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0.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49.xml"/>
  <Override ContentType="application/vnd.openxmlformats-officedocument.presentationml.slideLayout+xml" PartName="/ppt/slideLayouts/slideLayout7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83.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68.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77.xml"/>
  <Override ContentType="application/vnd.openxmlformats-officedocument.presentationml.slideLayout+xml" PartName="/ppt/slideLayouts/slideLayout82.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86.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8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35" r:id="rId5"/>
    <p:sldMasterId id="2147483736" r:id="rId6"/>
    <p:sldMasterId id="2147483737" r:id="rId7"/>
  </p:sldMasterIdLst>
  <p:notesMasterIdLst>
    <p:notesMasterId r:id="rId8"/>
  </p:notes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 id="268" r:id="rId21"/>
    <p:sldId id="269" r:id="rId22"/>
    <p:sldId id="270" r:id="rId23"/>
    <p:sldId id="271" r:id="rId24"/>
    <p:sldId id="272" r:id="rId25"/>
    <p:sldId id="273" r:id="rId26"/>
    <p:sldId id="274" r:id="rId27"/>
    <p:sldId id="275" r:id="rId28"/>
    <p:sldId id="276" r:id="rId29"/>
    <p:sldId id="277" r:id="rId30"/>
    <p:sldId id="278" r:id="rId31"/>
    <p:sldId id="279" r:id="rId32"/>
    <p:sldId id="280" r:id="rId33"/>
    <p:sldId id="281" r:id="rId34"/>
    <p:sldId id="282" r:id="rId35"/>
    <p:sldId id="283" r:id="rId36"/>
    <p:sldId id="284" r:id="rId37"/>
    <p:sldId id="285" r:id="rId38"/>
    <p:sldId id="286" r:id="rId39"/>
    <p:sldId id="287" r:id="rId40"/>
    <p:sldId id="288" r:id="rId41"/>
    <p:sldId id="289" r:id="rId42"/>
    <p:sldId id="290" r:id="rId43"/>
    <p:sldId id="291" r:id="rId44"/>
    <p:sldId id="292" r:id="rId45"/>
    <p:sldId id="293" r:id="rId46"/>
    <p:sldId id="294" r:id="rId47"/>
    <p:sldId id="295" r:id="rId48"/>
    <p:sldId id="296" r:id="rId49"/>
    <p:sldId id="297" r:id="rId50"/>
    <p:sldId id="298" r:id="rId51"/>
    <p:sldId id="299" r:id="rId52"/>
    <p:sldId id="300" r:id="rId53"/>
    <p:sldId id="301" r:id="rId54"/>
    <p:sldId id="302" r:id="rId55"/>
    <p:sldId id="303" r:id="rId56"/>
    <p:sldId id="304" r:id="rId57"/>
    <p:sldId id="305" r:id="rId58"/>
    <p:sldId id="306" r:id="rId59"/>
    <p:sldId id="307" r:id="rId60"/>
    <p:sldId id="308" r:id="rId61"/>
    <p:sldId id="309" r:id="rId62"/>
    <p:sldId id="310" r:id="rId63"/>
    <p:sldId id="311" r:id="rId64"/>
    <p:sldId id="312" r:id="rId65"/>
    <p:sldId id="313" r:id="rId66"/>
    <p:sldId id="314" r:id="rId67"/>
    <p:sldId id="315" r:id="rId68"/>
    <p:sldId id="316" r:id="rId69"/>
    <p:sldId id="317" r:id="rId70"/>
    <p:sldId id="318" r:id="rId71"/>
    <p:sldId id="319" r:id="rId72"/>
    <p:sldId id="320" r:id="rId73"/>
  </p:sldIdLst>
  <p:sldSz cy="5143500" cx="9144000"/>
  <p:notesSz cx="6858000" cy="9144000"/>
  <p:embeddedFontLst>
    <p:embeddedFont>
      <p:font typeface="Proxima Nova"/>
      <p:regular r:id="rId74"/>
      <p:bold r:id="rId75"/>
      <p:italic r:id="rId76"/>
      <p:boldItalic r:id="rId77"/>
    </p:embeddedFont>
    <p:embeddedFont>
      <p:font typeface="Roboto Medium"/>
      <p:regular r:id="rId78"/>
      <p:bold r:id="rId79"/>
      <p:italic r:id="rId80"/>
      <p:boldItalic r:id="rId81"/>
    </p:embeddedFont>
    <p:embeddedFont>
      <p:font typeface="Lobster"/>
      <p:regular r:id="rId82"/>
    </p:embeddedFont>
    <p:embeddedFont>
      <p:font typeface="Amatic SC"/>
      <p:regular r:id="rId83"/>
      <p:bold r:id="rId84"/>
    </p:embeddedFont>
    <p:embeddedFont>
      <p:font typeface="Inter"/>
      <p:regular r:id="rId85"/>
      <p:bold r:id="rId86"/>
      <p:italic r:id="rId87"/>
      <p:boldItalic r:id="rId88"/>
    </p:embeddedFont>
    <p:embeddedFont>
      <p:font typeface="Bebas Neue"/>
      <p:regular r:id="rId89"/>
    </p:embeddedFont>
    <p:embeddedFont>
      <p:font typeface="Baloo 2"/>
      <p:regular r:id="rId90"/>
      <p:bold r:id="rId91"/>
    </p:embeddedFont>
    <p:embeddedFont>
      <p:font typeface="Proxima Nova Semibold"/>
      <p:regular r:id="rId92"/>
      <p:bold r:id="rId93"/>
      <p:boldItalic r:id="rId94"/>
    </p:embeddedFont>
    <p:embeddedFont>
      <p:font typeface="PT Sans"/>
      <p:regular r:id="rId95"/>
      <p:bold r:id="rId96"/>
      <p:italic r:id="rId97"/>
      <p:boldItalic r:id="rId98"/>
    </p:embeddedFont>
    <p:embeddedFont>
      <p:font typeface="Karla"/>
      <p:regular r:id="rId99"/>
      <p:bold r:id="rId100"/>
      <p:italic r:id="rId101"/>
      <p:boldItalic r:id="rId10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8818D0E-80EB-40F4-9DFA-885BBE5FA7E6}">
  <a:tblStyle styleId="{98818D0E-80EB-40F4-9DFA-885BBE5FA7E6}"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2.xml"/><Relationship Id="rId42" Type="http://schemas.openxmlformats.org/officeDocument/2006/relationships/slide" Target="slides/slide34.xml"/><Relationship Id="rId41" Type="http://schemas.openxmlformats.org/officeDocument/2006/relationships/slide" Target="slides/slide33.xml"/><Relationship Id="rId44" Type="http://schemas.openxmlformats.org/officeDocument/2006/relationships/slide" Target="slides/slide36.xml"/><Relationship Id="rId43" Type="http://schemas.openxmlformats.org/officeDocument/2006/relationships/slide" Target="slides/slide35.xml"/><Relationship Id="rId46" Type="http://schemas.openxmlformats.org/officeDocument/2006/relationships/slide" Target="slides/slide38.xml"/><Relationship Id="rId45" Type="http://schemas.openxmlformats.org/officeDocument/2006/relationships/slide" Target="slides/slide37.xml"/><Relationship Id="rId48" Type="http://schemas.openxmlformats.org/officeDocument/2006/relationships/slide" Target="slides/slide40.xml"/><Relationship Id="rId47" Type="http://schemas.openxmlformats.org/officeDocument/2006/relationships/slide" Target="slides/slide39.xml"/><Relationship Id="rId49" Type="http://schemas.openxmlformats.org/officeDocument/2006/relationships/slide" Target="slides/slide41.xml"/><Relationship Id="rId102" Type="http://schemas.openxmlformats.org/officeDocument/2006/relationships/font" Target="fonts/Karla-boldItalic.fntdata"/><Relationship Id="rId101" Type="http://schemas.openxmlformats.org/officeDocument/2006/relationships/font" Target="fonts/Karla-italic.fntdata"/><Relationship Id="rId100" Type="http://schemas.openxmlformats.org/officeDocument/2006/relationships/font" Target="fonts/Karla-bold.fntdata"/><Relationship Id="rId31" Type="http://schemas.openxmlformats.org/officeDocument/2006/relationships/slide" Target="slides/slide23.xml"/><Relationship Id="rId30" Type="http://schemas.openxmlformats.org/officeDocument/2006/relationships/slide" Target="slides/slide22.xml"/><Relationship Id="rId33" Type="http://schemas.openxmlformats.org/officeDocument/2006/relationships/slide" Target="slides/slide25.xml"/><Relationship Id="rId32" Type="http://schemas.openxmlformats.org/officeDocument/2006/relationships/slide" Target="slides/slide24.xml"/><Relationship Id="rId35" Type="http://schemas.openxmlformats.org/officeDocument/2006/relationships/slide" Target="slides/slide27.xml"/><Relationship Id="rId34" Type="http://schemas.openxmlformats.org/officeDocument/2006/relationships/slide" Target="slides/slide26.xml"/><Relationship Id="rId37" Type="http://schemas.openxmlformats.org/officeDocument/2006/relationships/slide" Target="slides/slide29.xml"/><Relationship Id="rId36" Type="http://schemas.openxmlformats.org/officeDocument/2006/relationships/slide" Target="slides/slide28.xml"/><Relationship Id="rId39" Type="http://schemas.openxmlformats.org/officeDocument/2006/relationships/slide" Target="slides/slide31.xml"/><Relationship Id="rId38" Type="http://schemas.openxmlformats.org/officeDocument/2006/relationships/slide" Target="slides/slide30.xml"/><Relationship Id="rId20" Type="http://schemas.openxmlformats.org/officeDocument/2006/relationships/slide" Target="slides/slide12.xml"/><Relationship Id="rId22" Type="http://schemas.openxmlformats.org/officeDocument/2006/relationships/slide" Target="slides/slide14.xml"/><Relationship Id="rId21" Type="http://schemas.openxmlformats.org/officeDocument/2006/relationships/slide" Target="slides/slide13.xml"/><Relationship Id="rId24" Type="http://schemas.openxmlformats.org/officeDocument/2006/relationships/slide" Target="slides/slide16.xml"/><Relationship Id="rId23" Type="http://schemas.openxmlformats.org/officeDocument/2006/relationships/slide" Target="slides/slide15.xml"/><Relationship Id="rId26" Type="http://schemas.openxmlformats.org/officeDocument/2006/relationships/slide" Target="slides/slide18.xml"/><Relationship Id="rId25" Type="http://schemas.openxmlformats.org/officeDocument/2006/relationships/slide" Target="slides/slide17.xml"/><Relationship Id="rId28" Type="http://schemas.openxmlformats.org/officeDocument/2006/relationships/slide" Target="slides/slide20.xml"/><Relationship Id="rId27" Type="http://schemas.openxmlformats.org/officeDocument/2006/relationships/slide" Target="slides/slide19.xml"/><Relationship Id="rId29" Type="http://schemas.openxmlformats.org/officeDocument/2006/relationships/slide" Target="slides/slide21.xml"/><Relationship Id="rId95" Type="http://schemas.openxmlformats.org/officeDocument/2006/relationships/font" Target="fonts/PTSans-regular.fntdata"/><Relationship Id="rId94" Type="http://schemas.openxmlformats.org/officeDocument/2006/relationships/font" Target="fonts/ProximaNovaSemibold-boldItalic.fntdata"/><Relationship Id="rId97" Type="http://schemas.openxmlformats.org/officeDocument/2006/relationships/font" Target="fonts/PTSans-italic.fntdata"/><Relationship Id="rId96" Type="http://schemas.openxmlformats.org/officeDocument/2006/relationships/font" Target="fonts/PTSans-bold.fntdata"/><Relationship Id="rId11" Type="http://schemas.openxmlformats.org/officeDocument/2006/relationships/slide" Target="slides/slide3.xml"/><Relationship Id="rId99" Type="http://schemas.openxmlformats.org/officeDocument/2006/relationships/font" Target="fonts/Karla-regular.fntdata"/><Relationship Id="rId10" Type="http://schemas.openxmlformats.org/officeDocument/2006/relationships/slide" Target="slides/slide2.xml"/><Relationship Id="rId98" Type="http://schemas.openxmlformats.org/officeDocument/2006/relationships/font" Target="fonts/PTSans-boldItalic.fntdata"/><Relationship Id="rId13" Type="http://schemas.openxmlformats.org/officeDocument/2006/relationships/slide" Target="slides/slide5.xml"/><Relationship Id="rId12" Type="http://schemas.openxmlformats.org/officeDocument/2006/relationships/slide" Target="slides/slide4.xml"/><Relationship Id="rId91" Type="http://schemas.openxmlformats.org/officeDocument/2006/relationships/font" Target="fonts/Baloo2-bold.fntdata"/><Relationship Id="rId90" Type="http://schemas.openxmlformats.org/officeDocument/2006/relationships/font" Target="fonts/Baloo2-regular.fntdata"/><Relationship Id="rId93" Type="http://schemas.openxmlformats.org/officeDocument/2006/relationships/font" Target="fonts/ProximaNovaSemibold-bold.fntdata"/><Relationship Id="rId92" Type="http://schemas.openxmlformats.org/officeDocument/2006/relationships/font" Target="fonts/ProximaNovaSemibold-regular.fntdata"/><Relationship Id="rId15" Type="http://schemas.openxmlformats.org/officeDocument/2006/relationships/slide" Target="slides/slide7.xml"/><Relationship Id="rId14" Type="http://schemas.openxmlformats.org/officeDocument/2006/relationships/slide" Target="slides/slide6.xml"/><Relationship Id="rId17" Type="http://schemas.openxmlformats.org/officeDocument/2006/relationships/slide" Target="slides/slide9.xml"/><Relationship Id="rId16" Type="http://schemas.openxmlformats.org/officeDocument/2006/relationships/slide" Target="slides/slide8.xml"/><Relationship Id="rId19" Type="http://schemas.openxmlformats.org/officeDocument/2006/relationships/slide" Target="slides/slide11.xml"/><Relationship Id="rId18" Type="http://schemas.openxmlformats.org/officeDocument/2006/relationships/slide" Target="slides/slide10.xml"/><Relationship Id="rId84" Type="http://schemas.openxmlformats.org/officeDocument/2006/relationships/font" Target="fonts/AmaticSC-bold.fntdata"/><Relationship Id="rId83" Type="http://schemas.openxmlformats.org/officeDocument/2006/relationships/font" Target="fonts/AmaticSC-regular.fntdata"/><Relationship Id="rId86" Type="http://schemas.openxmlformats.org/officeDocument/2006/relationships/font" Target="fonts/Inter-bold.fntdata"/><Relationship Id="rId85" Type="http://schemas.openxmlformats.org/officeDocument/2006/relationships/font" Target="fonts/Inter-regular.fntdata"/><Relationship Id="rId88" Type="http://schemas.openxmlformats.org/officeDocument/2006/relationships/font" Target="fonts/Inter-boldItalic.fntdata"/><Relationship Id="rId87" Type="http://schemas.openxmlformats.org/officeDocument/2006/relationships/font" Target="fonts/Inter-italic.fntdata"/><Relationship Id="rId89" Type="http://schemas.openxmlformats.org/officeDocument/2006/relationships/font" Target="fonts/BebasNeue-regular.fntdata"/><Relationship Id="rId80" Type="http://schemas.openxmlformats.org/officeDocument/2006/relationships/font" Target="fonts/RobotoMedium-italic.fntdata"/><Relationship Id="rId82" Type="http://schemas.openxmlformats.org/officeDocument/2006/relationships/font" Target="fonts/Lobster-regular.fntdata"/><Relationship Id="rId81" Type="http://schemas.openxmlformats.org/officeDocument/2006/relationships/font" Target="fonts/RobotoMedium-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1.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slideMaster" Target="slideMasters/slideMaster3.xml"/><Relationship Id="rId8" Type="http://schemas.openxmlformats.org/officeDocument/2006/relationships/notesMaster" Target="notesMasters/notesMaster1.xml"/><Relationship Id="rId73" Type="http://schemas.openxmlformats.org/officeDocument/2006/relationships/slide" Target="slides/slide65.xml"/><Relationship Id="rId72" Type="http://schemas.openxmlformats.org/officeDocument/2006/relationships/slide" Target="slides/slide64.xml"/><Relationship Id="rId75" Type="http://schemas.openxmlformats.org/officeDocument/2006/relationships/font" Target="fonts/ProximaNova-bold.fntdata"/><Relationship Id="rId74" Type="http://schemas.openxmlformats.org/officeDocument/2006/relationships/font" Target="fonts/ProximaNova-regular.fntdata"/><Relationship Id="rId77" Type="http://schemas.openxmlformats.org/officeDocument/2006/relationships/font" Target="fonts/ProximaNova-boldItalic.fntdata"/><Relationship Id="rId76" Type="http://schemas.openxmlformats.org/officeDocument/2006/relationships/font" Target="fonts/ProximaNova-italic.fntdata"/><Relationship Id="rId79" Type="http://schemas.openxmlformats.org/officeDocument/2006/relationships/font" Target="fonts/RobotoMedium-bold.fntdata"/><Relationship Id="rId78" Type="http://schemas.openxmlformats.org/officeDocument/2006/relationships/font" Target="fonts/RobotoMedium-regular.fntdata"/><Relationship Id="rId71" Type="http://schemas.openxmlformats.org/officeDocument/2006/relationships/slide" Target="slides/slide63.xml"/><Relationship Id="rId70" Type="http://schemas.openxmlformats.org/officeDocument/2006/relationships/slide" Target="slides/slide62.xml"/><Relationship Id="rId62" Type="http://schemas.openxmlformats.org/officeDocument/2006/relationships/slide" Target="slides/slide54.xml"/><Relationship Id="rId61" Type="http://schemas.openxmlformats.org/officeDocument/2006/relationships/slide" Target="slides/slide53.xml"/><Relationship Id="rId64" Type="http://schemas.openxmlformats.org/officeDocument/2006/relationships/slide" Target="slides/slide56.xml"/><Relationship Id="rId63" Type="http://schemas.openxmlformats.org/officeDocument/2006/relationships/slide" Target="slides/slide55.xml"/><Relationship Id="rId66" Type="http://schemas.openxmlformats.org/officeDocument/2006/relationships/slide" Target="slides/slide58.xml"/><Relationship Id="rId65" Type="http://schemas.openxmlformats.org/officeDocument/2006/relationships/slide" Target="slides/slide57.xml"/><Relationship Id="rId68" Type="http://schemas.openxmlformats.org/officeDocument/2006/relationships/slide" Target="slides/slide60.xml"/><Relationship Id="rId67" Type="http://schemas.openxmlformats.org/officeDocument/2006/relationships/slide" Target="slides/slide59.xml"/><Relationship Id="rId60" Type="http://schemas.openxmlformats.org/officeDocument/2006/relationships/slide" Target="slides/slide52.xml"/><Relationship Id="rId69" Type="http://schemas.openxmlformats.org/officeDocument/2006/relationships/slide" Target="slides/slide61.xml"/><Relationship Id="rId51" Type="http://schemas.openxmlformats.org/officeDocument/2006/relationships/slide" Target="slides/slide43.xml"/><Relationship Id="rId50" Type="http://schemas.openxmlformats.org/officeDocument/2006/relationships/slide" Target="slides/slide42.xml"/><Relationship Id="rId53" Type="http://schemas.openxmlformats.org/officeDocument/2006/relationships/slide" Target="slides/slide45.xml"/><Relationship Id="rId52" Type="http://schemas.openxmlformats.org/officeDocument/2006/relationships/slide" Target="slides/slide44.xml"/><Relationship Id="rId55" Type="http://schemas.openxmlformats.org/officeDocument/2006/relationships/slide" Target="slides/slide47.xml"/><Relationship Id="rId54" Type="http://schemas.openxmlformats.org/officeDocument/2006/relationships/slide" Target="slides/slide46.xml"/><Relationship Id="rId57" Type="http://schemas.openxmlformats.org/officeDocument/2006/relationships/slide" Target="slides/slide49.xml"/><Relationship Id="rId56" Type="http://schemas.openxmlformats.org/officeDocument/2006/relationships/slide" Target="slides/slide48.xml"/><Relationship Id="rId59" Type="http://schemas.openxmlformats.org/officeDocument/2006/relationships/slide" Target="slides/slide51.xml"/><Relationship Id="rId58" Type="http://schemas.openxmlformats.org/officeDocument/2006/relationships/slide" Target="slides/slide50.xml"/></Relationships>
</file>

<file path=ppt/media/image1.jpg>
</file>

<file path=ppt/media/image10.png>
</file>

<file path=ppt/media/image11.png>
</file>

<file path=ppt/media/image12.png>
</file>

<file path=ppt/media/image13.gif>
</file>

<file path=ppt/media/image14.png>
</file>

<file path=ppt/media/image15.png>
</file>

<file path=ppt/media/image16.png>
</file>

<file path=ppt/media/image17.jpg>
</file>

<file path=ppt/media/image18.jpg>
</file>

<file path=ppt/media/image2.jpg>
</file>

<file path=ppt/media/image3.png>
</file>

<file path=ppt/media/image4.png>
</file>

<file path=ppt/media/image5.png>
</file>

<file path=ppt/media/image6.gif>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9" name="Shape 2619"/>
        <p:cNvGrpSpPr/>
        <p:nvPr/>
      </p:nvGrpSpPr>
      <p:grpSpPr>
        <a:xfrm>
          <a:off x="0" y="0"/>
          <a:ext cx="0" cy="0"/>
          <a:chOff x="0" y="0"/>
          <a:chExt cx="0" cy="0"/>
        </a:xfrm>
      </p:grpSpPr>
      <p:sp>
        <p:nvSpPr>
          <p:cNvPr id="2620" name="Google Shape;2620;g2ec181c3a2e_5_102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1" name="Google Shape;2621;g2ec181c3a2e_5_102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2" name="Shape 2772"/>
        <p:cNvGrpSpPr/>
        <p:nvPr/>
      </p:nvGrpSpPr>
      <p:grpSpPr>
        <a:xfrm>
          <a:off x="0" y="0"/>
          <a:ext cx="0" cy="0"/>
          <a:chOff x="0" y="0"/>
          <a:chExt cx="0" cy="0"/>
        </a:xfrm>
      </p:grpSpPr>
      <p:sp>
        <p:nvSpPr>
          <p:cNvPr id="2773" name="Google Shape;2773;g2ec181c3a2e_5_199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4" name="Google Shape;2774;g2ec181c3a2e_5_199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ANDREW</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2" name="Shape 2792"/>
        <p:cNvGrpSpPr/>
        <p:nvPr/>
      </p:nvGrpSpPr>
      <p:grpSpPr>
        <a:xfrm>
          <a:off x="0" y="0"/>
          <a:ext cx="0" cy="0"/>
          <a:chOff x="0" y="0"/>
          <a:chExt cx="0" cy="0"/>
        </a:xfrm>
      </p:grpSpPr>
      <p:sp>
        <p:nvSpPr>
          <p:cNvPr id="2793" name="Google Shape;2793;g2ec181c3a2e_7_2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4" name="Google Shape;2794;g2ec181c3a2e_7_2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ANDREW</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3" name="Shape 2803"/>
        <p:cNvGrpSpPr/>
        <p:nvPr/>
      </p:nvGrpSpPr>
      <p:grpSpPr>
        <a:xfrm>
          <a:off x="0" y="0"/>
          <a:ext cx="0" cy="0"/>
          <a:chOff x="0" y="0"/>
          <a:chExt cx="0" cy="0"/>
        </a:xfrm>
      </p:grpSpPr>
      <p:sp>
        <p:nvSpPr>
          <p:cNvPr id="2804" name="Google Shape;2804;g3173ea77df2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5" name="Google Shape;2805;g3173ea77df2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JOHN</a:t>
            </a:r>
            <a:endParaRPr b="1"/>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9" name="Shape 2819"/>
        <p:cNvGrpSpPr/>
        <p:nvPr/>
      </p:nvGrpSpPr>
      <p:grpSpPr>
        <a:xfrm>
          <a:off x="0" y="0"/>
          <a:ext cx="0" cy="0"/>
          <a:chOff x="0" y="0"/>
          <a:chExt cx="0" cy="0"/>
        </a:xfrm>
      </p:grpSpPr>
      <p:sp>
        <p:nvSpPr>
          <p:cNvPr id="2820" name="Google Shape;2820;g3173ea77df2_1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1" name="Google Shape;2821;g3173ea77df2_1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7" name="Shape 2827"/>
        <p:cNvGrpSpPr/>
        <p:nvPr/>
      </p:nvGrpSpPr>
      <p:grpSpPr>
        <a:xfrm>
          <a:off x="0" y="0"/>
          <a:ext cx="0" cy="0"/>
          <a:chOff x="0" y="0"/>
          <a:chExt cx="0" cy="0"/>
        </a:xfrm>
      </p:grpSpPr>
      <p:sp>
        <p:nvSpPr>
          <p:cNvPr id="2828" name="Google Shape;2828;g2ec181c3a2e_7_2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9" name="Google Shape;2829;g2ec181c3a2e_7_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JOHN</a:t>
            </a:r>
            <a:endParaRPr b="1"/>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4" name="Shape 2834"/>
        <p:cNvGrpSpPr/>
        <p:nvPr/>
      </p:nvGrpSpPr>
      <p:grpSpPr>
        <a:xfrm>
          <a:off x="0" y="0"/>
          <a:ext cx="0" cy="0"/>
          <a:chOff x="0" y="0"/>
          <a:chExt cx="0" cy="0"/>
        </a:xfrm>
      </p:grpSpPr>
      <p:sp>
        <p:nvSpPr>
          <p:cNvPr id="2835" name="Google Shape;2835;g2ec181c3a2e_7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6" name="Google Shape;2836;g2ec181c3a2e_7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3" name="Shape 2883"/>
        <p:cNvGrpSpPr/>
        <p:nvPr/>
      </p:nvGrpSpPr>
      <p:grpSpPr>
        <a:xfrm>
          <a:off x="0" y="0"/>
          <a:ext cx="0" cy="0"/>
          <a:chOff x="0" y="0"/>
          <a:chExt cx="0" cy="0"/>
        </a:xfrm>
      </p:grpSpPr>
      <p:sp>
        <p:nvSpPr>
          <p:cNvPr id="2884" name="Google Shape;2884;g2ec181c3a2e_5_104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5" name="Google Shape;2885;g2ec181c3a2e_5_104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2" name="Shape 2892"/>
        <p:cNvGrpSpPr/>
        <p:nvPr/>
      </p:nvGrpSpPr>
      <p:grpSpPr>
        <a:xfrm>
          <a:off x="0" y="0"/>
          <a:ext cx="0" cy="0"/>
          <a:chOff x="0" y="0"/>
          <a:chExt cx="0" cy="0"/>
        </a:xfrm>
      </p:grpSpPr>
      <p:sp>
        <p:nvSpPr>
          <p:cNvPr id="2893" name="Google Shape;2893;g2ec181c3a2e_5_104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4" name="Google Shape;2894;g2ec181c3a2e_5_104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9" name="Shape 2909"/>
        <p:cNvGrpSpPr/>
        <p:nvPr/>
      </p:nvGrpSpPr>
      <p:grpSpPr>
        <a:xfrm>
          <a:off x="0" y="0"/>
          <a:ext cx="0" cy="0"/>
          <a:chOff x="0" y="0"/>
          <a:chExt cx="0" cy="0"/>
        </a:xfrm>
      </p:grpSpPr>
      <p:sp>
        <p:nvSpPr>
          <p:cNvPr id="2910" name="Google Shape;2910;g2ec181c3a2e_5_104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1" name="Google Shape;2911;g2ec181c3a2e_5_104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2" name="Shape 2922"/>
        <p:cNvGrpSpPr/>
        <p:nvPr/>
      </p:nvGrpSpPr>
      <p:grpSpPr>
        <a:xfrm>
          <a:off x="0" y="0"/>
          <a:ext cx="0" cy="0"/>
          <a:chOff x="0" y="0"/>
          <a:chExt cx="0" cy="0"/>
        </a:xfrm>
      </p:grpSpPr>
      <p:sp>
        <p:nvSpPr>
          <p:cNvPr id="2923" name="Google Shape;2923;g2ec181c3a2e_5_104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4" name="Google Shape;2924;g2ec181c3a2e_5_104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5" name="Shape 2625"/>
        <p:cNvGrpSpPr/>
        <p:nvPr/>
      </p:nvGrpSpPr>
      <p:grpSpPr>
        <a:xfrm>
          <a:off x="0" y="0"/>
          <a:ext cx="0" cy="0"/>
          <a:chOff x="0" y="0"/>
          <a:chExt cx="0" cy="0"/>
        </a:xfrm>
      </p:grpSpPr>
      <p:sp>
        <p:nvSpPr>
          <p:cNvPr id="2626" name="Google Shape;2626;g3173ea77df2_1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7" name="Google Shape;2627;g3173ea77df2_1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0" name="Shape 2930"/>
        <p:cNvGrpSpPr/>
        <p:nvPr/>
      </p:nvGrpSpPr>
      <p:grpSpPr>
        <a:xfrm>
          <a:off x="0" y="0"/>
          <a:ext cx="0" cy="0"/>
          <a:chOff x="0" y="0"/>
          <a:chExt cx="0" cy="0"/>
        </a:xfrm>
      </p:grpSpPr>
      <p:sp>
        <p:nvSpPr>
          <p:cNvPr id="2931" name="Google Shape;2931;g2ec181c3a2e_5_104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2" name="Google Shape;2932;g2ec181c3a2e_5_104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0" name="Shape 3020"/>
        <p:cNvGrpSpPr/>
        <p:nvPr/>
      </p:nvGrpSpPr>
      <p:grpSpPr>
        <a:xfrm>
          <a:off x="0" y="0"/>
          <a:ext cx="0" cy="0"/>
          <a:chOff x="0" y="0"/>
          <a:chExt cx="0" cy="0"/>
        </a:xfrm>
      </p:grpSpPr>
      <p:sp>
        <p:nvSpPr>
          <p:cNvPr id="3021" name="Google Shape;3021;g2ec181c3a2e_5_105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2" name="Google Shape;3022;g2ec181c3a2e_5_105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7" name="Shape 3037"/>
        <p:cNvGrpSpPr/>
        <p:nvPr/>
      </p:nvGrpSpPr>
      <p:grpSpPr>
        <a:xfrm>
          <a:off x="0" y="0"/>
          <a:ext cx="0" cy="0"/>
          <a:chOff x="0" y="0"/>
          <a:chExt cx="0" cy="0"/>
        </a:xfrm>
      </p:grpSpPr>
      <p:sp>
        <p:nvSpPr>
          <p:cNvPr id="3038" name="Google Shape;3038;g2ec181c3a2e_5_105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9" name="Google Shape;3039;g2ec181c3a2e_5_105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6" name="Shape 3056"/>
        <p:cNvGrpSpPr/>
        <p:nvPr/>
      </p:nvGrpSpPr>
      <p:grpSpPr>
        <a:xfrm>
          <a:off x="0" y="0"/>
          <a:ext cx="0" cy="0"/>
          <a:chOff x="0" y="0"/>
          <a:chExt cx="0" cy="0"/>
        </a:xfrm>
      </p:grpSpPr>
      <p:sp>
        <p:nvSpPr>
          <p:cNvPr id="3057" name="Google Shape;3057;g2ec181c3a2e_5_105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8" name="Google Shape;3058;g2ec181c3a2e_5_105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9" name="Shape 3079"/>
        <p:cNvGrpSpPr/>
        <p:nvPr/>
      </p:nvGrpSpPr>
      <p:grpSpPr>
        <a:xfrm>
          <a:off x="0" y="0"/>
          <a:ext cx="0" cy="0"/>
          <a:chOff x="0" y="0"/>
          <a:chExt cx="0" cy="0"/>
        </a:xfrm>
      </p:grpSpPr>
      <p:sp>
        <p:nvSpPr>
          <p:cNvPr id="3080" name="Google Shape;3080;g2ec181c3a2e_5_106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1" name="Google Shape;3081;g2ec181c3a2e_5_106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8" name="Shape 3128"/>
        <p:cNvGrpSpPr/>
        <p:nvPr/>
      </p:nvGrpSpPr>
      <p:grpSpPr>
        <a:xfrm>
          <a:off x="0" y="0"/>
          <a:ext cx="0" cy="0"/>
          <a:chOff x="0" y="0"/>
          <a:chExt cx="0" cy="0"/>
        </a:xfrm>
      </p:grpSpPr>
      <p:sp>
        <p:nvSpPr>
          <p:cNvPr id="3129" name="Google Shape;3129;g2ec181c3a2e_5_106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0" name="Google Shape;3130;g2ec181c3a2e_5_106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1" name="Shape 3151"/>
        <p:cNvGrpSpPr/>
        <p:nvPr/>
      </p:nvGrpSpPr>
      <p:grpSpPr>
        <a:xfrm>
          <a:off x="0" y="0"/>
          <a:ext cx="0" cy="0"/>
          <a:chOff x="0" y="0"/>
          <a:chExt cx="0" cy="0"/>
        </a:xfrm>
      </p:grpSpPr>
      <p:sp>
        <p:nvSpPr>
          <p:cNvPr id="3152" name="Google Shape;3152;g2ec181c3a2e_5_106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3" name="Google Shape;3153;g2ec181c3a2e_5_106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8" name="Shape 3158"/>
        <p:cNvGrpSpPr/>
        <p:nvPr/>
      </p:nvGrpSpPr>
      <p:grpSpPr>
        <a:xfrm>
          <a:off x="0" y="0"/>
          <a:ext cx="0" cy="0"/>
          <a:chOff x="0" y="0"/>
          <a:chExt cx="0" cy="0"/>
        </a:xfrm>
      </p:grpSpPr>
      <p:sp>
        <p:nvSpPr>
          <p:cNvPr id="3159" name="Google Shape;3159;g2ec181c3a2e_5_106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0" name="Google Shape;3160;g2ec181c3a2e_5_106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1" name="Shape 3171"/>
        <p:cNvGrpSpPr/>
        <p:nvPr/>
      </p:nvGrpSpPr>
      <p:grpSpPr>
        <a:xfrm>
          <a:off x="0" y="0"/>
          <a:ext cx="0" cy="0"/>
          <a:chOff x="0" y="0"/>
          <a:chExt cx="0" cy="0"/>
        </a:xfrm>
      </p:grpSpPr>
      <p:sp>
        <p:nvSpPr>
          <p:cNvPr id="3172" name="Google Shape;3172;g2ec181c3a2e_5_106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3" name="Google Shape;3173;g2ec181c3a2e_5_106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4" name="Shape 3194"/>
        <p:cNvGrpSpPr/>
        <p:nvPr/>
      </p:nvGrpSpPr>
      <p:grpSpPr>
        <a:xfrm>
          <a:off x="0" y="0"/>
          <a:ext cx="0" cy="0"/>
          <a:chOff x="0" y="0"/>
          <a:chExt cx="0" cy="0"/>
        </a:xfrm>
      </p:grpSpPr>
      <p:sp>
        <p:nvSpPr>
          <p:cNvPr id="3195" name="Google Shape;3195;g2ec181c3a2e_5_107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6" name="Google Shape;3196;g2ec181c3a2e_5_107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2" name="Shape 2632"/>
        <p:cNvGrpSpPr/>
        <p:nvPr/>
      </p:nvGrpSpPr>
      <p:grpSpPr>
        <a:xfrm>
          <a:off x="0" y="0"/>
          <a:ext cx="0" cy="0"/>
          <a:chOff x="0" y="0"/>
          <a:chExt cx="0" cy="0"/>
        </a:xfrm>
      </p:grpSpPr>
      <p:sp>
        <p:nvSpPr>
          <p:cNvPr id="2633" name="Google Shape;2633;g2ec181c3a2e_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4" name="Google Shape;2634;g2ec181c3a2e_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JOHN</a:t>
            </a:r>
            <a:endParaRPr b="1"/>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0" name="Shape 3310"/>
        <p:cNvGrpSpPr/>
        <p:nvPr/>
      </p:nvGrpSpPr>
      <p:grpSpPr>
        <a:xfrm>
          <a:off x="0" y="0"/>
          <a:ext cx="0" cy="0"/>
          <a:chOff x="0" y="0"/>
          <a:chExt cx="0" cy="0"/>
        </a:xfrm>
      </p:grpSpPr>
      <p:sp>
        <p:nvSpPr>
          <p:cNvPr id="3311" name="Google Shape;3311;g2ec181c3a2e_5_108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12" name="Google Shape;3312;g2ec181c3a2e_5_108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1" name="Shape 3331"/>
        <p:cNvGrpSpPr/>
        <p:nvPr/>
      </p:nvGrpSpPr>
      <p:grpSpPr>
        <a:xfrm>
          <a:off x="0" y="0"/>
          <a:ext cx="0" cy="0"/>
          <a:chOff x="0" y="0"/>
          <a:chExt cx="0" cy="0"/>
        </a:xfrm>
      </p:grpSpPr>
      <p:sp>
        <p:nvSpPr>
          <p:cNvPr id="3332" name="Google Shape;3332;g2ec181c3a2e_5_108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33" name="Google Shape;3333;g2ec181c3a2e_5_108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7" name="Shape 3337"/>
        <p:cNvGrpSpPr/>
        <p:nvPr/>
      </p:nvGrpSpPr>
      <p:grpSpPr>
        <a:xfrm>
          <a:off x="0" y="0"/>
          <a:ext cx="0" cy="0"/>
          <a:chOff x="0" y="0"/>
          <a:chExt cx="0" cy="0"/>
        </a:xfrm>
      </p:grpSpPr>
      <p:sp>
        <p:nvSpPr>
          <p:cNvPr id="3338" name="Google Shape;3338;g2ec181c3a2e_5_108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39" name="Google Shape;3339;g2ec181c3a2e_5_108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7" name="Shape 3347"/>
        <p:cNvGrpSpPr/>
        <p:nvPr/>
      </p:nvGrpSpPr>
      <p:grpSpPr>
        <a:xfrm>
          <a:off x="0" y="0"/>
          <a:ext cx="0" cy="0"/>
          <a:chOff x="0" y="0"/>
          <a:chExt cx="0" cy="0"/>
        </a:xfrm>
      </p:grpSpPr>
      <p:sp>
        <p:nvSpPr>
          <p:cNvPr id="3348" name="Google Shape;3348;g2ec181c3a2e_5_108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9" name="Google Shape;3349;g2ec181c3a2e_5_108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6" name="Shape 3376"/>
        <p:cNvGrpSpPr/>
        <p:nvPr/>
      </p:nvGrpSpPr>
      <p:grpSpPr>
        <a:xfrm>
          <a:off x="0" y="0"/>
          <a:ext cx="0" cy="0"/>
          <a:chOff x="0" y="0"/>
          <a:chExt cx="0" cy="0"/>
        </a:xfrm>
      </p:grpSpPr>
      <p:sp>
        <p:nvSpPr>
          <p:cNvPr id="3377" name="Google Shape;3377;g2ec181c3a2e_5_108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8" name="Google Shape;3378;g2ec181c3a2e_5_108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1" name="Shape 3411"/>
        <p:cNvGrpSpPr/>
        <p:nvPr/>
      </p:nvGrpSpPr>
      <p:grpSpPr>
        <a:xfrm>
          <a:off x="0" y="0"/>
          <a:ext cx="0" cy="0"/>
          <a:chOff x="0" y="0"/>
          <a:chExt cx="0" cy="0"/>
        </a:xfrm>
      </p:grpSpPr>
      <p:sp>
        <p:nvSpPr>
          <p:cNvPr id="3412" name="Google Shape;3412;g2ec181c3a2e_5_109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3" name="Google Shape;3413;g2ec181c3a2e_5_109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3" name="Shape 3433"/>
        <p:cNvGrpSpPr/>
        <p:nvPr/>
      </p:nvGrpSpPr>
      <p:grpSpPr>
        <a:xfrm>
          <a:off x="0" y="0"/>
          <a:ext cx="0" cy="0"/>
          <a:chOff x="0" y="0"/>
          <a:chExt cx="0" cy="0"/>
        </a:xfrm>
      </p:grpSpPr>
      <p:sp>
        <p:nvSpPr>
          <p:cNvPr id="3434" name="Google Shape;3434;g2ec181c3a2e_5_109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5" name="Google Shape;3435;g2ec181c3a2e_5_109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9" name="Shape 3439"/>
        <p:cNvGrpSpPr/>
        <p:nvPr/>
      </p:nvGrpSpPr>
      <p:grpSpPr>
        <a:xfrm>
          <a:off x="0" y="0"/>
          <a:ext cx="0" cy="0"/>
          <a:chOff x="0" y="0"/>
          <a:chExt cx="0" cy="0"/>
        </a:xfrm>
      </p:grpSpPr>
      <p:sp>
        <p:nvSpPr>
          <p:cNvPr id="3440" name="Google Shape;3440;g2ec181c3a2e_5_109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41" name="Google Shape;3441;g2ec181c3a2e_5_109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3" name="Shape 3463"/>
        <p:cNvGrpSpPr/>
        <p:nvPr/>
      </p:nvGrpSpPr>
      <p:grpSpPr>
        <a:xfrm>
          <a:off x="0" y="0"/>
          <a:ext cx="0" cy="0"/>
          <a:chOff x="0" y="0"/>
          <a:chExt cx="0" cy="0"/>
        </a:xfrm>
      </p:grpSpPr>
      <p:sp>
        <p:nvSpPr>
          <p:cNvPr id="3464" name="Google Shape;3464;g2ec181c3a2e_5_109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5" name="Google Shape;3465;g2ec181c3a2e_5_109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3" name="Shape 3483"/>
        <p:cNvGrpSpPr/>
        <p:nvPr/>
      </p:nvGrpSpPr>
      <p:grpSpPr>
        <a:xfrm>
          <a:off x="0" y="0"/>
          <a:ext cx="0" cy="0"/>
          <a:chOff x="0" y="0"/>
          <a:chExt cx="0" cy="0"/>
        </a:xfrm>
      </p:grpSpPr>
      <p:sp>
        <p:nvSpPr>
          <p:cNvPr id="3484" name="Google Shape;3484;g2ec181c3a2e_5_109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85" name="Google Shape;3485;g2ec181c3a2e_5_109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8" name="Shape 2638"/>
        <p:cNvGrpSpPr/>
        <p:nvPr/>
      </p:nvGrpSpPr>
      <p:grpSpPr>
        <a:xfrm>
          <a:off x="0" y="0"/>
          <a:ext cx="0" cy="0"/>
          <a:chOff x="0" y="0"/>
          <a:chExt cx="0" cy="0"/>
        </a:xfrm>
      </p:grpSpPr>
      <p:sp>
        <p:nvSpPr>
          <p:cNvPr id="2639" name="Google Shape;2639;g2ec181c3a2e_7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0" name="Google Shape;2640;g2ec181c3a2e_7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JOHN</a:t>
            </a:r>
            <a:endParaRPr b="1"/>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0" name="Shape 3530"/>
        <p:cNvGrpSpPr/>
        <p:nvPr/>
      </p:nvGrpSpPr>
      <p:grpSpPr>
        <a:xfrm>
          <a:off x="0" y="0"/>
          <a:ext cx="0" cy="0"/>
          <a:chOff x="0" y="0"/>
          <a:chExt cx="0" cy="0"/>
        </a:xfrm>
      </p:grpSpPr>
      <p:sp>
        <p:nvSpPr>
          <p:cNvPr id="3531" name="Google Shape;3531;g2ec181c3a2e_5_110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2" name="Google Shape;3532;g2ec181c3a2e_5_110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0" name="Shape 3550"/>
        <p:cNvGrpSpPr/>
        <p:nvPr/>
      </p:nvGrpSpPr>
      <p:grpSpPr>
        <a:xfrm>
          <a:off x="0" y="0"/>
          <a:ext cx="0" cy="0"/>
          <a:chOff x="0" y="0"/>
          <a:chExt cx="0" cy="0"/>
        </a:xfrm>
      </p:grpSpPr>
      <p:sp>
        <p:nvSpPr>
          <p:cNvPr id="3551" name="Google Shape;3551;g2ec181c3a2e_5_110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2" name="Google Shape;3552;g2ec181c3a2e_5_110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9" name="Shape 3579"/>
        <p:cNvGrpSpPr/>
        <p:nvPr/>
      </p:nvGrpSpPr>
      <p:grpSpPr>
        <a:xfrm>
          <a:off x="0" y="0"/>
          <a:ext cx="0" cy="0"/>
          <a:chOff x="0" y="0"/>
          <a:chExt cx="0" cy="0"/>
        </a:xfrm>
      </p:grpSpPr>
      <p:sp>
        <p:nvSpPr>
          <p:cNvPr id="3580" name="Google Shape;3580;g2ec181c3a2e_5_110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1" name="Google Shape;3581;g2ec181c3a2e_5_110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8" name="Shape 3648"/>
        <p:cNvGrpSpPr/>
        <p:nvPr/>
      </p:nvGrpSpPr>
      <p:grpSpPr>
        <a:xfrm>
          <a:off x="0" y="0"/>
          <a:ext cx="0" cy="0"/>
          <a:chOff x="0" y="0"/>
          <a:chExt cx="0" cy="0"/>
        </a:xfrm>
      </p:grpSpPr>
      <p:sp>
        <p:nvSpPr>
          <p:cNvPr id="3649" name="Google Shape;3649;g2ec181c3a2e_5_11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50" name="Google Shape;3650;g2ec181c3a2e_5_11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8" name="Shape 3658"/>
        <p:cNvGrpSpPr/>
        <p:nvPr/>
      </p:nvGrpSpPr>
      <p:grpSpPr>
        <a:xfrm>
          <a:off x="0" y="0"/>
          <a:ext cx="0" cy="0"/>
          <a:chOff x="0" y="0"/>
          <a:chExt cx="0" cy="0"/>
        </a:xfrm>
      </p:grpSpPr>
      <p:sp>
        <p:nvSpPr>
          <p:cNvPr id="3659" name="Google Shape;3659;g2ec181c3a2e_5_11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60" name="Google Shape;3660;g2ec181c3a2e_5_11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1" name="Shape 3741"/>
        <p:cNvGrpSpPr/>
        <p:nvPr/>
      </p:nvGrpSpPr>
      <p:grpSpPr>
        <a:xfrm>
          <a:off x="0" y="0"/>
          <a:ext cx="0" cy="0"/>
          <a:chOff x="0" y="0"/>
          <a:chExt cx="0" cy="0"/>
        </a:xfrm>
      </p:grpSpPr>
      <p:sp>
        <p:nvSpPr>
          <p:cNvPr id="3742" name="Google Shape;3742;g2ec181c3a2e_5_112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43" name="Google Shape;3743;g2ec181c3a2e_5_112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6" name="Shape 4036"/>
        <p:cNvGrpSpPr/>
        <p:nvPr/>
      </p:nvGrpSpPr>
      <p:grpSpPr>
        <a:xfrm>
          <a:off x="0" y="0"/>
          <a:ext cx="0" cy="0"/>
          <a:chOff x="0" y="0"/>
          <a:chExt cx="0" cy="0"/>
        </a:xfrm>
      </p:grpSpPr>
      <p:sp>
        <p:nvSpPr>
          <p:cNvPr id="4037" name="Google Shape;4037;g2ec181c3a2e_5_115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38" name="Google Shape;4038;g2ec181c3a2e_5_115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51" name="Shape 4251"/>
        <p:cNvGrpSpPr/>
        <p:nvPr/>
      </p:nvGrpSpPr>
      <p:grpSpPr>
        <a:xfrm>
          <a:off x="0" y="0"/>
          <a:ext cx="0" cy="0"/>
          <a:chOff x="0" y="0"/>
          <a:chExt cx="0" cy="0"/>
        </a:xfrm>
      </p:grpSpPr>
      <p:sp>
        <p:nvSpPr>
          <p:cNvPr id="4252" name="Google Shape;4252;g2ec181c3a2e_5_117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53" name="Google Shape;4253;g2ec181c3a2e_5_117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58" name="Shape 4258"/>
        <p:cNvGrpSpPr/>
        <p:nvPr/>
      </p:nvGrpSpPr>
      <p:grpSpPr>
        <a:xfrm>
          <a:off x="0" y="0"/>
          <a:ext cx="0" cy="0"/>
          <a:chOff x="0" y="0"/>
          <a:chExt cx="0" cy="0"/>
        </a:xfrm>
      </p:grpSpPr>
      <p:sp>
        <p:nvSpPr>
          <p:cNvPr id="4259" name="Google Shape;4259;g2ec181c3a2e_5_117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60" name="Google Shape;4260;g2ec181c3a2e_5_117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4" name="Shape 4264"/>
        <p:cNvGrpSpPr/>
        <p:nvPr/>
      </p:nvGrpSpPr>
      <p:grpSpPr>
        <a:xfrm>
          <a:off x="0" y="0"/>
          <a:ext cx="0" cy="0"/>
          <a:chOff x="0" y="0"/>
          <a:chExt cx="0" cy="0"/>
        </a:xfrm>
      </p:grpSpPr>
      <p:sp>
        <p:nvSpPr>
          <p:cNvPr id="4265" name="Google Shape;4265;g2ec181c3a2e_5_117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66" name="Google Shape;4266;g2ec181c3a2e_5_117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0" name="Shape 2730"/>
        <p:cNvGrpSpPr/>
        <p:nvPr/>
      </p:nvGrpSpPr>
      <p:grpSpPr>
        <a:xfrm>
          <a:off x="0" y="0"/>
          <a:ext cx="0" cy="0"/>
          <a:chOff x="0" y="0"/>
          <a:chExt cx="0" cy="0"/>
        </a:xfrm>
      </p:grpSpPr>
      <p:sp>
        <p:nvSpPr>
          <p:cNvPr id="2731" name="Google Shape;2731;g2ec181c3a2e_7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2" name="Google Shape;2732;g2ec181c3a2e_7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JOHN</a:t>
            </a:r>
            <a:endParaRPr b="1"/>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0" name="Shape 4270"/>
        <p:cNvGrpSpPr/>
        <p:nvPr/>
      </p:nvGrpSpPr>
      <p:grpSpPr>
        <a:xfrm>
          <a:off x="0" y="0"/>
          <a:ext cx="0" cy="0"/>
          <a:chOff x="0" y="0"/>
          <a:chExt cx="0" cy="0"/>
        </a:xfrm>
      </p:grpSpPr>
      <p:sp>
        <p:nvSpPr>
          <p:cNvPr id="4271" name="Google Shape;4271;g2ec181c3a2e_5_117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72" name="Google Shape;4272;g2ec181c3a2e_5_117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96" name="Shape 4296"/>
        <p:cNvGrpSpPr/>
        <p:nvPr/>
      </p:nvGrpSpPr>
      <p:grpSpPr>
        <a:xfrm>
          <a:off x="0" y="0"/>
          <a:ext cx="0" cy="0"/>
          <a:chOff x="0" y="0"/>
          <a:chExt cx="0" cy="0"/>
        </a:xfrm>
      </p:grpSpPr>
      <p:sp>
        <p:nvSpPr>
          <p:cNvPr id="4297" name="Google Shape;4297;g2ec181c3a2e_5_117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98" name="Google Shape;4298;g2ec181c3a2e_5_117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12" name="Shape 4312"/>
        <p:cNvGrpSpPr/>
        <p:nvPr/>
      </p:nvGrpSpPr>
      <p:grpSpPr>
        <a:xfrm>
          <a:off x="0" y="0"/>
          <a:ext cx="0" cy="0"/>
          <a:chOff x="0" y="0"/>
          <a:chExt cx="0" cy="0"/>
        </a:xfrm>
      </p:grpSpPr>
      <p:sp>
        <p:nvSpPr>
          <p:cNvPr id="4313" name="Google Shape;4313;g2ec181c3a2e_5_118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14" name="Google Shape;4314;g2ec181c3a2e_5_118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1" name="Shape 4651"/>
        <p:cNvGrpSpPr/>
        <p:nvPr/>
      </p:nvGrpSpPr>
      <p:grpSpPr>
        <a:xfrm>
          <a:off x="0" y="0"/>
          <a:ext cx="0" cy="0"/>
          <a:chOff x="0" y="0"/>
          <a:chExt cx="0" cy="0"/>
        </a:xfrm>
      </p:grpSpPr>
      <p:sp>
        <p:nvSpPr>
          <p:cNvPr id="4652" name="Google Shape;4652;g2ec181c3a2e_5_12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53" name="Google Shape;4653;g2ec181c3a2e_5_12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52" name="Shape 6852"/>
        <p:cNvGrpSpPr/>
        <p:nvPr/>
      </p:nvGrpSpPr>
      <p:grpSpPr>
        <a:xfrm>
          <a:off x="0" y="0"/>
          <a:ext cx="0" cy="0"/>
          <a:chOff x="0" y="0"/>
          <a:chExt cx="0" cy="0"/>
        </a:xfrm>
      </p:grpSpPr>
      <p:sp>
        <p:nvSpPr>
          <p:cNvPr id="6853" name="Google Shape;6853;g2ec181c3a2e_5_14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54" name="Google Shape;6854;g2ec181c3a2e_5_14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71" name="Shape 7271"/>
        <p:cNvGrpSpPr/>
        <p:nvPr/>
      </p:nvGrpSpPr>
      <p:grpSpPr>
        <a:xfrm>
          <a:off x="0" y="0"/>
          <a:ext cx="0" cy="0"/>
          <a:chOff x="0" y="0"/>
          <a:chExt cx="0" cy="0"/>
        </a:xfrm>
      </p:grpSpPr>
      <p:sp>
        <p:nvSpPr>
          <p:cNvPr id="7272" name="Google Shape;7272;g2ec181c3a2e_5_147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73" name="Google Shape;7273;g2ec181c3a2e_5_147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41" name="Shape 7441"/>
        <p:cNvGrpSpPr/>
        <p:nvPr/>
      </p:nvGrpSpPr>
      <p:grpSpPr>
        <a:xfrm>
          <a:off x="0" y="0"/>
          <a:ext cx="0" cy="0"/>
          <a:chOff x="0" y="0"/>
          <a:chExt cx="0" cy="0"/>
        </a:xfrm>
      </p:grpSpPr>
      <p:sp>
        <p:nvSpPr>
          <p:cNvPr id="7442" name="Google Shape;7442;g2ec181c3a2e_5_149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43" name="Google Shape;7443;g2ec181c3a2e_5_149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46" name="Shape 7846"/>
        <p:cNvGrpSpPr/>
        <p:nvPr/>
      </p:nvGrpSpPr>
      <p:grpSpPr>
        <a:xfrm>
          <a:off x="0" y="0"/>
          <a:ext cx="0" cy="0"/>
          <a:chOff x="0" y="0"/>
          <a:chExt cx="0" cy="0"/>
        </a:xfrm>
      </p:grpSpPr>
      <p:sp>
        <p:nvSpPr>
          <p:cNvPr id="7847" name="Google Shape;7847;g2ec181c3a2e_5_153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48" name="Google Shape;7848;g2ec181c3a2e_5_153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26" name="Shape 8226"/>
        <p:cNvGrpSpPr/>
        <p:nvPr/>
      </p:nvGrpSpPr>
      <p:grpSpPr>
        <a:xfrm>
          <a:off x="0" y="0"/>
          <a:ext cx="0" cy="0"/>
          <a:chOff x="0" y="0"/>
          <a:chExt cx="0" cy="0"/>
        </a:xfrm>
      </p:grpSpPr>
      <p:sp>
        <p:nvSpPr>
          <p:cNvPr id="8227" name="Google Shape;8227;g2ec181c3a2e_5_157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28" name="Google Shape;8228;g2ec181c3a2e_5_157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52" name="Shape 8652"/>
        <p:cNvGrpSpPr/>
        <p:nvPr/>
      </p:nvGrpSpPr>
      <p:grpSpPr>
        <a:xfrm>
          <a:off x="0" y="0"/>
          <a:ext cx="0" cy="0"/>
          <a:chOff x="0" y="0"/>
          <a:chExt cx="0" cy="0"/>
        </a:xfrm>
      </p:grpSpPr>
      <p:sp>
        <p:nvSpPr>
          <p:cNvPr id="8653" name="Google Shape;8653;g2ec181c3a2e_5_16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54" name="Google Shape;8654;g2ec181c3a2e_5_16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7" name="Shape 2737"/>
        <p:cNvGrpSpPr/>
        <p:nvPr/>
      </p:nvGrpSpPr>
      <p:grpSpPr>
        <a:xfrm>
          <a:off x="0" y="0"/>
          <a:ext cx="0" cy="0"/>
          <a:chOff x="0" y="0"/>
          <a:chExt cx="0" cy="0"/>
        </a:xfrm>
      </p:grpSpPr>
      <p:sp>
        <p:nvSpPr>
          <p:cNvPr id="2738" name="Google Shape;2738;g2ec181c3a2e_7_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9" name="Google Shape;2739;g2ec181c3a2e_7_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JOHN</a:t>
            </a:r>
            <a:endParaRPr b="1"/>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13" name="Shape 9013"/>
        <p:cNvGrpSpPr/>
        <p:nvPr/>
      </p:nvGrpSpPr>
      <p:grpSpPr>
        <a:xfrm>
          <a:off x="0" y="0"/>
          <a:ext cx="0" cy="0"/>
          <a:chOff x="0" y="0"/>
          <a:chExt cx="0" cy="0"/>
        </a:xfrm>
      </p:grpSpPr>
      <p:sp>
        <p:nvSpPr>
          <p:cNvPr id="9014" name="Google Shape;9014;g2ec181c3a2e_5_164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15" name="Google Shape;9015;g2ec181c3a2e_5_164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23" name="Shape 9523"/>
        <p:cNvGrpSpPr/>
        <p:nvPr/>
      </p:nvGrpSpPr>
      <p:grpSpPr>
        <a:xfrm>
          <a:off x="0" y="0"/>
          <a:ext cx="0" cy="0"/>
          <a:chOff x="0" y="0"/>
          <a:chExt cx="0" cy="0"/>
        </a:xfrm>
      </p:grpSpPr>
      <p:sp>
        <p:nvSpPr>
          <p:cNvPr id="9524" name="Google Shape;9524;g2ec181c3a2e_5_170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25" name="Google Shape;9525;g2ec181c3a2e_5_170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43" name="Shape 10143"/>
        <p:cNvGrpSpPr/>
        <p:nvPr/>
      </p:nvGrpSpPr>
      <p:grpSpPr>
        <a:xfrm>
          <a:off x="0" y="0"/>
          <a:ext cx="0" cy="0"/>
          <a:chOff x="0" y="0"/>
          <a:chExt cx="0" cy="0"/>
        </a:xfrm>
      </p:grpSpPr>
      <p:sp>
        <p:nvSpPr>
          <p:cNvPr id="10144" name="Google Shape;10144;g2ec181c3a2e_5_176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45" name="Google Shape;10145;g2ec181c3a2e_5_176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37" name="Shape 10737"/>
        <p:cNvGrpSpPr/>
        <p:nvPr/>
      </p:nvGrpSpPr>
      <p:grpSpPr>
        <a:xfrm>
          <a:off x="0" y="0"/>
          <a:ext cx="0" cy="0"/>
          <a:chOff x="0" y="0"/>
          <a:chExt cx="0" cy="0"/>
        </a:xfrm>
      </p:grpSpPr>
      <p:sp>
        <p:nvSpPr>
          <p:cNvPr id="10738" name="Google Shape;10738;g2ec181c3a2e_5_182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39" name="Google Shape;10739;g2ec181c3a2e_5_182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58" name="Shape 11058"/>
        <p:cNvGrpSpPr/>
        <p:nvPr/>
      </p:nvGrpSpPr>
      <p:grpSpPr>
        <a:xfrm>
          <a:off x="0" y="0"/>
          <a:ext cx="0" cy="0"/>
          <a:chOff x="0" y="0"/>
          <a:chExt cx="0" cy="0"/>
        </a:xfrm>
      </p:grpSpPr>
      <p:sp>
        <p:nvSpPr>
          <p:cNvPr id="11059" name="Google Shape;11059;g2ec181c3a2e_5_185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60" name="Google Shape;11060;g2ec181c3a2e_5_185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66" name="Shape 11366"/>
        <p:cNvGrpSpPr/>
        <p:nvPr/>
      </p:nvGrpSpPr>
      <p:grpSpPr>
        <a:xfrm>
          <a:off x="0" y="0"/>
          <a:ext cx="0" cy="0"/>
          <a:chOff x="0" y="0"/>
          <a:chExt cx="0" cy="0"/>
        </a:xfrm>
      </p:grpSpPr>
      <p:sp>
        <p:nvSpPr>
          <p:cNvPr id="11367" name="Google Shape;11367;g2ec181c3a2e_5_188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68" name="Google Shape;11368;g2ec181c3a2e_5_188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6" name="Shape 2746"/>
        <p:cNvGrpSpPr/>
        <p:nvPr/>
      </p:nvGrpSpPr>
      <p:grpSpPr>
        <a:xfrm>
          <a:off x="0" y="0"/>
          <a:ext cx="0" cy="0"/>
          <a:chOff x="0" y="0"/>
          <a:chExt cx="0" cy="0"/>
        </a:xfrm>
      </p:grpSpPr>
      <p:sp>
        <p:nvSpPr>
          <p:cNvPr id="2747" name="Google Shape;2747;g2ec181c3a2e_7_1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8" name="Google Shape;2748;g2ec181c3a2e_7_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ANDREW</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3" name="Shape 2753"/>
        <p:cNvGrpSpPr/>
        <p:nvPr/>
      </p:nvGrpSpPr>
      <p:grpSpPr>
        <a:xfrm>
          <a:off x="0" y="0"/>
          <a:ext cx="0" cy="0"/>
          <a:chOff x="0" y="0"/>
          <a:chExt cx="0" cy="0"/>
        </a:xfrm>
      </p:grpSpPr>
      <p:sp>
        <p:nvSpPr>
          <p:cNvPr id="2754" name="Google Shape;2754;g2ec181c3a2e_7_2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5" name="Google Shape;2755;g2ec181c3a2e_7_2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5" name="Shape 2765"/>
        <p:cNvGrpSpPr/>
        <p:nvPr/>
      </p:nvGrpSpPr>
      <p:grpSpPr>
        <a:xfrm>
          <a:off x="0" y="0"/>
          <a:ext cx="0" cy="0"/>
          <a:chOff x="0" y="0"/>
          <a:chExt cx="0" cy="0"/>
        </a:xfrm>
      </p:grpSpPr>
      <p:sp>
        <p:nvSpPr>
          <p:cNvPr id="2766" name="Google Shape;2766;g2ec181c3a2e_7_2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7" name="Google Shape;2767;g2ec181c3a2e_7_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ANDREW</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 Id="rId3" Type="http://schemas.openxmlformats.org/officeDocument/2006/relationships/hyperlink" Target="https://bit.ly/3A1uf1Q"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bg>
      <p:bgPr>
        <a:solidFill>
          <a:schemeClr val="dk1"/>
        </a:solidFill>
      </p:bgPr>
    </p:bg>
    <p:spTree>
      <p:nvGrpSpPr>
        <p:cNvPr id="50" name="Shape 50"/>
        <p:cNvGrpSpPr/>
        <p:nvPr/>
      </p:nvGrpSpPr>
      <p:grpSpPr>
        <a:xfrm>
          <a:off x="0" y="0"/>
          <a:ext cx="0" cy="0"/>
          <a:chOff x="0" y="0"/>
          <a:chExt cx="0" cy="0"/>
        </a:xfrm>
      </p:grpSpPr>
      <p:grpSp>
        <p:nvGrpSpPr>
          <p:cNvPr id="51" name="Google Shape;51;p13"/>
          <p:cNvGrpSpPr/>
          <p:nvPr/>
        </p:nvGrpSpPr>
        <p:grpSpPr>
          <a:xfrm>
            <a:off x="-540125" y="-190500"/>
            <a:ext cx="10224238" cy="5634425"/>
            <a:chOff x="-540125" y="-190500"/>
            <a:chExt cx="10224238" cy="5634425"/>
          </a:xfrm>
        </p:grpSpPr>
        <p:grpSp>
          <p:nvGrpSpPr>
            <p:cNvPr id="52" name="Google Shape;52;p13"/>
            <p:cNvGrpSpPr/>
            <p:nvPr/>
          </p:nvGrpSpPr>
          <p:grpSpPr>
            <a:xfrm>
              <a:off x="-540125" y="-190500"/>
              <a:ext cx="10224238" cy="5634425"/>
              <a:chOff x="-540125" y="-190500"/>
              <a:chExt cx="10224238" cy="5634425"/>
            </a:xfrm>
          </p:grpSpPr>
          <p:grpSp>
            <p:nvGrpSpPr>
              <p:cNvPr id="53" name="Google Shape;53;p13"/>
              <p:cNvGrpSpPr/>
              <p:nvPr/>
            </p:nvGrpSpPr>
            <p:grpSpPr>
              <a:xfrm>
                <a:off x="-540125" y="-190500"/>
                <a:ext cx="10224238" cy="5634425"/>
                <a:chOff x="-540125" y="-190500"/>
                <a:chExt cx="10224238" cy="5634425"/>
              </a:xfrm>
            </p:grpSpPr>
            <p:grpSp>
              <p:nvGrpSpPr>
                <p:cNvPr id="54" name="Google Shape;54;p13"/>
                <p:cNvGrpSpPr/>
                <p:nvPr/>
              </p:nvGrpSpPr>
              <p:grpSpPr>
                <a:xfrm>
                  <a:off x="123150" y="4810250"/>
                  <a:ext cx="9020846" cy="318721"/>
                  <a:chOff x="66882" y="4401145"/>
                  <a:chExt cx="9060713" cy="305875"/>
                </a:xfrm>
              </p:grpSpPr>
              <p:sp>
                <p:nvSpPr>
                  <p:cNvPr id="55" name="Google Shape;55;p13"/>
                  <p:cNvSpPr/>
                  <p:nvPr/>
                </p:nvSpPr>
                <p:spPr>
                  <a:xfrm>
                    <a:off x="66882" y="4401145"/>
                    <a:ext cx="9060713" cy="305875"/>
                  </a:xfrm>
                  <a:custGeom>
                    <a:rect b="b" l="l" r="r" t="t"/>
                    <a:pathLst>
                      <a:path extrusionOk="0" h="3178" w="27171">
                        <a:moveTo>
                          <a:pt x="1" y="0"/>
                        </a:moveTo>
                        <a:lnTo>
                          <a:pt x="1" y="3177"/>
                        </a:lnTo>
                        <a:lnTo>
                          <a:pt x="27171" y="3177"/>
                        </a:lnTo>
                        <a:lnTo>
                          <a:pt x="27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13"/>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3"/>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 name="Google Shape;58;p13"/>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13"/>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13"/>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13"/>
                <p:cNvSpPr/>
                <p:nvPr/>
              </p:nvSpPr>
              <p:spPr>
                <a:xfrm>
                  <a:off x="713232" y="1118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13"/>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3"/>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13"/>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3"/>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3"/>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3"/>
                <p:cNvSpPr/>
                <p:nvPr/>
              </p:nvSpPr>
              <p:spPr>
                <a:xfrm>
                  <a:off x="8945550" y="247650"/>
                  <a:ext cx="197174" cy="4618732"/>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 name="Google Shape;68;p13"/>
                <p:cNvGrpSpPr/>
                <p:nvPr/>
              </p:nvGrpSpPr>
              <p:grpSpPr>
                <a:xfrm>
                  <a:off x="8694552" y="444361"/>
                  <a:ext cx="448838" cy="855480"/>
                  <a:chOff x="4189590" y="628348"/>
                  <a:chExt cx="448838" cy="855480"/>
                </a:xfrm>
              </p:grpSpPr>
              <p:sp>
                <p:nvSpPr>
                  <p:cNvPr id="69" name="Google Shape;69;p13"/>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3"/>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3"/>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 name="Google Shape;72;p13"/>
                <p:cNvSpPr/>
                <p:nvPr/>
              </p:nvSpPr>
              <p:spPr>
                <a:xfrm>
                  <a:off x="100" y="247650"/>
                  <a:ext cx="183874" cy="489580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 name="Google Shape;73;p13"/>
                <p:cNvGrpSpPr/>
                <p:nvPr/>
              </p:nvGrpSpPr>
              <p:grpSpPr>
                <a:xfrm>
                  <a:off x="-10709" y="444378"/>
                  <a:ext cx="448838" cy="860613"/>
                  <a:chOff x="561117" y="628348"/>
                  <a:chExt cx="448838" cy="855480"/>
                </a:xfrm>
              </p:grpSpPr>
              <p:sp>
                <p:nvSpPr>
                  <p:cNvPr id="74" name="Google Shape;74;p13"/>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3"/>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3"/>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7" name="Google Shape;77;p13"/>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 name="Google Shape;78;p13"/>
            <p:cNvGrpSpPr/>
            <p:nvPr/>
          </p:nvGrpSpPr>
          <p:grpSpPr>
            <a:xfrm>
              <a:off x="384093" y="4954718"/>
              <a:ext cx="8375813" cy="57966"/>
              <a:chOff x="384093" y="4954718"/>
              <a:chExt cx="8375813" cy="57966"/>
            </a:xfrm>
          </p:grpSpPr>
          <p:sp>
            <p:nvSpPr>
              <p:cNvPr id="79" name="Google Shape;79;p13"/>
              <p:cNvSpPr/>
              <p:nvPr/>
            </p:nvSpPr>
            <p:spPr>
              <a:xfrm>
                <a:off x="384093" y="495471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3"/>
              <p:cNvSpPr/>
              <p:nvPr/>
            </p:nvSpPr>
            <p:spPr>
              <a:xfrm>
                <a:off x="8540543" y="495471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1" name="Google Shape;81;p13"/>
          <p:cNvSpPr txBox="1"/>
          <p:nvPr>
            <p:ph type="title"/>
          </p:nvPr>
        </p:nvSpPr>
        <p:spPr>
          <a:xfrm>
            <a:off x="720000" y="1968400"/>
            <a:ext cx="2305500" cy="318300"/>
          </a:xfrm>
          <a:prstGeom prst="rect">
            <a:avLst/>
          </a:prstGeom>
          <a:ln>
            <a:noFill/>
          </a:ln>
        </p:spPr>
        <p:txBody>
          <a:bodyPr anchorCtr="0" anchor="ctr" bIns="91425" lIns="91425" spcFirstLastPara="1" rIns="91425" wrap="square" tIns="91425">
            <a:normAutofit/>
          </a:bodyPr>
          <a:lstStyle>
            <a:lvl1pPr lvl="0" rtl="0" algn="ctr">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82" name="Google Shape;82;p13"/>
          <p:cNvSpPr txBox="1"/>
          <p:nvPr>
            <p:ph idx="1" type="subTitle"/>
          </p:nvPr>
        </p:nvSpPr>
        <p:spPr>
          <a:xfrm>
            <a:off x="720000" y="2288425"/>
            <a:ext cx="2305500" cy="484800"/>
          </a:xfrm>
          <a:prstGeom prst="rect">
            <a:avLst/>
          </a:prstGeom>
          <a:ln>
            <a:noFill/>
          </a:ln>
        </p:spPr>
        <p:txBody>
          <a:bodyPr anchorCtr="0" anchor="ctr" bIns="91425" lIns="91425" spcFirstLastPara="1" rIns="91425" wrap="square" tIns="91425">
            <a:norm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3" name="Google Shape;83;p13"/>
          <p:cNvSpPr txBox="1"/>
          <p:nvPr>
            <p:ph idx="2" type="title"/>
          </p:nvPr>
        </p:nvSpPr>
        <p:spPr>
          <a:xfrm>
            <a:off x="3419275" y="1968400"/>
            <a:ext cx="2305500" cy="318300"/>
          </a:xfrm>
          <a:prstGeom prst="rect">
            <a:avLst/>
          </a:prstGeom>
          <a:ln>
            <a:noFill/>
          </a:ln>
        </p:spPr>
        <p:txBody>
          <a:bodyPr anchorCtr="0" anchor="ctr" bIns="91425" lIns="91425" spcFirstLastPara="1" rIns="91425" wrap="square" tIns="91425">
            <a:normAutofit/>
          </a:bodyPr>
          <a:lstStyle>
            <a:lvl1pPr lvl="0" rtl="0" algn="ctr">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84" name="Google Shape;84;p13"/>
          <p:cNvSpPr txBox="1"/>
          <p:nvPr>
            <p:ph idx="3" type="subTitle"/>
          </p:nvPr>
        </p:nvSpPr>
        <p:spPr>
          <a:xfrm>
            <a:off x="3419269" y="2288425"/>
            <a:ext cx="2305500" cy="484800"/>
          </a:xfrm>
          <a:prstGeom prst="rect">
            <a:avLst/>
          </a:prstGeom>
          <a:ln>
            <a:noFill/>
          </a:ln>
        </p:spPr>
        <p:txBody>
          <a:bodyPr anchorCtr="0" anchor="ctr" bIns="91425" lIns="91425" spcFirstLastPara="1" rIns="91425" wrap="square" tIns="91425">
            <a:norm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5" name="Google Shape;85;p13"/>
          <p:cNvSpPr txBox="1"/>
          <p:nvPr>
            <p:ph idx="4" type="title"/>
          </p:nvPr>
        </p:nvSpPr>
        <p:spPr>
          <a:xfrm>
            <a:off x="720000" y="3782850"/>
            <a:ext cx="2305500" cy="318300"/>
          </a:xfrm>
          <a:prstGeom prst="rect">
            <a:avLst/>
          </a:prstGeom>
          <a:ln>
            <a:noFill/>
          </a:ln>
        </p:spPr>
        <p:txBody>
          <a:bodyPr anchorCtr="0" anchor="ctr" bIns="91425" lIns="91425" spcFirstLastPara="1" rIns="91425" wrap="square" tIns="91425">
            <a:normAutofit/>
          </a:bodyPr>
          <a:lstStyle>
            <a:lvl1pPr lvl="0" rtl="0" algn="ctr">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86" name="Google Shape;86;p13"/>
          <p:cNvSpPr txBox="1"/>
          <p:nvPr>
            <p:ph idx="5" type="subTitle"/>
          </p:nvPr>
        </p:nvSpPr>
        <p:spPr>
          <a:xfrm>
            <a:off x="720000" y="4102825"/>
            <a:ext cx="2305500" cy="484800"/>
          </a:xfrm>
          <a:prstGeom prst="rect">
            <a:avLst/>
          </a:prstGeom>
          <a:ln>
            <a:noFill/>
          </a:ln>
        </p:spPr>
        <p:txBody>
          <a:bodyPr anchorCtr="0" anchor="ctr" bIns="91425" lIns="91425" spcFirstLastPara="1" rIns="91425" wrap="square" tIns="91425">
            <a:norm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7" name="Google Shape;87;p13"/>
          <p:cNvSpPr txBox="1"/>
          <p:nvPr>
            <p:ph idx="6" type="title"/>
          </p:nvPr>
        </p:nvSpPr>
        <p:spPr>
          <a:xfrm>
            <a:off x="3419271" y="3782850"/>
            <a:ext cx="2305500" cy="318300"/>
          </a:xfrm>
          <a:prstGeom prst="rect">
            <a:avLst/>
          </a:prstGeom>
          <a:ln>
            <a:noFill/>
          </a:ln>
        </p:spPr>
        <p:txBody>
          <a:bodyPr anchorCtr="0" anchor="ctr" bIns="91425" lIns="91425" spcFirstLastPara="1" rIns="91425" wrap="square" tIns="91425">
            <a:normAutofit/>
          </a:bodyPr>
          <a:lstStyle>
            <a:lvl1pPr lvl="0" rtl="0" algn="ctr">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88" name="Google Shape;88;p13"/>
          <p:cNvSpPr txBox="1"/>
          <p:nvPr>
            <p:ph idx="7" type="subTitle"/>
          </p:nvPr>
        </p:nvSpPr>
        <p:spPr>
          <a:xfrm>
            <a:off x="3419269" y="4102825"/>
            <a:ext cx="2305500" cy="484800"/>
          </a:xfrm>
          <a:prstGeom prst="rect">
            <a:avLst/>
          </a:prstGeom>
          <a:ln>
            <a:noFill/>
          </a:ln>
        </p:spPr>
        <p:txBody>
          <a:bodyPr anchorCtr="0" anchor="ctr" bIns="91425" lIns="91425" spcFirstLastPara="1" rIns="91425" wrap="square" tIns="91425">
            <a:norm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9" name="Google Shape;89;p13"/>
          <p:cNvSpPr txBox="1"/>
          <p:nvPr>
            <p:ph idx="8" type="title"/>
          </p:nvPr>
        </p:nvSpPr>
        <p:spPr>
          <a:xfrm>
            <a:off x="6118550" y="1968400"/>
            <a:ext cx="2305500" cy="318300"/>
          </a:xfrm>
          <a:prstGeom prst="rect">
            <a:avLst/>
          </a:prstGeom>
          <a:ln>
            <a:noFill/>
          </a:ln>
        </p:spPr>
        <p:txBody>
          <a:bodyPr anchorCtr="0" anchor="ctr" bIns="91425" lIns="91425" spcFirstLastPara="1" rIns="91425" wrap="square" tIns="91425">
            <a:normAutofit/>
          </a:bodyPr>
          <a:lstStyle>
            <a:lvl1pPr lvl="0" rtl="0" algn="ctr">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90" name="Google Shape;90;p13"/>
          <p:cNvSpPr txBox="1"/>
          <p:nvPr>
            <p:ph idx="9" type="subTitle"/>
          </p:nvPr>
        </p:nvSpPr>
        <p:spPr>
          <a:xfrm>
            <a:off x="6118545" y="2288425"/>
            <a:ext cx="2305500" cy="484800"/>
          </a:xfrm>
          <a:prstGeom prst="rect">
            <a:avLst/>
          </a:prstGeom>
          <a:ln>
            <a:noFill/>
          </a:ln>
        </p:spPr>
        <p:txBody>
          <a:bodyPr anchorCtr="0" anchor="ctr" bIns="91425" lIns="91425" spcFirstLastPara="1" rIns="91425" wrap="square" tIns="91425">
            <a:norm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1" name="Google Shape;91;p13"/>
          <p:cNvSpPr txBox="1"/>
          <p:nvPr>
            <p:ph idx="13" type="title"/>
          </p:nvPr>
        </p:nvSpPr>
        <p:spPr>
          <a:xfrm>
            <a:off x="6118550" y="3782850"/>
            <a:ext cx="2305500" cy="318300"/>
          </a:xfrm>
          <a:prstGeom prst="rect">
            <a:avLst/>
          </a:prstGeom>
          <a:ln>
            <a:noFill/>
          </a:ln>
        </p:spPr>
        <p:txBody>
          <a:bodyPr anchorCtr="0" anchor="ctr" bIns="91425" lIns="91425" spcFirstLastPara="1" rIns="91425" wrap="square" tIns="91425">
            <a:normAutofit/>
          </a:bodyPr>
          <a:lstStyle>
            <a:lvl1pPr lvl="0" rtl="0" algn="ctr">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92" name="Google Shape;92;p13"/>
          <p:cNvSpPr txBox="1"/>
          <p:nvPr>
            <p:ph idx="14" type="subTitle"/>
          </p:nvPr>
        </p:nvSpPr>
        <p:spPr>
          <a:xfrm>
            <a:off x="6118545" y="4102825"/>
            <a:ext cx="2305500" cy="484800"/>
          </a:xfrm>
          <a:prstGeom prst="rect">
            <a:avLst/>
          </a:prstGeom>
          <a:ln>
            <a:noFill/>
          </a:ln>
        </p:spPr>
        <p:txBody>
          <a:bodyPr anchorCtr="0" anchor="ctr" bIns="91425" lIns="91425" spcFirstLastPara="1" rIns="91425" wrap="square" tIns="91425">
            <a:norm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3" name="Google Shape;93;p13"/>
          <p:cNvSpPr txBox="1"/>
          <p:nvPr>
            <p:ph hasCustomPrompt="1" idx="15" type="title"/>
          </p:nvPr>
        </p:nvSpPr>
        <p:spPr>
          <a:xfrm>
            <a:off x="1580700" y="1307799"/>
            <a:ext cx="584100" cy="447600"/>
          </a:xfrm>
          <a:prstGeom prst="rect">
            <a:avLst/>
          </a:prstGeom>
          <a:ln>
            <a:noFill/>
          </a:ln>
        </p:spPr>
        <p:txBody>
          <a:bodyPr anchorCtr="0" anchor="ctr" bIns="91425" lIns="91425" spcFirstLastPara="1" rIns="91425" wrap="square" tIns="91425">
            <a:normAutofit/>
          </a:bodyPr>
          <a:lstStyle>
            <a:lvl1pPr lvl="0" rtl="0" algn="ctr">
              <a:spcBef>
                <a:spcPts val="0"/>
              </a:spcBef>
              <a:spcAft>
                <a:spcPts val="0"/>
              </a:spcAft>
              <a:buSzPts val="3000"/>
              <a:buNone/>
              <a:defRPr sz="2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4" name="Google Shape;94;p13"/>
          <p:cNvSpPr txBox="1"/>
          <p:nvPr>
            <p:ph hasCustomPrompt="1" idx="16" type="title"/>
          </p:nvPr>
        </p:nvSpPr>
        <p:spPr>
          <a:xfrm>
            <a:off x="1580700" y="3117543"/>
            <a:ext cx="584100" cy="447600"/>
          </a:xfrm>
          <a:prstGeom prst="rect">
            <a:avLst/>
          </a:prstGeom>
          <a:ln>
            <a:noFill/>
          </a:ln>
        </p:spPr>
        <p:txBody>
          <a:bodyPr anchorCtr="0" anchor="ctr" bIns="91425" lIns="91425" spcFirstLastPara="1" rIns="91425" wrap="square" tIns="91425">
            <a:normAutofit/>
          </a:bodyPr>
          <a:lstStyle>
            <a:lvl1pPr lvl="0" rtl="0" algn="ctr">
              <a:spcBef>
                <a:spcPts val="0"/>
              </a:spcBef>
              <a:spcAft>
                <a:spcPts val="0"/>
              </a:spcAft>
              <a:buSzPts val="3000"/>
              <a:buNone/>
              <a:defRPr sz="2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5" name="Google Shape;95;p13"/>
          <p:cNvSpPr txBox="1"/>
          <p:nvPr>
            <p:ph hasCustomPrompt="1" idx="17" type="title"/>
          </p:nvPr>
        </p:nvSpPr>
        <p:spPr>
          <a:xfrm>
            <a:off x="4279974" y="1307799"/>
            <a:ext cx="584100" cy="447600"/>
          </a:xfrm>
          <a:prstGeom prst="rect">
            <a:avLst/>
          </a:prstGeom>
          <a:ln>
            <a:noFill/>
          </a:ln>
        </p:spPr>
        <p:txBody>
          <a:bodyPr anchorCtr="0" anchor="ctr" bIns="91425" lIns="91425" spcFirstLastPara="1" rIns="91425" wrap="square" tIns="91425">
            <a:normAutofit/>
          </a:bodyPr>
          <a:lstStyle>
            <a:lvl1pPr lvl="0" rtl="0" algn="ctr">
              <a:spcBef>
                <a:spcPts val="0"/>
              </a:spcBef>
              <a:spcAft>
                <a:spcPts val="0"/>
              </a:spcAft>
              <a:buSzPts val="3000"/>
              <a:buNone/>
              <a:defRPr sz="2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6" name="Google Shape;96;p13"/>
          <p:cNvSpPr txBox="1"/>
          <p:nvPr>
            <p:ph hasCustomPrompt="1" idx="18" type="title"/>
          </p:nvPr>
        </p:nvSpPr>
        <p:spPr>
          <a:xfrm>
            <a:off x="4279974" y="3117543"/>
            <a:ext cx="584100" cy="447600"/>
          </a:xfrm>
          <a:prstGeom prst="rect">
            <a:avLst/>
          </a:prstGeom>
          <a:ln>
            <a:noFill/>
          </a:ln>
        </p:spPr>
        <p:txBody>
          <a:bodyPr anchorCtr="0" anchor="ctr" bIns="91425" lIns="91425" spcFirstLastPara="1" rIns="91425" wrap="square" tIns="91425">
            <a:normAutofit/>
          </a:bodyPr>
          <a:lstStyle>
            <a:lvl1pPr lvl="0" rtl="0" algn="ctr">
              <a:spcBef>
                <a:spcPts val="0"/>
              </a:spcBef>
              <a:spcAft>
                <a:spcPts val="0"/>
              </a:spcAft>
              <a:buSzPts val="3000"/>
              <a:buNone/>
              <a:defRPr sz="2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7" name="Google Shape;97;p13"/>
          <p:cNvSpPr txBox="1"/>
          <p:nvPr>
            <p:ph hasCustomPrompt="1" idx="19" type="title"/>
          </p:nvPr>
        </p:nvSpPr>
        <p:spPr>
          <a:xfrm>
            <a:off x="6979249" y="1307799"/>
            <a:ext cx="584100" cy="447600"/>
          </a:xfrm>
          <a:prstGeom prst="rect">
            <a:avLst/>
          </a:prstGeom>
          <a:ln>
            <a:noFill/>
          </a:ln>
        </p:spPr>
        <p:txBody>
          <a:bodyPr anchorCtr="0" anchor="ctr" bIns="91425" lIns="91425" spcFirstLastPara="1" rIns="91425" wrap="square" tIns="91425">
            <a:normAutofit/>
          </a:bodyPr>
          <a:lstStyle>
            <a:lvl1pPr lvl="0" rtl="0" algn="ctr">
              <a:spcBef>
                <a:spcPts val="0"/>
              </a:spcBef>
              <a:spcAft>
                <a:spcPts val="0"/>
              </a:spcAft>
              <a:buSzPts val="3000"/>
              <a:buNone/>
              <a:defRPr sz="2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8" name="Google Shape;98;p13"/>
          <p:cNvSpPr txBox="1"/>
          <p:nvPr>
            <p:ph hasCustomPrompt="1" idx="20" type="title"/>
          </p:nvPr>
        </p:nvSpPr>
        <p:spPr>
          <a:xfrm>
            <a:off x="6979249" y="3117543"/>
            <a:ext cx="584100" cy="447600"/>
          </a:xfrm>
          <a:prstGeom prst="rect">
            <a:avLst/>
          </a:prstGeom>
          <a:ln>
            <a:noFill/>
          </a:ln>
        </p:spPr>
        <p:txBody>
          <a:bodyPr anchorCtr="0" anchor="ctr" bIns="91425" lIns="91425" spcFirstLastPara="1" rIns="91425" wrap="square" tIns="91425">
            <a:normAutofit/>
          </a:bodyPr>
          <a:lstStyle>
            <a:lvl1pPr lvl="0" rtl="0" algn="ctr">
              <a:spcBef>
                <a:spcPts val="0"/>
              </a:spcBef>
              <a:spcAft>
                <a:spcPts val="0"/>
              </a:spcAft>
              <a:buSzPts val="3000"/>
              <a:buNone/>
              <a:defRPr sz="2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9" name="Google Shape;99;p13"/>
          <p:cNvSpPr txBox="1"/>
          <p:nvPr>
            <p:ph idx="21" type="title"/>
          </p:nvPr>
        </p:nvSpPr>
        <p:spPr>
          <a:xfrm>
            <a:off x="720000" y="539500"/>
            <a:ext cx="7704000" cy="4782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2800"/>
              <a:buNone/>
              <a:defRPr sz="3000">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2">
  <p:cSld name="BLANK_1_1_1_1_1_1_1">
    <p:bg>
      <p:bgPr>
        <a:solidFill>
          <a:schemeClr val="dk1"/>
        </a:solidFill>
      </p:bgPr>
    </p:bg>
    <p:spTree>
      <p:nvGrpSpPr>
        <p:cNvPr id="100" name="Shape 100"/>
        <p:cNvGrpSpPr/>
        <p:nvPr/>
      </p:nvGrpSpPr>
      <p:grpSpPr>
        <a:xfrm>
          <a:off x="0" y="0"/>
          <a:ext cx="0" cy="0"/>
          <a:chOff x="0" y="0"/>
          <a:chExt cx="0" cy="0"/>
        </a:xfrm>
      </p:grpSpPr>
      <p:sp>
        <p:nvSpPr>
          <p:cNvPr id="101" name="Google Shape;101;p14"/>
          <p:cNvSpPr txBox="1"/>
          <p:nvPr>
            <p:ph type="title"/>
          </p:nvPr>
        </p:nvSpPr>
        <p:spPr>
          <a:xfrm>
            <a:off x="1254725" y="1315925"/>
            <a:ext cx="2247600" cy="318300"/>
          </a:xfrm>
          <a:prstGeom prst="rect">
            <a:avLst/>
          </a:prstGeom>
          <a:ln>
            <a:noFill/>
          </a:ln>
        </p:spPr>
        <p:txBody>
          <a:bodyPr anchorCtr="0" anchor="ctr" bIns="91425" lIns="91425" spcFirstLastPara="1" rIns="91425" wrap="square" tIns="91425">
            <a:normAutofit/>
          </a:bodyPr>
          <a:lstStyle>
            <a:lvl1pPr lvl="0" rtl="0">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02" name="Google Shape;102;p14"/>
          <p:cNvSpPr txBox="1"/>
          <p:nvPr>
            <p:ph idx="1" type="subTitle"/>
          </p:nvPr>
        </p:nvSpPr>
        <p:spPr>
          <a:xfrm>
            <a:off x="1254725" y="1635950"/>
            <a:ext cx="2247600" cy="484800"/>
          </a:xfrm>
          <a:prstGeom prst="rect">
            <a:avLst/>
          </a:prstGeom>
          <a:ln>
            <a:noFill/>
          </a:ln>
        </p:spPr>
        <p:txBody>
          <a:bodyPr anchorCtr="0" anchor="ctr" bIns="91425" lIns="91425" spcFirstLastPara="1" rIns="91425" wrap="square" tIns="91425">
            <a:normAutofit/>
          </a:bodyPr>
          <a:lstStyle>
            <a:lvl1pPr lvl="0" rtl="0">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3" name="Google Shape;103;p14"/>
          <p:cNvSpPr txBox="1"/>
          <p:nvPr>
            <p:ph hasCustomPrompt="1" idx="2" type="title"/>
          </p:nvPr>
        </p:nvSpPr>
        <p:spPr>
          <a:xfrm>
            <a:off x="710475" y="1245886"/>
            <a:ext cx="584100" cy="447600"/>
          </a:xfrm>
          <a:prstGeom prst="rect">
            <a:avLst/>
          </a:prstGeom>
          <a:ln>
            <a:noFill/>
          </a:ln>
        </p:spPr>
        <p:txBody>
          <a:bodyPr anchorCtr="0" anchor="ctr" bIns="91425" lIns="91425" spcFirstLastPara="1" rIns="91425" wrap="square" tIns="91425">
            <a:normAutofit/>
          </a:bodyPr>
          <a:lstStyle>
            <a:lvl1pPr lvl="0" rtl="0" algn="ctr">
              <a:spcBef>
                <a:spcPts val="0"/>
              </a:spcBef>
              <a:spcAft>
                <a:spcPts val="0"/>
              </a:spcAft>
              <a:buClr>
                <a:schemeClr val="lt1"/>
              </a:buClr>
              <a:buSzPts val="3000"/>
              <a:buNone/>
              <a:defRPr sz="2000"/>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r>
              <a:t>xx%</a:t>
            </a:r>
          </a:p>
        </p:txBody>
      </p:sp>
      <p:sp>
        <p:nvSpPr>
          <p:cNvPr id="104" name="Google Shape;104;p14"/>
          <p:cNvSpPr txBox="1"/>
          <p:nvPr>
            <p:ph idx="3" type="title"/>
          </p:nvPr>
        </p:nvSpPr>
        <p:spPr>
          <a:xfrm>
            <a:off x="1254725" y="3803750"/>
            <a:ext cx="2247600" cy="318300"/>
          </a:xfrm>
          <a:prstGeom prst="rect">
            <a:avLst/>
          </a:prstGeom>
          <a:ln>
            <a:noFill/>
          </a:ln>
        </p:spPr>
        <p:txBody>
          <a:bodyPr anchorCtr="0" anchor="ctr" bIns="91425" lIns="91425" spcFirstLastPara="1" rIns="91425" wrap="square" tIns="91425">
            <a:normAutofit/>
          </a:bodyPr>
          <a:lstStyle>
            <a:lvl1pPr lvl="0" rtl="0">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05" name="Google Shape;105;p14"/>
          <p:cNvSpPr txBox="1"/>
          <p:nvPr>
            <p:ph idx="4" type="subTitle"/>
          </p:nvPr>
        </p:nvSpPr>
        <p:spPr>
          <a:xfrm>
            <a:off x="1254725" y="4123775"/>
            <a:ext cx="2247600" cy="484800"/>
          </a:xfrm>
          <a:prstGeom prst="rect">
            <a:avLst/>
          </a:prstGeom>
          <a:ln>
            <a:noFill/>
          </a:ln>
        </p:spPr>
        <p:txBody>
          <a:bodyPr anchorCtr="0" anchor="ctr" bIns="91425" lIns="91425" spcFirstLastPara="1" rIns="91425" wrap="square" tIns="91425">
            <a:normAutofit/>
          </a:bodyPr>
          <a:lstStyle>
            <a:lvl1pPr lvl="0" rtl="0">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6" name="Google Shape;106;p14"/>
          <p:cNvSpPr txBox="1"/>
          <p:nvPr>
            <p:ph hasCustomPrompt="1" idx="5" type="title"/>
          </p:nvPr>
        </p:nvSpPr>
        <p:spPr>
          <a:xfrm>
            <a:off x="710475" y="3733711"/>
            <a:ext cx="584100" cy="447600"/>
          </a:xfrm>
          <a:prstGeom prst="rect">
            <a:avLst/>
          </a:prstGeom>
          <a:ln>
            <a:noFill/>
          </a:ln>
        </p:spPr>
        <p:txBody>
          <a:bodyPr anchorCtr="0" anchor="ctr" bIns="91425" lIns="91425" spcFirstLastPara="1" rIns="91425" wrap="square" tIns="91425">
            <a:normAutofit/>
          </a:bodyPr>
          <a:lstStyle>
            <a:lvl1pPr lvl="0" rtl="0" algn="ctr">
              <a:spcBef>
                <a:spcPts val="0"/>
              </a:spcBef>
              <a:spcAft>
                <a:spcPts val="0"/>
              </a:spcAft>
              <a:buClr>
                <a:schemeClr val="lt1"/>
              </a:buClr>
              <a:buSzPts val="3000"/>
              <a:buNone/>
              <a:defRPr sz="2000"/>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r>
              <a:t>xx%</a:t>
            </a:r>
          </a:p>
        </p:txBody>
      </p:sp>
      <p:sp>
        <p:nvSpPr>
          <p:cNvPr id="107" name="Google Shape;107;p14"/>
          <p:cNvSpPr txBox="1"/>
          <p:nvPr>
            <p:ph idx="6" type="title"/>
          </p:nvPr>
        </p:nvSpPr>
        <p:spPr>
          <a:xfrm>
            <a:off x="1254725" y="2559838"/>
            <a:ext cx="2247600" cy="318300"/>
          </a:xfrm>
          <a:prstGeom prst="rect">
            <a:avLst/>
          </a:prstGeom>
          <a:ln>
            <a:noFill/>
          </a:ln>
        </p:spPr>
        <p:txBody>
          <a:bodyPr anchorCtr="0" anchor="ctr" bIns="91425" lIns="91425" spcFirstLastPara="1" rIns="91425" wrap="square" tIns="91425">
            <a:normAutofit/>
          </a:bodyPr>
          <a:lstStyle>
            <a:lvl1pPr lvl="0" rtl="0">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08" name="Google Shape;108;p14"/>
          <p:cNvSpPr txBox="1"/>
          <p:nvPr>
            <p:ph idx="7" type="subTitle"/>
          </p:nvPr>
        </p:nvSpPr>
        <p:spPr>
          <a:xfrm>
            <a:off x="1254725" y="2879863"/>
            <a:ext cx="2247600" cy="484800"/>
          </a:xfrm>
          <a:prstGeom prst="rect">
            <a:avLst/>
          </a:prstGeom>
          <a:ln>
            <a:noFill/>
          </a:ln>
        </p:spPr>
        <p:txBody>
          <a:bodyPr anchorCtr="0" anchor="ctr" bIns="91425" lIns="91425" spcFirstLastPara="1" rIns="91425" wrap="square" tIns="91425">
            <a:normAutofit/>
          </a:bodyPr>
          <a:lstStyle>
            <a:lvl1pPr lvl="0" rtl="0">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9" name="Google Shape;109;p14"/>
          <p:cNvSpPr txBox="1"/>
          <p:nvPr>
            <p:ph hasCustomPrompt="1" idx="8" type="title"/>
          </p:nvPr>
        </p:nvSpPr>
        <p:spPr>
          <a:xfrm>
            <a:off x="710475" y="2489799"/>
            <a:ext cx="584100" cy="447600"/>
          </a:xfrm>
          <a:prstGeom prst="rect">
            <a:avLst/>
          </a:prstGeom>
          <a:ln>
            <a:noFill/>
          </a:ln>
        </p:spPr>
        <p:txBody>
          <a:bodyPr anchorCtr="0" anchor="ctr" bIns="91425" lIns="91425" spcFirstLastPara="1" rIns="91425" wrap="square" tIns="91425">
            <a:normAutofit/>
          </a:bodyPr>
          <a:lstStyle>
            <a:lvl1pPr lvl="0" rtl="0" algn="ctr">
              <a:spcBef>
                <a:spcPts val="0"/>
              </a:spcBef>
              <a:spcAft>
                <a:spcPts val="0"/>
              </a:spcAft>
              <a:buClr>
                <a:schemeClr val="lt1"/>
              </a:buClr>
              <a:buSzPts val="3000"/>
              <a:buNone/>
              <a:defRPr sz="2000"/>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r>
              <a:t>xx%</a:t>
            </a:r>
          </a:p>
        </p:txBody>
      </p:sp>
      <p:sp>
        <p:nvSpPr>
          <p:cNvPr id="110" name="Google Shape;110;p14"/>
          <p:cNvSpPr txBox="1"/>
          <p:nvPr>
            <p:ph idx="9" type="title"/>
          </p:nvPr>
        </p:nvSpPr>
        <p:spPr>
          <a:xfrm>
            <a:off x="4326525" y="1315925"/>
            <a:ext cx="2247600" cy="318300"/>
          </a:xfrm>
          <a:prstGeom prst="rect">
            <a:avLst/>
          </a:prstGeom>
          <a:ln>
            <a:noFill/>
          </a:ln>
        </p:spPr>
        <p:txBody>
          <a:bodyPr anchorCtr="0" anchor="ctr" bIns="91425" lIns="91425" spcFirstLastPara="1" rIns="91425" wrap="square" tIns="91425">
            <a:normAutofit/>
          </a:bodyPr>
          <a:lstStyle>
            <a:lvl1pPr lvl="0" rtl="0">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11" name="Google Shape;111;p14"/>
          <p:cNvSpPr txBox="1"/>
          <p:nvPr>
            <p:ph idx="13" type="subTitle"/>
          </p:nvPr>
        </p:nvSpPr>
        <p:spPr>
          <a:xfrm>
            <a:off x="4326525" y="1635950"/>
            <a:ext cx="2247600" cy="484800"/>
          </a:xfrm>
          <a:prstGeom prst="rect">
            <a:avLst/>
          </a:prstGeom>
          <a:ln>
            <a:noFill/>
          </a:ln>
        </p:spPr>
        <p:txBody>
          <a:bodyPr anchorCtr="0" anchor="ctr" bIns="91425" lIns="91425" spcFirstLastPara="1" rIns="91425" wrap="square" tIns="91425">
            <a:normAutofit/>
          </a:bodyPr>
          <a:lstStyle>
            <a:lvl1pPr lvl="0" rtl="0">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2" name="Google Shape;112;p14"/>
          <p:cNvSpPr txBox="1"/>
          <p:nvPr>
            <p:ph hasCustomPrompt="1" idx="14" type="title"/>
          </p:nvPr>
        </p:nvSpPr>
        <p:spPr>
          <a:xfrm>
            <a:off x="3782275" y="1245886"/>
            <a:ext cx="584100" cy="447600"/>
          </a:xfrm>
          <a:prstGeom prst="rect">
            <a:avLst/>
          </a:prstGeom>
          <a:ln>
            <a:noFill/>
          </a:ln>
        </p:spPr>
        <p:txBody>
          <a:bodyPr anchorCtr="0" anchor="ctr" bIns="91425" lIns="91425" spcFirstLastPara="1" rIns="91425" wrap="square" tIns="91425">
            <a:normAutofit/>
          </a:bodyPr>
          <a:lstStyle>
            <a:lvl1pPr lvl="0" rtl="0" algn="ctr">
              <a:spcBef>
                <a:spcPts val="0"/>
              </a:spcBef>
              <a:spcAft>
                <a:spcPts val="0"/>
              </a:spcAft>
              <a:buClr>
                <a:schemeClr val="lt1"/>
              </a:buClr>
              <a:buSzPts val="3000"/>
              <a:buNone/>
              <a:defRPr sz="2000"/>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r>
              <a:t>xx%</a:t>
            </a:r>
          </a:p>
        </p:txBody>
      </p:sp>
      <p:sp>
        <p:nvSpPr>
          <p:cNvPr id="113" name="Google Shape;113;p14"/>
          <p:cNvSpPr txBox="1"/>
          <p:nvPr>
            <p:ph idx="15" type="title"/>
          </p:nvPr>
        </p:nvSpPr>
        <p:spPr>
          <a:xfrm>
            <a:off x="4326525" y="3803750"/>
            <a:ext cx="2247600" cy="318300"/>
          </a:xfrm>
          <a:prstGeom prst="rect">
            <a:avLst/>
          </a:prstGeom>
          <a:ln>
            <a:noFill/>
          </a:ln>
        </p:spPr>
        <p:txBody>
          <a:bodyPr anchorCtr="0" anchor="ctr" bIns="91425" lIns="91425" spcFirstLastPara="1" rIns="91425" wrap="square" tIns="91425">
            <a:normAutofit/>
          </a:bodyPr>
          <a:lstStyle>
            <a:lvl1pPr lvl="0" rtl="0">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14" name="Google Shape;114;p14"/>
          <p:cNvSpPr txBox="1"/>
          <p:nvPr>
            <p:ph idx="16" type="subTitle"/>
          </p:nvPr>
        </p:nvSpPr>
        <p:spPr>
          <a:xfrm>
            <a:off x="4326525" y="4123775"/>
            <a:ext cx="2247600" cy="484800"/>
          </a:xfrm>
          <a:prstGeom prst="rect">
            <a:avLst/>
          </a:prstGeom>
          <a:ln>
            <a:noFill/>
          </a:ln>
        </p:spPr>
        <p:txBody>
          <a:bodyPr anchorCtr="0" anchor="ctr" bIns="91425" lIns="91425" spcFirstLastPara="1" rIns="91425" wrap="square" tIns="91425">
            <a:normAutofit/>
          </a:bodyPr>
          <a:lstStyle>
            <a:lvl1pPr lvl="0" rtl="0">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5" name="Google Shape;115;p14"/>
          <p:cNvSpPr txBox="1"/>
          <p:nvPr>
            <p:ph hasCustomPrompt="1" idx="17" type="title"/>
          </p:nvPr>
        </p:nvSpPr>
        <p:spPr>
          <a:xfrm>
            <a:off x="3782275" y="3733711"/>
            <a:ext cx="584100" cy="447600"/>
          </a:xfrm>
          <a:prstGeom prst="rect">
            <a:avLst/>
          </a:prstGeom>
          <a:ln>
            <a:noFill/>
          </a:ln>
        </p:spPr>
        <p:txBody>
          <a:bodyPr anchorCtr="0" anchor="ctr" bIns="91425" lIns="91425" spcFirstLastPara="1" rIns="91425" wrap="square" tIns="91425">
            <a:normAutofit/>
          </a:bodyPr>
          <a:lstStyle>
            <a:lvl1pPr lvl="0" rtl="0" algn="ctr">
              <a:spcBef>
                <a:spcPts val="0"/>
              </a:spcBef>
              <a:spcAft>
                <a:spcPts val="0"/>
              </a:spcAft>
              <a:buClr>
                <a:schemeClr val="lt1"/>
              </a:buClr>
              <a:buSzPts val="3000"/>
              <a:buNone/>
              <a:defRPr sz="2000"/>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r>
              <a:t>xx%</a:t>
            </a:r>
          </a:p>
        </p:txBody>
      </p:sp>
      <p:sp>
        <p:nvSpPr>
          <p:cNvPr id="116" name="Google Shape;116;p14"/>
          <p:cNvSpPr txBox="1"/>
          <p:nvPr>
            <p:ph idx="18" type="title"/>
          </p:nvPr>
        </p:nvSpPr>
        <p:spPr>
          <a:xfrm>
            <a:off x="4326525" y="2559838"/>
            <a:ext cx="2247600" cy="318300"/>
          </a:xfrm>
          <a:prstGeom prst="rect">
            <a:avLst/>
          </a:prstGeom>
          <a:ln>
            <a:noFill/>
          </a:ln>
        </p:spPr>
        <p:txBody>
          <a:bodyPr anchorCtr="0" anchor="ctr" bIns="91425" lIns="91425" spcFirstLastPara="1" rIns="91425" wrap="square" tIns="91425">
            <a:normAutofit/>
          </a:bodyPr>
          <a:lstStyle>
            <a:lvl1pPr lvl="0" rtl="0">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17" name="Google Shape;117;p14"/>
          <p:cNvSpPr txBox="1"/>
          <p:nvPr>
            <p:ph idx="19" type="subTitle"/>
          </p:nvPr>
        </p:nvSpPr>
        <p:spPr>
          <a:xfrm>
            <a:off x="4326525" y="2879863"/>
            <a:ext cx="2247600" cy="484800"/>
          </a:xfrm>
          <a:prstGeom prst="rect">
            <a:avLst/>
          </a:prstGeom>
          <a:ln>
            <a:noFill/>
          </a:ln>
        </p:spPr>
        <p:txBody>
          <a:bodyPr anchorCtr="0" anchor="ctr" bIns="91425" lIns="91425" spcFirstLastPara="1" rIns="91425" wrap="square" tIns="91425">
            <a:normAutofit/>
          </a:bodyPr>
          <a:lstStyle>
            <a:lvl1pPr lvl="0" rtl="0">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8" name="Google Shape;118;p14"/>
          <p:cNvSpPr txBox="1"/>
          <p:nvPr>
            <p:ph hasCustomPrompt="1" idx="20" type="title"/>
          </p:nvPr>
        </p:nvSpPr>
        <p:spPr>
          <a:xfrm>
            <a:off x="3782275" y="2489799"/>
            <a:ext cx="584100" cy="447600"/>
          </a:xfrm>
          <a:prstGeom prst="rect">
            <a:avLst/>
          </a:prstGeom>
          <a:ln>
            <a:noFill/>
          </a:ln>
        </p:spPr>
        <p:txBody>
          <a:bodyPr anchorCtr="0" anchor="ctr" bIns="91425" lIns="91425" spcFirstLastPara="1" rIns="91425" wrap="square" tIns="91425">
            <a:normAutofit/>
          </a:bodyPr>
          <a:lstStyle>
            <a:lvl1pPr lvl="0" rtl="0" algn="ctr">
              <a:spcBef>
                <a:spcPts val="0"/>
              </a:spcBef>
              <a:spcAft>
                <a:spcPts val="0"/>
              </a:spcAft>
              <a:buClr>
                <a:schemeClr val="lt1"/>
              </a:buClr>
              <a:buSzPts val="3000"/>
              <a:buNone/>
              <a:defRPr sz="2000"/>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r>
              <a:t>xx%</a:t>
            </a:r>
          </a:p>
        </p:txBody>
      </p:sp>
      <p:grpSp>
        <p:nvGrpSpPr>
          <p:cNvPr id="119" name="Google Shape;119;p14"/>
          <p:cNvGrpSpPr/>
          <p:nvPr/>
        </p:nvGrpSpPr>
        <p:grpSpPr>
          <a:xfrm>
            <a:off x="-540125" y="-190500"/>
            <a:ext cx="10224238" cy="5634425"/>
            <a:chOff x="-540125" y="-190500"/>
            <a:chExt cx="10224238" cy="5634425"/>
          </a:xfrm>
        </p:grpSpPr>
        <p:grpSp>
          <p:nvGrpSpPr>
            <p:cNvPr id="120" name="Google Shape;120;p14"/>
            <p:cNvGrpSpPr/>
            <p:nvPr/>
          </p:nvGrpSpPr>
          <p:grpSpPr>
            <a:xfrm>
              <a:off x="-540125" y="-190500"/>
              <a:ext cx="10224238" cy="5634425"/>
              <a:chOff x="-540125" y="-190500"/>
              <a:chExt cx="10224238" cy="5634425"/>
            </a:xfrm>
          </p:grpSpPr>
          <p:grpSp>
            <p:nvGrpSpPr>
              <p:cNvPr id="121" name="Google Shape;121;p14"/>
              <p:cNvGrpSpPr/>
              <p:nvPr/>
            </p:nvGrpSpPr>
            <p:grpSpPr>
              <a:xfrm>
                <a:off x="-540125" y="-190500"/>
                <a:ext cx="10224238" cy="5634425"/>
                <a:chOff x="-540125" y="-190500"/>
                <a:chExt cx="10224238" cy="5634425"/>
              </a:xfrm>
            </p:grpSpPr>
            <p:grpSp>
              <p:nvGrpSpPr>
                <p:cNvPr id="122" name="Google Shape;122;p14"/>
                <p:cNvGrpSpPr/>
                <p:nvPr/>
              </p:nvGrpSpPr>
              <p:grpSpPr>
                <a:xfrm>
                  <a:off x="123150" y="4810250"/>
                  <a:ext cx="9020846" cy="318721"/>
                  <a:chOff x="66882" y="4401145"/>
                  <a:chExt cx="9060713" cy="305875"/>
                </a:xfrm>
              </p:grpSpPr>
              <p:sp>
                <p:nvSpPr>
                  <p:cNvPr id="123" name="Google Shape;123;p14"/>
                  <p:cNvSpPr/>
                  <p:nvPr/>
                </p:nvSpPr>
                <p:spPr>
                  <a:xfrm>
                    <a:off x="66882" y="4401145"/>
                    <a:ext cx="9060713" cy="305875"/>
                  </a:xfrm>
                  <a:custGeom>
                    <a:rect b="b" l="l" r="r" t="t"/>
                    <a:pathLst>
                      <a:path extrusionOk="0" h="3178" w="27171">
                        <a:moveTo>
                          <a:pt x="1" y="0"/>
                        </a:moveTo>
                        <a:lnTo>
                          <a:pt x="1" y="3177"/>
                        </a:lnTo>
                        <a:lnTo>
                          <a:pt x="27171" y="3177"/>
                        </a:lnTo>
                        <a:lnTo>
                          <a:pt x="27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4"/>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4"/>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 name="Google Shape;126;p14"/>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4"/>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4"/>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4"/>
                <p:cNvSpPr/>
                <p:nvPr/>
              </p:nvSpPr>
              <p:spPr>
                <a:xfrm>
                  <a:off x="713232" y="1118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4"/>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4"/>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4"/>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4"/>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4"/>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4"/>
                <p:cNvSpPr/>
                <p:nvPr/>
              </p:nvSpPr>
              <p:spPr>
                <a:xfrm>
                  <a:off x="8945550" y="247650"/>
                  <a:ext cx="197174" cy="4618732"/>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 name="Google Shape;136;p14"/>
                <p:cNvGrpSpPr/>
                <p:nvPr/>
              </p:nvGrpSpPr>
              <p:grpSpPr>
                <a:xfrm>
                  <a:off x="8694552" y="444361"/>
                  <a:ext cx="448838" cy="855480"/>
                  <a:chOff x="4189590" y="628348"/>
                  <a:chExt cx="448838" cy="855480"/>
                </a:xfrm>
              </p:grpSpPr>
              <p:sp>
                <p:nvSpPr>
                  <p:cNvPr id="137" name="Google Shape;137;p14"/>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4"/>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4"/>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 name="Google Shape;140;p14"/>
                <p:cNvSpPr/>
                <p:nvPr/>
              </p:nvSpPr>
              <p:spPr>
                <a:xfrm>
                  <a:off x="100" y="247650"/>
                  <a:ext cx="183874" cy="489580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 name="Google Shape;141;p14"/>
                <p:cNvGrpSpPr/>
                <p:nvPr/>
              </p:nvGrpSpPr>
              <p:grpSpPr>
                <a:xfrm>
                  <a:off x="-10709" y="444378"/>
                  <a:ext cx="448838" cy="860613"/>
                  <a:chOff x="561117" y="628348"/>
                  <a:chExt cx="448838" cy="855480"/>
                </a:xfrm>
              </p:grpSpPr>
              <p:sp>
                <p:nvSpPr>
                  <p:cNvPr id="142" name="Google Shape;142;p14"/>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4"/>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4"/>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5" name="Google Shape;145;p14"/>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 name="Google Shape;146;p14"/>
            <p:cNvGrpSpPr/>
            <p:nvPr/>
          </p:nvGrpSpPr>
          <p:grpSpPr>
            <a:xfrm>
              <a:off x="384093" y="4954718"/>
              <a:ext cx="8375813" cy="57966"/>
              <a:chOff x="384093" y="4954718"/>
              <a:chExt cx="8375813" cy="57966"/>
            </a:xfrm>
          </p:grpSpPr>
          <p:sp>
            <p:nvSpPr>
              <p:cNvPr id="147" name="Google Shape;147;p14"/>
              <p:cNvSpPr/>
              <p:nvPr/>
            </p:nvSpPr>
            <p:spPr>
              <a:xfrm>
                <a:off x="384093" y="495471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4"/>
              <p:cNvSpPr/>
              <p:nvPr/>
            </p:nvSpPr>
            <p:spPr>
              <a:xfrm>
                <a:off x="8540543" y="495471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9" name="Google Shape;149;p14"/>
          <p:cNvSpPr txBox="1"/>
          <p:nvPr>
            <p:ph idx="21" type="title"/>
          </p:nvPr>
        </p:nvSpPr>
        <p:spPr>
          <a:xfrm>
            <a:off x="720000" y="539500"/>
            <a:ext cx="7704000" cy="4782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2800"/>
              <a:buNone/>
              <a:defRPr sz="3000">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
    <p:spTree>
      <p:nvGrpSpPr>
        <p:cNvPr id="150" name="Shape 150"/>
        <p:cNvGrpSpPr/>
        <p:nvPr/>
      </p:nvGrpSpPr>
      <p:grpSpPr>
        <a:xfrm>
          <a:off x="0" y="0"/>
          <a:ext cx="0" cy="0"/>
          <a:chOff x="0" y="0"/>
          <a:chExt cx="0" cy="0"/>
        </a:xfrm>
      </p:grpSpPr>
      <p:sp>
        <p:nvSpPr>
          <p:cNvPr id="151" name="Google Shape;151;p15"/>
          <p:cNvSpPr txBox="1"/>
          <p:nvPr>
            <p:ph type="title"/>
          </p:nvPr>
        </p:nvSpPr>
        <p:spPr>
          <a:xfrm>
            <a:off x="1719100" y="2141113"/>
            <a:ext cx="5715300" cy="11904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2800"/>
              <a:buNone/>
              <a:defRPr sz="60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52" name="Google Shape;152;p15"/>
          <p:cNvSpPr txBox="1"/>
          <p:nvPr>
            <p:ph idx="1" type="subTitle"/>
          </p:nvPr>
        </p:nvSpPr>
        <p:spPr>
          <a:xfrm>
            <a:off x="2140300" y="3331638"/>
            <a:ext cx="4872900" cy="486000"/>
          </a:xfrm>
          <a:prstGeom prst="rect">
            <a:avLst/>
          </a:prstGeom>
        </p:spPr>
        <p:txBody>
          <a:bodyPr anchorCtr="0" anchor="ctr" bIns="91425" lIns="91425" spcFirstLastPara="1" rIns="91425" wrap="square" tIns="91425">
            <a:normAutofit/>
          </a:bodyPr>
          <a:lstStyle>
            <a:lvl1pPr lvl="0" rtl="0" algn="ctr">
              <a:lnSpc>
                <a:spcPct val="100000"/>
              </a:lnSpc>
              <a:spcBef>
                <a:spcPts val="0"/>
              </a:spcBef>
              <a:spcAft>
                <a:spcPts val="0"/>
              </a:spcAft>
              <a:buSzPts val="1800"/>
              <a:buNone/>
              <a:defRPr>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3" name="Google Shape;153;p15"/>
          <p:cNvSpPr/>
          <p:nvPr/>
        </p:nvSpPr>
        <p:spPr>
          <a:xfrm>
            <a:off x="169868" y="454400"/>
            <a:ext cx="8807154" cy="855436"/>
          </a:xfrm>
          <a:custGeom>
            <a:rect b="b" l="l" r="r" t="t"/>
            <a:pathLst>
              <a:path extrusionOk="0" h="40289" w="27675">
                <a:moveTo>
                  <a:pt x="1" y="0"/>
                </a:moveTo>
                <a:lnTo>
                  <a:pt x="1" y="40289"/>
                </a:lnTo>
                <a:lnTo>
                  <a:pt x="27674" y="40289"/>
                </a:lnTo>
                <a:lnTo>
                  <a:pt x="276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 name="Google Shape;154;p15"/>
          <p:cNvGrpSpPr/>
          <p:nvPr/>
        </p:nvGrpSpPr>
        <p:grpSpPr>
          <a:xfrm>
            <a:off x="-540125" y="-190500"/>
            <a:ext cx="10224238" cy="5634425"/>
            <a:chOff x="-540125" y="-190500"/>
            <a:chExt cx="10224238" cy="5634425"/>
          </a:xfrm>
        </p:grpSpPr>
        <p:grpSp>
          <p:nvGrpSpPr>
            <p:cNvPr id="155" name="Google Shape;155;p15"/>
            <p:cNvGrpSpPr/>
            <p:nvPr/>
          </p:nvGrpSpPr>
          <p:grpSpPr>
            <a:xfrm>
              <a:off x="-540125" y="-190500"/>
              <a:ext cx="10224238" cy="5634425"/>
              <a:chOff x="-540125" y="-190500"/>
              <a:chExt cx="10224238" cy="5634425"/>
            </a:xfrm>
          </p:grpSpPr>
          <p:grpSp>
            <p:nvGrpSpPr>
              <p:cNvPr id="156" name="Google Shape;156;p15"/>
              <p:cNvGrpSpPr/>
              <p:nvPr/>
            </p:nvGrpSpPr>
            <p:grpSpPr>
              <a:xfrm>
                <a:off x="-540125" y="-190500"/>
                <a:ext cx="10224238" cy="5634425"/>
                <a:chOff x="-540125" y="-190500"/>
                <a:chExt cx="10224238" cy="5634425"/>
              </a:xfrm>
            </p:grpSpPr>
            <p:grpSp>
              <p:nvGrpSpPr>
                <p:cNvPr id="157" name="Google Shape;157;p15"/>
                <p:cNvGrpSpPr/>
                <p:nvPr/>
              </p:nvGrpSpPr>
              <p:grpSpPr>
                <a:xfrm>
                  <a:off x="123150" y="4810250"/>
                  <a:ext cx="9020846" cy="318721"/>
                  <a:chOff x="66882" y="4401145"/>
                  <a:chExt cx="9060713" cy="305875"/>
                </a:xfrm>
              </p:grpSpPr>
              <p:sp>
                <p:nvSpPr>
                  <p:cNvPr id="158" name="Google Shape;158;p15"/>
                  <p:cNvSpPr/>
                  <p:nvPr/>
                </p:nvSpPr>
                <p:spPr>
                  <a:xfrm>
                    <a:off x="66882" y="4401145"/>
                    <a:ext cx="9060713" cy="305875"/>
                  </a:xfrm>
                  <a:custGeom>
                    <a:rect b="b" l="l" r="r" t="t"/>
                    <a:pathLst>
                      <a:path extrusionOk="0" h="3178" w="27171">
                        <a:moveTo>
                          <a:pt x="1" y="0"/>
                        </a:moveTo>
                        <a:lnTo>
                          <a:pt x="1" y="3177"/>
                        </a:lnTo>
                        <a:lnTo>
                          <a:pt x="27171" y="3177"/>
                        </a:lnTo>
                        <a:lnTo>
                          <a:pt x="27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5"/>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5"/>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 name="Google Shape;161;p15"/>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5"/>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5"/>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5"/>
                <p:cNvSpPr/>
                <p:nvPr/>
              </p:nvSpPr>
              <p:spPr>
                <a:xfrm>
                  <a:off x="713232" y="1118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5"/>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5"/>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5"/>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5"/>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5"/>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5"/>
                <p:cNvSpPr/>
                <p:nvPr/>
              </p:nvSpPr>
              <p:spPr>
                <a:xfrm>
                  <a:off x="8945550" y="247650"/>
                  <a:ext cx="197174" cy="4618732"/>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1" name="Google Shape;171;p15"/>
                <p:cNvGrpSpPr/>
                <p:nvPr/>
              </p:nvGrpSpPr>
              <p:grpSpPr>
                <a:xfrm>
                  <a:off x="8694552" y="444361"/>
                  <a:ext cx="448838" cy="855480"/>
                  <a:chOff x="4189590" y="628348"/>
                  <a:chExt cx="448838" cy="855480"/>
                </a:xfrm>
              </p:grpSpPr>
              <p:sp>
                <p:nvSpPr>
                  <p:cNvPr id="172" name="Google Shape;172;p15"/>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5"/>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5"/>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 name="Google Shape;175;p15"/>
                <p:cNvSpPr/>
                <p:nvPr/>
              </p:nvSpPr>
              <p:spPr>
                <a:xfrm>
                  <a:off x="100" y="247650"/>
                  <a:ext cx="183874" cy="489580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6" name="Google Shape;176;p15"/>
                <p:cNvGrpSpPr/>
                <p:nvPr/>
              </p:nvGrpSpPr>
              <p:grpSpPr>
                <a:xfrm>
                  <a:off x="-10709" y="444378"/>
                  <a:ext cx="448838" cy="860613"/>
                  <a:chOff x="561117" y="628348"/>
                  <a:chExt cx="448838" cy="855480"/>
                </a:xfrm>
              </p:grpSpPr>
              <p:sp>
                <p:nvSpPr>
                  <p:cNvPr id="177" name="Google Shape;177;p15"/>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5"/>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5"/>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80" name="Google Shape;180;p15"/>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1" name="Google Shape;181;p15"/>
            <p:cNvSpPr/>
            <p:nvPr/>
          </p:nvSpPr>
          <p:spPr>
            <a:xfrm>
              <a:off x="384093" y="495471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5"/>
            <p:cNvSpPr/>
            <p:nvPr/>
          </p:nvSpPr>
          <p:spPr>
            <a:xfrm>
              <a:off x="8540543" y="495471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p:cSld name="CUSTOM_1_1">
    <p:spTree>
      <p:nvGrpSpPr>
        <p:cNvPr id="183" name="Shape 183"/>
        <p:cNvGrpSpPr/>
        <p:nvPr/>
      </p:nvGrpSpPr>
      <p:grpSpPr>
        <a:xfrm>
          <a:off x="0" y="0"/>
          <a:ext cx="0" cy="0"/>
          <a:chOff x="0" y="0"/>
          <a:chExt cx="0" cy="0"/>
        </a:xfrm>
      </p:grpSpPr>
      <p:grpSp>
        <p:nvGrpSpPr>
          <p:cNvPr id="184" name="Google Shape;184;p16"/>
          <p:cNvGrpSpPr/>
          <p:nvPr/>
        </p:nvGrpSpPr>
        <p:grpSpPr>
          <a:xfrm>
            <a:off x="-540125" y="-190500"/>
            <a:ext cx="10224238" cy="5634425"/>
            <a:chOff x="-540125" y="-190500"/>
            <a:chExt cx="10224238" cy="5634425"/>
          </a:xfrm>
        </p:grpSpPr>
        <p:grpSp>
          <p:nvGrpSpPr>
            <p:cNvPr id="185" name="Google Shape;185;p16"/>
            <p:cNvGrpSpPr/>
            <p:nvPr/>
          </p:nvGrpSpPr>
          <p:grpSpPr>
            <a:xfrm>
              <a:off x="-375736" y="5125200"/>
              <a:ext cx="9889274" cy="318725"/>
              <a:chOff x="-375736" y="5125200"/>
              <a:chExt cx="9889274" cy="318725"/>
            </a:xfrm>
          </p:grpSpPr>
          <p:sp>
            <p:nvSpPr>
              <p:cNvPr id="186" name="Google Shape;186;p16"/>
              <p:cNvSpPr/>
              <p:nvPr/>
            </p:nvSpPr>
            <p:spPr>
              <a:xfrm flipH="1">
                <a:off x="-135238"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6"/>
              <p:cNvSpPr/>
              <p:nvPr/>
            </p:nvSpPr>
            <p:spPr>
              <a:xfrm flipH="1">
                <a:off x="-375736"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6"/>
              <p:cNvSpPr/>
              <p:nvPr/>
            </p:nvSpPr>
            <p:spPr>
              <a:xfrm flipH="1">
                <a:off x="4369693"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6"/>
              <p:cNvSpPr/>
              <p:nvPr/>
            </p:nvSpPr>
            <p:spPr>
              <a:xfrm flipH="1">
                <a:off x="1764230"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 name="Google Shape;190;p16"/>
            <p:cNvGrpSpPr/>
            <p:nvPr/>
          </p:nvGrpSpPr>
          <p:grpSpPr>
            <a:xfrm>
              <a:off x="-540125" y="-190500"/>
              <a:ext cx="10224238" cy="644300"/>
              <a:chOff x="-540125" y="-190500"/>
              <a:chExt cx="10224238" cy="644300"/>
            </a:xfrm>
          </p:grpSpPr>
          <p:sp>
            <p:nvSpPr>
              <p:cNvPr id="191" name="Google Shape;191;p16"/>
              <p:cNvSpPr/>
              <p:nvPr/>
            </p:nvSpPr>
            <p:spPr>
              <a:xfrm flipH="1">
                <a:off x="-130835"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6"/>
              <p:cNvSpPr/>
              <p:nvPr/>
            </p:nvSpPr>
            <p:spPr>
              <a:xfrm flipH="1">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6"/>
              <p:cNvSpPr/>
              <p:nvPr/>
            </p:nvSpPr>
            <p:spPr>
              <a:xfrm flipH="1">
                <a:off x="-537003"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6"/>
              <p:cNvSpPr/>
              <p:nvPr/>
            </p:nvSpPr>
            <p:spPr>
              <a:xfrm flipH="1">
                <a:off x="4985805" y="1118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6"/>
              <p:cNvSpPr/>
              <p:nvPr/>
            </p:nvSpPr>
            <p:spPr>
              <a:xfrm flipH="1">
                <a:off x="-33719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6"/>
              <p:cNvSpPr/>
              <p:nvPr/>
            </p:nvSpPr>
            <p:spPr>
              <a:xfrm flipH="1">
                <a:off x="-45733" y="247300"/>
                <a:ext cx="9230208"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97" name="Google Shape;197;p16"/>
          <p:cNvSpPr txBox="1"/>
          <p:nvPr>
            <p:ph type="title"/>
          </p:nvPr>
        </p:nvSpPr>
        <p:spPr>
          <a:xfrm>
            <a:off x="2368400" y="1407100"/>
            <a:ext cx="5265000" cy="9711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2800"/>
              <a:buNone/>
              <a:defRPr sz="60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98" name="Google Shape;198;p16"/>
          <p:cNvSpPr txBox="1"/>
          <p:nvPr>
            <p:ph idx="1" type="subTitle"/>
          </p:nvPr>
        </p:nvSpPr>
        <p:spPr>
          <a:xfrm>
            <a:off x="2368475" y="2378200"/>
            <a:ext cx="5265000" cy="486000"/>
          </a:xfrm>
          <a:prstGeom prst="rect">
            <a:avLst/>
          </a:prstGeom>
        </p:spPr>
        <p:txBody>
          <a:bodyPr anchorCtr="0" anchor="ctr" bIns="91425" lIns="91425" spcFirstLastPara="1" rIns="91425" wrap="square" tIns="91425">
            <a:normAutofit/>
          </a:bodyPr>
          <a:lstStyle>
            <a:lvl1pPr lvl="0" rtl="0" algn="ctr">
              <a:lnSpc>
                <a:spcPct val="100000"/>
              </a:lnSpc>
              <a:spcBef>
                <a:spcPts val="0"/>
              </a:spcBef>
              <a:spcAft>
                <a:spcPts val="0"/>
              </a:spcAft>
              <a:buSzPts val="1800"/>
              <a:buNone/>
              <a:defRPr>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bg>
      <p:bgPr>
        <a:solidFill>
          <a:schemeClr val="dk1"/>
        </a:solidFill>
      </p:bgPr>
    </p:bg>
    <p:spTree>
      <p:nvGrpSpPr>
        <p:cNvPr id="199" name="Shape 199"/>
        <p:cNvGrpSpPr/>
        <p:nvPr/>
      </p:nvGrpSpPr>
      <p:grpSpPr>
        <a:xfrm>
          <a:off x="0" y="0"/>
          <a:ext cx="0" cy="0"/>
          <a:chOff x="0" y="0"/>
          <a:chExt cx="0" cy="0"/>
        </a:xfrm>
      </p:grpSpPr>
      <p:sp>
        <p:nvSpPr>
          <p:cNvPr id="200" name="Google Shape;200;p17"/>
          <p:cNvSpPr/>
          <p:nvPr/>
        </p:nvSpPr>
        <p:spPr>
          <a:xfrm>
            <a:off x="-9525" y="438375"/>
            <a:ext cx="9153523" cy="302799"/>
          </a:xfrm>
          <a:custGeom>
            <a:rect b="b" l="l" r="r" t="t"/>
            <a:pathLst>
              <a:path extrusionOk="0" h="1375" w="27423">
                <a:moveTo>
                  <a:pt x="1" y="1"/>
                </a:moveTo>
                <a:lnTo>
                  <a:pt x="1" y="1374"/>
                </a:lnTo>
                <a:lnTo>
                  <a:pt x="27422" y="1374"/>
                </a:lnTo>
                <a:lnTo>
                  <a:pt x="2742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7"/>
          <p:cNvSpPr/>
          <p:nvPr/>
        </p:nvSpPr>
        <p:spPr>
          <a:xfrm>
            <a:off x="14452" y="504162"/>
            <a:ext cx="9120845" cy="130625"/>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7"/>
          <p:cNvSpPr/>
          <p:nvPr/>
        </p:nvSpPr>
        <p:spPr>
          <a:xfrm>
            <a:off x="-134261" y="215612"/>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7"/>
          <p:cNvSpPr/>
          <p:nvPr/>
        </p:nvSpPr>
        <p:spPr>
          <a:xfrm>
            <a:off x="-540125" y="-9525"/>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7"/>
          <p:cNvSpPr/>
          <p:nvPr/>
        </p:nvSpPr>
        <p:spPr>
          <a:xfrm>
            <a:off x="-540125" y="-9525"/>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7"/>
          <p:cNvSpPr/>
          <p:nvPr/>
        </p:nvSpPr>
        <p:spPr>
          <a:xfrm>
            <a:off x="710332" y="3759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7"/>
          <p:cNvSpPr/>
          <p:nvPr/>
        </p:nvSpPr>
        <p:spPr>
          <a:xfrm>
            <a:off x="-340627" y="121200"/>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7"/>
          <p:cNvSpPr/>
          <p:nvPr/>
        </p:nvSpPr>
        <p:spPr>
          <a:xfrm>
            <a:off x="5025" y="1299850"/>
            <a:ext cx="9140707" cy="3522165"/>
          </a:xfrm>
          <a:custGeom>
            <a:rect b="b" l="l" r="r" t="t"/>
            <a:pathLst>
              <a:path extrusionOk="0" h="40289" w="27675">
                <a:moveTo>
                  <a:pt x="1" y="0"/>
                </a:moveTo>
                <a:lnTo>
                  <a:pt x="1" y="40289"/>
                </a:lnTo>
                <a:lnTo>
                  <a:pt x="27674" y="40289"/>
                </a:lnTo>
                <a:lnTo>
                  <a:pt x="276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7"/>
          <p:cNvSpPr/>
          <p:nvPr/>
        </p:nvSpPr>
        <p:spPr>
          <a:xfrm>
            <a:off x="8868500" y="257125"/>
            <a:ext cx="274226" cy="4609241"/>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7"/>
          <p:cNvSpPr/>
          <p:nvPr/>
        </p:nvSpPr>
        <p:spPr>
          <a:xfrm>
            <a:off x="100" y="247648"/>
            <a:ext cx="274225" cy="461863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7"/>
          <p:cNvSpPr/>
          <p:nvPr/>
        </p:nvSpPr>
        <p:spPr>
          <a:xfrm>
            <a:off x="-10709" y="444378"/>
            <a:ext cx="448838" cy="860619"/>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7"/>
          <p:cNvSpPr/>
          <p:nvPr/>
        </p:nvSpPr>
        <p:spPr>
          <a:xfrm>
            <a:off x="314816" y="590555"/>
            <a:ext cx="70572" cy="5694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7"/>
          <p:cNvSpPr/>
          <p:nvPr/>
        </p:nvSpPr>
        <p:spPr>
          <a:xfrm>
            <a:off x="8694552" y="444361"/>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7"/>
          <p:cNvSpPr/>
          <p:nvPr/>
        </p:nvSpPr>
        <p:spPr>
          <a:xfrm>
            <a:off x="8736599" y="587586"/>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7"/>
          <p:cNvSpPr txBox="1"/>
          <p:nvPr>
            <p:ph type="title"/>
          </p:nvPr>
        </p:nvSpPr>
        <p:spPr>
          <a:xfrm>
            <a:off x="2038200" y="3191825"/>
            <a:ext cx="5067600" cy="5922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None/>
              <a:defRPr sz="5000">
                <a:solidFill>
                  <a:schemeClr val="lt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15" name="Google Shape;215;p17"/>
          <p:cNvSpPr txBox="1"/>
          <p:nvPr>
            <p:ph hasCustomPrompt="1" idx="2" type="title"/>
          </p:nvPr>
        </p:nvSpPr>
        <p:spPr>
          <a:xfrm>
            <a:off x="3950850" y="1909866"/>
            <a:ext cx="1242300" cy="8418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6000"/>
              <a:buNone/>
              <a:defRPr sz="60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16" name="Google Shape;216;p17"/>
          <p:cNvSpPr txBox="1"/>
          <p:nvPr>
            <p:ph idx="1" type="subTitle"/>
          </p:nvPr>
        </p:nvSpPr>
        <p:spPr>
          <a:xfrm>
            <a:off x="2038200" y="3816150"/>
            <a:ext cx="5067600" cy="592200"/>
          </a:xfrm>
          <a:prstGeom prst="rect">
            <a:avLst/>
          </a:prstGeom>
        </p:spPr>
        <p:txBody>
          <a:bodyPr anchorCtr="0" anchor="ctr" bIns="91425" lIns="91425" spcFirstLastPara="1" rIns="91425" wrap="square" tIns="91425">
            <a:normAutofit/>
          </a:bodyPr>
          <a:lstStyle>
            <a:lvl1pPr lvl="0" rtl="0" algn="ctr">
              <a:lnSpc>
                <a:spcPct val="100000"/>
              </a:lnSpc>
              <a:spcBef>
                <a:spcPts val="0"/>
              </a:spcBef>
              <a:spcAft>
                <a:spcPts val="0"/>
              </a:spcAft>
              <a:buSzPts val="1800"/>
              <a:buNone/>
              <a:defRPr sz="16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7" name="Google Shape;217;p17"/>
          <p:cNvSpPr/>
          <p:nvPr/>
        </p:nvSpPr>
        <p:spPr>
          <a:xfrm>
            <a:off x="713218" y="4662143"/>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7"/>
          <p:cNvSpPr/>
          <p:nvPr/>
        </p:nvSpPr>
        <p:spPr>
          <a:xfrm>
            <a:off x="8238118" y="4662143"/>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7"/>
          <p:cNvSpPr/>
          <p:nvPr/>
        </p:nvSpPr>
        <p:spPr>
          <a:xfrm>
            <a:off x="243846" y="4505452"/>
            <a:ext cx="8625638" cy="318714"/>
          </a:xfrm>
          <a:custGeom>
            <a:rect b="b" l="l" r="r" t="t"/>
            <a:pathLst>
              <a:path extrusionOk="0" h="3178" w="27171">
                <a:moveTo>
                  <a:pt x="1" y="0"/>
                </a:moveTo>
                <a:lnTo>
                  <a:pt x="1" y="3177"/>
                </a:lnTo>
                <a:lnTo>
                  <a:pt x="27171" y="3177"/>
                </a:lnTo>
                <a:lnTo>
                  <a:pt x="271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0" name="Google Shape;220;p17"/>
          <p:cNvGrpSpPr/>
          <p:nvPr/>
        </p:nvGrpSpPr>
        <p:grpSpPr>
          <a:xfrm>
            <a:off x="700362" y="4505452"/>
            <a:ext cx="7743276" cy="318714"/>
            <a:chOff x="700362" y="4505452"/>
            <a:chExt cx="7743276" cy="318714"/>
          </a:xfrm>
        </p:grpSpPr>
        <p:sp>
          <p:nvSpPr>
            <p:cNvPr id="221" name="Google Shape;221;p17"/>
            <p:cNvSpPr/>
            <p:nvPr/>
          </p:nvSpPr>
          <p:spPr>
            <a:xfrm>
              <a:off x="1252412" y="4505452"/>
              <a:ext cx="6618354" cy="318714"/>
            </a:xfrm>
            <a:custGeom>
              <a:rect b="b" l="l" r="r" t="t"/>
              <a:pathLst>
                <a:path extrusionOk="0" h="3178" w="20848">
                  <a:moveTo>
                    <a:pt x="1" y="0"/>
                  </a:moveTo>
                  <a:lnTo>
                    <a:pt x="378" y="3177"/>
                  </a:lnTo>
                  <a:lnTo>
                    <a:pt x="20470" y="3177"/>
                  </a:lnTo>
                  <a:lnTo>
                    <a:pt x="2084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7"/>
            <p:cNvSpPr/>
            <p:nvPr/>
          </p:nvSpPr>
          <p:spPr>
            <a:xfrm>
              <a:off x="700362" y="465889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7"/>
            <p:cNvSpPr/>
            <p:nvPr/>
          </p:nvSpPr>
          <p:spPr>
            <a:xfrm>
              <a:off x="8224275" y="465889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4" name="Google Shape;224;p17"/>
          <p:cNvSpPr/>
          <p:nvPr/>
        </p:nvSpPr>
        <p:spPr>
          <a:xfrm>
            <a:off x="-157810" y="48204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7"/>
          <p:cNvSpPr/>
          <p:nvPr/>
        </p:nvSpPr>
        <p:spPr>
          <a:xfrm>
            <a:off x="-369550" y="49919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7"/>
          <p:cNvSpPr/>
          <p:nvPr/>
        </p:nvSpPr>
        <p:spPr>
          <a:xfrm>
            <a:off x="1170769" y="49919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7"/>
          <p:cNvSpPr/>
          <p:nvPr/>
        </p:nvSpPr>
        <p:spPr>
          <a:xfrm>
            <a:off x="5524907" y="49919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7"/>
          <p:cNvSpPr/>
          <p:nvPr/>
        </p:nvSpPr>
        <p:spPr>
          <a:xfrm>
            <a:off x="123156" y="738675"/>
            <a:ext cx="187201" cy="204618"/>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7"/>
          <p:cNvSpPr/>
          <p:nvPr/>
        </p:nvSpPr>
        <p:spPr>
          <a:xfrm>
            <a:off x="8827080" y="737497"/>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5">
  <p:cSld name="SECTION_HEADER_1_4_1">
    <p:spTree>
      <p:nvGrpSpPr>
        <p:cNvPr id="230" name="Shape 230"/>
        <p:cNvGrpSpPr/>
        <p:nvPr/>
      </p:nvGrpSpPr>
      <p:grpSpPr>
        <a:xfrm>
          <a:off x="0" y="0"/>
          <a:ext cx="0" cy="0"/>
          <a:chOff x="0" y="0"/>
          <a:chExt cx="0" cy="0"/>
        </a:xfrm>
      </p:grpSpPr>
      <p:sp>
        <p:nvSpPr>
          <p:cNvPr id="231" name="Google Shape;231;p18"/>
          <p:cNvSpPr txBox="1"/>
          <p:nvPr>
            <p:ph type="title"/>
          </p:nvPr>
        </p:nvSpPr>
        <p:spPr>
          <a:xfrm>
            <a:off x="2064925" y="2557100"/>
            <a:ext cx="3379200" cy="841800"/>
          </a:xfrm>
          <a:prstGeom prst="rect">
            <a:avLst/>
          </a:prstGeom>
        </p:spPr>
        <p:txBody>
          <a:bodyPr anchorCtr="0" anchor="ctr" bIns="91425" lIns="91425" spcFirstLastPara="1" rIns="91425" wrap="square" tIns="91425">
            <a:normAutofit/>
          </a:bodyPr>
          <a:lstStyle>
            <a:lvl1pPr lvl="0" rtl="0">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32" name="Google Shape;232;p18"/>
          <p:cNvSpPr txBox="1"/>
          <p:nvPr>
            <p:ph hasCustomPrompt="1" idx="2" type="title"/>
          </p:nvPr>
        </p:nvSpPr>
        <p:spPr>
          <a:xfrm>
            <a:off x="692937" y="2557091"/>
            <a:ext cx="1251600" cy="8418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33" name="Google Shape;233;p18"/>
          <p:cNvSpPr txBox="1"/>
          <p:nvPr>
            <p:ph idx="1" type="subTitle"/>
          </p:nvPr>
        </p:nvSpPr>
        <p:spPr>
          <a:xfrm>
            <a:off x="2064925" y="3457700"/>
            <a:ext cx="2563800" cy="6711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800"/>
              <a:buNone/>
              <a:defRPr sz="16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34" name="Google Shape;234;p18"/>
          <p:cNvGrpSpPr/>
          <p:nvPr/>
        </p:nvGrpSpPr>
        <p:grpSpPr>
          <a:xfrm>
            <a:off x="-540125" y="-9525"/>
            <a:ext cx="10224238" cy="5148650"/>
            <a:chOff x="-540125" y="-9525"/>
            <a:chExt cx="10224238" cy="5148650"/>
          </a:xfrm>
        </p:grpSpPr>
        <p:sp>
          <p:nvSpPr>
            <p:cNvPr id="235" name="Google Shape;235;p18"/>
            <p:cNvSpPr/>
            <p:nvPr/>
          </p:nvSpPr>
          <p:spPr>
            <a:xfrm>
              <a:off x="169868" y="454400"/>
              <a:ext cx="8807154" cy="855436"/>
            </a:xfrm>
            <a:custGeom>
              <a:rect b="b" l="l" r="r" t="t"/>
              <a:pathLst>
                <a:path extrusionOk="0" h="40289" w="27675">
                  <a:moveTo>
                    <a:pt x="1" y="0"/>
                  </a:moveTo>
                  <a:lnTo>
                    <a:pt x="1" y="40289"/>
                  </a:lnTo>
                  <a:lnTo>
                    <a:pt x="27674" y="40289"/>
                  </a:lnTo>
                  <a:lnTo>
                    <a:pt x="2767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8"/>
            <p:cNvSpPr/>
            <p:nvPr/>
          </p:nvSpPr>
          <p:spPr>
            <a:xfrm>
              <a:off x="-9525" y="438375"/>
              <a:ext cx="9153523" cy="302799"/>
            </a:xfrm>
            <a:custGeom>
              <a:rect b="b" l="l" r="r" t="t"/>
              <a:pathLst>
                <a:path extrusionOk="0" h="1375" w="27423">
                  <a:moveTo>
                    <a:pt x="1" y="1"/>
                  </a:moveTo>
                  <a:lnTo>
                    <a:pt x="1" y="1374"/>
                  </a:lnTo>
                  <a:lnTo>
                    <a:pt x="27422" y="1374"/>
                  </a:lnTo>
                  <a:lnTo>
                    <a:pt x="2742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8"/>
            <p:cNvSpPr/>
            <p:nvPr/>
          </p:nvSpPr>
          <p:spPr>
            <a:xfrm>
              <a:off x="14452" y="504162"/>
              <a:ext cx="9120845" cy="130625"/>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8"/>
            <p:cNvSpPr/>
            <p:nvPr/>
          </p:nvSpPr>
          <p:spPr>
            <a:xfrm>
              <a:off x="-134261" y="215612"/>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8"/>
            <p:cNvSpPr/>
            <p:nvPr/>
          </p:nvSpPr>
          <p:spPr>
            <a:xfrm>
              <a:off x="-540125" y="-9525"/>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8"/>
            <p:cNvSpPr/>
            <p:nvPr/>
          </p:nvSpPr>
          <p:spPr>
            <a:xfrm>
              <a:off x="-540125" y="-9525"/>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8"/>
            <p:cNvSpPr/>
            <p:nvPr/>
          </p:nvSpPr>
          <p:spPr>
            <a:xfrm>
              <a:off x="-340627" y="121200"/>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2" name="Google Shape;242;p18"/>
            <p:cNvGrpSpPr/>
            <p:nvPr/>
          </p:nvGrpSpPr>
          <p:grpSpPr>
            <a:xfrm>
              <a:off x="-369550" y="247648"/>
              <a:ext cx="9889274" cy="4891477"/>
              <a:chOff x="-369550" y="247648"/>
              <a:chExt cx="9889274" cy="4891477"/>
            </a:xfrm>
          </p:grpSpPr>
          <p:sp>
            <p:nvSpPr>
              <p:cNvPr id="243" name="Google Shape;243;p18"/>
              <p:cNvSpPr/>
              <p:nvPr/>
            </p:nvSpPr>
            <p:spPr>
              <a:xfrm>
                <a:off x="5025" y="1299850"/>
                <a:ext cx="9140707" cy="3522165"/>
              </a:xfrm>
              <a:custGeom>
                <a:rect b="b" l="l" r="r" t="t"/>
                <a:pathLst>
                  <a:path extrusionOk="0" h="40289" w="27675">
                    <a:moveTo>
                      <a:pt x="1" y="0"/>
                    </a:moveTo>
                    <a:lnTo>
                      <a:pt x="1" y="40289"/>
                    </a:lnTo>
                    <a:lnTo>
                      <a:pt x="27674" y="40289"/>
                    </a:lnTo>
                    <a:lnTo>
                      <a:pt x="2767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8"/>
              <p:cNvSpPr/>
              <p:nvPr/>
            </p:nvSpPr>
            <p:spPr>
              <a:xfrm>
                <a:off x="243846" y="4505452"/>
                <a:ext cx="8625638" cy="318714"/>
              </a:xfrm>
              <a:custGeom>
                <a:rect b="b" l="l" r="r" t="t"/>
                <a:pathLst>
                  <a:path extrusionOk="0" h="3178" w="27171">
                    <a:moveTo>
                      <a:pt x="1" y="0"/>
                    </a:moveTo>
                    <a:lnTo>
                      <a:pt x="1" y="3177"/>
                    </a:lnTo>
                    <a:lnTo>
                      <a:pt x="27171" y="3177"/>
                    </a:lnTo>
                    <a:lnTo>
                      <a:pt x="271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5" name="Google Shape;245;p18"/>
              <p:cNvGrpSpPr/>
              <p:nvPr/>
            </p:nvGrpSpPr>
            <p:grpSpPr>
              <a:xfrm>
                <a:off x="700362" y="4505452"/>
                <a:ext cx="7743276" cy="318714"/>
                <a:chOff x="700362" y="4505452"/>
                <a:chExt cx="7743276" cy="318714"/>
              </a:xfrm>
            </p:grpSpPr>
            <p:sp>
              <p:nvSpPr>
                <p:cNvPr id="246" name="Google Shape;246;p18"/>
                <p:cNvSpPr/>
                <p:nvPr/>
              </p:nvSpPr>
              <p:spPr>
                <a:xfrm>
                  <a:off x="1252412" y="4505452"/>
                  <a:ext cx="6618354" cy="318714"/>
                </a:xfrm>
                <a:custGeom>
                  <a:rect b="b" l="l" r="r" t="t"/>
                  <a:pathLst>
                    <a:path extrusionOk="0" h="3178" w="20848">
                      <a:moveTo>
                        <a:pt x="1" y="0"/>
                      </a:moveTo>
                      <a:lnTo>
                        <a:pt x="378" y="3177"/>
                      </a:lnTo>
                      <a:lnTo>
                        <a:pt x="20470" y="3177"/>
                      </a:lnTo>
                      <a:lnTo>
                        <a:pt x="2084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8"/>
                <p:cNvSpPr/>
                <p:nvPr/>
              </p:nvSpPr>
              <p:spPr>
                <a:xfrm>
                  <a:off x="700362" y="465889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8"/>
                <p:cNvSpPr/>
                <p:nvPr/>
              </p:nvSpPr>
              <p:spPr>
                <a:xfrm>
                  <a:off x="8224275" y="465889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9" name="Google Shape;249;p18"/>
              <p:cNvSpPr/>
              <p:nvPr/>
            </p:nvSpPr>
            <p:spPr>
              <a:xfrm>
                <a:off x="8868500" y="257125"/>
                <a:ext cx="274226" cy="4609241"/>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8"/>
              <p:cNvSpPr/>
              <p:nvPr/>
            </p:nvSpPr>
            <p:spPr>
              <a:xfrm>
                <a:off x="100" y="247648"/>
                <a:ext cx="274225" cy="461863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8"/>
              <p:cNvSpPr/>
              <p:nvPr/>
            </p:nvSpPr>
            <p:spPr>
              <a:xfrm>
                <a:off x="-157810" y="48204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8"/>
              <p:cNvSpPr/>
              <p:nvPr/>
            </p:nvSpPr>
            <p:spPr>
              <a:xfrm>
                <a:off x="-369550" y="49919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8"/>
              <p:cNvSpPr/>
              <p:nvPr/>
            </p:nvSpPr>
            <p:spPr>
              <a:xfrm>
                <a:off x="1170769" y="49919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8"/>
              <p:cNvSpPr/>
              <p:nvPr/>
            </p:nvSpPr>
            <p:spPr>
              <a:xfrm>
                <a:off x="5524907" y="49919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 name="Google Shape;255;p18"/>
            <p:cNvGrpSpPr/>
            <p:nvPr/>
          </p:nvGrpSpPr>
          <p:grpSpPr>
            <a:xfrm>
              <a:off x="-10709" y="444378"/>
              <a:ext cx="448838" cy="860613"/>
              <a:chOff x="561117" y="628348"/>
              <a:chExt cx="448838" cy="855480"/>
            </a:xfrm>
          </p:grpSpPr>
          <p:sp>
            <p:nvSpPr>
              <p:cNvPr id="256" name="Google Shape;256;p18"/>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8"/>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8"/>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9" name="Google Shape;259;p18"/>
            <p:cNvSpPr/>
            <p:nvPr/>
          </p:nvSpPr>
          <p:spPr>
            <a:xfrm>
              <a:off x="710332" y="3759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0" name="Google Shape;260;p18"/>
            <p:cNvGrpSpPr/>
            <p:nvPr/>
          </p:nvGrpSpPr>
          <p:grpSpPr>
            <a:xfrm>
              <a:off x="8694552" y="444361"/>
              <a:ext cx="448838" cy="855480"/>
              <a:chOff x="4189590" y="628348"/>
              <a:chExt cx="448838" cy="855480"/>
            </a:xfrm>
          </p:grpSpPr>
          <p:sp>
            <p:nvSpPr>
              <p:cNvPr id="261" name="Google Shape;261;p18"/>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8"/>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8"/>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1">
  <p:cSld name="ONE_COLUMN_TEXT_1">
    <p:bg>
      <p:bgPr>
        <a:solidFill>
          <a:schemeClr val="dk1"/>
        </a:solidFill>
      </p:bgPr>
    </p:bg>
    <p:spTree>
      <p:nvGrpSpPr>
        <p:cNvPr id="264" name="Shape 264"/>
        <p:cNvGrpSpPr/>
        <p:nvPr/>
      </p:nvGrpSpPr>
      <p:grpSpPr>
        <a:xfrm>
          <a:off x="0" y="0"/>
          <a:ext cx="0" cy="0"/>
          <a:chOff x="0" y="0"/>
          <a:chExt cx="0" cy="0"/>
        </a:xfrm>
      </p:grpSpPr>
      <p:sp>
        <p:nvSpPr>
          <p:cNvPr id="265" name="Google Shape;265;p19"/>
          <p:cNvSpPr txBox="1"/>
          <p:nvPr>
            <p:ph type="title"/>
          </p:nvPr>
        </p:nvSpPr>
        <p:spPr>
          <a:xfrm>
            <a:off x="720000" y="454800"/>
            <a:ext cx="7710900" cy="572700"/>
          </a:xfrm>
          <a:prstGeom prst="rect">
            <a:avLst/>
          </a:prstGeom>
          <a:ln>
            <a:noFill/>
          </a:ln>
        </p:spPr>
        <p:txBody>
          <a:bodyPr anchorCtr="0" anchor="t" bIns="91425" lIns="91425" spcFirstLastPara="1" rIns="91425" wrap="square" tIns="91425">
            <a:normAutofit/>
          </a:bodyPr>
          <a:lstStyle>
            <a:lvl1pPr lvl="0" rtl="0" algn="ctr">
              <a:spcBef>
                <a:spcPts val="0"/>
              </a:spcBef>
              <a:spcAft>
                <a:spcPts val="0"/>
              </a:spcAft>
              <a:buClr>
                <a:schemeClr val="lt1"/>
              </a:buClr>
              <a:buSzPts val="2800"/>
              <a:buNone/>
              <a:defRPr sz="3000">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266" name="Google Shape;266;p19"/>
          <p:cNvSpPr txBox="1"/>
          <p:nvPr>
            <p:ph idx="1" type="subTitle"/>
          </p:nvPr>
        </p:nvSpPr>
        <p:spPr>
          <a:xfrm>
            <a:off x="720000" y="1307775"/>
            <a:ext cx="5675700" cy="3296400"/>
          </a:xfrm>
          <a:prstGeom prst="rect">
            <a:avLst/>
          </a:prstGeom>
          <a:ln>
            <a:noFill/>
          </a:ln>
        </p:spPr>
        <p:txBody>
          <a:bodyPr anchorCtr="0" anchor="ctr" bIns="91425" lIns="91425" spcFirstLastPara="1" rIns="91425" wrap="square" tIns="91425">
            <a:normAutofit/>
          </a:bodyPr>
          <a:lstStyle>
            <a:lvl1pPr lvl="0" rtl="0">
              <a:lnSpc>
                <a:spcPct val="100000"/>
              </a:lnSpc>
              <a:spcBef>
                <a:spcPts val="0"/>
              </a:spcBef>
              <a:spcAft>
                <a:spcPts val="0"/>
              </a:spcAft>
              <a:buClr>
                <a:schemeClr val="lt1"/>
              </a:buClr>
              <a:buSzPts val="1600"/>
              <a:buFont typeface="Nunito Light"/>
              <a:buChar char="●"/>
              <a:defRPr sz="1600">
                <a:solidFill>
                  <a:schemeClr val="lt1"/>
                </a:solidFill>
              </a:defRPr>
            </a:lvl1pPr>
            <a:lvl2pPr lvl="1" rtl="0" algn="ctr">
              <a:lnSpc>
                <a:spcPct val="100000"/>
              </a:lnSpc>
              <a:spcBef>
                <a:spcPts val="0"/>
              </a:spcBef>
              <a:spcAft>
                <a:spcPts val="0"/>
              </a:spcAft>
              <a:buClr>
                <a:schemeClr val="lt1"/>
              </a:buClr>
              <a:buSzPts val="1600"/>
              <a:buFont typeface="Nunito Light"/>
              <a:buChar char="○"/>
              <a:defRPr>
                <a:solidFill>
                  <a:schemeClr val="lt1"/>
                </a:solidFill>
              </a:defRPr>
            </a:lvl2pPr>
            <a:lvl3pPr lvl="2" rtl="0" algn="ctr">
              <a:lnSpc>
                <a:spcPct val="100000"/>
              </a:lnSpc>
              <a:spcBef>
                <a:spcPts val="0"/>
              </a:spcBef>
              <a:spcAft>
                <a:spcPts val="0"/>
              </a:spcAft>
              <a:buClr>
                <a:schemeClr val="lt1"/>
              </a:buClr>
              <a:buSzPts val="1500"/>
              <a:buFont typeface="Nunito Light"/>
              <a:buChar char="■"/>
              <a:defRPr>
                <a:solidFill>
                  <a:schemeClr val="lt1"/>
                </a:solidFill>
              </a:defRPr>
            </a:lvl3pPr>
            <a:lvl4pPr lvl="3" rtl="0" algn="ctr">
              <a:lnSpc>
                <a:spcPct val="100000"/>
              </a:lnSpc>
              <a:spcBef>
                <a:spcPts val="0"/>
              </a:spcBef>
              <a:spcAft>
                <a:spcPts val="0"/>
              </a:spcAft>
              <a:buClr>
                <a:schemeClr val="lt1"/>
              </a:buClr>
              <a:buSzPts val="1500"/>
              <a:buFont typeface="Nunito Light"/>
              <a:buChar char="●"/>
              <a:defRPr>
                <a:solidFill>
                  <a:schemeClr val="lt1"/>
                </a:solidFill>
              </a:defRPr>
            </a:lvl4pPr>
            <a:lvl5pPr lvl="4" rtl="0" algn="ctr">
              <a:lnSpc>
                <a:spcPct val="100000"/>
              </a:lnSpc>
              <a:spcBef>
                <a:spcPts val="0"/>
              </a:spcBef>
              <a:spcAft>
                <a:spcPts val="0"/>
              </a:spcAft>
              <a:buClr>
                <a:schemeClr val="lt1"/>
              </a:buClr>
              <a:buSzPts val="1400"/>
              <a:buFont typeface="Nunito Light"/>
              <a:buChar char="○"/>
              <a:defRPr>
                <a:solidFill>
                  <a:schemeClr val="lt1"/>
                </a:solidFill>
              </a:defRPr>
            </a:lvl5pPr>
            <a:lvl6pPr lvl="5" rtl="0" algn="ctr">
              <a:lnSpc>
                <a:spcPct val="100000"/>
              </a:lnSpc>
              <a:spcBef>
                <a:spcPts val="0"/>
              </a:spcBef>
              <a:spcAft>
                <a:spcPts val="0"/>
              </a:spcAft>
              <a:buClr>
                <a:schemeClr val="lt1"/>
              </a:buClr>
              <a:buSzPts val="1400"/>
              <a:buFont typeface="Nunito Light"/>
              <a:buChar char="■"/>
              <a:defRPr>
                <a:solidFill>
                  <a:schemeClr val="lt1"/>
                </a:solidFill>
              </a:defRPr>
            </a:lvl6pPr>
            <a:lvl7pPr lvl="6" rtl="0" algn="ctr">
              <a:lnSpc>
                <a:spcPct val="100000"/>
              </a:lnSpc>
              <a:spcBef>
                <a:spcPts val="0"/>
              </a:spcBef>
              <a:spcAft>
                <a:spcPts val="0"/>
              </a:spcAft>
              <a:buClr>
                <a:schemeClr val="lt1"/>
              </a:buClr>
              <a:buSzPts val="1300"/>
              <a:buFont typeface="Nunito Light"/>
              <a:buChar char="●"/>
              <a:defRPr>
                <a:solidFill>
                  <a:schemeClr val="lt1"/>
                </a:solidFill>
              </a:defRPr>
            </a:lvl7pPr>
            <a:lvl8pPr lvl="7" rtl="0" algn="ctr">
              <a:lnSpc>
                <a:spcPct val="100000"/>
              </a:lnSpc>
              <a:spcBef>
                <a:spcPts val="0"/>
              </a:spcBef>
              <a:spcAft>
                <a:spcPts val="0"/>
              </a:spcAft>
              <a:buClr>
                <a:schemeClr val="lt1"/>
              </a:buClr>
              <a:buSzPts val="1300"/>
              <a:buFont typeface="Nunito Light"/>
              <a:buChar char="○"/>
              <a:defRPr>
                <a:solidFill>
                  <a:schemeClr val="lt1"/>
                </a:solidFill>
              </a:defRPr>
            </a:lvl8pPr>
            <a:lvl9pPr lvl="8" rtl="0" algn="ctr">
              <a:lnSpc>
                <a:spcPct val="100000"/>
              </a:lnSpc>
              <a:spcBef>
                <a:spcPts val="0"/>
              </a:spcBef>
              <a:spcAft>
                <a:spcPts val="0"/>
              </a:spcAft>
              <a:buClr>
                <a:schemeClr val="lt1"/>
              </a:buClr>
              <a:buSzPts val="1400"/>
              <a:buFont typeface="Nunito Light"/>
              <a:buChar char="■"/>
              <a:defRPr>
                <a:solidFill>
                  <a:schemeClr val="lt1"/>
                </a:solidFill>
              </a:defRPr>
            </a:lvl9pPr>
          </a:lstStyle>
          <a:p/>
        </p:txBody>
      </p:sp>
      <p:grpSp>
        <p:nvGrpSpPr>
          <p:cNvPr id="267" name="Google Shape;267;p19"/>
          <p:cNvGrpSpPr/>
          <p:nvPr/>
        </p:nvGrpSpPr>
        <p:grpSpPr>
          <a:xfrm>
            <a:off x="-540125" y="-190500"/>
            <a:ext cx="10224238" cy="5634425"/>
            <a:chOff x="-540125" y="-190500"/>
            <a:chExt cx="10224238" cy="5634425"/>
          </a:xfrm>
        </p:grpSpPr>
        <p:grpSp>
          <p:nvGrpSpPr>
            <p:cNvPr id="268" name="Google Shape;268;p19"/>
            <p:cNvGrpSpPr/>
            <p:nvPr/>
          </p:nvGrpSpPr>
          <p:grpSpPr>
            <a:xfrm>
              <a:off x="-540125" y="-190500"/>
              <a:ext cx="10224238" cy="5634425"/>
              <a:chOff x="-540125" y="-190500"/>
              <a:chExt cx="10224238" cy="5634425"/>
            </a:xfrm>
          </p:grpSpPr>
          <p:grpSp>
            <p:nvGrpSpPr>
              <p:cNvPr id="269" name="Google Shape;269;p19"/>
              <p:cNvGrpSpPr/>
              <p:nvPr/>
            </p:nvGrpSpPr>
            <p:grpSpPr>
              <a:xfrm>
                <a:off x="123156" y="409580"/>
                <a:ext cx="262232" cy="352736"/>
                <a:chOff x="694982" y="773654"/>
                <a:chExt cx="262232" cy="350632"/>
              </a:xfrm>
            </p:grpSpPr>
            <p:sp>
              <p:nvSpPr>
                <p:cNvPr id="270" name="Google Shape;270;p19"/>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9"/>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 name="Google Shape;272;p19"/>
              <p:cNvGrpSpPr/>
              <p:nvPr/>
            </p:nvGrpSpPr>
            <p:grpSpPr>
              <a:xfrm>
                <a:off x="-540125" y="-190500"/>
                <a:ext cx="10224238" cy="5634425"/>
                <a:chOff x="-540125" y="-190500"/>
                <a:chExt cx="10224238" cy="5634425"/>
              </a:xfrm>
            </p:grpSpPr>
            <p:grpSp>
              <p:nvGrpSpPr>
                <p:cNvPr id="273" name="Google Shape;273;p19"/>
                <p:cNvGrpSpPr/>
                <p:nvPr/>
              </p:nvGrpSpPr>
              <p:grpSpPr>
                <a:xfrm>
                  <a:off x="123150" y="4810250"/>
                  <a:ext cx="9020846" cy="318721"/>
                  <a:chOff x="66882" y="4401145"/>
                  <a:chExt cx="9060713" cy="305875"/>
                </a:xfrm>
              </p:grpSpPr>
              <p:sp>
                <p:nvSpPr>
                  <p:cNvPr id="274" name="Google Shape;274;p19"/>
                  <p:cNvSpPr/>
                  <p:nvPr/>
                </p:nvSpPr>
                <p:spPr>
                  <a:xfrm>
                    <a:off x="66882" y="4401145"/>
                    <a:ext cx="9060713" cy="305875"/>
                  </a:xfrm>
                  <a:custGeom>
                    <a:rect b="b" l="l" r="r" t="t"/>
                    <a:pathLst>
                      <a:path extrusionOk="0" h="3178" w="27171">
                        <a:moveTo>
                          <a:pt x="1" y="0"/>
                        </a:moveTo>
                        <a:lnTo>
                          <a:pt x="1" y="3177"/>
                        </a:lnTo>
                        <a:lnTo>
                          <a:pt x="27171" y="3177"/>
                        </a:lnTo>
                        <a:lnTo>
                          <a:pt x="27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9"/>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9"/>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7" name="Google Shape;277;p19"/>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9"/>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9"/>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9"/>
                <p:cNvSpPr/>
                <p:nvPr/>
              </p:nvSpPr>
              <p:spPr>
                <a:xfrm>
                  <a:off x="713232" y="1118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9"/>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9"/>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9"/>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9"/>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9"/>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9"/>
                <p:cNvSpPr/>
                <p:nvPr/>
              </p:nvSpPr>
              <p:spPr>
                <a:xfrm>
                  <a:off x="8945550" y="247650"/>
                  <a:ext cx="197174" cy="4618732"/>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7" name="Google Shape;287;p19"/>
                <p:cNvGrpSpPr/>
                <p:nvPr/>
              </p:nvGrpSpPr>
              <p:grpSpPr>
                <a:xfrm>
                  <a:off x="8694552" y="444361"/>
                  <a:ext cx="448838" cy="855480"/>
                  <a:chOff x="4189590" y="628348"/>
                  <a:chExt cx="448838" cy="855480"/>
                </a:xfrm>
              </p:grpSpPr>
              <p:sp>
                <p:nvSpPr>
                  <p:cNvPr id="288" name="Google Shape;288;p19"/>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9"/>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9"/>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1" name="Google Shape;291;p19"/>
                <p:cNvSpPr/>
                <p:nvPr/>
              </p:nvSpPr>
              <p:spPr>
                <a:xfrm>
                  <a:off x="100" y="247650"/>
                  <a:ext cx="183874" cy="489580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2" name="Google Shape;292;p19"/>
                <p:cNvGrpSpPr/>
                <p:nvPr/>
              </p:nvGrpSpPr>
              <p:grpSpPr>
                <a:xfrm>
                  <a:off x="-10709" y="444378"/>
                  <a:ext cx="448838" cy="860613"/>
                  <a:chOff x="561117" y="628348"/>
                  <a:chExt cx="448838" cy="855480"/>
                </a:xfrm>
              </p:grpSpPr>
              <p:sp>
                <p:nvSpPr>
                  <p:cNvPr id="293" name="Google Shape;293;p19"/>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9"/>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9"/>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96" name="Google Shape;296;p19"/>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 name="Google Shape;297;p19"/>
            <p:cNvGrpSpPr/>
            <p:nvPr/>
          </p:nvGrpSpPr>
          <p:grpSpPr>
            <a:xfrm>
              <a:off x="700362" y="4963698"/>
              <a:ext cx="7743276" cy="57966"/>
              <a:chOff x="700362" y="4658898"/>
              <a:chExt cx="7743276" cy="57966"/>
            </a:xfrm>
          </p:grpSpPr>
          <p:sp>
            <p:nvSpPr>
              <p:cNvPr id="298" name="Google Shape;298;p19"/>
              <p:cNvSpPr/>
              <p:nvPr/>
            </p:nvSpPr>
            <p:spPr>
              <a:xfrm>
                <a:off x="700362" y="465889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9"/>
              <p:cNvSpPr/>
              <p:nvPr/>
            </p:nvSpPr>
            <p:spPr>
              <a:xfrm>
                <a:off x="8224275" y="465889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300" name="Shape 300"/>
        <p:cNvGrpSpPr/>
        <p:nvPr/>
      </p:nvGrpSpPr>
      <p:grpSpPr>
        <a:xfrm>
          <a:off x="0" y="0"/>
          <a:ext cx="0" cy="0"/>
          <a:chOff x="0" y="0"/>
          <a:chExt cx="0" cy="0"/>
        </a:xfrm>
      </p:grpSpPr>
      <p:sp>
        <p:nvSpPr>
          <p:cNvPr id="301" name="Google Shape;301;p20"/>
          <p:cNvSpPr txBox="1"/>
          <p:nvPr>
            <p:ph type="title"/>
          </p:nvPr>
        </p:nvSpPr>
        <p:spPr>
          <a:xfrm>
            <a:off x="720000" y="539500"/>
            <a:ext cx="7704000" cy="4782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02" name="Google Shape;302;p20"/>
          <p:cNvSpPr txBox="1"/>
          <p:nvPr>
            <p:ph idx="2" type="title"/>
          </p:nvPr>
        </p:nvSpPr>
        <p:spPr>
          <a:xfrm>
            <a:off x="1095263" y="2712821"/>
            <a:ext cx="3324300" cy="404100"/>
          </a:xfrm>
          <a:prstGeom prst="rect">
            <a:avLst/>
          </a:prstGeom>
          <a:ln>
            <a:noFill/>
          </a:ln>
        </p:spPr>
        <p:txBody>
          <a:bodyPr anchorCtr="0" anchor="ctr" bIns="91425" lIns="91425" spcFirstLastPara="1" rIns="91425" wrap="square" tIns="91425">
            <a:normAutofit/>
          </a:bodyPr>
          <a:lstStyle>
            <a:lvl1pPr lvl="0" rtl="0" algn="ctr">
              <a:spcBef>
                <a:spcPts val="0"/>
              </a:spcBef>
              <a:spcAft>
                <a:spcPts val="0"/>
              </a:spcAft>
              <a:buSzPts val="2800"/>
              <a:buNone/>
              <a:defRPr b="0" sz="20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303" name="Google Shape;303;p20"/>
          <p:cNvSpPr txBox="1"/>
          <p:nvPr>
            <p:ph idx="3" type="title"/>
          </p:nvPr>
        </p:nvSpPr>
        <p:spPr>
          <a:xfrm>
            <a:off x="4724437" y="2712821"/>
            <a:ext cx="3324300" cy="404100"/>
          </a:xfrm>
          <a:prstGeom prst="rect">
            <a:avLst/>
          </a:prstGeom>
          <a:ln>
            <a:noFill/>
          </a:ln>
        </p:spPr>
        <p:txBody>
          <a:bodyPr anchorCtr="0" anchor="ctr" bIns="91425" lIns="91425" spcFirstLastPara="1" rIns="91425" wrap="square" tIns="91425">
            <a:normAutofit/>
          </a:bodyPr>
          <a:lstStyle>
            <a:lvl1pPr lvl="0" rtl="0" algn="ctr">
              <a:spcBef>
                <a:spcPts val="0"/>
              </a:spcBef>
              <a:spcAft>
                <a:spcPts val="0"/>
              </a:spcAft>
              <a:buSzPts val="2800"/>
              <a:buNone/>
              <a:defRPr b="0" sz="20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304" name="Google Shape;304;p20"/>
          <p:cNvSpPr txBox="1"/>
          <p:nvPr>
            <p:ph idx="1" type="subTitle"/>
          </p:nvPr>
        </p:nvSpPr>
        <p:spPr>
          <a:xfrm>
            <a:off x="4724437" y="3023525"/>
            <a:ext cx="3324300" cy="853200"/>
          </a:xfrm>
          <a:prstGeom prst="rect">
            <a:avLst/>
          </a:prstGeom>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800"/>
              <a:buNone/>
              <a:defRPr b="0" sz="1400">
                <a:solidFill>
                  <a:schemeClr val="dk1"/>
                </a:solidFill>
              </a:defRPr>
            </a:lvl1pPr>
            <a:lvl2pPr lvl="1" rtl="0" algn="ctr">
              <a:lnSpc>
                <a:spcPct val="100000"/>
              </a:lnSpc>
              <a:spcBef>
                <a:spcPts val="0"/>
              </a:spcBef>
              <a:spcAft>
                <a:spcPts val="0"/>
              </a:spcAft>
              <a:buClr>
                <a:schemeClr val="dk1"/>
              </a:buClr>
              <a:buSzPts val="2800"/>
              <a:buNone/>
              <a:defRPr sz="2800">
                <a:solidFill>
                  <a:schemeClr val="dk1"/>
                </a:solidFill>
              </a:defRPr>
            </a:lvl2pPr>
            <a:lvl3pPr lvl="2" rtl="0" algn="ctr">
              <a:lnSpc>
                <a:spcPct val="100000"/>
              </a:lnSpc>
              <a:spcBef>
                <a:spcPts val="0"/>
              </a:spcBef>
              <a:spcAft>
                <a:spcPts val="0"/>
              </a:spcAft>
              <a:buClr>
                <a:schemeClr val="dk1"/>
              </a:buClr>
              <a:buSzPts val="2800"/>
              <a:buNone/>
              <a:defRPr sz="2800">
                <a:solidFill>
                  <a:schemeClr val="dk1"/>
                </a:solidFill>
              </a:defRPr>
            </a:lvl3pPr>
            <a:lvl4pPr lvl="3" rtl="0" algn="ctr">
              <a:lnSpc>
                <a:spcPct val="100000"/>
              </a:lnSpc>
              <a:spcBef>
                <a:spcPts val="0"/>
              </a:spcBef>
              <a:spcAft>
                <a:spcPts val="0"/>
              </a:spcAft>
              <a:buClr>
                <a:schemeClr val="dk1"/>
              </a:buClr>
              <a:buSzPts val="2800"/>
              <a:buNone/>
              <a:defRPr sz="2800">
                <a:solidFill>
                  <a:schemeClr val="dk1"/>
                </a:solidFill>
              </a:defRPr>
            </a:lvl4pPr>
            <a:lvl5pPr lvl="4" rtl="0" algn="ctr">
              <a:lnSpc>
                <a:spcPct val="100000"/>
              </a:lnSpc>
              <a:spcBef>
                <a:spcPts val="0"/>
              </a:spcBef>
              <a:spcAft>
                <a:spcPts val="0"/>
              </a:spcAft>
              <a:buClr>
                <a:schemeClr val="dk1"/>
              </a:buClr>
              <a:buSzPts val="2800"/>
              <a:buNone/>
              <a:defRPr sz="2800">
                <a:solidFill>
                  <a:schemeClr val="dk1"/>
                </a:solidFill>
              </a:defRPr>
            </a:lvl5pPr>
            <a:lvl6pPr lvl="5" rtl="0" algn="ctr">
              <a:lnSpc>
                <a:spcPct val="100000"/>
              </a:lnSpc>
              <a:spcBef>
                <a:spcPts val="0"/>
              </a:spcBef>
              <a:spcAft>
                <a:spcPts val="0"/>
              </a:spcAft>
              <a:buClr>
                <a:schemeClr val="dk1"/>
              </a:buClr>
              <a:buSzPts val="2800"/>
              <a:buNone/>
              <a:defRPr sz="2800">
                <a:solidFill>
                  <a:schemeClr val="dk1"/>
                </a:solidFill>
              </a:defRPr>
            </a:lvl6pPr>
            <a:lvl7pPr lvl="6" rtl="0" algn="ctr">
              <a:lnSpc>
                <a:spcPct val="100000"/>
              </a:lnSpc>
              <a:spcBef>
                <a:spcPts val="0"/>
              </a:spcBef>
              <a:spcAft>
                <a:spcPts val="0"/>
              </a:spcAft>
              <a:buClr>
                <a:schemeClr val="dk1"/>
              </a:buClr>
              <a:buSzPts val="2800"/>
              <a:buNone/>
              <a:defRPr sz="2800">
                <a:solidFill>
                  <a:schemeClr val="dk1"/>
                </a:solidFill>
              </a:defRPr>
            </a:lvl7pPr>
            <a:lvl8pPr lvl="7" rtl="0" algn="ctr">
              <a:lnSpc>
                <a:spcPct val="100000"/>
              </a:lnSpc>
              <a:spcBef>
                <a:spcPts val="0"/>
              </a:spcBef>
              <a:spcAft>
                <a:spcPts val="0"/>
              </a:spcAft>
              <a:buClr>
                <a:schemeClr val="dk1"/>
              </a:buClr>
              <a:buSzPts val="2800"/>
              <a:buNone/>
              <a:defRPr sz="2800">
                <a:solidFill>
                  <a:schemeClr val="dk1"/>
                </a:solidFill>
              </a:defRPr>
            </a:lvl8pPr>
            <a:lvl9pPr lvl="8" rtl="0" algn="ctr">
              <a:lnSpc>
                <a:spcPct val="100000"/>
              </a:lnSpc>
              <a:spcBef>
                <a:spcPts val="0"/>
              </a:spcBef>
              <a:spcAft>
                <a:spcPts val="0"/>
              </a:spcAft>
              <a:buClr>
                <a:schemeClr val="dk1"/>
              </a:buClr>
              <a:buSzPts val="2800"/>
              <a:buNone/>
              <a:defRPr sz="2800">
                <a:solidFill>
                  <a:schemeClr val="dk1"/>
                </a:solidFill>
              </a:defRPr>
            </a:lvl9pPr>
          </a:lstStyle>
          <a:p/>
        </p:txBody>
      </p:sp>
      <p:sp>
        <p:nvSpPr>
          <p:cNvPr id="305" name="Google Shape;305;p20"/>
          <p:cNvSpPr txBox="1"/>
          <p:nvPr>
            <p:ph idx="4" type="subTitle"/>
          </p:nvPr>
        </p:nvSpPr>
        <p:spPr>
          <a:xfrm>
            <a:off x="1095263" y="3023525"/>
            <a:ext cx="3324300" cy="853200"/>
          </a:xfrm>
          <a:prstGeom prst="rect">
            <a:avLst/>
          </a:prstGeom>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800"/>
              <a:buNone/>
              <a:defRPr b="0" sz="1400">
                <a:solidFill>
                  <a:schemeClr val="dk1"/>
                </a:solidFill>
              </a:defRPr>
            </a:lvl1pPr>
            <a:lvl2pPr lvl="1" rtl="0" algn="ctr">
              <a:lnSpc>
                <a:spcPct val="100000"/>
              </a:lnSpc>
              <a:spcBef>
                <a:spcPts val="0"/>
              </a:spcBef>
              <a:spcAft>
                <a:spcPts val="0"/>
              </a:spcAft>
              <a:buClr>
                <a:schemeClr val="dk1"/>
              </a:buClr>
              <a:buSzPts val="2800"/>
              <a:buNone/>
              <a:defRPr sz="2800">
                <a:solidFill>
                  <a:schemeClr val="dk1"/>
                </a:solidFill>
              </a:defRPr>
            </a:lvl2pPr>
            <a:lvl3pPr lvl="2" rtl="0" algn="ctr">
              <a:lnSpc>
                <a:spcPct val="100000"/>
              </a:lnSpc>
              <a:spcBef>
                <a:spcPts val="0"/>
              </a:spcBef>
              <a:spcAft>
                <a:spcPts val="0"/>
              </a:spcAft>
              <a:buClr>
                <a:schemeClr val="dk1"/>
              </a:buClr>
              <a:buSzPts val="2800"/>
              <a:buNone/>
              <a:defRPr sz="2800">
                <a:solidFill>
                  <a:schemeClr val="dk1"/>
                </a:solidFill>
              </a:defRPr>
            </a:lvl3pPr>
            <a:lvl4pPr lvl="3" rtl="0" algn="ctr">
              <a:lnSpc>
                <a:spcPct val="100000"/>
              </a:lnSpc>
              <a:spcBef>
                <a:spcPts val="0"/>
              </a:spcBef>
              <a:spcAft>
                <a:spcPts val="0"/>
              </a:spcAft>
              <a:buClr>
                <a:schemeClr val="dk1"/>
              </a:buClr>
              <a:buSzPts val="2800"/>
              <a:buNone/>
              <a:defRPr sz="2800">
                <a:solidFill>
                  <a:schemeClr val="dk1"/>
                </a:solidFill>
              </a:defRPr>
            </a:lvl4pPr>
            <a:lvl5pPr lvl="4" rtl="0" algn="ctr">
              <a:lnSpc>
                <a:spcPct val="100000"/>
              </a:lnSpc>
              <a:spcBef>
                <a:spcPts val="0"/>
              </a:spcBef>
              <a:spcAft>
                <a:spcPts val="0"/>
              </a:spcAft>
              <a:buClr>
                <a:schemeClr val="dk1"/>
              </a:buClr>
              <a:buSzPts val="2800"/>
              <a:buNone/>
              <a:defRPr sz="2800">
                <a:solidFill>
                  <a:schemeClr val="dk1"/>
                </a:solidFill>
              </a:defRPr>
            </a:lvl5pPr>
            <a:lvl6pPr lvl="5" rtl="0" algn="ctr">
              <a:lnSpc>
                <a:spcPct val="100000"/>
              </a:lnSpc>
              <a:spcBef>
                <a:spcPts val="0"/>
              </a:spcBef>
              <a:spcAft>
                <a:spcPts val="0"/>
              </a:spcAft>
              <a:buClr>
                <a:schemeClr val="dk1"/>
              </a:buClr>
              <a:buSzPts val="2800"/>
              <a:buNone/>
              <a:defRPr sz="2800">
                <a:solidFill>
                  <a:schemeClr val="dk1"/>
                </a:solidFill>
              </a:defRPr>
            </a:lvl6pPr>
            <a:lvl7pPr lvl="6" rtl="0" algn="ctr">
              <a:lnSpc>
                <a:spcPct val="100000"/>
              </a:lnSpc>
              <a:spcBef>
                <a:spcPts val="0"/>
              </a:spcBef>
              <a:spcAft>
                <a:spcPts val="0"/>
              </a:spcAft>
              <a:buClr>
                <a:schemeClr val="dk1"/>
              </a:buClr>
              <a:buSzPts val="2800"/>
              <a:buNone/>
              <a:defRPr sz="2800">
                <a:solidFill>
                  <a:schemeClr val="dk1"/>
                </a:solidFill>
              </a:defRPr>
            </a:lvl7pPr>
            <a:lvl8pPr lvl="7" rtl="0" algn="ctr">
              <a:lnSpc>
                <a:spcPct val="100000"/>
              </a:lnSpc>
              <a:spcBef>
                <a:spcPts val="0"/>
              </a:spcBef>
              <a:spcAft>
                <a:spcPts val="0"/>
              </a:spcAft>
              <a:buClr>
                <a:schemeClr val="dk1"/>
              </a:buClr>
              <a:buSzPts val="2800"/>
              <a:buNone/>
              <a:defRPr sz="2800">
                <a:solidFill>
                  <a:schemeClr val="dk1"/>
                </a:solidFill>
              </a:defRPr>
            </a:lvl8pPr>
            <a:lvl9pPr lvl="8" rtl="0" algn="ctr">
              <a:lnSpc>
                <a:spcPct val="100000"/>
              </a:lnSpc>
              <a:spcBef>
                <a:spcPts val="0"/>
              </a:spcBef>
              <a:spcAft>
                <a:spcPts val="0"/>
              </a:spcAft>
              <a:buClr>
                <a:schemeClr val="dk1"/>
              </a:buClr>
              <a:buSzPts val="2800"/>
              <a:buNone/>
              <a:defRPr sz="2800">
                <a:solidFill>
                  <a:schemeClr val="dk1"/>
                </a:solidFill>
              </a:defRPr>
            </a:lvl9pPr>
          </a:lstStyle>
          <a:p/>
        </p:txBody>
      </p:sp>
      <p:grpSp>
        <p:nvGrpSpPr>
          <p:cNvPr id="306" name="Google Shape;306;p20"/>
          <p:cNvGrpSpPr/>
          <p:nvPr/>
        </p:nvGrpSpPr>
        <p:grpSpPr>
          <a:xfrm>
            <a:off x="-540125" y="-190500"/>
            <a:ext cx="10224238" cy="5634425"/>
            <a:chOff x="-540125" y="-190500"/>
            <a:chExt cx="10224238" cy="5634425"/>
          </a:xfrm>
        </p:grpSpPr>
        <p:sp>
          <p:nvSpPr>
            <p:cNvPr id="307" name="Google Shape;307;p20"/>
            <p:cNvSpPr/>
            <p:nvPr/>
          </p:nvSpPr>
          <p:spPr>
            <a:xfrm>
              <a:off x="8868499" y="258010"/>
              <a:ext cx="274226" cy="5038749"/>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308" name="Google Shape;308;p20"/>
            <p:cNvSpPr/>
            <p:nvPr/>
          </p:nvSpPr>
          <p:spPr>
            <a:xfrm>
              <a:off x="100" y="247650"/>
              <a:ext cx="274225" cy="5049014"/>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grpSp>
          <p:nvGrpSpPr>
            <p:cNvPr id="309" name="Google Shape;309;p20"/>
            <p:cNvGrpSpPr/>
            <p:nvPr/>
          </p:nvGrpSpPr>
          <p:grpSpPr>
            <a:xfrm>
              <a:off x="243846" y="4810252"/>
              <a:ext cx="8625625" cy="318713"/>
              <a:chOff x="188112" y="4401147"/>
              <a:chExt cx="8663745" cy="305867"/>
            </a:xfrm>
          </p:grpSpPr>
          <p:sp>
            <p:nvSpPr>
              <p:cNvPr id="310" name="Google Shape;310;p20"/>
              <p:cNvSpPr/>
              <p:nvPr/>
            </p:nvSpPr>
            <p:spPr>
              <a:xfrm>
                <a:off x="188112" y="4401147"/>
                <a:ext cx="8663745" cy="305867"/>
              </a:xfrm>
              <a:custGeom>
                <a:rect b="b" l="l" r="r" t="t"/>
                <a:pathLst>
                  <a:path extrusionOk="0" h="3178" w="27171">
                    <a:moveTo>
                      <a:pt x="1" y="0"/>
                    </a:moveTo>
                    <a:lnTo>
                      <a:pt x="1" y="3177"/>
                    </a:lnTo>
                    <a:lnTo>
                      <a:pt x="27171" y="3177"/>
                    </a:lnTo>
                    <a:lnTo>
                      <a:pt x="271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311" name="Google Shape;311;p20"/>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312" name="Google Shape;312;p20"/>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grpSp>
        <p:sp>
          <p:nvSpPr>
            <p:cNvPr id="313" name="Google Shape;313;p20"/>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314" name="Google Shape;314;p20"/>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315" name="Google Shape;315;p20"/>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316" name="Google Shape;316;p20"/>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317" name="Google Shape;317;p20"/>
            <p:cNvSpPr/>
            <p:nvPr/>
          </p:nvSpPr>
          <p:spPr>
            <a:xfrm>
              <a:off x="710332" y="194931"/>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318" name="Google Shape;318;p20"/>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319" name="Google Shape;319;p20"/>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320" name="Google Shape;320;p20"/>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321" name="Google Shape;321;p20"/>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322" name="Google Shape;322;p20"/>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grpSp>
          <p:nvGrpSpPr>
            <p:cNvPr id="323" name="Google Shape;323;p20"/>
            <p:cNvGrpSpPr/>
            <p:nvPr/>
          </p:nvGrpSpPr>
          <p:grpSpPr>
            <a:xfrm>
              <a:off x="-10709" y="263403"/>
              <a:ext cx="448838" cy="860613"/>
              <a:chOff x="561117" y="628348"/>
              <a:chExt cx="448838" cy="855480"/>
            </a:xfrm>
          </p:grpSpPr>
          <p:sp>
            <p:nvSpPr>
              <p:cNvPr id="324" name="Google Shape;324;p20"/>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325" name="Google Shape;325;p20"/>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326" name="Google Shape;326;p20"/>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grpSp>
        <p:grpSp>
          <p:nvGrpSpPr>
            <p:cNvPr id="327" name="Google Shape;327;p20"/>
            <p:cNvGrpSpPr/>
            <p:nvPr/>
          </p:nvGrpSpPr>
          <p:grpSpPr>
            <a:xfrm>
              <a:off x="8694552" y="263386"/>
              <a:ext cx="448838" cy="855480"/>
              <a:chOff x="4189590" y="628348"/>
              <a:chExt cx="448838" cy="855480"/>
            </a:xfrm>
          </p:grpSpPr>
          <p:sp>
            <p:nvSpPr>
              <p:cNvPr id="328" name="Google Shape;328;p20"/>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329" name="Google Shape;329;p20"/>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330" name="Google Shape;330;p20"/>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TITLE_AND_TWO_COLUMNS_1_1_1">
    <p:bg>
      <p:bgPr>
        <a:solidFill>
          <a:schemeClr val="lt1"/>
        </a:solidFill>
      </p:bgPr>
    </p:bg>
    <p:spTree>
      <p:nvGrpSpPr>
        <p:cNvPr id="331" name="Shape 331"/>
        <p:cNvGrpSpPr/>
        <p:nvPr/>
      </p:nvGrpSpPr>
      <p:grpSpPr>
        <a:xfrm>
          <a:off x="0" y="0"/>
          <a:ext cx="0" cy="0"/>
          <a:chOff x="0" y="0"/>
          <a:chExt cx="0" cy="0"/>
        </a:xfrm>
      </p:grpSpPr>
      <p:sp>
        <p:nvSpPr>
          <p:cNvPr id="332" name="Google Shape;332;p21"/>
          <p:cNvSpPr txBox="1"/>
          <p:nvPr>
            <p:ph type="title"/>
          </p:nvPr>
        </p:nvSpPr>
        <p:spPr>
          <a:xfrm>
            <a:off x="941837" y="2585547"/>
            <a:ext cx="2767200" cy="425100"/>
          </a:xfrm>
          <a:prstGeom prst="rect">
            <a:avLst/>
          </a:prstGeom>
          <a:ln>
            <a:noFill/>
          </a:ln>
        </p:spPr>
        <p:txBody>
          <a:bodyPr anchorCtr="0" anchor="b" bIns="91425" lIns="91425" spcFirstLastPara="1" rIns="91425" wrap="square" tIns="91425">
            <a:normAutofit/>
          </a:bodyPr>
          <a:lstStyle>
            <a:lvl1pPr lvl="0" rtl="0" algn="ctr">
              <a:spcBef>
                <a:spcPts val="0"/>
              </a:spcBef>
              <a:spcAft>
                <a:spcPts val="0"/>
              </a:spcAft>
              <a:buSzPts val="2800"/>
              <a:buNone/>
              <a:defRPr b="0" sz="20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333" name="Google Shape;333;p21"/>
          <p:cNvSpPr txBox="1"/>
          <p:nvPr>
            <p:ph idx="2" type="title"/>
          </p:nvPr>
        </p:nvSpPr>
        <p:spPr>
          <a:xfrm>
            <a:off x="5432256" y="2585550"/>
            <a:ext cx="2769900" cy="420600"/>
          </a:xfrm>
          <a:prstGeom prst="rect">
            <a:avLst/>
          </a:prstGeom>
          <a:ln>
            <a:noFill/>
          </a:ln>
        </p:spPr>
        <p:txBody>
          <a:bodyPr anchorCtr="0" anchor="b" bIns="91425" lIns="91425" spcFirstLastPara="1" rIns="91425" wrap="square" tIns="91425">
            <a:normAutofit/>
          </a:bodyPr>
          <a:lstStyle>
            <a:lvl1pPr lvl="0" rtl="0" algn="ctr">
              <a:spcBef>
                <a:spcPts val="0"/>
              </a:spcBef>
              <a:spcAft>
                <a:spcPts val="0"/>
              </a:spcAft>
              <a:buSzPts val="2800"/>
              <a:buNone/>
              <a:defRPr b="0" sz="20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334" name="Google Shape;334;p21"/>
          <p:cNvSpPr txBox="1"/>
          <p:nvPr>
            <p:ph idx="1" type="subTitle"/>
          </p:nvPr>
        </p:nvSpPr>
        <p:spPr>
          <a:xfrm>
            <a:off x="5432256" y="2888703"/>
            <a:ext cx="2769900" cy="10059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Clr>
                <a:schemeClr val="lt1"/>
              </a:buClr>
              <a:buSzPts val="1800"/>
              <a:buChar char="●"/>
              <a:defRPr b="0" sz="1400">
                <a:solidFill>
                  <a:schemeClr val="dk1"/>
                </a:solidFill>
              </a:defRPr>
            </a:lvl1pPr>
            <a:lvl2pPr lvl="1" rtl="0" algn="ctr">
              <a:lnSpc>
                <a:spcPct val="100000"/>
              </a:lnSpc>
              <a:spcBef>
                <a:spcPts val="0"/>
              </a:spcBef>
              <a:spcAft>
                <a:spcPts val="0"/>
              </a:spcAft>
              <a:buClr>
                <a:schemeClr val="lt1"/>
              </a:buClr>
              <a:buSzPts val="2800"/>
              <a:buChar char="○"/>
              <a:defRPr sz="2800">
                <a:solidFill>
                  <a:schemeClr val="lt1"/>
                </a:solidFill>
              </a:defRPr>
            </a:lvl2pPr>
            <a:lvl3pPr lvl="2" rtl="0" algn="ctr">
              <a:lnSpc>
                <a:spcPct val="100000"/>
              </a:lnSpc>
              <a:spcBef>
                <a:spcPts val="0"/>
              </a:spcBef>
              <a:spcAft>
                <a:spcPts val="0"/>
              </a:spcAft>
              <a:buClr>
                <a:schemeClr val="lt1"/>
              </a:buClr>
              <a:buSzPts val="2800"/>
              <a:buChar char="■"/>
              <a:defRPr sz="2800">
                <a:solidFill>
                  <a:schemeClr val="lt1"/>
                </a:solidFill>
              </a:defRPr>
            </a:lvl3pPr>
            <a:lvl4pPr lvl="3" rtl="0" algn="ctr">
              <a:lnSpc>
                <a:spcPct val="100000"/>
              </a:lnSpc>
              <a:spcBef>
                <a:spcPts val="0"/>
              </a:spcBef>
              <a:spcAft>
                <a:spcPts val="0"/>
              </a:spcAft>
              <a:buClr>
                <a:schemeClr val="lt1"/>
              </a:buClr>
              <a:buSzPts val="2800"/>
              <a:buChar char="●"/>
              <a:defRPr sz="2800">
                <a:solidFill>
                  <a:schemeClr val="lt1"/>
                </a:solidFill>
              </a:defRPr>
            </a:lvl4pPr>
            <a:lvl5pPr lvl="4" rtl="0" algn="ctr">
              <a:lnSpc>
                <a:spcPct val="100000"/>
              </a:lnSpc>
              <a:spcBef>
                <a:spcPts val="0"/>
              </a:spcBef>
              <a:spcAft>
                <a:spcPts val="0"/>
              </a:spcAft>
              <a:buClr>
                <a:schemeClr val="lt1"/>
              </a:buClr>
              <a:buSzPts val="2800"/>
              <a:buChar char="○"/>
              <a:defRPr sz="2800">
                <a:solidFill>
                  <a:schemeClr val="lt1"/>
                </a:solidFill>
              </a:defRPr>
            </a:lvl5pPr>
            <a:lvl6pPr lvl="5" rtl="0" algn="ctr">
              <a:lnSpc>
                <a:spcPct val="100000"/>
              </a:lnSpc>
              <a:spcBef>
                <a:spcPts val="0"/>
              </a:spcBef>
              <a:spcAft>
                <a:spcPts val="0"/>
              </a:spcAft>
              <a:buClr>
                <a:schemeClr val="lt1"/>
              </a:buClr>
              <a:buSzPts val="2800"/>
              <a:buChar char="■"/>
              <a:defRPr sz="2800">
                <a:solidFill>
                  <a:schemeClr val="lt1"/>
                </a:solidFill>
              </a:defRPr>
            </a:lvl6pPr>
            <a:lvl7pPr lvl="6" rtl="0" algn="ctr">
              <a:lnSpc>
                <a:spcPct val="100000"/>
              </a:lnSpc>
              <a:spcBef>
                <a:spcPts val="0"/>
              </a:spcBef>
              <a:spcAft>
                <a:spcPts val="0"/>
              </a:spcAft>
              <a:buClr>
                <a:schemeClr val="lt1"/>
              </a:buClr>
              <a:buSzPts val="2800"/>
              <a:buChar char="●"/>
              <a:defRPr sz="2800">
                <a:solidFill>
                  <a:schemeClr val="lt1"/>
                </a:solidFill>
              </a:defRPr>
            </a:lvl7pPr>
            <a:lvl8pPr lvl="7" rtl="0" algn="ctr">
              <a:lnSpc>
                <a:spcPct val="100000"/>
              </a:lnSpc>
              <a:spcBef>
                <a:spcPts val="0"/>
              </a:spcBef>
              <a:spcAft>
                <a:spcPts val="0"/>
              </a:spcAft>
              <a:buClr>
                <a:schemeClr val="lt1"/>
              </a:buClr>
              <a:buSzPts val="2800"/>
              <a:buChar char="○"/>
              <a:defRPr sz="2800">
                <a:solidFill>
                  <a:schemeClr val="lt1"/>
                </a:solidFill>
              </a:defRPr>
            </a:lvl8pPr>
            <a:lvl9pPr lvl="8" rtl="0" algn="ctr">
              <a:lnSpc>
                <a:spcPct val="100000"/>
              </a:lnSpc>
              <a:spcBef>
                <a:spcPts val="0"/>
              </a:spcBef>
              <a:spcAft>
                <a:spcPts val="0"/>
              </a:spcAft>
              <a:buClr>
                <a:schemeClr val="lt1"/>
              </a:buClr>
              <a:buSzPts val="2800"/>
              <a:buChar char="■"/>
              <a:defRPr sz="2800">
                <a:solidFill>
                  <a:schemeClr val="lt1"/>
                </a:solidFill>
              </a:defRPr>
            </a:lvl9pPr>
          </a:lstStyle>
          <a:p/>
        </p:txBody>
      </p:sp>
      <p:sp>
        <p:nvSpPr>
          <p:cNvPr id="335" name="Google Shape;335;p21"/>
          <p:cNvSpPr txBox="1"/>
          <p:nvPr>
            <p:ph idx="3" type="subTitle"/>
          </p:nvPr>
        </p:nvSpPr>
        <p:spPr>
          <a:xfrm>
            <a:off x="941837" y="2888703"/>
            <a:ext cx="2767200" cy="10059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Clr>
                <a:schemeClr val="lt1"/>
              </a:buClr>
              <a:buSzPts val="1800"/>
              <a:buChar char="●"/>
              <a:defRPr b="0" sz="1400">
                <a:solidFill>
                  <a:schemeClr val="dk1"/>
                </a:solidFill>
              </a:defRPr>
            </a:lvl1pPr>
            <a:lvl2pPr lvl="1" rtl="0" algn="ctr">
              <a:lnSpc>
                <a:spcPct val="100000"/>
              </a:lnSpc>
              <a:spcBef>
                <a:spcPts val="0"/>
              </a:spcBef>
              <a:spcAft>
                <a:spcPts val="0"/>
              </a:spcAft>
              <a:buClr>
                <a:schemeClr val="lt1"/>
              </a:buClr>
              <a:buSzPts val="2800"/>
              <a:buChar char="○"/>
              <a:defRPr sz="2800">
                <a:solidFill>
                  <a:schemeClr val="lt1"/>
                </a:solidFill>
              </a:defRPr>
            </a:lvl2pPr>
            <a:lvl3pPr lvl="2" rtl="0" algn="ctr">
              <a:lnSpc>
                <a:spcPct val="100000"/>
              </a:lnSpc>
              <a:spcBef>
                <a:spcPts val="0"/>
              </a:spcBef>
              <a:spcAft>
                <a:spcPts val="0"/>
              </a:spcAft>
              <a:buClr>
                <a:schemeClr val="lt1"/>
              </a:buClr>
              <a:buSzPts val="2800"/>
              <a:buChar char="■"/>
              <a:defRPr sz="2800">
                <a:solidFill>
                  <a:schemeClr val="lt1"/>
                </a:solidFill>
              </a:defRPr>
            </a:lvl3pPr>
            <a:lvl4pPr lvl="3" rtl="0" algn="ctr">
              <a:lnSpc>
                <a:spcPct val="100000"/>
              </a:lnSpc>
              <a:spcBef>
                <a:spcPts val="0"/>
              </a:spcBef>
              <a:spcAft>
                <a:spcPts val="0"/>
              </a:spcAft>
              <a:buClr>
                <a:schemeClr val="lt1"/>
              </a:buClr>
              <a:buSzPts val="2800"/>
              <a:buChar char="●"/>
              <a:defRPr sz="2800">
                <a:solidFill>
                  <a:schemeClr val="lt1"/>
                </a:solidFill>
              </a:defRPr>
            </a:lvl4pPr>
            <a:lvl5pPr lvl="4" rtl="0" algn="ctr">
              <a:lnSpc>
                <a:spcPct val="100000"/>
              </a:lnSpc>
              <a:spcBef>
                <a:spcPts val="0"/>
              </a:spcBef>
              <a:spcAft>
                <a:spcPts val="0"/>
              </a:spcAft>
              <a:buClr>
                <a:schemeClr val="lt1"/>
              </a:buClr>
              <a:buSzPts val="2800"/>
              <a:buChar char="○"/>
              <a:defRPr sz="2800">
                <a:solidFill>
                  <a:schemeClr val="lt1"/>
                </a:solidFill>
              </a:defRPr>
            </a:lvl5pPr>
            <a:lvl6pPr lvl="5" rtl="0" algn="ctr">
              <a:lnSpc>
                <a:spcPct val="100000"/>
              </a:lnSpc>
              <a:spcBef>
                <a:spcPts val="0"/>
              </a:spcBef>
              <a:spcAft>
                <a:spcPts val="0"/>
              </a:spcAft>
              <a:buClr>
                <a:schemeClr val="lt1"/>
              </a:buClr>
              <a:buSzPts val="2800"/>
              <a:buChar char="■"/>
              <a:defRPr sz="2800">
                <a:solidFill>
                  <a:schemeClr val="lt1"/>
                </a:solidFill>
              </a:defRPr>
            </a:lvl6pPr>
            <a:lvl7pPr lvl="6" rtl="0" algn="ctr">
              <a:lnSpc>
                <a:spcPct val="100000"/>
              </a:lnSpc>
              <a:spcBef>
                <a:spcPts val="0"/>
              </a:spcBef>
              <a:spcAft>
                <a:spcPts val="0"/>
              </a:spcAft>
              <a:buClr>
                <a:schemeClr val="lt1"/>
              </a:buClr>
              <a:buSzPts val="2800"/>
              <a:buChar char="●"/>
              <a:defRPr sz="2800">
                <a:solidFill>
                  <a:schemeClr val="lt1"/>
                </a:solidFill>
              </a:defRPr>
            </a:lvl7pPr>
            <a:lvl8pPr lvl="7" rtl="0" algn="ctr">
              <a:lnSpc>
                <a:spcPct val="100000"/>
              </a:lnSpc>
              <a:spcBef>
                <a:spcPts val="0"/>
              </a:spcBef>
              <a:spcAft>
                <a:spcPts val="0"/>
              </a:spcAft>
              <a:buClr>
                <a:schemeClr val="lt1"/>
              </a:buClr>
              <a:buSzPts val="2800"/>
              <a:buChar char="○"/>
              <a:defRPr sz="2800">
                <a:solidFill>
                  <a:schemeClr val="lt1"/>
                </a:solidFill>
              </a:defRPr>
            </a:lvl8pPr>
            <a:lvl9pPr lvl="8" rtl="0" algn="ctr">
              <a:lnSpc>
                <a:spcPct val="100000"/>
              </a:lnSpc>
              <a:spcBef>
                <a:spcPts val="0"/>
              </a:spcBef>
              <a:spcAft>
                <a:spcPts val="0"/>
              </a:spcAft>
              <a:buClr>
                <a:schemeClr val="lt1"/>
              </a:buClr>
              <a:buSzPts val="2800"/>
              <a:buChar char="■"/>
              <a:defRPr sz="2800">
                <a:solidFill>
                  <a:schemeClr val="lt1"/>
                </a:solidFill>
              </a:defRPr>
            </a:lvl9pPr>
          </a:lstStyle>
          <a:p/>
        </p:txBody>
      </p:sp>
      <p:sp>
        <p:nvSpPr>
          <p:cNvPr id="336" name="Google Shape;336;p21"/>
          <p:cNvSpPr txBox="1"/>
          <p:nvPr>
            <p:ph idx="4" type="title"/>
          </p:nvPr>
        </p:nvSpPr>
        <p:spPr>
          <a:xfrm>
            <a:off x="720000" y="539500"/>
            <a:ext cx="7704000" cy="4782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2800"/>
              <a:buNone/>
              <a:defRPr sz="3000">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337" name="Google Shape;337;p21"/>
          <p:cNvGrpSpPr/>
          <p:nvPr/>
        </p:nvGrpSpPr>
        <p:grpSpPr>
          <a:xfrm>
            <a:off x="-540125" y="-190500"/>
            <a:ext cx="10224238" cy="5634425"/>
            <a:chOff x="-540125" y="-190500"/>
            <a:chExt cx="10224238" cy="5634425"/>
          </a:xfrm>
        </p:grpSpPr>
        <p:sp>
          <p:nvSpPr>
            <p:cNvPr id="338" name="Google Shape;338;p21"/>
            <p:cNvSpPr/>
            <p:nvPr/>
          </p:nvSpPr>
          <p:spPr>
            <a:xfrm>
              <a:off x="8868499" y="258010"/>
              <a:ext cx="274226" cy="5038749"/>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339" name="Google Shape;339;p21"/>
            <p:cNvSpPr/>
            <p:nvPr/>
          </p:nvSpPr>
          <p:spPr>
            <a:xfrm>
              <a:off x="100" y="247650"/>
              <a:ext cx="274225" cy="5049014"/>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grpSp>
          <p:nvGrpSpPr>
            <p:cNvPr id="340" name="Google Shape;340;p21"/>
            <p:cNvGrpSpPr/>
            <p:nvPr/>
          </p:nvGrpSpPr>
          <p:grpSpPr>
            <a:xfrm>
              <a:off x="243846" y="4810252"/>
              <a:ext cx="8625625" cy="318713"/>
              <a:chOff x="188112" y="4401147"/>
              <a:chExt cx="8663745" cy="305867"/>
            </a:xfrm>
          </p:grpSpPr>
          <p:sp>
            <p:nvSpPr>
              <p:cNvPr id="341" name="Google Shape;341;p21"/>
              <p:cNvSpPr/>
              <p:nvPr/>
            </p:nvSpPr>
            <p:spPr>
              <a:xfrm>
                <a:off x="188112" y="4401147"/>
                <a:ext cx="8663745" cy="305867"/>
              </a:xfrm>
              <a:custGeom>
                <a:rect b="b" l="l" r="r" t="t"/>
                <a:pathLst>
                  <a:path extrusionOk="0" h="3178" w="27171">
                    <a:moveTo>
                      <a:pt x="1" y="0"/>
                    </a:moveTo>
                    <a:lnTo>
                      <a:pt x="1" y="3177"/>
                    </a:lnTo>
                    <a:lnTo>
                      <a:pt x="27171" y="3177"/>
                    </a:lnTo>
                    <a:lnTo>
                      <a:pt x="271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342" name="Google Shape;342;p21"/>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343" name="Google Shape;343;p21"/>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grpSp>
        <p:sp>
          <p:nvSpPr>
            <p:cNvPr id="344" name="Google Shape;344;p21"/>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345" name="Google Shape;345;p21"/>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346" name="Google Shape;346;p21"/>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347" name="Google Shape;347;p21"/>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348" name="Google Shape;348;p21"/>
            <p:cNvSpPr/>
            <p:nvPr/>
          </p:nvSpPr>
          <p:spPr>
            <a:xfrm>
              <a:off x="710332" y="194931"/>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349" name="Google Shape;349;p21"/>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350" name="Google Shape;350;p21"/>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351" name="Google Shape;351;p21"/>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352" name="Google Shape;352;p21"/>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353" name="Google Shape;353;p21"/>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grpSp>
          <p:nvGrpSpPr>
            <p:cNvPr id="354" name="Google Shape;354;p21"/>
            <p:cNvGrpSpPr/>
            <p:nvPr/>
          </p:nvGrpSpPr>
          <p:grpSpPr>
            <a:xfrm>
              <a:off x="-10709" y="263403"/>
              <a:ext cx="448838" cy="860613"/>
              <a:chOff x="561117" y="628348"/>
              <a:chExt cx="448838" cy="855480"/>
            </a:xfrm>
          </p:grpSpPr>
          <p:sp>
            <p:nvSpPr>
              <p:cNvPr id="355" name="Google Shape;355;p21"/>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356" name="Google Shape;356;p21"/>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357" name="Google Shape;357;p21"/>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grpSp>
        <p:grpSp>
          <p:nvGrpSpPr>
            <p:cNvPr id="358" name="Google Shape;358;p21"/>
            <p:cNvGrpSpPr/>
            <p:nvPr/>
          </p:nvGrpSpPr>
          <p:grpSpPr>
            <a:xfrm>
              <a:off x="8694552" y="263386"/>
              <a:ext cx="448838" cy="855480"/>
              <a:chOff x="4189590" y="628348"/>
              <a:chExt cx="448838" cy="855480"/>
            </a:xfrm>
          </p:grpSpPr>
          <p:sp>
            <p:nvSpPr>
              <p:cNvPr id="359" name="Google Shape;359;p21"/>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360" name="Google Shape;360;p21"/>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361" name="Google Shape;361;p21"/>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362" name="Shape 362"/>
        <p:cNvGrpSpPr/>
        <p:nvPr/>
      </p:nvGrpSpPr>
      <p:grpSpPr>
        <a:xfrm>
          <a:off x="0" y="0"/>
          <a:ext cx="0" cy="0"/>
          <a:chOff x="0" y="0"/>
          <a:chExt cx="0" cy="0"/>
        </a:xfrm>
      </p:grpSpPr>
      <p:sp>
        <p:nvSpPr>
          <p:cNvPr id="363" name="Google Shape;363;p22"/>
          <p:cNvSpPr txBox="1"/>
          <p:nvPr>
            <p:ph type="title"/>
          </p:nvPr>
        </p:nvSpPr>
        <p:spPr>
          <a:xfrm>
            <a:off x="711300" y="2690819"/>
            <a:ext cx="2547000" cy="416700"/>
          </a:xfrm>
          <a:prstGeom prst="rect">
            <a:avLst/>
          </a:prstGeom>
          <a:ln>
            <a:noFill/>
          </a:ln>
        </p:spPr>
        <p:txBody>
          <a:bodyPr anchorCtr="0" anchor="b" bIns="91425" lIns="91425" spcFirstLastPara="1" rIns="91425" wrap="square" tIns="91425">
            <a:norm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64" name="Google Shape;364;p22"/>
          <p:cNvSpPr txBox="1"/>
          <p:nvPr>
            <p:ph idx="1" type="subTitle"/>
          </p:nvPr>
        </p:nvSpPr>
        <p:spPr>
          <a:xfrm>
            <a:off x="711306" y="3053418"/>
            <a:ext cx="2547000" cy="8037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65" name="Google Shape;365;p22"/>
          <p:cNvSpPr txBox="1"/>
          <p:nvPr>
            <p:ph idx="2" type="title"/>
          </p:nvPr>
        </p:nvSpPr>
        <p:spPr>
          <a:xfrm>
            <a:off x="3298461" y="2686231"/>
            <a:ext cx="2547000" cy="416700"/>
          </a:xfrm>
          <a:prstGeom prst="rect">
            <a:avLst/>
          </a:prstGeom>
          <a:ln>
            <a:noFill/>
          </a:ln>
        </p:spPr>
        <p:txBody>
          <a:bodyPr anchorCtr="0" anchor="b" bIns="91425" lIns="91425" spcFirstLastPara="1" rIns="91425" wrap="square" tIns="91425">
            <a:norm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66" name="Google Shape;366;p22"/>
          <p:cNvSpPr txBox="1"/>
          <p:nvPr>
            <p:ph idx="3" type="subTitle"/>
          </p:nvPr>
        </p:nvSpPr>
        <p:spPr>
          <a:xfrm>
            <a:off x="3298464" y="3048831"/>
            <a:ext cx="2547000" cy="8037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67" name="Google Shape;367;p22"/>
          <p:cNvSpPr txBox="1"/>
          <p:nvPr>
            <p:ph idx="4" type="title"/>
          </p:nvPr>
        </p:nvSpPr>
        <p:spPr>
          <a:xfrm>
            <a:off x="5885622" y="2690819"/>
            <a:ext cx="2547000" cy="416700"/>
          </a:xfrm>
          <a:prstGeom prst="rect">
            <a:avLst/>
          </a:prstGeom>
          <a:ln>
            <a:noFill/>
          </a:ln>
        </p:spPr>
        <p:txBody>
          <a:bodyPr anchorCtr="0" anchor="b" bIns="91425" lIns="91425" spcFirstLastPara="1" rIns="91425" wrap="square" tIns="91425">
            <a:norm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68" name="Google Shape;368;p22"/>
          <p:cNvSpPr txBox="1"/>
          <p:nvPr>
            <p:ph idx="5" type="subTitle"/>
          </p:nvPr>
        </p:nvSpPr>
        <p:spPr>
          <a:xfrm>
            <a:off x="5885622" y="3053418"/>
            <a:ext cx="2547000" cy="8037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69" name="Google Shape;369;p22"/>
          <p:cNvSpPr txBox="1"/>
          <p:nvPr>
            <p:ph idx="6" type="title"/>
          </p:nvPr>
        </p:nvSpPr>
        <p:spPr>
          <a:xfrm>
            <a:off x="720000" y="539500"/>
            <a:ext cx="7704000" cy="478200"/>
          </a:xfrm>
          <a:prstGeom prst="rect">
            <a:avLst/>
          </a:prstGeom>
          <a:ln>
            <a:noFill/>
          </a:ln>
        </p:spPr>
        <p:txBody>
          <a:bodyPr anchorCtr="0" anchor="ctr" bIns="91425" lIns="91425" spcFirstLastPara="1" rIns="91425" wrap="square" tIns="91425">
            <a:norm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370" name="Google Shape;370;p22"/>
          <p:cNvGrpSpPr/>
          <p:nvPr/>
        </p:nvGrpSpPr>
        <p:grpSpPr>
          <a:xfrm flipH="1">
            <a:off x="-540119" y="-190500"/>
            <a:ext cx="10224238" cy="5634425"/>
            <a:chOff x="-540125" y="-190500"/>
            <a:chExt cx="10224238" cy="5634425"/>
          </a:xfrm>
        </p:grpSpPr>
        <p:sp>
          <p:nvSpPr>
            <p:cNvPr id="371" name="Google Shape;371;p22"/>
            <p:cNvSpPr/>
            <p:nvPr/>
          </p:nvSpPr>
          <p:spPr>
            <a:xfrm>
              <a:off x="8868499" y="258010"/>
              <a:ext cx="274226" cy="5038749"/>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2"/>
            <p:cNvSpPr/>
            <p:nvPr/>
          </p:nvSpPr>
          <p:spPr>
            <a:xfrm>
              <a:off x="100" y="247650"/>
              <a:ext cx="274225" cy="5049014"/>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3" name="Google Shape;373;p22"/>
            <p:cNvGrpSpPr/>
            <p:nvPr/>
          </p:nvGrpSpPr>
          <p:grpSpPr>
            <a:xfrm>
              <a:off x="243846" y="4810252"/>
              <a:ext cx="8625625" cy="318713"/>
              <a:chOff x="188112" y="4401147"/>
              <a:chExt cx="8663745" cy="305867"/>
            </a:xfrm>
          </p:grpSpPr>
          <p:sp>
            <p:nvSpPr>
              <p:cNvPr id="374" name="Google Shape;374;p22"/>
              <p:cNvSpPr/>
              <p:nvPr/>
            </p:nvSpPr>
            <p:spPr>
              <a:xfrm>
                <a:off x="188112" y="4401147"/>
                <a:ext cx="8663745" cy="305867"/>
              </a:xfrm>
              <a:custGeom>
                <a:rect b="b" l="l" r="r" t="t"/>
                <a:pathLst>
                  <a:path extrusionOk="0" h="3178" w="27171">
                    <a:moveTo>
                      <a:pt x="1" y="0"/>
                    </a:moveTo>
                    <a:lnTo>
                      <a:pt x="1" y="3177"/>
                    </a:lnTo>
                    <a:lnTo>
                      <a:pt x="27171" y="3177"/>
                    </a:lnTo>
                    <a:lnTo>
                      <a:pt x="271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2"/>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2"/>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7" name="Google Shape;377;p22"/>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2"/>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2"/>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2"/>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2"/>
            <p:cNvSpPr/>
            <p:nvPr/>
          </p:nvSpPr>
          <p:spPr>
            <a:xfrm>
              <a:off x="710332" y="194931"/>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2"/>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2"/>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2"/>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2"/>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2"/>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7" name="Google Shape;387;p22"/>
            <p:cNvGrpSpPr/>
            <p:nvPr/>
          </p:nvGrpSpPr>
          <p:grpSpPr>
            <a:xfrm>
              <a:off x="-10709" y="263403"/>
              <a:ext cx="448838" cy="860613"/>
              <a:chOff x="561117" y="628348"/>
              <a:chExt cx="448838" cy="855480"/>
            </a:xfrm>
          </p:grpSpPr>
          <p:sp>
            <p:nvSpPr>
              <p:cNvPr id="388" name="Google Shape;388;p22"/>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2"/>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2"/>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 name="Google Shape;391;p22"/>
            <p:cNvGrpSpPr/>
            <p:nvPr/>
          </p:nvGrpSpPr>
          <p:grpSpPr>
            <a:xfrm>
              <a:off x="8694552" y="263386"/>
              <a:ext cx="448838" cy="855480"/>
              <a:chOff x="4189590" y="628348"/>
              <a:chExt cx="448838" cy="855480"/>
            </a:xfrm>
          </p:grpSpPr>
          <p:sp>
            <p:nvSpPr>
              <p:cNvPr id="392" name="Google Shape;392;p22"/>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2"/>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2"/>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6_1_1">
    <p:spTree>
      <p:nvGrpSpPr>
        <p:cNvPr id="395" name="Shape 395"/>
        <p:cNvGrpSpPr/>
        <p:nvPr/>
      </p:nvGrpSpPr>
      <p:grpSpPr>
        <a:xfrm>
          <a:off x="0" y="0"/>
          <a:ext cx="0" cy="0"/>
          <a:chOff x="0" y="0"/>
          <a:chExt cx="0" cy="0"/>
        </a:xfrm>
      </p:grpSpPr>
      <p:sp>
        <p:nvSpPr>
          <p:cNvPr id="396" name="Google Shape;396;p23"/>
          <p:cNvSpPr txBox="1"/>
          <p:nvPr>
            <p:ph type="title"/>
          </p:nvPr>
        </p:nvSpPr>
        <p:spPr>
          <a:xfrm>
            <a:off x="1387608" y="1896510"/>
            <a:ext cx="3246600" cy="302400"/>
          </a:xfrm>
          <a:prstGeom prst="rect">
            <a:avLst/>
          </a:prstGeom>
          <a:ln>
            <a:noFill/>
          </a:ln>
        </p:spPr>
        <p:txBody>
          <a:bodyPr anchorCtr="0" anchor="ctr" bIns="91425" lIns="91425" spcFirstLastPara="1" rIns="91425" wrap="square" tIns="91425">
            <a:norm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97" name="Google Shape;397;p23"/>
          <p:cNvSpPr txBox="1"/>
          <p:nvPr>
            <p:ph idx="1" type="subTitle"/>
          </p:nvPr>
        </p:nvSpPr>
        <p:spPr>
          <a:xfrm>
            <a:off x="1387608" y="2193549"/>
            <a:ext cx="3246600" cy="5958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98" name="Google Shape;398;p23"/>
          <p:cNvSpPr txBox="1"/>
          <p:nvPr>
            <p:ph idx="2" type="title"/>
          </p:nvPr>
        </p:nvSpPr>
        <p:spPr>
          <a:xfrm>
            <a:off x="1387608" y="3705798"/>
            <a:ext cx="3246600" cy="301800"/>
          </a:xfrm>
          <a:prstGeom prst="rect">
            <a:avLst/>
          </a:prstGeom>
          <a:ln>
            <a:noFill/>
          </a:ln>
        </p:spPr>
        <p:txBody>
          <a:bodyPr anchorCtr="0" anchor="ctr" bIns="91425" lIns="91425" spcFirstLastPara="1" rIns="91425" wrap="square" tIns="91425">
            <a:norm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99" name="Google Shape;399;p23"/>
          <p:cNvSpPr txBox="1"/>
          <p:nvPr>
            <p:ph idx="3" type="subTitle"/>
          </p:nvPr>
        </p:nvSpPr>
        <p:spPr>
          <a:xfrm>
            <a:off x="1387608" y="4012776"/>
            <a:ext cx="3246600" cy="5958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00" name="Google Shape;400;p23"/>
          <p:cNvSpPr txBox="1"/>
          <p:nvPr>
            <p:ph idx="4" type="title"/>
          </p:nvPr>
        </p:nvSpPr>
        <p:spPr>
          <a:xfrm>
            <a:off x="4807023" y="1834424"/>
            <a:ext cx="3246600" cy="416700"/>
          </a:xfrm>
          <a:prstGeom prst="rect">
            <a:avLst/>
          </a:prstGeom>
          <a:ln>
            <a:noFill/>
          </a:ln>
        </p:spPr>
        <p:txBody>
          <a:bodyPr anchorCtr="0" anchor="ctr" bIns="91425" lIns="91425" spcFirstLastPara="1" rIns="91425" wrap="square" tIns="91425">
            <a:norm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01" name="Google Shape;401;p23"/>
          <p:cNvSpPr txBox="1"/>
          <p:nvPr>
            <p:ph idx="5" type="subTitle"/>
          </p:nvPr>
        </p:nvSpPr>
        <p:spPr>
          <a:xfrm>
            <a:off x="4807023" y="2193549"/>
            <a:ext cx="3246600" cy="5958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02" name="Google Shape;402;p23"/>
          <p:cNvSpPr txBox="1"/>
          <p:nvPr>
            <p:ph idx="6" type="title"/>
          </p:nvPr>
        </p:nvSpPr>
        <p:spPr>
          <a:xfrm>
            <a:off x="720000" y="539500"/>
            <a:ext cx="7704000" cy="478200"/>
          </a:xfrm>
          <a:prstGeom prst="rect">
            <a:avLst/>
          </a:prstGeom>
          <a:ln>
            <a:noFill/>
          </a:ln>
        </p:spPr>
        <p:txBody>
          <a:bodyPr anchorCtr="0" anchor="ctr" bIns="91425" lIns="91425" spcFirstLastPara="1" rIns="91425" wrap="square" tIns="91425">
            <a:norm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403" name="Google Shape;403;p23"/>
          <p:cNvGrpSpPr/>
          <p:nvPr/>
        </p:nvGrpSpPr>
        <p:grpSpPr>
          <a:xfrm flipH="1">
            <a:off x="-540119" y="-190500"/>
            <a:ext cx="10224238" cy="5634425"/>
            <a:chOff x="-540125" y="-190500"/>
            <a:chExt cx="10224238" cy="5634425"/>
          </a:xfrm>
        </p:grpSpPr>
        <p:sp>
          <p:nvSpPr>
            <p:cNvPr id="404" name="Google Shape;404;p23"/>
            <p:cNvSpPr/>
            <p:nvPr/>
          </p:nvSpPr>
          <p:spPr>
            <a:xfrm>
              <a:off x="8868499" y="258010"/>
              <a:ext cx="274226" cy="5038749"/>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3"/>
            <p:cNvSpPr/>
            <p:nvPr/>
          </p:nvSpPr>
          <p:spPr>
            <a:xfrm>
              <a:off x="100" y="247650"/>
              <a:ext cx="274225" cy="5049014"/>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6" name="Google Shape;406;p23"/>
            <p:cNvGrpSpPr/>
            <p:nvPr/>
          </p:nvGrpSpPr>
          <p:grpSpPr>
            <a:xfrm>
              <a:off x="243846" y="4810252"/>
              <a:ext cx="8625625" cy="318713"/>
              <a:chOff x="188112" y="4401147"/>
              <a:chExt cx="8663745" cy="305867"/>
            </a:xfrm>
          </p:grpSpPr>
          <p:sp>
            <p:nvSpPr>
              <p:cNvPr id="407" name="Google Shape;407;p23"/>
              <p:cNvSpPr/>
              <p:nvPr/>
            </p:nvSpPr>
            <p:spPr>
              <a:xfrm>
                <a:off x="188112" y="4401147"/>
                <a:ext cx="8663745" cy="305867"/>
              </a:xfrm>
              <a:custGeom>
                <a:rect b="b" l="l" r="r" t="t"/>
                <a:pathLst>
                  <a:path extrusionOk="0" h="3178" w="27171">
                    <a:moveTo>
                      <a:pt x="1" y="0"/>
                    </a:moveTo>
                    <a:lnTo>
                      <a:pt x="1" y="3177"/>
                    </a:lnTo>
                    <a:lnTo>
                      <a:pt x="27171" y="3177"/>
                    </a:lnTo>
                    <a:lnTo>
                      <a:pt x="271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3"/>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3"/>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0" name="Google Shape;410;p23"/>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3"/>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3"/>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3"/>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3"/>
            <p:cNvSpPr/>
            <p:nvPr/>
          </p:nvSpPr>
          <p:spPr>
            <a:xfrm>
              <a:off x="710332" y="194931"/>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3"/>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3"/>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3"/>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3"/>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3"/>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0" name="Google Shape;420;p23"/>
            <p:cNvGrpSpPr/>
            <p:nvPr/>
          </p:nvGrpSpPr>
          <p:grpSpPr>
            <a:xfrm>
              <a:off x="-10709" y="263403"/>
              <a:ext cx="448838" cy="860613"/>
              <a:chOff x="561117" y="628348"/>
              <a:chExt cx="448838" cy="855480"/>
            </a:xfrm>
          </p:grpSpPr>
          <p:sp>
            <p:nvSpPr>
              <p:cNvPr id="421" name="Google Shape;421;p23"/>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3"/>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3"/>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 name="Google Shape;424;p23"/>
            <p:cNvGrpSpPr/>
            <p:nvPr/>
          </p:nvGrpSpPr>
          <p:grpSpPr>
            <a:xfrm>
              <a:off x="8694552" y="263386"/>
              <a:ext cx="448838" cy="855480"/>
              <a:chOff x="4189590" y="628348"/>
              <a:chExt cx="448838" cy="855480"/>
            </a:xfrm>
          </p:grpSpPr>
          <p:sp>
            <p:nvSpPr>
              <p:cNvPr id="425" name="Google Shape;425;p23"/>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3"/>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3"/>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1">
  <p:cSld name="SECTION_HEADER_1_1">
    <p:spTree>
      <p:nvGrpSpPr>
        <p:cNvPr id="428" name="Shape 428"/>
        <p:cNvGrpSpPr/>
        <p:nvPr/>
      </p:nvGrpSpPr>
      <p:grpSpPr>
        <a:xfrm>
          <a:off x="0" y="0"/>
          <a:ext cx="0" cy="0"/>
          <a:chOff x="0" y="0"/>
          <a:chExt cx="0" cy="0"/>
        </a:xfrm>
      </p:grpSpPr>
      <p:grpSp>
        <p:nvGrpSpPr>
          <p:cNvPr id="429" name="Google Shape;429;p24"/>
          <p:cNvGrpSpPr/>
          <p:nvPr/>
        </p:nvGrpSpPr>
        <p:grpSpPr>
          <a:xfrm>
            <a:off x="-540125" y="-9525"/>
            <a:ext cx="10224238" cy="5148650"/>
            <a:chOff x="-540125" y="-9525"/>
            <a:chExt cx="10224238" cy="5148650"/>
          </a:xfrm>
        </p:grpSpPr>
        <p:sp>
          <p:nvSpPr>
            <p:cNvPr id="430" name="Google Shape;430;p24"/>
            <p:cNvSpPr/>
            <p:nvPr/>
          </p:nvSpPr>
          <p:spPr>
            <a:xfrm>
              <a:off x="169868" y="454400"/>
              <a:ext cx="8807154" cy="855436"/>
            </a:xfrm>
            <a:custGeom>
              <a:rect b="b" l="l" r="r" t="t"/>
              <a:pathLst>
                <a:path extrusionOk="0" h="40289" w="27675">
                  <a:moveTo>
                    <a:pt x="1" y="0"/>
                  </a:moveTo>
                  <a:lnTo>
                    <a:pt x="1" y="40289"/>
                  </a:lnTo>
                  <a:lnTo>
                    <a:pt x="27674" y="40289"/>
                  </a:lnTo>
                  <a:lnTo>
                    <a:pt x="276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1" name="Google Shape;431;p24"/>
            <p:cNvGrpSpPr/>
            <p:nvPr/>
          </p:nvGrpSpPr>
          <p:grpSpPr>
            <a:xfrm>
              <a:off x="-540125" y="-9525"/>
              <a:ext cx="10224238" cy="5148650"/>
              <a:chOff x="-540125" y="-9525"/>
              <a:chExt cx="10224238" cy="5148650"/>
            </a:xfrm>
          </p:grpSpPr>
          <p:sp>
            <p:nvSpPr>
              <p:cNvPr id="432" name="Google Shape;432;p24"/>
              <p:cNvSpPr/>
              <p:nvPr/>
            </p:nvSpPr>
            <p:spPr>
              <a:xfrm>
                <a:off x="-9525" y="438375"/>
                <a:ext cx="9153523" cy="302799"/>
              </a:xfrm>
              <a:custGeom>
                <a:rect b="b" l="l" r="r" t="t"/>
                <a:pathLst>
                  <a:path extrusionOk="0" h="1375" w="27423">
                    <a:moveTo>
                      <a:pt x="1" y="1"/>
                    </a:moveTo>
                    <a:lnTo>
                      <a:pt x="1" y="1374"/>
                    </a:lnTo>
                    <a:lnTo>
                      <a:pt x="27422" y="1374"/>
                    </a:lnTo>
                    <a:lnTo>
                      <a:pt x="2742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4"/>
              <p:cNvSpPr/>
              <p:nvPr/>
            </p:nvSpPr>
            <p:spPr>
              <a:xfrm>
                <a:off x="-134261" y="215612"/>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4"/>
              <p:cNvSpPr/>
              <p:nvPr/>
            </p:nvSpPr>
            <p:spPr>
              <a:xfrm>
                <a:off x="-540125" y="-9525"/>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4"/>
              <p:cNvSpPr/>
              <p:nvPr/>
            </p:nvSpPr>
            <p:spPr>
              <a:xfrm>
                <a:off x="-540125" y="-9525"/>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4"/>
              <p:cNvSpPr/>
              <p:nvPr/>
            </p:nvSpPr>
            <p:spPr>
              <a:xfrm>
                <a:off x="710332" y="3759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4"/>
              <p:cNvSpPr/>
              <p:nvPr/>
            </p:nvSpPr>
            <p:spPr>
              <a:xfrm>
                <a:off x="-340627" y="121200"/>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8" name="Google Shape;438;p24"/>
              <p:cNvGrpSpPr/>
              <p:nvPr/>
            </p:nvGrpSpPr>
            <p:grpSpPr>
              <a:xfrm>
                <a:off x="-369550" y="247648"/>
                <a:ext cx="9889274" cy="4891477"/>
                <a:chOff x="-369550" y="247648"/>
                <a:chExt cx="9889274" cy="4891477"/>
              </a:xfrm>
            </p:grpSpPr>
            <p:sp>
              <p:nvSpPr>
                <p:cNvPr id="439" name="Google Shape;439;p24"/>
                <p:cNvSpPr/>
                <p:nvPr/>
              </p:nvSpPr>
              <p:spPr>
                <a:xfrm>
                  <a:off x="5025" y="1299850"/>
                  <a:ext cx="9140707" cy="3522165"/>
                </a:xfrm>
                <a:custGeom>
                  <a:rect b="b" l="l" r="r" t="t"/>
                  <a:pathLst>
                    <a:path extrusionOk="0" h="40289" w="27675">
                      <a:moveTo>
                        <a:pt x="1" y="0"/>
                      </a:moveTo>
                      <a:lnTo>
                        <a:pt x="1" y="40289"/>
                      </a:lnTo>
                      <a:lnTo>
                        <a:pt x="27674" y="40289"/>
                      </a:lnTo>
                      <a:lnTo>
                        <a:pt x="276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4"/>
                <p:cNvSpPr/>
                <p:nvPr/>
              </p:nvSpPr>
              <p:spPr>
                <a:xfrm>
                  <a:off x="243846" y="4505452"/>
                  <a:ext cx="8625638" cy="318714"/>
                </a:xfrm>
                <a:custGeom>
                  <a:rect b="b" l="l" r="r" t="t"/>
                  <a:pathLst>
                    <a:path extrusionOk="0" h="3178" w="27171">
                      <a:moveTo>
                        <a:pt x="1" y="0"/>
                      </a:moveTo>
                      <a:lnTo>
                        <a:pt x="1" y="3177"/>
                      </a:lnTo>
                      <a:lnTo>
                        <a:pt x="27171" y="3177"/>
                      </a:lnTo>
                      <a:lnTo>
                        <a:pt x="271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1" name="Google Shape;441;p24"/>
                <p:cNvGrpSpPr/>
                <p:nvPr/>
              </p:nvGrpSpPr>
              <p:grpSpPr>
                <a:xfrm>
                  <a:off x="700362" y="4505452"/>
                  <a:ext cx="7743276" cy="318714"/>
                  <a:chOff x="700362" y="4505452"/>
                  <a:chExt cx="7743276" cy="318714"/>
                </a:xfrm>
              </p:grpSpPr>
              <p:sp>
                <p:nvSpPr>
                  <p:cNvPr id="442" name="Google Shape;442;p24"/>
                  <p:cNvSpPr/>
                  <p:nvPr/>
                </p:nvSpPr>
                <p:spPr>
                  <a:xfrm>
                    <a:off x="1252412" y="4505452"/>
                    <a:ext cx="6618354" cy="318714"/>
                  </a:xfrm>
                  <a:custGeom>
                    <a:rect b="b" l="l" r="r" t="t"/>
                    <a:pathLst>
                      <a:path extrusionOk="0" h="3178" w="20848">
                        <a:moveTo>
                          <a:pt x="1" y="0"/>
                        </a:moveTo>
                        <a:lnTo>
                          <a:pt x="378" y="3177"/>
                        </a:lnTo>
                        <a:lnTo>
                          <a:pt x="20470" y="3177"/>
                        </a:lnTo>
                        <a:lnTo>
                          <a:pt x="2084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4"/>
                  <p:cNvSpPr/>
                  <p:nvPr/>
                </p:nvSpPr>
                <p:spPr>
                  <a:xfrm>
                    <a:off x="700362" y="465889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4"/>
                  <p:cNvSpPr/>
                  <p:nvPr/>
                </p:nvSpPr>
                <p:spPr>
                  <a:xfrm>
                    <a:off x="8224275" y="465889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5" name="Google Shape;445;p24"/>
                <p:cNvSpPr/>
                <p:nvPr/>
              </p:nvSpPr>
              <p:spPr>
                <a:xfrm>
                  <a:off x="8868500" y="257125"/>
                  <a:ext cx="274226" cy="4609241"/>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4"/>
                <p:cNvSpPr/>
                <p:nvPr/>
              </p:nvSpPr>
              <p:spPr>
                <a:xfrm>
                  <a:off x="100" y="247648"/>
                  <a:ext cx="274225" cy="461863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4"/>
                <p:cNvSpPr/>
                <p:nvPr/>
              </p:nvSpPr>
              <p:spPr>
                <a:xfrm>
                  <a:off x="-157810" y="48204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4"/>
                <p:cNvSpPr/>
                <p:nvPr/>
              </p:nvSpPr>
              <p:spPr>
                <a:xfrm>
                  <a:off x="-369550" y="49919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4"/>
                <p:cNvSpPr/>
                <p:nvPr/>
              </p:nvSpPr>
              <p:spPr>
                <a:xfrm>
                  <a:off x="1170769" y="49919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4"/>
                <p:cNvSpPr/>
                <p:nvPr/>
              </p:nvSpPr>
              <p:spPr>
                <a:xfrm>
                  <a:off x="5524907" y="49919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 name="Google Shape;451;p24"/>
              <p:cNvGrpSpPr/>
              <p:nvPr/>
            </p:nvGrpSpPr>
            <p:grpSpPr>
              <a:xfrm>
                <a:off x="-10709" y="444378"/>
                <a:ext cx="448838" cy="860613"/>
                <a:chOff x="561117" y="628348"/>
                <a:chExt cx="448838" cy="855480"/>
              </a:xfrm>
            </p:grpSpPr>
            <p:sp>
              <p:nvSpPr>
                <p:cNvPr id="452" name="Google Shape;452;p24"/>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4"/>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4"/>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 name="Google Shape;455;p24"/>
              <p:cNvGrpSpPr/>
              <p:nvPr/>
            </p:nvGrpSpPr>
            <p:grpSpPr>
              <a:xfrm>
                <a:off x="8694552" y="444361"/>
                <a:ext cx="448838" cy="855480"/>
                <a:chOff x="4189590" y="628348"/>
                <a:chExt cx="448838" cy="855480"/>
              </a:xfrm>
            </p:grpSpPr>
            <p:sp>
              <p:nvSpPr>
                <p:cNvPr id="456" name="Google Shape;456;p24"/>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4"/>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4"/>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59" name="Google Shape;459;p24"/>
            <p:cNvSpPr/>
            <p:nvPr/>
          </p:nvSpPr>
          <p:spPr>
            <a:xfrm>
              <a:off x="14452" y="504162"/>
              <a:ext cx="9120845" cy="130625"/>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0" name="Google Shape;460;p24"/>
          <p:cNvSpPr txBox="1"/>
          <p:nvPr>
            <p:ph type="title"/>
          </p:nvPr>
        </p:nvSpPr>
        <p:spPr>
          <a:xfrm>
            <a:off x="713225" y="3037772"/>
            <a:ext cx="4361400" cy="841800"/>
          </a:xfrm>
          <a:prstGeom prst="rect">
            <a:avLst/>
          </a:prstGeom>
          <a:ln>
            <a:noFill/>
          </a:ln>
        </p:spPr>
        <p:txBody>
          <a:bodyPr anchorCtr="0" anchor="ctr" bIns="91425" lIns="91425" spcFirstLastPara="1" rIns="91425" wrap="square" tIns="91425">
            <a:normAutofit/>
          </a:bodyPr>
          <a:lstStyle>
            <a:lvl1pPr lvl="0" rtl="0">
              <a:spcBef>
                <a:spcPts val="0"/>
              </a:spcBef>
              <a:spcAft>
                <a:spcPts val="0"/>
              </a:spcAft>
              <a:buSzPts val="3600"/>
              <a:buNone/>
              <a:defRPr sz="5000">
                <a:solidFill>
                  <a:schemeClr val="lt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461" name="Google Shape;461;p24"/>
          <p:cNvSpPr txBox="1"/>
          <p:nvPr>
            <p:ph hasCustomPrompt="1" idx="2" type="title"/>
          </p:nvPr>
        </p:nvSpPr>
        <p:spPr>
          <a:xfrm>
            <a:off x="748132" y="1829068"/>
            <a:ext cx="1306500" cy="793200"/>
          </a:xfrm>
          <a:prstGeom prst="rect">
            <a:avLst/>
          </a:prstGeom>
          <a:ln>
            <a:noFill/>
          </a:ln>
        </p:spPr>
        <p:txBody>
          <a:bodyPr anchorCtr="0" anchor="ctr" bIns="91425" lIns="91425" spcFirstLastPara="1" rIns="91425" wrap="square" tIns="91425">
            <a:normAutofit/>
          </a:bodyPr>
          <a:lstStyle>
            <a:lvl1pPr lvl="0" rtl="0" algn="ctr">
              <a:spcBef>
                <a:spcPts val="0"/>
              </a:spcBef>
              <a:spcAft>
                <a:spcPts val="0"/>
              </a:spcAft>
              <a:buSzPts val="6000"/>
              <a:buNone/>
              <a:defRPr sz="60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62" name="Google Shape;462;p24"/>
          <p:cNvSpPr txBox="1"/>
          <p:nvPr>
            <p:ph idx="1" type="subTitle"/>
          </p:nvPr>
        </p:nvSpPr>
        <p:spPr>
          <a:xfrm>
            <a:off x="713225" y="3879575"/>
            <a:ext cx="4361400" cy="349500"/>
          </a:xfrm>
          <a:prstGeom prst="rect">
            <a:avLst/>
          </a:prstGeom>
          <a:ln>
            <a:noFill/>
          </a:ln>
        </p:spPr>
        <p:txBody>
          <a:bodyPr anchorCtr="0" anchor="ctr" bIns="91425" lIns="91425" spcFirstLastPara="1" rIns="91425" wrap="square" tIns="91425">
            <a:normAutofit/>
          </a:bodyPr>
          <a:lstStyle>
            <a:lvl1pPr lvl="0" rtl="0">
              <a:lnSpc>
                <a:spcPct val="100000"/>
              </a:lnSpc>
              <a:spcBef>
                <a:spcPts val="0"/>
              </a:spcBef>
              <a:spcAft>
                <a:spcPts val="0"/>
              </a:spcAft>
              <a:buSzPts val="1800"/>
              <a:buNone/>
              <a:defRPr sz="16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6">
  <p:cSld name="SECTION_HEADER_1_4_1_1">
    <p:spTree>
      <p:nvGrpSpPr>
        <p:cNvPr id="463" name="Shape 463"/>
        <p:cNvGrpSpPr/>
        <p:nvPr/>
      </p:nvGrpSpPr>
      <p:grpSpPr>
        <a:xfrm>
          <a:off x="0" y="0"/>
          <a:ext cx="0" cy="0"/>
          <a:chOff x="0" y="0"/>
          <a:chExt cx="0" cy="0"/>
        </a:xfrm>
      </p:grpSpPr>
      <p:sp>
        <p:nvSpPr>
          <p:cNvPr id="464" name="Google Shape;464;p25"/>
          <p:cNvSpPr txBox="1"/>
          <p:nvPr>
            <p:ph type="title"/>
          </p:nvPr>
        </p:nvSpPr>
        <p:spPr>
          <a:xfrm>
            <a:off x="1119025" y="2385600"/>
            <a:ext cx="3141000" cy="841800"/>
          </a:xfrm>
          <a:prstGeom prst="rect">
            <a:avLst/>
          </a:prstGeom>
        </p:spPr>
        <p:txBody>
          <a:bodyPr anchorCtr="0" anchor="ctr" bIns="91425" lIns="91425" spcFirstLastPara="1" rIns="91425" wrap="square" tIns="91425">
            <a:normAutofit/>
          </a:bodyPr>
          <a:lstStyle>
            <a:lvl1pPr lvl="0" rtl="0">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465" name="Google Shape;465;p25"/>
          <p:cNvSpPr txBox="1"/>
          <p:nvPr>
            <p:ph hasCustomPrompt="1" idx="2" type="title"/>
          </p:nvPr>
        </p:nvSpPr>
        <p:spPr>
          <a:xfrm>
            <a:off x="1098737" y="1438716"/>
            <a:ext cx="1251600" cy="8418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66" name="Google Shape;466;p25"/>
          <p:cNvSpPr txBox="1"/>
          <p:nvPr>
            <p:ph idx="1" type="subTitle"/>
          </p:nvPr>
        </p:nvSpPr>
        <p:spPr>
          <a:xfrm>
            <a:off x="1119025" y="3227400"/>
            <a:ext cx="2644800" cy="6711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800"/>
              <a:buNone/>
              <a:defRPr sz="16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467" name="Google Shape;467;p25"/>
          <p:cNvGrpSpPr/>
          <p:nvPr/>
        </p:nvGrpSpPr>
        <p:grpSpPr>
          <a:xfrm>
            <a:off x="-540125" y="-9525"/>
            <a:ext cx="10224238" cy="5148650"/>
            <a:chOff x="-540125" y="-9525"/>
            <a:chExt cx="10224238" cy="5148650"/>
          </a:xfrm>
        </p:grpSpPr>
        <p:sp>
          <p:nvSpPr>
            <p:cNvPr id="468" name="Google Shape;468;p25"/>
            <p:cNvSpPr/>
            <p:nvPr/>
          </p:nvSpPr>
          <p:spPr>
            <a:xfrm>
              <a:off x="169868" y="454400"/>
              <a:ext cx="8807154" cy="855436"/>
            </a:xfrm>
            <a:custGeom>
              <a:rect b="b" l="l" r="r" t="t"/>
              <a:pathLst>
                <a:path extrusionOk="0" h="40289" w="27675">
                  <a:moveTo>
                    <a:pt x="1" y="0"/>
                  </a:moveTo>
                  <a:lnTo>
                    <a:pt x="1" y="40289"/>
                  </a:lnTo>
                  <a:lnTo>
                    <a:pt x="27674" y="40289"/>
                  </a:lnTo>
                  <a:lnTo>
                    <a:pt x="2767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9" name="Google Shape;469;p25"/>
            <p:cNvGrpSpPr/>
            <p:nvPr/>
          </p:nvGrpSpPr>
          <p:grpSpPr>
            <a:xfrm>
              <a:off x="-540125" y="-9525"/>
              <a:ext cx="10224238" cy="5148650"/>
              <a:chOff x="-540125" y="-9525"/>
              <a:chExt cx="10224238" cy="5148650"/>
            </a:xfrm>
          </p:grpSpPr>
          <p:sp>
            <p:nvSpPr>
              <p:cNvPr id="470" name="Google Shape;470;p25"/>
              <p:cNvSpPr/>
              <p:nvPr/>
            </p:nvSpPr>
            <p:spPr>
              <a:xfrm>
                <a:off x="-9525" y="438375"/>
                <a:ext cx="9153523" cy="302799"/>
              </a:xfrm>
              <a:custGeom>
                <a:rect b="b" l="l" r="r" t="t"/>
                <a:pathLst>
                  <a:path extrusionOk="0" h="1375" w="27423">
                    <a:moveTo>
                      <a:pt x="1" y="1"/>
                    </a:moveTo>
                    <a:lnTo>
                      <a:pt x="1" y="1374"/>
                    </a:lnTo>
                    <a:lnTo>
                      <a:pt x="27422" y="1374"/>
                    </a:lnTo>
                    <a:lnTo>
                      <a:pt x="2742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5"/>
              <p:cNvSpPr/>
              <p:nvPr/>
            </p:nvSpPr>
            <p:spPr>
              <a:xfrm>
                <a:off x="-134261" y="215612"/>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5"/>
              <p:cNvSpPr/>
              <p:nvPr/>
            </p:nvSpPr>
            <p:spPr>
              <a:xfrm>
                <a:off x="-540125" y="-9525"/>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5"/>
              <p:cNvSpPr/>
              <p:nvPr/>
            </p:nvSpPr>
            <p:spPr>
              <a:xfrm>
                <a:off x="-540125" y="-9525"/>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5"/>
              <p:cNvSpPr/>
              <p:nvPr/>
            </p:nvSpPr>
            <p:spPr>
              <a:xfrm>
                <a:off x="710332" y="3759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5"/>
              <p:cNvSpPr/>
              <p:nvPr/>
            </p:nvSpPr>
            <p:spPr>
              <a:xfrm>
                <a:off x="-340627" y="121200"/>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6" name="Google Shape;476;p25"/>
              <p:cNvGrpSpPr/>
              <p:nvPr/>
            </p:nvGrpSpPr>
            <p:grpSpPr>
              <a:xfrm>
                <a:off x="-369550" y="247648"/>
                <a:ext cx="9889274" cy="4891477"/>
                <a:chOff x="-369550" y="247648"/>
                <a:chExt cx="9889274" cy="4891477"/>
              </a:xfrm>
            </p:grpSpPr>
            <p:sp>
              <p:nvSpPr>
                <p:cNvPr id="477" name="Google Shape;477;p25"/>
                <p:cNvSpPr/>
                <p:nvPr/>
              </p:nvSpPr>
              <p:spPr>
                <a:xfrm>
                  <a:off x="5025" y="1299850"/>
                  <a:ext cx="9140707" cy="3522165"/>
                </a:xfrm>
                <a:custGeom>
                  <a:rect b="b" l="l" r="r" t="t"/>
                  <a:pathLst>
                    <a:path extrusionOk="0" h="40289" w="27675">
                      <a:moveTo>
                        <a:pt x="1" y="0"/>
                      </a:moveTo>
                      <a:lnTo>
                        <a:pt x="1" y="40289"/>
                      </a:lnTo>
                      <a:lnTo>
                        <a:pt x="27674" y="40289"/>
                      </a:lnTo>
                      <a:lnTo>
                        <a:pt x="2767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5"/>
                <p:cNvSpPr/>
                <p:nvPr/>
              </p:nvSpPr>
              <p:spPr>
                <a:xfrm>
                  <a:off x="243846" y="4505452"/>
                  <a:ext cx="8625638" cy="318714"/>
                </a:xfrm>
                <a:custGeom>
                  <a:rect b="b" l="l" r="r" t="t"/>
                  <a:pathLst>
                    <a:path extrusionOk="0" h="3178" w="27171">
                      <a:moveTo>
                        <a:pt x="1" y="0"/>
                      </a:moveTo>
                      <a:lnTo>
                        <a:pt x="1" y="3177"/>
                      </a:lnTo>
                      <a:lnTo>
                        <a:pt x="27171" y="3177"/>
                      </a:lnTo>
                      <a:lnTo>
                        <a:pt x="271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9" name="Google Shape;479;p25"/>
                <p:cNvGrpSpPr/>
                <p:nvPr/>
              </p:nvGrpSpPr>
              <p:grpSpPr>
                <a:xfrm>
                  <a:off x="700362" y="4505452"/>
                  <a:ext cx="7743276" cy="318714"/>
                  <a:chOff x="700362" y="4505452"/>
                  <a:chExt cx="7743276" cy="318714"/>
                </a:xfrm>
              </p:grpSpPr>
              <p:sp>
                <p:nvSpPr>
                  <p:cNvPr id="480" name="Google Shape;480;p25"/>
                  <p:cNvSpPr/>
                  <p:nvPr/>
                </p:nvSpPr>
                <p:spPr>
                  <a:xfrm>
                    <a:off x="1252412" y="4505452"/>
                    <a:ext cx="6618354" cy="318714"/>
                  </a:xfrm>
                  <a:custGeom>
                    <a:rect b="b" l="l" r="r" t="t"/>
                    <a:pathLst>
                      <a:path extrusionOk="0" h="3178" w="20848">
                        <a:moveTo>
                          <a:pt x="1" y="0"/>
                        </a:moveTo>
                        <a:lnTo>
                          <a:pt x="378" y="3177"/>
                        </a:lnTo>
                        <a:lnTo>
                          <a:pt x="20470" y="3177"/>
                        </a:lnTo>
                        <a:lnTo>
                          <a:pt x="2084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5"/>
                  <p:cNvSpPr/>
                  <p:nvPr/>
                </p:nvSpPr>
                <p:spPr>
                  <a:xfrm>
                    <a:off x="700362" y="465889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5"/>
                  <p:cNvSpPr/>
                  <p:nvPr/>
                </p:nvSpPr>
                <p:spPr>
                  <a:xfrm>
                    <a:off x="8224275" y="465889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3" name="Google Shape;483;p25"/>
                <p:cNvSpPr/>
                <p:nvPr/>
              </p:nvSpPr>
              <p:spPr>
                <a:xfrm>
                  <a:off x="8868500" y="257125"/>
                  <a:ext cx="274226" cy="4609241"/>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5"/>
                <p:cNvSpPr/>
                <p:nvPr/>
              </p:nvSpPr>
              <p:spPr>
                <a:xfrm>
                  <a:off x="100" y="247648"/>
                  <a:ext cx="274225" cy="461863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5"/>
                <p:cNvSpPr/>
                <p:nvPr/>
              </p:nvSpPr>
              <p:spPr>
                <a:xfrm>
                  <a:off x="-157810" y="48204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5"/>
                <p:cNvSpPr/>
                <p:nvPr/>
              </p:nvSpPr>
              <p:spPr>
                <a:xfrm>
                  <a:off x="-369550" y="49919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5"/>
                <p:cNvSpPr/>
                <p:nvPr/>
              </p:nvSpPr>
              <p:spPr>
                <a:xfrm>
                  <a:off x="1170769" y="49919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5"/>
                <p:cNvSpPr/>
                <p:nvPr/>
              </p:nvSpPr>
              <p:spPr>
                <a:xfrm>
                  <a:off x="5524907" y="49919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 name="Google Shape;489;p25"/>
              <p:cNvGrpSpPr/>
              <p:nvPr/>
            </p:nvGrpSpPr>
            <p:grpSpPr>
              <a:xfrm>
                <a:off x="-10709" y="444378"/>
                <a:ext cx="448838" cy="860613"/>
                <a:chOff x="561117" y="628348"/>
                <a:chExt cx="448838" cy="855480"/>
              </a:xfrm>
            </p:grpSpPr>
            <p:sp>
              <p:nvSpPr>
                <p:cNvPr id="490" name="Google Shape;490;p25"/>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5"/>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5"/>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 name="Google Shape;493;p25"/>
              <p:cNvGrpSpPr/>
              <p:nvPr/>
            </p:nvGrpSpPr>
            <p:grpSpPr>
              <a:xfrm>
                <a:off x="8694552" y="444361"/>
                <a:ext cx="448838" cy="855480"/>
                <a:chOff x="4189590" y="628348"/>
                <a:chExt cx="448838" cy="855480"/>
              </a:xfrm>
            </p:grpSpPr>
            <p:sp>
              <p:nvSpPr>
                <p:cNvPr id="494" name="Google Shape;494;p25"/>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5"/>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5"/>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97" name="Google Shape;497;p25"/>
            <p:cNvSpPr/>
            <p:nvPr/>
          </p:nvSpPr>
          <p:spPr>
            <a:xfrm>
              <a:off x="14452" y="504162"/>
              <a:ext cx="9120845" cy="130625"/>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498" name="Shape 498"/>
        <p:cNvGrpSpPr/>
        <p:nvPr/>
      </p:nvGrpSpPr>
      <p:grpSpPr>
        <a:xfrm>
          <a:off x="0" y="0"/>
          <a:ext cx="0" cy="0"/>
          <a:chOff x="0" y="0"/>
          <a:chExt cx="0" cy="0"/>
        </a:xfrm>
      </p:grpSpPr>
      <p:sp>
        <p:nvSpPr>
          <p:cNvPr id="499" name="Google Shape;499;p26"/>
          <p:cNvSpPr txBox="1"/>
          <p:nvPr>
            <p:ph type="title"/>
          </p:nvPr>
        </p:nvSpPr>
        <p:spPr>
          <a:xfrm>
            <a:off x="1374527" y="2055200"/>
            <a:ext cx="2208300" cy="395700"/>
          </a:xfrm>
          <a:prstGeom prst="rect">
            <a:avLst/>
          </a:prstGeom>
          <a:ln>
            <a:noFill/>
          </a:ln>
        </p:spPr>
        <p:txBody>
          <a:bodyPr anchorCtr="0" anchor="ctr" bIns="91425" lIns="91425" spcFirstLastPara="1" rIns="91425" wrap="square" tIns="91425">
            <a:norm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00" name="Google Shape;500;p26"/>
          <p:cNvSpPr txBox="1"/>
          <p:nvPr>
            <p:ph idx="1" type="subTitle"/>
          </p:nvPr>
        </p:nvSpPr>
        <p:spPr>
          <a:xfrm>
            <a:off x="1374527" y="2450750"/>
            <a:ext cx="2208300" cy="502500"/>
          </a:xfrm>
          <a:prstGeom prst="rect">
            <a:avLst/>
          </a:prstGeom>
          <a:ln>
            <a:noFill/>
          </a:ln>
        </p:spPr>
        <p:txBody>
          <a:bodyPr anchorCtr="0" anchor="ctr" bIns="91425" lIns="91425" spcFirstLastPara="1" rIns="91425" wrap="square" tIns="91425">
            <a:normAutofit/>
          </a:bodyPr>
          <a:lstStyle>
            <a:lvl1pPr lvl="0" rtl="0" algn="ct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01" name="Google Shape;501;p26"/>
          <p:cNvSpPr txBox="1"/>
          <p:nvPr>
            <p:ph idx="2" type="title"/>
          </p:nvPr>
        </p:nvSpPr>
        <p:spPr>
          <a:xfrm>
            <a:off x="5561173" y="2055200"/>
            <a:ext cx="2208300" cy="395700"/>
          </a:xfrm>
          <a:prstGeom prst="rect">
            <a:avLst/>
          </a:prstGeom>
          <a:ln>
            <a:noFill/>
          </a:ln>
        </p:spPr>
        <p:txBody>
          <a:bodyPr anchorCtr="0" anchor="ctr" bIns="91425" lIns="91425" spcFirstLastPara="1" rIns="91425" wrap="square" tIns="91425">
            <a:norm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02" name="Google Shape;502;p26"/>
          <p:cNvSpPr txBox="1"/>
          <p:nvPr>
            <p:ph idx="3" type="subTitle"/>
          </p:nvPr>
        </p:nvSpPr>
        <p:spPr>
          <a:xfrm>
            <a:off x="5561173" y="2450750"/>
            <a:ext cx="2208300" cy="502500"/>
          </a:xfrm>
          <a:prstGeom prst="rect">
            <a:avLst/>
          </a:prstGeom>
          <a:ln>
            <a:noFill/>
          </a:ln>
        </p:spPr>
        <p:txBody>
          <a:bodyPr anchorCtr="0" anchor="ctr" bIns="91425" lIns="91425" spcFirstLastPara="1" rIns="91425" wrap="square" tIns="91425">
            <a:normAutofit/>
          </a:bodyPr>
          <a:lstStyle>
            <a:lvl1pPr lvl="0" rtl="0" algn="ct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03" name="Google Shape;503;p26"/>
          <p:cNvSpPr txBox="1"/>
          <p:nvPr>
            <p:ph idx="4" type="title"/>
          </p:nvPr>
        </p:nvSpPr>
        <p:spPr>
          <a:xfrm>
            <a:off x="1374527" y="3717050"/>
            <a:ext cx="2208300" cy="395700"/>
          </a:xfrm>
          <a:prstGeom prst="rect">
            <a:avLst/>
          </a:prstGeom>
          <a:ln>
            <a:noFill/>
          </a:ln>
        </p:spPr>
        <p:txBody>
          <a:bodyPr anchorCtr="0" anchor="ctr" bIns="91425" lIns="91425" spcFirstLastPara="1" rIns="91425" wrap="square" tIns="91425">
            <a:norm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04" name="Google Shape;504;p26"/>
          <p:cNvSpPr txBox="1"/>
          <p:nvPr>
            <p:ph idx="5" type="subTitle"/>
          </p:nvPr>
        </p:nvSpPr>
        <p:spPr>
          <a:xfrm>
            <a:off x="1374527" y="4101525"/>
            <a:ext cx="2208300" cy="502500"/>
          </a:xfrm>
          <a:prstGeom prst="rect">
            <a:avLst/>
          </a:prstGeom>
          <a:ln>
            <a:noFill/>
          </a:ln>
        </p:spPr>
        <p:txBody>
          <a:bodyPr anchorCtr="0" anchor="ctr" bIns="91425" lIns="91425" spcFirstLastPara="1" rIns="91425" wrap="square" tIns="91425">
            <a:normAutofit/>
          </a:bodyPr>
          <a:lstStyle>
            <a:lvl1pPr lvl="0" rtl="0" algn="ct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05" name="Google Shape;505;p26"/>
          <p:cNvSpPr txBox="1"/>
          <p:nvPr>
            <p:ph idx="6" type="title"/>
          </p:nvPr>
        </p:nvSpPr>
        <p:spPr>
          <a:xfrm>
            <a:off x="5561173" y="3717050"/>
            <a:ext cx="2208300" cy="395700"/>
          </a:xfrm>
          <a:prstGeom prst="rect">
            <a:avLst/>
          </a:prstGeom>
          <a:ln>
            <a:noFill/>
          </a:ln>
        </p:spPr>
        <p:txBody>
          <a:bodyPr anchorCtr="0" anchor="ctr" bIns="91425" lIns="91425" spcFirstLastPara="1" rIns="91425" wrap="square" tIns="91425">
            <a:norm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06" name="Google Shape;506;p26"/>
          <p:cNvSpPr txBox="1"/>
          <p:nvPr>
            <p:ph idx="7" type="subTitle"/>
          </p:nvPr>
        </p:nvSpPr>
        <p:spPr>
          <a:xfrm>
            <a:off x="5561173" y="4101525"/>
            <a:ext cx="2208300" cy="502500"/>
          </a:xfrm>
          <a:prstGeom prst="rect">
            <a:avLst/>
          </a:prstGeom>
          <a:ln>
            <a:noFill/>
          </a:ln>
        </p:spPr>
        <p:txBody>
          <a:bodyPr anchorCtr="0" anchor="ctr" bIns="91425" lIns="91425" spcFirstLastPara="1" rIns="91425" wrap="square" tIns="91425">
            <a:normAutofit/>
          </a:bodyPr>
          <a:lstStyle>
            <a:lvl1pPr lvl="0" rtl="0" algn="ct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07" name="Google Shape;507;p26"/>
          <p:cNvSpPr txBox="1"/>
          <p:nvPr>
            <p:ph idx="8" type="title"/>
          </p:nvPr>
        </p:nvSpPr>
        <p:spPr>
          <a:xfrm>
            <a:off x="720000" y="539500"/>
            <a:ext cx="7704000" cy="4782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508" name="Google Shape;508;p26"/>
          <p:cNvGrpSpPr/>
          <p:nvPr/>
        </p:nvGrpSpPr>
        <p:grpSpPr>
          <a:xfrm>
            <a:off x="-540125" y="-190500"/>
            <a:ext cx="10224238" cy="5634425"/>
            <a:chOff x="-540125" y="-190500"/>
            <a:chExt cx="10224238" cy="5634425"/>
          </a:xfrm>
        </p:grpSpPr>
        <p:grpSp>
          <p:nvGrpSpPr>
            <p:cNvPr id="509" name="Google Shape;509;p26"/>
            <p:cNvGrpSpPr/>
            <p:nvPr/>
          </p:nvGrpSpPr>
          <p:grpSpPr>
            <a:xfrm>
              <a:off x="123156" y="409580"/>
              <a:ext cx="262232" cy="352736"/>
              <a:chOff x="694982" y="773654"/>
              <a:chExt cx="262232" cy="350632"/>
            </a:xfrm>
          </p:grpSpPr>
          <p:sp>
            <p:nvSpPr>
              <p:cNvPr id="510" name="Google Shape;510;p26"/>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6"/>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 name="Google Shape;512;p26"/>
            <p:cNvGrpSpPr/>
            <p:nvPr/>
          </p:nvGrpSpPr>
          <p:grpSpPr>
            <a:xfrm>
              <a:off x="-540125" y="-190500"/>
              <a:ext cx="10224238" cy="5634425"/>
              <a:chOff x="-540125" y="-190500"/>
              <a:chExt cx="10224238" cy="5634425"/>
            </a:xfrm>
          </p:grpSpPr>
          <p:grpSp>
            <p:nvGrpSpPr>
              <p:cNvPr id="513" name="Google Shape;513;p26"/>
              <p:cNvGrpSpPr/>
              <p:nvPr/>
            </p:nvGrpSpPr>
            <p:grpSpPr>
              <a:xfrm>
                <a:off x="123150" y="4810250"/>
                <a:ext cx="9020846" cy="318721"/>
                <a:chOff x="66882" y="4401145"/>
                <a:chExt cx="9060713" cy="305875"/>
              </a:xfrm>
            </p:grpSpPr>
            <p:sp>
              <p:nvSpPr>
                <p:cNvPr id="514" name="Google Shape;514;p26"/>
                <p:cNvSpPr/>
                <p:nvPr/>
              </p:nvSpPr>
              <p:spPr>
                <a:xfrm>
                  <a:off x="66882" y="4401145"/>
                  <a:ext cx="9060713" cy="305875"/>
                </a:xfrm>
                <a:custGeom>
                  <a:rect b="b" l="l" r="r" t="t"/>
                  <a:pathLst>
                    <a:path extrusionOk="0" h="3178" w="27171">
                      <a:moveTo>
                        <a:pt x="1" y="0"/>
                      </a:moveTo>
                      <a:lnTo>
                        <a:pt x="1" y="3177"/>
                      </a:lnTo>
                      <a:lnTo>
                        <a:pt x="27171" y="3177"/>
                      </a:lnTo>
                      <a:lnTo>
                        <a:pt x="27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6"/>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6"/>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7" name="Google Shape;517;p26"/>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6"/>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6"/>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6"/>
              <p:cNvSpPr/>
              <p:nvPr/>
            </p:nvSpPr>
            <p:spPr>
              <a:xfrm>
                <a:off x="713232" y="1118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6"/>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6"/>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6"/>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6"/>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6"/>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6"/>
              <p:cNvSpPr/>
              <p:nvPr/>
            </p:nvSpPr>
            <p:spPr>
              <a:xfrm>
                <a:off x="8945550" y="247650"/>
                <a:ext cx="197174" cy="4618732"/>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7" name="Google Shape;527;p26"/>
              <p:cNvGrpSpPr/>
              <p:nvPr/>
            </p:nvGrpSpPr>
            <p:grpSpPr>
              <a:xfrm>
                <a:off x="8694552" y="444361"/>
                <a:ext cx="448838" cy="855480"/>
                <a:chOff x="4189590" y="628348"/>
                <a:chExt cx="448838" cy="855480"/>
              </a:xfrm>
            </p:grpSpPr>
            <p:sp>
              <p:nvSpPr>
                <p:cNvPr id="528" name="Google Shape;528;p26"/>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6"/>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6"/>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1" name="Google Shape;531;p26"/>
              <p:cNvSpPr/>
              <p:nvPr/>
            </p:nvSpPr>
            <p:spPr>
              <a:xfrm>
                <a:off x="100" y="247650"/>
                <a:ext cx="183874" cy="489580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2" name="Google Shape;532;p26"/>
              <p:cNvGrpSpPr/>
              <p:nvPr/>
            </p:nvGrpSpPr>
            <p:grpSpPr>
              <a:xfrm>
                <a:off x="-10709" y="444378"/>
                <a:ext cx="448838" cy="860613"/>
                <a:chOff x="561117" y="628348"/>
                <a:chExt cx="448838" cy="855480"/>
              </a:xfrm>
            </p:grpSpPr>
            <p:sp>
              <p:nvSpPr>
                <p:cNvPr id="533" name="Google Shape;533;p26"/>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6"/>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6"/>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36" name="Google Shape;536;p26"/>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5_1">
    <p:spTree>
      <p:nvGrpSpPr>
        <p:cNvPr id="537" name="Shape 537"/>
        <p:cNvGrpSpPr/>
        <p:nvPr/>
      </p:nvGrpSpPr>
      <p:grpSpPr>
        <a:xfrm>
          <a:off x="0" y="0"/>
          <a:ext cx="0" cy="0"/>
          <a:chOff x="0" y="0"/>
          <a:chExt cx="0" cy="0"/>
        </a:xfrm>
      </p:grpSpPr>
      <p:sp>
        <p:nvSpPr>
          <p:cNvPr id="538" name="Google Shape;538;p27"/>
          <p:cNvSpPr txBox="1"/>
          <p:nvPr>
            <p:ph type="title"/>
          </p:nvPr>
        </p:nvSpPr>
        <p:spPr>
          <a:xfrm>
            <a:off x="720002" y="2055200"/>
            <a:ext cx="2208300" cy="395700"/>
          </a:xfrm>
          <a:prstGeom prst="rect">
            <a:avLst/>
          </a:prstGeom>
          <a:ln>
            <a:noFill/>
          </a:ln>
        </p:spPr>
        <p:txBody>
          <a:bodyPr anchorCtr="0" anchor="ctr" bIns="91425" lIns="91425" spcFirstLastPara="1" rIns="91425" wrap="square" tIns="91425">
            <a:norm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39" name="Google Shape;539;p27"/>
          <p:cNvSpPr txBox="1"/>
          <p:nvPr>
            <p:ph idx="1" type="subTitle"/>
          </p:nvPr>
        </p:nvSpPr>
        <p:spPr>
          <a:xfrm>
            <a:off x="720002" y="2450750"/>
            <a:ext cx="2208300" cy="502500"/>
          </a:xfrm>
          <a:prstGeom prst="rect">
            <a:avLst/>
          </a:prstGeom>
          <a:ln>
            <a:noFill/>
          </a:ln>
        </p:spPr>
        <p:txBody>
          <a:bodyPr anchorCtr="0" anchor="ctr" bIns="91425" lIns="91425" spcFirstLastPara="1" rIns="91425" wrap="square" tIns="91425">
            <a:normAutofit/>
          </a:bodyPr>
          <a:lstStyle>
            <a:lvl1pPr lvl="0" rtl="0" algn="ct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40" name="Google Shape;540;p27"/>
          <p:cNvSpPr txBox="1"/>
          <p:nvPr>
            <p:ph idx="2" type="title"/>
          </p:nvPr>
        </p:nvSpPr>
        <p:spPr>
          <a:xfrm>
            <a:off x="3148198" y="2055200"/>
            <a:ext cx="2208300" cy="395700"/>
          </a:xfrm>
          <a:prstGeom prst="rect">
            <a:avLst/>
          </a:prstGeom>
          <a:ln>
            <a:noFill/>
          </a:ln>
        </p:spPr>
        <p:txBody>
          <a:bodyPr anchorCtr="0" anchor="ctr" bIns="91425" lIns="91425" spcFirstLastPara="1" rIns="91425" wrap="square" tIns="91425">
            <a:norm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41" name="Google Shape;541;p27"/>
          <p:cNvSpPr txBox="1"/>
          <p:nvPr>
            <p:ph idx="3" type="subTitle"/>
          </p:nvPr>
        </p:nvSpPr>
        <p:spPr>
          <a:xfrm>
            <a:off x="3148198" y="2450750"/>
            <a:ext cx="2208300" cy="502500"/>
          </a:xfrm>
          <a:prstGeom prst="rect">
            <a:avLst/>
          </a:prstGeom>
          <a:ln>
            <a:noFill/>
          </a:ln>
        </p:spPr>
        <p:txBody>
          <a:bodyPr anchorCtr="0" anchor="ctr" bIns="91425" lIns="91425" spcFirstLastPara="1" rIns="91425" wrap="square" tIns="91425">
            <a:normAutofit/>
          </a:bodyPr>
          <a:lstStyle>
            <a:lvl1pPr lvl="0" rtl="0" algn="ct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42" name="Google Shape;542;p27"/>
          <p:cNvSpPr txBox="1"/>
          <p:nvPr>
            <p:ph idx="4" type="title"/>
          </p:nvPr>
        </p:nvSpPr>
        <p:spPr>
          <a:xfrm>
            <a:off x="720002" y="3777920"/>
            <a:ext cx="2208300" cy="395700"/>
          </a:xfrm>
          <a:prstGeom prst="rect">
            <a:avLst/>
          </a:prstGeom>
          <a:ln>
            <a:noFill/>
          </a:ln>
        </p:spPr>
        <p:txBody>
          <a:bodyPr anchorCtr="0" anchor="ctr" bIns="91425" lIns="91425" spcFirstLastPara="1" rIns="91425" wrap="square" tIns="91425">
            <a:norm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43" name="Google Shape;543;p27"/>
          <p:cNvSpPr txBox="1"/>
          <p:nvPr>
            <p:ph idx="5" type="subTitle"/>
          </p:nvPr>
        </p:nvSpPr>
        <p:spPr>
          <a:xfrm>
            <a:off x="720002" y="4162395"/>
            <a:ext cx="2208300" cy="502500"/>
          </a:xfrm>
          <a:prstGeom prst="rect">
            <a:avLst/>
          </a:prstGeom>
          <a:ln>
            <a:noFill/>
          </a:ln>
        </p:spPr>
        <p:txBody>
          <a:bodyPr anchorCtr="0" anchor="ctr" bIns="91425" lIns="91425" spcFirstLastPara="1" rIns="91425" wrap="square" tIns="91425">
            <a:normAutofit/>
          </a:bodyPr>
          <a:lstStyle>
            <a:lvl1pPr lvl="0" rtl="0" algn="ct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44" name="Google Shape;544;p27"/>
          <p:cNvSpPr txBox="1"/>
          <p:nvPr>
            <p:ph idx="6" type="title"/>
          </p:nvPr>
        </p:nvSpPr>
        <p:spPr>
          <a:xfrm>
            <a:off x="3148198" y="3777920"/>
            <a:ext cx="2208300" cy="395700"/>
          </a:xfrm>
          <a:prstGeom prst="rect">
            <a:avLst/>
          </a:prstGeom>
          <a:ln>
            <a:noFill/>
          </a:ln>
        </p:spPr>
        <p:txBody>
          <a:bodyPr anchorCtr="0" anchor="ctr" bIns="91425" lIns="91425" spcFirstLastPara="1" rIns="91425" wrap="square" tIns="91425">
            <a:norm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45" name="Google Shape;545;p27"/>
          <p:cNvSpPr txBox="1"/>
          <p:nvPr>
            <p:ph idx="7" type="subTitle"/>
          </p:nvPr>
        </p:nvSpPr>
        <p:spPr>
          <a:xfrm>
            <a:off x="3148198" y="4162395"/>
            <a:ext cx="2208300" cy="502500"/>
          </a:xfrm>
          <a:prstGeom prst="rect">
            <a:avLst/>
          </a:prstGeom>
          <a:ln>
            <a:noFill/>
          </a:ln>
        </p:spPr>
        <p:txBody>
          <a:bodyPr anchorCtr="0" anchor="ctr" bIns="91425" lIns="91425" spcFirstLastPara="1" rIns="91425" wrap="square" tIns="91425">
            <a:normAutofit/>
          </a:bodyPr>
          <a:lstStyle>
            <a:lvl1pPr lvl="0" rtl="0" algn="ct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46" name="Google Shape;546;p27"/>
          <p:cNvSpPr txBox="1"/>
          <p:nvPr>
            <p:ph idx="8" type="title"/>
          </p:nvPr>
        </p:nvSpPr>
        <p:spPr>
          <a:xfrm>
            <a:off x="720000" y="539500"/>
            <a:ext cx="7704000" cy="4782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547" name="Google Shape;547;p27"/>
          <p:cNvGrpSpPr/>
          <p:nvPr/>
        </p:nvGrpSpPr>
        <p:grpSpPr>
          <a:xfrm>
            <a:off x="-540125" y="-190500"/>
            <a:ext cx="10224238" cy="5634425"/>
            <a:chOff x="-540125" y="-190500"/>
            <a:chExt cx="10224238" cy="5634425"/>
          </a:xfrm>
        </p:grpSpPr>
        <p:grpSp>
          <p:nvGrpSpPr>
            <p:cNvPr id="548" name="Google Shape;548;p27"/>
            <p:cNvGrpSpPr/>
            <p:nvPr/>
          </p:nvGrpSpPr>
          <p:grpSpPr>
            <a:xfrm>
              <a:off x="123156" y="409580"/>
              <a:ext cx="262232" cy="352736"/>
              <a:chOff x="694982" y="773654"/>
              <a:chExt cx="262232" cy="350632"/>
            </a:xfrm>
          </p:grpSpPr>
          <p:sp>
            <p:nvSpPr>
              <p:cNvPr id="549" name="Google Shape;549;p27"/>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7"/>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 name="Google Shape;551;p27"/>
            <p:cNvGrpSpPr/>
            <p:nvPr/>
          </p:nvGrpSpPr>
          <p:grpSpPr>
            <a:xfrm>
              <a:off x="-540125" y="-190500"/>
              <a:ext cx="10224238" cy="5634425"/>
              <a:chOff x="-540125" y="-190500"/>
              <a:chExt cx="10224238" cy="5634425"/>
            </a:xfrm>
          </p:grpSpPr>
          <p:grpSp>
            <p:nvGrpSpPr>
              <p:cNvPr id="552" name="Google Shape;552;p27"/>
              <p:cNvGrpSpPr/>
              <p:nvPr/>
            </p:nvGrpSpPr>
            <p:grpSpPr>
              <a:xfrm>
                <a:off x="123150" y="4810250"/>
                <a:ext cx="9020846" cy="318721"/>
                <a:chOff x="66882" y="4401145"/>
                <a:chExt cx="9060713" cy="305875"/>
              </a:xfrm>
            </p:grpSpPr>
            <p:sp>
              <p:nvSpPr>
                <p:cNvPr id="553" name="Google Shape;553;p27"/>
                <p:cNvSpPr/>
                <p:nvPr/>
              </p:nvSpPr>
              <p:spPr>
                <a:xfrm>
                  <a:off x="66882" y="4401145"/>
                  <a:ext cx="9060713" cy="305875"/>
                </a:xfrm>
                <a:custGeom>
                  <a:rect b="b" l="l" r="r" t="t"/>
                  <a:pathLst>
                    <a:path extrusionOk="0" h="3178" w="27171">
                      <a:moveTo>
                        <a:pt x="1" y="0"/>
                      </a:moveTo>
                      <a:lnTo>
                        <a:pt x="1" y="3177"/>
                      </a:lnTo>
                      <a:lnTo>
                        <a:pt x="27171" y="3177"/>
                      </a:lnTo>
                      <a:lnTo>
                        <a:pt x="27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27"/>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7"/>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6" name="Google Shape;556;p27"/>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7"/>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7"/>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7"/>
              <p:cNvSpPr/>
              <p:nvPr/>
            </p:nvSpPr>
            <p:spPr>
              <a:xfrm>
                <a:off x="713232" y="1118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7"/>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7"/>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27"/>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27"/>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7"/>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7"/>
              <p:cNvSpPr/>
              <p:nvPr/>
            </p:nvSpPr>
            <p:spPr>
              <a:xfrm>
                <a:off x="8945550" y="247650"/>
                <a:ext cx="197174" cy="4618732"/>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6" name="Google Shape;566;p27"/>
              <p:cNvGrpSpPr/>
              <p:nvPr/>
            </p:nvGrpSpPr>
            <p:grpSpPr>
              <a:xfrm>
                <a:off x="8694552" y="444361"/>
                <a:ext cx="448838" cy="855480"/>
                <a:chOff x="4189590" y="628348"/>
                <a:chExt cx="448838" cy="855480"/>
              </a:xfrm>
            </p:grpSpPr>
            <p:sp>
              <p:nvSpPr>
                <p:cNvPr id="567" name="Google Shape;567;p27"/>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7"/>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7"/>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0" name="Google Shape;570;p27"/>
              <p:cNvSpPr/>
              <p:nvPr/>
            </p:nvSpPr>
            <p:spPr>
              <a:xfrm>
                <a:off x="100" y="247650"/>
                <a:ext cx="183874" cy="489580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1" name="Google Shape;571;p27"/>
              <p:cNvGrpSpPr/>
              <p:nvPr/>
            </p:nvGrpSpPr>
            <p:grpSpPr>
              <a:xfrm>
                <a:off x="-10709" y="444378"/>
                <a:ext cx="448838" cy="860613"/>
                <a:chOff x="561117" y="628348"/>
                <a:chExt cx="448838" cy="855480"/>
              </a:xfrm>
            </p:grpSpPr>
            <p:sp>
              <p:nvSpPr>
                <p:cNvPr id="572" name="Google Shape;572;p27"/>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7"/>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7"/>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75" name="Google Shape;575;p27"/>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bg>
      <p:bgPr>
        <a:solidFill>
          <a:schemeClr val="dk1"/>
        </a:solidFill>
      </p:bgPr>
    </p:bg>
    <p:spTree>
      <p:nvGrpSpPr>
        <p:cNvPr id="576" name="Shape 576"/>
        <p:cNvGrpSpPr/>
        <p:nvPr/>
      </p:nvGrpSpPr>
      <p:grpSpPr>
        <a:xfrm>
          <a:off x="0" y="0"/>
          <a:ext cx="0" cy="0"/>
          <a:chOff x="0" y="0"/>
          <a:chExt cx="0" cy="0"/>
        </a:xfrm>
      </p:grpSpPr>
      <p:sp>
        <p:nvSpPr>
          <p:cNvPr id="577" name="Google Shape;577;p28"/>
          <p:cNvSpPr txBox="1"/>
          <p:nvPr>
            <p:ph type="title"/>
          </p:nvPr>
        </p:nvSpPr>
        <p:spPr>
          <a:xfrm>
            <a:off x="706710" y="2015119"/>
            <a:ext cx="1986000" cy="388200"/>
          </a:xfrm>
          <a:prstGeom prst="rect">
            <a:avLst/>
          </a:prstGeom>
          <a:ln>
            <a:noFill/>
          </a:ln>
        </p:spPr>
        <p:txBody>
          <a:bodyPr anchorCtr="0" anchor="ctr" bIns="91425" lIns="91425" spcFirstLastPara="1" rIns="91425" wrap="square" tIns="91425">
            <a:normAutofit/>
          </a:bodyPr>
          <a:lstStyle>
            <a:lvl1pPr lvl="0" rtl="0" algn="ctr">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78" name="Google Shape;578;p28"/>
          <p:cNvSpPr txBox="1"/>
          <p:nvPr>
            <p:ph idx="1" type="subTitle"/>
          </p:nvPr>
        </p:nvSpPr>
        <p:spPr>
          <a:xfrm>
            <a:off x="706710" y="2329966"/>
            <a:ext cx="1986000" cy="484800"/>
          </a:xfrm>
          <a:prstGeom prst="rect">
            <a:avLst/>
          </a:prstGeom>
          <a:ln>
            <a:noFill/>
          </a:ln>
        </p:spPr>
        <p:txBody>
          <a:bodyPr anchorCtr="0" anchor="ctr" bIns="91425" lIns="91425" spcFirstLastPara="1" rIns="91425" wrap="square" tIns="91425">
            <a:norm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79" name="Google Shape;579;p28"/>
          <p:cNvSpPr txBox="1"/>
          <p:nvPr>
            <p:ph idx="2" type="title"/>
          </p:nvPr>
        </p:nvSpPr>
        <p:spPr>
          <a:xfrm>
            <a:off x="3579000" y="2015119"/>
            <a:ext cx="1986000" cy="388200"/>
          </a:xfrm>
          <a:prstGeom prst="rect">
            <a:avLst/>
          </a:prstGeom>
          <a:ln>
            <a:noFill/>
          </a:ln>
        </p:spPr>
        <p:txBody>
          <a:bodyPr anchorCtr="0" anchor="ctr" bIns="91425" lIns="91425" spcFirstLastPara="1" rIns="91425" wrap="square" tIns="91425">
            <a:normAutofit/>
          </a:bodyPr>
          <a:lstStyle>
            <a:lvl1pPr lvl="0" rtl="0" algn="ctr">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80" name="Google Shape;580;p28"/>
          <p:cNvSpPr txBox="1"/>
          <p:nvPr>
            <p:ph idx="3" type="subTitle"/>
          </p:nvPr>
        </p:nvSpPr>
        <p:spPr>
          <a:xfrm>
            <a:off x="3579000" y="2329966"/>
            <a:ext cx="1986000" cy="484800"/>
          </a:xfrm>
          <a:prstGeom prst="rect">
            <a:avLst/>
          </a:prstGeom>
          <a:ln>
            <a:noFill/>
          </a:ln>
        </p:spPr>
        <p:txBody>
          <a:bodyPr anchorCtr="0" anchor="ctr" bIns="91425" lIns="91425" spcFirstLastPara="1" rIns="91425" wrap="square" tIns="91425">
            <a:norm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81" name="Google Shape;581;p28"/>
          <p:cNvSpPr txBox="1"/>
          <p:nvPr>
            <p:ph idx="4" type="title"/>
          </p:nvPr>
        </p:nvSpPr>
        <p:spPr>
          <a:xfrm>
            <a:off x="706710" y="3699485"/>
            <a:ext cx="1986000" cy="388200"/>
          </a:xfrm>
          <a:prstGeom prst="rect">
            <a:avLst/>
          </a:prstGeom>
          <a:ln>
            <a:noFill/>
          </a:ln>
        </p:spPr>
        <p:txBody>
          <a:bodyPr anchorCtr="0" anchor="ctr" bIns="91425" lIns="91425" spcFirstLastPara="1" rIns="91425" wrap="square" tIns="91425">
            <a:normAutofit/>
          </a:bodyPr>
          <a:lstStyle>
            <a:lvl1pPr lvl="0" rtl="0" algn="ctr">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82" name="Google Shape;582;p28"/>
          <p:cNvSpPr txBox="1"/>
          <p:nvPr>
            <p:ph idx="5" type="subTitle"/>
          </p:nvPr>
        </p:nvSpPr>
        <p:spPr>
          <a:xfrm>
            <a:off x="706710" y="4014307"/>
            <a:ext cx="1986000" cy="484800"/>
          </a:xfrm>
          <a:prstGeom prst="rect">
            <a:avLst/>
          </a:prstGeom>
          <a:ln>
            <a:noFill/>
          </a:ln>
        </p:spPr>
        <p:txBody>
          <a:bodyPr anchorCtr="0" anchor="ctr" bIns="91425" lIns="91425" spcFirstLastPara="1" rIns="91425" wrap="square" tIns="91425">
            <a:norm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83" name="Google Shape;583;p28"/>
          <p:cNvSpPr txBox="1"/>
          <p:nvPr>
            <p:ph idx="6" type="title"/>
          </p:nvPr>
        </p:nvSpPr>
        <p:spPr>
          <a:xfrm>
            <a:off x="3572218" y="3699485"/>
            <a:ext cx="1986000" cy="388200"/>
          </a:xfrm>
          <a:prstGeom prst="rect">
            <a:avLst/>
          </a:prstGeom>
          <a:ln>
            <a:noFill/>
          </a:ln>
        </p:spPr>
        <p:txBody>
          <a:bodyPr anchorCtr="0" anchor="ctr" bIns="91425" lIns="91425" spcFirstLastPara="1" rIns="91425" wrap="square" tIns="91425">
            <a:normAutofit/>
          </a:bodyPr>
          <a:lstStyle>
            <a:lvl1pPr lvl="0" rtl="0" algn="ctr">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84" name="Google Shape;584;p28"/>
          <p:cNvSpPr txBox="1"/>
          <p:nvPr>
            <p:ph idx="7" type="subTitle"/>
          </p:nvPr>
        </p:nvSpPr>
        <p:spPr>
          <a:xfrm>
            <a:off x="3579000" y="4014307"/>
            <a:ext cx="1986000" cy="484800"/>
          </a:xfrm>
          <a:prstGeom prst="rect">
            <a:avLst/>
          </a:prstGeom>
          <a:ln>
            <a:noFill/>
          </a:ln>
        </p:spPr>
        <p:txBody>
          <a:bodyPr anchorCtr="0" anchor="ctr" bIns="91425" lIns="91425" spcFirstLastPara="1" rIns="91425" wrap="square" tIns="91425">
            <a:norm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85" name="Google Shape;585;p28"/>
          <p:cNvSpPr txBox="1"/>
          <p:nvPr>
            <p:ph idx="8" type="title"/>
          </p:nvPr>
        </p:nvSpPr>
        <p:spPr>
          <a:xfrm>
            <a:off x="6437726" y="2015119"/>
            <a:ext cx="1986000" cy="388200"/>
          </a:xfrm>
          <a:prstGeom prst="rect">
            <a:avLst/>
          </a:prstGeom>
          <a:ln>
            <a:noFill/>
          </a:ln>
        </p:spPr>
        <p:txBody>
          <a:bodyPr anchorCtr="0" anchor="ctr" bIns="91425" lIns="91425" spcFirstLastPara="1" rIns="91425" wrap="square" tIns="91425">
            <a:normAutofit/>
          </a:bodyPr>
          <a:lstStyle>
            <a:lvl1pPr lvl="0" rtl="0" algn="ctr">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86" name="Google Shape;586;p28"/>
          <p:cNvSpPr txBox="1"/>
          <p:nvPr>
            <p:ph idx="9" type="subTitle"/>
          </p:nvPr>
        </p:nvSpPr>
        <p:spPr>
          <a:xfrm>
            <a:off x="6437726" y="2329966"/>
            <a:ext cx="1986000" cy="484800"/>
          </a:xfrm>
          <a:prstGeom prst="rect">
            <a:avLst/>
          </a:prstGeom>
          <a:ln>
            <a:noFill/>
          </a:ln>
        </p:spPr>
        <p:txBody>
          <a:bodyPr anchorCtr="0" anchor="ctr" bIns="91425" lIns="91425" spcFirstLastPara="1" rIns="91425" wrap="square" tIns="91425">
            <a:norm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87" name="Google Shape;587;p28"/>
          <p:cNvSpPr txBox="1"/>
          <p:nvPr>
            <p:ph idx="13" type="title"/>
          </p:nvPr>
        </p:nvSpPr>
        <p:spPr>
          <a:xfrm>
            <a:off x="6437726" y="3699485"/>
            <a:ext cx="1986000" cy="388200"/>
          </a:xfrm>
          <a:prstGeom prst="rect">
            <a:avLst/>
          </a:prstGeom>
          <a:ln>
            <a:noFill/>
          </a:ln>
        </p:spPr>
        <p:txBody>
          <a:bodyPr anchorCtr="0" anchor="ctr" bIns="91425" lIns="91425" spcFirstLastPara="1" rIns="91425" wrap="square" tIns="91425">
            <a:normAutofit/>
          </a:bodyPr>
          <a:lstStyle>
            <a:lvl1pPr lvl="0" rtl="0" algn="ctr">
              <a:spcBef>
                <a:spcPts val="0"/>
              </a:spcBef>
              <a:spcAft>
                <a:spcPts val="0"/>
              </a:spcAft>
              <a:buSzPts val="2500"/>
              <a:buNone/>
              <a:defRPr sz="20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88" name="Google Shape;588;p28"/>
          <p:cNvSpPr txBox="1"/>
          <p:nvPr>
            <p:ph idx="14" type="subTitle"/>
          </p:nvPr>
        </p:nvSpPr>
        <p:spPr>
          <a:xfrm>
            <a:off x="6437726" y="4014307"/>
            <a:ext cx="1986000" cy="484800"/>
          </a:xfrm>
          <a:prstGeom prst="rect">
            <a:avLst/>
          </a:prstGeom>
          <a:ln>
            <a:noFill/>
          </a:ln>
        </p:spPr>
        <p:txBody>
          <a:bodyPr anchorCtr="0" anchor="ctr" bIns="91425" lIns="91425" spcFirstLastPara="1" rIns="91425" wrap="square" tIns="91425">
            <a:norm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89" name="Google Shape;589;p28"/>
          <p:cNvSpPr txBox="1"/>
          <p:nvPr>
            <p:ph idx="15" type="title"/>
          </p:nvPr>
        </p:nvSpPr>
        <p:spPr>
          <a:xfrm>
            <a:off x="720000" y="539500"/>
            <a:ext cx="7704000" cy="4782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rmAutofit/>
          </a:bodyPr>
          <a:lstStyle>
            <a:lvl1pPr lvl="0" rtl="0" algn="ctr">
              <a:spcBef>
                <a:spcPts val="0"/>
              </a:spcBef>
              <a:spcAft>
                <a:spcPts val="0"/>
              </a:spcAft>
              <a:buClr>
                <a:schemeClr val="lt1"/>
              </a:buClr>
              <a:buSzPts val="2800"/>
              <a:buNone/>
              <a:defRPr sz="3000">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590" name="Google Shape;590;p28"/>
          <p:cNvGrpSpPr/>
          <p:nvPr/>
        </p:nvGrpSpPr>
        <p:grpSpPr>
          <a:xfrm>
            <a:off x="-540125" y="-190500"/>
            <a:ext cx="10224238" cy="5634425"/>
            <a:chOff x="-540125" y="-190500"/>
            <a:chExt cx="10224238" cy="5634425"/>
          </a:xfrm>
        </p:grpSpPr>
        <p:grpSp>
          <p:nvGrpSpPr>
            <p:cNvPr id="591" name="Google Shape;591;p28"/>
            <p:cNvGrpSpPr/>
            <p:nvPr/>
          </p:nvGrpSpPr>
          <p:grpSpPr>
            <a:xfrm>
              <a:off x="-540125" y="-190500"/>
              <a:ext cx="10224238" cy="5634425"/>
              <a:chOff x="-540125" y="-190500"/>
              <a:chExt cx="10224238" cy="5634425"/>
            </a:xfrm>
          </p:grpSpPr>
          <p:grpSp>
            <p:nvGrpSpPr>
              <p:cNvPr id="592" name="Google Shape;592;p28"/>
              <p:cNvGrpSpPr/>
              <p:nvPr/>
            </p:nvGrpSpPr>
            <p:grpSpPr>
              <a:xfrm>
                <a:off x="123156" y="409580"/>
                <a:ext cx="262232" cy="352736"/>
                <a:chOff x="694982" y="773654"/>
                <a:chExt cx="262232" cy="350632"/>
              </a:xfrm>
            </p:grpSpPr>
            <p:sp>
              <p:nvSpPr>
                <p:cNvPr id="593" name="Google Shape;593;p28"/>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8"/>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 name="Google Shape;595;p28"/>
              <p:cNvGrpSpPr/>
              <p:nvPr/>
            </p:nvGrpSpPr>
            <p:grpSpPr>
              <a:xfrm>
                <a:off x="-540125" y="-190500"/>
                <a:ext cx="10224238" cy="5634425"/>
                <a:chOff x="-540125" y="-190500"/>
                <a:chExt cx="10224238" cy="5634425"/>
              </a:xfrm>
            </p:grpSpPr>
            <p:grpSp>
              <p:nvGrpSpPr>
                <p:cNvPr id="596" name="Google Shape;596;p28"/>
                <p:cNvGrpSpPr/>
                <p:nvPr/>
              </p:nvGrpSpPr>
              <p:grpSpPr>
                <a:xfrm>
                  <a:off x="123150" y="4810250"/>
                  <a:ext cx="9020846" cy="318721"/>
                  <a:chOff x="66882" y="4401145"/>
                  <a:chExt cx="9060713" cy="305875"/>
                </a:xfrm>
              </p:grpSpPr>
              <p:sp>
                <p:nvSpPr>
                  <p:cNvPr id="597" name="Google Shape;597;p28"/>
                  <p:cNvSpPr/>
                  <p:nvPr/>
                </p:nvSpPr>
                <p:spPr>
                  <a:xfrm>
                    <a:off x="66882" y="4401145"/>
                    <a:ext cx="9060713" cy="305875"/>
                  </a:xfrm>
                  <a:custGeom>
                    <a:rect b="b" l="l" r="r" t="t"/>
                    <a:pathLst>
                      <a:path extrusionOk="0" h="3178" w="27171">
                        <a:moveTo>
                          <a:pt x="1" y="0"/>
                        </a:moveTo>
                        <a:lnTo>
                          <a:pt x="1" y="3177"/>
                        </a:lnTo>
                        <a:lnTo>
                          <a:pt x="27171" y="3177"/>
                        </a:lnTo>
                        <a:lnTo>
                          <a:pt x="27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8"/>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8"/>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0" name="Google Shape;600;p28"/>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28"/>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28"/>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8"/>
                <p:cNvSpPr/>
                <p:nvPr/>
              </p:nvSpPr>
              <p:spPr>
                <a:xfrm>
                  <a:off x="713232" y="1118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8"/>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28"/>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8"/>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28"/>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28"/>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28"/>
                <p:cNvSpPr/>
                <p:nvPr/>
              </p:nvSpPr>
              <p:spPr>
                <a:xfrm>
                  <a:off x="8945550" y="247650"/>
                  <a:ext cx="197174" cy="4618732"/>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0" name="Google Shape;610;p28"/>
                <p:cNvGrpSpPr/>
                <p:nvPr/>
              </p:nvGrpSpPr>
              <p:grpSpPr>
                <a:xfrm>
                  <a:off x="8694552" y="444361"/>
                  <a:ext cx="448838" cy="855480"/>
                  <a:chOff x="4189590" y="628348"/>
                  <a:chExt cx="448838" cy="855480"/>
                </a:xfrm>
              </p:grpSpPr>
              <p:sp>
                <p:nvSpPr>
                  <p:cNvPr id="611" name="Google Shape;611;p28"/>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28"/>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28"/>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4" name="Google Shape;614;p28"/>
                <p:cNvSpPr/>
                <p:nvPr/>
              </p:nvSpPr>
              <p:spPr>
                <a:xfrm>
                  <a:off x="100" y="247650"/>
                  <a:ext cx="183874" cy="489580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5" name="Google Shape;615;p28"/>
                <p:cNvGrpSpPr/>
                <p:nvPr/>
              </p:nvGrpSpPr>
              <p:grpSpPr>
                <a:xfrm>
                  <a:off x="-10709" y="444378"/>
                  <a:ext cx="448838" cy="860613"/>
                  <a:chOff x="561117" y="628348"/>
                  <a:chExt cx="448838" cy="855480"/>
                </a:xfrm>
              </p:grpSpPr>
              <p:sp>
                <p:nvSpPr>
                  <p:cNvPr id="616" name="Google Shape;616;p28"/>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28"/>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28"/>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19" name="Google Shape;619;p28"/>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 name="Google Shape;620;p28"/>
            <p:cNvGrpSpPr/>
            <p:nvPr/>
          </p:nvGrpSpPr>
          <p:grpSpPr>
            <a:xfrm>
              <a:off x="384093" y="4954718"/>
              <a:ext cx="8375813" cy="57966"/>
              <a:chOff x="384093" y="4954718"/>
              <a:chExt cx="8375813" cy="57966"/>
            </a:xfrm>
          </p:grpSpPr>
          <p:sp>
            <p:nvSpPr>
              <p:cNvPr id="621" name="Google Shape;621;p28"/>
              <p:cNvSpPr/>
              <p:nvPr/>
            </p:nvSpPr>
            <p:spPr>
              <a:xfrm>
                <a:off x="384093" y="495471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28"/>
              <p:cNvSpPr/>
              <p:nvPr/>
            </p:nvSpPr>
            <p:spPr>
              <a:xfrm>
                <a:off x="8540543" y="495471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1">
  <p:cSld name="CUSTOM_10">
    <p:spTree>
      <p:nvGrpSpPr>
        <p:cNvPr id="623" name="Shape 623"/>
        <p:cNvGrpSpPr/>
        <p:nvPr/>
      </p:nvGrpSpPr>
      <p:grpSpPr>
        <a:xfrm>
          <a:off x="0" y="0"/>
          <a:ext cx="0" cy="0"/>
          <a:chOff x="0" y="0"/>
          <a:chExt cx="0" cy="0"/>
        </a:xfrm>
      </p:grpSpPr>
      <p:grpSp>
        <p:nvGrpSpPr>
          <p:cNvPr id="624" name="Google Shape;624;p29"/>
          <p:cNvGrpSpPr/>
          <p:nvPr/>
        </p:nvGrpSpPr>
        <p:grpSpPr>
          <a:xfrm>
            <a:off x="-540125" y="-190500"/>
            <a:ext cx="10224238" cy="5634425"/>
            <a:chOff x="-540125" y="-190500"/>
            <a:chExt cx="10224238" cy="5634425"/>
          </a:xfrm>
        </p:grpSpPr>
        <p:grpSp>
          <p:nvGrpSpPr>
            <p:cNvPr id="625" name="Google Shape;625;p29"/>
            <p:cNvGrpSpPr/>
            <p:nvPr/>
          </p:nvGrpSpPr>
          <p:grpSpPr>
            <a:xfrm>
              <a:off x="-375736" y="5125200"/>
              <a:ext cx="9889274" cy="318725"/>
              <a:chOff x="-375736" y="5125200"/>
              <a:chExt cx="9889274" cy="318725"/>
            </a:xfrm>
          </p:grpSpPr>
          <p:sp>
            <p:nvSpPr>
              <p:cNvPr id="626" name="Google Shape;626;p29"/>
              <p:cNvSpPr/>
              <p:nvPr/>
            </p:nvSpPr>
            <p:spPr>
              <a:xfrm flipH="1">
                <a:off x="-135238"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29"/>
              <p:cNvSpPr/>
              <p:nvPr/>
            </p:nvSpPr>
            <p:spPr>
              <a:xfrm flipH="1">
                <a:off x="-375736"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29"/>
              <p:cNvSpPr/>
              <p:nvPr/>
            </p:nvSpPr>
            <p:spPr>
              <a:xfrm flipH="1">
                <a:off x="4369693"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29"/>
              <p:cNvSpPr/>
              <p:nvPr/>
            </p:nvSpPr>
            <p:spPr>
              <a:xfrm flipH="1">
                <a:off x="1764230"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 name="Google Shape;630;p29"/>
            <p:cNvGrpSpPr/>
            <p:nvPr/>
          </p:nvGrpSpPr>
          <p:grpSpPr>
            <a:xfrm>
              <a:off x="-540125" y="-190500"/>
              <a:ext cx="10224238" cy="644300"/>
              <a:chOff x="-540125" y="-190500"/>
              <a:chExt cx="10224238" cy="644300"/>
            </a:xfrm>
          </p:grpSpPr>
          <p:sp>
            <p:nvSpPr>
              <p:cNvPr id="631" name="Google Shape;631;p29"/>
              <p:cNvSpPr/>
              <p:nvPr/>
            </p:nvSpPr>
            <p:spPr>
              <a:xfrm flipH="1">
                <a:off x="-130835"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9"/>
              <p:cNvSpPr/>
              <p:nvPr/>
            </p:nvSpPr>
            <p:spPr>
              <a:xfrm flipH="1">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29"/>
              <p:cNvSpPr/>
              <p:nvPr/>
            </p:nvSpPr>
            <p:spPr>
              <a:xfrm flipH="1">
                <a:off x="-537003"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29"/>
              <p:cNvSpPr/>
              <p:nvPr/>
            </p:nvSpPr>
            <p:spPr>
              <a:xfrm flipH="1">
                <a:off x="4985805" y="1118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29"/>
              <p:cNvSpPr/>
              <p:nvPr/>
            </p:nvSpPr>
            <p:spPr>
              <a:xfrm flipH="1">
                <a:off x="-33719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29"/>
              <p:cNvSpPr/>
              <p:nvPr/>
            </p:nvSpPr>
            <p:spPr>
              <a:xfrm flipH="1">
                <a:off x="-45733" y="247300"/>
                <a:ext cx="9230208"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37" name="Google Shape;637;p29"/>
          <p:cNvSpPr txBox="1"/>
          <p:nvPr>
            <p:ph type="title"/>
          </p:nvPr>
        </p:nvSpPr>
        <p:spPr>
          <a:xfrm>
            <a:off x="2163200" y="1928225"/>
            <a:ext cx="4373400" cy="2004600"/>
          </a:xfrm>
          <a:prstGeom prst="rect">
            <a:avLst/>
          </a:prstGeom>
        </p:spPr>
        <p:txBody>
          <a:bodyPr anchorCtr="0" anchor="ctr" bIns="91425" lIns="91425" spcFirstLastPara="1" rIns="91425" wrap="square" tIns="91425">
            <a:normAutofit/>
          </a:bodyPr>
          <a:lstStyle>
            <a:lvl1pPr lvl="0" rtl="0" algn="ctr">
              <a:lnSpc>
                <a:spcPct val="80000"/>
              </a:lnSpc>
              <a:spcBef>
                <a:spcPts val="0"/>
              </a:spcBef>
              <a:spcAft>
                <a:spcPts val="0"/>
              </a:spcAft>
              <a:buSzPts val="4800"/>
              <a:buNone/>
              <a:defRPr sz="70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bg>
      <p:bgPr>
        <a:solidFill>
          <a:schemeClr val="dk1"/>
        </a:solidFill>
      </p:bgPr>
    </p:bg>
    <p:spTree>
      <p:nvGrpSpPr>
        <p:cNvPr id="638" name="Shape 638"/>
        <p:cNvGrpSpPr/>
        <p:nvPr/>
      </p:nvGrpSpPr>
      <p:grpSpPr>
        <a:xfrm>
          <a:off x="0" y="0"/>
          <a:ext cx="0" cy="0"/>
          <a:chOff x="0" y="0"/>
          <a:chExt cx="0" cy="0"/>
        </a:xfrm>
      </p:grpSpPr>
      <p:sp>
        <p:nvSpPr>
          <p:cNvPr id="639" name="Google Shape;639;p30"/>
          <p:cNvSpPr txBox="1"/>
          <p:nvPr>
            <p:ph type="title"/>
          </p:nvPr>
        </p:nvSpPr>
        <p:spPr>
          <a:xfrm>
            <a:off x="2391900" y="3425994"/>
            <a:ext cx="4360200" cy="531900"/>
          </a:xfrm>
          <a:prstGeom prst="rect">
            <a:avLst/>
          </a:prstGeom>
          <a:ln>
            <a:noFill/>
          </a:ln>
        </p:spPr>
        <p:txBody>
          <a:bodyPr anchorCtr="0" anchor="ctr" bIns="91425" lIns="91425" spcFirstLastPara="1" rIns="91425" wrap="square" tIns="91425">
            <a:normAutofit/>
          </a:bodyPr>
          <a:lstStyle>
            <a:lvl1pPr lvl="0" rtl="0" algn="ctr">
              <a:spcBef>
                <a:spcPts val="0"/>
              </a:spcBef>
              <a:spcAft>
                <a:spcPts val="0"/>
              </a:spcAft>
              <a:buSzPts val="3000"/>
              <a:buNone/>
              <a:defRPr>
                <a:solidFill>
                  <a:schemeClr val="lt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640" name="Google Shape;640;p30"/>
          <p:cNvSpPr txBox="1"/>
          <p:nvPr>
            <p:ph idx="1" type="subTitle"/>
          </p:nvPr>
        </p:nvSpPr>
        <p:spPr>
          <a:xfrm>
            <a:off x="895950" y="1947606"/>
            <a:ext cx="7352100" cy="1478400"/>
          </a:xfrm>
          <a:prstGeom prst="rect">
            <a:avLst/>
          </a:prstGeom>
          <a:ln>
            <a:noFill/>
          </a:ln>
        </p:spPr>
        <p:txBody>
          <a:bodyPr anchorCtr="0" anchor="ctr" bIns="91425" lIns="91425" spcFirstLastPara="1" rIns="91425" wrap="square" tIns="91425">
            <a:normAutofit/>
          </a:bodyPr>
          <a:lstStyle>
            <a:lvl1pPr lvl="0" rtl="0" algn="ctr">
              <a:lnSpc>
                <a:spcPct val="100000"/>
              </a:lnSpc>
              <a:spcBef>
                <a:spcPts val="0"/>
              </a:spcBef>
              <a:spcAft>
                <a:spcPts val="0"/>
              </a:spcAft>
              <a:buSzPts val="3000"/>
              <a:buNone/>
              <a:defRPr sz="2500">
                <a:solidFill>
                  <a:schemeClr val="lt1"/>
                </a:solidFill>
              </a:defRPr>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grpSp>
        <p:nvGrpSpPr>
          <p:cNvPr id="641" name="Google Shape;641;p30"/>
          <p:cNvGrpSpPr/>
          <p:nvPr/>
        </p:nvGrpSpPr>
        <p:grpSpPr>
          <a:xfrm>
            <a:off x="-540125" y="-190500"/>
            <a:ext cx="10224238" cy="5634425"/>
            <a:chOff x="-540125" y="-190500"/>
            <a:chExt cx="10224238" cy="5634425"/>
          </a:xfrm>
        </p:grpSpPr>
        <p:grpSp>
          <p:nvGrpSpPr>
            <p:cNvPr id="642" name="Google Shape;642;p30"/>
            <p:cNvGrpSpPr/>
            <p:nvPr/>
          </p:nvGrpSpPr>
          <p:grpSpPr>
            <a:xfrm>
              <a:off x="123156" y="409580"/>
              <a:ext cx="262232" cy="352736"/>
              <a:chOff x="694982" y="773654"/>
              <a:chExt cx="262232" cy="350632"/>
            </a:xfrm>
          </p:grpSpPr>
          <p:sp>
            <p:nvSpPr>
              <p:cNvPr id="643" name="Google Shape;643;p30"/>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0"/>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 name="Google Shape;645;p30"/>
            <p:cNvGrpSpPr/>
            <p:nvPr/>
          </p:nvGrpSpPr>
          <p:grpSpPr>
            <a:xfrm>
              <a:off x="-540125" y="-190500"/>
              <a:ext cx="10224238" cy="5634425"/>
              <a:chOff x="-540125" y="-190500"/>
              <a:chExt cx="10224238" cy="5634425"/>
            </a:xfrm>
          </p:grpSpPr>
          <p:grpSp>
            <p:nvGrpSpPr>
              <p:cNvPr id="646" name="Google Shape;646;p30"/>
              <p:cNvGrpSpPr/>
              <p:nvPr/>
            </p:nvGrpSpPr>
            <p:grpSpPr>
              <a:xfrm>
                <a:off x="123150" y="4810250"/>
                <a:ext cx="9020846" cy="318721"/>
                <a:chOff x="66882" y="4401145"/>
                <a:chExt cx="9060713" cy="305875"/>
              </a:xfrm>
            </p:grpSpPr>
            <p:sp>
              <p:nvSpPr>
                <p:cNvPr id="647" name="Google Shape;647;p30"/>
                <p:cNvSpPr/>
                <p:nvPr/>
              </p:nvSpPr>
              <p:spPr>
                <a:xfrm>
                  <a:off x="66882" y="4401145"/>
                  <a:ext cx="9060713" cy="305875"/>
                </a:xfrm>
                <a:custGeom>
                  <a:rect b="b" l="l" r="r" t="t"/>
                  <a:pathLst>
                    <a:path extrusionOk="0" h="3178" w="27171">
                      <a:moveTo>
                        <a:pt x="1" y="0"/>
                      </a:moveTo>
                      <a:lnTo>
                        <a:pt x="1" y="3177"/>
                      </a:lnTo>
                      <a:lnTo>
                        <a:pt x="27171" y="3177"/>
                      </a:lnTo>
                      <a:lnTo>
                        <a:pt x="27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0"/>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0"/>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0" name="Google Shape;650;p30"/>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0"/>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0"/>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0"/>
              <p:cNvSpPr/>
              <p:nvPr/>
            </p:nvSpPr>
            <p:spPr>
              <a:xfrm>
                <a:off x="713232" y="1118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0"/>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0"/>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0"/>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0"/>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0"/>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0"/>
              <p:cNvSpPr/>
              <p:nvPr/>
            </p:nvSpPr>
            <p:spPr>
              <a:xfrm>
                <a:off x="8945550" y="247650"/>
                <a:ext cx="197174" cy="4618732"/>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0" name="Google Shape;660;p30"/>
              <p:cNvGrpSpPr/>
              <p:nvPr/>
            </p:nvGrpSpPr>
            <p:grpSpPr>
              <a:xfrm>
                <a:off x="8694552" y="444361"/>
                <a:ext cx="448838" cy="855480"/>
                <a:chOff x="4189590" y="628348"/>
                <a:chExt cx="448838" cy="855480"/>
              </a:xfrm>
            </p:grpSpPr>
            <p:sp>
              <p:nvSpPr>
                <p:cNvPr id="661" name="Google Shape;661;p30"/>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0"/>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0"/>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4" name="Google Shape;664;p30"/>
              <p:cNvSpPr/>
              <p:nvPr/>
            </p:nvSpPr>
            <p:spPr>
              <a:xfrm>
                <a:off x="100" y="247650"/>
                <a:ext cx="183874" cy="489580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5" name="Google Shape;665;p30"/>
              <p:cNvGrpSpPr/>
              <p:nvPr/>
            </p:nvGrpSpPr>
            <p:grpSpPr>
              <a:xfrm>
                <a:off x="-10709" y="444378"/>
                <a:ext cx="448838" cy="860613"/>
                <a:chOff x="561117" y="628348"/>
                <a:chExt cx="448838" cy="855480"/>
              </a:xfrm>
            </p:grpSpPr>
            <p:sp>
              <p:nvSpPr>
                <p:cNvPr id="666" name="Google Shape;666;p30"/>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0"/>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0"/>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69" name="Google Shape;669;p30"/>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1">
  <p:cSld name="CAPTION_ONLY_1">
    <p:spTree>
      <p:nvGrpSpPr>
        <p:cNvPr id="670" name="Shape 670"/>
        <p:cNvGrpSpPr/>
        <p:nvPr/>
      </p:nvGrpSpPr>
      <p:grpSpPr>
        <a:xfrm>
          <a:off x="0" y="0"/>
          <a:ext cx="0" cy="0"/>
          <a:chOff x="0" y="0"/>
          <a:chExt cx="0" cy="0"/>
        </a:xfrm>
      </p:grpSpPr>
      <p:grpSp>
        <p:nvGrpSpPr>
          <p:cNvPr id="671" name="Google Shape;671;p31"/>
          <p:cNvGrpSpPr/>
          <p:nvPr/>
        </p:nvGrpSpPr>
        <p:grpSpPr>
          <a:xfrm>
            <a:off x="-540125" y="-190500"/>
            <a:ext cx="10224238" cy="5353274"/>
            <a:chOff x="-540125" y="-190500"/>
            <a:chExt cx="10224238" cy="5353274"/>
          </a:xfrm>
        </p:grpSpPr>
        <p:sp>
          <p:nvSpPr>
            <p:cNvPr id="672" name="Google Shape;672;p31"/>
            <p:cNvSpPr/>
            <p:nvPr/>
          </p:nvSpPr>
          <p:spPr>
            <a:xfrm>
              <a:off x="243850" y="3862077"/>
              <a:ext cx="8625638" cy="1266918"/>
            </a:xfrm>
            <a:custGeom>
              <a:rect b="b" l="l" r="r" t="t"/>
              <a:pathLst>
                <a:path extrusionOk="0" h="3178" w="27171">
                  <a:moveTo>
                    <a:pt x="1" y="0"/>
                  </a:moveTo>
                  <a:lnTo>
                    <a:pt x="1" y="3177"/>
                  </a:lnTo>
                  <a:lnTo>
                    <a:pt x="27171" y="3177"/>
                  </a:lnTo>
                  <a:lnTo>
                    <a:pt x="271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1"/>
            <p:cNvSpPr/>
            <p:nvPr/>
          </p:nvSpPr>
          <p:spPr>
            <a:xfrm>
              <a:off x="100" y="247650"/>
              <a:ext cx="274225" cy="4891350"/>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1"/>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1"/>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1"/>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1"/>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1"/>
            <p:cNvSpPr/>
            <p:nvPr/>
          </p:nvSpPr>
          <p:spPr>
            <a:xfrm>
              <a:off x="710332" y="194931"/>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1"/>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1"/>
            <p:cNvSpPr/>
            <p:nvPr/>
          </p:nvSpPr>
          <p:spPr>
            <a:xfrm>
              <a:off x="-10709" y="263403"/>
              <a:ext cx="448838" cy="860619"/>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1"/>
            <p:cNvSpPr/>
            <p:nvPr/>
          </p:nvSpPr>
          <p:spPr>
            <a:xfrm>
              <a:off x="314816" y="409580"/>
              <a:ext cx="70572" cy="5694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1"/>
            <p:cNvSpPr/>
            <p:nvPr/>
          </p:nvSpPr>
          <p:spPr>
            <a:xfrm rot="5400000">
              <a:off x="4432055" y="721429"/>
              <a:ext cx="249250" cy="8633441"/>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1"/>
            <p:cNvSpPr/>
            <p:nvPr/>
          </p:nvSpPr>
          <p:spPr>
            <a:xfrm>
              <a:off x="8868499" y="257687"/>
              <a:ext cx="274226" cy="4881472"/>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1"/>
            <p:cNvSpPr/>
            <p:nvPr/>
          </p:nvSpPr>
          <p:spPr>
            <a:xfrm>
              <a:off x="-157810" y="48204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1"/>
            <p:cNvSpPr/>
            <p:nvPr/>
          </p:nvSpPr>
          <p:spPr>
            <a:xfrm>
              <a:off x="-369550" y="4999626"/>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1"/>
            <p:cNvSpPr/>
            <p:nvPr/>
          </p:nvSpPr>
          <p:spPr>
            <a:xfrm>
              <a:off x="1170769" y="4999626"/>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1"/>
            <p:cNvSpPr/>
            <p:nvPr/>
          </p:nvSpPr>
          <p:spPr>
            <a:xfrm>
              <a:off x="5524907" y="4999626"/>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1"/>
            <p:cNvSpPr/>
            <p:nvPr/>
          </p:nvSpPr>
          <p:spPr>
            <a:xfrm>
              <a:off x="123156" y="557700"/>
              <a:ext cx="187201" cy="204618"/>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1"/>
            <p:cNvSpPr/>
            <p:nvPr/>
          </p:nvSpPr>
          <p:spPr>
            <a:xfrm>
              <a:off x="8694552" y="263386"/>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1"/>
            <p:cNvSpPr/>
            <p:nvPr/>
          </p:nvSpPr>
          <p:spPr>
            <a:xfrm>
              <a:off x="8736599" y="406611"/>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1"/>
            <p:cNvSpPr/>
            <p:nvPr/>
          </p:nvSpPr>
          <p:spPr>
            <a:xfrm>
              <a:off x="8827080" y="556522"/>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1"/>
            <p:cNvSpPr/>
            <p:nvPr/>
          </p:nvSpPr>
          <p:spPr>
            <a:xfrm>
              <a:off x="384093" y="4254042"/>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1"/>
            <p:cNvSpPr/>
            <p:nvPr/>
          </p:nvSpPr>
          <p:spPr>
            <a:xfrm>
              <a:off x="8540543" y="4254042"/>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4" name="Google Shape;694;p31"/>
          <p:cNvSpPr txBox="1"/>
          <p:nvPr>
            <p:ph type="title"/>
          </p:nvPr>
        </p:nvSpPr>
        <p:spPr>
          <a:xfrm>
            <a:off x="1209033" y="4092925"/>
            <a:ext cx="6724800" cy="4623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2800"/>
              <a:buNone/>
              <a:defRPr sz="30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1 1">
  <p:cSld name="CUSTOM_11">
    <p:spTree>
      <p:nvGrpSpPr>
        <p:cNvPr id="695" name="Shape 695"/>
        <p:cNvGrpSpPr/>
        <p:nvPr/>
      </p:nvGrpSpPr>
      <p:grpSpPr>
        <a:xfrm>
          <a:off x="0" y="0"/>
          <a:ext cx="0" cy="0"/>
          <a:chOff x="0" y="0"/>
          <a:chExt cx="0" cy="0"/>
        </a:xfrm>
      </p:grpSpPr>
      <p:sp>
        <p:nvSpPr>
          <p:cNvPr id="696" name="Google Shape;696;p32"/>
          <p:cNvSpPr txBox="1"/>
          <p:nvPr>
            <p:ph type="title"/>
          </p:nvPr>
        </p:nvSpPr>
        <p:spPr>
          <a:xfrm>
            <a:off x="685650" y="1992300"/>
            <a:ext cx="3543000" cy="11589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2800"/>
              <a:buNone/>
              <a:defRPr sz="30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697" name="Google Shape;697;p32"/>
          <p:cNvSpPr/>
          <p:nvPr/>
        </p:nvSpPr>
        <p:spPr>
          <a:xfrm>
            <a:off x="100" y="247650"/>
            <a:ext cx="274225" cy="4891350"/>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2"/>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2"/>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2"/>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2"/>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2"/>
          <p:cNvSpPr/>
          <p:nvPr/>
        </p:nvSpPr>
        <p:spPr>
          <a:xfrm>
            <a:off x="710332" y="194931"/>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2"/>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2"/>
          <p:cNvSpPr/>
          <p:nvPr/>
        </p:nvSpPr>
        <p:spPr>
          <a:xfrm>
            <a:off x="-10709" y="263403"/>
            <a:ext cx="448838" cy="860619"/>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2"/>
          <p:cNvSpPr/>
          <p:nvPr/>
        </p:nvSpPr>
        <p:spPr>
          <a:xfrm>
            <a:off x="314816" y="409580"/>
            <a:ext cx="70572" cy="5694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2"/>
          <p:cNvSpPr/>
          <p:nvPr/>
        </p:nvSpPr>
        <p:spPr>
          <a:xfrm rot="5400000">
            <a:off x="4432055" y="721429"/>
            <a:ext cx="249250" cy="8633441"/>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2"/>
          <p:cNvSpPr/>
          <p:nvPr/>
        </p:nvSpPr>
        <p:spPr>
          <a:xfrm>
            <a:off x="8868499" y="257687"/>
            <a:ext cx="274226" cy="4881472"/>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2"/>
          <p:cNvSpPr/>
          <p:nvPr/>
        </p:nvSpPr>
        <p:spPr>
          <a:xfrm>
            <a:off x="-157810" y="48204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2"/>
          <p:cNvSpPr/>
          <p:nvPr/>
        </p:nvSpPr>
        <p:spPr>
          <a:xfrm>
            <a:off x="-369550" y="4999626"/>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2"/>
          <p:cNvSpPr/>
          <p:nvPr/>
        </p:nvSpPr>
        <p:spPr>
          <a:xfrm>
            <a:off x="1170769" y="4999626"/>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2"/>
          <p:cNvSpPr/>
          <p:nvPr/>
        </p:nvSpPr>
        <p:spPr>
          <a:xfrm>
            <a:off x="5524907" y="4999626"/>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2"/>
          <p:cNvSpPr/>
          <p:nvPr/>
        </p:nvSpPr>
        <p:spPr>
          <a:xfrm>
            <a:off x="123156" y="557700"/>
            <a:ext cx="187201" cy="204618"/>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2"/>
          <p:cNvSpPr/>
          <p:nvPr/>
        </p:nvSpPr>
        <p:spPr>
          <a:xfrm>
            <a:off x="8694552" y="263386"/>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2"/>
          <p:cNvSpPr/>
          <p:nvPr/>
        </p:nvSpPr>
        <p:spPr>
          <a:xfrm>
            <a:off x="8736599" y="406611"/>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2"/>
          <p:cNvSpPr/>
          <p:nvPr/>
        </p:nvSpPr>
        <p:spPr>
          <a:xfrm>
            <a:off x="8827080" y="556522"/>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2">
  <p:cSld name="CUSTOM_11_1">
    <p:spTree>
      <p:nvGrpSpPr>
        <p:cNvPr id="716" name="Shape 716"/>
        <p:cNvGrpSpPr/>
        <p:nvPr/>
      </p:nvGrpSpPr>
      <p:grpSpPr>
        <a:xfrm>
          <a:off x="0" y="0"/>
          <a:ext cx="0" cy="0"/>
          <a:chOff x="0" y="0"/>
          <a:chExt cx="0" cy="0"/>
        </a:xfrm>
      </p:grpSpPr>
      <p:sp>
        <p:nvSpPr>
          <p:cNvPr id="717" name="Google Shape;717;p33"/>
          <p:cNvSpPr txBox="1"/>
          <p:nvPr>
            <p:ph type="title"/>
          </p:nvPr>
        </p:nvSpPr>
        <p:spPr>
          <a:xfrm>
            <a:off x="2086525" y="3366450"/>
            <a:ext cx="3606300" cy="12990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2800"/>
              <a:buNone/>
              <a:defRPr sz="30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718" name="Google Shape;718;p33"/>
          <p:cNvSpPr/>
          <p:nvPr/>
        </p:nvSpPr>
        <p:spPr>
          <a:xfrm>
            <a:off x="100" y="247650"/>
            <a:ext cx="274225" cy="4891350"/>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3"/>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3"/>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3"/>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3"/>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3"/>
          <p:cNvSpPr/>
          <p:nvPr/>
        </p:nvSpPr>
        <p:spPr>
          <a:xfrm>
            <a:off x="710332" y="194931"/>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3"/>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3"/>
          <p:cNvSpPr/>
          <p:nvPr/>
        </p:nvSpPr>
        <p:spPr>
          <a:xfrm>
            <a:off x="-10709" y="263403"/>
            <a:ext cx="448838" cy="860619"/>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3"/>
          <p:cNvSpPr/>
          <p:nvPr/>
        </p:nvSpPr>
        <p:spPr>
          <a:xfrm>
            <a:off x="314816" y="409580"/>
            <a:ext cx="70572" cy="5694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3"/>
          <p:cNvSpPr/>
          <p:nvPr/>
        </p:nvSpPr>
        <p:spPr>
          <a:xfrm rot="5400000">
            <a:off x="4432055" y="721429"/>
            <a:ext cx="249250" cy="8633441"/>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3"/>
          <p:cNvSpPr/>
          <p:nvPr/>
        </p:nvSpPr>
        <p:spPr>
          <a:xfrm>
            <a:off x="8868499" y="257687"/>
            <a:ext cx="274226" cy="4881472"/>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3"/>
          <p:cNvSpPr/>
          <p:nvPr/>
        </p:nvSpPr>
        <p:spPr>
          <a:xfrm>
            <a:off x="-157810" y="48204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3"/>
          <p:cNvSpPr/>
          <p:nvPr/>
        </p:nvSpPr>
        <p:spPr>
          <a:xfrm>
            <a:off x="-369550" y="4999626"/>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3"/>
          <p:cNvSpPr/>
          <p:nvPr/>
        </p:nvSpPr>
        <p:spPr>
          <a:xfrm>
            <a:off x="1170769" y="4999626"/>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3"/>
          <p:cNvSpPr/>
          <p:nvPr/>
        </p:nvSpPr>
        <p:spPr>
          <a:xfrm>
            <a:off x="5524907" y="4999626"/>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3"/>
          <p:cNvSpPr/>
          <p:nvPr/>
        </p:nvSpPr>
        <p:spPr>
          <a:xfrm>
            <a:off x="123156" y="557700"/>
            <a:ext cx="187201" cy="204618"/>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3"/>
          <p:cNvSpPr/>
          <p:nvPr/>
        </p:nvSpPr>
        <p:spPr>
          <a:xfrm>
            <a:off x="8694552" y="263386"/>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3"/>
          <p:cNvSpPr/>
          <p:nvPr/>
        </p:nvSpPr>
        <p:spPr>
          <a:xfrm>
            <a:off x="8736599" y="406611"/>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3"/>
          <p:cNvSpPr/>
          <p:nvPr/>
        </p:nvSpPr>
        <p:spPr>
          <a:xfrm>
            <a:off x="8827080" y="556522"/>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SECTION_TITLE_AND_DESCRIPTION_1">
    <p:spTree>
      <p:nvGrpSpPr>
        <p:cNvPr id="737" name="Shape 737"/>
        <p:cNvGrpSpPr/>
        <p:nvPr/>
      </p:nvGrpSpPr>
      <p:grpSpPr>
        <a:xfrm>
          <a:off x="0" y="0"/>
          <a:ext cx="0" cy="0"/>
          <a:chOff x="0" y="0"/>
          <a:chExt cx="0" cy="0"/>
        </a:xfrm>
      </p:grpSpPr>
      <p:sp>
        <p:nvSpPr>
          <p:cNvPr id="738" name="Google Shape;738;p34"/>
          <p:cNvSpPr txBox="1"/>
          <p:nvPr>
            <p:ph type="title"/>
          </p:nvPr>
        </p:nvSpPr>
        <p:spPr>
          <a:xfrm>
            <a:off x="905444" y="1474475"/>
            <a:ext cx="5211300" cy="15585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rmAutofit/>
          </a:bodyPr>
          <a:lstStyle>
            <a:lvl1pPr lvl="0"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39" name="Google Shape;739;p34"/>
          <p:cNvSpPr txBox="1"/>
          <p:nvPr>
            <p:ph idx="1" type="subTitle"/>
          </p:nvPr>
        </p:nvSpPr>
        <p:spPr>
          <a:xfrm>
            <a:off x="905469" y="3032975"/>
            <a:ext cx="4591800" cy="10047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rmAutofit/>
          </a:bodyPr>
          <a:lstStyle>
            <a:lvl1pPr lvl="0" rtl="0">
              <a:lnSpc>
                <a:spcPct val="100000"/>
              </a:lnSpc>
              <a:spcBef>
                <a:spcPts val="0"/>
              </a:spcBef>
              <a:spcAft>
                <a:spcPts val="0"/>
              </a:spcAft>
              <a:buSzPts val="1800"/>
              <a:buNone/>
              <a:defRPr sz="16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740" name="Google Shape;740;p34"/>
          <p:cNvGrpSpPr/>
          <p:nvPr/>
        </p:nvGrpSpPr>
        <p:grpSpPr>
          <a:xfrm>
            <a:off x="-540119" y="-190500"/>
            <a:ext cx="10224238" cy="5634425"/>
            <a:chOff x="-540119" y="-190500"/>
            <a:chExt cx="10224238" cy="5634425"/>
          </a:xfrm>
        </p:grpSpPr>
        <p:grpSp>
          <p:nvGrpSpPr>
            <p:cNvPr id="741" name="Google Shape;741;p34"/>
            <p:cNvGrpSpPr/>
            <p:nvPr/>
          </p:nvGrpSpPr>
          <p:grpSpPr>
            <a:xfrm flipH="1">
              <a:off x="-540119" y="-190500"/>
              <a:ext cx="10224238" cy="5634425"/>
              <a:chOff x="-540125" y="-190500"/>
              <a:chExt cx="10224238" cy="5634425"/>
            </a:xfrm>
          </p:grpSpPr>
          <p:sp>
            <p:nvSpPr>
              <p:cNvPr id="742" name="Google Shape;742;p34"/>
              <p:cNvSpPr/>
              <p:nvPr/>
            </p:nvSpPr>
            <p:spPr>
              <a:xfrm>
                <a:off x="8868499" y="258010"/>
                <a:ext cx="274226" cy="5038749"/>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4"/>
              <p:cNvSpPr/>
              <p:nvPr/>
            </p:nvSpPr>
            <p:spPr>
              <a:xfrm>
                <a:off x="100" y="247650"/>
                <a:ext cx="274225" cy="5049014"/>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4" name="Google Shape;744;p34"/>
              <p:cNvGrpSpPr/>
              <p:nvPr/>
            </p:nvGrpSpPr>
            <p:grpSpPr>
              <a:xfrm>
                <a:off x="243846" y="4810252"/>
                <a:ext cx="8625625" cy="318713"/>
                <a:chOff x="188112" y="4401147"/>
                <a:chExt cx="8663745" cy="305867"/>
              </a:xfrm>
            </p:grpSpPr>
            <p:sp>
              <p:nvSpPr>
                <p:cNvPr id="745" name="Google Shape;745;p34"/>
                <p:cNvSpPr/>
                <p:nvPr/>
              </p:nvSpPr>
              <p:spPr>
                <a:xfrm>
                  <a:off x="188112" y="4401147"/>
                  <a:ext cx="8663745" cy="305867"/>
                </a:xfrm>
                <a:custGeom>
                  <a:rect b="b" l="l" r="r" t="t"/>
                  <a:pathLst>
                    <a:path extrusionOk="0" h="3178" w="27171">
                      <a:moveTo>
                        <a:pt x="1" y="0"/>
                      </a:moveTo>
                      <a:lnTo>
                        <a:pt x="1" y="3177"/>
                      </a:lnTo>
                      <a:lnTo>
                        <a:pt x="27171" y="3177"/>
                      </a:lnTo>
                      <a:lnTo>
                        <a:pt x="271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4"/>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7" name="Google Shape;747;p34"/>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4"/>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4"/>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4"/>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4"/>
              <p:cNvSpPr/>
              <p:nvPr/>
            </p:nvSpPr>
            <p:spPr>
              <a:xfrm>
                <a:off x="710332" y="194931"/>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4"/>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4"/>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4"/>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4"/>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4"/>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7" name="Google Shape;757;p34"/>
              <p:cNvGrpSpPr/>
              <p:nvPr/>
            </p:nvGrpSpPr>
            <p:grpSpPr>
              <a:xfrm>
                <a:off x="-10709" y="263403"/>
                <a:ext cx="448838" cy="860613"/>
                <a:chOff x="561117" y="628348"/>
                <a:chExt cx="448838" cy="855480"/>
              </a:xfrm>
            </p:grpSpPr>
            <p:sp>
              <p:nvSpPr>
                <p:cNvPr id="758" name="Google Shape;758;p34"/>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4"/>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4"/>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 name="Google Shape;761;p34"/>
              <p:cNvGrpSpPr/>
              <p:nvPr/>
            </p:nvGrpSpPr>
            <p:grpSpPr>
              <a:xfrm>
                <a:off x="8694552" y="263386"/>
                <a:ext cx="448838" cy="855480"/>
                <a:chOff x="4189590" y="628348"/>
                <a:chExt cx="448838" cy="855480"/>
              </a:xfrm>
            </p:grpSpPr>
            <p:sp>
              <p:nvSpPr>
                <p:cNvPr id="762" name="Google Shape;762;p34"/>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4"/>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4"/>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5" name="Google Shape;765;p34"/>
            <p:cNvGrpSpPr/>
            <p:nvPr/>
          </p:nvGrpSpPr>
          <p:grpSpPr>
            <a:xfrm>
              <a:off x="384093" y="4954718"/>
              <a:ext cx="8375813" cy="57966"/>
              <a:chOff x="384093" y="4954718"/>
              <a:chExt cx="8375813" cy="57966"/>
            </a:xfrm>
          </p:grpSpPr>
          <p:sp>
            <p:nvSpPr>
              <p:cNvPr id="766" name="Google Shape;766;p34"/>
              <p:cNvSpPr/>
              <p:nvPr/>
            </p:nvSpPr>
            <p:spPr>
              <a:xfrm>
                <a:off x="384093" y="495471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4"/>
              <p:cNvSpPr/>
              <p:nvPr/>
            </p:nvSpPr>
            <p:spPr>
              <a:xfrm>
                <a:off x="8540543" y="495471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7">
  <p:cSld name="CUSTOM_4_1_1_1">
    <p:spTree>
      <p:nvGrpSpPr>
        <p:cNvPr id="768" name="Shape 768"/>
        <p:cNvGrpSpPr/>
        <p:nvPr/>
      </p:nvGrpSpPr>
      <p:grpSpPr>
        <a:xfrm>
          <a:off x="0" y="0"/>
          <a:ext cx="0" cy="0"/>
          <a:chOff x="0" y="0"/>
          <a:chExt cx="0" cy="0"/>
        </a:xfrm>
      </p:grpSpPr>
      <p:sp>
        <p:nvSpPr>
          <p:cNvPr id="769" name="Google Shape;769;p35"/>
          <p:cNvSpPr txBox="1"/>
          <p:nvPr>
            <p:ph idx="1" type="subTitle"/>
          </p:nvPr>
        </p:nvSpPr>
        <p:spPr>
          <a:xfrm>
            <a:off x="751986" y="3079788"/>
            <a:ext cx="3611100" cy="11928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800"/>
              <a:buNone/>
              <a:defRPr sz="16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70" name="Google Shape;770;p35"/>
          <p:cNvSpPr txBox="1"/>
          <p:nvPr>
            <p:ph type="title"/>
          </p:nvPr>
        </p:nvSpPr>
        <p:spPr>
          <a:xfrm>
            <a:off x="749150" y="1441813"/>
            <a:ext cx="3611100" cy="1638000"/>
          </a:xfrm>
          <a:prstGeom prst="rect">
            <a:avLst/>
          </a:prstGeom>
          <a:ln>
            <a:noFill/>
          </a:ln>
        </p:spPr>
        <p:txBody>
          <a:bodyPr anchorCtr="0" anchor="b" bIns="91425" lIns="91425" spcFirstLastPara="1" rIns="91425" wrap="square" tIns="91425">
            <a:normAutofit/>
          </a:bodyPr>
          <a:lstStyle>
            <a:lvl1pPr lvl="0" rtl="0">
              <a:spcBef>
                <a:spcPts val="0"/>
              </a:spcBef>
              <a:spcAft>
                <a:spcPts val="0"/>
              </a:spcAft>
              <a:buSzPts val="2800"/>
              <a:buNone/>
              <a:defRPr b="0" sz="35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771" name="Google Shape;771;p35"/>
          <p:cNvSpPr/>
          <p:nvPr>
            <p:ph idx="2" type="pic"/>
          </p:nvPr>
        </p:nvSpPr>
        <p:spPr>
          <a:xfrm>
            <a:off x="4597700" y="682225"/>
            <a:ext cx="4206300" cy="4245900"/>
          </a:xfrm>
          <a:prstGeom prst="rect">
            <a:avLst/>
          </a:prstGeom>
          <a:noFill/>
          <a:ln>
            <a:noFill/>
          </a:ln>
        </p:spPr>
      </p:sp>
      <p:grpSp>
        <p:nvGrpSpPr>
          <p:cNvPr id="772" name="Google Shape;772;p35"/>
          <p:cNvGrpSpPr/>
          <p:nvPr/>
        </p:nvGrpSpPr>
        <p:grpSpPr>
          <a:xfrm>
            <a:off x="-540125" y="-190500"/>
            <a:ext cx="10224238" cy="5634425"/>
            <a:chOff x="-540125" y="-190500"/>
            <a:chExt cx="10224238" cy="5634425"/>
          </a:xfrm>
        </p:grpSpPr>
        <p:grpSp>
          <p:nvGrpSpPr>
            <p:cNvPr id="773" name="Google Shape;773;p35"/>
            <p:cNvGrpSpPr/>
            <p:nvPr/>
          </p:nvGrpSpPr>
          <p:grpSpPr>
            <a:xfrm>
              <a:off x="-375736" y="5125200"/>
              <a:ext cx="9889274" cy="318725"/>
              <a:chOff x="-375736" y="5125200"/>
              <a:chExt cx="9889274" cy="318725"/>
            </a:xfrm>
          </p:grpSpPr>
          <p:sp>
            <p:nvSpPr>
              <p:cNvPr id="774" name="Google Shape;774;p35"/>
              <p:cNvSpPr/>
              <p:nvPr/>
            </p:nvSpPr>
            <p:spPr>
              <a:xfrm flipH="1">
                <a:off x="-135238"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5"/>
              <p:cNvSpPr/>
              <p:nvPr/>
            </p:nvSpPr>
            <p:spPr>
              <a:xfrm flipH="1">
                <a:off x="-375736"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5"/>
              <p:cNvSpPr/>
              <p:nvPr/>
            </p:nvSpPr>
            <p:spPr>
              <a:xfrm flipH="1">
                <a:off x="4369693"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5"/>
              <p:cNvSpPr/>
              <p:nvPr/>
            </p:nvSpPr>
            <p:spPr>
              <a:xfrm flipH="1">
                <a:off x="1764230"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 name="Google Shape;778;p35"/>
            <p:cNvGrpSpPr/>
            <p:nvPr/>
          </p:nvGrpSpPr>
          <p:grpSpPr>
            <a:xfrm>
              <a:off x="-540125" y="-190500"/>
              <a:ext cx="10224238" cy="644300"/>
              <a:chOff x="-540125" y="-190500"/>
              <a:chExt cx="10224238" cy="644300"/>
            </a:xfrm>
          </p:grpSpPr>
          <p:sp>
            <p:nvSpPr>
              <p:cNvPr id="779" name="Google Shape;779;p35"/>
              <p:cNvSpPr/>
              <p:nvPr/>
            </p:nvSpPr>
            <p:spPr>
              <a:xfrm flipH="1">
                <a:off x="-130835"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5"/>
              <p:cNvSpPr/>
              <p:nvPr/>
            </p:nvSpPr>
            <p:spPr>
              <a:xfrm flipH="1">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5"/>
              <p:cNvSpPr/>
              <p:nvPr/>
            </p:nvSpPr>
            <p:spPr>
              <a:xfrm flipH="1">
                <a:off x="-537003"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5"/>
              <p:cNvSpPr/>
              <p:nvPr/>
            </p:nvSpPr>
            <p:spPr>
              <a:xfrm flipH="1">
                <a:off x="4985805" y="1118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5"/>
              <p:cNvSpPr/>
              <p:nvPr/>
            </p:nvSpPr>
            <p:spPr>
              <a:xfrm flipH="1">
                <a:off x="-33719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5"/>
              <p:cNvSpPr/>
              <p:nvPr/>
            </p:nvSpPr>
            <p:spPr>
              <a:xfrm flipH="1">
                <a:off x="-45733" y="247300"/>
                <a:ext cx="9230208"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8">
  <p:cSld name="CUSTOM_4_1_1_1_1">
    <p:spTree>
      <p:nvGrpSpPr>
        <p:cNvPr id="785" name="Shape 785"/>
        <p:cNvGrpSpPr/>
        <p:nvPr/>
      </p:nvGrpSpPr>
      <p:grpSpPr>
        <a:xfrm>
          <a:off x="0" y="0"/>
          <a:ext cx="0" cy="0"/>
          <a:chOff x="0" y="0"/>
          <a:chExt cx="0" cy="0"/>
        </a:xfrm>
      </p:grpSpPr>
      <p:grpSp>
        <p:nvGrpSpPr>
          <p:cNvPr id="786" name="Google Shape;786;p36"/>
          <p:cNvGrpSpPr/>
          <p:nvPr/>
        </p:nvGrpSpPr>
        <p:grpSpPr>
          <a:xfrm>
            <a:off x="-540125" y="-190500"/>
            <a:ext cx="10224238" cy="5634425"/>
            <a:chOff x="-540125" y="-190500"/>
            <a:chExt cx="10224238" cy="5634425"/>
          </a:xfrm>
        </p:grpSpPr>
        <p:grpSp>
          <p:nvGrpSpPr>
            <p:cNvPr id="787" name="Google Shape;787;p36"/>
            <p:cNvGrpSpPr/>
            <p:nvPr/>
          </p:nvGrpSpPr>
          <p:grpSpPr>
            <a:xfrm>
              <a:off x="-375736" y="5125200"/>
              <a:ext cx="9889274" cy="318725"/>
              <a:chOff x="-375736" y="5125200"/>
              <a:chExt cx="9889274" cy="318725"/>
            </a:xfrm>
          </p:grpSpPr>
          <p:sp>
            <p:nvSpPr>
              <p:cNvPr id="788" name="Google Shape;788;p36"/>
              <p:cNvSpPr/>
              <p:nvPr/>
            </p:nvSpPr>
            <p:spPr>
              <a:xfrm flipH="1">
                <a:off x="-135238"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6"/>
              <p:cNvSpPr/>
              <p:nvPr/>
            </p:nvSpPr>
            <p:spPr>
              <a:xfrm flipH="1">
                <a:off x="-375736"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6"/>
              <p:cNvSpPr/>
              <p:nvPr/>
            </p:nvSpPr>
            <p:spPr>
              <a:xfrm flipH="1">
                <a:off x="4369693"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6"/>
              <p:cNvSpPr/>
              <p:nvPr/>
            </p:nvSpPr>
            <p:spPr>
              <a:xfrm flipH="1">
                <a:off x="1764230"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 name="Google Shape;792;p36"/>
            <p:cNvGrpSpPr/>
            <p:nvPr/>
          </p:nvGrpSpPr>
          <p:grpSpPr>
            <a:xfrm>
              <a:off x="-540125" y="-190500"/>
              <a:ext cx="10224238" cy="644300"/>
              <a:chOff x="-540125" y="-190500"/>
              <a:chExt cx="10224238" cy="644300"/>
            </a:xfrm>
          </p:grpSpPr>
          <p:sp>
            <p:nvSpPr>
              <p:cNvPr id="793" name="Google Shape;793;p36"/>
              <p:cNvSpPr/>
              <p:nvPr/>
            </p:nvSpPr>
            <p:spPr>
              <a:xfrm flipH="1">
                <a:off x="-130835"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6"/>
              <p:cNvSpPr/>
              <p:nvPr/>
            </p:nvSpPr>
            <p:spPr>
              <a:xfrm flipH="1">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6"/>
              <p:cNvSpPr/>
              <p:nvPr/>
            </p:nvSpPr>
            <p:spPr>
              <a:xfrm flipH="1">
                <a:off x="-537003"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6"/>
              <p:cNvSpPr/>
              <p:nvPr/>
            </p:nvSpPr>
            <p:spPr>
              <a:xfrm flipH="1">
                <a:off x="4985805" y="1118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6"/>
              <p:cNvSpPr/>
              <p:nvPr/>
            </p:nvSpPr>
            <p:spPr>
              <a:xfrm flipH="1">
                <a:off x="-33719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6"/>
              <p:cNvSpPr/>
              <p:nvPr/>
            </p:nvSpPr>
            <p:spPr>
              <a:xfrm flipH="1">
                <a:off x="-45733" y="247300"/>
                <a:ext cx="9230208"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99" name="Google Shape;799;p36"/>
          <p:cNvSpPr txBox="1"/>
          <p:nvPr>
            <p:ph idx="1" type="subTitle"/>
          </p:nvPr>
        </p:nvSpPr>
        <p:spPr>
          <a:xfrm>
            <a:off x="716061" y="3147675"/>
            <a:ext cx="3611100" cy="11928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800"/>
              <a:buNone/>
              <a:defRPr sz="16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00" name="Google Shape;800;p36"/>
          <p:cNvSpPr txBox="1"/>
          <p:nvPr>
            <p:ph type="title"/>
          </p:nvPr>
        </p:nvSpPr>
        <p:spPr>
          <a:xfrm>
            <a:off x="713225" y="1509700"/>
            <a:ext cx="3611100" cy="1638000"/>
          </a:xfrm>
          <a:prstGeom prst="rect">
            <a:avLst/>
          </a:prstGeom>
          <a:ln>
            <a:noFill/>
          </a:ln>
        </p:spPr>
        <p:txBody>
          <a:bodyPr anchorCtr="0" anchor="b" bIns="91425" lIns="91425" spcFirstLastPara="1" rIns="91425" wrap="square" tIns="91425">
            <a:normAutofit/>
          </a:bodyPr>
          <a:lstStyle>
            <a:lvl1pPr lvl="0" rtl="0">
              <a:spcBef>
                <a:spcPts val="0"/>
              </a:spcBef>
              <a:spcAft>
                <a:spcPts val="0"/>
              </a:spcAft>
              <a:buSzPts val="2800"/>
              <a:buNone/>
              <a:defRPr b="0" sz="35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801" name="Google Shape;801;p36"/>
          <p:cNvSpPr/>
          <p:nvPr>
            <p:ph idx="2" type="pic"/>
          </p:nvPr>
        </p:nvSpPr>
        <p:spPr>
          <a:xfrm>
            <a:off x="4597700" y="1740550"/>
            <a:ext cx="4206300" cy="2868000"/>
          </a:xfrm>
          <a:prstGeom prst="rect">
            <a:avLst/>
          </a:prstGeom>
          <a:noFill/>
          <a:ln>
            <a:noFill/>
          </a:ln>
        </p:spPr>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HEADER_1_2">
    <p:bg>
      <p:bgPr>
        <a:solidFill>
          <a:schemeClr val="dk1"/>
        </a:solidFill>
      </p:bgPr>
    </p:bg>
    <p:spTree>
      <p:nvGrpSpPr>
        <p:cNvPr id="802" name="Shape 802"/>
        <p:cNvGrpSpPr/>
        <p:nvPr/>
      </p:nvGrpSpPr>
      <p:grpSpPr>
        <a:xfrm>
          <a:off x="0" y="0"/>
          <a:ext cx="0" cy="0"/>
          <a:chOff x="0" y="0"/>
          <a:chExt cx="0" cy="0"/>
        </a:xfrm>
      </p:grpSpPr>
      <p:grpSp>
        <p:nvGrpSpPr>
          <p:cNvPr id="803" name="Google Shape;803;p37"/>
          <p:cNvGrpSpPr/>
          <p:nvPr/>
        </p:nvGrpSpPr>
        <p:grpSpPr>
          <a:xfrm>
            <a:off x="-540125" y="-9525"/>
            <a:ext cx="10224238" cy="5148650"/>
            <a:chOff x="-540125" y="-9525"/>
            <a:chExt cx="10224238" cy="5148650"/>
          </a:xfrm>
        </p:grpSpPr>
        <p:sp>
          <p:nvSpPr>
            <p:cNvPr id="804" name="Google Shape;804;p37"/>
            <p:cNvSpPr/>
            <p:nvPr/>
          </p:nvSpPr>
          <p:spPr>
            <a:xfrm>
              <a:off x="169868" y="454400"/>
              <a:ext cx="8807154" cy="855436"/>
            </a:xfrm>
            <a:custGeom>
              <a:rect b="b" l="l" r="r" t="t"/>
              <a:pathLst>
                <a:path extrusionOk="0" h="40289" w="27675">
                  <a:moveTo>
                    <a:pt x="1" y="0"/>
                  </a:moveTo>
                  <a:lnTo>
                    <a:pt x="1" y="40289"/>
                  </a:lnTo>
                  <a:lnTo>
                    <a:pt x="27674" y="40289"/>
                  </a:lnTo>
                  <a:lnTo>
                    <a:pt x="276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7"/>
            <p:cNvSpPr/>
            <p:nvPr/>
          </p:nvSpPr>
          <p:spPr>
            <a:xfrm>
              <a:off x="-9525" y="438375"/>
              <a:ext cx="9153523" cy="302799"/>
            </a:xfrm>
            <a:custGeom>
              <a:rect b="b" l="l" r="r" t="t"/>
              <a:pathLst>
                <a:path extrusionOk="0" h="1375" w="27423">
                  <a:moveTo>
                    <a:pt x="1" y="1"/>
                  </a:moveTo>
                  <a:lnTo>
                    <a:pt x="1" y="1374"/>
                  </a:lnTo>
                  <a:lnTo>
                    <a:pt x="27422" y="1374"/>
                  </a:lnTo>
                  <a:lnTo>
                    <a:pt x="2742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7"/>
            <p:cNvSpPr/>
            <p:nvPr/>
          </p:nvSpPr>
          <p:spPr>
            <a:xfrm>
              <a:off x="14452" y="504162"/>
              <a:ext cx="9120845" cy="130625"/>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7"/>
            <p:cNvSpPr/>
            <p:nvPr/>
          </p:nvSpPr>
          <p:spPr>
            <a:xfrm>
              <a:off x="-134261" y="215612"/>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7"/>
            <p:cNvSpPr/>
            <p:nvPr/>
          </p:nvSpPr>
          <p:spPr>
            <a:xfrm>
              <a:off x="-540125" y="-9525"/>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7"/>
            <p:cNvSpPr/>
            <p:nvPr/>
          </p:nvSpPr>
          <p:spPr>
            <a:xfrm>
              <a:off x="-540125" y="-9525"/>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7"/>
            <p:cNvSpPr/>
            <p:nvPr/>
          </p:nvSpPr>
          <p:spPr>
            <a:xfrm>
              <a:off x="710332" y="3759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7"/>
            <p:cNvSpPr/>
            <p:nvPr/>
          </p:nvSpPr>
          <p:spPr>
            <a:xfrm>
              <a:off x="-340627" y="121200"/>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2" name="Google Shape;812;p37"/>
            <p:cNvGrpSpPr/>
            <p:nvPr/>
          </p:nvGrpSpPr>
          <p:grpSpPr>
            <a:xfrm>
              <a:off x="-369550" y="247648"/>
              <a:ext cx="9889274" cy="4891477"/>
              <a:chOff x="-369550" y="247648"/>
              <a:chExt cx="9889274" cy="4891477"/>
            </a:xfrm>
          </p:grpSpPr>
          <p:sp>
            <p:nvSpPr>
              <p:cNvPr id="813" name="Google Shape;813;p37"/>
              <p:cNvSpPr/>
              <p:nvPr/>
            </p:nvSpPr>
            <p:spPr>
              <a:xfrm>
                <a:off x="5025" y="1299850"/>
                <a:ext cx="9140707" cy="3522165"/>
              </a:xfrm>
              <a:custGeom>
                <a:rect b="b" l="l" r="r" t="t"/>
                <a:pathLst>
                  <a:path extrusionOk="0" h="40289" w="27675">
                    <a:moveTo>
                      <a:pt x="1" y="0"/>
                    </a:moveTo>
                    <a:lnTo>
                      <a:pt x="1" y="40289"/>
                    </a:lnTo>
                    <a:lnTo>
                      <a:pt x="27674" y="40289"/>
                    </a:lnTo>
                    <a:lnTo>
                      <a:pt x="276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7"/>
              <p:cNvSpPr/>
              <p:nvPr/>
            </p:nvSpPr>
            <p:spPr>
              <a:xfrm>
                <a:off x="243846" y="4505452"/>
                <a:ext cx="8625638" cy="318714"/>
              </a:xfrm>
              <a:custGeom>
                <a:rect b="b" l="l" r="r" t="t"/>
                <a:pathLst>
                  <a:path extrusionOk="0" h="3178" w="27171">
                    <a:moveTo>
                      <a:pt x="1" y="0"/>
                    </a:moveTo>
                    <a:lnTo>
                      <a:pt x="1" y="3177"/>
                    </a:lnTo>
                    <a:lnTo>
                      <a:pt x="27171" y="3177"/>
                    </a:lnTo>
                    <a:lnTo>
                      <a:pt x="271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5" name="Google Shape;815;p37"/>
              <p:cNvGrpSpPr/>
              <p:nvPr/>
            </p:nvGrpSpPr>
            <p:grpSpPr>
              <a:xfrm>
                <a:off x="700362" y="4505452"/>
                <a:ext cx="7743276" cy="318714"/>
                <a:chOff x="700362" y="4505452"/>
                <a:chExt cx="7743276" cy="318714"/>
              </a:xfrm>
            </p:grpSpPr>
            <p:sp>
              <p:nvSpPr>
                <p:cNvPr id="816" name="Google Shape;816;p37"/>
                <p:cNvSpPr/>
                <p:nvPr/>
              </p:nvSpPr>
              <p:spPr>
                <a:xfrm>
                  <a:off x="1252412" y="4505452"/>
                  <a:ext cx="6618354" cy="318714"/>
                </a:xfrm>
                <a:custGeom>
                  <a:rect b="b" l="l" r="r" t="t"/>
                  <a:pathLst>
                    <a:path extrusionOk="0" h="3178" w="20848">
                      <a:moveTo>
                        <a:pt x="1" y="0"/>
                      </a:moveTo>
                      <a:lnTo>
                        <a:pt x="378" y="3177"/>
                      </a:lnTo>
                      <a:lnTo>
                        <a:pt x="20470" y="3177"/>
                      </a:lnTo>
                      <a:lnTo>
                        <a:pt x="2084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7"/>
                <p:cNvSpPr/>
                <p:nvPr/>
              </p:nvSpPr>
              <p:spPr>
                <a:xfrm>
                  <a:off x="700362" y="465889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7"/>
                <p:cNvSpPr/>
                <p:nvPr/>
              </p:nvSpPr>
              <p:spPr>
                <a:xfrm>
                  <a:off x="8224275" y="465889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9" name="Google Shape;819;p37"/>
              <p:cNvSpPr/>
              <p:nvPr/>
            </p:nvSpPr>
            <p:spPr>
              <a:xfrm>
                <a:off x="8868500" y="257125"/>
                <a:ext cx="274226" cy="4609241"/>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7"/>
              <p:cNvSpPr/>
              <p:nvPr/>
            </p:nvSpPr>
            <p:spPr>
              <a:xfrm>
                <a:off x="100" y="247648"/>
                <a:ext cx="274225" cy="461863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7"/>
              <p:cNvSpPr/>
              <p:nvPr/>
            </p:nvSpPr>
            <p:spPr>
              <a:xfrm>
                <a:off x="-157810" y="48204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7"/>
              <p:cNvSpPr/>
              <p:nvPr/>
            </p:nvSpPr>
            <p:spPr>
              <a:xfrm>
                <a:off x="-369550" y="49919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7"/>
              <p:cNvSpPr/>
              <p:nvPr/>
            </p:nvSpPr>
            <p:spPr>
              <a:xfrm>
                <a:off x="1170769" y="49919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7"/>
              <p:cNvSpPr/>
              <p:nvPr/>
            </p:nvSpPr>
            <p:spPr>
              <a:xfrm>
                <a:off x="5524907" y="49919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 name="Google Shape;825;p37"/>
            <p:cNvGrpSpPr/>
            <p:nvPr/>
          </p:nvGrpSpPr>
          <p:grpSpPr>
            <a:xfrm>
              <a:off x="-10709" y="444378"/>
              <a:ext cx="448838" cy="860613"/>
              <a:chOff x="561117" y="628348"/>
              <a:chExt cx="448838" cy="855480"/>
            </a:xfrm>
          </p:grpSpPr>
          <p:sp>
            <p:nvSpPr>
              <p:cNvPr id="826" name="Google Shape;826;p37"/>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7"/>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7"/>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 name="Google Shape;829;p37"/>
            <p:cNvGrpSpPr/>
            <p:nvPr/>
          </p:nvGrpSpPr>
          <p:grpSpPr>
            <a:xfrm>
              <a:off x="8694552" y="444361"/>
              <a:ext cx="448838" cy="855480"/>
              <a:chOff x="4189590" y="628348"/>
              <a:chExt cx="448838" cy="855480"/>
            </a:xfrm>
          </p:grpSpPr>
          <p:sp>
            <p:nvSpPr>
              <p:cNvPr id="830" name="Google Shape;830;p37"/>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7"/>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7"/>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33" name="Google Shape;833;p37"/>
          <p:cNvSpPr txBox="1"/>
          <p:nvPr>
            <p:ph type="title"/>
          </p:nvPr>
        </p:nvSpPr>
        <p:spPr>
          <a:xfrm>
            <a:off x="3363175" y="2918054"/>
            <a:ext cx="5067600" cy="841800"/>
          </a:xfrm>
          <a:prstGeom prst="rect">
            <a:avLst/>
          </a:prstGeom>
          <a:ln>
            <a:noFill/>
          </a:ln>
        </p:spPr>
        <p:txBody>
          <a:bodyPr anchorCtr="0" anchor="ctr" bIns="91425" lIns="91425" spcFirstLastPara="1" rIns="91425" wrap="square" tIns="91425">
            <a:normAutofit/>
          </a:bodyPr>
          <a:lstStyle>
            <a:lvl1pPr lvl="0" rtl="0" algn="r">
              <a:spcBef>
                <a:spcPts val="0"/>
              </a:spcBef>
              <a:spcAft>
                <a:spcPts val="0"/>
              </a:spcAft>
              <a:buSzPts val="3600"/>
              <a:buNone/>
              <a:defRPr sz="5000">
                <a:solidFill>
                  <a:schemeClr val="lt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834" name="Google Shape;834;p37"/>
          <p:cNvSpPr txBox="1"/>
          <p:nvPr>
            <p:ph hasCustomPrompt="1" idx="2" type="title"/>
          </p:nvPr>
        </p:nvSpPr>
        <p:spPr>
          <a:xfrm>
            <a:off x="7078905" y="1697868"/>
            <a:ext cx="1306500" cy="841800"/>
          </a:xfrm>
          <a:prstGeom prst="rect">
            <a:avLst/>
          </a:prstGeom>
          <a:ln>
            <a:noFill/>
          </a:ln>
        </p:spPr>
        <p:txBody>
          <a:bodyPr anchorCtr="0" anchor="ctr" bIns="91425" lIns="91425" spcFirstLastPara="1" rIns="91425" wrap="square" tIns="91425">
            <a:normAutofit/>
          </a:bodyPr>
          <a:lstStyle>
            <a:lvl1pPr lvl="0" rtl="0" algn="ctr">
              <a:spcBef>
                <a:spcPts val="0"/>
              </a:spcBef>
              <a:spcAft>
                <a:spcPts val="0"/>
              </a:spcAft>
              <a:buSzPts val="6000"/>
              <a:buNone/>
              <a:defRPr sz="60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835" name="Google Shape;835;p37"/>
          <p:cNvSpPr txBox="1"/>
          <p:nvPr>
            <p:ph idx="1" type="subTitle"/>
          </p:nvPr>
        </p:nvSpPr>
        <p:spPr>
          <a:xfrm>
            <a:off x="3363175" y="3767078"/>
            <a:ext cx="5067600" cy="324300"/>
          </a:xfrm>
          <a:prstGeom prst="rect">
            <a:avLst/>
          </a:prstGeom>
          <a:ln>
            <a:noFill/>
          </a:ln>
        </p:spPr>
        <p:txBody>
          <a:bodyPr anchorCtr="0" anchor="ctr" bIns="91425" lIns="91425" spcFirstLastPara="1" rIns="91425" wrap="square" tIns="91425">
            <a:normAutofit/>
          </a:bodyPr>
          <a:lstStyle>
            <a:lvl1pPr lvl="0" rtl="0" algn="r">
              <a:lnSpc>
                <a:spcPct val="100000"/>
              </a:lnSpc>
              <a:spcBef>
                <a:spcPts val="0"/>
              </a:spcBef>
              <a:spcAft>
                <a:spcPts val="0"/>
              </a:spcAft>
              <a:buSzPts val="1800"/>
              <a:buNone/>
              <a:defRPr sz="16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1">
  <p:cSld name="BIG_NUMBER_1">
    <p:spTree>
      <p:nvGrpSpPr>
        <p:cNvPr id="836" name="Shape 836"/>
        <p:cNvGrpSpPr/>
        <p:nvPr/>
      </p:nvGrpSpPr>
      <p:grpSpPr>
        <a:xfrm>
          <a:off x="0" y="0"/>
          <a:ext cx="0" cy="0"/>
          <a:chOff x="0" y="0"/>
          <a:chExt cx="0" cy="0"/>
        </a:xfrm>
      </p:grpSpPr>
      <p:sp>
        <p:nvSpPr>
          <p:cNvPr id="837" name="Google Shape;837;p38"/>
          <p:cNvSpPr txBox="1"/>
          <p:nvPr>
            <p:ph hasCustomPrompt="1" type="title"/>
          </p:nvPr>
        </p:nvSpPr>
        <p:spPr>
          <a:xfrm>
            <a:off x="1284000" y="1219025"/>
            <a:ext cx="6576000" cy="1325700"/>
          </a:xfrm>
          <a:prstGeom prst="rect">
            <a:avLst/>
          </a:prstGeom>
          <a:ln>
            <a:noFill/>
          </a:ln>
        </p:spPr>
        <p:txBody>
          <a:bodyPr anchorCtr="0" anchor="ctr" bIns="91425" lIns="91425" spcFirstLastPara="1" rIns="91425" wrap="square" tIns="91425">
            <a:normAutofit/>
          </a:bodyPr>
          <a:lstStyle>
            <a:lvl1pPr lvl="0" rtl="0" algn="ctr">
              <a:spcBef>
                <a:spcPts val="0"/>
              </a:spcBef>
              <a:spcAft>
                <a:spcPts val="0"/>
              </a:spcAft>
              <a:buSzPts val="9600"/>
              <a:buNone/>
              <a:defRPr sz="96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838" name="Google Shape;838;p38"/>
          <p:cNvSpPr txBox="1"/>
          <p:nvPr>
            <p:ph idx="1" type="subTitle"/>
          </p:nvPr>
        </p:nvSpPr>
        <p:spPr>
          <a:xfrm>
            <a:off x="1284000" y="3679225"/>
            <a:ext cx="6576000" cy="4971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600"/>
              <a:buNone/>
              <a:defRPr sz="1900">
                <a:solidFill>
                  <a:schemeClr val="dk1"/>
                </a:solidFill>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839" name="Google Shape;839;p38"/>
          <p:cNvGrpSpPr/>
          <p:nvPr/>
        </p:nvGrpSpPr>
        <p:grpSpPr>
          <a:xfrm flipH="1">
            <a:off x="-540125" y="-190500"/>
            <a:ext cx="10224238" cy="5634425"/>
            <a:chOff x="-540125" y="-190500"/>
            <a:chExt cx="10224238" cy="5634425"/>
          </a:xfrm>
        </p:grpSpPr>
        <p:grpSp>
          <p:nvGrpSpPr>
            <p:cNvPr id="840" name="Google Shape;840;p38"/>
            <p:cNvGrpSpPr/>
            <p:nvPr/>
          </p:nvGrpSpPr>
          <p:grpSpPr>
            <a:xfrm>
              <a:off x="123156" y="409580"/>
              <a:ext cx="262232" cy="352736"/>
              <a:chOff x="694982" y="773654"/>
              <a:chExt cx="262232" cy="350632"/>
            </a:xfrm>
          </p:grpSpPr>
          <p:sp>
            <p:nvSpPr>
              <p:cNvPr id="841" name="Google Shape;841;p38"/>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8"/>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 name="Google Shape;843;p38"/>
            <p:cNvGrpSpPr/>
            <p:nvPr/>
          </p:nvGrpSpPr>
          <p:grpSpPr>
            <a:xfrm>
              <a:off x="-540125" y="-190500"/>
              <a:ext cx="10224238" cy="5634425"/>
              <a:chOff x="-540125" y="-190500"/>
              <a:chExt cx="10224238" cy="5634425"/>
            </a:xfrm>
          </p:grpSpPr>
          <p:grpSp>
            <p:nvGrpSpPr>
              <p:cNvPr id="844" name="Google Shape;844;p38"/>
              <p:cNvGrpSpPr/>
              <p:nvPr/>
            </p:nvGrpSpPr>
            <p:grpSpPr>
              <a:xfrm>
                <a:off x="123150" y="4810250"/>
                <a:ext cx="9020846" cy="318721"/>
                <a:chOff x="66882" y="4401145"/>
                <a:chExt cx="9060713" cy="305875"/>
              </a:xfrm>
            </p:grpSpPr>
            <p:sp>
              <p:nvSpPr>
                <p:cNvPr id="845" name="Google Shape;845;p38"/>
                <p:cNvSpPr/>
                <p:nvPr/>
              </p:nvSpPr>
              <p:spPr>
                <a:xfrm>
                  <a:off x="66882" y="4401145"/>
                  <a:ext cx="9060713" cy="305875"/>
                </a:xfrm>
                <a:custGeom>
                  <a:rect b="b" l="l" r="r" t="t"/>
                  <a:pathLst>
                    <a:path extrusionOk="0" h="3178" w="27171">
                      <a:moveTo>
                        <a:pt x="1" y="0"/>
                      </a:moveTo>
                      <a:lnTo>
                        <a:pt x="1" y="3177"/>
                      </a:lnTo>
                      <a:lnTo>
                        <a:pt x="27171" y="3177"/>
                      </a:lnTo>
                      <a:lnTo>
                        <a:pt x="27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8"/>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8"/>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8" name="Google Shape;848;p38"/>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8"/>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8"/>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8"/>
              <p:cNvSpPr/>
              <p:nvPr/>
            </p:nvSpPr>
            <p:spPr>
              <a:xfrm>
                <a:off x="713232" y="1118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8"/>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8"/>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8"/>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8"/>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8"/>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8"/>
              <p:cNvSpPr/>
              <p:nvPr/>
            </p:nvSpPr>
            <p:spPr>
              <a:xfrm>
                <a:off x="8945550" y="247650"/>
                <a:ext cx="197174" cy="4618732"/>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8" name="Google Shape;858;p38"/>
              <p:cNvGrpSpPr/>
              <p:nvPr/>
            </p:nvGrpSpPr>
            <p:grpSpPr>
              <a:xfrm>
                <a:off x="8694552" y="444361"/>
                <a:ext cx="448838" cy="855480"/>
                <a:chOff x="4189590" y="628348"/>
                <a:chExt cx="448838" cy="855480"/>
              </a:xfrm>
            </p:grpSpPr>
            <p:sp>
              <p:nvSpPr>
                <p:cNvPr id="859" name="Google Shape;859;p38"/>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8"/>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8"/>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2" name="Google Shape;862;p38"/>
              <p:cNvSpPr/>
              <p:nvPr/>
            </p:nvSpPr>
            <p:spPr>
              <a:xfrm>
                <a:off x="100" y="247650"/>
                <a:ext cx="183874" cy="489580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3" name="Google Shape;863;p38"/>
              <p:cNvGrpSpPr/>
              <p:nvPr/>
            </p:nvGrpSpPr>
            <p:grpSpPr>
              <a:xfrm>
                <a:off x="-10709" y="444378"/>
                <a:ext cx="448838" cy="860613"/>
                <a:chOff x="561117" y="628348"/>
                <a:chExt cx="448838" cy="855480"/>
              </a:xfrm>
            </p:grpSpPr>
            <p:sp>
              <p:nvSpPr>
                <p:cNvPr id="864" name="Google Shape;864;p38"/>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8"/>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8"/>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67" name="Google Shape;867;p38"/>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1 1">
  <p:cSld name="CUSTOM_12">
    <p:spTree>
      <p:nvGrpSpPr>
        <p:cNvPr id="868" name="Shape 868"/>
        <p:cNvGrpSpPr/>
        <p:nvPr/>
      </p:nvGrpSpPr>
      <p:grpSpPr>
        <a:xfrm>
          <a:off x="0" y="0"/>
          <a:ext cx="0" cy="0"/>
          <a:chOff x="0" y="0"/>
          <a:chExt cx="0" cy="0"/>
        </a:xfrm>
      </p:grpSpPr>
      <p:sp>
        <p:nvSpPr>
          <p:cNvPr id="869" name="Google Shape;869;p39"/>
          <p:cNvSpPr txBox="1"/>
          <p:nvPr>
            <p:ph hasCustomPrompt="1" type="title"/>
          </p:nvPr>
        </p:nvSpPr>
        <p:spPr>
          <a:xfrm>
            <a:off x="402600" y="985650"/>
            <a:ext cx="5080800" cy="1325700"/>
          </a:xfrm>
          <a:prstGeom prst="rect">
            <a:avLst/>
          </a:prstGeom>
          <a:ln>
            <a:noFill/>
          </a:ln>
        </p:spPr>
        <p:txBody>
          <a:bodyPr anchorCtr="0" anchor="ctr" bIns="91425" lIns="91425" spcFirstLastPara="1" rIns="91425" wrap="square" tIns="91425">
            <a:normAutofit/>
          </a:bodyPr>
          <a:lstStyle>
            <a:lvl1pPr lvl="0" rtl="0" algn="ctr">
              <a:spcBef>
                <a:spcPts val="0"/>
              </a:spcBef>
              <a:spcAft>
                <a:spcPts val="0"/>
              </a:spcAft>
              <a:buSzPts val="9600"/>
              <a:buNone/>
              <a:defRPr sz="9600">
                <a:solidFill>
                  <a:schemeClr val="lt1"/>
                </a:solidFill>
              </a:defRPr>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870" name="Google Shape;870;p39"/>
          <p:cNvSpPr txBox="1"/>
          <p:nvPr>
            <p:ph idx="1" type="subTitle"/>
          </p:nvPr>
        </p:nvSpPr>
        <p:spPr>
          <a:xfrm>
            <a:off x="793350" y="2467400"/>
            <a:ext cx="4299300" cy="4971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600"/>
              <a:buNone/>
              <a:defRPr sz="1900">
                <a:solidFill>
                  <a:schemeClr val="lt1"/>
                </a:solidFill>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871" name="Google Shape;871;p39"/>
          <p:cNvGrpSpPr/>
          <p:nvPr/>
        </p:nvGrpSpPr>
        <p:grpSpPr>
          <a:xfrm flipH="1">
            <a:off x="-540125" y="-190500"/>
            <a:ext cx="10224238" cy="5634425"/>
            <a:chOff x="-540125" y="-190500"/>
            <a:chExt cx="10224238" cy="5634425"/>
          </a:xfrm>
        </p:grpSpPr>
        <p:grpSp>
          <p:nvGrpSpPr>
            <p:cNvPr id="872" name="Google Shape;872;p39"/>
            <p:cNvGrpSpPr/>
            <p:nvPr/>
          </p:nvGrpSpPr>
          <p:grpSpPr>
            <a:xfrm>
              <a:off x="123156" y="409580"/>
              <a:ext cx="262232" cy="352736"/>
              <a:chOff x="694982" y="773654"/>
              <a:chExt cx="262232" cy="350632"/>
            </a:xfrm>
          </p:grpSpPr>
          <p:sp>
            <p:nvSpPr>
              <p:cNvPr id="873" name="Google Shape;873;p39"/>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9"/>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 name="Google Shape;875;p39"/>
            <p:cNvGrpSpPr/>
            <p:nvPr/>
          </p:nvGrpSpPr>
          <p:grpSpPr>
            <a:xfrm>
              <a:off x="-540125" y="-190500"/>
              <a:ext cx="10224238" cy="5634425"/>
              <a:chOff x="-540125" y="-190500"/>
              <a:chExt cx="10224238" cy="5634425"/>
            </a:xfrm>
          </p:grpSpPr>
          <p:grpSp>
            <p:nvGrpSpPr>
              <p:cNvPr id="876" name="Google Shape;876;p39"/>
              <p:cNvGrpSpPr/>
              <p:nvPr/>
            </p:nvGrpSpPr>
            <p:grpSpPr>
              <a:xfrm>
                <a:off x="123150" y="4810250"/>
                <a:ext cx="9020846" cy="318721"/>
                <a:chOff x="66882" y="4401145"/>
                <a:chExt cx="9060713" cy="305875"/>
              </a:xfrm>
            </p:grpSpPr>
            <p:sp>
              <p:nvSpPr>
                <p:cNvPr id="877" name="Google Shape;877;p39"/>
                <p:cNvSpPr/>
                <p:nvPr/>
              </p:nvSpPr>
              <p:spPr>
                <a:xfrm>
                  <a:off x="66882" y="4401145"/>
                  <a:ext cx="9060713" cy="305875"/>
                </a:xfrm>
                <a:custGeom>
                  <a:rect b="b" l="l" r="r" t="t"/>
                  <a:pathLst>
                    <a:path extrusionOk="0" h="3178" w="27171">
                      <a:moveTo>
                        <a:pt x="1" y="0"/>
                      </a:moveTo>
                      <a:lnTo>
                        <a:pt x="1" y="3177"/>
                      </a:lnTo>
                      <a:lnTo>
                        <a:pt x="27171" y="3177"/>
                      </a:lnTo>
                      <a:lnTo>
                        <a:pt x="27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9"/>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9"/>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0" name="Google Shape;880;p39"/>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9"/>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9"/>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9"/>
              <p:cNvSpPr/>
              <p:nvPr/>
            </p:nvSpPr>
            <p:spPr>
              <a:xfrm>
                <a:off x="713232" y="1118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9"/>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9"/>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9"/>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9"/>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9"/>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9"/>
              <p:cNvSpPr/>
              <p:nvPr/>
            </p:nvSpPr>
            <p:spPr>
              <a:xfrm>
                <a:off x="8945550" y="247650"/>
                <a:ext cx="197174" cy="4618732"/>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0" name="Google Shape;890;p39"/>
              <p:cNvGrpSpPr/>
              <p:nvPr/>
            </p:nvGrpSpPr>
            <p:grpSpPr>
              <a:xfrm>
                <a:off x="8694552" y="444361"/>
                <a:ext cx="448838" cy="855480"/>
                <a:chOff x="4189590" y="628348"/>
                <a:chExt cx="448838" cy="855480"/>
              </a:xfrm>
            </p:grpSpPr>
            <p:sp>
              <p:nvSpPr>
                <p:cNvPr id="891" name="Google Shape;891;p39"/>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9"/>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9"/>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4" name="Google Shape;894;p39"/>
              <p:cNvSpPr/>
              <p:nvPr/>
            </p:nvSpPr>
            <p:spPr>
              <a:xfrm>
                <a:off x="100" y="247650"/>
                <a:ext cx="183874" cy="489580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5" name="Google Shape;895;p39"/>
              <p:cNvGrpSpPr/>
              <p:nvPr/>
            </p:nvGrpSpPr>
            <p:grpSpPr>
              <a:xfrm>
                <a:off x="-10709" y="444378"/>
                <a:ext cx="448838" cy="860613"/>
                <a:chOff x="561117" y="628348"/>
                <a:chExt cx="448838" cy="855480"/>
              </a:xfrm>
            </p:grpSpPr>
            <p:sp>
              <p:nvSpPr>
                <p:cNvPr id="896" name="Google Shape;896;p39"/>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9"/>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9"/>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99" name="Google Shape;899;p39"/>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bg>
      <p:bgPr>
        <a:solidFill>
          <a:schemeClr val="dk1"/>
        </a:solidFill>
      </p:bgPr>
    </p:bg>
    <p:spTree>
      <p:nvGrpSpPr>
        <p:cNvPr id="900" name="Shape 900"/>
        <p:cNvGrpSpPr/>
        <p:nvPr/>
      </p:nvGrpSpPr>
      <p:grpSpPr>
        <a:xfrm>
          <a:off x="0" y="0"/>
          <a:ext cx="0" cy="0"/>
          <a:chOff x="0" y="0"/>
          <a:chExt cx="0" cy="0"/>
        </a:xfrm>
      </p:grpSpPr>
      <p:sp>
        <p:nvSpPr>
          <p:cNvPr id="901" name="Google Shape;901;p40"/>
          <p:cNvSpPr txBox="1"/>
          <p:nvPr>
            <p:ph hasCustomPrompt="1" type="title"/>
          </p:nvPr>
        </p:nvSpPr>
        <p:spPr>
          <a:xfrm>
            <a:off x="1900025" y="757596"/>
            <a:ext cx="5343900" cy="768900"/>
          </a:xfrm>
          <a:prstGeom prst="rect">
            <a:avLst/>
          </a:prstGeom>
          <a:ln>
            <a:noFill/>
          </a:ln>
        </p:spPr>
        <p:txBody>
          <a:bodyPr anchorCtr="0" anchor="ctr" bIns="91425" lIns="91425" spcFirstLastPara="1" rIns="91425" wrap="square" tIns="91425">
            <a:normAutofit/>
          </a:bodyPr>
          <a:lstStyle>
            <a:lvl1pPr lvl="0" rtl="0" algn="ctr">
              <a:spcBef>
                <a:spcPts val="0"/>
              </a:spcBef>
              <a:spcAft>
                <a:spcPts val="0"/>
              </a:spcAft>
              <a:buSzPts val="6000"/>
              <a:buNone/>
              <a:defRPr sz="45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902" name="Google Shape;902;p40"/>
          <p:cNvSpPr txBox="1"/>
          <p:nvPr>
            <p:ph idx="1" type="subTitle"/>
          </p:nvPr>
        </p:nvSpPr>
        <p:spPr>
          <a:xfrm>
            <a:off x="1900025" y="1526496"/>
            <a:ext cx="5343900" cy="413400"/>
          </a:xfrm>
          <a:prstGeom prst="rect">
            <a:avLst/>
          </a:prstGeom>
          <a:ln>
            <a:noFill/>
          </a:ln>
        </p:spPr>
        <p:txBody>
          <a:bodyPr anchorCtr="0" anchor="ctr"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PT Sans"/>
              <a:buNone/>
              <a:defRPr sz="1700">
                <a:solidFill>
                  <a:schemeClr val="lt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903" name="Google Shape;903;p40"/>
          <p:cNvSpPr txBox="1"/>
          <p:nvPr>
            <p:ph hasCustomPrompt="1" idx="2" type="title"/>
          </p:nvPr>
        </p:nvSpPr>
        <p:spPr>
          <a:xfrm>
            <a:off x="1900025" y="2055303"/>
            <a:ext cx="5343900" cy="768900"/>
          </a:xfrm>
          <a:prstGeom prst="rect">
            <a:avLst/>
          </a:prstGeom>
          <a:ln>
            <a:noFill/>
          </a:ln>
        </p:spPr>
        <p:txBody>
          <a:bodyPr anchorCtr="0" anchor="ctr" bIns="91425" lIns="91425" spcFirstLastPara="1" rIns="91425" wrap="square" tIns="91425">
            <a:normAutofit/>
          </a:bodyPr>
          <a:lstStyle>
            <a:lvl1pPr lvl="0" rtl="0" algn="ctr">
              <a:spcBef>
                <a:spcPts val="0"/>
              </a:spcBef>
              <a:spcAft>
                <a:spcPts val="0"/>
              </a:spcAft>
              <a:buSzPts val="6000"/>
              <a:buNone/>
              <a:defRPr sz="45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904" name="Google Shape;904;p40"/>
          <p:cNvSpPr txBox="1"/>
          <p:nvPr>
            <p:ph idx="3" type="subTitle"/>
          </p:nvPr>
        </p:nvSpPr>
        <p:spPr>
          <a:xfrm>
            <a:off x="1900025" y="2825700"/>
            <a:ext cx="5343900" cy="413400"/>
          </a:xfrm>
          <a:prstGeom prst="rect">
            <a:avLst/>
          </a:prstGeom>
          <a:ln>
            <a:noFill/>
          </a:ln>
        </p:spPr>
        <p:txBody>
          <a:bodyPr anchorCtr="0" anchor="ctr"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PT Sans"/>
              <a:buNone/>
              <a:defRPr sz="1700">
                <a:solidFill>
                  <a:schemeClr val="lt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905" name="Google Shape;905;p40"/>
          <p:cNvSpPr txBox="1"/>
          <p:nvPr>
            <p:ph hasCustomPrompt="1" idx="4" type="title"/>
          </p:nvPr>
        </p:nvSpPr>
        <p:spPr>
          <a:xfrm>
            <a:off x="1900025" y="3353011"/>
            <a:ext cx="5343900" cy="768900"/>
          </a:xfrm>
          <a:prstGeom prst="rect">
            <a:avLst/>
          </a:prstGeom>
          <a:ln>
            <a:noFill/>
          </a:ln>
        </p:spPr>
        <p:txBody>
          <a:bodyPr anchorCtr="0" anchor="ctr" bIns="91425" lIns="91425" spcFirstLastPara="1" rIns="91425" wrap="square" tIns="91425">
            <a:normAutofit/>
          </a:bodyPr>
          <a:lstStyle>
            <a:lvl1pPr lvl="0" rtl="0" algn="ctr">
              <a:spcBef>
                <a:spcPts val="0"/>
              </a:spcBef>
              <a:spcAft>
                <a:spcPts val="0"/>
              </a:spcAft>
              <a:buSzPts val="6000"/>
              <a:buNone/>
              <a:defRPr sz="45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906" name="Google Shape;906;p40"/>
          <p:cNvSpPr txBox="1"/>
          <p:nvPr>
            <p:ph idx="5" type="subTitle"/>
          </p:nvPr>
        </p:nvSpPr>
        <p:spPr>
          <a:xfrm>
            <a:off x="1900025" y="4124904"/>
            <a:ext cx="5343900" cy="413400"/>
          </a:xfrm>
          <a:prstGeom prst="rect">
            <a:avLst/>
          </a:prstGeom>
          <a:ln>
            <a:noFill/>
          </a:ln>
        </p:spPr>
        <p:txBody>
          <a:bodyPr anchorCtr="0" anchor="ctr"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PT Sans"/>
              <a:buNone/>
              <a:defRPr sz="1700">
                <a:solidFill>
                  <a:schemeClr val="lt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grpSp>
        <p:nvGrpSpPr>
          <p:cNvPr id="907" name="Google Shape;907;p40"/>
          <p:cNvGrpSpPr/>
          <p:nvPr/>
        </p:nvGrpSpPr>
        <p:grpSpPr>
          <a:xfrm>
            <a:off x="-540125" y="-190500"/>
            <a:ext cx="10224238" cy="5634425"/>
            <a:chOff x="-540125" y="-190500"/>
            <a:chExt cx="10224238" cy="5634425"/>
          </a:xfrm>
        </p:grpSpPr>
        <p:grpSp>
          <p:nvGrpSpPr>
            <p:cNvPr id="908" name="Google Shape;908;p40"/>
            <p:cNvGrpSpPr/>
            <p:nvPr/>
          </p:nvGrpSpPr>
          <p:grpSpPr>
            <a:xfrm>
              <a:off x="123156" y="409580"/>
              <a:ext cx="262232" cy="352736"/>
              <a:chOff x="694982" y="773654"/>
              <a:chExt cx="262232" cy="350632"/>
            </a:xfrm>
          </p:grpSpPr>
          <p:sp>
            <p:nvSpPr>
              <p:cNvPr id="909" name="Google Shape;909;p40"/>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40"/>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 name="Google Shape;911;p40"/>
            <p:cNvGrpSpPr/>
            <p:nvPr/>
          </p:nvGrpSpPr>
          <p:grpSpPr>
            <a:xfrm>
              <a:off x="-540125" y="-190500"/>
              <a:ext cx="10224238" cy="5634425"/>
              <a:chOff x="-540125" y="-190500"/>
              <a:chExt cx="10224238" cy="5634425"/>
            </a:xfrm>
          </p:grpSpPr>
          <p:grpSp>
            <p:nvGrpSpPr>
              <p:cNvPr id="912" name="Google Shape;912;p40"/>
              <p:cNvGrpSpPr/>
              <p:nvPr/>
            </p:nvGrpSpPr>
            <p:grpSpPr>
              <a:xfrm>
                <a:off x="123150" y="4810250"/>
                <a:ext cx="9020846" cy="318721"/>
                <a:chOff x="66882" y="4401145"/>
                <a:chExt cx="9060713" cy="305875"/>
              </a:xfrm>
            </p:grpSpPr>
            <p:sp>
              <p:nvSpPr>
                <p:cNvPr id="913" name="Google Shape;913;p40"/>
                <p:cNvSpPr/>
                <p:nvPr/>
              </p:nvSpPr>
              <p:spPr>
                <a:xfrm>
                  <a:off x="66882" y="4401145"/>
                  <a:ext cx="9060713" cy="305875"/>
                </a:xfrm>
                <a:custGeom>
                  <a:rect b="b" l="l" r="r" t="t"/>
                  <a:pathLst>
                    <a:path extrusionOk="0" h="3178" w="27171">
                      <a:moveTo>
                        <a:pt x="1" y="0"/>
                      </a:moveTo>
                      <a:lnTo>
                        <a:pt x="1" y="3177"/>
                      </a:lnTo>
                      <a:lnTo>
                        <a:pt x="27171" y="3177"/>
                      </a:lnTo>
                      <a:lnTo>
                        <a:pt x="27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40"/>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40"/>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6" name="Google Shape;916;p40"/>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40"/>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40"/>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40"/>
              <p:cNvSpPr/>
              <p:nvPr/>
            </p:nvSpPr>
            <p:spPr>
              <a:xfrm>
                <a:off x="713232" y="1118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40"/>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40"/>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40"/>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40"/>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40"/>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40"/>
              <p:cNvSpPr/>
              <p:nvPr/>
            </p:nvSpPr>
            <p:spPr>
              <a:xfrm>
                <a:off x="8945550" y="247650"/>
                <a:ext cx="197174" cy="4618732"/>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6" name="Google Shape;926;p40"/>
              <p:cNvGrpSpPr/>
              <p:nvPr/>
            </p:nvGrpSpPr>
            <p:grpSpPr>
              <a:xfrm>
                <a:off x="8694552" y="444361"/>
                <a:ext cx="448838" cy="855480"/>
                <a:chOff x="4189590" y="628348"/>
                <a:chExt cx="448838" cy="855480"/>
              </a:xfrm>
            </p:grpSpPr>
            <p:sp>
              <p:nvSpPr>
                <p:cNvPr id="927" name="Google Shape;927;p40"/>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40"/>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40"/>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0" name="Google Shape;930;p40"/>
              <p:cNvSpPr/>
              <p:nvPr/>
            </p:nvSpPr>
            <p:spPr>
              <a:xfrm>
                <a:off x="100" y="247650"/>
                <a:ext cx="183874" cy="489580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1" name="Google Shape;931;p40"/>
              <p:cNvGrpSpPr/>
              <p:nvPr/>
            </p:nvGrpSpPr>
            <p:grpSpPr>
              <a:xfrm>
                <a:off x="-10709" y="444378"/>
                <a:ext cx="448838" cy="860613"/>
                <a:chOff x="561117" y="628348"/>
                <a:chExt cx="448838" cy="855480"/>
              </a:xfrm>
            </p:grpSpPr>
            <p:sp>
              <p:nvSpPr>
                <p:cNvPr id="932" name="Google Shape;932;p40"/>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40"/>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40"/>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35" name="Google Shape;935;p40"/>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936" name="Shape 936"/>
        <p:cNvGrpSpPr/>
        <p:nvPr/>
      </p:nvGrpSpPr>
      <p:grpSpPr>
        <a:xfrm>
          <a:off x="0" y="0"/>
          <a:ext cx="0" cy="0"/>
          <a:chOff x="0" y="0"/>
          <a:chExt cx="0" cy="0"/>
        </a:xfrm>
      </p:grpSpPr>
      <p:sp>
        <p:nvSpPr>
          <p:cNvPr id="937" name="Google Shape;937;p41"/>
          <p:cNvSpPr txBox="1"/>
          <p:nvPr>
            <p:ph type="title"/>
          </p:nvPr>
        </p:nvSpPr>
        <p:spPr>
          <a:xfrm>
            <a:off x="720000" y="539500"/>
            <a:ext cx="7704000" cy="478200"/>
          </a:xfrm>
          <a:prstGeom prst="rect">
            <a:avLst/>
          </a:prstGeom>
        </p:spPr>
        <p:txBody>
          <a:bodyPr anchorCtr="0" anchor="ctr" bIns="91425" lIns="91425" spcFirstLastPara="1" rIns="91425" wrap="square" tIns="91425">
            <a:norm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938" name="Google Shape;938;p41"/>
          <p:cNvGrpSpPr/>
          <p:nvPr/>
        </p:nvGrpSpPr>
        <p:grpSpPr>
          <a:xfrm flipH="1">
            <a:off x="-540125" y="-190500"/>
            <a:ext cx="10224238" cy="5634425"/>
            <a:chOff x="-540125" y="-190500"/>
            <a:chExt cx="10224238" cy="5634425"/>
          </a:xfrm>
        </p:grpSpPr>
        <p:grpSp>
          <p:nvGrpSpPr>
            <p:cNvPr id="939" name="Google Shape;939;p41"/>
            <p:cNvGrpSpPr/>
            <p:nvPr/>
          </p:nvGrpSpPr>
          <p:grpSpPr>
            <a:xfrm>
              <a:off x="123156" y="409580"/>
              <a:ext cx="262232" cy="352736"/>
              <a:chOff x="694982" y="773654"/>
              <a:chExt cx="262232" cy="350632"/>
            </a:xfrm>
          </p:grpSpPr>
          <p:sp>
            <p:nvSpPr>
              <p:cNvPr id="940" name="Google Shape;940;p41"/>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41"/>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 name="Google Shape;942;p41"/>
            <p:cNvGrpSpPr/>
            <p:nvPr/>
          </p:nvGrpSpPr>
          <p:grpSpPr>
            <a:xfrm>
              <a:off x="-540125" y="-190500"/>
              <a:ext cx="10224238" cy="5634425"/>
              <a:chOff x="-540125" y="-190500"/>
              <a:chExt cx="10224238" cy="5634425"/>
            </a:xfrm>
          </p:grpSpPr>
          <p:grpSp>
            <p:nvGrpSpPr>
              <p:cNvPr id="943" name="Google Shape;943;p41"/>
              <p:cNvGrpSpPr/>
              <p:nvPr/>
            </p:nvGrpSpPr>
            <p:grpSpPr>
              <a:xfrm>
                <a:off x="123150" y="4810250"/>
                <a:ext cx="9020846" cy="318721"/>
                <a:chOff x="66882" y="4401145"/>
                <a:chExt cx="9060713" cy="305875"/>
              </a:xfrm>
            </p:grpSpPr>
            <p:sp>
              <p:nvSpPr>
                <p:cNvPr id="944" name="Google Shape;944;p41"/>
                <p:cNvSpPr/>
                <p:nvPr/>
              </p:nvSpPr>
              <p:spPr>
                <a:xfrm>
                  <a:off x="66882" y="4401145"/>
                  <a:ext cx="9060713" cy="305875"/>
                </a:xfrm>
                <a:custGeom>
                  <a:rect b="b" l="l" r="r" t="t"/>
                  <a:pathLst>
                    <a:path extrusionOk="0" h="3178" w="27171">
                      <a:moveTo>
                        <a:pt x="1" y="0"/>
                      </a:moveTo>
                      <a:lnTo>
                        <a:pt x="1" y="3177"/>
                      </a:lnTo>
                      <a:lnTo>
                        <a:pt x="27171" y="3177"/>
                      </a:lnTo>
                      <a:lnTo>
                        <a:pt x="27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41"/>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41"/>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7" name="Google Shape;947;p41"/>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41"/>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41"/>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41"/>
              <p:cNvSpPr/>
              <p:nvPr/>
            </p:nvSpPr>
            <p:spPr>
              <a:xfrm>
                <a:off x="713232" y="1118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41"/>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41"/>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41"/>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41"/>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41"/>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41"/>
              <p:cNvSpPr/>
              <p:nvPr/>
            </p:nvSpPr>
            <p:spPr>
              <a:xfrm>
                <a:off x="8945550" y="247650"/>
                <a:ext cx="197174" cy="4618732"/>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7" name="Google Shape;957;p41"/>
              <p:cNvGrpSpPr/>
              <p:nvPr/>
            </p:nvGrpSpPr>
            <p:grpSpPr>
              <a:xfrm>
                <a:off x="8694552" y="444361"/>
                <a:ext cx="448838" cy="855480"/>
                <a:chOff x="4189590" y="628348"/>
                <a:chExt cx="448838" cy="855480"/>
              </a:xfrm>
            </p:grpSpPr>
            <p:sp>
              <p:nvSpPr>
                <p:cNvPr id="958" name="Google Shape;958;p41"/>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41"/>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41"/>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1" name="Google Shape;961;p41"/>
              <p:cNvSpPr/>
              <p:nvPr/>
            </p:nvSpPr>
            <p:spPr>
              <a:xfrm>
                <a:off x="100" y="247650"/>
                <a:ext cx="183874" cy="489580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2" name="Google Shape;962;p41"/>
              <p:cNvGrpSpPr/>
              <p:nvPr/>
            </p:nvGrpSpPr>
            <p:grpSpPr>
              <a:xfrm>
                <a:off x="-10709" y="444378"/>
                <a:ext cx="448838" cy="860613"/>
                <a:chOff x="561117" y="628348"/>
                <a:chExt cx="448838" cy="855480"/>
              </a:xfrm>
            </p:grpSpPr>
            <p:sp>
              <p:nvSpPr>
                <p:cNvPr id="963" name="Google Shape;963;p41"/>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41"/>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41"/>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66" name="Google Shape;966;p41"/>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SECTION_HEADER_1_3">
    <p:spTree>
      <p:nvGrpSpPr>
        <p:cNvPr id="967" name="Shape 967"/>
        <p:cNvGrpSpPr/>
        <p:nvPr/>
      </p:nvGrpSpPr>
      <p:grpSpPr>
        <a:xfrm>
          <a:off x="0" y="0"/>
          <a:ext cx="0" cy="0"/>
          <a:chOff x="0" y="0"/>
          <a:chExt cx="0" cy="0"/>
        </a:xfrm>
      </p:grpSpPr>
      <p:grpSp>
        <p:nvGrpSpPr>
          <p:cNvPr id="968" name="Google Shape;968;p42"/>
          <p:cNvGrpSpPr/>
          <p:nvPr/>
        </p:nvGrpSpPr>
        <p:grpSpPr>
          <a:xfrm>
            <a:off x="-540119" y="-2575"/>
            <a:ext cx="10224238" cy="5148650"/>
            <a:chOff x="-540119" y="-2575"/>
            <a:chExt cx="10224238" cy="5148650"/>
          </a:xfrm>
        </p:grpSpPr>
        <p:sp>
          <p:nvSpPr>
            <p:cNvPr id="969" name="Google Shape;969;p42"/>
            <p:cNvSpPr/>
            <p:nvPr/>
          </p:nvSpPr>
          <p:spPr>
            <a:xfrm>
              <a:off x="169874" y="461350"/>
              <a:ext cx="8807154" cy="855436"/>
            </a:xfrm>
            <a:custGeom>
              <a:rect b="b" l="l" r="r" t="t"/>
              <a:pathLst>
                <a:path extrusionOk="0" h="40289" w="27675">
                  <a:moveTo>
                    <a:pt x="1" y="0"/>
                  </a:moveTo>
                  <a:lnTo>
                    <a:pt x="1" y="40289"/>
                  </a:lnTo>
                  <a:lnTo>
                    <a:pt x="27674" y="40289"/>
                  </a:lnTo>
                  <a:lnTo>
                    <a:pt x="276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42"/>
            <p:cNvSpPr/>
            <p:nvPr/>
          </p:nvSpPr>
          <p:spPr>
            <a:xfrm>
              <a:off x="-9519" y="445325"/>
              <a:ext cx="9153523" cy="302799"/>
            </a:xfrm>
            <a:custGeom>
              <a:rect b="b" l="l" r="r" t="t"/>
              <a:pathLst>
                <a:path extrusionOk="0" h="1375" w="27423">
                  <a:moveTo>
                    <a:pt x="1" y="1"/>
                  </a:moveTo>
                  <a:lnTo>
                    <a:pt x="1" y="1374"/>
                  </a:lnTo>
                  <a:lnTo>
                    <a:pt x="27422" y="1374"/>
                  </a:lnTo>
                  <a:lnTo>
                    <a:pt x="2742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42"/>
            <p:cNvSpPr/>
            <p:nvPr/>
          </p:nvSpPr>
          <p:spPr>
            <a:xfrm>
              <a:off x="14458" y="511112"/>
              <a:ext cx="9120845" cy="130625"/>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42"/>
            <p:cNvSpPr/>
            <p:nvPr/>
          </p:nvSpPr>
          <p:spPr>
            <a:xfrm>
              <a:off x="-134255" y="222562"/>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42"/>
            <p:cNvSpPr/>
            <p:nvPr/>
          </p:nvSpPr>
          <p:spPr>
            <a:xfrm>
              <a:off x="-540119" y="-2575"/>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42"/>
            <p:cNvSpPr/>
            <p:nvPr/>
          </p:nvSpPr>
          <p:spPr>
            <a:xfrm>
              <a:off x="-540119" y="-2575"/>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42"/>
            <p:cNvSpPr/>
            <p:nvPr/>
          </p:nvSpPr>
          <p:spPr>
            <a:xfrm>
              <a:off x="710338" y="38285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42"/>
            <p:cNvSpPr/>
            <p:nvPr/>
          </p:nvSpPr>
          <p:spPr>
            <a:xfrm>
              <a:off x="-340621" y="128150"/>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7" name="Google Shape;977;p42"/>
            <p:cNvGrpSpPr/>
            <p:nvPr/>
          </p:nvGrpSpPr>
          <p:grpSpPr>
            <a:xfrm>
              <a:off x="-369544" y="254598"/>
              <a:ext cx="9889274" cy="4891477"/>
              <a:chOff x="-369550" y="247648"/>
              <a:chExt cx="9889274" cy="4891477"/>
            </a:xfrm>
          </p:grpSpPr>
          <p:sp>
            <p:nvSpPr>
              <p:cNvPr id="978" name="Google Shape;978;p42"/>
              <p:cNvSpPr/>
              <p:nvPr/>
            </p:nvSpPr>
            <p:spPr>
              <a:xfrm>
                <a:off x="5025" y="1299850"/>
                <a:ext cx="9140707" cy="3522165"/>
              </a:xfrm>
              <a:custGeom>
                <a:rect b="b" l="l" r="r" t="t"/>
                <a:pathLst>
                  <a:path extrusionOk="0" h="40289" w="27675">
                    <a:moveTo>
                      <a:pt x="1" y="0"/>
                    </a:moveTo>
                    <a:lnTo>
                      <a:pt x="1" y="40289"/>
                    </a:lnTo>
                    <a:lnTo>
                      <a:pt x="27674" y="40289"/>
                    </a:lnTo>
                    <a:lnTo>
                      <a:pt x="276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42"/>
              <p:cNvSpPr/>
              <p:nvPr/>
            </p:nvSpPr>
            <p:spPr>
              <a:xfrm>
                <a:off x="243846" y="4505452"/>
                <a:ext cx="8625638" cy="318714"/>
              </a:xfrm>
              <a:custGeom>
                <a:rect b="b" l="l" r="r" t="t"/>
                <a:pathLst>
                  <a:path extrusionOk="0" h="3178" w="27171">
                    <a:moveTo>
                      <a:pt x="1" y="0"/>
                    </a:moveTo>
                    <a:lnTo>
                      <a:pt x="1" y="3177"/>
                    </a:lnTo>
                    <a:lnTo>
                      <a:pt x="27171" y="3177"/>
                    </a:lnTo>
                    <a:lnTo>
                      <a:pt x="271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0" name="Google Shape;980;p42"/>
              <p:cNvGrpSpPr/>
              <p:nvPr/>
            </p:nvGrpSpPr>
            <p:grpSpPr>
              <a:xfrm>
                <a:off x="700362" y="4505452"/>
                <a:ext cx="7743276" cy="318714"/>
                <a:chOff x="700362" y="4505452"/>
                <a:chExt cx="7743276" cy="318714"/>
              </a:xfrm>
            </p:grpSpPr>
            <p:sp>
              <p:nvSpPr>
                <p:cNvPr id="981" name="Google Shape;981;p42"/>
                <p:cNvSpPr/>
                <p:nvPr/>
              </p:nvSpPr>
              <p:spPr>
                <a:xfrm>
                  <a:off x="1252412" y="4505452"/>
                  <a:ext cx="6618354" cy="318714"/>
                </a:xfrm>
                <a:custGeom>
                  <a:rect b="b" l="l" r="r" t="t"/>
                  <a:pathLst>
                    <a:path extrusionOk="0" h="3178" w="20848">
                      <a:moveTo>
                        <a:pt x="1" y="0"/>
                      </a:moveTo>
                      <a:lnTo>
                        <a:pt x="378" y="3177"/>
                      </a:lnTo>
                      <a:lnTo>
                        <a:pt x="20470" y="3177"/>
                      </a:lnTo>
                      <a:lnTo>
                        <a:pt x="2084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42"/>
                <p:cNvSpPr/>
                <p:nvPr/>
              </p:nvSpPr>
              <p:spPr>
                <a:xfrm>
                  <a:off x="700362" y="465889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42"/>
                <p:cNvSpPr/>
                <p:nvPr/>
              </p:nvSpPr>
              <p:spPr>
                <a:xfrm>
                  <a:off x="8224275" y="465889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4" name="Google Shape;984;p42"/>
              <p:cNvSpPr/>
              <p:nvPr/>
            </p:nvSpPr>
            <p:spPr>
              <a:xfrm>
                <a:off x="8868500" y="257125"/>
                <a:ext cx="274226" cy="4609241"/>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42"/>
              <p:cNvSpPr/>
              <p:nvPr/>
            </p:nvSpPr>
            <p:spPr>
              <a:xfrm>
                <a:off x="100" y="247648"/>
                <a:ext cx="274225" cy="461863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42"/>
              <p:cNvSpPr/>
              <p:nvPr/>
            </p:nvSpPr>
            <p:spPr>
              <a:xfrm>
                <a:off x="-157810" y="48204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42"/>
              <p:cNvSpPr/>
              <p:nvPr/>
            </p:nvSpPr>
            <p:spPr>
              <a:xfrm>
                <a:off x="-369550" y="49919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42"/>
              <p:cNvSpPr/>
              <p:nvPr/>
            </p:nvSpPr>
            <p:spPr>
              <a:xfrm>
                <a:off x="1170769" y="49919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42"/>
              <p:cNvSpPr/>
              <p:nvPr/>
            </p:nvSpPr>
            <p:spPr>
              <a:xfrm>
                <a:off x="5524907" y="49919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 name="Google Shape;990;p42"/>
            <p:cNvGrpSpPr/>
            <p:nvPr/>
          </p:nvGrpSpPr>
          <p:grpSpPr>
            <a:xfrm>
              <a:off x="-10703" y="451328"/>
              <a:ext cx="448838" cy="860613"/>
              <a:chOff x="561117" y="628348"/>
              <a:chExt cx="448838" cy="855480"/>
            </a:xfrm>
          </p:grpSpPr>
          <p:sp>
            <p:nvSpPr>
              <p:cNvPr id="991" name="Google Shape;991;p42"/>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42"/>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42"/>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 name="Google Shape;994;p42"/>
            <p:cNvGrpSpPr/>
            <p:nvPr/>
          </p:nvGrpSpPr>
          <p:grpSpPr>
            <a:xfrm>
              <a:off x="8694558" y="451311"/>
              <a:ext cx="448838" cy="855480"/>
              <a:chOff x="4189590" y="628348"/>
              <a:chExt cx="448838" cy="855480"/>
            </a:xfrm>
          </p:grpSpPr>
          <p:sp>
            <p:nvSpPr>
              <p:cNvPr id="995" name="Google Shape;995;p42"/>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42"/>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42"/>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98" name="Google Shape;998;p42"/>
          <p:cNvSpPr txBox="1"/>
          <p:nvPr>
            <p:ph type="title"/>
          </p:nvPr>
        </p:nvSpPr>
        <p:spPr>
          <a:xfrm>
            <a:off x="2038200" y="2954058"/>
            <a:ext cx="5067600" cy="8418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None/>
              <a:defRPr sz="5000">
                <a:solidFill>
                  <a:schemeClr val="lt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999" name="Google Shape;999;p42"/>
          <p:cNvSpPr txBox="1"/>
          <p:nvPr>
            <p:ph hasCustomPrompt="1" idx="2" type="title"/>
          </p:nvPr>
        </p:nvSpPr>
        <p:spPr>
          <a:xfrm>
            <a:off x="3480300" y="1745575"/>
            <a:ext cx="2183400" cy="8418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6000"/>
              <a:buNone/>
              <a:defRPr sz="60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000" name="Google Shape;1000;p42"/>
          <p:cNvSpPr txBox="1"/>
          <p:nvPr>
            <p:ph idx="1" type="subTitle"/>
          </p:nvPr>
        </p:nvSpPr>
        <p:spPr>
          <a:xfrm>
            <a:off x="2038200" y="3837511"/>
            <a:ext cx="5067600" cy="275100"/>
          </a:xfrm>
          <a:prstGeom prst="rect">
            <a:avLst/>
          </a:prstGeom>
        </p:spPr>
        <p:txBody>
          <a:bodyPr anchorCtr="0" anchor="ctr" bIns="91425" lIns="91425" spcFirstLastPara="1" rIns="91425" wrap="square" tIns="91425">
            <a:normAutofit/>
          </a:bodyPr>
          <a:lstStyle>
            <a:lvl1pPr lvl="0" rtl="0" algn="ctr">
              <a:lnSpc>
                <a:spcPct val="100000"/>
              </a:lnSpc>
              <a:spcBef>
                <a:spcPts val="0"/>
              </a:spcBef>
              <a:spcAft>
                <a:spcPts val="0"/>
              </a:spcAft>
              <a:buSzPts val="1800"/>
              <a:buNone/>
              <a:defRPr sz="16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1">
  <p:cSld name="CUSTOM_4_1_1_2">
    <p:spTree>
      <p:nvGrpSpPr>
        <p:cNvPr id="1001" name="Shape 1001"/>
        <p:cNvGrpSpPr/>
        <p:nvPr/>
      </p:nvGrpSpPr>
      <p:grpSpPr>
        <a:xfrm>
          <a:off x="0" y="0"/>
          <a:ext cx="0" cy="0"/>
          <a:chOff x="0" y="0"/>
          <a:chExt cx="0" cy="0"/>
        </a:xfrm>
      </p:grpSpPr>
      <p:sp>
        <p:nvSpPr>
          <p:cNvPr id="1002" name="Google Shape;1002;p43"/>
          <p:cNvSpPr txBox="1"/>
          <p:nvPr>
            <p:ph idx="1" type="subTitle"/>
          </p:nvPr>
        </p:nvSpPr>
        <p:spPr>
          <a:xfrm>
            <a:off x="1184900" y="3867400"/>
            <a:ext cx="6774300" cy="732600"/>
          </a:xfrm>
          <a:prstGeom prst="rect">
            <a:avLst/>
          </a:prstGeom>
        </p:spPr>
        <p:txBody>
          <a:bodyPr anchorCtr="0" anchor="ctr" bIns="91425" lIns="91425" spcFirstLastPara="1" rIns="91425" wrap="square" tIns="91425">
            <a:normAutofit/>
          </a:bodyPr>
          <a:lstStyle>
            <a:lvl1pPr lvl="0" rtl="0" algn="ctr">
              <a:lnSpc>
                <a:spcPct val="100000"/>
              </a:lnSpc>
              <a:spcBef>
                <a:spcPts val="0"/>
              </a:spcBef>
              <a:spcAft>
                <a:spcPts val="0"/>
              </a:spcAft>
              <a:buSzPts val="1800"/>
              <a:buNone/>
              <a:defRPr>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03" name="Google Shape;1003;p43"/>
          <p:cNvSpPr txBox="1"/>
          <p:nvPr>
            <p:ph type="title"/>
          </p:nvPr>
        </p:nvSpPr>
        <p:spPr>
          <a:xfrm>
            <a:off x="720000" y="539500"/>
            <a:ext cx="7704000" cy="4782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2800"/>
              <a:buNone/>
              <a:defRPr sz="30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grpSp>
        <p:nvGrpSpPr>
          <p:cNvPr id="1004" name="Google Shape;1004;p43"/>
          <p:cNvGrpSpPr/>
          <p:nvPr/>
        </p:nvGrpSpPr>
        <p:grpSpPr>
          <a:xfrm flipH="1">
            <a:off x="-540125" y="-190500"/>
            <a:ext cx="10224238" cy="5634425"/>
            <a:chOff x="-540125" y="-190500"/>
            <a:chExt cx="10224238" cy="5634425"/>
          </a:xfrm>
        </p:grpSpPr>
        <p:grpSp>
          <p:nvGrpSpPr>
            <p:cNvPr id="1005" name="Google Shape;1005;p43"/>
            <p:cNvGrpSpPr/>
            <p:nvPr/>
          </p:nvGrpSpPr>
          <p:grpSpPr>
            <a:xfrm>
              <a:off x="123156" y="409580"/>
              <a:ext cx="262232" cy="352736"/>
              <a:chOff x="694982" y="773654"/>
              <a:chExt cx="262232" cy="350632"/>
            </a:xfrm>
          </p:grpSpPr>
          <p:sp>
            <p:nvSpPr>
              <p:cNvPr id="1006" name="Google Shape;1006;p43"/>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43"/>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 name="Google Shape;1008;p43"/>
            <p:cNvGrpSpPr/>
            <p:nvPr/>
          </p:nvGrpSpPr>
          <p:grpSpPr>
            <a:xfrm>
              <a:off x="-540125" y="-190500"/>
              <a:ext cx="10224238" cy="5634425"/>
              <a:chOff x="-540125" y="-190500"/>
              <a:chExt cx="10224238" cy="5634425"/>
            </a:xfrm>
          </p:grpSpPr>
          <p:grpSp>
            <p:nvGrpSpPr>
              <p:cNvPr id="1009" name="Google Shape;1009;p43"/>
              <p:cNvGrpSpPr/>
              <p:nvPr/>
            </p:nvGrpSpPr>
            <p:grpSpPr>
              <a:xfrm>
                <a:off x="123150" y="4810250"/>
                <a:ext cx="9020846" cy="318721"/>
                <a:chOff x="66882" y="4401145"/>
                <a:chExt cx="9060713" cy="305875"/>
              </a:xfrm>
            </p:grpSpPr>
            <p:sp>
              <p:nvSpPr>
                <p:cNvPr id="1010" name="Google Shape;1010;p43"/>
                <p:cNvSpPr/>
                <p:nvPr/>
              </p:nvSpPr>
              <p:spPr>
                <a:xfrm>
                  <a:off x="66882" y="4401145"/>
                  <a:ext cx="9060713" cy="305875"/>
                </a:xfrm>
                <a:custGeom>
                  <a:rect b="b" l="l" r="r" t="t"/>
                  <a:pathLst>
                    <a:path extrusionOk="0" h="3178" w="27171">
                      <a:moveTo>
                        <a:pt x="1" y="0"/>
                      </a:moveTo>
                      <a:lnTo>
                        <a:pt x="1" y="3177"/>
                      </a:lnTo>
                      <a:lnTo>
                        <a:pt x="27171" y="3177"/>
                      </a:lnTo>
                      <a:lnTo>
                        <a:pt x="27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43"/>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43"/>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3" name="Google Shape;1013;p43"/>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43"/>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43"/>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43"/>
              <p:cNvSpPr/>
              <p:nvPr/>
            </p:nvSpPr>
            <p:spPr>
              <a:xfrm>
                <a:off x="713232" y="1118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43"/>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43"/>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43"/>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43"/>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43"/>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43"/>
              <p:cNvSpPr/>
              <p:nvPr/>
            </p:nvSpPr>
            <p:spPr>
              <a:xfrm>
                <a:off x="8945550" y="247650"/>
                <a:ext cx="197174" cy="4618732"/>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3" name="Google Shape;1023;p43"/>
              <p:cNvGrpSpPr/>
              <p:nvPr/>
            </p:nvGrpSpPr>
            <p:grpSpPr>
              <a:xfrm>
                <a:off x="8694552" y="444361"/>
                <a:ext cx="448838" cy="855480"/>
                <a:chOff x="4189590" y="628348"/>
                <a:chExt cx="448838" cy="855480"/>
              </a:xfrm>
            </p:grpSpPr>
            <p:sp>
              <p:nvSpPr>
                <p:cNvPr id="1024" name="Google Shape;1024;p43"/>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43"/>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43"/>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7" name="Google Shape;1027;p43"/>
              <p:cNvSpPr/>
              <p:nvPr/>
            </p:nvSpPr>
            <p:spPr>
              <a:xfrm>
                <a:off x="100" y="247650"/>
                <a:ext cx="183874" cy="489580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8" name="Google Shape;1028;p43"/>
              <p:cNvGrpSpPr/>
              <p:nvPr/>
            </p:nvGrpSpPr>
            <p:grpSpPr>
              <a:xfrm>
                <a:off x="-10709" y="444378"/>
                <a:ext cx="448838" cy="860613"/>
                <a:chOff x="561117" y="628348"/>
                <a:chExt cx="448838" cy="855480"/>
              </a:xfrm>
            </p:grpSpPr>
            <p:sp>
              <p:nvSpPr>
                <p:cNvPr id="1029" name="Google Shape;1029;p43"/>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43"/>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43"/>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32" name="Google Shape;1032;p43"/>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3" name="Google Shape;1033;p43"/>
          <p:cNvSpPr txBox="1"/>
          <p:nvPr>
            <p:ph idx="2" type="title"/>
          </p:nvPr>
        </p:nvSpPr>
        <p:spPr>
          <a:xfrm>
            <a:off x="1182000" y="3346950"/>
            <a:ext cx="2126700" cy="333900"/>
          </a:xfrm>
          <a:prstGeom prst="rect">
            <a:avLst/>
          </a:prstGeom>
          <a:ln>
            <a:noFill/>
          </a:ln>
        </p:spPr>
        <p:txBody>
          <a:bodyPr anchorCtr="0" anchor="ctr" bIns="91425" lIns="91425" spcFirstLastPara="1" rIns="91425" wrap="square" tIns="91425">
            <a:normAutofit/>
          </a:bodyPr>
          <a:lstStyle>
            <a:lvl1pPr lvl="0" rtl="0" algn="ctr">
              <a:spcBef>
                <a:spcPts val="0"/>
              </a:spcBef>
              <a:spcAft>
                <a:spcPts val="0"/>
              </a:spcAft>
              <a:buSzPts val="2800"/>
              <a:buNone/>
              <a:defRPr b="0" sz="20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034" name="Google Shape;1034;p43"/>
          <p:cNvSpPr txBox="1"/>
          <p:nvPr>
            <p:ph idx="3" type="title"/>
          </p:nvPr>
        </p:nvSpPr>
        <p:spPr>
          <a:xfrm>
            <a:off x="3406700" y="3346950"/>
            <a:ext cx="2330700" cy="333900"/>
          </a:xfrm>
          <a:prstGeom prst="rect">
            <a:avLst/>
          </a:prstGeom>
          <a:ln>
            <a:noFill/>
          </a:ln>
        </p:spPr>
        <p:txBody>
          <a:bodyPr anchorCtr="0" anchor="ctr" bIns="91425" lIns="91425" spcFirstLastPara="1" rIns="91425" wrap="square" tIns="91425">
            <a:normAutofit/>
          </a:bodyPr>
          <a:lstStyle>
            <a:lvl1pPr lvl="0" rtl="0" algn="ctr">
              <a:spcBef>
                <a:spcPts val="0"/>
              </a:spcBef>
              <a:spcAft>
                <a:spcPts val="0"/>
              </a:spcAft>
              <a:buSzPts val="2800"/>
              <a:buNone/>
              <a:defRPr b="0" sz="20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035" name="Google Shape;1035;p43"/>
          <p:cNvSpPr txBox="1"/>
          <p:nvPr>
            <p:ph idx="4" type="title"/>
          </p:nvPr>
        </p:nvSpPr>
        <p:spPr>
          <a:xfrm>
            <a:off x="5835300" y="3346950"/>
            <a:ext cx="2126700" cy="333900"/>
          </a:xfrm>
          <a:prstGeom prst="rect">
            <a:avLst/>
          </a:prstGeom>
          <a:ln>
            <a:noFill/>
          </a:ln>
        </p:spPr>
        <p:txBody>
          <a:bodyPr anchorCtr="0" anchor="ctr" bIns="91425" lIns="91425" spcFirstLastPara="1" rIns="91425" wrap="square" tIns="91425">
            <a:normAutofit/>
          </a:bodyPr>
          <a:lstStyle>
            <a:lvl1pPr lvl="0" rtl="0" algn="ctr">
              <a:spcBef>
                <a:spcPts val="0"/>
              </a:spcBef>
              <a:spcAft>
                <a:spcPts val="0"/>
              </a:spcAft>
              <a:buSzPts val="2800"/>
              <a:buNone/>
              <a:defRPr b="0" sz="20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6_1_2">
    <p:spTree>
      <p:nvGrpSpPr>
        <p:cNvPr id="1036" name="Shape 1036"/>
        <p:cNvGrpSpPr/>
        <p:nvPr/>
      </p:nvGrpSpPr>
      <p:grpSpPr>
        <a:xfrm>
          <a:off x="0" y="0"/>
          <a:ext cx="0" cy="0"/>
          <a:chOff x="0" y="0"/>
          <a:chExt cx="0" cy="0"/>
        </a:xfrm>
      </p:grpSpPr>
      <p:sp>
        <p:nvSpPr>
          <p:cNvPr id="1037" name="Google Shape;1037;p44"/>
          <p:cNvSpPr txBox="1"/>
          <p:nvPr>
            <p:ph type="title"/>
          </p:nvPr>
        </p:nvSpPr>
        <p:spPr>
          <a:xfrm>
            <a:off x="948919" y="2998598"/>
            <a:ext cx="1967400" cy="302400"/>
          </a:xfrm>
          <a:prstGeom prst="rect">
            <a:avLst/>
          </a:prstGeom>
          <a:ln>
            <a:noFill/>
          </a:ln>
        </p:spPr>
        <p:txBody>
          <a:bodyPr anchorCtr="0" anchor="ctr" bIns="91425" lIns="91425" spcFirstLastPara="1" rIns="91425" wrap="square" tIns="91425">
            <a:norm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038" name="Google Shape;1038;p44"/>
          <p:cNvSpPr txBox="1"/>
          <p:nvPr>
            <p:ph idx="1" type="subTitle"/>
          </p:nvPr>
        </p:nvSpPr>
        <p:spPr>
          <a:xfrm>
            <a:off x="948919" y="3295650"/>
            <a:ext cx="1967400" cy="9420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39" name="Google Shape;1039;p44"/>
          <p:cNvSpPr txBox="1"/>
          <p:nvPr>
            <p:ph idx="2" type="title"/>
          </p:nvPr>
        </p:nvSpPr>
        <p:spPr>
          <a:xfrm>
            <a:off x="720000" y="539500"/>
            <a:ext cx="7704000" cy="478200"/>
          </a:xfrm>
          <a:prstGeom prst="rect">
            <a:avLst/>
          </a:prstGeom>
          <a:ln>
            <a:noFill/>
          </a:ln>
        </p:spPr>
        <p:txBody>
          <a:bodyPr anchorCtr="0" anchor="ctr" bIns="91425" lIns="91425" spcFirstLastPara="1" rIns="91425" wrap="square" tIns="91425">
            <a:norm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1040" name="Google Shape;1040;p44"/>
          <p:cNvGrpSpPr/>
          <p:nvPr/>
        </p:nvGrpSpPr>
        <p:grpSpPr>
          <a:xfrm flipH="1">
            <a:off x="-540119" y="-190500"/>
            <a:ext cx="10224238" cy="5634425"/>
            <a:chOff x="-540125" y="-190500"/>
            <a:chExt cx="10224238" cy="5634425"/>
          </a:xfrm>
        </p:grpSpPr>
        <p:sp>
          <p:nvSpPr>
            <p:cNvPr id="1041" name="Google Shape;1041;p44"/>
            <p:cNvSpPr/>
            <p:nvPr/>
          </p:nvSpPr>
          <p:spPr>
            <a:xfrm>
              <a:off x="8868499" y="258010"/>
              <a:ext cx="274226" cy="5038749"/>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44"/>
            <p:cNvSpPr/>
            <p:nvPr/>
          </p:nvSpPr>
          <p:spPr>
            <a:xfrm>
              <a:off x="100" y="247650"/>
              <a:ext cx="274225" cy="5049014"/>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3" name="Google Shape;1043;p44"/>
            <p:cNvGrpSpPr/>
            <p:nvPr/>
          </p:nvGrpSpPr>
          <p:grpSpPr>
            <a:xfrm>
              <a:off x="243846" y="4810252"/>
              <a:ext cx="8625625" cy="318713"/>
              <a:chOff x="188112" y="4401147"/>
              <a:chExt cx="8663745" cy="305867"/>
            </a:xfrm>
          </p:grpSpPr>
          <p:sp>
            <p:nvSpPr>
              <p:cNvPr id="1044" name="Google Shape;1044;p44"/>
              <p:cNvSpPr/>
              <p:nvPr/>
            </p:nvSpPr>
            <p:spPr>
              <a:xfrm>
                <a:off x="188112" y="4401147"/>
                <a:ext cx="8663745" cy="305867"/>
              </a:xfrm>
              <a:custGeom>
                <a:rect b="b" l="l" r="r" t="t"/>
                <a:pathLst>
                  <a:path extrusionOk="0" h="3178" w="27171">
                    <a:moveTo>
                      <a:pt x="1" y="0"/>
                    </a:moveTo>
                    <a:lnTo>
                      <a:pt x="1" y="3177"/>
                    </a:lnTo>
                    <a:lnTo>
                      <a:pt x="27171" y="3177"/>
                    </a:lnTo>
                    <a:lnTo>
                      <a:pt x="271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44"/>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44"/>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7" name="Google Shape;1047;p44"/>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44"/>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44"/>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4"/>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44"/>
            <p:cNvSpPr/>
            <p:nvPr/>
          </p:nvSpPr>
          <p:spPr>
            <a:xfrm>
              <a:off x="710332" y="194931"/>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44"/>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4"/>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4"/>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4"/>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44"/>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7" name="Google Shape;1057;p44"/>
            <p:cNvGrpSpPr/>
            <p:nvPr/>
          </p:nvGrpSpPr>
          <p:grpSpPr>
            <a:xfrm>
              <a:off x="-10709" y="263403"/>
              <a:ext cx="448838" cy="860613"/>
              <a:chOff x="561117" y="628348"/>
              <a:chExt cx="448838" cy="855480"/>
            </a:xfrm>
          </p:grpSpPr>
          <p:sp>
            <p:nvSpPr>
              <p:cNvPr id="1058" name="Google Shape;1058;p44"/>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44"/>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4"/>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 name="Google Shape;1061;p44"/>
            <p:cNvGrpSpPr/>
            <p:nvPr/>
          </p:nvGrpSpPr>
          <p:grpSpPr>
            <a:xfrm>
              <a:off x="8694552" y="263386"/>
              <a:ext cx="448838" cy="855480"/>
              <a:chOff x="4189590" y="628348"/>
              <a:chExt cx="448838" cy="855480"/>
            </a:xfrm>
          </p:grpSpPr>
          <p:sp>
            <p:nvSpPr>
              <p:cNvPr id="1062" name="Google Shape;1062;p44"/>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44"/>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44"/>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65" name="Google Shape;1065;p44"/>
          <p:cNvSpPr txBox="1"/>
          <p:nvPr>
            <p:ph idx="3" type="title"/>
          </p:nvPr>
        </p:nvSpPr>
        <p:spPr>
          <a:xfrm>
            <a:off x="3591691" y="3366824"/>
            <a:ext cx="1967400" cy="302400"/>
          </a:xfrm>
          <a:prstGeom prst="rect">
            <a:avLst/>
          </a:prstGeom>
          <a:ln>
            <a:noFill/>
          </a:ln>
        </p:spPr>
        <p:txBody>
          <a:bodyPr anchorCtr="0" anchor="ctr" bIns="91425" lIns="91425" spcFirstLastPara="1" rIns="91425" wrap="square" tIns="91425">
            <a:norm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066" name="Google Shape;1066;p44"/>
          <p:cNvSpPr txBox="1"/>
          <p:nvPr>
            <p:ph idx="4" type="subTitle"/>
          </p:nvPr>
        </p:nvSpPr>
        <p:spPr>
          <a:xfrm>
            <a:off x="3591691" y="3663875"/>
            <a:ext cx="1967400" cy="9420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67" name="Google Shape;1067;p44"/>
          <p:cNvSpPr txBox="1"/>
          <p:nvPr>
            <p:ph idx="5" type="title"/>
          </p:nvPr>
        </p:nvSpPr>
        <p:spPr>
          <a:xfrm>
            <a:off x="6225038" y="2998598"/>
            <a:ext cx="1967400" cy="302400"/>
          </a:xfrm>
          <a:prstGeom prst="rect">
            <a:avLst/>
          </a:prstGeom>
          <a:ln>
            <a:noFill/>
          </a:ln>
        </p:spPr>
        <p:txBody>
          <a:bodyPr anchorCtr="0" anchor="ctr" bIns="91425" lIns="91425" spcFirstLastPara="1" rIns="91425" wrap="square" tIns="91425">
            <a:norm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068" name="Google Shape;1068;p44"/>
          <p:cNvSpPr txBox="1"/>
          <p:nvPr>
            <p:ph idx="6" type="subTitle"/>
          </p:nvPr>
        </p:nvSpPr>
        <p:spPr>
          <a:xfrm>
            <a:off x="6225038" y="3295650"/>
            <a:ext cx="1967400" cy="9420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1_1">
    <p:bg>
      <p:bgPr>
        <a:solidFill>
          <a:schemeClr val="dk1"/>
        </a:solidFill>
      </p:bgPr>
    </p:bg>
    <p:spTree>
      <p:nvGrpSpPr>
        <p:cNvPr id="1069" name="Shape 1069"/>
        <p:cNvGrpSpPr/>
        <p:nvPr/>
      </p:nvGrpSpPr>
      <p:grpSpPr>
        <a:xfrm>
          <a:off x="0" y="0"/>
          <a:ext cx="0" cy="0"/>
          <a:chOff x="0" y="0"/>
          <a:chExt cx="0" cy="0"/>
        </a:xfrm>
      </p:grpSpPr>
      <p:grpSp>
        <p:nvGrpSpPr>
          <p:cNvPr id="1070" name="Google Shape;1070;p45"/>
          <p:cNvGrpSpPr/>
          <p:nvPr/>
        </p:nvGrpSpPr>
        <p:grpSpPr>
          <a:xfrm>
            <a:off x="-540125" y="-190500"/>
            <a:ext cx="10224238" cy="5634425"/>
            <a:chOff x="-540125" y="-190500"/>
            <a:chExt cx="10224238" cy="5634425"/>
          </a:xfrm>
        </p:grpSpPr>
        <p:grpSp>
          <p:nvGrpSpPr>
            <p:cNvPr id="1071" name="Google Shape;1071;p45"/>
            <p:cNvGrpSpPr/>
            <p:nvPr/>
          </p:nvGrpSpPr>
          <p:grpSpPr>
            <a:xfrm>
              <a:off x="123156" y="409580"/>
              <a:ext cx="262232" cy="352736"/>
              <a:chOff x="694982" y="773654"/>
              <a:chExt cx="262232" cy="350632"/>
            </a:xfrm>
          </p:grpSpPr>
          <p:sp>
            <p:nvSpPr>
              <p:cNvPr id="1072" name="Google Shape;1072;p45"/>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5"/>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 name="Google Shape;1074;p45"/>
            <p:cNvGrpSpPr/>
            <p:nvPr/>
          </p:nvGrpSpPr>
          <p:grpSpPr>
            <a:xfrm>
              <a:off x="-540125" y="-190500"/>
              <a:ext cx="10224238" cy="5634425"/>
              <a:chOff x="-540125" y="-190500"/>
              <a:chExt cx="10224238" cy="5634425"/>
            </a:xfrm>
          </p:grpSpPr>
          <p:grpSp>
            <p:nvGrpSpPr>
              <p:cNvPr id="1075" name="Google Shape;1075;p45"/>
              <p:cNvGrpSpPr/>
              <p:nvPr/>
            </p:nvGrpSpPr>
            <p:grpSpPr>
              <a:xfrm>
                <a:off x="123150" y="4810250"/>
                <a:ext cx="9020846" cy="318721"/>
                <a:chOff x="66882" y="4401145"/>
                <a:chExt cx="9060713" cy="305875"/>
              </a:xfrm>
            </p:grpSpPr>
            <p:sp>
              <p:nvSpPr>
                <p:cNvPr id="1076" name="Google Shape;1076;p45"/>
                <p:cNvSpPr/>
                <p:nvPr/>
              </p:nvSpPr>
              <p:spPr>
                <a:xfrm>
                  <a:off x="66882" y="4401145"/>
                  <a:ext cx="9060713" cy="305875"/>
                </a:xfrm>
                <a:custGeom>
                  <a:rect b="b" l="l" r="r" t="t"/>
                  <a:pathLst>
                    <a:path extrusionOk="0" h="3178" w="27171">
                      <a:moveTo>
                        <a:pt x="1" y="0"/>
                      </a:moveTo>
                      <a:lnTo>
                        <a:pt x="1" y="3177"/>
                      </a:lnTo>
                      <a:lnTo>
                        <a:pt x="27171" y="3177"/>
                      </a:lnTo>
                      <a:lnTo>
                        <a:pt x="27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45"/>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5"/>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9" name="Google Shape;1079;p45"/>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5"/>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5"/>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45"/>
              <p:cNvSpPr/>
              <p:nvPr/>
            </p:nvSpPr>
            <p:spPr>
              <a:xfrm>
                <a:off x="713232" y="1118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5"/>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5"/>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5"/>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5"/>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45"/>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5"/>
              <p:cNvSpPr/>
              <p:nvPr/>
            </p:nvSpPr>
            <p:spPr>
              <a:xfrm>
                <a:off x="8945550" y="247650"/>
                <a:ext cx="197174" cy="4618732"/>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9" name="Google Shape;1089;p45"/>
              <p:cNvGrpSpPr/>
              <p:nvPr/>
            </p:nvGrpSpPr>
            <p:grpSpPr>
              <a:xfrm>
                <a:off x="8694552" y="444361"/>
                <a:ext cx="448838" cy="855480"/>
                <a:chOff x="4189590" y="628348"/>
                <a:chExt cx="448838" cy="855480"/>
              </a:xfrm>
            </p:grpSpPr>
            <p:sp>
              <p:nvSpPr>
                <p:cNvPr id="1090" name="Google Shape;1090;p45"/>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5"/>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5"/>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3" name="Google Shape;1093;p45"/>
              <p:cNvSpPr/>
              <p:nvPr/>
            </p:nvSpPr>
            <p:spPr>
              <a:xfrm>
                <a:off x="100" y="247650"/>
                <a:ext cx="183874" cy="489580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4" name="Google Shape;1094;p45"/>
              <p:cNvGrpSpPr/>
              <p:nvPr/>
            </p:nvGrpSpPr>
            <p:grpSpPr>
              <a:xfrm>
                <a:off x="-10709" y="444378"/>
                <a:ext cx="448838" cy="860613"/>
                <a:chOff x="561117" y="628348"/>
                <a:chExt cx="448838" cy="855480"/>
              </a:xfrm>
            </p:grpSpPr>
            <p:sp>
              <p:nvSpPr>
                <p:cNvPr id="1095" name="Google Shape;1095;p45"/>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5"/>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5"/>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98" name="Google Shape;1098;p45"/>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9" name="Google Shape;1099;p45"/>
          <p:cNvSpPr txBox="1"/>
          <p:nvPr>
            <p:ph type="title"/>
          </p:nvPr>
        </p:nvSpPr>
        <p:spPr>
          <a:xfrm>
            <a:off x="720000" y="539500"/>
            <a:ext cx="7704000" cy="478200"/>
          </a:xfrm>
          <a:prstGeom prst="rect">
            <a:avLst/>
          </a:prstGeom>
        </p:spPr>
        <p:txBody>
          <a:bodyPr anchorCtr="0" anchor="ctr" bIns="91425" lIns="91425" spcFirstLastPara="1" rIns="91425" wrap="square" tIns="91425">
            <a:normAutofit/>
          </a:bodyPr>
          <a:lstStyle>
            <a:lvl1pPr lvl="0" rtl="0">
              <a:spcBef>
                <a:spcPts val="0"/>
              </a:spcBef>
              <a:spcAft>
                <a:spcPts val="0"/>
              </a:spcAft>
              <a:buClr>
                <a:schemeClr val="lt1"/>
              </a:buClr>
              <a:buSzPts val="2800"/>
              <a:buNone/>
              <a:defRPr sz="3000">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grpSp>
        <p:nvGrpSpPr>
          <p:cNvPr id="1100" name="Google Shape;1100;p45"/>
          <p:cNvGrpSpPr/>
          <p:nvPr/>
        </p:nvGrpSpPr>
        <p:grpSpPr>
          <a:xfrm>
            <a:off x="384093" y="4954718"/>
            <a:ext cx="8375813" cy="57966"/>
            <a:chOff x="384093" y="4954718"/>
            <a:chExt cx="8375813" cy="57966"/>
          </a:xfrm>
        </p:grpSpPr>
        <p:sp>
          <p:nvSpPr>
            <p:cNvPr id="1101" name="Google Shape;1101;p45"/>
            <p:cNvSpPr/>
            <p:nvPr/>
          </p:nvSpPr>
          <p:spPr>
            <a:xfrm>
              <a:off x="384093" y="495471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5"/>
            <p:cNvSpPr/>
            <p:nvPr/>
          </p:nvSpPr>
          <p:spPr>
            <a:xfrm>
              <a:off x="8540543" y="495471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4">
  <p:cSld name="SECTION_HEADER_1_4_2">
    <p:spTree>
      <p:nvGrpSpPr>
        <p:cNvPr id="1103" name="Shape 1103"/>
        <p:cNvGrpSpPr/>
        <p:nvPr/>
      </p:nvGrpSpPr>
      <p:grpSpPr>
        <a:xfrm>
          <a:off x="0" y="0"/>
          <a:ext cx="0" cy="0"/>
          <a:chOff x="0" y="0"/>
          <a:chExt cx="0" cy="0"/>
        </a:xfrm>
      </p:grpSpPr>
      <p:grpSp>
        <p:nvGrpSpPr>
          <p:cNvPr id="1104" name="Google Shape;1104;p46"/>
          <p:cNvGrpSpPr/>
          <p:nvPr/>
        </p:nvGrpSpPr>
        <p:grpSpPr>
          <a:xfrm>
            <a:off x="-540125" y="-9525"/>
            <a:ext cx="10224238" cy="5148650"/>
            <a:chOff x="-540125" y="-9525"/>
            <a:chExt cx="10224238" cy="5148650"/>
          </a:xfrm>
        </p:grpSpPr>
        <p:sp>
          <p:nvSpPr>
            <p:cNvPr id="1105" name="Google Shape;1105;p46"/>
            <p:cNvSpPr/>
            <p:nvPr/>
          </p:nvSpPr>
          <p:spPr>
            <a:xfrm>
              <a:off x="169868" y="454400"/>
              <a:ext cx="8807154" cy="855436"/>
            </a:xfrm>
            <a:custGeom>
              <a:rect b="b" l="l" r="r" t="t"/>
              <a:pathLst>
                <a:path extrusionOk="0" h="40289" w="27675">
                  <a:moveTo>
                    <a:pt x="1" y="0"/>
                  </a:moveTo>
                  <a:lnTo>
                    <a:pt x="1" y="40289"/>
                  </a:lnTo>
                  <a:lnTo>
                    <a:pt x="27674" y="40289"/>
                  </a:lnTo>
                  <a:lnTo>
                    <a:pt x="276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6"/>
            <p:cNvSpPr/>
            <p:nvPr/>
          </p:nvSpPr>
          <p:spPr>
            <a:xfrm>
              <a:off x="-9525" y="438375"/>
              <a:ext cx="9153523" cy="302799"/>
            </a:xfrm>
            <a:custGeom>
              <a:rect b="b" l="l" r="r" t="t"/>
              <a:pathLst>
                <a:path extrusionOk="0" h="1375" w="27423">
                  <a:moveTo>
                    <a:pt x="1" y="1"/>
                  </a:moveTo>
                  <a:lnTo>
                    <a:pt x="1" y="1374"/>
                  </a:lnTo>
                  <a:lnTo>
                    <a:pt x="27422" y="1374"/>
                  </a:lnTo>
                  <a:lnTo>
                    <a:pt x="2742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6"/>
            <p:cNvSpPr/>
            <p:nvPr/>
          </p:nvSpPr>
          <p:spPr>
            <a:xfrm>
              <a:off x="14452" y="504162"/>
              <a:ext cx="9120845" cy="130625"/>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6"/>
            <p:cNvSpPr/>
            <p:nvPr/>
          </p:nvSpPr>
          <p:spPr>
            <a:xfrm>
              <a:off x="-134261" y="215612"/>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6"/>
            <p:cNvSpPr/>
            <p:nvPr/>
          </p:nvSpPr>
          <p:spPr>
            <a:xfrm>
              <a:off x="-540125" y="-9525"/>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6"/>
            <p:cNvSpPr/>
            <p:nvPr/>
          </p:nvSpPr>
          <p:spPr>
            <a:xfrm>
              <a:off x="-540125" y="-9525"/>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6"/>
            <p:cNvSpPr/>
            <p:nvPr/>
          </p:nvSpPr>
          <p:spPr>
            <a:xfrm>
              <a:off x="-340627" y="121200"/>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2" name="Google Shape;1112;p46"/>
            <p:cNvGrpSpPr/>
            <p:nvPr/>
          </p:nvGrpSpPr>
          <p:grpSpPr>
            <a:xfrm>
              <a:off x="-369550" y="247648"/>
              <a:ext cx="9889274" cy="4891477"/>
              <a:chOff x="-369550" y="247648"/>
              <a:chExt cx="9889274" cy="4891477"/>
            </a:xfrm>
          </p:grpSpPr>
          <p:sp>
            <p:nvSpPr>
              <p:cNvPr id="1113" name="Google Shape;1113;p46"/>
              <p:cNvSpPr/>
              <p:nvPr/>
            </p:nvSpPr>
            <p:spPr>
              <a:xfrm>
                <a:off x="5025" y="1299850"/>
                <a:ext cx="9140707" cy="3522165"/>
              </a:xfrm>
              <a:custGeom>
                <a:rect b="b" l="l" r="r" t="t"/>
                <a:pathLst>
                  <a:path extrusionOk="0" h="40289" w="27675">
                    <a:moveTo>
                      <a:pt x="1" y="0"/>
                    </a:moveTo>
                    <a:lnTo>
                      <a:pt x="1" y="40289"/>
                    </a:lnTo>
                    <a:lnTo>
                      <a:pt x="27674" y="40289"/>
                    </a:lnTo>
                    <a:lnTo>
                      <a:pt x="276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6"/>
              <p:cNvSpPr/>
              <p:nvPr/>
            </p:nvSpPr>
            <p:spPr>
              <a:xfrm>
                <a:off x="243846" y="4505452"/>
                <a:ext cx="8625638" cy="318714"/>
              </a:xfrm>
              <a:custGeom>
                <a:rect b="b" l="l" r="r" t="t"/>
                <a:pathLst>
                  <a:path extrusionOk="0" h="3178" w="27171">
                    <a:moveTo>
                      <a:pt x="1" y="0"/>
                    </a:moveTo>
                    <a:lnTo>
                      <a:pt x="1" y="3177"/>
                    </a:lnTo>
                    <a:lnTo>
                      <a:pt x="27171" y="3177"/>
                    </a:lnTo>
                    <a:lnTo>
                      <a:pt x="271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5" name="Google Shape;1115;p46"/>
              <p:cNvGrpSpPr/>
              <p:nvPr/>
            </p:nvGrpSpPr>
            <p:grpSpPr>
              <a:xfrm>
                <a:off x="700362" y="4505452"/>
                <a:ext cx="7743276" cy="318714"/>
                <a:chOff x="700362" y="4505452"/>
                <a:chExt cx="7743276" cy="318714"/>
              </a:xfrm>
            </p:grpSpPr>
            <p:sp>
              <p:nvSpPr>
                <p:cNvPr id="1116" name="Google Shape;1116;p46"/>
                <p:cNvSpPr/>
                <p:nvPr/>
              </p:nvSpPr>
              <p:spPr>
                <a:xfrm>
                  <a:off x="1252412" y="4505452"/>
                  <a:ext cx="6618354" cy="318714"/>
                </a:xfrm>
                <a:custGeom>
                  <a:rect b="b" l="l" r="r" t="t"/>
                  <a:pathLst>
                    <a:path extrusionOk="0" h="3178" w="20848">
                      <a:moveTo>
                        <a:pt x="1" y="0"/>
                      </a:moveTo>
                      <a:lnTo>
                        <a:pt x="378" y="3177"/>
                      </a:lnTo>
                      <a:lnTo>
                        <a:pt x="20470" y="3177"/>
                      </a:lnTo>
                      <a:lnTo>
                        <a:pt x="2084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6"/>
                <p:cNvSpPr/>
                <p:nvPr/>
              </p:nvSpPr>
              <p:spPr>
                <a:xfrm>
                  <a:off x="700362" y="465889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6"/>
                <p:cNvSpPr/>
                <p:nvPr/>
              </p:nvSpPr>
              <p:spPr>
                <a:xfrm>
                  <a:off x="8224275" y="465889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9" name="Google Shape;1119;p46"/>
              <p:cNvSpPr/>
              <p:nvPr/>
            </p:nvSpPr>
            <p:spPr>
              <a:xfrm>
                <a:off x="8868500" y="257125"/>
                <a:ext cx="274226" cy="4609241"/>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6"/>
              <p:cNvSpPr/>
              <p:nvPr/>
            </p:nvSpPr>
            <p:spPr>
              <a:xfrm>
                <a:off x="100" y="247648"/>
                <a:ext cx="274225" cy="461863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6"/>
              <p:cNvSpPr/>
              <p:nvPr/>
            </p:nvSpPr>
            <p:spPr>
              <a:xfrm>
                <a:off x="-157810" y="48204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6"/>
              <p:cNvSpPr/>
              <p:nvPr/>
            </p:nvSpPr>
            <p:spPr>
              <a:xfrm>
                <a:off x="-369550" y="49919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6"/>
              <p:cNvSpPr/>
              <p:nvPr/>
            </p:nvSpPr>
            <p:spPr>
              <a:xfrm>
                <a:off x="1170769" y="49919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6"/>
              <p:cNvSpPr/>
              <p:nvPr/>
            </p:nvSpPr>
            <p:spPr>
              <a:xfrm>
                <a:off x="5524907" y="49919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 name="Google Shape;1125;p46"/>
            <p:cNvGrpSpPr/>
            <p:nvPr/>
          </p:nvGrpSpPr>
          <p:grpSpPr>
            <a:xfrm>
              <a:off x="-10709" y="444378"/>
              <a:ext cx="448838" cy="860613"/>
              <a:chOff x="561117" y="628348"/>
              <a:chExt cx="448838" cy="855480"/>
            </a:xfrm>
          </p:grpSpPr>
          <p:sp>
            <p:nvSpPr>
              <p:cNvPr id="1126" name="Google Shape;1126;p46"/>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6"/>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6"/>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9" name="Google Shape;1129;p46"/>
            <p:cNvSpPr/>
            <p:nvPr/>
          </p:nvSpPr>
          <p:spPr>
            <a:xfrm>
              <a:off x="710332" y="3759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0" name="Google Shape;1130;p46"/>
            <p:cNvGrpSpPr/>
            <p:nvPr/>
          </p:nvGrpSpPr>
          <p:grpSpPr>
            <a:xfrm>
              <a:off x="8694552" y="444361"/>
              <a:ext cx="448838" cy="855480"/>
              <a:chOff x="4189590" y="628348"/>
              <a:chExt cx="448838" cy="855480"/>
            </a:xfrm>
          </p:grpSpPr>
          <p:sp>
            <p:nvSpPr>
              <p:cNvPr id="1131" name="Google Shape;1131;p46"/>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6"/>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6"/>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34" name="Google Shape;1134;p46"/>
          <p:cNvSpPr txBox="1"/>
          <p:nvPr>
            <p:ph type="title"/>
          </p:nvPr>
        </p:nvSpPr>
        <p:spPr>
          <a:xfrm>
            <a:off x="3721925" y="3064450"/>
            <a:ext cx="4676400" cy="8418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None/>
              <a:defRPr sz="5000">
                <a:solidFill>
                  <a:schemeClr val="lt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135" name="Google Shape;1135;p46"/>
          <p:cNvSpPr txBox="1"/>
          <p:nvPr>
            <p:ph hasCustomPrompt="1" idx="2" type="title"/>
          </p:nvPr>
        </p:nvSpPr>
        <p:spPr>
          <a:xfrm>
            <a:off x="5434325" y="1855391"/>
            <a:ext cx="1251600" cy="8418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6000"/>
              <a:buNone/>
              <a:defRPr sz="60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136" name="Google Shape;1136;p46"/>
          <p:cNvSpPr txBox="1"/>
          <p:nvPr>
            <p:ph idx="1" type="subTitle"/>
          </p:nvPr>
        </p:nvSpPr>
        <p:spPr>
          <a:xfrm>
            <a:off x="3721925" y="3940676"/>
            <a:ext cx="4676400" cy="275100"/>
          </a:xfrm>
          <a:prstGeom prst="rect">
            <a:avLst/>
          </a:prstGeom>
        </p:spPr>
        <p:txBody>
          <a:bodyPr anchorCtr="0" anchor="ctr" bIns="91425" lIns="91425" spcFirstLastPara="1" rIns="91425" wrap="square" tIns="91425">
            <a:normAutofit/>
          </a:bodyPr>
          <a:lstStyle>
            <a:lvl1pPr lvl="0" rtl="0" algn="ctr">
              <a:lnSpc>
                <a:spcPct val="100000"/>
              </a:lnSpc>
              <a:spcBef>
                <a:spcPts val="0"/>
              </a:spcBef>
              <a:spcAft>
                <a:spcPts val="0"/>
              </a:spcAft>
              <a:buSzPts val="1800"/>
              <a:buNone/>
              <a:defRPr sz="16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3">
  <p:cSld name="CUSTOM_6_1_1_1">
    <p:spTree>
      <p:nvGrpSpPr>
        <p:cNvPr id="1137" name="Shape 1137"/>
        <p:cNvGrpSpPr/>
        <p:nvPr/>
      </p:nvGrpSpPr>
      <p:grpSpPr>
        <a:xfrm>
          <a:off x="0" y="0"/>
          <a:ext cx="0" cy="0"/>
          <a:chOff x="0" y="0"/>
          <a:chExt cx="0" cy="0"/>
        </a:xfrm>
      </p:grpSpPr>
      <p:sp>
        <p:nvSpPr>
          <p:cNvPr id="1138" name="Google Shape;1138;p47"/>
          <p:cNvSpPr txBox="1"/>
          <p:nvPr>
            <p:ph type="title"/>
          </p:nvPr>
        </p:nvSpPr>
        <p:spPr>
          <a:xfrm>
            <a:off x="720000" y="539500"/>
            <a:ext cx="7704000" cy="478200"/>
          </a:xfrm>
          <a:prstGeom prst="rect">
            <a:avLst/>
          </a:prstGeom>
          <a:ln>
            <a:noFill/>
          </a:ln>
        </p:spPr>
        <p:txBody>
          <a:bodyPr anchorCtr="0" anchor="ctr" bIns="91425" lIns="91425" spcFirstLastPara="1" rIns="91425" wrap="square" tIns="91425">
            <a:norm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1139" name="Google Shape;1139;p47"/>
          <p:cNvGrpSpPr/>
          <p:nvPr/>
        </p:nvGrpSpPr>
        <p:grpSpPr>
          <a:xfrm flipH="1">
            <a:off x="-540119" y="-190500"/>
            <a:ext cx="10224238" cy="5634425"/>
            <a:chOff x="-540125" y="-190500"/>
            <a:chExt cx="10224238" cy="5634425"/>
          </a:xfrm>
        </p:grpSpPr>
        <p:sp>
          <p:nvSpPr>
            <p:cNvPr id="1140" name="Google Shape;1140;p47"/>
            <p:cNvSpPr/>
            <p:nvPr/>
          </p:nvSpPr>
          <p:spPr>
            <a:xfrm>
              <a:off x="8868499" y="258010"/>
              <a:ext cx="274226" cy="5038749"/>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7"/>
            <p:cNvSpPr/>
            <p:nvPr/>
          </p:nvSpPr>
          <p:spPr>
            <a:xfrm>
              <a:off x="100" y="247650"/>
              <a:ext cx="274225" cy="5049014"/>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2" name="Google Shape;1142;p47"/>
            <p:cNvGrpSpPr/>
            <p:nvPr/>
          </p:nvGrpSpPr>
          <p:grpSpPr>
            <a:xfrm>
              <a:off x="243846" y="4810252"/>
              <a:ext cx="8625625" cy="318713"/>
              <a:chOff x="188112" y="4401147"/>
              <a:chExt cx="8663745" cy="305867"/>
            </a:xfrm>
          </p:grpSpPr>
          <p:sp>
            <p:nvSpPr>
              <p:cNvPr id="1143" name="Google Shape;1143;p47"/>
              <p:cNvSpPr/>
              <p:nvPr/>
            </p:nvSpPr>
            <p:spPr>
              <a:xfrm>
                <a:off x="188112" y="4401147"/>
                <a:ext cx="8663745" cy="305867"/>
              </a:xfrm>
              <a:custGeom>
                <a:rect b="b" l="l" r="r" t="t"/>
                <a:pathLst>
                  <a:path extrusionOk="0" h="3178" w="27171">
                    <a:moveTo>
                      <a:pt x="1" y="0"/>
                    </a:moveTo>
                    <a:lnTo>
                      <a:pt x="1" y="3177"/>
                    </a:lnTo>
                    <a:lnTo>
                      <a:pt x="27171" y="3177"/>
                    </a:lnTo>
                    <a:lnTo>
                      <a:pt x="271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7"/>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7"/>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6" name="Google Shape;1146;p47"/>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47"/>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7"/>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7"/>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47"/>
            <p:cNvSpPr/>
            <p:nvPr/>
          </p:nvSpPr>
          <p:spPr>
            <a:xfrm>
              <a:off x="710332" y="194931"/>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7"/>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7"/>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7"/>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7"/>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7"/>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6" name="Google Shape;1156;p47"/>
            <p:cNvGrpSpPr/>
            <p:nvPr/>
          </p:nvGrpSpPr>
          <p:grpSpPr>
            <a:xfrm>
              <a:off x="-10709" y="263403"/>
              <a:ext cx="448838" cy="860613"/>
              <a:chOff x="561117" y="628348"/>
              <a:chExt cx="448838" cy="855480"/>
            </a:xfrm>
          </p:grpSpPr>
          <p:sp>
            <p:nvSpPr>
              <p:cNvPr id="1157" name="Google Shape;1157;p47"/>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7"/>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7"/>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 name="Google Shape;1160;p47"/>
            <p:cNvGrpSpPr/>
            <p:nvPr/>
          </p:nvGrpSpPr>
          <p:grpSpPr>
            <a:xfrm>
              <a:off x="8694552" y="263386"/>
              <a:ext cx="448838" cy="855480"/>
              <a:chOff x="4189590" y="628348"/>
              <a:chExt cx="448838" cy="855480"/>
            </a:xfrm>
          </p:grpSpPr>
          <p:sp>
            <p:nvSpPr>
              <p:cNvPr id="1161" name="Google Shape;1161;p47"/>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7"/>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7"/>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64" name="Google Shape;1164;p47"/>
          <p:cNvSpPr txBox="1"/>
          <p:nvPr>
            <p:ph idx="2" type="title"/>
          </p:nvPr>
        </p:nvSpPr>
        <p:spPr>
          <a:xfrm>
            <a:off x="1406192" y="1887125"/>
            <a:ext cx="1967400" cy="574800"/>
          </a:xfrm>
          <a:prstGeom prst="rect">
            <a:avLst/>
          </a:prstGeom>
          <a:ln>
            <a:noFill/>
          </a:ln>
        </p:spPr>
        <p:txBody>
          <a:bodyPr anchorCtr="0" anchor="ctr" bIns="91425" lIns="91425" spcFirstLastPara="1" rIns="91425" wrap="square" tIns="91425">
            <a:norm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165" name="Google Shape;1165;p47"/>
          <p:cNvSpPr txBox="1"/>
          <p:nvPr>
            <p:ph idx="1" type="subTitle"/>
          </p:nvPr>
        </p:nvSpPr>
        <p:spPr>
          <a:xfrm>
            <a:off x="1406187" y="2461800"/>
            <a:ext cx="1967400" cy="9420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66" name="Google Shape;1166;p47"/>
          <p:cNvSpPr txBox="1"/>
          <p:nvPr>
            <p:ph idx="3" type="title"/>
          </p:nvPr>
        </p:nvSpPr>
        <p:spPr>
          <a:xfrm>
            <a:off x="3826070" y="1887125"/>
            <a:ext cx="1967400" cy="574800"/>
          </a:xfrm>
          <a:prstGeom prst="rect">
            <a:avLst/>
          </a:prstGeom>
          <a:ln>
            <a:noFill/>
          </a:ln>
        </p:spPr>
        <p:txBody>
          <a:bodyPr anchorCtr="0" anchor="ctr" bIns="91425" lIns="91425" spcFirstLastPara="1" rIns="91425" wrap="square" tIns="91425">
            <a:norm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167" name="Google Shape;1167;p47"/>
          <p:cNvSpPr txBox="1"/>
          <p:nvPr>
            <p:ph idx="4" type="subTitle"/>
          </p:nvPr>
        </p:nvSpPr>
        <p:spPr>
          <a:xfrm>
            <a:off x="3826064" y="2461800"/>
            <a:ext cx="1967400" cy="9420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68" name="Google Shape;1168;p47"/>
          <p:cNvSpPr txBox="1"/>
          <p:nvPr>
            <p:ph idx="5" type="title"/>
          </p:nvPr>
        </p:nvSpPr>
        <p:spPr>
          <a:xfrm>
            <a:off x="6245947" y="1887125"/>
            <a:ext cx="1967400" cy="574800"/>
          </a:xfrm>
          <a:prstGeom prst="rect">
            <a:avLst/>
          </a:prstGeom>
          <a:ln>
            <a:noFill/>
          </a:ln>
        </p:spPr>
        <p:txBody>
          <a:bodyPr anchorCtr="0" anchor="ctr" bIns="91425" lIns="91425" spcFirstLastPara="1" rIns="91425" wrap="square" tIns="91425">
            <a:norm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169" name="Google Shape;1169;p47"/>
          <p:cNvSpPr txBox="1"/>
          <p:nvPr>
            <p:ph idx="6" type="subTitle"/>
          </p:nvPr>
        </p:nvSpPr>
        <p:spPr>
          <a:xfrm>
            <a:off x="6245941" y="2461800"/>
            <a:ext cx="1967400" cy="9420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1">
  <p:cSld name="TITLE_AND_TWO_COLUMNS_1_1">
    <p:spTree>
      <p:nvGrpSpPr>
        <p:cNvPr id="1170" name="Shape 1170"/>
        <p:cNvGrpSpPr/>
        <p:nvPr/>
      </p:nvGrpSpPr>
      <p:grpSpPr>
        <a:xfrm>
          <a:off x="0" y="0"/>
          <a:ext cx="0" cy="0"/>
          <a:chOff x="0" y="0"/>
          <a:chExt cx="0" cy="0"/>
        </a:xfrm>
      </p:grpSpPr>
      <p:sp>
        <p:nvSpPr>
          <p:cNvPr id="1171" name="Google Shape;1171;p48"/>
          <p:cNvSpPr txBox="1"/>
          <p:nvPr>
            <p:ph type="title"/>
          </p:nvPr>
        </p:nvSpPr>
        <p:spPr>
          <a:xfrm>
            <a:off x="1394675" y="3270744"/>
            <a:ext cx="2725500" cy="333900"/>
          </a:xfrm>
          <a:prstGeom prst="rect">
            <a:avLst/>
          </a:prstGeom>
          <a:ln>
            <a:noFill/>
          </a:ln>
        </p:spPr>
        <p:txBody>
          <a:bodyPr anchorCtr="0" anchor="ctr" bIns="91425" lIns="91425" spcFirstLastPara="1" rIns="91425" wrap="square" tIns="91425">
            <a:normAutofit/>
          </a:bodyPr>
          <a:lstStyle>
            <a:lvl1pPr lvl="0" rtl="0" algn="ctr">
              <a:spcBef>
                <a:spcPts val="0"/>
              </a:spcBef>
              <a:spcAft>
                <a:spcPts val="0"/>
              </a:spcAft>
              <a:buSzPts val="2800"/>
              <a:buNone/>
              <a:defRPr b="0" sz="20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172" name="Google Shape;1172;p48"/>
          <p:cNvSpPr txBox="1"/>
          <p:nvPr>
            <p:ph idx="2" type="title"/>
          </p:nvPr>
        </p:nvSpPr>
        <p:spPr>
          <a:xfrm>
            <a:off x="5023825" y="3270750"/>
            <a:ext cx="2725500" cy="333900"/>
          </a:xfrm>
          <a:prstGeom prst="rect">
            <a:avLst/>
          </a:prstGeom>
          <a:ln>
            <a:noFill/>
          </a:ln>
        </p:spPr>
        <p:txBody>
          <a:bodyPr anchorCtr="0" anchor="ctr" bIns="91425" lIns="91425" spcFirstLastPara="1" rIns="91425" wrap="square" tIns="91425">
            <a:normAutofit/>
          </a:bodyPr>
          <a:lstStyle>
            <a:lvl1pPr lvl="0" rtl="0" algn="ctr">
              <a:spcBef>
                <a:spcPts val="0"/>
              </a:spcBef>
              <a:spcAft>
                <a:spcPts val="0"/>
              </a:spcAft>
              <a:buSzPts val="2800"/>
              <a:buNone/>
              <a:defRPr b="0" sz="20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173" name="Google Shape;1173;p48"/>
          <p:cNvSpPr txBox="1"/>
          <p:nvPr>
            <p:ph idx="1" type="subTitle"/>
          </p:nvPr>
        </p:nvSpPr>
        <p:spPr>
          <a:xfrm>
            <a:off x="5023825" y="3604650"/>
            <a:ext cx="2725500" cy="552300"/>
          </a:xfrm>
          <a:prstGeom prst="rect">
            <a:avLst/>
          </a:prstGeom>
          <a:ln>
            <a:noFill/>
          </a:ln>
        </p:spPr>
        <p:txBody>
          <a:bodyPr anchorCtr="0" anchor="ctr" bIns="91425" lIns="91425" spcFirstLastPara="1" rIns="91425" wrap="square" tIns="91425">
            <a:normAutofit/>
          </a:bodyPr>
          <a:lstStyle>
            <a:lvl1pPr lvl="0" rtl="0" algn="ctr">
              <a:lnSpc>
                <a:spcPct val="100000"/>
              </a:lnSpc>
              <a:spcBef>
                <a:spcPts val="0"/>
              </a:spcBef>
              <a:spcAft>
                <a:spcPts val="0"/>
              </a:spcAft>
              <a:buSzPts val="2800"/>
              <a:buNone/>
              <a:defRPr b="0" sz="1400">
                <a:solidFill>
                  <a:schemeClr val="dk1"/>
                </a:solidFill>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174" name="Google Shape;1174;p48"/>
          <p:cNvSpPr txBox="1"/>
          <p:nvPr>
            <p:ph idx="3" type="subTitle"/>
          </p:nvPr>
        </p:nvSpPr>
        <p:spPr>
          <a:xfrm>
            <a:off x="1394675" y="3604656"/>
            <a:ext cx="2725500" cy="552300"/>
          </a:xfrm>
          <a:prstGeom prst="rect">
            <a:avLst/>
          </a:prstGeom>
          <a:ln>
            <a:noFill/>
          </a:ln>
        </p:spPr>
        <p:txBody>
          <a:bodyPr anchorCtr="0" anchor="ctr" bIns="91425" lIns="91425" spcFirstLastPara="1" rIns="91425" wrap="square" tIns="91425">
            <a:normAutofit/>
          </a:bodyPr>
          <a:lstStyle>
            <a:lvl1pPr lvl="0" rtl="0" algn="ctr">
              <a:lnSpc>
                <a:spcPct val="100000"/>
              </a:lnSpc>
              <a:spcBef>
                <a:spcPts val="0"/>
              </a:spcBef>
              <a:spcAft>
                <a:spcPts val="0"/>
              </a:spcAft>
              <a:buSzPts val="2800"/>
              <a:buNone/>
              <a:defRPr b="0" sz="1400">
                <a:solidFill>
                  <a:schemeClr val="dk1"/>
                </a:solidFill>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175" name="Google Shape;1175;p48"/>
          <p:cNvSpPr txBox="1"/>
          <p:nvPr>
            <p:ph idx="4" type="title"/>
          </p:nvPr>
        </p:nvSpPr>
        <p:spPr>
          <a:xfrm>
            <a:off x="720000" y="539500"/>
            <a:ext cx="7704000" cy="4782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1176" name="Google Shape;1176;p48"/>
          <p:cNvGrpSpPr/>
          <p:nvPr/>
        </p:nvGrpSpPr>
        <p:grpSpPr>
          <a:xfrm flipH="1">
            <a:off x="-540119" y="-190500"/>
            <a:ext cx="10224238" cy="5634425"/>
            <a:chOff x="-540125" y="-190500"/>
            <a:chExt cx="10224238" cy="5634425"/>
          </a:xfrm>
        </p:grpSpPr>
        <p:grpSp>
          <p:nvGrpSpPr>
            <p:cNvPr id="1177" name="Google Shape;1177;p48"/>
            <p:cNvGrpSpPr/>
            <p:nvPr/>
          </p:nvGrpSpPr>
          <p:grpSpPr>
            <a:xfrm>
              <a:off x="123156" y="409580"/>
              <a:ext cx="262232" cy="352736"/>
              <a:chOff x="694982" y="773654"/>
              <a:chExt cx="262232" cy="350632"/>
            </a:xfrm>
          </p:grpSpPr>
          <p:sp>
            <p:nvSpPr>
              <p:cNvPr id="1178" name="Google Shape;1178;p48"/>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8"/>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 name="Google Shape;1180;p48"/>
            <p:cNvGrpSpPr/>
            <p:nvPr/>
          </p:nvGrpSpPr>
          <p:grpSpPr>
            <a:xfrm>
              <a:off x="-540125" y="-190500"/>
              <a:ext cx="10224238" cy="5634425"/>
              <a:chOff x="-540125" y="-190500"/>
              <a:chExt cx="10224238" cy="5634425"/>
            </a:xfrm>
          </p:grpSpPr>
          <p:grpSp>
            <p:nvGrpSpPr>
              <p:cNvPr id="1181" name="Google Shape;1181;p48"/>
              <p:cNvGrpSpPr/>
              <p:nvPr/>
            </p:nvGrpSpPr>
            <p:grpSpPr>
              <a:xfrm>
                <a:off x="123150" y="4810250"/>
                <a:ext cx="9020846" cy="318721"/>
                <a:chOff x="66882" y="4401145"/>
                <a:chExt cx="9060713" cy="305875"/>
              </a:xfrm>
            </p:grpSpPr>
            <p:sp>
              <p:nvSpPr>
                <p:cNvPr id="1182" name="Google Shape;1182;p48"/>
                <p:cNvSpPr/>
                <p:nvPr/>
              </p:nvSpPr>
              <p:spPr>
                <a:xfrm>
                  <a:off x="66882" y="4401145"/>
                  <a:ext cx="9060713" cy="305875"/>
                </a:xfrm>
                <a:custGeom>
                  <a:rect b="b" l="l" r="r" t="t"/>
                  <a:pathLst>
                    <a:path extrusionOk="0" h="3178" w="27171">
                      <a:moveTo>
                        <a:pt x="1" y="0"/>
                      </a:moveTo>
                      <a:lnTo>
                        <a:pt x="1" y="3177"/>
                      </a:lnTo>
                      <a:lnTo>
                        <a:pt x="27171" y="3177"/>
                      </a:lnTo>
                      <a:lnTo>
                        <a:pt x="27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8"/>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8"/>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5" name="Google Shape;1185;p48"/>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8"/>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8"/>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8"/>
              <p:cNvSpPr/>
              <p:nvPr/>
            </p:nvSpPr>
            <p:spPr>
              <a:xfrm>
                <a:off x="713232" y="1118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8"/>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8"/>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8"/>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8"/>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8"/>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8"/>
              <p:cNvSpPr/>
              <p:nvPr/>
            </p:nvSpPr>
            <p:spPr>
              <a:xfrm>
                <a:off x="8945550" y="247650"/>
                <a:ext cx="197174" cy="4618732"/>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5" name="Google Shape;1195;p48"/>
              <p:cNvGrpSpPr/>
              <p:nvPr/>
            </p:nvGrpSpPr>
            <p:grpSpPr>
              <a:xfrm>
                <a:off x="8694552" y="444361"/>
                <a:ext cx="448838" cy="855480"/>
                <a:chOff x="4189590" y="628348"/>
                <a:chExt cx="448838" cy="855480"/>
              </a:xfrm>
            </p:grpSpPr>
            <p:sp>
              <p:nvSpPr>
                <p:cNvPr id="1196" name="Google Shape;1196;p48"/>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8"/>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8"/>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9" name="Google Shape;1199;p48"/>
              <p:cNvSpPr/>
              <p:nvPr/>
            </p:nvSpPr>
            <p:spPr>
              <a:xfrm>
                <a:off x="100" y="247650"/>
                <a:ext cx="183874" cy="489580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0" name="Google Shape;1200;p48"/>
              <p:cNvGrpSpPr/>
              <p:nvPr/>
            </p:nvGrpSpPr>
            <p:grpSpPr>
              <a:xfrm>
                <a:off x="-10709" y="444378"/>
                <a:ext cx="448838" cy="860613"/>
                <a:chOff x="561117" y="628348"/>
                <a:chExt cx="448838" cy="855480"/>
              </a:xfrm>
            </p:grpSpPr>
            <p:sp>
              <p:nvSpPr>
                <p:cNvPr id="1201" name="Google Shape;1201;p48"/>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48"/>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8"/>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04" name="Google Shape;1204;p48"/>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4">
  <p:cSld name="TITLE_AND_TWO_COLUMNS_1_1_1_1">
    <p:bg>
      <p:bgPr>
        <a:solidFill>
          <a:schemeClr val="lt1"/>
        </a:solidFill>
      </p:bgPr>
    </p:bg>
    <p:spTree>
      <p:nvGrpSpPr>
        <p:cNvPr id="1205" name="Shape 1205"/>
        <p:cNvGrpSpPr/>
        <p:nvPr/>
      </p:nvGrpSpPr>
      <p:grpSpPr>
        <a:xfrm>
          <a:off x="0" y="0"/>
          <a:ext cx="0" cy="0"/>
          <a:chOff x="0" y="0"/>
          <a:chExt cx="0" cy="0"/>
        </a:xfrm>
      </p:grpSpPr>
      <p:sp>
        <p:nvSpPr>
          <p:cNvPr id="1206" name="Google Shape;1206;p49"/>
          <p:cNvSpPr txBox="1"/>
          <p:nvPr>
            <p:ph type="title"/>
          </p:nvPr>
        </p:nvSpPr>
        <p:spPr>
          <a:xfrm>
            <a:off x="3066009" y="1832463"/>
            <a:ext cx="2216400" cy="425100"/>
          </a:xfrm>
          <a:prstGeom prst="rect">
            <a:avLst/>
          </a:prstGeom>
          <a:ln>
            <a:noFill/>
          </a:ln>
        </p:spPr>
        <p:txBody>
          <a:bodyPr anchorCtr="0" anchor="b" bIns="91425" lIns="91425" spcFirstLastPara="1" rIns="91425" wrap="square" tIns="91425">
            <a:normAutofit/>
          </a:bodyPr>
          <a:lstStyle>
            <a:lvl1pPr lvl="0" rtl="0">
              <a:spcBef>
                <a:spcPts val="0"/>
              </a:spcBef>
              <a:spcAft>
                <a:spcPts val="0"/>
              </a:spcAft>
              <a:buSzPts val="2800"/>
              <a:buNone/>
              <a:defRPr b="0" sz="20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207" name="Google Shape;1207;p49"/>
          <p:cNvSpPr txBox="1"/>
          <p:nvPr>
            <p:ph idx="1" type="subTitle"/>
          </p:nvPr>
        </p:nvSpPr>
        <p:spPr>
          <a:xfrm>
            <a:off x="3066000" y="2090516"/>
            <a:ext cx="2216400" cy="576300"/>
          </a:xfrm>
          <a:prstGeom prst="rect">
            <a:avLst/>
          </a:prstGeom>
          <a:ln>
            <a:noFill/>
          </a:ln>
        </p:spPr>
        <p:txBody>
          <a:bodyPr anchorCtr="0" anchor="t" bIns="91425" lIns="91425" spcFirstLastPara="1" rIns="91425" wrap="square" tIns="91425">
            <a:normAutofit/>
          </a:bodyPr>
          <a:lstStyle>
            <a:lvl1pPr lvl="0" rtl="0">
              <a:lnSpc>
                <a:spcPct val="100000"/>
              </a:lnSpc>
              <a:spcBef>
                <a:spcPts val="0"/>
              </a:spcBef>
              <a:spcAft>
                <a:spcPts val="0"/>
              </a:spcAft>
              <a:buClr>
                <a:schemeClr val="lt1"/>
              </a:buClr>
              <a:buSzPts val="1800"/>
              <a:buChar char="●"/>
              <a:defRPr b="0" sz="1400">
                <a:solidFill>
                  <a:schemeClr val="dk1"/>
                </a:solidFill>
              </a:defRPr>
            </a:lvl1pPr>
            <a:lvl2pPr lvl="1" rtl="0" algn="ctr">
              <a:lnSpc>
                <a:spcPct val="100000"/>
              </a:lnSpc>
              <a:spcBef>
                <a:spcPts val="0"/>
              </a:spcBef>
              <a:spcAft>
                <a:spcPts val="0"/>
              </a:spcAft>
              <a:buClr>
                <a:schemeClr val="lt1"/>
              </a:buClr>
              <a:buSzPts val="2800"/>
              <a:buChar char="○"/>
              <a:defRPr sz="2800">
                <a:solidFill>
                  <a:schemeClr val="lt1"/>
                </a:solidFill>
              </a:defRPr>
            </a:lvl2pPr>
            <a:lvl3pPr lvl="2" rtl="0" algn="ctr">
              <a:lnSpc>
                <a:spcPct val="100000"/>
              </a:lnSpc>
              <a:spcBef>
                <a:spcPts val="0"/>
              </a:spcBef>
              <a:spcAft>
                <a:spcPts val="0"/>
              </a:spcAft>
              <a:buClr>
                <a:schemeClr val="lt1"/>
              </a:buClr>
              <a:buSzPts val="2800"/>
              <a:buChar char="■"/>
              <a:defRPr sz="2800">
                <a:solidFill>
                  <a:schemeClr val="lt1"/>
                </a:solidFill>
              </a:defRPr>
            </a:lvl3pPr>
            <a:lvl4pPr lvl="3" rtl="0" algn="ctr">
              <a:lnSpc>
                <a:spcPct val="100000"/>
              </a:lnSpc>
              <a:spcBef>
                <a:spcPts val="0"/>
              </a:spcBef>
              <a:spcAft>
                <a:spcPts val="0"/>
              </a:spcAft>
              <a:buClr>
                <a:schemeClr val="lt1"/>
              </a:buClr>
              <a:buSzPts val="2800"/>
              <a:buChar char="●"/>
              <a:defRPr sz="2800">
                <a:solidFill>
                  <a:schemeClr val="lt1"/>
                </a:solidFill>
              </a:defRPr>
            </a:lvl4pPr>
            <a:lvl5pPr lvl="4" rtl="0" algn="ctr">
              <a:lnSpc>
                <a:spcPct val="100000"/>
              </a:lnSpc>
              <a:spcBef>
                <a:spcPts val="0"/>
              </a:spcBef>
              <a:spcAft>
                <a:spcPts val="0"/>
              </a:spcAft>
              <a:buClr>
                <a:schemeClr val="lt1"/>
              </a:buClr>
              <a:buSzPts val="2800"/>
              <a:buChar char="○"/>
              <a:defRPr sz="2800">
                <a:solidFill>
                  <a:schemeClr val="lt1"/>
                </a:solidFill>
              </a:defRPr>
            </a:lvl5pPr>
            <a:lvl6pPr lvl="5" rtl="0" algn="ctr">
              <a:lnSpc>
                <a:spcPct val="100000"/>
              </a:lnSpc>
              <a:spcBef>
                <a:spcPts val="0"/>
              </a:spcBef>
              <a:spcAft>
                <a:spcPts val="0"/>
              </a:spcAft>
              <a:buClr>
                <a:schemeClr val="lt1"/>
              </a:buClr>
              <a:buSzPts val="2800"/>
              <a:buChar char="■"/>
              <a:defRPr sz="2800">
                <a:solidFill>
                  <a:schemeClr val="lt1"/>
                </a:solidFill>
              </a:defRPr>
            </a:lvl6pPr>
            <a:lvl7pPr lvl="6" rtl="0" algn="ctr">
              <a:lnSpc>
                <a:spcPct val="100000"/>
              </a:lnSpc>
              <a:spcBef>
                <a:spcPts val="0"/>
              </a:spcBef>
              <a:spcAft>
                <a:spcPts val="0"/>
              </a:spcAft>
              <a:buClr>
                <a:schemeClr val="lt1"/>
              </a:buClr>
              <a:buSzPts val="2800"/>
              <a:buChar char="●"/>
              <a:defRPr sz="2800">
                <a:solidFill>
                  <a:schemeClr val="lt1"/>
                </a:solidFill>
              </a:defRPr>
            </a:lvl7pPr>
            <a:lvl8pPr lvl="7" rtl="0" algn="ctr">
              <a:lnSpc>
                <a:spcPct val="100000"/>
              </a:lnSpc>
              <a:spcBef>
                <a:spcPts val="0"/>
              </a:spcBef>
              <a:spcAft>
                <a:spcPts val="0"/>
              </a:spcAft>
              <a:buClr>
                <a:schemeClr val="lt1"/>
              </a:buClr>
              <a:buSzPts val="2800"/>
              <a:buChar char="○"/>
              <a:defRPr sz="2800">
                <a:solidFill>
                  <a:schemeClr val="lt1"/>
                </a:solidFill>
              </a:defRPr>
            </a:lvl8pPr>
            <a:lvl9pPr lvl="8" rtl="0" algn="ctr">
              <a:lnSpc>
                <a:spcPct val="100000"/>
              </a:lnSpc>
              <a:spcBef>
                <a:spcPts val="0"/>
              </a:spcBef>
              <a:spcAft>
                <a:spcPts val="0"/>
              </a:spcAft>
              <a:buClr>
                <a:schemeClr val="lt1"/>
              </a:buClr>
              <a:buSzPts val="2800"/>
              <a:buChar char="■"/>
              <a:defRPr sz="2800">
                <a:solidFill>
                  <a:schemeClr val="lt1"/>
                </a:solidFill>
              </a:defRPr>
            </a:lvl9pPr>
          </a:lstStyle>
          <a:p/>
        </p:txBody>
      </p:sp>
      <p:sp>
        <p:nvSpPr>
          <p:cNvPr id="1208" name="Google Shape;1208;p49"/>
          <p:cNvSpPr txBox="1"/>
          <p:nvPr>
            <p:ph idx="2" type="title"/>
          </p:nvPr>
        </p:nvSpPr>
        <p:spPr>
          <a:xfrm>
            <a:off x="720000" y="539500"/>
            <a:ext cx="7704000" cy="4782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1209" name="Google Shape;1209;p49"/>
          <p:cNvGrpSpPr/>
          <p:nvPr/>
        </p:nvGrpSpPr>
        <p:grpSpPr>
          <a:xfrm>
            <a:off x="-540125" y="-190500"/>
            <a:ext cx="10224238" cy="5634425"/>
            <a:chOff x="-540125" y="-190500"/>
            <a:chExt cx="10224238" cy="5634425"/>
          </a:xfrm>
        </p:grpSpPr>
        <p:sp>
          <p:nvSpPr>
            <p:cNvPr id="1210" name="Google Shape;1210;p49"/>
            <p:cNvSpPr/>
            <p:nvPr/>
          </p:nvSpPr>
          <p:spPr>
            <a:xfrm>
              <a:off x="8868499" y="258010"/>
              <a:ext cx="274226" cy="5038749"/>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211" name="Google Shape;1211;p49"/>
            <p:cNvSpPr/>
            <p:nvPr/>
          </p:nvSpPr>
          <p:spPr>
            <a:xfrm>
              <a:off x="100" y="247650"/>
              <a:ext cx="274225" cy="5049014"/>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grpSp>
          <p:nvGrpSpPr>
            <p:cNvPr id="1212" name="Google Shape;1212;p49"/>
            <p:cNvGrpSpPr/>
            <p:nvPr/>
          </p:nvGrpSpPr>
          <p:grpSpPr>
            <a:xfrm>
              <a:off x="243846" y="4810252"/>
              <a:ext cx="8625625" cy="318713"/>
              <a:chOff x="188112" y="4401147"/>
              <a:chExt cx="8663745" cy="305867"/>
            </a:xfrm>
          </p:grpSpPr>
          <p:sp>
            <p:nvSpPr>
              <p:cNvPr id="1213" name="Google Shape;1213;p49"/>
              <p:cNvSpPr/>
              <p:nvPr/>
            </p:nvSpPr>
            <p:spPr>
              <a:xfrm>
                <a:off x="188112" y="4401147"/>
                <a:ext cx="8663745" cy="305867"/>
              </a:xfrm>
              <a:custGeom>
                <a:rect b="b" l="l" r="r" t="t"/>
                <a:pathLst>
                  <a:path extrusionOk="0" h="3178" w="27171">
                    <a:moveTo>
                      <a:pt x="1" y="0"/>
                    </a:moveTo>
                    <a:lnTo>
                      <a:pt x="1" y="3177"/>
                    </a:lnTo>
                    <a:lnTo>
                      <a:pt x="27171" y="3177"/>
                    </a:lnTo>
                    <a:lnTo>
                      <a:pt x="271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214" name="Google Shape;1214;p49"/>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215" name="Google Shape;1215;p49"/>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grpSp>
        <p:sp>
          <p:nvSpPr>
            <p:cNvPr id="1216" name="Google Shape;1216;p49"/>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217" name="Google Shape;1217;p49"/>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218" name="Google Shape;1218;p49"/>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219" name="Google Shape;1219;p49"/>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220" name="Google Shape;1220;p49"/>
            <p:cNvSpPr/>
            <p:nvPr/>
          </p:nvSpPr>
          <p:spPr>
            <a:xfrm>
              <a:off x="710332" y="194931"/>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221" name="Google Shape;1221;p49"/>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222" name="Google Shape;1222;p49"/>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223" name="Google Shape;1223;p49"/>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224" name="Google Shape;1224;p49"/>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225" name="Google Shape;1225;p49"/>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grpSp>
          <p:nvGrpSpPr>
            <p:cNvPr id="1226" name="Google Shape;1226;p49"/>
            <p:cNvGrpSpPr/>
            <p:nvPr/>
          </p:nvGrpSpPr>
          <p:grpSpPr>
            <a:xfrm>
              <a:off x="-10709" y="263403"/>
              <a:ext cx="448838" cy="860613"/>
              <a:chOff x="561117" y="628348"/>
              <a:chExt cx="448838" cy="855480"/>
            </a:xfrm>
          </p:grpSpPr>
          <p:sp>
            <p:nvSpPr>
              <p:cNvPr id="1227" name="Google Shape;1227;p49"/>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228" name="Google Shape;1228;p49"/>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229" name="Google Shape;1229;p49"/>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grpSp>
        <p:grpSp>
          <p:nvGrpSpPr>
            <p:cNvPr id="1230" name="Google Shape;1230;p49"/>
            <p:cNvGrpSpPr/>
            <p:nvPr/>
          </p:nvGrpSpPr>
          <p:grpSpPr>
            <a:xfrm>
              <a:off x="8694552" y="263386"/>
              <a:ext cx="448838" cy="855480"/>
              <a:chOff x="4189590" y="628348"/>
              <a:chExt cx="448838" cy="855480"/>
            </a:xfrm>
          </p:grpSpPr>
          <p:sp>
            <p:nvSpPr>
              <p:cNvPr id="1231" name="Google Shape;1231;p49"/>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232" name="Google Shape;1232;p49"/>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233" name="Google Shape;1233;p49"/>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grpSp>
      </p:grpSp>
      <p:sp>
        <p:nvSpPr>
          <p:cNvPr id="1234" name="Google Shape;1234;p49"/>
          <p:cNvSpPr txBox="1"/>
          <p:nvPr>
            <p:ph idx="3" type="title"/>
          </p:nvPr>
        </p:nvSpPr>
        <p:spPr>
          <a:xfrm>
            <a:off x="3850209" y="3144988"/>
            <a:ext cx="2216400" cy="425100"/>
          </a:xfrm>
          <a:prstGeom prst="rect">
            <a:avLst/>
          </a:prstGeom>
          <a:ln>
            <a:noFill/>
          </a:ln>
        </p:spPr>
        <p:txBody>
          <a:bodyPr anchorCtr="0" anchor="b" bIns="91425" lIns="91425" spcFirstLastPara="1" rIns="91425" wrap="square" tIns="91425">
            <a:normAutofit/>
          </a:bodyPr>
          <a:lstStyle>
            <a:lvl1pPr lvl="0" rtl="0" algn="r">
              <a:spcBef>
                <a:spcPts val="0"/>
              </a:spcBef>
              <a:spcAft>
                <a:spcPts val="0"/>
              </a:spcAft>
              <a:buSzPts val="2800"/>
              <a:buNone/>
              <a:defRPr b="0" sz="20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235" name="Google Shape;1235;p49"/>
          <p:cNvSpPr txBox="1"/>
          <p:nvPr>
            <p:ph idx="4" type="subTitle"/>
          </p:nvPr>
        </p:nvSpPr>
        <p:spPr>
          <a:xfrm>
            <a:off x="3850200" y="3403041"/>
            <a:ext cx="2216400" cy="576300"/>
          </a:xfrm>
          <a:prstGeom prst="rect">
            <a:avLst/>
          </a:prstGeom>
          <a:ln>
            <a:noFill/>
          </a:ln>
        </p:spPr>
        <p:txBody>
          <a:bodyPr anchorCtr="0" anchor="t" bIns="91425" lIns="91425" spcFirstLastPara="1" rIns="91425" wrap="square" tIns="91425">
            <a:normAutofit/>
          </a:bodyPr>
          <a:lstStyle>
            <a:lvl1pPr lvl="0" rtl="0" algn="r">
              <a:lnSpc>
                <a:spcPct val="100000"/>
              </a:lnSpc>
              <a:spcBef>
                <a:spcPts val="0"/>
              </a:spcBef>
              <a:spcAft>
                <a:spcPts val="0"/>
              </a:spcAft>
              <a:buClr>
                <a:schemeClr val="lt1"/>
              </a:buClr>
              <a:buSzPts val="1800"/>
              <a:buChar char="●"/>
              <a:defRPr b="0" sz="1400">
                <a:solidFill>
                  <a:schemeClr val="dk1"/>
                </a:solidFill>
              </a:defRPr>
            </a:lvl1pPr>
            <a:lvl2pPr lvl="1" rtl="0" algn="ctr">
              <a:lnSpc>
                <a:spcPct val="100000"/>
              </a:lnSpc>
              <a:spcBef>
                <a:spcPts val="0"/>
              </a:spcBef>
              <a:spcAft>
                <a:spcPts val="0"/>
              </a:spcAft>
              <a:buClr>
                <a:schemeClr val="lt1"/>
              </a:buClr>
              <a:buSzPts val="2800"/>
              <a:buChar char="○"/>
              <a:defRPr sz="2800">
                <a:solidFill>
                  <a:schemeClr val="lt1"/>
                </a:solidFill>
              </a:defRPr>
            </a:lvl2pPr>
            <a:lvl3pPr lvl="2" rtl="0" algn="ctr">
              <a:lnSpc>
                <a:spcPct val="100000"/>
              </a:lnSpc>
              <a:spcBef>
                <a:spcPts val="0"/>
              </a:spcBef>
              <a:spcAft>
                <a:spcPts val="0"/>
              </a:spcAft>
              <a:buClr>
                <a:schemeClr val="lt1"/>
              </a:buClr>
              <a:buSzPts val="2800"/>
              <a:buChar char="■"/>
              <a:defRPr sz="2800">
                <a:solidFill>
                  <a:schemeClr val="lt1"/>
                </a:solidFill>
              </a:defRPr>
            </a:lvl3pPr>
            <a:lvl4pPr lvl="3" rtl="0" algn="ctr">
              <a:lnSpc>
                <a:spcPct val="100000"/>
              </a:lnSpc>
              <a:spcBef>
                <a:spcPts val="0"/>
              </a:spcBef>
              <a:spcAft>
                <a:spcPts val="0"/>
              </a:spcAft>
              <a:buClr>
                <a:schemeClr val="lt1"/>
              </a:buClr>
              <a:buSzPts val="2800"/>
              <a:buChar char="●"/>
              <a:defRPr sz="2800">
                <a:solidFill>
                  <a:schemeClr val="lt1"/>
                </a:solidFill>
              </a:defRPr>
            </a:lvl4pPr>
            <a:lvl5pPr lvl="4" rtl="0" algn="ctr">
              <a:lnSpc>
                <a:spcPct val="100000"/>
              </a:lnSpc>
              <a:spcBef>
                <a:spcPts val="0"/>
              </a:spcBef>
              <a:spcAft>
                <a:spcPts val="0"/>
              </a:spcAft>
              <a:buClr>
                <a:schemeClr val="lt1"/>
              </a:buClr>
              <a:buSzPts val="2800"/>
              <a:buChar char="○"/>
              <a:defRPr sz="2800">
                <a:solidFill>
                  <a:schemeClr val="lt1"/>
                </a:solidFill>
              </a:defRPr>
            </a:lvl5pPr>
            <a:lvl6pPr lvl="5" rtl="0" algn="ctr">
              <a:lnSpc>
                <a:spcPct val="100000"/>
              </a:lnSpc>
              <a:spcBef>
                <a:spcPts val="0"/>
              </a:spcBef>
              <a:spcAft>
                <a:spcPts val="0"/>
              </a:spcAft>
              <a:buClr>
                <a:schemeClr val="lt1"/>
              </a:buClr>
              <a:buSzPts val="2800"/>
              <a:buChar char="■"/>
              <a:defRPr sz="2800">
                <a:solidFill>
                  <a:schemeClr val="lt1"/>
                </a:solidFill>
              </a:defRPr>
            </a:lvl6pPr>
            <a:lvl7pPr lvl="6" rtl="0" algn="ctr">
              <a:lnSpc>
                <a:spcPct val="100000"/>
              </a:lnSpc>
              <a:spcBef>
                <a:spcPts val="0"/>
              </a:spcBef>
              <a:spcAft>
                <a:spcPts val="0"/>
              </a:spcAft>
              <a:buClr>
                <a:schemeClr val="lt1"/>
              </a:buClr>
              <a:buSzPts val="2800"/>
              <a:buChar char="●"/>
              <a:defRPr sz="2800">
                <a:solidFill>
                  <a:schemeClr val="lt1"/>
                </a:solidFill>
              </a:defRPr>
            </a:lvl7pPr>
            <a:lvl8pPr lvl="7" rtl="0" algn="ctr">
              <a:lnSpc>
                <a:spcPct val="100000"/>
              </a:lnSpc>
              <a:spcBef>
                <a:spcPts val="0"/>
              </a:spcBef>
              <a:spcAft>
                <a:spcPts val="0"/>
              </a:spcAft>
              <a:buClr>
                <a:schemeClr val="lt1"/>
              </a:buClr>
              <a:buSzPts val="2800"/>
              <a:buChar char="○"/>
              <a:defRPr sz="2800">
                <a:solidFill>
                  <a:schemeClr val="lt1"/>
                </a:solidFill>
              </a:defRPr>
            </a:lvl8pPr>
            <a:lvl9pPr lvl="8" rtl="0" algn="ctr">
              <a:lnSpc>
                <a:spcPct val="100000"/>
              </a:lnSpc>
              <a:spcBef>
                <a:spcPts val="0"/>
              </a:spcBef>
              <a:spcAft>
                <a:spcPts val="0"/>
              </a:spcAft>
              <a:buClr>
                <a:schemeClr val="lt1"/>
              </a:buClr>
              <a:buSzPts val="2800"/>
              <a:buChar char="■"/>
              <a:defRPr sz="2800">
                <a:solidFill>
                  <a:schemeClr val="lt1"/>
                </a:solidFill>
              </a:defRPr>
            </a:lvl9pPr>
          </a:lstStyle>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_2">
    <p:bg>
      <p:bgPr>
        <a:solidFill>
          <a:schemeClr val="dk1"/>
        </a:solidFill>
      </p:bgPr>
    </p:bg>
    <p:spTree>
      <p:nvGrpSpPr>
        <p:cNvPr id="1236" name="Shape 1236"/>
        <p:cNvGrpSpPr/>
        <p:nvPr/>
      </p:nvGrpSpPr>
      <p:grpSpPr>
        <a:xfrm>
          <a:off x="0" y="0"/>
          <a:ext cx="0" cy="0"/>
          <a:chOff x="0" y="0"/>
          <a:chExt cx="0" cy="0"/>
        </a:xfrm>
      </p:grpSpPr>
      <p:sp>
        <p:nvSpPr>
          <p:cNvPr id="1237" name="Google Shape;1237;p50"/>
          <p:cNvSpPr txBox="1"/>
          <p:nvPr>
            <p:ph type="title"/>
          </p:nvPr>
        </p:nvSpPr>
        <p:spPr>
          <a:xfrm>
            <a:off x="1470875" y="2172803"/>
            <a:ext cx="2725500" cy="338700"/>
          </a:xfrm>
          <a:prstGeom prst="rect">
            <a:avLst/>
          </a:prstGeom>
          <a:ln>
            <a:noFill/>
          </a:ln>
        </p:spPr>
        <p:txBody>
          <a:bodyPr anchorCtr="0" anchor="ctr" bIns="91425" lIns="91425" spcFirstLastPara="1" rIns="91425" wrap="square" tIns="91425">
            <a:normAutofit/>
          </a:bodyPr>
          <a:lstStyle>
            <a:lvl1pPr lvl="0" rtl="0" algn="ctr">
              <a:spcBef>
                <a:spcPts val="0"/>
              </a:spcBef>
              <a:spcAft>
                <a:spcPts val="0"/>
              </a:spcAft>
              <a:buSzPts val="2800"/>
              <a:buNone/>
              <a:defRPr b="0" sz="2000">
                <a:solidFill>
                  <a:schemeClr val="lt1"/>
                </a:solidFill>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238" name="Google Shape;1238;p50"/>
          <p:cNvSpPr txBox="1"/>
          <p:nvPr>
            <p:ph idx="2" type="title"/>
          </p:nvPr>
        </p:nvSpPr>
        <p:spPr>
          <a:xfrm>
            <a:off x="4947625" y="2172803"/>
            <a:ext cx="2725500" cy="338700"/>
          </a:xfrm>
          <a:prstGeom prst="rect">
            <a:avLst/>
          </a:prstGeom>
          <a:ln>
            <a:noFill/>
          </a:ln>
        </p:spPr>
        <p:txBody>
          <a:bodyPr anchorCtr="0" anchor="ctr" bIns="91425" lIns="91425" spcFirstLastPara="1" rIns="91425" wrap="square" tIns="91425">
            <a:normAutofit/>
          </a:bodyPr>
          <a:lstStyle>
            <a:lvl1pPr lvl="0" rtl="0" algn="ctr">
              <a:spcBef>
                <a:spcPts val="0"/>
              </a:spcBef>
              <a:spcAft>
                <a:spcPts val="0"/>
              </a:spcAft>
              <a:buSzPts val="2800"/>
              <a:buNone/>
              <a:defRPr b="0" sz="2000">
                <a:solidFill>
                  <a:schemeClr val="lt1"/>
                </a:solidFill>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239" name="Google Shape;1239;p50"/>
          <p:cNvSpPr txBox="1"/>
          <p:nvPr>
            <p:ph idx="1" type="subTitle"/>
          </p:nvPr>
        </p:nvSpPr>
        <p:spPr>
          <a:xfrm>
            <a:off x="4947625" y="2511653"/>
            <a:ext cx="2725500" cy="1847400"/>
          </a:xfrm>
          <a:prstGeom prst="rect">
            <a:avLst/>
          </a:prstGeom>
          <a:ln>
            <a:noFill/>
          </a:ln>
        </p:spPr>
        <p:txBody>
          <a:bodyPr anchorCtr="0" anchor="ctr" bIns="91425" lIns="91425" spcFirstLastPara="1" rIns="91425" wrap="square" tIns="91425">
            <a:normAutofit/>
          </a:bodyPr>
          <a:lstStyle>
            <a:lvl1pPr lvl="0" rtl="0">
              <a:lnSpc>
                <a:spcPct val="100000"/>
              </a:lnSpc>
              <a:spcBef>
                <a:spcPts val="0"/>
              </a:spcBef>
              <a:spcAft>
                <a:spcPts val="0"/>
              </a:spcAft>
              <a:buClr>
                <a:schemeClr val="lt1"/>
              </a:buClr>
              <a:buSzPts val="1800"/>
              <a:buChar char="●"/>
              <a:defRPr b="0" sz="1400">
                <a:solidFill>
                  <a:schemeClr val="lt1"/>
                </a:solidFill>
              </a:defRPr>
            </a:lvl1pPr>
            <a:lvl2pPr lvl="1" rtl="0" algn="ctr">
              <a:lnSpc>
                <a:spcPct val="100000"/>
              </a:lnSpc>
              <a:spcBef>
                <a:spcPts val="0"/>
              </a:spcBef>
              <a:spcAft>
                <a:spcPts val="0"/>
              </a:spcAft>
              <a:buClr>
                <a:schemeClr val="lt1"/>
              </a:buClr>
              <a:buSzPts val="2800"/>
              <a:buChar char="○"/>
              <a:defRPr sz="2800">
                <a:solidFill>
                  <a:schemeClr val="lt1"/>
                </a:solidFill>
              </a:defRPr>
            </a:lvl2pPr>
            <a:lvl3pPr lvl="2" rtl="0" algn="ctr">
              <a:lnSpc>
                <a:spcPct val="100000"/>
              </a:lnSpc>
              <a:spcBef>
                <a:spcPts val="0"/>
              </a:spcBef>
              <a:spcAft>
                <a:spcPts val="0"/>
              </a:spcAft>
              <a:buClr>
                <a:schemeClr val="lt1"/>
              </a:buClr>
              <a:buSzPts val="2800"/>
              <a:buChar char="■"/>
              <a:defRPr sz="2800">
                <a:solidFill>
                  <a:schemeClr val="lt1"/>
                </a:solidFill>
              </a:defRPr>
            </a:lvl3pPr>
            <a:lvl4pPr lvl="3" rtl="0" algn="ctr">
              <a:lnSpc>
                <a:spcPct val="100000"/>
              </a:lnSpc>
              <a:spcBef>
                <a:spcPts val="0"/>
              </a:spcBef>
              <a:spcAft>
                <a:spcPts val="0"/>
              </a:spcAft>
              <a:buClr>
                <a:schemeClr val="lt1"/>
              </a:buClr>
              <a:buSzPts val="2800"/>
              <a:buChar char="●"/>
              <a:defRPr sz="2800">
                <a:solidFill>
                  <a:schemeClr val="lt1"/>
                </a:solidFill>
              </a:defRPr>
            </a:lvl4pPr>
            <a:lvl5pPr lvl="4" rtl="0" algn="ctr">
              <a:lnSpc>
                <a:spcPct val="100000"/>
              </a:lnSpc>
              <a:spcBef>
                <a:spcPts val="0"/>
              </a:spcBef>
              <a:spcAft>
                <a:spcPts val="0"/>
              </a:spcAft>
              <a:buClr>
                <a:schemeClr val="lt1"/>
              </a:buClr>
              <a:buSzPts val="2800"/>
              <a:buChar char="○"/>
              <a:defRPr sz="2800">
                <a:solidFill>
                  <a:schemeClr val="lt1"/>
                </a:solidFill>
              </a:defRPr>
            </a:lvl5pPr>
            <a:lvl6pPr lvl="5" rtl="0" algn="ctr">
              <a:lnSpc>
                <a:spcPct val="100000"/>
              </a:lnSpc>
              <a:spcBef>
                <a:spcPts val="0"/>
              </a:spcBef>
              <a:spcAft>
                <a:spcPts val="0"/>
              </a:spcAft>
              <a:buClr>
                <a:schemeClr val="lt1"/>
              </a:buClr>
              <a:buSzPts val="2800"/>
              <a:buChar char="■"/>
              <a:defRPr sz="2800">
                <a:solidFill>
                  <a:schemeClr val="lt1"/>
                </a:solidFill>
              </a:defRPr>
            </a:lvl6pPr>
            <a:lvl7pPr lvl="6" rtl="0" algn="ctr">
              <a:lnSpc>
                <a:spcPct val="100000"/>
              </a:lnSpc>
              <a:spcBef>
                <a:spcPts val="0"/>
              </a:spcBef>
              <a:spcAft>
                <a:spcPts val="0"/>
              </a:spcAft>
              <a:buClr>
                <a:schemeClr val="lt1"/>
              </a:buClr>
              <a:buSzPts val="2800"/>
              <a:buChar char="●"/>
              <a:defRPr sz="2800">
                <a:solidFill>
                  <a:schemeClr val="lt1"/>
                </a:solidFill>
              </a:defRPr>
            </a:lvl7pPr>
            <a:lvl8pPr lvl="7" rtl="0" algn="ctr">
              <a:lnSpc>
                <a:spcPct val="100000"/>
              </a:lnSpc>
              <a:spcBef>
                <a:spcPts val="0"/>
              </a:spcBef>
              <a:spcAft>
                <a:spcPts val="0"/>
              </a:spcAft>
              <a:buClr>
                <a:schemeClr val="lt1"/>
              </a:buClr>
              <a:buSzPts val="2800"/>
              <a:buChar char="○"/>
              <a:defRPr sz="2800">
                <a:solidFill>
                  <a:schemeClr val="lt1"/>
                </a:solidFill>
              </a:defRPr>
            </a:lvl8pPr>
            <a:lvl9pPr lvl="8" rtl="0" algn="ctr">
              <a:lnSpc>
                <a:spcPct val="100000"/>
              </a:lnSpc>
              <a:spcBef>
                <a:spcPts val="0"/>
              </a:spcBef>
              <a:spcAft>
                <a:spcPts val="0"/>
              </a:spcAft>
              <a:buClr>
                <a:schemeClr val="lt1"/>
              </a:buClr>
              <a:buSzPts val="2800"/>
              <a:buChar char="■"/>
              <a:defRPr sz="2800">
                <a:solidFill>
                  <a:schemeClr val="lt1"/>
                </a:solidFill>
              </a:defRPr>
            </a:lvl9pPr>
          </a:lstStyle>
          <a:p/>
        </p:txBody>
      </p:sp>
      <p:sp>
        <p:nvSpPr>
          <p:cNvPr id="1240" name="Google Shape;1240;p50"/>
          <p:cNvSpPr txBox="1"/>
          <p:nvPr>
            <p:ph idx="3" type="subTitle"/>
          </p:nvPr>
        </p:nvSpPr>
        <p:spPr>
          <a:xfrm>
            <a:off x="1470875" y="2511653"/>
            <a:ext cx="2725500" cy="1847400"/>
          </a:xfrm>
          <a:prstGeom prst="rect">
            <a:avLst/>
          </a:prstGeom>
          <a:ln>
            <a:noFill/>
          </a:ln>
        </p:spPr>
        <p:txBody>
          <a:bodyPr anchorCtr="0" anchor="ctr" bIns="91425" lIns="91425" spcFirstLastPara="1" rIns="91425" wrap="square" tIns="91425">
            <a:normAutofit/>
          </a:bodyPr>
          <a:lstStyle>
            <a:lvl1pPr lvl="0" rtl="0">
              <a:lnSpc>
                <a:spcPct val="100000"/>
              </a:lnSpc>
              <a:spcBef>
                <a:spcPts val="0"/>
              </a:spcBef>
              <a:spcAft>
                <a:spcPts val="0"/>
              </a:spcAft>
              <a:buClr>
                <a:schemeClr val="lt1"/>
              </a:buClr>
              <a:buSzPts val="1800"/>
              <a:buChar char="●"/>
              <a:defRPr b="0" sz="1400">
                <a:solidFill>
                  <a:schemeClr val="lt1"/>
                </a:solidFill>
              </a:defRPr>
            </a:lvl1pPr>
            <a:lvl2pPr lvl="1" rtl="0" algn="ctr">
              <a:lnSpc>
                <a:spcPct val="100000"/>
              </a:lnSpc>
              <a:spcBef>
                <a:spcPts val="0"/>
              </a:spcBef>
              <a:spcAft>
                <a:spcPts val="0"/>
              </a:spcAft>
              <a:buClr>
                <a:schemeClr val="lt1"/>
              </a:buClr>
              <a:buSzPts val="2800"/>
              <a:buChar char="○"/>
              <a:defRPr sz="2800">
                <a:solidFill>
                  <a:schemeClr val="lt1"/>
                </a:solidFill>
              </a:defRPr>
            </a:lvl2pPr>
            <a:lvl3pPr lvl="2" rtl="0" algn="ctr">
              <a:lnSpc>
                <a:spcPct val="100000"/>
              </a:lnSpc>
              <a:spcBef>
                <a:spcPts val="0"/>
              </a:spcBef>
              <a:spcAft>
                <a:spcPts val="0"/>
              </a:spcAft>
              <a:buClr>
                <a:schemeClr val="lt1"/>
              </a:buClr>
              <a:buSzPts val="2800"/>
              <a:buChar char="■"/>
              <a:defRPr sz="2800">
                <a:solidFill>
                  <a:schemeClr val="lt1"/>
                </a:solidFill>
              </a:defRPr>
            </a:lvl3pPr>
            <a:lvl4pPr lvl="3" rtl="0" algn="ctr">
              <a:lnSpc>
                <a:spcPct val="100000"/>
              </a:lnSpc>
              <a:spcBef>
                <a:spcPts val="0"/>
              </a:spcBef>
              <a:spcAft>
                <a:spcPts val="0"/>
              </a:spcAft>
              <a:buClr>
                <a:schemeClr val="lt1"/>
              </a:buClr>
              <a:buSzPts val="2800"/>
              <a:buChar char="●"/>
              <a:defRPr sz="2800">
                <a:solidFill>
                  <a:schemeClr val="lt1"/>
                </a:solidFill>
              </a:defRPr>
            </a:lvl4pPr>
            <a:lvl5pPr lvl="4" rtl="0" algn="ctr">
              <a:lnSpc>
                <a:spcPct val="100000"/>
              </a:lnSpc>
              <a:spcBef>
                <a:spcPts val="0"/>
              </a:spcBef>
              <a:spcAft>
                <a:spcPts val="0"/>
              </a:spcAft>
              <a:buClr>
                <a:schemeClr val="lt1"/>
              </a:buClr>
              <a:buSzPts val="2800"/>
              <a:buChar char="○"/>
              <a:defRPr sz="2800">
                <a:solidFill>
                  <a:schemeClr val="lt1"/>
                </a:solidFill>
              </a:defRPr>
            </a:lvl5pPr>
            <a:lvl6pPr lvl="5" rtl="0" algn="ctr">
              <a:lnSpc>
                <a:spcPct val="100000"/>
              </a:lnSpc>
              <a:spcBef>
                <a:spcPts val="0"/>
              </a:spcBef>
              <a:spcAft>
                <a:spcPts val="0"/>
              </a:spcAft>
              <a:buClr>
                <a:schemeClr val="lt1"/>
              </a:buClr>
              <a:buSzPts val="2800"/>
              <a:buChar char="■"/>
              <a:defRPr sz="2800">
                <a:solidFill>
                  <a:schemeClr val="lt1"/>
                </a:solidFill>
              </a:defRPr>
            </a:lvl6pPr>
            <a:lvl7pPr lvl="6" rtl="0" algn="ctr">
              <a:lnSpc>
                <a:spcPct val="100000"/>
              </a:lnSpc>
              <a:spcBef>
                <a:spcPts val="0"/>
              </a:spcBef>
              <a:spcAft>
                <a:spcPts val="0"/>
              </a:spcAft>
              <a:buClr>
                <a:schemeClr val="lt1"/>
              </a:buClr>
              <a:buSzPts val="2800"/>
              <a:buChar char="●"/>
              <a:defRPr sz="2800">
                <a:solidFill>
                  <a:schemeClr val="lt1"/>
                </a:solidFill>
              </a:defRPr>
            </a:lvl7pPr>
            <a:lvl8pPr lvl="7" rtl="0" algn="ctr">
              <a:lnSpc>
                <a:spcPct val="100000"/>
              </a:lnSpc>
              <a:spcBef>
                <a:spcPts val="0"/>
              </a:spcBef>
              <a:spcAft>
                <a:spcPts val="0"/>
              </a:spcAft>
              <a:buClr>
                <a:schemeClr val="lt1"/>
              </a:buClr>
              <a:buSzPts val="2800"/>
              <a:buChar char="○"/>
              <a:defRPr sz="2800">
                <a:solidFill>
                  <a:schemeClr val="lt1"/>
                </a:solidFill>
              </a:defRPr>
            </a:lvl8pPr>
            <a:lvl9pPr lvl="8" rtl="0" algn="ctr">
              <a:lnSpc>
                <a:spcPct val="100000"/>
              </a:lnSpc>
              <a:spcBef>
                <a:spcPts val="0"/>
              </a:spcBef>
              <a:spcAft>
                <a:spcPts val="0"/>
              </a:spcAft>
              <a:buClr>
                <a:schemeClr val="lt1"/>
              </a:buClr>
              <a:buSzPts val="2800"/>
              <a:buChar char="■"/>
              <a:defRPr sz="2800">
                <a:solidFill>
                  <a:schemeClr val="lt1"/>
                </a:solidFill>
              </a:defRPr>
            </a:lvl9pPr>
          </a:lstStyle>
          <a:p/>
        </p:txBody>
      </p:sp>
      <p:sp>
        <p:nvSpPr>
          <p:cNvPr id="1241" name="Google Shape;1241;p50"/>
          <p:cNvSpPr txBox="1"/>
          <p:nvPr>
            <p:ph idx="4" type="title"/>
          </p:nvPr>
        </p:nvSpPr>
        <p:spPr>
          <a:xfrm>
            <a:off x="720000" y="539500"/>
            <a:ext cx="7704000" cy="4782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2800"/>
              <a:buNone/>
              <a:defRPr sz="3000">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1242" name="Google Shape;1242;p50"/>
          <p:cNvGrpSpPr/>
          <p:nvPr/>
        </p:nvGrpSpPr>
        <p:grpSpPr>
          <a:xfrm>
            <a:off x="-540119" y="-190500"/>
            <a:ext cx="10224238" cy="5634425"/>
            <a:chOff x="-540125" y="-190500"/>
            <a:chExt cx="10224238" cy="5634425"/>
          </a:xfrm>
        </p:grpSpPr>
        <p:grpSp>
          <p:nvGrpSpPr>
            <p:cNvPr id="1243" name="Google Shape;1243;p50"/>
            <p:cNvGrpSpPr/>
            <p:nvPr/>
          </p:nvGrpSpPr>
          <p:grpSpPr>
            <a:xfrm>
              <a:off x="123156" y="409580"/>
              <a:ext cx="262232" cy="352736"/>
              <a:chOff x="694982" y="773654"/>
              <a:chExt cx="262232" cy="350632"/>
            </a:xfrm>
          </p:grpSpPr>
          <p:sp>
            <p:nvSpPr>
              <p:cNvPr id="1244" name="Google Shape;1244;p50"/>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50"/>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 name="Google Shape;1246;p50"/>
            <p:cNvGrpSpPr/>
            <p:nvPr/>
          </p:nvGrpSpPr>
          <p:grpSpPr>
            <a:xfrm>
              <a:off x="-540125" y="-190500"/>
              <a:ext cx="10224238" cy="5634425"/>
              <a:chOff x="-540125" y="-190500"/>
              <a:chExt cx="10224238" cy="5634425"/>
            </a:xfrm>
          </p:grpSpPr>
          <p:grpSp>
            <p:nvGrpSpPr>
              <p:cNvPr id="1247" name="Google Shape;1247;p50"/>
              <p:cNvGrpSpPr/>
              <p:nvPr/>
            </p:nvGrpSpPr>
            <p:grpSpPr>
              <a:xfrm>
                <a:off x="123150" y="4810250"/>
                <a:ext cx="9020846" cy="318721"/>
                <a:chOff x="66882" y="4401145"/>
                <a:chExt cx="9060713" cy="305875"/>
              </a:xfrm>
            </p:grpSpPr>
            <p:sp>
              <p:nvSpPr>
                <p:cNvPr id="1248" name="Google Shape;1248;p50"/>
                <p:cNvSpPr/>
                <p:nvPr/>
              </p:nvSpPr>
              <p:spPr>
                <a:xfrm>
                  <a:off x="66882" y="4401145"/>
                  <a:ext cx="9060713" cy="305875"/>
                </a:xfrm>
                <a:custGeom>
                  <a:rect b="b" l="l" r="r" t="t"/>
                  <a:pathLst>
                    <a:path extrusionOk="0" h="3178" w="27171">
                      <a:moveTo>
                        <a:pt x="1" y="0"/>
                      </a:moveTo>
                      <a:lnTo>
                        <a:pt x="1" y="3177"/>
                      </a:lnTo>
                      <a:lnTo>
                        <a:pt x="27171" y="3177"/>
                      </a:lnTo>
                      <a:lnTo>
                        <a:pt x="27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50"/>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50"/>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1" name="Google Shape;1251;p50"/>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50"/>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50"/>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50"/>
              <p:cNvSpPr/>
              <p:nvPr/>
            </p:nvSpPr>
            <p:spPr>
              <a:xfrm>
                <a:off x="713232" y="1118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50"/>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50"/>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50"/>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50"/>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50"/>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50"/>
              <p:cNvSpPr/>
              <p:nvPr/>
            </p:nvSpPr>
            <p:spPr>
              <a:xfrm>
                <a:off x="8945550" y="247650"/>
                <a:ext cx="197174" cy="4618732"/>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1" name="Google Shape;1261;p50"/>
              <p:cNvGrpSpPr/>
              <p:nvPr/>
            </p:nvGrpSpPr>
            <p:grpSpPr>
              <a:xfrm>
                <a:off x="8694552" y="444361"/>
                <a:ext cx="448838" cy="855480"/>
                <a:chOff x="4189590" y="628348"/>
                <a:chExt cx="448838" cy="855480"/>
              </a:xfrm>
            </p:grpSpPr>
            <p:sp>
              <p:nvSpPr>
                <p:cNvPr id="1262" name="Google Shape;1262;p50"/>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50"/>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50"/>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5" name="Google Shape;1265;p50"/>
              <p:cNvSpPr/>
              <p:nvPr/>
            </p:nvSpPr>
            <p:spPr>
              <a:xfrm>
                <a:off x="100" y="247650"/>
                <a:ext cx="183874" cy="489580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6" name="Google Shape;1266;p50"/>
              <p:cNvGrpSpPr/>
              <p:nvPr/>
            </p:nvGrpSpPr>
            <p:grpSpPr>
              <a:xfrm>
                <a:off x="-10709" y="444378"/>
                <a:ext cx="448838" cy="860613"/>
                <a:chOff x="561117" y="628348"/>
                <a:chExt cx="448838" cy="855480"/>
              </a:xfrm>
            </p:grpSpPr>
            <p:sp>
              <p:nvSpPr>
                <p:cNvPr id="1267" name="Google Shape;1267;p50"/>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50"/>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50"/>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70" name="Google Shape;1270;p50"/>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4_1_2">
    <p:bg>
      <p:bgPr>
        <a:solidFill>
          <a:schemeClr val="dk1"/>
        </a:solidFill>
      </p:bgPr>
    </p:bg>
    <p:spTree>
      <p:nvGrpSpPr>
        <p:cNvPr id="1271" name="Shape 1271"/>
        <p:cNvGrpSpPr/>
        <p:nvPr/>
      </p:nvGrpSpPr>
      <p:grpSpPr>
        <a:xfrm>
          <a:off x="0" y="0"/>
          <a:ext cx="0" cy="0"/>
          <a:chOff x="0" y="0"/>
          <a:chExt cx="0" cy="0"/>
        </a:xfrm>
      </p:grpSpPr>
      <p:sp>
        <p:nvSpPr>
          <p:cNvPr id="1272" name="Google Shape;1272;p51"/>
          <p:cNvSpPr txBox="1"/>
          <p:nvPr>
            <p:ph type="title"/>
          </p:nvPr>
        </p:nvSpPr>
        <p:spPr>
          <a:xfrm>
            <a:off x="917638" y="2180611"/>
            <a:ext cx="3718200" cy="4824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2800"/>
              <a:buNone/>
              <a:defRPr>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273" name="Google Shape;1273;p51"/>
          <p:cNvSpPr txBox="1"/>
          <p:nvPr>
            <p:ph idx="1" type="subTitle"/>
          </p:nvPr>
        </p:nvSpPr>
        <p:spPr>
          <a:xfrm>
            <a:off x="917814" y="2662894"/>
            <a:ext cx="3718200" cy="909600"/>
          </a:xfrm>
          <a:prstGeom prst="rect">
            <a:avLst/>
          </a:prstGeom>
        </p:spPr>
        <p:txBody>
          <a:bodyPr anchorCtr="0" anchor="ctr" bIns="91425" lIns="91425" spcFirstLastPara="1" rIns="91425" wrap="square" tIns="91425">
            <a:normAutofit/>
          </a:bodyPr>
          <a:lstStyle>
            <a:lvl1pPr lvl="0" rtl="0" algn="ctr">
              <a:lnSpc>
                <a:spcPct val="100000"/>
              </a:lnSpc>
              <a:spcBef>
                <a:spcPts val="0"/>
              </a:spcBef>
              <a:spcAft>
                <a:spcPts val="0"/>
              </a:spcAft>
              <a:buSzPts val="1800"/>
              <a:buNone/>
              <a:defRPr>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274" name="Google Shape;1274;p51"/>
          <p:cNvGrpSpPr/>
          <p:nvPr/>
        </p:nvGrpSpPr>
        <p:grpSpPr>
          <a:xfrm>
            <a:off x="-540125" y="-190500"/>
            <a:ext cx="10224238" cy="5634425"/>
            <a:chOff x="-540125" y="-190500"/>
            <a:chExt cx="10224238" cy="5634425"/>
          </a:xfrm>
        </p:grpSpPr>
        <p:grpSp>
          <p:nvGrpSpPr>
            <p:cNvPr id="1275" name="Google Shape;1275;p51"/>
            <p:cNvGrpSpPr/>
            <p:nvPr/>
          </p:nvGrpSpPr>
          <p:grpSpPr>
            <a:xfrm>
              <a:off x="-540125" y="-190500"/>
              <a:ext cx="10224238" cy="5634425"/>
              <a:chOff x="-540125" y="-190500"/>
              <a:chExt cx="10224238" cy="5634425"/>
            </a:xfrm>
          </p:grpSpPr>
          <p:grpSp>
            <p:nvGrpSpPr>
              <p:cNvPr id="1276" name="Google Shape;1276;p51"/>
              <p:cNvGrpSpPr/>
              <p:nvPr/>
            </p:nvGrpSpPr>
            <p:grpSpPr>
              <a:xfrm>
                <a:off x="123156" y="409580"/>
                <a:ext cx="262232" cy="352736"/>
                <a:chOff x="694982" y="773654"/>
                <a:chExt cx="262232" cy="350632"/>
              </a:xfrm>
            </p:grpSpPr>
            <p:sp>
              <p:nvSpPr>
                <p:cNvPr id="1277" name="Google Shape;1277;p51"/>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51"/>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 name="Google Shape;1279;p51"/>
              <p:cNvGrpSpPr/>
              <p:nvPr/>
            </p:nvGrpSpPr>
            <p:grpSpPr>
              <a:xfrm>
                <a:off x="-540125" y="-190500"/>
                <a:ext cx="10224238" cy="5634425"/>
                <a:chOff x="-540125" y="-190500"/>
                <a:chExt cx="10224238" cy="5634425"/>
              </a:xfrm>
            </p:grpSpPr>
            <p:grpSp>
              <p:nvGrpSpPr>
                <p:cNvPr id="1280" name="Google Shape;1280;p51"/>
                <p:cNvGrpSpPr/>
                <p:nvPr/>
              </p:nvGrpSpPr>
              <p:grpSpPr>
                <a:xfrm>
                  <a:off x="123150" y="4810250"/>
                  <a:ext cx="9020846" cy="318721"/>
                  <a:chOff x="66882" y="4401145"/>
                  <a:chExt cx="9060713" cy="305875"/>
                </a:xfrm>
              </p:grpSpPr>
              <p:sp>
                <p:nvSpPr>
                  <p:cNvPr id="1281" name="Google Shape;1281;p51"/>
                  <p:cNvSpPr/>
                  <p:nvPr/>
                </p:nvSpPr>
                <p:spPr>
                  <a:xfrm>
                    <a:off x="66882" y="4401145"/>
                    <a:ext cx="9060713" cy="305875"/>
                  </a:xfrm>
                  <a:custGeom>
                    <a:rect b="b" l="l" r="r" t="t"/>
                    <a:pathLst>
                      <a:path extrusionOk="0" h="3178" w="27171">
                        <a:moveTo>
                          <a:pt x="1" y="0"/>
                        </a:moveTo>
                        <a:lnTo>
                          <a:pt x="1" y="3177"/>
                        </a:lnTo>
                        <a:lnTo>
                          <a:pt x="27171" y="3177"/>
                        </a:lnTo>
                        <a:lnTo>
                          <a:pt x="27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51"/>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51"/>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4" name="Google Shape;1284;p51"/>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51"/>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51"/>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51"/>
                <p:cNvSpPr/>
                <p:nvPr/>
              </p:nvSpPr>
              <p:spPr>
                <a:xfrm>
                  <a:off x="713232" y="1118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51"/>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51"/>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51"/>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51"/>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51"/>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51"/>
                <p:cNvSpPr/>
                <p:nvPr/>
              </p:nvSpPr>
              <p:spPr>
                <a:xfrm>
                  <a:off x="8945550" y="247650"/>
                  <a:ext cx="197174" cy="4618732"/>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4" name="Google Shape;1294;p51"/>
                <p:cNvGrpSpPr/>
                <p:nvPr/>
              </p:nvGrpSpPr>
              <p:grpSpPr>
                <a:xfrm>
                  <a:off x="8694552" y="444361"/>
                  <a:ext cx="448838" cy="855480"/>
                  <a:chOff x="4189590" y="628348"/>
                  <a:chExt cx="448838" cy="855480"/>
                </a:xfrm>
              </p:grpSpPr>
              <p:sp>
                <p:nvSpPr>
                  <p:cNvPr id="1295" name="Google Shape;1295;p51"/>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51"/>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51"/>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8" name="Google Shape;1298;p51"/>
                <p:cNvSpPr/>
                <p:nvPr/>
              </p:nvSpPr>
              <p:spPr>
                <a:xfrm>
                  <a:off x="100" y="247650"/>
                  <a:ext cx="183874" cy="489580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9" name="Google Shape;1299;p51"/>
                <p:cNvGrpSpPr/>
                <p:nvPr/>
              </p:nvGrpSpPr>
              <p:grpSpPr>
                <a:xfrm>
                  <a:off x="-10709" y="444378"/>
                  <a:ext cx="448838" cy="860613"/>
                  <a:chOff x="561117" y="628348"/>
                  <a:chExt cx="448838" cy="855480"/>
                </a:xfrm>
              </p:grpSpPr>
              <p:sp>
                <p:nvSpPr>
                  <p:cNvPr id="1300" name="Google Shape;1300;p51"/>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51"/>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51"/>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303" name="Google Shape;1303;p51"/>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 name="Google Shape;1304;p51"/>
            <p:cNvGrpSpPr/>
            <p:nvPr/>
          </p:nvGrpSpPr>
          <p:grpSpPr>
            <a:xfrm>
              <a:off x="384093" y="4954718"/>
              <a:ext cx="8375813" cy="57966"/>
              <a:chOff x="384093" y="4954718"/>
              <a:chExt cx="8375813" cy="57966"/>
            </a:xfrm>
          </p:grpSpPr>
          <p:sp>
            <p:nvSpPr>
              <p:cNvPr id="1305" name="Google Shape;1305;p51"/>
              <p:cNvSpPr/>
              <p:nvPr/>
            </p:nvSpPr>
            <p:spPr>
              <a:xfrm>
                <a:off x="384093" y="495471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51"/>
              <p:cNvSpPr/>
              <p:nvPr/>
            </p:nvSpPr>
            <p:spPr>
              <a:xfrm>
                <a:off x="8540543" y="4954718"/>
                <a:ext cx="219363" cy="57966"/>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_3">
    <p:spTree>
      <p:nvGrpSpPr>
        <p:cNvPr id="1307" name="Shape 1307"/>
        <p:cNvGrpSpPr/>
        <p:nvPr/>
      </p:nvGrpSpPr>
      <p:grpSpPr>
        <a:xfrm>
          <a:off x="0" y="0"/>
          <a:ext cx="0" cy="0"/>
          <a:chOff x="0" y="0"/>
          <a:chExt cx="0" cy="0"/>
        </a:xfrm>
      </p:grpSpPr>
      <p:sp>
        <p:nvSpPr>
          <p:cNvPr id="1308" name="Google Shape;1308;p52"/>
          <p:cNvSpPr txBox="1"/>
          <p:nvPr>
            <p:ph type="title"/>
          </p:nvPr>
        </p:nvSpPr>
        <p:spPr>
          <a:xfrm>
            <a:off x="4078661" y="2114461"/>
            <a:ext cx="3718200" cy="4824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309" name="Google Shape;1309;p52"/>
          <p:cNvSpPr txBox="1"/>
          <p:nvPr>
            <p:ph idx="1" type="subTitle"/>
          </p:nvPr>
        </p:nvSpPr>
        <p:spPr>
          <a:xfrm>
            <a:off x="4078838" y="2596744"/>
            <a:ext cx="3718200" cy="909600"/>
          </a:xfrm>
          <a:prstGeom prst="rect">
            <a:avLst/>
          </a:prstGeom>
        </p:spPr>
        <p:txBody>
          <a:bodyPr anchorCtr="0" anchor="ctr" bIns="91425" lIns="91425" spcFirstLastPara="1" rIns="91425" wrap="square" tIns="91425">
            <a:normAutofit/>
          </a:bodyPr>
          <a:lstStyle>
            <a:lvl1pPr lvl="0" rtl="0" algn="ctr">
              <a:lnSpc>
                <a:spcPct val="100000"/>
              </a:lnSpc>
              <a:spcBef>
                <a:spcPts val="0"/>
              </a:spcBef>
              <a:spcAft>
                <a:spcPts val="0"/>
              </a:spcAft>
              <a:buSzPts val="1800"/>
              <a:buNone/>
              <a:defRPr>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310" name="Google Shape;1310;p52"/>
          <p:cNvGrpSpPr/>
          <p:nvPr/>
        </p:nvGrpSpPr>
        <p:grpSpPr>
          <a:xfrm flipH="1">
            <a:off x="-540125" y="-190500"/>
            <a:ext cx="10224238" cy="5634425"/>
            <a:chOff x="-540125" y="-190500"/>
            <a:chExt cx="10224238" cy="5634425"/>
          </a:xfrm>
        </p:grpSpPr>
        <p:grpSp>
          <p:nvGrpSpPr>
            <p:cNvPr id="1311" name="Google Shape;1311;p52"/>
            <p:cNvGrpSpPr/>
            <p:nvPr/>
          </p:nvGrpSpPr>
          <p:grpSpPr>
            <a:xfrm>
              <a:off x="123156" y="409580"/>
              <a:ext cx="262232" cy="352736"/>
              <a:chOff x="694982" y="773654"/>
              <a:chExt cx="262232" cy="350632"/>
            </a:xfrm>
          </p:grpSpPr>
          <p:sp>
            <p:nvSpPr>
              <p:cNvPr id="1312" name="Google Shape;1312;p52"/>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52"/>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 name="Google Shape;1314;p52"/>
            <p:cNvGrpSpPr/>
            <p:nvPr/>
          </p:nvGrpSpPr>
          <p:grpSpPr>
            <a:xfrm>
              <a:off x="-540125" y="-190500"/>
              <a:ext cx="10224238" cy="5634425"/>
              <a:chOff x="-540125" y="-190500"/>
              <a:chExt cx="10224238" cy="5634425"/>
            </a:xfrm>
          </p:grpSpPr>
          <p:grpSp>
            <p:nvGrpSpPr>
              <p:cNvPr id="1315" name="Google Shape;1315;p52"/>
              <p:cNvGrpSpPr/>
              <p:nvPr/>
            </p:nvGrpSpPr>
            <p:grpSpPr>
              <a:xfrm>
                <a:off x="123150" y="4810250"/>
                <a:ext cx="9020846" cy="318721"/>
                <a:chOff x="66882" y="4401145"/>
                <a:chExt cx="9060713" cy="305875"/>
              </a:xfrm>
            </p:grpSpPr>
            <p:sp>
              <p:nvSpPr>
                <p:cNvPr id="1316" name="Google Shape;1316;p52"/>
                <p:cNvSpPr/>
                <p:nvPr/>
              </p:nvSpPr>
              <p:spPr>
                <a:xfrm>
                  <a:off x="66882" y="4401145"/>
                  <a:ext cx="9060713" cy="305875"/>
                </a:xfrm>
                <a:custGeom>
                  <a:rect b="b" l="l" r="r" t="t"/>
                  <a:pathLst>
                    <a:path extrusionOk="0" h="3178" w="27171">
                      <a:moveTo>
                        <a:pt x="1" y="0"/>
                      </a:moveTo>
                      <a:lnTo>
                        <a:pt x="1" y="3177"/>
                      </a:lnTo>
                      <a:lnTo>
                        <a:pt x="27171" y="3177"/>
                      </a:lnTo>
                      <a:lnTo>
                        <a:pt x="27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52"/>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52"/>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9" name="Google Shape;1319;p52"/>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52"/>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52"/>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52"/>
              <p:cNvSpPr/>
              <p:nvPr/>
            </p:nvSpPr>
            <p:spPr>
              <a:xfrm>
                <a:off x="713232" y="1118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52"/>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52"/>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52"/>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52"/>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52"/>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52"/>
              <p:cNvSpPr/>
              <p:nvPr/>
            </p:nvSpPr>
            <p:spPr>
              <a:xfrm>
                <a:off x="8945550" y="247650"/>
                <a:ext cx="197174" cy="4618732"/>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9" name="Google Shape;1329;p52"/>
              <p:cNvGrpSpPr/>
              <p:nvPr/>
            </p:nvGrpSpPr>
            <p:grpSpPr>
              <a:xfrm>
                <a:off x="8694552" y="444361"/>
                <a:ext cx="448838" cy="855480"/>
                <a:chOff x="4189590" y="628348"/>
                <a:chExt cx="448838" cy="855480"/>
              </a:xfrm>
            </p:grpSpPr>
            <p:sp>
              <p:nvSpPr>
                <p:cNvPr id="1330" name="Google Shape;1330;p52"/>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52"/>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52"/>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3" name="Google Shape;1333;p52"/>
              <p:cNvSpPr/>
              <p:nvPr/>
            </p:nvSpPr>
            <p:spPr>
              <a:xfrm>
                <a:off x="100" y="247650"/>
                <a:ext cx="183874" cy="489580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4" name="Google Shape;1334;p52"/>
              <p:cNvGrpSpPr/>
              <p:nvPr/>
            </p:nvGrpSpPr>
            <p:grpSpPr>
              <a:xfrm>
                <a:off x="-10709" y="444378"/>
                <a:ext cx="448838" cy="860613"/>
                <a:chOff x="561117" y="628348"/>
                <a:chExt cx="448838" cy="855480"/>
              </a:xfrm>
            </p:grpSpPr>
            <p:sp>
              <p:nvSpPr>
                <p:cNvPr id="1335" name="Google Shape;1335;p52"/>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52"/>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52"/>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338" name="Google Shape;1338;p52"/>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bg>
      <p:bgPr>
        <a:solidFill>
          <a:schemeClr val="dk1"/>
        </a:solidFill>
      </p:bgPr>
    </p:bg>
    <p:spTree>
      <p:nvGrpSpPr>
        <p:cNvPr id="1339" name="Shape 1339"/>
        <p:cNvGrpSpPr/>
        <p:nvPr/>
      </p:nvGrpSpPr>
      <p:grpSpPr>
        <a:xfrm>
          <a:off x="0" y="0"/>
          <a:ext cx="0" cy="0"/>
          <a:chOff x="0" y="0"/>
          <a:chExt cx="0" cy="0"/>
        </a:xfrm>
      </p:grpSpPr>
      <p:sp>
        <p:nvSpPr>
          <p:cNvPr id="1340" name="Google Shape;1340;p53"/>
          <p:cNvSpPr txBox="1"/>
          <p:nvPr>
            <p:ph type="title"/>
          </p:nvPr>
        </p:nvSpPr>
        <p:spPr>
          <a:xfrm>
            <a:off x="1411800" y="2033213"/>
            <a:ext cx="3883200" cy="613500"/>
          </a:xfrm>
          <a:prstGeom prst="rect">
            <a:avLst/>
          </a:prstGeom>
          <a:ln>
            <a:noFill/>
          </a:ln>
        </p:spPr>
        <p:txBody>
          <a:bodyPr anchorCtr="0" anchor="t" bIns="91425" lIns="91425" spcFirstLastPara="1" rIns="91425" wrap="square" tIns="91425">
            <a:normAutofit/>
          </a:bodyPr>
          <a:lstStyle>
            <a:lvl1pPr lvl="0" rtl="0" algn="ctr">
              <a:spcBef>
                <a:spcPts val="0"/>
              </a:spcBef>
              <a:spcAft>
                <a:spcPts val="0"/>
              </a:spcAft>
              <a:buClr>
                <a:schemeClr val="lt1"/>
              </a:buClr>
              <a:buSzPts val="2800"/>
              <a:buNone/>
              <a:defRPr>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1341" name="Google Shape;1341;p53"/>
          <p:cNvSpPr txBox="1"/>
          <p:nvPr>
            <p:ph idx="1" type="subTitle"/>
          </p:nvPr>
        </p:nvSpPr>
        <p:spPr>
          <a:xfrm>
            <a:off x="1411728" y="2646838"/>
            <a:ext cx="3883200" cy="851700"/>
          </a:xfrm>
          <a:prstGeom prst="rect">
            <a:avLst/>
          </a:prstGeom>
          <a:ln>
            <a:noFill/>
          </a:ln>
        </p:spPr>
        <p:txBody>
          <a:bodyPr anchorCtr="0" anchor="ctr" bIns="91425" lIns="91425" spcFirstLastPara="1" rIns="91425" wrap="square" tIns="91425">
            <a:normAutofit/>
          </a:bodyPr>
          <a:lstStyle>
            <a:lvl1pPr lvl="0" rtl="0" algn="ctr">
              <a:lnSpc>
                <a:spcPct val="100000"/>
              </a:lnSpc>
              <a:spcBef>
                <a:spcPts val="0"/>
              </a:spcBef>
              <a:spcAft>
                <a:spcPts val="0"/>
              </a:spcAft>
              <a:buClr>
                <a:schemeClr val="lt1"/>
              </a:buClr>
              <a:buSzPts val="1800"/>
              <a:buNone/>
              <a:defRPr>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grpSp>
        <p:nvGrpSpPr>
          <p:cNvPr id="1342" name="Google Shape;1342;p53"/>
          <p:cNvGrpSpPr/>
          <p:nvPr/>
        </p:nvGrpSpPr>
        <p:grpSpPr>
          <a:xfrm>
            <a:off x="-540125" y="-190500"/>
            <a:ext cx="10224238" cy="5634425"/>
            <a:chOff x="-540125" y="-190500"/>
            <a:chExt cx="10224238" cy="5634425"/>
          </a:xfrm>
        </p:grpSpPr>
        <p:grpSp>
          <p:nvGrpSpPr>
            <p:cNvPr id="1343" name="Google Shape;1343;p53"/>
            <p:cNvGrpSpPr/>
            <p:nvPr/>
          </p:nvGrpSpPr>
          <p:grpSpPr>
            <a:xfrm>
              <a:off x="123156" y="409580"/>
              <a:ext cx="262232" cy="352736"/>
              <a:chOff x="694982" y="773654"/>
              <a:chExt cx="262232" cy="350632"/>
            </a:xfrm>
          </p:grpSpPr>
          <p:sp>
            <p:nvSpPr>
              <p:cNvPr id="1344" name="Google Shape;1344;p53"/>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53"/>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 name="Google Shape;1346;p53"/>
            <p:cNvGrpSpPr/>
            <p:nvPr/>
          </p:nvGrpSpPr>
          <p:grpSpPr>
            <a:xfrm>
              <a:off x="-540125" y="-190500"/>
              <a:ext cx="10224238" cy="5634425"/>
              <a:chOff x="-540125" y="-190500"/>
              <a:chExt cx="10224238" cy="5634425"/>
            </a:xfrm>
          </p:grpSpPr>
          <p:grpSp>
            <p:nvGrpSpPr>
              <p:cNvPr id="1347" name="Google Shape;1347;p53"/>
              <p:cNvGrpSpPr/>
              <p:nvPr/>
            </p:nvGrpSpPr>
            <p:grpSpPr>
              <a:xfrm>
                <a:off x="123150" y="4810250"/>
                <a:ext cx="9020846" cy="318721"/>
                <a:chOff x="66882" y="4401145"/>
                <a:chExt cx="9060713" cy="305875"/>
              </a:xfrm>
            </p:grpSpPr>
            <p:sp>
              <p:nvSpPr>
                <p:cNvPr id="1348" name="Google Shape;1348;p53"/>
                <p:cNvSpPr/>
                <p:nvPr/>
              </p:nvSpPr>
              <p:spPr>
                <a:xfrm>
                  <a:off x="66882" y="4401145"/>
                  <a:ext cx="9060713" cy="305875"/>
                </a:xfrm>
                <a:custGeom>
                  <a:rect b="b" l="l" r="r" t="t"/>
                  <a:pathLst>
                    <a:path extrusionOk="0" h="3178" w="27171">
                      <a:moveTo>
                        <a:pt x="1" y="0"/>
                      </a:moveTo>
                      <a:lnTo>
                        <a:pt x="1" y="3177"/>
                      </a:lnTo>
                      <a:lnTo>
                        <a:pt x="27171" y="3177"/>
                      </a:lnTo>
                      <a:lnTo>
                        <a:pt x="27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53"/>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53"/>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1" name="Google Shape;1351;p53"/>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53"/>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53"/>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53"/>
              <p:cNvSpPr/>
              <p:nvPr/>
            </p:nvSpPr>
            <p:spPr>
              <a:xfrm>
                <a:off x="713232" y="1118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53"/>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53"/>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53"/>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53"/>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53"/>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53"/>
              <p:cNvSpPr/>
              <p:nvPr/>
            </p:nvSpPr>
            <p:spPr>
              <a:xfrm>
                <a:off x="8945550" y="247650"/>
                <a:ext cx="197174" cy="4618732"/>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1" name="Google Shape;1361;p53"/>
              <p:cNvGrpSpPr/>
              <p:nvPr/>
            </p:nvGrpSpPr>
            <p:grpSpPr>
              <a:xfrm>
                <a:off x="8694552" y="444361"/>
                <a:ext cx="448838" cy="855480"/>
                <a:chOff x="4189590" y="628348"/>
                <a:chExt cx="448838" cy="855480"/>
              </a:xfrm>
            </p:grpSpPr>
            <p:sp>
              <p:nvSpPr>
                <p:cNvPr id="1362" name="Google Shape;1362;p53"/>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53"/>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53"/>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5" name="Google Shape;1365;p53"/>
              <p:cNvSpPr/>
              <p:nvPr/>
            </p:nvSpPr>
            <p:spPr>
              <a:xfrm>
                <a:off x="100" y="247650"/>
                <a:ext cx="183874" cy="489580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6" name="Google Shape;1366;p53"/>
              <p:cNvGrpSpPr/>
              <p:nvPr/>
            </p:nvGrpSpPr>
            <p:grpSpPr>
              <a:xfrm>
                <a:off x="-10709" y="444378"/>
                <a:ext cx="448838" cy="860613"/>
                <a:chOff x="561117" y="628348"/>
                <a:chExt cx="448838" cy="855480"/>
              </a:xfrm>
            </p:grpSpPr>
            <p:sp>
              <p:nvSpPr>
                <p:cNvPr id="1367" name="Google Shape;1367;p53"/>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53"/>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53"/>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370" name="Google Shape;1370;p53"/>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spTree>
      <p:nvGrpSpPr>
        <p:cNvPr id="1371" name="Shape 1371"/>
        <p:cNvGrpSpPr/>
        <p:nvPr/>
      </p:nvGrpSpPr>
      <p:grpSpPr>
        <a:xfrm>
          <a:off x="0" y="0"/>
          <a:ext cx="0" cy="0"/>
          <a:chOff x="0" y="0"/>
          <a:chExt cx="0" cy="0"/>
        </a:xfrm>
      </p:grpSpPr>
      <p:sp>
        <p:nvSpPr>
          <p:cNvPr id="1372" name="Google Shape;1372;p54"/>
          <p:cNvSpPr txBox="1"/>
          <p:nvPr>
            <p:ph type="title"/>
          </p:nvPr>
        </p:nvSpPr>
        <p:spPr>
          <a:xfrm>
            <a:off x="2424600" y="539500"/>
            <a:ext cx="4294800" cy="935400"/>
          </a:xfrm>
          <a:prstGeom prst="rect">
            <a:avLst/>
          </a:prstGeom>
          <a:ln>
            <a:noFill/>
          </a:ln>
        </p:spPr>
        <p:txBody>
          <a:bodyPr anchorCtr="0" anchor="ctr" bIns="91425" lIns="91425" spcFirstLastPara="1" rIns="91425" wrap="square" tIns="91425">
            <a:normAutofit/>
          </a:bodyPr>
          <a:lstStyle>
            <a:lvl1pPr lvl="0" rtl="0" algn="ctr">
              <a:spcBef>
                <a:spcPts val="0"/>
              </a:spcBef>
              <a:spcAft>
                <a:spcPts val="0"/>
              </a:spcAft>
              <a:buSzPts val="2800"/>
              <a:buNone/>
              <a:defRPr sz="7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373" name="Google Shape;1373;p54"/>
          <p:cNvSpPr txBox="1"/>
          <p:nvPr>
            <p:ph idx="1" type="subTitle"/>
          </p:nvPr>
        </p:nvSpPr>
        <p:spPr>
          <a:xfrm>
            <a:off x="2854650" y="2458362"/>
            <a:ext cx="3434700" cy="1273200"/>
          </a:xfrm>
          <a:prstGeom prst="rect">
            <a:avLst/>
          </a:prstGeom>
          <a:ln>
            <a:noFill/>
          </a:ln>
        </p:spPr>
        <p:txBody>
          <a:bodyPr anchorCtr="0" anchor="ctr" bIns="91425" lIns="91425" spcFirstLastPara="1" rIns="91425" wrap="square" tIns="91425">
            <a:normAutofit/>
          </a:bodyPr>
          <a:lstStyle>
            <a:lvl1pPr lvl="0" rtl="0" algn="ctr">
              <a:lnSpc>
                <a:spcPct val="100000"/>
              </a:lnSpc>
              <a:spcBef>
                <a:spcPts val="0"/>
              </a:spcBef>
              <a:spcAft>
                <a:spcPts val="0"/>
              </a:spcAft>
              <a:buSzPts val="18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74" name="Google Shape;1374;p54"/>
          <p:cNvSpPr txBox="1"/>
          <p:nvPr/>
        </p:nvSpPr>
        <p:spPr>
          <a:xfrm>
            <a:off x="2685600" y="3731546"/>
            <a:ext cx="3772800" cy="615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300"/>
              </a:spcBef>
              <a:spcAft>
                <a:spcPts val="0"/>
              </a:spcAft>
              <a:buNone/>
            </a:pPr>
            <a:r>
              <a:rPr b="1" lang="en" sz="1000">
                <a:solidFill>
                  <a:schemeClr val="dk1"/>
                </a:solidFill>
                <a:latin typeface="Inter"/>
                <a:ea typeface="Inter"/>
                <a:cs typeface="Inter"/>
                <a:sym typeface="Inter"/>
              </a:rPr>
              <a:t>CREDITS:</a:t>
            </a:r>
            <a:r>
              <a:rPr lang="en" sz="1000">
                <a:solidFill>
                  <a:schemeClr val="dk1"/>
                </a:solidFill>
                <a:latin typeface="Inter"/>
                <a:ea typeface="Inter"/>
                <a:cs typeface="Inter"/>
                <a:sym typeface="Inter"/>
              </a:rPr>
              <a:t> This presentation template was created by </a:t>
            </a:r>
            <a:r>
              <a:rPr b="1" lang="en" sz="1000">
                <a:solidFill>
                  <a:schemeClr val="dk1"/>
                </a:solidFill>
                <a:uFill>
                  <a:noFill/>
                </a:uFill>
                <a:latin typeface="Inter"/>
                <a:ea typeface="Inter"/>
                <a:cs typeface="Inter"/>
                <a:sym typeface="Inter"/>
                <a:hlinkClick r:id="rId2">
                  <a:extLst>
                    <a:ext uri="{A12FA001-AC4F-418D-AE19-62706E023703}">
                      <ahyp:hlinkClr val="tx"/>
                    </a:ext>
                  </a:extLst>
                </a:hlinkClick>
              </a:rPr>
              <a:t>Slidesgo</a:t>
            </a:r>
            <a:r>
              <a:rPr lang="en" sz="1000">
                <a:solidFill>
                  <a:schemeClr val="dk1"/>
                </a:solidFill>
                <a:latin typeface="Inter"/>
                <a:ea typeface="Inter"/>
                <a:cs typeface="Inter"/>
                <a:sym typeface="Inter"/>
              </a:rPr>
              <a:t>, including icons by </a:t>
            </a:r>
            <a:r>
              <a:rPr b="1" lang="en" sz="1000">
                <a:solidFill>
                  <a:schemeClr val="dk1"/>
                </a:solidFill>
                <a:uFill>
                  <a:noFill/>
                </a:uFill>
                <a:latin typeface="Inter"/>
                <a:ea typeface="Inter"/>
                <a:cs typeface="Inter"/>
                <a:sym typeface="Inter"/>
                <a:hlinkClick r:id="rId3">
                  <a:extLst>
                    <a:ext uri="{A12FA001-AC4F-418D-AE19-62706E023703}">
                      <ahyp:hlinkClr val="tx"/>
                    </a:ext>
                  </a:extLst>
                </a:hlinkClick>
              </a:rPr>
              <a:t>Flaticon</a:t>
            </a:r>
            <a:r>
              <a:rPr b="1" lang="en" sz="1000">
                <a:solidFill>
                  <a:schemeClr val="dk1"/>
                </a:solidFill>
                <a:latin typeface="Inter"/>
                <a:ea typeface="Inter"/>
                <a:cs typeface="Inter"/>
                <a:sym typeface="Inter"/>
              </a:rPr>
              <a:t> </a:t>
            </a:r>
            <a:r>
              <a:rPr lang="en" sz="1000">
                <a:solidFill>
                  <a:schemeClr val="dk1"/>
                </a:solidFill>
                <a:latin typeface="Inter"/>
                <a:ea typeface="Inter"/>
                <a:cs typeface="Inter"/>
                <a:sym typeface="Inter"/>
              </a:rPr>
              <a:t>and infographics &amp; images by </a:t>
            </a:r>
            <a:r>
              <a:rPr b="1" lang="en" sz="1000">
                <a:solidFill>
                  <a:schemeClr val="dk1"/>
                </a:solidFill>
                <a:uFill>
                  <a:noFill/>
                </a:uFill>
                <a:latin typeface="Inter"/>
                <a:ea typeface="Inter"/>
                <a:cs typeface="Inter"/>
                <a:sym typeface="Inter"/>
                <a:hlinkClick r:id="rId4">
                  <a:extLst>
                    <a:ext uri="{A12FA001-AC4F-418D-AE19-62706E023703}">
                      <ahyp:hlinkClr val="tx"/>
                    </a:ext>
                  </a:extLst>
                </a:hlinkClick>
              </a:rPr>
              <a:t>Freepik</a:t>
            </a:r>
            <a:endParaRPr b="1" sz="1000">
              <a:solidFill>
                <a:schemeClr val="dk1"/>
              </a:solidFill>
              <a:latin typeface="Inter"/>
              <a:ea typeface="Inter"/>
              <a:cs typeface="Inter"/>
              <a:sym typeface="Inter"/>
            </a:endParaRPr>
          </a:p>
        </p:txBody>
      </p:sp>
      <p:grpSp>
        <p:nvGrpSpPr>
          <p:cNvPr id="1375" name="Google Shape;1375;p54"/>
          <p:cNvGrpSpPr/>
          <p:nvPr/>
        </p:nvGrpSpPr>
        <p:grpSpPr>
          <a:xfrm>
            <a:off x="-540119" y="-190500"/>
            <a:ext cx="10224238" cy="5634425"/>
            <a:chOff x="-540125" y="-190500"/>
            <a:chExt cx="10224238" cy="5634425"/>
          </a:xfrm>
        </p:grpSpPr>
        <p:grpSp>
          <p:nvGrpSpPr>
            <p:cNvPr id="1376" name="Google Shape;1376;p54"/>
            <p:cNvGrpSpPr/>
            <p:nvPr/>
          </p:nvGrpSpPr>
          <p:grpSpPr>
            <a:xfrm>
              <a:off x="123156" y="409580"/>
              <a:ext cx="262232" cy="352736"/>
              <a:chOff x="694982" y="773654"/>
              <a:chExt cx="262232" cy="350632"/>
            </a:xfrm>
          </p:grpSpPr>
          <p:sp>
            <p:nvSpPr>
              <p:cNvPr id="1377" name="Google Shape;1377;p54"/>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54"/>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 name="Google Shape;1379;p54"/>
            <p:cNvGrpSpPr/>
            <p:nvPr/>
          </p:nvGrpSpPr>
          <p:grpSpPr>
            <a:xfrm>
              <a:off x="-540125" y="-190500"/>
              <a:ext cx="10224238" cy="5634425"/>
              <a:chOff x="-540125" y="-190500"/>
              <a:chExt cx="10224238" cy="5634425"/>
            </a:xfrm>
          </p:grpSpPr>
          <p:grpSp>
            <p:nvGrpSpPr>
              <p:cNvPr id="1380" name="Google Shape;1380;p54"/>
              <p:cNvGrpSpPr/>
              <p:nvPr/>
            </p:nvGrpSpPr>
            <p:grpSpPr>
              <a:xfrm>
                <a:off x="123150" y="4810250"/>
                <a:ext cx="9020846" cy="318721"/>
                <a:chOff x="66882" y="4401145"/>
                <a:chExt cx="9060713" cy="305875"/>
              </a:xfrm>
            </p:grpSpPr>
            <p:sp>
              <p:nvSpPr>
                <p:cNvPr id="1381" name="Google Shape;1381;p54"/>
                <p:cNvSpPr/>
                <p:nvPr/>
              </p:nvSpPr>
              <p:spPr>
                <a:xfrm>
                  <a:off x="66882" y="4401145"/>
                  <a:ext cx="9060713" cy="305875"/>
                </a:xfrm>
                <a:custGeom>
                  <a:rect b="b" l="l" r="r" t="t"/>
                  <a:pathLst>
                    <a:path extrusionOk="0" h="3178" w="27171">
                      <a:moveTo>
                        <a:pt x="1" y="0"/>
                      </a:moveTo>
                      <a:lnTo>
                        <a:pt x="1" y="3177"/>
                      </a:lnTo>
                      <a:lnTo>
                        <a:pt x="27171" y="3177"/>
                      </a:lnTo>
                      <a:lnTo>
                        <a:pt x="27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4"/>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4"/>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4" name="Google Shape;1384;p54"/>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54"/>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54"/>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54"/>
              <p:cNvSpPr/>
              <p:nvPr/>
            </p:nvSpPr>
            <p:spPr>
              <a:xfrm>
                <a:off x="713232" y="1118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54"/>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54"/>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54"/>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54"/>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54"/>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54"/>
              <p:cNvSpPr/>
              <p:nvPr/>
            </p:nvSpPr>
            <p:spPr>
              <a:xfrm>
                <a:off x="8945550" y="247650"/>
                <a:ext cx="197174" cy="4618732"/>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4" name="Google Shape;1394;p54"/>
              <p:cNvGrpSpPr/>
              <p:nvPr/>
            </p:nvGrpSpPr>
            <p:grpSpPr>
              <a:xfrm>
                <a:off x="8694552" y="444361"/>
                <a:ext cx="448838" cy="855480"/>
                <a:chOff x="4189590" y="628348"/>
                <a:chExt cx="448838" cy="855480"/>
              </a:xfrm>
            </p:grpSpPr>
            <p:sp>
              <p:nvSpPr>
                <p:cNvPr id="1395" name="Google Shape;1395;p54"/>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54"/>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54"/>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8" name="Google Shape;1398;p54"/>
              <p:cNvSpPr/>
              <p:nvPr/>
            </p:nvSpPr>
            <p:spPr>
              <a:xfrm>
                <a:off x="100" y="247650"/>
                <a:ext cx="183874" cy="489580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9" name="Google Shape;1399;p54"/>
              <p:cNvGrpSpPr/>
              <p:nvPr/>
            </p:nvGrpSpPr>
            <p:grpSpPr>
              <a:xfrm>
                <a:off x="-10709" y="444378"/>
                <a:ext cx="448838" cy="860613"/>
                <a:chOff x="561117" y="628348"/>
                <a:chExt cx="448838" cy="855480"/>
              </a:xfrm>
            </p:grpSpPr>
            <p:sp>
              <p:nvSpPr>
                <p:cNvPr id="1400" name="Google Shape;1400;p54"/>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54"/>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54"/>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03" name="Google Shape;1403;p54"/>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4_1_3_1">
    <p:bg>
      <p:bgPr>
        <a:solidFill>
          <a:schemeClr val="dk1"/>
        </a:solidFill>
      </p:bgPr>
    </p:bg>
    <p:spTree>
      <p:nvGrpSpPr>
        <p:cNvPr id="1404" name="Shape 1404"/>
        <p:cNvGrpSpPr/>
        <p:nvPr/>
      </p:nvGrpSpPr>
      <p:grpSpPr>
        <a:xfrm>
          <a:off x="0" y="0"/>
          <a:ext cx="0" cy="0"/>
          <a:chOff x="0" y="0"/>
          <a:chExt cx="0" cy="0"/>
        </a:xfrm>
      </p:grpSpPr>
      <p:sp>
        <p:nvSpPr>
          <p:cNvPr id="1405" name="Google Shape;1405;p55"/>
          <p:cNvSpPr txBox="1"/>
          <p:nvPr>
            <p:ph idx="1" type="subTitle"/>
          </p:nvPr>
        </p:nvSpPr>
        <p:spPr>
          <a:xfrm>
            <a:off x="713250" y="1095700"/>
            <a:ext cx="3858900" cy="35130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Clr>
                <a:schemeClr val="lt1"/>
              </a:buClr>
              <a:buSzPts val="1800"/>
              <a:buChar char="●"/>
              <a:defRPr>
                <a:solidFill>
                  <a:schemeClr val="lt1"/>
                </a:solidFill>
              </a:defRPr>
            </a:lvl1pPr>
            <a:lvl2pPr lvl="1" rtl="0" algn="ctr">
              <a:lnSpc>
                <a:spcPct val="100000"/>
              </a:lnSpc>
              <a:spcBef>
                <a:spcPts val="0"/>
              </a:spcBef>
              <a:spcAft>
                <a:spcPts val="0"/>
              </a:spcAft>
              <a:buClr>
                <a:schemeClr val="lt1"/>
              </a:buClr>
              <a:buSzPts val="1400"/>
              <a:buChar char="○"/>
              <a:defRPr>
                <a:solidFill>
                  <a:schemeClr val="lt1"/>
                </a:solidFill>
              </a:defRPr>
            </a:lvl2pPr>
            <a:lvl3pPr lvl="2" rtl="0" algn="ctr">
              <a:lnSpc>
                <a:spcPct val="100000"/>
              </a:lnSpc>
              <a:spcBef>
                <a:spcPts val="0"/>
              </a:spcBef>
              <a:spcAft>
                <a:spcPts val="0"/>
              </a:spcAft>
              <a:buClr>
                <a:schemeClr val="lt1"/>
              </a:buClr>
              <a:buSzPts val="1400"/>
              <a:buChar char="■"/>
              <a:defRPr>
                <a:solidFill>
                  <a:schemeClr val="lt1"/>
                </a:solidFill>
              </a:defRPr>
            </a:lvl3pPr>
            <a:lvl4pPr lvl="3" rtl="0" algn="ctr">
              <a:lnSpc>
                <a:spcPct val="100000"/>
              </a:lnSpc>
              <a:spcBef>
                <a:spcPts val="0"/>
              </a:spcBef>
              <a:spcAft>
                <a:spcPts val="0"/>
              </a:spcAft>
              <a:buClr>
                <a:schemeClr val="lt1"/>
              </a:buClr>
              <a:buSzPts val="1400"/>
              <a:buChar char="●"/>
              <a:defRPr>
                <a:solidFill>
                  <a:schemeClr val="lt1"/>
                </a:solidFill>
              </a:defRPr>
            </a:lvl4pPr>
            <a:lvl5pPr lvl="4" rtl="0" algn="ctr">
              <a:lnSpc>
                <a:spcPct val="100000"/>
              </a:lnSpc>
              <a:spcBef>
                <a:spcPts val="0"/>
              </a:spcBef>
              <a:spcAft>
                <a:spcPts val="0"/>
              </a:spcAft>
              <a:buClr>
                <a:schemeClr val="lt1"/>
              </a:buClr>
              <a:buSzPts val="1400"/>
              <a:buChar char="○"/>
              <a:defRPr>
                <a:solidFill>
                  <a:schemeClr val="lt1"/>
                </a:solidFill>
              </a:defRPr>
            </a:lvl5pPr>
            <a:lvl6pPr lvl="5" rtl="0" algn="ctr">
              <a:lnSpc>
                <a:spcPct val="100000"/>
              </a:lnSpc>
              <a:spcBef>
                <a:spcPts val="0"/>
              </a:spcBef>
              <a:spcAft>
                <a:spcPts val="0"/>
              </a:spcAft>
              <a:buClr>
                <a:schemeClr val="lt1"/>
              </a:buClr>
              <a:buSzPts val="1400"/>
              <a:buChar char="■"/>
              <a:defRPr>
                <a:solidFill>
                  <a:schemeClr val="lt1"/>
                </a:solidFill>
              </a:defRPr>
            </a:lvl6pPr>
            <a:lvl7pPr lvl="6" rtl="0" algn="ctr">
              <a:lnSpc>
                <a:spcPct val="100000"/>
              </a:lnSpc>
              <a:spcBef>
                <a:spcPts val="0"/>
              </a:spcBef>
              <a:spcAft>
                <a:spcPts val="0"/>
              </a:spcAft>
              <a:buClr>
                <a:schemeClr val="lt1"/>
              </a:buClr>
              <a:buSzPts val="1400"/>
              <a:buChar char="●"/>
              <a:defRPr>
                <a:solidFill>
                  <a:schemeClr val="lt1"/>
                </a:solidFill>
              </a:defRPr>
            </a:lvl7pPr>
            <a:lvl8pPr lvl="7" rtl="0" algn="ctr">
              <a:lnSpc>
                <a:spcPct val="100000"/>
              </a:lnSpc>
              <a:spcBef>
                <a:spcPts val="0"/>
              </a:spcBef>
              <a:spcAft>
                <a:spcPts val="0"/>
              </a:spcAft>
              <a:buClr>
                <a:schemeClr val="lt1"/>
              </a:buClr>
              <a:buSzPts val="1400"/>
              <a:buChar char="○"/>
              <a:defRPr>
                <a:solidFill>
                  <a:schemeClr val="lt1"/>
                </a:solidFill>
              </a:defRPr>
            </a:lvl8pPr>
            <a:lvl9pPr lvl="8" rtl="0" algn="ctr">
              <a:lnSpc>
                <a:spcPct val="100000"/>
              </a:lnSpc>
              <a:spcBef>
                <a:spcPts val="0"/>
              </a:spcBef>
              <a:spcAft>
                <a:spcPts val="0"/>
              </a:spcAft>
              <a:buClr>
                <a:schemeClr val="lt1"/>
              </a:buClr>
              <a:buSzPts val="1400"/>
              <a:buChar char="■"/>
              <a:defRPr>
                <a:solidFill>
                  <a:schemeClr val="lt1"/>
                </a:solidFill>
              </a:defRPr>
            </a:lvl9pPr>
          </a:lstStyle>
          <a:p/>
        </p:txBody>
      </p:sp>
      <p:grpSp>
        <p:nvGrpSpPr>
          <p:cNvPr id="1406" name="Google Shape;1406;p55"/>
          <p:cNvGrpSpPr/>
          <p:nvPr/>
        </p:nvGrpSpPr>
        <p:grpSpPr>
          <a:xfrm flipH="1">
            <a:off x="-540119" y="-190500"/>
            <a:ext cx="10224238" cy="5634425"/>
            <a:chOff x="-540125" y="-190500"/>
            <a:chExt cx="10224238" cy="5634425"/>
          </a:xfrm>
        </p:grpSpPr>
        <p:grpSp>
          <p:nvGrpSpPr>
            <p:cNvPr id="1407" name="Google Shape;1407;p55"/>
            <p:cNvGrpSpPr/>
            <p:nvPr/>
          </p:nvGrpSpPr>
          <p:grpSpPr>
            <a:xfrm>
              <a:off x="123156" y="409580"/>
              <a:ext cx="262232" cy="352736"/>
              <a:chOff x="694982" y="773654"/>
              <a:chExt cx="262232" cy="350632"/>
            </a:xfrm>
          </p:grpSpPr>
          <p:sp>
            <p:nvSpPr>
              <p:cNvPr id="1408" name="Google Shape;1408;p55"/>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55"/>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 name="Google Shape;1410;p55"/>
            <p:cNvGrpSpPr/>
            <p:nvPr/>
          </p:nvGrpSpPr>
          <p:grpSpPr>
            <a:xfrm>
              <a:off x="-540125" y="-190500"/>
              <a:ext cx="10224238" cy="5634425"/>
              <a:chOff x="-540125" y="-190500"/>
              <a:chExt cx="10224238" cy="5634425"/>
            </a:xfrm>
          </p:grpSpPr>
          <p:grpSp>
            <p:nvGrpSpPr>
              <p:cNvPr id="1411" name="Google Shape;1411;p55"/>
              <p:cNvGrpSpPr/>
              <p:nvPr/>
            </p:nvGrpSpPr>
            <p:grpSpPr>
              <a:xfrm>
                <a:off x="123150" y="4810250"/>
                <a:ext cx="9020846" cy="318721"/>
                <a:chOff x="66882" y="4401145"/>
                <a:chExt cx="9060713" cy="305875"/>
              </a:xfrm>
            </p:grpSpPr>
            <p:sp>
              <p:nvSpPr>
                <p:cNvPr id="1412" name="Google Shape;1412;p55"/>
                <p:cNvSpPr/>
                <p:nvPr/>
              </p:nvSpPr>
              <p:spPr>
                <a:xfrm>
                  <a:off x="66882" y="4401145"/>
                  <a:ext cx="9060713" cy="305875"/>
                </a:xfrm>
                <a:custGeom>
                  <a:rect b="b" l="l" r="r" t="t"/>
                  <a:pathLst>
                    <a:path extrusionOk="0" h="3178" w="27171">
                      <a:moveTo>
                        <a:pt x="1" y="0"/>
                      </a:moveTo>
                      <a:lnTo>
                        <a:pt x="1" y="3177"/>
                      </a:lnTo>
                      <a:lnTo>
                        <a:pt x="27171" y="3177"/>
                      </a:lnTo>
                      <a:lnTo>
                        <a:pt x="27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55"/>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5"/>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5" name="Google Shape;1415;p55"/>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55"/>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55"/>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55"/>
              <p:cNvSpPr/>
              <p:nvPr/>
            </p:nvSpPr>
            <p:spPr>
              <a:xfrm>
                <a:off x="713232" y="1118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55"/>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55"/>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55"/>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55"/>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55"/>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55"/>
              <p:cNvSpPr/>
              <p:nvPr/>
            </p:nvSpPr>
            <p:spPr>
              <a:xfrm>
                <a:off x="8945550" y="247650"/>
                <a:ext cx="197174" cy="4618732"/>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5" name="Google Shape;1425;p55"/>
              <p:cNvGrpSpPr/>
              <p:nvPr/>
            </p:nvGrpSpPr>
            <p:grpSpPr>
              <a:xfrm>
                <a:off x="8694552" y="444361"/>
                <a:ext cx="448838" cy="855480"/>
                <a:chOff x="4189590" y="628348"/>
                <a:chExt cx="448838" cy="855480"/>
              </a:xfrm>
            </p:grpSpPr>
            <p:sp>
              <p:nvSpPr>
                <p:cNvPr id="1426" name="Google Shape;1426;p55"/>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55"/>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55"/>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9" name="Google Shape;1429;p55"/>
              <p:cNvSpPr/>
              <p:nvPr/>
            </p:nvSpPr>
            <p:spPr>
              <a:xfrm>
                <a:off x="100" y="247650"/>
                <a:ext cx="183874" cy="489580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0" name="Google Shape;1430;p55"/>
              <p:cNvGrpSpPr/>
              <p:nvPr/>
            </p:nvGrpSpPr>
            <p:grpSpPr>
              <a:xfrm>
                <a:off x="-10709" y="444378"/>
                <a:ext cx="448838" cy="860613"/>
                <a:chOff x="561117" y="628348"/>
                <a:chExt cx="448838" cy="855480"/>
              </a:xfrm>
            </p:grpSpPr>
            <p:sp>
              <p:nvSpPr>
                <p:cNvPr id="1431" name="Google Shape;1431;p55"/>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55"/>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55"/>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34" name="Google Shape;1434;p55"/>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5" name="Google Shape;1435;p55"/>
          <p:cNvSpPr txBox="1"/>
          <p:nvPr>
            <p:ph type="title"/>
          </p:nvPr>
        </p:nvSpPr>
        <p:spPr>
          <a:xfrm>
            <a:off x="720000" y="539500"/>
            <a:ext cx="7704000" cy="4782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2800"/>
              <a:buNone/>
              <a:defRPr sz="3000">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0">
  <p:cSld name="CUSTOM_13_1">
    <p:bg>
      <p:bgPr>
        <a:solidFill>
          <a:schemeClr val="dk1"/>
        </a:solidFill>
      </p:bgPr>
    </p:bg>
    <p:spTree>
      <p:nvGrpSpPr>
        <p:cNvPr id="1436" name="Shape 1436"/>
        <p:cNvGrpSpPr/>
        <p:nvPr/>
      </p:nvGrpSpPr>
      <p:grpSpPr>
        <a:xfrm>
          <a:off x="0" y="0"/>
          <a:ext cx="0" cy="0"/>
          <a:chOff x="0" y="0"/>
          <a:chExt cx="0" cy="0"/>
        </a:xfrm>
      </p:grpSpPr>
      <p:grpSp>
        <p:nvGrpSpPr>
          <p:cNvPr id="1437" name="Google Shape;1437;p56"/>
          <p:cNvGrpSpPr/>
          <p:nvPr/>
        </p:nvGrpSpPr>
        <p:grpSpPr>
          <a:xfrm flipH="1">
            <a:off x="-540119" y="-190500"/>
            <a:ext cx="10224238" cy="5634425"/>
            <a:chOff x="-540125" y="-190500"/>
            <a:chExt cx="10224238" cy="5634425"/>
          </a:xfrm>
        </p:grpSpPr>
        <p:grpSp>
          <p:nvGrpSpPr>
            <p:cNvPr id="1438" name="Google Shape;1438;p56"/>
            <p:cNvGrpSpPr/>
            <p:nvPr/>
          </p:nvGrpSpPr>
          <p:grpSpPr>
            <a:xfrm>
              <a:off x="123156" y="409580"/>
              <a:ext cx="262232" cy="352736"/>
              <a:chOff x="694982" y="773654"/>
              <a:chExt cx="262232" cy="350632"/>
            </a:xfrm>
          </p:grpSpPr>
          <p:sp>
            <p:nvSpPr>
              <p:cNvPr id="1439" name="Google Shape;1439;p56"/>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56"/>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 name="Google Shape;1441;p56"/>
            <p:cNvGrpSpPr/>
            <p:nvPr/>
          </p:nvGrpSpPr>
          <p:grpSpPr>
            <a:xfrm>
              <a:off x="-540125" y="-190500"/>
              <a:ext cx="10224238" cy="5634425"/>
              <a:chOff x="-540125" y="-190500"/>
              <a:chExt cx="10224238" cy="5634425"/>
            </a:xfrm>
          </p:grpSpPr>
          <p:grpSp>
            <p:nvGrpSpPr>
              <p:cNvPr id="1442" name="Google Shape;1442;p56"/>
              <p:cNvGrpSpPr/>
              <p:nvPr/>
            </p:nvGrpSpPr>
            <p:grpSpPr>
              <a:xfrm>
                <a:off x="123150" y="4810250"/>
                <a:ext cx="9020846" cy="318721"/>
                <a:chOff x="66882" y="4401145"/>
                <a:chExt cx="9060713" cy="305875"/>
              </a:xfrm>
            </p:grpSpPr>
            <p:sp>
              <p:nvSpPr>
                <p:cNvPr id="1443" name="Google Shape;1443;p56"/>
                <p:cNvSpPr/>
                <p:nvPr/>
              </p:nvSpPr>
              <p:spPr>
                <a:xfrm>
                  <a:off x="66882" y="4401145"/>
                  <a:ext cx="9060713" cy="305875"/>
                </a:xfrm>
                <a:custGeom>
                  <a:rect b="b" l="l" r="r" t="t"/>
                  <a:pathLst>
                    <a:path extrusionOk="0" h="3178" w="27171">
                      <a:moveTo>
                        <a:pt x="1" y="0"/>
                      </a:moveTo>
                      <a:lnTo>
                        <a:pt x="1" y="3177"/>
                      </a:lnTo>
                      <a:lnTo>
                        <a:pt x="27171" y="3177"/>
                      </a:lnTo>
                      <a:lnTo>
                        <a:pt x="27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56"/>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56"/>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6" name="Google Shape;1446;p56"/>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56"/>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56"/>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56"/>
              <p:cNvSpPr/>
              <p:nvPr/>
            </p:nvSpPr>
            <p:spPr>
              <a:xfrm>
                <a:off x="713232" y="1118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56"/>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56"/>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56"/>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56"/>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56"/>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56"/>
              <p:cNvSpPr/>
              <p:nvPr/>
            </p:nvSpPr>
            <p:spPr>
              <a:xfrm>
                <a:off x="8945550" y="247650"/>
                <a:ext cx="197174" cy="4618732"/>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6" name="Google Shape;1456;p56"/>
              <p:cNvGrpSpPr/>
              <p:nvPr/>
            </p:nvGrpSpPr>
            <p:grpSpPr>
              <a:xfrm>
                <a:off x="8694552" y="444361"/>
                <a:ext cx="448838" cy="855480"/>
                <a:chOff x="4189590" y="628348"/>
                <a:chExt cx="448838" cy="855480"/>
              </a:xfrm>
            </p:grpSpPr>
            <p:sp>
              <p:nvSpPr>
                <p:cNvPr id="1457" name="Google Shape;1457;p56"/>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6"/>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56"/>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0" name="Google Shape;1460;p56"/>
              <p:cNvSpPr/>
              <p:nvPr/>
            </p:nvSpPr>
            <p:spPr>
              <a:xfrm>
                <a:off x="100" y="247650"/>
                <a:ext cx="183874" cy="489580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1" name="Google Shape;1461;p56"/>
              <p:cNvGrpSpPr/>
              <p:nvPr/>
            </p:nvGrpSpPr>
            <p:grpSpPr>
              <a:xfrm>
                <a:off x="-10709" y="444378"/>
                <a:ext cx="448838" cy="860613"/>
                <a:chOff x="561117" y="628348"/>
                <a:chExt cx="448838" cy="855480"/>
              </a:xfrm>
            </p:grpSpPr>
            <p:sp>
              <p:nvSpPr>
                <p:cNvPr id="1462" name="Google Shape;1462;p56"/>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56"/>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56"/>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65" name="Google Shape;1465;p56"/>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6" name="Google Shape;1466;p56"/>
          <p:cNvSpPr txBox="1"/>
          <p:nvPr>
            <p:ph idx="1" type="subTitle"/>
          </p:nvPr>
        </p:nvSpPr>
        <p:spPr>
          <a:xfrm>
            <a:off x="713250" y="1095700"/>
            <a:ext cx="4514700" cy="35130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800"/>
              <a:buChar char="●"/>
              <a:defRPr>
                <a:solidFill>
                  <a:schemeClr val="dk1"/>
                </a:solidFill>
              </a:defRPr>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1467" name="Google Shape;1467;p56"/>
          <p:cNvSpPr txBox="1"/>
          <p:nvPr>
            <p:ph type="title"/>
          </p:nvPr>
        </p:nvSpPr>
        <p:spPr>
          <a:xfrm>
            <a:off x="720000" y="539500"/>
            <a:ext cx="7704000" cy="4782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2800"/>
              <a:buNone/>
              <a:defRPr sz="3000"/>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4_1_3_1_1">
    <p:spTree>
      <p:nvGrpSpPr>
        <p:cNvPr id="1468" name="Shape 1468"/>
        <p:cNvGrpSpPr/>
        <p:nvPr/>
      </p:nvGrpSpPr>
      <p:grpSpPr>
        <a:xfrm>
          <a:off x="0" y="0"/>
          <a:ext cx="0" cy="0"/>
          <a:chOff x="0" y="0"/>
          <a:chExt cx="0" cy="0"/>
        </a:xfrm>
      </p:grpSpPr>
      <p:sp>
        <p:nvSpPr>
          <p:cNvPr id="1469" name="Google Shape;1469;p57"/>
          <p:cNvSpPr txBox="1"/>
          <p:nvPr>
            <p:ph idx="1" type="subTitle"/>
          </p:nvPr>
        </p:nvSpPr>
        <p:spPr>
          <a:xfrm>
            <a:off x="713250" y="1095700"/>
            <a:ext cx="7717500" cy="35082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800"/>
              <a:buChar char="●"/>
              <a:defRPr>
                <a:solidFill>
                  <a:schemeClr val="dk1"/>
                </a:solidFill>
              </a:defRPr>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grpSp>
        <p:nvGrpSpPr>
          <p:cNvPr id="1470" name="Google Shape;1470;p57"/>
          <p:cNvGrpSpPr/>
          <p:nvPr/>
        </p:nvGrpSpPr>
        <p:grpSpPr>
          <a:xfrm flipH="1">
            <a:off x="-540119" y="-190500"/>
            <a:ext cx="10224238" cy="5634425"/>
            <a:chOff x="-540125" y="-190500"/>
            <a:chExt cx="10224238" cy="5634425"/>
          </a:xfrm>
        </p:grpSpPr>
        <p:grpSp>
          <p:nvGrpSpPr>
            <p:cNvPr id="1471" name="Google Shape;1471;p57"/>
            <p:cNvGrpSpPr/>
            <p:nvPr/>
          </p:nvGrpSpPr>
          <p:grpSpPr>
            <a:xfrm>
              <a:off x="123156" y="409580"/>
              <a:ext cx="262232" cy="352736"/>
              <a:chOff x="694982" y="773654"/>
              <a:chExt cx="262232" cy="350632"/>
            </a:xfrm>
          </p:grpSpPr>
          <p:sp>
            <p:nvSpPr>
              <p:cNvPr id="1472" name="Google Shape;1472;p57"/>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7"/>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 name="Google Shape;1474;p57"/>
            <p:cNvGrpSpPr/>
            <p:nvPr/>
          </p:nvGrpSpPr>
          <p:grpSpPr>
            <a:xfrm>
              <a:off x="-540125" y="-190500"/>
              <a:ext cx="10224238" cy="5634425"/>
              <a:chOff x="-540125" y="-190500"/>
              <a:chExt cx="10224238" cy="5634425"/>
            </a:xfrm>
          </p:grpSpPr>
          <p:grpSp>
            <p:nvGrpSpPr>
              <p:cNvPr id="1475" name="Google Shape;1475;p57"/>
              <p:cNvGrpSpPr/>
              <p:nvPr/>
            </p:nvGrpSpPr>
            <p:grpSpPr>
              <a:xfrm>
                <a:off x="123150" y="4810250"/>
                <a:ext cx="9020846" cy="318721"/>
                <a:chOff x="66882" y="4401145"/>
                <a:chExt cx="9060713" cy="305875"/>
              </a:xfrm>
            </p:grpSpPr>
            <p:sp>
              <p:nvSpPr>
                <p:cNvPr id="1476" name="Google Shape;1476;p57"/>
                <p:cNvSpPr/>
                <p:nvPr/>
              </p:nvSpPr>
              <p:spPr>
                <a:xfrm>
                  <a:off x="66882" y="4401145"/>
                  <a:ext cx="9060713" cy="305875"/>
                </a:xfrm>
                <a:custGeom>
                  <a:rect b="b" l="l" r="r" t="t"/>
                  <a:pathLst>
                    <a:path extrusionOk="0" h="3178" w="27171">
                      <a:moveTo>
                        <a:pt x="1" y="0"/>
                      </a:moveTo>
                      <a:lnTo>
                        <a:pt x="1" y="3177"/>
                      </a:lnTo>
                      <a:lnTo>
                        <a:pt x="27171" y="3177"/>
                      </a:lnTo>
                      <a:lnTo>
                        <a:pt x="27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57"/>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57"/>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9" name="Google Shape;1479;p57"/>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7"/>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7"/>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7"/>
              <p:cNvSpPr/>
              <p:nvPr/>
            </p:nvSpPr>
            <p:spPr>
              <a:xfrm>
                <a:off x="713232" y="1118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7"/>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7"/>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57"/>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57"/>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57"/>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7"/>
              <p:cNvSpPr/>
              <p:nvPr/>
            </p:nvSpPr>
            <p:spPr>
              <a:xfrm>
                <a:off x="8945550" y="247650"/>
                <a:ext cx="197174" cy="4618732"/>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9" name="Google Shape;1489;p57"/>
              <p:cNvGrpSpPr/>
              <p:nvPr/>
            </p:nvGrpSpPr>
            <p:grpSpPr>
              <a:xfrm>
                <a:off x="8694552" y="444361"/>
                <a:ext cx="448838" cy="855480"/>
                <a:chOff x="4189590" y="628348"/>
                <a:chExt cx="448838" cy="855480"/>
              </a:xfrm>
            </p:grpSpPr>
            <p:sp>
              <p:nvSpPr>
                <p:cNvPr id="1490" name="Google Shape;1490;p57"/>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7"/>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7"/>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3" name="Google Shape;1493;p57"/>
              <p:cNvSpPr/>
              <p:nvPr/>
            </p:nvSpPr>
            <p:spPr>
              <a:xfrm>
                <a:off x="100" y="247650"/>
                <a:ext cx="183874" cy="489580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4" name="Google Shape;1494;p57"/>
              <p:cNvGrpSpPr/>
              <p:nvPr/>
            </p:nvGrpSpPr>
            <p:grpSpPr>
              <a:xfrm>
                <a:off x="-10709" y="444378"/>
                <a:ext cx="448838" cy="860613"/>
                <a:chOff x="561117" y="628348"/>
                <a:chExt cx="448838" cy="855480"/>
              </a:xfrm>
            </p:grpSpPr>
            <p:sp>
              <p:nvSpPr>
                <p:cNvPr id="1495" name="Google Shape;1495;p57"/>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7"/>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7"/>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98" name="Google Shape;1498;p57"/>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9" name="Google Shape;1499;p57"/>
          <p:cNvSpPr txBox="1"/>
          <p:nvPr>
            <p:ph type="title"/>
          </p:nvPr>
        </p:nvSpPr>
        <p:spPr>
          <a:xfrm>
            <a:off x="720000" y="539500"/>
            <a:ext cx="7704000" cy="4782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2800"/>
              <a:buNone/>
              <a:defRPr sz="3000"/>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9">
  <p:cSld name="CUSTOM_13_2">
    <p:spTree>
      <p:nvGrpSpPr>
        <p:cNvPr id="1500" name="Shape 1500"/>
        <p:cNvGrpSpPr/>
        <p:nvPr/>
      </p:nvGrpSpPr>
      <p:grpSpPr>
        <a:xfrm>
          <a:off x="0" y="0"/>
          <a:ext cx="0" cy="0"/>
          <a:chOff x="0" y="0"/>
          <a:chExt cx="0" cy="0"/>
        </a:xfrm>
      </p:grpSpPr>
      <p:grpSp>
        <p:nvGrpSpPr>
          <p:cNvPr id="1501" name="Google Shape;1501;p58"/>
          <p:cNvGrpSpPr/>
          <p:nvPr/>
        </p:nvGrpSpPr>
        <p:grpSpPr>
          <a:xfrm flipH="1">
            <a:off x="-540119" y="-190500"/>
            <a:ext cx="10224238" cy="5634425"/>
            <a:chOff x="-540125" y="-190500"/>
            <a:chExt cx="10224238" cy="5634425"/>
          </a:xfrm>
        </p:grpSpPr>
        <p:grpSp>
          <p:nvGrpSpPr>
            <p:cNvPr id="1502" name="Google Shape;1502;p58"/>
            <p:cNvGrpSpPr/>
            <p:nvPr/>
          </p:nvGrpSpPr>
          <p:grpSpPr>
            <a:xfrm>
              <a:off x="123156" y="409580"/>
              <a:ext cx="262232" cy="352736"/>
              <a:chOff x="694982" y="773654"/>
              <a:chExt cx="262232" cy="350632"/>
            </a:xfrm>
          </p:grpSpPr>
          <p:sp>
            <p:nvSpPr>
              <p:cNvPr id="1503" name="Google Shape;1503;p58"/>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8"/>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5" name="Google Shape;1505;p58"/>
            <p:cNvGrpSpPr/>
            <p:nvPr/>
          </p:nvGrpSpPr>
          <p:grpSpPr>
            <a:xfrm>
              <a:off x="-540125" y="-190500"/>
              <a:ext cx="10224238" cy="5634425"/>
              <a:chOff x="-540125" y="-190500"/>
              <a:chExt cx="10224238" cy="5634425"/>
            </a:xfrm>
          </p:grpSpPr>
          <p:grpSp>
            <p:nvGrpSpPr>
              <p:cNvPr id="1506" name="Google Shape;1506;p58"/>
              <p:cNvGrpSpPr/>
              <p:nvPr/>
            </p:nvGrpSpPr>
            <p:grpSpPr>
              <a:xfrm>
                <a:off x="123150" y="4810250"/>
                <a:ext cx="9020846" cy="318721"/>
                <a:chOff x="66882" y="4401145"/>
                <a:chExt cx="9060713" cy="305875"/>
              </a:xfrm>
            </p:grpSpPr>
            <p:sp>
              <p:nvSpPr>
                <p:cNvPr id="1507" name="Google Shape;1507;p58"/>
                <p:cNvSpPr/>
                <p:nvPr/>
              </p:nvSpPr>
              <p:spPr>
                <a:xfrm>
                  <a:off x="66882" y="4401145"/>
                  <a:ext cx="9060713" cy="305875"/>
                </a:xfrm>
                <a:custGeom>
                  <a:rect b="b" l="l" r="r" t="t"/>
                  <a:pathLst>
                    <a:path extrusionOk="0" h="3178" w="27171">
                      <a:moveTo>
                        <a:pt x="1" y="0"/>
                      </a:moveTo>
                      <a:lnTo>
                        <a:pt x="1" y="3177"/>
                      </a:lnTo>
                      <a:lnTo>
                        <a:pt x="27171" y="3177"/>
                      </a:lnTo>
                      <a:lnTo>
                        <a:pt x="27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58"/>
                <p:cNvSpPr/>
                <p:nvPr/>
              </p:nvSpPr>
              <p:spPr>
                <a:xfrm>
                  <a:off x="1201135" y="4401147"/>
                  <a:ext cx="6647593" cy="305867"/>
                </a:xfrm>
                <a:custGeom>
                  <a:rect b="b" l="l" r="r" t="t"/>
                  <a:pathLst>
                    <a:path extrusionOk="0" h="3178" w="20848">
                      <a:moveTo>
                        <a:pt x="1" y="0"/>
                      </a:moveTo>
                      <a:lnTo>
                        <a:pt x="378" y="3177"/>
                      </a:lnTo>
                      <a:lnTo>
                        <a:pt x="20470" y="3177"/>
                      </a:lnTo>
                      <a:lnTo>
                        <a:pt x="20848" y="0"/>
                      </a:ln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8"/>
                <p:cNvSpPr/>
                <p:nvPr/>
              </p:nvSpPr>
              <p:spPr>
                <a:xfrm>
                  <a:off x="743887" y="4570540"/>
                  <a:ext cx="220332" cy="55630"/>
                </a:xfrm>
                <a:custGeom>
                  <a:rect b="b" l="l" r="r" t="t"/>
                  <a:pathLst>
                    <a:path extrusionOk="0" h="578" w="691">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0" name="Google Shape;1510;p58"/>
              <p:cNvSpPr/>
              <p:nvPr/>
            </p:nvSpPr>
            <p:spPr>
              <a:xfrm>
                <a:off x="-134261" y="34637"/>
                <a:ext cx="9409084" cy="261761"/>
              </a:xfrm>
              <a:custGeom>
                <a:rect b="b" l="l" r="r" t="t"/>
                <a:pathLst>
                  <a:path extrusionOk="0" h="1658" w="30138">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58"/>
              <p:cNvSpPr/>
              <p:nvPr/>
            </p:nvSpPr>
            <p:spPr>
              <a:xfrm>
                <a:off x="-540125" y="-190500"/>
                <a:ext cx="10224238" cy="266655"/>
              </a:xfrm>
              <a:custGeom>
                <a:rect b="b" l="l" r="r" t="t"/>
                <a:pathLst>
                  <a:path extrusionOk="0" h="1689" w="32749">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58"/>
              <p:cNvSpPr/>
              <p:nvPr/>
            </p:nvSpPr>
            <p:spPr>
              <a:xfrm>
                <a:off x="-540125" y="-190500"/>
                <a:ext cx="10221116" cy="49731"/>
              </a:xfrm>
              <a:custGeom>
                <a:rect b="b" l="l" r="r" t="t"/>
                <a:pathLst>
                  <a:path extrusionOk="0" h="315" w="32739">
                    <a:moveTo>
                      <a:pt x="0" y="0"/>
                    </a:moveTo>
                    <a:lnTo>
                      <a:pt x="0" y="315"/>
                    </a:lnTo>
                    <a:lnTo>
                      <a:pt x="32738" y="315"/>
                    </a:lnTo>
                    <a:lnTo>
                      <a:pt x="32738" y="0"/>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58"/>
              <p:cNvSpPr/>
              <p:nvPr/>
            </p:nvSpPr>
            <p:spPr>
              <a:xfrm>
                <a:off x="713232" y="111806"/>
                <a:ext cx="3444951" cy="99841"/>
              </a:xfrm>
              <a:custGeom>
                <a:rect b="b" l="l" r="r" t="t"/>
                <a:pathLst>
                  <a:path extrusionOk="0" h="672" w="23187">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58"/>
              <p:cNvSpPr/>
              <p:nvPr/>
            </p:nvSpPr>
            <p:spPr>
              <a:xfrm>
                <a:off x="-340627" y="-59775"/>
                <a:ext cx="9821812" cy="34891"/>
              </a:xfrm>
              <a:custGeom>
                <a:rect b="b" l="l" r="r" t="t"/>
                <a:pathLst>
                  <a:path extrusionOk="0" h="221" w="31460">
                    <a:moveTo>
                      <a:pt x="1" y="0"/>
                    </a:moveTo>
                    <a:lnTo>
                      <a:pt x="263" y="200"/>
                    </a:lnTo>
                    <a:lnTo>
                      <a:pt x="263" y="221"/>
                    </a:lnTo>
                    <a:lnTo>
                      <a:pt x="31208" y="221"/>
                    </a:lnTo>
                    <a:lnTo>
                      <a:pt x="31208" y="200"/>
                    </a:lnTo>
                    <a:lnTo>
                      <a:pt x="31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58"/>
              <p:cNvSpPr/>
              <p:nvPr/>
            </p:nvSpPr>
            <p:spPr>
              <a:xfrm>
                <a:off x="-157810" y="5125200"/>
                <a:ext cx="9437035" cy="206502"/>
              </a:xfrm>
              <a:custGeom>
                <a:rect b="b" l="l" r="r" t="t"/>
                <a:pathLst>
                  <a:path extrusionOk="0" h="1312" w="30842">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58"/>
              <p:cNvSpPr/>
              <p:nvPr/>
            </p:nvSpPr>
            <p:spPr>
              <a:xfrm>
                <a:off x="-369550" y="5296761"/>
                <a:ext cx="9889274" cy="147164"/>
              </a:xfrm>
              <a:custGeom>
                <a:rect b="b" l="l" r="r" t="t"/>
                <a:pathLst>
                  <a:path extrusionOk="0" h="935" w="3232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58"/>
              <p:cNvSpPr/>
              <p:nvPr/>
            </p:nvSpPr>
            <p:spPr>
              <a:xfrm>
                <a:off x="1170769" y="5296761"/>
                <a:ext cx="3603526" cy="147164"/>
              </a:xfrm>
              <a:custGeom>
                <a:rect b="b" l="l" r="r" t="t"/>
                <a:pathLst>
                  <a:path extrusionOk="0" h="935" w="11777">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58"/>
              <p:cNvSpPr/>
              <p:nvPr/>
            </p:nvSpPr>
            <p:spPr>
              <a:xfrm>
                <a:off x="5524907" y="5296761"/>
                <a:ext cx="1854851" cy="147164"/>
              </a:xfrm>
              <a:custGeom>
                <a:rect b="b" l="l" r="r" t="t"/>
                <a:pathLst>
                  <a:path extrusionOk="0" h="935" w="6062">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58"/>
              <p:cNvSpPr/>
              <p:nvPr/>
            </p:nvSpPr>
            <p:spPr>
              <a:xfrm>
                <a:off x="8945550" y="247650"/>
                <a:ext cx="197174" cy="4618732"/>
              </a:xfrm>
              <a:custGeom>
                <a:rect b="b" l="l" r="r" t="t"/>
                <a:pathLst>
                  <a:path extrusionOk="0" h="38738" w="860">
                    <a:moveTo>
                      <a:pt x="0" y="0"/>
                    </a:moveTo>
                    <a:lnTo>
                      <a:pt x="0" y="38737"/>
                    </a:lnTo>
                    <a:lnTo>
                      <a:pt x="860" y="38737"/>
                    </a:lnTo>
                    <a:lnTo>
                      <a:pt x="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0" name="Google Shape;1520;p58"/>
              <p:cNvGrpSpPr/>
              <p:nvPr/>
            </p:nvGrpSpPr>
            <p:grpSpPr>
              <a:xfrm>
                <a:off x="8694552" y="444361"/>
                <a:ext cx="448838" cy="855480"/>
                <a:chOff x="4189590" y="628348"/>
                <a:chExt cx="448838" cy="855480"/>
              </a:xfrm>
            </p:grpSpPr>
            <p:sp>
              <p:nvSpPr>
                <p:cNvPr id="1521" name="Google Shape;1521;p58"/>
                <p:cNvSpPr/>
                <p:nvPr/>
              </p:nvSpPr>
              <p:spPr>
                <a:xfrm>
                  <a:off x="4189590" y="628348"/>
                  <a:ext cx="448838" cy="855480"/>
                </a:xfrm>
                <a:custGeom>
                  <a:rect b="b" l="l" r="r" t="t"/>
                  <a:pathLst>
                    <a:path extrusionOk="0" h="5758" w="3021">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58"/>
                <p:cNvSpPr/>
                <p:nvPr/>
              </p:nvSpPr>
              <p:spPr>
                <a:xfrm>
                  <a:off x="4231636" y="771574"/>
                  <a:ext cx="73395" cy="60172"/>
                </a:xfrm>
                <a:custGeom>
                  <a:rect b="b" l="l" r="r" t="t"/>
                  <a:pathLst>
                    <a:path extrusionOk="0" h="405" w="494">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58"/>
                <p:cNvSpPr/>
                <p:nvPr/>
              </p:nvSpPr>
              <p:spPr>
                <a:xfrm>
                  <a:off x="4322118" y="921485"/>
                  <a:ext cx="183933" cy="203544"/>
                </a:xfrm>
                <a:custGeom>
                  <a:rect b="b" l="l" r="r" t="t"/>
                  <a:pathLst>
                    <a:path extrusionOk="0" h="1370" w="1238">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4" name="Google Shape;1524;p58"/>
              <p:cNvSpPr/>
              <p:nvPr/>
            </p:nvSpPr>
            <p:spPr>
              <a:xfrm>
                <a:off x="100" y="247650"/>
                <a:ext cx="183874" cy="4895805"/>
              </a:xfrm>
              <a:custGeom>
                <a:rect b="b" l="l" r="r" t="t"/>
                <a:pathLst>
                  <a:path extrusionOk="0" h="38738" w="850">
                    <a:moveTo>
                      <a:pt x="0" y="0"/>
                    </a:moveTo>
                    <a:lnTo>
                      <a:pt x="0" y="38737"/>
                    </a:lnTo>
                    <a:lnTo>
                      <a:pt x="850" y="38737"/>
                    </a:lnTo>
                    <a:lnTo>
                      <a:pt x="8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5" name="Google Shape;1525;p58"/>
              <p:cNvGrpSpPr/>
              <p:nvPr/>
            </p:nvGrpSpPr>
            <p:grpSpPr>
              <a:xfrm>
                <a:off x="-10709" y="444378"/>
                <a:ext cx="448838" cy="860613"/>
                <a:chOff x="561117" y="628348"/>
                <a:chExt cx="448838" cy="855480"/>
              </a:xfrm>
            </p:grpSpPr>
            <p:sp>
              <p:nvSpPr>
                <p:cNvPr id="1526" name="Google Shape;1526;p58"/>
                <p:cNvSpPr/>
                <p:nvPr/>
              </p:nvSpPr>
              <p:spPr>
                <a:xfrm>
                  <a:off x="561117" y="628348"/>
                  <a:ext cx="448838" cy="855480"/>
                </a:xfrm>
                <a:custGeom>
                  <a:rect b="b" l="l" r="r" t="t"/>
                  <a:pathLst>
                    <a:path extrusionOk="0" h="5758" w="3021">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58"/>
                <p:cNvSpPr/>
                <p:nvPr/>
              </p:nvSpPr>
              <p:spPr>
                <a:xfrm>
                  <a:off x="694982" y="920890"/>
                  <a:ext cx="187201" cy="203396"/>
                </a:xfrm>
                <a:custGeom>
                  <a:rect b="b" l="l" r="r" t="t"/>
                  <a:pathLst>
                    <a:path extrusionOk="0" h="1369" w="126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58"/>
                <p:cNvSpPr/>
                <p:nvPr/>
              </p:nvSpPr>
              <p:spPr>
                <a:xfrm>
                  <a:off x="886642" y="773654"/>
                  <a:ext cx="70572" cy="56606"/>
                </a:xfrm>
                <a:custGeom>
                  <a:rect b="b" l="l" r="r" t="t"/>
                  <a:pathLst>
                    <a:path extrusionOk="0" h="381" w="475">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529" name="Google Shape;1529;p58"/>
            <p:cNvSpPr/>
            <p:nvPr/>
          </p:nvSpPr>
          <p:spPr>
            <a:xfrm>
              <a:off x="14450" y="247294"/>
              <a:ext cx="9120845" cy="206500"/>
            </a:xfrm>
            <a:custGeom>
              <a:rect b="b" l="l" r="r" t="t"/>
              <a:pathLst>
                <a:path extrusionOk="0" h="798" w="28723">
                  <a:moveTo>
                    <a:pt x="0" y="0"/>
                  </a:moveTo>
                  <a:lnTo>
                    <a:pt x="0" y="797"/>
                  </a:lnTo>
                  <a:lnTo>
                    <a:pt x="28722" y="797"/>
                  </a:lnTo>
                  <a:lnTo>
                    <a:pt x="28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0" name="Google Shape;1530;p58"/>
          <p:cNvSpPr txBox="1"/>
          <p:nvPr>
            <p:ph idx="1" type="subTitle"/>
          </p:nvPr>
        </p:nvSpPr>
        <p:spPr>
          <a:xfrm>
            <a:off x="713250" y="1095700"/>
            <a:ext cx="3858900" cy="35130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800"/>
              <a:buChar char="●"/>
              <a:defRPr>
                <a:solidFill>
                  <a:schemeClr val="dk1"/>
                </a:solidFill>
              </a:defRPr>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1531" name="Google Shape;1531;p58"/>
          <p:cNvSpPr txBox="1"/>
          <p:nvPr>
            <p:ph type="title"/>
          </p:nvPr>
        </p:nvSpPr>
        <p:spPr>
          <a:xfrm>
            <a:off x="720000" y="539500"/>
            <a:ext cx="7704000" cy="4782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2800"/>
              <a:buNone/>
              <a:defRPr sz="3000"/>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1532" name="Google Shape;1532;p58"/>
          <p:cNvSpPr txBox="1"/>
          <p:nvPr>
            <p:ph idx="2" type="subTitle"/>
          </p:nvPr>
        </p:nvSpPr>
        <p:spPr>
          <a:xfrm>
            <a:off x="4572150" y="1095700"/>
            <a:ext cx="3858900" cy="35082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800"/>
              <a:buChar char="●"/>
              <a:defRPr>
                <a:solidFill>
                  <a:schemeClr val="dk1"/>
                </a:solidFill>
              </a:defRPr>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36" name="Shape 1536"/>
        <p:cNvGrpSpPr/>
        <p:nvPr/>
      </p:nvGrpSpPr>
      <p:grpSpPr>
        <a:xfrm>
          <a:off x="0" y="0"/>
          <a:ext cx="0" cy="0"/>
          <a:chOff x="0" y="0"/>
          <a:chExt cx="0" cy="0"/>
        </a:xfrm>
      </p:grpSpPr>
      <p:sp>
        <p:nvSpPr>
          <p:cNvPr id="1537" name="Google Shape;1537;p60"/>
          <p:cNvSpPr/>
          <p:nvPr/>
        </p:nvSpPr>
        <p:spPr>
          <a:xfrm rot="5400000">
            <a:off x="-821125" y="-367445"/>
            <a:ext cx="2541703" cy="1237997"/>
          </a:xfrm>
          <a:custGeom>
            <a:rect b="b" l="l" r="r" t="t"/>
            <a:pathLst>
              <a:path extrusionOk="0" h="6888" w="14141">
                <a:moveTo>
                  <a:pt x="5460" y="6557"/>
                </a:moveTo>
                <a:cubicBezTo>
                  <a:pt x="5371" y="6557"/>
                  <a:pt x="5300" y="6629"/>
                  <a:pt x="5300" y="6718"/>
                </a:cubicBezTo>
                <a:cubicBezTo>
                  <a:pt x="5300" y="6807"/>
                  <a:pt x="5371" y="6887"/>
                  <a:pt x="5460" y="6887"/>
                </a:cubicBezTo>
                <a:cubicBezTo>
                  <a:pt x="5550" y="6887"/>
                  <a:pt x="5630" y="6807"/>
                  <a:pt x="5630" y="6718"/>
                </a:cubicBezTo>
                <a:cubicBezTo>
                  <a:pt x="5630" y="6629"/>
                  <a:pt x="5550" y="6557"/>
                  <a:pt x="5460" y="6557"/>
                </a:cubicBezTo>
                <a:close/>
                <a:moveTo>
                  <a:pt x="6121" y="6557"/>
                </a:moveTo>
                <a:cubicBezTo>
                  <a:pt x="6040" y="6557"/>
                  <a:pt x="5960" y="6629"/>
                  <a:pt x="5960" y="6709"/>
                </a:cubicBezTo>
                <a:cubicBezTo>
                  <a:pt x="5951" y="6798"/>
                  <a:pt x="6022" y="6878"/>
                  <a:pt x="6112" y="6878"/>
                </a:cubicBezTo>
                <a:cubicBezTo>
                  <a:pt x="6201" y="6887"/>
                  <a:pt x="6281" y="6816"/>
                  <a:pt x="6281" y="6727"/>
                </a:cubicBezTo>
                <a:cubicBezTo>
                  <a:pt x="6290" y="6638"/>
                  <a:pt x="6210" y="6557"/>
                  <a:pt x="6121" y="6557"/>
                </a:cubicBezTo>
                <a:close/>
                <a:moveTo>
                  <a:pt x="4943" y="6709"/>
                </a:moveTo>
                <a:cubicBezTo>
                  <a:pt x="4943" y="6629"/>
                  <a:pt x="4863" y="6557"/>
                  <a:pt x="4782" y="6557"/>
                </a:cubicBezTo>
                <a:cubicBezTo>
                  <a:pt x="4693" y="6557"/>
                  <a:pt x="4613" y="6629"/>
                  <a:pt x="4613" y="6718"/>
                </a:cubicBezTo>
                <a:cubicBezTo>
                  <a:pt x="4613" y="6807"/>
                  <a:pt x="4693" y="6887"/>
                  <a:pt x="4782" y="6878"/>
                </a:cubicBezTo>
                <a:cubicBezTo>
                  <a:pt x="4872" y="6878"/>
                  <a:pt x="4943" y="6798"/>
                  <a:pt x="4943" y="6709"/>
                </a:cubicBezTo>
                <a:close/>
                <a:moveTo>
                  <a:pt x="6781" y="6557"/>
                </a:moveTo>
                <a:cubicBezTo>
                  <a:pt x="6683" y="6566"/>
                  <a:pt x="6629" y="6620"/>
                  <a:pt x="6620" y="6709"/>
                </a:cubicBezTo>
                <a:cubicBezTo>
                  <a:pt x="6611" y="6789"/>
                  <a:pt x="6683" y="6878"/>
                  <a:pt x="6772" y="6878"/>
                </a:cubicBezTo>
                <a:cubicBezTo>
                  <a:pt x="6861" y="6887"/>
                  <a:pt x="6941" y="6807"/>
                  <a:pt x="6941" y="6727"/>
                </a:cubicBezTo>
                <a:cubicBezTo>
                  <a:pt x="6941" y="6638"/>
                  <a:pt x="6870" y="6557"/>
                  <a:pt x="6781" y="6557"/>
                </a:cubicBezTo>
                <a:close/>
                <a:moveTo>
                  <a:pt x="7280" y="6718"/>
                </a:moveTo>
                <a:cubicBezTo>
                  <a:pt x="7280" y="6798"/>
                  <a:pt x="7352" y="6878"/>
                  <a:pt x="7432" y="6878"/>
                </a:cubicBezTo>
                <a:cubicBezTo>
                  <a:pt x="7521" y="6878"/>
                  <a:pt x="7601" y="6798"/>
                  <a:pt x="7601" y="6718"/>
                </a:cubicBezTo>
                <a:cubicBezTo>
                  <a:pt x="7593" y="6638"/>
                  <a:pt x="7521" y="6557"/>
                  <a:pt x="7441" y="6557"/>
                </a:cubicBezTo>
                <a:cubicBezTo>
                  <a:pt x="7352" y="6557"/>
                  <a:pt x="7280" y="6638"/>
                  <a:pt x="7280" y="6718"/>
                </a:cubicBezTo>
                <a:close/>
                <a:moveTo>
                  <a:pt x="4283" y="6727"/>
                </a:moveTo>
                <a:cubicBezTo>
                  <a:pt x="4283" y="6638"/>
                  <a:pt x="4203" y="6557"/>
                  <a:pt x="4122" y="6557"/>
                </a:cubicBezTo>
                <a:cubicBezTo>
                  <a:pt x="4033" y="6557"/>
                  <a:pt x="3962" y="6629"/>
                  <a:pt x="3962" y="6718"/>
                </a:cubicBezTo>
                <a:cubicBezTo>
                  <a:pt x="3953" y="6798"/>
                  <a:pt x="4033" y="6878"/>
                  <a:pt x="4122" y="6878"/>
                </a:cubicBezTo>
                <a:cubicBezTo>
                  <a:pt x="4203" y="6878"/>
                  <a:pt x="4283" y="6807"/>
                  <a:pt x="4283" y="6727"/>
                </a:cubicBezTo>
                <a:close/>
                <a:moveTo>
                  <a:pt x="5469" y="5879"/>
                </a:moveTo>
                <a:cubicBezTo>
                  <a:pt x="5389" y="5870"/>
                  <a:pt x="5309" y="5951"/>
                  <a:pt x="5300" y="6031"/>
                </a:cubicBezTo>
                <a:cubicBezTo>
                  <a:pt x="5300" y="6111"/>
                  <a:pt x="5371" y="6200"/>
                  <a:pt x="5460" y="6200"/>
                </a:cubicBezTo>
                <a:cubicBezTo>
                  <a:pt x="5541" y="6200"/>
                  <a:pt x="5621" y="6120"/>
                  <a:pt x="5621" y="6040"/>
                </a:cubicBezTo>
                <a:cubicBezTo>
                  <a:pt x="5621" y="5960"/>
                  <a:pt x="5550" y="5879"/>
                  <a:pt x="5469" y="5879"/>
                </a:cubicBezTo>
                <a:close/>
                <a:moveTo>
                  <a:pt x="6121" y="5879"/>
                </a:moveTo>
                <a:cubicBezTo>
                  <a:pt x="6040" y="5879"/>
                  <a:pt x="5960" y="5951"/>
                  <a:pt x="5960" y="6031"/>
                </a:cubicBezTo>
                <a:cubicBezTo>
                  <a:pt x="5960" y="6120"/>
                  <a:pt x="6040" y="6200"/>
                  <a:pt x="6121" y="6200"/>
                </a:cubicBezTo>
                <a:cubicBezTo>
                  <a:pt x="6210" y="6192"/>
                  <a:pt x="6281" y="6120"/>
                  <a:pt x="6281" y="6040"/>
                </a:cubicBezTo>
                <a:cubicBezTo>
                  <a:pt x="6281" y="5951"/>
                  <a:pt x="6201" y="5879"/>
                  <a:pt x="6121" y="5879"/>
                </a:cubicBezTo>
                <a:close/>
                <a:moveTo>
                  <a:pt x="4782" y="5879"/>
                </a:moveTo>
                <a:cubicBezTo>
                  <a:pt x="4702" y="5879"/>
                  <a:pt x="4622" y="5951"/>
                  <a:pt x="4622" y="6031"/>
                </a:cubicBezTo>
                <a:cubicBezTo>
                  <a:pt x="4622" y="6120"/>
                  <a:pt x="4693" y="6192"/>
                  <a:pt x="4774" y="6192"/>
                </a:cubicBezTo>
                <a:cubicBezTo>
                  <a:pt x="4863" y="6200"/>
                  <a:pt x="4934" y="6120"/>
                  <a:pt x="4934" y="6040"/>
                </a:cubicBezTo>
                <a:cubicBezTo>
                  <a:pt x="4943" y="5960"/>
                  <a:pt x="4863" y="5879"/>
                  <a:pt x="4782" y="5879"/>
                </a:cubicBezTo>
                <a:close/>
                <a:moveTo>
                  <a:pt x="3453" y="6566"/>
                </a:moveTo>
                <a:cubicBezTo>
                  <a:pt x="3364" y="6575"/>
                  <a:pt x="3310" y="6629"/>
                  <a:pt x="3310" y="6718"/>
                </a:cubicBezTo>
                <a:cubicBezTo>
                  <a:pt x="3302" y="6798"/>
                  <a:pt x="3382" y="6878"/>
                  <a:pt x="3462" y="6878"/>
                </a:cubicBezTo>
                <a:cubicBezTo>
                  <a:pt x="3551" y="6870"/>
                  <a:pt x="3623" y="6798"/>
                  <a:pt x="3614" y="6718"/>
                </a:cubicBezTo>
                <a:cubicBezTo>
                  <a:pt x="3614" y="6629"/>
                  <a:pt x="3534" y="6557"/>
                  <a:pt x="3453" y="6566"/>
                </a:cubicBezTo>
                <a:close/>
                <a:moveTo>
                  <a:pt x="6772" y="5879"/>
                </a:moveTo>
                <a:cubicBezTo>
                  <a:pt x="6692" y="5879"/>
                  <a:pt x="6620" y="5960"/>
                  <a:pt x="6620" y="6040"/>
                </a:cubicBezTo>
                <a:cubicBezTo>
                  <a:pt x="6620" y="6120"/>
                  <a:pt x="6700" y="6200"/>
                  <a:pt x="6781" y="6192"/>
                </a:cubicBezTo>
                <a:cubicBezTo>
                  <a:pt x="6861" y="6192"/>
                  <a:pt x="6941" y="6120"/>
                  <a:pt x="6941" y="6031"/>
                </a:cubicBezTo>
                <a:cubicBezTo>
                  <a:pt x="6932" y="5951"/>
                  <a:pt x="6861" y="5879"/>
                  <a:pt x="6772" y="5879"/>
                </a:cubicBezTo>
                <a:close/>
                <a:moveTo>
                  <a:pt x="4265" y="6049"/>
                </a:moveTo>
                <a:cubicBezTo>
                  <a:pt x="4274" y="5960"/>
                  <a:pt x="4229" y="5897"/>
                  <a:pt x="4140" y="5888"/>
                </a:cubicBezTo>
                <a:cubicBezTo>
                  <a:pt x="4042" y="5879"/>
                  <a:pt x="3971" y="5942"/>
                  <a:pt x="3971" y="6031"/>
                </a:cubicBezTo>
                <a:cubicBezTo>
                  <a:pt x="3971" y="6120"/>
                  <a:pt x="4015" y="6174"/>
                  <a:pt x="4113" y="6183"/>
                </a:cubicBezTo>
                <a:cubicBezTo>
                  <a:pt x="4203" y="6183"/>
                  <a:pt x="4265" y="6147"/>
                  <a:pt x="4265" y="6049"/>
                </a:cubicBezTo>
                <a:close/>
                <a:moveTo>
                  <a:pt x="7441" y="5888"/>
                </a:moveTo>
                <a:cubicBezTo>
                  <a:pt x="7352" y="5888"/>
                  <a:pt x="7298" y="5942"/>
                  <a:pt x="7289" y="6031"/>
                </a:cubicBezTo>
                <a:cubicBezTo>
                  <a:pt x="7280" y="6120"/>
                  <a:pt x="7352" y="6192"/>
                  <a:pt x="7441" y="6183"/>
                </a:cubicBezTo>
                <a:cubicBezTo>
                  <a:pt x="7539" y="6183"/>
                  <a:pt x="7584" y="6129"/>
                  <a:pt x="7584" y="6040"/>
                </a:cubicBezTo>
                <a:cubicBezTo>
                  <a:pt x="7584" y="5942"/>
                  <a:pt x="7530" y="5888"/>
                  <a:pt x="7441" y="5888"/>
                </a:cubicBezTo>
                <a:close/>
                <a:moveTo>
                  <a:pt x="8271" y="6727"/>
                </a:moveTo>
                <a:cubicBezTo>
                  <a:pt x="8271" y="6629"/>
                  <a:pt x="8217" y="6575"/>
                  <a:pt x="8128" y="6575"/>
                </a:cubicBezTo>
                <a:cubicBezTo>
                  <a:pt x="8039" y="6566"/>
                  <a:pt x="7967" y="6629"/>
                  <a:pt x="7967" y="6718"/>
                </a:cubicBezTo>
                <a:cubicBezTo>
                  <a:pt x="7976" y="6816"/>
                  <a:pt x="8030" y="6861"/>
                  <a:pt x="8119" y="6870"/>
                </a:cubicBezTo>
                <a:cubicBezTo>
                  <a:pt x="8208" y="6861"/>
                  <a:pt x="8271" y="6816"/>
                  <a:pt x="8271" y="6727"/>
                </a:cubicBezTo>
                <a:close/>
                <a:moveTo>
                  <a:pt x="5460" y="5228"/>
                </a:moveTo>
                <a:cubicBezTo>
                  <a:pt x="5362" y="5237"/>
                  <a:pt x="5318" y="5291"/>
                  <a:pt x="5318" y="5380"/>
                </a:cubicBezTo>
                <a:cubicBezTo>
                  <a:pt x="5318" y="5469"/>
                  <a:pt x="5371" y="5522"/>
                  <a:pt x="5460" y="5522"/>
                </a:cubicBezTo>
                <a:cubicBezTo>
                  <a:pt x="5559" y="5522"/>
                  <a:pt x="5603" y="5469"/>
                  <a:pt x="5612" y="5380"/>
                </a:cubicBezTo>
                <a:cubicBezTo>
                  <a:pt x="5603" y="5282"/>
                  <a:pt x="5550" y="5228"/>
                  <a:pt x="5460" y="5228"/>
                </a:cubicBezTo>
                <a:close/>
                <a:moveTo>
                  <a:pt x="5978" y="5371"/>
                </a:moveTo>
                <a:cubicBezTo>
                  <a:pt x="5969" y="5460"/>
                  <a:pt x="6014" y="5522"/>
                  <a:pt x="6112" y="5522"/>
                </a:cubicBezTo>
                <a:cubicBezTo>
                  <a:pt x="6201" y="5531"/>
                  <a:pt x="6263" y="5478"/>
                  <a:pt x="6263" y="5389"/>
                </a:cubicBezTo>
                <a:cubicBezTo>
                  <a:pt x="6272" y="5299"/>
                  <a:pt x="6219" y="5246"/>
                  <a:pt x="6130" y="5228"/>
                </a:cubicBezTo>
                <a:cubicBezTo>
                  <a:pt x="6040" y="5237"/>
                  <a:pt x="5978" y="5273"/>
                  <a:pt x="5978" y="5371"/>
                </a:cubicBezTo>
                <a:close/>
                <a:moveTo>
                  <a:pt x="4631" y="5389"/>
                </a:moveTo>
                <a:cubicBezTo>
                  <a:pt x="4640" y="5478"/>
                  <a:pt x="4693" y="5522"/>
                  <a:pt x="4782" y="5522"/>
                </a:cubicBezTo>
                <a:cubicBezTo>
                  <a:pt x="4863" y="5522"/>
                  <a:pt x="4925" y="5460"/>
                  <a:pt x="4925" y="5380"/>
                </a:cubicBezTo>
                <a:cubicBezTo>
                  <a:pt x="4925" y="5291"/>
                  <a:pt x="4863" y="5228"/>
                  <a:pt x="4774" y="5237"/>
                </a:cubicBezTo>
                <a:cubicBezTo>
                  <a:pt x="4693" y="5237"/>
                  <a:pt x="4631" y="5299"/>
                  <a:pt x="4631" y="5389"/>
                </a:cubicBezTo>
                <a:close/>
                <a:moveTo>
                  <a:pt x="2775" y="6575"/>
                </a:moveTo>
                <a:cubicBezTo>
                  <a:pt x="2695" y="6575"/>
                  <a:pt x="2641" y="6620"/>
                  <a:pt x="2632" y="6709"/>
                </a:cubicBezTo>
                <a:cubicBezTo>
                  <a:pt x="2624" y="6798"/>
                  <a:pt x="2686" y="6861"/>
                  <a:pt x="2775" y="6861"/>
                </a:cubicBezTo>
                <a:cubicBezTo>
                  <a:pt x="2856" y="6870"/>
                  <a:pt x="2927" y="6807"/>
                  <a:pt x="2927" y="6718"/>
                </a:cubicBezTo>
                <a:cubicBezTo>
                  <a:pt x="2927" y="6638"/>
                  <a:pt x="2864" y="6575"/>
                  <a:pt x="2775" y="6575"/>
                </a:cubicBezTo>
                <a:close/>
                <a:moveTo>
                  <a:pt x="6772" y="5237"/>
                </a:moveTo>
                <a:cubicBezTo>
                  <a:pt x="6683" y="5237"/>
                  <a:pt x="6638" y="5291"/>
                  <a:pt x="6638" y="5380"/>
                </a:cubicBezTo>
                <a:cubicBezTo>
                  <a:pt x="6638" y="5469"/>
                  <a:pt x="6683" y="5522"/>
                  <a:pt x="6781" y="5522"/>
                </a:cubicBezTo>
                <a:cubicBezTo>
                  <a:pt x="6861" y="5522"/>
                  <a:pt x="6923" y="5460"/>
                  <a:pt x="6923" y="5371"/>
                </a:cubicBezTo>
                <a:cubicBezTo>
                  <a:pt x="6923" y="5291"/>
                  <a:pt x="6861" y="5228"/>
                  <a:pt x="6772" y="5237"/>
                </a:cubicBezTo>
                <a:close/>
                <a:moveTo>
                  <a:pt x="8262" y="6049"/>
                </a:moveTo>
                <a:cubicBezTo>
                  <a:pt x="8271" y="5960"/>
                  <a:pt x="8208" y="5897"/>
                  <a:pt x="8128" y="5897"/>
                </a:cubicBezTo>
                <a:cubicBezTo>
                  <a:pt x="8039" y="5888"/>
                  <a:pt x="7976" y="5951"/>
                  <a:pt x="7976" y="6040"/>
                </a:cubicBezTo>
                <a:cubicBezTo>
                  <a:pt x="7976" y="6129"/>
                  <a:pt x="8030" y="6174"/>
                  <a:pt x="8110" y="6183"/>
                </a:cubicBezTo>
                <a:cubicBezTo>
                  <a:pt x="8199" y="6174"/>
                  <a:pt x="8253" y="6138"/>
                  <a:pt x="8262" y="6049"/>
                </a:cubicBezTo>
                <a:close/>
                <a:moveTo>
                  <a:pt x="3453" y="5888"/>
                </a:moveTo>
                <a:cubicBezTo>
                  <a:pt x="3364" y="5897"/>
                  <a:pt x="3319" y="5951"/>
                  <a:pt x="3319" y="6040"/>
                </a:cubicBezTo>
                <a:cubicBezTo>
                  <a:pt x="3319" y="6129"/>
                  <a:pt x="3373" y="6183"/>
                  <a:pt x="3462" y="6183"/>
                </a:cubicBezTo>
                <a:cubicBezTo>
                  <a:pt x="3551" y="6183"/>
                  <a:pt x="3614" y="6120"/>
                  <a:pt x="3605" y="6031"/>
                </a:cubicBezTo>
                <a:cubicBezTo>
                  <a:pt x="3605" y="5951"/>
                  <a:pt x="3542" y="5888"/>
                  <a:pt x="3453" y="5888"/>
                </a:cubicBezTo>
                <a:close/>
                <a:moveTo>
                  <a:pt x="4122" y="5237"/>
                </a:moveTo>
                <a:cubicBezTo>
                  <a:pt x="4042" y="5228"/>
                  <a:pt x="3971" y="5291"/>
                  <a:pt x="3980" y="5380"/>
                </a:cubicBezTo>
                <a:cubicBezTo>
                  <a:pt x="3980" y="5469"/>
                  <a:pt x="4024" y="5514"/>
                  <a:pt x="4113" y="5522"/>
                </a:cubicBezTo>
                <a:cubicBezTo>
                  <a:pt x="4203" y="5531"/>
                  <a:pt x="4265" y="5460"/>
                  <a:pt x="4265" y="5362"/>
                </a:cubicBezTo>
                <a:cubicBezTo>
                  <a:pt x="4256" y="5291"/>
                  <a:pt x="4212" y="5237"/>
                  <a:pt x="4122" y="5237"/>
                </a:cubicBezTo>
                <a:close/>
                <a:moveTo>
                  <a:pt x="8636" y="6709"/>
                </a:moveTo>
                <a:cubicBezTo>
                  <a:pt x="8627" y="6789"/>
                  <a:pt x="8690" y="6861"/>
                  <a:pt x="8770" y="6861"/>
                </a:cubicBezTo>
                <a:cubicBezTo>
                  <a:pt x="8859" y="6861"/>
                  <a:pt x="8922" y="6798"/>
                  <a:pt x="8922" y="6718"/>
                </a:cubicBezTo>
                <a:cubicBezTo>
                  <a:pt x="8922" y="6629"/>
                  <a:pt x="8868" y="6584"/>
                  <a:pt x="8788" y="6575"/>
                </a:cubicBezTo>
                <a:cubicBezTo>
                  <a:pt x="8699" y="6584"/>
                  <a:pt x="8645" y="6620"/>
                  <a:pt x="8636" y="6709"/>
                </a:cubicBezTo>
                <a:close/>
                <a:moveTo>
                  <a:pt x="7441" y="5237"/>
                </a:moveTo>
                <a:cubicBezTo>
                  <a:pt x="7361" y="5228"/>
                  <a:pt x="7289" y="5299"/>
                  <a:pt x="7298" y="5380"/>
                </a:cubicBezTo>
                <a:cubicBezTo>
                  <a:pt x="7298" y="5469"/>
                  <a:pt x="7343" y="5514"/>
                  <a:pt x="7432" y="5522"/>
                </a:cubicBezTo>
                <a:cubicBezTo>
                  <a:pt x="7512" y="5522"/>
                  <a:pt x="7584" y="5460"/>
                  <a:pt x="7584" y="5362"/>
                </a:cubicBezTo>
                <a:cubicBezTo>
                  <a:pt x="7575" y="5291"/>
                  <a:pt x="7530" y="5237"/>
                  <a:pt x="7441" y="5237"/>
                </a:cubicBezTo>
                <a:close/>
                <a:moveTo>
                  <a:pt x="5603" y="4728"/>
                </a:moveTo>
                <a:cubicBezTo>
                  <a:pt x="5612" y="4648"/>
                  <a:pt x="5559" y="4595"/>
                  <a:pt x="5478" y="4577"/>
                </a:cubicBezTo>
                <a:cubicBezTo>
                  <a:pt x="5398" y="4568"/>
                  <a:pt x="5318" y="4630"/>
                  <a:pt x="5318" y="4711"/>
                </a:cubicBezTo>
                <a:cubicBezTo>
                  <a:pt x="5318" y="4800"/>
                  <a:pt x="5371" y="4844"/>
                  <a:pt x="5452" y="4862"/>
                </a:cubicBezTo>
                <a:cubicBezTo>
                  <a:pt x="5541" y="4862"/>
                  <a:pt x="5594" y="4818"/>
                  <a:pt x="5603" y="4728"/>
                </a:cubicBezTo>
                <a:close/>
                <a:moveTo>
                  <a:pt x="6121" y="4577"/>
                </a:moveTo>
                <a:cubicBezTo>
                  <a:pt x="6031" y="4577"/>
                  <a:pt x="5987" y="4630"/>
                  <a:pt x="5978" y="4720"/>
                </a:cubicBezTo>
                <a:cubicBezTo>
                  <a:pt x="5978" y="4800"/>
                  <a:pt x="6040" y="4862"/>
                  <a:pt x="6130" y="4862"/>
                </a:cubicBezTo>
                <a:cubicBezTo>
                  <a:pt x="6210" y="4853"/>
                  <a:pt x="6254" y="4800"/>
                  <a:pt x="6263" y="4720"/>
                </a:cubicBezTo>
                <a:cubicBezTo>
                  <a:pt x="6254" y="4630"/>
                  <a:pt x="6210" y="4577"/>
                  <a:pt x="6121" y="4577"/>
                </a:cubicBezTo>
                <a:close/>
                <a:moveTo>
                  <a:pt x="3319" y="5380"/>
                </a:moveTo>
                <a:cubicBezTo>
                  <a:pt x="3319" y="5469"/>
                  <a:pt x="3373" y="5514"/>
                  <a:pt x="3462" y="5522"/>
                </a:cubicBezTo>
                <a:cubicBezTo>
                  <a:pt x="3542" y="5522"/>
                  <a:pt x="3614" y="5451"/>
                  <a:pt x="3605" y="5371"/>
                </a:cubicBezTo>
                <a:cubicBezTo>
                  <a:pt x="3596" y="5282"/>
                  <a:pt x="3542" y="5237"/>
                  <a:pt x="3453" y="5237"/>
                </a:cubicBezTo>
                <a:cubicBezTo>
                  <a:pt x="3373" y="5246"/>
                  <a:pt x="3319" y="5291"/>
                  <a:pt x="3319" y="5380"/>
                </a:cubicBezTo>
                <a:close/>
                <a:moveTo>
                  <a:pt x="2918" y="6040"/>
                </a:moveTo>
                <a:cubicBezTo>
                  <a:pt x="2918" y="5951"/>
                  <a:pt x="2864" y="5897"/>
                  <a:pt x="2784" y="5897"/>
                </a:cubicBezTo>
                <a:cubicBezTo>
                  <a:pt x="2695" y="5888"/>
                  <a:pt x="2632" y="5960"/>
                  <a:pt x="2641" y="6049"/>
                </a:cubicBezTo>
                <a:cubicBezTo>
                  <a:pt x="2641" y="6129"/>
                  <a:pt x="2695" y="6174"/>
                  <a:pt x="2784" y="6183"/>
                </a:cubicBezTo>
                <a:cubicBezTo>
                  <a:pt x="2864" y="6165"/>
                  <a:pt x="2918" y="6120"/>
                  <a:pt x="2918" y="6040"/>
                </a:cubicBezTo>
                <a:close/>
                <a:moveTo>
                  <a:pt x="2124" y="6584"/>
                </a:moveTo>
                <a:cubicBezTo>
                  <a:pt x="2035" y="6575"/>
                  <a:pt x="1981" y="6629"/>
                  <a:pt x="1981" y="6718"/>
                </a:cubicBezTo>
                <a:cubicBezTo>
                  <a:pt x="1981" y="6798"/>
                  <a:pt x="2035" y="6852"/>
                  <a:pt x="2115" y="6861"/>
                </a:cubicBezTo>
                <a:cubicBezTo>
                  <a:pt x="2204" y="6861"/>
                  <a:pt x="2249" y="6807"/>
                  <a:pt x="2267" y="6727"/>
                </a:cubicBezTo>
                <a:cubicBezTo>
                  <a:pt x="2258" y="6638"/>
                  <a:pt x="2213" y="6584"/>
                  <a:pt x="2124" y="6584"/>
                </a:cubicBezTo>
                <a:close/>
                <a:moveTo>
                  <a:pt x="4782" y="4577"/>
                </a:moveTo>
                <a:cubicBezTo>
                  <a:pt x="4693" y="4577"/>
                  <a:pt x="4640" y="4630"/>
                  <a:pt x="4640" y="4720"/>
                </a:cubicBezTo>
                <a:cubicBezTo>
                  <a:pt x="4640" y="4800"/>
                  <a:pt x="4693" y="4853"/>
                  <a:pt x="4774" y="4862"/>
                </a:cubicBezTo>
                <a:cubicBezTo>
                  <a:pt x="4863" y="4862"/>
                  <a:pt x="4907" y="4809"/>
                  <a:pt x="4925" y="4720"/>
                </a:cubicBezTo>
                <a:cubicBezTo>
                  <a:pt x="4907" y="4639"/>
                  <a:pt x="4872" y="4577"/>
                  <a:pt x="4782" y="4577"/>
                </a:cubicBezTo>
                <a:moveTo>
                  <a:pt x="6638" y="4711"/>
                </a:moveTo>
                <a:cubicBezTo>
                  <a:pt x="6638" y="4800"/>
                  <a:pt x="6692" y="4853"/>
                  <a:pt x="6772" y="4862"/>
                </a:cubicBezTo>
                <a:cubicBezTo>
                  <a:pt x="6861" y="4862"/>
                  <a:pt x="6915" y="4809"/>
                  <a:pt x="6915" y="4728"/>
                </a:cubicBezTo>
                <a:cubicBezTo>
                  <a:pt x="6923" y="4639"/>
                  <a:pt x="6870" y="4595"/>
                  <a:pt x="6781" y="4577"/>
                </a:cubicBezTo>
                <a:cubicBezTo>
                  <a:pt x="6700" y="4586"/>
                  <a:pt x="6647" y="4630"/>
                  <a:pt x="6638" y="4711"/>
                </a:cubicBezTo>
                <a:close/>
                <a:moveTo>
                  <a:pt x="9296" y="6718"/>
                </a:moveTo>
                <a:cubicBezTo>
                  <a:pt x="9296" y="6798"/>
                  <a:pt x="9350" y="6852"/>
                  <a:pt x="9430" y="6861"/>
                </a:cubicBezTo>
                <a:cubicBezTo>
                  <a:pt x="9520" y="6861"/>
                  <a:pt x="9573" y="6807"/>
                  <a:pt x="9573" y="6727"/>
                </a:cubicBezTo>
                <a:cubicBezTo>
                  <a:pt x="9582" y="6638"/>
                  <a:pt x="9528" y="6593"/>
                  <a:pt x="9439" y="6575"/>
                </a:cubicBezTo>
                <a:cubicBezTo>
                  <a:pt x="9359" y="6593"/>
                  <a:pt x="9296" y="6629"/>
                  <a:pt x="9296" y="6718"/>
                </a:cubicBezTo>
                <a:close/>
                <a:moveTo>
                  <a:pt x="8262" y="5371"/>
                </a:moveTo>
                <a:cubicBezTo>
                  <a:pt x="8253" y="5291"/>
                  <a:pt x="8199" y="5237"/>
                  <a:pt x="8119" y="5237"/>
                </a:cubicBezTo>
                <a:cubicBezTo>
                  <a:pt x="8030" y="5246"/>
                  <a:pt x="7976" y="5299"/>
                  <a:pt x="7985" y="5380"/>
                </a:cubicBezTo>
                <a:cubicBezTo>
                  <a:pt x="7985" y="5469"/>
                  <a:pt x="8039" y="5514"/>
                  <a:pt x="8128" y="5522"/>
                </a:cubicBezTo>
                <a:cubicBezTo>
                  <a:pt x="8208" y="5505"/>
                  <a:pt x="8262" y="5460"/>
                  <a:pt x="8262" y="5371"/>
                </a:cubicBezTo>
                <a:close/>
                <a:moveTo>
                  <a:pt x="2784" y="5246"/>
                </a:moveTo>
                <a:cubicBezTo>
                  <a:pt x="2704" y="5237"/>
                  <a:pt x="2641" y="5291"/>
                  <a:pt x="2641" y="5380"/>
                </a:cubicBezTo>
                <a:cubicBezTo>
                  <a:pt x="2641" y="5460"/>
                  <a:pt x="2695" y="5514"/>
                  <a:pt x="2775" y="5514"/>
                </a:cubicBezTo>
                <a:cubicBezTo>
                  <a:pt x="2856" y="5522"/>
                  <a:pt x="2909" y="5460"/>
                  <a:pt x="2918" y="5380"/>
                </a:cubicBezTo>
                <a:cubicBezTo>
                  <a:pt x="2909" y="5299"/>
                  <a:pt x="2864" y="5246"/>
                  <a:pt x="2784" y="5246"/>
                </a:cubicBezTo>
                <a:close/>
                <a:moveTo>
                  <a:pt x="7432" y="4586"/>
                </a:moveTo>
                <a:cubicBezTo>
                  <a:pt x="7352" y="4586"/>
                  <a:pt x="7307" y="4630"/>
                  <a:pt x="7298" y="4711"/>
                </a:cubicBezTo>
                <a:cubicBezTo>
                  <a:pt x="7298" y="4800"/>
                  <a:pt x="7352" y="4853"/>
                  <a:pt x="7432" y="4853"/>
                </a:cubicBezTo>
                <a:cubicBezTo>
                  <a:pt x="7521" y="4862"/>
                  <a:pt x="7566" y="4809"/>
                  <a:pt x="7575" y="4720"/>
                </a:cubicBezTo>
                <a:cubicBezTo>
                  <a:pt x="7566" y="4639"/>
                  <a:pt x="7521" y="4577"/>
                  <a:pt x="7432" y="4586"/>
                </a:cubicBezTo>
                <a:close/>
                <a:moveTo>
                  <a:pt x="3980" y="4728"/>
                </a:moveTo>
                <a:cubicBezTo>
                  <a:pt x="3988" y="4809"/>
                  <a:pt x="4033" y="4853"/>
                  <a:pt x="4113" y="4853"/>
                </a:cubicBezTo>
                <a:cubicBezTo>
                  <a:pt x="4203" y="4862"/>
                  <a:pt x="4256" y="4809"/>
                  <a:pt x="4256" y="4720"/>
                </a:cubicBezTo>
                <a:cubicBezTo>
                  <a:pt x="4256" y="4630"/>
                  <a:pt x="4203" y="4586"/>
                  <a:pt x="4122" y="4577"/>
                </a:cubicBezTo>
                <a:cubicBezTo>
                  <a:pt x="4033" y="4595"/>
                  <a:pt x="3980" y="4639"/>
                  <a:pt x="3980" y="4728"/>
                </a:cubicBezTo>
                <a:close/>
                <a:moveTo>
                  <a:pt x="8779" y="5897"/>
                </a:moveTo>
                <a:cubicBezTo>
                  <a:pt x="8690" y="5897"/>
                  <a:pt x="8636" y="5951"/>
                  <a:pt x="8636" y="6040"/>
                </a:cubicBezTo>
                <a:cubicBezTo>
                  <a:pt x="8645" y="6129"/>
                  <a:pt x="8699" y="6183"/>
                  <a:pt x="8779" y="6174"/>
                </a:cubicBezTo>
                <a:cubicBezTo>
                  <a:pt x="8868" y="6174"/>
                  <a:pt x="8913" y="6120"/>
                  <a:pt x="8922" y="6031"/>
                </a:cubicBezTo>
                <a:cubicBezTo>
                  <a:pt x="8904" y="5951"/>
                  <a:pt x="8859" y="5897"/>
                  <a:pt x="8779" y="5897"/>
                </a:cubicBezTo>
                <a:close/>
                <a:moveTo>
                  <a:pt x="5594" y="4042"/>
                </a:moveTo>
                <a:cubicBezTo>
                  <a:pt x="5603" y="3961"/>
                  <a:pt x="5550" y="3908"/>
                  <a:pt x="5469" y="3899"/>
                </a:cubicBezTo>
                <a:cubicBezTo>
                  <a:pt x="5398" y="3890"/>
                  <a:pt x="5318" y="3970"/>
                  <a:pt x="5327" y="4042"/>
                </a:cubicBezTo>
                <a:cubicBezTo>
                  <a:pt x="5336" y="4122"/>
                  <a:pt x="5380" y="4166"/>
                  <a:pt x="5460" y="4175"/>
                </a:cubicBezTo>
                <a:cubicBezTo>
                  <a:pt x="5541" y="4166"/>
                  <a:pt x="5594" y="4122"/>
                  <a:pt x="5594" y="4042"/>
                </a:cubicBezTo>
                <a:close/>
                <a:moveTo>
                  <a:pt x="2124" y="5897"/>
                </a:moveTo>
                <a:cubicBezTo>
                  <a:pt x="2035" y="5897"/>
                  <a:pt x="1981" y="5951"/>
                  <a:pt x="1981" y="6040"/>
                </a:cubicBezTo>
                <a:cubicBezTo>
                  <a:pt x="1990" y="6120"/>
                  <a:pt x="2035" y="6174"/>
                  <a:pt x="2115" y="6174"/>
                </a:cubicBezTo>
                <a:cubicBezTo>
                  <a:pt x="2204" y="6174"/>
                  <a:pt x="2249" y="6120"/>
                  <a:pt x="2258" y="6031"/>
                </a:cubicBezTo>
                <a:cubicBezTo>
                  <a:pt x="2249" y="5951"/>
                  <a:pt x="2204" y="5897"/>
                  <a:pt x="2124" y="5897"/>
                </a:cubicBezTo>
                <a:close/>
                <a:moveTo>
                  <a:pt x="3471" y="4586"/>
                </a:moveTo>
                <a:cubicBezTo>
                  <a:pt x="3391" y="4577"/>
                  <a:pt x="3337" y="4630"/>
                  <a:pt x="3328" y="4711"/>
                </a:cubicBezTo>
                <a:cubicBezTo>
                  <a:pt x="3319" y="4782"/>
                  <a:pt x="3391" y="4862"/>
                  <a:pt x="3462" y="4853"/>
                </a:cubicBezTo>
                <a:cubicBezTo>
                  <a:pt x="3542" y="4853"/>
                  <a:pt x="3587" y="4800"/>
                  <a:pt x="3596" y="4720"/>
                </a:cubicBezTo>
                <a:cubicBezTo>
                  <a:pt x="3587" y="4639"/>
                  <a:pt x="3551" y="4586"/>
                  <a:pt x="3471" y="4586"/>
                </a:cubicBezTo>
                <a:close/>
                <a:moveTo>
                  <a:pt x="6130" y="3926"/>
                </a:moveTo>
                <a:cubicBezTo>
                  <a:pt x="6049" y="3926"/>
                  <a:pt x="5996" y="3970"/>
                  <a:pt x="5987" y="4050"/>
                </a:cubicBezTo>
                <a:cubicBezTo>
                  <a:pt x="5978" y="4122"/>
                  <a:pt x="6049" y="4202"/>
                  <a:pt x="6121" y="4193"/>
                </a:cubicBezTo>
                <a:cubicBezTo>
                  <a:pt x="6201" y="4193"/>
                  <a:pt x="6245" y="4140"/>
                  <a:pt x="6254" y="4059"/>
                </a:cubicBezTo>
                <a:cubicBezTo>
                  <a:pt x="6245" y="3988"/>
                  <a:pt x="6210" y="3935"/>
                  <a:pt x="6130" y="3926"/>
                </a:cubicBezTo>
                <a:close/>
                <a:moveTo>
                  <a:pt x="8779" y="5246"/>
                </a:moveTo>
                <a:cubicBezTo>
                  <a:pt x="8699" y="5246"/>
                  <a:pt x="8654" y="5299"/>
                  <a:pt x="8645" y="5380"/>
                </a:cubicBezTo>
                <a:cubicBezTo>
                  <a:pt x="8636" y="5451"/>
                  <a:pt x="8717" y="5522"/>
                  <a:pt x="8788" y="5514"/>
                </a:cubicBezTo>
                <a:cubicBezTo>
                  <a:pt x="8868" y="5505"/>
                  <a:pt x="8904" y="5451"/>
                  <a:pt x="8913" y="5380"/>
                </a:cubicBezTo>
                <a:cubicBezTo>
                  <a:pt x="8904" y="5299"/>
                  <a:pt x="8859" y="5246"/>
                  <a:pt x="8779" y="5246"/>
                </a:cubicBezTo>
                <a:close/>
                <a:moveTo>
                  <a:pt x="7985" y="4711"/>
                </a:moveTo>
                <a:cubicBezTo>
                  <a:pt x="7985" y="4791"/>
                  <a:pt x="8030" y="4844"/>
                  <a:pt x="8110" y="4853"/>
                </a:cubicBezTo>
                <a:cubicBezTo>
                  <a:pt x="8181" y="4862"/>
                  <a:pt x="8262" y="4791"/>
                  <a:pt x="8253" y="4720"/>
                </a:cubicBezTo>
                <a:cubicBezTo>
                  <a:pt x="8253" y="4639"/>
                  <a:pt x="8199" y="4595"/>
                  <a:pt x="8128" y="4586"/>
                </a:cubicBezTo>
                <a:cubicBezTo>
                  <a:pt x="8048" y="4595"/>
                  <a:pt x="7994" y="4630"/>
                  <a:pt x="7985" y="4711"/>
                </a:cubicBezTo>
                <a:close/>
                <a:moveTo>
                  <a:pt x="9439" y="5897"/>
                </a:moveTo>
                <a:cubicBezTo>
                  <a:pt x="9359" y="5906"/>
                  <a:pt x="9314" y="5951"/>
                  <a:pt x="9305" y="6031"/>
                </a:cubicBezTo>
                <a:cubicBezTo>
                  <a:pt x="9296" y="6102"/>
                  <a:pt x="9368" y="6183"/>
                  <a:pt x="9439" y="6174"/>
                </a:cubicBezTo>
                <a:cubicBezTo>
                  <a:pt x="9520" y="6165"/>
                  <a:pt x="9564" y="6120"/>
                  <a:pt x="9573" y="6040"/>
                </a:cubicBezTo>
                <a:cubicBezTo>
                  <a:pt x="9573" y="5969"/>
                  <a:pt x="9511" y="5897"/>
                  <a:pt x="9439" y="5897"/>
                </a:cubicBezTo>
                <a:close/>
                <a:moveTo>
                  <a:pt x="6781" y="3926"/>
                </a:moveTo>
                <a:cubicBezTo>
                  <a:pt x="6700" y="3926"/>
                  <a:pt x="6647" y="3979"/>
                  <a:pt x="6647" y="4050"/>
                </a:cubicBezTo>
                <a:cubicBezTo>
                  <a:pt x="6647" y="4140"/>
                  <a:pt x="6692" y="4193"/>
                  <a:pt x="6772" y="4193"/>
                </a:cubicBezTo>
                <a:cubicBezTo>
                  <a:pt x="6861" y="4193"/>
                  <a:pt x="6906" y="4140"/>
                  <a:pt x="6915" y="4059"/>
                </a:cubicBezTo>
                <a:cubicBezTo>
                  <a:pt x="6906" y="3979"/>
                  <a:pt x="6861" y="3926"/>
                  <a:pt x="6781" y="3926"/>
                </a:cubicBezTo>
                <a:close/>
                <a:moveTo>
                  <a:pt x="1455" y="6584"/>
                </a:moveTo>
                <a:cubicBezTo>
                  <a:pt x="1384" y="6593"/>
                  <a:pt x="1330" y="6638"/>
                  <a:pt x="1330" y="6718"/>
                </a:cubicBezTo>
                <a:cubicBezTo>
                  <a:pt x="1330" y="6798"/>
                  <a:pt x="1384" y="6852"/>
                  <a:pt x="1464" y="6852"/>
                </a:cubicBezTo>
                <a:cubicBezTo>
                  <a:pt x="1544" y="6852"/>
                  <a:pt x="1589" y="6798"/>
                  <a:pt x="1598" y="6718"/>
                </a:cubicBezTo>
                <a:cubicBezTo>
                  <a:pt x="1580" y="6638"/>
                  <a:pt x="1544" y="6584"/>
                  <a:pt x="1455" y="6584"/>
                </a:cubicBezTo>
                <a:close/>
                <a:moveTo>
                  <a:pt x="4774" y="3908"/>
                </a:moveTo>
                <a:cubicBezTo>
                  <a:pt x="4702" y="3908"/>
                  <a:pt x="4649" y="3961"/>
                  <a:pt x="4649" y="4033"/>
                </a:cubicBezTo>
                <a:cubicBezTo>
                  <a:pt x="4649" y="4113"/>
                  <a:pt x="4702" y="4166"/>
                  <a:pt x="4782" y="4166"/>
                </a:cubicBezTo>
                <a:cubicBezTo>
                  <a:pt x="4863" y="4166"/>
                  <a:pt x="4907" y="4113"/>
                  <a:pt x="4916" y="4033"/>
                </a:cubicBezTo>
                <a:cubicBezTo>
                  <a:pt x="4898" y="3952"/>
                  <a:pt x="4854" y="3899"/>
                  <a:pt x="4774" y="3908"/>
                </a:cubicBezTo>
                <a:close/>
                <a:moveTo>
                  <a:pt x="10251" y="6727"/>
                </a:moveTo>
                <a:cubicBezTo>
                  <a:pt x="10251" y="6647"/>
                  <a:pt x="10206" y="6593"/>
                  <a:pt x="10117" y="6593"/>
                </a:cubicBezTo>
                <a:cubicBezTo>
                  <a:pt x="10046" y="6584"/>
                  <a:pt x="9992" y="6638"/>
                  <a:pt x="9992" y="6709"/>
                </a:cubicBezTo>
                <a:cubicBezTo>
                  <a:pt x="9983" y="6789"/>
                  <a:pt x="10037" y="6843"/>
                  <a:pt x="10117" y="6852"/>
                </a:cubicBezTo>
                <a:cubicBezTo>
                  <a:pt x="10198" y="6843"/>
                  <a:pt x="10242" y="6798"/>
                  <a:pt x="10251" y="6727"/>
                </a:cubicBezTo>
                <a:close/>
                <a:moveTo>
                  <a:pt x="7441" y="3935"/>
                </a:moveTo>
                <a:cubicBezTo>
                  <a:pt x="7361" y="3926"/>
                  <a:pt x="7307" y="3979"/>
                  <a:pt x="7307" y="4059"/>
                </a:cubicBezTo>
                <a:cubicBezTo>
                  <a:pt x="7307" y="4131"/>
                  <a:pt x="7352" y="4184"/>
                  <a:pt x="7432" y="4193"/>
                </a:cubicBezTo>
                <a:cubicBezTo>
                  <a:pt x="7512" y="4193"/>
                  <a:pt x="7557" y="4140"/>
                  <a:pt x="7566" y="4059"/>
                </a:cubicBezTo>
                <a:cubicBezTo>
                  <a:pt x="7566" y="3988"/>
                  <a:pt x="7521" y="3935"/>
                  <a:pt x="7441" y="3935"/>
                </a:cubicBezTo>
                <a:close/>
                <a:moveTo>
                  <a:pt x="2124" y="5246"/>
                </a:moveTo>
                <a:cubicBezTo>
                  <a:pt x="2044" y="5246"/>
                  <a:pt x="1990" y="5299"/>
                  <a:pt x="1990" y="5380"/>
                </a:cubicBezTo>
                <a:cubicBezTo>
                  <a:pt x="1990" y="5451"/>
                  <a:pt x="2035" y="5505"/>
                  <a:pt x="2115" y="5505"/>
                </a:cubicBezTo>
                <a:cubicBezTo>
                  <a:pt x="2195" y="5514"/>
                  <a:pt x="2240" y="5460"/>
                  <a:pt x="2249" y="5380"/>
                </a:cubicBezTo>
                <a:cubicBezTo>
                  <a:pt x="2249" y="5308"/>
                  <a:pt x="2204" y="5255"/>
                  <a:pt x="2124" y="5246"/>
                </a:cubicBezTo>
                <a:close/>
                <a:moveTo>
                  <a:pt x="3988" y="4033"/>
                </a:moveTo>
                <a:cubicBezTo>
                  <a:pt x="3988" y="4113"/>
                  <a:pt x="4042" y="4166"/>
                  <a:pt x="4122" y="4166"/>
                </a:cubicBezTo>
                <a:cubicBezTo>
                  <a:pt x="4203" y="4166"/>
                  <a:pt x="4256" y="4113"/>
                  <a:pt x="4247" y="4033"/>
                </a:cubicBezTo>
                <a:cubicBezTo>
                  <a:pt x="4247" y="3952"/>
                  <a:pt x="4194" y="3917"/>
                  <a:pt x="4122" y="3908"/>
                </a:cubicBezTo>
                <a:cubicBezTo>
                  <a:pt x="4042" y="3917"/>
                  <a:pt x="3988" y="3961"/>
                  <a:pt x="3988" y="4033"/>
                </a:cubicBezTo>
                <a:close/>
                <a:moveTo>
                  <a:pt x="2784" y="4586"/>
                </a:moveTo>
                <a:cubicBezTo>
                  <a:pt x="2704" y="4586"/>
                  <a:pt x="2650" y="4639"/>
                  <a:pt x="2650" y="4720"/>
                </a:cubicBezTo>
                <a:cubicBezTo>
                  <a:pt x="2650" y="4791"/>
                  <a:pt x="2695" y="4844"/>
                  <a:pt x="2775" y="4844"/>
                </a:cubicBezTo>
                <a:cubicBezTo>
                  <a:pt x="2856" y="4853"/>
                  <a:pt x="2900" y="4800"/>
                  <a:pt x="2909" y="4720"/>
                </a:cubicBezTo>
                <a:cubicBezTo>
                  <a:pt x="2900" y="4648"/>
                  <a:pt x="2864" y="4595"/>
                  <a:pt x="2784" y="4586"/>
                </a:cubicBezTo>
                <a:close/>
                <a:moveTo>
                  <a:pt x="1464" y="5915"/>
                </a:moveTo>
                <a:cubicBezTo>
                  <a:pt x="1384" y="5915"/>
                  <a:pt x="1339" y="5960"/>
                  <a:pt x="1339" y="6040"/>
                </a:cubicBezTo>
                <a:cubicBezTo>
                  <a:pt x="1339" y="6111"/>
                  <a:pt x="1384" y="6165"/>
                  <a:pt x="1464" y="6165"/>
                </a:cubicBezTo>
                <a:cubicBezTo>
                  <a:pt x="1544" y="6165"/>
                  <a:pt x="1580" y="6120"/>
                  <a:pt x="1589" y="6031"/>
                </a:cubicBezTo>
                <a:cubicBezTo>
                  <a:pt x="1580" y="5960"/>
                  <a:pt x="1544" y="5915"/>
                  <a:pt x="1464" y="5915"/>
                </a:cubicBezTo>
                <a:close/>
                <a:moveTo>
                  <a:pt x="9448" y="5255"/>
                </a:moveTo>
                <a:cubicBezTo>
                  <a:pt x="9368" y="5246"/>
                  <a:pt x="9323" y="5291"/>
                  <a:pt x="9314" y="5371"/>
                </a:cubicBezTo>
                <a:cubicBezTo>
                  <a:pt x="9305" y="5442"/>
                  <a:pt x="9350" y="5496"/>
                  <a:pt x="9430" y="5505"/>
                </a:cubicBezTo>
                <a:cubicBezTo>
                  <a:pt x="9502" y="5505"/>
                  <a:pt x="9555" y="5469"/>
                  <a:pt x="9564" y="5389"/>
                </a:cubicBezTo>
                <a:cubicBezTo>
                  <a:pt x="9564" y="5308"/>
                  <a:pt x="9528" y="5255"/>
                  <a:pt x="9448" y="5255"/>
                </a:cubicBezTo>
                <a:close/>
                <a:moveTo>
                  <a:pt x="3462" y="3917"/>
                </a:moveTo>
                <a:cubicBezTo>
                  <a:pt x="3382" y="3908"/>
                  <a:pt x="3337" y="3952"/>
                  <a:pt x="3337" y="4033"/>
                </a:cubicBezTo>
                <a:cubicBezTo>
                  <a:pt x="3337" y="4113"/>
                  <a:pt x="3382" y="4158"/>
                  <a:pt x="3462" y="4158"/>
                </a:cubicBezTo>
                <a:cubicBezTo>
                  <a:pt x="3542" y="4166"/>
                  <a:pt x="3578" y="4122"/>
                  <a:pt x="3587" y="4042"/>
                </a:cubicBezTo>
                <a:cubicBezTo>
                  <a:pt x="3587" y="3961"/>
                  <a:pt x="3542" y="3917"/>
                  <a:pt x="3462" y="3917"/>
                </a:cubicBezTo>
                <a:close/>
                <a:moveTo>
                  <a:pt x="8654" y="4711"/>
                </a:moveTo>
                <a:cubicBezTo>
                  <a:pt x="8654" y="4791"/>
                  <a:pt x="8690" y="4836"/>
                  <a:pt x="8770" y="4844"/>
                </a:cubicBezTo>
                <a:cubicBezTo>
                  <a:pt x="8850" y="4844"/>
                  <a:pt x="8895" y="4809"/>
                  <a:pt x="8904" y="4728"/>
                </a:cubicBezTo>
                <a:cubicBezTo>
                  <a:pt x="8904" y="4648"/>
                  <a:pt x="8868" y="4604"/>
                  <a:pt x="8788" y="4595"/>
                </a:cubicBezTo>
                <a:cubicBezTo>
                  <a:pt x="8708" y="4595"/>
                  <a:pt x="8663" y="4630"/>
                  <a:pt x="8654" y="4711"/>
                </a:cubicBezTo>
                <a:moveTo>
                  <a:pt x="8244" y="4059"/>
                </a:moveTo>
                <a:cubicBezTo>
                  <a:pt x="8244" y="3988"/>
                  <a:pt x="8199" y="3943"/>
                  <a:pt x="8128" y="3935"/>
                </a:cubicBezTo>
                <a:cubicBezTo>
                  <a:pt x="8048" y="3935"/>
                  <a:pt x="8003" y="3979"/>
                  <a:pt x="7994" y="4059"/>
                </a:cubicBezTo>
                <a:cubicBezTo>
                  <a:pt x="7994" y="4140"/>
                  <a:pt x="8039" y="4175"/>
                  <a:pt x="8119" y="4184"/>
                </a:cubicBezTo>
                <a:cubicBezTo>
                  <a:pt x="8199" y="4175"/>
                  <a:pt x="8244" y="4140"/>
                  <a:pt x="8244" y="4059"/>
                </a:cubicBezTo>
                <a:close/>
                <a:moveTo>
                  <a:pt x="10001" y="6031"/>
                </a:moveTo>
                <a:cubicBezTo>
                  <a:pt x="9992" y="6111"/>
                  <a:pt x="10037" y="6156"/>
                  <a:pt x="10108" y="6156"/>
                </a:cubicBezTo>
                <a:cubicBezTo>
                  <a:pt x="10189" y="6165"/>
                  <a:pt x="10242" y="6129"/>
                  <a:pt x="10242" y="6049"/>
                </a:cubicBezTo>
                <a:cubicBezTo>
                  <a:pt x="10242" y="5969"/>
                  <a:pt x="10206" y="5924"/>
                  <a:pt x="10126" y="5915"/>
                </a:cubicBezTo>
                <a:cubicBezTo>
                  <a:pt x="10046" y="5915"/>
                  <a:pt x="10001" y="5951"/>
                  <a:pt x="10001" y="6031"/>
                </a:cubicBezTo>
                <a:close/>
                <a:moveTo>
                  <a:pt x="2659" y="4042"/>
                </a:moveTo>
                <a:cubicBezTo>
                  <a:pt x="2659" y="4113"/>
                  <a:pt x="2704" y="4158"/>
                  <a:pt x="2775" y="4158"/>
                </a:cubicBezTo>
                <a:cubicBezTo>
                  <a:pt x="2856" y="4158"/>
                  <a:pt x="2900" y="4113"/>
                  <a:pt x="2900" y="4033"/>
                </a:cubicBezTo>
                <a:cubicBezTo>
                  <a:pt x="2891" y="3952"/>
                  <a:pt x="2847" y="3917"/>
                  <a:pt x="2775" y="3917"/>
                </a:cubicBezTo>
                <a:cubicBezTo>
                  <a:pt x="2704" y="3926"/>
                  <a:pt x="2659" y="3961"/>
                  <a:pt x="2659" y="4042"/>
                </a:cubicBezTo>
                <a:close/>
                <a:moveTo>
                  <a:pt x="8895" y="4068"/>
                </a:moveTo>
                <a:cubicBezTo>
                  <a:pt x="8904" y="3988"/>
                  <a:pt x="8859" y="3943"/>
                  <a:pt x="8779" y="3943"/>
                </a:cubicBezTo>
                <a:cubicBezTo>
                  <a:pt x="8699" y="3943"/>
                  <a:pt x="8663" y="3988"/>
                  <a:pt x="8663" y="4059"/>
                </a:cubicBezTo>
                <a:cubicBezTo>
                  <a:pt x="8663" y="4140"/>
                  <a:pt x="8708" y="4175"/>
                  <a:pt x="8779" y="4184"/>
                </a:cubicBezTo>
                <a:cubicBezTo>
                  <a:pt x="8850" y="4175"/>
                  <a:pt x="8895" y="4140"/>
                  <a:pt x="8895" y="4068"/>
                </a:cubicBezTo>
                <a:close/>
                <a:moveTo>
                  <a:pt x="7441" y="3257"/>
                </a:moveTo>
                <a:cubicBezTo>
                  <a:pt x="7361" y="3257"/>
                  <a:pt x="7316" y="3301"/>
                  <a:pt x="7316" y="3372"/>
                </a:cubicBezTo>
                <a:cubicBezTo>
                  <a:pt x="7316" y="3453"/>
                  <a:pt x="7361" y="3497"/>
                  <a:pt x="7441" y="3497"/>
                </a:cubicBezTo>
                <a:cubicBezTo>
                  <a:pt x="7521" y="3497"/>
                  <a:pt x="7557" y="3444"/>
                  <a:pt x="7557" y="3372"/>
                </a:cubicBezTo>
                <a:cubicBezTo>
                  <a:pt x="7548" y="3301"/>
                  <a:pt x="7512" y="3257"/>
                  <a:pt x="7441" y="3257"/>
                </a:cubicBezTo>
                <a:close/>
                <a:moveTo>
                  <a:pt x="920" y="6040"/>
                </a:moveTo>
                <a:cubicBezTo>
                  <a:pt x="920" y="5960"/>
                  <a:pt x="884" y="5924"/>
                  <a:pt x="804" y="5915"/>
                </a:cubicBezTo>
                <a:cubicBezTo>
                  <a:pt x="723" y="5915"/>
                  <a:pt x="679" y="5960"/>
                  <a:pt x="688" y="6040"/>
                </a:cubicBezTo>
                <a:cubicBezTo>
                  <a:pt x="688" y="6120"/>
                  <a:pt x="732" y="6156"/>
                  <a:pt x="804" y="6156"/>
                </a:cubicBezTo>
                <a:cubicBezTo>
                  <a:pt x="875" y="6147"/>
                  <a:pt x="920" y="6111"/>
                  <a:pt x="920" y="6040"/>
                </a:cubicBezTo>
                <a:close/>
                <a:moveTo>
                  <a:pt x="6897" y="3381"/>
                </a:moveTo>
                <a:cubicBezTo>
                  <a:pt x="6897" y="3301"/>
                  <a:pt x="6861" y="3257"/>
                  <a:pt x="6781" y="3257"/>
                </a:cubicBezTo>
                <a:cubicBezTo>
                  <a:pt x="6700" y="3257"/>
                  <a:pt x="6665" y="3301"/>
                  <a:pt x="6656" y="3372"/>
                </a:cubicBezTo>
                <a:cubicBezTo>
                  <a:pt x="6656" y="3453"/>
                  <a:pt x="6700" y="3497"/>
                  <a:pt x="6781" y="3497"/>
                </a:cubicBezTo>
                <a:cubicBezTo>
                  <a:pt x="6852" y="3497"/>
                  <a:pt x="6897" y="3462"/>
                  <a:pt x="6897" y="3381"/>
                </a:cubicBezTo>
                <a:close/>
                <a:moveTo>
                  <a:pt x="6112" y="3257"/>
                </a:moveTo>
                <a:cubicBezTo>
                  <a:pt x="6040" y="3257"/>
                  <a:pt x="5996" y="3301"/>
                  <a:pt x="5996" y="3372"/>
                </a:cubicBezTo>
                <a:cubicBezTo>
                  <a:pt x="5996" y="3453"/>
                  <a:pt x="6040" y="3497"/>
                  <a:pt x="6121" y="3497"/>
                </a:cubicBezTo>
                <a:cubicBezTo>
                  <a:pt x="6201" y="3497"/>
                  <a:pt x="6237" y="3453"/>
                  <a:pt x="6245" y="3372"/>
                </a:cubicBezTo>
                <a:cubicBezTo>
                  <a:pt x="6237" y="3292"/>
                  <a:pt x="6192" y="3257"/>
                  <a:pt x="6112" y="3257"/>
                </a:cubicBezTo>
                <a:close/>
                <a:moveTo>
                  <a:pt x="4122" y="3257"/>
                </a:moveTo>
                <a:cubicBezTo>
                  <a:pt x="4042" y="3257"/>
                  <a:pt x="3997" y="3301"/>
                  <a:pt x="3997" y="3381"/>
                </a:cubicBezTo>
                <a:cubicBezTo>
                  <a:pt x="3997" y="3462"/>
                  <a:pt x="4051" y="3497"/>
                  <a:pt x="4131" y="3497"/>
                </a:cubicBezTo>
                <a:cubicBezTo>
                  <a:pt x="4203" y="3497"/>
                  <a:pt x="4238" y="3444"/>
                  <a:pt x="4238" y="3372"/>
                </a:cubicBezTo>
                <a:cubicBezTo>
                  <a:pt x="4229" y="3301"/>
                  <a:pt x="4194" y="3257"/>
                  <a:pt x="4122" y="3257"/>
                </a:cubicBezTo>
                <a:close/>
                <a:moveTo>
                  <a:pt x="4658" y="3372"/>
                </a:moveTo>
                <a:cubicBezTo>
                  <a:pt x="4658" y="3453"/>
                  <a:pt x="4702" y="3497"/>
                  <a:pt x="4782" y="3497"/>
                </a:cubicBezTo>
                <a:cubicBezTo>
                  <a:pt x="4854" y="3497"/>
                  <a:pt x="4898" y="3453"/>
                  <a:pt x="4898" y="3381"/>
                </a:cubicBezTo>
                <a:cubicBezTo>
                  <a:pt x="4898" y="3301"/>
                  <a:pt x="4854" y="3257"/>
                  <a:pt x="4774" y="3257"/>
                </a:cubicBezTo>
                <a:cubicBezTo>
                  <a:pt x="4702" y="3265"/>
                  <a:pt x="4658" y="3301"/>
                  <a:pt x="4658" y="3372"/>
                </a:cubicBezTo>
                <a:close/>
                <a:moveTo>
                  <a:pt x="5460" y="3257"/>
                </a:moveTo>
                <a:cubicBezTo>
                  <a:pt x="5389" y="3257"/>
                  <a:pt x="5344" y="3292"/>
                  <a:pt x="5336" y="3372"/>
                </a:cubicBezTo>
                <a:cubicBezTo>
                  <a:pt x="5336" y="3444"/>
                  <a:pt x="5371" y="3497"/>
                  <a:pt x="5452" y="3497"/>
                </a:cubicBezTo>
                <a:cubicBezTo>
                  <a:pt x="5532" y="3506"/>
                  <a:pt x="5576" y="3462"/>
                  <a:pt x="5585" y="3381"/>
                </a:cubicBezTo>
                <a:cubicBezTo>
                  <a:pt x="5585" y="3301"/>
                  <a:pt x="5541" y="3257"/>
                  <a:pt x="5460" y="3257"/>
                </a:cubicBezTo>
                <a:close/>
                <a:moveTo>
                  <a:pt x="9439" y="4604"/>
                </a:moveTo>
                <a:cubicBezTo>
                  <a:pt x="9359" y="4604"/>
                  <a:pt x="9314" y="4648"/>
                  <a:pt x="9323" y="4720"/>
                </a:cubicBezTo>
                <a:cubicBezTo>
                  <a:pt x="9323" y="4800"/>
                  <a:pt x="9368" y="4844"/>
                  <a:pt x="9448" y="4836"/>
                </a:cubicBezTo>
                <a:cubicBezTo>
                  <a:pt x="9520" y="4836"/>
                  <a:pt x="9555" y="4791"/>
                  <a:pt x="9555" y="4711"/>
                </a:cubicBezTo>
                <a:cubicBezTo>
                  <a:pt x="9546" y="4639"/>
                  <a:pt x="9511" y="4595"/>
                  <a:pt x="9439" y="4604"/>
                </a:cubicBezTo>
                <a:close/>
                <a:moveTo>
                  <a:pt x="1464" y="5255"/>
                </a:moveTo>
                <a:cubicBezTo>
                  <a:pt x="1384" y="5255"/>
                  <a:pt x="1339" y="5299"/>
                  <a:pt x="1339" y="5380"/>
                </a:cubicBezTo>
                <a:cubicBezTo>
                  <a:pt x="1339" y="5460"/>
                  <a:pt x="1384" y="5496"/>
                  <a:pt x="1464" y="5496"/>
                </a:cubicBezTo>
                <a:cubicBezTo>
                  <a:pt x="1544" y="5496"/>
                  <a:pt x="1580" y="5451"/>
                  <a:pt x="1580" y="5371"/>
                </a:cubicBezTo>
                <a:cubicBezTo>
                  <a:pt x="1580" y="5299"/>
                  <a:pt x="1535" y="5255"/>
                  <a:pt x="1464" y="5255"/>
                </a:cubicBezTo>
                <a:close/>
                <a:moveTo>
                  <a:pt x="10126" y="5264"/>
                </a:moveTo>
                <a:cubicBezTo>
                  <a:pt x="10046" y="5255"/>
                  <a:pt x="10001" y="5299"/>
                  <a:pt x="10001" y="5380"/>
                </a:cubicBezTo>
                <a:cubicBezTo>
                  <a:pt x="10001" y="5460"/>
                  <a:pt x="10046" y="5496"/>
                  <a:pt x="10126" y="5496"/>
                </a:cubicBezTo>
                <a:cubicBezTo>
                  <a:pt x="10198" y="5496"/>
                  <a:pt x="10233" y="5451"/>
                  <a:pt x="10242" y="5371"/>
                </a:cubicBezTo>
                <a:cubicBezTo>
                  <a:pt x="10233" y="5308"/>
                  <a:pt x="10198" y="5264"/>
                  <a:pt x="10126" y="5264"/>
                </a:cubicBezTo>
                <a:close/>
                <a:moveTo>
                  <a:pt x="1999" y="4711"/>
                </a:moveTo>
                <a:cubicBezTo>
                  <a:pt x="1999" y="4791"/>
                  <a:pt x="2035" y="4836"/>
                  <a:pt x="2115" y="4836"/>
                </a:cubicBezTo>
                <a:cubicBezTo>
                  <a:pt x="2195" y="4844"/>
                  <a:pt x="2240" y="4800"/>
                  <a:pt x="2240" y="4720"/>
                </a:cubicBezTo>
                <a:cubicBezTo>
                  <a:pt x="2240" y="4648"/>
                  <a:pt x="2195" y="4604"/>
                  <a:pt x="2124" y="4595"/>
                </a:cubicBezTo>
                <a:cubicBezTo>
                  <a:pt x="2053" y="4604"/>
                  <a:pt x="2008" y="4630"/>
                  <a:pt x="1999" y="4711"/>
                </a:cubicBezTo>
                <a:close/>
                <a:moveTo>
                  <a:pt x="10786" y="6602"/>
                </a:moveTo>
                <a:cubicBezTo>
                  <a:pt x="10706" y="6602"/>
                  <a:pt x="10661" y="6638"/>
                  <a:pt x="10661" y="6709"/>
                </a:cubicBezTo>
                <a:cubicBezTo>
                  <a:pt x="10652" y="6789"/>
                  <a:pt x="10697" y="6843"/>
                  <a:pt x="10777" y="6843"/>
                </a:cubicBezTo>
                <a:cubicBezTo>
                  <a:pt x="10858" y="6834"/>
                  <a:pt x="10893" y="6789"/>
                  <a:pt x="10902" y="6718"/>
                </a:cubicBezTo>
                <a:cubicBezTo>
                  <a:pt x="10893" y="6647"/>
                  <a:pt x="10858" y="6602"/>
                  <a:pt x="10786" y="6602"/>
                </a:cubicBezTo>
                <a:close/>
                <a:moveTo>
                  <a:pt x="804" y="6602"/>
                </a:moveTo>
                <a:cubicBezTo>
                  <a:pt x="723" y="6602"/>
                  <a:pt x="679" y="6647"/>
                  <a:pt x="679" y="6727"/>
                </a:cubicBezTo>
                <a:cubicBezTo>
                  <a:pt x="688" y="6798"/>
                  <a:pt x="732" y="6843"/>
                  <a:pt x="804" y="6843"/>
                </a:cubicBezTo>
                <a:cubicBezTo>
                  <a:pt x="884" y="6843"/>
                  <a:pt x="920" y="6789"/>
                  <a:pt x="929" y="6718"/>
                </a:cubicBezTo>
                <a:cubicBezTo>
                  <a:pt x="920" y="6638"/>
                  <a:pt x="875" y="6602"/>
                  <a:pt x="804" y="6602"/>
                </a:cubicBezTo>
                <a:close/>
                <a:moveTo>
                  <a:pt x="10777" y="5924"/>
                </a:moveTo>
                <a:cubicBezTo>
                  <a:pt x="10706" y="5924"/>
                  <a:pt x="10661" y="5969"/>
                  <a:pt x="10661" y="6031"/>
                </a:cubicBezTo>
                <a:cubicBezTo>
                  <a:pt x="10661" y="6102"/>
                  <a:pt x="10706" y="6147"/>
                  <a:pt x="10777" y="6156"/>
                </a:cubicBezTo>
                <a:cubicBezTo>
                  <a:pt x="10849" y="6156"/>
                  <a:pt x="10884" y="6111"/>
                  <a:pt x="10893" y="6040"/>
                </a:cubicBezTo>
                <a:cubicBezTo>
                  <a:pt x="10884" y="5969"/>
                  <a:pt x="10849" y="5915"/>
                  <a:pt x="10777" y="5924"/>
                </a:cubicBezTo>
                <a:close/>
                <a:moveTo>
                  <a:pt x="8235" y="3372"/>
                </a:moveTo>
                <a:cubicBezTo>
                  <a:pt x="8235" y="3310"/>
                  <a:pt x="8190" y="3265"/>
                  <a:pt x="8119" y="3265"/>
                </a:cubicBezTo>
                <a:cubicBezTo>
                  <a:pt x="8048" y="3265"/>
                  <a:pt x="8003" y="3301"/>
                  <a:pt x="8003" y="3381"/>
                </a:cubicBezTo>
                <a:cubicBezTo>
                  <a:pt x="8003" y="3453"/>
                  <a:pt x="8048" y="3488"/>
                  <a:pt x="8119" y="3497"/>
                </a:cubicBezTo>
                <a:cubicBezTo>
                  <a:pt x="8190" y="3488"/>
                  <a:pt x="8244" y="3444"/>
                  <a:pt x="8235" y="3372"/>
                </a:cubicBezTo>
                <a:close/>
                <a:moveTo>
                  <a:pt x="2115" y="3926"/>
                </a:moveTo>
                <a:cubicBezTo>
                  <a:pt x="2053" y="3926"/>
                  <a:pt x="2008" y="3961"/>
                  <a:pt x="2008" y="4033"/>
                </a:cubicBezTo>
                <a:cubicBezTo>
                  <a:pt x="1999" y="4104"/>
                  <a:pt x="2044" y="4149"/>
                  <a:pt x="2115" y="4149"/>
                </a:cubicBezTo>
                <a:cubicBezTo>
                  <a:pt x="2195" y="4158"/>
                  <a:pt x="2231" y="4104"/>
                  <a:pt x="2240" y="4033"/>
                </a:cubicBezTo>
                <a:cubicBezTo>
                  <a:pt x="2231" y="3961"/>
                  <a:pt x="2186" y="3917"/>
                  <a:pt x="2115" y="3926"/>
                </a:cubicBezTo>
                <a:close/>
                <a:moveTo>
                  <a:pt x="135" y="6602"/>
                </a:moveTo>
                <a:cubicBezTo>
                  <a:pt x="63" y="6602"/>
                  <a:pt x="10" y="6647"/>
                  <a:pt x="10" y="6718"/>
                </a:cubicBezTo>
                <a:cubicBezTo>
                  <a:pt x="1" y="6780"/>
                  <a:pt x="45" y="6825"/>
                  <a:pt x="108" y="6834"/>
                </a:cubicBezTo>
                <a:cubicBezTo>
                  <a:pt x="179" y="6843"/>
                  <a:pt x="224" y="6798"/>
                  <a:pt x="242" y="6727"/>
                </a:cubicBezTo>
                <a:cubicBezTo>
                  <a:pt x="233" y="6655"/>
                  <a:pt x="197" y="6611"/>
                  <a:pt x="135" y="6602"/>
                </a:cubicBezTo>
                <a:close/>
                <a:moveTo>
                  <a:pt x="1455" y="4604"/>
                </a:moveTo>
                <a:cubicBezTo>
                  <a:pt x="1384" y="4613"/>
                  <a:pt x="1348" y="4648"/>
                  <a:pt x="1348" y="4720"/>
                </a:cubicBezTo>
                <a:cubicBezTo>
                  <a:pt x="1348" y="4791"/>
                  <a:pt x="1392" y="4836"/>
                  <a:pt x="1464" y="4836"/>
                </a:cubicBezTo>
                <a:cubicBezTo>
                  <a:pt x="1535" y="4836"/>
                  <a:pt x="1571" y="4782"/>
                  <a:pt x="1580" y="4711"/>
                </a:cubicBezTo>
                <a:cubicBezTo>
                  <a:pt x="1562" y="4648"/>
                  <a:pt x="1526" y="4595"/>
                  <a:pt x="1455" y="4604"/>
                </a:cubicBezTo>
                <a:close/>
                <a:moveTo>
                  <a:pt x="6130" y="2605"/>
                </a:moveTo>
                <a:cubicBezTo>
                  <a:pt x="6058" y="2605"/>
                  <a:pt x="6005" y="2641"/>
                  <a:pt x="6005" y="2712"/>
                </a:cubicBezTo>
                <a:cubicBezTo>
                  <a:pt x="6005" y="2793"/>
                  <a:pt x="6049" y="2837"/>
                  <a:pt x="6121" y="2837"/>
                </a:cubicBezTo>
                <a:cubicBezTo>
                  <a:pt x="6192" y="2837"/>
                  <a:pt x="6228" y="2793"/>
                  <a:pt x="6237" y="2721"/>
                </a:cubicBezTo>
                <a:cubicBezTo>
                  <a:pt x="6228" y="2659"/>
                  <a:pt x="6192" y="2614"/>
                  <a:pt x="6130" y="2605"/>
                </a:cubicBezTo>
                <a:close/>
                <a:moveTo>
                  <a:pt x="5469" y="2605"/>
                </a:moveTo>
                <a:cubicBezTo>
                  <a:pt x="5398" y="2596"/>
                  <a:pt x="5353" y="2641"/>
                  <a:pt x="5344" y="2712"/>
                </a:cubicBezTo>
                <a:cubicBezTo>
                  <a:pt x="5344" y="2784"/>
                  <a:pt x="5389" y="2828"/>
                  <a:pt x="5452" y="2837"/>
                </a:cubicBezTo>
                <a:cubicBezTo>
                  <a:pt x="5523" y="2837"/>
                  <a:pt x="5567" y="2793"/>
                  <a:pt x="5576" y="2730"/>
                </a:cubicBezTo>
                <a:cubicBezTo>
                  <a:pt x="5576" y="2659"/>
                  <a:pt x="5541" y="2614"/>
                  <a:pt x="5469" y="2605"/>
                </a:cubicBezTo>
                <a:close/>
                <a:moveTo>
                  <a:pt x="804" y="5264"/>
                </a:moveTo>
                <a:cubicBezTo>
                  <a:pt x="732" y="5264"/>
                  <a:pt x="688" y="5308"/>
                  <a:pt x="688" y="5380"/>
                </a:cubicBezTo>
                <a:cubicBezTo>
                  <a:pt x="688" y="5451"/>
                  <a:pt x="732" y="5487"/>
                  <a:pt x="795" y="5496"/>
                </a:cubicBezTo>
                <a:cubicBezTo>
                  <a:pt x="866" y="5496"/>
                  <a:pt x="911" y="5451"/>
                  <a:pt x="920" y="5380"/>
                </a:cubicBezTo>
                <a:cubicBezTo>
                  <a:pt x="911" y="5308"/>
                  <a:pt x="875" y="5264"/>
                  <a:pt x="804" y="5264"/>
                </a:cubicBezTo>
                <a:close/>
                <a:moveTo>
                  <a:pt x="3453" y="3265"/>
                </a:moveTo>
                <a:cubicBezTo>
                  <a:pt x="3382" y="3265"/>
                  <a:pt x="3346" y="3310"/>
                  <a:pt x="3346" y="3381"/>
                </a:cubicBezTo>
                <a:cubicBezTo>
                  <a:pt x="3346" y="3453"/>
                  <a:pt x="3391" y="3497"/>
                  <a:pt x="3462" y="3497"/>
                </a:cubicBezTo>
                <a:cubicBezTo>
                  <a:pt x="3542" y="3497"/>
                  <a:pt x="3578" y="3444"/>
                  <a:pt x="3578" y="3372"/>
                </a:cubicBezTo>
                <a:cubicBezTo>
                  <a:pt x="3569" y="3301"/>
                  <a:pt x="3534" y="3257"/>
                  <a:pt x="3453" y="3265"/>
                </a:cubicBezTo>
                <a:close/>
                <a:moveTo>
                  <a:pt x="2891" y="3381"/>
                </a:moveTo>
                <a:cubicBezTo>
                  <a:pt x="2891" y="3310"/>
                  <a:pt x="2847" y="3265"/>
                  <a:pt x="2775" y="3265"/>
                </a:cubicBezTo>
                <a:cubicBezTo>
                  <a:pt x="2713" y="3265"/>
                  <a:pt x="2668" y="3310"/>
                  <a:pt x="2668" y="3372"/>
                </a:cubicBezTo>
                <a:cubicBezTo>
                  <a:pt x="2668" y="3453"/>
                  <a:pt x="2713" y="3488"/>
                  <a:pt x="2784" y="3497"/>
                </a:cubicBezTo>
                <a:cubicBezTo>
                  <a:pt x="2847" y="3488"/>
                  <a:pt x="2891" y="3444"/>
                  <a:pt x="2891" y="3381"/>
                </a:cubicBezTo>
                <a:close/>
                <a:moveTo>
                  <a:pt x="10010" y="4711"/>
                </a:moveTo>
                <a:cubicBezTo>
                  <a:pt x="10001" y="4791"/>
                  <a:pt x="10046" y="4836"/>
                  <a:pt x="10117" y="4836"/>
                </a:cubicBezTo>
                <a:cubicBezTo>
                  <a:pt x="10189" y="4836"/>
                  <a:pt x="10233" y="4791"/>
                  <a:pt x="10233" y="4728"/>
                </a:cubicBezTo>
                <a:cubicBezTo>
                  <a:pt x="10233" y="4648"/>
                  <a:pt x="10189" y="4613"/>
                  <a:pt x="10117" y="4604"/>
                </a:cubicBezTo>
                <a:cubicBezTo>
                  <a:pt x="10055" y="4613"/>
                  <a:pt x="10010" y="4648"/>
                  <a:pt x="10010" y="4711"/>
                </a:cubicBezTo>
                <a:close/>
                <a:moveTo>
                  <a:pt x="9439" y="3943"/>
                </a:moveTo>
                <a:cubicBezTo>
                  <a:pt x="9368" y="3943"/>
                  <a:pt x="9323" y="3988"/>
                  <a:pt x="9323" y="4068"/>
                </a:cubicBezTo>
                <a:cubicBezTo>
                  <a:pt x="9323" y="4131"/>
                  <a:pt x="9368" y="4175"/>
                  <a:pt x="9439" y="4175"/>
                </a:cubicBezTo>
                <a:cubicBezTo>
                  <a:pt x="9511" y="4175"/>
                  <a:pt x="9546" y="4131"/>
                  <a:pt x="9555" y="4050"/>
                </a:cubicBezTo>
                <a:cubicBezTo>
                  <a:pt x="9537" y="3997"/>
                  <a:pt x="9511" y="3943"/>
                  <a:pt x="9439" y="3943"/>
                </a:cubicBezTo>
                <a:close/>
                <a:moveTo>
                  <a:pt x="795" y="4613"/>
                </a:moveTo>
                <a:cubicBezTo>
                  <a:pt x="732" y="4613"/>
                  <a:pt x="697" y="4657"/>
                  <a:pt x="697" y="4720"/>
                </a:cubicBezTo>
                <a:cubicBezTo>
                  <a:pt x="697" y="4782"/>
                  <a:pt x="732" y="4827"/>
                  <a:pt x="804" y="4827"/>
                </a:cubicBezTo>
                <a:cubicBezTo>
                  <a:pt x="875" y="4827"/>
                  <a:pt x="911" y="4782"/>
                  <a:pt x="920" y="4720"/>
                </a:cubicBezTo>
                <a:cubicBezTo>
                  <a:pt x="902" y="4648"/>
                  <a:pt x="866" y="4604"/>
                  <a:pt x="795" y="4613"/>
                </a:cubicBezTo>
                <a:close/>
                <a:moveTo>
                  <a:pt x="10893" y="5380"/>
                </a:moveTo>
                <a:cubicBezTo>
                  <a:pt x="10893" y="5317"/>
                  <a:pt x="10849" y="5273"/>
                  <a:pt x="10786" y="5264"/>
                </a:cubicBezTo>
                <a:cubicBezTo>
                  <a:pt x="10715" y="5264"/>
                  <a:pt x="10670" y="5308"/>
                  <a:pt x="10670" y="5380"/>
                </a:cubicBezTo>
                <a:cubicBezTo>
                  <a:pt x="10670" y="5451"/>
                  <a:pt x="10715" y="5487"/>
                  <a:pt x="10777" y="5496"/>
                </a:cubicBezTo>
                <a:cubicBezTo>
                  <a:pt x="10840" y="5487"/>
                  <a:pt x="10893" y="5451"/>
                  <a:pt x="10893" y="5380"/>
                </a:cubicBezTo>
                <a:close/>
                <a:moveTo>
                  <a:pt x="8779" y="3265"/>
                </a:moveTo>
                <a:cubicBezTo>
                  <a:pt x="8708" y="3265"/>
                  <a:pt x="8663" y="3310"/>
                  <a:pt x="8663" y="3381"/>
                </a:cubicBezTo>
                <a:cubicBezTo>
                  <a:pt x="8663" y="3453"/>
                  <a:pt x="8717" y="3497"/>
                  <a:pt x="8788" y="3488"/>
                </a:cubicBezTo>
                <a:cubicBezTo>
                  <a:pt x="8850" y="3488"/>
                  <a:pt x="8886" y="3444"/>
                  <a:pt x="8895" y="3372"/>
                </a:cubicBezTo>
                <a:cubicBezTo>
                  <a:pt x="8877" y="3310"/>
                  <a:pt x="8842" y="3265"/>
                  <a:pt x="8779" y="3265"/>
                </a:cubicBezTo>
                <a:close/>
                <a:moveTo>
                  <a:pt x="233" y="6040"/>
                </a:moveTo>
                <a:cubicBezTo>
                  <a:pt x="233" y="5977"/>
                  <a:pt x="197" y="5933"/>
                  <a:pt x="126" y="5924"/>
                </a:cubicBezTo>
                <a:cubicBezTo>
                  <a:pt x="54" y="5924"/>
                  <a:pt x="10" y="5969"/>
                  <a:pt x="10" y="6040"/>
                </a:cubicBezTo>
                <a:cubicBezTo>
                  <a:pt x="10" y="6102"/>
                  <a:pt x="54" y="6138"/>
                  <a:pt x="117" y="6156"/>
                </a:cubicBezTo>
                <a:cubicBezTo>
                  <a:pt x="188" y="6147"/>
                  <a:pt x="233" y="6111"/>
                  <a:pt x="233" y="6040"/>
                </a:cubicBezTo>
                <a:close/>
                <a:moveTo>
                  <a:pt x="1455" y="3926"/>
                </a:moveTo>
                <a:cubicBezTo>
                  <a:pt x="1392" y="3935"/>
                  <a:pt x="1348" y="3970"/>
                  <a:pt x="1348" y="4033"/>
                </a:cubicBezTo>
                <a:cubicBezTo>
                  <a:pt x="1348" y="4104"/>
                  <a:pt x="1392" y="4149"/>
                  <a:pt x="1464" y="4149"/>
                </a:cubicBezTo>
                <a:cubicBezTo>
                  <a:pt x="1535" y="4149"/>
                  <a:pt x="1571" y="4104"/>
                  <a:pt x="1571" y="4033"/>
                </a:cubicBezTo>
                <a:cubicBezTo>
                  <a:pt x="1562" y="3970"/>
                  <a:pt x="1526" y="3926"/>
                  <a:pt x="1455" y="3926"/>
                </a:cubicBezTo>
                <a:close/>
                <a:moveTo>
                  <a:pt x="2008" y="3381"/>
                </a:moveTo>
                <a:cubicBezTo>
                  <a:pt x="2008" y="3444"/>
                  <a:pt x="2053" y="3488"/>
                  <a:pt x="2115" y="3488"/>
                </a:cubicBezTo>
                <a:cubicBezTo>
                  <a:pt x="2178" y="3488"/>
                  <a:pt x="2231" y="3453"/>
                  <a:pt x="2231" y="3381"/>
                </a:cubicBezTo>
                <a:cubicBezTo>
                  <a:pt x="2231" y="3310"/>
                  <a:pt x="2186" y="3274"/>
                  <a:pt x="2115" y="3265"/>
                </a:cubicBezTo>
                <a:cubicBezTo>
                  <a:pt x="2053" y="3274"/>
                  <a:pt x="2008" y="3310"/>
                  <a:pt x="2008" y="3381"/>
                </a:cubicBezTo>
                <a:close/>
                <a:moveTo>
                  <a:pt x="8012" y="2721"/>
                </a:moveTo>
                <a:cubicBezTo>
                  <a:pt x="8012" y="2784"/>
                  <a:pt x="8056" y="2828"/>
                  <a:pt x="8128" y="2828"/>
                </a:cubicBezTo>
                <a:cubicBezTo>
                  <a:pt x="8190" y="2819"/>
                  <a:pt x="8235" y="2775"/>
                  <a:pt x="8226" y="2712"/>
                </a:cubicBezTo>
                <a:cubicBezTo>
                  <a:pt x="8217" y="2650"/>
                  <a:pt x="8181" y="2614"/>
                  <a:pt x="8119" y="2614"/>
                </a:cubicBezTo>
                <a:cubicBezTo>
                  <a:pt x="8056" y="2623"/>
                  <a:pt x="8012" y="2659"/>
                  <a:pt x="8012" y="2721"/>
                </a:cubicBezTo>
                <a:close/>
                <a:moveTo>
                  <a:pt x="4890" y="2730"/>
                </a:moveTo>
                <a:cubicBezTo>
                  <a:pt x="4898" y="2659"/>
                  <a:pt x="4854" y="2614"/>
                  <a:pt x="4782" y="2605"/>
                </a:cubicBezTo>
                <a:cubicBezTo>
                  <a:pt x="4720" y="2605"/>
                  <a:pt x="4675" y="2641"/>
                  <a:pt x="4666" y="2712"/>
                </a:cubicBezTo>
                <a:cubicBezTo>
                  <a:pt x="4658" y="2784"/>
                  <a:pt x="4702" y="2819"/>
                  <a:pt x="4774" y="2837"/>
                </a:cubicBezTo>
                <a:cubicBezTo>
                  <a:pt x="4845" y="2828"/>
                  <a:pt x="4890" y="2802"/>
                  <a:pt x="4890" y="2730"/>
                </a:cubicBezTo>
                <a:close/>
                <a:moveTo>
                  <a:pt x="4122" y="2605"/>
                </a:moveTo>
                <a:cubicBezTo>
                  <a:pt x="4060" y="2605"/>
                  <a:pt x="4015" y="2650"/>
                  <a:pt x="4006" y="2712"/>
                </a:cubicBezTo>
                <a:cubicBezTo>
                  <a:pt x="4006" y="2784"/>
                  <a:pt x="4051" y="2828"/>
                  <a:pt x="4122" y="2828"/>
                </a:cubicBezTo>
                <a:cubicBezTo>
                  <a:pt x="4194" y="2828"/>
                  <a:pt x="4229" y="2784"/>
                  <a:pt x="4238" y="2721"/>
                </a:cubicBezTo>
                <a:cubicBezTo>
                  <a:pt x="4229" y="2650"/>
                  <a:pt x="4194" y="2605"/>
                  <a:pt x="4122" y="2605"/>
                </a:cubicBezTo>
                <a:close/>
                <a:moveTo>
                  <a:pt x="12089" y="6620"/>
                </a:moveTo>
                <a:cubicBezTo>
                  <a:pt x="12035" y="6620"/>
                  <a:pt x="12000" y="6655"/>
                  <a:pt x="12000" y="6718"/>
                </a:cubicBezTo>
                <a:cubicBezTo>
                  <a:pt x="11991" y="6780"/>
                  <a:pt x="12026" y="6816"/>
                  <a:pt x="12098" y="6816"/>
                </a:cubicBezTo>
                <a:cubicBezTo>
                  <a:pt x="12160" y="6825"/>
                  <a:pt x="12196" y="6780"/>
                  <a:pt x="12196" y="6718"/>
                </a:cubicBezTo>
                <a:cubicBezTo>
                  <a:pt x="12196" y="6655"/>
                  <a:pt x="12160" y="6620"/>
                  <a:pt x="12089" y="6620"/>
                </a:cubicBezTo>
                <a:close/>
                <a:moveTo>
                  <a:pt x="11322" y="6709"/>
                </a:moveTo>
                <a:cubicBezTo>
                  <a:pt x="11322" y="6780"/>
                  <a:pt x="11366" y="6825"/>
                  <a:pt x="11429" y="6834"/>
                </a:cubicBezTo>
                <a:cubicBezTo>
                  <a:pt x="11500" y="6834"/>
                  <a:pt x="11545" y="6789"/>
                  <a:pt x="11554" y="6718"/>
                </a:cubicBezTo>
                <a:cubicBezTo>
                  <a:pt x="11554" y="6655"/>
                  <a:pt x="11509" y="6620"/>
                  <a:pt x="11446" y="6602"/>
                </a:cubicBezTo>
                <a:cubicBezTo>
                  <a:pt x="11375" y="6611"/>
                  <a:pt x="11330" y="6647"/>
                  <a:pt x="11322" y="6709"/>
                </a:cubicBezTo>
                <a:close/>
                <a:moveTo>
                  <a:pt x="5460" y="1954"/>
                </a:moveTo>
                <a:cubicBezTo>
                  <a:pt x="5398" y="1954"/>
                  <a:pt x="5362" y="1999"/>
                  <a:pt x="5362" y="2061"/>
                </a:cubicBezTo>
                <a:cubicBezTo>
                  <a:pt x="5353" y="2124"/>
                  <a:pt x="5398" y="2159"/>
                  <a:pt x="5460" y="2168"/>
                </a:cubicBezTo>
                <a:cubicBezTo>
                  <a:pt x="5523" y="2168"/>
                  <a:pt x="5559" y="2124"/>
                  <a:pt x="5567" y="2061"/>
                </a:cubicBezTo>
                <a:cubicBezTo>
                  <a:pt x="5559" y="1999"/>
                  <a:pt x="5523" y="1954"/>
                  <a:pt x="5460" y="1954"/>
                </a:cubicBezTo>
                <a:close/>
                <a:moveTo>
                  <a:pt x="6781" y="1963"/>
                </a:moveTo>
                <a:cubicBezTo>
                  <a:pt x="6727" y="1963"/>
                  <a:pt x="6683" y="1990"/>
                  <a:pt x="6683" y="2052"/>
                </a:cubicBezTo>
                <a:cubicBezTo>
                  <a:pt x="6674" y="2115"/>
                  <a:pt x="6709" y="2159"/>
                  <a:pt x="6772" y="2159"/>
                </a:cubicBezTo>
                <a:cubicBezTo>
                  <a:pt x="6834" y="2168"/>
                  <a:pt x="6870" y="2132"/>
                  <a:pt x="6879" y="2061"/>
                </a:cubicBezTo>
                <a:cubicBezTo>
                  <a:pt x="6879" y="1999"/>
                  <a:pt x="6843" y="1963"/>
                  <a:pt x="6781" y="1963"/>
                </a:cubicBezTo>
                <a:close/>
                <a:moveTo>
                  <a:pt x="7334" y="2070"/>
                </a:moveTo>
                <a:cubicBezTo>
                  <a:pt x="7343" y="2132"/>
                  <a:pt x="7387" y="2168"/>
                  <a:pt x="7450" y="2159"/>
                </a:cubicBezTo>
                <a:cubicBezTo>
                  <a:pt x="7503" y="2159"/>
                  <a:pt x="7539" y="2115"/>
                  <a:pt x="7539" y="2061"/>
                </a:cubicBezTo>
                <a:cubicBezTo>
                  <a:pt x="7539" y="1999"/>
                  <a:pt x="7494" y="1963"/>
                  <a:pt x="7432" y="1963"/>
                </a:cubicBezTo>
                <a:cubicBezTo>
                  <a:pt x="7370" y="1972"/>
                  <a:pt x="7334" y="1999"/>
                  <a:pt x="7334" y="2070"/>
                </a:cubicBezTo>
                <a:close/>
                <a:moveTo>
                  <a:pt x="6014" y="2061"/>
                </a:moveTo>
                <a:cubicBezTo>
                  <a:pt x="6014" y="2124"/>
                  <a:pt x="6058" y="2168"/>
                  <a:pt x="6121" y="2168"/>
                </a:cubicBezTo>
                <a:cubicBezTo>
                  <a:pt x="6183" y="2159"/>
                  <a:pt x="6228" y="2124"/>
                  <a:pt x="6228" y="2061"/>
                </a:cubicBezTo>
                <a:cubicBezTo>
                  <a:pt x="6219" y="1999"/>
                  <a:pt x="6183" y="1963"/>
                  <a:pt x="6121" y="1954"/>
                </a:cubicBezTo>
                <a:cubicBezTo>
                  <a:pt x="6058" y="1963"/>
                  <a:pt x="6014" y="1999"/>
                  <a:pt x="6014" y="2061"/>
                </a:cubicBezTo>
                <a:close/>
                <a:moveTo>
                  <a:pt x="7325" y="2712"/>
                </a:moveTo>
                <a:cubicBezTo>
                  <a:pt x="7325" y="2784"/>
                  <a:pt x="7370" y="2828"/>
                  <a:pt x="7441" y="2828"/>
                </a:cubicBezTo>
                <a:cubicBezTo>
                  <a:pt x="7503" y="2828"/>
                  <a:pt x="7548" y="2784"/>
                  <a:pt x="7548" y="2721"/>
                </a:cubicBezTo>
                <a:cubicBezTo>
                  <a:pt x="7548" y="2650"/>
                  <a:pt x="7503" y="2614"/>
                  <a:pt x="7441" y="2605"/>
                </a:cubicBezTo>
                <a:cubicBezTo>
                  <a:pt x="7378" y="2614"/>
                  <a:pt x="7325" y="2650"/>
                  <a:pt x="7325" y="2712"/>
                </a:cubicBezTo>
                <a:close/>
                <a:moveTo>
                  <a:pt x="6665" y="2712"/>
                </a:moveTo>
                <a:cubicBezTo>
                  <a:pt x="6656" y="2784"/>
                  <a:pt x="6700" y="2828"/>
                  <a:pt x="6772" y="2837"/>
                </a:cubicBezTo>
                <a:cubicBezTo>
                  <a:pt x="6843" y="2837"/>
                  <a:pt x="6897" y="2793"/>
                  <a:pt x="6897" y="2721"/>
                </a:cubicBezTo>
                <a:cubicBezTo>
                  <a:pt x="6897" y="2650"/>
                  <a:pt x="6852" y="2614"/>
                  <a:pt x="6781" y="2605"/>
                </a:cubicBezTo>
                <a:cubicBezTo>
                  <a:pt x="6718" y="2605"/>
                  <a:pt x="6674" y="2641"/>
                  <a:pt x="6665" y="2712"/>
                </a:cubicBezTo>
                <a:close/>
                <a:moveTo>
                  <a:pt x="12098" y="2668"/>
                </a:moveTo>
                <a:cubicBezTo>
                  <a:pt x="12071" y="2677"/>
                  <a:pt x="12053" y="2686"/>
                  <a:pt x="12053" y="2712"/>
                </a:cubicBezTo>
                <a:cubicBezTo>
                  <a:pt x="12044" y="2748"/>
                  <a:pt x="12062" y="2766"/>
                  <a:pt x="12089" y="2766"/>
                </a:cubicBezTo>
                <a:cubicBezTo>
                  <a:pt x="12124" y="2766"/>
                  <a:pt x="12142" y="2748"/>
                  <a:pt x="12142" y="2721"/>
                </a:cubicBezTo>
                <a:cubicBezTo>
                  <a:pt x="12142" y="2686"/>
                  <a:pt x="12124" y="2668"/>
                  <a:pt x="12098" y="2668"/>
                </a:cubicBezTo>
                <a:close/>
                <a:moveTo>
                  <a:pt x="7432" y="9"/>
                </a:moveTo>
                <a:cubicBezTo>
                  <a:pt x="7414" y="18"/>
                  <a:pt x="7396" y="27"/>
                  <a:pt x="7387" y="54"/>
                </a:cubicBezTo>
                <a:cubicBezTo>
                  <a:pt x="7387" y="90"/>
                  <a:pt x="7405" y="107"/>
                  <a:pt x="7432" y="107"/>
                </a:cubicBezTo>
                <a:cubicBezTo>
                  <a:pt x="7468" y="107"/>
                  <a:pt x="7486" y="90"/>
                  <a:pt x="7486" y="63"/>
                </a:cubicBezTo>
                <a:cubicBezTo>
                  <a:pt x="7486" y="27"/>
                  <a:pt x="7468" y="9"/>
                  <a:pt x="7432" y="9"/>
                </a:cubicBezTo>
                <a:close/>
                <a:moveTo>
                  <a:pt x="3507" y="63"/>
                </a:moveTo>
                <a:cubicBezTo>
                  <a:pt x="3507" y="36"/>
                  <a:pt x="3498" y="18"/>
                  <a:pt x="3471" y="9"/>
                </a:cubicBezTo>
                <a:cubicBezTo>
                  <a:pt x="3435" y="9"/>
                  <a:pt x="3418" y="27"/>
                  <a:pt x="3418" y="54"/>
                </a:cubicBezTo>
                <a:cubicBezTo>
                  <a:pt x="3409" y="90"/>
                  <a:pt x="3426" y="107"/>
                  <a:pt x="3462" y="107"/>
                </a:cubicBezTo>
                <a:cubicBezTo>
                  <a:pt x="3489" y="107"/>
                  <a:pt x="3507" y="90"/>
                  <a:pt x="3507" y="63"/>
                </a:cubicBezTo>
                <a:close/>
                <a:moveTo>
                  <a:pt x="6781" y="9"/>
                </a:moveTo>
                <a:cubicBezTo>
                  <a:pt x="6754" y="9"/>
                  <a:pt x="6727" y="18"/>
                  <a:pt x="6727" y="54"/>
                </a:cubicBezTo>
                <a:cubicBezTo>
                  <a:pt x="6727" y="90"/>
                  <a:pt x="6745" y="116"/>
                  <a:pt x="6781" y="116"/>
                </a:cubicBezTo>
                <a:cubicBezTo>
                  <a:pt x="6816" y="116"/>
                  <a:pt x="6825" y="90"/>
                  <a:pt x="6834" y="63"/>
                </a:cubicBezTo>
                <a:cubicBezTo>
                  <a:pt x="6834" y="27"/>
                  <a:pt x="6816" y="9"/>
                  <a:pt x="6781" y="9"/>
                </a:cubicBezTo>
                <a:close/>
                <a:moveTo>
                  <a:pt x="4131" y="9"/>
                </a:moveTo>
                <a:cubicBezTo>
                  <a:pt x="4096" y="9"/>
                  <a:pt x="4069" y="18"/>
                  <a:pt x="4069" y="54"/>
                </a:cubicBezTo>
                <a:cubicBezTo>
                  <a:pt x="4069" y="90"/>
                  <a:pt x="4078" y="107"/>
                  <a:pt x="4122" y="116"/>
                </a:cubicBezTo>
                <a:cubicBezTo>
                  <a:pt x="4149" y="116"/>
                  <a:pt x="4167" y="98"/>
                  <a:pt x="4176" y="63"/>
                </a:cubicBezTo>
                <a:cubicBezTo>
                  <a:pt x="4176" y="36"/>
                  <a:pt x="4158" y="9"/>
                  <a:pt x="4131" y="9"/>
                </a:cubicBezTo>
                <a:close/>
                <a:moveTo>
                  <a:pt x="6130" y="9"/>
                </a:moveTo>
                <a:cubicBezTo>
                  <a:pt x="6094" y="9"/>
                  <a:pt x="6067" y="27"/>
                  <a:pt x="6067" y="63"/>
                </a:cubicBezTo>
                <a:cubicBezTo>
                  <a:pt x="6067" y="90"/>
                  <a:pt x="6085" y="107"/>
                  <a:pt x="6121" y="116"/>
                </a:cubicBezTo>
                <a:cubicBezTo>
                  <a:pt x="6147" y="116"/>
                  <a:pt x="6165" y="98"/>
                  <a:pt x="6174" y="63"/>
                </a:cubicBezTo>
                <a:cubicBezTo>
                  <a:pt x="6174" y="36"/>
                  <a:pt x="6165" y="9"/>
                  <a:pt x="6130" y="9"/>
                </a:cubicBezTo>
                <a:close/>
                <a:moveTo>
                  <a:pt x="4782" y="9"/>
                </a:moveTo>
                <a:cubicBezTo>
                  <a:pt x="4738" y="9"/>
                  <a:pt x="4720" y="36"/>
                  <a:pt x="4729" y="72"/>
                </a:cubicBezTo>
                <a:cubicBezTo>
                  <a:pt x="4729" y="98"/>
                  <a:pt x="4756" y="116"/>
                  <a:pt x="4782" y="116"/>
                </a:cubicBezTo>
                <a:cubicBezTo>
                  <a:pt x="4818" y="107"/>
                  <a:pt x="4836" y="90"/>
                  <a:pt x="4827" y="54"/>
                </a:cubicBezTo>
                <a:cubicBezTo>
                  <a:pt x="4827" y="27"/>
                  <a:pt x="4809" y="9"/>
                  <a:pt x="4782" y="9"/>
                </a:cubicBezTo>
                <a:close/>
                <a:moveTo>
                  <a:pt x="2115" y="768"/>
                </a:moveTo>
                <a:cubicBezTo>
                  <a:pt x="2160" y="768"/>
                  <a:pt x="2178" y="750"/>
                  <a:pt x="2169" y="714"/>
                </a:cubicBezTo>
                <a:cubicBezTo>
                  <a:pt x="2169" y="678"/>
                  <a:pt x="2151" y="669"/>
                  <a:pt x="2115" y="669"/>
                </a:cubicBezTo>
                <a:cubicBezTo>
                  <a:pt x="2088" y="669"/>
                  <a:pt x="2070" y="687"/>
                  <a:pt x="2070" y="723"/>
                </a:cubicBezTo>
                <a:cubicBezTo>
                  <a:pt x="2070" y="750"/>
                  <a:pt x="2088" y="768"/>
                  <a:pt x="2115" y="768"/>
                </a:cubicBezTo>
                <a:close/>
                <a:moveTo>
                  <a:pt x="9439" y="669"/>
                </a:moveTo>
                <a:cubicBezTo>
                  <a:pt x="9412" y="669"/>
                  <a:pt x="9395" y="687"/>
                  <a:pt x="9395" y="714"/>
                </a:cubicBezTo>
                <a:cubicBezTo>
                  <a:pt x="9386" y="741"/>
                  <a:pt x="9404" y="768"/>
                  <a:pt x="9430" y="768"/>
                </a:cubicBezTo>
                <a:cubicBezTo>
                  <a:pt x="9466" y="768"/>
                  <a:pt x="9484" y="750"/>
                  <a:pt x="9484" y="723"/>
                </a:cubicBezTo>
                <a:cubicBezTo>
                  <a:pt x="9484" y="687"/>
                  <a:pt x="9466" y="669"/>
                  <a:pt x="9439" y="669"/>
                </a:cubicBezTo>
                <a:close/>
                <a:moveTo>
                  <a:pt x="126" y="2008"/>
                </a:moveTo>
                <a:cubicBezTo>
                  <a:pt x="99" y="2008"/>
                  <a:pt x="72" y="2017"/>
                  <a:pt x="72" y="2052"/>
                </a:cubicBezTo>
                <a:cubicBezTo>
                  <a:pt x="63" y="2088"/>
                  <a:pt x="81" y="2115"/>
                  <a:pt x="117" y="2115"/>
                </a:cubicBezTo>
                <a:cubicBezTo>
                  <a:pt x="152" y="2115"/>
                  <a:pt x="170" y="2097"/>
                  <a:pt x="170" y="2061"/>
                </a:cubicBezTo>
                <a:cubicBezTo>
                  <a:pt x="170" y="2034"/>
                  <a:pt x="161" y="2017"/>
                  <a:pt x="126" y="2008"/>
                </a:cubicBezTo>
                <a:close/>
                <a:moveTo>
                  <a:pt x="11393" y="2061"/>
                </a:moveTo>
                <a:cubicBezTo>
                  <a:pt x="11393" y="2088"/>
                  <a:pt x="11402" y="2106"/>
                  <a:pt x="11429" y="2106"/>
                </a:cubicBezTo>
                <a:cubicBezTo>
                  <a:pt x="11455" y="2115"/>
                  <a:pt x="11482" y="2097"/>
                  <a:pt x="11482" y="2070"/>
                </a:cubicBezTo>
                <a:cubicBezTo>
                  <a:pt x="11491" y="2034"/>
                  <a:pt x="11473" y="2017"/>
                  <a:pt x="11438" y="2017"/>
                </a:cubicBezTo>
                <a:cubicBezTo>
                  <a:pt x="11411" y="2017"/>
                  <a:pt x="11393" y="2025"/>
                  <a:pt x="11393" y="2061"/>
                </a:cubicBezTo>
                <a:close/>
                <a:moveTo>
                  <a:pt x="14087" y="6673"/>
                </a:moveTo>
                <a:cubicBezTo>
                  <a:pt x="14060" y="6673"/>
                  <a:pt x="14051" y="6691"/>
                  <a:pt x="14051" y="6718"/>
                </a:cubicBezTo>
                <a:cubicBezTo>
                  <a:pt x="14051" y="6745"/>
                  <a:pt x="14060" y="6771"/>
                  <a:pt x="14096" y="6762"/>
                </a:cubicBezTo>
                <a:cubicBezTo>
                  <a:pt x="14132" y="6762"/>
                  <a:pt x="14141" y="6745"/>
                  <a:pt x="14141" y="6718"/>
                </a:cubicBezTo>
                <a:cubicBezTo>
                  <a:pt x="14141" y="6682"/>
                  <a:pt x="14123" y="6673"/>
                  <a:pt x="14087" y="6673"/>
                </a:cubicBezTo>
                <a:close/>
                <a:moveTo>
                  <a:pt x="848" y="1383"/>
                </a:moveTo>
                <a:cubicBezTo>
                  <a:pt x="848" y="1356"/>
                  <a:pt x="839" y="1339"/>
                  <a:pt x="813" y="1330"/>
                </a:cubicBezTo>
                <a:cubicBezTo>
                  <a:pt x="786" y="1330"/>
                  <a:pt x="759" y="1339"/>
                  <a:pt x="759" y="1374"/>
                </a:cubicBezTo>
                <a:cubicBezTo>
                  <a:pt x="750" y="1401"/>
                  <a:pt x="768" y="1419"/>
                  <a:pt x="795" y="1428"/>
                </a:cubicBezTo>
                <a:cubicBezTo>
                  <a:pt x="830" y="1428"/>
                  <a:pt x="848" y="1410"/>
                  <a:pt x="848" y="1383"/>
                </a:cubicBezTo>
                <a:close/>
                <a:moveTo>
                  <a:pt x="13436" y="4675"/>
                </a:moveTo>
                <a:cubicBezTo>
                  <a:pt x="13409" y="4675"/>
                  <a:pt x="13391" y="4684"/>
                  <a:pt x="13391" y="4711"/>
                </a:cubicBezTo>
                <a:cubicBezTo>
                  <a:pt x="13391" y="4746"/>
                  <a:pt x="13400" y="4764"/>
                  <a:pt x="13436" y="4764"/>
                </a:cubicBezTo>
                <a:cubicBezTo>
                  <a:pt x="13463" y="4773"/>
                  <a:pt x="13480" y="4755"/>
                  <a:pt x="13489" y="4720"/>
                </a:cubicBezTo>
                <a:cubicBezTo>
                  <a:pt x="13480" y="4693"/>
                  <a:pt x="13472" y="4675"/>
                  <a:pt x="13436" y="4675"/>
                </a:cubicBezTo>
                <a:close/>
                <a:moveTo>
                  <a:pt x="10126" y="1321"/>
                </a:moveTo>
                <a:cubicBezTo>
                  <a:pt x="10090" y="1312"/>
                  <a:pt x="10064" y="1339"/>
                  <a:pt x="10064" y="1365"/>
                </a:cubicBezTo>
                <a:cubicBezTo>
                  <a:pt x="10055" y="1410"/>
                  <a:pt x="10082" y="1437"/>
                  <a:pt x="10117" y="1437"/>
                </a:cubicBezTo>
                <a:cubicBezTo>
                  <a:pt x="10153" y="1437"/>
                  <a:pt x="10171" y="1419"/>
                  <a:pt x="10180" y="1374"/>
                </a:cubicBezTo>
                <a:cubicBezTo>
                  <a:pt x="10180" y="1347"/>
                  <a:pt x="10162" y="1321"/>
                  <a:pt x="10126" y="1321"/>
                </a:cubicBezTo>
                <a:close/>
                <a:moveTo>
                  <a:pt x="8717" y="714"/>
                </a:moveTo>
                <a:cubicBezTo>
                  <a:pt x="8717" y="750"/>
                  <a:pt x="8743" y="776"/>
                  <a:pt x="8770" y="776"/>
                </a:cubicBezTo>
                <a:cubicBezTo>
                  <a:pt x="8815" y="785"/>
                  <a:pt x="8842" y="759"/>
                  <a:pt x="8842" y="714"/>
                </a:cubicBezTo>
                <a:cubicBezTo>
                  <a:pt x="8842" y="687"/>
                  <a:pt x="8815" y="661"/>
                  <a:pt x="8779" y="661"/>
                </a:cubicBezTo>
                <a:cubicBezTo>
                  <a:pt x="8743" y="661"/>
                  <a:pt x="8726" y="678"/>
                  <a:pt x="8717" y="714"/>
                </a:cubicBezTo>
                <a:close/>
                <a:moveTo>
                  <a:pt x="12785" y="3997"/>
                </a:moveTo>
                <a:cubicBezTo>
                  <a:pt x="12749" y="3997"/>
                  <a:pt x="12722" y="4024"/>
                  <a:pt x="12722" y="4050"/>
                </a:cubicBezTo>
                <a:cubicBezTo>
                  <a:pt x="12713" y="4095"/>
                  <a:pt x="12740" y="4122"/>
                  <a:pt x="12776" y="4122"/>
                </a:cubicBezTo>
                <a:cubicBezTo>
                  <a:pt x="12811" y="4122"/>
                  <a:pt x="12838" y="4095"/>
                  <a:pt x="12838" y="4059"/>
                </a:cubicBezTo>
                <a:cubicBezTo>
                  <a:pt x="12838" y="4024"/>
                  <a:pt x="12820" y="4006"/>
                  <a:pt x="12785" y="3997"/>
                </a:cubicBezTo>
                <a:moveTo>
                  <a:pt x="13373" y="5371"/>
                </a:moveTo>
                <a:cubicBezTo>
                  <a:pt x="13373" y="5406"/>
                  <a:pt x="13400" y="5433"/>
                  <a:pt x="13427" y="5442"/>
                </a:cubicBezTo>
                <a:cubicBezTo>
                  <a:pt x="13472" y="5442"/>
                  <a:pt x="13498" y="5415"/>
                  <a:pt x="13498" y="5380"/>
                </a:cubicBezTo>
                <a:cubicBezTo>
                  <a:pt x="13498" y="5344"/>
                  <a:pt x="13472" y="5326"/>
                  <a:pt x="13436" y="5317"/>
                </a:cubicBezTo>
                <a:cubicBezTo>
                  <a:pt x="13400" y="5326"/>
                  <a:pt x="13382" y="5344"/>
                  <a:pt x="13373" y="5371"/>
                </a:cubicBezTo>
                <a:close/>
                <a:moveTo>
                  <a:pt x="5398" y="63"/>
                </a:moveTo>
                <a:cubicBezTo>
                  <a:pt x="5407" y="98"/>
                  <a:pt x="5434" y="125"/>
                  <a:pt x="5469" y="116"/>
                </a:cubicBezTo>
                <a:cubicBezTo>
                  <a:pt x="5505" y="116"/>
                  <a:pt x="5523" y="90"/>
                  <a:pt x="5523" y="54"/>
                </a:cubicBezTo>
                <a:cubicBezTo>
                  <a:pt x="5514" y="18"/>
                  <a:pt x="5496" y="0"/>
                  <a:pt x="5460" y="0"/>
                </a:cubicBezTo>
                <a:cubicBezTo>
                  <a:pt x="5425" y="9"/>
                  <a:pt x="5398" y="27"/>
                  <a:pt x="5398" y="63"/>
                </a:cubicBezTo>
                <a:close/>
                <a:moveTo>
                  <a:pt x="117" y="2793"/>
                </a:moveTo>
                <a:cubicBezTo>
                  <a:pt x="161" y="2793"/>
                  <a:pt x="188" y="2775"/>
                  <a:pt x="188" y="2730"/>
                </a:cubicBezTo>
                <a:cubicBezTo>
                  <a:pt x="197" y="2686"/>
                  <a:pt x="179" y="2650"/>
                  <a:pt x="126" y="2650"/>
                </a:cubicBezTo>
                <a:cubicBezTo>
                  <a:pt x="81" y="2641"/>
                  <a:pt x="54" y="2668"/>
                  <a:pt x="45" y="2721"/>
                </a:cubicBezTo>
                <a:cubicBezTo>
                  <a:pt x="54" y="2757"/>
                  <a:pt x="72" y="2793"/>
                  <a:pt x="117" y="2793"/>
                </a:cubicBezTo>
                <a:moveTo>
                  <a:pt x="10786" y="2641"/>
                </a:moveTo>
                <a:cubicBezTo>
                  <a:pt x="10733" y="2641"/>
                  <a:pt x="10706" y="2668"/>
                  <a:pt x="10706" y="2721"/>
                </a:cubicBezTo>
                <a:cubicBezTo>
                  <a:pt x="10706" y="2766"/>
                  <a:pt x="10733" y="2793"/>
                  <a:pt x="10777" y="2793"/>
                </a:cubicBezTo>
                <a:cubicBezTo>
                  <a:pt x="10822" y="2802"/>
                  <a:pt x="10849" y="2766"/>
                  <a:pt x="10858" y="2721"/>
                </a:cubicBezTo>
                <a:cubicBezTo>
                  <a:pt x="10849" y="2677"/>
                  <a:pt x="10831" y="2641"/>
                  <a:pt x="10786" y="2641"/>
                </a:cubicBezTo>
                <a:close/>
                <a:moveTo>
                  <a:pt x="11375" y="2721"/>
                </a:moveTo>
                <a:cubicBezTo>
                  <a:pt x="11375" y="2766"/>
                  <a:pt x="11402" y="2784"/>
                  <a:pt x="11438" y="2784"/>
                </a:cubicBezTo>
                <a:cubicBezTo>
                  <a:pt x="11482" y="2784"/>
                  <a:pt x="11509" y="2757"/>
                  <a:pt x="11500" y="2721"/>
                </a:cubicBezTo>
                <a:cubicBezTo>
                  <a:pt x="11500" y="2677"/>
                  <a:pt x="11473" y="2659"/>
                  <a:pt x="11438" y="2650"/>
                </a:cubicBezTo>
                <a:cubicBezTo>
                  <a:pt x="11393" y="2659"/>
                  <a:pt x="11366" y="2686"/>
                  <a:pt x="11375" y="2721"/>
                </a:cubicBezTo>
                <a:close/>
                <a:moveTo>
                  <a:pt x="5460" y="643"/>
                </a:moveTo>
                <a:cubicBezTo>
                  <a:pt x="5416" y="652"/>
                  <a:pt x="5389" y="669"/>
                  <a:pt x="5389" y="723"/>
                </a:cubicBezTo>
                <a:cubicBezTo>
                  <a:pt x="5389" y="768"/>
                  <a:pt x="5416" y="794"/>
                  <a:pt x="5469" y="794"/>
                </a:cubicBezTo>
                <a:cubicBezTo>
                  <a:pt x="5514" y="794"/>
                  <a:pt x="5532" y="759"/>
                  <a:pt x="5532" y="714"/>
                </a:cubicBezTo>
                <a:cubicBezTo>
                  <a:pt x="5532" y="669"/>
                  <a:pt x="5505" y="643"/>
                  <a:pt x="5460" y="643"/>
                </a:cubicBezTo>
                <a:close/>
                <a:moveTo>
                  <a:pt x="6130" y="643"/>
                </a:moveTo>
                <a:cubicBezTo>
                  <a:pt x="6085" y="643"/>
                  <a:pt x="6049" y="661"/>
                  <a:pt x="6049" y="705"/>
                </a:cubicBezTo>
                <a:cubicBezTo>
                  <a:pt x="6040" y="759"/>
                  <a:pt x="6067" y="794"/>
                  <a:pt x="6121" y="794"/>
                </a:cubicBezTo>
                <a:cubicBezTo>
                  <a:pt x="6165" y="794"/>
                  <a:pt x="6192" y="768"/>
                  <a:pt x="6192" y="723"/>
                </a:cubicBezTo>
                <a:cubicBezTo>
                  <a:pt x="6192" y="678"/>
                  <a:pt x="6174" y="652"/>
                  <a:pt x="6130" y="643"/>
                </a:cubicBezTo>
                <a:close/>
                <a:moveTo>
                  <a:pt x="6781" y="643"/>
                </a:moveTo>
                <a:cubicBezTo>
                  <a:pt x="6736" y="643"/>
                  <a:pt x="6709" y="669"/>
                  <a:pt x="6709" y="714"/>
                </a:cubicBezTo>
                <a:cubicBezTo>
                  <a:pt x="6700" y="768"/>
                  <a:pt x="6736" y="794"/>
                  <a:pt x="6781" y="794"/>
                </a:cubicBezTo>
                <a:cubicBezTo>
                  <a:pt x="6834" y="794"/>
                  <a:pt x="6852" y="759"/>
                  <a:pt x="6852" y="714"/>
                </a:cubicBezTo>
                <a:cubicBezTo>
                  <a:pt x="6852" y="669"/>
                  <a:pt x="6825" y="643"/>
                  <a:pt x="6781" y="643"/>
                </a:cubicBezTo>
                <a:close/>
                <a:moveTo>
                  <a:pt x="7512" y="714"/>
                </a:moveTo>
                <a:cubicBezTo>
                  <a:pt x="7512" y="678"/>
                  <a:pt x="7486" y="652"/>
                  <a:pt x="7441" y="652"/>
                </a:cubicBezTo>
                <a:cubicBezTo>
                  <a:pt x="7396" y="643"/>
                  <a:pt x="7370" y="669"/>
                  <a:pt x="7370" y="714"/>
                </a:cubicBezTo>
                <a:cubicBezTo>
                  <a:pt x="7361" y="768"/>
                  <a:pt x="7387" y="785"/>
                  <a:pt x="7441" y="794"/>
                </a:cubicBezTo>
                <a:cubicBezTo>
                  <a:pt x="7486" y="785"/>
                  <a:pt x="7512" y="768"/>
                  <a:pt x="7512" y="714"/>
                </a:cubicBezTo>
                <a:close/>
                <a:moveTo>
                  <a:pt x="8119" y="652"/>
                </a:moveTo>
                <a:cubicBezTo>
                  <a:pt x="8074" y="661"/>
                  <a:pt x="8056" y="687"/>
                  <a:pt x="8056" y="723"/>
                </a:cubicBezTo>
                <a:cubicBezTo>
                  <a:pt x="8056" y="759"/>
                  <a:pt x="8083" y="785"/>
                  <a:pt x="8119" y="785"/>
                </a:cubicBezTo>
                <a:cubicBezTo>
                  <a:pt x="8164" y="785"/>
                  <a:pt x="8181" y="759"/>
                  <a:pt x="8190" y="714"/>
                </a:cubicBezTo>
                <a:cubicBezTo>
                  <a:pt x="8181" y="678"/>
                  <a:pt x="8155" y="652"/>
                  <a:pt x="8119" y="652"/>
                </a:cubicBezTo>
                <a:close/>
                <a:moveTo>
                  <a:pt x="1464" y="1981"/>
                </a:moveTo>
                <a:cubicBezTo>
                  <a:pt x="1410" y="1981"/>
                  <a:pt x="1384" y="2008"/>
                  <a:pt x="1384" y="2061"/>
                </a:cubicBezTo>
                <a:cubicBezTo>
                  <a:pt x="1384" y="2106"/>
                  <a:pt x="1410" y="2132"/>
                  <a:pt x="1455" y="2141"/>
                </a:cubicBezTo>
                <a:cubicBezTo>
                  <a:pt x="1508" y="2141"/>
                  <a:pt x="1535" y="2115"/>
                  <a:pt x="1535" y="2061"/>
                </a:cubicBezTo>
                <a:cubicBezTo>
                  <a:pt x="1535" y="2017"/>
                  <a:pt x="1508" y="1990"/>
                  <a:pt x="1464" y="1981"/>
                </a:cubicBezTo>
                <a:close/>
                <a:moveTo>
                  <a:pt x="10117" y="1990"/>
                </a:moveTo>
                <a:cubicBezTo>
                  <a:pt x="10073" y="1990"/>
                  <a:pt x="10046" y="2017"/>
                  <a:pt x="10046" y="2061"/>
                </a:cubicBezTo>
                <a:cubicBezTo>
                  <a:pt x="10046" y="2106"/>
                  <a:pt x="10073" y="2132"/>
                  <a:pt x="10126" y="2132"/>
                </a:cubicBezTo>
                <a:cubicBezTo>
                  <a:pt x="10171" y="2132"/>
                  <a:pt x="10198" y="2106"/>
                  <a:pt x="10198" y="2052"/>
                </a:cubicBezTo>
                <a:cubicBezTo>
                  <a:pt x="10189" y="2017"/>
                  <a:pt x="10162" y="1990"/>
                  <a:pt x="10117" y="1990"/>
                </a:cubicBezTo>
                <a:close/>
                <a:moveTo>
                  <a:pt x="10777" y="1999"/>
                </a:moveTo>
                <a:cubicBezTo>
                  <a:pt x="10742" y="1990"/>
                  <a:pt x="10715" y="2017"/>
                  <a:pt x="10715" y="2061"/>
                </a:cubicBezTo>
                <a:cubicBezTo>
                  <a:pt x="10715" y="2097"/>
                  <a:pt x="10733" y="2124"/>
                  <a:pt x="10777" y="2124"/>
                </a:cubicBezTo>
                <a:cubicBezTo>
                  <a:pt x="10813" y="2132"/>
                  <a:pt x="10840" y="2106"/>
                  <a:pt x="10849" y="2061"/>
                </a:cubicBezTo>
                <a:cubicBezTo>
                  <a:pt x="10840" y="2025"/>
                  <a:pt x="10822" y="1999"/>
                  <a:pt x="10777" y="1999"/>
                </a:cubicBezTo>
                <a:close/>
                <a:moveTo>
                  <a:pt x="804" y="1990"/>
                </a:moveTo>
                <a:cubicBezTo>
                  <a:pt x="759" y="1990"/>
                  <a:pt x="732" y="2025"/>
                  <a:pt x="732" y="2070"/>
                </a:cubicBezTo>
                <a:cubicBezTo>
                  <a:pt x="741" y="2115"/>
                  <a:pt x="768" y="2132"/>
                  <a:pt x="813" y="2132"/>
                </a:cubicBezTo>
                <a:cubicBezTo>
                  <a:pt x="848" y="2124"/>
                  <a:pt x="875" y="2097"/>
                  <a:pt x="875" y="2052"/>
                </a:cubicBezTo>
                <a:cubicBezTo>
                  <a:pt x="866" y="2017"/>
                  <a:pt x="848" y="1990"/>
                  <a:pt x="804" y="1990"/>
                </a:cubicBezTo>
                <a:close/>
                <a:moveTo>
                  <a:pt x="9448" y="1312"/>
                </a:moveTo>
                <a:cubicBezTo>
                  <a:pt x="9404" y="1303"/>
                  <a:pt x="9377" y="1330"/>
                  <a:pt x="9368" y="1374"/>
                </a:cubicBezTo>
                <a:cubicBezTo>
                  <a:pt x="9368" y="1419"/>
                  <a:pt x="9395" y="1446"/>
                  <a:pt x="9430" y="1446"/>
                </a:cubicBezTo>
                <a:cubicBezTo>
                  <a:pt x="9475" y="1454"/>
                  <a:pt x="9502" y="1428"/>
                  <a:pt x="9511" y="1383"/>
                </a:cubicBezTo>
                <a:cubicBezTo>
                  <a:pt x="9502" y="1339"/>
                  <a:pt x="9484" y="1312"/>
                  <a:pt x="9448" y="1312"/>
                </a:cubicBezTo>
                <a:close/>
                <a:moveTo>
                  <a:pt x="8779" y="1454"/>
                </a:moveTo>
                <a:cubicBezTo>
                  <a:pt x="8824" y="1454"/>
                  <a:pt x="8850" y="1428"/>
                  <a:pt x="8850" y="1383"/>
                </a:cubicBezTo>
                <a:cubicBezTo>
                  <a:pt x="8850" y="1330"/>
                  <a:pt x="8824" y="1303"/>
                  <a:pt x="8779" y="1303"/>
                </a:cubicBezTo>
                <a:cubicBezTo>
                  <a:pt x="8726" y="1303"/>
                  <a:pt x="8708" y="1339"/>
                  <a:pt x="8708" y="1383"/>
                </a:cubicBezTo>
                <a:cubicBezTo>
                  <a:pt x="8708" y="1428"/>
                  <a:pt x="8734" y="1454"/>
                  <a:pt x="8779" y="1454"/>
                </a:cubicBezTo>
                <a:close/>
                <a:moveTo>
                  <a:pt x="2856" y="1383"/>
                </a:moveTo>
                <a:cubicBezTo>
                  <a:pt x="2856" y="1339"/>
                  <a:pt x="2838" y="1303"/>
                  <a:pt x="2784" y="1303"/>
                </a:cubicBezTo>
                <a:cubicBezTo>
                  <a:pt x="2740" y="1303"/>
                  <a:pt x="2704" y="1330"/>
                  <a:pt x="2704" y="1374"/>
                </a:cubicBezTo>
                <a:cubicBezTo>
                  <a:pt x="2704" y="1419"/>
                  <a:pt x="2722" y="1454"/>
                  <a:pt x="2775" y="1454"/>
                </a:cubicBezTo>
                <a:cubicBezTo>
                  <a:pt x="2820" y="1454"/>
                  <a:pt x="2856" y="1428"/>
                  <a:pt x="2856" y="1383"/>
                </a:cubicBezTo>
                <a:close/>
                <a:moveTo>
                  <a:pt x="2124" y="1312"/>
                </a:moveTo>
                <a:cubicBezTo>
                  <a:pt x="2079" y="1312"/>
                  <a:pt x="2053" y="1330"/>
                  <a:pt x="2053" y="1374"/>
                </a:cubicBezTo>
                <a:cubicBezTo>
                  <a:pt x="2044" y="1419"/>
                  <a:pt x="2070" y="1446"/>
                  <a:pt x="2115" y="1446"/>
                </a:cubicBezTo>
                <a:cubicBezTo>
                  <a:pt x="2160" y="1454"/>
                  <a:pt x="2186" y="1428"/>
                  <a:pt x="2195" y="1374"/>
                </a:cubicBezTo>
                <a:cubicBezTo>
                  <a:pt x="2186" y="1339"/>
                  <a:pt x="2169" y="1312"/>
                  <a:pt x="2124" y="1312"/>
                </a:cubicBezTo>
                <a:close/>
                <a:moveTo>
                  <a:pt x="1464" y="1312"/>
                </a:moveTo>
                <a:cubicBezTo>
                  <a:pt x="1428" y="1312"/>
                  <a:pt x="1401" y="1339"/>
                  <a:pt x="1392" y="1374"/>
                </a:cubicBezTo>
                <a:cubicBezTo>
                  <a:pt x="1392" y="1419"/>
                  <a:pt x="1419" y="1446"/>
                  <a:pt x="1455" y="1446"/>
                </a:cubicBezTo>
                <a:cubicBezTo>
                  <a:pt x="1500" y="1446"/>
                  <a:pt x="1517" y="1419"/>
                  <a:pt x="1526" y="1383"/>
                </a:cubicBezTo>
                <a:cubicBezTo>
                  <a:pt x="1526" y="1339"/>
                  <a:pt x="1508" y="1312"/>
                  <a:pt x="1464" y="1312"/>
                </a:cubicBezTo>
                <a:close/>
                <a:moveTo>
                  <a:pt x="13507" y="6718"/>
                </a:moveTo>
                <a:cubicBezTo>
                  <a:pt x="13507" y="6673"/>
                  <a:pt x="13480" y="6655"/>
                  <a:pt x="13445" y="6647"/>
                </a:cubicBezTo>
                <a:cubicBezTo>
                  <a:pt x="13400" y="6647"/>
                  <a:pt x="13364" y="6673"/>
                  <a:pt x="13364" y="6718"/>
                </a:cubicBezTo>
                <a:cubicBezTo>
                  <a:pt x="13364" y="6762"/>
                  <a:pt x="13391" y="6789"/>
                  <a:pt x="13445" y="6789"/>
                </a:cubicBezTo>
                <a:cubicBezTo>
                  <a:pt x="13480" y="6789"/>
                  <a:pt x="13507" y="6762"/>
                  <a:pt x="13507" y="6718"/>
                </a:cubicBezTo>
                <a:close/>
                <a:moveTo>
                  <a:pt x="13507" y="6049"/>
                </a:moveTo>
                <a:cubicBezTo>
                  <a:pt x="13507" y="6004"/>
                  <a:pt x="13489" y="5969"/>
                  <a:pt x="13445" y="5969"/>
                </a:cubicBezTo>
                <a:cubicBezTo>
                  <a:pt x="13400" y="5969"/>
                  <a:pt x="13373" y="5986"/>
                  <a:pt x="13373" y="6031"/>
                </a:cubicBezTo>
                <a:cubicBezTo>
                  <a:pt x="13364" y="6076"/>
                  <a:pt x="13391" y="6102"/>
                  <a:pt x="13436" y="6111"/>
                </a:cubicBezTo>
                <a:cubicBezTo>
                  <a:pt x="13472" y="6102"/>
                  <a:pt x="13498" y="6084"/>
                  <a:pt x="13507" y="6049"/>
                </a:cubicBezTo>
                <a:close/>
                <a:moveTo>
                  <a:pt x="12098" y="4131"/>
                </a:moveTo>
                <a:cubicBezTo>
                  <a:pt x="12142" y="4131"/>
                  <a:pt x="12169" y="4113"/>
                  <a:pt x="12169" y="4068"/>
                </a:cubicBezTo>
                <a:cubicBezTo>
                  <a:pt x="12169" y="4015"/>
                  <a:pt x="12142" y="3988"/>
                  <a:pt x="12089" y="3988"/>
                </a:cubicBezTo>
                <a:cubicBezTo>
                  <a:pt x="12044" y="3988"/>
                  <a:pt x="12026" y="4015"/>
                  <a:pt x="12026" y="4059"/>
                </a:cubicBezTo>
                <a:cubicBezTo>
                  <a:pt x="12026" y="4104"/>
                  <a:pt x="12044" y="4131"/>
                  <a:pt x="12098" y="4131"/>
                </a:cubicBezTo>
                <a:close/>
                <a:moveTo>
                  <a:pt x="12847" y="4728"/>
                </a:moveTo>
                <a:cubicBezTo>
                  <a:pt x="12856" y="4684"/>
                  <a:pt x="12829" y="4657"/>
                  <a:pt x="12785" y="4648"/>
                </a:cubicBezTo>
                <a:cubicBezTo>
                  <a:pt x="12740" y="4648"/>
                  <a:pt x="12713" y="4675"/>
                  <a:pt x="12713" y="4711"/>
                </a:cubicBezTo>
                <a:cubicBezTo>
                  <a:pt x="12704" y="4755"/>
                  <a:pt x="12731" y="4782"/>
                  <a:pt x="12776" y="4791"/>
                </a:cubicBezTo>
                <a:cubicBezTo>
                  <a:pt x="12811" y="4791"/>
                  <a:pt x="12838" y="4773"/>
                  <a:pt x="12847" y="4728"/>
                </a:cubicBezTo>
                <a:close/>
                <a:moveTo>
                  <a:pt x="4122" y="652"/>
                </a:moveTo>
                <a:cubicBezTo>
                  <a:pt x="4078" y="652"/>
                  <a:pt x="4051" y="669"/>
                  <a:pt x="4051" y="714"/>
                </a:cubicBezTo>
                <a:cubicBezTo>
                  <a:pt x="4042" y="759"/>
                  <a:pt x="4069" y="785"/>
                  <a:pt x="4113" y="794"/>
                </a:cubicBezTo>
                <a:cubicBezTo>
                  <a:pt x="4158" y="794"/>
                  <a:pt x="4185" y="768"/>
                  <a:pt x="4194" y="714"/>
                </a:cubicBezTo>
                <a:cubicBezTo>
                  <a:pt x="4185" y="678"/>
                  <a:pt x="4167" y="652"/>
                  <a:pt x="4122" y="652"/>
                </a:cubicBezTo>
                <a:close/>
                <a:moveTo>
                  <a:pt x="11446" y="3301"/>
                </a:moveTo>
                <a:cubicBezTo>
                  <a:pt x="11393" y="3301"/>
                  <a:pt x="11366" y="3328"/>
                  <a:pt x="11357" y="3381"/>
                </a:cubicBezTo>
                <a:cubicBezTo>
                  <a:pt x="11357" y="3426"/>
                  <a:pt x="11384" y="3453"/>
                  <a:pt x="11429" y="3453"/>
                </a:cubicBezTo>
                <a:cubicBezTo>
                  <a:pt x="11482" y="3462"/>
                  <a:pt x="11509" y="3435"/>
                  <a:pt x="11518" y="3372"/>
                </a:cubicBezTo>
                <a:cubicBezTo>
                  <a:pt x="11509" y="3337"/>
                  <a:pt x="11491" y="3301"/>
                  <a:pt x="11446" y="3301"/>
                </a:cubicBezTo>
                <a:moveTo>
                  <a:pt x="12098" y="3310"/>
                </a:moveTo>
                <a:cubicBezTo>
                  <a:pt x="12053" y="3319"/>
                  <a:pt x="12026" y="3346"/>
                  <a:pt x="12035" y="3381"/>
                </a:cubicBezTo>
                <a:cubicBezTo>
                  <a:pt x="12035" y="3417"/>
                  <a:pt x="12062" y="3444"/>
                  <a:pt x="12098" y="3444"/>
                </a:cubicBezTo>
                <a:cubicBezTo>
                  <a:pt x="12142" y="3444"/>
                  <a:pt x="12160" y="3417"/>
                  <a:pt x="12160" y="3372"/>
                </a:cubicBezTo>
                <a:cubicBezTo>
                  <a:pt x="12151" y="3337"/>
                  <a:pt x="12133" y="3310"/>
                  <a:pt x="12098" y="3310"/>
                </a:cubicBezTo>
                <a:close/>
                <a:moveTo>
                  <a:pt x="3471" y="652"/>
                </a:moveTo>
                <a:cubicBezTo>
                  <a:pt x="3426" y="652"/>
                  <a:pt x="3400" y="669"/>
                  <a:pt x="3391" y="714"/>
                </a:cubicBezTo>
                <a:cubicBezTo>
                  <a:pt x="3391" y="759"/>
                  <a:pt x="3418" y="785"/>
                  <a:pt x="3453" y="785"/>
                </a:cubicBezTo>
                <a:cubicBezTo>
                  <a:pt x="3498" y="794"/>
                  <a:pt x="3525" y="768"/>
                  <a:pt x="3534" y="723"/>
                </a:cubicBezTo>
                <a:cubicBezTo>
                  <a:pt x="3525" y="678"/>
                  <a:pt x="3507" y="652"/>
                  <a:pt x="3471" y="652"/>
                </a:cubicBezTo>
                <a:close/>
                <a:moveTo>
                  <a:pt x="4782" y="643"/>
                </a:moveTo>
                <a:cubicBezTo>
                  <a:pt x="4738" y="643"/>
                  <a:pt x="4711" y="669"/>
                  <a:pt x="4702" y="714"/>
                </a:cubicBezTo>
                <a:cubicBezTo>
                  <a:pt x="4702" y="768"/>
                  <a:pt x="4729" y="794"/>
                  <a:pt x="4782" y="794"/>
                </a:cubicBezTo>
                <a:cubicBezTo>
                  <a:pt x="4827" y="794"/>
                  <a:pt x="4854" y="768"/>
                  <a:pt x="4854" y="723"/>
                </a:cubicBezTo>
                <a:cubicBezTo>
                  <a:pt x="4854" y="678"/>
                  <a:pt x="4827" y="652"/>
                  <a:pt x="4782" y="643"/>
                </a:cubicBezTo>
                <a:close/>
                <a:moveTo>
                  <a:pt x="2784" y="652"/>
                </a:moveTo>
                <a:cubicBezTo>
                  <a:pt x="2740" y="652"/>
                  <a:pt x="2713" y="678"/>
                  <a:pt x="2713" y="714"/>
                </a:cubicBezTo>
                <a:cubicBezTo>
                  <a:pt x="2713" y="759"/>
                  <a:pt x="2740" y="785"/>
                  <a:pt x="2775" y="785"/>
                </a:cubicBezTo>
                <a:cubicBezTo>
                  <a:pt x="2820" y="785"/>
                  <a:pt x="2838" y="759"/>
                  <a:pt x="2847" y="723"/>
                </a:cubicBezTo>
                <a:cubicBezTo>
                  <a:pt x="2847" y="687"/>
                  <a:pt x="2820" y="661"/>
                  <a:pt x="2784" y="652"/>
                </a:cubicBezTo>
                <a:close/>
                <a:moveTo>
                  <a:pt x="12785" y="5308"/>
                </a:moveTo>
                <a:cubicBezTo>
                  <a:pt x="12740" y="5299"/>
                  <a:pt x="12713" y="5317"/>
                  <a:pt x="12704" y="5371"/>
                </a:cubicBezTo>
                <a:cubicBezTo>
                  <a:pt x="12704" y="5415"/>
                  <a:pt x="12722" y="5451"/>
                  <a:pt x="12776" y="5451"/>
                </a:cubicBezTo>
                <a:cubicBezTo>
                  <a:pt x="12820" y="5451"/>
                  <a:pt x="12847" y="5433"/>
                  <a:pt x="12856" y="5380"/>
                </a:cubicBezTo>
                <a:cubicBezTo>
                  <a:pt x="12856" y="5335"/>
                  <a:pt x="12829" y="5308"/>
                  <a:pt x="12785" y="5308"/>
                </a:cubicBezTo>
                <a:close/>
                <a:moveTo>
                  <a:pt x="12695" y="6049"/>
                </a:moveTo>
                <a:cubicBezTo>
                  <a:pt x="12704" y="6093"/>
                  <a:pt x="12731" y="6129"/>
                  <a:pt x="12785" y="6120"/>
                </a:cubicBezTo>
                <a:cubicBezTo>
                  <a:pt x="12838" y="6120"/>
                  <a:pt x="12865" y="6084"/>
                  <a:pt x="12865" y="6031"/>
                </a:cubicBezTo>
                <a:cubicBezTo>
                  <a:pt x="12856" y="5977"/>
                  <a:pt x="12820" y="5951"/>
                  <a:pt x="12776" y="5951"/>
                </a:cubicBezTo>
                <a:cubicBezTo>
                  <a:pt x="12722" y="5960"/>
                  <a:pt x="12686" y="5995"/>
                  <a:pt x="12695" y="6049"/>
                </a:cubicBezTo>
                <a:close/>
                <a:moveTo>
                  <a:pt x="12000" y="6031"/>
                </a:moveTo>
                <a:cubicBezTo>
                  <a:pt x="12000" y="6093"/>
                  <a:pt x="12035" y="6129"/>
                  <a:pt x="12089" y="6129"/>
                </a:cubicBezTo>
                <a:cubicBezTo>
                  <a:pt x="12151" y="6138"/>
                  <a:pt x="12187" y="6102"/>
                  <a:pt x="12187" y="6040"/>
                </a:cubicBezTo>
                <a:cubicBezTo>
                  <a:pt x="12196" y="5986"/>
                  <a:pt x="12160" y="5951"/>
                  <a:pt x="12098" y="5942"/>
                </a:cubicBezTo>
                <a:cubicBezTo>
                  <a:pt x="12044" y="5942"/>
                  <a:pt x="12008" y="5969"/>
                  <a:pt x="12000" y="6031"/>
                </a:cubicBezTo>
                <a:close/>
                <a:moveTo>
                  <a:pt x="3453" y="1294"/>
                </a:moveTo>
                <a:cubicBezTo>
                  <a:pt x="3409" y="1303"/>
                  <a:pt x="3373" y="1330"/>
                  <a:pt x="3382" y="1383"/>
                </a:cubicBezTo>
                <a:cubicBezTo>
                  <a:pt x="3382" y="1437"/>
                  <a:pt x="3418" y="1463"/>
                  <a:pt x="3471" y="1463"/>
                </a:cubicBezTo>
                <a:cubicBezTo>
                  <a:pt x="3516" y="1454"/>
                  <a:pt x="3542" y="1428"/>
                  <a:pt x="3551" y="1374"/>
                </a:cubicBezTo>
                <a:cubicBezTo>
                  <a:pt x="3534" y="1321"/>
                  <a:pt x="3507" y="1285"/>
                  <a:pt x="3453" y="1294"/>
                </a:cubicBezTo>
                <a:close/>
                <a:moveTo>
                  <a:pt x="4212" y="1374"/>
                </a:moveTo>
                <a:cubicBezTo>
                  <a:pt x="4203" y="1330"/>
                  <a:pt x="4176" y="1294"/>
                  <a:pt x="4122" y="1294"/>
                </a:cubicBezTo>
                <a:cubicBezTo>
                  <a:pt x="4069" y="1285"/>
                  <a:pt x="4033" y="1321"/>
                  <a:pt x="4033" y="1374"/>
                </a:cubicBezTo>
                <a:cubicBezTo>
                  <a:pt x="4033" y="1428"/>
                  <a:pt x="4069" y="1463"/>
                  <a:pt x="4122" y="1472"/>
                </a:cubicBezTo>
                <a:cubicBezTo>
                  <a:pt x="4176" y="1463"/>
                  <a:pt x="4212" y="1428"/>
                  <a:pt x="4212" y="1374"/>
                </a:cubicBezTo>
                <a:close/>
                <a:moveTo>
                  <a:pt x="4693" y="1374"/>
                </a:moveTo>
                <a:cubicBezTo>
                  <a:pt x="4684" y="1428"/>
                  <a:pt x="4720" y="1472"/>
                  <a:pt x="4782" y="1472"/>
                </a:cubicBezTo>
                <a:cubicBezTo>
                  <a:pt x="4836" y="1472"/>
                  <a:pt x="4872" y="1437"/>
                  <a:pt x="4872" y="1383"/>
                </a:cubicBezTo>
                <a:cubicBezTo>
                  <a:pt x="4872" y="1330"/>
                  <a:pt x="4836" y="1294"/>
                  <a:pt x="4782" y="1285"/>
                </a:cubicBezTo>
                <a:cubicBezTo>
                  <a:pt x="4729" y="1294"/>
                  <a:pt x="4693" y="1321"/>
                  <a:pt x="4693" y="1374"/>
                </a:cubicBezTo>
                <a:close/>
                <a:moveTo>
                  <a:pt x="28" y="4033"/>
                </a:moveTo>
                <a:cubicBezTo>
                  <a:pt x="28" y="4095"/>
                  <a:pt x="63" y="4131"/>
                  <a:pt x="126" y="4131"/>
                </a:cubicBezTo>
                <a:cubicBezTo>
                  <a:pt x="179" y="4131"/>
                  <a:pt x="215" y="4095"/>
                  <a:pt x="215" y="4042"/>
                </a:cubicBezTo>
                <a:cubicBezTo>
                  <a:pt x="215" y="3979"/>
                  <a:pt x="179" y="3952"/>
                  <a:pt x="108" y="3943"/>
                </a:cubicBezTo>
                <a:cubicBezTo>
                  <a:pt x="63" y="3952"/>
                  <a:pt x="28" y="3979"/>
                  <a:pt x="28" y="4033"/>
                </a:cubicBezTo>
                <a:close/>
                <a:moveTo>
                  <a:pt x="5371" y="1374"/>
                </a:moveTo>
                <a:cubicBezTo>
                  <a:pt x="5362" y="1428"/>
                  <a:pt x="5398" y="1472"/>
                  <a:pt x="5460" y="1472"/>
                </a:cubicBezTo>
                <a:cubicBezTo>
                  <a:pt x="5514" y="1472"/>
                  <a:pt x="5550" y="1437"/>
                  <a:pt x="5550" y="1383"/>
                </a:cubicBezTo>
                <a:cubicBezTo>
                  <a:pt x="5559" y="1330"/>
                  <a:pt x="5523" y="1294"/>
                  <a:pt x="5460" y="1285"/>
                </a:cubicBezTo>
                <a:cubicBezTo>
                  <a:pt x="5416" y="1294"/>
                  <a:pt x="5371" y="1312"/>
                  <a:pt x="5371" y="1374"/>
                </a:cubicBezTo>
                <a:close/>
                <a:moveTo>
                  <a:pt x="6121" y="1285"/>
                </a:moveTo>
                <a:cubicBezTo>
                  <a:pt x="6067" y="1285"/>
                  <a:pt x="6031" y="1321"/>
                  <a:pt x="6031" y="1374"/>
                </a:cubicBezTo>
                <a:cubicBezTo>
                  <a:pt x="6031" y="1428"/>
                  <a:pt x="6067" y="1472"/>
                  <a:pt x="6121" y="1472"/>
                </a:cubicBezTo>
                <a:cubicBezTo>
                  <a:pt x="6174" y="1472"/>
                  <a:pt x="6201" y="1428"/>
                  <a:pt x="6210" y="1383"/>
                </a:cubicBezTo>
                <a:cubicBezTo>
                  <a:pt x="6210" y="1330"/>
                  <a:pt x="6174" y="1294"/>
                  <a:pt x="6121" y="1285"/>
                </a:cubicBezTo>
                <a:close/>
                <a:moveTo>
                  <a:pt x="6692" y="1374"/>
                </a:moveTo>
                <a:cubicBezTo>
                  <a:pt x="6692" y="1428"/>
                  <a:pt x="6718" y="1463"/>
                  <a:pt x="6772" y="1472"/>
                </a:cubicBezTo>
                <a:cubicBezTo>
                  <a:pt x="6834" y="1472"/>
                  <a:pt x="6870" y="1437"/>
                  <a:pt x="6870" y="1374"/>
                </a:cubicBezTo>
                <a:cubicBezTo>
                  <a:pt x="6870" y="1321"/>
                  <a:pt x="6834" y="1294"/>
                  <a:pt x="6781" y="1285"/>
                </a:cubicBezTo>
                <a:cubicBezTo>
                  <a:pt x="6727" y="1294"/>
                  <a:pt x="6692" y="1321"/>
                  <a:pt x="6692" y="1374"/>
                </a:cubicBezTo>
                <a:close/>
                <a:moveTo>
                  <a:pt x="7530" y="1383"/>
                </a:moveTo>
                <a:cubicBezTo>
                  <a:pt x="7530" y="1330"/>
                  <a:pt x="7494" y="1294"/>
                  <a:pt x="7450" y="1294"/>
                </a:cubicBezTo>
                <a:cubicBezTo>
                  <a:pt x="7396" y="1285"/>
                  <a:pt x="7352" y="1321"/>
                  <a:pt x="7352" y="1374"/>
                </a:cubicBezTo>
                <a:cubicBezTo>
                  <a:pt x="7343" y="1428"/>
                  <a:pt x="7378" y="1454"/>
                  <a:pt x="7441" y="1472"/>
                </a:cubicBezTo>
                <a:cubicBezTo>
                  <a:pt x="7486" y="1463"/>
                  <a:pt x="7521" y="1437"/>
                  <a:pt x="7530" y="1383"/>
                </a:cubicBezTo>
                <a:close/>
                <a:moveTo>
                  <a:pt x="206" y="3390"/>
                </a:moveTo>
                <a:cubicBezTo>
                  <a:pt x="206" y="3337"/>
                  <a:pt x="179" y="3301"/>
                  <a:pt x="126" y="3292"/>
                </a:cubicBezTo>
                <a:cubicBezTo>
                  <a:pt x="72" y="3292"/>
                  <a:pt x="45" y="3328"/>
                  <a:pt x="36" y="3372"/>
                </a:cubicBezTo>
                <a:cubicBezTo>
                  <a:pt x="28" y="3426"/>
                  <a:pt x="63" y="3453"/>
                  <a:pt x="117" y="3462"/>
                </a:cubicBezTo>
                <a:cubicBezTo>
                  <a:pt x="170" y="3462"/>
                  <a:pt x="197" y="3435"/>
                  <a:pt x="206" y="3390"/>
                </a:cubicBezTo>
                <a:close/>
                <a:moveTo>
                  <a:pt x="714" y="3372"/>
                </a:moveTo>
                <a:cubicBezTo>
                  <a:pt x="706" y="3435"/>
                  <a:pt x="741" y="3471"/>
                  <a:pt x="804" y="3471"/>
                </a:cubicBezTo>
                <a:cubicBezTo>
                  <a:pt x="857" y="3471"/>
                  <a:pt x="893" y="3435"/>
                  <a:pt x="893" y="3381"/>
                </a:cubicBezTo>
                <a:cubicBezTo>
                  <a:pt x="902" y="3319"/>
                  <a:pt x="857" y="3292"/>
                  <a:pt x="795" y="3283"/>
                </a:cubicBezTo>
                <a:cubicBezTo>
                  <a:pt x="750" y="3292"/>
                  <a:pt x="714" y="3319"/>
                  <a:pt x="714" y="3372"/>
                </a:cubicBezTo>
                <a:close/>
                <a:moveTo>
                  <a:pt x="10215" y="3381"/>
                </a:moveTo>
                <a:cubicBezTo>
                  <a:pt x="10215" y="3328"/>
                  <a:pt x="10189" y="3283"/>
                  <a:pt x="10126" y="3283"/>
                </a:cubicBezTo>
                <a:cubicBezTo>
                  <a:pt x="10064" y="3274"/>
                  <a:pt x="10028" y="3310"/>
                  <a:pt x="10028" y="3381"/>
                </a:cubicBezTo>
                <a:cubicBezTo>
                  <a:pt x="10028" y="3435"/>
                  <a:pt x="10064" y="3471"/>
                  <a:pt x="10117" y="3480"/>
                </a:cubicBezTo>
                <a:cubicBezTo>
                  <a:pt x="10180" y="3471"/>
                  <a:pt x="10215" y="3444"/>
                  <a:pt x="10215" y="3381"/>
                </a:cubicBezTo>
                <a:close/>
                <a:moveTo>
                  <a:pt x="10867" y="3381"/>
                </a:moveTo>
                <a:cubicBezTo>
                  <a:pt x="10876" y="3328"/>
                  <a:pt x="10840" y="3292"/>
                  <a:pt x="10786" y="3292"/>
                </a:cubicBezTo>
                <a:cubicBezTo>
                  <a:pt x="10724" y="3283"/>
                  <a:pt x="10688" y="3319"/>
                  <a:pt x="10688" y="3381"/>
                </a:cubicBezTo>
                <a:cubicBezTo>
                  <a:pt x="10688" y="3435"/>
                  <a:pt x="10724" y="3462"/>
                  <a:pt x="10777" y="3471"/>
                </a:cubicBezTo>
                <a:cubicBezTo>
                  <a:pt x="10831" y="3462"/>
                  <a:pt x="10867" y="3435"/>
                  <a:pt x="10867" y="3381"/>
                </a:cubicBezTo>
                <a:close/>
                <a:moveTo>
                  <a:pt x="884" y="2721"/>
                </a:moveTo>
                <a:cubicBezTo>
                  <a:pt x="884" y="2668"/>
                  <a:pt x="848" y="2632"/>
                  <a:pt x="795" y="2632"/>
                </a:cubicBezTo>
                <a:cubicBezTo>
                  <a:pt x="741" y="2641"/>
                  <a:pt x="714" y="2677"/>
                  <a:pt x="723" y="2730"/>
                </a:cubicBezTo>
                <a:cubicBezTo>
                  <a:pt x="723" y="2775"/>
                  <a:pt x="759" y="2802"/>
                  <a:pt x="804" y="2802"/>
                </a:cubicBezTo>
                <a:cubicBezTo>
                  <a:pt x="857" y="2793"/>
                  <a:pt x="884" y="2766"/>
                  <a:pt x="884" y="2721"/>
                </a:cubicBezTo>
                <a:close/>
                <a:moveTo>
                  <a:pt x="12008" y="5380"/>
                </a:moveTo>
                <a:cubicBezTo>
                  <a:pt x="12008" y="5433"/>
                  <a:pt x="12044" y="5469"/>
                  <a:pt x="12089" y="5469"/>
                </a:cubicBezTo>
                <a:cubicBezTo>
                  <a:pt x="12151" y="5469"/>
                  <a:pt x="12187" y="5433"/>
                  <a:pt x="12187" y="5371"/>
                </a:cubicBezTo>
                <a:cubicBezTo>
                  <a:pt x="12187" y="5317"/>
                  <a:pt x="12151" y="5291"/>
                  <a:pt x="12098" y="5291"/>
                </a:cubicBezTo>
                <a:cubicBezTo>
                  <a:pt x="12044" y="5299"/>
                  <a:pt x="12008" y="5326"/>
                  <a:pt x="12008" y="5380"/>
                </a:cubicBezTo>
                <a:close/>
                <a:moveTo>
                  <a:pt x="28" y="4720"/>
                </a:moveTo>
                <a:cubicBezTo>
                  <a:pt x="28" y="4773"/>
                  <a:pt x="54" y="4809"/>
                  <a:pt x="117" y="4818"/>
                </a:cubicBezTo>
                <a:cubicBezTo>
                  <a:pt x="179" y="4818"/>
                  <a:pt x="215" y="4782"/>
                  <a:pt x="215" y="4720"/>
                </a:cubicBezTo>
                <a:cubicBezTo>
                  <a:pt x="215" y="4657"/>
                  <a:pt x="179" y="4630"/>
                  <a:pt x="117" y="4621"/>
                </a:cubicBezTo>
                <a:cubicBezTo>
                  <a:pt x="63" y="4630"/>
                  <a:pt x="28" y="4657"/>
                  <a:pt x="28" y="4720"/>
                </a:cubicBezTo>
                <a:close/>
                <a:moveTo>
                  <a:pt x="11339" y="4720"/>
                </a:moveTo>
                <a:cubicBezTo>
                  <a:pt x="11339" y="4773"/>
                  <a:pt x="11375" y="4809"/>
                  <a:pt x="11438" y="4818"/>
                </a:cubicBezTo>
                <a:cubicBezTo>
                  <a:pt x="11491" y="4818"/>
                  <a:pt x="11527" y="4782"/>
                  <a:pt x="11536" y="4720"/>
                </a:cubicBezTo>
                <a:cubicBezTo>
                  <a:pt x="11536" y="4666"/>
                  <a:pt x="11500" y="4630"/>
                  <a:pt x="11438" y="4621"/>
                </a:cubicBezTo>
                <a:cubicBezTo>
                  <a:pt x="11384" y="4630"/>
                  <a:pt x="11348" y="4657"/>
                  <a:pt x="11339" y="4720"/>
                </a:cubicBezTo>
                <a:close/>
                <a:moveTo>
                  <a:pt x="12107" y="4639"/>
                </a:moveTo>
                <a:cubicBezTo>
                  <a:pt x="12053" y="4630"/>
                  <a:pt x="12017" y="4666"/>
                  <a:pt x="12008" y="4720"/>
                </a:cubicBezTo>
                <a:cubicBezTo>
                  <a:pt x="12008" y="4764"/>
                  <a:pt x="12044" y="4800"/>
                  <a:pt x="12089" y="4800"/>
                </a:cubicBezTo>
                <a:cubicBezTo>
                  <a:pt x="12142" y="4809"/>
                  <a:pt x="12178" y="4773"/>
                  <a:pt x="12187" y="4720"/>
                </a:cubicBezTo>
                <a:cubicBezTo>
                  <a:pt x="12178" y="4675"/>
                  <a:pt x="12151" y="4639"/>
                  <a:pt x="12107" y="4639"/>
                </a:cubicBezTo>
                <a:close/>
                <a:moveTo>
                  <a:pt x="2035" y="2061"/>
                </a:moveTo>
                <a:cubicBezTo>
                  <a:pt x="2035" y="2115"/>
                  <a:pt x="2062" y="2141"/>
                  <a:pt x="2115" y="2150"/>
                </a:cubicBezTo>
                <a:cubicBezTo>
                  <a:pt x="2169" y="2150"/>
                  <a:pt x="2204" y="2115"/>
                  <a:pt x="2204" y="2070"/>
                </a:cubicBezTo>
                <a:cubicBezTo>
                  <a:pt x="2213" y="2008"/>
                  <a:pt x="2178" y="1981"/>
                  <a:pt x="2124" y="1972"/>
                </a:cubicBezTo>
                <a:cubicBezTo>
                  <a:pt x="2070" y="1981"/>
                  <a:pt x="2035" y="2008"/>
                  <a:pt x="2035" y="2061"/>
                </a:cubicBezTo>
                <a:close/>
                <a:moveTo>
                  <a:pt x="2873" y="2061"/>
                </a:moveTo>
                <a:cubicBezTo>
                  <a:pt x="2873" y="2008"/>
                  <a:pt x="2838" y="1972"/>
                  <a:pt x="2775" y="1972"/>
                </a:cubicBezTo>
                <a:cubicBezTo>
                  <a:pt x="2722" y="1972"/>
                  <a:pt x="2686" y="1999"/>
                  <a:pt x="2686" y="2061"/>
                </a:cubicBezTo>
                <a:cubicBezTo>
                  <a:pt x="2686" y="2115"/>
                  <a:pt x="2722" y="2150"/>
                  <a:pt x="2784" y="2159"/>
                </a:cubicBezTo>
                <a:cubicBezTo>
                  <a:pt x="2838" y="2150"/>
                  <a:pt x="2873" y="2124"/>
                  <a:pt x="2873" y="2061"/>
                </a:cubicBezTo>
                <a:close/>
                <a:moveTo>
                  <a:pt x="3462" y="1963"/>
                </a:moveTo>
                <a:cubicBezTo>
                  <a:pt x="3409" y="1963"/>
                  <a:pt x="3364" y="1999"/>
                  <a:pt x="3364" y="2052"/>
                </a:cubicBezTo>
                <a:cubicBezTo>
                  <a:pt x="3364" y="2124"/>
                  <a:pt x="3400" y="2159"/>
                  <a:pt x="3462" y="2159"/>
                </a:cubicBezTo>
                <a:cubicBezTo>
                  <a:pt x="3525" y="2159"/>
                  <a:pt x="3551" y="2115"/>
                  <a:pt x="3560" y="2061"/>
                </a:cubicBezTo>
                <a:cubicBezTo>
                  <a:pt x="3551" y="1999"/>
                  <a:pt x="3525" y="1963"/>
                  <a:pt x="3462" y="1963"/>
                </a:cubicBezTo>
                <a:close/>
                <a:moveTo>
                  <a:pt x="8030" y="2061"/>
                </a:moveTo>
                <a:cubicBezTo>
                  <a:pt x="8030" y="2124"/>
                  <a:pt x="8056" y="2150"/>
                  <a:pt x="8119" y="2159"/>
                </a:cubicBezTo>
                <a:cubicBezTo>
                  <a:pt x="8181" y="2159"/>
                  <a:pt x="8217" y="2124"/>
                  <a:pt x="8217" y="2061"/>
                </a:cubicBezTo>
                <a:cubicBezTo>
                  <a:pt x="8217" y="1999"/>
                  <a:pt x="8181" y="1972"/>
                  <a:pt x="8119" y="1963"/>
                </a:cubicBezTo>
                <a:cubicBezTo>
                  <a:pt x="8065" y="1972"/>
                  <a:pt x="8030" y="1999"/>
                  <a:pt x="8030" y="2061"/>
                </a:cubicBezTo>
                <a:moveTo>
                  <a:pt x="8779" y="1972"/>
                </a:moveTo>
                <a:cubicBezTo>
                  <a:pt x="8726" y="1972"/>
                  <a:pt x="8690" y="2008"/>
                  <a:pt x="8690" y="2061"/>
                </a:cubicBezTo>
                <a:cubicBezTo>
                  <a:pt x="8690" y="2115"/>
                  <a:pt x="8726" y="2150"/>
                  <a:pt x="8788" y="2150"/>
                </a:cubicBezTo>
                <a:cubicBezTo>
                  <a:pt x="8842" y="2150"/>
                  <a:pt x="8868" y="2115"/>
                  <a:pt x="8868" y="2061"/>
                </a:cubicBezTo>
                <a:cubicBezTo>
                  <a:pt x="8859" y="2008"/>
                  <a:pt x="8833" y="1972"/>
                  <a:pt x="8779" y="1972"/>
                </a:cubicBezTo>
                <a:close/>
                <a:moveTo>
                  <a:pt x="9430" y="1981"/>
                </a:moveTo>
                <a:cubicBezTo>
                  <a:pt x="9386" y="1981"/>
                  <a:pt x="9350" y="2017"/>
                  <a:pt x="9350" y="2061"/>
                </a:cubicBezTo>
                <a:cubicBezTo>
                  <a:pt x="9359" y="2115"/>
                  <a:pt x="9395" y="2150"/>
                  <a:pt x="9448" y="2141"/>
                </a:cubicBezTo>
                <a:cubicBezTo>
                  <a:pt x="9493" y="2141"/>
                  <a:pt x="9520" y="2106"/>
                  <a:pt x="9520" y="2052"/>
                </a:cubicBezTo>
                <a:cubicBezTo>
                  <a:pt x="9511" y="2008"/>
                  <a:pt x="9484" y="1972"/>
                  <a:pt x="9430" y="1981"/>
                </a:cubicBezTo>
                <a:close/>
                <a:moveTo>
                  <a:pt x="8128" y="1294"/>
                </a:moveTo>
                <a:cubicBezTo>
                  <a:pt x="8074" y="1285"/>
                  <a:pt x="8039" y="1321"/>
                  <a:pt x="8039" y="1374"/>
                </a:cubicBezTo>
                <a:cubicBezTo>
                  <a:pt x="8030" y="1428"/>
                  <a:pt x="8065" y="1454"/>
                  <a:pt x="8110" y="1463"/>
                </a:cubicBezTo>
                <a:cubicBezTo>
                  <a:pt x="8164" y="1472"/>
                  <a:pt x="8199" y="1437"/>
                  <a:pt x="8208" y="1383"/>
                </a:cubicBezTo>
                <a:cubicBezTo>
                  <a:pt x="8199" y="1330"/>
                  <a:pt x="8172" y="1303"/>
                  <a:pt x="8128" y="1294"/>
                </a:cubicBezTo>
                <a:close/>
                <a:moveTo>
                  <a:pt x="10679" y="4050"/>
                </a:moveTo>
                <a:cubicBezTo>
                  <a:pt x="10679" y="4113"/>
                  <a:pt x="10706" y="4149"/>
                  <a:pt x="10768" y="4158"/>
                </a:cubicBezTo>
                <a:cubicBezTo>
                  <a:pt x="10831" y="4158"/>
                  <a:pt x="10876" y="4131"/>
                  <a:pt x="10876" y="4059"/>
                </a:cubicBezTo>
                <a:cubicBezTo>
                  <a:pt x="10876" y="4006"/>
                  <a:pt x="10840" y="3970"/>
                  <a:pt x="10786" y="3961"/>
                </a:cubicBezTo>
                <a:cubicBezTo>
                  <a:pt x="10724" y="3970"/>
                  <a:pt x="10688" y="3997"/>
                  <a:pt x="10679" y="4050"/>
                </a:cubicBezTo>
                <a:close/>
                <a:moveTo>
                  <a:pt x="11446" y="3970"/>
                </a:moveTo>
                <a:cubicBezTo>
                  <a:pt x="11393" y="3970"/>
                  <a:pt x="11348" y="3997"/>
                  <a:pt x="11348" y="4050"/>
                </a:cubicBezTo>
                <a:cubicBezTo>
                  <a:pt x="11339" y="4113"/>
                  <a:pt x="11375" y="4149"/>
                  <a:pt x="11438" y="4149"/>
                </a:cubicBezTo>
                <a:cubicBezTo>
                  <a:pt x="11491" y="4149"/>
                  <a:pt x="11518" y="4113"/>
                  <a:pt x="11527" y="4059"/>
                </a:cubicBezTo>
                <a:cubicBezTo>
                  <a:pt x="11527" y="4015"/>
                  <a:pt x="11500" y="3970"/>
                  <a:pt x="11446" y="3970"/>
                </a:cubicBezTo>
                <a:close/>
                <a:moveTo>
                  <a:pt x="10117" y="2632"/>
                </a:moveTo>
                <a:cubicBezTo>
                  <a:pt x="10064" y="2632"/>
                  <a:pt x="10037" y="2668"/>
                  <a:pt x="10028" y="2712"/>
                </a:cubicBezTo>
                <a:cubicBezTo>
                  <a:pt x="10028" y="2775"/>
                  <a:pt x="10064" y="2810"/>
                  <a:pt x="10117" y="2810"/>
                </a:cubicBezTo>
                <a:cubicBezTo>
                  <a:pt x="10171" y="2810"/>
                  <a:pt x="10206" y="2775"/>
                  <a:pt x="10206" y="2721"/>
                </a:cubicBezTo>
                <a:cubicBezTo>
                  <a:pt x="10198" y="2668"/>
                  <a:pt x="10171" y="2632"/>
                  <a:pt x="10117" y="2632"/>
                </a:cubicBezTo>
                <a:close/>
                <a:moveTo>
                  <a:pt x="9439" y="2623"/>
                </a:moveTo>
                <a:cubicBezTo>
                  <a:pt x="9377" y="2623"/>
                  <a:pt x="9341" y="2659"/>
                  <a:pt x="9341" y="2721"/>
                </a:cubicBezTo>
                <a:cubicBezTo>
                  <a:pt x="9341" y="2784"/>
                  <a:pt x="9377" y="2810"/>
                  <a:pt x="9439" y="2810"/>
                </a:cubicBezTo>
                <a:cubicBezTo>
                  <a:pt x="9502" y="2810"/>
                  <a:pt x="9528" y="2775"/>
                  <a:pt x="9537" y="2721"/>
                </a:cubicBezTo>
                <a:cubicBezTo>
                  <a:pt x="9528" y="2659"/>
                  <a:pt x="9493" y="2623"/>
                  <a:pt x="9439" y="2623"/>
                </a:cubicBezTo>
                <a:close/>
                <a:moveTo>
                  <a:pt x="2026" y="2712"/>
                </a:moveTo>
                <a:cubicBezTo>
                  <a:pt x="2017" y="2775"/>
                  <a:pt x="2053" y="2810"/>
                  <a:pt x="2115" y="2819"/>
                </a:cubicBezTo>
                <a:cubicBezTo>
                  <a:pt x="2178" y="2819"/>
                  <a:pt x="2213" y="2784"/>
                  <a:pt x="2213" y="2721"/>
                </a:cubicBezTo>
                <a:cubicBezTo>
                  <a:pt x="2222" y="2659"/>
                  <a:pt x="2186" y="2632"/>
                  <a:pt x="2124" y="2623"/>
                </a:cubicBezTo>
                <a:cubicBezTo>
                  <a:pt x="2062" y="2623"/>
                  <a:pt x="2026" y="2650"/>
                  <a:pt x="2026" y="2712"/>
                </a:cubicBezTo>
                <a:close/>
                <a:moveTo>
                  <a:pt x="1473" y="2632"/>
                </a:moveTo>
                <a:cubicBezTo>
                  <a:pt x="1419" y="2623"/>
                  <a:pt x="1375" y="2659"/>
                  <a:pt x="1375" y="2712"/>
                </a:cubicBezTo>
                <a:cubicBezTo>
                  <a:pt x="1366" y="2766"/>
                  <a:pt x="1401" y="2810"/>
                  <a:pt x="1464" y="2810"/>
                </a:cubicBezTo>
                <a:cubicBezTo>
                  <a:pt x="1517" y="2810"/>
                  <a:pt x="1544" y="2775"/>
                  <a:pt x="1553" y="2721"/>
                </a:cubicBezTo>
                <a:cubicBezTo>
                  <a:pt x="1553" y="2677"/>
                  <a:pt x="1526" y="2632"/>
                  <a:pt x="1473" y="2632"/>
                </a:cubicBezTo>
                <a:close/>
                <a:moveTo>
                  <a:pt x="12695" y="6718"/>
                </a:moveTo>
                <a:cubicBezTo>
                  <a:pt x="12695" y="6771"/>
                  <a:pt x="12722" y="6807"/>
                  <a:pt x="12776" y="6807"/>
                </a:cubicBezTo>
                <a:cubicBezTo>
                  <a:pt x="12829" y="6807"/>
                  <a:pt x="12865" y="6780"/>
                  <a:pt x="12865" y="6727"/>
                </a:cubicBezTo>
                <a:cubicBezTo>
                  <a:pt x="12865" y="6664"/>
                  <a:pt x="12829" y="6638"/>
                  <a:pt x="12776" y="6629"/>
                </a:cubicBezTo>
                <a:cubicBezTo>
                  <a:pt x="12722" y="6638"/>
                  <a:pt x="12686" y="6664"/>
                  <a:pt x="12695" y="6718"/>
                </a:cubicBezTo>
                <a:moveTo>
                  <a:pt x="4881" y="2061"/>
                </a:moveTo>
                <a:cubicBezTo>
                  <a:pt x="4881" y="1990"/>
                  <a:pt x="4836" y="1954"/>
                  <a:pt x="4774" y="1954"/>
                </a:cubicBezTo>
                <a:cubicBezTo>
                  <a:pt x="4711" y="1963"/>
                  <a:pt x="4675" y="1999"/>
                  <a:pt x="4675" y="2061"/>
                </a:cubicBezTo>
                <a:cubicBezTo>
                  <a:pt x="4675" y="2132"/>
                  <a:pt x="4720" y="2159"/>
                  <a:pt x="4782" y="2168"/>
                </a:cubicBezTo>
                <a:cubicBezTo>
                  <a:pt x="4845" y="2159"/>
                  <a:pt x="4881" y="2124"/>
                  <a:pt x="4881" y="2061"/>
                </a:cubicBezTo>
                <a:close/>
                <a:moveTo>
                  <a:pt x="2677" y="2721"/>
                </a:moveTo>
                <a:cubicBezTo>
                  <a:pt x="2677" y="2784"/>
                  <a:pt x="2722" y="2828"/>
                  <a:pt x="2784" y="2819"/>
                </a:cubicBezTo>
                <a:cubicBezTo>
                  <a:pt x="2847" y="2819"/>
                  <a:pt x="2882" y="2784"/>
                  <a:pt x="2882" y="2712"/>
                </a:cubicBezTo>
                <a:cubicBezTo>
                  <a:pt x="2882" y="2650"/>
                  <a:pt x="2838" y="2623"/>
                  <a:pt x="2775" y="2614"/>
                </a:cubicBezTo>
                <a:cubicBezTo>
                  <a:pt x="2713" y="2623"/>
                  <a:pt x="2677" y="2659"/>
                  <a:pt x="2677" y="2721"/>
                </a:cubicBezTo>
                <a:close/>
                <a:moveTo>
                  <a:pt x="8681" y="2721"/>
                </a:moveTo>
                <a:cubicBezTo>
                  <a:pt x="8681" y="2793"/>
                  <a:pt x="8726" y="2819"/>
                  <a:pt x="8788" y="2819"/>
                </a:cubicBezTo>
                <a:cubicBezTo>
                  <a:pt x="8842" y="2819"/>
                  <a:pt x="8877" y="2775"/>
                  <a:pt x="8877" y="2721"/>
                </a:cubicBezTo>
                <a:cubicBezTo>
                  <a:pt x="8877" y="2659"/>
                  <a:pt x="8842" y="2623"/>
                  <a:pt x="8779" y="2614"/>
                </a:cubicBezTo>
                <a:cubicBezTo>
                  <a:pt x="8717" y="2623"/>
                  <a:pt x="8672" y="2659"/>
                  <a:pt x="8681" y="2721"/>
                </a:cubicBezTo>
                <a:close/>
                <a:moveTo>
                  <a:pt x="706" y="4042"/>
                </a:moveTo>
                <a:cubicBezTo>
                  <a:pt x="706" y="4095"/>
                  <a:pt x="732" y="4131"/>
                  <a:pt x="795" y="4140"/>
                </a:cubicBezTo>
                <a:cubicBezTo>
                  <a:pt x="857" y="4140"/>
                  <a:pt x="902" y="4104"/>
                  <a:pt x="902" y="4042"/>
                </a:cubicBezTo>
                <a:cubicBezTo>
                  <a:pt x="902" y="3979"/>
                  <a:pt x="866" y="3943"/>
                  <a:pt x="804" y="3935"/>
                </a:cubicBezTo>
                <a:cubicBezTo>
                  <a:pt x="741" y="3943"/>
                  <a:pt x="706" y="3970"/>
                  <a:pt x="706" y="4042"/>
                </a:cubicBezTo>
                <a:close/>
                <a:moveTo>
                  <a:pt x="1366" y="3381"/>
                </a:moveTo>
                <a:cubicBezTo>
                  <a:pt x="1366" y="3435"/>
                  <a:pt x="1392" y="3471"/>
                  <a:pt x="1455" y="3480"/>
                </a:cubicBezTo>
                <a:cubicBezTo>
                  <a:pt x="1517" y="3480"/>
                  <a:pt x="1562" y="3453"/>
                  <a:pt x="1562" y="3381"/>
                </a:cubicBezTo>
                <a:cubicBezTo>
                  <a:pt x="1562" y="3319"/>
                  <a:pt x="1526" y="3283"/>
                  <a:pt x="1464" y="3274"/>
                </a:cubicBezTo>
                <a:cubicBezTo>
                  <a:pt x="1401" y="3283"/>
                  <a:pt x="1366" y="3310"/>
                  <a:pt x="1366" y="3381"/>
                </a:cubicBezTo>
                <a:close/>
                <a:moveTo>
                  <a:pt x="11339" y="5380"/>
                </a:moveTo>
                <a:cubicBezTo>
                  <a:pt x="11339" y="5451"/>
                  <a:pt x="11384" y="5478"/>
                  <a:pt x="11446" y="5478"/>
                </a:cubicBezTo>
                <a:cubicBezTo>
                  <a:pt x="11500" y="5478"/>
                  <a:pt x="11536" y="5442"/>
                  <a:pt x="11536" y="5380"/>
                </a:cubicBezTo>
                <a:cubicBezTo>
                  <a:pt x="11536" y="5317"/>
                  <a:pt x="11500" y="5282"/>
                  <a:pt x="11438" y="5273"/>
                </a:cubicBezTo>
                <a:cubicBezTo>
                  <a:pt x="11375" y="5282"/>
                  <a:pt x="11330" y="5317"/>
                  <a:pt x="11339" y="5380"/>
                </a:cubicBezTo>
                <a:close/>
                <a:moveTo>
                  <a:pt x="4113" y="1963"/>
                </a:moveTo>
                <a:cubicBezTo>
                  <a:pt x="4051" y="1963"/>
                  <a:pt x="4024" y="1999"/>
                  <a:pt x="4024" y="2061"/>
                </a:cubicBezTo>
                <a:cubicBezTo>
                  <a:pt x="4024" y="2124"/>
                  <a:pt x="4060" y="2159"/>
                  <a:pt x="4122" y="2159"/>
                </a:cubicBezTo>
                <a:cubicBezTo>
                  <a:pt x="4185" y="2159"/>
                  <a:pt x="4220" y="2124"/>
                  <a:pt x="4220" y="2052"/>
                </a:cubicBezTo>
                <a:cubicBezTo>
                  <a:pt x="4212" y="1990"/>
                  <a:pt x="4176" y="1954"/>
                  <a:pt x="4113" y="1963"/>
                </a:cubicBezTo>
                <a:close/>
                <a:moveTo>
                  <a:pt x="10786" y="4613"/>
                </a:moveTo>
                <a:cubicBezTo>
                  <a:pt x="10715" y="4613"/>
                  <a:pt x="10670" y="4648"/>
                  <a:pt x="10670" y="4720"/>
                </a:cubicBezTo>
                <a:cubicBezTo>
                  <a:pt x="10670" y="4782"/>
                  <a:pt x="10715" y="4827"/>
                  <a:pt x="10768" y="4827"/>
                </a:cubicBezTo>
                <a:cubicBezTo>
                  <a:pt x="10840" y="4827"/>
                  <a:pt x="10876" y="4791"/>
                  <a:pt x="10884" y="4720"/>
                </a:cubicBezTo>
                <a:cubicBezTo>
                  <a:pt x="10884" y="4657"/>
                  <a:pt x="10849" y="4613"/>
                  <a:pt x="10786" y="4613"/>
                </a:cubicBezTo>
                <a:close/>
                <a:moveTo>
                  <a:pt x="9439" y="3274"/>
                </a:moveTo>
                <a:cubicBezTo>
                  <a:pt x="9377" y="3265"/>
                  <a:pt x="9332" y="3310"/>
                  <a:pt x="9332" y="3381"/>
                </a:cubicBezTo>
                <a:cubicBezTo>
                  <a:pt x="9332" y="3444"/>
                  <a:pt x="9368" y="3480"/>
                  <a:pt x="9430" y="3488"/>
                </a:cubicBezTo>
                <a:cubicBezTo>
                  <a:pt x="9502" y="3488"/>
                  <a:pt x="9537" y="3444"/>
                  <a:pt x="9546" y="3381"/>
                </a:cubicBezTo>
                <a:cubicBezTo>
                  <a:pt x="9537" y="3319"/>
                  <a:pt x="9502" y="3274"/>
                  <a:pt x="9439" y="3274"/>
                </a:cubicBezTo>
                <a:close/>
                <a:moveTo>
                  <a:pt x="3355" y="2730"/>
                </a:moveTo>
                <a:cubicBezTo>
                  <a:pt x="3355" y="2793"/>
                  <a:pt x="3400" y="2828"/>
                  <a:pt x="3462" y="2828"/>
                </a:cubicBezTo>
                <a:cubicBezTo>
                  <a:pt x="3525" y="2828"/>
                  <a:pt x="3569" y="2784"/>
                  <a:pt x="3569" y="2721"/>
                </a:cubicBezTo>
                <a:cubicBezTo>
                  <a:pt x="3569" y="2650"/>
                  <a:pt x="3525" y="2614"/>
                  <a:pt x="3462" y="2605"/>
                </a:cubicBezTo>
                <a:cubicBezTo>
                  <a:pt x="3391" y="2623"/>
                  <a:pt x="3346" y="2659"/>
                  <a:pt x="3355" y="2730"/>
                </a:cubicBezTo>
                <a:close/>
                <a:moveTo>
                  <a:pt x="10117" y="4166"/>
                </a:moveTo>
                <a:cubicBezTo>
                  <a:pt x="10189" y="4166"/>
                  <a:pt x="10224" y="4122"/>
                  <a:pt x="10224" y="4059"/>
                </a:cubicBezTo>
                <a:cubicBezTo>
                  <a:pt x="10224" y="3988"/>
                  <a:pt x="10180" y="3952"/>
                  <a:pt x="10108" y="3952"/>
                </a:cubicBezTo>
                <a:cubicBezTo>
                  <a:pt x="10055" y="3961"/>
                  <a:pt x="10019" y="3997"/>
                  <a:pt x="10010" y="4059"/>
                </a:cubicBezTo>
                <a:cubicBezTo>
                  <a:pt x="10019" y="4122"/>
                  <a:pt x="10055" y="4166"/>
                  <a:pt x="10117" y="4166"/>
                </a:cubicBezTo>
                <a:close/>
                <a:moveTo>
                  <a:pt x="11545" y="6031"/>
                </a:moveTo>
                <a:cubicBezTo>
                  <a:pt x="11536" y="5969"/>
                  <a:pt x="11500" y="5924"/>
                  <a:pt x="11438" y="5933"/>
                </a:cubicBezTo>
                <a:cubicBezTo>
                  <a:pt x="11366" y="5933"/>
                  <a:pt x="11322" y="5977"/>
                  <a:pt x="11330" y="6049"/>
                </a:cubicBezTo>
                <a:cubicBezTo>
                  <a:pt x="11339" y="6111"/>
                  <a:pt x="11375" y="6138"/>
                  <a:pt x="11438" y="6147"/>
                </a:cubicBezTo>
                <a:cubicBezTo>
                  <a:pt x="11509" y="6138"/>
                  <a:pt x="11554" y="6093"/>
                  <a:pt x="11545" y="6031"/>
                </a:cubicBezTo>
                <a:close/>
                <a:moveTo>
                  <a:pt x="126" y="5273"/>
                </a:moveTo>
                <a:cubicBezTo>
                  <a:pt x="54" y="5273"/>
                  <a:pt x="10" y="5317"/>
                  <a:pt x="10" y="5380"/>
                </a:cubicBezTo>
                <a:cubicBezTo>
                  <a:pt x="19" y="5451"/>
                  <a:pt x="63" y="5487"/>
                  <a:pt x="135" y="5487"/>
                </a:cubicBezTo>
                <a:cubicBezTo>
                  <a:pt x="197" y="5478"/>
                  <a:pt x="224" y="5433"/>
                  <a:pt x="233" y="5380"/>
                </a:cubicBezTo>
                <a:cubicBezTo>
                  <a:pt x="224" y="5308"/>
                  <a:pt x="188" y="5273"/>
                  <a:pt x="126" y="5273"/>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8" name="Google Shape;1538;p60"/>
          <p:cNvGrpSpPr/>
          <p:nvPr/>
        </p:nvGrpSpPr>
        <p:grpSpPr>
          <a:xfrm>
            <a:off x="3729995" y="4272060"/>
            <a:ext cx="3011323" cy="1432849"/>
            <a:chOff x="6138003" y="1915900"/>
            <a:chExt cx="1988197" cy="946025"/>
          </a:xfrm>
        </p:grpSpPr>
        <p:sp>
          <p:nvSpPr>
            <p:cNvPr id="1539" name="Google Shape;1539;p60"/>
            <p:cNvSpPr/>
            <p:nvPr/>
          </p:nvSpPr>
          <p:spPr>
            <a:xfrm rot="5400000">
              <a:off x="6722851" y="1458576"/>
              <a:ext cx="818501" cy="1988197"/>
            </a:xfrm>
            <a:custGeom>
              <a:rect b="b" l="l" r="r" t="t"/>
              <a:pathLst>
                <a:path extrusionOk="0" h="16754" w="6897">
                  <a:moveTo>
                    <a:pt x="6558" y="8029"/>
                  </a:moveTo>
                  <a:cubicBezTo>
                    <a:pt x="6558" y="8118"/>
                    <a:pt x="6629" y="8190"/>
                    <a:pt x="6718" y="8199"/>
                  </a:cubicBezTo>
                  <a:cubicBezTo>
                    <a:pt x="6807" y="8199"/>
                    <a:pt x="6888" y="8127"/>
                    <a:pt x="6888" y="8029"/>
                  </a:cubicBezTo>
                  <a:cubicBezTo>
                    <a:pt x="6888" y="7940"/>
                    <a:pt x="6816" y="7869"/>
                    <a:pt x="6727" y="7869"/>
                  </a:cubicBezTo>
                  <a:cubicBezTo>
                    <a:pt x="6638" y="7860"/>
                    <a:pt x="6567" y="7931"/>
                    <a:pt x="6558" y="8029"/>
                  </a:cubicBezTo>
                  <a:close/>
                  <a:moveTo>
                    <a:pt x="6736" y="9207"/>
                  </a:moveTo>
                  <a:cubicBezTo>
                    <a:pt x="6647" y="9198"/>
                    <a:pt x="6567" y="9278"/>
                    <a:pt x="6558" y="9358"/>
                  </a:cubicBezTo>
                  <a:cubicBezTo>
                    <a:pt x="6558" y="9448"/>
                    <a:pt x="6629" y="9528"/>
                    <a:pt x="6718" y="9537"/>
                  </a:cubicBezTo>
                  <a:cubicBezTo>
                    <a:pt x="6807" y="9537"/>
                    <a:pt x="6888" y="9465"/>
                    <a:pt x="6888" y="9376"/>
                  </a:cubicBezTo>
                  <a:cubicBezTo>
                    <a:pt x="6897" y="9296"/>
                    <a:pt x="6825" y="9216"/>
                    <a:pt x="6736" y="9207"/>
                  </a:cubicBezTo>
                  <a:close/>
                  <a:moveTo>
                    <a:pt x="6727" y="8520"/>
                  </a:moveTo>
                  <a:cubicBezTo>
                    <a:pt x="6629" y="8529"/>
                    <a:pt x="6558" y="8600"/>
                    <a:pt x="6558" y="8689"/>
                  </a:cubicBezTo>
                  <a:cubicBezTo>
                    <a:pt x="6558" y="8778"/>
                    <a:pt x="6638" y="8859"/>
                    <a:pt x="6736" y="8850"/>
                  </a:cubicBezTo>
                  <a:cubicBezTo>
                    <a:pt x="6825" y="8850"/>
                    <a:pt x="6897" y="8770"/>
                    <a:pt x="6888" y="8680"/>
                  </a:cubicBezTo>
                  <a:cubicBezTo>
                    <a:pt x="6888" y="8591"/>
                    <a:pt x="6816" y="8520"/>
                    <a:pt x="6727" y="8520"/>
                  </a:cubicBezTo>
                  <a:close/>
                  <a:moveTo>
                    <a:pt x="6727" y="7208"/>
                  </a:moveTo>
                  <a:cubicBezTo>
                    <a:pt x="6638" y="7208"/>
                    <a:pt x="6567" y="7280"/>
                    <a:pt x="6558" y="7360"/>
                  </a:cubicBezTo>
                  <a:cubicBezTo>
                    <a:pt x="6558" y="7449"/>
                    <a:pt x="6629" y="7530"/>
                    <a:pt x="6718" y="7538"/>
                  </a:cubicBezTo>
                  <a:cubicBezTo>
                    <a:pt x="6807" y="7538"/>
                    <a:pt x="6888" y="7458"/>
                    <a:pt x="6888" y="7369"/>
                  </a:cubicBezTo>
                  <a:cubicBezTo>
                    <a:pt x="6888" y="7289"/>
                    <a:pt x="6807" y="7208"/>
                    <a:pt x="6727" y="7208"/>
                  </a:cubicBezTo>
                  <a:close/>
                  <a:moveTo>
                    <a:pt x="6718" y="9867"/>
                  </a:moveTo>
                  <a:cubicBezTo>
                    <a:pt x="6629" y="9876"/>
                    <a:pt x="6575" y="9929"/>
                    <a:pt x="6567" y="10027"/>
                  </a:cubicBezTo>
                  <a:cubicBezTo>
                    <a:pt x="6558" y="10108"/>
                    <a:pt x="6638" y="10188"/>
                    <a:pt x="6718" y="10188"/>
                  </a:cubicBezTo>
                  <a:cubicBezTo>
                    <a:pt x="6807" y="10197"/>
                    <a:pt x="6888" y="10117"/>
                    <a:pt x="6888" y="10027"/>
                  </a:cubicBezTo>
                  <a:cubicBezTo>
                    <a:pt x="6888" y="9947"/>
                    <a:pt x="6807" y="9858"/>
                    <a:pt x="6718" y="9867"/>
                  </a:cubicBezTo>
                  <a:close/>
                  <a:moveTo>
                    <a:pt x="5906" y="8689"/>
                  </a:moveTo>
                  <a:cubicBezTo>
                    <a:pt x="5915" y="8787"/>
                    <a:pt x="5969" y="8841"/>
                    <a:pt x="6058" y="8850"/>
                  </a:cubicBezTo>
                  <a:cubicBezTo>
                    <a:pt x="6147" y="8859"/>
                    <a:pt x="6228" y="8778"/>
                    <a:pt x="6228" y="8689"/>
                  </a:cubicBezTo>
                  <a:cubicBezTo>
                    <a:pt x="6228" y="8609"/>
                    <a:pt x="6147" y="8529"/>
                    <a:pt x="6067" y="8529"/>
                  </a:cubicBezTo>
                  <a:cubicBezTo>
                    <a:pt x="5978" y="8529"/>
                    <a:pt x="5897" y="8609"/>
                    <a:pt x="5906" y="8689"/>
                  </a:cubicBezTo>
                  <a:close/>
                  <a:moveTo>
                    <a:pt x="6228" y="8038"/>
                  </a:moveTo>
                  <a:cubicBezTo>
                    <a:pt x="6228" y="7949"/>
                    <a:pt x="6156" y="7869"/>
                    <a:pt x="6067" y="7869"/>
                  </a:cubicBezTo>
                  <a:cubicBezTo>
                    <a:pt x="5987" y="7869"/>
                    <a:pt x="5906" y="7940"/>
                    <a:pt x="5906" y="8020"/>
                  </a:cubicBezTo>
                  <a:cubicBezTo>
                    <a:pt x="5897" y="8109"/>
                    <a:pt x="5978" y="8190"/>
                    <a:pt x="6067" y="8190"/>
                  </a:cubicBezTo>
                  <a:cubicBezTo>
                    <a:pt x="6147" y="8190"/>
                    <a:pt x="6219" y="8118"/>
                    <a:pt x="6228" y="8038"/>
                  </a:cubicBezTo>
                  <a:close/>
                  <a:moveTo>
                    <a:pt x="6888" y="6718"/>
                  </a:moveTo>
                  <a:cubicBezTo>
                    <a:pt x="6888" y="6629"/>
                    <a:pt x="6807" y="6548"/>
                    <a:pt x="6727" y="6548"/>
                  </a:cubicBezTo>
                  <a:cubicBezTo>
                    <a:pt x="6638" y="6548"/>
                    <a:pt x="6567" y="6629"/>
                    <a:pt x="6567" y="6709"/>
                  </a:cubicBezTo>
                  <a:cubicBezTo>
                    <a:pt x="6558" y="6798"/>
                    <a:pt x="6638" y="6878"/>
                    <a:pt x="6727" y="6869"/>
                  </a:cubicBezTo>
                  <a:cubicBezTo>
                    <a:pt x="6807" y="6869"/>
                    <a:pt x="6879" y="6798"/>
                    <a:pt x="6888" y="6718"/>
                  </a:cubicBezTo>
                  <a:close/>
                  <a:moveTo>
                    <a:pt x="6067" y="9207"/>
                  </a:moveTo>
                  <a:cubicBezTo>
                    <a:pt x="5987" y="9207"/>
                    <a:pt x="5906" y="9287"/>
                    <a:pt x="5906" y="9376"/>
                  </a:cubicBezTo>
                  <a:cubicBezTo>
                    <a:pt x="5906" y="9456"/>
                    <a:pt x="5978" y="9528"/>
                    <a:pt x="6058" y="9528"/>
                  </a:cubicBezTo>
                  <a:cubicBezTo>
                    <a:pt x="6147" y="9537"/>
                    <a:pt x="6228" y="9456"/>
                    <a:pt x="6228" y="9367"/>
                  </a:cubicBezTo>
                  <a:cubicBezTo>
                    <a:pt x="6228" y="9287"/>
                    <a:pt x="6156" y="9216"/>
                    <a:pt x="6067" y="9207"/>
                  </a:cubicBezTo>
                  <a:close/>
                  <a:moveTo>
                    <a:pt x="5906" y="7369"/>
                  </a:moveTo>
                  <a:cubicBezTo>
                    <a:pt x="5906" y="7449"/>
                    <a:pt x="5978" y="7530"/>
                    <a:pt x="6058" y="7530"/>
                  </a:cubicBezTo>
                  <a:cubicBezTo>
                    <a:pt x="6147" y="7530"/>
                    <a:pt x="6228" y="7449"/>
                    <a:pt x="6228" y="7369"/>
                  </a:cubicBezTo>
                  <a:cubicBezTo>
                    <a:pt x="6219" y="7289"/>
                    <a:pt x="6147" y="7208"/>
                    <a:pt x="6067" y="7208"/>
                  </a:cubicBezTo>
                  <a:cubicBezTo>
                    <a:pt x="5987" y="7208"/>
                    <a:pt x="5906" y="7289"/>
                    <a:pt x="5906" y="7369"/>
                  </a:cubicBezTo>
                  <a:close/>
                  <a:moveTo>
                    <a:pt x="6879" y="10688"/>
                  </a:moveTo>
                  <a:cubicBezTo>
                    <a:pt x="6879" y="10607"/>
                    <a:pt x="6807" y="10527"/>
                    <a:pt x="6718" y="10527"/>
                  </a:cubicBezTo>
                  <a:cubicBezTo>
                    <a:pt x="6638" y="10536"/>
                    <a:pt x="6567" y="10607"/>
                    <a:pt x="6567" y="10688"/>
                  </a:cubicBezTo>
                  <a:cubicBezTo>
                    <a:pt x="6567" y="10777"/>
                    <a:pt x="6647" y="10848"/>
                    <a:pt x="6727" y="10848"/>
                  </a:cubicBezTo>
                  <a:cubicBezTo>
                    <a:pt x="6807" y="10848"/>
                    <a:pt x="6888" y="10768"/>
                    <a:pt x="6879" y="10688"/>
                  </a:cubicBezTo>
                  <a:close/>
                  <a:moveTo>
                    <a:pt x="5906" y="10027"/>
                  </a:moveTo>
                  <a:cubicBezTo>
                    <a:pt x="5906" y="10108"/>
                    <a:pt x="5978" y="10188"/>
                    <a:pt x="6067" y="10188"/>
                  </a:cubicBezTo>
                  <a:cubicBezTo>
                    <a:pt x="6147" y="10188"/>
                    <a:pt x="6219" y="10117"/>
                    <a:pt x="6228" y="10036"/>
                  </a:cubicBezTo>
                  <a:cubicBezTo>
                    <a:pt x="6228" y="9947"/>
                    <a:pt x="6147" y="9876"/>
                    <a:pt x="6067" y="9876"/>
                  </a:cubicBezTo>
                  <a:cubicBezTo>
                    <a:pt x="5987" y="9867"/>
                    <a:pt x="5906" y="9947"/>
                    <a:pt x="5906" y="10027"/>
                  </a:cubicBezTo>
                  <a:close/>
                  <a:moveTo>
                    <a:pt x="6058" y="6557"/>
                  </a:moveTo>
                  <a:cubicBezTo>
                    <a:pt x="5969" y="6566"/>
                    <a:pt x="5915" y="6620"/>
                    <a:pt x="5915" y="6709"/>
                  </a:cubicBezTo>
                  <a:cubicBezTo>
                    <a:pt x="5906" y="6798"/>
                    <a:pt x="5987" y="6869"/>
                    <a:pt x="6067" y="6869"/>
                  </a:cubicBezTo>
                  <a:cubicBezTo>
                    <a:pt x="6147" y="6869"/>
                    <a:pt x="6228" y="6789"/>
                    <a:pt x="6219" y="6709"/>
                  </a:cubicBezTo>
                  <a:cubicBezTo>
                    <a:pt x="6219" y="6620"/>
                    <a:pt x="6138" y="6548"/>
                    <a:pt x="6058" y="6557"/>
                  </a:cubicBezTo>
                  <a:close/>
                  <a:moveTo>
                    <a:pt x="5541" y="8689"/>
                  </a:moveTo>
                  <a:cubicBezTo>
                    <a:pt x="5532" y="8600"/>
                    <a:pt x="5478" y="8547"/>
                    <a:pt x="5398" y="8538"/>
                  </a:cubicBezTo>
                  <a:cubicBezTo>
                    <a:pt x="5309" y="8520"/>
                    <a:pt x="5228" y="8600"/>
                    <a:pt x="5228" y="8680"/>
                  </a:cubicBezTo>
                  <a:cubicBezTo>
                    <a:pt x="5219" y="8761"/>
                    <a:pt x="5300" y="8841"/>
                    <a:pt x="5380" y="8841"/>
                  </a:cubicBezTo>
                  <a:cubicBezTo>
                    <a:pt x="5460" y="8850"/>
                    <a:pt x="5541" y="8770"/>
                    <a:pt x="5541" y="8689"/>
                  </a:cubicBezTo>
                  <a:close/>
                  <a:moveTo>
                    <a:pt x="6870" y="6040"/>
                  </a:moveTo>
                  <a:cubicBezTo>
                    <a:pt x="6879" y="5951"/>
                    <a:pt x="6834" y="5897"/>
                    <a:pt x="6736" y="5879"/>
                  </a:cubicBezTo>
                  <a:cubicBezTo>
                    <a:pt x="6647" y="5870"/>
                    <a:pt x="6575" y="5933"/>
                    <a:pt x="6575" y="6022"/>
                  </a:cubicBezTo>
                  <a:cubicBezTo>
                    <a:pt x="6575" y="6120"/>
                    <a:pt x="6620" y="6165"/>
                    <a:pt x="6718" y="6182"/>
                  </a:cubicBezTo>
                  <a:cubicBezTo>
                    <a:pt x="6807" y="6174"/>
                    <a:pt x="6870" y="6138"/>
                    <a:pt x="6870" y="6040"/>
                  </a:cubicBezTo>
                  <a:close/>
                  <a:moveTo>
                    <a:pt x="5532" y="8038"/>
                  </a:moveTo>
                  <a:cubicBezTo>
                    <a:pt x="5532" y="7940"/>
                    <a:pt x="5487" y="7886"/>
                    <a:pt x="5389" y="7877"/>
                  </a:cubicBezTo>
                  <a:cubicBezTo>
                    <a:pt x="5300" y="7877"/>
                    <a:pt x="5228" y="7940"/>
                    <a:pt x="5237" y="8029"/>
                  </a:cubicBezTo>
                  <a:cubicBezTo>
                    <a:pt x="5237" y="8127"/>
                    <a:pt x="5291" y="8172"/>
                    <a:pt x="5380" y="8181"/>
                  </a:cubicBezTo>
                  <a:cubicBezTo>
                    <a:pt x="5478" y="8172"/>
                    <a:pt x="5532" y="8127"/>
                    <a:pt x="5532" y="8038"/>
                  </a:cubicBezTo>
                  <a:close/>
                  <a:moveTo>
                    <a:pt x="5237" y="9367"/>
                  </a:moveTo>
                  <a:cubicBezTo>
                    <a:pt x="5237" y="9465"/>
                    <a:pt x="5282" y="9510"/>
                    <a:pt x="5380" y="9519"/>
                  </a:cubicBezTo>
                  <a:cubicBezTo>
                    <a:pt x="5469" y="9528"/>
                    <a:pt x="5541" y="9456"/>
                    <a:pt x="5532" y="9367"/>
                  </a:cubicBezTo>
                  <a:cubicBezTo>
                    <a:pt x="5532" y="9278"/>
                    <a:pt x="5478" y="9225"/>
                    <a:pt x="5380" y="9225"/>
                  </a:cubicBezTo>
                  <a:cubicBezTo>
                    <a:pt x="5291" y="9225"/>
                    <a:pt x="5237" y="9278"/>
                    <a:pt x="5237" y="9367"/>
                  </a:cubicBezTo>
                  <a:close/>
                  <a:moveTo>
                    <a:pt x="5389" y="7226"/>
                  </a:moveTo>
                  <a:cubicBezTo>
                    <a:pt x="5291" y="7226"/>
                    <a:pt x="5237" y="7280"/>
                    <a:pt x="5237" y="7369"/>
                  </a:cubicBezTo>
                  <a:cubicBezTo>
                    <a:pt x="5237" y="7458"/>
                    <a:pt x="5291" y="7512"/>
                    <a:pt x="5380" y="7521"/>
                  </a:cubicBezTo>
                  <a:cubicBezTo>
                    <a:pt x="5478" y="7521"/>
                    <a:pt x="5523" y="7467"/>
                    <a:pt x="5532" y="7378"/>
                  </a:cubicBezTo>
                  <a:cubicBezTo>
                    <a:pt x="5523" y="7280"/>
                    <a:pt x="5478" y="7226"/>
                    <a:pt x="5389" y="7226"/>
                  </a:cubicBezTo>
                  <a:close/>
                  <a:moveTo>
                    <a:pt x="5915" y="10696"/>
                  </a:moveTo>
                  <a:cubicBezTo>
                    <a:pt x="5924" y="10786"/>
                    <a:pt x="5978" y="10839"/>
                    <a:pt x="6076" y="10839"/>
                  </a:cubicBezTo>
                  <a:cubicBezTo>
                    <a:pt x="6165" y="10830"/>
                    <a:pt x="6219" y="10777"/>
                    <a:pt x="6210" y="10679"/>
                  </a:cubicBezTo>
                  <a:cubicBezTo>
                    <a:pt x="6210" y="10589"/>
                    <a:pt x="6147" y="10545"/>
                    <a:pt x="6058" y="10545"/>
                  </a:cubicBezTo>
                  <a:cubicBezTo>
                    <a:pt x="5969" y="10554"/>
                    <a:pt x="5915" y="10598"/>
                    <a:pt x="5915" y="10696"/>
                  </a:cubicBezTo>
                  <a:close/>
                  <a:moveTo>
                    <a:pt x="6727" y="11223"/>
                  </a:moveTo>
                  <a:cubicBezTo>
                    <a:pt x="6638" y="11223"/>
                    <a:pt x="6575" y="11276"/>
                    <a:pt x="6575" y="11366"/>
                  </a:cubicBezTo>
                  <a:cubicBezTo>
                    <a:pt x="6575" y="11464"/>
                    <a:pt x="6629" y="11517"/>
                    <a:pt x="6718" y="11517"/>
                  </a:cubicBezTo>
                  <a:cubicBezTo>
                    <a:pt x="6816" y="11517"/>
                    <a:pt x="6861" y="11464"/>
                    <a:pt x="6870" y="11374"/>
                  </a:cubicBezTo>
                  <a:cubicBezTo>
                    <a:pt x="6870" y="11285"/>
                    <a:pt x="6816" y="11223"/>
                    <a:pt x="6727" y="11223"/>
                  </a:cubicBezTo>
                  <a:close/>
                  <a:moveTo>
                    <a:pt x="5237" y="10036"/>
                  </a:moveTo>
                  <a:cubicBezTo>
                    <a:pt x="5246" y="10126"/>
                    <a:pt x="5291" y="10170"/>
                    <a:pt x="5380" y="10179"/>
                  </a:cubicBezTo>
                  <a:cubicBezTo>
                    <a:pt x="5460" y="10179"/>
                    <a:pt x="5532" y="10117"/>
                    <a:pt x="5532" y="10027"/>
                  </a:cubicBezTo>
                  <a:cubicBezTo>
                    <a:pt x="5523" y="9938"/>
                    <a:pt x="5478" y="9894"/>
                    <a:pt x="5398" y="9885"/>
                  </a:cubicBezTo>
                  <a:cubicBezTo>
                    <a:pt x="5300" y="9885"/>
                    <a:pt x="5237" y="9947"/>
                    <a:pt x="5237" y="10036"/>
                  </a:cubicBezTo>
                  <a:close/>
                  <a:moveTo>
                    <a:pt x="4729" y="8547"/>
                  </a:moveTo>
                  <a:cubicBezTo>
                    <a:pt x="4648" y="8538"/>
                    <a:pt x="4577" y="8600"/>
                    <a:pt x="4577" y="8689"/>
                  </a:cubicBezTo>
                  <a:cubicBezTo>
                    <a:pt x="4586" y="8778"/>
                    <a:pt x="4631" y="8823"/>
                    <a:pt x="4720" y="8832"/>
                  </a:cubicBezTo>
                  <a:cubicBezTo>
                    <a:pt x="4800" y="8841"/>
                    <a:pt x="4872" y="8778"/>
                    <a:pt x="4872" y="8671"/>
                  </a:cubicBezTo>
                  <a:cubicBezTo>
                    <a:pt x="4863" y="8600"/>
                    <a:pt x="4818" y="8547"/>
                    <a:pt x="4729" y="8547"/>
                  </a:cubicBezTo>
                  <a:close/>
                  <a:moveTo>
                    <a:pt x="5380" y="6566"/>
                  </a:moveTo>
                  <a:cubicBezTo>
                    <a:pt x="5300" y="6566"/>
                    <a:pt x="5246" y="6620"/>
                    <a:pt x="5237" y="6700"/>
                  </a:cubicBezTo>
                  <a:cubicBezTo>
                    <a:pt x="5228" y="6789"/>
                    <a:pt x="5291" y="6852"/>
                    <a:pt x="5380" y="6860"/>
                  </a:cubicBezTo>
                  <a:cubicBezTo>
                    <a:pt x="5460" y="6860"/>
                    <a:pt x="5532" y="6798"/>
                    <a:pt x="5532" y="6718"/>
                  </a:cubicBezTo>
                  <a:cubicBezTo>
                    <a:pt x="5532" y="6629"/>
                    <a:pt x="5469" y="6566"/>
                    <a:pt x="5380" y="6566"/>
                  </a:cubicBezTo>
                  <a:close/>
                  <a:moveTo>
                    <a:pt x="6058" y="5888"/>
                  </a:moveTo>
                  <a:cubicBezTo>
                    <a:pt x="5969" y="5888"/>
                    <a:pt x="5924" y="5942"/>
                    <a:pt x="5924" y="6031"/>
                  </a:cubicBezTo>
                  <a:cubicBezTo>
                    <a:pt x="5924" y="6120"/>
                    <a:pt x="5978" y="6174"/>
                    <a:pt x="6067" y="6174"/>
                  </a:cubicBezTo>
                  <a:cubicBezTo>
                    <a:pt x="6156" y="6174"/>
                    <a:pt x="6210" y="6111"/>
                    <a:pt x="6210" y="6022"/>
                  </a:cubicBezTo>
                  <a:cubicBezTo>
                    <a:pt x="6210" y="5942"/>
                    <a:pt x="6147" y="5879"/>
                    <a:pt x="6058" y="5888"/>
                  </a:cubicBezTo>
                  <a:close/>
                  <a:moveTo>
                    <a:pt x="6727" y="5228"/>
                  </a:moveTo>
                  <a:cubicBezTo>
                    <a:pt x="6647" y="5219"/>
                    <a:pt x="6575" y="5290"/>
                    <a:pt x="6584" y="5371"/>
                  </a:cubicBezTo>
                  <a:cubicBezTo>
                    <a:pt x="6584" y="5460"/>
                    <a:pt x="6629" y="5513"/>
                    <a:pt x="6718" y="5513"/>
                  </a:cubicBezTo>
                  <a:cubicBezTo>
                    <a:pt x="6807" y="5522"/>
                    <a:pt x="6870" y="5460"/>
                    <a:pt x="6870" y="5353"/>
                  </a:cubicBezTo>
                  <a:cubicBezTo>
                    <a:pt x="6861" y="5281"/>
                    <a:pt x="6816" y="5237"/>
                    <a:pt x="6727" y="5228"/>
                  </a:cubicBezTo>
                  <a:close/>
                  <a:moveTo>
                    <a:pt x="4729" y="9225"/>
                  </a:moveTo>
                  <a:cubicBezTo>
                    <a:pt x="4648" y="9225"/>
                    <a:pt x="4586" y="9287"/>
                    <a:pt x="4586" y="9367"/>
                  </a:cubicBezTo>
                  <a:cubicBezTo>
                    <a:pt x="4577" y="9456"/>
                    <a:pt x="4648" y="9519"/>
                    <a:pt x="4729" y="9510"/>
                  </a:cubicBezTo>
                  <a:cubicBezTo>
                    <a:pt x="4818" y="9510"/>
                    <a:pt x="4863" y="9456"/>
                    <a:pt x="4872" y="9385"/>
                  </a:cubicBezTo>
                  <a:cubicBezTo>
                    <a:pt x="4872" y="9296"/>
                    <a:pt x="4809" y="9233"/>
                    <a:pt x="4729" y="9225"/>
                  </a:cubicBezTo>
                  <a:close/>
                  <a:moveTo>
                    <a:pt x="6210" y="11383"/>
                  </a:moveTo>
                  <a:cubicBezTo>
                    <a:pt x="6219" y="11303"/>
                    <a:pt x="6156" y="11232"/>
                    <a:pt x="6067" y="11232"/>
                  </a:cubicBezTo>
                  <a:cubicBezTo>
                    <a:pt x="5987" y="11223"/>
                    <a:pt x="5924" y="11285"/>
                    <a:pt x="5924" y="11374"/>
                  </a:cubicBezTo>
                  <a:cubicBezTo>
                    <a:pt x="5924" y="11464"/>
                    <a:pt x="5978" y="11499"/>
                    <a:pt x="6058" y="11517"/>
                  </a:cubicBezTo>
                  <a:cubicBezTo>
                    <a:pt x="6147" y="11508"/>
                    <a:pt x="6201" y="11473"/>
                    <a:pt x="6210" y="11383"/>
                  </a:cubicBezTo>
                  <a:close/>
                  <a:moveTo>
                    <a:pt x="4872" y="8038"/>
                  </a:moveTo>
                  <a:cubicBezTo>
                    <a:pt x="4872" y="7949"/>
                    <a:pt x="4809" y="7886"/>
                    <a:pt x="4720" y="7886"/>
                  </a:cubicBezTo>
                  <a:cubicBezTo>
                    <a:pt x="4640" y="7886"/>
                    <a:pt x="4586" y="7940"/>
                    <a:pt x="4577" y="8029"/>
                  </a:cubicBezTo>
                  <a:cubicBezTo>
                    <a:pt x="4577" y="8109"/>
                    <a:pt x="4640" y="8172"/>
                    <a:pt x="4729" y="8172"/>
                  </a:cubicBezTo>
                  <a:cubicBezTo>
                    <a:pt x="4809" y="8172"/>
                    <a:pt x="4863" y="8118"/>
                    <a:pt x="4872" y="8038"/>
                  </a:cubicBezTo>
                  <a:close/>
                  <a:moveTo>
                    <a:pt x="5389" y="10545"/>
                  </a:moveTo>
                  <a:cubicBezTo>
                    <a:pt x="5309" y="10536"/>
                    <a:pt x="5246" y="10598"/>
                    <a:pt x="5237" y="10688"/>
                  </a:cubicBezTo>
                  <a:cubicBezTo>
                    <a:pt x="5237" y="10768"/>
                    <a:pt x="5300" y="10830"/>
                    <a:pt x="5389" y="10830"/>
                  </a:cubicBezTo>
                  <a:cubicBezTo>
                    <a:pt x="5469" y="10830"/>
                    <a:pt x="5514" y="10777"/>
                    <a:pt x="5532" y="10696"/>
                  </a:cubicBezTo>
                  <a:cubicBezTo>
                    <a:pt x="5523" y="10607"/>
                    <a:pt x="5478" y="10554"/>
                    <a:pt x="5389" y="10545"/>
                  </a:cubicBezTo>
                  <a:close/>
                  <a:moveTo>
                    <a:pt x="4586" y="10027"/>
                  </a:moveTo>
                  <a:cubicBezTo>
                    <a:pt x="4586" y="10117"/>
                    <a:pt x="4631" y="10170"/>
                    <a:pt x="4720" y="10170"/>
                  </a:cubicBezTo>
                  <a:cubicBezTo>
                    <a:pt x="4800" y="10179"/>
                    <a:pt x="4872" y="10108"/>
                    <a:pt x="4863" y="10027"/>
                  </a:cubicBezTo>
                  <a:cubicBezTo>
                    <a:pt x="4863" y="9938"/>
                    <a:pt x="4809" y="9894"/>
                    <a:pt x="4720" y="9885"/>
                  </a:cubicBezTo>
                  <a:cubicBezTo>
                    <a:pt x="4640" y="9894"/>
                    <a:pt x="4586" y="9938"/>
                    <a:pt x="4586" y="10027"/>
                  </a:cubicBezTo>
                  <a:close/>
                  <a:moveTo>
                    <a:pt x="5924" y="5371"/>
                  </a:moveTo>
                  <a:cubicBezTo>
                    <a:pt x="5924" y="5460"/>
                    <a:pt x="5978" y="5513"/>
                    <a:pt x="6067" y="5513"/>
                  </a:cubicBezTo>
                  <a:cubicBezTo>
                    <a:pt x="6147" y="5513"/>
                    <a:pt x="6219" y="5442"/>
                    <a:pt x="6210" y="5362"/>
                  </a:cubicBezTo>
                  <a:cubicBezTo>
                    <a:pt x="6201" y="5273"/>
                    <a:pt x="6147" y="5237"/>
                    <a:pt x="6058" y="5228"/>
                  </a:cubicBezTo>
                  <a:cubicBezTo>
                    <a:pt x="5978" y="5237"/>
                    <a:pt x="5924" y="5290"/>
                    <a:pt x="5924" y="5371"/>
                  </a:cubicBezTo>
                  <a:close/>
                  <a:moveTo>
                    <a:pt x="4729" y="7226"/>
                  </a:moveTo>
                  <a:cubicBezTo>
                    <a:pt x="4648" y="7226"/>
                    <a:pt x="4586" y="7289"/>
                    <a:pt x="4586" y="7369"/>
                  </a:cubicBezTo>
                  <a:cubicBezTo>
                    <a:pt x="4577" y="7458"/>
                    <a:pt x="4648" y="7521"/>
                    <a:pt x="4729" y="7512"/>
                  </a:cubicBezTo>
                  <a:cubicBezTo>
                    <a:pt x="4818" y="7512"/>
                    <a:pt x="4863" y="7458"/>
                    <a:pt x="4872" y="7369"/>
                  </a:cubicBezTo>
                  <a:cubicBezTo>
                    <a:pt x="4863" y="7289"/>
                    <a:pt x="4818" y="7235"/>
                    <a:pt x="4729" y="7226"/>
                  </a:cubicBezTo>
                  <a:close/>
                  <a:moveTo>
                    <a:pt x="6727" y="11892"/>
                  </a:moveTo>
                  <a:cubicBezTo>
                    <a:pt x="6638" y="11892"/>
                    <a:pt x="6584" y="11945"/>
                    <a:pt x="6584" y="12026"/>
                  </a:cubicBezTo>
                  <a:cubicBezTo>
                    <a:pt x="6575" y="12115"/>
                    <a:pt x="6647" y="12177"/>
                    <a:pt x="6736" y="12168"/>
                  </a:cubicBezTo>
                  <a:cubicBezTo>
                    <a:pt x="6816" y="12160"/>
                    <a:pt x="6861" y="12115"/>
                    <a:pt x="6870" y="12044"/>
                  </a:cubicBezTo>
                  <a:cubicBezTo>
                    <a:pt x="6861" y="11945"/>
                    <a:pt x="6798" y="11883"/>
                    <a:pt x="6727" y="11892"/>
                  </a:cubicBezTo>
                  <a:close/>
                  <a:moveTo>
                    <a:pt x="5523" y="6031"/>
                  </a:moveTo>
                  <a:cubicBezTo>
                    <a:pt x="5523" y="5942"/>
                    <a:pt x="5469" y="5897"/>
                    <a:pt x="5389" y="5888"/>
                  </a:cubicBezTo>
                  <a:cubicBezTo>
                    <a:pt x="5300" y="5888"/>
                    <a:pt x="5237" y="5959"/>
                    <a:pt x="5246" y="6040"/>
                  </a:cubicBezTo>
                  <a:cubicBezTo>
                    <a:pt x="5246" y="6129"/>
                    <a:pt x="5300" y="6165"/>
                    <a:pt x="5389" y="6174"/>
                  </a:cubicBezTo>
                  <a:cubicBezTo>
                    <a:pt x="5469" y="6165"/>
                    <a:pt x="5523" y="6120"/>
                    <a:pt x="5523" y="6031"/>
                  </a:cubicBezTo>
                  <a:close/>
                  <a:moveTo>
                    <a:pt x="4729" y="6575"/>
                  </a:moveTo>
                  <a:cubicBezTo>
                    <a:pt x="4640" y="6575"/>
                    <a:pt x="4586" y="6620"/>
                    <a:pt x="4586" y="6709"/>
                  </a:cubicBezTo>
                  <a:cubicBezTo>
                    <a:pt x="4586" y="6798"/>
                    <a:pt x="4640" y="6852"/>
                    <a:pt x="4720" y="6852"/>
                  </a:cubicBezTo>
                  <a:cubicBezTo>
                    <a:pt x="4809" y="6852"/>
                    <a:pt x="4854" y="6798"/>
                    <a:pt x="4872" y="6718"/>
                  </a:cubicBezTo>
                  <a:cubicBezTo>
                    <a:pt x="4863" y="6629"/>
                    <a:pt x="4818" y="6575"/>
                    <a:pt x="4729" y="6575"/>
                  </a:cubicBezTo>
                  <a:close/>
                  <a:moveTo>
                    <a:pt x="5389" y="5237"/>
                  </a:moveTo>
                  <a:cubicBezTo>
                    <a:pt x="5309" y="5228"/>
                    <a:pt x="5246" y="5281"/>
                    <a:pt x="5246" y="5371"/>
                  </a:cubicBezTo>
                  <a:cubicBezTo>
                    <a:pt x="5246" y="5451"/>
                    <a:pt x="5300" y="5504"/>
                    <a:pt x="5380" y="5504"/>
                  </a:cubicBezTo>
                  <a:cubicBezTo>
                    <a:pt x="5460" y="5513"/>
                    <a:pt x="5505" y="5460"/>
                    <a:pt x="5523" y="5371"/>
                  </a:cubicBezTo>
                  <a:cubicBezTo>
                    <a:pt x="5514" y="5299"/>
                    <a:pt x="5469" y="5237"/>
                    <a:pt x="5389" y="5237"/>
                  </a:cubicBezTo>
                  <a:close/>
                  <a:moveTo>
                    <a:pt x="4863" y="10688"/>
                  </a:moveTo>
                  <a:cubicBezTo>
                    <a:pt x="4863" y="10607"/>
                    <a:pt x="4809" y="10554"/>
                    <a:pt x="4738" y="10554"/>
                  </a:cubicBezTo>
                  <a:cubicBezTo>
                    <a:pt x="4648" y="10545"/>
                    <a:pt x="4595" y="10598"/>
                    <a:pt x="4586" y="10679"/>
                  </a:cubicBezTo>
                  <a:cubicBezTo>
                    <a:pt x="4586" y="10768"/>
                    <a:pt x="4640" y="10812"/>
                    <a:pt x="4720" y="10830"/>
                  </a:cubicBezTo>
                  <a:cubicBezTo>
                    <a:pt x="4809" y="10821"/>
                    <a:pt x="4863" y="10777"/>
                    <a:pt x="4863" y="10688"/>
                  </a:cubicBezTo>
                  <a:close/>
                  <a:moveTo>
                    <a:pt x="6584" y="4719"/>
                  </a:moveTo>
                  <a:cubicBezTo>
                    <a:pt x="6593" y="4800"/>
                    <a:pt x="6638" y="4853"/>
                    <a:pt x="6718" y="4853"/>
                  </a:cubicBezTo>
                  <a:cubicBezTo>
                    <a:pt x="6807" y="4853"/>
                    <a:pt x="6861" y="4800"/>
                    <a:pt x="6861" y="4711"/>
                  </a:cubicBezTo>
                  <a:cubicBezTo>
                    <a:pt x="6861" y="4630"/>
                    <a:pt x="6807" y="4586"/>
                    <a:pt x="6718" y="4568"/>
                  </a:cubicBezTo>
                  <a:cubicBezTo>
                    <a:pt x="6638" y="4586"/>
                    <a:pt x="6584" y="4630"/>
                    <a:pt x="6584" y="4719"/>
                  </a:cubicBezTo>
                  <a:close/>
                  <a:moveTo>
                    <a:pt x="4060" y="8547"/>
                  </a:moveTo>
                  <a:cubicBezTo>
                    <a:pt x="3979" y="8555"/>
                    <a:pt x="3935" y="8600"/>
                    <a:pt x="3926" y="8680"/>
                  </a:cubicBezTo>
                  <a:cubicBezTo>
                    <a:pt x="3926" y="8770"/>
                    <a:pt x="3979" y="8823"/>
                    <a:pt x="4060" y="8823"/>
                  </a:cubicBezTo>
                  <a:cubicBezTo>
                    <a:pt x="4149" y="8832"/>
                    <a:pt x="4194" y="8770"/>
                    <a:pt x="4211" y="8689"/>
                  </a:cubicBezTo>
                  <a:cubicBezTo>
                    <a:pt x="4194" y="8600"/>
                    <a:pt x="4149" y="8547"/>
                    <a:pt x="4060" y="8547"/>
                  </a:cubicBezTo>
                  <a:close/>
                  <a:moveTo>
                    <a:pt x="5389" y="11232"/>
                  </a:moveTo>
                  <a:cubicBezTo>
                    <a:pt x="5300" y="11232"/>
                    <a:pt x="5246" y="11285"/>
                    <a:pt x="5246" y="11366"/>
                  </a:cubicBezTo>
                  <a:cubicBezTo>
                    <a:pt x="5237" y="11455"/>
                    <a:pt x="5291" y="11508"/>
                    <a:pt x="5380" y="11508"/>
                  </a:cubicBezTo>
                  <a:cubicBezTo>
                    <a:pt x="5469" y="11517"/>
                    <a:pt x="5514" y="11455"/>
                    <a:pt x="5523" y="11374"/>
                  </a:cubicBezTo>
                  <a:cubicBezTo>
                    <a:pt x="5514" y="11294"/>
                    <a:pt x="5478" y="11232"/>
                    <a:pt x="5389" y="11232"/>
                  </a:cubicBezTo>
                  <a:close/>
                  <a:moveTo>
                    <a:pt x="5924" y="12026"/>
                  </a:moveTo>
                  <a:cubicBezTo>
                    <a:pt x="5924" y="12106"/>
                    <a:pt x="5978" y="12160"/>
                    <a:pt x="6058" y="12168"/>
                  </a:cubicBezTo>
                  <a:cubicBezTo>
                    <a:pt x="6138" y="12177"/>
                    <a:pt x="6201" y="12124"/>
                    <a:pt x="6201" y="12035"/>
                  </a:cubicBezTo>
                  <a:cubicBezTo>
                    <a:pt x="6210" y="11954"/>
                    <a:pt x="6156" y="11901"/>
                    <a:pt x="6067" y="11892"/>
                  </a:cubicBezTo>
                  <a:cubicBezTo>
                    <a:pt x="5987" y="11901"/>
                    <a:pt x="5933" y="11937"/>
                    <a:pt x="5924" y="12026"/>
                  </a:cubicBezTo>
                  <a:close/>
                  <a:moveTo>
                    <a:pt x="4060" y="7895"/>
                  </a:moveTo>
                  <a:cubicBezTo>
                    <a:pt x="3979" y="7895"/>
                    <a:pt x="3926" y="7949"/>
                    <a:pt x="3926" y="8029"/>
                  </a:cubicBezTo>
                  <a:cubicBezTo>
                    <a:pt x="3926" y="8118"/>
                    <a:pt x="3979" y="8172"/>
                    <a:pt x="4069" y="8172"/>
                  </a:cubicBezTo>
                  <a:cubicBezTo>
                    <a:pt x="4158" y="8172"/>
                    <a:pt x="4194" y="8109"/>
                    <a:pt x="4211" y="8029"/>
                  </a:cubicBezTo>
                  <a:cubicBezTo>
                    <a:pt x="4194" y="7940"/>
                    <a:pt x="4149" y="7886"/>
                    <a:pt x="4060" y="7895"/>
                  </a:cubicBezTo>
                  <a:close/>
                  <a:moveTo>
                    <a:pt x="4069" y="9233"/>
                  </a:moveTo>
                  <a:cubicBezTo>
                    <a:pt x="3979" y="9233"/>
                    <a:pt x="3926" y="9287"/>
                    <a:pt x="3926" y="9376"/>
                  </a:cubicBezTo>
                  <a:cubicBezTo>
                    <a:pt x="3926" y="9456"/>
                    <a:pt x="3979" y="9510"/>
                    <a:pt x="4060" y="9510"/>
                  </a:cubicBezTo>
                  <a:cubicBezTo>
                    <a:pt x="4149" y="9510"/>
                    <a:pt x="4194" y="9456"/>
                    <a:pt x="4202" y="9367"/>
                  </a:cubicBezTo>
                  <a:cubicBezTo>
                    <a:pt x="4194" y="9287"/>
                    <a:pt x="4149" y="9233"/>
                    <a:pt x="4069" y="9233"/>
                  </a:cubicBezTo>
                  <a:close/>
                  <a:moveTo>
                    <a:pt x="4202" y="10036"/>
                  </a:moveTo>
                  <a:cubicBezTo>
                    <a:pt x="4202" y="9956"/>
                    <a:pt x="4149" y="9903"/>
                    <a:pt x="4069" y="9894"/>
                  </a:cubicBezTo>
                  <a:cubicBezTo>
                    <a:pt x="3997" y="9885"/>
                    <a:pt x="3926" y="9956"/>
                    <a:pt x="3926" y="10027"/>
                  </a:cubicBezTo>
                  <a:cubicBezTo>
                    <a:pt x="3935" y="10117"/>
                    <a:pt x="3988" y="10152"/>
                    <a:pt x="4069" y="10170"/>
                  </a:cubicBezTo>
                  <a:cubicBezTo>
                    <a:pt x="4140" y="10161"/>
                    <a:pt x="4202" y="10117"/>
                    <a:pt x="4202" y="10036"/>
                  </a:cubicBezTo>
                  <a:close/>
                  <a:moveTo>
                    <a:pt x="6593" y="12686"/>
                  </a:moveTo>
                  <a:cubicBezTo>
                    <a:pt x="6584" y="12766"/>
                    <a:pt x="6638" y="12811"/>
                    <a:pt x="6718" y="12820"/>
                  </a:cubicBezTo>
                  <a:cubicBezTo>
                    <a:pt x="6790" y="12838"/>
                    <a:pt x="6861" y="12766"/>
                    <a:pt x="6861" y="12686"/>
                  </a:cubicBezTo>
                  <a:cubicBezTo>
                    <a:pt x="6861" y="12606"/>
                    <a:pt x="6807" y="12561"/>
                    <a:pt x="6727" y="12552"/>
                  </a:cubicBezTo>
                  <a:cubicBezTo>
                    <a:pt x="6647" y="12561"/>
                    <a:pt x="6593" y="12606"/>
                    <a:pt x="6593" y="12686"/>
                  </a:cubicBezTo>
                  <a:close/>
                  <a:moveTo>
                    <a:pt x="4729" y="5897"/>
                  </a:moveTo>
                  <a:cubicBezTo>
                    <a:pt x="4640" y="5897"/>
                    <a:pt x="4586" y="5951"/>
                    <a:pt x="4586" y="6031"/>
                  </a:cubicBezTo>
                  <a:cubicBezTo>
                    <a:pt x="4586" y="6111"/>
                    <a:pt x="4640" y="6165"/>
                    <a:pt x="4720" y="6165"/>
                  </a:cubicBezTo>
                  <a:cubicBezTo>
                    <a:pt x="4809" y="6165"/>
                    <a:pt x="4854" y="6111"/>
                    <a:pt x="4863" y="6031"/>
                  </a:cubicBezTo>
                  <a:cubicBezTo>
                    <a:pt x="4854" y="5951"/>
                    <a:pt x="4809" y="5897"/>
                    <a:pt x="4729" y="5897"/>
                  </a:cubicBezTo>
                  <a:close/>
                  <a:moveTo>
                    <a:pt x="6076" y="4577"/>
                  </a:moveTo>
                  <a:cubicBezTo>
                    <a:pt x="5996" y="4577"/>
                    <a:pt x="5942" y="4621"/>
                    <a:pt x="5933" y="4702"/>
                  </a:cubicBezTo>
                  <a:cubicBezTo>
                    <a:pt x="5924" y="4773"/>
                    <a:pt x="5996" y="4853"/>
                    <a:pt x="6067" y="4844"/>
                  </a:cubicBezTo>
                  <a:cubicBezTo>
                    <a:pt x="6147" y="4844"/>
                    <a:pt x="6192" y="4791"/>
                    <a:pt x="6201" y="4719"/>
                  </a:cubicBezTo>
                  <a:cubicBezTo>
                    <a:pt x="6192" y="4639"/>
                    <a:pt x="6156" y="4586"/>
                    <a:pt x="6076" y="4577"/>
                  </a:cubicBezTo>
                  <a:close/>
                  <a:moveTo>
                    <a:pt x="3926" y="7369"/>
                  </a:moveTo>
                  <a:cubicBezTo>
                    <a:pt x="3926" y="7458"/>
                    <a:pt x="3988" y="7512"/>
                    <a:pt x="4069" y="7512"/>
                  </a:cubicBezTo>
                  <a:cubicBezTo>
                    <a:pt x="4149" y="7503"/>
                    <a:pt x="4202" y="7449"/>
                    <a:pt x="4202" y="7369"/>
                  </a:cubicBezTo>
                  <a:cubicBezTo>
                    <a:pt x="4202" y="7289"/>
                    <a:pt x="4149" y="7244"/>
                    <a:pt x="4060" y="7235"/>
                  </a:cubicBezTo>
                  <a:cubicBezTo>
                    <a:pt x="3979" y="7244"/>
                    <a:pt x="3926" y="7289"/>
                    <a:pt x="3926" y="7369"/>
                  </a:cubicBezTo>
                  <a:close/>
                  <a:moveTo>
                    <a:pt x="4729" y="11241"/>
                  </a:moveTo>
                  <a:cubicBezTo>
                    <a:pt x="4648" y="11232"/>
                    <a:pt x="4595" y="11285"/>
                    <a:pt x="4586" y="11366"/>
                  </a:cubicBezTo>
                  <a:cubicBezTo>
                    <a:pt x="4586" y="11437"/>
                    <a:pt x="4657" y="11517"/>
                    <a:pt x="4729" y="11508"/>
                  </a:cubicBezTo>
                  <a:cubicBezTo>
                    <a:pt x="4809" y="11499"/>
                    <a:pt x="4854" y="11446"/>
                    <a:pt x="4863" y="11366"/>
                  </a:cubicBezTo>
                  <a:cubicBezTo>
                    <a:pt x="4854" y="11294"/>
                    <a:pt x="4809" y="11241"/>
                    <a:pt x="4729" y="11241"/>
                  </a:cubicBezTo>
                  <a:close/>
                  <a:moveTo>
                    <a:pt x="5246" y="12026"/>
                  </a:moveTo>
                  <a:cubicBezTo>
                    <a:pt x="5246" y="12097"/>
                    <a:pt x="5318" y="12168"/>
                    <a:pt x="5389" y="12168"/>
                  </a:cubicBezTo>
                  <a:cubicBezTo>
                    <a:pt x="5469" y="12160"/>
                    <a:pt x="5514" y="12106"/>
                    <a:pt x="5514" y="12026"/>
                  </a:cubicBezTo>
                  <a:cubicBezTo>
                    <a:pt x="5523" y="11945"/>
                    <a:pt x="5469" y="11901"/>
                    <a:pt x="5389" y="11892"/>
                  </a:cubicBezTo>
                  <a:cubicBezTo>
                    <a:pt x="5318" y="11892"/>
                    <a:pt x="5246" y="11954"/>
                    <a:pt x="5246" y="12026"/>
                  </a:cubicBezTo>
                  <a:close/>
                  <a:moveTo>
                    <a:pt x="4060" y="6584"/>
                  </a:moveTo>
                  <a:cubicBezTo>
                    <a:pt x="3988" y="6584"/>
                    <a:pt x="3935" y="6629"/>
                    <a:pt x="3935" y="6709"/>
                  </a:cubicBezTo>
                  <a:cubicBezTo>
                    <a:pt x="3935" y="6789"/>
                    <a:pt x="3979" y="6843"/>
                    <a:pt x="4069" y="6843"/>
                  </a:cubicBezTo>
                  <a:cubicBezTo>
                    <a:pt x="4149" y="6843"/>
                    <a:pt x="4194" y="6789"/>
                    <a:pt x="4202" y="6709"/>
                  </a:cubicBezTo>
                  <a:cubicBezTo>
                    <a:pt x="4185" y="6629"/>
                    <a:pt x="4140" y="6575"/>
                    <a:pt x="4060" y="6584"/>
                  </a:cubicBezTo>
                  <a:close/>
                  <a:moveTo>
                    <a:pt x="4729" y="5246"/>
                  </a:moveTo>
                  <a:cubicBezTo>
                    <a:pt x="4648" y="5237"/>
                    <a:pt x="4595" y="5290"/>
                    <a:pt x="4595" y="5371"/>
                  </a:cubicBezTo>
                  <a:cubicBezTo>
                    <a:pt x="4595" y="5442"/>
                    <a:pt x="4640" y="5496"/>
                    <a:pt x="4720" y="5504"/>
                  </a:cubicBezTo>
                  <a:cubicBezTo>
                    <a:pt x="4800" y="5504"/>
                    <a:pt x="4845" y="5451"/>
                    <a:pt x="4854" y="5371"/>
                  </a:cubicBezTo>
                  <a:cubicBezTo>
                    <a:pt x="4845" y="5299"/>
                    <a:pt x="4809" y="5246"/>
                    <a:pt x="4729" y="5246"/>
                  </a:cubicBezTo>
                  <a:close/>
                  <a:moveTo>
                    <a:pt x="6067" y="12561"/>
                  </a:moveTo>
                  <a:cubicBezTo>
                    <a:pt x="5987" y="12561"/>
                    <a:pt x="5933" y="12615"/>
                    <a:pt x="5933" y="12695"/>
                  </a:cubicBezTo>
                  <a:cubicBezTo>
                    <a:pt x="5942" y="12775"/>
                    <a:pt x="5996" y="12820"/>
                    <a:pt x="6076" y="12820"/>
                  </a:cubicBezTo>
                  <a:cubicBezTo>
                    <a:pt x="6147" y="12811"/>
                    <a:pt x="6192" y="12757"/>
                    <a:pt x="6201" y="12686"/>
                  </a:cubicBezTo>
                  <a:cubicBezTo>
                    <a:pt x="6183" y="12606"/>
                    <a:pt x="6147" y="12561"/>
                    <a:pt x="6067" y="12561"/>
                  </a:cubicBezTo>
                  <a:close/>
                  <a:moveTo>
                    <a:pt x="4069" y="10563"/>
                  </a:moveTo>
                  <a:cubicBezTo>
                    <a:pt x="3988" y="10554"/>
                    <a:pt x="3935" y="10607"/>
                    <a:pt x="3935" y="10688"/>
                  </a:cubicBezTo>
                  <a:cubicBezTo>
                    <a:pt x="3935" y="10768"/>
                    <a:pt x="3988" y="10821"/>
                    <a:pt x="4078" y="10821"/>
                  </a:cubicBezTo>
                  <a:cubicBezTo>
                    <a:pt x="4149" y="10812"/>
                    <a:pt x="4194" y="10759"/>
                    <a:pt x="4194" y="10688"/>
                  </a:cubicBezTo>
                  <a:cubicBezTo>
                    <a:pt x="4185" y="10607"/>
                    <a:pt x="4149" y="10563"/>
                    <a:pt x="4069" y="10563"/>
                  </a:cubicBezTo>
                  <a:close/>
                  <a:moveTo>
                    <a:pt x="6593" y="4024"/>
                  </a:moveTo>
                  <a:cubicBezTo>
                    <a:pt x="6593" y="4113"/>
                    <a:pt x="6647" y="4157"/>
                    <a:pt x="6727" y="4157"/>
                  </a:cubicBezTo>
                  <a:cubicBezTo>
                    <a:pt x="6807" y="4157"/>
                    <a:pt x="6861" y="4104"/>
                    <a:pt x="6852" y="4024"/>
                  </a:cubicBezTo>
                  <a:cubicBezTo>
                    <a:pt x="6852" y="3943"/>
                    <a:pt x="6798" y="3908"/>
                    <a:pt x="6727" y="3899"/>
                  </a:cubicBezTo>
                  <a:cubicBezTo>
                    <a:pt x="6647" y="3908"/>
                    <a:pt x="6593" y="3952"/>
                    <a:pt x="6593" y="4024"/>
                  </a:cubicBezTo>
                  <a:close/>
                  <a:moveTo>
                    <a:pt x="5389" y="4586"/>
                  </a:moveTo>
                  <a:cubicBezTo>
                    <a:pt x="5309" y="4577"/>
                    <a:pt x="5255" y="4630"/>
                    <a:pt x="5255" y="4711"/>
                  </a:cubicBezTo>
                  <a:cubicBezTo>
                    <a:pt x="5255" y="4782"/>
                    <a:pt x="5300" y="4835"/>
                    <a:pt x="5371" y="4844"/>
                  </a:cubicBezTo>
                  <a:cubicBezTo>
                    <a:pt x="5460" y="4844"/>
                    <a:pt x="5505" y="4800"/>
                    <a:pt x="5514" y="4711"/>
                  </a:cubicBezTo>
                  <a:cubicBezTo>
                    <a:pt x="5505" y="4639"/>
                    <a:pt x="5469" y="4586"/>
                    <a:pt x="5389" y="4586"/>
                  </a:cubicBezTo>
                  <a:close/>
                  <a:moveTo>
                    <a:pt x="3417" y="8555"/>
                  </a:moveTo>
                  <a:cubicBezTo>
                    <a:pt x="3337" y="8555"/>
                    <a:pt x="3284" y="8600"/>
                    <a:pt x="3275" y="8689"/>
                  </a:cubicBezTo>
                  <a:cubicBezTo>
                    <a:pt x="3275" y="8761"/>
                    <a:pt x="3319" y="8814"/>
                    <a:pt x="3400" y="8814"/>
                  </a:cubicBezTo>
                  <a:cubicBezTo>
                    <a:pt x="3480" y="8823"/>
                    <a:pt x="3524" y="8770"/>
                    <a:pt x="3542" y="8689"/>
                  </a:cubicBezTo>
                  <a:cubicBezTo>
                    <a:pt x="3533" y="8618"/>
                    <a:pt x="3489" y="8564"/>
                    <a:pt x="3417" y="8555"/>
                  </a:cubicBezTo>
                  <a:close/>
                  <a:moveTo>
                    <a:pt x="3400" y="8154"/>
                  </a:moveTo>
                  <a:cubicBezTo>
                    <a:pt x="3471" y="8163"/>
                    <a:pt x="3524" y="8118"/>
                    <a:pt x="3533" y="8038"/>
                  </a:cubicBezTo>
                  <a:cubicBezTo>
                    <a:pt x="3533" y="7958"/>
                    <a:pt x="3498" y="7913"/>
                    <a:pt x="3417" y="7904"/>
                  </a:cubicBezTo>
                  <a:cubicBezTo>
                    <a:pt x="3337" y="7904"/>
                    <a:pt x="3292" y="7940"/>
                    <a:pt x="3284" y="8020"/>
                  </a:cubicBezTo>
                  <a:cubicBezTo>
                    <a:pt x="3284" y="8100"/>
                    <a:pt x="3319" y="8145"/>
                    <a:pt x="3400" y="8154"/>
                  </a:cubicBezTo>
                  <a:close/>
                  <a:moveTo>
                    <a:pt x="4069" y="5906"/>
                  </a:moveTo>
                  <a:cubicBezTo>
                    <a:pt x="3988" y="5906"/>
                    <a:pt x="3944" y="5951"/>
                    <a:pt x="3944" y="6031"/>
                  </a:cubicBezTo>
                  <a:cubicBezTo>
                    <a:pt x="3944" y="6111"/>
                    <a:pt x="3988" y="6156"/>
                    <a:pt x="4069" y="6156"/>
                  </a:cubicBezTo>
                  <a:cubicBezTo>
                    <a:pt x="4149" y="6156"/>
                    <a:pt x="4185" y="6111"/>
                    <a:pt x="4194" y="6031"/>
                  </a:cubicBezTo>
                  <a:cubicBezTo>
                    <a:pt x="4185" y="5951"/>
                    <a:pt x="4149" y="5906"/>
                    <a:pt x="4069" y="5906"/>
                  </a:cubicBezTo>
                  <a:close/>
                  <a:moveTo>
                    <a:pt x="3533" y="9376"/>
                  </a:moveTo>
                  <a:cubicBezTo>
                    <a:pt x="3533" y="9296"/>
                    <a:pt x="3489" y="9251"/>
                    <a:pt x="3408" y="9251"/>
                  </a:cubicBezTo>
                  <a:cubicBezTo>
                    <a:pt x="3328" y="9242"/>
                    <a:pt x="3284" y="9287"/>
                    <a:pt x="3284" y="9367"/>
                  </a:cubicBezTo>
                  <a:cubicBezTo>
                    <a:pt x="3284" y="9448"/>
                    <a:pt x="3328" y="9492"/>
                    <a:pt x="3408" y="9501"/>
                  </a:cubicBezTo>
                  <a:cubicBezTo>
                    <a:pt x="3489" y="9492"/>
                    <a:pt x="3533" y="9448"/>
                    <a:pt x="3533" y="9376"/>
                  </a:cubicBezTo>
                  <a:close/>
                  <a:moveTo>
                    <a:pt x="4854" y="12035"/>
                  </a:moveTo>
                  <a:cubicBezTo>
                    <a:pt x="4854" y="11954"/>
                    <a:pt x="4809" y="11910"/>
                    <a:pt x="4729" y="11910"/>
                  </a:cubicBezTo>
                  <a:cubicBezTo>
                    <a:pt x="4648" y="11901"/>
                    <a:pt x="4604" y="11945"/>
                    <a:pt x="4604" y="12026"/>
                  </a:cubicBezTo>
                  <a:cubicBezTo>
                    <a:pt x="4595" y="12106"/>
                    <a:pt x="4648" y="12151"/>
                    <a:pt x="4729" y="12160"/>
                  </a:cubicBezTo>
                  <a:cubicBezTo>
                    <a:pt x="4800" y="12151"/>
                    <a:pt x="4845" y="12115"/>
                    <a:pt x="4854" y="12035"/>
                  </a:cubicBezTo>
                  <a:close/>
                  <a:moveTo>
                    <a:pt x="6067" y="3908"/>
                  </a:moveTo>
                  <a:cubicBezTo>
                    <a:pt x="5987" y="3908"/>
                    <a:pt x="5942" y="3952"/>
                    <a:pt x="5942" y="4024"/>
                  </a:cubicBezTo>
                  <a:cubicBezTo>
                    <a:pt x="5942" y="4104"/>
                    <a:pt x="5987" y="4157"/>
                    <a:pt x="6067" y="4157"/>
                  </a:cubicBezTo>
                  <a:cubicBezTo>
                    <a:pt x="6138" y="4157"/>
                    <a:pt x="6183" y="4113"/>
                    <a:pt x="6192" y="4033"/>
                  </a:cubicBezTo>
                  <a:cubicBezTo>
                    <a:pt x="6192" y="3952"/>
                    <a:pt x="6147" y="3908"/>
                    <a:pt x="6067" y="3908"/>
                  </a:cubicBezTo>
                  <a:close/>
                  <a:moveTo>
                    <a:pt x="3284" y="7369"/>
                  </a:moveTo>
                  <a:cubicBezTo>
                    <a:pt x="3284" y="7449"/>
                    <a:pt x="3328" y="7494"/>
                    <a:pt x="3408" y="7494"/>
                  </a:cubicBezTo>
                  <a:cubicBezTo>
                    <a:pt x="3480" y="7494"/>
                    <a:pt x="3533" y="7458"/>
                    <a:pt x="3533" y="7378"/>
                  </a:cubicBezTo>
                  <a:cubicBezTo>
                    <a:pt x="3533" y="7298"/>
                    <a:pt x="3489" y="7253"/>
                    <a:pt x="3408" y="7244"/>
                  </a:cubicBezTo>
                  <a:cubicBezTo>
                    <a:pt x="3328" y="7253"/>
                    <a:pt x="3284" y="7289"/>
                    <a:pt x="3284" y="7369"/>
                  </a:cubicBezTo>
                  <a:close/>
                  <a:moveTo>
                    <a:pt x="5264" y="12686"/>
                  </a:moveTo>
                  <a:cubicBezTo>
                    <a:pt x="5264" y="12757"/>
                    <a:pt x="5300" y="12802"/>
                    <a:pt x="5371" y="12811"/>
                  </a:cubicBezTo>
                  <a:cubicBezTo>
                    <a:pt x="5451" y="12820"/>
                    <a:pt x="5505" y="12775"/>
                    <a:pt x="5505" y="12695"/>
                  </a:cubicBezTo>
                  <a:cubicBezTo>
                    <a:pt x="5514" y="12615"/>
                    <a:pt x="5469" y="12570"/>
                    <a:pt x="5380" y="12561"/>
                  </a:cubicBezTo>
                  <a:cubicBezTo>
                    <a:pt x="5309" y="12570"/>
                    <a:pt x="5264" y="12606"/>
                    <a:pt x="5264" y="12686"/>
                  </a:cubicBezTo>
                  <a:close/>
                  <a:moveTo>
                    <a:pt x="3400" y="9911"/>
                  </a:moveTo>
                  <a:cubicBezTo>
                    <a:pt x="3328" y="9911"/>
                    <a:pt x="3284" y="9956"/>
                    <a:pt x="3284" y="10027"/>
                  </a:cubicBezTo>
                  <a:cubicBezTo>
                    <a:pt x="3284" y="10108"/>
                    <a:pt x="3328" y="10152"/>
                    <a:pt x="3408" y="10152"/>
                  </a:cubicBezTo>
                  <a:cubicBezTo>
                    <a:pt x="3489" y="10152"/>
                    <a:pt x="3524" y="10108"/>
                    <a:pt x="3533" y="10027"/>
                  </a:cubicBezTo>
                  <a:cubicBezTo>
                    <a:pt x="3524" y="9947"/>
                    <a:pt x="3480" y="9903"/>
                    <a:pt x="3400" y="9911"/>
                  </a:cubicBezTo>
                  <a:close/>
                  <a:moveTo>
                    <a:pt x="4060" y="11250"/>
                  </a:moveTo>
                  <a:cubicBezTo>
                    <a:pt x="3988" y="11250"/>
                    <a:pt x="3944" y="11294"/>
                    <a:pt x="3944" y="11366"/>
                  </a:cubicBezTo>
                  <a:cubicBezTo>
                    <a:pt x="3944" y="11446"/>
                    <a:pt x="3988" y="11490"/>
                    <a:pt x="4069" y="11490"/>
                  </a:cubicBezTo>
                  <a:cubicBezTo>
                    <a:pt x="4149" y="11490"/>
                    <a:pt x="4185" y="11446"/>
                    <a:pt x="4194" y="11366"/>
                  </a:cubicBezTo>
                  <a:cubicBezTo>
                    <a:pt x="4185" y="11294"/>
                    <a:pt x="4140" y="11250"/>
                    <a:pt x="4060" y="11250"/>
                  </a:cubicBezTo>
                  <a:close/>
                  <a:moveTo>
                    <a:pt x="6602" y="13346"/>
                  </a:moveTo>
                  <a:cubicBezTo>
                    <a:pt x="6602" y="13417"/>
                    <a:pt x="6638" y="13462"/>
                    <a:pt x="6718" y="13471"/>
                  </a:cubicBezTo>
                  <a:cubicBezTo>
                    <a:pt x="6790" y="13471"/>
                    <a:pt x="6843" y="13435"/>
                    <a:pt x="6843" y="13355"/>
                  </a:cubicBezTo>
                  <a:cubicBezTo>
                    <a:pt x="6852" y="13275"/>
                    <a:pt x="6807" y="13230"/>
                    <a:pt x="6727" y="13221"/>
                  </a:cubicBezTo>
                  <a:cubicBezTo>
                    <a:pt x="6647" y="13230"/>
                    <a:pt x="6602" y="13266"/>
                    <a:pt x="6602" y="13346"/>
                  </a:cubicBezTo>
                  <a:close/>
                  <a:moveTo>
                    <a:pt x="5264" y="4033"/>
                  </a:moveTo>
                  <a:cubicBezTo>
                    <a:pt x="5264" y="4104"/>
                    <a:pt x="5309" y="4148"/>
                    <a:pt x="5380" y="4148"/>
                  </a:cubicBezTo>
                  <a:cubicBezTo>
                    <a:pt x="5460" y="4148"/>
                    <a:pt x="5505" y="4104"/>
                    <a:pt x="5505" y="4024"/>
                  </a:cubicBezTo>
                  <a:cubicBezTo>
                    <a:pt x="5496" y="3943"/>
                    <a:pt x="5451" y="3917"/>
                    <a:pt x="5380" y="3908"/>
                  </a:cubicBezTo>
                  <a:cubicBezTo>
                    <a:pt x="5309" y="3917"/>
                    <a:pt x="5264" y="3961"/>
                    <a:pt x="5264" y="4033"/>
                  </a:cubicBezTo>
                  <a:close/>
                  <a:moveTo>
                    <a:pt x="3524" y="6031"/>
                  </a:moveTo>
                  <a:cubicBezTo>
                    <a:pt x="3524" y="5959"/>
                    <a:pt x="3489" y="5915"/>
                    <a:pt x="3408" y="5915"/>
                  </a:cubicBezTo>
                  <a:cubicBezTo>
                    <a:pt x="3328" y="5906"/>
                    <a:pt x="3284" y="5959"/>
                    <a:pt x="3292" y="6040"/>
                  </a:cubicBezTo>
                  <a:cubicBezTo>
                    <a:pt x="3292" y="6111"/>
                    <a:pt x="3337" y="6147"/>
                    <a:pt x="3408" y="6147"/>
                  </a:cubicBezTo>
                  <a:cubicBezTo>
                    <a:pt x="3480" y="6147"/>
                    <a:pt x="3524" y="6102"/>
                    <a:pt x="3524" y="6031"/>
                  </a:cubicBezTo>
                  <a:close/>
                  <a:moveTo>
                    <a:pt x="4060" y="11910"/>
                  </a:moveTo>
                  <a:cubicBezTo>
                    <a:pt x="3988" y="11910"/>
                    <a:pt x="3944" y="11954"/>
                    <a:pt x="3944" y="12026"/>
                  </a:cubicBezTo>
                  <a:cubicBezTo>
                    <a:pt x="3944" y="12106"/>
                    <a:pt x="3997" y="12151"/>
                    <a:pt x="4078" y="12151"/>
                  </a:cubicBezTo>
                  <a:cubicBezTo>
                    <a:pt x="4149" y="12142"/>
                    <a:pt x="4185" y="12097"/>
                    <a:pt x="4185" y="12026"/>
                  </a:cubicBezTo>
                  <a:cubicBezTo>
                    <a:pt x="4176" y="11954"/>
                    <a:pt x="4140" y="11910"/>
                    <a:pt x="4060" y="11910"/>
                  </a:cubicBezTo>
                  <a:close/>
                  <a:moveTo>
                    <a:pt x="6727" y="3256"/>
                  </a:moveTo>
                  <a:cubicBezTo>
                    <a:pt x="6647" y="3256"/>
                    <a:pt x="6602" y="3292"/>
                    <a:pt x="6602" y="3372"/>
                  </a:cubicBezTo>
                  <a:cubicBezTo>
                    <a:pt x="6602" y="3453"/>
                    <a:pt x="6656" y="3497"/>
                    <a:pt x="6736" y="3488"/>
                  </a:cubicBezTo>
                  <a:cubicBezTo>
                    <a:pt x="6807" y="3488"/>
                    <a:pt x="6843" y="3444"/>
                    <a:pt x="6843" y="3363"/>
                  </a:cubicBezTo>
                  <a:cubicBezTo>
                    <a:pt x="6834" y="3292"/>
                    <a:pt x="6798" y="3247"/>
                    <a:pt x="6727" y="3256"/>
                  </a:cubicBezTo>
                  <a:close/>
                  <a:moveTo>
                    <a:pt x="4729" y="12570"/>
                  </a:moveTo>
                  <a:cubicBezTo>
                    <a:pt x="4657" y="12570"/>
                    <a:pt x="4604" y="12606"/>
                    <a:pt x="4604" y="12686"/>
                  </a:cubicBezTo>
                  <a:cubicBezTo>
                    <a:pt x="4604" y="12766"/>
                    <a:pt x="4648" y="12802"/>
                    <a:pt x="4720" y="12811"/>
                  </a:cubicBezTo>
                  <a:cubicBezTo>
                    <a:pt x="4800" y="12811"/>
                    <a:pt x="4836" y="12766"/>
                    <a:pt x="4845" y="12686"/>
                  </a:cubicBezTo>
                  <a:cubicBezTo>
                    <a:pt x="4845" y="12623"/>
                    <a:pt x="4809" y="12570"/>
                    <a:pt x="4729" y="12570"/>
                  </a:cubicBezTo>
                  <a:close/>
                  <a:moveTo>
                    <a:pt x="3284" y="10688"/>
                  </a:moveTo>
                  <a:cubicBezTo>
                    <a:pt x="3284" y="10768"/>
                    <a:pt x="3328" y="10812"/>
                    <a:pt x="3408" y="10812"/>
                  </a:cubicBezTo>
                  <a:cubicBezTo>
                    <a:pt x="3489" y="10812"/>
                    <a:pt x="3524" y="10768"/>
                    <a:pt x="3524" y="10688"/>
                  </a:cubicBezTo>
                  <a:cubicBezTo>
                    <a:pt x="3533" y="10607"/>
                    <a:pt x="3480" y="10572"/>
                    <a:pt x="3408" y="10563"/>
                  </a:cubicBezTo>
                  <a:cubicBezTo>
                    <a:pt x="3328" y="10572"/>
                    <a:pt x="3284" y="10607"/>
                    <a:pt x="3284" y="10688"/>
                  </a:cubicBezTo>
                  <a:close/>
                  <a:moveTo>
                    <a:pt x="4069" y="5255"/>
                  </a:moveTo>
                  <a:cubicBezTo>
                    <a:pt x="3988" y="5255"/>
                    <a:pt x="3944" y="5299"/>
                    <a:pt x="3944" y="5380"/>
                  </a:cubicBezTo>
                  <a:cubicBezTo>
                    <a:pt x="3944" y="5451"/>
                    <a:pt x="3988" y="5496"/>
                    <a:pt x="4069" y="5496"/>
                  </a:cubicBezTo>
                  <a:cubicBezTo>
                    <a:pt x="4149" y="5496"/>
                    <a:pt x="4185" y="5442"/>
                    <a:pt x="4185" y="5371"/>
                  </a:cubicBezTo>
                  <a:cubicBezTo>
                    <a:pt x="4185" y="5290"/>
                    <a:pt x="4140" y="5255"/>
                    <a:pt x="4069" y="5255"/>
                  </a:cubicBezTo>
                  <a:close/>
                  <a:moveTo>
                    <a:pt x="4604" y="4702"/>
                  </a:moveTo>
                  <a:cubicBezTo>
                    <a:pt x="4595" y="4782"/>
                    <a:pt x="4640" y="4826"/>
                    <a:pt x="4720" y="4835"/>
                  </a:cubicBezTo>
                  <a:cubicBezTo>
                    <a:pt x="4800" y="4835"/>
                    <a:pt x="4845" y="4791"/>
                    <a:pt x="4845" y="4711"/>
                  </a:cubicBezTo>
                  <a:cubicBezTo>
                    <a:pt x="4845" y="4639"/>
                    <a:pt x="4800" y="4595"/>
                    <a:pt x="4729" y="4595"/>
                  </a:cubicBezTo>
                  <a:cubicBezTo>
                    <a:pt x="4657" y="4595"/>
                    <a:pt x="4613" y="4630"/>
                    <a:pt x="4604" y="4702"/>
                  </a:cubicBezTo>
                  <a:close/>
                  <a:moveTo>
                    <a:pt x="5942" y="13337"/>
                  </a:moveTo>
                  <a:cubicBezTo>
                    <a:pt x="5942" y="13417"/>
                    <a:pt x="5978" y="13462"/>
                    <a:pt x="6058" y="13471"/>
                  </a:cubicBezTo>
                  <a:cubicBezTo>
                    <a:pt x="6138" y="13471"/>
                    <a:pt x="6183" y="13426"/>
                    <a:pt x="6183" y="13346"/>
                  </a:cubicBezTo>
                  <a:cubicBezTo>
                    <a:pt x="6183" y="13275"/>
                    <a:pt x="6147" y="13230"/>
                    <a:pt x="6067" y="13221"/>
                  </a:cubicBezTo>
                  <a:cubicBezTo>
                    <a:pt x="5996" y="13230"/>
                    <a:pt x="5951" y="13257"/>
                    <a:pt x="5942" y="13337"/>
                  </a:cubicBezTo>
                  <a:close/>
                  <a:moveTo>
                    <a:pt x="3408" y="6593"/>
                  </a:moveTo>
                  <a:cubicBezTo>
                    <a:pt x="3328" y="6593"/>
                    <a:pt x="3284" y="6637"/>
                    <a:pt x="3284" y="6718"/>
                  </a:cubicBezTo>
                  <a:cubicBezTo>
                    <a:pt x="3292" y="6789"/>
                    <a:pt x="3328" y="6834"/>
                    <a:pt x="3408" y="6834"/>
                  </a:cubicBezTo>
                  <a:cubicBezTo>
                    <a:pt x="3489" y="6834"/>
                    <a:pt x="3524" y="6789"/>
                    <a:pt x="3533" y="6709"/>
                  </a:cubicBezTo>
                  <a:cubicBezTo>
                    <a:pt x="3524" y="6637"/>
                    <a:pt x="3480" y="6593"/>
                    <a:pt x="3408" y="6593"/>
                  </a:cubicBezTo>
                  <a:close/>
                  <a:moveTo>
                    <a:pt x="2722" y="7913"/>
                  </a:moveTo>
                  <a:cubicBezTo>
                    <a:pt x="2650" y="7913"/>
                    <a:pt x="2606" y="7958"/>
                    <a:pt x="2606" y="8029"/>
                  </a:cubicBezTo>
                  <a:cubicBezTo>
                    <a:pt x="2606" y="8100"/>
                    <a:pt x="2650" y="8145"/>
                    <a:pt x="2722" y="8145"/>
                  </a:cubicBezTo>
                  <a:cubicBezTo>
                    <a:pt x="2802" y="8145"/>
                    <a:pt x="2838" y="8100"/>
                    <a:pt x="2846" y="8029"/>
                  </a:cubicBezTo>
                  <a:cubicBezTo>
                    <a:pt x="2838" y="7958"/>
                    <a:pt x="2802" y="7913"/>
                    <a:pt x="2722" y="7913"/>
                  </a:cubicBezTo>
                  <a:close/>
                  <a:moveTo>
                    <a:pt x="2606" y="8680"/>
                  </a:moveTo>
                  <a:cubicBezTo>
                    <a:pt x="2606" y="8761"/>
                    <a:pt x="2650" y="8805"/>
                    <a:pt x="2722" y="8805"/>
                  </a:cubicBezTo>
                  <a:cubicBezTo>
                    <a:pt x="2793" y="8805"/>
                    <a:pt x="2838" y="8770"/>
                    <a:pt x="2846" y="8689"/>
                  </a:cubicBezTo>
                  <a:cubicBezTo>
                    <a:pt x="2846" y="8618"/>
                    <a:pt x="2802" y="8582"/>
                    <a:pt x="2730" y="8573"/>
                  </a:cubicBezTo>
                  <a:cubicBezTo>
                    <a:pt x="2659" y="8573"/>
                    <a:pt x="2615" y="8609"/>
                    <a:pt x="2606" y="8680"/>
                  </a:cubicBezTo>
                  <a:close/>
                  <a:moveTo>
                    <a:pt x="2838" y="10027"/>
                  </a:moveTo>
                  <a:cubicBezTo>
                    <a:pt x="2838" y="9956"/>
                    <a:pt x="2802" y="9920"/>
                    <a:pt x="2730" y="9911"/>
                  </a:cubicBezTo>
                  <a:cubicBezTo>
                    <a:pt x="2659" y="9911"/>
                    <a:pt x="2615" y="9956"/>
                    <a:pt x="2606" y="10027"/>
                  </a:cubicBezTo>
                  <a:cubicBezTo>
                    <a:pt x="2606" y="10099"/>
                    <a:pt x="2650" y="10134"/>
                    <a:pt x="2722" y="10152"/>
                  </a:cubicBezTo>
                  <a:cubicBezTo>
                    <a:pt x="2793" y="10143"/>
                    <a:pt x="2838" y="10099"/>
                    <a:pt x="2838" y="10027"/>
                  </a:cubicBezTo>
                  <a:close/>
                  <a:moveTo>
                    <a:pt x="4720" y="3917"/>
                  </a:moveTo>
                  <a:cubicBezTo>
                    <a:pt x="4657" y="3917"/>
                    <a:pt x="4613" y="3961"/>
                    <a:pt x="4613" y="4024"/>
                  </a:cubicBezTo>
                  <a:cubicBezTo>
                    <a:pt x="4604" y="4095"/>
                    <a:pt x="4648" y="4148"/>
                    <a:pt x="4720" y="4148"/>
                  </a:cubicBezTo>
                  <a:cubicBezTo>
                    <a:pt x="4800" y="4148"/>
                    <a:pt x="4836" y="4104"/>
                    <a:pt x="4845" y="4033"/>
                  </a:cubicBezTo>
                  <a:cubicBezTo>
                    <a:pt x="4836" y="3961"/>
                    <a:pt x="4791" y="3917"/>
                    <a:pt x="4720" y="3917"/>
                  </a:cubicBezTo>
                  <a:close/>
                  <a:moveTo>
                    <a:pt x="2838" y="7360"/>
                  </a:moveTo>
                  <a:cubicBezTo>
                    <a:pt x="2838" y="7298"/>
                    <a:pt x="2793" y="7253"/>
                    <a:pt x="2730" y="7253"/>
                  </a:cubicBezTo>
                  <a:cubicBezTo>
                    <a:pt x="2650" y="7253"/>
                    <a:pt x="2606" y="7298"/>
                    <a:pt x="2606" y="7369"/>
                  </a:cubicBezTo>
                  <a:cubicBezTo>
                    <a:pt x="2615" y="7449"/>
                    <a:pt x="2659" y="7485"/>
                    <a:pt x="2730" y="7494"/>
                  </a:cubicBezTo>
                  <a:cubicBezTo>
                    <a:pt x="2802" y="7476"/>
                    <a:pt x="2846" y="7440"/>
                    <a:pt x="2838" y="7360"/>
                  </a:cubicBezTo>
                  <a:close/>
                  <a:moveTo>
                    <a:pt x="3382" y="11259"/>
                  </a:moveTo>
                  <a:cubicBezTo>
                    <a:pt x="3310" y="11259"/>
                    <a:pt x="3275" y="11294"/>
                    <a:pt x="3266" y="11366"/>
                  </a:cubicBezTo>
                  <a:cubicBezTo>
                    <a:pt x="3266" y="11437"/>
                    <a:pt x="3310" y="11482"/>
                    <a:pt x="3382" y="11490"/>
                  </a:cubicBezTo>
                  <a:cubicBezTo>
                    <a:pt x="3453" y="11490"/>
                    <a:pt x="3489" y="11446"/>
                    <a:pt x="3507" y="11366"/>
                  </a:cubicBezTo>
                  <a:cubicBezTo>
                    <a:pt x="3489" y="11303"/>
                    <a:pt x="3453" y="11250"/>
                    <a:pt x="3382" y="11259"/>
                  </a:cubicBezTo>
                  <a:close/>
                  <a:moveTo>
                    <a:pt x="6843" y="14033"/>
                  </a:moveTo>
                  <a:cubicBezTo>
                    <a:pt x="6843" y="13953"/>
                    <a:pt x="6798" y="13908"/>
                    <a:pt x="6718" y="13917"/>
                  </a:cubicBezTo>
                  <a:cubicBezTo>
                    <a:pt x="6656" y="13917"/>
                    <a:pt x="6611" y="13962"/>
                    <a:pt x="6611" y="14024"/>
                  </a:cubicBezTo>
                  <a:cubicBezTo>
                    <a:pt x="6602" y="14095"/>
                    <a:pt x="6656" y="14140"/>
                    <a:pt x="6727" y="14149"/>
                  </a:cubicBezTo>
                  <a:cubicBezTo>
                    <a:pt x="6790" y="14140"/>
                    <a:pt x="6843" y="14104"/>
                    <a:pt x="6843" y="14033"/>
                  </a:cubicBezTo>
                  <a:close/>
                  <a:moveTo>
                    <a:pt x="2739" y="6602"/>
                  </a:moveTo>
                  <a:cubicBezTo>
                    <a:pt x="2659" y="6593"/>
                    <a:pt x="2615" y="6637"/>
                    <a:pt x="2615" y="6709"/>
                  </a:cubicBezTo>
                  <a:cubicBezTo>
                    <a:pt x="2606" y="6771"/>
                    <a:pt x="2650" y="6816"/>
                    <a:pt x="2713" y="6825"/>
                  </a:cubicBezTo>
                  <a:cubicBezTo>
                    <a:pt x="2784" y="6834"/>
                    <a:pt x="2829" y="6789"/>
                    <a:pt x="2838" y="6718"/>
                  </a:cubicBezTo>
                  <a:cubicBezTo>
                    <a:pt x="2838" y="6655"/>
                    <a:pt x="2802" y="6602"/>
                    <a:pt x="2739" y="6602"/>
                  </a:cubicBezTo>
                  <a:close/>
                  <a:moveTo>
                    <a:pt x="2730" y="9251"/>
                  </a:moveTo>
                  <a:cubicBezTo>
                    <a:pt x="2650" y="9251"/>
                    <a:pt x="2606" y="9296"/>
                    <a:pt x="2606" y="9367"/>
                  </a:cubicBezTo>
                  <a:cubicBezTo>
                    <a:pt x="2606" y="9439"/>
                    <a:pt x="2650" y="9483"/>
                    <a:pt x="2722" y="9492"/>
                  </a:cubicBezTo>
                  <a:cubicBezTo>
                    <a:pt x="2793" y="9492"/>
                    <a:pt x="2838" y="9448"/>
                    <a:pt x="2846" y="9376"/>
                  </a:cubicBezTo>
                  <a:cubicBezTo>
                    <a:pt x="2838" y="9305"/>
                    <a:pt x="2802" y="9251"/>
                    <a:pt x="2730" y="9251"/>
                  </a:cubicBezTo>
                  <a:close/>
                  <a:moveTo>
                    <a:pt x="5264" y="13346"/>
                  </a:moveTo>
                  <a:cubicBezTo>
                    <a:pt x="5264" y="13426"/>
                    <a:pt x="5309" y="13462"/>
                    <a:pt x="5389" y="13462"/>
                  </a:cubicBezTo>
                  <a:cubicBezTo>
                    <a:pt x="5460" y="13462"/>
                    <a:pt x="5505" y="13417"/>
                    <a:pt x="5505" y="13346"/>
                  </a:cubicBezTo>
                  <a:cubicBezTo>
                    <a:pt x="5496" y="13275"/>
                    <a:pt x="5451" y="13239"/>
                    <a:pt x="5380" y="13230"/>
                  </a:cubicBezTo>
                  <a:cubicBezTo>
                    <a:pt x="5309" y="13239"/>
                    <a:pt x="5264" y="13275"/>
                    <a:pt x="5264" y="13346"/>
                  </a:cubicBezTo>
                  <a:close/>
                  <a:moveTo>
                    <a:pt x="4060" y="4595"/>
                  </a:moveTo>
                  <a:cubicBezTo>
                    <a:pt x="3988" y="4603"/>
                    <a:pt x="3953" y="4648"/>
                    <a:pt x="3953" y="4711"/>
                  </a:cubicBezTo>
                  <a:cubicBezTo>
                    <a:pt x="3953" y="4782"/>
                    <a:pt x="3997" y="4826"/>
                    <a:pt x="4069" y="4826"/>
                  </a:cubicBezTo>
                  <a:cubicBezTo>
                    <a:pt x="4140" y="4826"/>
                    <a:pt x="4176" y="4782"/>
                    <a:pt x="4185" y="4702"/>
                  </a:cubicBezTo>
                  <a:cubicBezTo>
                    <a:pt x="4167" y="4639"/>
                    <a:pt x="4131" y="4595"/>
                    <a:pt x="4060" y="4595"/>
                  </a:cubicBezTo>
                  <a:close/>
                  <a:moveTo>
                    <a:pt x="3408" y="5255"/>
                  </a:moveTo>
                  <a:cubicBezTo>
                    <a:pt x="3337" y="5255"/>
                    <a:pt x="3292" y="5299"/>
                    <a:pt x="3292" y="5371"/>
                  </a:cubicBezTo>
                  <a:cubicBezTo>
                    <a:pt x="3292" y="5442"/>
                    <a:pt x="3337" y="5487"/>
                    <a:pt x="3400" y="5487"/>
                  </a:cubicBezTo>
                  <a:cubicBezTo>
                    <a:pt x="3471" y="5496"/>
                    <a:pt x="3516" y="5442"/>
                    <a:pt x="3524" y="5380"/>
                  </a:cubicBezTo>
                  <a:cubicBezTo>
                    <a:pt x="3516" y="5299"/>
                    <a:pt x="3480" y="5255"/>
                    <a:pt x="3408" y="5255"/>
                  </a:cubicBezTo>
                  <a:close/>
                  <a:moveTo>
                    <a:pt x="6058" y="3256"/>
                  </a:moveTo>
                  <a:cubicBezTo>
                    <a:pt x="5987" y="3256"/>
                    <a:pt x="5942" y="3301"/>
                    <a:pt x="5951" y="3372"/>
                  </a:cubicBezTo>
                  <a:cubicBezTo>
                    <a:pt x="5951" y="3453"/>
                    <a:pt x="5996" y="3488"/>
                    <a:pt x="6067" y="3488"/>
                  </a:cubicBezTo>
                  <a:cubicBezTo>
                    <a:pt x="6147" y="3488"/>
                    <a:pt x="6183" y="3444"/>
                    <a:pt x="6183" y="3363"/>
                  </a:cubicBezTo>
                  <a:cubicBezTo>
                    <a:pt x="6174" y="3292"/>
                    <a:pt x="6138" y="3247"/>
                    <a:pt x="6058" y="3256"/>
                  </a:cubicBezTo>
                  <a:close/>
                  <a:moveTo>
                    <a:pt x="5496" y="3372"/>
                  </a:moveTo>
                  <a:cubicBezTo>
                    <a:pt x="5496" y="3301"/>
                    <a:pt x="5451" y="3256"/>
                    <a:pt x="5380" y="3256"/>
                  </a:cubicBezTo>
                  <a:cubicBezTo>
                    <a:pt x="5318" y="3256"/>
                    <a:pt x="5273" y="3301"/>
                    <a:pt x="5273" y="3372"/>
                  </a:cubicBezTo>
                  <a:cubicBezTo>
                    <a:pt x="5273" y="3444"/>
                    <a:pt x="5318" y="3479"/>
                    <a:pt x="5389" y="3488"/>
                  </a:cubicBezTo>
                  <a:cubicBezTo>
                    <a:pt x="5451" y="3479"/>
                    <a:pt x="5496" y="3444"/>
                    <a:pt x="5496" y="3372"/>
                  </a:cubicBezTo>
                  <a:close/>
                  <a:moveTo>
                    <a:pt x="2615" y="10688"/>
                  </a:moveTo>
                  <a:cubicBezTo>
                    <a:pt x="2615" y="10759"/>
                    <a:pt x="2659" y="10804"/>
                    <a:pt x="2722" y="10804"/>
                  </a:cubicBezTo>
                  <a:cubicBezTo>
                    <a:pt x="2793" y="10804"/>
                    <a:pt x="2838" y="10759"/>
                    <a:pt x="2838" y="10688"/>
                  </a:cubicBezTo>
                  <a:cubicBezTo>
                    <a:pt x="2838" y="10616"/>
                    <a:pt x="2793" y="10581"/>
                    <a:pt x="2722" y="10572"/>
                  </a:cubicBezTo>
                  <a:cubicBezTo>
                    <a:pt x="2659" y="10581"/>
                    <a:pt x="2615" y="10625"/>
                    <a:pt x="2615" y="10688"/>
                  </a:cubicBezTo>
                  <a:close/>
                  <a:moveTo>
                    <a:pt x="3400" y="4603"/>
                  </a:moveTo>
                  <a:cubicBezTo>
                    <a:pt x="3337" y="4603"/>
                    <a:pt x="3301" y="4648"/>
                    <a:pt x="3301" y="4711"/>
                  </a:cubicBezTo>
                  <a:cubicBezTo>
                    <a:pt x="3292" y="4782"/>
                    <a:pt x="3337" y="4826"/>
                    <a:pt x="3408" y="4826"/>
                  </a:cubicBezTo>
                  <a:cubicBezTo>
                    <a:pt x="3480" y="4826"/>
                    <a:pt x="3516" y="4773"/>
                    <a:pt x="3516" y="4711"/>
                  </a:cubicBezTo>
                  <a:cubicBezTo>
                    <a:pt x="3507" y="4639"/>
                    <a:pt x="3471" y="4603"/>
                    <a:pt x="3400" y="4603"/>
                  </a:cubicBezTo>
                  <a:close/>
                  <a:moveTo>
                    <a:pt x="4069" y="13239"/>
                  </a:moveTo>
                  <a:cubicBezTo>
                    <a:pt x="4006" y="13239"/>
                    <a:pt x="3962" y="13284"/>
                    <a:pt x="3962" y="13346"/>
                  </a:cubicBezTo>
                  <a:cubicBezTo>
                    <a:pt x="3962" y="13408"/>
                    <a:pt x="3997" y="13453"/>
                    <a:pt x="4060" y="13453"/>
                  </a:cubicBezTo>
                  <a:cubicBezTo>
                    <a:pt x="4131" y="13453"/>
                    <a:pt x="4167" y="13417"/>
                    <a:pt x="4176" y="13346"/>
                  </a:cubicBezTo>
                  <a:cubicBezTo>
                    <a:pt x="4167" y="13284"/>
                    <a:pt x="4131" y="13239"/>
                    <a:pt x="4069" y="13239"/>
                  </a:cubicBezTo>
                  <a:close/>
                  <a:moveTo>
                    <a:pt x="4738" y="13239"/>
                  </a:moveTo>
                  <a:cubicBezTo>
                    <a:pt x="4666" y="13230"/>
                    <a:pt x="4622" y="13275"/>
                    <a:pt x="4613" y="13337"/>
                  </a:cubicBezTo>
                  <a:cubicBezTo>
                    <a:pt x="4604" y="13408"/>
                    <a:pt x="4648" y="13453"/>
                    <a:pt x="4720" y="13462"/>
                  </a:cubicBezTo>
                  <a:cubicBezTo>
                    <a:pt x="4791" y="13462"/>
                    <a:pt x="4827" y="13417"/>
                    <a:pt x="4836" y="13355"/>
                  </a:cubicBezTo>
                  <a:cubicBezTo>
                    <a:pt x="4836" y="13284"/>
                    <a:pt x="4800" y="13239"/>
                    <a:pt x="4738" y="13239"/>
                  </a:cubicBezTo>
                  <a:close/>
                  <a:moveTo>
                    <a:pt x="3953" y="12686"/>
                  </a:moveTo>
                  <a:cubicBezTo>
                    <a:pt x="3953" y="12757"/>
                    <a:pt x="3997" y="12802"/>
                    <a:pt x="4069" y="12802"/>
                  </a:cubicBezTo>
                  <a:cubicBezTo>
                    <a:pt x="4140" y="12802"/>
                    <a:pt x="4176" y="12757"/>
                    <a:pt x="4176" y="12695"/>
                  </a:cubicBezTo>
                  <a:cubicBezTo>
                    <a:pt x="4185" y="12615"/>
                    <a:pt x="4131" y="12579"/>
                    <a:pt x="4060" y="12570"/>
                  </a:cubicBezTo>
                  <a:cubicBezTo>
                    <a:pt x="3997" y="12579"/>
                    <a:pt x="3953" y="12615"/>
                    <a:pt x="3953" y="12686"/>
                  </a:cubicBezTo>
                  <a:moveTo>
                    <a:pt x="5951" y="14024"/>
                  </a:moveTo>
                  <a:cubicBezTo>
                    <a:pt x="5951" y="14095"/>
                    <a:pt x="5996" y="14140"/>
                    <a:pt x="6067" y="14140"/>
                  </a:cubicBezTo>
                  <a:cubicBezTo>
                    <a:pt x="6138" y="14149"/>
                    <a:pt x="6183" y="14095"/>
                    <a:pt x="6183" y="14024"/>
                  </a:cubicBezTo>
                  <a:cubicBezTo>
                    <a:pt x="6183" y="13962"/>
                    <a:pt x="6129" y="13926"/>
                    <a:pt x="6067" y="13917"/>
                  </a:cubicBezTo>
                  <a:cubicBezTo>
                    <a:pt x="6004" y="13917"/>
                    <a:pt x="5960" y="13953"/>
                    <a:pt x="5951" y="14024"/>
                  </a:cubicBezTo>
                  <a:moveTo>
                    <a:pt x="3498" y="12035"/>
                  </a:moveTo>
                  <a:cubicBezTo>
                    <a:pt x="3498" y="11963"/>
                    <a:pt x="3453" y="11919"/>
                    <a:pt x="3382" y="11919"/>
                  </a:cubicBezTo>
                  <a:cubicBezTo>
                    <a:pt x="3310" y="11919"/>
                    <a:pt x="3275" y="11963"/>
                    <a:pt x="3275" y="12035"/>
                  </a:cubicBezTo>
                  <a:cubicBezTo>
                    <a:pt x="3275" y="12097"/>
                    <a:pt x="3319" y="12133"/>
                    <a:pt x="3382" y="12142"/>
                  </a:cubicBezTo>
                  <a:cubicBezTo>
                    <a:pt x="3444" y="12133"/>
                    <a:pt x="3498" y="12097"/>
                    <a:pt x="3498" y="12035"/>
                  </a:cubicBezTo>
                  <a:close/>
                  <a:moveTo>
                    <a:pt x="2838" y="6031"/>
                  </a:moveTo>
                  <a:cubicBezTo>
                    <a:pt x="2838" y="5968"/>
                    <a:pt x="2793" y="5924"/>
                    <a:pt x="2730" y="5915"/>
                  </a:cubicBezTo>
                  <a:cubicBezTo>
                    <a:pt x="2659" y="5915"/>
                    <a:pt x="2615" y="5959"/>
                    <a:pt x="2615" y="6031"/>
                  </a:cubicBezTo>
                  <a:cubicBezTo>
                    <a:pt x="2615" y="6102"/>
                    <a:pt x="2659" y="6138"/>
                    <a:pt x="2722" y="6147"/>
                  </a:cubicBezTo>
                  <a:cubicBezTo>
                    <a:pt x="2793" y="6138"/>
                    <a:pt x="2838" y="6102"/>
                    <a:pt x="2838" y="6031"/>
                  </a:cubicBezTo>
                  <a:close/>
                  <a:moveTo>
                    <a:pt x="4060" y="3917"/>
                  </a:moveTo>
                  <a:cubicBezTo>
                    <a:pt x="3997" y="3925"/>
                    <a:pt x="3953" y="3970"/>
                    <a:pt x="3953" y="4033"/>
                  </a:cubicBezTo>
                  <a:cubicBezTo>
                    <a:pt x="3953" y="4095"/>
                    <a:pt x="3997" y="4140"/>
                    <a:pt x="4069" y="4140"/>
                  </a:cubicBezTo>
                  <a:cubicBezTo>
                    <a:pt x="4131" y="4140"/>
                    <a:pt x="4167" y="4095"/>
                    <a:pt x="4176" y="4024"/>
                  </a:cubicBezTo>
                  <a:cubicBezTo>
                    <a:pt x="4167" y="3961"/>
                    <a:pt x="4131" y="3917"/>
                    <a:pt x="4060" y="3917"/>
                  </a:cubicBezTo>
                  <a:close/>
                  <a:moveTo>
                    <a:pt x="4613" y="3372"/>
                  </a:moveTo>
                  <a:cubicBezTo>
                    <a:pt x="4613" y="3435"/>
                    <a:pt x="4657" y="3479"/>
                    <a:pt x="4720" y="3479"/>
                  </a:cubicBezTo>
                  <a:cubicBezTo>
                    <a:pt x="4782" y="3488"/>
                    <a:pt x="4836" y="3444"/>
                    <a:pt x="4836" y="3372"/>
                  </a:cubicBezTo>
                  <a:cubicBezTo>
                    <a:pt x="4836" y="3310"/>
                    <a:pt x="4791" y="3274"/>
                    <a:pt x="4720" y="3256"/>
                  </a:cubicBezTo>
                  <a:cubicBezTo>
                    <a:pt x="4657" y="3274"/>
                    <a:pt x="4613" y="3301"/>
                    <a:pt x="4613" y="3372"/>
                  </a:cubicBezTo>
                  <a:close/>
                  <a:moveTo>
                    <a:pt x="5380" y="13917"/>
                  </a:moveTo>
                  <a:cubicBezTo>
                    <a:pt x="5318" y="13917"/>
                    <a:pt x="5273" y="13962"/>
                    <a:pt x="5273" y="14033"/>
                  </a:cubicBezTo>
                  <a:cubicBezTo>
                    <a:pt x="5273" y="14095"/>
                    <a:pt x="5318" y="14140"/>
                    <a:pt x="5380" y="14140"/>
                  </a:cubicBezTo>
                  <a:cubicBezTo>
                    <a:pt x="5442" y="14140"/>
                    <a:pt x="5487" y="14095"/>
                    <a:pt x="5496" y="14033"/>
                  </a:cubicBezTo>
                  <a:cubicBezTo>
                    <a:pt x="5487" y="13962"/>
                    <a:pt x="5451" y="13917"/>
                    <a:pt x="5380" y="13917"/>
                  </a:cubicBezTo>
                  <a:close/>
                  <a:moveTo>
                    <a:pt x="6834" y="14693"/>
                  </a:moveTo>
                  <a:cubicBezTo>
                    <a:pt x="6834" y="14622"/>
                    <a:pt x="6790" y="14577"/>
                    <a:pt x="6727" y="14577"/>
                  </a:cubicBezTo>
                  <a:cubicBezTo>
                    <a:pt x="6656" y="14586"/>
                    <a:pt x="6611" y="14631"/>
                    <a:pt x="6620" y="14693"/>
                  </a:cubicBezTo>
                  <a:cubicBezTo>
                    <a:pt x="6620" y="14756"/>
                    <a:pt x="6665" y="14791"/>
                    <a:pt x="6727" y="14800"/>
                  </a:cubicBezTo>
                  <a:cubicBezTo>
                    <a:pt x="6790" y="14791"/>
                    <a:pt x="6834" y="14756"/>
                    <a:pt x="6834" y="14693"/>
                  </a:cubicBezTo>
                  <a:close/>
                  <a:moveTo>
                    <a:pt x="2061" y="7476"/>
                  </a:moveTo>
                  <a:cubicBezTo>
                    <a:pt x="2133" y="7476"/>
                    <a:pt x="2177" y="7440"/>
                    <a:pt x="2177" y="7369"/>
                  </a:cubicBezTo>
                  <a:cubicBezTo>
                    <a:pt x="2168" y="7298"/>
                    <a:pt x="2124" y="7262"/>
                    <a:pt x="2061" y="7262"/>
                  </a:cubicBezTo>
                  <a:cubicBezTo>
                    <a:pt x="1999" y="7271"/>
                    <a:pt x="1963" y="7315"/>
                    <a:pt x="1954" y="7369"/>
                  </a:cubicBezTo>
                  <a:cubicBezTo>
                    <a:pt x="1963" y="7431"/>
                    <a:pt x="1999" y="7476"/>
                    <a:pt x="2061" y="7476"/>
                  </a:cubicBezTo>
                  <a:close/>
                  <a:moveTo>
                    <a:pt x="6727" y="2596"/>
                  </a:moveTo>
                  <a:cubicBezTo>
                    <a:pt x="6665" y="2596"/>
                    <a:pt x="6611" y="2641"/>
                    <a:pt x="6611" y="2703"/>
                  </a:cubicBezTo>
                  <a:cubicBezTo>
                    <a:pt x="6611" y="2784"/>
                    <a:pt x="6656" y="2828"/>
                    <a:pt x="6727" y="2828"/>
                  </a:cubicBezTo>
                  <a:cubicBezTo>
                    <a:pt x="6798" y="2828"/>
                    <a:pt x="6834" y="2775"/>
                    <a:pt x="6843" y="2712"/>
                  </a:cubicBezTo>
                  <a:cubicBezTo>
                    <a:pt x="6834" y="2650"/>
                    <a:pt x="6798" y="2605"/>
                    <a:pt x="6727" y="2596"/>
                  </a:cubicBezTo>
                  <a:close/>
                  <a:moveTo>
                    <a:pt x="18" y="10688"/>
                  </a:moveTo>
                  <a:cubicBezTo>
                    <a:pt x="18" y="10723"/>
                    <a:pt x="36" y="10741"/>
                    <a:pt x="72" y="10741"/>
                  </a:cubicBezTo>
                  <a:cubicBezTo>
                    <a:pt x="108" y="10741"/>
                    <a:pt x="117" y="10714"/>
                    <a:pt x="117" y="10688"/>
                  </a:cubicBezTo>
                  <a:cubicBezTo>
                    <a:pt x="117" y="10652"/>
                    <a:pt x="99" y="10634"/>
                    <a:pt x="63" y="10634"/>
                  </a:cubicBezTo>
                  <a:cubicBezTo>
                    <a:pt x="36" y="10643"/>
                    <a:pt x="18" y="10652"/>
                    <a:pt x="18" y="10688"/>
                  </a:cubicBezTo>
                  <a:close/>
                  <a:moveTo>
                    <a:pt x="117" y="11366"/>
                  </a:moveTo>
                  <a:cubicBezTo>
                    <a:pt x="108" y="11339"/>
                    <a:pt x="99" y="11321"/>
                    <a:pt x="72" y="11321"/>
                  </a:cubicBezTo>
                  <a:cubicBezTo>
                    <a:pt x="36" y="11321"/>
                    <a:pt x="18" y="11339"/>
                    <a:pt x="18" y="11374"/>
                  </a:cubicBezTo>
                  <a:cubicBezTo>
                    <a:pt x="18" y="11401"/>
                    <a:pt x="36" y="11419"/>
                    <a:pt x="63" y="11419"/>
                  </a:cubicBezTo>
                  <a:cubicBezTo>
                    <a:pt x="99" y="11419"/>
                    <a:pt x="117" y="11401"/>
                    <a:pt x="117" y="11366"/>
                  </a:cubicBezTo>
                  <a:close/>
                  <a:moveTo>
                    <a:pt x="1357" y="3372"/>
                  </a:moveTo>
                  <a:cubicBezTo>
                    <a:pt x="1357" y="3408"/>
                    <a:pt x="1374" y="3426"/>
                    <a:pt x="1410" y="3426"/>
                  </a:cubicBezTo>
                  <a:cubicBezTo>
                    <a:pt x="1446" y="3417"/>
                    <a:pt x="1464" y="3399"/>
                    <a:pt x="1455" y="3363"/>
                  </a:cubicBezTo>
                  <a:cubicBezTo>
                    <a:pt x="1455" y="3337"/>
                    <a:pt x="1437" y="3319"/>
                    <a:pt x="1410" y="3319"/>
                  </a:cubicBezTo>
                  <a:cubicBezTo>
                    <a:pt x="1374" y="3319"/>
                    <a:pt x="1357" y="3337"/>
                    <a:pt x="1357" y="3372"/>
                  </a:cubicBezTo>
                  <a:close/>
                  <a:moveTo>
                    <a:pt x="5380" y="16638"/>
                  </a:moveTo>
                  <a:cubicBezTo>
                    <a:pt x="5353" y="16638"/>
                    <a:pt x="5335" y="16656"/>
                    <a:pt x="5335" y="16682"/>
                  </a:cubicBezTo>
                  <a:cubicBezTo>
                    <a:pt x="5335" y="16709"/>
                    <a:pt x="5344" y="16736"/>
                    <a:pt x="5380" y="16736"/>
                  </a:cubicBezTo>
                  <a:cubicBezTo>
                    <a:pt x="5416" y="16736"/>
                    <a:pt x="5434" y="16718"/>
                    <a:pt x="5434" y="16691"/>
                  </a:cubicBezTo>
                  <a:cubicBezTo>
                    <a:pt x="5434" y="16656"/>
                    <a:pt x="5416" y="16638"/>
                    <a:pt x="5380" y="16638"/>
                  </a:cubicBezTo>
                  <a:close/>
                  <a:moveTo>
                    <a:pt x="2017" y="2703"/>
                  </a:moveTo>
                  <a:cubicBezTo>
                    <a:pt x="2008" y="2739"/>
                    <a:pt x="2026" y="2757"/>
                    <a:pt x="2052" y="2766"/>
                  </a:cubicBezTo>
                  <a:cubicBezTo>
                    <a:pt x="2088" y="2766"/>
                    <a:pt x="2115" y="2757"/>
                    <a:pt x="2115" y="2712"/>
                  </a:cubicBezTo>
                  <a:cubicBezTo>
                    <a:pt x="2115" y="2685"/>
                    <a:pt x="2106" y="2668"/>
                    <a:pt x="2070" y="2659"/>
                  </a:cubicBezTo>
                  <a:cubicBezTo>
                    <a:pt x="2044" y="2659"/>
                    <a:pt x="2017" y="2677"/>
                    <a:pt x="2017" y="2703"/>
                  </a:cubicBezTo>
                  <a:close/>
                  <a:moveTo>
                    <a:pt x="6112" y="54"/>
                  </a:moveTo>
                  <a:cubicBezTo>
                    <a:pt x="6112" y="27"/>
                    <a:pt x="6103" y="9"/>
                    <a:pt x="6076" y="9"/>
                  </a:cubicBezTo>
                  <a:cubicBezTo>
                    <a:pt x="6040" y="0"/>
                    <a:pt x="6022" y="18"/>
                    <a:pt x="6022" y="54"/>
                  </a:cubicBezTo>
                  <a:cubicBezTo>
                    <a:pt x="6013" y="81"/>
                    <a:pt x="6031" y="98"/>
                    <a:pt x="6067" y="98"/>
                  </a:cubicBezTo>
                  <a:cubicBezTo>
                    <a:pt x="6094" y="98"/>
                    <a:pt x="6112" y="81"/>
                    <a:pt x="6112" y="54"/>
                  </a:cubicBezTo>
                  <a:close/>
                  <a:moveTo>
                    <a:pt x="6727" y="0"/>
                  </a:moveTo>
                  <a:cubicBezTo>
                    <a:pt x="6700" y="0"/>
                    <a:pt x="6674" y="9"/>
                    <a:pt x="6674" y="45"/>
                  </a:cubicBezTo>
                  <a:cubicBezTo>
                    <a:pt x="6674" y="81"/>
                    <a:pt x="6682" y="107"/>
                    <a:pt x="6727" y="107"/>
                  </a:cubicBezTo>
                  <a:cubicBezTo>
                    <a:pt x="6754" y="107"/>
                    <a:pt x="6772" y="89"/>
                    <a:pt x="6781" y="54"/>
                  </a:cubicBezTo>
                  <a:cubicBezTo>
                    <a:pt x="6772" y="27"/>
                    <a:pt x="6763" y="9"/>
                    <a:pt x="6727" y="0"/>
                  </a:cubicBezTo>
                  <a:close/>
                  <a:moveTo>
                    <a:pt x="72" y="5977"/>
                  </a:moveTo>
                  <a:cubicBezTo>
                    <a:pt x="45" y="5977"/>
                    <a:pt x="18" y="5986"/>
                    <a:pt x="18" y="6022"/>
                  </a:cubicBezTo>
                  <a:cubicBezTo>
                    <a:pt x="10" y="6058"/>
                    <a:pt x="27" y="6075"/>
                    <a:pt x="63" y="6084"/>
                  </a:cubicBezTo>
                  <a:cubicBezTo>
                    <a:pt x="99" y="6084"/>
                    <a:pt x="117" y="6067"/>
                    <a:pt x="117" y="6031"/>
                  </a:cubicBezTo>
                  <a:cubicBezTo>
                    <a:pt x="117" y="6004"/>
                    <a:pt x="108" y="5986"/>
                    <a:pt x="72" y="5977"/>
                  </a:cubicBezTo>
                  <a:close/>
                  <a:moveTo>
                    <a:pt x="777" y="12695"/>
                  </a:moveTo>
                  <a:cubicBezTo>
                    <a:pt x="777" y="12668"/>
                    <a:pt x="768" y="12641"/>
                    <a:pt x="732" y="12641"/>
                  </a:cubicBezTo>
                  <a:cubicBezTo>
                    <a:pt x="696" y="12632"/>
                    <a:pt x="679" y="12650"/>
                    <a:pt x="670" y="12686"/>
                  </a:cubicBezTo>
                  <a:cubicBezTo>
                    <a:pt x="670" y="12722"/>
                    <a:pt x="688" y="12739"/>
                    <a:pt x="723" y="12739"/>
                  </a:cubicBezTo>
                  <a:cubicBezTo>
                    <a:pt x="750" y="12739"/>
                    <a:pt x="777" y="12730"/>
                    <a:pt x="777" y="12695"/>
                  </a:cubicBezTo>
                  <a:close/>
                  <a:moveTo>
                    <a:pt x="4720" y="767"/>
                  </a:moveTo>
                  <a:cubicBezTo>
                    <a:pt x="4764" y="767"/>
                    <a:pt x="4782" y="741"/>
                    <a:pt x="4773" y="705"/>
                  </a:cubicBezTo>
                  <a:cubicBezTo>
                    <a:pt x="4773" y="678"/>
                    <a:pt x="4756" y="660"/>
                    <a:pt x="4720" y="660"/>
                  </a:cubicBezTo>
                  <a:cubicBezTo>
                    <a:pt x="4693" y="660"/>
                    <a:pt x="4675" y="687"/>
                    <a:pt x="4675" y="714"/>
                  </a:cubicBezTo>
                  <a:cubicBezTo>
                    <a:pt x="4675" y="750"/>
                    <a:pt x="4693" y="767"/>
                    <a:pt x="4720" y="767"/>
                  </a:cubicBezTo>
                  <a:close/>
                  <a:moveTo>
                    <a:pt x="2061" y="14738"/>
                  </a:moveTo>
                  <a:cubicBezTo>
                    <a:pt x="2088" y="14738"/>
                    <a:pt x="2106" y="14720"/>
                    <a:pt x="2115" y="14702"/>
                  </a:cubicBezTo>
                  <a:cubicBezTo>
                    <a:pt x="2115" y="14666"/>
                    <a:pt x="2106" y="14649"/>
                    <a:pt x="2070" y="14640"/>
                  </a:cubicBezTo>
                  <a:cubicBezTo>
                    <a:pt x="2044" y="14640"/>
                    <a:pt x="2026" y="14649"/>
                    <a:pt x="2017" y="14684"/>
                  </a:cubicBezTo>
                  <a:cubicBezTo>
                    <a:pt x="2017" y="14711"/>
                    <a:pt x="2035" y="14738"/>
                    <a:pt x="2061" y="14738"/>
                  </a:cubicBezTo>
                  <a:close/>
                  <a:moveTo>
                    <a:pt x="2730" y="1999"/>
                  </a:moveTo>
                  <a:cubicBezTo>
                    <a:pt x="2704" y="1999"/>
                    <a:pt x="2677" y="2016"/>
                    <a:pt x="2677" y="2043"/>
                  </a:cubicBezTo>
                  <a:cubicBezTo>
                    <a:pt x="2668" y="2079"/>
                    <a:pt x="2686" y="2106"/>
                    <a:pt x="2722" y="2106"/>
                  </a:cubicBezTo>
                  <a:cubicBezTo>
                    <a:pt x="2757" y="2106"/>
                    <a:pt x="2775" y="2088"/>
                    <a:pt x="2775" y="2061"/>
                  </a:cubicBezTo>
                  <a:cubicBezTo>
                    <a:pt x="2775" y="2025"/>
                    <a:pt x="2766" y="2007"/>
                    <a:pt x="2730" y="1999"/>
                  </a:cubicBezTo>
                  <a:close/>
                  <a:moveTo>
                    <a:pt x="4069" y="15978"/>
                  </a:moveTo>
                  <a:cubicBezTo>
                    <a:pt x="4042" y="15978"/>
                    <a:pt x="4015" y="15987"/>
                    <a:pt x="4015" y="16022"/>
                  </a:cubicBezTo>
                  <a:cubicBezTo>
                    <a:pt x="4015" y="16058"/>
                    <a:pt x="4024" y="16076"/>
                    <a:pt x="4069" y="16085"/>
                  </a:cubicBezTo>
                  <a:cubicBezTo>
                    <a:pt x="4095" y="16085"/>
                    <a:pt x="4113" y="16067"/>
                    <a:pt x="4122" y="16031"/>
                  </a:cubicBezTo>
                  <a:cubicBezTo>
                    <a:pt x="4122" y="16004"/>
                    <a:pt x="4104" y="15978"/>
                    <a:pt x="4069" y="15978"/>
                  </a:cubicBezTo>
                  <a:close/>
                  <a:moveTo>
                    <a:pt x="3453" y="1374"/>
                  </a:moveTo>
                  <a:cubicBezTo>
                    <a:pt x="3453" y="1347"/>
                    <a:pt x="3444" y="1329"/>
                    <a:pt x="3417" y="1329"/>
                  </a:cubicBezTo>
                  <a:cubicBezTo>
                    <a:pt x="3391" y="1321"/>
                    <a:pt x="3364" y="1329"/>
                    <a:pt x="3364" y="1365"/>
                  </a:cubicBezTo>
                  <a:cubicBezTo>
                    <a:pt x="3355" y="1392"/>
                    <a:pt x="3373" y="1419"/>
                    <a:pt x="3400" y="1419"/>
                  </a:cubicBezTo>
                  <a:cubicBezTo>
                    <a:pt x="3435" y="1419"/>
                    <a:pt x="3453" y="1410"/>
                    <a:pt x="3453" y="1374"/>
                  </a:cubicBezTo>
                  <a:close/>
                  <a:moveTo>
                    <a:pt x="72" y="6655"/>
                  </a:moveTo>
                  <a:cubicBezTo>
                    <a:pt x="36" y="6646"/>
                    <a:pt x="10" y="6673"/>
                    <a:pt x="10" y="6709"/>
                  </a:cubicBezTo>
                  <a:cubicBezTo>
                    <a:pt x="1" y="6744"/>
                    <a:pt x="27" y="6771"/>
                    <a:pt x="72" y="6771"/>
                  </a:cubicBezTo>
                  <a:cubicBezTo>
                    <a:pt x="99" y="6771"/>
                    <a:pt x="126" y="6744"/>
                    <a:pt x="126" y="6709"/>
                  </a:cubicBezTo>
                  <a:cubicBezTo>
                    <a:pt x="126" y="6682"/>
                    <a:pt x="108" y="6655"/>
                    <a:pt x="72" y="6655"/>
                  </a:cubicBezTo>
                  <a:close/>
                  <a:moveTo>
                    <a:pt x="3391" y="15291"/>
                  </a:moveTo>
                  <a:cubicBezTo>
                    <a:pt x="3355" y="15282"/>
                    <a:pt x="3328" y="15300"/>
                    <a:pt x="3328" y="15335"/>
                  </a:cubicBezTo>
                  <a:cubicBezTo>
                    <a:pt x="3319" y="15380"/>
                    <a:pt x="3346" y="15407"/>
                    <a:pt x="3382" y="15407"/>
                  </a:cubicBezTo>
                  <a:cubicBezTo>
                    <a:pt x="3417" y="15407"/>
                    <a:pt x="3435" y="15389"/>
                    <a:pt x="3444" y="15353"/>
                  </a:cubicBezTo>
                  <a:cubicBezTo>
                    <a:pt x="3444" y="15318"/>
                    <a:pt x="3426" y="15291"/>
                    <a:pt x="3391" y="15291"/>
                  </a:cubicBezTo>
                  <a:close/>
                  <a:moveTo>
                    <a:pt x="126" y="10036"/>
                  </a:moveTo>
                  <a:cubicBezTo>
                    <a:pt x="134" y="10001"/>
                    <a:pt x="108" y="9974"/>
                    <a:pt x="72" y="9974"/>
                  </a:cubicBezTo>
                  <a:cubicBezTo>
                    <a:pt x="36" y="9965"/>
                    <a:pt x="10" y="9992"/>
                    <a:pt x="10" y="10027"/>
                  </a:cubicBezTo>
                  <a:cubicBezTo>
                    <a:pt x="10" y="10063"/>
                    <a:pt x="27" y="10081"/>
                    <a:pt x="72" y="10090"/>
                  </a:cubicBezTo>
                  <a:cubicBezTo>
                    <a:pt x="99" y="10090"/>
                    <a:pt x="126" y="10072"/>
                    <a:pt x="126" y="10036"/>
                  </a:cubicBezTo>
                  <a:close/>
                  <a:moveTo>
                    <a:pt x="661" y="4711"/>
                  </a:moveTo>
                  <a:cubicBezTo>
                    <a:pt x="670" y="4755"/>
                    <a:pt x="696" y="4782"/>
                    <a:pt x="732" y="4773"/>
                  </a:cubicBezTo>
                  <a:cubicBezTo>
                    <a:pt x="768" y="4764"/>
                    <a:pt x="786" y="4746"/>
                    <a:pt x="786" y="4711"/>
                  </a:cubicBezTo>
                  <a:cubicBezTo>
                    <a:pt x="777" y="4675"/>
                    <a:pt x="759" y="4657"/>
                    <a:pt x="723" y="4648"/>
                  </a:cubicBezTo>
                  <a:cubicBezTo>
                    <a:pt x="688" y="4657"/>
                    <a:pt x="661" y="4675"/>
                    <a:pt x="661" y="4711"/>
                  </a:cubicBezTo>
                  <a:close/>
                  <a:moveTo>
                    <a:pt x="1410" y="13284"/>
                  </a:moveTo>
                  <a:cubicBezTo>
                    <a:pt x="1374" y="13284"/>
                    <a:pt x="1357" y="13301"/>
                    <a:pt x="1348" y="13337"/>
                  </a:cubicBezTo>
                  <a:cubicBezTo>
                    <a:pt x="1339" y="13382"/>
                    <a:pt x="1366" y="13408"/>
                    <a:pt x="1410" y="13408"/>
                  </a:cubicBezTo>
                  <a:cubicBezTo>
                    <a:pt x="1446" y="13408"/>
                    <a:pt x="1464" y="13382"/>
                    <a:pt x="1473" y="13346"/>
                  </a:cubicBezTo>
                  <a:cubicBezTo>
                    <a:pt x="1464" y="13319"/>
                    <a:pt x="1446" y="13293"/>
                    <a:pt x="1410" y="13284"/>
                  </a:cubicBezTo>
                  <a:close/>
                  <a:moveTo>
                    <a:pt x="6129" y="16682"/>
                  </a:moveTo>
                  <a:cubicBezTo>
                    <a:pt x="6120" y="16647"/>
                    <a:pt x="6094" y="16620"/>
                    <a:pt x="6058" y="16629"/>
                  </a:cubicBezTo>
                  <a:cubicBezTo>
                    <a:pt x="6022" y="16638"/>
                    <a:pt x="6004" y="16665"/>
                    <a:pt x="6004" y="16700"/>
                  </a:cubicBezTo>
                  <a:cubicBezTo>
                    <a:pt x="6013" y="16727"/>
                    <a:pt x="6031" y="16745"/>
                    <a:pt x="6067" y="16754"/>
                  </a:cubicBezTo>
                  <a:cubicBezTo>
                    <a:pt x="6103" y="16745"/>
                    <a:pt x="6129" y="16718"/>
                    <a:pt x="6129" y="16682"/>
                  </a:cubicBezTo>
                  <a:close/>
                  <a:moveTo>
                    <a:pt x="2722" y="2784"/>
                  </a:moveTo>
                  <a:cubicBezTo>
                    <a:pt x="2766" y="2784"/>
                    <a:pt x="2793" y="2766"/>
                    <a:pt x="2793" y="2721"/>
                  </a:cubicBezTo>
                  <a:cubicBezTo>
                    <a:pt x="2802" y="2677"/>
                    <a:pt x="2784" y="2650"/>
                    <a:pt x="2730" y="2641"/>
                  </a:cubicBezTo>
                  <a:cubicBezTo>
                    <a:pt x="2686" y="2641"/>
                    <a:pt x="2659" y="2659"/>
                    <a:pt x="2650" y="2712"/>
                  </a:cubicBezTo>
                  <a:cubicBezTo>
                    <a:pt x="2659" y="2748"/>
                    <a:pt x="2677" y="2784"/>
                    <a:pt x="2722" y="2784"/>
                  </a:cubicBezTo>
                  <a:close/>
                  <a:moveTo>
                    <a:pt x="1" y="9376"/>
                  </a:moveTo>
                  <a:cubicBezTo>
                    <a:pt x="1" y="9412"/>
                    <a:pt x="27" y="9439"/>
                    <a:pt x="72" y="9439"/>
                  </a:cubicBezTo>
                  <a:cubicBezTo>
                    <a:pt x="108" y="9439"/>
                    <a:pt x="134" y="9412"/>
                    <a:pt x="134" y="9367"/>
                  </a:cubicBezTo>
                  <a:cubicBezTo>
                    <a:pt x="126" y="9332"/>
                    <a:pt x="99" y="9305"/>
                    <a:pt x="63" y="9305"/>
                  </a:cubicBezTo>
                  <a:cubicBezTo>
                    <a:pt x="27" y="9314"/>
                    <a:pt x="1" y="9332"/>
                    <a:pt x="1" y="9376"/>
                  </a:cubicBezTo>
                  <a:close/>
                  <a:moveTo>
                    <a:pt x="2070" y="13962"/>
                  </a:moveTo>
                  <a:cubicBezTo>
                    <a:pt x="2026" y="13962"/>
                    <a:pt x="1999" y="13988"/>
                    <a:pt x="1999" y="14024"/>
                  </a:cubicBezTo>
                  <a:cubicBezTo>
                    <a:pt x="1999" y="14069"/>
                    <a:pt x="2026" y="14095"/>
                    <a:pt x="2061" y="14095"/>
                  </a:cubicBezTo>
                  <a:cubicBezTo>
                    <a:pt x="2106" y="14095"/>
                    <a:pt x="2124" y="14069"/>
                    <a:pt x="2133" y="14033"/>
                  </a:cubicBezTo>
                  <a:cubicBezTo>
                    <a:pt x="2133" y="13997"/>
                    <a:pt x="2106" y="13971"/>
                    <a:pt x="2070" y="13962"/>
                  </a:cubicBezTo>
                  <a:close/>
                  <a:moveTo>
                    <a:pt x="795" y="12026"/>
                  </a:moveTo>
                  <a:cubicBezTo>
                    <a:pt x="786" y="11990"/>
                    <a:pt x="759" y="11963"/>
                    <a:pt x="723" y="11963"/>
                  </a:cubicBezTo>
                  <a:cubicBezTo>
                    <a:pt x="688" y="11963"/>
                    <a:pt x="661" y="11990"/>
                    <a:pt x="661" y="12035"/>
                  </a:cubicBezTo>
                  <a:cubicBezTo>
                    <a:pt x="661" y="12070"/>
                    <a:pt x="688" y="12097"/>
                    <a:pt x="723" y="12097"/>
                  </a:cubicBezTo>
                  <a:cubicBezTo>
                    <a:pt x="768" y="12088"/>
                    <a:pt x="795" y="12070"/>
                    <a:pt x="795" y="12026"/>
                  </a:cubicBezTo>
                  <a:close/>
                  <a:moveTo>
                    <a:pt x="1410" y="11954"/>
                  </a:moveTo>
                  <a:cubicBezTo>
                    <a:pt x="1357" y="11954"/>
                    <a:pt x="1330" y="11981"/>
                    <a:pt x="1330" y="12035"/>
                  </a:cubicBezTo>
                  <a:cubicBezTo>
                    <a:pt x="1330" y="12079"/>
                    <a:pt x="1357" y="12106"/>
                    <a:pt x="1401" y="12106"/>
                  </a:cubicBezTo>
                  <a:cubicBezTo>
                    <a:pt x="1455" y="12106"/>
                    <a:pt x="1482" y="12079"/>
                    <a:pt x="1482" y="12026"/>
                  </a:cubicBezTo>
                  <a:cubicBezTo>
                    <a:pt x="1482" y="11981"/>
                    <a:pt x="1455" y="11954"/>
                    <a:pt x="1410" y="11954"/>
                  </a:cubicBezTo>
                  <a:close/>
                  <a:moveTo>
                    <a:pt x="3310" y="14684"/>
                  </a:moveTo>
                  <a:cubicBezTo>
                    <a:pt x="3310" y="14729"/>
                    <a:pt x="3328" y="14756"/>
                    <a:pt x="3382" y="14764"/>
                  </a:cubicBezTo>
                  <a:cubicBezTo>
                    <a:pt x="3426" y="14764"/>
                    <a:pt x="3462" y="14738"/>
                    <a:pt x="3453" y="14684"/>
                  </a:cubicBezTo>
                  <a:cubicBezTo>
                    <a:pt x="3453" y="14640"/>
                    <a:pt x="3426" y="14613"/>
                    <a:pt x="3382" y="14613"/>
                  </a:cubicBezTo>
                  <a:cubicBezTo>
                    <a:pt x="3337" y="14613"/>
                    <a:pt x="3310" y="14640"/>
                    <a:pt x="3310" y="14684"/>
                  </a:cubicBezTo>
                  <a:close/>
                  <a:moveTo>
                    <a:pt x="2722" y="14622"/>
                  </a:moveTo>
                  <a:cubicBezTo>
                    <a:pt x="2686" y="14622"/>
                    <a:pt x="2659" y="14649"/>
                    <a:pt x="2659" y="14693"/>
                  </a:cubicBezTo>
                  <a:cubicBezTo>
                    <a:pt x="2659" y="14729"/>
                    <a:pt x="2686" y="14756"/>
                    <a:pt x="2730" y="14756"/>
                  </a:cubicBezTo>
                  <a:cubicBezTo>
                    <a:pt x="2766" y="14756"/>
                    <a:pt x="2784" y="14729"/>
                    <a:pt x="2793" y="14684"/>
                  </a:cubicBezTo>
                  <a:cubicBezTo>
                    <a:pt x="2784" y="14649"/>
                    <a:pt x="2766" y="14622"/>
                    <a:pt x="2722" y="14622"/>
                  </a:cubicBezTo>
                  <a:close/>
                  <a:moveTo>
                    <a:pt x="2650" y="14024"/>
                  </a:moveTo>
                  <a:cubicBezTo>
                    <a:pt x="2650" y="14069"/>
                    <a:pt x="2668" y="14095"/>
                    <a:pt x="2713" y="14104"/>
                  </a:cubicBezTo>
                  <a:cubicBezTo>
                    <a:pt x="2766" y="14104"/>
                    <a:pt x="2793" y="14086"/>
                    <a:pt x="2802" y="14033"/>
                  </a:cubicBezTo>
                  <a:cubicBezTo>
                    <a:pt x="2802" y="13988"/>
                    <a:pt x="2775" y="13962"/>
                    <a:pt x="2730" y="13953"/>
                  </a:cubicBezTo>
                  <a:cubicBezTo>
                    <a:pt x="2686" y="13953"/>
                    <a:pt x="2659" y="13979"/>
                    <a:pt x="2650" y="14024"/>
                  </a:cubicBezTo>
                  <a:close/>
                  <a:moveTo>
                    <a:pt x="1401" y="12615"/>
                  </a:moveTo>
                  <a:cubicBezTo>
                    <a:pt x="1357" y="12623"/>
                    <a:pt x="1339" y="12650"/>
                    <a:pt x="1339" y="12686"/>
                  </a:cubicBezTo>
                  <a:cubicBezTo>
                    <a:pt x="1339" y="12730"/>
                    <a:pt x="1366" y="12757"/>
                    <a:pt x="1410" y="12757"/>
                  </a:cubicBezTo>
                  <a:cubicBezTo>
                    <a:pt x="1455" y="12757"/>
                    <a:pt x="1482" y="12730"/>
                    <a:pt x="1482" y="12686"/>
                  </a:cubicBezTo>
                  <a:cubicBezTo>
                    <a:pt x="1473" y="12641"/>
                    <a:pt x="1446" y="12615"/>
                    <a:pt x="1401" y="12615"/>
                  </a:cubicBezTo>
                  <a:close/>
                  <a:moveTo>
                    <a:pt x="4069" y="1981"/>
                  </a:moveTo>
                  <a:cubicBezTo>
                    <a:pt x="4015" y="1972"/>
                    <a:pt x="3988" y="2007"/>
                    <a:pt x="3988" y="2052"/>
                  </a:cubicBezTo>
                  <a:cubicBezTo>
                    <a:pt x="3988" y="2106"/>
                    <a:pt x="4015" y="2132"/>
                    <a:pt x="4060" y="2132"/>
                  </a:cubicBezTo>
                  <a:cubicBezTo>
                    <a:pt x="4113" y="2132"/>
                    <a:pt x="4140" y="2106"/>
                    <a:pt x="4140" y="2052"/>
                  </a:cubicBezTo>
                  <a:cubicBezTo>
                    <a:pt x="4140" y="2007"/>
                    <a:pt x="4113" y="1981"/>
                    <a:pt x="4069" y="1981"/>
                  </a:cubicBezTo>
                  <a:close/>
                  <a:moveTo>
                    <a:pt x="3408" y="1990"/>
                  </a:moveTo>
                  <a:cubicBezTo>
                    <a:pt x="3364" y="1990"/>
                    <a:pt x="3337" y="2016"/>
                    <a:pt x="3337" y="2061"/>
                  </a:cubicBezTo>
                  <a:cubicBezTo>
                    <a:pt x="3346" y="2106"/>
                    <a:pt x="3373" y="2132"/>
                    <a:pt x="3417" y="2123"/>
                  </a:cubicBezTo>
                  <a:cubicBezTo>
                    <a:pt x="3453" y="2115"/>
                    <a:pt x="3480" y="2088"/>
                    <a:pt x="3480" y="2043"/>
                  </a:cubicBezTo>
                  <a:cubicBezTo>
                    <a:pt x="3471" y="2016"/>
                    <a:pt x="3453" y="1981"/>
                    <a:pt x="3408" y="1990"/>
                  </a:cubicBezTo>
                  <a:moveTo>
                    <a:pt x="1990" y="13346"/>
                  </a:moveTo>
                  <a:cubicBezTo>
                    <a:pt x="1990" y="13391"/>
                    <a:pt x="2017" y="13417"/>
                    <a:pt x="2061" y="13417"/>
                  </a:cubicBezTo>
                  <a:cubicBezTo>
                    <a:pt x="2115" y="13426"/>
                    <a:pt x="2142" y="13400"/>
                    <a:pt x="2142" y="13346"/>
                  </a:cubicBezTo>
                  <a:cubicBezTo>
                    <a:pt x="2142" y="13301"/>
                    <a:pt x="2115" y="13275"/>
                    <a:pt x="2070" y="13275"/>
                  </a:cubicBezTo>
                  <a:cubicBezTo>
                    <a:pt x="2026" y="13275"/>
                    <a:pt x="1990" y="13301"/>
                    <a:pt x="1990" y="13346"/>
                  </a:cubicBezTo>
                  <a:close/>
                  <a:moveTo>
                    <a:pt x="5460" y="1383"/>
                  </a:moveTo>
                  <a:cubicBezTo>
                    <a:pt x="5460" y="1329"/>
                    <a:pt x="5434" y="1294"/>
                    <a:pt x="5389" y="1294"/>
                  </a:cubicBezTo>
                  <a:cubicBezTo>
                    <a:pt x="5335" y="1294"/>
                    <a:pt x="5309" y="1321"/>
                    <a:pt x="5309" y="1365"/>
                  </a:cubicBezTo>
                  <a:cubicBezTo>
                    <a:pt x="5300" y="1419"/>
                    <a:pt x="5326" y="1445"/>
                    <a:pt x="5380" y="1445"/>
                  </a:cubicBezTo>
                  <a:cubicBezTo>
                    <a:pt x="5425" y="1445"/>
                    <a:pt x="5460" y="1428"/>
                    <a:pt x="5460" y="1383"/>
                  </a:cubicBezTo>
                  <a:close/>
                  <a:moveTo>
                    <a:pt x="4720" y="1303"/>
                  </a:moveTo>
                  <a:cubicBezTo>
                    <a:pt x="4684" y="1303"/>
                    <a:pt x="4657" y="1321"/>
                    <a:pt x="4657" y="1365"/>
                  </a:cubicBezTo>
                  <a:cubicBezTo>
                    <a:pt x="4648" y="1410"/>
                    <a:pt x="4675" y="1437"/>
                    <a:pt x="4720" y="1445"/>
                  </a:cubicBezTo>
                  <a:cubicBezTo>
                    <a:pt x="4764" y="1445"/>
                    <a:pt x="4791" y="1419"/>
                    <a:pt x="4800" y="1365"/>
                  </a:cubicBezTo>
                  <a:cubicBezTo>
                    <a:pt x="4791" y="1329"/>
                    <a:pt x="4773" y="1303"/>
                    <a:pt x="4720" y="1303"/>
                  </a:cubicBezTo>
                  <a:close/>
                  <a:moveTo>
                    <a:pt x="4069" y="1303"/>
                  </a:moveTo>
                  <a:cubicBezTo>
                    <a:pt x="4033" y="1303"/>
                    <a:pt x="4006" y="1329"/>
                    <a:pt x="3997" y="1365"/>
                  </a:cubicBezTo>
                  <a:cubicBezTo>
                    <a:pt x="3997" y="1410"/>
                    <a:pt x="4024" y="1437"/>
                    <a:pt x="4060" y="1437"/>
                  </a:cubicBezTo>
                  <a:cubicBezTo>
                    <a:pt x="4104" y="1437"/>
                    <a:pt x="4122" y="1410"/>
                    <a:pt x="4131" y="1374"/>
                  </a:cubicBezTo>
                  <a:cubicBezTo>
                    <a:pt x="4131" y="1338"/>
                    <a:pt x="4104" y="1312"/>
                    <a:pt x="4069" y="1303"/>
                  </a:cubicBezTo>
                  <a:close/>
                  <a:moveTo>
                    <a:pt x="723" y="6637"/>
                  </a:moveTo>
                  <a:cubicBezTo>
                    <a:pt x="679" y="6637"/>
                    <a:pt x="652" y="6664"/>
                    <a:pt x="652" y="6709"/>
                  </a:cubicBezTo>
                  <a:cubicBezTo>
                    <a:pt x="652" y="6762"/>
                    <a:pt x="679" y="6789"/>
                    <a:pt x="732" y="6789"/>
                  </a:cubicBezTo>
                  <a:cubicBezTo>
                    <a:pt x="777" y="6780"/>
                    <a:pt x="795" y="6753"/>
                    <a:pt x="804" y="6709"/>
                  </a:cubicBezTo>
                  <a:cubicBezTo>
                    <a:pt x="795" y="6664"/>
                    <a:pt x="777" y="6637"/>
                    <a:pt x="723" y="6637"/>
                  </a:cubicBezTo>
                  <a:close/>
                  <a:moveTo>
                    <a:pt x="63" y="8627"/>
                  </a:moveTo>
                  <a:cubicBezTo>
                    <a:pt x="27" y="8627"/>
                    <a:pt x="1" y="8654"/>
                    <a:pt x="1" y="8689"/>
                  </a:cubicBezTo>
                  <a:cubicBezTo>
                    <a:pt x="1" y="8734"/>
                    <a:pt x="27" y="8761"/>
                    <a:pt x="72" y="8752"/>
                  </a:cubicBezTo>
                  <a:cubicBezTo>
                    <a:pt x="108" y="8752"/>
                    <a:pt x="126" y="8725"/>
                    <a:pt x="134" y="8689"/>
                  </a:cubicBezTo>
                  <a:cubicBezTo>
                    <a:pt x="126" y="8645"/>
                    <a:pt x="108" y="8618"/>
                    <a:pt x="63" y="8627"/>
                  </a:cubicBezTo>
                  <a:close/>
                  <a:moveTo>
                    <a:pt x="795" y="6031"/>
                  </a:moveTo>
                  <a:cubicBezTo>
                    <a:pt x="795" y="5986"/>
                    <a:pt x="768" y="5959"/>
                    <a:pt x="732" y="5959"/>
                  </a:cubicBezTo>
                  <a:cubicBezTo>
                    <a:pt x="688" y="5959"/>
                    <a:pt x="661" y="5977"/>
                    <a:pt x="652" y="6031"/>
                  </a:cubicBezTo>
                  <a:cubicBezTo>
                    <a:pt x="652" y="6075"/>
                    <a:pt x="679" y="6102"/>
                    <a:pt x="723" y="6102"/>
                  </a:cubicBezTo>
                  <a:cubicBezTo>
                    <a:pt x="768" y="6102"/>
                    <a:pt x="795" y="6075"/>
                    <a:pt x="795" y="6031"/>
                  </a:cubicBezTo>
                  <a:close/>
                  <a:moveTo>
                    <a:pt x="72" y="7967"/>
                  </a:moveTo>
                  <a:cubicBezTo>
                    <a:pt x="27" y="7967"/>
                    <a:pt x="1" y="7985"/>
                    <a:pt x="1" y="8029"/>
                  </a:cubicBezTo>
                  <a:cubicBezTo>
                    <a:pt x="1" y="8065"/>
                    <a:pt x="27" y="8092"/>
                    <a:pt x="63" y="8092"/>
                  </a:cubicBezTo>
                  <a:cubicBezTo>
                    <a:pt x="108" y="8100"/>
                    <a:pt x="126" y="8074"/>
                    <a:pt x="134" y="8029"/>
                  </a:cubicBezTo>
                  <a:cubicBezTo>
                    <a:pt x="126" y="7993"/>
                    <a:pt x="108" y="7967"/>
                    <a:pt x="72" y="7967"/>
                  </a:cubicBezTo>
                  <a:close/>
                  <a:moveTo>
                    <a:pt x="6647" y="16022"/>
                  </a:moveTo>
                  <a:cubicBezTo>
                    <a:pt x="6647" y="16076"/>
                    <a:pt x="6674" y="16103"/>
                    <a:pt x="6727" y="16103"/>
                  </a:cubicBezTo>
                  <a:cubicBezTo>
                    <a:pt x="6772" y="16103"/>
                    <a:pt x="6798" y="16076"/>
                    <a:pt x="6798" y="16031"/>
                  </a:cubicBezTo>
                  <a:cubicBezTo>
                    <a:pt x="6798" y="15978"/>
                    <a:pt x="6772" y="15951"/>
                    <a:pt x="6727" y="15951"/>
                  </a:cubicBezTo>
                  <a:cubicBezTo>
                    <a:pt x="6674" y="15960"/>
                    <a:pt x="6647" y="15978"/>
                    <a:pt x="6647" y="16022"/>
                  </a:cubicBezTo>
                  <a:close/>
                  <a:moveTo>
                    <a:pt x="795" y="10688"/>
                  </a:moveTo>
                  <a:cubicBezTo>
                    <a:pt x="795" y="10643"/>
                    <a:pt x="777" y="10616"/>
                    <a:pt x="732" y="10616"/>
                  </a:cubicBezTo>
                  <a:cubicBezTo>
                    <a:pt x="679" y="10616"/>
                    <a:pt x="652" y="10643"/>
                    <a:pt x="652" y="10696"/>
                  </a:cubicBezTo>
                  <a:cubicBezTo>
                    <a:pt x="652" y="10741"/>
                    <a:pt x="688" y="10759"/>
                    <a:pt x="732" y="10759"/>
                  </a:cubicBezTo>
                  <a:cubicBezTo>
                    <a:pt x="777" y="10759"/>
                    <a:pt x="795" y="10732"/>
                    <a:pt x="795" y="10688"/>
                  </a:cubicBezTo>
                  <a:close/>
                  <a:moveTo>
                    <a:pt x="6138" y="16031"/>
                  </a:moveTo>
                  <a:cubicBezTo>
                    <a:pt x="6138" y="15987"/>
                    <a:pt x="6120" y="15960"/>
                    <a:pt x="6076" y="15960"/>
                  </a:cubicBezTo>
                  <a:cubicBezTo>
                    <a:pt x="6022" y="15951"/>
                    <a:pt x="5996" y="15978"/>
                    <a:pt x="5996" y="16031"/>
                  </a:cubicBezTo>
                  <a:cubicBezTo>
                    <a:pt x="5996" y="16076"/>
                    <a:pt x="6022" y="16103"/>
                    <a:pt x="6067" y="16103"/>
                  </a:cubicBezTo>
                  <a:cubicBezTo>
                    <a:pt x="6112" y="16103"/>
                    <a:pt x="6138" y="16076"/>
                    <a:pt x="6138" y="16031"/>
                  </a:cubicBezTo>
                  <a:close/>
                  <a:moveTo>
                    <a:pt x="1990" y="4024"/>
                  </a:moveTo>
                  <a:cubicBezTo>
                    <a:pt x="1981" y="4068"/>
                    <a:pt x="2008" y="4104"/>
                    <a:pt x="2061" y="4104"/>
                  </a:cubicBezTo>
                  <a:cubicBezTo>
                    <a:pt x="2115" y="4113"/>
                    <a:pt x="2142" y="4077"/>
                    <a:pt x="2142" y="4033"/>
                  </a:cubicBezTo>
                  <a:cubicBezTo>
                    <a:pt x="2142" y="3979"/>
                    <a:pt x="2115" y="3961"/>
                    <a:pt x="2061" y="3952"/>
                  </a:cubicBezTo>
                  <a:cubicBezTo>
                    <a:pt x="2026" y="3952"/>
                    <a:pt x="1990" y="3970"/>
                    <a:pt x="1990" y="4024"/>
                  </a:cubicBezTo>
                  <a:moveTo>
                    <a:pt x="5318" y="16022"/>
                  </a:moveTo>
                  <a:cubicBezTo>
                    <a:pt x="5309" y="16067"/>
                    <a:pt x="5335" y="16094"/>
                    <a:pt x="5380" y="16094"/>
                  </a:cubicBezTo>
                  <a:cubicBezTo>
                    <a:pt x="5425" y="16103"/>
                    <a:pt x="5451" y="16076"/>
                    <a:pt x="5451" y="16040"/>
                  </a:cubicBezTo>
                  <a:cubicBezTo>
                    <a:pt x="5460" y="15996"/>
                    <a:pt x="5434" y="15969"/>
                    <a:pt x="5389" y="15960"/>
                  </a:cubicBezTo>
                  <a:cubicBezTo>
                    <a:pt x="5344" y="15960"/>
                    <a:pt x="5318" y="15987"/>
                    <a:pt x="5318" y="16022"/>
                  </a:cubicBezTo>
                  <a:close/>
                  <a:moveTo>
                    <a:pt x="1473" y="4033"/>
                  </a:moveTo>
                  <a:cubicBezTo>
                    <a:pt x="1473" y="3997"/>
                    <a:pt x="1446" y="3970"/>
                    <a:pt x="1410" y="3961"/>
                  </a:cubicBezTo>
                  <a:cubicBezTo>
                    <a:pt x="1374" y="3961"/>
                    <a:pt x="1348" y="3988"/>
                    <a:pt x="1339" y="4024"/>
                  </a:cubicBezTo>
                  <a:cubicBezTo>
                    <a:pt x="1339" y="4068"/>
                    <a:pt x="1366" y="4086"/>
                    <a:pt x="1410" y="4095"/>
                  </a:cubicBezTo>
                  <a:cubicBezTo>
                    <a:pt x="1446" y="4095"/>
                    <a:pt x="1473" y="4077"/>
                    <a:pt x="1473" y="4033"/>
                  </a:cubicBezTo>
                  <a:close/>
                  <a:moveTo>
                    <a:pt x="6790" y="16682"/>
                  </a:moveTo>
                  <a:cubicBezTo>
                    <a:pt x="6790" y="16647"/>
                    <a:pt x="6763" y="16620"/>
                    <a:pt x="6718" y="16620"/>
                  </a:cubicBezTo>
                  <a:cubicBezTo>
                    <a:pt x="6682" y="16629"/>
                    <a:pt x="6656" y="16656"/>
                    <a:pt x="6656" y="16691"/>
                  </a:cubicBezTo>
                  <a:cubicBezTo>
                    <a:pt x="6665" y="16727"/>
                    <a:pt x="6691" y="16754"/>
                    <a:pt x="6736" y="16754"/>
                  </a:cubicBezTo>
                  <a:cubicBezTo>
                    <a:pt x="6763" y="16745"/>
                    <a:pt x="6790" y="16727"/>
                    <a:pt x="6790" y="16682"/>
                  </a:cubicBezTo>
                  <a:close/>
                  <a:moveTo>
                    <a:pt x="1330" y="4711"/>
                  </a:moveTo>
                  <a:cubicBezTo>
                    <a:pt x="1330" y="4755"/>
                    <a:pt x="1357" y="4782"/>
                    <a:pt x="1401" y="4782"/>
                  </a:cubicBezTo>
                  <a:cubicBezTo>
                    <a:pt x="1455" y="4791"/>
                    <a:pt x="1482" y="4764"/>
                    <a:pt x="1482" y="4711"/>
                  </a:cubicBezTo>
                  <a:cubicBezTo>
                    <a:pt x="1482" y="4666"/>
                    <a:pt x="1455" y="4639"/>
                    <a:pt x="1410" y="4639"/>
                  </a:cubicBezTo>
                  <a:cubicBezTo>
                    <a:pt x="1366" y="4639"/>
                    <a:pt x="1339" y="4666"/>
                    <a:pt x="1330" y="4711"/>
                  </a:cubicBezTo>
                  <a:close/>
                  <a:moveTo>
                    <a:pt x="804" y="10036"/>
                  </a:moveTo>
                  <a:cubicBezTo>
                    <a:pt x="804" y="9992"/>
                    <a:pt x="786" y="9956"/>
                    <a:pt x="732" y="9956"/>
                  </a:cubicBezTo>
                  <a:cubicBezTo>
                    <a:pt x="679" y="9947"/>
                    <a:pt x="652" y="9983"/>
                    <a:pt x="652" y="10027"/>
                  </a:cubicBezTo>
                  <a:cubicBezTo>
                    <a:pt x="652" y="10081"/>
                    <a:pt x="679" y="10099"/>
                    <a:pt x="723" y="10108"/>
                  </a:cubicBezTo>
                  <a:cubicBezTo>
                    <a:pt x="768" y="10108"/>
                    <a:pt x="795" y="10090"/>
                    <a:pt x="804" y="10036"/>
                  </a:cubicBezTo>
                  <a:close/>
                  <a:moveTo>
                    <a:pt x="6727" y="643"/>
                  </a:moveTo>
                  <a:cubicBezTo>
                    <a:pt x="6682" y="643"/>
                    <a:pt x="6656" y="660"/>
                    <a:pt x="6656" y="705"/>
                  </a:cubicBezTo>
                  <a:cubicBezTo>
                    <a:pt x="6647" y="750"/>
                    <a:pt x="6674" y="776"/>
                    <a:pt x="6718" y="785"/>
                  </a:cubicBezTo>
                  <a:cubicBezTo>
                    <a:pt x="6763" y="785"/>
                    <a:pt x="6790" y="759"/>
                    <a:pt x="6798" y="714"/>
                  </a:cubicBezTo>
                  <a:cubicBezTo>
                    <a:pt x="6790" y="669"/>
                    <a:pt x="6772" y="643"/>
                    <a:pt x="6727" y="643"/>
                  </a:cubicBezTo>
                  <a:close/>
                  <a:moveTo>
                    <a:pt x="2070" y="3301"/>
                  </a:moveTo>
                  <a:cubicBezTo>
                    <a:pt x="2026" y="3301"/>
                    <a:pt x="1999" y="3328"/>
                    <a:pt x="1999" y="3372"/>
                  </a:cubicBezTo>
                  <a:cubicBezTo>
                    <a:pt x="1999" y="3408"/>
                    <a:pt x="2017" y="3435"/>
                    <a:pt x="2061" y="3444"/>
                  </a:cubicBezTo>
                  <a:cubicBezTo>
                    <a:pt x="2106" y="3444"/>
                    <a:pt x="2133" y="3417"/>
                    <a:pt x="2133" y="3363"/>
                  </a:cubicBezTo>
                  <a:cubicBezTo>
                    <a:pt x="2133" y="3337"/>
                    <a:pt x="2115" y="3310"/>
                    <a:pt x="2070" y="3301"/>
                  </a:cubicBezTo>
                  <a:close/>
                  <a:moveTo>
                    <a:pt x="723" y="11303"/>
                  </a:moveTo>
                  <a:cubicBezTo>
                    <a:pt x="679" y="11303"/>
                    <a:pt x="652" y="11330"/>
                    <a:pt x="661" y="11374"/>
                  </a:cubicBezTo>
                  <a:cubicBezTo>
                    <a:pt x="661" y="11419"/>
                    <a:pt x="688" y="11446"/>
                    <a:pt x="732" y="11437"/>
                  </a:cubicBezTo>
                  <a:cubicBezTo>
                    <a:pt x="777" y="11437"/>
                    <a:pt x="795" y="11410"/>
                    <a:pt x="795" y="11366"/>
                  </a:cubicBezTo>
                  <a:cubicBezTo>
                    <a:pt x="786" y="11330"/>
                    <a:pt x="768" y="11303"/>
                    <a:pt x="723" y="11303"/>
                  </a:cubicBezTo>
                  <a:close/>
                  <a:moveTo>
                    <a:pt x="6076" y="643"/>
                  </a:moveTo>
                  <a:cubicBezTo>
                    <a:pt x="6031" y="643"/>
                    <a:pt x="5996" y="669"/>
                    <a:pt x="5996" y="714"/>
                  </a:cubicBezTo>
                  <a:cubicBezTo>
                    <a:pt x="5996" y="750"/>
                    <a:pt x="6022" y="776"/>
                    <a:pt x="6058" y="785"/>
                  </a:cubicBezTo>
                  <a:cubicBezTo>
                    <a:pt x="6103" y="785"/>
                    <a:pt x="6129" y="759"/>
                    <a:pt x="6138" y="714"/>
                  </a:cubicBezTo>
                  <a:cubicBezTo>
                    <a:pt x="6129" y="678"/>
                    <a:pt x="6112" y="651"/>
                    <a:pt x="6076" y="643"/>
                  </a:cubicBezTo>
                  <a:close/>
                  <a:moveTo>
                    <a:pt x="5389" y="651"/>
                  </a:moveTo>
                  <a:cubicBezTo>
                    <a:pt x="5344" y="643"/>
                    <a:pt x="5318" y="669"/>
                    <a:pt x="5318" y="714"/>
                  </a:cubicBezTo>
                  <a:cubicBezTo>
                    <a:pt x="5318" y="750"/>
                    <a:pt x="5344" y="776"/>
                    <a:pt x="5380" y="776"/>
                  </a:cubicBezTo>
                  <a:cubicBezTo>
                    <a:pt x="5425" y="785"/>
                    <a:pt x="5442" y="759"/>
                    <a:pt x="5451" y="714"/>
                  </a:cubicBezTo>
                  <a:cubicBezTo>
                    <a:pt x="5442" y="678"/>
                    <a:pt x="5425" y="651"/>
                    <a:pt x="5389" y="651"/>
                  </a:cubicBezTo>
                  <a:close/>
                  <a:moveTo>
                    <a:pt x="4140" y="15344"/>
                  </a:moveTo>
                  <a:cubicBezTo>
                    <a:pt x="4140" y="15300"/>
                    <a:pt x="4113" y="15282"/>
                    <a:pt x="4069" y="15273"/>
                  </a:cubicBezTo>
                  <a:cubicBezTo>
                    <a:pt x="4024" y="15273"/>
                    <a:pt x="3997" y="15300"/>
                    <a:pt x="3997" y="15344"/>
                  </a:cubicBezTo>
                  <a:cubicBezTo>
                    <a:pt x="3997" y="15389"/>
                    <a:pt x="4024" y="15416"/>
                    <a:pt x="4069" y="15416"/>
                  </a:cubicBezTo>
                  <a:cubicBezTo>
                    <a:pt x="4113" y="15416"/>
                    <a:pt x="4140" y="15389"/>
                    <a:pt x="4140" y="15344"/>
                  </a:cubicBezTo>
                  <a:close/>
                  <a:moveTo>
                    <a:pt x="4729" y="15273"/>
                  </a:moveTo>
                  <a:cubicBezTo>
                    <a:pt x="4675" y="15273"/>
                    <a:pt x="4648" y="15300"/>
                    <a:pt x="4648" y="15353"/>
                  </a:cubicBezTo>
                  <a:cubicBezTo>
                    <a:pt x="4648" y="15398"/>
                    <a:pt x="4675" y="15425"/>
                    <a:pt x="4720" y="15425"/>
                  </a:cubicBezTo>
                  <a:cubicBezTo>
                    <a:pt x="4773" y="15425"/>
                    <a:pt x="4800" y="15398"/>
                    <a:pt x="4800" y="15344"/>
                  </a:cubicBezTo>
                  <a:cubicBezTo>
                    <a:pt x="4800" y="15300"/>
                    <a:pt x="4773" y="15273"/>
                    <a:pt x="4729" y="15273"/>
                  </a:cubicBezTo>
                  <a:close/>
                  <a:moveTo>
                    <a:pt x="732" y="5299"/>
                  </a:moveTo>
                  <a:cubicBezTo>
                    <a:pt x="688" y="5299"/>
                    <a:pt x="661" y="5326"/>
                    <a:pt x="661" y="5371"/>
                  </a:cubicBezTo>
                  <a:cubicBezTo>
                    <a:pt x="652" y="5406"/>
                    <a:pt x="679" y="5433"/>
                    <a:pt x="714" y="5442"/>
                  </a:cubicBezTo>
                  <a:cubicBezTo>
                    <a:pt x="759" y="5442"/>
                    <a:pt x="786" y="5415"/>
                    <a:pt x="795" y="5371"/>
                  </a:cubicBezTo>
                  <a:cubicBezTo>
                    <a:pt x="795" y="5335"/>
                    <a:pt x="768" y="5308"/>
                    <a:pt x="732" y="5299"/>
                  </a:cubicBezTo>
                  <a:close/>
                  <a:moveTo>
                    <a:pt x="63" y="7440"/>
                  </a:moveTo>
                  <a:cubicBezTo>
                    <a:pt x="108" y="7440"/>
                    <a:pt x="126" y="7414"/>
                    <a:pt x="134" y="7378"/>
                  </a:cubicBezTo>
                  <a:cubicBezTo>
                    <a:pt x="134" y="7333"/>
                    <a:pt x="108" y="7307"/>
                    <a:pt x="72" y="7307"/>
                  </a:cubicBezTo>
                  <a:cubicBezTo>
                    <a:pt x="27" y="7307"/>
                    <a:pt x="10" y="7333"/>
                    <a:pt x="1" y="7378"/>
                  </a:cubicBezTo>
                  <a:cubicBezTo>
                    <a:pt x="10" y="7405"/>
                    <a:pt x="27" y="7431"/>
                    <a:pt x="63" y="7440"/>
                  </a:cubicBezTo>
                  <a:close/>
                  <a:moveTo>
                    <a:pt x="4657" y="16022"/>
                  </a:moveTo>
                  <a:cubicBezTo>
                    <a:pt x="4657" y="16067"/>
                    <a:pt x="4684" y="16094"/>
                    <a:pt x="4720" y="16094"/>
                  </a:cubicBezTo>
                  <a:cubicBezTo>
                    <a:pt x="4764" y="16094"/>
                    <a:pt x="4791" y="16067"/>
                    <a:pt x="4791" y="16031"/>
                  </a:cubicBezTo>
                  <a:cubicBezTo>
                    <a:pt x="4791" y="15996"/>
                    <a:pt x="4764" y="15969"/>
                    <a:pt x="4729" y="15960"/>
                  </a:cubicBezTo>
                  <a:cubicBezTo>
                    <a:pt x="4684" y="15969"/>
                    <a:pt x="4657" y="15987"/>
                    <a:pt x="4657" y="16022"/>
                  </a:cubicBezTo>
                  <a:close/>
                  <a:moveTo>
                    <a:pt x="804" y="7378"/>
                  </a:moveTo>
                  <a:cubicBezTo>
                    <a:pt x="804" y="7324"/>
                    <a:pt x="777" y="7298"/>
                    <a:pt x="723" y="7298"/>
                  </a:cubicBezTo>
                  <a:cubicBezTo>
                    <a:pt x="679" y="7298"/>
                    <a:pt x="652" y="7315"/>
                    <a:pt x="652" y="7360"/>
                  </a:cubicBezTo>
                  <a:cubicBezTo>
                    <a:pt x="643" y="7414"/>
                    <a:pt x="670" y="7440"/>
                    <a:pt x="723" y="7449"/>
                  </a:cubicBezTo>
                  <a:cubicBezTo>
                    <a:pt x="768" y="7449"/>
                    <a:pt x="795" y="7422"/>
                    <a:pt x="804" y="7378"/>
                  </a:cubicBezTo>
                  <a:close/>
                  <a:moveTo>
                    <a:pt x="1410" y="5942"/>
                  </a:moveTo>
                  <a:cubicBezTo>
                    <a:pt x="1357" y="5933"/>
                    <a:pt x="1321" y="5968"/>
                    <a:pt x="1321" y="6022"/>
                  </a:cubicBezTo>
                  <a:cubicBezTo>
                    <a:pt x="1312" y="6084"/>
                    <a:pt x="1348" y="6120"/>
                    <a:pt x="1410" y="6120"/>
                  </a:cubicBezTo>
                  <a:cubicBezTo>
                    <a:pt x="1464" y="6120"/>
                    <a:pt x="1490" y="6084"/>
                    <a:pt x="1499" y="6031"/>
                  </a:cubicBezTo>
                  <a:cubicBezTo>
                    <a:pt x="1490" y="5986"/>
                    <a:pt x="1464" y="5942"/>
                    <a:pt x="1410" y="5942"/>
                  </a:cubicBezTo>
                  <a:close/>
                  <a:moveTo>
                    <a:pt x="6058" y="1285"/>
                  </a:moveTo>
                  <a:cubicBezTo>
                    <a:pt x="6013" y="1294"/>
                    <a:pt x="5978" y="1329"/>
                    <a:pt x="5978" y="1374"/>
                  </a:cubicBezTo>
                  <a:cubicBezTo>
                    <a:pt x="5987" y="1428"/>
                    <a:pt x="6022" y="1463"/>
                    <a:pt x="6076" y="1454"/>
                  </a:cubicBezTo>
                  <a:cubicBezTo>
                    <a:pt x="6120" y="1454"/>
                    <a:pt x="6147" y="1419"/>
                    <a:pt x="6156" y="1365"/>
                  </a:cubicBezTo>
                  <a:cubicBezTo>
                    <a:pt x="6138" y="1321"/>
                    <a:pt x="6112" y="1285"/>
                    <a:pt x="6058" y="1285"/>
                  </a:cubicBezTo>
                  <a:close/>
                  <a:moveTo>
                    <a:pt x="6816" y="1365"/>
                  </a:moveTo>
                  <a:cubicBezTo>
                    <a:pt x="6807" y="1321"/>
                    <a:pt x="6781" y="1285"/>
                    <a:pt x="6727" y="1285"/>
                  </a:cubicBezTo>
                  <a:cubicBezTo>
                    <a:pt x="6674" y="1285"/>
                    <a:pt x="6638" y="1312"/>
                    <a:pt x="6638" y="1365"/>
                  </a:cubicBezTo>
                  <a:cubicBezTo>
                    <a:pt x="6638" y="1428"/>
                    <a:pt x="6674" y="1454"/>
                    <a:pt x="6727" y="1463"/>
                  </a:cubicBezTo>
                  <a:cubicBezTo>
                    <a:pt x="6781" y="1454"/>
                    <a:pt x="6816" y="1428"/>
                    <a:pt x="6816" y="1365"/>
                  </a:cubicBezTo>
                  <a:close/>
                  <a:moveTo>
                    <a:pt x="2632" y="4024"/>
                  </a:moveTo>
                  <a:cubicBezTo>
                    <a:pt x="2632" y="4086"/>
                    <a:pt x="2668" y="4122"/>
                    <a:pt x="2730" y="4122"/>
                  </a:cubicBezTo>
                  <a:cubicBezTo>
                    <a:pt x="2784" y="4122"/>
                    <a:pt x="2820" y="4086"/>
                    <a:pt x="2820" y="4033"/>
                  </a:cubicBezTo>
                  <a:cubicBezTo>
                    <a:pt x="2820" y="3970"/>
                    <a:pt x="2784" y="3943"/>
                    <a:pt x="2713" y="3934"/>
                  </a:cubicBezTo>
                  <a:cubicBezTo>
                    <a:pt x="2668" y="3943"/>
                    <a:pt x="2632" y="3970"/>
                    <a:pt x="2632" y="4024"/>
                  </a:cubicBezTo>
                  <a:close/>
                  <a:moveTo>
                    <a:pt x="2070" y="11276"/>
                  </a:moveTo>
                  <a:cubicBezTo>
                    <a:pt x="2008" y="11276"/>
                    <a:pt x="1972" y="11303"/>
                    <a:pt x="1972" y="11366"/>
                  </a:cubicBezTo>
                  <a:cubicBezTo>
                    <a:pt x="1963" y="11428"/>
                    <a:pt x="1999" y="11464"/>
                    <a:pt x="2070" y="11464"/>
                  </a:cubicBezTo>
                  <a:cubicBezTo>
                    <a:pt x="2124" y="11464"/>
                    <a:pt x="2160" y="11428"/>
                    <a:pt x="2160" y="11374"/>
                  </a:cubicBezTo>
                  <a:cubicBezTo>
                    <a:pt x="2160" y="11312"/>
                    <a:pt x="2133" y="11276"/>
                    <a:pt x="2070" y="11276"/>
                  </a:cubicBezTo>
                  <a:close/>
                  <a:moveTo>
                    <a:pt x="2811" y="3381"/>
                  </a:moveTo>
                  <a:cubicBezTo>
                    <a:pt x="2811" y="3328"/>
                    <a:pt x="2784" y="3292"/>
                    <a:pt x="2730" y="3283"/>
                  </a:cubicBezTo>
                  <a:cubicBezTo>
                    <a:pt x="2677" y="3283"/>
                    <a:pt x="2641" y="3319"/>
                    <a:pt x="2641" y="3363"/>
                  </a:cubicBezTo>
                  <a:cubicBezTo>
                    <a:pt x="2632" y="3417"/>
                    <a:pt x="2668" y="3444"/>
                    <a:pt x="2722" y="3462"/>
                  </a:cubicBezTo>
                  <a:cubicBezTo>
                    <a:pt x="2775" y="3453"/>
                    <a:pt x="2802" y="3426"/>
                    <a:pt x="2811" y="3381"/>
                  </a:cubicBezTo>
                  <a:close/>
                  <a:moveTo>
                    <a:pt x="1499" y="11366"/>
                  </a:moveTo>
                  <a:cubicBezTo>
                    <a:pt x="1490" y="11321"/>
                    <a:pt x="1464" y="11285"/>
                    <a:pt x="1410" y="11285"/>
                  </a:cubicBezTo>
                  <a:cubicBezTo>
                    <a:pt x="1357" y="11276"/>
                    <a:pt x="1321" y="11312"/>
                    <a:pt x="1321" y="11366"/>
                  </a:cubicBezTo>
                  <a:cubicBezTo>
                    <a:pt x="1321" y="11419"/>
                    <a:pt x="1357" y="11455"/>
                    <a:pt x="1410" y="11464"/>
                  </a:cubicBezTo>
                  <a:cubicBezTo>
                    <a:pt x="1464" y="11455"/>
                    <a:pt x="1499" y="11419"/>
                    <a:pt x="1499" y="11366"/>
                  </a:cubicBezTo>
                  <a:close/>
                  <a:moveTo>
                    <a:pt x="3319" y="3363"/>
                  </a:moveTo>
                  <a:cubicBezTo>
                    <a:pt x="3310" y="3426"/>
                    <a:pt x="3346" y="3462"/>
                    <a:pt x="3408" y="3462"/>
                  </a:cubicBezTo>
                  <a:cubicBezTo>
                    <a:pt x="3462" y="3462"/>
                    <a:pt x="3498" y="3426"/>
                    <a:pt x="3498" y="3372"/>
                  </a:cubicBezTo>
                  <a:cubicBezTo>
                    <a:pt x="3498" y="3319"/>
                    <a:pt x="3462" y="3283"/>
                    <a:pt x="3400" y="3274"/>
                  </a:cubicBezTo>
                  <a:cubicBezTo>
                    <a:pt x="3355" y="3283"/>
                    <a:pt x="3319" y="3310"/>
                    <a:pt x="3319" y="3363"/>
                  </a:cubicBezTo>
                  <a:close/>
                  <a:moveTo>
                    <a:pt x="3382" y="13944"/>
                  </a:moveTo>
                  <a:cubicBezTo>
                    <a:pt x="3328" y="13944"/>
                    <a:pt x="3301" y="13979"/>
                    <a:pt x="3292" y="14024"/>
                  </a:cubicBezTo>
                  <a:cubicBezTo>
                    <a:pt x="3292" y="14078"/>
                    <a:pt x="3328" y="14113"/>
                    <a:pt x="3382" y="14113"/>
                  </a:cubicBezTo>
                  <a:cubicBezTo>
                    <a:pt x="3435" y="14122"/>
                    <a:pt x="3462" y="14078"/>
                    <a:pt x="3471" y="14024"/>
                  </a:cubicBezTo>
                  <a:cubicBezTo>
                    <a:pt x="3462" y="13979"/>
                    <a:pt x="3435" y="13935"/>
                    <a:pt x="3382" y="13944"/>
                  </a:cubicBezTo>
                  <a:moveTo>
                    <a:pt x="4060" y="13935"/>
                  </a:moveTo>
                  <a:cubicBezTo>
                    <a:pt x="4006" y="13935"/>
                    <a:pt x="3970" y="13979"/>
                    <a:pt x="3970" y="14033"/>
                  </a:cubicBezTo>
                  <a:cubicBezTo>
                    <a:pt x="3979" y="14095"/>
                    <a:pt x="4015" y="14122"/>
                    <a:pt x="4069" y="14122"/>
                  </a:cubicBezTo>
                  <a:cubicBezTo>
                    <a:pt x="4131" y="14122"/>
                    <a:pt x="4158" y="14086"/>
                    <a:pt x="4158" y="14024"/>
                  </a:cubicBezTo>
                  <a:cubicBezTo>
                    <a:pt x="4149" y="13971"/>
                    <a:pt x="4122" y="13935"/>
                    <a:pt x="4060" y="13935"/>
                  </a:cubicBezTo>
                  <a:close/>
                  <a:moveTo>
                    <a:pt x="3489" y="2712"/>
                  </a:moveTo>
                  <a:cubicBezTo>
                    <a:pt x="3489" y="2659"/>
                    <a:pt x="3453" y="2623"/>
                    <a:pt x="3400" y="2632"/>
                  </a:cubicBezTo>
                  <a:cubicBezTo>
                    <a:pt x="3346" y="2632"/>
                    <a:pt x="3319" y="2668"/>
                    <a:pt x="3328" y="2721"/>
                  </a:cubicBezTo>
                  <a:cubicBezTo>
                    <a:pt x="3328" y="2775"/>
                    <a:pt x="3364" y="2792"/>
                    <a:pt x="3408" y="2801"/>
                  </a:cubicBezTo>
                  <a:cubicBezTo>
                    <a:pt x="3462" y="2792"/>
                    <a:pt x="3489" y="2766"/>
                    <a:pt x="3489" y="2712"/>
                  </a:cubicBezTo>
                  <a:close/>
                  <a:moveTo>
                    <a:pt x="2160" y="12026"/>
                  </a:moveTo>
                  <a:cubicBezTo>
                    <a:pt x="2160" y="11972"/>
                    <a:pt x="2124" y="11937"/>
                    <a:pt x="2061" y="11937"/>
                  </a:cubicBezTo>
                  <a:cubicBezTo>
                    <a:pt x="2008" y="11937"/>
                    <a:pt x="1972" y="11972"/>
                    <a:pt x="1972" y="12026"/>
                  </a:cubicBezTo>
                  <a:cubicBezTo>
                    <a:pt x="1972" y="12088"/>
                    <a:pt x="2017" y="12124"/>
                    <a:pt x="2070" y="12124"/>
                  </a:cubicBezTo>
                  <a:cubicBezTo>
                    <a:pt x="2124" y="12115"/>
                    <a:pt x="2160" y="12088"/>
                    <a:pt x="2160" y="12026"/>
                  </a:cubicBezTo>
                  <a:close/>
                  <a:moveTo>
                    <a:pt x="2722" y="13257"/>
                  </a:moveTo>
                  <a:cubicBezTo>
                    <a:pt x="2677" y="13257"/>
                    <a:pt x="2641" y="13293"/>
                    <a:pt x="2641" y="13337"/>
                  </a:cubicBezTo>
                  <a:cubicBezTo>
                    <a:pt x="2632" y="13391"/>
                    <a:pt x="2668" y="13426"/>
                    <a:pt x="2722" y="13435"/>
                  </a:cubicBezTo>
                  <a:cubicBezTo>
                    <a:pt x="2775" y="13435"/>
                    <a:pt x="2802" y="13400"/>
                    <a:pt x="2820" y="13346"/>
                  </a:cubicBezTo>
                  <a:cubicBezTo>
                    <a:pt x="2802" y="13301"/>
                    <a:pt x="2784" y="13257"/>
                    <a:pt x="2722" y="13257"/>
                  </a:cubicBezTo>
                  <a:moveTo>
                    <a:pt x="1972" y="5371"/>
                  </a:moveTo>
                  <a:cubicBezTo>
                    <a:pt x="1972" y="5424"/>
                    <a:pt x="1999" y="5460"/>
                    <a:pt x="2061" y="5469"/>
                  </a:cubicBezTo>
                  <a:cubicBezTo>
                    <a:pt x="2124" y="5469"/>
                    <a:pt x="2160" y="5433"/>
                    <a:pt x="2160" y="5380"/>
                  </a:cubicBezTo>
                  <a:cubicBezTo>
                    <a:pt x="2160" y="5317"/>
                    <a:pt x="2133" y="5281"/>
                    <a:pt x="2070" y="5273"/>
                  </a:cubicBezTo>
                  <a:cubicBezTo>
                    <a:pt x="2017" y="5281"/>
                    <a:pt x="1972" y="5308"/>
                    <a:pt x="1972" y="5371"/>
                  </a:cubicBezTo>
                  <a:close/>
                  <a:moveTo>
                    <a:pt x="1401" y="5290"/>
                  </a:moveTo>
                  <a:cubicBezTo>
                    <a:pt x="1348" y="5290"/>
                    <a:pt x="1321" y="5326"/>
                    <a:pt x="1321" y="5380"/>
                  </a:cubicBezTo>
                  <a:cubicBezTo>
                    <a:pt x="1330" y="5424"/>
                    <a:pt x="1366" y="5460"/>
                    <a:pt x="1419" y="5451"/>
                  </a:cubicBezTo>
                  <a:cubicBezTo>
                    <a:pt x="1464" y="5451"/>
                    <a:pt x="1490" y="5415"/>
                    <a:pt x="1490" y="5371"/>
                  </a:cubicBezTo>
                  <a:cubicBezTo>
                    <a:pt x="1482" y="5317"/>
                    <a:pt x="1455" y="5281"/>
                    <a:pt x="1401" y="5290"/>
                  </a:cubicBezTo>
                  <a:close/>
                  <a:moveTo>
                    <a:pt x="2070" y="4621"/>
                  </a:moveTo>
                  <a:cubicBezTo>
                    <a:pt x="2017" y="4621"/>
                    <a:pt x="1981" y="4657"/>
                    <a:pt x="1972" y="4711"/>
                  </a:cubicBezTo>
                  <a:cubicBezTo>
                    <a:pt x="1972" y="4764"/>
                    <a:pt x="2008" y="4800"/>
                    <a:pt x="2070" y="4800"/>
                  </a:cubicBezTo>
                  <a:cubicBezTo>
                    <a:pt x="2124" y="4800"/>
                    <a:pt x="2151" y="4764"/>
                    <a:pt x="2160" y="4711"/>
                  </a:cubicBezTo>
                  <a:cubicBezTo>
                    <a:pt x="2151" y="4657"/>
                    <a:pt x="2124" y="4621"/>
                    <a:pt x="2070" y="4621"/>
                  </a:cubicBezTo>
                  <a:close/>
                  <a:moveTo>
                    <a:pt x="2632" y="4711"/>
                  </a:moveTo>
                  <a:cubicBezTo>
                    <a:pt x="2632" y="4773"/>
                    <a:pt x="2659" y="4809"/>
                    <a:pt x="2722" y="4809"/>
                  </a:cubicBezTo>
                  <a:cubicBezTo>
                    <a:pt x="2784" y="4809"/>
                    <a:pt x="2820" y="4773"/>
                    <a:pt x="2820" y="4711"/>
                  </a:cubicBezTo>
                  <a:cubicBezTo>
                    <a:pt x="2820" y="4648"/>
                    <a:pt x="2784" y="4621"/>
                    <a:pt x="2722" y="4612"/>
                  </a:cubicBezTo>
                  <a:cubicBezTo>
                    <a:pt x="2668" y="4621"/>
                    <a:pt x="2632" y="4648"/>
                    <a:pt x="2632" y="4711"/>
                  </a:cubicBezTo>
                  <a:close/>
                  <a:moveTo>
                    <a:pt x="4640" y="2052"/>
                  </a:moveTo>
                  <a:cubicBezTo>
                    <a:pt x="4640" y="2106"/>
                    <a:pt x="4666" y="2141"/>
                    <a:pt x="4720" y="2141"/>
                  </a:cubicBezTo>
                  <a:cubicBezTo>
                    <a:pt x="4773" y="2150"/>
                    <a:pt x="4809" y="2115"/>
                    <a:pt x="4809" y="2061"/>
                  </a:cubicBezTo>
                  <a:cubicBezTo>
                    <a:pt x="4818" y="2007"/>
                    <a:pt x="4782" y="1972"/>
                    <a:pt x="4729" y="1963"/>
                  </a:cubicBezTo>
                  <a:cubicBezTo>
                    <a:pt x="4675" y="1972"/>
                    <a:pt x="4640" y="1999"/>
                    <a:pt x="4640" y="2052"/>
                  </a:cubicBezTo>
                  <a:close/>
                  <a:moveTo>
                    <a:pt x="5478" y="2061"/>
                  </a:moveTo>
                  <a:cubicBezTo>
                    <a:pt x="5478" y="1999"/>
                    <a:pt x="5442" y="1963"/>
                    <a:pt x="5380" y="1963"/>
                  </a:cubicBezTo>
                  <a:cubicBezTo>
                    <a:pt x="5326" y="1963"/>
                    <a:pt x="5291" y="1999"/>
                    <a:pt x="5291" y="2052"/>
                  </a:cubicBezTo>
                  <a:cubicBezTo>
                    <a:pt x="5291" y="2115"/>
                    <a:pt x="5326" y="2141"/>
                    <a:pt x="5389" y="2150"/>
                  </a:cubicBezTo>
                  <a:cubicBezTo>
                    <a:pt x="5442" y="2141"/>
                    <a:pt x="5478" y="2115"/>
                    <a:pt x="5478" y="2061"/>
                  </a:cubicBezTo>
                  <a:close/>
                  <a:moveTo>
                    <a:pt x="6067" y="1954"/>
                  </a:moveTo>
                  <a:cubicBezTo>
                    <a:pt x="6013" y="1954"/>
                    <a:pt x="5969" y="1990"/>
                    <a:pt x="5969" y="2052"/>
                  </a:cubicBezTo>
                  <a:cubicBezTo>
                    <a:pt x="5969" y="2115"/>
                    <a:pt x="6004" y="2150"/>
                    <a:pt x="6067" y="2150"/>
                  </a:cubicBezTo>
                  <a:cubicBezTo>
                    <a:pt x="6129" y="2150"/>
                    <a:pt x="6156" y="2115"/>
                    <a:pt x="6165" y="2052"/>
                  </a:cubicBezTo>
                  <a:cubicBezTo>
                    <a:pt x="6156" y="1999"/>
                    <a:pt x="6129" y="1963"/>
                    <a:pt x="6067" y="1954"/>
                  </a:cubicBezTo>
                  <a:close/>
                  <a:moveTo>
                    <a:pt x="714" y="9287"/>
                  </a:moveTo>
                  <a:cubicBezTo>
                    <a:pt x="670" y="9296"/>
                    <a:pt x="634" y="9323"/>
                    <a:pt x="643" y="9376"/>
                  </a:cubicBezTo>
                  <a:cubicBezTo>
                    <a:pt x="643" y="9430"/>
                    <a:pt x="679" y="9456"/>
                    <a:pt x="732" y="9456"/>
                  </a:cubicBezTo>
                  <a:cubicBezTo>
                    <a:pt x="786" y="9448"/>
                    <a:pt x="804" y="9412"/>
                    <a:pt x="812" y="9367"/>
                  </a:cubicBezTo>
                  <a:cubicBezTo>
                    <a:pt x="804" y="9314"/>
                    <a:pt x="768" y="9278"/>
                    <a:pt x="714" y="9287"/>
                  </a:cubicBezTo>
                  <a:close/>
                  <a:moveTo>
                    <a:pt x="1401" y="9278"/>
                  </a:moveTo>
                  <a:cubicBezTo>
                    <a:pt x="1348" y="9278"/>
                    <a:pt x="1312" y="9314"/>
                    <a:pt x="1312" y="9376"/>
                  </a:cubicBezTo>
                  <a:cubicBezTo>
                    <a:pt x="1312" y="9430"/>
                    <a:pt x="1348" y="9465"/>
                    <a:pt x="1410" y="9465"/>
                  </a:cubicBezTo>
                  <a:cubicBezTo>
                    <a:pt x="1473" y="9465"/>
                    <a:pt x="1499" y="9430"/>
                    <a:pt x="1499" y="9367"/>
                  </a:cubicBezTo>
                  <a:cubicBezTo>
                    <a:pt x="1499" y="9314"/>
                    <a:pt x="1464" y="9278"/>
                    <a:pt x="1401" y="9278"/>
                  </a:cubicBezTo>
                  <a:close/>
                  <a:moveTo>
                    <a:pt x="1499" y="10036"/>
                  </a:moveTo>
                  <a:cubicBezTo>
                    <a:pt x="1499" y="9974"/>
                    <a:pt x="1464" y="9938"/>
                    <a:pt x="1410" y="9938"/>
                  </a:cubicBezTo>
                  <a:cubicBezTo>
                    <a:pt x="1357" y="9938"/>
                    <a:pt x="1321" y="9974"/>
                    <a:pt x="1312" y="10027"/>
                  </a:cubicBezTo>
                  <a:cubicBezTo>
                    <a:pt x="1312" y="10081"/>
                    <a:pt x="1348" y="10117"/>
                    <a:pt x="1410" y="10126"/>
                  </a:cubicBezTo>
                  <a:cubicBezTo>
                    <a:pt x="1464" y="10117"/>
                    <a:pt x="1499" y="10090"/>
                    <a:pt x="1499" y="10036"/>
                  </a:cubicBezTo>
                  <a:close/>
                  <a:moveTo>
                    <a:pt x="2052" y="12606"/>
                  </a:moveTo>
                  <a:cubicBezTo>
                    <a:pt x="2008" y="12615"/>
                    <a:pt x="1981" y="12641"/>
                    <a:pt x="1981" y="12695"/>
                  </a:cubicBezTo>
                  <a:cubicBezTo>
                    <a:pt x="1990" y="12748"/>
                    <a:pt x="2026" y="12775"/>
                    <a:pt x="2079" y="12775"/>
                  </a:cubicBezTo>
                  <a:cubicBezTo>
                    <a:pt x="2124" y="12766"/>
                    <a:pt x="2151" y="12730"/>
                    <a:pt x="2151" y="12686"/>
                  </a:cubicBezTo>
                  <a:cubicBezTo>
                    <a:pt x="2142" y="12632"/>
                    <a:pt x="2106" y="12597"/>
                    <a:pt x="2052" y="12606"/>
                  </a:cubicBezTo>
                  <a:close/>
                  <a:moveTo>
                    <a:pt x="3292" y="13346"/>
                  </a:moveTo>
                  <a:cubicBezTo>
                    <a:pt x="3292" y="13408"/>
                    <a:pt x="3328" y="13444"/>
                    <a:pt x="3382" y="13444"/>
                  </a:cubicBezTo>
                  <a:cubicBezTo>
                    <a:pt x="3444" y="13444"/>
                    <a:pt x="3480" y="13408"/>
                    <a:pt x="3480" y="13346"/>
                  </a:cubicBezTo>
                  <a:cubicBezTo>
                    <a:pt x="3480" y="13284"/>
                    <a:pt x="3444" y="13257"/>
                    <a:pt x="3382" y="13248"/>
                  </a:cubicBezTo>
                  <a:cubicBezTo>
                    <a:pt x="3328" y="13257"/>
                    <a:pt x="3292" y="13293"/>
                    <a:pt x="3292" y="13346"/>
                  </a:cubicBezTo>
                  <a:close/>
                  <a:moveTo>
                    <a:pt x="2820" y="12686"/>
                  </a:moveTo>
                  <a:cubicBezTo>
                    <a:pt x="2820" y="12632"/>
                    <a:pt x="2784" y="12597"/>
                    <a:pt x="2722" y="12597"/>
                  </a:cubicBezTo>
                  <a:cubicBezTo>
                    <a:pt x="2668" y="12597"/>
                    <a:pt x="2632" y="12632"/>
                    <a:pt x="2632" y="12686"/>
                  </a:cubicBezTo>
                  <a:cubicBezTo>
                    <a:pt x="2632" y="12748"/>
                    <a:pt x="2668" y="12775"/>
                    <a:pt x="2722" y="12784"/>
                  </a:cubicBezTo>
                  <a:cubicBezTo>
                    <a:pt x="2784" y="12775"/>
                    <a:pt x="2820" y="12748"/>
                    <a:pt x="2820" y="12686"/>
                  </a:cubicBezTo>
                  <a:close/>
                  <a:moveTo>
                    <a:pt x="1321" y="10688"/>
                  </a:moveTo>
                  <a:cubicBezTo>
                    <a:pt x="1321" y="10741"/>
                    <a:pt x="1348" y="10777"/>
                    <a:pt x="1401" y="10777"/>
                  </a:cubicBezTo>
                  <a:cubicBezTo>
                    <a:pt x="1464" y="10777"/>
                    <a:pt x="1499" y="10741"/>
                    <a:pt x="1499" y="10688"/>
                  </a:cubicBezTo>
                  <a:cubicBezTo>
                    <a:pt x="1499" y="10634"/>
                    <a:pt x="1455" y="10598"/>
                    <a:pt x="1401" y="10598"/>
                  </a:cubicBezTo>
                  <a:cubicBezTo>
                    <a:pt x="1357" y="10607"/>
                    <a:pt x="1321" y="10634"/>
                    <a:pt x="1321" y="10688"/>
                  </a:cubicBezTo>
                  <a:close/>
                  <a:moveTo>
                    <a:pt x="4631" y="2703"/>
                  </a:moveTo>
                  <a:cubicBezTo>
                    <a:pt x="4622" y="2766"/>
                    <a:pt x="4657" y="2801"/>
                    <a:pt x="4720" y="2810"/>
                  </a:cubicBezTo>
                  <a:cubicBezTo>
                    <a:pt x="4782" y="2810"/>
                    <a:pt x="4818" y="2784"/>
                    <a:pt x="4818" y="2712"/>
                  </a:cubicBezTo>
                  <a:cubicBezTo>
                    <a:pt x="4818" y="2650"/>
                    <a:pt x="4782" y="2623"/>
                    <a:pt x="4729" y="2614"/>
                  </a:cubicBezTo>
                  <a:cubicBezTo>
                    <a:pt x="4666" y="2614"/>
                    <a:pt x="4631" y="2650"/>
                    <a:pt x="4631" y="2703"/>
                  </a:cubicBezTo>
                  <a:close/>
                  <a:moveTo>
                    <a:pt x="4078" y="2623"/>
                  </a:moveTo>
                  <a:cubicBezTo>
                    <a:pt x="4024" y="2614"/>
                    <a:pt x="3979" y="2650"/>
                    <a:pt x="3979" y="2703"/>
                  </a:cubicBezTo>
                  <a:cubicBezTo>
                    <a:pt x="3970" y="2757"/>
                    <a:pt x="4006" y="2801"/>
                    <a:pt x="4060" y="2801"/>
                  </a:cubicBezTo>
                  <a:cubicBezTo>
                    <a:pt x="4113" y="2810"/>
                    <a:pt x="4149" y="2766"/>
                    <a:pt x="4158" y="2712"/>
                  </a:cubicBezTo>
                  <a:cubicBezTo>
                    <a:pt x="4149" y="2668"/>
                    <a:pt x="4131" y="2632"/>
                    <a:pt x="4078" y="2623"/>
                  </a:cubicBezTo>
                  <a:close/>
                  <a:moveTo>
                    <a:pt x="5478" y="14684"/>
                  </a:moveTo>
                  <a:cubicBezTo>
                    <a:pt x="5478" y="14631"/>
                    <a:pt x="5442" y="14595"/>
                    <a:pt x="5380" y="14595"/>
                  </a:cubicBezTo>
                  <a:cubicBezTo>
                    <a:pt x="5318" y="14595"/>
                    <a:pt x="5282" y="14631"/>
                    <a:pt x="5291" y="14693"/>
                  </a:cubicBezTo>
                  <a:cubicBezTo>
                    <a:pt x="5291" y="14756"/>
                    <a:pt x="5326" y="14782"/>
                    <a:pt x="5389" y="14782"/>
                  </a:cubicBezTo>
                  <a:cubicBezTo>
                    <a:pt x="5451" y="14773"/>
                    <a:pt x="5478" y="14747"/>
                    <a:pt x="5478" y="14684"/>
                  </a:cubicBezTo>
                  <a:close/>
                  <a:moveTo>
                    <a:pt x="732" y="7949"/>
                  </a:moveTo>
                  <a:cubicBezTo>
                    <a:pt x="679" y="7940"/>
                    <a:pt x="643" y="7976"/>
                    <a:pt x="643" y="8029"/>
                  </a:cubicBezTo>
                  <a:cubicBezTo>
                    <a:pt x="643" y="8083"/>
                    <a:pt x="670" y="8109"/>
                    <a:pt x="723" y="8118"/>
                  </a:cubicBezTo>
                  <a:cubicBezTo>
                    <a:pt x="777" y="8118"/>
                    <a:pt x="804" y="8083"/>
                    <a:pt x="812" y="8029"/>
                  </a:cubicBezTo>
                  <a:cubicBezTo>
                    <a:pt x="804" y="7985"/>
                    <a:pt x="777" y="7949"/>
                    <a:pt x="732" y="7949"/>
                  </a:cubicBezTo>
                  <a:close/>
                  <a:moveTo>
                    <a:pt x="1401" y="7940"/>
                  </a:moveTo>
                  <a:cubicBezTo>
                    <a:pt x="1348" y="7940"/>
                    <a:pt x="1312" y="7976"/>
                    <a:pt x="1312" y="8029"/>
                  </a:cubicBezTo>
                  <a:cubicBezTo>
                    <a:pt x="1312" y="8092"/>
                    <a:pt x="1348" y="8127"/>
                    <a:pt x="1410" y="8127"/>
                  </a:cubicBezTo>
                  <a:cubicBezTo>
                    <a:pt x="1473" y="8127"/>
                    <a:pt x="1499" y="8083"/>
                    <a:pt x="1508" y="8020"/>
                  </a:cubicBezTo>
                  <a:cubicBezTo>
                    <a:pt x="1490" y="7976"/>
                    <a:pt x="1464" y="7931"/>
                    <a:pt x="1401" y="7940"/>
                  </a:cubicBezTo>
                  <a:close/>
                  <a:moveTo>
                    <a:pt x="1410" y="6620"/>
                  </a:moveTo>
                  <a:cubicBezTo>
                    <a:pt x="1348" y="6620"/>
                    <a:pt x="1312" y="6655"/>
                    <a:pt x="1312" y="6718"/>
                  </a:cubicBezTo>
                  <a:cubicBezTo>
                    <a:pt x="1312" y="6771"/>
                    <a:pt x="1348" y="6807"/>
                    <a:pt x="1401" y="6807"/>
                  </a:cubicBezTo>
                  <a:cubicBezTo>
                    <a:pt x="1464" y="6807"/>
                    <a:pt x="1499" y="6771"/>
                    <a:pt x="1499" y="6700"/>
                  </a:cubicBezTo>
                  <a:cubicBezTo>
                    <a:pt x="1490" y="6655"/>
                    <a:pt x="1464" y="6620"/>
                    <a:pt x="1410" y="6620"/>
                  </a:cubicBezTo>
                  <a:close/>
                  <a:moveTo>
                    <a:pt x="1499" y="7378"/>
                  </a:moveTo>
                  <a:cubicBezTo>
                    <a:pt x="1499" y="7315"/>
                    <a:pt x="1473" y="7280"/>
                    <a:pt x="1410" y="7280"/>
                  </a:cubicBezTo>
                  <a:cubicBezTo>
                    <a:pt x="1348" y="7271"/>
                    <a:pt x="1312" y="7307"/>
                    <a:pt x="1312" y="7369"/>
                  </a:cubicBezTo>
                  <a:cubicBezTo>
                    <a:pt x="1312" y="7431"/>
                    <a:pt x="1348" y="7458"/>
                    <a:pt x="1401" y="7467"/>
                  </a:cubicBezTo>
                  <a:cubicBezTo>
                    <a:pt x="1464" y="7467"/>
                    <a:pt x="1499" y="7431"/>
                    <a:pt x="1499" y="7378"/>
                  </a:cubicBezTo>
                  <a:close/>
                  <a:moveTo>
                    <a:pt x="1401" y="8591"/>
                  </a:moveTo>
                  <a:cubicBezTo>
                    <a:pt x="1348" y="8600"/>
                    <a:pt x="1312" y="8636"/>
                    <a:pt x="1312" y="8689"/>
                  </a:cubicBezTo>
                  <a:cubicBezTo>
                    <a:pt x="1312" y="8752"/>
                    <a:pt x="1348" y="8787"/>
                    <a:pt x="1410" y="8778"/>
                  </a:cubicBezTo>
                  <a:cubicBezTo>
                    <a:pt x="1473" y="8778"/>
                    <a:pt x="1499" y="8743"/>
                    <a:pt x="1508" y="8680"/>
                  </a:cubicBezTo>
                  <a:cubicBezTo>
                    <a:pt x="1490" y="8636"/>
                    <a:pt x="1464" y="8591"/>
                    <a:pt x="1401" y="8591"/>
                  </a:cubicBezTo>
                  <a:close/>
                  <a:moveTo>
                    <a:pt x="732" y="8609"/>
                  </a:moveTo>
                  <a:cubicBezTo>
                    <a:pt x="679" y="8600"/>
                    <a:pt x="643" y="8636"/>
                    <a:pt x="643" y="8689"/>
                  </a:cubicBezTo>
                  <a:cubicBezTo>
                    <a:pt x="634" y="8734"/>
                    <a:pt x="670" y="8770"/>
                    <a:pt x="714" y="8770"/>
                  </a:cubicBezTo>
                  <a:cubicBezTo>
                    <a:pt x="768" y="8778"/>
                    <a:pt x="804" y="8743"/>
                    <a:pt x="812" y="8689"/>
                  </a:cubicBezTo>
                  <a:cubicBezTo>
                    <a:pt x="804" y="8645"/>
                    <a:pt x="786" y="8609"/>
                    <a:pt x="732" y="8609"/>
                  </a:cubicBezTo>
                  <a:close/>
                  <a:moveTo>
                    <a:pt x="5469" y="15344"/>
                  </a:moveTo>
                  <a:cubicBezTo>
                    <a:pt x="5469" y="15291"/>
                    <a:pt x="5434" y="15264"/>
                    <a:pt x="5389" y="15255"/>
                  </a:cubicBezTo>
                  <a:cubicBezTo>
                    <a:pt x="5335" y="15255"/>
                    <a:pt x="5300" y="15291"/>
                    <a:pt x="5300" y="15344"/>
                  </a:cubicBezTo>
                  <a:cubicBezTo>
                    <a:pt x="5300" y="15398"/>
                    <a:pt x="5335" y="15434"/>
                    <a:pt x="5389" y="15434"/>
                  </a:cubicBezTo>
                  <a:cubicBezTo>
                    <a:pt x="5442" y="15425"/>
                    <a:pt x="5478" y="15398"/>
                    <a:pt x="5469" y="15344"/>
                  </a:cubicBezTo>
                  <a:close/>
                  <a:moveTo>
                    <a:pt x="6067" y="15434"/>
                  </a:moveTo>
                  <a:cubicBezTo>
                    <a:pt x="6120" y="15442"/>
                    <a:pt x="6156" y="15407"/>
                    <a:pt x="6156" y="15353"/>
                  </a:cubicBezTo>
                  <a:cubicBezTo>
                    <a:pt x="6156" y="15291"/>
                    <a:pt x="6120" y="15255"/>
                    <a:pt x="6067" y="15255"/>
                  </a:cubicBezTo>
                  <a:cubicBezTo>
                    <a:pt x="6013" y="15255"/>
                    <a:pt x="5978" y="15291"/>
                    <a:pt x="5978" y="15344"/>
                  </a:cubicBezTo>
                  <a:cubicBezTo>
                    <a:pt x="5978" y="15398"/>
                    <a:pt x="6013" y="15434"/>
                    <a:pt x="6067" y="15434"/>
                  </a:cubicBezTo>
                  <a:close/>
                  <a:moveTo>
                    <a:pt x="6718" y="15255"/>
                  </a:moveTo>
                  <a:cubicBezTo>
                    <a:pt x="6665" y="15255"/>
                    <a:pt x="6629" y="15291"/>
                    <a:pt x="6629" y="15353"/>
                  </a:cubicBezTo>
                  <a:cubicBezTo>
                    <a:pt x="6638" y="15407"/>
                    <a:pt x="6674" y="15442"/>
                    <a:pt x="6727" y="15442"/>
                  </a:cubicBezTo>
                  <a:cubicBezTo>
                    <a:pt x="6790" y="15442"/>
                    <a:pt x="6816" y="15398"/>
                    <a:pt x="6816" y="15344"/>
                  </a:cubicBezTo>
                  <a:cubicBezTo>
                    <a:pt x="6807" y="15282"/>
                    <a:pt x="6781" y="15246"/>
                    <a:pt x="6718" y="15255"/>
                  </a:cubicBezTo>
                  <a:close/>
                  <a:moveTo>
                    <a:pt x="4078" y="14773"/>
                  </a:moveTo>
                  <a:cubicBezTo>
                    <a:pt x="4122" y="14764"/>
                    <a:pt x="4149" y="14738"/>
                    <a:pt x="4149" y="14684"/>
                  </a:cubicBezTo>
                  <a:cubicBezTo>
                    <a:pt x="4149" y="14631"/>
                    <a:pt x="4113" y="14604"/>
                    <a:pt x="4060" y="14604"/>
                  </a:cubicBezTo>
                  <a:cubicBezTo>
                    <a:pt x="4015" y="14604"/>
                    <a:pt x="3988" y="14640"/>
                    <a:pt x="3979" y="14693"/>
                  </a:cubicBezTo>
                  <a:cubicBezTo>
                    <a:pt x="3988" y="14747"/>
                    <a:pt x="4024" y="14773"/>
                    <a:pt x="4078" y="14773"/>
                  </a:cubicBezTo>
                  <a:close/>
                  <a:moveTo>
                    <a:pt x="4631" y="14684"/>
                  </a:moveTo>
                  <a:cubicBezTo>
                    <a:pt x="4631" y="14747"/>
                    <a:pt x="4666" y="14782"/>
                    <a:pt x="4729" y="14782"/>
                  </a:cubicBezTo>
                  <a:cubicBezTo>
                    <a:pt x="4782" y="14782"/>
                    <a:pt x="4818" y="14747"/>
                    <a:pt x="4818" y="14693"/>
                  </a:cubicBezTo>
                  <a:cubicBezTo>
                    <a:pt x="4818" y="14631"/>
                    <a:pt x="4782" y="14604"/>
                    <a:pt x="4720" y="14595"/>
                  </a:cubicBezTo>
                  <a:cubicBezTo>
                    <a:pt x="4675" y="14604"/>
                    <a:pt x="4631" y="14631"/>
                    <a:pt x="4631" y="14684"/>
                  </a:cubicBezTo>
                  <a:close/>
                  <a:moveTo>
                    <a:pt x="3489" y="12686"/>
                  </a:moveTo>
                  <a:cubicBezTo>
                    <a:pt x="3480" y="12615"/>
                    <a:pt x="3444" y="12579"/>
                    <a:pt x="3382" y="12588"/>
                  </a:cubicBezTo>
                  <a:cubicBezTo>
                    <a:pt x="3310" y="12588"/>
                    <a:pt x="3275" y="12632"/>
                    <a:pt x="3284" y="12695"/>
                  </a:cubicBezTo>
                  <a:cubicBezTo>
                    <a:pt x="3284" y="12757"/>
                    <a:pt x="3328" y="12793"/>
                    <a:pt x="3391" y="12793"/>
                  </a:cubicBezTo>
                  <a:cubicBezTo>
                    <a:pt x="3453" y="12784"/>
                    <a:pt x="3489" y="12748"/>
                    <a:pt x="3489" y="12686"/>
                  </a:cubicBezTo>
                  <a:close/>
                  <a:moveTo>
                    <a:pt x="5282" y="2712"/>
                  </a:moveTo>
                  <a:cubicBezTo>
                    <a:pt x="5282" y="2784"/>
                    <a:pt x="5326" y="2819"/>
                    <a:pt x="5389" y="2819"/>
                  </a:cubicBezTo>
                  <a:cubicBezTo>
                    <a:pt x="5451" y="2810"/>
                    <a:pt x="5487" y="2775"/>
                    <a:pt x="5487" y="2712"/>
                  </a:cubicBezTo>
                  <a:cubicBezTo>
                    <a:pt x="5487" y="2641"/>
                    <a:pt x="5442" y="2614"/>
                    <a:pt x="5380" y="2605"/>
                  </a:cubicBezTo>
                  <a:cubicBezTo>
                    <a:pt x="5318" y="2614"/>
                    <a:pt x="5282" y="2650"/>
                    <a:pt x="5282" y="2712"/>
                  </a:cubicBezTo>
                  <a:close/>
                  <a:moveTo>
                    <a:pt x="2061" y="10589"/>
                  </a:moveTo>
                  <a:cubicBezTo>
                    <a:pt x="2008" y="10589"/>
                    <a:pt x="1972" y="10625"/>
                    <a:pt x="1963" y="10679"/>
                  </a:cubicBezTo>
                  <a:cubicBezTo>
                    <a:pt x="1963" y="10750"/>
                    <a:pt x="1999" y="10786"/>
                    <a:pt x="2061" y="10786"/>
                  </a:cubicBezTo>
                  <a:cubicBezTo>
                    <a:pt x="2124" y="10795"/>
                    <a:pt x="2160" y="10750"/>
                    <a:pt x="2168" y="10688"/>
                  </a:cubicBezTo>
                  <a:cubicBezTo>
                    <a:pt x="2160" y="10625"/>
                    <a:pt x="2133" y="10589"/>
                    <a:pt x="2061" y="10589"/>
                  </a:cubicBezTo>
                  <a:close/>
                  <a:moveTo>
                    <a:pt x="3310" y="4033"/>
                  </a:moveTo>
                  <a:cubicBezTo>
                    <a:pt x="3310" y="4086"/>
                    <a:pt x="3337" y="4131"/>
                    <a:pt x="3400" y="4131"/>
                  </a:cubicBezTo>
                  <a:cubicBezTo>
                    <a:pt x="3462" y="4131"/>
                    <a:pt x="3507" y="4104"/>
                    <a:pt x="3507" y="4033"/>
                  </a:cubicBezTo>
                  <a:cubicBezTo>
                    <a:pt x="3507" y="3970"/>
                    <a:pt x="3471" y="3934"/>
                    <a:pt x="3408" y="3925"/>
                  </a:cubicBezTo>
                  <a:cubicBezTo>
                    <a:pt x="3346" y="3934"/>
                    <a:pt x="3310" y="3970"/>
                    <a:pt x="3310" y="4033"/>
                  </a:cubicBezTo>
                  <a:close/>
                  <a:moveTo>
                    <a:pt x="2722" y="11928"/>
                  </a:moveTo>
                  <a:cubicBezTo>
                    <a:pt x="2668" y="11928"/>
                    <a:pt x="2632" y="11963"/>
                    <a:pt x="2623" y="12017"/>
                  </a:cubicBezTo>
                  <a:cubicBezTo>
                    <a:pt x="2623" y="12088"/>
                    <a:pt x="2650" y="12124"/>
                    <a:pt x="2722" y="12133"/>
                  </a:cubicBezTo>
                  <a:cubicBezTo>
                    <a:pt x="2784" y="12133"/>
                    <a:pt x="2820" y="12097"/>
                    <a:pt x="2829" y="12035"/>
                  </a:cubicBezTo>
                  <a:cubicBezTo>
                    <a:pt x="2820" y="11972"/>
                    <a:pt x="2793" y="11928"/>
                    <a:pt x="2722" y="11928"/>
                  </a:cubicBezTo>
                  <a:close/>
                  <a:moveTo>
                    <a:pt x="3962" y="3372"/>
                  </a:moveTo>
                  <a:cubicBezTo>
                    <a:pt x="3962" y="3435"/>
                    <a:pt x="3997" y="3470"/>
                    <a:pt x="4060" y="3470"/>
                  </a:cubicBezTo>
                  <a:cubicBezTo>
                    <a:pt x="4122" y="3479"/>
                    <a:pt x="4167" y="3444"/>
                    <a:pt x="4167" y="3381"/>
                  </a:cubicBezTo>
                  <a:cubicBezTo>
                    <a:pt x="4167" y="3310"/>
                    <a:pt x="4131" y="3274"/>
                    <a:pt x="4069" y="3274"/>
                  </a:cubicBezTo>
                  <a:cubicBezTo>
                    <a:pt x="4006" y="3274"/>
                    <a:pt x="3970" y="3310"/>
                    <a:pt x="3962" y="3372"/>
                  </a:cubicBezTo>
                  <a:close/>
                  <a:moveTo>
                    <a:pt x="6165" y="14693"/>
                  </a:moveTo>
                  <a:cubicBezTo>
                    <a:pt x="6174" y="14622"/>
                    <a:pt x="6129" y="14586"/>
                    <a:pt x="6067" y="14586"/>
                  </a:cubicBezTo>
                  <a:cubicBezTo>
                    <a:pt x="6004" y="14586"/>
                    <a:pt x="5960" y="14622"/>
                    <a:pt x="5960" y="14684"/>
                  </a:cubicBezTo>
                  <a:cubicBezTo>
                    <a:pt x="5960" y="14756"/>
                    <a:pt x="6004" y="14782"/>
                    <a:pt x="6067" y="14791"/>
                  </a:cubicBezTo>
                  <a:cubicBezTo>
                    <a:pt x="6129" y="14791"/>
                    <a:pt x="6165" y="14756"/>
                    <a:pt x="6165" y="14693"/>
                  </a:cubicBezTo>
                  <a:close/>
                  <a:moveTo>
                    <a:pt x="4720" y="13926"/>
                  </a:moveTo>
                  <a:cubicBezTo>
                    <a:pt x="4657" y="13926"/>
                    <a:pt x="4622" y="13971"/>
                    <a:pt x="4622" y="14033"/>
                  </a:cubicBezTo>
                  <a:cubicBezTo>
                    <a:pt x="4622" y="14095"/>
                    <a:pt x="4666" y="14131"/>
                    <a:pt x="4729" y="14131"/>
                  </a:cubicBezTo>
                  <a:cubicBezTo>
                    <a:pt x="4791" y="14131"/>
                    <a:pt x="4827" y="14086"/>
                    <a:pt x="4827" y="14024"/>
                  </a:cubicBezTo>
                  <a:cubicBezTo>
                    <a:pt x="4818" y="13962"/>
                    <a:pt x="4782" y="13926"/>
                    <a:pt x="4720" y="13926"/>
                  </a:cubicBezTo>
                  <a:close/>
                  <a:moveTo>
                    <a:pt x="2061" y="6611"/>
                  </a:moveTo>
                  <a:cubicBezTo>
                    <a:pt x="1999" y="6611"/>
                    <a:pt x="1963" y="6655"/>
                    <a:pt x="1963" y="6718"/>
                  </a:cubicBezTo>
                  <a:cubicBezTo>
                    <a:pt x="1963" y="6780"/>
                    <a:pt x="2008" y="6816"/>
                    <a:pt x="2070" y="6816"/>
                  </a:cubicBezTo>
                  <a:cubicBezTo>
                    <a:pt x="2133" y="6816"/>
                    <a:pt x="2168" y="6771"/>
                    <a:pt x="2168" y="6709"/>
                  </a:cubicBezTo>
                  <a:cubicBezTo>
                    <a:pt x="2160" y="6646"/>
                    <a:pt x="2124" y="6611"/>
                    <a:pt x="2061" y="6611"/>
                  </a:cubicBezTo>
                  <a:close/>
                  <a:moveTo>
                    <a:pt x="1963" y="6040"/>
                  </a:moveTo>
                  <a:cubicBezTo>
                    <a:pt x="1972" y="6102"/>
                    <a:pt x="2008" y="6138"/>
                    <a:pt x="2079" y="6129"/>
                  </a:cubicBezTo>
                  <a:cubicBezTo>
                    <a:pt x="2133" y="6129"/>
                    <a:pt x="2168" y="6084"/>
                    <a:pt x="2168" y="6031"/>
                  </a:cubicBezTo>
                  <a:cubicBezTo>
                    <a:pt x="2168" y="5968"/>
                    <a:pt x="2124" y="5933"/>
                    <a:pt x="2061" y="5933"/>
                  </a:cubicBezTo>
                  <a:cubicBezTo>
                    <a:pt x="1999" y="5933"/>
                    <a:pt x="1963" y="5968"/>
                    <a:pt x="1963" y="6040"/>
                  </a:cubicBezTo>
                  <a:close/>
                  <a:moveTo>
                    <a:pt x="6718" y="1954"/>
                  </a:moveTo>
                  <a:cubicBezTo>
                    <a:pt x="6656" y="1954"/>
                    <a:pt x="6620" y="1999"/>
                    <a:pt x="6620" y="2052"/>
                  </a:cubicBezTo>
                  <a:cubicBezTo>
                    <a:pt x="6629" y="2115"/>
                    <a:pt x="6665" y="2159"/>
                    <a:pt x="6727" y="2150"/>
                  </a:cubicBezTo>
                  <a:cubicBezTo>
                    <a:pt x="6790" y="2150"/>
                    <a:pt x="6825" y="2115"/>
                    <a:pt x="6825" y="2043"/>
                  </a:cubicBezTo>
                  <a:cubicBezTo>
                    <a:pt x="6816" y="1990"/>
                    <a:pt x="6781" y="1954"/>
                    <a:pt x="6718" y="1954"/>
                  </a:cubicBezTo>
                  <a:close/>
                  <a:moveTo>
                    <a:pt x="2177" y="8689"/>
                  </a:moveTo>
                  <a:cubicBezTo>
                    <a:pt x="2177" y="8627"/>
                    <a:pt x="2142" y="8582"/>
                    <a:pt x="2079" y="8582"/>
                  </a:cubicBezTo>
                  <a:cubicBezTo>
                    <a:pt x="2008" y="8573"/>
                    <a:pt x="1963" y="8618"/>
                    <a:pt x="1954" y="8680"/>
                  </a:cubicBezTo>
                  <a:cubicBezTo>
                    <a:pt x="1954" y="8752"/>
                    <a:pt x="1999" y="8787"/>
                    <a:pt x="2061" y="8805"/>
                  </a:cubicBezTo>
                  <a:cubicBezTo>
                    <a:pt x="2133" y="8796"/>
                    <a:pt x="2177" y="8761"/>
                    <a:pt x="2177" y="8689"/>
                  </a:cubicBezTo>
                  <a:close/>
                  <a:moveTo>
                    <a:pt x="2070" y="7922"/>
                  </a:moveTo>
                  <a:cubicBezTo>
                    <a:pt x="2008" y="7922"/>
                    <a:pt x="1963" y="7958"/>
                    <a:pt x="1954" y="8020"/>
                  </a:cubicBezTo>
                  <a:cubicBezTo>
                    <a:pt x="1954" y="8092"/>
                    <a:pt x="1990" y="8136"/>
                    <a:pt x="2061" y="8136"/>
                  </a:cubicBezTo>
                  <a:cubicBezTo>
                    <a:pt x="2124" y="8145"/>
                    <a:pt x="2168" y="8100"/>
                    <a:pt x="2177" y="8029"/>
                  </a:cubicBezTo>
                  <a:cubicBezTo>
                    <a:pt x="2168" y="7967"/>
                    <a:pt x="2133" y="7922"/>
                    <a:pt x="2070" y="7922"/>
                  </a:cubicBezTo>
                  <a:close/>
                  <a:moveTo>
                    <a:pt x="2177" y="9385"/>
                  </a:moveTo>
                  <a:cubicBezTo>
                    <a:pt x="2177" y="9314"/>
                    <a:pt x="2142" y="9269"/>
                    <a:pt x="2070" y="9260"/>
                  </a:cubicBezTo>
                  <a:cubicBezTo>
                    <a:pt x="2008" y="9260"/>
                    <a:pt x="1963" y="9296"/>
                    <a:pt x="1963" y="9358"/>
                  </a:cubicBezTo>
                  <a:cubicBezTo>
                    <a:pt x="1954" y="9430"/>
                    <a:pt x="1999" y="9465"/>
                    <a:pt x="2061" y="9483"/>
                  </a:cubicBezTo>
                  <a:cubicBezTo>
                    <a:pt x="2124" y="9474"/>
                    <a:pt x="2168" y="9448"/>
                    <a:pt x="2177" y="9385"/>
                  </a:cubicBezTo>
                  <a:close/>
                  <a:moveTo>
                    <a:pt x="5960" y="2721"/>
                  </a:moveTo>
                  <a:cubicBezTo>
                    <a:pt x="5960" y="2784"/>
                    <a:pt x="6004" y="2819"/>
                    <a:pt x="6067" y="2819"/>
                  </a:cubicBezTo>
                  <a:cubicBezTo>
                    <a:pt x="6129" y="2819"/>
                    <a:pt x="6174" y="2775"/>
                    <a:pt x="6174" y="2712"/>
                  </a:cubicBezTo>
                  <a:cubicBezTo>
                    <a:pt x="6174" y="2641"/>
                    <a:pt x="6129" y="2605"/>
                    <a:pt x="6058" y="2596"/>
                  </a:cubicBezTo>
                  <a:cubicBezTo>
                    <a:pt x="5996" y="2614"/>
                    <a:pt x="5951" y="2650"/>
                    <a:pt x="5960" y="2721"/>
                  </a:cubicBezTo>
                  <a:close/>
                  <a:moveTo>
                    <a:pt x="2730" y="5264"/>
                  </a:moveTo>
                  <a:cubicBezTo>
                    <a:pt x="2659" y="5264"/>
                    <a:pt x="2615" y="5308"/>
                    <a:pt x="2615" y="5380"/>
                  </a:cubicBezTo>
                  <a:cubicBezTo>
                    <a:pt x="2623" y="5442"/>
                    <a:pt x="2668" y="5487"/>
                    <a:pt x="2739" y="5478"/>
                  </a:cubicBezTo>
                  <a:cubicBezTo>
                    <a:pt x="2793" y="5469"/>
                    <a:pt x="2829" y="5433"/>
                    <a:pt x="2838" y="5371"/>
                  </a:cubicBezTo>
                  <a:cubicBezTo>
                    <a:pt x="2820" y="5308"/>
                    <a:pt x="2793" y="5264"/>
                    <a:pt x="2730" y="5264"/>
                  </a:cubicBezTo>
                  <a:close/>
                  <a:moveTo>
                    <a:pt x="2722" y="11259"/>
                  </a:moveTo>
                  <a:cubicBezTo>
                    <a:pt x="2659" y="11259"/>
                    <a:pt x="2615" y="11303"/>
                    <a:pt x="2615" y="11374"/>
                  </a:cubicBezTo>
                  <a:cubicBezTo>
                    <a:pt x="2615" y="11437"/>
                    <a:pt x="2659" y="11482"/>
                    <a:pt x="2722" y="11482"/>
                  </a:cubicBezTo>
                  <a:cubicBezTo>
                    <a:pt x="2784" y="11482"/>
                    <a:pt x="2829" y="11437"/>
                    <a:pt x="2838" y="11374"/>
                  </a:cubicBezTo>
                  <a:cubicBezTo>
                    <a:pt x="2829" y="11303"/>
                    <a:pt x="2793" y="11259"/>
                    <a:pt x="2722" y="11259"/>
                  </a:cubicBezTo>
                  <a:close/>
                  <a:moveTo>
                    <a:pt x="2070" y="9920"/>
                  </a:moveTo>
                  <a:cubicBezTo>
                    <a:pt x="2008" y="9920"/>
                    <a:pt x="1963" y="9965"/>
                    <a:pt x="1963" y="10027"/>
                  </a:cubicBezTo>
                  <a:cubicBezTo>
                    <a:pt x="1954" y="10090"/>
                    <a:pt x="1999" y="10134"/>
                    <a:pt x="2061" y="10134"/>
                  </a:cubicBezTo>
                  <a:cubicBezTo>
                    <a:pt x="2124" y="10143"/>
                    <a:pt x="2168" y="10099"/>
                    <a:pt x="2177" y="10027"/>
                  </a:cubicBezTo>
                  <a:cubicBezTo>
                    <a:pt x="2168" y="9965"/>
                    <a:pt x="2133" y="9929"/>
                    <a:pt x="2070" y="9920"/>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60"/>
            <p:cNvSpPr/>
            <p:nvPr/>
          </p:nvSpPr>
          <p:spPr>
            <a:xfrm>
              <a:off x="6854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60"/>
            <p:cNvSpPr/>
            <p:nvPr/>
          </p:nvSpPr>
          <p:spPr>
            <a:xfrm>
              <a:off x="692990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60"/>
            <p:cNvSpPr/>
            <p:nvPr/>
          </p:nvSpPr>
          <p:spPr>
            <a:xfrm>
              <a:off x="70054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60"/>
            <p:cNvSpPr/>
            <p:nvPr/>
          </p:nvSpPr>
          <p:spPr>
            <a:xfrm>
              <a:off x="70867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60"/>
            <p:cNvSpPr/>
            <p:nvPr/>
          </p:nvSpPr>
          <p:spPr>
            <a:xfrm>
              <a:off x="716225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60"/>
            <p:cNvSpPr/>
            <p:nvPr/>
          </p:nvSpPr>
          <p:spPr>
            <a:xfrm>
              <a:off x="72377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60"/>
            <p:cNvSpPr/>
            <p:nvPr/>
          </p:nvSpPr>
          <p:spPr>
            <a:xfrm>
              <a:off x="73190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60"/>
            <p:cNvSpPr/>
            <p:nvPr/>
          </p:nvSpPr>
          <p:spPr>
            <a:xfrm>
              <a:off x="70054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60"/>
            <p:cNvSpPr/>
            <p:nvPr/>
          </p:nvSpPr>
          <p:spPr>
            <a:xfrm>
              <a:off x="70867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60"/>
            <p:cNvSpPr/>
            <p:nvPr/>
          </p:nvSpPr>
          <p:spPr>
            <a:xfrm>
              <a:off x="716225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60"/>
            <p:cNvSpPr/>
            <p:nvPr/>
          </p:nvSpPr>
          <p:spPr>
            <a:xfrm>
              <a:off x="6704925" y="205175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60"/>
            <p:cNvSpPr/>
            <p:nvPr/>
          </p:nvSpPr>
          <p:spPr>
            <a:xfrm>
              <a:off x="7478375" y="2043425"/>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60"/>
            <p:cNvSpPr/>
            <p:nvPr/>
          </p:nvSpPr>
          <p:spPr>
            <a:xfrm>
              <a:off x="723777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60"/>
            <p:cNvSpPr/>
            <p:nvPr/>
          </p:nvSpPr>
          <p:spPr>
            <a:xfrm>
              <a:off x="7400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60"/>
            <p:cNvSpPr/>
            <p:nvPr/>
          </p:nvSpPr>
          <p:spPr>
            <a:xfrm>
              <a:off x="731330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5" name="Google Shape;1555;p60"/>
          <p:cNvSpPr/>
          <p:nvPr/>
        </p:nvSpPr>
        <p:spPr>
          <a:xfrm rot="10800000">
            <a:off x="1882697" y="-3245227"/>
            <a:ext cx="4024200" cy="4024200"/>
          </a:xfrm>
          <a:prstGeom prst="blockArc">
            <a:avLst>
              <a:gd fmla="val 10800000" name="adj1"/>
              <a:gd fmla="val 12243" name="adj2"/>
              <a:gd fmla="val 10363" name="adj3"/>
            </a:avLst>
          </a:prstGeom>
          <a:solidFill>
            <a:srgbClr val="9100B1">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60"/>
          <p:cNvSpPr/>
          <p:nvPr/>
        </p:nvSpPr>
        <p:spPr>
          <a:xfrm rot="2112538">
            <a:off x="-1947597" y="4187398"/>
            <a:ext cx="4024211" cy="4024211"/>
          </a:xfrm>
          <a:prstGeom prst="blockArc">
            <a:avLst>
              <a:gd fmla="val 10800000" name="adj1"/>
              <a:gd fmla="val 12243" name="adj2"/>
              <a:gd fmla="val 10363" name="adj3"/>
            </a:avLst>
          </a:prstGeom>
          <a:solidFill>
            <a:srgbClr val="D500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557" name="Google Shape;1557;p60"/>
          <p:cNvPicPr preferRelativeResize="0"/>
          <p:nvPr/>
        </p:nvPicPr>
        <p:blipFill rotWithShape="1">
          <a:blip r:embed="rId2">
            <a:alphaModFix amt="23000"/>
          </a:blip>
          <a:srcRect b="7806" l="0" r="0" t="7798"/>
          <a:stretch/>
        </p:blipFill>
        <p:spPr>
          <a:xfrm>
            <a:off x="1" y="-25"/>
            <a:ext cx="9144003" cy="5143501"/>
          </a:xfrm>
          <a:prstGeom prst="rect">
            <a:avLst/>
          </a:prstGeom>
          <a:noFill/>
          <a:ln>
            <a:noFill/>
          </a:ln>
        </p:spPr>
      </p:pic>
      <p:sp>
        <p:nvSpPr>
          <p:cNvPr id="1558" name="Google Shape;1558;p60"/>
          <p:cNvSpPr txBox="1"/>
          <p:nvPr>
            <p:ph type="ctrTitle"/>
          </p:nvPr>
        </p:nvSpPr>
        <p:spPr>
          <a:xfrm>
            <a:off x="713100" y="1161288"/>
            <a:ext cx="4075800" cy="2221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rgbClr val="191919"/>
              </a:buClr>
              <a:buSzPts val="5200"/>
              <a:buNone/>
              <a:defRPr sz="4500"/>
            </a:lvl1pPr>
            <a:lvl2pPr lvl="1" rtl="0" algn="ctr">
              <a:lnSpc>
                <a:spcPct val="115000"/>
              </a:lnSpc>
              <a:spcBef>
                <a:spcPts val="0"/>
              </a:spcBef>
              <a:spcAft>
                <a:spcPts val="0"/>
              </a:spcAft>
              <a:buClr>
                <a:srgbClr val="191919"/>
              </a:buClr>
              <a:buSzPts val="5200"/>
              <a:buNone/>
              <a:defRPr sz="5200">
                <a:solidFill>
                  <a:srgbClr val="191919"/>
                </a:solidFill>
              </a:defRPr>
            </a:lvl2pPr>
            <a:lvl3pPr lvl="2" rtl="0" algn="ctr">
              <a:lnSpc>
                <a:spcPct val="115000"/>
              </a:lnSpc>
              <a:spcBef>
                <a:spcPts val="0"/>
              </a:spcBef>
              <a:spcAft>
                <a:spcPts val="0"/>
              </a:spcAft>
              <a:buClr>
                <a:srgbClr val="191919"/>
              </a:buClr>
              <a:buSzPts val="5200"/>
              <a:buNone/>
              <a:defRPr sz="5200">
                <a:solidFill>
                  <a:srgbClr val="191919"/>
                </a:solidFill>
              </a:defRPr>
            </a:lvl3pPr>
            <a:lvl4pPr lvl="3" rtl="0" algn="ctr">
              <a:lnSpc>
                <a:spcPct val="115000"/>
              </a:lnSpc>
              <a:spcBef>
                <a:spcPts val="0"/>
              </a:spcBef>
              <a:spcAft>
                <a:spcPts val="0"/>
              </a:spcAft>
              <a:buClr>
                <a:srgbClr val="191919"/>
              </a:buClr>
              <a:buSzPts val="5200"/>
              <a:buNone/>
              <a:defRPr sz="5200">
                <a:solidFill>
                  <a:srgbClr val="191919"/>
                </a:solidFill>
              </a:defRPr>
            </a:lvl4pPr>
            <a:lvl5pPr lvl="4" rtl="0" algn="ctr">
              <a:lnSpc>
                <a:spcPct val="115000"/>
              </a:lnSpc>
              <a:spcBef>
                <a:spcPts val="0"/>
              </a:spcBef>
              <a:spcAft>
                <a:spcPts val="0"/>
              </a:spcAft>
              <a:buClr>
                <a:srgbClr val="191919"/>
              </a:buClr>
              <a:buSzPts val="5200"/>
              <a:buNone/>
              <a:defRPr sz="5200">
                <a:solidFill>
                  <a:srgbClr val="191919"/>
                </a:solidFill>
              </a:defRPr>
            </a:lvl5pPr>
            <a:lvl6pPr lvl="5" rtl="0" algn="ctr">
              <a:lnSpc>
                <a:spcPct val="115000"/>
              </a:lnSpc>
              <a:spcBef>
                <a:spcPts val="0"/>
              </a:spcBef>
              <a:spcAft>
                <a:spcPts val="0"/>
              </a:spcAft>
              <a:buClr>
                <a:srgbClr val="191919"/>
              </a:buClr>
              <a:buSzPts val="5200"/>
              <a:buNone/>
              <a:defRPr sz="5200">
                <a:solidFill>
                  <a:srgbClr val="191919"/>
                </a:solidFill>
              </a:defRPr>
            </a:lvl6pPr>
            <a:lvl7pPr lvl="6" rtl="0" algn="ctr">
              <a:lnSpc>
                <a:spcPct val="115000"/>
              </a:lnSpc>
              <a:spcBef>
                <a:spcPts val="0"/>
              </a:spcBef>
              <a:spcAft>
                <a:spcPts val="0"/>
              </a:spcAft>
              <a:buClr>
                <a:srgbClr val="191919"/>
              </a:buClr>
              <a:buSzPts val="5200"/>
              <a:buNone/>
              <a:defRPr sz="5200">
                <a:solidFill>
                  <a:srgbClr val="191919"/>
                </a:solidFill>
              </a:defRPr>
            </a:lvl7pPr>
            <a:lvl8pPr lvl="7" rtl="0" algn="ctr">
              <a:lnSpc>
                <a:spcPct val="115000"/>
              </a:lnSpc>
              <a:spcBef>
                <a:spcPts val="0"/>
              </a:spcBef>
              <a:spcAft>
                <a:spcPts val="0"/>
              </a:spcAft>
              <a:buClr>
                <a:srgbClr val="191919"/>
              </a:buClr>
              <a:buSzPts val="5200"/>
              <a:buNone/>
              <a:defRPr sz="5200">
                <a:solidFill>
                  <a:srgbClr val="191919"/>
                </a:solidFill>
              </a:defRPr>
            </a:lvl8pPr>
            <a:lvl9pPr lvl="8" rtl="0" algn="ctr">
              <a:lnSpc>
                <a:spcPct val="115000"/>
              </a:lnSpc>
              <a:spcBef>
                <a:spcPts val="0"/>
              </a:spcBef>
              <a:spcAft>
                <a:spcPts val="0"/>
              </a:spcAft>
              <a:buClr>
                <a:srgbClr val="191919"/>
              </a:buClr>
              <a:buSzPts val="5200"/>
              <a:buNone/>
              <a:defRPr sz="5200">
                <a:solidFill>
                  <a:srgbClr val="191919"/>
                </a:solidFill>
              </a:defRPr>
            </a:lvl9pPr>
          </a:lstStyle>
          <a:p/>
        </p:txBody>
      </p:sp>
      <p:sp>
        <p:nvSpPr>
          <p:cNvPr id="1559" name="Google Shape;1559;p60"/>
          <p:cNvSpPr txBox="1"/>
          <p:nvPr>
            <p:ph idx="1" type="subTitle"/>
          </p:nvPr>
        </p:nvSpPr>
        <p:spPr>
          <a:xfrm>
            <a:off x="713100" y="3506413"/>
            <a:ext cx="4075800" cy="475800"/>
          </a:xfrm>
          <a:prstGeom prst="rect">
            <a:avLst/>
          </a:prstGeom>
          <a:solidFill>
            <a:srgbClr val="FF0098">
              <a:alpha val="40000"/>
            </a:srgbClr>
          </a:solidFill>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600">
                <a:solidFill>
                  <a:schemeClr val="dk1"/>
                </a:solidFill>
              </a:defRPr>
            </a:lvl1pPr>
            <a:lvl2pPr lvl="1" rtl="0" algn="ctr">
              <a:lnSpc>
                <a:spcPct val="115000"/>
              </a:lnSpc>
              <a:spcBef>
                <a:spcPts val="0"/>
              </a:spcBef>
              <a:spcAft>
                <a:spcPts val="0"/>
              </a:spcAft>
              <a:buSzPts val="1800"/>
              <a:buNone/>
              <a:defRPr sz="1800"/>
            </a:lvl2pPr>
            <a:lvl3pPr lvl="2" rtl="0" algn="ctr">
              <a:lnSpc>
                <a:spcPct val="115000"/>
              </a:lnSpc>
              <a:spcBef>
                <a:spcPts val="0"/>
              </a:spcBef>
              <a:spcAft>
                <a:spcPts val="0"/>
              </a:spcAft>
              <a:buSzPts val="1800"/>
              <a:buNone/>
              <a:defRPr sz="1800"/>
            </a:lvl3pPr>
            <a:lvl4pPr lvl="3" rtl="0" algn="ctr">
              <a:lnSpc>
                <a:spcPct val="115000"/>
              </a:lnSpc>
              <a:spcBef>
                <a:spcPts val="0"/>
              </a:spcBef>
              <a:spcAft>
                <a:spcPts val="0"/>
              </a:spcAft>
              <a:buSzPts val="1800"/>
              <a:buNone/>
              <a:defRPr sz="1800"/>
            </a:lvl4pPr>
            <a:lvl5pPr lvl="4" rtl="0" algn="ctr">
              <a:lnSpc>
                <a:spcPct val="115000"/>
              </a:lnSpc>
              <a:spcBef>
                <a:spcPts val="0"/>
              </a:spcBef>
              <a:spcAft>
                <a:spcPts val="0"/>
              </a:spcAft>
              <a:buSzPts val="1800"/>
              <a:buNone/>
              <a:defRPr sz="1800"/>
            </a:lvl5pPr>
            <a:lvl6pPr lvl="5" rtl="0" algn="ctr">
              <a:lnSpc>
                <a:spcPct val="115000"/>
              </a:lnSpc>
              <a:spcBef>
                <a:spcPts val="0"/>
              </a:spcBef>
              <a:spcAft>
                <a:spcPts val="0"/>
              </a:spcAft>
              <a:buSzPts val="1800"/>
              <a:buNone/>
              <a:defRPr sz="1800"/>
            </a:lvl6pPr>
            <a:lvl7pPr lvl="6" rtl="0" algn="ctr">
              <a:lnSpc>
                <a:spcPct val="115000"/>
              </a:lnSpc>
              <a:spcBef>
                <a:spcPts val="0"/>
              </a:spcBef>
              <a:spcAft>
                <a:spcPts val="0"/>
              </a:spcAft>
              <a:buSzPts val="1800"/>
              <a:buNone/>
              <a:defRPr sz="1800"/>
            </a:lvl7pPr>
            <a:lvl8pPr lvl="7" rtl="0" algn="ctr">
              <a:lnSpc>
                <a:spcPct val="115000"/>
              </a:lnSpc>
              <a:spcBef>
                <a:spcPts val="0"/>
              </a:spcBef>
              <a:spcAft>
                <a:spcPts val="0"/>
              </a:spcAft>
              <a:buSzPts val="1800"/>
              <a:buNone/>
              <a:defRPr sz="1800"/>
            </a:lvl8pPr>
            <a:lvl9pPr lvl="8" rtl="0" algn="ctr">
              <a:lnSpc>
                <a:spcPct val="115000"/>
              </a:lnSpc>
              <a:spcBef>
                <a:spcPts val="0"/>
              </a:spcBef>
              <a:spcAft>
                <a:spcPts val="0"/>
              </a:spcAft>
              <a:buSzPts val="1800"/>
              <a:buNone/>
              <a:defRPr sz="1800"/>
            </a:lvl9pPr>
          </a:lstStyle>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60" name="Shape 1560"/>
        <p:cNvGrpSpPr/>
        <p:nvPr/>
      </p:nvGrpSpPr>
      <p:grpSpPr>
        <a:xfrm>
          <a:off x="0" y="0"/>
          <a:ext cx="0" cy="0"/>
          <a:chOff x="0" y="0"/>
          <a:chExt cx="0" cy="0"/>
        </a:xfrm>
      </p:grpSpPr>
      <p:sp>
        <p:nvSpPr>
          <p:cNvPr id="1561" name="Google Shape;1561;p61"/>
          <p:cNvSpPr/>
          <p:nvPr/>
        </p:nvSpPr>
        <p:spPr>
          <a:xfrm rot="5400000">
            <a:off x="-821125" y="-367445"/>
            <a:ext cx="2541703" cy="1237997"/>
          </a:xfrm>
          <a:custGeom>
            <a:rect b="b" l="l" r="r" t="t"/>
            <a:pathLst>
              <a:path extrusionOk="0" h="6888" w="14141">
                <a:moveTo>
                  <a:pt x="5460" y="6557"/>
                </a:moveTo>
                <a:cubicBezTo>
                  <a:pt x="5371" y="6557"/>
                  <a:pt x="5300" y="6629"/>
                  <a:pt x="5300" y="6718"/>
                </a:cubicBezTo>
                <a:cubicBezTo>
                  <a:pt x="5300" y="6807"/>
                  <a:pt x="5371" y="6887"/>
                  <a:pt x="5460" y="6887"/>
                </a:cubicBezTo>
                <a:cubicBezTo>
                  <a:pt x="5550" y="6887"/>
                  <a:pt x="5630" y="6807"/>
                  <a:pt x="5630" y="6718"/>
                </a:cubicBezTo>
                <a:cubicBezTo>
                  <a:pt x="5630" y="6629"/>
                  <a:pt x="5550" y="6557"/>
                  <a:pt x="5460" y="6557"/>
                </a:cubicBezTo>
                <a:close/>
                <a:moveTo>
                  <a:pt x="6121" y="6557"/>
                </a:moveTo>
                <a:cubicBezTo>
                  <a:pt x="6040" y="6557"/>
                  <a:pt x="5960" y="6629"/>
                  <a:pt x="5960" y="6709"/>
                </a:cubicBezTo>
                <a:cubicBezTo>
                  <a:pt x="5951" y="6798"/>
                  <a:pt x="6022" y="6878"/>
                  <a:pt x="6112" y="6878"/>
                </a:cubicBezTo>
                <a:cubicBezTo>
                  <a:pt x="6201" y="6887"/>
                  <a:pt x="6281" y="6816"/>
                  <a:pt x="6281" y="6727"/>
                </a:cubicBezTo>
                <a:cubicBezTo>
                  <a:pt x="6290" y="6638"/>
                  <a:pt x="6210" y="6557"/>
                  <a:pt x="6121" y="6557"/>
                </a:cubicBezTo>
                <a:close/>
                <a:moveTo>
                  <a:pt x="4943" y="6709"/>
                </a:moveTo>
                <a:cubicBezTo>
                  <a:pt x="4943" y="6629"/>
                  <a:pt x="4863" y="6557"/>
                  <a:pt x="4782" y="6557"/>
                </a:cubicBezTo>
                <a:cubicBezTo>
                  <a:pt x="4693" y="6557"/>
                  <a:pt x="4613" y="6629"/>
                  <a:pt x="4613" y="6718"/>
                </a:cubicBezTo>
                <a:cubicBezTo>
                  <a:pt x="4613" y="6807"/>
                  <a:pt x="4693" y="6887"/>
                  <a:pt x="4782" y="6878"/>
                </a:cubicBezTo>
                <a:cubicBezTo>
                  <a:pt x="4872" y="6878"/>
                  <a:pt x="4943" y="6798"/>
                  <a:pt x="4943" y="6709"/>
                </a:cubicBezTo>
                <a:close/>
                <a:moveTo>
                  <a:pt x="6781" y="6557"/>
                </a:moveTo>
                <a:cubicBezTo>
                  <a:pt x="6683" y="6566"/>
                  <a:pt x="6629" y="6620"/>
                  <a:pt x="6620" y="6709"/>
                </a:cubicBezTo>
                <a:cubicBezTo>
                  <a:pt x="6611" y="6789"/>
                  <a:pt x="6683" y="6878"/>
                  <a:pt x="6772" y="6878"/>
                </a:cubicBezTo>
                <a:cubicBezTo>
                  <a:pt x="6861" y="6887"/>
                  <a:pt x="6941" y="6807"/>
                  <a:pt x="6941" y="6727"/>
                </a:cubicBezTo>
                <a:cubicBezTo>
                  <a:pt x="6941" y="6638"/>
                  <a:pt x="6870" y="6557"/>
                  <a:pt x="6781" y="6557"/>
                </a:cubicBezTo>
                <a:close/>
                <a:moveTo>
                  <a:pt x="7280" y="6718"/>
                </a:moveTo>
                <a:cubicBezTo>
                  <a:pt x="7280" y="6798"/>
                  <a:pt x="7352" y="6878"/>
                  <a:pt x="7432" y="6878"/>
                </a:cubicBezTo>
                <a:cubicBezTo>
                  <a:pt x="7521" y="6878"/>
                  <a:pt x="7601" y="6798"/>
                  <a:pt x="7601" y="6718"/>
                </a:cubicBezTo>
                <a:cubicBezTo>
                  <a:pt x="7593" y="6638"/>
                  <a:pt x="7521" y="6557"/>
                  <a:pt x="7441" y="6557"/>
                </a:cubicBezTo>
                <a:cubicBezTo>
                  <a:pt x="7352" y="6557"/>
                  <a:pt x="7280" y="6638"/>
                  <a:pt x="7280" y="6718"/>
                </a:cubicBezTo>
                <a:close/>
                <a:moveTo>
                  <a:pt x="4283" y="6727"/>
                </a:moveTo>
                <a:cubicBezTo>
                  <a:pt x="4283" y="6638"/>
                  <a:pt x="4203" y="6557"/>
                  <a:pt x="4122" y="6557"/>
                </a:cubicBezTo>
                <a:cubicBezTo>
                  <a:pt x="4033" y="6557"/>
                  <a:pt x="3962" y="6629"/>
                  <a:pt x="3962" y="6718"/>
                </a:cubicBezTo>
                <a:cubicBezTo>
                  <a:pt x="3953" y="6798"/>
                  <a:pt x="4033" y="6878"/>
                  <a:pt x="4122" y="6878"/>
                </a:cubicBezTo>
                <a:cubicBezTo>
                  <a:pt x="4203" y="6878"/>
                  <a:pt x="4283" y="6807"/>
                  <a:pt x="4283" y="6727"/>
                </a:cubicBezTo>
                <a:close/>
                <a:moveTo>
                  <a:pt x="5469" y="5879"/>
                </a:moveTo>
                <a:cubicBezTo>
                  <a:pt x="5389" y="5870"/>
                  <a:pt x="5309" y="5951"/>
                  <a:pt x="5300" y="6031"/>
                </a:cubicBezTo>
                <a:cubicBezTo>
                  <a:pt x="5300" y="6111"/>
                  <a:pt x="5371" y="6200"/>
                  <a:pt x="5460" y="6200"/>
                </a:cubicBezTo>
                <a:cubicBezTo>
                  <a:pt x="5541" y="6200"/>
                  <a:pt x="5621" y="6120"/>
                  <a:pt x="5621" y="6040"/>
                </a:cubicBezTo>
                <a:cubicBezTo>
                  <a:pt x="5621" y="5960"/>
                  <a:pt x="5550" y="5879"/>
                  <a:pt x="5469" y="5879"/>
                </a:cubicBezTo>
                <a:close/>
                <a:moveTo>
                  <a:pt x="6121" y="5879"/>
                </a:moveTo>
                <a:cubicBezTo>
                  <a:pt x="6040" y="5879"/>
                  <a:pt x="5960" y="5951"/>
                  <a:pt x="5960" y="6031"/>
                </a:cubicBezTo>
                <a:cubicBezTo>
                  <a:pt x="5960" y="6120"/>
                  <a:pt x="6040" y="6200"/>
                  <a:pt x="6121" y="6200"/>
                </a:cubicBezTo>
                <a:cubicBezTo>
                  <a:pt x="6210" y="6192"/>
                  <a:pt x="6281" y="6120"/>
                  <a:pt x="6281" y="6040"/>
                </a:cubicBezTo>
                <a:cubicBezTo>
                  <a:pt x="6281" y="5951"/>
                  <a:pt x="6201" y="5879"/>
                  <a:pt x="6121" y="5879"/>
                </a:cubicBezTo>
                <a:close/>
                <a:moveTo>
                  <a:pt x="4782" y="5879"/>
                </a:moveTo>
                <a:cubicBezTo>
                  <a:pt x="4702" y="5879"/>
                  <a:pt x="4622" y="5951"/>
                  <a:pt x="4622" y="6031"/>
                </a:cubicBezTo>
                <a:cubicBezTo>
                  <a:pt x="4622" y="6120"/>
                  <a:pt x="4693" y="6192"/>
                  <a:pt x="4774" y="6192"/>
                </a:cubicBezTo>
                <a:cubicBezTo>
                  <a:pt x="4863" y="6200"/>
                  <a:pt x="4934" y="6120"/>
                  <a:pt x="4934" y="6040"/>
                </a:cubicBezTo>
                <a:cubicBezTo>
                  <a:pt x="4943" y="5960"/>
                  <a:pt x="4863" y="5879"/>
                  <a:pt x="4782" y="5879"/>
                </a:cubicBezTo>
                <a:close/>
                <a:moveTo>
                  <a:pt x="3453" y="6566"/>
                </a:moveTo>
                <a:cubicBezTo>
                  <a:pt x="3364" y="6575"/>
                  <a:pt x="3310" y="6629"/>
                  <a:pt x="3310" y="6718"/>
                </a:cubicBezTo>
                <a:cubicBezTo>
                  <a:pt x="3302" y="6798"/>
                  <a:pt x="3382" y="6878"/>
                  <a:pt x="3462" y="6878"/>
                </a:cubicBezTo>
                <a:cubicBezTo>
                  <a:pt x="3551" y="6870"/>
                  <a:pt x="3623" y="6798"/>
                  <a:pt x="3614" y="6718"/>
                </a:cubicBezTo>
                <a:cubicBezTo>
                  <a:pt x="3614" y="6629"/>
                  <a:pt x="3534" y="6557"/>
                  <a:pt x="3453" y="6566"/>
                </a:cubicBezTo>
                <a:close/>
                <a:moveTo>
                  <a:pt x="6772" y="5879"/>
                </a:moveTo>
                <a:cubicBezTo>
                  <a:pt x="6692" y="5879"/>
                  <a:pt x="6620" y="5960"/>
                  <a:pt x="6620" y="6040"/>
                </a:cubicBezTo>
                <a:cubicBezTo>
                  <a:pt x="6620" y="6120"/>
                  <a:pt x="6700" y="6200"/>
                  <a:pt x="6781" y="6192"/>
                </a:cubicBezTo>
                <a:cubicBezTo>
                  <a:pt x="6861" y="6192"/>
                  <a:pt x="6941" y="6120"/>
                  <a:pt x="6941" y="6031"/>
                </a:cubicBezTo>
                <a:cubicBezTo>
                  <a:pt x="6932" y="5951"/>
                  <a:pt x="6861" y="5879"/>
                  <a:pt x="6772" y="5879"/>
                </a:cubicBezTo>
                <a:close/>
                <a:moveTo>
                  <a:pt x="4265" y="6049"/>
                </a:moveTo>
                <a:cubicBezTo>
                  <a:pt x="4274" y="5960"/>
                  <a:pt x="4229" y="5897"/>
                  <a:pt x="4140" y="5888"/>
                </a:cubicBezTo>
                <a:cubicBezTo>
                  <a:pt x="4042" y="5879"/>
                  <a:pt x="3971" y="5942"/>
                  <a:pt x="3971" y="6031"/>
                </a:cubicBezTo>
                <a:cubicBezTo>
                  <a:pt x="3971" y="6120"/>
                  <a:pt x="4015" y="6174"/>
                  <a:pt x="4113" y="6183"/>
                </a:cubicBezTo>
                <a:cubicBezTo>
                  <a:pt x="4203" y="6183"/>
                  <a:pt x="4265" y="6147"/>
                  <a:pt x="4265" y="6049"/>
                </a:cubicBezTo>
                <a:close/>
                <a:moveTo>
                  <a:pt x="7441" y="5888"/>
                </a:moveTo>
                <a:cubicBezTo>
                  <a:pt x="7352" y="5888"/>
                  <a:pt x="7298" y="5942"/>
                  <a:pt x="7289" y="6031"/>
                </a:cubicBezTo>
                <a:cubicBezTo>
                  <a:pt x="7280" y="6120"/>
                  <a:pt x="7352" y="6192"/>
                  <a:pt x="7441" y="6183"/>
                </a:cubicBezTo>
                <a:cubicBezTo>
                  <a:pt x="7539" y="6183"/>
                  <a:pt x="7584" y="6129"/>
                  <a:pt x="7584" y="6040"/>
                </a:cubicBezTo>
                <a:cubicBezTo>
                  <a:pt x="7584" y="5942"/>
                  <a:pt x="7530" y="5888"/>
                  <a:pt x="7441" y="5888"/>
                </a:cubicBezTo>
                <a:close/>
                <a:moveTo>
                  <a:pt x="8271" y="6727"/>
                </a:moveTo>
                <a:cubicBezTo>
                  <a:pt x="8271" y="6629"/>
                  <a:pt x="8217" y="6575"/>
                  <a:pt x="8128" y="6575"/>
                </a:cubicBezTo>
                <a:cubicBezTo>
                  <a:pt x="8039" y="6566"/>
                  <a:pt x="7967" y="6629"/>
                  <a:pt x="7967" y="6718"/>
                </a:cubicBezTo>
                <a:cubicBezTo>
                  <a:pt x="7976" y="6816"/>
                  <a:pt x="8030" y="6861"/>
                  <a:pt x="8119" y="6870"/>
                </a:cubicBezTo>
                <a:cubicBezTo>
                  <a:pt x="8208" y="6861"/>
                  <a:pt x="8271" y="6816"/>
                  <a:pt x="8271" y="6727"/>
                </a:cubicBezTo>
                <a:close/>
                <a:moveTo>
                  <a:pt x="5460" y="5228"/>
                </a:moveTo>
                <a:cubicBezTo>
                  <a:pt x="5362" y="5237"/>
                  <a:pt x="5318" y="5291"/>
                  <a:pt x="5318" y="5380"/>
                </a:cubicBezTo>
                <a:cubicBezTo>
                  <a:pt x="5318" y="5469"/>
                  <a:pt x="5371" y="5522"/>
                  <a:pt x="5460" y="5522"/>
                </a:cubicBezTo>
                <a:cubicBezTo>
                  <a:pt x="5559" y="5522"/>
                  <a:pt x="5603" y="5469"/>
                  <a:pt x="5612" y="5380"/>
                </a:cubicBezTo>
                <a:cubicBezTo>
                  <a:pt x="5603" y="5282"/>
                  <a:pt x="5550" y="5228"/>
                  <a:pt x="5460" y="5228"/>
                </a:cubicBezTo>
                <a:close/>
                <a:moveTo>
                  <a:pt x="5978" y="5371"/>
                </a:moveTo>
                <a:cubicBezTo>
                  <a:pt x="5969" y="5460"/>
                  <a:pt x="6014" y="5522"/>
                  <a:pt x="6112" y="5522"/>
                </a:cubicBezTo>
                <a:cubicBezTo>
                  <a:pt x="6201" y="5531"/>
                  <a:pt x="6263" y="5478"/>
                  <a:pt x="6263" y="5389"/>
                </a:cubicBezTo>
                <a:cubicBezTo>
                  <a:pt x="6272" y="5299"/>
                  <a:pt x="6219" y="5246"/>
                  <a:pt x="6130" y="5228"/>
                </a:cubicBezTo>
                <a:cubicBezTo>
                  <a:pt x="6040" y="5237"/>
                  <a:pt x="5978" y="5273"/>
                  <a:pt x="5978" y="5371"/>
                </a:cubicBezTo>
                <a:close/>
                <a:moveTo>
                  <a:pt x="4631" y="5389"/>
                </a:moveTo>
                <a:cubicBezTo>
                  <a:pt x="4640" y="5478"/>
                  <a:pt x="4693" y="5522"/>
                  <a:pt x="4782" y="5522"/>
                </a:cubicBezTo>
                <a:cubicBezTo>
                  <a:pt x="4863" y="5522"/>
                  <a:pt x="4925" y="5460"/>
                  <a:pt x="4925" y="5380"/>
                </a:cubicBezTo>
                <a:cubicBezTo>
                  <a:pt x="4925" y="5291"/>
                  <a:pt x="4863" y="5228"/>
                  <a:pt x="4774" y="5237"/>
                </a:cubicBezTo>
                <a:cubicBezTo>
                  <a:pt x="4693" y="5237"/>
                  <a:pt x="4631" y="5299"/>
                  <a:pt x="4631" y="5389"/>
                </a:cubicBezTo>
                <a:close/>
                <a:moveTo>
                  <a:pt x="2775" y="6575"/>
                </a:moveTo>
                <a:cubicBezTo>
                  <a:pt x="2695" y="6575"/>
                  <a:pt x="2641" y="6620"/>
                  <a:pt x="2632" y="6709"/>
                </a:cubicBezTo>
                <a:cubicBezTo>
                  <a:pt x="2624" y="6798"/>
                  <a:pt x="2686" y="6861"/>
                  <a:pt x="2775" y="6861"/>
                </a:cubicBezTo>
                <a:cubicBezTo>
                  <a:pt x="2856" y="6870"/>
                  <a:pt x="2927" y="6807"/>
                  <a:pt x="2927" y="6718"/>
                </a:cubicBezTo>
                <a:cubicBezTo>
                  <a:pt x="2927" y="6638"/>
                  <a:pt x="2864" y="6575"/>
                  <a:pt x="2775" y="6575"/>
                </a:cubicBezTo>
                <a:close/>
                <a:moveTo>
                  <a:pt x="6772" y="5237"/>
                </a:moveTo>
                <a:cubicBezTo>
                  <a:pt x="6683" y="5237"/>
                  <a:pt x="6638" y="5291"/>
                  <a:pt x="6638" y="5380"/>
                </a:cubicBezTo>
                <a:cubicBezTo>
                  <a:pt x="6638" y="5469"/>
                  <a:pt x="6683" y="5522"/>
                  <a:pt x="6781" y="5522"/>
                </a:cubicBezTo>
                <a:cubicBezTo>
                  <a:pt x="6861" y="5522"/>
                  <a:pt x="6923" y="5460"/>
                  <a:pt x="6923" y="5371"/>
                </a:cubicBezTo>
                <a:cubicBezTo>
                  <a:pt x="6923" y="5291"/>
                  <a:pt x="6861" y="5228"/>
                  <a:pt x="6772" y="5237"/>
                </a:cubicBezTo>
                <a:close/>
                <a:moveTo>
                  <a:pt x="8262" y="6049"/>
                </a:moveTo>
                <a:cubicBezTo>
                  <a:pt x="8271" y="5960"/>
                  <a:pt x="8208" y="5897"/>
                  <a:pt x="8128" y="5897"/>
                </a:cubicBezTo>
                <a:cubicBezTo>
                  <a:pt x="8039" y="5888"/>
                  <a:pt x="7976" y="5951"/>
                  <a:pt x="7976" y="6040"/>
                </a:cubicBezTo>
                <a:cubicBezTo>
                  <a:pt x="7976" y="6129"/>
                  <a:pt x="8030" y="6174"/>
                  <a:pt x="8110" y="6183"/>
                </a:cubicBezTo>
                <a:cubicBezTo>
                  <a:pt x="8199" y="6174"/>
                  <a:pt x="8253" y="6138"/>
                  <a:pt x="8262" y="6049"/>
                </a:cubicBezTo>
                <a:close/>
                <a:moveTo>
                  <a:pt x="3453" y="5888"/>
                </a:moveTo>
                <a:cubicBezTo>
                  <a:pt x="3364" y="5897"/>
                  <a:pt x="3319" y="5951"/>
                  <a:pt x="3319" y="6040"/>
                </a:cubicBezTo>
                <a:cubicBezTo>
                  <a:pt x="3319" y="6129"/>
                  <a:pt x="3373" y="6183"/>
                  <a:pt x="3462" y="6183"/>
                </a:cubicBezTo>
                <a:cubicBezTo>
                  <a:pt x="3551" y="6183"/>
                  <a:pt x="3614" y="6120"/>
                  <a:pt x="3605" y="6031"/>
                </a:cubicBezTo>
                <a:cubicBezTo>
                  <a:pt x="3605" y="5951"/>
                  <a:pt x="3542" y="5888"/>
                  <a:pt x="3453" y="5888"/>
                </a:cubicBezTo>
                <a:close/>
                <a:moveTo>
                  <a:pt x="4122" y="5237"/>
                </a:moveTo>
                <a:cubicBezTo>
                  <a:pt x="4042" y="5228"/>
                  <a:pt x="3971" y="5291"/>
                  <a:pt x="3980" y="5380"/>
                </a:cubicBezTo>
                <a:cubicBezTo>
                  <a:pt x="3980" y="5469"/>
                  <a:pt x="4024" y="5514"/>
                  <a:pt x="4113" y="5522"/>
                </a:cubicBezTo>
                <a:cubicBezTo>
                  <a:pt x="4203" y="5531"/>
                  <a:pt x="4265" y="5460"/>
                  <a:pt x="4265" y="5362"/>
                </a:cubicBezTo>
                <a:cubicBezTo>
                  <a:pt x="4256" y="5291"/>
                  <a:pt x="4212" y="5237"/>
                  <a:pt x="4122" y="5237"/>
                </a:cubicBezTo>
                <a:close/>
                <a:moveTo>
                  <a:pt x="8636" y="6709"/>
                </a:moveTo>
                <a:cubicBezTo>
                  <a:pt x="8627" y="6789"/>
                  <a:pt x="8690" y="6861"/>
                  <a:pt x="8770" y="6861"/>
                </a:cubicBezTo>
                <a:cubicBezTo>
                  <a:pt x="8859" y="6861"/>
                  <a:pt x="8922" y="6798"/>
                  <a:pt x="8922" y="6718"/>
                </a:cubicBezTo>
                <a:cubicBezTo>
                  <a:pt x="8922" y="6629"/>
                  <a:pt x="8868" y="6584"/>
                  <a:pt x="8788" y="6575"/>
                </a:cubicBezTo>
                <a:cubicBezTo>
                  <a:pt x="8699" y="6584"/>
                  <a:pt x="8645" y="6620"/>
                  <a:pt x="8636" y="6709"/>
                </a:cubicBezTo>
                <a:close/>
                <a:moveTo>
                  <a:pt x="7441" y="5237"/>
                </a:moveTo>
                <a:cubicBezTo>
                  <a:pt x="7361" y="5228"/>
                  <a:pt x="7289" y="5299"/>
                  <a:pt x="7298" y="5380"/>
                </a:cubicBezTo>
                <a:cubicBezTo>
                  <a:pt x="7298" y="5469"/>
                  <a:pt x="7343" y="5514"/>
                  <a:pt x="7432" y="5522"/>
                </a:cubicBezTo>
                <a:cubicBezTo>
                  <a:pt x="7512" y="5522"/>
                  <a:pt x="7584" y="5460"/>
                  <a:pt x="7584" y="5362"/>
                </a:cubicBezTo>
                <a:cubicBezTo>
                  <a:pt x="7575" y="5291"/>
                  <a:pt x="7530" y="5237"/>
                  <a:pt x="7441" y="5237"/>
                </a:cubicBezTo>
                <a:close/>
                <a:moveTo>
                  <a:pt x="5603" y="4728"/>
                </a:moveTo>
                <a:cubicBezTo>
                  <a:pt x="5612" y="4648"/>
                  <a:pt x="5559" y="4595"/>
                  <a:pt x="5478" y="4577"/>
                </a:cubicBezTo>
                <a:cubicBezTo>
                  <a:pt x="5398" y="4568"/>
                  <a:pt x="5318" y="4630"/>
                  <a:pt x="5318" y="4711"/>
                </a:cubicBezTo>
                <a:cubicBezTo>
                  <a:pt x="5318" y="4800"/>
                  <a:pt x="5371" y="4844"/>
                  <a:pt x="5452" y="4862"/>
                </a:cubicBezTo>
                <a:cubicBezTo>
                  <a:pt x="5541" y="4862"/>
                  <a:pt x="5594" y="4818"/>
                  <a:pt x="5603" y="4728"/>
                </a:cubicBezTo>
                <a:close/>
                <a:moveTo>
                  <a:pt x="6121" y="4577"/>
                </a:moveTo>
                <a:cubicBezTo>
                  <a:pt x="6031" y="4577"/>
                  <a:pt x="5987" y="4630"/>
                  <a:pt x="5978" y="4720"/>
                </a:cubicBezTo>
                <a:cubicBezTo>
                  <a:pt x="5978" y="4800"/>
                  <a:pt x="6040" y="4862"/>
                  <a:pt x="6130" y="4862"/>
                </a:cubicBezTo>
                <a:cubicBezTo>
                  <a:pt x="6210" y="4853"/>
                  <a:pt x="6254" y="4800"/>
                  <a:pt x="6263" y="4720"/>
                </a:cubicBezTo>
                <a:cubicBezTo>
                  <a:pt x="6254" y="4630"/>
                  <a:pt x="6210" y="4577"/>
                  <a:pt x="6121" y="4577"/>
                </a:cubicBezTo>
                <a:close/>
                <a:moveTo>
                  <a:pt x="3319" y="5380"/>
                </a:moveTo>
                <a:cubicBezTo>
                  <a:pt x="3319" y="5469"/>
                  <a:pt x="3373" y="5514"/>
                  <a:pt x="3462" y="5522"/>
                </a:cubicBezTo>
                <a:cubicBezTo>
                  <a:pt x="3542" y="5522"/>
                  <a:pt x="3614" y="5451"/>
                  <a:pt x="3605" y="5371"/>
                </a:cubicBezTo>
                <a:cubicBezTo>
                  <a:pt x="3596" y="5282"/>
                  <a:pt x="3542" y="5237"/>
                  <a:pt x="3453" y="5237"/>
                </a:cubicBezTo>
                <a:cubicBezTo>
                  <a:pt x="3373" y="5246"/>
                  <a:pt x="3319" y="5291"/>
                  <a:pt x="3319" y="5380"/>
                </a:cubicBezTo>
                <a:close/>
                <a:moveTo>
                  <a:pt x="2918" y="6040"/>
                </a:moveTo>
                <a:cubicBezTo>
                  <a:pt x="2918" y="5951"/>
                  <a:pt x="2864" y="5897"/>
                  <a:pt x="2784" y="5897"/>
                </a:cubicBezTo>
                <a:cubicBezTo>
                  <a:pt x="2695" y="5888"/>
                  <a:pt x="2632" y="5960"/>
                  <a:pt x="2641" y="6049"/>
                </a:cubicBezTo>
                <a:cubicBezTo>
                  <a:pt x="2641" y="6129"/>
                  <a:pt x="2695" y="6174"/>
                  <a:pt x="2784" y="6183"/>
                </a:cubicBezTo>
                <a:cubicBezTo>
                  <a:pt x="2864" y="6165"/>
                  <a:pt x="2918" y="6120"/>
                  <a:pt x="2918" y="6040"/>
                </a:cubicBezTo>
                <a:close/>
                <a:moveTo>
                  <a:pt x="2124" y="6584"/>
                </a:moveTo>
                <a:cubicBezTo>
                  <a:pt x="2035" y="6575"/>
                  <a:pt x="1981" y="6629"/>
                  <a:pt x="1981" y="6718"/>
                </a:cubicBezTo>
                <a:cubicBezTo>
                  <a:pt x="1981" y="6798"/>
                  <a:pt x="2035" y="6852"/>
                  <a:pt x="2115" y="6861"/>
                </a:cubicBezTo>
                <a:cubicBezTo>
                  <a:pt x="2204" y="6861"/>
                  <a:pt x="2249" y="6807"/>
                  <a:pt x="2267" y="6727"/>
                </a:cubicBezTo>
                <a:cubicBezTo>
                  <a:pt x="2258" y="6638"/>
                  <a:pt x="2213" y="6584"/>
                  <a:pt x="2124" y="6584"/>
                </a:cubicBezTo>
                <a:close/>
                <a:moveTo>
                  <a:pt x="4782" y="4577"/>
                </a:moveTo>
                <a:cubicBezTo>
                  <a:pt x="4693" y="4577"/>
                  <a:pt x="4640" y="4630"/>
                  <a:pt x="4640" y="4720"/>
                </a:cubicBezTo>
                <a:cubicBezTo>
                  <a:pt x="4640" y="4800"/>
                  <a:pt x="4693" y="4853"/>
                  <a:pt x="4774" y="4862"/>
                </a:cubicBezTo>
                <a:cubicBezTo>
                  <a:pt x="4863" y="4862"/>
                  <a:pt x="4907" y="4809"/>
                  <a:pt x="4925" y="4720"/>
                </a:cubicBezTo>
                <a:cubicBezTo>
                  <a:pt x="4907" y="4639"/>
                  <a:pt x="4872" y="4577"/>
                  <a:pt x="4782" y="4577"/>
                </a:cubicBezTo>
                <a:moveTo>
                  <a:pt x="6638" y="4711"/>
                </a:moveTo>
                <a:cubicBezTo>
                  <a:pt x="6638" y="4800"/>
                  <a:pt x="6692" y="4853"/>
                  <a:pt x="6772" y="4862"/>
                </a:cubicBezTo>
                <a:cubicBezTo>
                  <a:pt x="6861" y="4862"/>
                  <a:pt x="6915" y="4809"/>
                  <a:pt x="6915" y="4728"/>
                </a:cubicBezTo>
                <a:cubicBezTo>
                  <a:pt x="6923" y="4639"/>
                  <a:pt x="6870" y="4595"/>
                  <a:pt x="6781" y="4577"/>
                </a:cubicBezTo>
                <a:cubicBezTo>
                  <a:pt x="6700" y="4586"/>
                  <a:pt x="6647" y="4630"/>
                  <a:pt x="6638" y="4711"/>
                </a:cubicBezTo>
                <a:close/>
                <a:moveTo>
                  <a:pt x="9296" y="6718"/>
                </a:moveTo>
                <a:cubicBezTo>
                  <a:pt x="9296" y="6798"/>
                  <a:pt x="9350" y="6852"/>
                  <a:pt x="9430" y="6861"/>
                </a:cubicBezTo>
                <a:cubicBezTo>
                  <a:pt x="9520" y="6861"/>
                  <a:pt x="9573" y="6807"/>
                  <a:pt x="9573" y="6727"/>
                </a:cubicBezTo>
                <a:cubicBezTo>
                  <a:pt x="9582" y="6638"/>
                  <a:pt x="9528" y="6593"/>
                  <a:pt x="9439" y="6575"/>
                </a:cubicBezTo>
                <a:cubicBezTo>
                  <a:pt x="9359" y="6593"/>
                  <a:pt x="9296" y="6629"/>
                  <a:pt x="9296" y="6718"/>
                </a:cubicBezTo>
                <a:close/>
                <a:moveTo>
                  <a:pt x="8262" y="5371"/>
                </a:moveTo>
                <a:cubicBezTo>
                  <a:pt x="8253" y="5291"/>
                  <a:pt x="8199" y="5237"/>
                  <a:pt x="8119" y="5237"/>
                </a:cubicBezTo>
                <a:cubicBezTo>
                  <a:pt x="8030" y="5246"/>
                  <a:pt x="7976" y="5299"/>
                  <a:pt x="7985" y="5380"/>
                </a:cubicBezTo>
                <a:cubicBezTo>
                  <a:pt x="7985" y="5469"/>
                  <a:pt x="8039" y="5514"/>
                  <a:pt x="8128" y="5522"/>
                </a:cubicBezTo>
                <a:cubicBezTo>
                  <a:pt x="8208" y="5505"/>
                  <a:pt x="8262" y="5460"/>
                  <a:pt x="8262" y="5371"/>
                </a:cubicBezTo>
                <a:close/>
                <a:moveTo>
                  <a:pt x="2784" y="5246"/>
                </a:moveTo>
                <a:cubicBezTo>
                  <a:pt x="2704" y="5237"/>
                  <a:pt x="2641" y="5291"/>
                  <a:pt x="2641" y="5380"/>
                </a:cubicBezTo>
                <a:cubicBezTo>
                  <a:pt x="2641" y="5460"/>
                  <a:pt x="2695" y="5514"/>
                  <a:pt x="2775" y="5514"/>
                </a:cubicBezTo>
                <a:cubicBezTo>
                  <a:pt x="2856" y="5522"/>
                  <a:pt x="2909" y="5460"/>
                  <a:pt x="2918" y="5380"/>
                </a:cubicBezTo>
                <a:cubicBezTo>
                  <a:pt x="2909" y="5299"/>
                  <a:pt x="2864" y="5246"/>
                  <a:pt x="2784" y="5246"/>
                </a:cubicBezTo>
                <a:close/>
                <a:moveTo>
                  <a:pt x="7432" y="4586"/>
                </a:moveTo>
                <a:cubicBezTo>
                  <a:pt x="7352" y="4586"/>
                  <a:pt x="7307" y="4630"/>
                  <a:pt x="7298" y="4711"/>
                </a:cubicBezTo>
                <a:cubicBezTo>
                  <a:pt x="7298" y="4800"/>
                  <a:pt x="7352" y="4853"/>
                  <a:pt x="7432" y="4853"/>
                </a:cubicBezTo>
                <a:cubicBezTo>
                  <a:pt x="7521" y="4862"/>
                  <a:pt x="7566" y="4809"/>
                  <a:pt x="7575" y="4720"/>
                </a:cubicBezTo>
                <a:cubicBezTo>
                  <a:pt x="7566" y="4639"/>
                  <a:pt x="7521" y="4577"/>
                  <a:pt x="7432" y="4586"/>
                </a:cubicBezTo>
                <a:close/>
                <a:moveTo>
                  <a:pt x="3980" y="4728"/>
                </a:moveTo>
                <a:cubicBezTo>
                  <a:pt x="3988" y="4809"/>
                  <a:pt x="4033" y="4853"/>
                  <a:pt x="4113" y="4853"/>
                </a:cubicBezTo>
                <a:cubicBezTo>
                  <a:pt x="4203" y="4862"/>
                  <a:pt x="4256" y="4809"/>
                  <a:pt x="4256" y="4720"/>
                </a:cubicBezTo>
                <a:cubicBezTo>
                  <a:pt x="4256" y="4630"/>
                  <a:pt x="4203" y="4586"/>
                  <a:pt x="4122" y="4577"/>
                </a:cubicBezTo>
                <a:cubicBezTo>
                  <a:pt x="4033" y="4595"/>
                  <a:pt x="3980" y="4639"/>
                  <a:pt x="3980" y="4728"/>
                </a:cubicBezTo>
                <a:close/>
                <a:moveTo>
                  <a:pt x="8779" y="5897"/>
                </a:moveTo>
                <a:cubicBezTo>
                  <a:pt x="8690" y="5897"/>
                  <a:pt x="8636" y="5951"/>
                  <a:pt x="8636" y="6040"/>
                </a:cubicBezTo>
                <a:cubicBezTo>
                  <a:pt x="8645" y="6129"/>
                  <a:pt x="8699" y="6183"/>
                  <a:pt x="8779" y="6174"/>
                </a:cubicBezTo>
                <a:cubicBezTo>
                  <a:pt x="8868" y="6174"/>
                  <a:pt x="8913" y="6120"/>
                  <a:pt x="8922" y="6031"/>
                </a:cubicBezTo>
                <a:cubicBezTo>
                  <a:pt x="8904" y="5951"/>
                  <a:pt x="8859" y="5897"/>
                  <a:pt x="8779" y="5897"/>
                </a:cubicBezTo>
                <a:close/>
                <a:moveTo>
                  <a:pt x="5594" y="4042"/>
                </a:moveTo>
                <a:cubicBezTo>
                  <a:pt x="5603" y="3961"/>
                  <a:pt x="5550" y="3908"/>
                  <a:pt x="5469" y="3899"/>
                </a:cubicBezTo>
                <a:cubicBezTo>
                  <a:pt x="5398" y="3890"/>
                  <a:pt x="5318" y="3970"/>
                  <a:pt x="5327" y="4042"/>
                </a:cubicBezTo>
                <a:cubicBezTo>
                  <a:pt x="5336" y="4122"/>
                  <a:pt x="5380" y="4166"/>
                  <a:pt x="5460" y="4175"/>
                </a:cubicBezTo>
                <a:cubicBezTo>
                  <a:pt x="5541" y="4166"/>
                  <a:pt x="5594" y="4122"/>
                  <a:pt x="5594" y="4042"/>
                </a:cubicBezTo>
                <a:close/>
                <a:moveTo>
                  <a:pt x="2124" y="5897"/>
                </a:moveTo>
                <a:cubicBezTo>
                  <a:pt x="2035" y="5897"/>
                  <a:pt x="1981" y="5951"/>
                  <a:pt x="1981" y="6040"/>
                </a:cubicBezTo>
                <a:cubicBezTo>
                  <a:pt x="1990" y="6120"/>
                  <a:pt x="2035" y="6174"/>
                  <a:pt x="2115" y="6174"/>
                </a:cubicBezTo>
                <a:cubicBezTo>
                  <a:pt x="2204" y="6174"/>
                  <a:pt x="2249" y="6120"/>
                  <a:pt x="2258" y="6031"/>
                </a:cubicBezTo>
                <a:cubicBezTo>
                  <a:pt x="2249" y="5951"/>
                  <a:pt x="2204" y="5897"/>
                  <a:pt x="2124" y="5897"/>
                </a:cubicBezTo>
                <a:close/>
                <a:moveTo>
                  <a:pt x="3471" y="4586"/>
                </a:moveTo>
                <a:cubicBezTo>
                  <a:pt x="3391" y="4577"/>
                  <a:pt x="3337" y="4630"/>
                  <a:pt x="3328" y="4711"/>
                </a:cubicBezTo>
                <a:cubicBezTo>
                  <a:pt x="3319" y="4782"/>
                  <a:pt x="3391" y="4862"/>
                  <a:pt x="3462" y="4853"/>
                </a:cubicBezTo>
                <a:cubicBezTo>
                  <a:pt x="3542" y="4853"/>
                  <a:pt x="3587" y="4800"/>
                  <a:pt x="3596" y="4720"/>
                </a:cubicBezTo>
                <a:cubicBezTo>
                  <a:pt x="3587" y="4639"/>
                  <a:pt x="3551" y="4586"/>
                  <a:pt x="3471" y="4586"/>
                </a:cubicBezTo>
                <a:close/>
                <a:moveTo>
                  <a:pt x="6130" y="3926"/>
                </a:moveTo>
                <a:cubicBezTo>
                  <a:pt x="6049" y="3926"/>
                  <a:pt x="5996" y="3970"/>
                  <a:pt x="5987" y="4050"/>
                </a:cubicBezTo>
                <a:cubicBezTo>
                  <a:pt x="5978" y="4122"/>
                  <a:pt x="6049" y="4202"/>
                  <a:pt x="6121" y="4193"/>
                </a:cubicBezTo>
                <a:cubicBezTo>
                  <a:pt x="6201" y="4193"/>
                  <a:pt x="6245" y="4140"/>
                  <a:pt x="6254" y="4059"/>
                </a:cubicBezTo>
                <a:cubicBezTo>
                  <a:pt x="6245" y="3988"/>
                  <a:pt x="6210" y="3935"/>
                  <a:pt x="6130" y="3926"/>
                </a:cubicBezTo>
                <a:close/>
                <a:moveTo>
                  <a:pt x="8779" y="5246"/>
                </a:moveTo>
                <a:cubicBezTo>
                  <a:pt x="8699" y="5246"/>
                  <a:pt x="8654" y="5299"/>
                  <a:pt x="8645" y="5380"/>
                </a:cubicBezTo>
                <a:cubicBezTo>
                  <a:pt x="8636" y="5451"/>
                  <a:pt x="8717" y="5522"/>
                  <a:pt x="8788" y="5514"/>
                </a:cubicBezTo>
                <a:cubicBezTo>
                  <a:pt x="8868" y="5505"/>
                  <a:pt x="8904" y="5451"/>
                  <a:pt x="8913" y="5380"/>
                </a:cubicBezTo>
                <a:cubicBezTo>
                  <a:pt x="8904" y="5299"/>
                  <a:pt x="8859" y="5246"/>
                  <a:pt x="8779" y="5246"/>
                </a:cubicBezTo>
                <a:close/>
                <a:moveTo>
                  <a:pt x="7985" y="4711"/>
                </a:moveTo>
                <a:cubicBezTo>
                  <a:pt x="7985" y="4791"/>
                  <a:pt x="8030" y="4844"/>
                  <a:pt x="8110" y="4853"/>
                </a:cubicBezTo>
                <a:cubicBezTo>
                  <a:pt x="8181" y="4862"/>
                  <a:pt x="8262" y="4791"/>
                  <a:pt x="8253" y="4720"/>
                </a:cubicBezTo>
                <a:cubicBezTo>
                  <a:pt x="8253" y="4639"/>
                  <a:pt x="8199" y="4595"/>
                  <a:pt x="8128" y="4586"/>
                </a:cubicBezTo>
                <a:cubicBezTo>
                  <a:pt x="8048" y="4595"/>
                  <a:pt x="7994" y="4630"/>
                  <a:pt x="7985" y="4711"/>
                </a:cubicBezTo>
                <a:close/>
                <a:moveTo>
                  <a:pt x="9439" y="5897"/>
                </a:moveTo>
                <a:cubicBezTo>
                  <a:pt x="9359" y="5906"/>
                  <a:pt x="9314" y="5951"/>
                  <a:pt x="9305" y="6031"/>
                </a:cubicBezTo>
                <a:cubicBezTo>
                  <a:pt x="9296" y="6102"/>
                  <a:pt x="9368" y="6183"/>
                  <a:pt x="9439" y="6174"/>
                </a:cubicBezTo>
                <a:cubicBezTo>
                  <a:pt x="9520" y="6165"/>
                  <a:pt x="9564" y="6120"/>
                  <a:pt x="9573" y="6040"/>
                </a:cubicBezTo>
                <a:cubicBezTo>
                  <a:pt x="9573" y="5969"/>
                  <a:pt x="9511" y="5897"/>
                  <a:pt x="9439" y="5897"/>
                </a:cubicBezTo>
                <a:close/>
                <a:moveTo>
                  <a:pt x="6781" y="3926"/>
                </a:moveTo>
                <a:cubicBezTo>
                  <a:pt x="6700" y="3926"/>
                  <a:pt x="6647" y="3979"/>
                  <a:pt x="6647" y="4050"/>
                </a:cubicBezTo>
                <a:cubicBezTo>
                  <a:pt x="6647" y="4140"/>
                  <a:pt x="6692" y="4193"/>
                  <a:pt x="6772" y="4193"/>
                </a:cubicBezTo>
                <a:cubicBezTo>
                  <a:pt x="6861" y="4193"/>
                  <a:pt x="6906" y="4140"/>
                  <a:pt x="6915" y="4059"/>
                </a:cubicBezTo>
                <a:cubicBezTo>
                  <a:pt x="6906" y="3979"/>
                  <a:pt x="6861" y="3926"/>
                  <a:pt x="6781" y="3926"/>
                </a:cubicBezTo>
                <a:close/>
                <a:moveTo>
                  <a:pt x="1455" y="6584"/>
                </a:moveTo>
                <a:cubicBezTo>
                  <a:pt x="1384" y="6593"/>
                  <a:pt x="1330" y="6638"/>
                  <a:pt x="1330" y="6718"/>
                </a:cubicBezTo>
                <a:cubicBezTo>
                  <a:pt x="1330" y="6798"/>
                  <a:pt x="1384" y="6852"/>
                  <a:pt x="1464" y="6852"/>
                </a:cubicBezTo>
                <a:cubicBezTo>
                  <a:pt x="1544" y="6852"/>
                  <a:pt x="1589" y="6798"/>
                  <a:pt x="1598" y="6718"/>
                </a:cubicBezTo>
                <a:cubicBezTo>
                  <a:pt x="1580" y="6638"/>
                  <a:pt x="1544" y="6584"/>
                  <a:pt x="1455" y="6584"/>
                </a:cubicBezTo>
                <a:close/>
                <a:moveTo>
                  <a:pt x="4774" y="3908"/>
                </a:moveTo>
                <a:cubicBezTo>
                  <a:pt x="4702" y="3908"/>
                  <a:pt x="4649" y="3961"/>
                  <a:pt x="4649" y="4033"/>
                </a:cubicBezTo>
                <a:cubicBezTo>
                  <a:pt x="4649" y="4113"/>
                  <a:pt x="4702" y="4166"/>
                  <a:pt x="4782" y="4166"/>
                </a:cubicBezTo>
                <a:cubicBezTo>
                  <a:pt x="4863" y="4166"/>
                  <a:pt x="4907" y="4113"/>
                  <a:pt x="4916" y="4033"/>
                </a:cubicBezTo>
                <a:cubicBezTo>
                  <a:pt x="4898" y="3952"/>
                  <a:pt x="4854" y="3899"/>
                  <a:pt x="4774" y="3908"/>
                </a:cubicBezTo>
                <a:close/>
                <a:moveTo>
                  <a:pt x="10251" y="6727"/>
                </a:moveTo>
                <a:cubicBezTo>
                  <a:pt x="10251" y="6647"/>
                  <a:pt x="10206" y="6593"/>
                  <a:pt x="10117" y="6593"/>
                </a:cubicBezTo>
                <a:cubicBezTo>
                  <a:pt x="10046" y="6584"/>
                  <a:pt x="9992" y="6638"/>
                  <a:pt x="9992" y="6709"/>
                </a:cubicBezTo>
                <a:cubicBezTo>
                  <a:pt x="9983" y="6789"/>
                  <a:pt x="10037" y="6843"/>
                  <a:pt x="10117" y="6852"/>
                </a:cubicBezTo>
                <a:cubicBezTo>
                  <a:pt x="10198" y="6843"/>
                  <a:pt x="10242" y="6798"/>
                  <a:pt x="10251" y="6727"/>
                </a:cubicBezTo>
                <a:close/>
                <a:moveTo>
                  <a:pt x="7441" y="3935"/>
                </a:moveTo>
                <a:cubicBezTo>
                  <a:pt x="7361" y="3926"/>
                  <a:pt x="7307" y="3979"/>
                  <a:pt x="7307" y="4059"/>
                </a:cubicBezTo>
                <a:cubicBezTo>
                  <a:pt x="7307" y="4131"/>
                  <a:pt x="7352" y="4184"/>
                  <a:pt x="7432" y="4193"/>
                </a:cubicBezTo>
                <a:cubicBezTo>
                  <a:pt x="7512" y="4193"/>
                  <a:pt x="7557" y="4140"/>
                  <a:pt x="7566" y="4059"/>
                </a:cubicBezTo>
                <a:cubicBezTo>
                  <a:pt x="7566" y="3988"/>
                  <a:pt x="7521" y="3935"/>
                  <a:pt x="7441" y="3935"/>
                </a:cubicBezTo>
                <a:close/>
                <a:moveTo>
                  <a:pt x="2124" y="5246"/>
                </a:moveTo>
                <a:cubicBezTo>
                  <a:pt x="2044" y="5246"/>
                  <a:pt x="1990" y="5299"/>
                  <a:pt x="1990" y="5380"/>
                </a:cubicBezTo>
                <a:cubicBezTo>
                  <a:pt x="1990" y="5451"/>
                  <a:pt x="2035" y="5505"/>
                  <a:pt x="2115" y="5505"/>
                </a:cubicBezTo>
                <a:cubicBezTo>
                  <a:pt x="2195" y="5514"/>
                  <a:pt x="2240" y="5460"/>
                  <a:pt x="2249" y="5380"/>
                </a:cubicBezTo>
                <a:cubicBezTo>
                  <a:pt x="2249" y="5308"/>
                  <a:pt x="2204" y="5255"/>
                  <a:pt x="2124" y="5246"/>
                </a:cubicBezTo>
                <a:close/>
                <a:moveTo>
                  <a:pt x="3988" y="4033"/>
                </a:moveTo>
                <a:cubicBezTo>
                  <a:pt x="3988" y="4113"/>
                  <a:pt x="4042" y="4166"/>
                  <a:pt x="4122" y="4166"/>
                </a:cubicBezTo>
                <a:cubicBezTo>
                  <a:pt x="4203" y="4166"/>
                  <a:pt x="4256" y="4113"/>
                  <a:pt x="4247" y="4033"/>
                </a:cubicBezTo>
                <a:cubicBezTo>
                  <a:pt x="4247" y="3952"/>
                  <a:pt x="4194" y="3917"/>
                  <a:pt x="4122" y="3908"/>
                </a:cubicBezTo>
                <a:cubicBezTo>
                  <a:pt x="4042" y="3917"/>
                  <a:pt x="3988" y="3961"/>
                  <a:pt x="3988" y="4033"/>
                </a:cubicBezTo>
                <a:close/>
                <a:moveTo>
                  <a:pt x="2784" y="4586"/>
                </a:moveTo>
                <a:cubicBezTo>
                  <a:pt x="2704" y="4586"/>
                  <a:pt x="2650" y="4639"/>
                  <a:pt x="2650" y="4720"/>
                </a:cubicBezTo>
                <a:cubicBezTo>
                  <a:pt x="2650" y="4791"/>
                  <a:pt x="2695" y="4844"/>
                  <a:pt x="2775" y="4844"/>
                </a:cubicBezTo>
                <a:cubicBezTo>
                  <a:pt x="2856" y="4853"/>
                  <a:pt x="2900" y="4800"/>
                  <a:pt x="2909" y="4720"/>
                </a:cubicBezTo>
                <a:cubicBezTo>
                  <a:pt x="2900" y="4648"/>
                  <a:pt x="2864" y="4595"/>
                  <a:pt x="2784" y="4586"/>
                </a:cubicBezTo>
                <a:close/>
                <a:moveTo>
                  <a:pt x="1464" y="5915"/>
                </a:moveTo>
                <a:cubicBezTo>
                  <a:pt x="1384" y="5915"/>
                  <a:pt x="1339" y="5960"/>
                  <a:pt x="1339" y="6040"/>
                </a:cubicBezTo>
                <a:cubicBezTo>
                  <a:pt x="1339" y="6111"/>
                  <a:pt x="1384" y="6165"/>
                  <a:pt x="1464" y="6165"/>
                </a:cubicBezTo>
                <a:cubicBezTo>
                  <a:pt x="1544" y="6165"/>
                  <a:pt x="1580" y="6120"/>
                  <a:pt x="1589" y="6031"/>
                </a:cubicBezTo>
                <a:cubicBezTo>
                  <a:pt x="1580" y="5960"/>
                  <a:pt x="1544" y="5915"/>
                  <a:pt x="1464" y="5915"/>
                </a:cubicBezTo>
                <a:close/>
                <a:moveTo>
                  <a:pt x="9448" y="5255"/>
                </a:moveTo>
                <a:cubicBezTo>
                  <a:pt x="9368" y="5246"/>
                  <a:pt x="9323" y="5291"/>
                  <a:pt x="9314" y="5371"/>
                </a:cubicBezTo>
                <a:cubicBezTo>
                  <a:pt x="9305" y="5442"/>
                  <a:pt x="9350" y="5496"/>
                  <a:pt x="9430" y="5505"/>
                </a:cubicBezTo>
                <a:cubicBezTo>
                  <a:pt x="9502" y="5505"/>
                  <a:pt x="9555" y="5469"/>
                  <a:pt x="9564" y="5389"/>
                </a:cubicBezTo>
                <a:cubicBezTo>
                  <a:pt x="9564" y="5308"/>
                  <a:pt x="9528" y="5255"/>
                  <a:pt x="9448" y="5255"/>
                </a:cubicBezTo>
                <a:close/>
                <a:moveTo>
                  <a:pt x="3462" y="3917"/>
                </a:moveTo>
                <a:cubicBezTo>
                  <a:pt x="3382" y="3908"/>
                  <a:pt x="3337" y="3952"/>
                  <a:pt x="3337" y="4033"/>
                </a:cubicBezTo>
                <a:cubicBezTo>
                  <a:pt x="3337" y="4113"/>
                  <a:pt x="3382" y="4158"/>
                  <a:pt x="3462" y="4158"/>
                </a:cubicBezTo>
                <a:cubicBezTo>
                  <a:pt x="3542" y="4166"/>
                  <a:pt x="3578" y="4122"/>
                  <a:pt x="3587" y="4042"/>
                </a:cubicBezTo>
                <a:cubicBezTo>
                  <a:pt x="3587" y="3961"/>
                  <a:pt x="3542" y="3917"/>
                  <a:pt x="3462" y="3917"/>
                </a:cubicBezTo>
                <a:close/>
                <a:moveTo>
                  <a:pt x="8654" y="4711"/>
                </a:moveTo>
                <a:cubicBezTo>
                  <a:pt x="8654" y="4791"/>
                  <a:pt x="8690" y="4836"/>
                  <a:pt x="8770" y="4844"/>
                </a:cubicBezTo>
                <a:cubicBezTo>
                  <a:pt x="8850" y="4844"/>
                  <a:pt x="8895" y="4809"/>
                  <a:pt x="8904" y="4728"/>
                </a:cubicBezTo>
                <a:cubicBezTo>
                  <a:pt x="8904" y="4648"/>
                  <a:pt x="8868" y="4604"/>
                  <a:pt x="8788" y="4595"/>
                </a:cubicBezTo>
                <a:cubicBezTo>
                  <a:pt x="8708" y="4595"/>
                  <a:pt x="8663" y="4630"/>
                  <a:pt x="8654" y="4711"/>
                </a:cubicBezTo>
                <a:moveTo>
                  <a:pt x="8244" y="4059"/>
                </a:moveTo>
                <a:cubicBezTo>
                  <a:pt x="8244" y="3988"/>
                  <a:pt x="8199" y="3943"/>
                  <a:pt x="8128" y="3935"/>
                </a:cubicBezTo>
                <a:cubicBezTo>
                  <a:pt x="8048" y="3935"/>
                  <a:pt x="8003" y="3979"/>
                  <a:pt x="7994" y="4059"/>
                </a:cubicBezTo>
                <a:cubicBezTo>
                  <a:pt x="7994" y="4140"/>
                  <a:pt x="8039" y="4175"/>
                  <a:pt x="8119" y="4184"/>
                </a:cubicBezTo>
                <a:cubicBezTo>
                  <a:pt x="8199" y="4175"/>
                  <a:pt x="8244" y="4140"/>
                  <a:pt x="8244" y="4059"/>
                </a:cubicBezTo>
                <a:close/>
                <a:moveTo>
                  <a:pt x="10001" y="6031"/>
                </a:moveTo>
                <a:cubicBezTo>
                  <a:pt x="9992" y="6111"/>
                  <a:pt x="10037" y="6156"/>
                  <a:pt x="10108" y="6156"/>
                </a:cubicBezTo>
                <a:cubicBezTo>
                  <a:pt x="10189" y="6165"/>
                  <a:pt x="10242" y="6129"/>
                  <a:pt x="10242" y="6049"/>
                </a:cubicBezTo>
                <a:cubicBezTo>
                  <a:pt x="10242" y="5969"/>
                  <a:pt x="10206" y="5924"/>
                  <a:pt x="10126" y="5915"/>
                </a:cubicBezTo>
                <a:cubicBezTo>
                  <a:pt x="10046" y="5915"/>
                  <a:pt x="10001" y="5951"/>
                  <a:pt x="10001" y="6031"/>
                </a:cubicBezTo>
                <a:close/>
                <a:moveTo>
                  <a:pt x="2659" y="4042"/>
                </a:moveTo>
                <a:cubicBezTo>
                  <a:pt x="2659" y="4113"/>
                  <a:pt x="2704" y="4158"/>
                  <a:pt x="2775" y="4158"/>
                </a:cubicBezTo>
                <a:cubicBezTo>
                  <a:pt x="2856" y="4158"/>
                  <a:pt x="2900" y="4113"/>
                  <a:pt x="2900" y="4033"/>
                </a:cubicBezTo>
                <a:cubicBezTo>
                  <a:pt x="2891" y="3952"/>
                  <a:pt x="2847" y="3917"/>
                  <a:pt x="2775" y="3917"/>
                </a:cubicBezTo>
                <a:cubicBezTo>
                  <a:pt x="2704" y="3926"/>
                  <a:pt x="2659" y="3961"/>
                  <a:pt x="2659" y="4042"/>
                </a:cubicBezTo>
                <a:close/>
                <a:moveTo>
                  <a:pt x="8895" y="4068"/>
                </a:moveTo>
                <a:cubicBezTo>
                  <a:pt x="8904" y="3988"/>
                  <a:pt x="8859" y="3943"/>
                  <a:pt x="8779" y="3943"/>
                </a:cubicBezTo>
                <a:cubicBezTo>
                  <a:pt x="8699" y="3943"/>
                  <a:pt x="8663" y="3988"/>
                  <a:pt x="8663" y="4059"/>
                </a:cubicBezTo>
                <a:cubicBezTo>
                  <a:pt x="8663" y="4140"/>
                  <a:pt x="8708" y="4175"/>
                  <a:pt x="8779" y="4184"/>
                </a:cubicBezTo>
                <a:cubicBezTo>
                  <a:pt x="8850" y="4175"/>
                  <a:pt x="8895" y="4140"/>
                  <a:pt x="8895" y="4068"/>
                </a:cubicBezTo>
                <a:close/>
                <a:moveTo>
                  <a:pt x="7441" y="3257"/>
                </a:moveTo>
                <a:cubicBezTo>
                  <a:pt x="7361" y="3257"/>
                  <a:pt x="7316" y="3301"/>
                  <a:pt x="7316" y="3372"/>
                </a:cubicBezTo>
                <a:cubicBezTo>
                  <a:pt x="7316" y="3453"/>
                  <a:pt x="7361" y="3497"/>
                  <a:pt x="7441" y="3497"/>
                </a:cubicBezTo>
                <a:cubicBezTo>
                  <a:pt x="7521" y="3497"/>
                  <a:pt x="7557" y="3444"/>
                  <a:pt x="7557" y="3372"/>
                </a:cubicBezTo>
                <a:cubicBezTo>
                  <a:pt x="7548" y="3301"/>
                  <a:pt x="7512" y="3257"/>
                  <a:pt x="7441" y="3257"/>
                </a:cubicBezTo>
                <a:close/>
                <a:moveTo>
                  <a:pt x="920" y="6040"/>
                </a:moveTo>
                <a:cubicBezTo>
                  <a:pt x="920" y="5960"/>
                  <a:pt x="884" y="5924"/>
                  <a:pt x="804" y="5915"/>
                </a:cubicBezTo>
                <a:cubicBezTo>
                  <a:pt x="723" y="5915"/>
                  <a:pt x="679" y="5960"/>
                  <a:pt x="688" y="6040"/>
                </a:cubicBezTo>
                <a:cubicBezTo>
                  <a:pt x="688" y="6120"/>
                  <a:pt x="732" y="6156"/>
                  <a:pt x="804" y="6156"/>
                </a:cubicBezTo>
                <a:cubicBezTo>
                  <a:pt x="875" y="6147"/>
                  <a:pt x="920" y="6111"/>
                  <a:pt x="920" y="6040"/>
                </a:cubicBezTo>
                <a:close/>
                <a:moveTo>
                  <a:pt x="6897" y="3381"/>
                </a:moveTo>
                <a:cubicBezTo>
                  <a:pt x="6897" y="3301"/>
                  <a:pt x="6861" y="3257"/>
                  <a:pt x="6781" y="3257"/>
                </a:cubicBezTo>
                <a:cubicBezTo>
                  <a:pt x="6700" y="3257"/>
                  <a:pt x="6665" y="3301"/>
                  <a:pt x="6656" y="3372"/>
                </a:cubicBezTo>
                <a:cubicBezTo>
                  <a:pt x="6656" y="3453"/>
                  <a:pt x="6700" y="3497"/>
                  <a:pt x="6781" y="3497"/>
                </a:cubicBezTo>
                <a:cubicBezTo>
                  <a:pt x="6852" y="3497"/>
                  <a:pt x="6897" y="3462"/>
                  <a:pt x="6897" y="3381"/>
                </a:cubicBezTo>
                <a:close/>
                <a:moveTo>
                  <a:pt x="6112" y="3257"/>
                </a:moveTo>
                <a:cubicBezTo>
                  <a:pt x="6040" y="3257"/>
                  <a:pt x="5996" y="3301"/>
                  <a:pt x="5996" y="3372"/>
                </a:cubicBezTo>
                <a:cubicBezTo>
                  <a:pt x="5996" y="3453"/>
                  <a:pt x="6040" y="3497"/>
                  <a:pt x="6121" y="3497"/>
                </a:cubicBezTo>
                <a:cubicBezTo>
                  <a:pt x="6201" y="3497"/>
                  <a:pt x="6237" y="3453"/>
                  <a:pt x="6245" y="3372"/>
                </a:cubicBezTo>
                <a:cubicBezTo>
                  <a:pt x="6237" y="3292"/>
                  <a:pt x="6192" y="3257"/>
                  <a:pt x="6112" y="3257"/>
                </a:cubicBezTo>
                <a:close/>
                <a:moveTo>
                  <a:pt x="4122" y="3257"/>
                </a:moveTo>
                <a:cubicBezTo>
                  <a:pt x="4042" y="3257"/>
                  <a:pt x="3997" y="3301"/>
                  <a:pt x="3997" y="3381"/>
                </a:cubicBezTo>
                <a:cubicBezTo>
                  <a:pt x="3997" y="3462"/>
                  <a:pt x="4051" y="3497"/>
                  <a:pt x="4131" y="3497"/>
                </a:cubicBezTo>
                <a:cubicBezTo>
                  <a:pt x="4203" y="3497"/>
                  <a:pt x="4238" y="3444"/>
                  <a:pt x="4238" y="3372"/>
                </a:cubicBezTo>
                <a:cubicBezTo>
                  <a:pt x="4229" y="3301"/>
                  <a:pt x="4194" y="3257"/>
                  <a:pt x="4122" y="3257"/>
                </a:cubicBezTo>
                <a:close/>
                <a:moveTo>
                  <a:pt x="4658" y="3372"/>
                </a:moveTo>
                <a:cubicBezTo>
                  <a:pt x="4658" y="3453"/>
                  <a:pt x="4702" y="3497"/>
                  <a:pt x="4782" y="3497"/>
                </a:cubicBezTo>
                <a:cubicBezTo>
                  <a:pt x="4854" y="3497"/>
                  <a:pt x="4898" y="3453"/>
                  <a:pt x="4898" y="3381"/>
                </a:cubicBezTo>
                <a:cubicBezTo>
                  <a:pt x="4898" y="3301"/>
                  <a:pt x="4854" y="3257"/>
                  <a:pt x="4774" y="3257"/>
                </a:cubicBezTo>
                <a:cubicBezTo>
                  <a:pt x="4702" y="3265"/>
                  <a:pt x="4658" y="3301"/>
                  <a:pt x="4658" y="3372"/>
                </a:cubicBezTo>
                <a:close/>
                <a:moveTo>
                  <a:pt x="5460" y="3257"/>
                </a:moveTo>
                <a:cubicBezTo>
                  <a:pt x="5389" y="3257"/>
                  <a:pt x="5344" y="3292"/>
                  <a:pt x="5336" y="3372"/>
                </a:cubicBezTo>
                <a:cubicBezTo>
                  <a:pt x="5336" y="3444"/>
                  <a:pt x="5371" y="3497"/>
                  <a:pt x="5452" y="3497"/>
                </a:cubicBezTo>
                <a:cubicBezTo>
                  <a:pt x="5532" y="3506"/>
                  <a:pt x="5576" y="3462"/>
                  <a:pt x="5585" y="3381"/>
                </a:cubicBezTo>
                <a:cubicBezTo>
                  <a:pt x="5585" y="3301"/>
                  <a:pt x="5541" y="3257"/>
                  <a:pt x="5460" y="3257"/>
                </a:cubicBezTo>
                <a:close/>
                <a:moveTo>
                  <a:pt x="9439" y="4604"/>
                </a:moveTo>
                <a:cubicBezTo>
                  <a:pt x="9359" y="4604"/>
                  <a:pt x="9314" y="4648"/>
                  <a:pt x="9323" y="4720"/>
                </a:cubicBezTo>
                <a:cubicBezTo>
                  <a:pt x="9323" y="4800"/>
                  <a:pt x="9368" y="4844"/>
                  <a:pt x="9448" y="4836"/>
                </a:cubicBezTo>
                <a:cubicBezTo>
                  <a:pt x="9520" y="4836"/>
                  <a:pt x="9555" y="4791"/>
                  <a:pt x="9555" y="4711"/>
                </a:cubicBezTo>
                <a:cubicBezTo>
                  <a:pt x="9546" y="4639"/>
                  <a:pt x="9511" y="4595"/>
                  <a:pt x="9439" y="4604"/>
                </a:cubicBezTo>
                <a:close/>
                <a:moveTo>
                  <a:pt x="1464" y="5255"/>
                </a:moveTo>
                <a:cubicBezTo>
                  <a:pt x="1384" y="5255"/>
                  <a:pt x="1339" y="5299"/>
                  <a:pt x="1339" y="5380"/>
                </a:cubicBezTo>
                <a:cubicBezTo>
                  <a:pt x="1339" y="5460"/>
                  <a:pt x="1384" y="5496"/>
                  <a:pt x="1464" y="5496"/>
                </a:cubicBezTo>
                <a:cubicBezTo>
                  <a:pt x="1544" y="5496"/>
                  <a:pt x="1580" y="5451"/>
                  <a:pt x="1580" y="5371"/>
                </a:cubicBezTo>
                <a:cubicBezTo>
                  <a:pt x="1580" y="5299"/>
                  <a:pt x="1535" y="5255"/>
                  <a:pt x="1464" y="5255"/>
                </a:cubicBezTo>
                <a:close/>
                <a:moveTo>
                  <a:pt x="10126" y="5264"/>
                </a:moveTo>
                <a:cubicBezTo>
                  <a:pt x="10046" y="5255"/>
                  <a:pt x="10001" y="5299"/>
                  <a:pt x="10001" y="5380"/>
                </a:cubicBezTo>
                <a:cubicBezTo>
                  <a:pt x="10001" y="5460"/>
                  <a:pt x="10046" y="5496"/>
                  <a:pt x="10126" y="5496"/>
                </a:cubicBezTo>
                <a:cubicBezTo>
                  <a:pt x="10198" y="5496"/>
                  <a:pt x="10233" y="5451"/>
                  <a:pt x="10242" y="5371"/>
                </a:cubicBezTo>
                <a:cubicBezTo>
                  <a:pt x="10233" y="5308"/>
                  <a:pt x="10198" y="5264"/>
                  <a:pt x="10126" y="5264"/>
                </a:cubicBezTo>
                <a:close/>
                <a:moveTo>
                  <a:pt x="1999" y="4711"/>
                </a:moveTo>
                <a:cubicBezTo>
                  <a:pt x="1999" y="4791"/>
                  <a:pt x="2035" y="4836"/>
                  <a:pt x="2115" y="4836"/>
                </a:cubicBezTo>
                <a:cubicBezTo>
                  <a:pt x="2195" y="4844"/>
                  <a:pt x="2240" y="4800"/>
                  <a:pt x="2240" y="4720"/>
                </a:cubicBezTo>
                <a:cubicBezTo>
                  <a:pt x="2240" y="4648"/>
                  <a:pt x="2195" y="4604"/>
                  <a:pt x="2124" y="4595"/>
                </a:cubicBezTo>
                <a:cubicBezTo>
                  <a:pt x="2053" y="4604"/>
                  <a:pt x="2008" y="4630"/>
                  <a:pt x="1999" y="4711"/>
                </a:cubicBezTo>
                <a:close/>
                <a:moveTo>
                  <a:pt x="10786" y="6602"/>
                </a:moveTo>
                <a:cubicBezTo>
                  <a:pt x="10706" y="6602"/>
                  <a:pt x="10661" y="6638"/>
                  <a:pt x="10661" y="6709"/>
                </a:cubicBezTo>
                <a:cubicBezTo>
                  <a:pt x="10652" y="6789"/>
                  <a:pt x="10697" y="6843"/>
                  <a:pt x="10777" y="6843"/>
                </a:cubicBezTo>
                <a:cubicBezTo>
                  <a:pt x="10858" y="6834"/>
                  <a:pt x="10893" y="6789"/>
                  <a:pt x="10902" y="6718"/>
                </a:cubicBezTo>
                <a:cubicBezTo>
                  <a:pt x="10893" y="6647"/>
                  <a:pt x="10858" y="6602"/>
                  <a:pt x="10786" y="6602"/>
                </a:cubicBezTo>
                <a:close/>
                <a:moveTo>
                  <a:pt x="804" y="6602"/>
                </a:moveTo>
                <a:cubicBezTo>
                  <a:pt x="723" y="6602"/>
                  <a:pt x="679" y="6647"/>
                  <a:pt x="679" y="6727"/>
                </a:cubicBezTo>
                <a:cubicBezTo>
                  <a:pt x="688" y="6798"/>
                  <a:pt x="732" y="6843"/>
                  <a:pt x="804" y="6843"/>
                </a:cubicBezTo>
                <a:cubicBezTo>
                  <a:pt x="884" y="6843"/>
                  <a:pt x="920" y="6789"/>
                  <a:pt x="929" y="6718"/>
                </a:cubicBezTo>
                <a:cubicBezTo>
                  <a:pt x="920" y="6638"/>
                  <a:pt x="875" y="6602"/>
                  <a:pt x="804" y="6602"/>
                </a:cubicBezTo>
                <a:close/>
                <a:moveTo>
                  <a:pt x="10777" y="5924"/>
                </a:moveTo>
                <a:cubicBezTo>
                  <a:pt x="10706" y="5924"/>
                  <a:pt x="10661" y="5969"/>
                  <a:pt x="10661" y="6031"/>
                </a:cubicBezTo>
                <a:cubicBezTo>
                  <a:pt x="10661" y="6102"/>
                  <a:pt x="10706" y="6147"/>
                  <a:pt x="10777" y="6156"/>
                </a:cubicBezTo>
                <a:cubicBezTo>
                  <a:pt x="10849" y="6156"/>
                  <a:pt x="10884" y="6111"/>
                  <a:pt x="10893" y="6040"/>
                </a:cubicBezTo>
                <a:cubicBezTo>
                  <a:pt x="10884" y="5969"/>
                  <a:pt x="10849" y="5915"/>
                  <a:pt x="10777" y="5924"/>
                </a:cubicBezTo>
                <a:close/>
                <a:moveTo>
                  <a:pt x="8235" y="3372"/>
                </a:moveTo>
                <a:cubicBezTo>
                  <a:pt x="8235" y="3310"/>
                  <a:pt x="8190" y="3265"/>
                  <a:pt x="8119" y="3265"/>
                </a:cubicBezTo>
                <a:cubicBezTo>
                  <a:pt x="8048" y="3265"/>
                  <a:pt x="8003" y="3301"/>
                  <a:pt x="8003" y="3381"/>
                </a:cubicBezTo>
                <a:cubicBezTo>
                  <a:pt x="8003" y="3453"/>
                  <a:pt x="8048" y="3488"/>
                  <a:pt x="8119" y="3497"/>
                </a:cubicBezTo>
                <a:cubicBezTo>
                  <a:pt x="8190" y="3488"/>
                  <a:pt x="8244" y="3444"/>
                  <a:pt x="8235" y="3372"/>
                </a:cubicBezTo>
                <a:close/>
                <a:moveTo>
                  <a:pt x="2115" y="3926"/>
                </a:moveTo>
                <a:cubicBezTo>
                  <a:pt x="2053" y="3926"/>
                  <a:pt x="2008" y="3961"/>
                  <a:pt x="2008" y="4033"/>
                </a:cubicBezTo>
                <a:cubicBezTo>
                  <a:pt x="1999" y="4104"/>
                  <a:pt x="2044" y="4149"/>
                  <a:pt x="2115" y="4149"/>
                </a:cubicBezTo>
                <a:cubicBezTo>
                  <a:pt x="2195" y="4158"/>
                  <a:pt x="2231" y="4104"/>
                  <a:pt x="2240" y="4033"/>
                </a:cubicBezTo>
                <a:cubicBezTo>
                  <a:pt x="2231" y="3961"/>
                  <a:pt x="2186" y="3917"/>
                  <a:pt x="2115" y="3926"/>
                </a:cubicBezTo>
                <a:close/>
                <a:moveTo>
                  <a:pt x="135" y="6602"/>
                </a:moveTo>
                <a:cubicBezTo>
                  <a:pt x="63" y="6602"/>
                  <a:pt x="10" y="6647"/>
                  <a:pt x="10" y="6718"/>
                </a:cubicBezTo>
                <a:cubicBezTo>
                  <a:pt x="1" y="6780"/>
                  <a:pt x="45" y="6825"/>
                  <a:pt x="108" y="6834"/>
                </a:cubicBezTo>
                <a:cubicBezTo>
                  <a:pt x="179" y="6843"/>
                  <a:pt x="224" y="6798"/>
                  <a:pt x="242" y="6727"/>
                </a:cubicBezTo>
                <a:cubicBezTo>
                  <a:pt x="233" y="6655"/>
                  <a:pt x="197" y="6611"/>
                  <a:pt x="135" y="6602"/>
                </a:cubicBezTo>
                <a:close/>
                <a:moveTo>
                  <a:pt x="1455" y="4604"/>
                </a:moveTo>
                <a:cubicBezTo>
                  <a:pt x="1384" y="4613"/>
                  <a:pt x="1348" y="4648"/>
                  <a:pt x="1348" y="4720"/>
                </a:cubicBezTo>
                <a:cubicBezTo>
                  <a:pt x="1348" y="4791"/>
                  <a:pt x="1392" y="4836"/>
                  <a:pt x="1464" y="4836"/>
                </a:cubicBezTo>
                <a:cubicBezTo>
                  <a:pt x="1535" y="4836"/>
                  <a:pt x="1571" y="4782"/>
                  <a:pt x="1580" y="4711"/>
                </a:cubicBezTo>
                <a:cubicBezTo>
                  <a:pt x="1562" y="4648"/>
                  <a:pt x="1526" y="4595"/>
                  <a:pt x="1455" y="4604"/>
                </a:cubicBezTo>
                <a:close/>
                <a:moveTo>
                  <a:pt x="6130" y="2605"/>
                </a:moveTo>
                <a:cubicBezTo>
                  <a:pt x="6058" y="2605"/>
                  <a:pt x="6005" y="2641"/>
                  <a:pt x="6005" y="2712"/>
                </a:cubicBezTo>
                <a:cubicBezTo>
                  <a:pt x="6005" y="2793"/>
                  <a:pt x="6049" y="2837"/>
                  <a:pt x="6121" y="2837"/>
                </a:cubicBezTo>
                <a:cubicBezTo>
                  <a:pt x="6192" y="2837"/>
                  <a:pt x="6228" y="2793"/>
                  <a:pt x="6237" y="2721"/>
                </a:cubicBezTo>
                <a:cubicBezTo>
                  <a:pt x="6228" y="2659"/>
                  <a:pt x="6192" y="2614"/>
                  <a:pt x="6130" y="2605"/>
                </a:cubicBezTo>
                <a:close/>
                <a:moveTo>
                  <a:pt x="5469" y="2605"/>
                </a:moveTo>
                <a:cubicBezTo>
                  <a:pt x="5398" y="2596"/>
                  <a:pt x="5353" y="2641"/>
                  <a:pt x="5344" y="2712"/>
                </a:cubicBezTo>
                <a:cubicBezTo>
                  <a:pt x="5344" y="2784"/>
                  <a:pt x="5389" y="2828"/>
                  <a:pt x="5452" y="2837"/>
                </a:cubicBezTo>
                <a:cubicBezTo>
                  <a:pt x="5523" y="2837"/>
                  <a:pt x="5567" y="2793"/>
                  <a:pt x="5576" y="2730"/>
                </a:cubicBezTo>
                <a:cubicBezTo>
                  <a:pt x="5576" y="2659"/>
                  <a:pt x="5541" y="2614"/>
                  <a:pt x="5469" y="2605"/>
                </a:cubicBezTo>
                <a:close/>
                <a:moveTo>
                  <a:pt x="804" y="5264"/>
                </a:moveTo>
                <a:cubicBezTo>
                  <a:pt x="732" y="5264"/>
                  <a:pt x="688" y="5308"/>
                  <a:pt x="688" y="5380"/>
                </a:cubicBezTo>
                <a:cubicBezTo>
                  <a:pt x="688" y="5451"/>
                  <a:pt x="732" y="5487"/>
                  <a:pt x="795" y="5496"/>
                </a:cubicBezTo>
                <a:cubicBezTo>
                  <a:pt x="866" y="5496"/>
                  <a:pt x="911" y="5451"/>
                  <a:pt x="920" y="5380"/>
                </a:cubicBezTo>
                <a:cubicBezTo>
                  <a:pt x="911" y="5308"/>
                  <a:pt x="875" y="5264"/>
                  <a:pt x="804" y="5264"/>
                </a:cubicBezTo>
                <a:close/>
                <a:moveTo>
                  <a:pt x="3453" y="3265"/>
                </a:moveTo>
                <a:cubicBezTo>
                  <a:pt x="3382" y="3265"/>
                  <a:pt x="3346" y="3310"/>
                  <a:pt x="3346" y="3381"/>
                </a:cubicBezTo>
                <a:cubicBezTo>
                  <a:pt x="3346" y="3453"/>
                  <a:pt x="3391" y="3497"/>
                  <a:pt x="3462" y="3497"/>
                </a:cubicBezTo>
                <a:cubicBezTo>
                  <a:pt x="3542" y="3497"/>
                  <a:pt x="3578" y="3444"/>
                  <a:pt x="3578" y="3372"/>
                </a:cubicBezTo>
                <a:cubicBezTo>
                  <a:pt x="3569" y="3301"/>
                  <a:pt x="3534" y="3257"/>
                  <a:pt x="3453" y="3265"/>
                </a:cubicBezTo>
                <a:close/>
                <a:moveTo>
                  <a:pt x="2891" y="3381"/>
                </a:moveTo>
                <a:cubicBezTo>
                  <a:pt x="2891" y="3310"/>
                  <a:pt x="2847" y="3265"/>
                  <a:pt x="2775" y="3265"/>
                </a:cubicBezTo>
                <a:cubicBezTo>
                  <a:pt x="2713" y="3265"/>
                  <a:pt x="2668" y="3310"/>
                  <a:pt x="2668" y="3372"/>
                </a:cubicBezTo>
                <a:cubicBezTo>
                  <a:pt x="2668" y="3453"/>
                  <a:pt x="2713" y="3488"/>
                  <a:pt x="2784" y="3497"/>
                </a:cubicBezTo>
                <a:cubicBezTo>
                  <a:pt x="2847" y="3488"/>
                  <a:pt x="2891" y="3444"/>
                  <a:pt x="2891" y="3381"/>
                </a:cubicBezTo>
                <a:close/>
                <a:moveTo>
                  <a:pt x="10010" y="4711"/>
                </a:moveTo>
                <a:cubicBezTo>
                  <a:pt x="10001" y="4791"/>
                  <a:pt x="10046" y="4836"/>
                  <a:pt x="10117" y="4836"/>
                </a:cubicBezTo>
                <a:cubicBezTo>
                  <a:pt x="10189" y="4836"/>
                  <a:pt x="10233" y="4791"/>
                  <a:pt x="10233" y="4728"/>
                </a:cubicBezTo>
                <a:cubicBezTo>
                  <a:pt x="10233" y="4648"/>
                  <a:pt x="10189" y="4613"/>
                  <a:pt x="10117" y="4604"/>
                </a:cubicBezTo>
                <a:cubicBezTo>
                  <a:pt x="10055" y="4613"/>
                  <a:pt x="10010" y="4648"/>
                  <a:pt x="10010" y="4711"/>
                </a:cubicBezTo>
                <a:close/>
                <a:moveTo>
                  <a:pt x="9439" y="3943"/>
                </a:moveTo>
                <a:cubicBezTo>
                  <a:pt x="9368" y="3943"/>
                  <a:pt x="9323" y="3988"/>
                  <a:pt x="9323" y="4068"/>
                </a:cubicBezTo>
                <a:cubicBezTo>
                  <a:pt x="9323" y="4131"/>
                  <a:pt x="9368" y="4175"/>
                  <a:pt x="9439" y="4175"/>
                </a:cubicBezTo>
                <a:cubicBezTo>
                  <a:pt x="9511" y="4175"/>
                  <a:pt x="9546" y="4131"/>
                  <a:pt x="9555" y="4050"/>
                </a:cubicBezTo>
                <a:cubicBezTo>
                  <a:pt x="9537" y="3997"/>
                  <a:pt x="9511" y="3943"/>
                  <a:pt x="9439" y="3943"/>
                </a:cubicBezTo>
                <a:close/>
                <a:moveTo>
                  <a:pt x="795" y="4613"/>
                </a:moveTo>
                <a:cubicBezTo>
                  <a:pt x="732" y="4613"/>
                  <a:pt x="697" y="4657"/>
                  <a:pt x="697" y="4720"/>
                </a:cubicBezTo>
                <a:cubicBezTo>
                  <a:pt x="697" y="4782"/>
                  <a:pt x="732" y="4827"/>
                  <a:pt x="804" y="4827"/>
                </a:cubicBezTo>
                <a:cubicBezTo>
                  <a:pt x="875" y="4827"/>
                  <a:pt x="911" y="4782"/>
                  <a:pt x="920" y="4720"/>
                </a:cubicBezTo>
                <a:cubicBezTo>
                  <a:pt x="902" y="4648"/>
                  <a:pt x="866" y="4604"/>
                  <a:pt x="795" y="4613"/>
                </a:cubicBezTo>
                <a:close/>
                <a:moveTo>
                  <a:pt x="10893" y="5380"/>
                </a:moveTo>
                <a:cubicBezTo>
                  <a:pt x="10893" y="5317"/>
                  <a:pt x="10849" y="5273"/>
                  <a:pt x="10786" y="5264"/>
                </a:cubicBezTo>
                <a:cubicBezTo>
                  <a:pt x="10715" y="5264"/>
                  <a:pt x="10670" y="5308"/>
                  <a:pt x="10670" y="5380"/>
                </a:cubicBezTo>
                <a:cubicBezTo>
                  <a:pt x="10670" y="5451"/>
                  <a:pt x="10715" y="5487"/>
                  <a:pt x="10777" y="5496"/>
                </a:cubicBezTo>
                <a:cubicBezTo>
                  <a:pt x="10840" y="5487"/>
                  <a:pt x="10893" y="5451"/>
                  <a:pt x="10893" y="5380"/>
                </a:cubicBezTo>
                <a:close/>
                <a:moveTo>
                  <a:pt x="8779" y="3265"/>
                </a:moveTo>
                <a:cubicBezTo>
                  <a:pt x="8708" y="3265"/>
                  <a:pt x="8663" y="3310"/>
                  <a:pt x="8663" y="3381"/>
                </a:cubicBezTo>
                <a:cubicBezTo>
                  <a:pt x="8663" y="3453"/>
                  <a:pt x="8717" y="3497"/>
                  <a:pt x="8788" y="3488"/>
                </a:cubicBezTo>
                <a:cubicBezTo>
                  <a:pt x="8850" y="3488"/>
                  <a:pt x="8886" y="3444"/>
                  <a:pt x="8895" y="3372"/>
                </a:cubicBezTo>
                <a:cubicBezTo>
                  <a:pt x="8877" y="3310"/>
                  <a:pt x="8842" y="3265"/>
                  <a:pt x="8779" y="3265"/>
                </a:cubicBezTo>
                <a:close/>
                <a:moveTo>
                  <a:pt x="233" y="6040"/>
                </a:moveTo>
                <a:cubicBezTo>
                  <a:pt x="233" y="5977"/>
                  <a:pt x="197" y="5933"/>
                  <a:pt x="126" y="5924"/>
                </a:cubicBezTo>
                <a:cubicBezTo>
                  <a:pt x="54" y="5924"/>
                  <a:pt x="10" y="5969"/>
                  <a:pt x="10" y="6040"/>
                </a:cubicBezTo>
                <a:cubicBezTo>
                  <a:pt x="10" y="6102"/>
                  <a:pt x="54" y="6138"/>
                  <a:pt x="117" y="6156"/>
                </a:cubicBezTo>
                <a:cubicBezTo>
                  <a:pt x="188" y="6147"/>
                  <a:pt x="233" y="6111"/>
                  <a:pt x="233" y="6040"/>
                </a:cubicBezTo>
                <a:close/>
                <a:moveTo>
                  <a:pt x="1455" y="3926"/>
                </a:moveTo>
                <a:cubicBezTo>
                  <a:pt x="1392" y="3935"/>
                  <a:pt x="1348" y="3970"/>
                  <a:pt x="1348" y="4033"/>
                </a:cubicBezTo>
                <a:cubicBezTo>
                  <a:pt x="1348" y="4104"/>
                  <a:pt x="1392" y="4149"/>
                  <a:pt x="1464" y="4149"/>
                </a:cubicBezTo>
                <a:cubicBezTo>
                  <a:pt x="1535" y="4149"/>
                  <a:pt x="1571" y="4104"/>
                  <a:pt x="1571" y="4033"/>
                </a:cubicBezTo>
                <a:cubicBezTo>
                  <a:pt x="1562" y="3970"/>
                  <a:pt x="1526" y="3926"/>
                  <a:pt x="1455" y="3926"/>
                </a:cubicBezTo>
                <a:close/>
                <a:moveTo>
                  <a:pt x="2008" y="3381"/>
                </a:moveTo>
                <a:cubicBezTo>
                  <a:pt x="2008" y="3444"/>
                  <a:pt x="2053" y="3488"/>
                  <a:pt x="2115" y="3488"/>
                </a:cubicBezTo>
                <a:cubicBezTo>
                  <a:pt x="2178" y="3488"/>
                  <a:pt x="2231" y="3453"/>
                  <a:pt x="2231" y="3381"/>
                </a:cubicBezTo>
                <a:cubicBezTo>
                  <a:pt x="2231" y="3310"/>
                  <a:pt x="2186" y="3274"/>
                  <a:pt x="2115" y="3265"/>
                </a:cubicBezTo>
                <a:cubicBezTo>
                  <a:pt x="2053" y="3274"/>
                  <a:pt x="2008" y="3310"/>
                  <a:pt x="2008" y="3381"/>
                </a:cubicBezTo>
                <a:close/>
                <a:moveTo>
                  <a:pt x="8012" y="2721"/>
                </a:moveTo>
                <a:cubicBezTo>
                  <a:pt x="8012" y="2784"/>
                  <a:pt x="8056" y="2828"/>
                  <a:pt x="8128" y="2828"/>
                </a:cubicBezTo>
                <a:cubicBezTo>
                  <a:pt x="8190" y="2819"/>
                  <a:pt x="8235" y="2775"/>
                  <a:pt x="8226" y="2712"/>
                </a:cubicBezTo>
                <a:cubicBezTo>
                  <a:pt x="8217" y="2650"/>
                  <a:pt x="8181" y="2614"/>
                  <a:pt x="8119" y="2614"/>
                </a:cubicBezTo>
                <a:cubicBezTo>
                  <a:pt x="8056" y="2623"/>
                  <a:pt x="8012" y="2659"/>
                  <a:pt x="8012" y="2721"/>
                </a:cubicBezTo>
                <a:close/>
                <a:moveTo>
                  <a:pt x="4890" y="2730"/>
                </a:moveTo>
                <a:cubicBezTo>
                  <a:pt x="4898" y="2659"/>
                  <a:pt x="4854" y="2614"/>
                  <a:pt x="4782" y="2605"/>
                </a:cubicBezTo>
                <a:cubicBezTo>
                  <a:pt x="4720" y="2605"/>
                  <a:pt x="4675" y="2641"/>
                  <a:pt x="4666" y="2712"/>
                </a:cubicBezTo>
                <a:cubicBezTo>
                  <a:pt x="4658" y="2784"/>
                  <a:pt x="4702" y="2819"/>
                  <a:pt x="4774" y="2837"/>
                </a:cubicBezTo>
                <a:cubicBezTo>
                  <a:pt x="4845" y="2828"/>
                  <a:pt x="4890" y="2802"/>
                  <a:pt x="4890" y="2730"/>
                </a:cubicBezTo>
                <a:close/>
                <a:moveTo>
                  <a:pt x="4122" y="2605"/>
                </a:moveTo>
                <a:cubicBezTo>
                  <a:pt x="4060" y="2605"/>
                  <a:pt x="4015" y="2650"/>
                  <a:pt x="4006" y="2712"/>
                </a:cubicBezTo>
                <a:cubicBezTo>
                  <a:pt x="4006" y="2784"/>
                  <a:pt x="4051" y="2828"/>
                  <a:pt x="4122" y="2828"/>
                </a:cubicBezTo>
                <a:cubicBezTo>
                  <a:pt x="4194" y="2828"/>
                  <a:pt x="4229" y="2784"/>
                  <a:pt x="4238" y="2721"/>
                </a:cubicBezTo>
                <a:cubicBezTo>
                  <a:pt x="4229" y="2650"/>
                  <a:pt x="4194" y="2605"/>
                  <a:pt x="4122" y="2605"/>
                </a:cubicBezTo>
                <a:close/>
                <a:moveTo>
                  <a:pt x="12089" y="6620"/>
                </a:moveTo>
                <a:cubicBezTo>
                  <a:pt x="12035" y="6620"/>
                  <a:pt x="12000" y="6655"/>
                  <a:pt x="12000" y="6718"/>
                </a:cubicBezTo>
                <a:cubicBezTo>
                  <a:pt x="11991" y="6780"/>
                  <a:pt x="12026" y="6816"/>
                  <a:pt x="12098" y="6816"/>
                </a:cubicBezTo>
                <a:cubicBezTo>
                  <a:pt x="12160" y="6825"/>
                  <a:pt x="12196" y="6780"/>
                  <a:pt x="12196" y="6718"/>
                </a:cubicBezTo>
                <a:cubicBezTo>
                  <a:pt x="12196" y="6655"/>
                  <a:pt x="12160" y="6620"/>
                  <a:pt x="12089" y="6620"/>
                </a:cubicBezTo>
                <a:close/>
                <a:moveTo>
                  <a:pt x="11322" y="6709"/>
                </a:moveTo>
                <a:cubicBezTo>
                  <a:pt x="11322" y="6780"/>
                  <a:pt x="11366" y="6825"/>
                  <a:pt x="11429" y="6834"/>
                </a:cubicBezTo>
                <a:cubicBezTo>
                  <a:pt x="11500" y="6834"/>
                  <a:pt x="11545" y="6789"/>
                  <a:pt x="11554" y="6718"/>
                </a:cubicBezTo>
                <a:cubicBezTo>
                  <a:pt x="11554" y="6655"/>
                  <a:pt x="11509" y="6620"/>
                  <a:pt x="11446" y="6602"/>
                </a:cubicBezTo>
                <a:cubicBezTo>
                  <a:pt x="11375" y="6611"/>
                  <a:pt x="11330" y="6647"/>
                  <a:pt x="11322" y="6709"/>
                </a:cubicBezTo>
                <a:close/>
                <a:moveTo>
                  <a:pt x="5460" y="1954"/>
                </a:moveTo>
                <a:cubicBezTo>
                  <a:pt x="5398" y="1954"/>
                  <a:pt x="5362" y="1999"/>
                  <a:pt x="5362" y="2061"/>
                </a:cubicBezTo>
                <a:cubicBezTo>
                  <a:pt x="5353" y="2124"/>
                  <a:pt x="5398" y="2159"/>
                  <a:pt x="5460" y="2168"/>
                </a:cubicBezTo>
                <a:cubicBezTo>
                  <a:pt x="5523" y="2168"/>
                  <a:pt x="5559" y="2124"/>
                  <a:pt x="5567" y="2061"/>
                </a:cubicBezTo>
                <a:cubicBezTo>
                  <a:pt x="5559" y="1999"/>
                  <a:pt x="5523" y="1954"/>
                  <a:pt x="5460" y="1954"/>
                </a:cubicBezTo>
                <a:close/>
                <a:moveTo>
                  <a:pt x="6781" y="1963"/>
                </a:moveTo>
                <a:cubicBezTo>
                  <a:pt x="6727" y="1963"/>
                  <a:pt x="6683" y="1990"/>
                  <a:pt x="6683" y="2052"/>
                </a:cubicBezTo>
                <a:cubicBezTo>
                  <a:pt x="6674" y="2115"/>
                  <a:pt x="6709" y="2159"/>
                  <a:pt x="6772" y="2159"/>
                </a:cubicBezTo>
                <a:cubicBezTo>
                  <a:pt x="6834" y="2168"/>
                  <a:pt x="6870" y="2132"/>
                  <a:pt x="6879" y="2061"/>
                </a:cubicBezTo>
                <a:cubicBezTo>
                  <a:pt x="6879" y="1999"/>
                  <a:pt x="6843" y="1963"/>
                  <a:pt x="6781" y="1963"/>
                </a:cubicBezTo>
                <a:close/>
                <a:moveTo>
                  <a:pt x="7334" y="2070"/>
                </a:moveTo>
                <a:cubicBezTo>
                  <a:pt x="7343" y="2132"/>
                  <a:pt x="7387" y="2168"/>
                  <a:pt x="7450" y="2159"/>
                </a:cubicBezTo>
                <a:cubicBezTo>
                  <a:pt x="7503" y="2159"/>
                  <a:pt x="7539" y="2115"/>
                  <a:pt x="7539" y="2061"/>
                </a:cubicBezTo>
                <a:cubicBezTo>
                  <a:pt x="7539" y="1999"/>
                  <a:pt x="7494" y="1963"/>
                  <a:pt x="7432" y="1963"/>
                </a:cubicBezTo>
                <a:cubicBezTo>
                  <a:pt x="7370" y="1972"/>
                  <a:pt x="7334" y="1999"/>
                  <a:pt x="7334" y="2070"/>
                </a:cubicBezTo>
                <a:close/>
                <a:moveTo>
                  <a:pt x="6014" y="2061"/>
                </a:moveTo>
                <a:cubicBezTo>
                  <a:pt x="6014" y="2124"/>
                  <a:pt x="6058" y="2168"/>
                  <a:pt x="6121" y="2168"/>
                </a:cubicBezTo>
                <a:cubicBezTo>
                  <a:pt x="6183" y="2159"/>
                  <a:pt x="6228" y="2124"/>
                  <a:pt x="6228" y="2061"/>
                </a:cubicBezTo>
                <a:cubicBezTo>
                  <a:pt x="6219" y="1999"/>
                  <a:pt x="6183" y="1963"/>
                  <a:pt x="6121" y="1954"/>
                </a:cubicBezTo>
                <a:cubicBezTo>
                  <a:pt x="6058" y="1963"/>
                  <a:pt x="6014" y="1999"/>
                  <a:pt x="6014" y="2061"/>
                </a:cubicBezTo>
                <a:close/>
                <a:moveTo>
                  <a:pt x="7325" y="2712"/>
                </a:moveTo>
                <a:cubicBezTo>
                  <a:pt x="7325" y="2784"/>
                  <a:pt x="7370" y="2828"/>
                  <a:pt x="7441" y="2828"/>
                </a:cubicBezTo>
                <a:cubicBezTo>
                  <a:pt x="7503" y="2828"/>
                  <a:pt x="7548" y="2784"/>
                  <a:pt x="7548" y="2721"/>
                </a:cubicBezTo>
                <a:cubicBezTo>
                  <a:pt x="7548" y="2650"/>
                  <a:pt x="7503" y="2614"/>
                  <a:pt x="7441" y="2605"/>
                </a:cubicBezTo>
                <a:cubicBezTo>
                  <a:pt x="7378" y="2614"/>
                  <a:pt x="7325" y="2650"/>
                  <a:pt x="7325" y="2712"/>
                </a:cubicBezTo>
                <a:close/>
                <a:moveTo>
                  <a:pt x="6665" y="2712"/>
                </a:moveTo>
                <a:cubicBezTo>
                  <a:pt x="6656" y="2784"/>
                  <a:pt x="6700" y="2828"/>
                  <a:pt x="6772" y="2837"/>
                </a:cubicBezTo>
                <a:cubicBezTo>
                  <a:pt x="6843" y="2837"/>
                  <a:pt x="6897" y="2793"/>
                  <a:pt x="6897" y="2721"/>
                </a:cubicBezTo>
                <a:cubicBezTo>
                  <a:pt x="6897" y="2650"/>
                  <a:pt x="6852" y="2614"/>
                  <a:pt x="6781" y="2605"/>
                </a:cubicBezTo>
                <a:cubicBezTo>
                  <a:pt x="6718" y="2605"/>
                  <a:pt x="6674" y="2641"/>
                  <a:pt x="6665" y="2712"/>
                </a:cubicBezTo>
                <a:close/>
                <a:moveTo>
                  <a:pt x="12098" y="2668"/>
                </a:moveTo>
                <a:cubicBezTo>
                  <a:pt x="12071" y="2677"/>
                  <a:pt x="12053" y="2686"/>
                  <a:pt x="12053" y="2712"/>
                </a:cubicBezTo>
                <a:cubicBezTo>
                  <a:pt x="12044" y="2748"/>
                  <a:pt x="12062" y="2766"/>
                  <a:pt x="12089" y="2766"/>
                </a:cubicBezTo>
                <a:cubicBezTo>
                  <a:pt x="12124" y="2766"/>
                  <a:pt x="12142" y="2748"/>
                  <a:pt x="12142" y="2721"/>
                </a:cubicBezTo>
                <a:cubicBezTo>
                  <a:pt x="12142" y="2686"/>
                  <a:pt x="12124" y="2668"/>
                  <a:pt x="12098" y="2668"/>
                </a:cubicBezTo>
                <a:close/>
                <a:moveTo>
                  <a:pt x="7432" y="9"/>
                </a:moveTo>
                <a:cubicBezTo>
                  <a:pt x="7414" y="18"/>
                  <a:pt x="7396" y="27"/>
                  <a:pt x="7387" y="54"/>
                </a:cubicBezTo>
                <a:cubicBezTo>
                  <a:pt x="7387" y="90"/>
                  <a:pt x="7405" y="107"/>
                  <a:pt x="7432" y="107"/>
                </a:cubicBezTo>
                <a:cubicBezTo>
                  <a:pt x="7468" y="107"/>
                  <a:pt x="7486" y="90"/>
                  <a:pt x="7486" y="63"/>
                </a:cubicBezTo>
                <a:cubicBezTo>
                  <a:pt x="7486" y="27"/>
                  <a:pt x="7468" y="9"/>
                  <a:pt x="7432" y="9"/>
                </a:cubicBezTo>
                <a:close/>
                <a:moveTo>
                  <a:pt x="3507" y="63"/>
                </a:moveTo>
                <a:cubicBezTo>
                  <a:pt x="3507" y="36"/>
                  <a:pt x="3498" y="18"/>
                  <a:pt x="3471" y="9"/>
                </a:cubicBezTo>
                <a:cubicBezTo>
                  <a:pt x="3435" y="9"/>
                  <a:pt x="3418" y="27"/>
                  <a:pt x="3418" y="54"/>
                </a:cubicBezTo>
                <a:cubicBezTo>
                  <a:pt x="3409" y="90"/>
                  <a:pt x="3426" y="107"/>
                  <a:pt x="3462" y="107"/>
                </a:cubicBezTo>
                <a:cubicBezTo>
                  <a:pt x="3489" y="107"/>
                  <a:pt x="3507" y="90"/>
                  <a:pt x="3507" y="63"/>
                </a:cubicBezTo>
                <a:close/>
                <a:moveTo>
                  <a:pt x="6781" y="9"/>
                </a:moveTo>
                <a:cubicBezTo>
                  <a:pt x="6754" y="9"/>
                  <a:pt x="6727" y="18"/>
                  <a:pt x="6727" y="54"/>
                </a:cubicBezTo>
                <a:cubicBezTo>
                  <a:pt x="6727" y="90"/>
                  <a:pt x="6745" y="116"/>
                  <a:pt x="6781" y="116"/>
                </a:cubicBezTo>
                <a:cubicBezTo>
                  <a:pt x="6816" y="116"/>
                  <a:pt x="6825" y="90"/>
                  <a:pt x="6834" y="63"/>
                </a:cubicBezTo>
                <a:cubicBezTo>
                  <a:pt x="6834" y="27"/>
                  <a:pt x="6816" y="9"/>
                  <a:pt x="6781" y="9"/>
                </a:cubicBezTo>
                <a:close/>
                <a:moveTo>
                  <a:pt x="4131" y="9"/>
                </a:moveTo>
                <a:cubicBezTo>
                  <a:pt x="4096" y="9"/>
                  <a:pt x="4069" y="18"/>
                  <a:pt x="4069" y="54"/>
                </a:cubicBezTo>
                <a:cubicBezTo>
                  <a:pt x="4069" y="90"/>
                  <a:pt x="4078" y="107"/>
                  <a:pt x="4122" y="116"/>
                </a:cubicBezTo>
                <a:cubicBezTo>
                  <a:pt x="4149" y="116"/>
                  <a:pt x="4167" y="98"/>
                  <a:pt x="4176" y="63"/>
                </a:cubicBezTo>
                <a:cubicBezTo>
                  <a:pt x="4176" y="36"/>
                  <a:pt x="4158" y="9"/>
                  <a:pt x="4131" y="9"/>
                </a:cubicBezTo>
                <a:close/>
                <a:moveTo>
                  <a:pt x="6130" y="9"/>
                </a:moveTo>
                <a:cubicBezTo>
                  <a:pt x="6094" y="9"/>
                  <a:pt x="6067" y="27"/>
                  <a:pt x="6067" y="63"/>
                </a:cubicBezTo>
                <a:cubicBezTo>
                  <a:pt x="6067" y="90"/>
                  <a:pt x="6085" y="107"/>
                  <a:pt x="6121" y="116"/>
                </a:cubicBezTo>
                <a:cubicBezTo>
                  <a:pt x="6147" y="116"/>
                  <a:pt x="6165" y="98"/>
                  <a:pt x="6174" y="63"/>
                </a:cubicBezTo>
                <a:cubicBezTo>
                  <a:pt x="6174" y="36"/>
                  <a:pt x="6165" y="9"/>
                  <a:pt x="6130" y="9"/>
                </a:cubicBezTo>
                <a:close/>
                <a:moveTo>
                  <a:pt x="4782" y="9"/>
                </a:moveTo>
                <a:cubicBezTo>
                  <a:pt x="4738" y="9"/>
                  <a:pt x="4720" y="36"/>
                  <a:pt x="4729" y="72"/>
                </a:cubicBezTo>
                <a:cubicBezTo>
                  <a:pt x="4729" y="98"/>
                  <a:pt x="4756" y="116"/>
                  <a:pt x="4782" y="116"/>
                </a:cubicBezTo>
                <a:cubicBezTo>
                  <a:pt x="4818" y="107"/>
                  <a:pt x="4836" y="90"/>
                  <a:pt x="4827" y="54"/>
                </a:cubicBezTo>
                <a:cubicBezTo>
                  <a:pt x="4827" y="27"/>
                  <a:pt x="4809" y="9"/>
                  <a:pt x="4782" y="9"/>
                </a:cubicBezTo>
                <a:close/>
                <a:moveTo>
                  <a:pt x="2115" y="768"/>
                </a:moveTo>
                <a:cubicBezTo>
                  <a:pt x="2160" y="768"/>
                  <a:pt x="2178" y="750"/>
                  <a:pt x="2169" y="714"/>
                </a:cubicBezTo>
                <a:cubicBezTo>
                  <a:pt x="2169" y="678"/>
                  <a:pt x="2151" y="669"/>
                  <a:pt x="2115" y="669"/>
                </a:cubicBezTo>
                <a:cubicBezTo>
                  <a:pt x="2088" y="669"/>
                  <a:pt x="2070" y="687"/>
                  <a:pt x="2070" y="723"/>
                </a:cubicBezTo>
                <a:cubicBezTo>
                  <a:pt x="2070" y="750"/>
                  <a:pt x="2088" y="768"/>
                  <a:pt x="2115" y="768"/>
                </a:cubicBezTo>
                <a:close/>
                <a:moveTo>
                  <a:pt x="9439" y="669"/>
                </a:moveTo>
                <a:cubicBezTo>
                  <a:pt x="9412" y="669"/>
                  <a:pt x="9395" y="687"/>
                  <a:pt x="9395" y="714"/>
                </a:cubicBezTo>
                <a:cubicBezTo>
                  <a:pt x="9386" y="741"/>
                  <a:pt x="9404" y="768"/>
                  <a:pt x="9430" y="768"/>
                </a:cubicBezTo>
                <a:cubicBezTo>
                  <a:pt x="9466" y="768"/>
                  <a:pt x="9484" y="750"/>
                  <a:pt x="9484" y="723"/>
                </a:cubicBezTo>
                <a:cubicBezTo>
                  <a:pt x="9484" y="687"/>
                  <a:pt x="9466" y="669"/>
                  <a:pt x="9439" y="669"/>
                </a:cubicBezTo>
                <a:close/>
                <a:moveTo>
                  <a:pt x="126" y="2008"/>
                </a:moveTo>
                <a:cubicBezTo>
                  <a:pt x="99" y="2008"/>
                  <a:pt x="72" y="2017"/>
                  <a:pt x="72" y="2052"/>
                </a:cubicBezTo>
                <a:cubicBezTo>
                  <a:pt x="63" y="2088"/>
                  <a:pt x="81" y="2115"/>
                  <a:pt x="117" y="2115"/>
                </a:cubicBezTo>
                <a:cubicBezTo>
                  <a:pt x="152" y="2115"/>
                  <a:pt x="170" y="2097"/>
                  <a:pt x="170" y="2061"/>
                </a:cubicBezTo>
                <a:cubicBezTo>
                  <a:pt x="170" y="2034"/>
                  <a:pt x="161" y="2017"/>
                  <a:pt x="126" y="2008"/>
                </a:cubicBezTo>
                <a:close/>
                <a:moveTo>
                  <a:pt x="11393" y="2061"/>
                </a:moveTo>
                <a:cubicBezTo>
                  <a:pt x="11393" y="2088"/>
                  <a:pt x="11402" y="2106"/>
                  <a:pt x="11429" y="2106"/>
                </a:cubicBezTo>
                <a:cubicBezTo>
                  <a:pt x="11455" y="2115"/>
                  <a:pt x="11482" y="2097"/>
                  <a:pt x="11482" y="2070"/>
                </a:cubicBezTo>
                <a:cubicBezTo>
                  <a:pt x="11491" y="2034"/>
                  <a:pt x="11473" y="2017"/>
                  <a:pt x="11438" y="2017"/>
                </a:cubicBezTo>
                <a:cubicBezTo>
                  <a:pt x="11411" y="2017"/>
                  <a:pt x="11393" y="2025"/>
                  <a:pt x="11393" y="2061"/>
                </a:cubicBezTo>
                <a:close/>
                <a:moveTo>
                  <a:pt x="14087" y="6673"/>
                </a:moveTo>
                <a:cubicBezTo>
                  <a:pt x="14060" y="6673"/>
                  <a:pt x="14051" y="6691"/>
                  <a:pt x="14051" y="6718"/>
                </a:cubicBezTo>
                <a:cubicBezTo>
                  <a:pt x="14051" y="6745"/>
                  <a:pt x="14060" y="6771"/>
                  <a:pt x="14096" y="6762"/>
                </a:cubicBezTo>
                <a:cubicBezTo>
                  <a:pt x="14132" y="6762"/>
                  <a:pt x="14141" y="6745"/>
                  <a:pt x="14141" y="6718"/>
                </a:cubicBezTo>
                <a:cubicBezTo>
                  <a:pt x="14141" y="6682"/>
                  <a:pt x="14123" y="6673"/>
                  <a:pt x="14087" y="6673"/>
                </a:cubicBezTo>
                <a:close/>
                <a:moveTo>
                  <a:pt x="848" y="1383"/>
                </a:moveTo>
                <a:cubicBezTo>
                  <a:pt x="848" y="1356"/>
                  <a:pt x="839" y="1339"/>
                  <a:pt x="813" y="1330"/>
                </a:cubicBezTo>
                <a:cubicBezTo>
                  <a:pt x="786" y="1330"/>
                  <a:pt x="759" y="1339"/>
                  <a:pt x="759" y="1374"/>
                </a:cubicBezTo>
                <a:cubicBezTo>
                  <a:pt x="750" y="1401"/>
                  <a:pt x="768" y="1419"/>
                  <a:pt x="795" y="1428"/>
                </a:cubicBezTo>
                <a:cubicBezTo>
                  <a:pt x="830" y="1428"/>
                  <a:pt x="848" y="1410"/>
                  <a:pt x="848" y="1383"/>
                </a:cubicBezTo>
                <a:close/>
                <a:moveTo>
                  <a:pt x="13436" y="4675"/>
                </a:moveTo>
                <a:cubicBezTo>
                  <a:pt x="13409" y="4675"/>
                  <a:pt x="13391" y="4684"/>
                  <a:pt x="13391" y="4711"/>
                </a:cubicBezTo>
                <a:cubicBezTo>
                  <a:pt x="13391" y="4746"/>
                  <a:pt x="13400" y="4764"/>
                  <a:pt x="13436" y="4764"/>
                </a:cubicBezTo>
                <a:cubicBezTo>
                  <a:pt x="13463" y="4773"/>
                  <a:pt x="13480" y="4755"/>
                  <a:pt x="13489" y="4720"/>
                </a:cubicBezTo>
                <a:cubicBezTo>
                  <a:pt x="13480" y="4693"/>
                  <a:pt x="13472" y="4675"/>
                  <a:pt x="13436" y="4675"/>
                </a:cubicBezTo>
                <a:close/>
                <a:moveTo>
                  <a:pt x="10126" y="1321"/>
                </a:moveTo>
                <a:cubicBezTo>
                  <a:pt x="10090" y="1312"/>
                  <a:pt x="10064" y="1339"/>
                  <a:pt x="10064" y="1365"/>
                </a:cubicBezTo>
                <a:cubicBezTo>
                  <a:pt x="10055" y="1410"/>
                  <a:pt x="10082" y="1437"/>
                  <a:pt x="10117" y="1437"/>
                </a:cubicBezTo>
                <a:cubicBezTo>
                  <a:pt x="10153" y="1437"/>
                  <a:pt x="10171" y="1419"/>
                  <a:pt x="10180" y="1374"/>
                </a:cubicBezTo>
                <a:cubicBezTo>
                  <a:pt x="10180" y="1347"/>
                  <a:pt x="10162" y="1321"/>
                  <a:pt x="10126" y="1321"/>
                </a:cubicBezTo>
                <a:close/>
                <a:moveTo>
                  <a:pt x="8717" y="714"/>
                </a:moveTo>
                <a:cubicBezTo>
                  <a:pt x="8717" y="750"/>
                  <a:pt x="8743" y="776"/>
                  <a:pt x="8770" y="776"/>
                </a:cubicBezTo>
                <a:cubicBezTo>
                  <a:pt x="8815" y="785"/>
                  <a:pt x="8842" y="759"/>
                  <a:pt x="8842" y="714"/>
                </a:cubicBezTo>
                <a:cubicBezTo>
                  <a:pt x="8842" y="687"/>
                  <a:pt x="8815" y="661"/>
                  <a:pt x="8779" y="661"/>
                </a:cubicBezTo>
                <a:cubicBezTo>
                  <a:pt x="8743" y="661"/>
                  <a:pt x="8726" y="678"/>
                  <a:pt x="8717" y="714"/>
                </a:cubicBezTo>
                <a:close/>
                <a:moveTo>
                  <a:pt x="12785" y="3997"/>
                </a:moveTo>
                <a:cubicBezTo>
                  <a:pt x="12749" y="3997"/>
                  <a:pt x="12722" y="4024"/>
                  <a:pt x="12722" y="4050"/>
                </a:cubicBezTo>
                <a:cubicBezTo>
                  <a:pt x="12713" y="4095"/>
                  <a:pt x="12740" y="4122"/>
                  <a:pt x="12776" y="4122"/>
                </a:cubicBezTo>
                <a:cubicBezTo>
                  <a:pt x="12811" y="4122"/>
                  <a:pt x="12838" y="4095"/>
                  <a:pt x="12838" y="4059"/>
                </a:cubicBezTo>
                <a:cubicBezTo>
                  <a:pt x="12838" y="4024"/>
                  <a:pt x="12820" y="4006"/>
                  <a:pt x="12785" y="3997"/>
                </a:cubicBezTo>
                <a:moveTo>
                  <a:pt x="13373" y="5371"/>
                </a:moveTo>
                <a:cubicBezTo>
                  <a:pt x="13373" y="5406"/>
                  <a:pt x="13400" y="5433"/>
                  <a:pt x="13427" y="5442"/>
                </a:cubicBezTo>
                <a:cubicBezTo>
                  <a:pt x="13472" y="5442"/>
                  <a:pt x="13498" y="5415"/>
                  <a:pt x="13498" y="5380"/>
                </a:cubicBezTo>
                <a:cubicBezTo>
                  <a:pt x="13498" y="5344"/>
                  <a:pt x="13472" y="5326"/>
                  <a:pt x="13436" y="5317"/>
                </a:cubicBezTo>
                <a:cubicBezTo>
                  <a:pt x="13400" y="5326"/>
                  <a:pt x="13382" y="5344"/>
                  <a:pt x="13373" y="5371"/>
                </a:cubicBezTo>
                <a:close/>
                <a:moveTo>
                  <a:pt x="5398" y="63"/>
                </a:moveTo>
                <a:cubicBezTo>
                  <a:pt x="5407" y="98"/>
                  <a:pt x="5434" y="125"/>
                  <a:pt x="5469" y="116"/>
                </a:cubicBezTo>
                <a:cubicBezTo>
                  <a:pt x="5505" y="116"/>
                  <a:pt x="5523" y="90"/>
                  <a:pt x="5523" y="54"/>
                </a:cubicBezTo>
                <a:cubicBezTo>
                  <a:pt x="5514" y="18"/>
                  <a:pt x="5496" y="0"/>
                  <a:pt x="5460" y="0"/>
                </a:cubicBezTo>
                <a:cubicBezTo>
                  <a:pt x="5425" y="9"/>
                  <a:pt x="5398" y="27"/>
                  <a:pt x="5398" y="63"/>
                </a:cubicBezTo>
                <a:close/>
                <a:moveTo>
                  <a:pt x="117" y="2793"/>
                </a:moveTo>
                <a:cubicBezTo>
                  <a:pt x="161" y="2793"/>
                  <a:pt x="188" y="2775"/>
                  <a:pt x="188" y="2730"/>
                </a:cubicBezTo>
                <a:cubicBezTo>
                  <a:pt x="197" y="2686"/>
                  <a:pt x="179" y="2650"/>
                  <a:pt x="126" y="2650"/>
                </a:cubicBezTo>
                <a:cubicBezTo>
                  <a:pt x="81" y="2641"/>
                  <a:pt x="54" y="2668"/>
                  <a:pt x="45" y="2721"/>
                </a:cubicBezTo>
                <a:cubicBezTo>
                  <a:pt x="54" y="2757"/>
                  <a:pt x="72" y="2793"/>
                  <a:pt x="117" y="2793"/>
                </a:cubicBezTo>
                <a:moveTo>
                  <a:pt x="10786" y="2641"/>
                </a:moveTo>
                <a:cubicBezTo>
                  <a:pt x="10733" y="2641"/>
                  <a:pt x="10706" y="2668"/>
                  <a:pt x="10706" y="2721"/>
                </a:cubicBezTo>
                <a:cubicBezTo>
                  <a:pt x="10706" y="2766"/>
                  <a:pt x="10733" y="2793"/>
                  <a:pt x="10777" y="2793"/>
                </a:cubicBezTo>
                <a:cubicBezTo>
                  <a:pt x="10822" y="2802"/>
                  <a:pt x="10849" y="2766"/>
                  <a:pt x="10858" y="2721"/>
                </a:cubicBezTo>
                <a:cubicBezTo>
                  <a:pt x="10849" y="2677"/>
                  <a:pt x="10831" y="2641"/>
                  <a:pt x="10786" y="2641"/>
                </a:cubicBezTo>
                <a:close/>
                <a:moveTo>
                  <a:pt x="11375" y="2721"/>
                </a:moveTo>
                <a:cubicBezTo>
                  <a:pt x="11375" y="2766"/>
                  <a:pt x="11402" y="2784"/>
                  <a:pt x="11438" y="2784"/>
                </a:cubicBezTo>
                <a:cubicBezTo>
                  <a:pt x="11482" y="2784"/>
                  <a:pt x="11509" y="2757"/>
                  <a:pt x="11500" y="2721"/>
                </a:cubicBezTo>
                <a:cubicBezTo>
                  <a:pt x="11500" y="2677"/>
                  <a:pt x="11473" y="2659"/>
                  <a:pt x="11438" y="2650"/>
                </a:cubicBezTo>
                <a:cubicBezTo>
                  <a:pt x="11393" y="2659"/>
                  <a:pt x="11366" y="2686"/>
                  <a:pt x="11375" y="2721"/>
                </a:cubicBezTo>
                <a:close/>
                <a:moveTo>
                  <a:pt x="5460" y="643"/>
                </a:moveTo>
                <a:cubicBezTo>
                  <a:pt x="5416" y="652"/>
                  <a:pt x="5389" y="669"/>
                  <a:pt x="5389" y="723"/>
                </a:cubicBezTo>
                <a:cubicBezTo>
                  <a:pt x="5389" y="768"/>
                  <a:pt x="5416" y="794"/>
                  <a:pt x="5469" y="794"/>
                </a:cubicBezTo>
                <a:cubicBezTo>
                  <a:pt x="5514" y="794"/>
                  <a:pt x="5532" y="759"/>
                  <a:pt x="5532" y="714"/>
                </a:cubicBezTo>
                <a:cubicBezTo>
                  <a:pt x="5532" y="669"/>
                  <a:pt x="5505" y="643"/>
                  <a:pt x="5460" y="643"/>
                </a:cubicBezTo>
                <a:close/>
                <a:moveTo>
                  <a:pt x="6130" y="643"/>
                </a:moveTo>
                <a:cubicBezTo>
                  <a:pt x="6085" y="643"/>
                  <a:pt x="6049" y="661"/>
                  <a:pt x="6049" y="705"/>
                </a:cubicBezTo>
                <a:cubicBezTo>
                  <a:pt x="6040" y="759"/>
                  <a:pt x="6067" y="794"/>
                  <a:pt x="6121" y="794"/>
                </a:cubicBezTo>
                <a:cubicBezTo>
                  <a:pt x="6165" y="794"/>
                  <a:pt x="6192" y="768"/>
                  <a:pt x="6192" y="723"/>
                </a:cubicBezTo>
                <a:cubicBezTo>
                  <a:pt x="6192" y="678"/>
                  <a:pt x="6174" y="652"/>
                  <a:pt x="6130" y="643"/>
                </a:cubicBezTo>
                <a:close/>
                <a:moveTo>
                  <a:pt x="6781" y="643"/>
                </a:moveTo>
                <a:cubicBezTo>
                  <a:pt x="6736" y="643"/>
                  <a:pt x="6709" y="669"/>
                  <a:pt x="6709" y="714"/>
                </a:cubicBezTo>
                <a:cubicBezTo>
                  <a:pt x="6700" y="768"/>
                  <a:pt x="6736" y="794"/>
                  <a:pt x="6781" y="794"/>
                </a:cubicBezTo>
                <a:cubicBezTo>
                  <a:pt x="6834" y="794"/>
                  <a:pt x="6852" y="759"/>
                  <a:pt x="6852" y="714"/>
                </a:cubicBezTo>
                <a:cubicBezTo>
                  <a:pt x="6852" y="669"/>
                  <a:pt x="6825" y="643"/>
                  <a:pt x="6781" y="643"/>
                </a:cubicBezTo>
                <a:close/>
                <a:moveTo>
                  <a:pt x="7512" y="714"/>
                </a:moveTo>
                <a:cubicBezTo>
                  <a:pt x="7512" y="678"/>
                  <a:pt x="7486" y="652"/>
                  <a:pt x="7441" y="652"/>
                </a:cubicBezTo>
                <a:cubicBezTo>
                  <a:pt x="7396" y="643"/>
                  <a:pt x="7370" y="669"/>
                  <a:pt x="7370" y="714"/>
                </a:cubicBezTo>
                <a:cubicBezTo>
                  <a:pt x="7361" y="768"/>
                  <a:pt x="7387" y="785"/>
                  <a:pt x="7441" y="794"/>
                </a:cubicBezTo>
                <a:cubicBezTo>
                  <a:pt x="7486" y="785"/>
                  <a:pt x="7512" y="768"/>
                  <a:pt x="7512" y="714"/>
                </a:cubicBezTo>
                <a:close/>
                <a:moveTo>
                  <a:pt x="8119" y="652"/>
                </a:moveTo>
                <a:cubicBezTo>
                  <a:pt x="8074" y="661"/>
                  <a:pt x="8056" y="687"/>
                  <a:pt x="8056" y="723"/>
                </a:cubicBezTo>
                <a:cubicBezTo>
                  <a:pt x="8056" y="759"/>
                  <a:pt x="8083" y="785"/>
                  <a:pt x="8119" y="785"/>
                </a:cubicBezTo>
                <a:cubicBezTo>
                  <a:pt x="8164" y="785"/>
                  <a:pt x="8181" y="759"/>
                  <a:pt x="8190" y="714"/>
                </a:cubicBezTo>
                <a:cubicBezTo>
                  <a:pt x="8181" y="678"/>
                  <a:pt x="8155" y="652"/>
                  <a:pt x="8119" y="652"/>
                </a:cubicBezTo>
                <a:close/>
                <a:moveTo>
                  <a:pt x="1464" y="1981"/>
                </a:moveTo>
                <a:cubicBezTo>
                  <a:pt x="1410" y="1981"/>
                  <a:pt x="1384" y="2008"/>
                  <a:pt x="1384" y="2061"/>
                </a:cubicBezTo>
                <a:cubicBezTo>
                  <a:pt x="1384" y="2106"/>
                  <a:pt x="1410" y="2132"/>
                  <a:pt x="1455" y="2141"/>
                </a:cubicBezTo>
                <a:cubicBezTo>
                  <a:pt x="1508" y="2141"/>
                  <a:pt x="1535" y="2115"/>
                  <a:pt x="1535" y="2061"/>
                </a:cubicBezTo>
                <a:cubicBezTo>
                  <a:pt x="1535" y="2017"/>
                  <a:pt x="1508" y="1990"/>
                  <a:pt x="1464" y="1981"/>
                </a:cubicBezTo>
                <a:close/>
                <a:moveTo>
                  <a:pt x="10117" y="1990"/>
                </a:moveTo>
                <a:cubicBezTo>
                  <a:pt x="10073" y="1990"/>
                  <a:pt x="10046" y="2017"/>
                  <a:pt x="10046" y="2061"/>
                </a:cubicBezTo>
                <a:cubicBezTo>
                  <a:pt x="10046" y="2106"/>
                  <a:pt x="10073" y="2132"/>
                  <a:pt x="10126" y="2132"/>
                </a:cubicBezTo>
                <a:cubicBezTo>
                  <a:pt x="10171" y="2132"/>
                  <a:pt x="10198" y="2106"/>
                  <a:pt x="10198" y="2052"/>
                </a:cubicBezTo>
                <a:cubicBezTo>
                  <a:pt x="10189" y="2017"/>
                  <a:pt x="10162" y="1990"/>
                  <a:pt x="10117" y="1990"/>
                </a:cubicBezTo>
                <a:close/>
                <a:moveTo>
                  <a:pt x="10777" y="1999"/>
                </a:moveTo>
                <a:cubicBezTo>
                  <a:pt x="10742" y="1990"/>
                  <a:pt x="10715" y="2017"/>
                  <a:pt x="10715" y="2061"/>
                </a:cubicBezTo>
                <a:cubicBezTo>
                  <a:pt x="10715" y="2097"/>
                  <a:pt x="10733" y="2124"/>
                  <a:pt x="10777" y="2124"/>
                </a:cubicBezTo>
                <a:cubicBezTo>
                  <a:pt x="10813" y="2132"/>
                  <a:pt x="10840" y="2106"/>
                  <a:pt x="10849" y="2061"/>
                </a:cubicBezTo>
                <a:cubicBezTo>
                  <a:pt x="10840" y="2025"/>
                  <a:pt x="10822" y="1999"/>
                  <a:pt x="10777" y="1999"/>
                </a:cubicBezTo>
                <a:close/>
                <a:moveTo>
                  <a:pt x="804" y="1990"/>
                </a:moveTo>
                <a:cubicBezTo>
                  <a:pt x="759" y="1990"/>
                  <a:pt x="732" y="2025"/>
                  <a:pt x="732" y="2070"/>
                </a:cubicBezTo>
                <a:cubicBezTo>
                  <a:pt x="741" y="2115"/>
                  <a:pt x="768" y="2132"/>
                  <a:pt x="813" y="2132"/>
                </a:cubicBezTo>
                <a:cubicBezTo>
                  <a:pt x="848" y="2124"/>
                  <a:pt x="875" y="2097"/>
                  <a:pt x="875" y="2052"/>
                </a:cubicBezTo>
                <a:cubicBezTo>
                  <a:pt x="866" y="2017"/>
                  <a:pt x="848" y="1990"/>
                  <a:pt x="804" y="1990"/>
                </a:cubicBezTo>
                <a:close/>
                <a:moveTo>
                  <a:pt x="9448" y="1312"/>
                </a:moveTo>
                <a:cubicBezTo>
                  <a:pt x="9404" y="1303"/>
                  <a:pt x="9377" y="1330"/>
                  <a:pt x="9368" y="1374"/>
                </a:cubicBezTo>
                <a:cubicBezTo>
                  <a:pt x="9368" y="1419"/>
                  <a:pt x="9395" y="1446"/>
                  <a:pt x="9430" y="1446"/>
                </a:cubicBezTo>
                <a:cubicBezTo>
                  <a:pt x="9475" y="1454"/>
                  <a:pt x="9502" y="1428"/>
                  <a:pt x="9511" y="1383"/>
                </a:cubicBezTo>
                <a:cubicBezTo>
                  <a:pt x="9502" y="1339"/>
                  <a:pt x="9484" y="1312"/>
                  <a:pt x="9448" y="1312"/>
                </a:cubicBezTo>
                <a:close/>
                <a:moveTo>
                  <a:pt x="8779" y="1454"/>
                </a:moveTo>
                <a:cubicBezTo>
                  <a:pt x="8824" y="1454"/>
                  <a:pt x="8850" y="1428"/>
                  <a:pt x="8850" y="1383"/>
                </a:cubicBezTo>
                <a:cubicBezTo>
                  <a:pt x="8850" y="1330"/>
                  <a:pt x="8824" y="1303"/>
                  <a:pt x="8779" y="1303"/>
                </a:cubicBezTo>
                <a:cubicBezTo>
                  <a:pt x="8726" y="1303"/>
                  <a:pt x="8708" y="1339"/>
                  <a:pt x="8708" y="1383"/>
                </a:cubicBezTo>
                <a:cubicBezTo>
                  <a:pt x="8708" y="1428"/>
                  <a:pt x="8734" y="1454"/>
                  <a:pt x="8779" y="1454"/>
                </a:cubicBezTo>
                <a:close/>
                <a:moveTo>
                  <a:pt x="2856" y="1383"/>
                </a:moveTo>
                <a:cubicBezTo>
                  <a:pt x="2856" y="1339"/>
                  <a:pt x="2838" y="1303"/>
                  <a:pt x="2784" y="1303"/>
                </a:cubicBezTo>
                <a:cubicBezTo>
                  <a:pt x="2740" y="1303"/>
                  <a:pt x="2704" y="1330"/>
                  <a:pt x="2704" y="1374"/>
                </a:cubicBezTo>
                <a:cubicBezTo>
                  <a:pt x="2704" y="1419"/>
                  <a:pt x="2722" y="1454"/>
                  <a:pt x="2775" y="1454"/>
                </a:cubicBezTo>
                <a:cubicBezTo>
                  <a:pt x="2820" y="1454"/>
                  <a:pt x="2856" y="1428"/>
                  <a:pt x="2856" y="1383"/>
                </a:cubicBezTo>
                <a:close/>
                <a:moveTo>
                  <a:pt x="2124" y="1312"/>
                </a:moveTo>
                <a:cubicBezTo>
                  <a:pt x="2079" y="1312"/>
                  <a:pt x="2053" y="1330"/>
                  <a:pt x="2053" y="1374"/>
                </a:cubicBezTo>
                <a:cubicBezTo>
                  <a:pt x="2044" y="1419"/>
                  <a:pt x="2070" y="1446"/>
                  <a:pt x="2115" y="1446"/>
                </a:cubicBezTo>
                <a:cubicBezTo>
                  <a:pt x="2160" y="1454"/>
                  <a:pt x="2186" y="1428"/>
                  <a:pt x="2195" y="1374"/>
                </a:cubicBezTo>
                <a:cubicBezTo>
                  <a:pt x="2186" y="1339"/>
                  <a:pt x="2169" y="1312"/>
                  <a:pt x="2124" y="1312"/>
                </a:cubicBezTo>
                <a:close/>
                <a:moveTo>
                  <a:pt x="1464" y="1312"/>
                </a:moveTo>
                <a:cubicBezTo>
                  <a:pt x="1428" y="1312"/>
                  <a:pt x="1401" y="1339"/>
                  <a:pt x="1392" y="1374"/>
                </a:cubicBezTo>
                <a:cubicBezTo>
                  <a:pt x="1392" y="1419"/>
                  <a:pt x="1419" y="1446"/>
                  <a:pt x="1455" y="1446"/>
                </a:cubicBezTo>
                <a:cubicBezTo>
                  <a:pt x="1500" y="1446"/>
                  <a:pt x="1517" y="1419"/>
                  <a:pt x="1526" y="1383"/>
                </a:cubicBezTo>
                <a:cubicBezTo>
                  <a:pt x="1526" y="1339"/>
                  <a:pt x="1508" y="1312"/>
                  <a:pt x="1464" y="1312"/>
                </a:cubicBezTo>
                <a:close/>
                <a:moveTo>
                  <a:pt x="13507" y="6718"/>
                </a:moveTo>
                <a:cubicBezTo>
                  <a:pt x="13507" y="6673"/>
                  <a:pt x="13480" y="6655"/>
                  <a:pt x="13445" y="6647"/>
                </a:cubicBezTo>
                <a:cubicBezTo>
                  <a:pt x="13400" y="6647"/>
                  <a:pt x="13364" y="6673"/>
                  <a:pt x="13364" y="6718"/>
                </a:cubicBezTo>
                <a:cubicBezTo>
                  <a:pt x="13364" y="6762"/>
                  <a:pt x="13391" y="6789"/>
                  <a:pt x="13445" y="6789"/>
                </a:cubicBezTo>
                <a:cubicBezTo>
                  <a:pt x="13480" y="6789"/>
                  <a:pt x="13507" y="6762"/>
                  <a:pt x="13507" y="6718"/>
                </a:cubicBezTo>
                <a:close/>
                <a:moveTo>
                  <a:pt x="13507" y="6049"/>
                </a:moveTo>
                <a:cubicBezTo>
                  <a:pt x="13507" y="6004"/>
                  <a:pt x="13489" y="5969"/>
                  <a:pt x="13445" y="5969"/>
                </a:cubicBezTo>
                <a:cubicBezTo>
                  <a:pt x="13400" y="5969"/>
                  <a:pt x="13373" y="5986"/>
                  <a:pt x="13373" y="6031"/>
                </a:cubicBezTo>
                <a:cubicBezTo>
                  <a:pt x="13364" y="6076"/>
                  <a:pt x="13391" y="6102"/>
                  <a:pt x="13436" y="6111"/>
                </a:cubicBezTo>
                <a:cubicBezTo>
                  <a:pt x="13472" y="6102"/>
                  <a:pt x="13498" y="6084"/>
                  <a:pt x="13507" y="6049"/>
                </a:cubicBezTo>
                <a:close/>
                <a:moveTo>
                  <a:pt x="12098" y="4131"/>
                </a:moveTo>
                <a:cubicBezTo>
                  <a:pt x="12142" y="4131"/>
                  <a:pt x="12169" y="4113"/>
                  <a:pt x="12169" y="4068"/>
                </a:cubicBezTo>
                <a:cubicBezTo>
                  <a:pt x="12169" y="4015"/>
                  <a:pt x="12142" y="3988"/>
                  <a:pt x="12089" y="3988"/>
                </a:cubicBezTo>
                <a:cubicBezTo>
                  <a:pt x="12044" y="3988"/>
                  <a:pt x="12026" y="4015"/>
                  <a:pt x="12026" y="4059"/>
                </a:cubicBezTo>
                <a:cubicBezTo>
                  <a:pt x="12026" y="4104"/>
                  <a:pt x="12044" y="4131"/>
                  <a:pt x="12098" y="4131"/>
                </a:cubicBezTo>
                <a:close/>
                <a:moveTo>
                  <a:pt x="12847" y="4728"/>
                </a:moveTo>
                <a:cubicBezTo>
                  <a:pt x="12856" y="4684"/>
                  <a:pt x="12829" y="4657"/>
                  <a:pt x="12785" y="4648"/>
                </a:cubicBezTo>
                <a:cubicBezTo>
                  <a:pt x="12740" y="4648"/>
                  <a:pt x="12713" y="4675"/>
                  <a:pt x="12713" y="4711"/>
                </a:cubicBezTo>
                <a:cubicBezTo>
                  <a:pt x="12704" y="4755"/>
                  <a:pt x="12731" y="4782"/>
                  <a:pt x="12776" y="4791"/>
                </a:cubicBezTo>
                <a:cubicBezTo>
                  <a:pt x="12811" y="4791"/>
                  <a:pt x="12838" y="4773"/>
                  <a:pt x="12847" y="4728"/>
                </a:cubicBezTo>
                <a:close/>
                <a:moveTo>
                  <a:pt x="4122" y="652"/>
                </a:moveTo>
                <a:cubicBezTo>
                  <a:pt x="4078" y="652"/>
                  <a:pt x="4051" y="669"/>
                  <a:pt x="4051" y="714"/>
                </a:cubicBezTo>
                <a:cubicBezTo>
                  <a:pt x="4042" y="759"/>
                  <a:pt x="4069" y="785"/>
                  <a:pt x="4113" y="794"/>
                </a:cubicBezTo>
                <a:cubicBezTo>
                  <a:pt x="4158" y="794"/>
                  <a:pt x="4185" y="768"/>
                  <a:pt x="4194" y="714"/>
                </a:cubicBezTo>
                <a:cubicBezTo>
                  <a:pt x="4185" y="678"/>
                  <a:pt x="4167" y="652"/>
                  <a:pt x="4122" y="652"/>
                </a:cubicBezTo>
                <a:close/>
                <a:moveTo>
                  <a:pt x="11446" y="3301"/>
                </a:moveTo>
                <a:cubicBezTo>
                  <a:pt x="11393" y="3301"/>
                  <a:pt x="11366" y="3328"/>
                  <a:pt x="11357" y="3381"/>
                </a:cubicBezTo>
                <a:cubicBezTo>
                  <a:pt x="11357" y="3426"/>
                  <a:pt x="11384" y="3453"/>
                  <a:pt x="11429" y="3453"/>
                </a:cubicBezTo>
                <a:cubicBezTo>
                  <a:pt x="11482" y="3462"/>
                  <a:pt x="11509" y="3435"/>
                  <a:pt x="11518" y="3372"/>
                </a:cubicBezTo>
                <a:cubicBezTo>
                  <a:pt x="11509" y="3337"/>
                  <a:pt x="11491" y="3301"/>
                  <a:pt x="11446" y="3301"/>
                </a:cubicBezTo>
                <a:moveTo>
                  <a:pt x="12098" y="3310"/>
                </a:moveTo>
                <a:cubicBezTo>
                  <a:pt x="12053" y="3319"/>
                  <a:pt x="12026" y="3346"/>
                  <a:pt x="12035" y="3381"/>
                </a:cubicBezTo>
                <a:cubicBezTo>
                  <a:pt x="12035" y="3417"/>
                  <a:pt x="12062" y="3444"/>
                  <a:pt x="12098" y="3444"/>
                </a:cubicBezTo>
                <a:cubicBezTo>
                  <a:pt x="12142" y="3444"/>
                  <a:pt x="12160" y="3417"/>
                  <a:pt x="12160" y="3372"/>
                </a:cubicBezTo>
                <a:cubicBezTo>
                  <a:pt x="12151" y="3337"/>
                  <a:pt x="12133" y="3310"/>
                  <a:pt x="12098" y="3310"/>
                </a:cubicBezTo>
                <a:close/>
                <a:moveTo>
                  <a:pt x="3471" y="652"/>
                </a:moveTo>
                <a:cubicBezTo>
                  <a:pt x="3426" y="652"/>
                  <a:pt x="3400" y="669"/>
                  <a:pt x="3391" y="714"/>
                </a:cubicBezTo>
                <a:cubicBezTo>
                  <a:pt x="3391" y="759"/>
                  <a:pt x="3418" y="785"/>
                  <a:pt x="3453" y="785"/>
                </a:cubicBezTo>
                <a:cubicBezTo>
                  <a:pt x="3498" y="794"/>
                  <a:pt x="3525" y="768"/>
                  <a:pt x="3534" y="723"/>
                </a:cubicBezTo>
                <a:cubicBezTo>
                  <a:pt x="3525" y="678"/>
                  <a:pt x="3507" y="652"/>
                  <a:pt x="3471" y="652"/>
                </a:cubicBezTo>
                <a:close/>
                <a:moveTo>
                  <a:pt x="4782" y="643"/>
                </a:moveTo>
                <a:cubicBezTo>
                  <a:pt x="4738" y="643"/>
                  <a:pt x="4711" y="669"/>
                  <a:pt x="4702" y="714"/>
                </a:cubicBezTo>
                <a:cubicBezTo>
                  <a:pt x="4702" y="768"/>
                  <a:pt x="4729" y="794"/>
                  <a:pt x="4782" y="794"/>
                </a:cubicBezTo>
                <a:cubicBezTo>
                  <a:pt x="4827" y="794"/>
                  <a:pt x="4854" y="768"/>
                  <a:pt x="4854" y="723"/>
                </a:cubicBezTo>
                <a:cubicBezTo>
                  <a:pt x="4854" y="678"/>
                  <a:pt x="4827" y="652"/>
                  <a:pt x="4782" y="643"/>
                </a:cubicBezTo>
                <a:close/>
                <a:moveTo>
                  <a:pt x="2784" y="652"/>
                </a:moveTo>
                <a:cubicBezTo>
                  <a:pt x="2740" y="652"/>
                  <a:pt x="2713" y="678"/>
                  <a:pt x="2713" y="714"/>
                </a:cubicBezTo>
                <a:cubicBezTo>
                  <a:pt x="2713" y="759"/>
                  <a:pt x="2740" y="785"/>
                  <a:pt x="2775" y="785"/>
                </a:cubicBezTo>
                <a:cubicBezTo>
                  <a:pt x="2820" y="785"/>
                  <a:pt x="2838" y="759"/>
                  <a:pt x="2847" y="723"/>
                </a:cubicBezTo>
                <a:cubicBezTo>
                  <a:pt x="2847" y="687"/>
                  <a:pt x="2820" y="661"/>
                  <a:pt x="2784" y="652"/>
                </a:cubicBezTo>
                <a:close/>
                <a:moveTo>
                  <a:pt x="12785" y="5308"/>
                </a:moveTo>
                <a:cubicBezTo>
                  <a:pt x="12740" y="5299"/>
                  <a:pt x="12713" y="5317"/>
                  <a:pt x="12704" y="5371"/>
                </a:cubicBezTo>
                <a:cubicBezTo>
                  <a:pt x="12704" y="5415"/>
                  <a:pt x="12722" y="5451"/>
                  <a:pt x="12776" y="5451"/>
                </a:cubicBezTo>
                <a:cubicBezTo>
                  <a:pt x="12820" y="5451"/>
                  <a:pt x="12847" y="5433"/>
                  <a:pt x="12856" y="5380"/>
                </a:cubicBezTo>
                <a:cubicBezTo>
                  <a:pt x="12856" y="5335"/>
                  <a:pt x="12829" y="5308"/>
                  <a:pt x="12785" y="5308"/>
                </a:cubicBezTo>
                <a:close/>
                <a:moveTo>
                  <a:pt x="12695" y="6049"/>
                </a:moveTo>
                <a:cubicBezTo>
                  <a:pt x="12704" y="6093"/>
                  <a:pt x="12731" y="6129"/>
                  <a:pt x="12785" y="6120"/>
                </a:cubicBezTo>
                <a:cubicBezTo>
                  <a:pt x="12838" y="6120"/>
                  <a:pt x="12865" y="6084"/>
                  <a:pt x="12865" y="6031"/>
                </a:cubicBezTo>
                <a:cubicBezTo>
                  <a:pt x="12856" y="5977"/>
                  <a:pt x="12820" y="5951"/>
                  <a:pt x="12776" y="5951"/>
                </a:cubicBezTo>
                <a:cubicBezTo>
                  <a:pt x="12722" y="5960"/>
                  <a:pt x="12686" y="5995"/>
                  <a:pt x="12695" y="6049"/>
                </a:cubicBezTo>
                <a:close/>
                <a:moveTo>
                  <a:pt x="12000" y="6031"/>
                </a:moveTo>
                <a:cubicBezTo>
                  <a:pt x="12000" y="6093"/>
                  <a:pt x="12035" y="6129"/>
                  <a:pt x="12089" y="6129"/>
                </a:cubicBezTo>
                <a:cubicBezTo>
                  <a:pt x="12151" y="6138"/>
                  <a:pt x="12187" y="6102"/>
                  <a:pt x="12187" y="6040"/>
                </a:cubicBezTo>
                <a:cubicBezTo>
                  <a:pt x="12196" y="5986"/>
                  <a:pt x="12160" y="5951"/>
                  <a:pt x="12098" y="5942"/>
                </a:cubicBezTo>
                <a:cubicBezTo>
                  <a:pt x="12044" y="5942"/>
                  <a:pt x="12008" y="5969"/>
                  <a:pt x="12000" y="6031"/>
                </a:cubicBezTo>
                <a:close/>
                <a:moveTo>
                  <a:pt x="3453" y="1294"/>
                </a:moveTo>
                <a:cubicBezTo>
                  <a:pt x="3409" y="1303"/>
                  <a:pt x="3373" y="1330"/>
                  <a:pt x="3382" y="1383"/>
                </a:cubicBezTo>
                <a:cubicBezTo>
                  <a:pt x="3382" y="1437"/>
                  <a:pt x="3418" y="1463"/>
                  <a:pt x="3471" y="1463"/>
                </a:cubicBezTo>
                <a:cubicBezTo>
                  <a:pt x="3516" y="1454"/>
                  <a:pt x="3542" y="1428"/>
                  <a:pt x="3551" y="1374"/>
                </a:cubicBezTo>
                <a:cubicBezTo>
                  <a:pt x="3534" y="1321"/>
                  <a:pt x="3507" y="1285"/>
                  <a:pt x="3453" y="1294"/>
                </a:cubicBezTo>
                <a:close/>
                <a:moveTo>
                  <a:pt x="4212" y="1374"/>
                </a:moveTo>
                <a:cubicBezTo>
                  <a:pt x="4203" y="1330"/>
                  <a:pt x="4176" y="1294"/>
                  <a:pt x="4122" y="1294"/>
                </a:cubicBezTo>
                <a:cubicBezTo>
                  <a:pt x="4069" y="1285"/>
                  <a:pt x="4033" y="1321"/>
                  <a:pt x="4033" y="1374"/>
                </a:cubicBezTo>
                <a:cubicBezTo>
                  <a:pt x="4033" y="1428"/>
                  <a:pt x="4069" y="1463"/>
                  <a:pt x="4122" y="1472"/>
                </a:cubicBezTo>
                <a:cubicBezTo>
                  <a:pt x="4176" y="1463"/>
                  <a:pt x="4212" y="1428"/>
                  <a:pt x="4212" y="1374"/>
                </a:cubicBezTo>
                <a:close/>
                <a:moveTo>
                  <a:pt x="4693" y="1374"/>
                </a:moveTo>
                <a:cubicBezTo>
                  <a:pt x="4684" y="1428"/>
                  <a:pt x="4720" y="1472"/>
                  <a:pt x="4782" y="1472"/>
                </a:cubicBezTo>
                <a:cubicBezTo>
                  <a:pt x="4836" y="1472"/>
                  <a:pt x="4872" y="1437"/>
                  <a:pt x="4872" y="1383"/>
                </a:cubicBezTo>
                <a:cubicBezTo>
                  <a:pt x="4872" y="1330"/>
                  <a:pt x="4836" y="1294"/>
                  <a:pt x="4782" y="1285"/>
                </a:cubicBezTo>
                <a:cubicBezTo>
                  <a:pt x="4729" y="1294"/>
                  <a:pt x="4693" y="1321"/>
                  <a:pt x="4693" y="1374"/>
                </a:cubicBezTo>
                <a:close/>
                <a:moveTo>
                  <a:pt x="28" y="4033"/>
                </a:moveTo>
                <a:cubicBezTo>
                  <a:pt x="28" y="4095"/>
                  <a:pt x="63" y="4131"/>
                  <a:pt x="126" y="4131"/>
                </a:cubicBezTo>
                <a:cubicBezTo>
                  <a:pt x="179" y="4131"/>
                  <a:pt x="215" y="4095"/>
                  <a:pt x="215" y="4042"/>
                </a:cubicBezTo>
                <a:cubicBezTo>
                  <a:pt x="215" y="3979"/>
                  <a:pt x="179" y="3952"/>
                  <a:pt x="108" y="3943"/>
                </a:cubicBezTo>
                <a:cubicBezTo>
                  <a:pt x="63" y="3952"/>
                  <a:pt x="28" y="3979"/>
                  <a:pt x="28" y="4033"/>
                </a:cubicBezTo>
                <a:close/>
                <a:moveTo>
                  <a:pt x="5371" y="1374"/>
                </a:moveTo>
                <a:cubicBezTo>
                  <a:pt x="5362" y="1428"/>
                  <a:pt x="5398" y="1472"/>
                  <a:pt x="5460" y="1472"/>
                </a:cubicBezTo>
                <a:cubicBezTo>
                  <a:pt x="5514" y="1472"/>
                  <a:pt x="5550" y="1437"/>
                  <a:pt x="5550" y="1383"/>
                </a:cubicBezTo>
                <a:cubicBezTo>
                  <a:pt x="5559" y="1330"/>
                  <a:pt x="5523" y="1294"/>
                  <a:pt x="5460" y="1285"/>
                </a:cubicBezTo>
                <a:cubicBezTo>
                  <a:pt x="5416" y="1294"/>
                  <a:pt x="5371" y="1312"/>
                  <a:pt x="5371" y="1374"/>
                </a:cubicBezTo>
                <a:close/>
                <a:moveTo>
                  <a:pt x="6121" y="1285"/>
                </a:moveTo>
                <a:cubicBezTo>
                  <a:pt x="6067" y="1285"/>
                  <a:pt x="6031" y="1321"/>
                  <a:pt x="6031" y="1374"/>
                </a:cubicBezTo>
                <a:cubicBezTo>
                  <a:pt x="6031" y="1428"/>
                  <a:pt x="6067" y="1472"/>
                  <a:pt x="6121" y="1472"/>
                </a:cubicBezTo>
                <a:cubicBezTo>
                  <a:pt x="6174" y="1472"/>
                  <a:pt x="6201" y="1428"/>
                  <a:pt x="6210" y="1383"/>
                </a:cubicBezTo>
                <a:cubicBezTo>
                  <a:pt x="6210" y="1330"/>
                  <a:pt x="6174" y="1294"/>
                  <a:pt x="6121" y="1285"/>
                </a:cubicBezTo>
                <a:close/>
                <a:moveTo>
                  <a:pt x="6692" y="1374"/>
                </a:moveTo>
                <a:cubicBezTo>
                  <a:pt x="6692" y="1428"/>
                  <a:pt x="6718" y="1463"/>
                  <a:pt x="6772" y="1472"/>
                </a:cubicBezTo>
                <a:cubicBezTo>
                  <a:pt x="6834" y="1472"/>
                  <a:pt x="6870" y="1437"/>
                  <a:pt x="6870" y="1374"/>
                </a:cubicBezTo>
                <a:cubicBezTo>
                  <a:pt x="6870" y="1321"/>
                  <a:pt x="6834" y="1294"/>
                  <a:pt x="6781" y="1285"/>
                </a:cubicBezTo>
                <a:cubicBezTo>
                  <a:pt x="6727" y="1294"/>
                  <a:pt x="6692" y="1321"/>
                  <a:pt x="6692" y="1374"/>
                </a:cubicBezTo>
                <a:close/>
                <a:moveTo>
                  <a:pt x="7530" y="1383"/>
                </a:moveTo>
                <a:cubicBezTo>
                  <a:pt x="7530" y="1330"/>
                  <a:pt x="7494" y="1294"/>
                  <a:pt x="7450" y="1294"/>
                </a:cubicBezTo>
                <a:cubicBezTo>
                  <a:pt x="7396" y="1285"/>
                  <a:pt x="7352" y="1321"/>
                  <a:pt x="7352" y="1374"/>
                </a:cubicBezTo>
                <a:cubicBezTo>
                  <a:pt x="7343" y="1428"/>
                  <a:pt x="7378" y="1454"/>
                  <a:pt x="7441" y="1472"/>
                </a:cubicBezTo>
                <a:cubicBezTo>
                  <a:pt x="7486" y="1463"/>
                  <a:pt x="7521" y="1437"/>
                  <a:pt x="7530" y="1383"/>
                </a:cubicBezTo>
                <a:close/>
                <a:moveTo>
                  <a:pt x="206" y="3390"/>
                </a:moveTo>
                <a:cubicBezTo>
                  <a:pt x="206" y="3337"/>
                  <a:pt x="179" y="3301"/>
                  <a:pt x="126" y="3292"/>
                </a:cubicBezTo>
                <a:cubicBezTo>
                  <a:pt x="72" y="3292"/>
                  <a:pt x="45" y="3328"/>
                  <a:pt x="36" y="3372"/>
                </a:cubicBezTo>
                <a:cubicBezTo>
                  <a:pt x="28" y="3426"/>
                  <a:pt x="63" y="3453"/>
                  <a:pt x="117" y="3462"/>
                </a:cubicBezTo>
                <a:cubicBezTo>
                  <a:pt x="170" y="3462"/>
                  <a:pt x="197" y="3435"/>
                  <a:pt x="206" y="3390"/>
                </a:cubicBezTo>
                <a:close/>
                <a:moveTo>
                  <a:pt x="714" y="3372"/>
                </a:moveTo>
                <a:cubicBezTo>
                  <a:pt x="706" y="3435"/>
                  <a:pt x="741" y="3471"/>
                  <a:pt x="804" y="3471"/>
                </a:cubicBezTo>
                <a:cubicBezTo>
                  <a:pt x="857" y="3471"/>
                  <a:pt x="893" y="3435"/>
                  <a:pt x="893" y="3381"/>
                </a:cubicBezTo>
                <a:cubicBezTo>
                  <a:pt x="902" y="3319"/>
                  <a:pt x="857" y="3292"/>
                  <a:pt x="795" y="3283"/>
                </a:cubicBezTo>
                <a:cubicBezTo>
                  <a:pt x="750" y="3292"/>
                  <a:pt x="714" y="3319"/>
                  <a:pt x="714" y="3372"/>
                </a:cubicBezTo>
                <a:close/>
                <a:moveTo>
                  <a:pt x="10215" y="3381"/>
                </a:moveTo>
                <a:cubicBezTo>
                  <a:pt x="10215" y="3328"/>
                  <a:pt x="10189" y="3283"/>
                  <a:pt x="10126" y="3283"/>
                </a:cubicBezTo>
                <a:cubicBezTo>
                  <a:pt x="10064" y="3274"/>
                  <a:pt x="10028" y="3310"/>
                  <a:pt x="10028" y="3381"/>
                </a:cubicBezTo>
                <a:cubicBezTo>
                  <a:pt x="10028" y="3435"/>
                  <a:pt x="10064" y="3471"/>
                  <a:pt x="10117" y="3480"/>
                </a:cubicBezTo>
                <a:cubicBezTo>
                  <a:pt x="10180" y="3471"/>
                  <a:pt x="10215" y="3444"/>
                  <a:pt x="10215" y="3381"/>
                </a:cubicBezTo>
                <a:close/>
                <a:moveTo>
                  <a:pt x="10867" y="3381"/>
                </a:moveTo>
                <a:cubicBezTo>
                  <a:pt x="10876" y="3328"/>
                  <a:pt x="10840" y="3292"/>
                  <a:pt x="10786" y="3292"/>
                </a:cubicBezTo>
                <a:cubicBezTo>
                  <a:pt x="10724" y="3283"/>
                  <a:pt x="10688" y="3319"/>
                  <a:pt x="10688" y="3381"/>
                </a:cubicBezTo>
                <a:cubicBezTo>
                  <a:pt x="10688" y="3435"/>
                  <a:pt x="10724" y="3462"/>
                  <a:pt x="10777" y="3471"/>
                </a:cubicBezTo>
                <a:cubicBezTo>
                  <a:pt x="10831" y="3462"/>
                  <a:pt x="10867" y="3435"/>
                  <a:pt x="10867" y="3381"/>
                </a:cubicBezTo>
                <a:close/>
                <a:moveTo>
                  <a:pt x="884" y="2721"/>
                </a:moveTo>
                <a:cubicBezTo>
                  <a:pt x="884" y="2668"/>
                  <a:pt x="848" y="2632"/>
                  <a:pt x="795" y="2632"/>
                </a:cubicBezTo>
                <a:cubicBezTo>
                  <a:pt x="741" y="2641"/>
                  <a:pt x="714" y="2677"/>
                  <a:pt x="723" y="2730"/>
                </a:cubicBezTo>
                <a:cubicBezTo>
                  <a:pt x="723" y="2775"/>
                  <a:pt x="759" y="2802"/>
                  <a:pt x="804" y="2802"/>
                </a:cubicBezTo>
                <a:cubicBezTo>
                  <a:pt x="857" y="2793"/>
                  <a:pt x="884" y="2766"/>
                  <a:pt x="884" y="2721"/>
                </a:cubicBezTo>
                <a:close/>
                <a:moveTo>
                  <a:pt x="12008" y="5380"/>
                </a:moveTo>
                <a:cubicBezTo>
                  <a:pt x="12008" y="5433"/>
                  <a:pt x="12044" y="5469"/>
                  <a:pt x="12089" y="5469"/>
                </a:cubicBezTo>
                <a:cubicBezTo>
                  <a:pt x="12151" y="5469"/>
                  <a:pt x="12187" y="5433"/>
                  <a:pt x="12187" y="5371"/>
                </a:cubicBezTo>
                <a:cubicBezTo>
                  <a:pt x="12187" y="5317"/>
                  <a:pt x="12151" y="5291"/>
                  <a:pt x="12098" y="5291"/>
                </a:cubicBezTo>
                <a:cubicBezTo>
                  <a:pt x="12044" y="5299"/>
                  <a:pt x="12008" y="5326"/>
                  <a:pt x="12008" y="5380"/>
                </a:cubicBezTo>
                <a:close/>
                <a:moveTo>
                  <a:pt x="28" y="4720"/>
                </a:moveTo>
                <a:cubicBezTo>
                  <a:pt x="28" y="4773"/>
                  <a:pt x="54" y="4809"/>
                  <a:pt x="117" y="4818"/>
                </a:cubicBezTo>
                <a:cubicBezTo>
                  <a:pt x="179" y="4818"/>
                  <a:pt x="215" y="4782"/>
                  <a:pt x="215" y="4720"/>
                </a:cubicBezTo>
                <a:cubicBezTo>
                  <a:pt x="215" y="4657"/>
                  <a:pt x="179" y="4630"/>
                  <a:pt x="117" y="4621"/>
                </a:cubicBezTo>
                <a:cubicBezTo>
                  <a:pt x="63" y="4630"/>
                  <a:pt x="28" y="4657"/>
                  <a:pt x="28" y="4720"/>
                </a:cubicBezTo>
                <a:close/>
                <a:moveTo>
                  <a:pt x="11339" y="4720"/>
                </a:moveTo>
                <a:cubicBezTo>
                  <a:pt x="11339" y="4773"/>
                  <a:pt x="11375" y="4809"/>
                  <a:pt x="11438" y="4818"/>
                </a:cubicBezTo>
                <a:cubicBezTo>
                  <a:pt x="11491" y="4818"/>
                  <a:pt x="11527" y="4782"/>
                  <a:pt x="11536" y="4720"/>
                </a:cubicBezTo>
                <a:cubicBezTo>
                  <a:pt x="11536" y="4666"/>
                  <a:pt x="11500" y="4630"/>
                  <a:pt x="11438" y="4621"/>
                </a:cubicBezTo>
                <a:cubicBezTo>
                  <a:pt x="11384" y="4630"/>
                  <a:pt x="11348" y="4657"/>
                  <a:pt x="11339" y="4720"/>
                </a:cubicBezTo>
                <a:close/>
                <a:moveTo>
                  <a:pt x="12107" y="4639"/>
                </a:moveTo>
                <a:cubicBezTo>
                  <a:pt x="12053" y="4630"/>
                  <a:pt x="12017" y="4666"/>
                  <a:pt x="12008" y="4720"/>
                </a:cubicBezTo>
                <a:cubicBezTo>
                  <a:pt x="12008" y="4764"/>
                  <a:pt x="12044" y="4800"/>
                  <a:pt x="12089" y="4800"/>
                </a:cubicBezTo>
                <a:cubicBezTo>
                  <a:pt x="12142" y="4809"/>
                  <a:pt x="12178" y="4773"/>
                  <a:pt x="12187" y="4720"/>
                </a:cubicBezTo>
                <a:cubicBezTo>
                  <a:pt x="12178" y="4675"/>
                  <a:pt x="12151" y="4639"/>
                  <a:pt x="12107" y="4639"/>
                </a:cubicBezTo>
                <a:close/>
                <a:moveTo>
                  <a:pt x="2035" y="2061"/>
                </a:moveTo>
                <a:cubicBezTo>
                  <a:pt x="2035" y="2115"/>
                  <a:pt x="2062" y="2141"/>
                  <a:pt x="2115" y="2150"/>
                </a:cubicBezTo>
                <a:cubicBezTo>
                  <a:pt x="2169" y="2150"/>
                  <a:pt x="2204" y="2115"/>
                  <a:pt x="2204" y="2070"/>
                </a:cubicBezTo>
                <a:cubicBezTo>
                  <a:pt x="2213" y="2008"/>
                  <a:pt x="2178" y="1981"/>
                  <a:pt x="2124" y="1972"/>
                </a:cubicBezTo>
                <a:cubicBezTo>
                  <a:pt x="2070" y="1981"/>
                  <a:pt x="2035" y="2008"/>
                  <a:pt x="2035" y="2061"/>
                </a:cubicBezTo>
                <a:close/>
                <a:moveTo>
                  <a:pt x="2873" y="2061"/>
                </a:moveTo>
                <a:cubicBezTo>
                  <a:pt x="2873" y="2008"/>
                  <a:pt x="2838" y="1972"/>
                  <a:pt x="2775" y="1972"/>
                </a:cubicBezTo>
                <a:cubicBezTo>
                  <a:pt x="2722" y="1972"/>
                  <a:pt x="2686" y="1999"/>
                  <a:pt x="2686" y="2061"/>
                </a:cubicBezTo>
                <a:cubicBezTo>
                  <a:pt x="2686" y="2115"/>
                  <a:pt x="2722" y="2150"/>
                  <a:pt x="2784" y="2159"/>
                </a:cubicBezTo>
                <a:cubicBezTo>
                  <a:pt x="2838" y="2150"/>
                  <a:pt x="2873" y="2124"/>
                  <a:pt x="2873" y="2061"/>
                </a:cubicBezTo>
                <a:close/>
                <a:moveTo>
                  <a:pt x="3462" y="1963"/>
                </a:moveTo>
                <a:cubicBezTo>
                  <a:pt x="3409" y="1963"/>
                  <a:pt x="3364" y="1999"/>
                  <a:pt x="3364" y="2052"/>
                </a:cubicBezTo>
                <a:cubicBezTo>
                  <a:pt x="3364" y="2124"/>
                  <a:pt x="3400" y="2159"/>
                  <a:pt x="3462" y="2159"/>
                </a:cubicBezTo>
                <a:cubicBezTo>
                  <a:pt x="3525" y="2159"/>
                  <a:pt x="3551" y="2115"/>
                  <a:pt x="3560" y="2061"/>
                </a:cubicBezTo>
                <a:cubicBezTo>
                  <a:pt x="3551" y="1999"/>
                  <a:pt x="3525" y="1963"/>
                  <a:pt x="3462" y="1963"/>
                </a:cubicBezTo>
                <a:close/>
                <a:moveTo>
                  <a:pt x="8030" y="2061"/>
                </a:moveTo>
                <a:cubicBezTo>
                  <a:pt x="8030" y="2124"/>
                  <a:pt x="8056" y="2150"/>
                  <a:pt x="8119" y="2159"/>
                </a:cubicBezTo>
                <a:cubicBezTo>
                  <a:pt x="8181" y="2159"/>
                  <a:pt x="8217" y="2124"/>
                  <a:pt x="8217" y="2061"/>
                </a:cubicBezTo>
                <a:cubicBezTo>
                  <a:pt x="8217" y="1999"/>
                  <a:pt x="8181" y="1972"/>
                  <a:pt x="8119" y="1963"/>
                </a:cubicBezTo>
                <a:cubicBezTo>
                  <a:pt x="8065" y="1972"/>
                  <a:pt x="8030" y="1999"/>
                  <a:pt x="8030" y="2061"/>
                </a:cubicBezTo>
                <a:moveTo>
                  <a:pt x="8779" y="1972"/>
                </a:moveTo>
                <a:cubicBezTo>
                  <a:pt x="8726" y="1972"/>
                  <a:pt x="8690" y="2008"/>
                  <a:pt x="8690" y="2061"/>
                </a:cubicBezTo>
                <a:cubicBezTo>
                  <a:pt x="8690" y="2115"/>
                  <a:pt x="8726" y="2150"/>
                  <a:pt x="8788" y="2150"/>
                </a:cubicBezTo>
                <a:cubicBezTo>
                  <a:pt x="8842" y="2150"/>
                  <a:pt x="8868" y="2115"/>
                  <a:pt x="8868" y="2061"/>
                </a:cubicBezTo>
                <a:cubicBezTo>
                  <a:pt x="8859" y="2008"/>
                  <a:pt x="8833" y="1972"/>
                  <a:pt x="8779" y="1972"/>
                </a:cubicBezTo>
                <a:close/>
                <a:moveTo>
                  <a:pt x="9430" y="1981"/>
                </a:moveTo>
                <a:cubicBezTo>
                  <a:pt x="9386" y="1981"/>
                  <a:pt x="9350" y="2017"/>
                  <a:pt x="9350" y="2061"/>
                </a:cubicBezTo>
                <a:cubicBezTo>
                  <a:pt x="9359" y="2115"/>
                  <a:pt x="9395" y="2150"/>
                  <a:pt x="9448" y="2141"/>
                </a:cubicBezTo>
                <a:cubicBezTo>
                  <a:pt x="9493" y="2141"/>
                  <a:pt x="9520" y="2106"/>
                  <a:pt x="9520" y="2052"/>
                </a:cubicBezTo>
                <a:cubicBezTo>
                  <a:pt x="9511" y="2008"/>
                  <a:pt x="9484" y="1972"/>
                  <a:pt x="9430" y="1981"/>
                </a:cubicBezTo>
                <a:close/>
                <a:moveTo>
                  <a:pt x="8128" y="1294"/>
                </a:moveTo>
                <a:cubicBezTo>
                  <a:pt x="8074" y="1285"/>
                  <a:pt x="8039" y="1321"/>
                  <a:pt x="8039" y="1374"/>
                </a:cubicBezTo>
                <a:cubicBezTo>
                  <a:pt x="8030" y="1428"/>
                  <a:pt x="8065" y="1454"/>
                  <a:pt x="8110" y="1463"/>
                </a:cubicBezTo>
                <a:cubicBezTo>
                  <a:pt x="8164" y="1472"/>
                  <a:pt x="8199" y="1437"/>
                  <a:pt x="8208" y="1383"/>
                </a:cubicBezTo>
                <a:cubicBezTo>
                  <a:pt x="8199" y="1330"/>
                  <a:pt x="8172" y="1303"/>
                  <a:pt x="8128" y="1294"/>
                </a:cubicBezTo>
                <a:close/>
                <a:moveTo>
                  <a:pt x="10679" y="4050"/>
                </a:moveTo>
                <a:cubicBezTo>
                  <a:pt x="10679" y="4113"/>
                  <a:pt x="10706" y="4149"/>
                  <a:pt x="10768" y="4158"/>
                </a:cubicBezTo>
                <a:cubicBezTo>
                  <a:pt x="10831" y="4158"/>
                  <a:pt x="10876" y="4131"/>
                  <a:pt x="10876" y="4059"/>
                </a:cubicBezTo>
                <a:cubicBezTo>
                  <a:pt x="10876" y="4006"/>
                  <a:pt x="10840" y="3970"/>
                  <a:pt x="10786" y="3961"/>
                </a:cubicBezTo>
                <a:cubicBezTo>
                  <a:pt x="10724" y="3970"/>
                  <a:pt x="10688" y="3997"/>
                  <a:pt x="10679" y="4050"/>
                </a:cubicBezTo>
                <a:close/>
                <a:moveTo>
                  <a:pt x="11446" y="3970"/>
                </a:moveTo>
                <a:cubicBezTo>
                  <a:pt x="11393" y="3970"/>
                  <a:pt x="11348" y="3997"/>
                  <a:pt x="11348" y="4050"/>
                </a:cubicBezTo>
                <a:cubicBezTo>
                  <a:pt x="11339" y="4113"/>
                  <a:pt x="11375" y="4149"/>
                  <a:pt x="11438" y="4149"/>
                </a:cubicBezTo>
                <a:cubicBezTo>
                  <a:pt x="11491" y="4149"/>
                  <a:pt x="11518" y="4113"/>
                  <a:pt x="11527" y="4059"/>
                </a:cubicBezTo>
                <a:cubicBezTo>
                  <a:pt x="11527" y="4015"/>
                  <a:pt x="11500" y="3970"/>
                  <a:pt x="11446" y="3970"/>
                </a:cubicBezTo>
                <a:close/>
                <a:moveTo>
                  <a:pt x="10117" y="2632"/>
                </a:moveTo>
                <a:cubicBezTo>
                  <a:pt x="10064" y="2632"/>
                  <a:pt x="10037" y="2668"/>
                  <a:pt x="10028" y="2712"/>
                </a:cubicBezTo>
                <a:cubicBezTo>
                  <a:pt x="10028" y="2775"/>
                  <a:pt x="10064" y="2810"/>
                  <a:pt x="10117" y="2810"/>
                </a:cubicBezTo>
                <a:cubicBezTo>
                  <a:pt x="10171" y="2810"/>
                  <a:pt x="10206" y="2775"/>
                  <a:pt x="10206" y="2721"/>
                </a:cubicBezTo>
                <a:cubicBezTo>
                  <a:pt x="10198" y="2668"/>
                  <a:pt x="10171" y="2632"/>
                  <a:pt x="10117" y="2632"/>
                </a:cubicBezTo>
                <a:close/>
                <a:moveTo>
                  <a:pt x="9439" y="2623"/>
                </a:moveTo>
                <a:cubicBezTo>
                  <a:pt x="9377" y="2623"/>
                  <a:pt x="9341" y="2659"/>
                  <a:pt x="9341" y="2721"/>
                </a:cubicBezTo>
                <a:cubicBezTo>
                  <a:pt x="9341" y="2784"/>
                  <a:pt x="9377" y="2810"/>
                  <a:pt x="9439" y="2810"/>
                </a:cubicBezTo>
                <a:cubicBezTo>
                  <a:pt x="9502" y="2810"/>
                  <a:pt x="9528" y="2775"/>
                  <a:pt x="9537" y="2721"/>
                </a:cubicBezTo>
                <a:cubicBezTo>
                  <a:pt x="9528" y="2659"/>
                  <a:pt x="9493" y="2623"/>
                  <a:pt x="9439" y="2623"/>
                </a:cubicBezTo>
                <a:close/>
                <a:moveTo>
                  <a:pt x="2026" y="2712"/>
                </a:moveTo>
                <a:cubicBezTo>
                  <a:pt x="2017" y="2775"/>
                  <a:pt x="2053" y="2810"/>
                  <a:pt x="2115" y="2819"/>
                </a:cubicBezTo>
                <a:cubicBezTo>
                  <a:pt x="2178" y="2819"/>
                  <a:pt x="2213" y="2784"/>
                  <a:pt x="2213" y="2721"/>
                </a:cubicBezTo>
                <a:cubicBezTo>
                  <a:pt x="2222" y="2659"/>
                  <a:pt x="2186" y="2632"/>
                  <a:pt x="2124" y="2623"/>
                </a:cubicBezTo>
                <a:cubicBezTo>
                  <a:pt x="2062" y="2623"/>
                  <a:pt x="2026" y="2650"/>
                  <a:pt x="2026" y="2712"/>
                </a:cubicBezTo>
                <a:close/>
                <a:moveTo>
                  <a:pt x="1473" y="2632"/>
                </a:moveTo>
                <a:cubicBezTo>
                  <a:pt x="1419" y="2623"/>
                  <a:pt x="1375" y="2659"/>
                  <a:pt x="1375" y="2712"/>
                </a:cubicBezTo>
                <a:cubicBezTo>
                  <a:pt x="1366" y="2766"/>
                  <a:pt x="1401" y="2810"/>
                  <a:pt x="1464" y="2810"/>
                </a:cubicBezTo>
                <a:cubicBezTo>
                  <a:pt x="1517" y="2810"/>
                  <a:pt x="1544" y="2775"/>
                  <a:pt x="1553" y="2721"/>
                </a:cubicBezTo>
                <a:cubicBezTo>
                  <a:pt x="1553" y="2677"/>
                  <a:pt x="1526" y="2632"/>
                  <a:pt x="1473" y="2632"/>
                </a:cubicBezTo>
                <a:close/>
                <a:moveTo>
                  <a:pt x="12695" y="6718"/>
                </a:moveTo>
                <a:cubicBezTo>
                  <a:pt x="12695" y="6771"/>
                  <a:pt x="12722" y="6807"/>
                  <a:pt x="12776" y="6807"/>
                </a:cubicBezTo>
                <a:cubicBezTo>
                  <a:pt x="12829" y="6807"/>
                  <a:pt x="12865" y="6780"/>
                  <a:pt x="12865" y="6727"/>
                </a:cubicBezTo>
                <a:cubicBezTo>
                  <a:pt x="12865" y="6664"/>
                  <a:pt x="12829" y="6638"/>
                  <a:pt x="12776" y="6629"/>
                </a:cubicBezTo>
                <a:cubicBezTo>
                  <a:pt x="12722" y="6638"/>
                  <a:pt x="12686" y="6664"/>
                  <a:pt x="12695" y="6718"/>
                </a:cubicBezTo>
                <a:moveTo>
                  <a:pt x="4881" y="2061"/>
                </a:moveTo>
                <a:cubicBezTo>
                  <a:pt x="4881" y="1990"/>
                  <a:pt x="4836" y="1954"/>
                  <a:pt x="4774" y="1954"/>
                </a:cubicBezTo>
                <a:cubicBezTo>
                  <a:pt x="4711" y="1963"/>
                  <a:pt x="4675" y="1999"/>
                  <a:pt x="4675" y="2061"/>
                </a:cubicBezTo>
                <a:cubicBezTo>
                  <a:pt x="4675" y="2132"/>
                  <a:pt x="4720" y="2159"/>
                  <a:pt x="4782" y="2168"/>
                </a:cubicBezTo>
                <a:cubicBezTo>
                  <a:pt x="4845" y="2159"/>
                  <a:pt x="4881" y="2124"/>
                  <a:pt x="4881" y="2061"/>
                </a:cubicBezTo>
                <a:close/>
                <a:moveTo>
                  <a:pt x="2677" y="2721"/>
                </a:moveTo>
                <a:cubicBezTo>
                  <a:pt x="2677" y="2784"/>
                  <a:pt x="2722" y="2828"/>
                  <a:pt x="2784" y="2819"/>
                </a:cubicBezTo>
                <a:cubicBezTo>
                  <a:pt x="2847" y="2819"/>
                  <a:pt x="2882" y="2784"/>
                  <a:pt x="2882" y="2712"/>
                </a:cubicBezTo>
                <a:cubicBezTo>
                  <a:pt x="2882" y="2650"/>
                  <a:pt x="2838" y="2623"/>
                  <a:pt x="2775" y="2614"/>
                </a:cubicBezTo>
                <a:cubicBezTo>
                  <a:pt x="2713" y="2623"/>
                  <a:pt x="2677" y="2659"/>
                  <a:pt x="2677" y="2721"/>
                </a:cubicBezTo>
                <a:close/>
                <a:moveTo>
                  <a:pt x="8681" y="2721"/>
                </a:moveTo>
                <a:cubicBezTo>
                  <a:pt x="8681" y="2793"/>
                  <a:pt x="8726" y="2819"/>
                  <a:pt x="8788" y="2819"/>
                </a:cubicBezTo>
                <a:cubicBezTo>
                  <a:pt x="8842" y="2819"/>
                  <a:pt x="8877" y="2775"/>
                  <a:pt x="8877" y="2721"/>
                </a:cubicBezTo>
                <a:cubicBezTo>
                  <a:pt x="8877" y="2659"/>
                  <a:pt x="8842" y="2623"/>
                  <a:pt x="8779" y="2614"/>
                </a:cubicBezTo>
                <a:cubicBezTo>
                  <a:pt x="8717" y="2623"/>
                  <a:pt x="8672" y="2659"/>
                  <a:pt x="8681" y="2721"/>
                </a:cubicBezTo>
                <a:close/>
                <a:moveTo>
                  <a:pt x="706" y="4042"/>
                </a:moveTo>
                <a:cubicBezTo>
                  <a:pt x="706" y="4095"/>
                  <a:pt x="732" y="4131"/>
                  <a:pt x="795" y="4140"/>
                </a:cubicBezTo>
                <a:cubicBezTo>
                  <a:pt x="857" y="4140"/>
                  <a:pt x="902" y="4104"/>
                  <a:pt x="902" y="4042"/>
                </a:cubicBezTo>
                <a:cubicBezTo>
                  <a:pt x="902" y="3979"/>
                  <a:pt x="866" y="3943"/>
                  <a:pt x="804" y="3935"/>
                </a:cubicBezTo>
                <a:cubicBezTo>
                  <a:pt x="741" y="3943"/>
                  <a:pt x="706" y="3970"/>
                  <a:pt x="706" y="4042"/>
                </a:cubicBezTo>
                <a:close/>
                <a:moveTo>
                  <a:pt x="1366" y="3381"/>
                </a:moveTo>
                <a:cubicBezTo>
                  <a:pt x="1366" y="3435"/>
                  <a:pt x="1392" y="3471"/>
                  <a:pt x="1455" y="3480"/>
                </a:cubicBezTo>
                <a:cubicBezTo>
                  <a:pt x="1517" y="3480"/>
                  <a:pt x="1562" y="3453"/>
                  <a:pt x="1562" y="3381"/>
                </a:cubicBezTo>
                <a:cubicBezTo>
                  <a:pt x="1562" y="3319"/>
                  <a:pt x="1526" y="3283"/>
                  <a:pt x="1464" y="3274"/>
                </a:cubicBezTo>
                <a:cubicBezTo>
                  <a:pt x="1401" y="3283"/>
                  <a:pt x="1366" y="3310"/>
                  <a:pt x="1366" y="3381"/>
                </a:cubicBezTo>
                <a:close/>
                <a:moveTo>
                  <a:pt x="11339" y="5380"/>
                </a:moveTo>
                <a:cubicBezTo>
                  <a:pt x="11339" y="5451"/>
                  <a:pt x="11384" y="5478"/>
                  <a:pt x="11446" y="5478"/>
                </a:cubicBezTo>
                <a:cubicBezTo>
                  <a:pt x="11500" y="5478"/>
                  <a:pt x="11536" y="5442"/>
                  <a:pt x="11536" y="5380"/>
                </a:cubicBezTo>
                <a:cubicBezTo>
                  <a:pt x="11536" y="5317"/>
                  <a:pt x="11500" y="5282"/>
                  <a:pt x="11438" y="5273"/>
                </a:cubicBezTo>
                <a:cubicBezTo>
                  <a:pt x="11375" y="5282"/>
                  <a:pt x="11330" y="5317"/>
                  <a:pt x="11339" y="5380"/>
                </a:cubicBezTo>
                <a:close/>
                <a:moveTo>
                  <a:pt x="4113" y="1963"/>
                </a:moveTo>
                <a:cubicBezTo>
                  <a:pt x="4051" y="1963"/>
                  <a:pt x="4024" y="1999"/>
                  <a:pt x="4024" y="2061"/>
                </a:cubicBezTo>
                <a:cubicBezTo>
                  <a:pt x="4024" y="2124"/>
                  <a:pt x="4060" y="2159"/>
                  <a:pt x="4122" y="2159"/>
                </a:cubicBezTo>
                <a:cubicBezTo>
                  <a:pt x="4185" y="2159"/>
                  <a:pt x="4220" y="2124"/>
                  <a:pt x="4220" y="2052"/>
                </a:cubicBezTo>
                <a:cubicBezTo>
                  <a:pt x="4212" y="1990"/>
                  <a:pt x="4176" y="1954"/>
                  <a:pt x="4113" y="1963"/>
                </a:cubicBezTo>
                <a:close/>
                <a:moveTo>
                  <a:pt x="10786" y="4613"/>
                </a:moveTo>
                <a:cubicBezTo>
                  <a:pt x="10715" y="4613"/>
                  <a:pt x="10670" y="4648"/>
                  <a:pt x="10670" y="4720"/>
                </a:cubicBezTo>
                <a:cubicBezTo>
                  <a:pt x="10670" y="4782"/>
                  <a:pt x="10715" y="4827"/>
                  <a:pt x="10768" y="4827"/>
                </a:cubicBezTo>
                <a:cubicBezTo>
                  <a:pt x="10840" y="4827"/>
                  <a:pt x="10876" y="4791"/>
                  <a:pt x="10884" y="4720"/>
                </a:cubicBezTo>
                <a:cubicBezTo>
                  <a:pt x="10884" y="4657"/>
                  <a:pt x="10849" y="4613"/>
                  <a:pt x="10786" y="4613"/>
                </a:cubicBezTo>
                <a:close/>
                <a:moveTo>
                  <a:pt x="9439" y="3274"/>
                </a:moveTo>
                <a:cubicBezTo>
                  <a:pt x="9377" y="3265"/>
                  <a:pt x="9332" y="3310"/>
                  <a:pt x="9332" y="3381"/>
                </a:cubicBezTo>
                <a:cubicBezTo>
                  <a:pt x="9332" y="3444"/>
                  <a:pt x="9368" y="3480"/>
                  <a:pt x="9430" y="3488"/>
                </a:cubicBezTo>
                <a:cubicBezTo>
                  <a:pt x="9502" y="3488"/>
                  <a:pt x="9537" y="3444"/>
                  <a:pt x="9546" y="3381"/>
                </a:cubicBezTo>
                <a:cubicBezTo>
                  <a:pt x="9537" y="3319"/>
                  <a:pt x="9502" y="3274"/>
                  <a:pt x="9439" y="3274"/>
                </a:cubicBezTo>
                <a:close/>
                <a:moveTo>
                  <a:pt x="3355" y="2730"/>
                </a:moveTo>
                <a:cubicBezTo>
                  <a:pt x="3355" y="2793"/>
                  <a:pt x="3400" y="2828"/>
                  <a:pt x="3462" y="2828"/>
                </a:cubicBezTo>
                <a:cubicBezTo>
                  <a:pt x="3525" y="2828"/>
                  <a:pt x="3569" y="2784"/>
                  <a:pt x="3569" y="2721"/>
                </a:cubicBezTo>
                <a:cubicBezTo>
                  <a:pt x="3569" y="2650"/>
                  <a:pt x="3525" y="2614"/>
                  <a:pt x="3462" y="2605"/>
                </a:cubicBezTo>
                <a:cubicBezTo>
                  <a:pt x="3391" y="2623"/>
                  <a:pt x="3346" y="2659"/>
                  <a:pt x="3355" y="2730"/>
                </a:cubicBezTo>
                <a:close/>
                <a:moveTo>
                  <a:pt x="10117" y="4166"/>
                </a:moveTo>
                <a:cubicBezTo>
                  <a:pt x="10189" y="4166"/>
                  <a:pt x="10224" y="4122"/>
                  <a:pt x="10224" y="4059"/>
                </a:cubicBezTo>
                <a:cubicBezTo>
                  <a:pt x="10224" y="3988"/>
                  <a:pt x="10180" y="3952"/>
                  <a:pt x="10108" y="3952"/>
                </a:cubicBezTo>
                <a:cubicBezTo>
                  <a:pt x="10055" y="3961"/>
                  <a:pt x="10019" y="3997"/>
                  <a:pt x="10010" y="4059"/>
                </a:cubicBezTo>
                <a:cubicBezTo>
                  <a:pt x="10019" y="4122"/>
                  <a:pt x="10055" y="4166"/>
                  <a:pt x="10117" y="4166"/>
                </a:cubicBezTo>
                <a:close/>
                <a:moveTo>
                  <a:pt x="11545" y="6031"/>
                </a:moveTo>
                <a:cubicBezTo>
                  <a:pt x="11536" y="5969"/>
                  <a:pt x="11500" y="5924"/>
                  <a:pt x="11438" y="5933"/>
                </a:cubicBezTo>
                <a:cubicBezTo>
                  <a:pt x="11366" y="5933"/>
                  <a:pt x="11322" y="5977"/>
                  <a:pt x="11330" y="6049"/>
                </a:cubicBezTo>
                <a:cubicBezTo>
                  <a:pt x="11339" y="6111"/>
                  <a:pt x="11375" y="6138"/>
                  <a:pt x="11438" y="6147"/>
                </a:cubicBezTo>
                <a:cubicBezTo>
                  <a:pt x="11509" y="6138"/>
                  <a:pt x="11554" y="6093"/>
                  <a:pt x="11545" y="6031"/>
                </a:cubicBezTo>
                <a:close/>
                <a:moveTo>
                  <a:pt x="126" y="5273"/>
                </a:moveTo>
                <a:cubicBezTo>
                  <a:pt x="54" y="5273"/>
                  <a:pt x="10" y="5317"/>
                  <a:pt x="10" y="5380"/>
                </a:cubicBezTo>
                <a:cubicBezTo>
                  <a:pt x="19" y="5451"/>
                  <a:pt x="63" y="5487"/>
                  <a:pt x="135" y="5487"/>
                </a:cubicBezTo>
                <a:cubicBezTo>
                  <a:pt x="197" y="5478"/>
                  <a:pt x="224" y="5433"/>
                  <a:pt x="233" y="5380"/>
                </a:cubicBezTo>
                <a:cubicBezTo>
                  <a:pt x="224" y="5308"/>
                  <a:pt x="188" y="5273"/>
                  <a:pt x="126" y="5273"/>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2" name="Google Shape;1562;p61"/>
          <p:cNvGrpSpPr/>
          <p:nvPr/>
        </p:nvGrpSpPr>
        <p:grpSpPr>
          <a:xfrm>
            <a:off x="4925545" y="4272060"/>
            <a:ext cx="3011323" cy="1432849"/>
            <a:chOff x="6138003" y="1915900"/>
            <a:chExt cx="1988197" cy="946025"/>
          </a:xfrm>
        </p:grpSpPr>
        <p:sp>
          <p:nvSpPr>
            <p:cNvPr id="1563" name="Google Shape;1563;p61"/>
            <p:cNvSpPr/>
            <p:nvPr/>
          </p:nvSpPr>
          <p:spPr>
            <a:xfrm rot="5400000">
              <a:off x="6722851" y="1458576"/>
              <a:ext cx="818501" cy="1988197"/>
            </a:xfrm>
            <a:custGeom>
              <a:rect b="b" l="l" r="r" t="t"/>
              <a:pathLst>
                <a:path extrusionOk="0" h="16754" w="6897">
                  <a:moveTo>
                    <a:pt x="6558" y="8029"/>
                  </a:moveTo>
                  <a:cubicBezTo>
                    <a:pt x="6558" y="8118"/>
                    <a:pt x="6629" y="8190"/>
                    <a:pt x="6718" y="8199"/>
                  </a:cubicBezTo>
                  <a:cubicBezTo>
                    <a:pt x="6807" y="8199"/>
                    <a:pt x="6888" y="8127"/>
                    <a:pt x="6888" y="8029"/>
                  </a:cubicBezTo>
                  <a:cubicBezTo>
                    <a:pt x="6888" y="7940"/>
                    <a:pt x="6816" y="7869"/>
                    <a:pt x="6727" y="7869"/>
                  </a:cubicBezTo>
                  <a:cubicBezTo>
                    <a:pt x="6638" y="7860"/>
                    <a:pt x="6567" y="7931"/>
                    <a:pt x="6558" y="8029"/>
                  </a:cubicBezTo>
                  <a:close/>
                  <a:moveTo>
                    <a:pt x="6736" y="9207"/>
                  </a:moveTo>
                  <a:cubicBezTo>
                    <a:pt x="6647" y="9198"/>
                    <a:pt x="6567" y="9278"/>
                    <a:pt x="6558" y="9358"/>
                  </a:cubicBezTo>
                  <a:cubicBezTo>
                    <a:pt x="6558" y="9448"/>
                    <a:pt x="6629" y="9528"/>
                    <a:pt x="6718" y="9537"/>
                  </a:cubicBezTo>
                  <a:cubicBezTo>
                    <a:pt x="6807" y="9537"/>
                    <a:pt x="6888" y="9465"/>
                    <a:pt x="6888" y="9376"/>
                  </a:cubicBezTo>
                  <a:cubicBezTo>
                    <a:pt x="6897" y="9296"/>
                    <a:pt x="6825" y="9216"/>
                    <a:pt x="6736" y="9207"/>
                  </a:cubicBezTo>
                  <a:close/>
                  <a:moveTo>
                    <a:pt x="6727" y="8520"/>
                  </a:moveTo>
                  <a:cubicBezTo>
                    <a:pt x="6629" y="8529"/>
                    <a:pt x="6558" y="8600"/>
                    <a:pt x="6558" y="8689"/>
                  </a:cubicBezTo>
                  <a:cubicBezTo>
                    <a:pt x="6558" y="8778"/>
                    <a:pt x="6638" y="8859"/>
                    <a:pt x="6736" y="8850"/>
                  </a:cubicBezTo>
                  <a:cubicBezTo>
                    <a:pt x="6825" y="8850"/>
                    <a:pt x="6897" y="8770"/>
                    <a:pt x="6888" y="8680"/>
                  </a:cubicBezTo>
                  <a:cubicBezTo>
                    <a:pt x="6888" y="8591"/>
                    <a:pt x="6816" y="8520"/>
                    <a:pt x="6727" y="8520"/>
                  </a:cubicBezTo>
                  <a:close/>
                  <a:moveTo>
                    <a:pt x="6727" y="7208"/>
                  </a:moveTo>
                  <a:cubicBezTo>
                    <a:pt x="6638" y="7208"/>
                    <a:pt x="6567" y="7280"/>
                    <a:pt x="6558" y="7360"/>
                  </a:cubicBezTo>
                  <a:cubicBezTo>
                    <a:pt x="6558" y="7449"/>
                    <a:pt x="6629" y="7530"/>
                    <a:pt x="6718" y="7538"/>
                  </a:cubicBezTo>
                  <a:cubicBezTo>
                    <a:pt x="6807" y="7538"/>
                    <a:pt x="6888" y="7458"/>
                    <a:pt x="6888" y="7369"/>
                  </a:cubicBezTo>
                  <a:cubicBezTo>
                    <a:pt x="6888" y="7289"/>
                    <a:pt x="6807" y="7208"/>
                    <a:pt x="6727" y="7208"/>
                  </a:cubicBezTo>
                  <a:close/>
                  <a:moveTo>
                    <a:pt x="6718" y="9867"/>
                  </a:moveTo>
                  <a:cubicBezTo>
                    <a:pt x="6629" y="9876"/>
                    <a:pt x="6575" y="9929"/>
                    <a:pt x="6567" y="10027"/>
                  </a:cubicBezTo>
                  <a:cubicBezTo>
                    <a:pt x="6558" y="10108"/>
                    <a:pt x="6638" y="10188"/>
                    <a:pt x="6718" y="10188"/>
                  </a:cubicBezTo>
                  <a:cubicBezTo>
                    <a:pt x="6807" y="10197"/>
                    <a:pt x="6888" y="10117"/>
                    <a:pt x="6888" y="10027"/>
                  </a:cubicBezTo>
                  <a:cubicBezTo>
                    <a:pt x="6888" y="9947"/>
                    <a:pt x="6807" y="9858"/>
                    <a:pt x="6718" y="9867"/>
                  </a:cubicBezTo>
                  <a:close/>
                  <a:moveTo>
                    <a:pt x="5906" y="8689"/>
                  </a:moveTo>
                  <a:cubicBezTo>
                    <a:pt x="5915" y="8787"/>
                    <a:pt x="5969" y="8841"/>
                    <a:pt x="6058" y="8850"/>
                  </a:cubicBezTo>
                  <a:cubicBezTo>
                    <a:pt x="6147" y="8859"/>
                    <a:pt x="6228" y="8778"/>
                    <a:pt x="6228" y="8689"/>
                  </a:cubicBezTo>
                  <a:cubicBezTo>
                    <a:pt x="6228" y="8609"/>
                    <a:pt x="6147" y="8529"/>
                    <a:pt x="6067" y="8529"/>
                  </a:cubicBezTo>
                  <a:cubicBezTo>
                    <a:pt x="5978" y="8529"/>
                    <a:pt x="5897" y="8609"/>
                    <a:pt x="5906" y="8689"/>
                  </a:cubicBezTo>
                  <a:close/>
                  <a:moveTo>
                    <a:pt x="6228" y="8038"/>
                  </a:moveTo>
                  <a:cubicBezTo>
                    <a:pt x="6228" y="7949"/>
                    <a:pt x="6156" y="7869"/>
                    <a:pt x="6067" y="7869"/>
                  </a:cubicBezTo>
                  <a:cubicBezTo>
                    <a:pt x="5987" y="7869"/>
                    <a:pt x="5906" y="7940"/>
                    <a:pt x="5906" y="8020"/>
                  </a:cubicBezTo>
                  <a:cubicBezTo>
                    <a:pt x="5897" y="8109"/>
                    <a:pt x="5978" y="8190"/>
                    <a:pt x="6067" y="8190"/>
                  </a:cubicBezTo>
                  <a:cubicBezTo>
                    <a:pt x="6147" y="8190"/>
                    <a:pt x="6219" y="8118"/>
                    <a:pt x="6228" y="8038"/>
                  </a:cubicBezTo>
                  <a:close/>
                  <a:moveTo>
                    <a:pt x="6888" y="6718"/>
                  </a:moveTo>
                  <a:cubicBezTo>
                    <a:pt x="6888" y="6629"/>
                    <a:pt x="6807" y="6548"/>
                    <a:pt x="6727" y="6548"/>
                  </a:cubicBezTo>
                  <a:cubicBezTo>
                    <a:pt x="6638" y="6548"/>
                    <a:pt x="6567" y="6629"/>
                    <a:pt x="6567" y="6709"/>
                  </a:cubicBezTo>
                  <a:cubicBezTo>
                    <a:pt x="6558" y="6798"/>
                    <a:pt x="6638" y="6878"/>
                    <a:pt x="6727" y="6869"/>
                  </a:cubicBezTo>
                  <a:cubicBezTo>
                    <a:pt x="6807" y="6869"/>
                    <a:pt x="6879" y="6798"/>
                    <a:pt x="6888" y="6718"/>
                  </a:cubicBezTo>
                  <a:close/>
                  <a:moveTo>
                    <a:pt x="6067" y="9207"/>
                  </a:moveTo>
                  <a:cubicBezTo>
                    <a:pt x="5987" y="9207"/>
                    <a:pt x="5906" y="9287"/>
                    <a:pt x="5906" y="9376"/>
                  </a:cubicBezTo>
                  <a:cubicBezTo>
                    <a:pt x="5906" y="9456"/>
                    <a:pt x="5978" y="9528"/>
                    <a:pt x="6058" y="9528"/>
                  </a:cubicBezTo>
                  <a:cubicBezTo>
                    <a:pt x="6147" y="9537"/>
                    <a:pt x="6228" y="9456"/>
                    <a:pt x="6228" y="9367"/>
                  </a:cubicBezTo>
                  <a:cubicBezTo>
                    <a:pt x="6228" y="9287"/>
                    <a:pt x="6156" y="9216"/>
                    <a:pt x="6067" y="9207"/>
                  </a:cubicBezTo>
                  <a:close/>
                  <a:moveTo>
                    <a:pt x="5906" y="7369"/>
                  </a:moveTo>
                  <a:cubicBezTo>
                    <a:pt x="5906" y="7449"/>
                    <a:pt x="5978" y="7530"/>
                    <a:pt x="6058" y="7530"/>
                  </a:cubicBezTo>
                  <a:cubicBezTo>
                    <a:pt x="6147" y="7530"/>
                    <a:pt x="6228" y="7449"/>
                    <a:pt x="6228" y="7369"/>
                  </a:cubicBezTo>
                  <a:cubicBezTo>
                    <a:pt x="6219" y="7289"/>
                    <a:pt x="6147" y="7208"/>
                    <a:pt x="6067" y="7208"/>
                  </a:cubicBezTo>
                  <a:cubicBezTo>
                    <a:pt x="5987" y="7208"/>
                    <a:pt x="5906" y="7289"/>
                    <a:pt x="5906" y="7369"/>
                  </a:cubicBezTo>
                  <a:close/>
                  <a:moveTo>
                    <a:pt x="6879" y="10688"/>
                  </a:moveTo>
                  <a:cubicBezTo>
                    <a:pt x="6879" y="10607"/>
                    <a:pt x="6807" y="10527"/>
                    <a:pt x="6718" y="10527"/>
                  </a:cubicBezTo>
                  <a:cubicBezTo>
                    <a:pt x="6638" y="10536"/>
                    <a:pt x="6567" y="10607"/>
                    <a:pt x="6567" y="10688"/>
                  </a:cubicBezTo>
                  <a:cubicBezTo>
                    <a:pt x="6567" y="10777"/>
                    <a:pt x="6647" y="10848"/>
                    <a:pt x="6727" y="10848"/>
                  </a:cubicBezTo>
                  <a:cubicBezTo>
                    <a:pt x="6807" y="10848"/>
                    <a:pt x="6888" y="10768"/>
                    <a:pt x="6879" y="10688"/>
                  </a:cubicBezTo>
                  <a:close/>
                  <a:moveTo>
                    <a:pt x="5906" y="10027"/>
                  </a:moveTo>
                  <a:cubicBezTo>
                    <a:pt x="5906" y="10108"/>
                    <a:pt x="5978" y="10188"/>
                    <a:pt x="6067" y="10188"/>
                  </a:cubicBezTo>
                  <a:cubicBezTo>
                    <a:pt x="6147" y="10188"/>
                    <a:pt x="6219" y="10117"/>
                    <a:pt x="6228" y="10036"/>
                  </a:cubicBezTo>
                  <a:cubicBezTo>
                    <a:pt x="6228" y="9947"/>
                    <a:pt x="6147" y="9876"/>
                    <a:pt x="6067" y="9876"/>
                  </a:cubicBezTo>
                  <a:cubicBezTo>
                    <a:pt x="5987" y="9867"/>
                    <a:pt x="5906" y="9947"/>
                    <a:pt x="5906" y="10027"/>
                  </a:cubicBezTo>
                  <a:close/>
                  <a:moveTo>
                    <a:pt x="6058" y="6557"/>
                  </a:moveTo>
                  <a:cubicBezTo>
                    <a:pt x="5969" y="6566"/>
                    <a:pt x="5915" y="6620"/>
                    <a:pt x="5915" y="6709"/>
                  </a:cubicBezTo>
                  <a:cubicBezTo>
                    <a:pt x="5906" y="6798"/>
                    <a:pt x="5987" y="6869"/>
                    <a:pt x="6067" y="6869"/>
                  </a:cubicBezTo>
                  <a:cubicBezTo>
                    <a:pt x="6147" y="6869"/>
                    <a:pt x="6228" y="6789"/>
                    <a:pt x="6219" y="6709"/>
                  </a:cubicBezTo>
                  <a:cubicBezTo>
                    <a:pt x="6219" y="6620"/>
                    <a:pt x="6138" y="6548"/>
                    <a:pt x="6058" y="6557"/>
                  </a:cubicBezTo>
                  <a:close/>
                  <a:moveTo>
                    <a:pt x="5541" y="8689"/>
                  </a:moveTo>
                  <a:cubicBezTo>
                    <a:pt x="5532" y="8600"/>
                    <a:pt x="5478" y="8547"/>
                    <a:pt x="5398" y="8538"/>
                  </a:cubicBezTo>
                  <a:cubicBezTo>
                    <a:pt x="5309" y="8520"/>
                    <a:pt x="5228" y="8600"/>
                    <a:pt x="5228" y="8680"/>
                  </a:cubicBezTo>
                  <a:cubicBezTo>
                    <a:pt x="5219" y="8761"/>
                    <a:pt x="5300" y="8841"/>
                    <a:pt x="5380" y="8841"/>
                  </a:cubicBezTo>
                  <a:cubicBezTo>
                    <a:pt x="5460" y="8850"/>
                    <a:pt x="5541" y="8770"/>
                    <a:pt x="5541" y="8689"/>
                  </a:cubicBezTo>
                  <a:close/>
                  <a:moveTo>
                    <a:pt x="6870" y="6040"/>
                  </a:moveTo>
                  <a:cubicBezTo>
                    <a:pt x="6879" y="5951"/>
                    <a:pt x="6834" y="5897"/>
                    <a:pt x="6736" y="5879"/>
                  </a:cubicBezTo>
                  <a:cubicBezTo>
                    <a:pt x="6647" y="5870"/>
                    <a:pt x="6575" y="5933"/>
                    <a:pt x="6575" y="6022"/>
                  </a:cubicBezTo>
                  <a:cubicBezTo>
                    <a:pt x="6575" y="6120"/>
                    <a:pt x="6620" y="6165"/>
                    <a:pt x="6718" y="6182"/>
                  </a:cubicBezTo>
                  <a:cubicBezTo>
                    <a:pt x="6807" y="6174"/>
                    <a:pt x="6870" y="6138"/>
                    <a:pt x="6870" y="6040"/>
                  </a:cubicBezTo>
                  <a:close/>
                  <a:moveTo>
                    <a:pt x="5532" y="8038"/>
                  </a:moveTo>
                  <a:cubicBezTo>
                    <a:pt x="5532" y="7940"/>
                    <a:pt x="5487" y="7886"/>
                    <a:pt x="5389" y="7877"/>
                  </a:cubicBezTo>
                  <a:cubicBezTo>
                    <a:pt x="5300" y="7877"/>
                    <a:pt x="5228" y="7940"/>
                    <a:pt x="5237" y="8029"/>
                  </a:cubicBezTo>
                  <a:cubicBezTo>
                    <a:pt x="5237" y="8127"/>
                    <a:pt x="5291" y="8172"/>
                    <a:pt x="5380" y="8181"/>
                  </a:cubicBezTo>
                  <a:cubicBezTo>
                    <a:pt x="5478" y="8172"/>
                    <a:pt x="5532" y="8127"/>
                    <a:pt x="5532" y="8038"/>
                  </a:cubicBezTo>
                  <a:close/>
                  <a:moveTo>
                    <a:pt x="5237" y="9367"/>
                  </a:moveTo>
                  <a:cubicBezTo>
                    <a:pt x="5237" y="9465"/>
                    <a:pt x="5282" y="9510"/>
                    <a:pt x="5380" y="9519"/>
                  </a:cubicBezTo>
                  <a:cubicBezTo>
                    <a:pt x="5469" y="9528"/>
                    <a:pt x="5541" y="9456"/>
                    <a:pt x="5532" y="9367"/>
                  </a:cubicBezTo>
                  <a:cubicBezTo>
                    <a:pt x="5532" y="9278"/>
                    <a:pt x="5478" y="9225"/>
                    <a:pt x="5380" y="9225"/>
                  </a:cubicBezTo>
                  <a:cubicBezTo>
                    <a:pt x="5291" y="9225"/>
                    <a:pt x="5237" y="9278"/>
                    <a:pt x="5237" y="9367"/>
                  </a:cubicBezTo>
                  <a:close/>
                  <a:moveTo>
                    <a:pt x="5389" y="7226"/>
                  </a:moveTo>
                  <a:cubicBezTo>
                    <a:pt x="5291" y="7226"/>
                    <a:pt x="5237" y="7280"/>
                    <a:pt x="5237" y="7369"/>
                  </a:cubicBezTo>
                  <a:cubicBezTo>
                    <a:pt x="5237" y="7458"/>
                    <a:pt x="5291" y="7512"/>
                    <a:pt x="5380" y="7521"/>
                  </a:cubicBezTo>
                  <a:cubicBezTo>
                    <a:pt x="5478" y="7521"/>
                    <a:pt x="5523" y="7467"/>
                    <a:pt x="5532" y="7378"/>
                  </a:cubicBezTo>
                  <a:cubicBezTo>
                    <a:pt x="5523" y="7280"/>
                    <a:pt x="5478" y="7226"/>
                    <a:pt x="5389" y="7226"/>
                  </a:cubicBezTo>
                  <a:close/>
                  <a:moveTo>
                    <a:pt x="5915" y="10696"/>
                  </a:moveTo>
                  <a:cubicBezTo>
                    <a:pt x="5924" y="10786"/>
                    <a:pt x="5978" y="10839"/>
                    <a:pt x="6076" y="10839"/>
                  </a:cubicBezTo>
                  <a:cubicBezTo>
                    <a:pt x="6165" y="10830"/>
                    <a:pt x="6219" y="10777"/>
                    <a:pt x="6210" y="10679"/>
                  </a:cubicBezTo>
                  <a:cubicBezTo>
                    <a:pt x="6210" y="10589"/>
                    <a:pt x="6147" y="10545"/>
                    <a:pt x="6058" y="10545"/>
                  </a:cubicBezTo>
                  <a:cubicBezTo>
                    <a:pt x="5969" y="10554"/>
                    <a:pt x="5915" y="10598"/>
                    <a:pt x="5915" y="10696"/>
                  </a:cubicBezTo>
                  <a:close/>
                  <a:moveTo>
                    <a:pt x="6727" y="11223"/>
                  </a:moveTo>
                  <a:cubicBezTo>
                    <a:pt x="6638" y="11223"/>
                    <a:pt x="6575" y="11276"/>
                    <a:pt x="6575" y="11366"/>
                  </a:cubicBezTo>
                  <a:cubicBezTo>
                    <a:pt x="6575" y="11464"/>
                    <a:pt x="6629" y="11517"/>
                    <a:pt x="6718" y="11517"/>
                  </a:cubicBezTo>
                  <a:cubicBezTo>
                    <a:pt x="6816" y="11517"/>
                    <a:pt x="6861" y="11464"/>
                    <a:pt x="6870" y="11374"/>
                  </a:cubicBezTo>
                  <a:cubicBezTo>
                    <a:pt x="6870" y="11285"/>
                    <a:pt x="6816" y="11223"/>
                    <a:pt x="6727" y="11223"/>
                  </a:cubicBezTo>
                  <a:close/>
                  <a:moveTo>
                    <a:pt x="5237" y="10036"/>
                  </a:moveTo>
                  <a:cubicBezTo>
                    <a:pt x="5246" y="10126"/>
                    <a:pt x="5291" y="10170"/>
                    <a:pt x="5380" y="10179"/>
                  </a:cubicBezTo>
                  <a:cubicBezTo>
                    <a:pt x="5460" y="10179"/>
                    <a:pt x="5532" y="10117"/>
                    <a:pt x="5532" y="10027"/>
                  </a:cubicBezTo>
                  <a:cubicBezTo>
                    <a:pt x="5523" y="9938"/>
                    <a:pt x="5478" y="9894"/>
                    <a:pt x="5398" y="9885"/>
                  </a:cubicBezTo>
                  <a:cubicBezTo>
                    <a:pt x="5300" y="9885"/>
                    <a:pt x="5237" y="9947"/>
                    <a:pt x="5237" y="10036"/>
                  </a:cubicBezTo>
                  <a:close/>
                  <a:moveTo>
                    <a:pt x="4729" y="8547"/>
                  </a:moveTo>
                  <a:cubicBezTo>
                    <a:pt x="4648" y="8538"/>
                    <a:pt x="4577" y="8600"/>
                    <a:pt x="4577" y="8689"/>
                  </a:cubicBezTo>
                  <a:cubicBezTo>
                    <a:pt x="4586" y="8778"/>
                    <a:pt x="4631" y="8823"/>
                    <a:pt x="4720" y="8832"/>
                  </a:cubicBezTo>
                  <a:cubicBezTo>
                    <a:pt x="4800" y="8841"/>
                    <a:pt x="4872" y="8778"/>
                    <a:pt x="4872" y="8671"/>
                  </a:cubicBezTo>
                  <a:cubicBezTo>
                    <a:pt x="4863" y="8600"/>
                    <a:pt x="4818" y="8547"/>
                    <a:pt x="4729" y="8547"/>
                  </a:cubicBezTo>
                  <a:close/>
                  <a:moveTo>
                    <a:pt x="5380" y="6566"/>
                  </a:moveTo>
                  <a:cubicBezTo>
                    <a:pt x="5300" y="6566"/>
                    <a:pt x="5246" y="6620"/>
                    <a:pt x="5237" y="6700"/>
                  </a:cubicBezTo>
                  <a:cubicBezTo>
                    <a:pt x="5228" y="6789"/>
                    <a:pt x="5291" y="6852"/>
                    <a:pt x="5380" y="6860"/>
                  </a:cubicBezTo>
                  <a:cubicBezTo>
                    <a:pt x="5460" y="6860"/>
                    <a:pt x="5532" y="6798"/>
                    <a:pt x="5532" y="6718"/>
                  </a:cubicBezTo>
                  <a:cubicBezTo>
                    <a:pt x="5532" y="6629"/>
                    <a:pt x="5469" y="6566"/>
                    <a:pt x="5380" y="6566"/>
                  </a:cubicBezTo>
                  <a:close/>
                  <a:moveTo>
                    <a:pt x="6058" y="5888"/>
                  </a:moveTo>
                  <a:cubicBezTo>
                    <a:pt x="5969" y="5888"/>
                    <a:pt x="5924" y="5942"/>
                    <a:pt x="5924" y="6031"/>
                  </a:cubicBezTo>
                  <a:cubicBezTo>
                    <a:pt x="5924" y="6120"/>
                    <a:pt x="5978" y="6174"/>
                    <a:pt x="6067" y="6174"/>
                  </a:cubicBezTo>
                  <a:cubicBezTo>
                    <a:pt x="6156" y="6174"/>
                    <a:pt x="6210" y="6111"/>
                    <a:pt x="6210" y="6022"/>
                  </a:cubicBezTo>
                  <a:cubicBezTo>
                    <a:pt x="6210" y="5942"/>
                    <a:pt x="6147" y="5879"/>
                    <a:pt x="6058" y="5888"/>
                  </a:cubicBezTo>
                  <a:close/>
                  <a:moveTo>
                    <a:pt x="6727" y="5228"/>
                  </a:moveTo>
                  <a:cubicBezTo>
                    <a:pt x="6647" y="5219"/>
                    <a:pt x="6575" y="5290"/>
                    <a:pt x="6584" y="5371"/>
                  </a:cubicBezTo>
                  <a:cubicBezTo>
                    <a:pt x="6584" y="5460"/>
                    <a:pt x="6629" y="5513"/>
                    <a:pt x="6718" y="5513"/>
                  </a:cubicBezTo>
                  <a:cubicBezTo>
                    <a:pt x="6807" y="5522"/>
                    <a:pt x="6870" y="5460"/>
                    <a:pt x="6870" y="5353"/>
                  </a:cubicBezTo>
                  <a:cubicBezTo>
                    <a:pt x="6861" y="5281"/>
                    <a:pt x="6816" y="5237"/>
                    <a:pt x="6727" y="5228"/>
                  </a:cubicBezTo>
                  <a:close/>
                  <a:moveTo>
                    <a:pt x="4729" y="9225"/>
                  </a:moveTo>
                  <a:cubicBezTo>
                    <a:pt x="4648" y="9225"/>
                    <a:pt x="4586" y="9287"/>
                    <a:pt x="4586" y="9367"/>
                  </a:cubicBezTo>
                  <a:cubicBezTo>
                    <a:pt x="4577" y="9456"/>
                    <a:pt x="4648" y="9519"/>
                    <a:pt x="4729" y="9510"/>
                  </a:cubicBezTo>
                  <a:cubicBezTo>
                    <a:pt x="4818" y="9510"/>
                    <a:pt x="4863" y="9456"/>
                    <a:pt x="4872" y="9385"/>
                  </a:cubicBezTo>
                  <a:cubicBezTo>
                    <a:pt x="4872" y="9296"/>
                    <a:pt x="4809" y="9233"/>
                    <a:pt x="4729" y="9225"/>
                  </a:cubicBezTo>
                  <a:close/>
                  <a:moveTo>
                    <a:pt x="6210" y="11383"/>
                  </a:moveTo>
                  <a:cubicBezTo>
                    <a:pt x="6219" y="11303"/>
                    <a:pt x="6156" y="11232"/>
                    <a:pt x="6067" y="11232"/>
                  </a:cubicBezTo>
                  <a:cubicBezTo>
                    <a:pt x="5987" y="11223"/>
                    <a:pt x="5924" y="11285"/>
                    <a:pt x="5924" y="11374"/>
                  </a:cubicBezTo>
                  <a:cubicBezTo>
                    <a:pt x="5924" y="11464"/>
                    <a:pt x="5978" y="11499"/>
                    <a:pt x="6058" y="11517"/>
                  </a:cubicBezTo>
                  <a:cubicBezTo>
                    <a:pt x="6147" y="11508"/>
                    <a:pt x="6201" y="11473"/>
                    <a:pt x="6210" y="11383"/>
                  </a:cubicBezTo>
                  <a:close/>
                  <a:moveTo>
                    <a:pt x="4872" y="8038"/>
                  </a:moveTo>
                  <a:cubicBezTo>
                    <a:pt x="4872" y="7949"/>
                    <a:pt x="4809" y="7886"/>
                    <a:pt x="4720" y="7886"/>
                  </a:cubicBezTo>
                  <a:cubicBezTo>
                    <a:pt x="4640" y="7886"/>
                    <a:pt x="4586" y="7940"/>
                    <a:pt x="4577" y="8029"/>
                  </a:cubicBezTo>
                  <a:cubicBezTo>
                    <a:pt x="4577" y="8109"/>
                    <a:pt x="4640" y="8172"/>
                    <a:pt x="4729" y="8172"/>
                  </a:cubicBezTo>
                  <a:cubicBezTo>
                    <a:pt x="4809" y="8172"/>
                    <a:pt x="4863" y="8118"/>
                    <a:pt x="4872" y="8038"/>
                  </a:cubicBezTo>
                  <a:close/>
                  <a:moveTo>
                    <a:pt x="5389" y="10545"/>
                  </a:moveTo>
                  <a:cubicBezTo>
                    <a:pt x="5309" y="10536"/>
                    <a:pt x="5246" y="10598"/>
                    <a:pt x="5237" y="10688"/>
                  </a:cubicBezTo>
                  <a:cubicBezTo>
                    <a:pt x="5237" y="10768"/>
                    <a:pt x="5300" y="10830"/>
                    <a:pt x="5389" y="10830"/>
                  </a:cubicBezTo>
                  <a:cubicBezTo>
                    <a:pt x="5469" y="10830"/>
                    <a:pt x="5514" y="10777"/>
                    <a:pt x="5532" y="10696"/>
                  </a:cubicBezTo>
                  <a:cubicBezTo>
                    <a:pt x="5523" y="10607"/>
                    <a:pt x="5478" y="10554"/>
                    <a:pt x="5389" y="10545"/>
                  </a:cubicBezTo>
                  <a:close/>
                  <a:moveTo>
                    <a:pt x="4586" y="10027"/>
                  </a:moveTo>
                  <a:cubicBezTo>
                    <a:pt x="4586" y="10117"/>
                    <a:pt x="4631" y="10170"/>
                    <a:pt x="4720" y="10170"/>
                  </a:cubicBezTo>
                  <a:cubicBezTo>
                    <a:pt x="4800" y="10179"/>
                    <a:pt x="4872" y="10108"/>
                    <a:pt x="4863" y="10027"/>
                  </a:cubicBezTo>
                  <a:cubicBezTo>
                    <a:pt x="4863" y="9938"/>
                    <a:pt x="4809" y="9894"/>
                    <a:pt x="4720" y="9885"/>
                  </a:cubicBezTo>
                  <a:cubicBezTo>
                    <a:pt x="4640" y="9894"/>
                    <a:pt x="4586" y="9938"/>
                    <a:pt x="4586" y="10027"/>
                  </a:cubicBezTo>
                  <a:close/>
                  <a:moveTo>
                    <a:pt x="5924" y="5371"/>
                  </a:moveTo>
                  <a:cubicBezTo>
                    <a:pt x="5924" y="5460"/>
                    <a:pt x="5978" y="5513"/>
                    <a:pt x="6067" y="5513"/>
                  </a:cubicBezTo>
                  <a:cubicBezTo>
                    <a:pt x="6147" y="5513"/>
                    <a:pt x="6219" y="5442"/>
                    <a:pt x="6210" y="5362"/>
                  </a:cubicBezTo>
                  <a:cubicBezTo>
                    <a:pt x="6201" y="5273"/>
                    <a:pt x="6147" y="5237"/>
                    <a:pt x="6058" y="5228"/>
                  </a:cubicBezTo>
                  <a:cubicBezTo>
                    <a:pt x="5978" y="5237"/>
                    <a:pt x="5924" y="5290"/>
                    <a:pt x="5924" y="5371"/>
                  </a:cubicBezTo>
                  <a:close/>
                  <a:moveTo>
                    <a:pt x="4729" y="7226"/>
                  </a:moveTo>
                  <a:cubicBezTo>
                    <a:pt x="4648" y="7226"/>
                    <a:pt x="4586" y="7289"/>
                    <a:pt x="4586" y="7369"/>
                  </a:cubicBezTo>
                  <a:cubicBezTo>
                    <a:pt x="4577" y="7458"/>
                    <a:pt x="4648" y="7521"/>
                    <a:pt x="4729" y="7512"/>
                  </a:cubicBezTo>
                  <a:cubicBezTo>
                    <a:pt x="4818" y="7512"/>
                    <a:pt x="4863" y="7458"/>
                    <a:pt x="4872" y="7369"/>
                  </a:cubicBezTo>
                  <a:cubicBezTo>
                    <a:pt x="4863" y="7289"/>
                    <a:pt x="4818" y="7235"/>
                    <a:pt x="4729" y="7226"/>
                  </a:cubicBezTo>
                  <a:close/>
                  <a:moveTo>
                    <a:pt x="6727" y="11892"/>
                  </a:moveTo>
                  <a:cubicBezTo>
                    <a:pt x="6638" y="11892"/>
                    <a:pt x="6584" y="11945"/>
                    <a:pt x="6584" y="12026"/>
                  </a:cubicBezTo>
                  <a:cubicBezTo>
                    <a:pt x="6575" y="12115"/>
                    <a:pt x="6647" y="12177"/>
                    <a:pt x="6736" y="12168"/>
                  </a:cubicBezTo>
                  <a:cubicBezTo>
                    <a:pt x="6816" y="12160"/>
                    <a:pt x="6861" y="12115"/>
                    <a:pt x="6870" y="12044"/>
                  </a:cubicBezTo>
                  <a:cubicBezTo>
                    <a:pt x="6861" y="11945"/>
                    <a:pt x="6798" y="11883"/>
                    <a:pt x="6727" y="11892"/>
                  </a:cubicBezTo>
                  <a:close/>
                  <a:moveTo>
                    <a:pt x="5523" y="6031"/>
                  </a:moveTo>
                  <a:cubicBezTo>
                    <a:pt x="5523" y="5942"/>
                    <a:pt x="5469" y="5897"/>
                    <a:pt x="5389" y="5888"/>
                  </a:cubicBezTo>
                  <a:cubicBezTo>
                    <a:pt x="5300" y="5888"/>
                    <a:pt x="5237" y="5959"/>
                    <a:pt x="5246" y="6040"/>
                  </a:cubicBezTo>
                  <a:cubicBezTo>
                    <a:pt x="5246" y="6129"/>
                    <a:pt x="5300" y="6165"/>
                    <a:pt x="5389" y="6174"/>
                  </a:cubicBezTo>
                  <a:cubicBezTo>
                    <a:pt x="5469" y="6165"/>
                    <a:pt x="5523" y="6120"/>
                    <a:pt x="5523" y="6031"/>
                  </a:cubicBezTo>
                  <a:close/>
                  <a:moveTo>
                    <a:pt x="4729" y="6575"/>
                  </a:moveTo>
                  <a:cubicBezTo>
                    <a:pt x="4640" y="6575"/>
                    <a:pt x="4586" y="6620"/>
                    <a:pt x="4586" y="6709"/>
                  </a:cubicBezTo>
                  <a:cubicBezTo>
                    <a:pt x="4586" y="6798"/>
                    <a:pt x="4640" y="6852"/>
                    <a:pt x="4720" y="6852"/>
                  </a:cubicBezTo>
                  <a:cubicBezTo>
                    <a:pt x="4809" y="6852"/>
                    <a:pt x="4854" y="6798"/>
                    <a:pt x="4872" y="6718"/>
                  </a:cubicBezTo>
                  <a:cubicBezTo>
                    <a:pt x="4863" y="6629"/>
                    <a:pt x="4818" y="6575"/>
                    <a:pt x="4729" y="6575"/>
                  </a:cubicBezTo>
                  <a:close/>
                  <a:moveTo>
                    <a:pt x="5389" y="5237"/>
                  </a:moveTo>
                  <a:cubicBezTo>
                    <a:pt x="5309" y="5228"/>
                    <a:pt x="5246" y="5281"/>
                    <a:pt x="5246" y="5371"/>
                  </a:cubicBezTo>
                  <a:cubicBezTo>
                    <a:pt x="5246" y="5451"/>
                    <a:pt x="5300" y="5504"/>
                    <a:pt x="5380" y="5504"/>
                  </a:cubicBezTo>
                  <a:cubicBezTo>
                    <a:pt x="5460" y="5513"/>
                    <a:pt x="5505" y="5460"/>
                    <a:pt x="5523" y="5371"/>
                  </a:cubicBezTo>
                  <a:cubicBezTo>
                    <a:pt x="5514" y="5299"/>
                    <a:pt x="5469" y="5237"/>
                    <a:pt x="5389" y="5237"/>
                  </a:cubicBezTo>
                  <a:close/>
                  <a:moveTo>
                    <a:pt x="4863" y="10688"/>
                  </a:moveTo>
                  <a:cubicBezTo>
                    <a:pt x="4863" y="10607"/>
                    <a:pt x="4809" y="10554"/>
                    <a:pt x="4738" y="10554"/>
                  </a:cubicBezTo>
                  <a:cubicBezTo>
                    <a:pt x="4648" y="10545"/>
                    <a:pt x="4595" y="10598"/>
                    <a:pt x="4586" y="10679"/>
                  </a:cubicBezTo>
                  <a:cubicBezTo>
                    <a:pt x="4586" y="10768"/>
                    <a:pt x="4640" y="10812"/>
                    <a:pt x="4720" y="10830"/>
                  </a:cubicBezTo>
                  <a:cubicBezTo>
                    <a:pt x="4809" y="10821"/>
                    <a:pt x="4863" y="10777"/>
                    <a:pt x="4863" y="10688"/>
                  </a:cubicBezTo>
                  <a:close/>
                  <a:moveTo>
                    <a:pt x="6584" y="4719"/>
                  </a:moveTo>
                  <a:cubicBezTo>
                    <a:pt x="6593" y="4800"/>
                    <a:pt x="6638" y="4853"/>
                    <a:pt x="6718" y="4853"/>
                  </a:cubicBezTo>
                  <a:cubicBezTo>
                    <a:pt x="6807" y="4853"/>
                    <a:pt x="6861" y="4800"/>
                    <a:pt x="6861" y="4711"/>
                  </a:cubicBezTo>
                  <a:cubicBezTo>
                    <a:pt x="6861" y="4630"/>
                    <a:pt x="6807" y="4586"/>
                    <a:pt x="6718" y="4568"/>
                  </a:cubicBezTo>
                  <a:cubicBezTo>
                    <a:pt x="6638" y="4586"/>
                    <a:pt x="6584" y="4630"/>
                    <a:pt x="6584" y="4719"/>
                  </a:cubicBezTo>
                  <a:close/>
                  <a:moveTo>
                    <a:pt x="4060" y="8547"/>
                  </a:moveTo>
                  <a:cubicBezTo>
                    <a:pt x="3979" y="8555"/>
                    <a:pt x="3935" y="8600"/>
                    <a:pt x="3926" y="8680"/>
                  </a:cubicBezTo>
                  <a:cubicBezTo>
                    <a:pt x="3926" y="8770"/>
                    <a:pt x="3979" y="8823"/>
                    <a:pt x="4060" y="8823"/>
                  </a:cubicBezTo>
                  <a:cubicBezTo>
                    <a:pt x="4149" y="8832"/>
                    <a:pt x="4194" y="8770"/>
                    <a:pt x="4211" y="8689"/>
                  </a:cubicBezTo>
                  <a:cubicBezTo>
                    <a:pt x="4194" y="8600"/>
                    <a:pt x="4149" y="8547"/>
                    <a:pt x="4060" y="8547"/>
                  </a:cubicBezTo>
                  <a:close/>
                  <a:moveTo>
                    <a:pt x="5389" y="11232"/>
                  </a:moveTo>
                  <a:cubicBezTo>
                    <a:pt x="5300" y="11232"/>
                    <a:pt x="5246" y="11285"/>
                    <a:pt x="5246" y="11366"/>
                  </a:cubicBezTo>
                  <a:cubicBezTo>
                    <a:pt x="5237" y="11455"/>
                    <a:pt x="5291" y="11508"/>
                    <a:pt x="5380" y="11508"/>
                  </a:cubicBezTo>
                  <a:cubicBezTo>
                    <a:pt x="5469" y="11517"/>
                    <a:pt x="5514" y="11455"/>
                    <a:pt x="5523" y="11374"/>
                  </a:cubicBezTo>
                  <a:cubicBezTo>
                    <a:pt x="5514" y="11294"/>
                    <a:pt x="5478" y="11232"/>
                    <a:pt x="5389" y="11232"/>
                  </a:cubicBezTo>
                  <a:close/>
                  <a:moveTo>
                    <a:pt x="5924" y="12026"/>
                  </a:moveTo>
                  <a:cubicBezTo>
                    <a:pt x="5924" y="12106"/>
                    <a:pt x="5978" y="12160"/>
                    <a:pt x="6058" y="12168"/>
                  </a:cubicBezTo>
                  <a:cubicBezTo>
                    <a:pt x="6138" y="12177"/>
                    <a:pt x="6201" y="12124"/>
                    <a:pt x="6201" y="12035"/>
                  </a:cubicBezTo>
                  <a:cubicBezTo>
                    <a:pt x="6210" y="11954"/>
                    <a:pt x="6156" y="11901"/>
                    <a:pt x="6067" y="11892"/>
                  </a:cubicBezTo>
                  <a:cubicBezTo>
                    <a:pt x="5987" y="11901"/>
                    <a:pt x="5933" y="11937"/>
                    <a:pt x="5924" y="12026"/>
                  </a:cubicBezTo>
                  <a:close/>
                  <a:moveTo>
                    <a:pt x="4060" y="7895"/>
                  </a:moveTo>
                  <a:cubicBezTo>
                    <a:pt x="3979" y="7895"/>
                    <a:pt x="3926" y="7949"/>
                    <a:pt x="3926" y="8029"/>
                  </a:cubicBezTo>
                  <a:cubicBezTo>
                    <a:pt x="3926" y="8118"/>
                    <a:pt x="3979" y="8172"/>
                    <a:pt x="4069" y="8172"/>
                  </a:cubicBezTo>
                  <a:cubicBezTo>
                    <a:pt x="4158" y="8172"/>
                    <a:pt x="4194" y="8109"/>
                    <a:pt x="4211" y="8029"/>
                  </a:cubicBezTo>
                  <a:cubicBezTo>
                    <a:pt x="4194" y="7940"/>
                    <a:pt x="4149" y="7886"/>
                    <a:pt x="4060" y="7895"/>
                  </a:cubicBezTo>
                  <a:close/>
                  <a:moveTo>
                    <a:pt x="4069" y="9233"/>
                  </a:moveTo>
                  <a:cubicBezTo>
                    <a:pt x="3979" y="9233"/>
                    <a:pt x="3926" y="9287"/>
                    <a:pt x="3926" y="9376"/>
                  </a:cubicBezTo>
                  <a:cubicBezTo>
                    <a:pt x="3926" y="9456"/>
                    <a:pt x="3979" y="9510"/>
                    <a:pt x="4060" y="9510"/>
                  </a:cubicBezTo>
                  <a:cubicBezTo>
                    <a:pt x="4149" y="9510"/>
                    <a:pt x="4194" y="9456"/>
                    <a:pt x="4202" y="9367"/>
                  </a:cubicBezTo>
                  <a:cubicBezTo>
                    <a:pt x="4194" y="9287"/>
                    <a:pt x="4149" y="9233"/>
                    <a:pt x="4069" y="9233"/>
                  </a:cubicBezTo>
                  <a:close/>
                  <a:moveTo>
                    <a:pt x="4202" y="10036"/>
                  </a:moveTo>
                  <a:cubicBezTo>
                    <a:pt x="4202" y="9956"/>
                    <a:pt x="4149" y="9903"/>
                    <a:pt x="4069" y="9894"/>
                  </a:cubicBezTo>
                  <a:cubicBezTo>
                    <a:pt x="3997" y="9885"/>
                    <a:pt x="3926" y="9956"/>
                    <a:pt x="3926" y="10027"/>
                  </a:cubicBezTo>
                  <a:cubicBezTo>
                    <a:pt x="3935" y="10117"/>
                    <a:pt x="3988" y="10152"/>
                    <a:pt x="4069" y="10170"/>
                  </a:cubicBezTo>
                  <a:cubicBezTo>
                    <a:pt x="4140" y="10161"/>
                    <a:pt x="4202" y="10117"/>
                    <a:pt x="4202" y="10036"/>
                  </a:cubicBezTo>
                  <a:close/>
                  <a:moveTo>
                    <a:pt x="6593" y="12686"/>
                  </a:moveTo>
                  <a:cubicBezTo>
                    <a:pt x="6584" y="12766"/>
                    <a:pt x="6638" y="12811"/>
                    <a:pt x="6718" y="12820"/>
                  </a:cubicBezTo>
                  <a:cubicBezTo>
                    <a:pt x="6790" y="12838"/>
                    <a:pt x="6861" y="12766"/>
                    <a:pt x="6861" y="12686"/>
                  </a:cubicBezTo>
                  <a:cubicBezTo>
                    <a:pt x="6861" y="12606"/>
                    <a:pt x="6807" y="12561"/>
                    <a:pt x="6727" y="12552"/>
                  </a:cubicBezTo>
                  <a:cubicBezTo>
                    <a:pt x="6647" y="12561"/>
                    <a:pt x="6593" y="12606"/>
                    <a:pt x="6593" y="12686"/>
                  </a:cubicBezTo>
                  <a:close/>
                  <a:moveTo>
                    <a:pt x="4729" y="5897"/>
                  </a:moveTo>
                  <a:cubicBezTo>
                    <a:pt x="4640" y="5897"/>
                    <a:pt x="4586" y="5951"/>
                    <a:pt x="4586" y="6031"/>
                  </a:cubicBezTo>
                  <a:cubicBezTo>
                    <a:pt x="4586" y="6111"/>
                    <a:pt x="4640" y="6165"/>
                    <a:pt x="4720" y="6165"/>
                  </a:cubicBezTo>
                  <a:cubicBezTo>
                    <a:pt x="4809" y="6165"/>
                    <a:pt x="4854" y="6111"/>
                    <a:pt x="4863" y="6031"/>
                  </a:cubicBezTo>
                  <a:cubicBezTo>
                    <a:pt x="4854" y="5951"/>
                    <a:pt x="4809" y="5897"/>
                    <a:pt x="4729" y="5897"/>
                  </a:cubicBezTo>
                  <a:close/>
                  <a:moveTo>
                    <a:pt x="6076" y="4577"/>
                  </a:moveTo>
                  <a:cubicBezTo>
                    <a:pt x="5996" y="4577"/>
                    <a:pt x="5942" y="4621"/>
                    <a:pt x="5933" y="4702"/>
                  </a:cubicBezTo>
                  <a:cubicBezTo>
                    <a:pt x="5924" y="4773"/>
                    <a:pt x="5996" y="4853"/>
                    <a:pt x="6067" y="4844"/>
                  </a:cubicBezTo>
                  <a:cubicBezTo>
                    <a:pt x="6147" y="4844"/>
                    <a:pt x="6192" y="4791"/>
                    <a:pt x="6201" y="4719"/>
                  </a:cubicBezTo>
                  <a:cubicBezTo>
                    <a:pt x="6192" y="4639"/>
                    <a:pt x="6156" y="4586"/>
                    <a:pt x="6076" y="4577"/>
                  </a:cubicBezTo>
                  <a:close/>
                  <a:moveTo>
                    <a:pt x="3926" y="7369"/>
                  </a:moveTo>
                  <a:cubicBezTo>
                    <a:pt x="3926" y="7458"/>
                    <a:pt x="3988" y="7512"/>
                    <a:pt x="4069" y="7512"/>
                  </a:cubicBezTo>
                  <a:cubicBezTo>
                    <a:pt x="4149" y="7503"/>
                    <a:pt x="4202" y="7449"/>
                    <a:pt x="4202" y="7369"/>
                  </a:cubicBezTo>
                  <a:cubicBezTo>
                    <a:pt x="4202" y="7289"/>
                    <a:pt x="4149" y="7244"/>
                    <a:pt x="4060" y="7235"/>
                  </a:cubicBezTo>
                  <a:cubicBezTo>
                    <a:pt x="3979" y="7244"/>
                    <a:pt x="3926" y="7289"/>
                    <a:pt x="3926" y="7369"/>
                  </a:cubicBezTo>
                  <a:close/>
                  <a:moveTo>
                    <a:pt x="4729" y="11241"/>
                  </a:moveTo>
                  <a:cubicBezTo>
                    <a:pt x="4648" y="11232"/>
                    <a:pt x="4595" y="11285"/>
                    <a:pt x="4586" y="11366"/>
                  </a:cubicBezTo>
                  <a:cubicBezTo>
                    <a:pt x="4586" y="11437"/>
                    <a:pt x="4657" y="11517"/>
                    <a:pt x="4729" y="11508"/>
                  </a:cubicBezTo>
                  <a:cubicBezTo>
                    <a:pt x="4809" y="11499"/>
                    <a:pt x="4854" y="11446"/>
                    <a:pt x="4863" y="11366"/>
                  </a:cubicBezTo>
                  <a:cubicBezTo>
                    <a:pt x="4854" y="11294"/>
                    <a:pt x="4809" y="11241"/>
                    <a:pt x="4729" y="11241"/>
                  </a:cubicBezTo>
                  <a:close/>
                  <a:moveTo>
                    <a:pt x="5246" y="12026"/>
                  </a:moveTo>
                  <a:cubicBezTo>
                    <a:pt x="5246" y="12097"/>
                    <a:pt x="5318" y="12168"/>
                    <a:pt x="5389" y="12168"/>
                  </a:cubicBezTo>
                  <a:cubicBezTo>
                    <a:pt x="5469" y="12160"/>
                    <a:pt x="5514" y="12106"/>
                    <a:pt x="5514" y="12026"/>
                  </a:cubicBezTo>
                  <a:cubicBezTo>
                    <a:pt x="5523" y="11945"/>
                    <a:pt x="5469" y="11901"/>
                    <a:pt x="5389" y="11892"/>
                  </a:cubicBezTo>
                  <a:cubicBezTo>
                    <a:pt x="5318" y="11892"/>
                    <a:pt x="5246" y="11954"/>
                    <a:pt x="5246" y="12026"/>
                  </a:cubicBezTo>
                  <a:close/>
                  <a:moveTo>
                    <a:pt x="4060" y="6584"/>
                  </a:moveTo>
                  <a:cubicBezTo>
                    <a:pt x="3988" y="6584"/>
                    <a:pt x="3935" y="6629"/>
                    <a:pt x="3935" y="6709"/>
                  </a:cubicBezTo>
                  <a:cubicBezTo>
                    <a:pt x="3935" y="6789"/>
                    <a:pt x="3979" y="6843"/>
                    <a:pt x="4069" y="6843"/>
                  </a:cubicBezTo>
                  <a:cubicBezTo>
                    <a:pt x="4149" y="6843"/>
                    <a:pt x="4194" y="6789"/>
                    <a:pt x="4202" y="6709"/>
                  </a:cubicBezTo>
                  <a:cubicBezTo>
                    <a:pt x="4185" y="6629"/>
                    <a:pt x="4140" y="6575"/>
                    <a:pt x="4060" y="6584"/>
                  </a:cubicBezTo>
                  <a:close/>
                  <a:moveTo>
                    <a:pt x="4729" y="5246"/>
                  </a:moveTo>
                  <a:cubicBezTo>
                    <a:pt x="4648" y="5237"/>
                    <a:pt x="4595" y="5290"/>
                    <a:pt x="4595" y="5371"/>
                  </a:cubicBezTo>
                  <a:cubicBezTo>
                    <a:pt x="4595" y="5442"/>
                    <a:pt x="4640" y="5496"/>
                    <a:pt x="4720" y="5504"/>
                  </a:cubicBezTo>
                  <a:cubicBezTo>
                    <a:pt x="4800" y="5504"/>
                    <a:pt x="4845" y="5451"/>
                    <a:pt x="4854" y="5371"/>
                  </a:cubicBezTo>
                  <a:cubicBezTo>
                    <a:pt x="4845" y="5299"/>
                    <a:pt x="4809" y="5246"/>
                    <a:pt x="4729" y="5246"/>
                  </a:cubicBezTo>
                  <a:close/>
                  <a:moveTo>
                    <a:pt x="6067" y="12561"/>
                  </a:moveTo>
                  <a:cubicBezTo>
                    <a:pt x="5987" y="12561"/>
                    <a:pt x="5933" y="12615"/>
                    <a:pt x="5933" y="12695"/>
                  </a:cubicBezTo>
                  <a:cubicBezTo>
                    <a:pt x="5942" y="12775"/>
                    <a:pt x="5996" y="12820"/>
                    <a:pt x="6076" y="12820"/>
                  </a:cubicBezTo>
                  <a:cubicBezTo>
                    <a:pt x="6147" y="12811"/>
                    <a:pt x="6192" y="12757"/>
                    <a:pt x="6201" y="12686"/>
                  </a:cubicBezTo>
                  <a:cubicBezTo>
                    <a:pt x="6183" y="12606"/>
                    <a:pt x="6147" y="12561"/>
                    <a:pt x="6067" y="12561"/>
                  </a:cubicBezTo>
                  <a:close/>
                  <a:moveTo>
                    <a:pt x="4069" y="10563"/>
                  </a:moveTo>
                  <a:cubicBezTo>
                    <a:pt x="3988" y="10554"/>
                    <a:pt x="3935" y="10607"/>
                    <a:pt x="3935" y="10688"/>
                  </a:cubicBezTo>
                  <a:cubicBezTo>
                    <a:pt x="3935" y="10768"/>
                    <a:pt x="3988" y="10821"/>
                    <a:pt x="4078" y="10821"/>
                  </a:cubicBezTo>
                  <a:cubicBezTo>
                    <a:pt x="4149" y="10812"/>
                    <a:pt x="4194" y="10759"/>
                    <a:pt x="4194" y="10688"/>
                  </a:cubicBezTo>
                  <a:cubicBezTo>
                    <a:pt x="4185" y="10607"/>
                    <a:pt x="4149" y="10563"/>
                    <a:pt x="4069" y="10563"/>
                  </a:cubicBezTo>
                  <a:close/>
                  <a:moveTo>
                    <a:pt x="6593" y="4024"/>
                  </a:moveTo>
                  <a:cubicBezTo>
                    <a:pt x="6593" y="4113"/>
                    <a:pt x="6647" y="4157"/>
                    <a:pt x="6727" y="4157"/>
                  </a:cubicBezTo>
                  <a:cubicBezTo>
                    <a:pt x="6807" y="4157"/>
                    <a:pt x="6861" y="4104"/>
                    <a:pt x="6852" y="4024"/>
                  </a:cubicBezTo>
                  <a:cubicBezTo>
                    <a:pt x="6852" y="3943"/>
                    <a:pt x="6798" y="3908"/>
                    <a:pt x="6727" y="3899"/>
                  </a:cubicBezTo>
                  <a:cubicBezTo>
                    <a:pt x="6647" y="3908"/>
                    <a:pt x="6593" y="3952"/>
                    <a:pt x="6593" y="4024"/>
                  </a:cubicBezTo>
                  <a:close/>
                  <a:moveTo>
                    <a:pt x="5389" y="4586"/>
                  </a:moveTo>
                  <a:cubicBezTo>
                    <a:pt x="5309" y="4577"/>
                    <a:pt x="5255" y="4630"/>
                    <a:pt x="5255" y="4711"/>
                  </a:cubicBezTo>
                  <a:cubicBezTo>
                    <a:pt x="5255" y="4782"/>
                    <a:pt x="5300" y="4835"/>
                    <a:pt x="5371" y="4844"/>
                  </a:cubicBezTo>
                  <a:cubicBezTo>
                    <a:pt x="5460" y="4844"/>
                    <a:pt x="5505" y="4800"/>
                    <a:pt x="5514" y="4711"/>
                  </a:cubicBezTo>
                  <a:cubicBezTo>
                    <a:pt x="5505" y="4639"/>
                    <a:pt x="5469" y="4586"/>
                    <a:pt x="5389" y="4586"/>
                  </a:cubicBezTo>
                  <a:close/>
                  <a:moveTo>
                    <a:pt x="3417" y="8555"/>
                  </a:moveTo>
                  <a:cubicBezTo>
                    <a:pt x="3337" y="8555"/>
                    <a:pt x="3284" y="8600"/>
                    <a:pt x="3275" y="8689"/>
                  </a:cubicBezTo>
                  <a:cubicBezTo>
                    <a:pt x="3275" y="8761"/>
                    <a:pt x="3319" y="8814"/>
                    <a:pt x="3400" y="8814"/>
                  </a:cubicBezTo>
                  <a:cubicBezTo>
                    <a:pt x="3480" y="8823"/>
                    <a:pt x="3524" y="8770"/>
                    <a:pt x="3542" y="8689"/>
                  </a:cubicBezTo>
                  <a:cubicBezTo>
                    <a:pt x="3533" y="8618"/>
                    <a:pt x="3489" y="8564"/>
                    <a:pt x="3417" y="8555"/>
                  </a:cubicBezTo>
                  <a:close/>
                  <a:moveTo>
                    <a:pt x="3400" y="8154"/>
                  </a:moveTo>
                  <a:cubicBezTo>
                    <a:pt x="3471" y="8163"/>
                    <a:pt x="3524" y="8118"/>
                    <a:pt x="3533" y="8038"/>
                  </a:cubicBezTo>
                  <a:cubicBezTo>
                    <a:pt x="3533" y="7958"/>
                    <a:pt x="3498" y="7913"/>
                    <a:pt x="3417" y="7904"/>
                  </a:cubicBezTo>
                  <a:cubicBezTo>
                    <a:pt x="3337" y="7904"/>
                    <a:pt x="3292" y="7940"/>
                    <a:pt x="3284" y="8020"/>
                  </a:cubicBezTo>
                  <a:cubicBezTo>
                    <a:pt x="3284" y="8100"/>
                    <a:pt x="3319" y="8145"/>
                    <a:pt x="3400" y="8154"/>
                  </a:cubicBezTo>
                  <a:close/>
                  <a:moveTo>
                    <a:pt x="4069" y="5906"/>
                  </a:moveTo>
                  <a:cubicBezTo>
                    <a:pt x="3988" y="5906"/>
                    <a:pt x="3944" y="5951"/>
                    <a:pt x="3944" y="6031"/>
                  </a:cubicBezTo>
                  <a:cubicBezTo>
                    <a:pt x="3944" y="6111"/>
                    <a:pt x="3988" y="6156"/>
                    <a:pt x="4069" y="6156"/>
                  </a:cubicBezTo>
                  <a:cubicBezTo>
                    <a:pt x="4149" y="6156"/>
                    <a:pt x="4185" y="6111"/>
                    <a:pt x="4194" y="6031"/>
                  </a:cubicBezTo>
                  <a:cubicBezTo>
                    <a:pt x="4185" y="5951"/>
                    <a:pt x="4149" y="5906"/>
                    <a:pt x="4069" y="5906"/>
                  </a:cubicBezTo>
                  <a:close/>
                  <a:moveTo>
                    <a:pt x="3533" y="9376"/>
                  </a:moveTo>
                  <a:cubicBezTo>
                    <a:pt x="3533" y="9296"/>
                    <a:pt x="3489" y="9251"/>
                    <a:pt x="3408" y="9251"/>
                  </a:cubicBezTo>
                  <a:cubicBezTo>
                    <a:pt x="3328" y="9242"/>
                    <a:pt x="3284" y="9287"/>
                    <a:pt x="3284" y="9367"/>
                  </a:cubicBezTo>
                  <a:cubicBezTo>
                    <a:pt x="3284" y="9448"/>
                    <a:pt x="3328" y="9492"/>
                    <a:pt x="3408" y="9501"/>
                  </a:cubicBezTo>
                  <a:cubicBezTo>
                    <a:pt x="3489" y="9492"/>
                    <a:pt x="3533" y="9448"/>
                    <a:pt x="3533" y="9376"/>
                  </a:cubicBezTo>
                  <a:close/>
                  <a:moveTo>
                    <a:pt x="4854" y="12035"/>
                  </a:moveTo>
                  <a:cubicBezTo>
                    <a:pt x="4854" y="11954"/>
                    <a:pt x="4809" y="11910"/>
                    <a:pt x="4729" y="11910"/>
                  </a:cubicBezTo>
                  <a:cubicBezTo>
                    <a:pt x="4648" y="11901"/>
                    <a:pt x="4604" y="11945"/>
                    <a:pt x="4604" y="12026"/>
                  </a:cubicBezTo>
                  <a:cubicBezTo>
                    <a:pt x="4595" y="12106"/>
                    <a:pt x="4648" y="12151"/>
                    <a:pt x="4729" y="12160"/>
                  </a:cubicBezTo>
                  <a:cubicBezTo>
                    <a:pt x="4800" y="12151"/>
                    <a:pt x="4845" y="12115"/>
                    <a:pt x="4854" y="12035"/>
                  </a:cubicBezTo>
                  <a:close/>
                  <a:moveTo>
                    <a:pt x="6067" y="3908"/>
                  </a:moveTo>
                  <a:cubicBezTo>
                    <a:pt x="5987" y="3908"/>
                    <a:pt x="5942" y="3952"/>
                    <a:pt x="5942" y="4024"/>
                  </a:cubicBezTo>
                  <a:cubicBezTo>
                    <a:pt x="5942" y="4104"/>
                    <a:pt x="5987" y="4157"/>
                    <a:pt x="6067" y="4157"/>
                  </a:cubicBezTo>
                  <a:cubicBezTo>
                    <a:pt x="6138" y="4157"/>
                    <a:pt x="6183" y="4113"/>
                    <a:pt x="6192" y="4033"/>
                  </a:cubicBezTo>
                  <a:cubicBezTo>
                    <a:pt x="6192" y="3952"/>
                    <a:pt x="6147" y="3908"/>
                    <a:pt x="6067" y="3908"/>
                  </a:cubicBezTo>
                  <a:close/>
                  <a:moveTo>
                    <a:pt x="3284" y="7369"/>
                  </a:moveTo>
                  <a:cubicBezTo>
                    <a:pt x="3284" y="7449"/>
                    <a:pt x="3328" y="7494"/>
                    <a:pt x="3408" y="7494"/>
                  </a:cubicBezTo>
                  <a:cubicBezTo>
                    <a:pt x="3480" y="7494"/>
                    <a:pt x="3533" y="7458"/>
                    <a:pt x="3533" y="7378"/>
                  </a:cubicBezTo>
                  <a:cubicBezTo>
                    <a:pt x="3533" y="7298"/>
                    <a:pt x="3489" y="7253"/>
                    <a:pt x="3408" y="7244"/>
                  </a:cubicBezTo>
                  <a:cubicBezTo>
                    <a:pt x="3328" y="7253"/>
                    <a:pt x="3284" y="7289"/>
                    <a:pt x="3284" y="7369"/>
                  </a:cubicBezTo>
                  <a:close/>
                  <a:moveTo>
                    <a:pt x="5264" y="12686"/>
                  </a:moveTo>
                  <a:cubicBezTo>
                    <a:pt x="5264" y="12757"/>
                    <a:pt x="5300" y="12802"/>
                    <a:pt x="5371" y="12811"/>
                  </a:cubicBezTo>
                  <a:cubicBezTo>
                    <a:pt x="5451" y="12820"/>
                    <a:pt x="5505" y="12775"/>
                    <a:pt x="5505" y="12695"/>
                  </a:cubicBezTo>
                  <a:cubicBezTo>
                    <a:pt x="5514" y="12615"/>
                    <a:pt x="5469" y="12570"/>
                    <a:pt x="5380" y="12561"/>
                  </a:cubicBezTo>
                  <a:cubicBezTo>
                    <a:pt x="5309" y="12570"/>
                    <a:pt x="5264" y="12606"/>
                    <a:pt x="5264" y="12686"/>
                  </a:cubicBezTo>
                  <a:close/>
                  <a:moveTo>
                    <a:pt x="3400" y="9911"/>
                  </a:moveTo>
                  <a:cubicBezTo>
                    <a:pt x="3328" y="9911"/>
                    <a:pt x="3284" y="9956"/>
                    <a:pt x="3284" y="10027"/>
                  </a:cubicBezTo>
                  <a:cubicBezTo>
                    <a:pt x="3284" y="10108"/>
                    <a:pt x="3328" y="10152"/>
                    <a:pt x="3408" y="10152"/>
                  </a:cubicBezTo>
                  <a:cubicBezTo>
                    <a:pt x="3489" y="10152"/>
                    <a:pt x="3524" y="10108"/>
                    <a:pt x="3533" y="10027"/>
                  </a:cubicBezTo>
                  <a:cubicBezTo>
                    <a:pt x="3524" y="9947"/>
                    <a:pt x="3480" y="9903"/>
                    <a:pt x="3400" y="9911"/>
                  </a:cubicBezTo>
                  <a:close/>
                  <a:moveTo>
                    <a:pt x="4060" y="11250"/>
                  </a:moveTo>
                  <a:cubicBezTo>
                    <a:pt x="3988" y="11250"/>
                    <a:pt x="3944" y="11294"/>
                    <a:pt x="3944" y="11366"/>
                  </a:cubicBezTo>
                  <a:cubicBezTo>
                    <a:pt x="3944" y="11446"/>
                    <a:pt x="3988" y="11490"/>
                    <a:pt x="4069" y="11490"/>
                  </a:cubicBezTo>
                  <a:cubicBezTo>
                    <a:pt x="4149" y="11490"/>
                    <a:pt x="4185" y="11446"/>
                    <a:pt x="4194" y="11366"/>
                  </a:cubicBezTo>
                  <a:cubicBezTo>
                    <a:pt x="4185" y="11294"/>
                    <a:pt x="4140" y="11250"/>
                    <a:pt x="4060" y="11250"/>
                  </a:cubicBezTo>
                  <a:close/>
                  <a:moveTo>
                    <a:pt x="6602" y="13346"/>
                  </a:moveTo>
                  <a:cubicBezTo>
                    <a:pt x="6602" y="13417"/>
                    <a:pt x="6638" y="13462"/>
                    <a:pt x="6718" y="13471"/>
                  </a:cubicBezTo>
                  <a:cubicBezTo>
                    <a:pt x="6790" y="13471"/>
                    <a:pt x="6843" y="13435"/>
                    <a:pt x="6843" y="13355"/>
                  </a:cubicBezTo>
                  <a:cubicBezTo>
                    <a:pt x="6852" y="13275"/>
                    <a:pt x="6807" y="13230"/>
                    <a:pt x="6727" y="13221"/>
                  </a:cubicBezTo>
                  <a:cubicBezTo>
                    <a:pt x="6647" y="13230"/>
                    <a:pt x="6602" y="13266"/>
                    <a:pt x="6602" y="13346"/>
                  </a:cubicBezTo>
                  <a:close/>
                  <a:moveTo>
                    <a:pt x="5264" y="4033"/>
                  </a:moveTo>
                  <a:cubicBezTo>
                    <a:pt x="5264" y="4104"/>
                    <a:pt x="5309" y="4148"/>
                    <a:pt x="5380" y="4148"/>
                  </a:cubicBezTo>
                  <a:cubicBezTo>
                    <a:pt x="5460" y="4148"/>
                    <a:pt x="5505" y="4104"/>
                    <a:pt x="5505" y="4024"/>
                  </a:cubicBezTo>
                  <a:cubicBezTo>
                    <a:pt x="5496" y="3943"/>
                    <a:pt x="5451" y="3917"/>
                    <a:pt x="5380" y="3908"/>
                  </a:cubicBezTo>
                  <a:cubicBezTo>
                    <a:pt x="5309" y="3917"/>
                    <a:pt x="5264" y="3961"/>
                    <a:pt x="5264" y="4033"/>
                  </a:cubicBezTo>
                  <a:close/>
                  <a:moveTo>
                    <a:pt x="3524" y="6031"/>
                  </a:moveTo>
                  <a:cubicBezTo>
                    <a:pt x="3524" y="5959"/>
                    <a:pt x="3489" y="5915"/>
                    <a:pt x="3408" y="5915"/>
                  </a:cubicBezTo>
                  <a:cubicBezTo>
                    <a:pt x="3328" y="5906"/>
                    <a:pt x="3284" y="5959"/>
                    <a:pt x="3292" y="6040"/>
                  </a:cubicBezTo>
                  <a:cubicBezTo>
                    <a:pt x="3292" y="6111"/>
                    <a:pt x="3337" y="6147"/>
                    <a:pt x="3408" y="6147"/>
                  </a:cubicBezTo>
                  <a:cubicBezTo>
                    <a:pt x="3480" y="6147"/>
                    <a:pt x="3524" y="6102"/>
                    <a:pt x="3524" y="6031"/>
                  </a:cubicBezTo>
                  <a:close/>
                  <a:moveTo>
                    <a:pt x="4060" y="11910"/>
                  </a:moveTo>
                  <a:cubicBezTo>
                    <a:pt x="3988" y="11910"/>
                    <a:pt x="3944" y="11954"/>
                    <a:pt x="3944" y="12026"/>
                  </a:cubicBezTo>
                  <a:cubicBezTo>
                    <a:pt x="3944" y="12106"/>
                    <a:pt x="3997" y="12151"/>
                    <a:pt x="4078" y="12151"/>
                  </a:cubicBezTo>
                  <a:cubicBezTo>
                    <a:pt x="4149" y="12142"/>
                    <a:pt x="4185" y="12097"/>
                    <a:pt x="4185" y="12026"/>
                  </a:cubicBezTo>
                  <a:cubicBezTo>
                    <a:pt x="4176" y="11954"/>
                    <a:pt x="4140" y="11910"/>
                    <a:pt x="4060" y="11910"/>
                  </a:cubicBezTo>
                  <a:close/>
                  <a:moveTo>
                    <a:pt x="6727" y="3256"/>
                  </a:moveTo>
                  <a:cubicBezTo>
                    <a:pt x="6647" y="3256"/>
                    <a:pt x="6602" y="3292"/>
                    <a:pt x="6602" y="3372"/>
                  </a:cubicBezTo>
                  <a:cubicBezTo>
                    <a:pt x="6602" y="3453"/>
                    <a:pt x="6656" y="3497"/>
                    <a:pt x="6736" y="3488"/>
                  </a:cubicBezTo>
                  <a:cubicBezTo>
                    <a:pt x="6807" y="3488"/>
                    <a:pt x="6843" y="3444"/>
                    <a:pt x="6843" y="3363"/>
                  </a:cubicBezTo>
                  <a:cubicBezTo>
                    <a:pt x="6834" y="3292"/>
                    <a:pt x="6798" y="3247"/>
                    <a:pt x="6727" y="3256"/>
                  </a:cubicBezTo>
                  <a:close/>
                  <a:moveTo>
                    <a:pt x="4729" y="12570"/>
                  </a:moveTo>
                  <a:cubicBezTo>
                    <a:pt x="4657" y="12570"/>
                    <a:pt x="4604" y="12606"/>
                    <a:pt x="4604" y="12686"/>
                  </a:cubicBezTo>
                  <a:cubicBezTo>
                    <a:pt x="4604" y="12766"/>
                    <a:pt x="4648" y="12802"/>
                    <a:pt x="4720" y="12811"/>
                  </a:cubicBezTo>
                  <a:cubicBezTo>
                    <a:pt x="4800" y="12811"/>
                    <a:pt x="4836" y="12766"/>
                    <a:pt x="4845" y="12686"/>
                  </a:cubicBezTo>
                  <a:cubicBezTo>
                    <a:pt x="4845" y="12623"/>
                    <a:pt x="4809" y="12570"/>
                    <a:pt x="4729" y="12570"/>
                  </a:cubicBezTo>
                  <a:close/>
                  <a:moveTo>
                    <a:pt x="3284" y="10688"/>
                  </a:moveTo>
                  <a:cubicBezTo>
                    <a:pt x="3284" y="10768"/>
                    <a:pt x="3328" y="10812"/>
                    <a:pt x="3408" y="10812"/>
                  </a:cubicBezTo>
                  <a:cubicBezTo>
                    <a:pt x="3489" y="10812"/>
                    <a:pt x="3524" y="10768"/>
                    <a:pt x="3524" y="10688"/>
                  </a:cubicBezTo>
                  <a:cubicBezTo>
                    <a:pt x="3533" y="10607"/>
                    <a:pt x="3480" y="10572"/>
                    <a:pt x="3408" y="10563"/>
                  </a:cubicBezTo>
                  <a:cubicBezTo>
                    <a:pt x="3328" y="10572"/>
                    <a:pt x="3284" y="10607"/>
                    <a:pt x="3284" y="10688"/>
                  </a:cubicBezTo>
                  <a:close/>
                  <a:moveTo>
                    <a:pt x="4069" y="5255"/>
                  </a:moveTo>
                  <a:cubicBezTo>
                    <a:pt x="3988" y="5255"/>
                    <a:pt x="3944" y="5299"/>
                    <a:pt x="3944" y="5380"/>
                  </a:cubicBezTo>
                  <a:cubicBezTo>
                    <a:pt x="3944" y="5451"/>
                    <a:pt x="3988" y="5496"/>
                    <a:pt x="4069" y="5496"/>
                  </a:cubicBezTo>
                  <a:cubicBezTo>
                    <a:pt x="4149" y="5496"/>
                    <a:pt x="4185" y="5442"/>
                    <a:pt x="4185" y="5371"/>
                  </a:cubicBezTo>
                  <a:cubicBezTo>
                    <a:pt x="4185" y="5290"/>
                    <a:pt x="4140" y="5255"/>
                    <a:pt x="4069" y="5255"/>
                  </a:cubicBezTo>
                  <a:close/>
                  <a:moveTo>
                    <a:pt x="4604" y="4702"/>
                  </a:moveTo>
                  <a:cubicBezTo>
                    <a:pt x="4595" y="4782"/>
                    <a:pt x="4640" y="4826"/>
                    <a:pt x="4720" y="4835"/>
                  </a:cubicBezTo>
                  <a:cubicBezTo>
                    <a:pt x="4800" y="4835"/>
                    <a:pt x="4845" y="4791"/>
                    <a:pt x="4845" y="4711"/>
                  </a:cubicBezTo>
                  <a:cubicBezTo>
                    <a:pt x="4845" y="4639"/>
                    <a:pt x="4800" y="4595"/>
                    <a:pt x="4729" y="4595"/>
                  </a:cubicBezTo>
                  <a:cubicBezTo>
                    <a:pt x="4657" y="4595"/>
                    <a:pt x="4613" y="4630"/>
                    <a:pt x="4604" y="4702"/>
                  </a:cubicBezTo>
                  <a:close/>
                  <a:moveTo>
                    <a:pt x="5942" y="13337"/>
                  </a:moveTo>
                  <a:cubicBezTo>
                    <a:pt x="5942" y="13417"/>
                    <a:pt x="5978" y="13462"/>
                    <a:pt x="6058" y="13471"/>
                  </a:cubicBezTo>
                  <a:cubicBezTo>
                    <a:pt x="6138" y="13471"/>
                    <a:pt x="6183" y="13426"/>
                    <a:pt x="6183" y="13346"/>
                  </a:cubicBezTo>
                  <a:cubicBezTo>
                    <a:pt x="6183" y="13275"/>
                    <a:pt x="6147" y="13230"/>
                    <a:pt x="6067" y="13221"/>
                  </a:cubicBezTo>
                  <a:cubicBezTo>
                    <a:pt x="5996" y="13230"/>
                    <a:pt x="5951" y="13257"/>
                    <a:pt x="5942" y="13337"/>
                  </a:cubicBezTo>
                  <a:close/>
                  <a:moveTo>
                    <a:pt x="3408" y="6593"/>
                  </a:moveTo>
                  <a:cubicBezTo>
                    <a:pt x="3328" y="6593"/>
                    <a:pt x="3284" y="6637"/>
                    <a:pt x="3284" y="6718"/>
                  </a:cubicBezTo>
                  <a:cubicBezTo>
                    <a:pt x="3292" y="6789"/>
                    <a:pt x="3328" y="6834"/>
                    <a:pt x="3408" y="6834"/>
                  </a:cubicBezTo>
                  <a:cubicBezTo>
                    <a:pt x="3489" y="6834"/>
                    <a:pt x="3524" y="6789"/>
                    <a:pt x="3533" y="6709"/>
                  </a:cubicBezTo>
                  <a:cubicBezTo>
                    <a:pt x="3524" y="6637"/>
                    <a:pt x="3480" y="6593"/>
                    <a:pt x="3408" y="6593"/>
                  </a:cubicBezTo>
                  <a:close/>
                  <a:moveTo>
                    <a:pt x="2722" y="7913"/>
                  </a:moveTo>
                  <a:cubicBezTo>
                    <a:pt x="2650" y="7913"/>
                    <a:pt x="2606" y="7958"/>
                    <a:pt x="2606" y="8029"/>
                  </a:cubicBezTo>
                  <a:cubicBezTo>
                    <a:pt x="2606" y="8100"/>
                    <a:pt x="2650" y="8145"/>
                    <a:pt x="2722" y="8145"/>
                  </a:cubicBezTo>
                  <a:cubicBezTo>
                    <a:pt x="2802" y="8145"/>
                    <a:pt x="2838" y="8100"/>
                    <a:pt x="2846" y="8029"/>
                  </a:cubicBezTo>
                  <a:cubicBezTo>
                    <a:pt x="2838" y="7958"/>
                    <a:pt x="2802" y="7913"/>
                    <a:pt x="2722" y="7913"/>
                  </a:cubicBezTo>
                  <a:close/>
                  <a:moveTo>
                    <a:pt x="2606" y="8680"/>
                  </a:moveTo>
                  <a:cubicBezTo>
                    <a:pt x="2606" y="8761"/>
                    <a:pt x="2650" y="8805"/>
                    <a:pt x="2722" y="8805"/>
                  </a:cubicBezTo>
                  <a:cubicBezTo>
                    <a:pt x="2793" y="8805"/>
                    <a:pt x="2838" y="8770"/>
                    <a:pt x="2846" y="8689"/>
                  </a:cubicBezTo>
                  <a:cubicBezTo>
                    <a:pt x="2846" y="8618"/>
                    <a:pt x="2802" y="8582"/>
                    <a:pt x="2730" y="8573"/>
                  </a:cubicBezTo>
                  <a:cubicBezTo>
                    <a:pt x="2659" y="8573"/>
                    <a:pt x="2615" y="8609"/>
                    <a:pt x="2606" y="8680"/>
                  </a:cubicBezTo>
                  <a:close/>
                  <a:moveTo>
                    <a:pt x="2838" y="10027"/>
                  </a:moveTo>
                  <a:cubicBezTo>
                    <a:pt x="2838" y="9956"/>
                    <a:pt x="2802" y="9920"/>
                    <a:pt x="2730" y="9911"/>
                  </a:cubicBezTo>
                  <a:cubicBezTo>
                    <a:pt x="2659" y="9911"/>
                    <a:pt x="2615" y="9956"/>
                    <a:pt x="2606" y="10027"/>
                  </a:cubicBezTo>
                  <a:cubicBezTo>
                    <a:pt x="2606" y="10099"/>
                    <a:pt x="2650" y="10134"/>
                    <a:pt x="2722" y="10152"/>
                  </a:cubicBezTo>
                  <a:cubicBezTo>
                    <a:pt x="2793" y="10143"/>
                    <a:pt x="2838" y="10099"/>
                    <a:pt x="2838" y="10027"/>
                  </a:cubicBezTo>
                  <a:close/>
                  <a:moveTo>
                    <a:pt x="4720" y="3917"/>
                  </a:moveTo>
                  <a:cubicBezTo>
                    <a:pt x="4657" y="3917"/>
                    <a:pt x="4613" y="3961"/>
                    <a:pt x="4613" y="4024"/>
                  </a:cubicBezTo>
                  <a:cubicBezTo>
                    <a:pt x="4604" y="4095"/>
                    <a:pt x="4648" y="4148"/>
                    <a:pt x="4720" y="4148"/>
                  </a:cubicBezTo>
                  <a:cubicBezTo>
                    <a:pt x="4800" y="4148"/>
                    <a:pt x="4836" y="4104"/>
                    <a:pt x="4845" y="4033"/>
                  </a:cubicBezTo>
                  <a:cubicBezTo>
                    <a:pt x="4836" y="3961"/>
                    <a:pt x="4791" y="3917"/>
                    <a:pt x="4720" y="3917"/>
                  </a:cubicBezTo>
                  <a:close/>
                  <a:moveTo>
                    <a:pt x="2838" y="7360"/>
                  </a:moveTo>
                  <a:cubicBezTo>
                    <a:pt x="2838" y="7298"/>
                    <a:pt x="2793" y="7253"/>
                    <a:pt x="2730" y="7253"/>
                  </a:cubicBezTo>
                  <a:cubicBezTo>
                    <a:pt x="2650" y="7253"/>
                    <a:pt x="2606" y="7298"/>
                    <a:pt x="2606" y="7369"/>
                  </a:cubicBezTo>
                  <a:cubicBezTo>
                    <a:pt x="2615" y="7449"/>
                    <a:pt x="2659" y="7485"/>
                    <a:pt x="2730" y="7494"/>
                  </a:cubicBezTo>
                  <a:cubicBezTo>
                    <a:pt x="2802" y="7476"/>
                    <a:pt x="2846" y="7440"/>
                    <a:pt x="2838" y="7360"/>
                  </a:cubicBezTo>
                  <a:close/>
                  <a:moveTo>
                    <a:pt x="3382" y="11259"/>
                  </a:moveTo>
                  <a:cubicBezTo>
                    <a:pt x="3310" y="11259"/>
                    <a:pt x="3275" y="11294"/>
                    <a:pt x="3266" y="11366"/>
                  </a:cubicBezTo>
                  <a:cubicBezTo>
                    <a:pt x="3266" y="11437"/>
                    <a:pt x="3310" y="11482"/>
                    <a:pt x="3382" y="11490"/>
                  </a:cubicBezTo>
                  <a:cubicBezTo>
                    <a:pt x="3453" y="11490"/>
                    <a:pt x="3489" y="11446"/>
                    <a:pt x="3507" y="11366"/>
                  </a:cubicBezTo>
                  <a:cubicBezTo>
                    <a:pt x="3489" y="11303"/>
                    <a:pt x="3453" y="11250"/>
                    <a:pt x="3382" y="11259"/>
                  </a:cubicBezTo>
                  <a:close/>
                  <a:moveTo>
                    <a:pt x="6843" y="14033"/>
                  </a:moveTo>
                  <a:cubicBezTo>
                    <a:pt x="6843" y="13953"/>
                    <a:pt x="6798" y="13908"/>
                    <a:pt x="6718" y="13917"/>
                  </a:cubicBezTo>
                  <a:cubicBezTo>
                    <a:pt x="6656" y="13917"/>
                    <a:pt x="6611" y="13962"/>
                    <a:pt x="6611" y="14024"/>
                  </a:cubicBezTo>
                  <a:cubicBezTo>
                    <a:pt x="6602" y="14095"/>
                    <a:pt x="6656" y="14140"/>
                    <a:pt x="6727" y="14149"/>
                  </a:cubicBezTo>
                  <a:cubicBezTo>
                    <a:pt x="6790" y="14140"/>
                    <a:pt x="6843" y="14104"/>
                    <a:pt x="6843" y="14033"/>
                  </a:cubicBezTo>
                  <a:close/>
                  <a:moveTo>
                    <a:pt x="2739" y="6602"/>
                  </a:moveTo>
                  <a:cubicBezTo>
                    <a:pt x="2659" y="6593"/>
                    <a:pt x="2615" y="6637"/>
                    <a:pt x="2615" y="6709"/>
                  </a:cubicBezTo>
                  <a:cubicBezTo>
                    <a:pt x="2606" y="6771"/>
                    <a:pt x="2650" y="6816"/>
                    <a:pt x="2713" y="6825"/>
                  </a:cubicBezTo>
                  <a:cubicBezTo>
                    <a:pt x="2784" y="6834"/>
                    <a:pt x="2829" y="6789"/>
                    <a:pt x="2838" y="6718"/>
                  </a:cubicBezTo>
                  <a:cubicBezTo>
                    <a:pt x="2838" y="6655"/>
                    <a:pt x="2802" y="6602"/>
                    <a:pt x="2739" y="6602"/>
                  </a:cubicBezTo>
                  <a:close/>
                  <a:moveTo>
                    <a:pt x="2730" y="9251"/>
                  </a:moveTo>
                  <a:cubicBezTo>
                    <a:pt x="2650" y="9251"/>
                    <a:pt x="2606" y="9296"/>
                    <a:pt x="2606" y="9367"/>
                  </a:cubicBezTo>
                  <a:cubicBezTo>
                    <a:pt x="2606" y="9439"/>
                    <a:pt x="2650" y="9483"/>
                    <a:pt x="2722" y="9492"/>
                  </a:cubicBezTo>
                  <a:cubicBezTo>
                    <a:pt x="2793" y="9492"/>
                    <a:pt x="2838" y="9448"/>
                    <a:pt x="2846" y="9376"/>
                  </a:cubicBezTo>
                  <a:cubicBezTo>
                    <a:pt x="2838" y="9305"/>
                    <a:pt x="2802" y="9251"/>
                    <a:pt x="2730" y="9251"/>
                  </a:cubicBezTo>
                  <a:close/>
                  <a:moveTo>
                    <a:pt x="5264" y="13346"/>
                  </a:moveTo>
                  <a:cubicBezTo>
                    <a:pt x="5264" y="13426"/>
                    <a:pt x="5309" y="13462"/>
                    <a:pt x="5389" y="13462"/>
                  </a:cubicBezTo>
                  <a:cubicBezTo>
                    <a:pt x="5460" y="13462"/>
                    <a:pt x="5505" y="13417"/>
                    <a:pt x="5505" y="13346"/>
                  </a:cubicBezTo>
                  <a:cubicBezTo>
                    <a:pt x="5496" y="13275"/>
                    <a:pt x="5451" y="13239"/>
                    <a:pt x="5380" y="13230"/>
                  </a:cubicBezTo>
                  <a:cubicBezTo>
                    <a:pt x="5309" y="13239"/>
                    <a:pt x="5264" y="13275"/>
                    <a:pt x="5264" y="13346"/>
                  </a:cubicBezTo>
                  <a:close/>
                  <a:moveTo>
                    <a:pt x="4060" y="4595"/>
                  </a:moveTo>
                  <a:cubicBezTo>
                    <a:pt x="3988" y="4603"/>
                    <a:pt x="3953" y="4648"/>
                    <a:pt x="3953" y="4711"/>
                  </a:cubicBezTo>
                  <a:cubicBezTo>
                    <a:pt x="3953" y="4782"/>
                    <a:pt x="3997" y="4826"/>
                    <a:pt x="4069" y="4826"/>
                  </a:cubicBezTo>
                  <a:cubicBezTo>
                    <a:pt x="4140" y="4826"/>
                    <a:pt x="4176" y="4782"/>
                    <a:pt x="4185" y="4702"/>
                  </a:cubicBezTo>
                  <a:cubicBezTo>
                    <a:pt x="4167" y="4639"/>
                    <a:pt x="4131" y="4595"/>
                    <a:pt x="4060" y="4595"/>
                  </a:cubicBezTo>
                  <a:close/>
                  <a:moveTo>
                    <a:pt x="3408" y="5255"/>
                  </a:moveTo>
                  <a:cubicBezTo>
                    <a:pt x="3337" y="5255"/>
                    <a:pt x="3292" y="5299"/>
                    <a:pt x="3292" y="5371"/>
                  </a:cubicBezTo>
                  <a:cubicBezTo>
                    <a:pt x="3292" y="5442"/>
                    <a:pt x="3337" y="5487"/>
                    <a:pt x="3400" y="5487"/>
                  </a:cubicBezTo>
                  <a:cubicBezTo>
                    <a:pt x="3471" y="5496"/>
                    <a:pt x="3516" y="5442"/>
                    <a:pt x="3524" y="5380"/>
                  </a:cubicBezTo>
                  <a:cubicBezTo>
                    <a:pt x="3516" y="5299"/>
                    <a:pt x="3480" y="5255"/>
                    <a:pt x="3408" y="5255"/>
                  </a:cubicBezTo>
                  <a:close/>
                  <a:moveTo>
                    <a:pt x="6058" y="3256"/>
                  </a:moveTo>
                  <a:cubicBezTo>
                    <a:pt x="5987" y="3256"/>
                    <a:pt x="5942" y="3301"/>
                    <a:pt x="5951" y="3372"/>
                  </a:cubicBezTo>
                  <a:cubicBezTo>
                    <a:pt x="5951" y="3453"/>
                    <a:pt x="5996" y="3488"/>
                    <a:pt x="6067" y="3488"/>
                  </a:cubicBezTo>
                  <a:cubicBezTo>
                    <a:pt x="6147" y="3488"/>
                    <a:pt x="6183" y="3444"/>
                    <a:pt x="6183" y="3363"/>
                  </a:cubicBezTo>
                  <a:cubicBezTo>
                    <a:pt x="6174" y="3292"/>
                    <a:pt x="6138" y="3247"/>
                    <a:pt x="6058" y="3256"/>
                  </a:cubicBezTo>
                  <a:close/>
                  <a:moveTo>
                    <a:pt x="5496" y="3372"/>
                  </a:moveTo>
                  <a:cubicBezTo>
                    <a:pt x="5496" y="3301"/>
                    <a:pt x="5451" y="3256"/>
                    <a:pt x="5380" y="3256"/>
                  </a:cubicBezTo>
                  <a:cubicBezTo>
                    <a:pt x="5318" y="3256"/>
                    <a:pt x="5273" y="3301"/>
                    <a:pt x="5273" y="3372"/>
                  </a:cubicBezTo>
                  <a:cubicBezTo>
                    <a:pt x="5273" y="3444"/>
                    <a:pt x="5318" y="3479"/>
                    <a:pt x="5389" y="3488"/>
                  </a:cubicBezTo>
                  <a:cubicBezTo>
                    <a:pt x="5451" y="3479"/>
                    <a:pt x="5496" y="3444"/>
                    <a:pt x="5496" y="3372"/>
                  </a:cubicBezTo>
                  <a:close/>
                  <a:moveTo>
                    <a:pt x="2615" y="10688"/>
                  </a:moveTo>
                  <a:cubicBezTo>
                    <a:pt x="2615" y="10759"/>
                    <a:pt x="2659" y="10804"/>
                    <a:pt x="2722" y="10804"/>
                  </a:cubicBezTo>
                  <a:cubicBezTo>
                    <a:pt x="2793" y="10804"/>
                    <a:pt x="2838" y="10759"/>
                    <a:pt x="2838" y="10688"/>
                  </a:cubicBezTo>
                  <a:cubicBezTo>
                    <a:pt x="2838" y="10616"/>
                    <a:pt x="2793" y="10581"/>
                    <a:pt x="2722" y="10572"/>
                  </a:cubicBezTo>
                  <a:cubicBezTo>
                    <a:pt x="2659" y="10581"/>
                    <a:pt x="2615" y="10625"/>
                    <a:pt x="2615" y="10688"/>
                  </a:cubicBezTo>
                  <a:close/>
                  <a:moveTo>
                    <a:pt x="3400" y="4603"/>
                  </a:moveTo>
                  <a:cubicBezTo>
                    <a:pt x="3337" y="4603"/>
                    <a:pt x="3301" y="4648"/>
                    <a:pt x="3301" y="4711"/>
                  </a:cubicBezTo>
                  <a:cubicBezTo>
                    <a:pt x="3292" y="4782"/>
                    <a:pt x="3337" y="4826"/>
                    <a:pt x="3408" y="4826"/>
                  </a:cubicBezTo>
                  <a:cubicBezTo>
                    <a:pt x="3480" y="4826"/>
                    <a:pt x="3516" y="4773"/>
                    <a:pt x="3516" y="4711"/>
                  </a:cubicBezTo>
                  <a:cubicBezTo>
                    <a:pt x="3507" y="4639"/>
                    <a:pt x="3471" y="4603"/>
                    <a:pt x="3400" y="4603"/>
                  </a:cubicBezTo>
                  <a:close/>
                  <a:moveTo>
                    <a:pt x="4069" y="13239"/>
                  </a:moveTo>
                  <a:cubicBezTo>
                    <a:pt x="4006" y="13239"/>
                    <a:pt x="3962" y="13284"/>
                    <a:pt x="3962" y="13346"/>
                  </a:cubicBezTo>
                  <a:cubicBezTo>
                    <a:pt x="3962" y="13408"/>
                    <a:pt x="3997" y="13453"/>
                    <a:pt x="4060" y="13453"/>
                  </a:cubicBezTo>
                  <a:cubicBezTo>
                    <a:pt x="4131" y="13453"/>
                    <a:pt x="4167" y="13417"/>
                    <a:pt x="4176" y="13346"/>
                  </a:cubicBezTo>
                  <a:cubicBezTo>
                    <a:pt x="4167" y="13284"/>
                    <a:pt x="4131" y="13239"/>
                    <a:pt x="4069" y="13239"/>
                  </a:cubicBezTo>
                  <a:close/>
                  <a:moveTo>
                    <a:pt x="4738" y="13239"/>
                  </a:moveTo>
                  <a:cubicBezTo>
                    <a:pt x="4666" y="13230"/>
                    <a:pt x="4622" y="13275"/>
                    <a:pt x="4613" y="13337"/>
                  </a:cubicBezTo>
                  <a:cubicBezTo>
                    <a:pt x="4604" y="13408"/>
                    <a:pt x="4648" y="13453"/>
                    <a:pt x="4720" y="13462"/>
                  </a:cubicBezTo>
                  <a:cubicBezTo>
                    <a:pt x="4791" y="13462"/>
                    <a:pt x="4827" y="13417"/>
                    <a:pt x="4836" y="13355"/>
                  </a:cubicBezTo>
                  <a:cubicBezTo>
                    <a:pt x="4836" y="13284"/>
                    <a:pt x="4800" y="13239"/>
                    <a:pt x="4738" y="13239"/>
                  </a:cubicBezTo>
                  <a:close/>
                  <a:moveTo>
                    <a:pt x="3953" y="12686"/>
                  </a:moveTo>
                  <a:cubicBezTo>
                    <a:pt x="3953" y="12757"/>
                    <a:pt x="3997" y="12802"/>
                    <a:pt x="4069" y="12802"/>
                  </a:cubicBezTo>
                  <a:cubicBezTo>
                    <a:pt x="4140" y="12802"/>
                    <a:pt x="4176" y="12757"/>
                    <a:pt x="4176" y="12695"/>
                  </a:cubicBezTo>
                  <a:cubicBezTo>
                    <a:pt x="4185" y="12615"/>
                    <a:pt x="4131" y="12579"/>
                    <a:pt x="4060" y="12570"/>
                  </a:cubicBezTo>
                  <a:cubicBezTo>
                    <a:pt x="3997" y="12579"/>
                    <a:pt x="3953" y="12615"/>
                    <a:pt x="3953" y="12686"/>
                  </a:cubicBezTo>
                  <a:moveTo>
                    <a:pt x="5951" y="14024"/>
                  </a:moveTo>
                  <a:cubicBezTo>
                    <a:pt x="5951" y="14095"/>
                    <a:pt x="5996" y="14140"/>
                    <a:pt x="6067" y="14140"/>
                  </a:cubicBezTo>
                  <a:cubicBezTo>
                    <a:pt x="6138" y="14149"/>
                    <a:pt x="6183" y="14095"/>
                    <a:pt x="6183" y="14024"/>
                  </a:cubicBezTo>
                  <a:cubicBezTo>
                    <a:pt x="6183" y="13962"/>
                    <a:pt x="6129" y="13926"/>
                    <a:pt x="6067" y="13917"/>
                  </a:cubicBezTo>
                  <a:cubicBezTo>
                    <a:pt x="6004" y="13917"/>
                    <a:pt x="5960" y="13953"/>
                    <a:pt x="5951" y="14024"/>
                  </a:cubicBezTo>
                  <a:moveTo>
                    <a:pt x="3498" y="12035"/>
                  </a:moveTo>
                  <a:cubicBezTo>
                    <a:pt x="3498" y="11963"/>
                    <a:pt x="3453" y="11919"/>
                    <a:pt x="3382" y="11919"/>
                  </a:cubicBezTo>
                  <a:cubicBezTo>
                    <a:pt x="3310" y="11919"/>
                    <a:pt x="3275" y="11963"/>
                    <a:pt x="3275" y="12035"/>
                  </a:cubicBezTo>
                  <a:cubicBezTo>
                    <a:pt x="3275" y="12097"/>
                    <a:pt x="3319" y="12133"/>
                    <a:pt x="3382" y="12142"/>
                  </a:cubicBezTo>
                  <a:cubicBezTo>
                    <a:pt x="3444" y="12133"/>
                    <a:pt x="3498" y="12097"/>
                    <a:pt x="3498" y="12035"/>
                  </a:cubicBezTo>
                  <a:close/>
                  <a:moveTo>
                    <a:pt x="2838" y="6031"/>
                  </a:moveTo>
                  <a:cubicBezTo>
                    <a:pt x="2838" y="5968"/>
                    <a:pt x="2793" y="5924"/>
                    <a:pt x="2730" y="5915"/>
                  </a:cubicBezTo>
                  <a:cubicBezTo>
                    <a:pt x="2659" y="5915"/>
                    <a:pt x="2615" y="5959"/>
                    <a:pt x="2615" y="6031"/>
                  </a:cubicBezTo>
                  <a:cubicBezTo>
                    <a:pt x="2615" y="6102"/>
                    <a:pt x="2659" y="6138"/>
                    <a:pt x="2722" y="6147"/>
                  </a:cubicBezTo>
                  <a:cubicBezTo>
                    <a:pt x="2793" y="6138"/>
                    <a:pt x="2838" y="6102"/>
                    <a:pt x="2838" y="6031"/>
                  </a:cubicBezTo>
                  <a:close/>
                  <a:moveTo>
                    <a:pt x="4060" y="3917"/>
                  </a:moveTo>
                  <a:cubicBezTo>
                    <a:pt x="3997" y="3925"/>
                    <a:pt x="3953" y="3970"/>
                    <a:pt x="3953" y="4033"/>
                  </a:cubicBezTo>
                  <a:cubicBezTo>
                    <a:pt x="3953" y="4095"/>
                    <a:pt x="3997" y="4140"/>
                    <a:pt x="4069" y="4140"/>
                  </a:cubicBezTo>
                  <a:cubicBezTo>
                    <a:pt x="4131" y="4140"/>
                    <a:pt x="4167" y="4095"/>
                    <a:pt x="4176" y="4024"/>
                  </a:cubicBezTo>
                  <a:cubicBezTo>
                    <a:pt x="4167" y="3961"/>
                    <a:pt x="4131" y="3917"/>
                    <a:pt x="4060" y="3917"/>
                  </a:cubicBezTo>
                  <a:close/>
                  <a:moveTo>
                    <a:pt x="4613" y="3372"/>
                  </a:moveTo>
                  <a:cubicBezTo>
                    <a:pt x="4613" y="3435"/>
                    <a:pt x="4657" y="3479"/>
                    <a:pt x="4720" y="3479"/>
                  </a:cubicBezTo>
                  <a:cubicBezTo>
                    <a:pt x="4782" y="3488"/>
                    <a:pt x="4836" y="3444"/>
                    <a:pt x="4836" y="3372"/>
                  </a:cubicBezTo>
                  <a:cubicBezTo>
                    <a:pt x="4836" y="3310"/>
                    <a:pt x="4791" y="3274"/>
                    <a:pt x="4720" y="3256"/>
                  </a:cubicBezTo>
                  <a:cubicBezTo>
                    <a:pt x="4657" y="3274"/>
                    <a:pt x="4613" y="3301"/>
                    <a:pt x="4613" y="3372"/>
                  </a:cubicBezTo>
                  <a:close/>
                  <a:moveTo>
                    <a:pt x="5380" y="13917"/>
                  </a:moveTo>
                  <a:cubicBezTo>
                    <a:pt x="5318" y="13917"/>
                    <a:pt x="5273" y="13962"/>
                    <a:pt x="5273" y="14033"/>
                  </a:cubicBezTo>
                  <a:cubicBezTo>
                    <a:pt x="5273" y="14095"/>
                    <a:pt x="5318" y="14140"/>
                    <a:pt x="5380" y="14140"/>
                  </a:cubicBezTo>
                  <a:cubicBezTo>
                    <a:pt x="5442" y="14140"/>
                    <a:pt x="5487" y="14095"/>
                    <a:pt x="5496" y="14033"/>
                  </a:cubicBezTo>
                  <a:cubicBezTo>
                    <a:pt x="5487" y="13962"/>
                    <a:pt x="5451" y="13917"/>
                    <a:pt x="5380" y="13917"/>
                  </a:cubicBezTo>
                  <a:close/>
                  <a:moveTo>
                    <a:pt x="6834" y="14693"/>
                  </a:moveTo>
                  <a:cubicBezTo>
                    <a:pt x="6834" y="14622"/>
                    <a:pt x="6790" y="14577"/>
                    <a:pt x="6727" y="14577"/>
                  </a:cubicBezTo>
                  <a:cubicBezTo>
                    <a:pt x="6656" y="14586"/>
                    <a:pt x="6611" y="14631"/>
                    <a:pt x="6620" y="14693"/>
                  </a:cubicBezTo>
                  <a:cubicBezTo>
                    <a:pt x="6620" y="14756"/>
                    <a:pt x="6665" y="14791"/>
                    <a:pt x="6727" y="14800"/>
                  </a:cubicBezTo>
                  <a:cubicBezTo>
                    <a:pt x="6790" y="14791"/>
                    <a:pt x="6834" y="14756"/>
                    <a:pt x="6834" y="14693"/>
                  </a:cubicBezTo>
                  <a:close/>
                  <a:moveTo>
                    <a:pt x="2061" y="7476"/>
                  </a:moveTo>
                  <a:cubicBezTo>
                    <a:pt x="2133" y="7476"/>
                    <a:pt x="2177" y="7440"/>
                    <a:pt x="2177" y="7369"/>
                  </a:cubicBezTo>
                  <a:cubicBezTo>
                    <a:pt x="2168" y="7298"/>
                    <a:pt x="2124" y="7262"/>
                    <a:pt x="2061" y="7262"/>
                  </a:cubicBezTo>
                  <a:cubicBezTo>
                    <a:pt x="1999" y="7271"/>
                    <a:pt x="1963" y="7315"/>
                    <a:pt x="1954" y="7369"/>
                  </a:cubicBezTo>
                  <a:cubicBezTo>
                    <a:pt x="1963" y="7431"/>
                    <a:pt x="1999" y="7476"/>
                    <a:pt x="2061" y="7476"/>
                  </a:cubicBezTo>
                  <a:close/>
                  <a:moveTo>
                    <a:pt x="6727" y="2596"/>
                  </a:moveTo>
                  <a:cubicBezTo>
                    <a:pt x="6665" y="2596"/>
                    <a:pt x="6611" y="2641"/>
                    <a:pt x="6611" y="2703"/>
                  </a:cubicBezTo>
                  <a:cubicBezTo>
                    <a:pt x="6611" y="2784"/>
                    <a:pt x="6656" y="2828"/>
                    <a:pt x="6727" y="2828"/>
                  </a:cubicBezTo>
                  <a:cubicBezTo>
                    <a:pt x="6798" y="2828"/>
                    <a:pt x="6834" y="2775"/>
                    <a:pt x="6843" y="2712"/>
                  </a:cubicBezTo>
                  <a:cubicBezTo>
                    <a:pt x="6834" y="2650"/>
                    <a:pt x="6798" y="2605"/>
                    <a:pt x="6727" y="2596"/>
                  </a:cubicBezTo>
                  <a:close/>
                  <a:moveTo>
                    <a:pt x="18" y="10688"/>
                  </a:moveTo>
                  <a:cubicBezTo>
                    <a:pt x="18" y="10723"/>
                    <a:pt x="36" y="10741"/>
                    <a:pt x="72" y="10741"/>
                  </a:cubicBezTo>
                  <a:cubicBezTo>
                    <a:pt x="108" y="10741"/>
                    <a:pt x="117" y="10714"/>
                    <a:pt x="117" y="10688"/>
                  </a:cubicBezTo>
                  <a:cubicBezTo>
                    <a:pt x="117" y="10652"/>
                    <a:pt x="99" y="10634"/>
                    <a:pt x="63" y="10634"/>
                  </a:cubicBezTo>
                  <a:cubicBezTo>
                    <a:pt x="36" y="10643"/>
                    <a:pt x="18" y="10652"/>
                    <a:pt x="18" y="10688"/>
                  </a:cubicBezTo>
                  <a:close/>
                  <a:moveTo>
                    <a:pt x="117" y="11366"/>
                  </a:moveTo>
                  <a:cubicBezTo>
                    <a:pt x="108" y="11339"/>
                    <a:pt x="99" y="11321"/>
                    <a:pt x="72" y="11321"/>
                  </a:cubicBezTo>
                  <a:cubicBezTo>
                    <a:pt x="36" y="11321"/>
                    <a:pt x="18" y="11339"/>
                    <a:pt x="18" y="11374"/>
                  </a:cubicBezTo>
                  <a:cubicBezTo>
                    <a:pt x="18" y="11401"/>
                    <a:pt x="36" y="11419"/>
                    <a:pt x="63" y="11419"/>
                  </a:cubicBezTo>
                  <a:cubicBezTo>
                    <a:pt x="99" y="11419"/>
                    <a:pt x="117" y="11401"/>
                    <a:pt x="117" y="11366"/>
                  </a:cubicBezTo>
                  <a:close/>
                  <a:moveTo>
                    <a:pt x="1357" y="3372"/>
                  </a:moveTo>
                  <a:cubicBezTo>
                    <a:pt x="1357" y="3408"/>
                    <a:pt x="1374" y="3426"/>
                    <a:pt x="1410" y="3426"/>
                  </a:cubicBezTo>
                  <a:cubicBezTo>
                    <a:pt x="1446" y="3417"/>
                    <a:pt x="1464" y="3399"/>
                    <a:pt x="1455" y="3363"/>
                  </a:cubicBezTo>
                  <a:cubicBezTo>
                    <a:pt x="1455" y="3337"/>
                    <a:pt x="1437" y="3319"/>
                    <a:pt x="1410" y="3319"/>
                  </a:cubicBezTo>
                  <a:cubicBezTo>
                    <a:pt x="1374" y="3319"/>
                    <a:pt x="1357" y="3337"/>
                    <a:pt x="1357" y="3372"/>
                  </a:cubicBezTo>
                  <a:close/>
                  <a:moveTo>
                    <a:pt x="5380" y="16638"/>
                  </a:moveTo>
                  <a:cubicBezTo>
                    <a:pt x="5353" y="16638"/>
                    <a:pt x="5335" y="16656"/>
                    <a:pt x="5335" y="16682"/>
                  </a:cubicBezTo>
                  <a:cubicBezTo>
                    <a:pt x="5335" y="16709"/>
                    <a:pt x="5344" y="16736"/>
                    <a:pt x="5380" y="16736"/>
                  </a:cubicBezTo>
                  <a:cubicBezTo>
                    <a:pt x="5416" y="16736"/>
                    <a:pt x="5434" y="16718"/>
                    <a:pt x="5434" y="16691"/>
                  </a:cubicBezTo>
                  <a:cubicBezTo>
                    <a:pt x="5434" y="16656"/>
                    <a:pt x="5416" y="16638"/>
                    <a:pt x="5380" y="16638"/>
                  </a:cubicBezTo>
                  <a:close/>
                  <a:moveTo>
                    <a:pt x="2017" y="2703"/>
                  </a:moveTo>
                  <a:cubicBezTo>
                    <a:pt x="2008" y="2739"/>
                    <a:pt x="2026" y="2757"/>
                    <a:pt x="2052" y="2766"/>
                  </a:cubicBezTo>
                  <a:cubicBezTo>
                    <a:pt x="2088" y="2766"/>
                    <a:pt x="2115" y="2757"/>
                    <a:pt x="2115" y="2712"/>
                  </a:cubicBezTo>
                  <a:cubicBezTo>
                    <a:pt x="2115" y="2685"/>
                    <a:pt x="2106" y="2668"/>
                    <a:pt x="2070" y="2659"/>
                  </a:cubicBezTo>
                  <a:cubicBezTo>
                    <a:pt x="2044" y="2659"/>
                    <a:pt x="2017" y="2677"/>
                    <a:pt x="2017" y="2703"/>
                  </a:cubicBezTo>
                  <a:close/>
                  <a:moveTo>
                    <a:pt x="6112" y="54"/>
                  </a:moveTo>
                  <a:cubicBezTo>
                    <a:pt x="6112" y="27"/>
                    <a:pt x="6103" y="9"/>
                    <a:pt x="6076" y="9"/>
                  </a:cubicBezTo>
                  <a:cubicBezTo>
                    <a:pt x="6040" y="0"/>
                    <a:pt x="6022" y="18"/>
                    <a:pt x="6022" y="54"/>
                  </a:cubicBezTo>
                  <a:cubicBezTo>
                    <a:pt x="6013" y="81"/>
                    <a:pt x="6031" y="98"/>
                    <a:pt x="6067" y="98"/>
                  </a:cubicBezTo>
                  <a:cubicBezTo>
                    <a:pt x="6094" y="98"/>
                    <a:pt x="6112" y="81"/>
                    <a:pt x="6112" y="54"/>
                  </a:cubicBezTo>
                  <a:close/>
                  <a:moveTo>
                    <a:pt x="6727" y="0"/>
                  </a:moveTo>
                  <a:cubicBezTo>
                    <a:pt x="6700" y="0"/>
                    <a:pt x="6674" y="9"/>
                    <a:pt x="6674" y="45"/>
                  </a:cubicBezTo>
                  <a:cubicBezTo>
                    <a:pt x="6674" y="81"/>
                    <a:pt x="6682" y="107"/>
                    <a:pt x="6727" y="107"/>
                  </a:cubicBezTo>
                  <a:cubicBezTo>
                    <a:pt x="6754" y="107"/>
                    <a:pt x="6772" y="89"/>
                    <a:pt x="6781" y="54"/>
                  </a:cubicBezTo>
                  <a:cubicBezTo>
                    <a:pt x="6772" y="27"/>
                    <a:pt x="6763" y="9"/>
                    <a:pt x="6727" y="0"/>
                  </a:cubicBezTo>
                  <a:close/>
                  <a:moveTo>
                    <a:pt x="72" y="5977"/>
                  </a:moveTo>
                  <a:cubicBezTo>
                    <a:pt x="45" y="5977"/>
                    <a:pt x="18" y="5986"/>
                    <a:pt x="18" y="6022"/>
                  </a:cubicBezTo>
                  <a:cubicBezTo>
                    <a:pt x="10" y="6058"/>
                    <a:pt x="27" y="6075"/>
                    <a:pt x="63" y="6084"/>
                  </a:cubicBezTo>
                  <a:cubicBezTo>
                    <a:pt x="99" y="6084"/>
                    <a:pt x="117" y="6067"/>
                    <a:pt x="117" y="6031"/>
                  </a:cubicBezTo>
                  <a:cubicBezTo>
                    <a:pt x="117" y="6004"/>
                    <a:pt x="108" y="5986"/>
                    <a:pt x="72" y="5977"/>
                  </a:cubicBezTo>
                  <a:close/>
                  <a:moveTo>
                    <a:pt x="777" y="12695"/>
                  </a:moveTo>
                  <a:cubicBezTo>
                    <a:pt x="777" y="12668"/>
                    <a:pt x="768" y="12641"/>
                    <a:pt x="732" y="12641"/>
                  </a:cubicBezTo>
                  <a:cubicBezTo>
                    <a:pt x="696" y="12632"/>
                    <a:pt x="679" y="12650"/>
                    <a:pt x="670" y="12686"/>
                  </a:cubicBezTo>
                  <a:cubicBezTo>
                    <a:pt x="670" y="12722"/>
                    <a:pt x="688" y="12739"/>
                    <a:pt x="723" y="12739"/>
                  </a:cubicBezTo>
                  <a:cubicBezTo>
                    <a:pt x="750" y="12739"/>
                    <a:pt x="777" y="12730"/>
                    <a:pt x="777" y="12695"/>
                  </a:cubicBezTo>
                  <a:close/>
                  <a:moveTo>
                    <a:pt x="4720" y="767"/>
                  </a:moveTo>
                  <a:cubicBezTo>
                    <a:pt x="4764" y="767"/>
                    <a:pt x="4782" y="741"/>
                    <a:pt x="4773" y="705"/>
                  </a:cubicBezTo>
                  <a:cubicBezTo>
                    <a:pt x="4773" y="678"/>
                    <a:pt x="4756" y="660"/>
                    <a:pt x="4720" y="660"/>
                  </a:cubicBezTo>
                  <a:cubicBezTo>
                    <a:pt x="4693" y="660"/>
                    <a:pt x="4675" y="687"/>
                    <a:pt x="4675" y="714"/>
                  </a:cubicBezTo>
                  <a:cubicBezTo>
                    <a:pt x="4675" y="750"/>
                    <a:pt x="4693" y="767"/>
                    <a:pt x="4720" y="767"/>
                  </a:cubicBezTo>
                  <a:close/>
                  <a:moveTo>
                    <a:pt x="2061" y="14738"/>
                  </a:moveTo>
                  <a:cubicBezTo>
                    <a:pt x="2088" y="14738"/>
                    <a:pt x="2106" y="14720"/>
                    <a:pt x="2115" y="14702"/>
                  </a:cubicBezTo>
                  <a:cubicBezTo>
                    <a:pt x="2115" y="14666"/>
                    <a:pt x="2106" y="14649"/>
                    <a:pt x="2070" y="14640"/>
                  </a:cubicBezTo>
                  <a:cubicBezTo>
                    <a:pt x="2044" y="14640"/>
                    <a:pt x="2026" y="14649"/>
                    <a:pt x="2017" y="14684"/>
                  </a:cubicBezTo>
                  <a:cubicBezTo>
                    <a:pt x="2017" y="14711"/>
                    <a:pt x="2035" y="14738"/>
                    <a:pt x="2061" y="14738"/>
                  </a:cubicBezTo>
                  <a:close/>
                  <a:moveTo>
                    <a:pt x="2730" y="1999"/>
                  </a:moveTo>
                  <a:cubicBezTo>
                    <a:pt x="2704" y="1999"/>
                    <a:pt x="2677" y="2016"/>
                    <a:pt x="2677" y="2043"/>
                  </a:cubicBezTo>
                  <a:cubicBezTo>
                    <a:pt x="2668" y="2079"/>
                    <a:pt x="2686" y="2106"/>
                    <a:pt x="2722" y="2106"/>
                  </a:cubicBezTo>
                  <a:cubicBezTo>
                    <a:pt x="2757" y="2106"/>
                    <a:pt x="2775" y="2088"/>
                    <a:pt x="2775" y="2061"/>
                  </a:cubicBezTo>
                  <a:cubicBezTo>
                    <a:pt x="2775" y="2025"/>
                    <a:pt x="2766" y="2007"/>
                    <a:pt x="2730" y="1999"/>
                  </a:cubicBezTo>
                  <a:close/>
                  <a:moveTo>
                    <a:pt x="4069" y="15978"/>
                  </a:moveTo>
                  <a:cubicBezTo>
                    <a:pt x="4042" y="15978"/>
                    <a:pt x="4015" y="15987"/>
                    <a:pt x="4015" y="16022"/>
                  </a:cubicBezTo>
                  <a:cubicBezTo>
                    <a:pt x="4015" y="16058"/>
                    <a:pt x="4024" y="16076"/>
                    <a:pt x="4069" y="16085"/>
                  </a:cubicBezTo>
                  <a:cubicBezTo>
                    <a:pt x="4095" y="16085"/>
                    <a:pt x="4113" y="16067"/>
                    <a:pt x="4122" y="16031"/>
                  </a:cubicBezTo>
                  <a:cubicBezTo>
                    <a:pt x="4122" y="16004"/>
                    <a:pt x="4104" y="15978"/>
                    <a:pt x="4069" y="15978"/>
                  </a:cubicBezTo>
                  <a:close/>
                  <a:moveTo>
                    <a:pt x="3453" y="1374"/>
                  </a:moveTo>
                  <a:cubicBezTo>
                    <a:pt x="3453" y="1347"/>
                    <a:pt x="3444" y="1329"/>
                    <a:pt x="3417" y="1329"/>
                  </a:cubicBezTo>
                  <a:cubicBezTo>
                    <a:pt x="3391" y="1321"/>
                    <a:pt x="3364" y="1329"/>
                    <a:pt x="3364" y="1365"/>
                  </a:cubicBezTo>
                  <a:cubicBezTo>
                    <a:pt x="3355" y="1392"/>
                    <a:pt x="3373" y="1419"/>
                    <a:pt x="3400" y="1419"/>
                  </a:cubicBezTo>
                  <a:cubicBezTo>
                    <a:pt x="3435" y="1419"/>
                    <a:pt x="3453" y="1410"/>
                    <a:pt x="3453" y="1374"/>
                  </a:cubicBezTo>
                  <a:close/>
                  <a:moveTo>
                    <a:pt x="72" y="6655"/>
                  </a:moveTo>
                  <a:cubicBezTo>
                    <a:pt x="36" y="6646"/>
                    <a:pt x="10" y="6673"/>
                    <a:pt x="10" y="6709"/>
                  </a:cubicBezTo>
                  <a:cubicBezTo>
                    <a:pt x="1" y="6744"/>
                    <a:pt x="27" y="6771"/>
                    <a:pt x="72" y="6771"/>
                  </a:cubicBezTo>
                  <a:cubicBezTo>
                    <a:pt x="99" y="6771"/>
                    <a:pt x="126" y="6744"/>
                    <a:pt x="126" y="6709"/>
                  </a:cubicBezTo>
                  <a:cubicBezTo>
                    <a:pt x="126" y="6682"/>
                    <a:pt x="108" y="6655"/>
                    <a:pt x="72" y="6655"/>
                  </a:cubicBezTo>
                  <a:close/>
                  <a:moveTo>
                    <a:pt x="3391" y="15291"/>
                  </a:moveTo>
                  <a:cubicBezTo>
                    <a:pt x="3355" y="15282"/>
                    <a:pt x="3328" y="15300"/>
                    <a:pt x="3328" y="15335"/>
                  </a:cubicBezTo>
                  <a:cubicBezTo>
                    <a:pt x="3319" y="15380"/>
                    <a:pt x="3346" y="15407"/>
                    <a:pt x="3382" y="15407"/>
                  </a:cubicBezTo>
                  <a:cubicBezTo>
                    <a:pt x="3417" y="15407"/>
                    <a:pt x="3435" y="15389"/>
                    <a:pt x="3444" y="15353"/>
                  </a:cubicBezTo>
                  <a:cubicBezTo>
                    <a:pt x="3444" y="15318"/>
                    <a:pt x="3426" y="15291"/>
                    <a:pt x="3391" y="15291"/>
                  </a:cubicBezTo>
                  <a:close/>
                  <a:moveTo>
                    <a:pt x="126" y="10036"/>
                  </a:moveTo>
                  <a:cubicBezTo>
                    <a:pt x="134" y="10001"/>
                    <a:pt x="108" y="9974"/>
                    <a:pt x="72" y="9974"/>
                  </a:cubicBezTo>
                  <a:cubicBezTo>
                    <a:pt x="36" y="9965"/>
                    <a:pt x="10" y="9992"/>
                    <a:pt x="10" y="10027"/>
                  </a:cubicBezTo>
                  <a:cubicBezTo>
                    <a:pt x="10" y="10063"/>
                    <a:pt x="27" y="10081"/>
                    <a:pt x="72" y="10090"/>
                  </a:cubicBezTo>
                  <a:cubicBezTo>
                    <a:pt x="99" y="10090"/>
                    <a:pt x="126" y="10072"/>
                    <a:pt x="126" y="10036"/>
                  </a:cubicBezTo>
                  <a:close/>
                  <a:moveTo>
                    <a:pt x="661" y="4711"/>
                  </a:moveTo>
                  <a:cubicBezTo>
                    <a:pt x="670" y="4755"/>
                    <a:pt x="696" y="4782"/>
                    <a:pt x="732" y="4773"/>
                  </a:cubicBezTo>
                  <a:cubicBezTo>
                    <a:pt x="768" y="4764"/>
                    <a:pt x="786" y="4746"/>
                    <a:pt x="786" y="4711"/>
                  </a:cubicBezTo>
                  <a:cubicBezTo>
                    <a:pt x="777" y="4675"/>
                    <a:pt x="759" y="4657"/>
                    <a:pt x="723" y="4648"/>
                  </a:cubicBezTo>
                  <a:cubicBezTo>
                    <a:pt x="688" y="4657"/>
                    <a:pt x="661" y="4675"/>
                    <a:pt x="661" y="4711"/>
                  </a:cubicBezTo>
                  <a:close/>
                  <a:moveTo>
                    <a:pt x="1410" y="13284"/>
                  </a:moveTo>
                  <a:cubicBezTo>
                    <a:pt x="1374" y="13284"/>
                    <a:pt x="1357" y="13301"/>
                    <a:pt x="1348" y="13337"/>
                  </a:cubicBezTo>
                  <a:cubicBezTo>
                    <a:pt x="1339" y="13382"/>
                    <a:pt x="1366" y="13408"/>
                    <a:pt x="1410" y="13408"/>
                  </a:cubicBezTo>
                  <a:cubicBezTo>
                    <a:pt x="1446" y="13408"/>
                    <a:pt x="1464" y="13382"/>
                    <a:pt x="1473" y="13346"/>
                  </a:cubicBezTo>
                  <a:cubicBezTo>
                    <a:pt x="1464" y="13319"/>
                    <a:pt x="1446" y="13293"/>
                    <a:pt x="1410" y="13284"/>
                  </a:cubicBezTo>
                  <a:close/>
                  <a:moveTo>
                    <a:pt x="6129" y="16682"/>
                  </a:moveTo>
                  <a:cubicBezTo>
                    <a:pt x="6120" y="16647"/>
                    <a:pt x="6094" y="16620"/>
                    <a:pt x="6058" y="16629"/>
                  </a:cubicBezTo>
                  <a:cubicBezTo>
                    <a:pt x="6022" y="16638"/>
                    <a:pt x="6004" y="16665"/>
                    <a:pt x="6004" y="16700"/>
                  </a:cubicBezTo>
                  <a:cubicBezTo>
                    <a:pt x="6013" y="16727"/>
                    <a:pt x="6031" y="16745"/>
                    <a:pt x="6067" y="16754"/>
                  </a:cubicBezTo>
                  <a:cubicBezTo>
                    <a:pt x="6103" y="16745"/>
                    <a:pt x="6129" y="16718"/>
                    <a:pt x="6129" y="16682"/>
                  </a:cubicBezTo>
                  <a:close/>
                  <a:moveTo>
                    <a:pt x="2722" y="2784"/>
                  </a:moveTo>
                  <a:cubicBezTo>
                    <a:pt x="2766" y="2784"/>
                    <a:pt x="2793" y="2766"/>
                    <a:pt x="2793" y="2721"/>
                  </a:cubicBezTo>
                  <a:cubicBezTo>
                    <a:pt x="2802" y="2677"/>
                    <a:pt x="2784" y="2650"/>
                    <a:pt x="2730" y="2641"/>
                  </a:cubicBezTo>
                  <a:cubicBezTo>
                    <a:pt x="2686" y="2641"/>
                    <a:pt x="2659" y="2659"/>
                    <a:pt x="2650" y="2712"/>
                  </a:cubicBezTo>
                  <a:cubicBezTo>
                    <a:pt x="2659" y="2748"/>
                    <a:pt x="2677" y="2784"/>
                    <a:pt x="2722" y="2784"/>
                  </a:cubicBezTo>
                  <a:close/>
                  <a:moveTo>
                    <a:pt x="1" y="9376"/>
                  </a:moveTo>
                  <a:cubicBezTo>
                    <a:pt x="1" y="9412"/>
                    <a:pt x="27" y="9439"/>
                    <a:pt x="72" y="9439"/>
                  </a:cubicBezTo>
                  <a:cubicBezTo>
                    <a:pt x="108" y="9439"/>
                    <a:pt x="134" y="9412"/>
                    <a:pt x="134" y="9367"/>
                  </a:cubicBezTo>
                  <a:cubicBezTo>
                    <a:pt x="126" y="9332"/>
                    <a:pt x="99" y="9305"/>
                    <a:pt x="63" y="9305"/>
                  </a:cubicBezTo>
                  <a:cubicBezTo>
                    <a:pt x="27" y="9314"/>
                    <a:pt x="1" y="9332"/>
                    <a:pt x="1" y="9376"/>
                  </a:cubicBezTo>
                  <a:close/>
                  <a:moveTo>
                    <a:pt x="2070" y="13962"/>
                  </a:moveTo>
                  <a:cubicBezTo>
                    <a:pt x="2026" y="13962"/>
                    <a:pt x="1999" y="13988"/>
                    <a:pt x="1999" y="14024"/>
                  </a:cubicBezTo>
                  <a:cubicBezTo>
                    <a:pt x="1999" y="14069"/>
                    <a:pt x="2026" y="14095"/>
                    <a:pt x="2061" y="14095"/>
                  </a:cubicBezTo>
                  <a:cubicBezTo>
                    <a:pt x="2106" y="14095"/>
                    <a:pt x="2124" y="14069"/>
                    <a:pt x="2133" y="14033"/>
                  </a:cubicBezTo>
                  <a:cubicBezTo>
                    <a:pt x="2133" y="13997"/>
                    <a:pt x="2106" y="13971"/>
                    <a:pt x="2070" y="13962"/>
                  </a:cubicBezTo>
                  <a:close/>
                  <a:moveTo>
                    <a:pt x="795" y="12026"/>
                  </a:moveTo>
                  <a:cubicBezTo>
                    <a:pt x="786" y="11990"/>
                    <a:pt x="759" y="11963"/>
                    <a:pt x="723" y="11963"/>
                  </a:cubicBezTo>
                  <a:cubicBezTo>
                    <a:pt x="688" y="11963"/>
                    <a:pt x="661" y="11990"/>
                    <a:pt x="661" y="12035"/>
                  </a:cubicBezTo>
                  <a:cubicBezTo>
                    <a:pt x="661" y="12070"/>
                    <a:pt x="688" y="12097"/>
                    <a:pt x="723" y="12097"/>
                  </a:cubicBezTo>
                  <a:cubicBezTo>
                    <a:pt x="768" y="12088"/>
                    <a:pt x="795" y="12070"/>
                    <a:pt x="795" y="12026"/>
                  </a:cubicBezTo>
                  <a:close/>
                  <a:moveTo>
                    <a:pt x="1410" y="11954"/>
                  </a:moveTo>
                  <a:cubicBezTo>
                    <a:pt x="1357" y="11954"/>
                    <a:pt x="1330" y="11981"/>
                    <a:pt x="1330" y="12035"/>
                  </a:cubicBezTo>
                  <a:cubicBezTo>
                    <a:pt x="1330" y="12079"/>
                    <a:pt x="1357" y="12106"/>
                    <a:pt x="1401" y="12106"/>
                  </a:cubicBezTo>
                  <a:cubicBezTo>
                    <a:pt x="1455" y="12106"/>
                    <a:pt x="1482" y="12079"/>
                    <a:pt x="1482" y="12026"/>
                  </a:cubicBezTo>
                  <a:cubicBezTo>
                    <a:pt x="1482" y="11981"/>
                    <a:pt x="1455" y="11954"/>
                    <a:pt x="1410" y="11954"/>
                  </a:cubicBezTo>
                  <a:close/>
                  <a:moveTo>
                    <a:pt x="3310" y="14684"/>
                  </a:moveTo>
                  <a:cubicBezTo>
                    <a:pt x="3310" y="14729"/>
                    <a:pt x="3328" y="14756"/>
                    <a:pt x="3382" y="14764"/>
                  </a:cubicBezTo>
                  <a:cubicBezTo>
                    <a:pt x="3426" y="14764"/>
                    <a:pt x="3462" y="14738"/>
                    <a:pt x="3453" y="14684"/>
                  </a:cubicBezTo>
                  <a:cubicBezTo>
                    <a:pt x="3453" y="14640"/>
                    <a:pt x="3426" y="14613"/>
                    <a:pt x="3382" y="14613"/>
                  </a:cubicBezTo>
                  <a:cubicBezTo>
                    <a:pt x="3337" y="14613"/>
                    <a:pt x="3310" y="14640"/>
                    <a:pt x="3310" y="14684"/>
                  </a:cubicBezTo>
                  <a:close/>
                  <a:moveTo>
                    <a:pt x="2722" y="14622"/>
                  </a:moveTo>
                  <a:cubicBezTo>
                    <a:pt x="2686" y="14622"/>
                    <a:pt x="2659" y="14649"/>
                    <a:pt x="2659" y="14693"/>
                  </a:cubicBezTo>
                  <a:cubicBezTo>
                    <a:pt x="2659" y="14729"/>
                    <a:pt x="2686" y="14756"/>
                    <a:pt x="2730" y="14756"/>
                  </a:cubicBezTo>
                  <a:cubicBezTo>
                    <a:pt x="2766" y="14756"/>
                    <a:pt x="2784" y="14729"/>
                    <a:pt x="2793" y="14684"/>
                  </a:cubicBezTo>
                  <a:cubicBezTo>
                    <a:pt x="2784" y="14649"/>
                    <a:pt x="2766" y="14622"/>
                    <a:pt x="2722" y="14622"/>
                  </a:cubicBezTo>
                  <a:close/>
                  <a:moveTo>
                    <a:pt x="2650" y="14024"/>
                  </a:moveTo>
                  <a:cubicBezTo>
                    <a:pt x="2650" y="14069"/>
                    <a:pt x="2668" y="14095"/>
                    <a:pt x="2713" y="14104"/>
                  </a:cubicBezTo>
                  <a:cubicBezTo>
                    <a:pt x="2766" y="14104"/>
                    <a:pt x="2793" y="14086"/>
                    <a:pt x="2802" y="14033"/>
                  </a:cubicBezTo>
                  <a:cubicBezTo>
                    <a:pt x="2802" y="13988"/>
                    <a:pt x="2775" y="13962"/>
                    <a:pt x="2730" y="13953"/>
                  </a:cubicBezTo>
                  <a:cubicBezTo>
                    <a:pt x="2686" y="13953"/>
                    <a:pt x="2659" y="13979"/>
                    <a:pt x="2650" y="14024"/>
                  </a:cubicBezTo>
                  <a:close/>
                  <a:moveTo>
                    <a:pt x="1401" y="12615"/>
                  </a:moveTo>
                  <a:cubicBezTo>
                    <a:pt x="1357" y="12623"/>
                    <a:pt x="1339" y="12650"/>
                    <a:pt x="1339" y="12686"/>
                  </a:cubicBezTo>
                  <a:cubicBezTo>
                    <a:pt x="1339" y="12730"/>
                    <a:pt x="1366" y="12757"/>
                    <a:pt x="1410" y="12757"/>
                  </a:cubicBezTo>
                  <a:cubicBezTo>
                    <a:pt x="1455" y="12757"/>
                    <a:pt x="1482" y="12730"/>
                    <a:pt x="1482" y="12686"/>
                  </a:cubicBezTo>
                  <a:cubicBezTo>
                    <a:pt x="1473" y="12641"/>
                    <a:pt x="1446" y="12615"/>
                    <a:pt x="1401" y="12615"/>
                  </a:cubicBezTo>
                  <a:close/>
                  <a:moveTo>
                    <a:pt x="4069" y="1981"/>
                  </a:moveTo>
                  <a:cubicBezTo>
                    <a:pt x="4015" y="1972"/>
                    <a:pt x="3988" y="2007"/>
                    <a:pt x="3988" y="2052"/>
                  </a:cubicBezTo>
                  <a:cubicBezTo>
                    <a:pt x="3988" y="2106"/>
                    <a:pt x="4015" y="2132"/>
                    <a:pt x="4060" y="2132"/>
                  </a:cubicBezTo>
                  <a:cubicBezTo>
                    <a:pt x="4113" y="2132"/>
                    <a:pt x="4140" y="2106"/>
                    <a:pt x="4140" y="2052"/>
                  </a:cubicBezTo>
                  <a:cubicBezTo>
                    <a:pt x="4140" y="2007"/>
                    <a:pt x="4113" y="1981"/>
                    <a:pt x="4069" y="1981"/>
                  </a:cubicBezTo>
                  <a:close/>
                  <a:moveTo>
                    <a:pt x="3408" y="1990"/>
                  </a:moveTo>
                  <a:cubicBezTo>
                    <a:pt x="3364" y="1990"/>
                    <a:pt x="3337" y="2016"/>
                    <a:pt x="3337" y="2061"/>
                  </a:cubicBezTo>
                  <a:cubicBezTo>
                    <a:pt x="3346" y="2106"/>
                    <a:pt x="3373" y="2132"/>
                    <a:pt x="3417" y="2123"/>
                  </a:cubicBezTo>
                  <a:cubicBezTo>
                    <a:pt x="3453" y="2115"/>
                    <a:pt x="3480" y="2088"/>
                    <a:pt x="3480" y="2043"/>
                  </a:cubicBezTo>
                  <a:cubicBezTo>
                    <a:pt x="3471" y="2016"/>
                    <a:pt x="3453" y="1981"/>
                    <a:pt x="3408" y="1990"/>
                  </a:cubicBezTo>
                  <a:moveTo>
                    <a:pt x="1990" y="13346"/>
                  </a:moveTo>
                  <a:cubicBezTo>
                    <a:pt x="1990" y="13391"/>
                    <a:pt x="2017" y="13417"/>
                    <a:pt x="2061" y="13417"/>
                  </a:cubicBezTo>
                  <a:cubicBezTo>
                    <a:pt x="2115" y="13426"/>
                    <a:pt x="2142" y="13400"/>
                    <a:pt x="2142" y="13346"/>
                  </a:cubicBezTo>
                  <a:cubicBezTo>
                    <a:pt x="2142" y="13301"/>
                    <a:pt x="2115" y="13275"/>
                    <a:pt x="2070" y="13275"/>
                  </a:cubicBezTo>
                  <a:cubicBezTo>
                    <a:pt x="2026" y="13275"/>
                    <a:pt x="1990" y="13301"/>
                    <a:pt x="1990" y="13346"/>
                  </a:cubicBezTo>
                  <a:close/>
                  <a:moveTo>
                    <a:pt x="5460" y="1383"/>
                  </a:moveTo>
                  <a:cubicBezTo>
                    <a:pt x="5460" y="1329"/>
                    <a:pt x="5434" y="1294"/>
                    <a:pt x="5389" y="1294"/>
                  </a:cubicBezTo>
                  <a:cubicBezTo>
                    <a:pt x="5335" y="1294"/>
                    <a:pt x="5309" y="1321"/>
                    <a:pt x="5309" y="1365"/>
                  </a:cubicBezTo>
                  <a:cubicBezTo>
                    <a:pt x="5300" y="1419"/>
                    <a:pt x="5326" y="1445"/>
                    <a:pt x="5380" y="1445"/>
                  </a:cubicBezTo>
                  <a:cubicBezTo>
                    <a:pt x="5425" y="1445"/>
                    <a:pt x="5460" y="1428"/>
                    <a:pt x="5460" y="1383"/>
                  </a:cubicBezTo>
                  <a:close/>
                  <a:moveTo>
                    <a:pt x="4720" y="1303"/>
                  </a:moveTo>
                  <a:cubicBezTo>
                    <a:pt x="4684" y="1303"/>
                    <a:pt x="4657" y="1321"/>
                    <a:pt x="4657" y="1365"/>
                  </a:cubicBezTo>
                  <a:cubicBezTo>
                    <a:pt x="4648" y="1410"/>
                    <a:pt x="4675" y="1437"/>
                    <a:pt x="4720" y="1445"/>
                  </a:cubicBezTo>
                  <a:cubicBezTo>
                    <a:pt x="4764" y="1445"/>
                    <a:pt x="4791" y="1419"/>
                    <a:pt x="4800" y="1365"/>
                  </a:cubicBezTo>
                  <a:cubicBezTo>
                    <a:pt x="4791" y="1329"/>
                    <a:pt x="4773" y="1303"/>
                    <a:pt x="4720" y="1303"/>
                  </a:cubicBezTo>
                  <a:close/>
                  <a:moveTo>
                    <a:pt x="4069" y="1303"/>
                  </a:moveTo>
                  <a:cubicBezTo>
                    <a:pt x="4033" y="1303"/>
                    <a:pt x="4006" y="1329"/>
                    <a:pt x="3997" y="1365"/>
                  </a:cubicBezTo>
                  <a:cubicBezTo>
                    <a:pt x="3997" y="1410"/>
                    <a:pt x="4024" y="1437"/>
                    <a:pt x="4060" y="1437"/>
                  </a:cubicBezTo>
                  <a:cubicBezTo>
                    <a:pt x="4104" y="1437"/>
                    <a:pt x="4122" y="1410"/>
                    <a:pt x="4131" y="1374"/>
                  </a:cubicBezTo>
                  <a:cubicBezTo>
                    <a:pt x="4131" y="1338"/>
                    <a:pt x="4104" y="1312"/>
                    <a:pt x="4069" y="1303"/>
                  </a:cubicBezTo>
                  <a:close/>
                  <a:moveTo>
                    <a:pt x="723" y="6637"/>
                  </a:moveTo>
                  <a:cubicBezTo>
                    <a:pt x="679" y="6637"/>
                    <a:pt x="652" y="6664"/>
                    <a:pt x="652" y="6709"/>
                  </a:cubicBezTo>
                  <a:cubicBezTo>
                    <a:pt x="652" y="6762"/>
                    <a:pt x="679" y="6789"/>
                    <a:pt x="732" y="6789"/>
                  </a:cubicBezTo>
                  <a:cubicBezTo>
                    <a:pt x="777" y="6780"/>
                    <a:pt x="795" y="6753"/>
                    <a:pt x="804" y="6709"/>
                  </a:cubicBezTo>
                  <a:cubicBezTo>
                    <a:pt x="795" y="6664"/>
                    <a:pt x="777" y="6637"/>
                    <a:pt x="723" y="6637"/>
                  </a:cubicBezTo>
                  <a:close/>
                  <a:moveTo>
                    <a:pt x="63" y="8627"/>
                  </a:moveTo>
                  <a:cubicBezTo>
                    <a:pt x="27" y="8627"/>
                    <a:pt x="1" y="8654"/>
                    <a:pt x="1" y="8689"/>
                  </a:cubicBezTo>
                  <a:cubicBezTo>
                    <a:pt x="1" y="8734"/>
                    <a:pt x="27" y="8761"/>
                    <a:pt x="72" y="8752"/>
                  </a:cubicBezTo>
                  <a:cubicBezTo>
                    <a:pt x="108" y="8752"/>
                    <a:pt x="126" y="8725"/>
                    <a:pt x="134" y="8689"/>
                  </a:cubicBezTo>
                  <a:cubicBezTo>
                    <a:pt x="126" y="8645"/>
                    <a:pt x="108" y="8618"/>
                    <a:pt x="63" y="8627"/>
                  </a:cubicBezTo>
                  <a:close/>
                  <a:moveTo>
                    <a:pt x="795" y="6031"/>
                  </a:moveTo>
                  <a:cubicBezTo>
                    <a:pt x="795" y="5986"/>
                    <a:pt x="768" y="5959"/>
                    <a:pt x="732" y="5959"/>
                  </a:cubicBezTo>
                  <a:cubicBezTo>
                    <a:pt x="688" y="5959"/>
                    <a:pt x="661" y="5977"/>
                    <a:pt x="652" y="6031"/>
                  </a:cubicBezTo>
                  <a:cubicBezTo>
                    <a:pt x="652" y="6075"/>
                    <a:pt x="679" y="6102"/>
                    <a:pt x="723" y="6102"/>
                  </a:cubicBezTo>
                  <a:cubicBezTo>
                    <a:pt x="768" y="6102"/>
                    <a:pt x="795" y="6075"/>
                    <a:pt x="795" y="6031"/>
                  </a:cubicBezTo>
                  <a:close/>
                  <a:moveTo>
                    <a:pt x="72" y="7967"/>
                  </a:moveTo>
                  <a:cubicBezTo>
                    <a:pt x="27" y="7967"/>
                    <a:pt x="1" y="7985"/>
                    <a:pt x="1" y="8029"/>
                  </a:cubicBezTo>
                  <a:cubicBezTo>
                    <a:pt x="1" y="8065"/>
                    <a:pt x="27" y="8092"/>
                    <a:pt x="63" y="8092"/>
                  </a:cubicBezTo>
                  <a:cubicBezTo>
                    <a:pt x="108" y="8100"/>
                    <a:pt x="126" y="8074"/>
                    <a:pt x="134" y="8029"/>
                  </a:cubicBezTo>
                  <a:cubicBezTo>
                    <a:pt x="126" y="7993"/>
                    <a:pt x="108" y="7967"/>
                    <a:pt x="72" y="7967"/>
                  </a:cubicBezTo>
                  <a:close/>
                  <a:moveTo>
                    <a:pt x="6647" y="16022"/>
                  </a:moveTo>
                  <a:cubicBezTo>
                    <a:pt x="6647" y="16076"/>
                    <a:pt x="6674" y="16103"/>
                    <a:pt x="6727" y="16103"/>
                  </a:cubicBezTo>
                  <a:cubicBezTo>
                    <a:pt x="6772" y="16103"/>
                    <a:pt x="6798" y="16076"/>
                    <a:pt x="6798" y="16031"/>
                  </a:cubicBezTo>
                  <a:cubicBezTo>
                    <a:pt x="6798" y="15978"/>
                    <a:pt x="6772" y="15951"/>
                    <a:pt x="6727" y="15951"/>
                  </a:cubicBezTo>
                  <a:cubicBezTo>
                    <a:pt x="6674" y="15960"/>
                    <a:pt x="6647" y="15978"/>
                    <a:pt x="6647" y="16022"/>
                  </a:cubicBezTo>
                  <a:close/>
                  <a:moveTo>
                    <a:pt x="795" y="10688"/>
                  </a:moveTo>
                  <a:cubicBezTo>
                    <a:pt x="795" y="10643"/>
                    <a:pt x="777" y="10616"/>
                    <a:pt x="732" y="10616"/>
                  </a:cubicBezTo>
                  <a:cubicBezTo>
                    <a:pt x="679" y="10616"/>
                    <a:pt x="652" y="10643"/>
                    <a:pt x="652" y="10696"/>
                  </a:cubicBezTo>
                  <a:cubicBezTo>
                    <a:pt x="652" y="10741"/>
                    <a:pt x="688" y="10759"/>
                    <a:pt x="732" y="10759"/>
                  </a:cubicBezTo>
                  <a:cubicBezTo>
                    <a:pt x="777" y="10759"/>
                    <a:pt x="795" y="10732"/>
                    <a:pt x="795" y="10688"/>
                  </a:cubicBezTo>
                  <a:close/>
                  <a:moveTo>
                    <a:pt x="6138" y="16031"/>
                  </a:moveTo>
                  <a:cubicBezTo>
                    <a:pt x="6138" y="15987"/>
                    <a:pt x="6120" y="15960"/>
                    <a:pt x="6076" y="15960"/>
                  </a:cubicBezTo>
                  <a:cubicBezTo>
                    <a:pt x="6022" y="15951"/>
                    <a:pt x="5996" y="15978"/>
                    <a:pt x="5996" y="16031"/>
                  </a:cubicBezTo>
                  <a:cubicBezTo>
                    <a:pt x="5996" y="16076"/>
                    <a:pt x="6022" y="16103"/>
                    <a:pt x="6067" y="16103"/>
                  </a:cubicBezTo>
                  <a:cubicBezTo>
                    <a:pt x="6112" y="16103"/>
                    <a:pt x="6138" y="16076"/>
                    <a:pt x="6138" y="16031"/>
                  </a:cubicBezTo>
                  <a:close/>
                  <a:moveTo>
                    <a:pt x="1990" y="4024"/>
                  </a:moveTo>
                  <a:cubicBezTo>
                    <a:pt x="1981" y="4068"/>
                    <a:pt x="2008" y="4104"/>
                    <a:pt x="2061" y="4104"/>
                  </a:cubicBezTo>
                  <a:cubicBezTo>
                    <a:pt x="2115" y="4113"/>
                    <a:pt x="2142" y="4077"/>
                    <a:pt x="2142" y="4033"/>
                  </a:cubicBezTo>
                  <a:cubicBezTo>
                    <a:pt x="2142" y="3979"/>
                    <a:pt x="2115" y="3961"/>
                    <a:pt x="2061" y="3952"/>
                  </a:cubicBezTo>
                  <a:cubicBezTo>
                    <a:pt x="2026" y="3952"/>
                    <a:pt x="1990" y="3970"/>
                    <a:pt x="1990" y="4024"/>
                  </a:cubicBezTo>
                  <a:moveTo>
                    <a:pt x="5318" y="16022"/>
                  </a:moveTo>
                  <a:cubicBezTo>
                    <a:pt x="5309" y="16067"/>
                    <a:pt x="5335" y="16094"/>
                    <a:pt x="5380" y="16094"/>
                  </a:cubicBezTo>
                  <a:cubicBezTo>
                    <a:pt x="5425" y="16103"/>
                    <a:pt x="5451" y="16076"/>
                    <a:pt x="5451" y="16040"/>
                  </a:cubicBezTo>
                  <a:cubicBezTo>
                    <a:pt x="5460" y="15996"/>
                    <a:pt x="5434" y="15969"/>
                    <a:pt x="5389" y="15960"/>
                  </a:cubicBezTo>
                  <a:cubicBezTo>
                    <a:pt x="5344" y="15960"/>
                    <a:pt x="5318" y="15987"/>
                    <a:pt x="5318" y="16022"/>
                  </a:cubicBezTo>
                  <a:close/>
                  <a:moveTo>
                    <a:pt x="1473" y="4033"/>
                  </a:moveTo>
                  <a:cubicBezTo>
                    <a:pt x="1473" y="3997"/>
                    <a:pt x="1446" y="3970"/>
                    <a:pt x="1410" y="3961"/>
                  </a:cubicBezTo>
                  <a:cubicBezTo>
                    <a:pt x="1374" y="3961"/>
                    <a:pt x="1348" y="3988"/>
                    <a:pt x="1339" y="4024"/>
                  </a:cubicBezTo>
                  <a:cubicBezTo>
                    <a:pt x="1339" y="4068"/>
                    <a:pt x="1366" y="4086"/>
                    <a:pt x="1410" y="4095"/>
                  </a:cubicBezTo>
                  <a:cubicBezTo>
                    <a:pt x="1446" y="4095"/>
                    <a:pt x="1473" y="4077"/>
                    <a:pt x="1473" y="4033"/>
                  </a:cubicBezTo>
                  <a:close/>
                  <a:moveTo>
                    <a:pt x="6790" y="16682"/>
                  </a:moveTo>
                  <a:cubicBezTo>
                    <a:pt x="6790" y="16647"/>
                    <a:pt x="6763" y="16620"/>
                    <a:pt x="6718" y="16620"/>
                  </a:cubicBezTo>
                  <a:cubicBezTo>
                    <a:pt x="6682" y="16629"/>
                    <a:pt x="6656" y="16656"/>
                    <a:pt x="6656" y="16691"/>
                  </a:cubicBezTo>
                  <a:cubicBezTo>
                    <a:pt x="6665" y="16727"/>
                    <a:pt x="6691" y="16754"/>
                    <a:pt x="6736" y="16754"/>
                  </a:cubicBezTo>
                  <a:cubicBezTo>
                    <a:pt x="6763" y="16745"/>
                    <a:pt x="6790" y="16727"/>
                    <a:pt x="6790" y="16682"/>
                  </a:cubicBezTo>
                  <a:close/>
                  <a:moveTo>
                    <a:pt x="1330" y="4711"/>
                  </a:moveTo>
                  <a:cubicBezTo>
                    <a:pt x="1330" y="4755"/>
                    <a:pt x="1357" y="4782"/>
                    <a:pt x="1401" y="4782"/>
                  </a:cubicBezTo>
                  <a:cubicBezTo>
                    <a:pt x="1455" y="4791"/>
                    <a:pt x="1482" y="4764"/>
                    <a:pt x="1482" y="4711"/>
                  </a:cubicBezTo>
                  <a:cubicBezTo>
                    <a:pt x="1482" y="4666"/>
                    <a:pt x="1455" y="4639"/>
                    <a:pt x="1410" y="4639"/>
                  </a:cubicBezTo>
                  <a:cubicBezTo>
                    <a:pt x="1366" y="4639"/>
                    <a:pt x="1339" y="4666"/>
                    <a:pt x="1330" y="4711"/>
                  </a:cubicBezTo>
                  <a:close/>
                  <a:moveTo>
                    <a:pt x="804" y="10036"/>
                  </a:moveTo>
                  <a:cubicBezTo>
                    <a:pt x="804" y="9992"/>
                    <a:pt x="786" y="9956"/>
                    <a:pt x="732" y="9956"/>
                  </a:cubicBezTo>
                  <a:cubicBezTo>
                    <a:pt x="679" y="9947"/>
                    <a:pt x="652" y="9983"/>
                    <a:pt x="652" y="10027"/>
                  </a:cubicBezTo>
                  <a:cubicBezTo>
                    <a:pt x="652" y="10081"/>
                    <a:pt x="679" y="10099"/>
                    <a:pt x="723" y="10108"/>
                  </a:cubicBezTo>
                  <a:cubicBezTo>
                    <a:pt x="768" y="10108"/>
                    <a:pt x="795" y="10090"/>
                    <a:pt x="804" y="10036"/>
                  </a:cubicBezTo>
                  <a:close/>
                  <a:moveTo>
                    <a:pt x="6727" y="643"/>
                  </a:moveTo>
                  <a:cubicBezTo>
                    <a:pt x="6682" y="643"/>
                    <a:pt x="6656" y="660"/>
                    <a:pt x="6656" y="705"/>
                  </a:cubicBezTo>
                  <a:cubicBezTo>
                    <a:pt x="6647" y="750"/>
                    <a:pt x="6674" y="776"/>
                    <a:pt x="6718" y="785"/>
                  </a:cubicBezTo>
                  <a:cubicBezTo>
                    <a:pt x="6763" y="785"/>
                    <a:pt x="6790" y="759"/>
                    <a:pt x="6798" y="714"/>
                  </a:cubicBezTo>
                  <a:cubicBezTo>
                    <a:pt x="6790" y="669"/>
                    <a:pt x="6772" y="643"/>
                    <a:pt x="6727" y="643"/>
                  </a:cubicBezTo>
                  <a:close/>
                  <a:moveTo>
                    <a:pt x="2070" y="3301"/>
                  </a:moveTo>
                  <a:cubicBezTo>
                    <a:pt x="2026" y="3301"/>
                    <a:pt x="1999" y="3328"/>
                    <a:pt x="1999" y="3372"/>
                  </a:cubicBezTo>
                  <a:cubicBezTo>
                    <a:pt x="1999" y="3408"/>
                    <a:pt x="2017" y="3435"/>
                    <a:pt x="2061" y="3444"/>
                  </a:cubicBezTo>
                  <a:cubicBezTo>
                    <a:pt x="2106" y="3444"/>
                    <a:pt x="2133" y="3417"/>
                    <a:pt x="2133" y="3363"/>
                  </a:cubicBezTo>
                  <a:cubicBezTo>
                    <a:pt x="2133" y="3337"/>
                    <a:pt x="2115" y="3310"/>
                    <a:pt x="2070" y="3301"/>
                  </a:cubicBezTo>
                  <a:close/>
                  <a:moveTo>
                    <a:pt x="723" y="11303"/>
                  </a:moveTo>
                  <a:cubicBezTo>
                    <a:pt x="679" y="11303"/>
                    <a:pt x="652" y="11330"/>
                    <a:pt x="661" y="11374"/>
                  </a:cubicBezTo>
                  <a:cubicBezTo>
                    <a:pt x="661" y="11419"/>
                    <a:pt x="688" y="11446"/>
                    <a:pt x="732" y="11437"/>
                  </a:cubicBezTo>
                  <a:cubicBezTo>
                    <a:pt x="777" y="11437"/>
                    <a:pt x="795" y="11410"/>
                    <a:pt x="795" y="11366"/>
                  </a:cubicBezTo>
                  <a:cubicBezTo>
                    <a:pt x="786" y="11330"/>
                    <a:pt x="768" y="11303"/>
                    <a:pt x="723" y="11303"/>
                  </a:cubicBezTo>
                  <a:close/>
                  <a:moveTo>
                    <a:pt x="6076" y="643"/>
                  </a:moveTo>
                  <a:cubicBezTo>
                    <a:pt x="6031" y="643"/>
                    <a:pt x="5996" y="669"/>
                    <a:pt x="5996" y="714"/>
                  </a:cubicBezTo>
                  <a:cubicBezTo>
                    <a:pt x="5996" y="750"/>
                    <a:pt x="6022" y="776"/>
                    <a:pt x="6058" y="785"/>
                  </a:cubicBezTo>
                  <a:cubicBezTo>
                    <a:pt x="6103" y="785"/>
                    <a:pt x="6129" y="759"/>
                    <a:pt x="6138" y="714"/>
                  </a:cubicBezTo>
                  <a:cubicBezTo>
                    <a:pt x="6129" y="678"/>
                    <a:pt x="6112" y="651"/>
                    <a:pt x="6076" y="643"/>
                  </a:cubicBezTo>
                  <a:close/>
                  <a:moveTo>
                    <a:pt x="5389" y="651"/>
                  </a:moveTo>
                  <a:cubicBezTo>
                    <a:pt x="5344" y="643"/>
                    <a:pt x="5318" y="669"/>
                    <a:pt x="5318" y="714"/>
                  </a:cubicBezTo>
                  <a:cubicBezTo>
                    <a:pt x="5318" y="750"/>
                    <a:pt x="5344" y="776"/>
                    <a:pt x="5380" y="776"/>
                  </a:cubicBezTo>
                  <a:cubicBezTo>
                    <a:pt x="5425" y="785"/>
                    <a:pt x="5442" y="759"/>
                    <a:pt x="5451" y="714"/>
                  </a:cubicBezTo>
                  <a:cubicBezTo>
                    <a:pt x="5442" y="678"/>
                    <a:pt x="5425" y="651"/>
                    <a:pt x="5389" y="651"/>
                  </a:cubicBezTo>
                  <a:close/>
                  <a:moveTo>
                    <a:pt x="4140" y="15344"/>
                  </a:moveTo>
                  <a:cubicBezTo>
                    <a:pt x="4140" y="15300"/>
                    <a:pt x="4113" y="15282"/>
                    <a:pt x="4069" y="15273"/>
                  </a:cubicBezTo>
                  <a:cubicBezTo>
                    <a:pt x="4024" y="15273"/>
                    <a:pt x="3997" y="15300"/>
                    <a:pt x="3997" y="15344"/>
                  </a:cubicBezTo>
                  <a:cubicBezTo>
                    <a:pt x="3997" y="15389"/>
                    <a:pt x="4024" y="15416"/>
                    <a:pt x="4069" y="15416"/>
                  </a:cubicBezTo>
                  <a:cubicBezTo>
                    <a:pt x="4113" y="15416"/>
                    <a:pt x="4140" y="15389"/>
                    <a:pt x="4140" y="15344"/>
                  </a:cubicBezTo>
                  <a:close/>
                  <a:moveTo>
                    <a:pt x="4729" y="15273"/>
                  </a:moveTo>
                  <a:cubicBezTo>
                    <a:pt x="4675" y="15273"/>
                    <a:pt x="4648" y="15300"/>
                    <a:pt x="4648" y="15353"/>
                  </a:cubicBezTo>
                  <a:cubicBezTo>
                    <a:pt x="4648" y="15398"/>
                    <a:pt x="4675" y="15425"/>
                    <a:pt x="4720" y="15425"/>
                  </a:cubicBezTo>
                  <a:cubicBezTo>
                    <a:pt x="4773" y="15425"/>
                    <a:pt x="4800" y="15398"/>
                    <a:pt x="4800" y="15344"/>
                  </a:cubicBezTo>
                  <a:cubicBezTo>
                    <a:pt x="4800" y="15300"/>
                    <a:pt x="4773" y="15273"/>
                    <a:pt x="4729" y="15273"/>
                  </a:cubicBezTo>
                  <a:close/>
                  <a:moveTo>
                    <a:pt x="732" y="5299"/>
                  </a:moveTo>
                  <a:cubicBezTo>
                    <a:pt x="688" y="5299"/>
                    <a:pt x="661" y="5326"/>
                    <a:pt x="661" y="5371"/>
                  </a:cubicBezTo>
                  <a:cubicBezTo>
                    <a:pt x="652" y="5406"/>
                    <a:pt x="679" y="5433"/>
                    <a:pt x="714" y="5442"/>
                  </a:cubicBezTo>
                  <a:cubicBezTo>
                    <a:pt x="759" y="5442"/>
                    <a:pt x="786" y="5415"/>
                    <a:pt x="795" y="5371"/>
                  </a:cubicBezTo>
                  <a:cubicBezTo>
                    <a:pt x="795" y="5335"/>
                    <a:pt x="768" y="5308"/>
                    <a:pt x="732" y="5299"/>
                  </a:cubicBezTo>
                  <a:close/>
                  <a:moveTo>
                    <a:pt x="63" y="7440"/>
                  </a:moveTo>
                  <a:cubicBezTo>
                    <a:pt x="108" y="7440"/>
                    <a:pt x="126" y="7414"/>
                    <a:pt x="134" y="7378"/>
                  </a:cubicBezTo>
                  <a:cubicBezTo>
                    <a:pt x="134" y="7333"/>
                    <a:pt x="108" y="7307"/>
                    <a:pt x="72" y="7307"/>
                  </a:cubicBezTo>
                  <a:cubicBezTo>
                    <a:pt x="27" y="7307"/>
                    <a:pt x="10" y="7333"/>
                    <a:pt x="1" y="7378"/>
                  </a:cubicBezTo>
                  <a:cubicBezTo>
                    <a:pt x="10" y="7405"/>
                    <a:pt x="27" y="7431"/>
                    <a:pt x="63" y="7440"/>
                  </a:cubicBezTo>
                  <a:close/>
                  <a:moveTo>
                    <a:pt x="4657" y="16022"/>
                  </a:moveTo>
                  <a:cubicBezTo>
                    <a:pt x="4657" y="16067"/>
                    <a:pt x="4684" y="16094"/>
                    <a:pt x="4720" y="16094"/>
                  </a:cubicBezTo>
                  <a:cubicBezTo>
                    <a:pt x="4764" y="16094"/>
                    <a:pt x="4791" y="16067"/>
                    <a:pt x="4791" y="16031"/>
                  </a:cubicBezTo>
                  <a:cubicBezTo>
                    <a:pt x="4791" y="15996"/>
                    <a:pt x="4764" y="15969"/>
                    <a:pt x="4729" y="15960"/>
                  </a:cubicBezTo>
                  <a:cubicBezTo>
                    <a:pt x="4684" y="15969"/>
                    <a:pt x="4657" y="15987"/>
                    <a:pt x="4657" y="16022"/>
                  </a:cubicBezTo>
                  <a:close/>
                  <a:moveTo>
                    <a:pt x="804" y="7378"/>
                  </a:moveTo>
                  <a:cubicBezTo>
                    <a:pt x="804" y="7324"/>
                    <a:pt x="777" y="7298"/>
                    <a:pt x="723" y="7298"/>
                  </a:cubicBezTo>
                  <a:cubicBezTo>
                    <a:pt x="679" y="7298"/>
                    <a:pt x="652" y="7315"/>
                    <a:pt x="652" y="7360"/>
                  </a:cubicBezTo>
                  <a:cubicBezTo>
                    <a:pt x="643" y="7414"/>
                    <a:pt x="670" y="7440"/>
                    <a:pt x="723" y="7449"/>
                  </a:cubicBezTo>
                  <a:cubicBezTo>
                    <a:pt x="768" y="7449"/>
                    <a:pt x="795" y="7422"/>
                    <a:pt x="804" y="7378"/>
                  </a:cubicBezTo>
                  <a:close/>
                  <a:moveTo>
                    <a:pt x="1410" y="5942"/>
                  </a:moveTo>
                  <a:cubicBezTo>
                    <a:pt x="1357" y="5933"/>
                    <a:pt x="1321" y="5968"/>
                    <a:pt x="1321" y="6022"/>
                  </a:cubicBezTo>
                  <a:cubicBezTo>
                    <a:pt x="1312" y="6084"/>
                    <a:pt x="1348" y="6120"/>
                    <a:pt x="1410" y="6120"/>
                  </a:cubicBezTo>
                  <a:cubicBezTo>
                    <a:pt x="1464" y="6120"/>
                    <a:pt x="1490" y="6084"/>
                    <a:pt x="1499" y="6031"/>
                  </a:cubicBezTo>
                  <a:cubicBezTo>
                    <a:pt x="1490" y="5986"/>
                    <a:pt x="1464" y="5942"/>
                    <a:pt x="1410" y="5942"/>
                  </a:cubicBezTo>
                  <a:close/>
                  <a:moveTo>
                    <a:pt x="6058" y="1285"/>
                  </a:moveTo>
                  <a:cubicBezTo>
                    <a:pt x="6013" y="1294"/>
                    <a:pt x="5978" y="1329"/>
                    <a:pt x="5978" y="1374"/>
                  </a:cubicBezTo>
                  <a:cubicBezTo>
                    <a:pt x="5987" y="1428"/>
                    <a:pt x="6022" y="1463"/>
                    <a:pt x="6076" y="1454"/>
                  </a:cubicBezTo>
                  <a:cubicBezTo>
                    <a:pt x="6120" y="1454"/>
                    <a:pt x="6147" y="1419"/>
                    <a:pt x="6156" y="1365"/>
                  </a:cubicBezTo>
                  <a:cubicBezTo>
                    <a:pt x="6138" y="1321"/>
                    <a:pt x="6112" y="1285"/>
                    <a:pt x="6058" y="1285"/>
                  </a:cubicBezTo>
                  <a:close/>
                  <a:moveTo>
                    <a:pt x="6816" y="1365"/>
                  </a:moveTo>
                  <a:cubicBezTo>
                    <a:pt x="6807" y="1321"/>
                    <a:pt x="6781" y="1285"/>
                    <a:pt x="6727" y="1285"/>
                  </a:cubicBezTo>
                  <a:cubicBezTo>
                    <a:pt x="6674" y="1285"/>
                    <a:pt x="6638" y="1312"/>
                    <a:pt x="6638" y="1365"/>
                  </a:cubicBezTo>
                  <a:cubicBezTo>
                    <a:pt x="6638" y="1428"/>
                    <a:pt x="6674" y="1454"/>
                    <a:pt x="6727" y="1463"/>
                  </a:cubicBezTo>
                  <a:cubicBezTo>
                    <a:pt x="6781" y="1454"/>
                    <a:pt x="6816" y="1428"/>
                    <a:pt x="6816" y="1365"/>
                  </a:cubicBezTo>
                  <a:close/>
                  <a:moveTo>
                    <a:pt x="2632" y="4024"/>
                  </a:moveTo>
                  <a:cubicBezTo>
                    <a:pt x="2632" y="4086"/>
                    <a:pt x="2668" y="4122"/>
                    <a:pt x="2730" y="4122"/>
                  </a:cubicBezTo>
                  <a:cubicBezTo>
                    <a:pt x="2784" y="4122"/>
                    <a:pt x="2820" y="4086"/>
                    <a:pt x="2820" y="4033"/>
                  </a:cubicBezTo>
                  <a:cubicBezTo>
                    <a:pt x="2820" y="3970"/>
                    <a:pt x="2784" y="3943"/>
                    <a:pt x="2713" y="3934"/>
                  </a:cubicBezTo>
                  <a:cubicBezTo>
                    <a:pt x="2668" y="3943"/>
                    <a:pt x="2632" y="3970"/>
                    <a:pt x="2632" y="4024"/>
                  </a:cubicBezTo>
                  <a:close/>
                  <a:moveTo>
                    <a:pt x="2070" y="11276"/>
                  </a:moveTo>
                  <a:cubicBezTo>
                    <a:pt x="2008" y="11276"/>
                    <a:pt x="1972" y="11303"/>
                    <a:pt x="1972" y="11366"/>
                  </a:cubicBezTo>
                  <a:cubicBezTo>
                    <a:pt x="1963" y="11428"/>
                    <a:pt x="1999" y="11464"/>
                    <a:pt x="2070" y="11464"/>
                  </a:cubicBezTo>
                  <a:cubicBezTo>
                    <a:pt x="2124" y="11464"/>
                    <a:pt x="2160" y="11428"/>
                    <a:pt x="2160" y="11374"/>
                  </a:cubicBezTo>
                  <a:cubicBezTo>
                    <a:pt x="2160" y="11312"/>
                    <a:pt x="2133" y="11276"/>
                    <a:pt x="2070" y="11276"/>
                  </a:cubicBezTo>
                  <a:close/>
                  <a:moveTo>
                    <a:pt x="2811" y="3381"/>
                  </a:moveTo>
                  <a:cubicBezTo>
                    <a:pt x="2811" y="3328"/>
                    <a:pt x="2784" y="3292"/>
                    <a:pt x="2730" y="3283"/>
                  </a:cubicBezTo>
                  <a:cubicBezTo>
                    <a:pt x="2677" y="3283"/>
                    <a:pt x="2641" y="3319"/>
                    <a:pt x="2641" y="3363"/>
                  </a:cubicBezTo>
                  <a:cubicBezTo>
                    <a:pt x="2632" y="3417"/>
                    <a:pt x="2668" y="3444"/>
                    <a:pt x="2722" y="3462"/>
                  </a:cubicBezTo>
                  <a:cubicBezTo>
                    <a:pt x="2775" y="3453"/>
                    <a:pt x="2802" y="3426"/>
                    <a:pt x="2811" y="3381"/>
                  </a:cubicBezTo>
                  <a:close/>
                  <a:moveTo>
                    <a:pt x="1499" y="11366"/>
                  </a:moveTo>
                  <a:cubicBezTo>
                    <a:pt x="1490" y="11321"/>
                    <a:pt x="1464" y="11285"/>
                    <a:pt x="1410" y="11285"/>
                  </a:cubicBezTo>
                  <a:cubicBezTo>
                    <a:pt x="1357" y="11276"/>
                    <a:pt x="1321" y="11312"/>
                    <a:pt x="1321" y="11366"/>
                  </a:cubicBezTo>
                  <a:cubicBezTo>
                    <a:pt x="1321" y="11419"/>
                    <a:pt x="1357" y="11455"/>
                    <a:pt x="1410" y="11464"/>
                  </a:cubicBezTo>
                  <a:cubicBezTo>
                    <a:pt x="1464" y="11455"/>
                    <a:pt x="1499" y="11419"/>
                    <a:pt x="1499" y="11366"/>
                  </a:cubicBezTo>
                  <a:close/>
                  <a:moveTo>
                    <a:pt x="3319" y="3363"/>
                  </a:moveTo>
                  <a:cubicBezTo>
                    <a:pt x="3310" y="3426"/>
                    <a:pt x="3346" y="3462"/>
                    <a:pt x="3408" y="3462"/>
                  </a:cubicBezTo>
                  <a:cubicBezTo>
                    <a:pt x="3462" y="3462"/>
                    <a:pt x="3498" y="3426"/>
                    <a:pt x="3498" y="3372"/>
                  </a:cubicBezTo>
                  <a:cubicBezTo>
                    <a:pt x="3498" y="3319"/>
                    <a:pt x="3462" y="3283"/>
                    <a:pt x="3400" y="3274"/>
                  </a:cubicBezTo>
                  <a:cubicBezTo>
                    <a:pt x="3355" y="3283"/>
                    <a:pt x="3319" y="3310"/>
                    <a:pt x="3319" y="3363"/>
                  </a:cubicBezTo>
                  <a:close/>
                  <a:moveTo>
                    <a:pt x="3382" y="13944"/>
                  </a:moveTo>
                  <a:cubicBezTo>
                    <a:pt x="3328" y="13944"/>
                    <a:pt x="3301" y="13979"/>
                    <a:pt x="3292" y="14024"/>
                  </a:cubicBezTo>
                  <a:cubicBezTo>
                    <a:pt x="3292" y="14078"/>
                    <a:pt x="3328" y="14113"/>
                    <a:pt x="3382" y="14113"/>
                  </a:cubicBezTo>
                  <a:cubicBezTo>
                    <a:pt x="3435" y="14122"/>
                    <a:pt x="3462" y="14078"/>
                    <a:pt x="3471" y="14024"/>
                  </a:cubicBezTo>
                  <a:cubicBezTo>
                    <a:pt x="3462" y="13979"/>
                    <a:pt x="3435" y="13935"/>
                    <a:pt x="3382" y="13944"/>
                  </a:cubicBezTo>
                  <a:moveTo>
                    <a:pt x="4060" y="13935"/>
                  </a:moveTo>
                  <a:cubicBezTo>
                    <a:pt x="4006" y="13935"/>
                    <a:pt x="3970" y="13979"/>
                    <a:pt x="3970" y="14033"/>
                  </a:cubicBezTo>
                  <a:cubicBezTo>
                    <a:pt x="3979" y="14095"/>
                    <a:pt x="4015" y="14122"/>
                    <a:pt x="4069" y="14122"/>
                  </a:cubicBezTo>
                  <a:cubicBezTo>
                    <a:pt x="4131" y="14122"/>
                    <a:pt x="4158" y="14086"/>
                    <a:pt x="4158" y="14024"/>
                  </a:cubicBezTo>
                  <a:cubicBezTo>
                    <a:pt x="4149" y="13971"/>
                    <a:pt x="4122" y="13935"/>
                    <a:pt x="4060" y="13935"/>
                  </a:cubicBezTo>
                  <a:close/>
                  <a:moveTo>
                    <a:pt x="3489" y="2712"/>
                  </a:moveTo>
                  <a:cubicBezTo>
                    <a:pt x="3489" y="2659"/>
                    <a:pt x="3453" y="2623"/>
                    <a:pt x="3400" y="2632"/>
                  </a:cubicBezTo>
                  <a:cubicBezTo>
                    <a:pt x="3346" y="2632"/>
                    <a:pt x="3319" y="2668"/>
                    <a:pt x="3328" y="2721"/>
                  </a:cubicBezTo>
                  <a:cubicBezTo>
                    <a:pt x="3328" y="2775"/>
                    <a:pt x="3364" y="2792"/>
                    <a:pt x="3408" y="2801"/>
                  </a:cubicBezTo>
                  <a:cubicBezTo>
                    <a:pt x="3462" y="2792"/>
                    <a:pt x="3489" y="2766"/>
                    <a:pt x="3489" y="2712"/>
                  </a:cubicBezTo>
                  <a:close/>
                  <a:moveTo>
                    <a:pt x="2160" y="12026"/>
                  </a:moveTo>
                  <a:cubicBezTo>
                    <a:pt x="2160" y="11972"/>
                    <a:pt x="2124" y="11937"/>
                    <a:pt x="2061" y="11937"/>
                  </a:cubicBezTo>
                  <a:cubicBezTo>
                    <a:pt x="2008" y="11937"/>
                    <a:pt x="1972" y="11972"/>
                    <a:pt x="1972" y="12026"/>
                  </a:cubicBezTo>
                  <a:cubicBezTo>
                    <a:pt x="1972" y="12088"/>
                    <a:pt x="2017" y="12124"/>
                    <a:pt x="2070" y="12124"/>
                  </a:cubicBezTo>
                  <a:cubicBezTo>
                    <a:pt x="2124" y="12115"/>
                    <a:pt x="2160" y="12088"/>
                    <a:pt x="2160" y="12026"/>
                  </a:cubicBezTo>
                  <a:close/>
                  <a:moveTo>
                    <a:pt x="2722" y="13257"/>
                  </a:moveTo>
                  <a:cubicBezTo>
                    <a:pt x="2677" y="13257"/>
                    <a:pt x="2641" y="13293"/>
                    <a:pt x="2641" y="13337"/>
                  </a:cubicBezTo>
                  <a:cubicBezTo>
                    <a:pt x="2632" y="13391"/>
                    <a:pt x="2668" y="13426"/>
                    <a:pt x="2722" y="13435"/>
                  </a:cubicBezTo>
                  <a:cubicBezTo>
                    <a:pt x="2775" y="13435"/>
                    <a:pt x="2802" y="13400"/>
                    <a:pt x="2820" y="13346"/>
                  </a:cubicBezTo>
                  <a:cubicBezTo>
                    <a:pt x="2802" y="13301"/>
                    <a:pt x="2784" y="13257"/>
                    <a:pt x="2722" y="13257"/>
                  </a:cubicBezTo>
                  <a:moveTo>
                    <a:pt x="1972" y="5371"/>
                  </a:moveTo>
                  <a:cubicBezTo>
                    <a:pt x="1972" y="5424"/>
                    <a:pt x="1999" y="5460"/>
                    <a:pt x="2061" y="5469"/>
                  </a:cubicBezTo>
                  <a:cubicBezTo>
                    <a:pt x="2124" y="5469"/>
                    <a:pt x="2160" y="5433"/>
                    <a:pt x="2160" y="5380"/>
                  </a:cubicBezTo>
                  <a:cubicBezTo>
                    <a:pt x="2160" y="5317"/>
                    <a:pt x="2133" y="5281"/>
                    <a:pt x="2070" y="5273"/>
                  </a:cubicBezTo>
                  <a:cubicBezTo>
                    <a:pt x="2017" y="5281"/>
                    <a:pt x="1972" y="5308"/>
                    <a:pt x="1972" y="5371"/>
                  </a:cubicBezTo>
                  <a:close/>
                  <a:moveTo>
                    <a:pt x="1401" y="5290"/>
                  </a:moveTo>
                  <a:cubicBezTo>
                    <a:pt x="1348" y="5290"/>
                    <a:pt x="1321" y="5326"/>
                    <a:pt x="1321" y="5380"/>
                  </a:cubicBezTo>
                  <a:cubicBezTo>
                    <a:pt x="1330" y="5424"/>
                    <a:pt x="1366" y="5460"/>
                    <a:pt x="1419" y="5451"/>
                  </a:cubicBezTo>
                  <a:cubicBezTo>
                    <a:pt x="1464" y="5451"/>
                    <a:pt x="1490" y="5415"/>
                    <a:pt x="1490" y="5371"/>
                  </a:cubicBezTo>
                  <a:cubicBezTo>
                    <a:pt x="1482" y="5317"/>
                    <a:pt x="1455" y="5281"/>
                    <a:pt x="1401" y="5290"/>
                  </a:cubicBezTo>
                  <a:close/>
                  <a:moveTo>
                    <a:pt x="2070" y="4621"/>
                  </a:moveTo>
                  <a:cubicBezTo>
                    <a:pt x="2017" y="4621"/>
                    <a:pt x="1981" y="4657"/>
                    <a:pt x="1972" y="4711"/>
                  </a:cubicBezTo>
                  <a:cubicBezTo>
                    <a:pt x="1972" y="4764"/>
                    <a:pt x="2008" y="4800"/>
                    <a:pt x="2070" y="4800"/>
                  </a:cubicBezTo>
                  <a:cubicBezTo>
                    <a:pt x="2124" y="4800"/>
                    <a:pt x="2151" y="4764"/>
                    <a:pt x="2160" y="4711"/>
                  </a:cubicBezTo>
                  <a:cubicBezTo>
                    <a:pt x="2151" y="4657"/>
                    <a:pt x="2124" y="4621"/>
                    <a:pt x="2070" y="4621"/>
                  </a:cubicBezTo>
                  <a:close/>
                  <a:moveTo>
                    <a:pt x="2632" y="4711"/>
                  </a:moveTo>
                  <a:cubicBezTo>
                    <a:pt x="2632" y="4773"/>
                    <a:pt x="2659" y="4809"/>
                    <a:pt x="2722" y="4809"/>
                  </a:cubicBezTo>
                  <a:cubicBezTo>
                    <a:pt x="2784" y="4809"/>
                    <a:pt x="2820" y="4773"/>
                    <a:pt x="2820" y="4711"/>
                  </a:cubicBezTo>
                  <a:cubicBezTo>
                    <a:pt x="2820" y="4648"/>
                    <a:pt x="2784" y="4621"/>
                    <a:pt x="2722" y="4612"/>
                  </a:cubicBezTo>
                  <a:cubicBezTo>
                    <a:pt x="2668" y="4621"/>
                    <a:pt x="2632" y="4648"/>
                    <a:pt x="2632" y="4711"/>
                  </a:cubicBezTo>
                  <a:close/>
                  <a:moveTo>
                    <a:pt x="4640" y="2052"/>
                  </a:moveTo>
                  <a:cubicBezTo>
                    <a:pt x="4640" y="2106"/>
                    <a:pt x="4666" y="2141"/>
                    <a:pt x="4720" y="2141"/>
                  </a:cubicBezTo>
                  <a:cubicBezTo>
                    <a:pt x="4773" y="2150"/>
                    <a:pt x="4809" y="2115"/>
                    <a:pt x="4809" y="2061"/>
                  </a:cubicBezTo>
                  <a:cubicBezTo>
                    <a:pt x="4818" y="2007"/>
                    <a:pt x="4782" y="1972"/>
                    <a:pt x="4729" y="1963"/>
                  </a:cubicBezTo>
                  <a:cubicBezTo>
                    <a:pt x="4675" y="1972"/>
                    <a:pt x="4640" y="1999"/>
                    <a:pt x="4640" y="2052"/>
                  </a:cubicBezTo>
                  <a:close/>
                  <a:moveTo>
                    <a:pt x="5478" y="2061"/>
                  </a:moveTo>
                  <a:cubicBezTo>
                    <a:pt x="5478" y="1999"/>
                    <a:pt x="5442" y="1963"/>
                    <a:pt x="5380" y="1963"/>
                  </a:cubicBezTo>
                  <a:cubicBezTo>
                    <a:pt x="5326" y="1963"/>
                    <a:pt x="5291" y="1999"/>
                    <a:pt x="5291" y="2052"/>
                  </a:cubicBezTo>
                  <a:cubicBezTo>
                    <a:pt x="5291" y="2115"/>
                    <a:pt x="5326" y="2141"/>
                    <a:pt x="5389" y="2150"/>
                  </a:cubicBezTo>
                  <a:cubicBezTo>
                    <a:pt x="5442" y="2141"/>
                    <a:pt x="5478" y="2115"/>
                    <a:pt x="5478" y="2061"/>
                  </a:cubicBezTo>
                  <a:close/>
                  <a:moveTo>
                    <a:pt x="6067" y="1954"/>
                  </a:moveTo>
                  <a:cubicBezTo>
                    <a:pt x="6013" y="1954"/>
                    <a:pt x="5969" y="1990"/>
                    <a:pt x="5969" y="2052"/>
                  </a:cubicBezTo>
                  <a:cubicBezTo>
                    <a:pt x="5969" y="2115"/>
                    <a:pt x="6004" y="2150"/>
                    <a:pt x="6067" y="2150"/>
                  </a:cubicBezTo>
                  <a:cubicBezTo>
                    <a:pt x="6129" y="2150"/>
                    <a:pt x="6156" y="2115"/>
                    <a:pt x="6165" y="2052"/>
                  </a:cubicBezTo>
                  <a:cubicBezTo>
                    <a:pt x="6156" y="1999"/>
                    <a:pt x="6129" y="1963"/>
                    <a:pt x="6067" y="1954"/>
                  </a:cubicBezTo>
                  <a:close/>
                  <a:moveTo>
                    <a:pt x="714" y="9287"/>
                  </a:moveTo>
                  <a:cubicBezTo>
                    <a:pt x="670" y="9296"/>
                    <a:pt x="634" y="9323"/>
                    <a:pt x="643" y="9376"/>
                  </a:cubicBezTo>
                  <a:cubicBezTo>
                    <a:pt x="643" y="9430"/>
                    <a:pt x="679" y="9456"/>
                    <a:pt x="732" y="9456"/>
                  </a:cubicBezTo>
                  <a:cubicBezTo>
                    <a:pt x="786" y="9448"/>
                    <a:pt x="804" y="9412"/>
                    <a:pt x="812" y="9367"/>
                  </a:cubicBezTo>
                  <a:cubicBezTo>
                    <a:pt x="804" y="9314"/>
                    <a:pt x="768" y="9278"/>
                    <a:pt x="714" y="9287"/>
                  </a:cubicBezTo>
                  <a:close/>
                  <a:moveTo>
                    <a:pt x="1401" y="9278"/>
                  </a:moveTo>
                  <a:cubicBezTo>
                    <a:pt x="1348" y="9278"/>
                    <a:pt x="1312" y="9314"/>
                    <a:pt x="1312" y="9376"/>
                  </a:cubicBezTo>
                  <a:cubicBezTo>
                    <a:pt x="1312" y="9430"/>
                    <a:pt x="1348" y="9465"/>
                    <a:pt x="1410" y="9465"/>
                  </a:cubicBezTo>
                  <a:cubicBezTo>
                    <a:pt x="1473" y="9465"/>
                    <a:pt x="1499" y="9430"/>
                    <a:pt x="1499" y="9367"/>
                  </a:cubicBezTo>
                  <a:cubicBezTo>
                    <a:pt x="1499" y="9314"/>
                    <a:pt x="1464" y="9278"/>
                    <a:pt x="1401" y="9278"/>
                  </a:cubicBezTo>
                  <a:close/>
                  <a:moveTo>
                    <a:pt x="1499" y="10036"/>
                  </a:moveTo>
                  <a:cubicBezTo>
                    <a:pt x="1499" y="9974"/>
                    <a:pt x="1464" y="9938"/>
                    <a:pt x="1410" y="9938"/>
                  </a:cubicBezTo>
                  <a:cubicBezTo>
                    <a:pt x="1357" y="9938"/>
                    <a:pt x="1321" y="9974"/>
                    <a:pt x="1312" y="10027"/>
                  </a:cubicBezTo>
                  <a:cubicBezTo>
                    <a:pt x="1312" y="10081"/>
                    <a:pt x="1348" y="10117"/>
                    <a:pt x="1410" y="10126"/>
                  </a:cubicBezTo>
                  <a:cubicBezTo>
                    <a:pt x="1464" y="10117"/>
                    <a:pt x="1499" y="10090"/>
                    <a:pt x="1499" y="10036"/>
                  </a:cubicBezTo>
                  <a:close/>
                  <a:moveTo>
                    <a:pt x="2052" y="12606"/>
                  </a:moveTo>
                  <a:cubicBezTo>
                    <a:pt x="2008" y="12615"/>
                    <a:pt x="1981" y="12641"/>
                    <a:pt x="1981" y="12695"/>
                  </a:cubicBezTo>
                  <a:cubicBezTo>
                    <a:pt x="1990" y="12748"/>
                    <a:pt x="2026" y="12775"/>
                    <a:pt x="2079" y="12775"/>
                  </a:cubicBezTo>
                  <a:cubicBezTo>
                    <a:pt x="2124" y="12766"/>
                    <a:pt x="2151" y="12730"/>
                    <a:pt x="2151" y="12686"/>
                  </a:cubicBezTo>
                  <a:cubicBezTo>
                    <a:pt x="2142" y="12632"/>
                    <a:pt x="2106" y="12597"/>
                    <a:pt x="2052" y="12606"/>
                  </a:cubicBezTo>
                  <a:close/>
                  <a:moveTo>
                    <a:pt x="3292" y="13346"/>
                  </a:moveTo>
                  <a:cubicBezTo>
                    <a:pt x="3292" y="13408"/>
                    <a:pt x="3328" y="13444"/>
                    <a:pt x="3382" y="13444"/>
                  </a:cubicBezTo>
                  <a:cubicBezTo>
                    <a:pt x="3444" y="13444"/>
                    <a:pt x="3480" y="13408"/>
                    <a:pt x="3480" y="13346"/>
                  </a:cubicBezTo>
                  <a:cubicBezTo>
                    <a:pt x="3480" y="13284"/>
                    <a:pt x="3444" y="13257"/>
                    <a:pt x="3382" y="13248"/>
                  </a:cubicBezTo>
                  <a:cubicBezTo>
                    <a:pt x="3328" y="13257"/>
                    <a:pt x="3292" y="13293"/>
                    <a:pt x="3292" y="13346"/>
                  </a:cubicBezTo>
                  <a:close/>
                  <a:moveTo>
                    <a:pt x="2820" y="12686"/>
                  </a:moveTo>
                  <a:cubicBezTo>
                    <a:pt x="2820" y="12632"/>
                    <a:pt x="2784" y="12597"/>
                    <a:pt x="2722" y="12597"/>
                  </a:cubicBezTo>
                  <a:cubicBezTo>
                    <a:pt x="2668" y="12597"/>
                    <a:pt x="2632" y="12632"/>
                    <a:pt x="2632" y="12686"/>
                  </a:cubicBezTo>
                  <a:cubicBezTo>
                    <a:pt x="2632" y="12748"/>
                    <a:pt x="2668" y="12775"/>
                    <a:pt x="2722" y="12784"/>
                  </a:cubicBezTo>
                  <a:cubicBezTo>
                    <a:pt x="2784" y="12775"/>
                    <a:pt x="2820" y="12748"/>
                    <a:pt x="2820" y="12686"/>
                  </a:cubicBezTo>
                  <a:close/>
                  <a:moveTo>
                    <a:pt x="1321" y="10688"/>
                  </a:moveTo>
                  <a:cubicBezTo>
                    <a:pt x="1321" y="10741"/>
                    <a:pt x="1348" y="10777"/>
                    <a:pt x="1401" y="10777"/>
                  </a:cubicBezTo>
                  <a:cubicBezTo>
                    <a:pt x="1464" y="10777"/>
                    <a:pt x="1499" y="10741"/>
                    <a:pt x="1499" y="10688"/>
                  </a:cubicBezTo>
                  <a:cubicBezTo>
                    <a:pt x="1499" y="10634"/>
                    <a:pt x="1455" y="10598"/>
                    <a:pt x="1401" y="10598"/>
                  </a:cubicBezTo>
                  <a:cubicBezTo>
                    <a:pt x="1357" y="10607"/>
                    <a:pt x="1321" y="10634"/>
                    <a:pt x="1321" y="10688"/>
                  </a:cubicBezTo>
                  <a:close/>
                  <a:moveTo>
                    <a:pt x="4631" y="2703"/>
                  </a:moveTo>
                  <a:cubicBezTo>
                    <a:pt x="4622" y="2766"/>
                    <a:pt x="4657" y="2801"/>
                    <a:pt x="4720" y="2810"/>
                  </a:cubicBezTo>
                  <a:cubicBezTo>
                    <a:pt x="4782" y="2810"/>
                    <a:pt x="4818" y="2784"/>
                    <a:pt x="4818" y="2712"/>
                  </a:cubicBezTo>
                  <a:cubicBezTo>
                    <a:pt x="4818" y="2650"/>
                    <a:pt x="4782" y="2623"/>
                    <a:pt x="4729" y="2614"/>
                  </a:cubicBezTo>
                  <a:cubicBezTo>
                    <a:pt x="4666" y="2614"/>
                    <a:pt x="4631" y="2650"/>
                    <a:pt x="4631" y="2703"/>
                  </a:cubicBezTo>
                  <a:close/>
                  <a:moveTo>
                    <a:pt x="4078" y="2623"/>
                  </a:moveTo>
                  <a:cubicBezTo>
                    <a:pt x="4024" y="2614"/>
                    <a:pt x="3979" y="2650"/>
                    <a:pt x="3979" y="2703"/>
                  </a:cubicBezTo>
                  <a:cubicBezTo>
                    <a:pt x="3970" y="2757"/>
                    <a:pt x="4006" y="2801"/>
                    <a:pt x="4060" y="2801"/>
                  </a:cubicBezTo>
                  <a:cubicBezTo>
                    <a:pt x="4113" y="2810"/>
                    <a:pt x="4149" y="2766"/>
                    <a:pt x="4158" y="2712"/>
                  </a:cubicBezTo>
                  <a:cubicBezTo>
                    <a:pt x="4149" y="2668"/>
                    <a:pt x="4131" y="2632"/>
                    <a:pt x="4078" y="2623"/>
                  </a:cubicBezTo>
                  <a:close/>
                  <a:moveTo>
                    <a:pt x="5478" y="14684"/>
                  </a:moveTo>
                  <a:cubicBezTo>
                    <a:pt x="5478" y="14631"/>
                    <a:pt x="5442" y="14595"/>
                    <a:pt x="5380" y="14595"/>
                  </a:cubicBezTo>
                  <a:cubicBezTo>
                    <a:pt x="5318" y="14595"/>
                    <a:pt x="5282" y="14631"/>
                    <a:pt x="5291" y="14693"/>
                  </a:cubicBezTo>
                  <a:cubicBezTo>
                    <a:pt x="5291" y="14756"/>
                    <a:pt x="5326" y="14782"/>
                    <a:pt x="5389" y="14782"/>
                  </a:cubicBezTo>
                  <a:cubicBezTo>
                    <a:pt x="5451" y="14773"/>
                    <a:pt x="5478" y="14747"/>
                    <a:pt x="5478" y="14684"/>
                  </a:cubicBezTo>
                  <a:close/>
                  <a:moveTo>
                    <a:pt x="732" y="7949"/>
                  </a:moveTo>
                  <a:cubicBezTo>
                    <a:pt x="679" y="7940"/>
                    <a:pt x="643" y="7976"/>
                    <a:pt x="643" y="8029"/>
                  </a:cubicBezTo>
                  <a:cubicBezTo>
                    <a:pt x="643" y="8083"/>
                    <a:pt x="670" y="8109"/>
                    <a:pt x="723" y="8118"/>
                  </a:cubicBezTo>
                  <a:cubicBezTo>
                    <a:pt x="777" y="8118"/>
                    <a:pt x="804" y="8083"/>
                    <a:pt x="812" y="8029"/>
                  </a:cubicBezTo>
                  <a:cubicBezTo>
                    <a:pt x="804" y="7985"/>
                    <a:pt x="777" y="7949"/>
                    <a:pt x="732" y="7949"/>
                  </a:cubicBezTo>
                  <a:close/>
                  <a:moveTo>
                    <a:pt x="1401" y="7940"/>
                  </a:moveTo>
                  <a:cubicBezTo>
                    <a:pt x="1348" y="7940"/>
                    <a:pt x="1312" y="7976"/>
                    <a:pt x="1312" y="8029"/>
                  </a:cubicBezTo>
                  <a:cubicBezTo>
                    <a:pt x="1312" y="8092"/>
                    <a:pt x="1348" y="8127"/>
                    <a:pt x="1410" y="8127"/>
                  </a:cubicBezTo>
                  <a:cubicBezTo>
                    <a:pt x="1473" y="8127"/>
                    <a:pt x="1499" y="8083"/>
                    <a:pt x="1508" y="8020"/>
                  </a:cubicBezTo>
                  <a:cubicBezTo>
                    <a:pt x="1490" y="7976"/>
                    <a:pt x="1464" y="7931"/>
                    <a:pt x="1401" y="7940"/>
                  </a:cubicBezTo>
                  <a:close/>
                  <a:moveTo>
                    <a:pt x="1410" y="6620"/>
                  </a:moveTo>
                  <a:cubicBezTo>
                    <a:pt x="1348" y="6620"/>
                    <a:pt x="1312" y="6655"/>
                    <a:pt x="1312" y="6718"/>
                  </a:cubicBezTo>
                  <a:cubicBezTo>
                    <a:pt x="1312" y="6771"/>
                    <a:pt x="1348" y="6807"/>
                    <a:pt x="1401" y="6807"/>
                  </a:cubicBezTo>
                  <a:cubicBezTo>
                    <a:pt x="1464" y="6807"/>
                    <a:pt x="1499" y="6771"/>
                    <a:pt x="1499" y="6700"/>
                  </a:cubicBezTo>
                  <a:cubicBezTo>
                    <a:pt x="1490" y="6655"/>
                    <a:pt x="1464" y="6620"/>
                    <a:pt x="1410" y="6620"/>
                  </a:cubicBezTo>
                  <a:close/>
                  <a:moveTo>
                    <a:pt x="1499" y="7378"/>
                  </a:moveTo>
                  <a:cubicBezTo>
                    <a:pt x="1499" y="7315"/>
                    <a:pt x="1473" y="7280"/>
                    <a:pt x="1410" y="7280"/>
                  </a:cubicBezTo>
                  <a:cubicBezTo>
                    <a:pt x="1348" y="7271"/>
                    <a:pt x="1312" y="7307"/>
                    <a:pt x="1312" y="7369"/>
                  </a:cubicBezTo>
                  <a:cubicBezTo>
                    <a:pt x="1312" y="7431"/>
                    <a:pt x="1348" y="7458"/>
                    <a:pt x="1401" y="7467"/>
                  </a:cubicBezTo>
                  <a:cubicBezTo>
                    <a:pt x="1464" y="7467"/>
                    <a:pt x="1499" y="7431"/>
                    <a:pt x="1499" y="7378"/>
                  </a:cubicBezTo>
                  <a:close/>
                  <a:moveTo>
                    <a:pt x="1401" y="8591"/>
                  </a:moveTo>
                  <a:cubicBezTo>
                    <a:pt x="1348" y="8600"/>
                    <a:pt x="1312" y="8636"/>
                    <a:pt x="1312" y="8689"/>
                  </a:cubicBezTo>
                  <a:cubicBezTo>
                    <a:pt x="1312" y="8752"/>
                    <a:pt x="1348" y="8787"/>
                    <a:pt x="1410" y="8778"/>
                  </a:cubicBezTo>
                  <a:cubicBezTo>
                    <a:pt x="1473" y="8778"/>
                    <a:pt x="1499" y="8743"/>
                    <a:pt x="1508" y="8680"/>
                  </a:cubicBezTo>
                  <a:cubicBezTo>
                    <a:pt x="1490" y="8636"/>
                    <a:pt x="1464" y="8591"/>
                    <a:pt x="1401" y="8591"/>
                  </a:cubicBezTo>
                  <a:close/>
                  <a:moveTo>
                    <a:pt x="732" y="8609"/>
                  </a:moveTo>
                  <a:cubicBezTo>
                    <a:pt x="679" y="8600"/>
                    <a:pt x="643" y="8636"/>
                    <a:pt x="643" y="8689"/>
                  </a:cubicBezTo>
                  <a:cubicBezTo>
                    <a:pt x="634" y="8734"/>
                    <a:pt x="670" y="8770"/>
                    <a:pt x="714" y="8770"/>
                  </a:cubicBezTo>
                  <a:cubicBezTo>
                    <a:pt x="768" y="8778"/>
                    <a:pt x="804" y="8743"/>
                    <a:pt x="812" y="8689"/>
                  </a:cubicBezTo>
                  <a:cubicBezTo>
                    <a:pt x="804" y="8645"/>
                    <a:pt x="786" y="8609"/>
                    <a:pt x="732" y="8609"/>
                  </a:cubicBezTo>
                  <a:close/>
                  <a:moveTo>
                    <a:pt x="5469" y="15344"/>
                  </a:moveTo>
                  <a:cubicBezTo>
                    <a:pt x="5469" y="15291"/>
                    <a:pt x="5434" y="15264"/>
                    <a:pt x="5389" y="15255"/>
                  </a:cubicBezTo>
                  <a:cubicBezTo>
                    <a:pt x="5335" y="15255"/>
                    <a:pt x="5300" y="15291"/>
                    <a:pt x="5300" y="15344"/>
                  </a:cubicBezTo>
                  <a:cubicBezTo>
                    <a:pt x="5300" y="15398"/>
                    <a:pt x="5335" y="15434"/>
                    <a:pt x="5389" y="15434"/>
                  </a:cubicBezTo>
                  <a:cubicBezTo>
                    <a:pt x="5442" y="15425"/>
                    <a:pt x="5478" y="15398"/>
                    <a:pt x="5469" y="15344"/>
                  </a:cubicBezTo>
                  <a:close/>
                  <a:moveTo>
                    <a:pt x="6067" y="15434"/>
                  </a:moveTo>
                  <a:cubicBezTo>
                    <a:pt x="6120" y="15442"/>
                    <a:pt x="6156" y="15407"/>
                    <a:pt x="6156" y="15353"/>
                  </a:cubicBezTo>
                  <a:cubicBezTo>
                    <a:pt x="6156" y="15291"/>
                    <a:pt x="6120" y="15255"/>
                    <a:pt x="6067" y="15255"/>
                  </a:cubicBezTo>
                  <a:cubicBezTo>
                    <a:pt x="6013" y="15255"/>
                    <a:pt x="5978" y="15291"/>
                    <a:pt x="5978" y="15344"/>
                  </a:cubicBezTo>
                  <a:cubicBezTo>
                    <a:pt x="5978" y="15398"/>
                    <a:pt x="6013" y="15434"/>
                    <a:pt x="6067" y="15434"/>
                  </a:cubicBezTo>
                  <a:close/>
                  <a:moveTo>
                    <a:pt x="6718" y="15255"/>
                  </a:moveTo>
                  <a:cubicBezTo>
                    <a:pt x="6665" y="15255"/>
                    <a:pt x="6629" y="15291"/>
                    <a:pt x="6629" y="15353"/>
                  </a:cubicBezTo>
                  <a:cubicBezTo>
                    <a:pt x="6638" y="15407"/>
                    <a:pt x="6674" y="15442"/>
                    <a:pt x="6727" y="15442"/>
                  </a:cubicBezTo>
                  <a:cubicBezTo>
                    <a:pt x="6790" y="15442"/>
                    <a:pt x="6816" y="15398"/>
                    <a:pt x="6816" y="15344"/>
                  </a:cubicBezTo>
                  <a:cubicBezTo>
                    <a:pt x="6807" y="15282"/>
                    <a:pt x="6781" y="15246"/>
                    <a:pt x="6718" y="15255"/>
                  </a:cubicBezTo>
                  <a:close/>
                  <a:moveTo>
                    <a:pt x="4078" y="14773"/>
                  </a:moveTo>
                  <a:cubicBezTo>
                    <a:pt x="4122" y="14764"/>
                    <a:pt x="4149" y="14738"/>
                    <a:pt x="4149" y="14684"/>
                  </a:cubicBezTo>
                  <a:cubicBezTo>
                    <a:pt x="4149" y="14631"/>
                    <a:pt x="4113" y="14604"/>
                    <a:pt x="4060" y="14604"/>
                  </a:cubicBezTo>
                  <a:cubicBezTo>
                    <a:pt x="4015" y="14604"/>
                    <a:pt x="3988" y="14640"/>
                    <a:pt x="3979" y="14693"/>
                  </a:cubicBezTo>
                  <a:cubicBezTo>
                    <a:pt x="3988" y="14747"/>
                    <a:pt x="4024" y="14773"/>
                    <a:pt x="4078" y="14773"/>
                  </a:cubicBezTo>
                  <a:close/>
                  <a:moveTo>
                    <a:pt x="4631" y="14684"/>
                  </a:moveTo>
                  <a:cubicBezTo>
                    <a:pt x="4631" y="14747"/>
                    <a:pt x="4666" y="14782"/>
                    <a:pt x="4729" y="14782"/>
                  </a:cubicBezTo>
                  <a:cubicBezTo>
                    <a:pt x="4782" y="14782"/>
                    <a:pt x="4818" y="14747"/>
                    <a:pt x="4818" y="14693"/>
                  </a:cubicBezTo>
                  <a:cubicBezTo>
                    <a:pt x="4818" y="14631"/>
                    <a:pt x="4782" y="14604"/>
                    <a:pt x="4720" y="14595"/>
                  </a:cubicBezTo>
                  <a:cubicBezTo>
                    <a:pt x="4675" y="14604"/>
                    <a:pt x="4631" y="14631"/>
                    <a:pt x="4631" y="14684"/>
                  </a:cubicBezTo>
                  <a:close/>
                  <a:moveTo>
                    <a:pt x="3489" y="12686"/>
                  </a:moveTo>
                  <a:cubicBezTo>
                    <a:pt x="3480" y="12615"/>
                    <a:pt x="3444" y="12579"/>
                    <a:pt x="3382" y="12588"/>
                  </a:cubicBezTo>
                  <a:cubicBezTo>
                    <a:pt x="3310" y="12588"/>
                    <a:pt x="3275" y="12632"/>
                    <a:pt x="3284" y="12695"/>
                  </a:cubicBezTo>
                  <a:cubicBezTo>
                    <a:pt x="3284" y="12757"/>
                    <a:pt x="3328" y="12793"/>
                    <a:pt x="3391" y="12793"/>
                  </a:cubicBezTo>
                  <a:cubicBezTo>
                    <a:pt x="3453" y="12784"/>
                    <a:pt x="3489" y="12748"/>
                    <a:pt x="3489" y="12686"/>
                  </a:cubicBezTo>
                  <a:close/>
                  <a:moveTo>
                    <a:pt x="5282" y="2712"/>
                  </a:moveTo>
                  <a:cubicBezTo>
                    <a:pt x="5282" y="2784"/>
                    <a:pt x="5326" y="2819"/>
                    <a:pt x="5389" y="2819"/>
                  </a:cubicBezTo>
                  <a:cubicBezTo>
                    <a:pt x="5451" y="2810"/>
                    <a:pt x="5487" y="2775"/>
                    <a:pt x="5487" y="2712"/>
                  </a:cubicBezTo>
                  <a:cubicBezTo>
                    <a:pt x="5487" y="2641"/>
                    <a:pt x="5442" y="2614"/>
                    <a:pt x="5380" y="2605"/>
                  </a:cubicBezTo>
                  <a:cubicBezTo>
                    <a:pt x="5318" y="2614"/>
                    <a:pt x="5282" y="2650"/>
                    <a:pt x="5282" y="2712"/>
                  </a:cubicBezTo>
                  <a:close/>
                  <a:moveTo>
                    <a:pt x="2061" y="10589"/>
                  </a:moveTo>
                  <a:cubicBezTo>
                    <a:pt x="2008" y="10589"/>
                    <a:pt x="1972" y="10625"/>
                    <a:pt x="1963" y="10679"/>
                  </a:cubicBezTo>
                  <a:cubicBezTo>
                    <a:pt x="1963" y="10750"/>
                    <a:pt x="1999" y="10786"/>
                    <a:pt x="2061" y="10786"/>
                  </a:cubicBezTo>
                  <a:cubicBezTo>
                    <a:pt x="2124" y="10795"/>
                    <a:pt x="2160" y="10750"/>
                    <a:pt x="2168" y="10688"/>
                  </a:cubicBezTo>
                  <a:cubicBezTo>
                    <a:pt x="2160" y="10625"/>
                    <a:pt x="2133" y="10589"/>
                    <a:pt x="2061" y="10589"/>
                  </a:cubicBezTo>
                  <a:close/>
                  <a:moveTo>
                    <a:pt x="3310" y="4033"/>
                  </a:moveTo>
                  <a:cubicBezTo>
                    <a:pt x="3310" y="4086"/>
                    <a:pt x="3337" y="4131"/>
                    <a:pt x="3400" y="4131"/>
                  </a:cubicBezTo>
                  <a:cubicBezTo>
                    <a:pt x="3462" y="4131"/>
                    <a:pt x="3507" y="4104"/>
                    <a:pt x="3507" y="4033"/>
                  </a:cubicBezTo>
                  <a:cubicBezTo>
                    <a:pt x="3507" y="3970"/>
                    <a:pt x="3471" y="3934"/>
                    <a:pt x="3408" y="3925"/>
                  </a:cubicBezTo>
                  <a:cubicBezTo>
                    <a:pt x="3346" y="3934"/>
                    <a:pt x="3310" y="3970"/>
                    <a:pt x="3310" y="4033"/>
                  </a:cubicBezTo>
                  <a:close/>
                  <a:moveTo>
                    <a:pt x="2722" y="11928"/>
                  </a:moveTo>
                  <a:cubicBezTo>
                    <a:pt x="2668" y="11928"/>
                    <a:pt x="2632" y="11963"/>
                    <a:pt x="2623" y="12017"/>
                  </a:cubicBezTo>
                  <a:cubicBezTo>
                    <a:pt x="2623" y="12088"/>
                    <a:pt x="2650" y="12124"/>
                    <a:pt x="2722" y="12133"/>
                  </a:cubicBezTo>
                  <a:cubicBezTo>
                    <a:pt x="2784" y="12133"/>
                    <a:pt x="2820" y="12097"/>
                    <a:pt x="2829" y="12035"/>
                  </a:cubicBezTo>
                  <a:cubicBezTo>
                    <a:pt x="2820" y="11972"/>
                    <a:pt x="2793" y="11928"/>
                    <a:pt x="2722" y="11928"/>
                  </a:cubicBezTo>
                  <a:close/>
                  <a:moveTo>
                    <a:pt x="3962" y="3372"/>
                  </a:moveTo>
                  <a:cubicBezTo>
                    <a:pt x="3962" y="3435"/>
                    <a:pt x="3997" y="3470"/>
                    <a:pt x="4060" y="3470"/>
                  </a:cubicBezTo>
                  <a:cubicBezTo>
                    <a:pt x="4122" y="3479"/>
                    <a:pt x="4167" y="3444"/>
                    <a:pt x="4167" y="3381"/>
                  </a:cubicBezTo>
                  <a:cubicBezTo>
                    <a:pt x="4167" y="3310"/>
                    <a:pt x="4131" y="3274"/>
                    <a:pt x="4069" y="3274"/>
                  </a:cubicBezTo>
                  <a:cubicBezTo>
                    <a:pt x="4006" y="3274"/>
                    <a:pt x="3970" y="3310"/>
                    <a:pt x="3962" y="3372"/>
                  </a:cubicBezTo>
                  <a:close/>
                  <a:moveTo>
                    <a:pt x="6165" y="14693"/>
                  </a:moveTo>
                  <a:cubicBezTo>
                    <a:pt x="6174" y="14622"/>
                    <a:pt x="6129" y="14586"/>
                    <a:pt x="6067" y="14586"/>
                  </a:cubicBezTo>
                  <a:cubicBezTo>
                    <a:pt x="6004" y="14586"/>
                    <a:pt x="5960" y="14622"/>
                    <a:pt x="5960" y="14684"/>
                  </a:cubicBezTo>
                  <a:cubicBezTo>
                    <a:pt x="5960" y="14756"/>
                    <a:pt x="6004" y="14782"/>
                    <a:pt x="6067" y="14791"/>
                  </a:cubicBezTo>
                  <a:cubicBezTo>
                    <a:pt x="6129" y="14791"/>
                    <a:pt x="6165" y="14756"/>
                    <a:pt x="6165" y="14693"/>
                  </a:cubicBezTo>
                  <a:close/>
                  <a:moveTo>
                    <a:pt x="4720" y="13926"/>
                  </a:moveTo>
                  <a:cubicBezTo>
                    <a:pt x="4657" y="13926"/>
                    <a:pt x="4622" y="13971"/>
                    <a:pt x="4622" y="14033"/>
                  </a:cubicBezTo>
                  <a:cubicBezTo>
                    <a:pt x="4622" y="14095"/>
                    <a:pt x="4666" y="14131"/>
                    <a:pt x="4729" y="14131"/>
                  </a:cubicBezTo>
                  <a:cubicBezTo>
                    <a:pt x="4791" y="14131"/>
                    <a:pt x="4827" y="14086"/>
                    <a:pt x="4827" y="14024"/>
                  </a:cubicBezTo>
                  <a:cubicBezTo>
                    <a:pt x="4818" y="13962"/>
                    <a:pt x="4782" y="13926"/>
                    <a:pt x="4720" y="13926"/>
                  </a:cubicBezTo>
                  <a:close/>
                  <a:moveTo>
                    <a:pt x="2061" y="6611"/>
                  </a:moveTo>
                  <a:cubicBezTo>
                    <a:pt x="1999" y="6611"/>
                    <a:pt x="1963" y="6655"/>
                    <a:pt x="1963" y="6718"/>
                  </a:cubicBezTo>
                  <a:cubicBezTo>
                    <a:pt x="1963" y="6780"/>
                    <a:pt x="2008" y="6816"/>
                    <a:pt x="2070" y="6816"/>
                  </a:cubicBezTo>
                  <a:cubicBezTo>
                    <a:pt x="2133" y="6816"/>
                    <a:pt x="2168" y="6771"/>
                    <a:pt x="2168" y="6709"/>
                  </a:cubicBezTo>
                  <a:cubicBezTo>
                    <a:pt x="2160" y="6646"/>
                    <a:pt x="2124" y="6611"/>
                    <a:pt x="2061" y="6611"/>
                  </a:cubicBezTo>
                  <a:close/>
                  <a:moveTo>
                    <a:pt x="1963" y="6040"/>
                  </a:moveTo>
                  <a:cubicBezTo>
                    <a:pt x="1972" y="6102"/>
                    <a:pt x="2008" y="6138"/>
                    <a:pt x="2079" y="6129"/>
                  </a:cubicBezTo>
                  <a:cubicBezTo>
                    <a:pt x="2133" y="6129"/>
                    <a:pt x="2168" y="6084"/>
                    <a:pt x="2168" y="6031"/>
                  </a:cubicBezTo>
                  <a:cubicBezTo>
                    <a:pt x="2168" y="5968"/>
                    <a:pt x="2124" y="5933"/>
                    <a:pt x="2061" y="5933"/>
                  </a:cubicBezTo>
                  <a:cubicBezTo>
                    <a:pt x="1999" y="5933"/>
                    <a:pt x="1963" y="5968"/>
                    <a:pt x="1963" y="6040"/>
                  </a:cubicBezTo>
                  <a:close/>
                  <a:moveTo>
                    <a:pt x="6718" y="1954"/>
                  </a:moveTo>
                  <a:cubicBezTo>
                    <a:pt x="6656" y="1954"/>
                    <a:pt x="6620" y="1999"/>
                    <a:pt x="6620" y="2052"/>
                  </a:cubicBezTo>
                  <a:cubicBezTo>
                    <a:pt x="6629" y="2115"/>
                    <a:pt x="6665" y="2159"/>
                    <a:pt x="6727" y="2150"/>
                  </a:cubicBezTo>
                  <a:cubicBezTo>
                    <a:pt x="6790" y="2150"/>
                    <a:pt x="6825" y="2115"/>
                    <a:pt x="6825" y="2043"/>
                  </a:cubicBezTo>
                  <a:cubicBezTo>
                    <a:pt x="6816" y="1990"/>
                    <a:pt x="6781" y="1954"/>
                    <a:pt x="6718" y="1954"/>
                  </a:cubicBezTo>
                  <a:close/>
                  <a:moveTo>
                    <a:pt x="2177" y="8689"/>
                  </a:moveTo>
                  <a:cubicBezTo>
                    <a:pt x="2177" y="8627"/>
                    <a:pt x="2142" y="8582"/>
                    <a:pt x="2079" y="8582"/>
                  </a:cubicBezTo>
                  <a:cubicBezTo>
                    <a:pt x="2008" y="8573"/>
                    <a:pt x="1963" y="8618"/>
                    <a:pt x="1954" y="8680"/>
                  </a:cubicBezTo>
                  <a:cubicBezTo>
                    <a:pt x="1954" y="8752"/>
                    <a:pt x="1999" y="8787"/>
                    <a:pt x="2061" y="8805"/>
                  </a:cubicBezTo>
                  <a:cubicBezTo>
                    <a:pt x="2133" y="8796"/>
                    <a:pt x="2177" y="8761"/>
                    <a:pt x="2177" y="8689"/>
                  </a:cubicBezTo>
                  <a:close/>
                  <a:moveTo>
                    <a:pt x="2070" y="7922"/>
                  </a:moveTo>
                  <a:cubicBezTo>
                    <a:pt x="2008" y="7922"/>
                    <a:pt x="1963" y="7958"/>
                    <a:pt x="1954" y="8020"/>
                  </a:cubicBezTo>
                  <a:cubicBezTo>
                    <a:pt x="1954" y="8092"/>
                    <a:pt x="1990" y="8136"/>
                    <a:pt x="2061" y="8136"/>
                  </a:cubicBezTo>
                  <a:cubicBezTo>
                    <a:pt x="2124" y="8145"/>
                    <a:pt x="2168" y="8100"/>
                    <a:pt x="2177" y="8029"/>
                  </a:cubicBezTo>
                  <a:cubicBezTo>
                    <a:pt x="2168" y="7967"/>
                    <a:pt x="2133" y="7922"/>
                    <a:pt x="2070" y="7922"/>
                  </a:cubicBezTo>
                  <a:close/>
                  <a:moveTo>
                    <a:pt x="2177" y="9385"/>
                  </a:moveTo>
                  <a:cubicBezTo>
                    <a:pt x="2177" y="9314"/>
                    <a:pt x="2142" y="9269"/>
                    <a:pt x="2070" y="9260"/>
                  </a:cubicBezTo>
                  <a:cubicBezTo>
                    <a:pt x="2008" y="9260"/>
                    <a:pt x="1963" y="9296"/>
                    <a:pt x="1963" y="9358"/>
                  </a:cubicBezTo>
                  <a:cubicBezTo>
                    <a:pt x="1954" y="9430"/>
                    <a:pt x="1999" y="9465"/>
                    <a:pt x="2061" y="9483"/>
                  </a:cubicBezTo>
                  <a:cubicBezTo>
                    <a:pt x="2124" y="9474"/>
                    <a:pt x="2168" y="9448"/>
                    <a:pt x="2177" y="9385"/>
                  </a:cubicBezTo>
                  <a:close/>
                  <a:moveTo>
                    <a:pt x="5960" y="2721"/>
                  </a:moveTo>
                  <a:cubicBezTo>
                    <a:pt x="5960" y="2784"/>
                    <a:pt x="6004" y="2819"/>
                    <a:pt x="6067" y="2819"/>
                  </a:cubicBezTo>
                  <a:cubicBezTo>
                    <a:pt x="6129" y="2819"/>
                    <a:pt x="6174" y="2775"/>
                    <a:pt x="6174" y="2712"/>
                  </a:cubicBezTo>
                  <a:cubicBezTo>
                    <a:pt x="6174" y="2641"/>
                    <a:pt x="6129" y="2605"/>
                    <a:pt x="6058" y="2596"/>
                  </a:cubicBezTo>
                  <a:cubicBezTo>
                    <a:pt x="5996" y="2614"/>
                    <a:pt x="5951" y="2650"/>
                    <a:pt x="5960" y="2721"/>
                  </a:cubicBezTo>
                  <a:close/>
                  <a:moveTo>
                    <a:pt x="2730" y="5264"/>
                  </a:moveTo>
                  <a:cubicBezTo>
                    <a:pt x="2659" y="5264"/>
                    <a:pt x="2615" y="5308"/>
                    <a:pt x="2615" y="5380"/>
                  </a:cubicBezTo>
                  <a:cubicBezTo>
                    <a:pt x="2623" y="5442"/>
                    <a:pt x="2668" y="5487"/>
                    <a:pt x="2739" y="5478"/>
                  </a:cubicBezTo>
                  <a:cubicBezTo>
                    <a:pt x="2793" y="5469"/>
                    <a:pt x="2829" y="5433"/>
                    <a:pt x="2838" y="5371"/>
                  </a:cubicBezTo>
                  <a:cubicBezTo>
                    <a:pt x="2820" y="5308"/>
                    <a:pt x="2793" y="5264"/>
                    <a:pt x="2730" y="5264"/>
                  </a:cubicBezTo>
                  <a:close/>
                  <a:moveTo>
                    <a:pt x="2722" y="11259"/>
                  </a:moveTo>
                  <a:cubicBezTo>
                    <a:pt x="2659" y="11259"/>
                    <a:pt x="2615" y="11303"/>
                    <a:pt x="2615" y="11374"/>
                  </a:cubicBezTo>
                  <a:cubicBezTo>
                    <a:pt x="2615" y="11437"/>
                    <a:pt x="2659" y="11482"/>
                    <a:pt x="2722" y="11482"/>
                  </a:cubicBezTo>
                  <a:cubicBezTo>
                    <a:pt x="2784" y="11482"/>
                    <a:pt x="2829" y="11437"/>
                    <a:pt x="2838" y="11374"/>
                  </a:cubicBezTo>
                  <a:cubicBezTo>
                    <a:pt x="2829" y="11303"/>
                    <a:pt x="2793" y="11259"/>
                    <a:pt x="2722" y="11259"/>
                  </a:cubicBezTo>
                  <a:close/>
                  <a:moveTo>
                    <a:pt x="2070" y="9920"/>
                  </a:moveTo>
                  <a:cubicBezTo>
                    <a:pt x="2008" y="9920"/>
                    <a:pt x="1963" y="9965"/>
                    <a:pt x="1963" y="10027"/>
                  </a:cubicBezTo>
                  <a:cubicBezTo>
                    <a:pt x="1954" y="10090"/>
                    <a:pt x="1999" y="10134"/>
                    <a:pt x="2061" y="10134"/>
                  </a:cubicBezTo>
                  <a:cubicBezTo>
                    <a:pt x="2124" y="10143"/>
                    <a:pt x="2168" y="10099"/>
                    <a:pt x="2177" y="10027"/>
                  </a:cubicBezTo>
                  <a:cubicBezTo>
                    <a:pt x="2168" y="9965"/>
                    <a:pt x="2133" y="9929"/>
                    <a:pt x="2070" y="9920"/>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61"/>
            <p:cNvSpPr/>
            <p:nvPr/>
          </p:nvSpPr>
          <p:spPr>
            <a:xfrm>
              <a:off x="6854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61"/>
            <p:cNvSpPr/>
            <p:nvPr/>
          </p:nvSpPr>
          <p:spPr>
            <a:xfrm>
              <a:off x="692990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61"/>
            <p:cNvSpPr/>
            <p:nvPr/>
          </p:nvSpPr>
          <p:spPr>
            <a:xfrm>
              <a:off x="70054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61"/>
            <p:cNvSpPr/>
            <p:nvPr/>
          </p:nvSpPr>
          <p:spPr>
            <a:xfrm>
              <a:off x="70867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61"/>
            <p:cNvSpPr/>
            <p:nvPr/>
          </p:nvSpPr>
          <p:spPr>
            <a:xfrm>
              <a:off x="716225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61"/>
            <p:cNvSpPr/>
            <p:nvPr/>
          </p:nvSpPr>
          <p:spPr>
            <a:xfrm>
              <a:off x="72377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61"/>
            <p:cNvSpPr/>
            <p:nvPr/>
          </p:nvSpPr>
          <p:spPr>
            <a:xfrm>
              <a:off x="73190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61"/>
            <p:cNvSpPr/>
            <p:nvPr/>
          </p:nvSpPr>
          <p:spPr>
            <a:xfrm>
              <a:off x="70054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61"/>
            <p:cNvSpPr/>
            <p:nvPr/>
          </p:nvSpPr>
          <p:spPr>
            <a:xfrm>
              <a:off x="70867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61"/>
            <p:cNvSpPr/>
            <p:nvPr/>
          </p:nvSpPr>
          <p:spPr>
            <a:xfrm>
              <a:off x="716225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61"/>
            <p:cNvSpPr/>
            <p:nvPr/>
          </p:nvSpPr>
          <p:spPr>
            <a:xfrm>
              <a:off x="6704925" y="205175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61"/>
            <p:cNvSpPr/>
            <p:nvPr/>
          </p:nvSpPr>
          <p:spPr>
            <a:xfrm>
              <a:off x="7478375" y="2043425"/>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61"/>
            <p:cNvSpPr/>
            <p:nvPr/>
          </p:nvSpPr>
          <p:spPr>
            <a:xfrm>
              <a:off x="723777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61"/>
            <p:cNvSpPr/>
            <p:nvPr/>
          </p:nvSpPr>
          <p:spPr>
            <a:xfrm>
              <a:off x="7400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61"/>
            <p:cNvSpPr/>
            <p:nvPr/>
          </p:nvSpPr>
          <p:spPr>
            <a:xfrm>
              <a:off x="731330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9" name="Google Shape;1579;p61"/>
          <p:cNvSpPr/>
          <p:nvPr/>
        </p:nvSpPr>
        <p:spPr>
          <a:xfrm rot="10800000">
            <a:off x="1882697" y="-3245227"/>
            <a:ext cx="4024200" cy="4024200"/>
          </a:xfrm>
          <a:prstGeom prst="blockArc">
            <a:avLst>
              <a:gd fmla="val 10800000" name="adj1"/>
              <a:gd fmla="val 12243" name="adj2"/>
              <a:gd fmla="val 10363" name="adj3"/>
            </a:avLst>
          </a:prstGeom>
          <a:solidFill>
            <a:srgbClr val="D500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61"/>
          <p:cNvSpPr/>
          <p:nvPr/>
        </p:nvSpPr>
        <p:spPr>
          <a:xfrm rot="2112538">
            <a:off x="509178" y="4709873"/>
            <a:ext cx="4024211" cy="4024211"/>
          </a:xfrm>
          <a:prstGeom prst="blockArc">
            <a:avLst>
              <a:gd fmla="val 10800000" name="adj1"/>
              <a:gd fmla="val 12243" name="adj2"/>
              <a:gd fmla="val 10363" name="adj3"/>
            </a:avLst>
          </a:prstGeom>
          <a:solidFill>
            <a:srgbClr val="9100B1">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61"/>
          <p:cNvSpPr/>
          <p:nvPr/>
        </p:nvSpPr>
        <p:spPr>
          <a:xfrm rot="10800000">
            <a:off x="6994525" y="-220645"/>
            <a:ext cx="2541703" cy="1237997"/>
          </a:xfrm>
          <a:custGeom>
            <a:rect b="b" l="l" r="r" t="t"/>
            <a:pathLst>
              <a:path extrusionOk="0" h="6888" w="14141">
                <a:moveTo>
                  <a:pt x="5460" y="6557"/>
                </a:moveTo>
                <a:cubicBezTo>
                  <a:pt x="5371" y="6557"/>
                  <a:pt x="5300" y="6629"/>
                  <a:pt x="5300" y="6718"/>
                </a:cubicBezTo>
                <a:cubicBezTo>
                  <a:pt x="5300" y="6807"/>
                  <a:pt x="5371" y="6887"/>
                  <a:pt x="5460" y="6887"/>
                </a:cubicBezTo>
                <a:cubicBezTo>
                  <a:pt x="5550" y="6887"/>
                  <a:pt x="5630" y="6807"/>
                  <a:pt x="5630" y="6718"/>
                </a:cubicBezTo>
                <a:cubicBezTo>
                  <a:pt x="5630" y="6629"/>
                  <a:pt x="5550" y="6557"/>
                  <a:pt x="5460" y="6557"/>
                </a:cubicBezTo>
                <a:close/>
                <a:moveTo>
                  <a:pt x="6121" y="6557"/>
                </a:moveTo>
                <a:cubicBezTo>
                  <a:pt x="6040" y="6557"/>
                  <a:pt x="5960" y="6629"/>
                  <a:pt x="5960" y="6709"/>
                </a:cubicBezTo>
                <a:cubicBezTo>
                  <a:pt x="5951" y="6798"/>
                  <a:pt x="6022" y="6878"/>
                  <a:pt x="6112" y="6878"/>
                </a:cubicBezTo>
                <a:cubicBezTo>
                  <a:pt x="6201" y="6887"/>
                  <a:pt x="6281" y="6816"/>
                  <a:pt x="6281" y="6727"/>
                </a:cubicBezTo>
                <a:cubicBezTo>
                  <a:pt x="6290" y="6638"/>
                  <a:pt x="6210" y="6557"/>
                  <a:pt x="6121" y="6557"/>
                </a:cubicBezTo>
                <a:close/>
                <a:moveTo>
                  <a:pt x="4943" y="6709"/>
                </a:moveTo>
                <a:cubicBezTo>
                  <a:pt x="4943" y="6629"/>
                  <a:pt x="4863" y="6557"/>
                  <a:pt x="4782" y="6557"/>
                </a:cubicBezTo>
                <a:cubicBezTo>
                  <a:pt x="4693" y="6557"/>
                  <a:pt x="4613" y="6629"/>
                  <a:pt x="4613" y="6718"/>
                </a:cubicBezTo>
                <a:cubicBezTo>
                  <a:pt x="4613" y="6807"/>
                  <a:pt x="4693" y="6887"/>
                  <a:pt x="4782" y="6878"/>
                </a:cubicBezTo>
                <a:cubicBezTo>
                  <a:pt x="4872" y="6878"/>
                  <a:pt x="4943" y="6798"/>
                  <a:pt x="4943" y="6709"/>
                </a:cubicBezTo>
                <a:close/>
                <a:moveTo>
                  <a:pt x="6781" y="6557"/>
                </a:moveTo>
                <a:cubicBezTo>
                  <a:pt x="6683" y="6566"/>
                  <a:pt x="6629" y="6620"/>
                  <a:pt x="6620" y="6709"/>
                </a:cubicBezTo>
                <a:cubicBezTo>
                  <a:pt x="6611" y="6789"/>
                  <a:pt x="6683" y="6878"/>
                  <a:pt x="6772" y="6878"/>
                </a:cubicBezTo>
                <a:cubicBezTo>
                  <a:pt x="6861" y="6887"/>
                  <a:pt x="6941" y="6807"/>
                  <a:pt x="6941" y="6727"/>
                </a:cubicBezTo>
                <a:cubicBezTo>
                  <a:pt x="6941" y="6638"/>
                  <a:pt x="6870" y="6557"/>
                  <a:pt x="6781" y="6557"/>
                </a:cubicBezTo>
                <a:close/>
                <a:moveTo>
                  <a:pt x="7280" y="6718"/>
                </a:moveTo>
                <a:cubicBezTo>
                  <a:pt x="7280" y="6798"/>
                  <a:pt x="7352" y="6878"/>
                  <a:pt x="7432" y="6878"/>
                </a:cubicBezTo>
                <a:cubicBezTo>
                  <a:pt x="7521" y="6878"/>
                  <a:pt x="7601" y="6798"/>
                  <a:pt x="7601" y="6718"/>
                </a:cubicBezTo>
                <a:cubicBezTo>
                  <a:pt x="7593" y="6638"/>
                  <a:pt x="7521" y="6557"/>
                  <a:pt x="7441" y="6557"/>
                </a:cubicBezTo>
                <a:cubicBezTo>
                  <a:pt x="7352" y="6557"/>
                  <a:pt x="7280" y="6638"/>
                  <a:pt x="7280" y="6718"/>
                </a:cubicBezTo>
                <a:close/>
                <a:moveTo>
                  <a:pt x="4283" y="6727"/>
                </a:moveTo>
                <a:cubicBezTo>
                  <a:pt x="4283" y="6638"/>
                  <a:pt x="4203" y="6557"/>
                  <a:pt x="4122" y="6557"/>
                </a:cubicBezTo>
                <a:cubicBezTo>
                  <a:pt x="4033" y="6557"/>
                  <a:pt x="3962" y="6629"/>
                  <a:pt x="3962" y="6718"/>
                </a:cubicBezTo>
                <a:cubicBezTo>
                  <a:pt x="3953" y="6798"/>
                  <a:pt x="4033" y="6878"/>
                  <a:pt x="4122" y="6878"/>
                </a:cubicBezTo>
                <a:cubicBezTo>
                  <a:pt x="4203" y="6878"/>
                  <a:pt x="4283" y="6807"/>
                  <a:pt x="4283" y="6727"/>
                </a:cubicBezTo>
                <a:close/>
                <a:moveTo>
                  <a:pt x="5469" y="5879"/>
                </a:moveTo>
                <a:cubicBezTo>
                  <a:pt x="5389" y="5870"/>
                  <a:pt x="5309" y="5951"/>
                  <a:pt x="5300" y="6031"/>
                </a:cubicBezTo>
                <a:cubicBezTo>
                  <a:pt x="5300" y="6111"/>
                  <a:pt x="5371" y="6200"/>
                  <a:pt x="5460" y="6200"/>
                </a:cubicBezTo>
                <a:cubicBezTo>
                  <a:pt x="5541" y="6200"/>
                  <a:pt x="5621" y="6120"/>
                  <a:pt x="5621" y="6040"/>
                </a:cubicBezTo>
                <a:cubicBezTo>
                  <a:pt x="5621" y="5960"/>
                  <a:pt x="5550" y="5879"/>
                  <a:pt x="5469" y="5879"/>
                </a:cubicBezTo>
                <a:close/>
                <a:moveTo>
                  <a:pt x="6121" y="5879"/>
                </a:moveTo>
                <a:cubicBezTo>
                  <a:pt x="6040" y="5879"/>
                  <a:pt x="5960" y="5951"/>
                  <a:pt x="5960" y="6031"/>
                </a:cubicBezTo>
                <a:cubicBezTo>
                  <a:pt x="5960" y="6120"/>
                  <a:pt x="6040" y="6200"/>
                  <a:pt x="6121" y="6200"/>
                </a:cubicBezTo>
                <a:cubicBezTo>
                  <a:pt x="6210" y="6192"/>
                  <a:pt x="6281" y="6120"/>
                  <a:pt x="6281" y="6040"/>
                </a:cubicBezTo>
                <a:cubicBezTo>
                  <a:pt x="6281" y="5951"/>
                  <a:pt x="6201" y="5879"/>
                  <a:pt x="6121" y="5879"/>
                </a:cubicBezTo>
                <a:close/>
                <a:moveTo>
                  <a:pt x="4782" y="5879"/>
                </a:moveTo>
                <a:cubicBezTo>
                  <a:pt x="4702" y="5879"/>
                  <a:pt x="4622" y="5951"/>
                  <a:pt x="4622" y="6031"/>
                </a:cubicBezTo>
                <a:cubicBezTo>
                  <a:pt x="4622" y="6120"/>
                  <a:pt x="4693" y="6192"/>
                  <a:pt x="4774" y="6192"/>
                </a:cubicBezTo>
                <a:cubicBezTo>
                  <a:pt x="4863" y="6200"/>
                  <a:pt x="4934" y="6120"/>
                  <a:pt x="4934" y="6040"/>
                </a:cubicBezTo>
                <a:cubicBezTo>
                  <a:pt x="4943" y="5960"/>
                  <a:pt x="4863" y="5879"/>
                  <a:pt x="4782" y="5879"/>
                </a:cubicBezTo>
                <a:close/>
                <a:moveTo>
                  <a:pt x="3453" y="6566"/>
                </a:moveTo>
                <a:cubicBezTo>
                  <a:pt x="3364" y="6575"/>
                  <a:pt x="3310" y="6629"/>
                  <a:pt x="3310" y="6718"/>
                </a:cubicBezTo>
                <a:cubicBezTo>
                  <a:pt x="3302" y="6798"/>
                  <a:pt x="3382" y="6878"/>
                  <a:pt x="3462" y="6878"/>
                </a:cubicBezTo>
                <a:cubicBezTo>
                  <a:pt x="3551" y="6870"/>
                  <a:pt x="3623" y="6798"/>
                  <a:pt x="3614" y="6718"/>
                </a:cubicBezTo>
                <a:cubicBezTo>
                  <a:pt x="3614" y="6629"/>
                  <a:pt x="3534" y="6557"/>
                  <a:pt x="3453" y="6566"/>
                </a:cubicBezTo>
                <a:close/>
                <a:moveTo>
                  <a:pt x="6772" y="5879"/>
                </a:moveTo>
                <a:cubicBezTo>
                  <a:pt x="6692" y="5879"/>
                  <a:pt x="6620" y="5960"/>
                  <a:pt x="6620" y="6040"/>
                </a:cubicBezTo>
                <a:cubicBezTo>
                  <a:pt x="6620" y="6120"/>
                  <a:pt x="6700" y="6200"/>
                  <a:pt x="6781" y="6192"/>
                </a:cubicBezTo>
                <a:cubicBezTo>
                  <a:pt x="6861" y="6192"/>
                  <a:pt x="6941" y="6120"/>
                  <a:pt x="6941" y="6031"/>
                </a:cubicBezTo>
                <a:cubicBezTo>
                  <a:pt x="6932" y="5951"/>
                  <a:pt x="6861" y="5879"/>
                  <a:pt x="6772" y="5879"/>
                </a:cubicBezTo>
                <a:close/>
                <a:moveTo>
                  <a:pt x="4265" y="6049"/>
                </a:moveTo>
                <a:cubicBezTo>
                  <a:pt x="4274" y="5960"/>
                  <a:pt x="4229" y="5897"/>
                  <a:pt x="4140" y="5888"/>
                </a:cubicBezTo>
                <a:cubicBezTo>
                  <a:pt x="4042" y="5879"/>
                  <a:pt x="3971" y="5942"/>
                  <a:pt x="3971" y="6031"/>
                </a:cubicBezTo>
                <a:cubicBezTo>
                  <a:pt x="3971" y="6120"/>
                  <a:pt x="4015" y="6174"/>
                  <a:pt x="4113" y="6183"/>
                </a:cubicBezTo>
                <a:cubicBezTo>
                  <a:pt x="4203" y="6183"/>
                  <a:pt x="4265" y="6147"/>
                  <a:pt x="4265" y="6049"/>
                </a:cubicBezTo>
                <a:close/>
                <a:moveTo>
                  <a:pt x="7441" y="5888"/>
                </a:moveTo>
                <a:cubicBezTo>
                  <a:pt x="7352" y="5888"/>
                  <a:pt x="7298" y="5942"/>
                  <a:pt x="7289" y="6031"/>
                </a:cubicBezTo>
                <a:cubicBezTo>
                  <a:pt x="7280" y="6120"/>
                  <a:pt x="7352" y="6192"/>
                  <a:pt x="7441" y="6183"/>
                </a:cubicBezTo>
                <a:cubicBezTo>
                  <a:pt x="7539" y="6183"/>
                  <a:pt x="7584" y="6129"/>
                  <a:pt x="7584" y="6040"/>
                </a:cubicBezTo>
                <a:cubicBezTo>
                  <a:pt x="7584" y="5942"/>
                  <a:pt x="7530" y="5888"/>
                  <a:pt x="7441" y="5888"/>
                </a:cubicBezTo>
                <a:close/>
                <a:moveTo>
                  <a:pt x="8271" y="6727"/>
                </a:moveTo>
                <a:cubicBezTo>
                  <a:pt x="8271" y="6629"/>
                  <a:pt x="8217" y="6575"/>
                  <a:pt x="8128" y="6575"/>
                </a:cubicBezTo>
                <a:cubicBezTo>
                  <a:pt x="8039" y="6566"/>
                  <a:pt x="7967" y="6629"/>
                  <a:pt x="7967" y="6718"/>
                </a:cubicBezTo>
                <a:cubicBezTo>
                  <a:pt x="7976" y="6816"/>
                  <a:pt x="8030" y="6861"/>
                  <a:pt x="8119" y="6870"/>
                </a:cubicBezTo>
                <a:cubicBezTo>
                  <a:pt x="8208" y="6861"/>
                  <a:pt x="8271" y="6816"/>
                  <a:pt x="8271" y="6727"/>
                </a:cubicBezTo>
                <a:close/>
                <a:moveTo>
                  <a:pt x="5460" y="5228"/>
                </a:moveTo>
                <a:cubicBezTo>
                  <a:pt x="5362" y="5237"/>
                  <a:pt x="5318" y="5291"/>
                  <a:pt x="5318" y="5380"/>
                </a:cubicBezTo>
                <a:cubicBezTo>
                  <a:pt x="5318" y="5469"/>
                  <a:pt x="5371" y="5522"/>
                  <a:pt x="5460" y="5522"/>
                </a:cubicBezTo>
                <a:cubicBezTo>
                  <a:pt x="5559" y="5522"/>
                  <a:pt x="5603" y="5469"/>
                  <a:pt x="5612" y="5380"/>
                </a:cubicBezTo>
                <a:cubicBezTo>
                  <a:pt x="5603" y="5282"/>
                  <a:pt x="5550" y="5228"/>
                  <a:pt x="5460" y="5228"/>
                </a:cubicBezTo>
                <a:close/>
                <a:moveTo>
                  <a:pt x="5978" y="5371"/>
                </a:moveTo>
                <a:cubicBezTo>
                  <a:pt x="5969" y="5460"/>
                  <a:pt x="6014" y="5522"/>
                  <a:pt x="6112" y="5522"/>
                </a:cubicBezTo>
                <a:cubicBezTo>
                  <a:pt x="6201" y="5531"/>
                  <a:pt x="6263" y="5478"/>
                  <a:pt x="6263" y="5389"/>
                </a:cubicBezTo>
                <a:cubicBezTo>
                  <a:pt x="6272" y="5299"/>
                  <a:pt x="6219" y="5246"/>
                  <a:pt x="6130" y="5228"/>
                </a:cubicBezTo>
                <a:cubicBezTo>
                  <a:pt x="6040" y="5237"/>
                  <a:pt x="5978" y="5273"/>
                  <a:pt x="5978" y="5371"/>
                </a:cubicBezTo>
                <a:close/>
                <a:moveTo>
                  <a:pt x="4631" y="5389"/>
                </a:moveTo>
                <a:cubicBezTo>
                  <a:pt x="4640" y="5478"/>
                  <a:pt x="4693" y="5522"/>
                  <a:pt x="4782" y="5522"/>
                </a:cubicBezTo>
                <a:cubicBezTo>
                  <a:pt x="4863" y="5522"/>
                  <a:pt x="4925" y="5460"/>
                  <a:pt x="4925" y="5380"/>
                </a:cubicBezTo>
                <a:cubicBezTo>
                  <a:pt x="4925" y="5291"/>
                  <a:pt x="4863" y="5228"/>
                  <a:pt x="4774" y="5237"/>
                </a:cubicBezTo>
                <a:cubicBezTo>
                  <a:pt x="4693" y="5237"/>
                  <a:pt x="4631" y="5299"/>
                  <a:pt x="4631" y="5389"/>
                </a:cubicBezTo>
                <a:close/>
                <a:moveTo>
                  <a:pt x="2775" y="6575"/>
                </a:moveTo>
                <a:cubicBezTo>
                  <a:pt x="2695" y="6575"/>
                  <a:pt x="2641" y="6620"/>
                  <a:pt x="2632" y="6709"/>
                </a:cubicBezTo>
                <a:cubicBezTo>
                  <a:pt x="2624" y="6798"/>
                  <a:pt x="2686" y="6861"/>
                  <a:pt x="2775" y="6861"/>
                </a:cubicBezTo>
                <a:cubicBezTo>
                  <a:pt x="2856" y="6870"/>
                  <a:pt x="2927" y="6807"/>
                  <a:pt x="2927" y="6718"/>
                </a:cubicBezTo>
                <a:cubicBezTo>
                  <a:pt x="2927" y="6638"/>
                  <a:pt x="2864" y="6575"/>
                  <a:pt x="2775" y="6575"/>
                </a:cubicBezTo>
                <a:close/>
                <a:moveTo>
                  <a:pt x="6772" y="5237"/>
                </a:moveTo>
                <a:cubicBezTo>
                  <a:pt x="6683" y="5237"/>
                  <a:pt x="6638" y="5291"/>
                  <a:pt x="6638" y="5380"/>
                </a:cubicBezTo>
                <a:cubicBezTo>
                  <a:pt x="6638" y="5469"/>
                  <a:pt x="6683" y="5522"/>
                  <a:pt x="6781" y="5522"/>
                </a:cubicBezTo>
                <a:cubicBezTo>
                  <a:pt x="6861" y="5522"/>
                  <a:pt x="6923" y="5460"/>
                  <a:pt x="6923" y="5371"/>
                </a:cubicBezTo>
                <a:cubicBezTo>
                  <a:pt x="6923" y="5291"/>
                  <a:pt x="6861" y="5228"/>
                  <a:pt x="6772" y="5237"/>
                </a:cubicBezTo>
                <a:close/>
                <a:moveTo>
                  <a:pt x="8262" y="6049"/>
                </a:moveTo>
                <a:cubicBezTo>
                  <a:pt x="8271" y="5960"/>
                  <a:pt x="8208" y="5897"/>
                  <a:pt x="8128" y="5897"/>
                </a:cubicBezTo>
                <a:cubicBezTo>
                  <a:pt x="8039" y="5888"/>
                  <a:pt x="7976" y="5951"/>
                  <a:pt x="7976" y="6040"/>
                </a:cubicBezTo>
                <a:cubicBezTo>
                  <a:pt x="7976" y="6129"/>
                  <a:pt x="8030" y="6174"/>
                  <a:pt x="8110" y="6183"/>
                </a:cubicBezTo>
                <a:cubicBezTo>
                  <a:pt x="8199" y="6174"/>
                  <a:pt x="8253" y="6138"/>
                  <a:pt x="8262" y="6049"/>
                </a:cubicBezTo>
                <a:close/>
                <a:moveTo>
                  <a:pt x="3453" y="5888"/>
                </a:moveTo>
                <a:cubicBezTo>
                  <a:pt x="3364" y="5897"/>
                  <a:pt x="3319" y="5951"/>
                  <a:pt x="3319" y="6040"/>
                </a:cubicBezTo>
                <a:cubicBezTo>
                  <a:pt x="3319" y="6129"/>
                  <a:pt x="3373" y="6183"/>
                  <a:pt x="3462" y="6183"/>
                </a:cubicBezTo>
                <a:cubicBezTo>
                  <a:pt x="3551" y="6183"/>
                  <a:pt x="3614" y="6120"/>
                  <a:pt x="3605" y="6031"/>
                </a:cubicBezTo>
                <a:cubicBezTo>
                  <a:pt x="3605" y="5951"/>
                  <a:pt x="3542" y="5888"/>
                  <a:pt x="3453" y="5888"/>
                </a:cubicBezTo>
                <a:close/>
                <a:moveTo>
                  <a:pt x="4122" y="5237"/>
                </a:moveTo>
                <a:cubicBezTo>
                  <a:pt x="4042" y="5228"/>
                  <a:pt x="3971" y="5291"/>
                  <a:pt x="3980" y="5380"/>
                </a:cubicBezTo>
                <a:cubicBezTo>
                  <a:pt x="3980" y="5469"/>
                  <a:pt x="4024" y="5514"/>
                  <a:pt x="4113" y="5522"/>
                </a:cubicBezTo>
                <a:cubicBezTo>
                  <a:pt x="4203" y="5531"/>
                  <a:pt x="4265" y="5460"/>
                  <a:pt x="4265" y="5362"/>
                </a:cubicBezTo>
                <a:cubicBezTo>
                  <a:pt x="4256" y="5291"/>
                  <a:pt x="4212" y="5237"/>
                  <a:pt x="4122" y="5237"/>
                </a:cubicBezTo>
                <a:close/>
                <a:moveTo>
                  <a:pt x="8636" y="6709"/>
                </a:moveTo>
                <a:cubicBezTo>
                  <a:pt x="8627" y="6789"/>
                  <a:pt x="8690" y="6861"/>
                  <a:pt x="8770" y="6861"/>
                </a:cubicBezTo>
                <a:cubicBezTo>
                  <a:pt x="8859" y="6861"/>
                  <a:pt x="8922" y="6798"/>
                  <a:pt x="8922" y="6718"/>
                </a:cubicBezTo>
                <a:cubicBezTo>
                  <a:pt x="8922" y="6629"/>
                  <a:pt x="8868" y="6584"/>
                  <a:pt x="8788" y="6575"/>
                </a:cubicBezTo>
                <a:cubicBezTo>
                  <a:pt x="8699" y="6584"/>
                  <a:pt x="8645" y="6620"/>
                  <a:pt x="8636" y="6709"/>
                </a:cubicBezTo>
                <a:close/>
                <a:moveTo>
                  <a:pt x="7441" y="5237"/>
                </a:moveTo>
                <a:cubicBezTo>
                  <a:pt x="7361" y="5228"/>
                  <a:pt x="7289" y="5299"/>
                  <a:pt x="7298" y="5380"/>
                </a:cubicBezTo>
                <a:cubicBezTo>
                  <a:pt x="7298" y="5469"/>
                  <a:pt x="7343" y="5514"/>
                  <a:pt x="7432" y="5522"/>
                </a:cubicBezTo>
                <a:cubicBezTo>
                  <a:pt x="7512" y="5522"/>
                  <a:pt x="7584" y="5460"/>
                  <a:pt x="7584" y="5362"/>
                </a:cubicBezTo>
                <a:cubicBezTo>
                  <a:pt x="7575" y="5291"/>
                  <a:pt x="7530" y="5237"/>
                  <a:pt x="7441" y="5237"/>
                </a:cubicBezTo>
                <a:close/>
                <a:moveTo>
                  <a:pt x="5603" y="4728"/>
                </a:moveTo>
                <a:cubicBezTo>
                  <a:pt x="5612" y="4648"/>
                  <a:pt x="5559" y="4595"/>
                  <a:pt x="5478" y="4577"/>
                </a:cubicBezTo>
                <a:cubicBezTo>
                  <a:pt x="5398" y="4568"/>
                  <a:pt x="5318" y="4630"/>
                  <a:pt x="5318" y="4711"/>
                </a:cubicBezTo>
                <a:cubicBezTo>
                  <a:pt x="5318" y="4800"/>
                  <a:pt x="5371" y="4844"/>
                  <a:pt x="5452" y="4862"/>
                </a:cubicBezTo>
                <a:cubicBezTo>
                  <a:pt x="5541" y="4862"/>
                  <a:pt x="5594" y="4818"/>
                  <a:pt x="5603" y="4728"/>
                </a:cubicBezTo>
                <a:close/>
                <a:moveTo>
                  <a:pt x="6121" y="4577"/>
                </a:moveTo>
                <a:cubicBezTo>
                  <a:pt x="6031" y="4577"/>
                  <a:pt x="5987" y="4630"/>
                  <a:pt x="5978" y="4720"/>
                </a:cubicBezTo>
                <a:cubicBezTo>
                  <a:pt x="5978" y="4800"/>
                  <a:pt x="6040" y="4862"/>
                  <a:pt x="6130" y="4862"/>
                </a:cubicBezTo>
                <a:cubicBezTo>
                  <a:pt x="6210" y="4853"/>
                  <a:pt x="6254" y="4800"/>
                  <a:pt x="6263" y="4720"/>
                </a:cubicBezTo>
                <a:cubicBezTo>
                  <a:pt x="6254" y="4630"/>
                  <a:pt x="6210" y="4577"/>
                  <a:pt x="6121" y="4577"/>
                </a:cubicBezTo>
                <a:close/>
                <a:moveTo>
                  <a:pt x="3319" y="5380"/>
                </a:moveTo>
                <a:cubicBezTo>
                  <a:pt x="3319" y="5469"/>
                  <a:pt x="3373" y="5514"/>
                  <a:pt x="3462" y="5522"/>
                </a:cubicBezTo>
                <a:cubicBezTo>
                  <a:pt x="3542" y="5522"/>
                  <a:pt x="3614" y="5451"/>
                  <a:pt x="3605" y="5371"/>
                </a:cubicBezTo>
                <a:cubicBezTo>
                  <a:pt x="3596" y="5282"/>
                  <a:pt x="3542" y="5237"/>
                  <a:pt x="3453" y="5237"/>
                </a:cubicBezTo>
                <a:cubicBezTo>
                  <a:pt x="3373" y="5246"/>
                  <a:pt x="3319" y="5291"/>
                  <a:pt x="3319" y="5380"/>
                </a:cubicBezTo>
                <a:close/>
                <a:moveTo>
                  <a:pt x="2918" y="6040"/>
                </a:moveTo>
                <a:cubicBezTo>
                  <a:pt x="2918" y="5951"/>
                  <a:pt x="2864" y="5897"/>
                  <a:pt x="2784" y="5897"/>
                </a:cubicBezTo>
                <a:cubicBezTo>
                  <a:pt x="2695" y="5888"/>
                  <a:pt x="2632" y="5960"/>
                  <a:pt x="2641" y="6049"/>
                </a:cubicBezTo>
                <a:cubicBezTo>
                  <a:pt x="2641" y="6129"/>
                  <a:pt x="2695" y="6174"/>
                  <a:pt x="2784" y="6183"/>
                </a:cubicBezTo>
                <a:cubicBezTo>
                  <a:pt x="2864" y="6165"/>
                  <a:pt x="2918" y="6120"/>
                  <a:pt x="2918" y="6040"/>
                </a:cubicBezTo>
                <a:close/>
                <a:moveTo>
                  <a:pt x="2124" y="6584"/>
                </a:moveTo>
                <a:cubicBezTo>
                  <a:pt x="2035" y="6575"/>
                  <a:pt x="1981" y="6629"/>
                  <a:pt x="1981" y="6718"/>
                </a:cubicBezTo>
                <a:cubicBezTo>
                  <a:pt x="1981" y="6798"/>
                  <a:pt x="2035" y="6852"/>
                  <a:pt x="2115" y="6861"/>
                </a:cubicBezTo>
                <a:cubicBezTo>
                  <a:pt x="2204" y="6861"/>
                  <a:pt x="2249" y="6807"/>
                  <a:pt x="2267" y="6727"/>
                </a:cubicBezTo>
                <a:cubicBezTo>
                  <a:pt x="2258" y="6638"/>
                  <a:pt x="2213" y="6584"/>
                  <a:pt x="2124" y="6584"/>
                </a:cubicBezTo>
                <a:close/>
                <a:moveTo>
                  <a:pt x="4782" y="4577"/>
                </a:moveTo>
                <a:cubicBezTo>
                  <a:pt x="4693" y="4577"/>
                  <a:pt x="4640" y="4630"/>
                  <a:pt x="4640" y="4720"/>
                </a:cubicBezTo>
                <a:cubicBezTo>
                  <a:pt x="4640" y="4800"/>
                  <a:pt x="4693" y="4853"/>
                  <a:pt x="4774" y="4862"/>
                </a:cubicBezTo>
                <a:cubicBezTo>
                  <a:pt x="4863" y="4862"/>
                  <a:pt x="4907" y="4809"/>
                  <a:pt x="4925" y="4720"/>
                </a:cubicBezTo>
                <a:cubicBezTo>
                  <a:pt x="4907" y="4639"/>
                  <a:pt x="4872" y="4577"/>
                  <a:pt x="4782" y="4577"/>
                </a:cubicBezTo>
                <a:moveTo>
                  <a:pt x="6638" y="4711"/>
                </a:moveTo>
                <a:cubicBezTo>
                  <a:pt x="6638" y="4800"/>
                  <a:pt x="6692" y="4853"/>
                  <a:pt x="6772" y="4862"/>
                </a:cubicBezTo>
                <a:cubicBezTo>
                  <a:pt x="6861" y="4862"/>
                  <a:pt x="6915" y="4809"/>
                  <a:pt x="6915" y="4728"/>
                </a:cubicBezTo>
                <a:cubicBezTo>
                  <a:pt x="6923" y="4639"/>
                  <a:pt x="6870" y="4595"/>
                  <a:pt x="6781" y="4577"/>
                </a:cubicBezTo>
                <a:cubicBezTo>
                  <a:pt x="6700" y="4586"/>
                  <a:pt x="6647" y="4630"/>
                  <a:pt x="6638" y="4711"/>
                </a:cubicBezTo>
                <a:close/>
                <a:moveTo>
                  <a:pt x="9296" y="6718"/>
                </a:moveTo>
                <a:cubicBezTo>
                  <a:pt x="9296" y="6798"/>
                  <a:pt x="9350" y="6852"/>
                  <a:pt x="9430" y="6861"/>
                </a:cubicBezTo>
                <a:cubicBezTo>
                  <a:pt x="9520" y="6861"/>
                  <a:pt x="9573" y="6807"/>
                  <a:pt x="9573" y="6727"/>
                </a:cubicBezTo>
                <a:cubicBezTo>
                  <a:pt x="9582" y="6638"/>
                  <a:pt x="9528" y="6593"/>
                  <a:pt x="9439" y="6575"/>
                </a:cubicBezTo>
                <a:cubicBezTo>
                  <a:pt x="9359" y="6593"/>
                  <a:pt x="9296" y="6629"/>
                  <a:pt x="9296" y="6718"/>
                </a:cubicBezTo>
                <a:close/>
                <a:moveTo>
                  <a:pt x="8262" y="5371"/>
                </a:moveTo>
                <a:cubicBezTo>
                  <a:pt x="8253" y="5291"/>
                  <a:pt x="8199" y="5237"/>
                  <a:pt x="8119" y="5237"/>
                </a:cubicBezTo>
                <a:cubicBezTo>
                  <a:pt x="8030" y="5246"/>
                  <a:pt x="7976" y="5299"/>
                  <a:pt x="7985" y="5380"/>
                </a:cubicBezTo>
                <a:cubicBezTo>
                  <a:pt x="7985" y="5469"/>
                  <a:pt x="8039" y="5514"/>
                  <a:pt x="8128" y="5522"/>
                </a:cubicBezTo>
                <a:cubicBezTo>
                  <a:pt x="8208" y="5505"/>
                  <a:pt x="8262" y="5460"/>
                  <a:pt x="8262" y="5371"/>
                </a:cubicBezTo>
                <a:close/>
                <a:moveTo>
                  <a:pt x="2784" y="5246"/>
                </a:moveTo>
                <a:cubicBezTo>
                  <a:pt x="2704" y="5237"/>
                  <a:pt x="2641" y="5291"/>
                  <a:pt x="2641" y="5380"/>
                </a:cubicBezTo>
                <a:cubicBezTo>
                  <a:pt x="2641" y="5460"/>
                  <a:pt x="2695" y="5514"/>
                  <a:pt x="2775" y="5514"/>
                </a:cubicBezTo>
                <a:cubicBezTo>
                  <a:pt x="2856" y="5522"/>
                  <a:pt x="2909" y="5460"/>
                  <a:pt x="2918" y="5380"/>
                </a:cubicBezTo>
                <a:cubicBezTo>
                  <a:pt x="2909" y="5299"/>
                  <a:pt x="2864" y="5246"/>
                  <a:pt x="2784" y="5246"/>
                </a:cubicBezTo>
                <a:close/>
                <a:moveTo>
                  <a:pt x="7432" y="4586"/>
                </a:moveTo>
                <a:cubicBezTo>
                  <a:pt x="7352" y="4586"/>
                  <a:pt x="7307" y="4630"/>
                  <a:pt x="7298" y="4711"/>
                </a:cubicBezTo>
                <a:cubicBezTo>
                  <a:pt x="7298" y="4800"/>
                  <a:pt x="7352" y="4853"/>
                  <a:pt x="7432" y="4853"/>
                </a:cubicBezTo>
                <a:cubicBezTo>
                  <a:pt x="7521" y="4862"/>
                  <a:pt x="7566" y="4809"/>
                  <a:pt x="7575" y="4720"/>
                </a:cubicBezTo>
                <a:cubicBezTo>
                  <a:pt x="7566" y="4639"/>
                  <a:pt x="7521" y="4577"/>
                  <a:pt x="7432" y="4586"/>
                </a:cubicBezTo>
                <a:close/>
                <a:moveTo>
                  <a:pt x="3980" y="4728"/>
                </a:moveTo>
                <a:cubicBezTo>
                  <a:pt x="3988" y="4809"/>
                  <a:pt x="4033" y="4853"/>
                  <a:pt x="4113" y="4853"/>
                </a:cubicBezTo>
                <a:cubicBezTo>
                  <a:pt x="4203" y="4862"/>
                  <a:pt x="4256" y="4809"/>
                  <a:pt x="4256" y="4720"/>
                </a:cubicBezTo>
                <a:cubicBezTo>
                  <a:pt x="4256" y="4630"/>
                  <a:pt x="4203" y="4586"/>
                  <a:pt x="4122" y="4577"/>
                </a:cubicBezTo>
                <a:cubicBezTo>
                  <a:pt x="4033" y="4595"/>
                  <a:pt x="3980" y="4639"/>
                  <a:pt x="3980" y="4728"/>
                </a:cubicBezTo>
                <a:close/>
                <a:moveTo>
                  <a:pt x="8779" y="5897"/>
                </a:moveTo>
                <a:cubicBezTo>
                  <a:pt x="8690" y="5897"/>
                  <a:pt x="8636" y="5951"/>
                  <a:pt x="8636" y="6040"/>
                </a:cubicBezTo>
                <a:cubicBezTo>
                  <a:pt x="8645" y="6129"/>
                  <a:pt x="8699" y="6183"/>
                  <a:pt x="8779" y="6174"/>
                </a:cubicBezTo>
                <a:cubicBezTo>
                  <a:pt x="8868" y="6174"/>
                  <a:pt x="8913" y="6120"/>
                  <a:pt x="8922" y="6031"/>
                </a:cubicBezTo>
                <a:cubicBezTo>
                  <a:pt x="8904" y="5951"/>
                  <a:pt x="8859" y="5897"/>
                  <a:pt x="8779" y="5897"/>
                </a:cubicBezTo>
                <a:close/>
                <a:moveTo>
                  <a:pt x="5594" y="4042"/>
                </a:moveTo>
                <a:cubicBezTo>
                  <a:pt x="5603" y="3961"/>
                  <a:pt x="5550" y="3908"/>
                  <a:pt x="5469" y="3899"/>
                </a:cubicBezTo>
                <a:cubicBezTo>
                  <a:pt x="5398" y="3890"/>
                  <a:pt x="5318" y="3970"/>
                  <a:pt x="5327" y="4042"/>
                </a:cubicBezTo>
                <a:cubicBezTo>
                  <a:pt x="5336" y="4122"/>
                  <a:pt x="5380" y="4166"/>
                  <a:pt x="5460" y="4175"/>
                </a:cubicBezTo>
                <a:cubicBezTo>
                  <a:pt x="5541" y="4166"/>
                  <a:pt x="5594" y="4122"/>
                  <a:pt x="5594" y="4042"/>
                </a:cubicBezTo>
                <a:close/>
                <a:moveTo>
                  <a:pt x="2124" y="5897"/>
                </a:moveTo>
                <a:cubicBezTo>
                  <a:pt x="2035" y="5897"/>
                  <a:pt x="1981" y="5951"/>
                  <a:pt x="1981" y="6040"/>
                </a:cubicBezTo>
                <a:cubicBezTo>
                  <a:pt x="1990" y="6120"/>
                  <a:pt x="2035" y="6174"/>
                  <a:pt x="2115" y="6174"/>
                </a:cubicBezTo>
                <a:cubicBezTo>
                  <a:pt x="2204" y="6174"/>
                  <a:pt x="2249" y="6120"/>
                  <a:pt x="2258" y="6031"/>
                </a:cubicBezTo>
                <a:cubicBezTo>
                  <a:pt x="2249" y="5951"/>
                  <a:pt x="2204" y="5897"/>
                  <a:pt x="2124" y="5897"/>
                </a:cubicBezTo>
                <a:close/>
                <a:moveTo>
                  <a:pt x="3471" y="4586"/>
                </a:moveTo>
                <a:cubicBezTo>
                  <a:pt x="3391" y="4577"/>
                  <a:pt x="3337" y="4630"/>
                  <a:pt x="3328" y="4711"/>
                </a:cubicBezTo>
                <a:cubicBezTo>
                  <a:pt x="3319" y="4782"/>
                  <a:pt x="3391" y="4862"/>
                  <a:pt x="3462" y="4853"/>
                </a:cubicBezTo>
                <a:cubicBezTo>
                  <a:pt x="3542" y="4853"/>
                  <a:pt x="3587" y="4800"/>
                  <a:pt x="3596" y="4720"/>
                </a:cubicBezTo>
                <a:cubicBezTo>
                  <a:pt x="3587" y="4639"/>
                  <a:pt x="3551" y="4586"/>
                  <a:pt x="3471" y="4586"/>
                </a:cubicBezTo>
                <a:close/>
                <a:moveTo>
                  <a:pt x="6130" y="3926"/>
                </a:moveTo>
                <a:cubicBezTo>
                  <a:pt x="6049" y="3926"/>
                  <a:pt x="5996" y="3970"/>
                  <a:pt x="5987" y="4050"/>
                </a:cubicBezTo>
                <a:cubicBezTo>
                  <a:pt x="5978" y="4122"/>
                  <a:pt x="6049" y="4202"/>
                  <a:pt x="6121" y="4193"/>
                </a:cubicBezTo>
                <a:cubicBezTo>
                  <a:pt x="6201" y="4193"/>
                  <a:pt x="6245" y="4140"/>
                  <a:pt x="6254" y="4059"/>
                </a:cubicBezTo>
                <a:cubicBezTo>
                  <a:pt x="6245" y="3988"/>
                  <a:pt x="6210" y="3935"/>
                  <a:pt x="6130" y="3926"/>
                </a:cubicBezTo>
                <a:close/>
                <a:moveTo>
                  <a:pt x="8779" y="5246"/>
                </a:moveTo>
                <a:cubicBezTo>
                  <a:pt x="8699" y="5246"/>
                  <a:pt x="8654" y="5299"/>
                  <a:pt x="8645" y="5380"/>
                </a:cubicBezTo>
                <a:cubicBezTo>
                  <a:pt x="8636" y="5451"/>
                  <a:pt x="8717" y="5522"/>
                  <a:pt x="8788" y="5514"/>
                </a:cubicBezTo>
                <a:cubicBezTo>
                  <a:pt x="8868" y="5505"/>
                  <a:pt x="8904" y="5451"/>
                  <a:pt x="8913" y="5380"/>
                </a:cubicBezTo>
                <a:cubicBezTo>
                  <a:pt x="8904" y="5299"/>
                  <a:pt x="8859" y="5246"/>
                  <a:pt x="8779" y="5246"/>
                </a:cubicBezTo>
                <a:close/>
                <a:moveTo>
                  <a:pt x="7985" y="4711"/>
                </a:moveTo>
                <a:cubicBezTo>
                  <a:pt x="7985" y="4791"/>
                  <a:pt x="8030" y="4844"/>
                  <a:pt x="8110" y="4853"/>
                </a:cubicBezTo>
                <a:cubicBezTo>
                  <a:pt x="8181" y="4862"/>
                  <a:pt x="8262" y="4791"/>
                  <a:pt x="8253" y="4720"/>
                </a:cubicBezTo>
                <a:cubicBezTo>
                  <a:pt x="8253" y="4639"/>
                  <a:pt x="8199" y="4595"/>
                  <a:pt x="8128" y="4586"/>
                </a:cubicBezTo>
                <a:cubicBezTo>
                  <a:pt x="8048" y="4595"/>
                  <a:pt x="7994" y="4630"/>
                  <a:pt x="7985" y="4711"/>
                </a:cubicBezTo>
                <a:close/>
                <a:moveTo>
                  <a:pt x="9439" y="5897"/>
                </a:moveTo>
                <a:cubicBezTo>
                  <a:pt x="9359" y="5906"/>
                  <a:pt x="9314" y="5951"/>
                  <a:pt x="9305" y="6031"/>
                </a:cubicBezTo>
                <a:cubicBezTo>
                  <a:pt x="9296" y="6102"/>
                  <a:pt x="9368" y="6183"/>
                  <a:pt x="9439" y="6174"/>
                </a:cubicBezTo>
                <a:cubicBezTo>
                  <a:pt x="9520" y="6165"/>
                  <a:pt x="9564" y="6120"/>
                  <a:pt x="9573" y="6040"/>
                </a:cubicBezTo>
                <a:cubicBezTo>
                  <a:pt x="9573" y="5969"/>
                  <a:pt x="9511" y="5897"/>
                  <a:pt x="9439" y="5897"/>
                </a:cubicBezTo>
                <a:close/>
                <a:moveTo>
                  <a:pt x="6781" y="3926"/>
                </a:moveTo>
                <a:cubicBezTo>
                  <a:pt x="6700" y="3926"/>
                  <a:pt x="6647" y="3979"/>
                  <a:pt x="6647" y="4050"/>
                </a:cubicBezTo>
                <a:cubicBezTo>
                  <a:pt x="6647" y="4140"/>
                  <a:pt x="6692" y="4193"/>
                  <a:pt x="6772" y="4193"/>
                </a:cubicBezTo>
                <a:cubicBezTo>
                  <a:pt x="6861" y="4193"/>
                  <a:pt x="6906" y="4140"/>
                  <a:pt x="6915" y="4059"/>
                </a:cubicBezTo>
                <a:cubicBezTo>
                  <a:pt x="6906" y="3979"/>
                  <a:pt x="6861" y="3926"/>
                  <a:pt x="6781" y="3926"/>
                </a:cubicBezTo>
                <a:close/>
                <a:moveTo>
                  <a:pt x="1455" y="6584"/>
                </a:moveTo>
                <a:cubicBezTo>
                  <a:pt x="1384" y="6593"/>
                  <a:pt x="1330" y="6638"/>
                  <a:pt x="1330" y="6718"/>
                </a:cubicBezTo>
                <a:cubicBezTo>
                  <a:pt x="1330" y="6798"/>
                  <a:pt x="1384" y="6852"/>
                  <a:pt x="1464" y="6852"/>
                </a:cubicBezTo>
                <a:cubicBezTo>
                  <a:pt x="1544" y="6852"/>
                  <a:pt x="1589" y="6798"/>
                  <a:pt x="1598" y="6718"/>
                </a:cubicBezTo>
                <a:cubicBezTo>
                  <a:pt x="1580" y="6638"/>
                  <a:pt x="1544" y="6584"/>
                  <a:pt x="1455" y="6584"/>
                </a:cubicBezTo>
                <a:close/>
                <a:moveTo>
                  <a:pt x="4774" y="3908"/>
                </a:moveTo>
                <a:cubicBezTo>
                  <a:pt x="4702" y="3908"/>
                  <a:pt x="4649" y="3961"/>
                  <a:pt x="4649" y="4033"/>
                </a:cubicBezTo>
                <a:cubicBezTo>
                  <a:pt x="4649" y="4113"/>
                  <a:pt x="4702" y="4166"/>
                  <a:pt x="4782" y="4166"/>
                </a:cubicBezTo>
                <a:cubicBezTo>
                  <a:pt x="4863" y="4166"/>
                  <a:pt x="4907" y="4113"/>
                  <a:pt x="4916" y="4033"/>
                </a:cubicBezTo>
                <a:cubicBezTo>
                  <a:pt x="4898" y="3952"/>
                  <a:pt x="4854" y="3899"/>
                  <a:pt x="4774" y="3908"/>
                </a:cubicBezTo>
                <a:close/>
                <a:moveTo>
                  <a:pt x="10251" y="6727"/>
                </a:moveTo>
                <a:cubicBezTo>
                  <a:pt x="10251" y="6647"/>
                  <a:pt x="10206" y="6593"/>
                  <a:pt x="10117" y="6593"/>
                </a:cubicBezTo>
                <a:cubicBezTo>
                  <a:pt x="10046" y="6584"/>
                  <a:pt x="9992" y="6638"/>
                  <a:pt x="9992" y="6709"/>
                </a:cubicBezTo>
                <a:cubicBezTo>
                  <a:pt x="9983" y="6789"/>
                  <a:pt x="10037" y="6843"/>
                  <a:pt x="10117" y="6852"/>
                </a:cubicBezTo>
                <a:cubicBezTo>
                  <a:pt x="10198" y="6843"/>
                  <a:pt x="10242" y="6798"/>
                  <a:pt x="10251" y="6727"/>
                </a:cubicBezTo>
                <a:close/>
                <a:moveTo>
                  <a:pt x="7441" y="3935"/>
                </a:moveTo>
                <a:cubicBezTo>
                  <a:pt x="7361" y="3926"/>
                  <a:pt x="7307" y="3979"/>
                  <a:pt x="7307" y="4059"/>
                </a:cubicBezTo>
                <a:cubicBezTo>
                  <a:pt x="7307" y="4131"/>
                  <a:pt x="7352" y="4184"/>
                  <a:pt x="7432" y="4193"/>
                </a:cubicBezTo>
                <a:cubicBezTo>
                  <a:pt x="7512" y="4193"/>
                  <a:pt x="7557" y="4140"/>
                  <a:pt x="7566" y="4059"/>
                </a:cubicBezTo>
                <a:cubicBezTo>
                  <a:pt x="7566" y="3988"/>
                  <a:pt x="7521" y="3935"/>
                  <a:pt x="7441" y="3935"/>
                </a:cubicBezTo>
                <a:close/>
                <a:moveTo>
                  <a:pt x="2124" y="5246"/>
                </a:moveTo>
                <a:cubicBezTo>
                  <a:pt x="2044" y="5246"/>
                  <a:pt x="1990" y="5299"/>
                  <a:pt x="1990" y="5380"/>
                </a:cubicBezTo>
                <a:cubicBezTo>
                  <a:pt x="1990" y="5451"/>
                  <a:pt x="2035" y="5505"/>
                  <a:pt x="2115" y="5505"/>
                </a:cubicBezTo>
                <a:cubicBezTo>
                  <a:pt x="2195" y="5514"/>
                  <a:pt x="2240" y="5460"/>
                  <a:pt x="2249" y="5380"/>
                </a:cubicBezTo>
                <a:cubicBezTo>
                  <a:pt x="2249" y="5308"/>
                  <a:pt x="2204" y="5255"/>
                  <a:pt x="2124" y="5246"/>
                </a:cubicBezTo>
                <a:close/>
                <a:moveTo>
                  <a:pt x="3988" y="4033"/>
                </a:moveTo>
                <a:cubicBezTo>
                  <a:pt x="3988" y="4113"/>
                  <a:pt x="4042" y="4166"/>
                  <a:pt x="4122" y="4166"/>
                </a:cubicBezTo>
                <a:cubicBezTo>
                  <a:pt x="4203" y="4166"/>
                  <a:pt x="4256" y="4113"/>
                  <a:pt x="4247" y="4033"/>
                </a:cubicBezTo>
                <a:cubicBezTo>
                  <a:pt x="4247" y="3952"/>
                  <a:pt x="4194" y="3917"/>
                  <a:pt x="4122" y="3908"/>
                </a:cubicBezTo>
                <a:cubicBezTo>
                  <a:pt x="4042" y="3917"/>
                  <a:pt x="3988" y="3961"/>
                  <a:pt x="3988" y="4033"/>
                </a:cubicBezTo>
                <a:close/>
                <a:moveTo>
                  <a:pt x="2784" y="4586"/>
                </a:moveTo>
                <a:cubicBezTo>
                  <a:pt x="2704" y="4586"/>
                  <a:pt x="2650" y="4639"/>
                  <a:pt x="2650" y="4720"/>
                </a:cubicBezTo>
                <a:cubicBezTo>
                  <a:pt x="2650" y="4791"/>
                  <a:pt x="2695" y="4844"/>
                  <a:pt x="2775" y="4844"/>
                </a:cubicBezTo>
                <a:cubicBezTo>
                  <a:pt x="2856" y="4853"/>
                  <a:pt x="2900" y="4800"/>
                  <a:pt x="2909" y="4720"/>
                </a:cubicBezTo>
                <a:cubicBezTo>
                  <a:pt x="2900" y="4648"/>
                  <a:pt x="2864" y="4595"/>
                  <a:pt x="2784" y="4586"/>
                </a:cubicBezTo>
                <a:close/>
                <a:moveTo>
                  <a:pt x="1464" y="5915"/>
                </a:moveTo>
                <a:cubicBezTo>
                  <a:pt x="1384" y="5915"/>
                  <a:pt x="1339" y="5960"/>
                  <a:pt x="1339" y="6040"/>
                </a:cubicBezTo>
                <a:cubicBezTo>
                  <a:pt x="1339" y="6111"/>
                  <a:pt x="1384" y="6165"/>
                  <a:pt x="1464" y="6165"/>
                </a:cubicBezTo>
                <a:cubicBezTo>
                  <a:pt x="1544" y="6165"/>
                  <a:pt x="1580" y="6120"/>
                  <a:pt x="1589" y="6031"/>
                </a:cubicBezTo>
                <a:cubicBezTo>
                  <a:pt x="1580" y="5960"/>
                  <a:pt x="1544" y="5915"/>
                  <a:pt x="1464" y="5915"/>
                </a:cubicBezTo>
                <a:close/>
                <a:moveTo>
                  <a:pt x="9448" y="5255"/>
                </a:moveTo>
                <a:cubicBezTo>
                  <a:pt x="9368" y="5246"/>
                  <a:pt x="9323" y="5291"/>
                  <a:pt x="9314" y="5371"/>
                </a:cubicBezTo>
                <a:cubicBezTo>
                  <a:pt x="9305" y="5442"/>
                  <a:pt x="9350" y="5496"/>
                  <a:pt x="9430" y="5505"/>
                </a:cubicBezTo>
                <a:cubicBezTo>
                  <a:pt x="9502" y="5505"/>
                  <a:pt x="9555" y="5469"/>
                  <a:pt x="9564" y="5389"/>
                </a:cubicBezTo>
                <a:cubicBezTo>
                  <a:pt x="9564" y="5308"/>
                  <a:pt x="9528" y="5255"/>
                  <a:pt x="9448" y="5255"/>
                </a:cubicBezTo>
                <a:close/>
                <a:moveTo>
                  <a:pt x="3462" y="3917"/>
                </a:moveTo>
                <a:cubicBezTo>
                  <a:pt x="3382" y="3908"/>
                  <a:pt x="3337" y="3952"/>
                  <a:pt x="3337" y="4033"/>
                </a:cubicBezTo>
                <a:cubicBezTo>
                  <a:pt x="3337" y="4113"/>
                  <a:pt x="3382" y="4158"/>
                  <a:pt x="3462" y="4158"/>
                </a:cubicBezTo>
                <a:cubicBezTo>
                  <a:pt x="3542" y="4166"/>
                  <a:pt x="3578" y="4122"/>
                  <a:pt x="3587" y="4042"/>
                </a:cubicBezTo>
                <a:cubicBezTo>
                  <a:pt x="3587" y="3961"/>
                  <a:pt x="3542" y="3917"/>
                  <a:pt x="3462" y="3917"/>
                </a:cubicBezTo>
                <a:close/>
                <a:moveTo>
                  <a:pt x="8654" y="4711"/>
                </a:moveTo>
                <a:cubicBezTo>
                  <a:pt x="8654" y="4791"/>
                  <a:pt x="8690" y="4836"/>
                  <a:pt x="8770" y="4844"/>
                </a:cubicBezTo>
                <a:cubicBezTo>
                  <a:pt x="8850" y="4844"/>
                  <a:pt x="8895" y="4809"/>
                  <a:pt x="8904" y="4728"/>
                </a:cubicBezTo>
                <a:cubicBezTo>
                  <a:pt x="8904" y="4648"/>
                  <a:pt x="8868" y="4604"/>
                  <a:pt x="8788" y="4595"/>
                </a:cubicBezTo>
                <a:cubicBezTo>
                  <a:pt x="8708" y="4595"/>
                  <a:pt x="8663" y="4630"/>
                  <a:pt x="8654" y="4711"/>
                </a:cubicBezTo>
                <a:moveTo>
                  <a:pt x="8244" y="4059"/>
                </a:moveTo>
                <a:cubicBezTo>
                  <a:pt x="8244" y="3988"/>
                  <a:pt x="8199" y="3943"/>
                  <a:pt x="8128" y="3935"/>
                </a:cubicBezTo>
                <a:cubicBezTo>
                  <a:pt x="8048" y="3935"/>
                  <a:pt x="8003" y="3979"/>
                  <a:pt x="7994" y="4059"/>
                </a:cubicBezTo>
                <a:cubicBezTo>
                  <a:pt x="7994" y="4140"/>
                  <a:pt x="8039" y="4175"/>
                  <a:pt x="8119" y="4184"/>
                </a:cubicBezTo>
                <a:cubicBezTo>
                  <a:pt x="8199" y="4175"/>
                  <a:pt x="8244" y="4140"/>
                  <a:pt x="8244" y="4059"/>
                </a:cubicBezTo>
                <a:close/>
                <a:moveTo>
                  <a:pt x="10001" y="6031"/>
                </a:moveTo>
                <a:cubicBezTo>
                  <a:pt x="9992" y="6111"/>
                  <a:pt x="10037" y="6156"/>
                  <a:pt x="10108" y="6156"/>
                </a:cubicBezTo>
                <a:cubicBezTo>
                  <a:pt x="10189" y="6165"/>
                  <a:pt x="10242" y="6129"/>
                  <a:pt x="10242" y="6049"/>
                </a:cubicBezTo>
                <a:cubicBezTo>
                  <a:pt x="10242" y="5969"/>
                  <a:pt x="10206" y="5924"/>
                  <a:pt x="10126" y="5915"/>
                </a:cubicBezTo>
                <a:cubicBezTo>
                  <a:pt x="10046" y="5915"/>
                  <a:pt x="10001" y="5951"/>
                  <a:pt x="10001" y="6031"/>
                </a:cubicBezTo>
                <a:close/>
                <a:moveTo>
                  <a:pt x="2659" y="4042"/>
                </a:moveTo>
                <a:cubicBezTo>
                  <a:pt x="2659" y="4113"/>
                  <a:pt x="2704" y="4158"/>
                  <a:pt x="2775" y="4158"/>
                </a:cubicBezTo>
                <a:cubicBezTo>
                  <a:pt x="2856" y="4158"/>
                  <a:pt x="2900" y="4113"/>
                  <a:pt x="2900" y="4033"/>
                </a:cubicBezTo>
                <a:cubicBezTo>
                  <a:pt x="2891" y="3952"/>
                  <a:pt x="2847" y="3917"/>
                  <a:pt x="2775" y="3917"/>
                </a:cubicBezTo>
                <a:cubicBezTo>
                  <a:pt x="2704" y="3926"/>
                  <a:pt x="2659" y="3961"/>
                  <a:pt x="2659" y="4042"/>
                </a:cubicBezTo>
                <a:close/>
                <a:moveTo>
                  <a:pt x="8895" y="4068"/>
                </a:moveTo>
                <a:cubicBezTo>
                  <a:pt x="8904" y="3988"/>
                  <a:pt x="8859" y="3943"/>
                  <a:pt x="8779" y="3943"/>
                </a:cubicBezTo>
                <a:cubicBezTo>
                  <a:pt x="8699" y="3943"/>
                  <a:pt x="8663" y="3988"/>
                  <a:pt x="8663" y="4059"/>
                </a:cubicBezTo>
                <a:cubicBezTo>
                  <a:pt x="8663" y="4140"/>
                  <a:pt x="8708" y="4175"/>
                  <a:pt x="8779" y="4184"/>
                </a:cubicBezTo>
                <a:cubicBezTo>
                  <a:pt x="8850" y="4175"/>
                  <a:pt x="8895" y="4140"/>
                  <a:pt x="8895" y="4068"/>
                </a:cubicBezTo>
                <a:close/>
                <a:moveTo>
                  <a:pt x="7441" y="3257"/>
                </a:moveTo>
                <a:cubicBezTo>
                  <a:pt x="7361" y="3257"/>
                  <a:pt x="7316" y="3301"/>
                  <a:pt x="7316" y="3372"/>
                </a:cubicBezTo>
                <a:cubicBezTo>
                  <a:pt x="7316" y="3453"/>
                  <a:pt x="7361" y="3497"/>
                  <a:pt x="7441" y="3497"/>
                </a:cubicBezTo>
                <a:cubicBezTo>
                  <a:pt x="7521" y="3497"/>
                  <a:pt x="7557" y="3444"/>
                  <a:pt x="7557" y="3372"/>
                </a:cubicBezTo>
                <a:cubicBezTo>
                  <a:pt x="7548" y="3301"/>
                  <a:pt x="7512" y="3257"/>
                  <a:pt x="7441" y="3257"/>
                </a:cubicBezTo>
                <a:close/>
                <a:moveTo>
                  <a:pt x="920" y="6040"/>
                </a:moveTo>
                <a:cubicBezTo>
                  <a:pt x="920" y="5960"/>
                  <a:pt x="884" y="5924"/>
                  <a:pt x="804" y="5915"/>
                </a:cubicBezTo>
                <a:cubicBezTo>
                  <a:pt x="723" y="5915"/>
                  <a:pt x="679" y="5960"/>
                  <a:pt x="688" y="6040"/>
                </a:cubicBezTo>
                <a:cubicBezTo>
                  <a:pt x="688" y="6120"/>
                  <a:pt x="732" y="6156"/>
                  <a:pt x="804" y="6156"/>
                </a:cubicBezTo>
                <a:cubicBezTo>
                  <a:pt x="875" y="6147"/>
                  <a:pt x="920" y="6111"/>
                  <a:pt x="920" y="6040"/>
                </a:cubicBezTo>
                <a:close/>
                <a:moveTo>
                  <a:pt x="6897" y="3381"/>
                </a:moveTo>
                <a:cubicBezTo>
                  <a:pt x="6897" y="3301"/>
                  <a:pt x="6861" y="3257"/>
                  <a:pt x="6781" y="3257"/>
                </a:cubicBezTo>
                <a:cubicBezTo>
                  <a:pt x="6700" y="3257"/>
                  <a:pt x="6665" y="3301"/>
                  <a:pt x="6656" y="3372"/>
                </a:cubicBezTo>
                <a:cubicBezTo>
                  <a:pt x="6656" y="3453"/>
                  <a:pt x="6700" y="3497"/>
                  <a:pt x="6781" y="3497"/>
                </a:cubicBezTo>
                <a:cubicBezTo>
                  <a:pt x="6852" y="3497"/>
                  <a:pt x="6897" y="3462"/>
                  <a:pt x="6897" y="3381"/>
                </a:cubicBezTo>
                <a:close/>
                <a:moveTo>
                  <a:pt x="6112" y="3257"/>
                </a:moveTo>
                <a:cubicBezTo>
                  <a:pt x="6040" y="3257"/>
                  <a:pt x="5996" y="3301"/>
                  <a:pt x="5996" y="3372"/>
                </a:cubicBezTo>
                <a:cubicBezTo>
                  <a:pt x="5996" y="3453"/>
                  <a:pt x="6040" y="3497"/>
                  <a:pt x="6121" y="3497"/>
                </a:cubicBezTo>
                <a:cubicBezTo>
                  <a:pt x="6201" y="3497"/>
                  <a:pt x="6237" y="3453"/>
                  <a:pt x="6245" y="3372"/>
                </a:cubicBezTo>
                <a:cubicBezTo>
                  <a:pt x="6237" y="3292"/>
                  <a:pt x="6192" y="3257"/>
                  <a:pt x="6112" y="3257"/>
                </a:cubicBezTo>
                <a:close/>
                <a:moveTo>
                  <a:pt x="4122" y="3257"/>
                </a:moveTo>
                <a:cubicBezTo>
                  <a:pt x="4042" y="3257"/>
                  <a:pt x="3997" y="3301"/>
                  <a:pt x="3997" y="3381"/>
                </a:cubicBezTo>
                <a:cubicBezTo>
                  <a:pt x="3997" y="3462"/>
                  <a:pt x="4051" y="3497"/>
                  <a:pt x="4131" y="3497"/>
                </a:cubicBezTo>
                <a:cubicBezTo>
                  <a:pt x="4203" y="3497"/>
                  <a:pt x="4238" y="3444"/>
                  <a:pt x="4238" y="3372"/>
                </a:cubicBezTo>
                <a:cubicBezTo>
                  <a:pt x="4229" y="3301"/>
                  <a:pt x="4194" y="3257"/>
                  <a:pt x="4122" y="3257"/>
                </a:cubicBezTo>
                <a:close/>
                <a:moveTo>
                  <a:pt x="4658" y="3372"/>
                </a:moveTo>
                <a:cubicBezTo>
                  <a:pt x="4658" y="3453"/>
                  <a:pt x="4702" y="3497"/>
                  <a:pt x="4782" y="3497"/>
                </a:cubicBezTo>
                <a:cubicBezTo>
                  <a:pt x="4854" y="3497"/>
                  <a:pt x="4898" y="3453"/>
                  <a:pt x="4898" y="3381"/>
                </a:cubicBezTo>
                <a:cubicBezTo>
                  <a:pt x="4898" y="3301"/>
                  <a:pt x="4854" y="3257"/>
                  <a:pt x="4774" y="3257"/>
                </a:cubicBezTo>
                <a:cubicBezTo>
                  <a:pt x="4702" y="3265"/>
                  <a:pt x="4658" y="3301"/>
                  <a:pt x="4658" y="3372"/>
                </a:cubicBezTo>
                <a:close/>
                <a:moveTo>
                  <a:pt x="5460" y="3257"/>
                </a:moveTo>
                <a:cubicBezTo>
                  <a:pt x="5389" y="3257"/>
                  <a:pt x="5344" y="3292"/>
                  <a:pt x="5336" y="3372"/>
                </a:cubicBezTo>
                <a:cubicBezTo>
                  <a:pt x="5336" y="3444"/>
                  <a:pt x="5371" y="3497"/>
                  <a:pt x="5452" y="3497"/>
                </a:cubicBezTo>
                <a:cubicBezTo>
                  <a:pt x="5532" y="3506"/>
                  <a:pt x="5576" y="3462"/>
                  <a:pt x="5585" y="3381"/>
                </a:cubicBezTo>
                <a:cubicBezTo>
                  <a:pt x="5585" y="3301"/>
                  <a:pt x="5541" y="3257"/>
                  <a:pt x="5460" y="3257"/>
                </a:cubicBezTo>
                <a:close/>
                <a:moveTo>
                  <a:pt x="9439" y="4604"/>
                </a:moveTo>
                <a:cubicBezTo>
                  <a:pt x="9359" y="4604"/>
                  <a:pt x="9314" y="4648"/>
                  <a:pt x="9323" y="4720"/>
                </a:cubicBezTo>
                <a:cubicBezTo>
                  <a:pt x="9323" y="4800"/>
                  <a:pt x="9368" y="4844"/>
                  <a:pt x="9448" y="4836"/>
                </a:cubicBezTo>
                <a:cubicBezTo>
                  <a:pt x="9520" y="4836"/>
                  <a:pt x="9555" y="4791"/>
                  <a:pt x="9555" y="4711"/>
                </a:cubicBezTo>
                <a:cubicBezTo>
                  <a:pt x="9546" y="4639"/>
                  <a:pt x="9511" y="4595"/>
                  <a:pt x="9439" y="4604"/>
                </a:cubicBezTo>
                <a:close/>
                <a:moveTo>
                  <a:pt x="1464" y="5255"/>
                </a:moveTo>
                <a:cubicBezTo>
                  <a:pt x="1384" y="5255"/>
                  <a:pt x="1339" y="5299"/>
                  <a:pt x="1339" y="5380"/>
                </a:cubicBezTo>
                <a:cubicBezTo>
                  <a:pt x="1339" y="5460"/>
                  <a:pt x="1384" y="5496"/>
                  <a:pt x="1464" y="5496"/>
                </a:cubicBezTo>
                <a:cubicBezTo>
                  <a:pt x="1544" y="5496"/>
                  <a:pt x="1580" y="5451"/>
                  <a:pt x="1580" y="5371"/>
                </a:cubicBezTo>
                <a:cubicBezTo>
                  <a:pt x="1580" y="5299"/>
                  <a:pt x="1535" y="5255"/>
                  <a:pt x="1464" y="5255"/>
                </a:cubicBezTo>
                <a:close/>
                <a:moveTo>
                  <a:pt x="10126" y="5264"/>
                </a:moveTo>
                <a:cubicBezTo>
                  <a:pt x="10046" y="5255"/>
                  <a:pt x="10001" y="5299"/>
                  <a:pt x="10001" y="5380"/>
                </a:cubicBezTo>
                <a:cubicBezTo>
                  <a:pt x="10001" y="5460"/>
                  <a:pt x="10046" y="5496"/>
                  <a:pt x="10126" y="5496"/>
                </a:cubicBezTo>
                <a:cubicBezTo>
                  <a:pt x="10198" y="5496"/>
                  <a:pt x="10233" y="5451"/>
                  <a:pt x="10242" y="5371"/>
                </a:cubicBezTo>
                <a:cubicBezTo>
                  <a:pt x="10233" y="5308"/>
                  <a:pt x="10198" y="5264"/>
                  <a:pt x="10126" y="5264"/>
                </a:cubicBezTo>
                <a:close/>
                <a:moveTo>
                  <a:pt x="1999" y="4711"/>
                </a:moveTo>
                <a:cubicBezTo>
                  <a:pt x="1999" y="4791"/>
                  <a:pt x="2035" y="4836"/>
                  <a:pt x="2115" y="4836"/>
                </a:cubicBezTo>
                <a:cubicBezTo>
                  <a:pt x="2195" y="4844"/>
                  <a:pt x="2240" y="4800"/>
                  <a:pt x="2240" y="4720"/>
                </a:cubicBezTo>
                <a:cubicBezTo>
                  <a:pt x="2240" y="4648"/>
                  <a:pt x="2195" y="4604"/>
                  <a:pt x="2124" y="4595"/>
                </a:cubicBezTo>
                <a:cubicBezTo>
                  <a:pt x="2053" y="4604"/>
                  <a:pt x="2008" y="4630"/>
                  <a:pt x="1999" y="4711"/>
                </a:cubicBezTo>
                <a:close/>
                <a:moveTo>
                  <a:pt x="10786" y="6602"/>
                </a:moveTo>
                <a:cubicBezTo>
                  <a:pt x="10706" y="6602"/>
                  <a:pt x="10661" y="6638"/>
                  <a:pt x="10661" y="6709"/>
                </a:cubicBezTo>
                <a:cubicBezTo>
                  <a:pt x="10652" y="6789"/>
                  <a:pt x="10697" y="6843"/>
                  <a:pt x="10777" y="6843"/>
                </a:cubicBezTo>
                <a:cubicBezTo>
                  <a:pt x="10858" y="6834"/>
                  <a:pt x="10893" y="6789"/>
                  <a:pt x="10902" y="6718"/>
                </a:cubicBezTo>
                <a:cubicBezTo>
                  <a:pt x="10893" y="6647"/>
                  <a:pt x="10858" y="6602"/>
                  <a:pt x="10786" y="6602"/>
                </a:cubicBezTo>
                <a:close/>
                <a:moveTo>
                  <a:pt x="804" y="6602"/>
                </a:moveTo>
                <a:cubicBezTo>
                  <a:pt x="723" y="6602"/>
                  <a:pt x="679" y="6647"/>
                  <a:pt x="679" y="6727"/>
                </a:cubicBezTo>
                <a:cubicBezTo>
                  <a:pt x="688" y="6798"/>
                  <a:pt x="732" y="6843"/>
                  <a:pt x="804" y="6843"/>
                </a:cubicBezTo>
                <a:cubicBezTo>
                  <a:pt x="884" y="6843"/>
                  <a:pt x="920" y="6789"/>
                  <a:pt x="929" y="6718"/>
                </a:cubicBezTo>
                <a:cubicBezTo>
                  <a:pt x="920" y="6638"/>
                  <a:pt x="875" y="6602"/>
                  <a:pt x="804" y="6602"/>
                </a:cubicBezTo>
                <a:close/>
                <a:moveTo>
                  <a:pt x="10777" y="5924"/>
                </a:moveTo>
                <a:cubicBezTo>
                  <a:pt x="10706" y="5924"/>
                  <a:pt x="10661" y="5969"/>
                  <a:pt x="10661" y="6031"/>
                </a:cubicBezTo>
                <a:cubicBezTo>
                  <a:pt x="10661" y="6102"/>
                  <a:pt x="10706" y="6147"/>
                  <a:pt x="10777" y="6156"/>
                </a:cubicBezTo>
                <a:cubicBezTo>
                  <a:pt x="10849" y="6156"/>
                  <a:pt x="10884" y="6111"/>
                  <a:pt x="10893" y="6040"/>
                </a:cubicBezTo>
                <a:cubicBezTo>
                  <a:pt x="10884" y="5969"/>
                  <a:pt x="10849" y="5915"/>
                  <a:pt x="10777" y="5924"/>
                </a:cubicBezTo>
                <a:close/>
                <a:moveTo>
                  <a:pt x="8235" y="3372"/>
                </a:moveTo>
                <a:cubicBezTo>
                  <a:pt x="8235" y="3310"/>
                  <a:pt x="8190" y="3265"/>
                  <a:pt x="8119" y="3265"/>
                </a:cubicBezTo>
                <a:cubicBezTo>
                  <a:pt x="8048" y="3265"/>
                  <a:pt x="8003" y="3301"/>
                  <a:pt x="8003" y="3381"/>
                </a:cubicBezTo>
                <a:cubicBezTo>
                  <a:pt x="8003" y="3453"/>
                  <a:pt x="8048" y="3488"/>
                  <a:pt x="8119" y="3497"/>
                </a:cubicBezTo>
                <a:cubicBezTo>
                  <a:pt x="8190" y="3488"/>
                  <a:pt x="8244" y="3444"/>
                  <a:pt x="8235" y="3372"/>
                </a:cubicBezTo>
                <a:close/>
                <a:moveTo>
                  <a:pt x="2115" y="3926"/>
                </a:moveTo>
                <a:cubicBezTo>
                  <a:pt x="2053" y="3926"/>
                  <a:pt x="2008" y="3961"/>
                  <a:pt x="2008" y="4033"/>
                </a:cubicBezTo>
                <a:cubicBezTo>
                  <a:pt x="1999" y="4104"/>
                  <a:pt x="2044" y="4149"/>
                  <a:pt x="2115" y="4149"/>
                </a:cubicBezTo>
                <a:cubicBezTo>
                  <a:pt x="2195" y="4158"/>
                  <a:pt x="2231" y="4104"/>
                  <a:pt x="2240" y="4033"/>
                </a:cubicBezTo>
                <a:cubicBezTo>
                  <a:pt x="2231" y="3961"/>
                  <a:pt x="2186" y="3917"/>
                  <a:pt x="2115" y="3926"/>
                </a:cubicBezTo>
                <a:close/>
                <a:moveTo>
                  <a:pt x="135" y="6602"/>
                </a:moveTo>
                <a:cubicBezTo>
                  <a:pt x="63" y="6602"/>
                  <a:pt x="10" y="6647"/>
                  <a:pt x="10" y="6718"/>
                </a:cubicBezTo>
                <a:cubicBezTo>
                  <a:pt x="1" y="6780"/>
                  <a:pt x="45" y="6825"/>
                  <a:pt x="108" y="6834"/>
                </a:cubicBezTo>
                <a:cubicBezTo>
                  <a:pt x="179" y="6843"/>
                  <a:pt x="224" y="6798"/>
                  <a:pt x="242" y="6727"/>
                </a:cubicBezTo>
                <a:cubicBezTo>
                  <a:pt x="233" y="6655"/>
                  <a:pt x="197" y="6611"/>
                  <a:pt x="135" y="6602"/>
                </a:cubicBezTo>
                <a:close/>
                <a:moveTo>
                  <a:pt x="1455" y="4604"/>
                </a:moveTo>
                <a:cubicBezTo>
                  <a:pt x="1384" y="4613"/>
                  <a:pt x="1348" y="4648"/>
                  <a:pt x="1348" y="4720"/>
                </a:cubicBezTo>
                <a:cubicBezTo>
                  <a:pt x="1348" y="4791"/>
                  <a:pt x="1392" y="4836"/>
                  <a:pt x="1464" y="4836"/>
                </a:cubicBezTo>
                <a:cubicBezTo>
                  <a:pt x="1535" y="4836"/>
                  <a:pt x="1571" y="4782"/>
                  <a:pt x="1580" y="4711"/>
                </a:cubicBezTo>
                <a:cubicBezTo>
                  <a:pt x="1562" y="4648"/>
                  <a:pt x="1526" y="4595"/>
                  <a:pt x="1455" y="4604"/>
                </a:cubicBezTo>
                <a:close/>
                <a:moveTo>
                  <a:pt x="6130" y="2605"/>
                </a:moveTo>
                <a:cubicBezTo>
                  <a:pt x="6058" y="2605"/>
                  <a:pt x="6005" y="2641"/>
                  <a:pt x="6005" y="2712"/>
                </a:cubicBezTo>
                <a:cubicBezTo>
                  <a:pt x="6005" y="2793"/>
                  <a:pt x="6049" y="2837"/>
                  <a:pt x="6121" y="2837"/>
                </a:cubicBezTo>
                <a:cubicBezTo>
                  <a:pt x="6192" y="2837"/>
                  <a:pt x="6228" y="2793"/>
                  <a:pt x="6237" y="2721"/>
                </a:cubicBezTo>
                <a:cubicBezTo>
                  <a:pt x="6228" y="2659"/>
                  <a:pt x="6192" y="2614"/>
                  <a:pt x="6130" y="2605"/>
                </a:cubicBezTo>
                <a:close/>
                <a:moveTo>
                  <a:pt x="5469" y="2605"/>
                </a:moveTo>
                <a:cubicBezTo>
                  <a:pt x="5398" y="2596"/>
                  <a:pt x="5353" y="2641"/>
                  <a:pt x="5344" y="2712"/>
                </a:cubicBezTo>
                <a:cubicBezTo>
                  <a:pt x="5344" y="2784"/>
                  <a:pt x="5389" y="2828"/>
                  <a:pt x="5452" y="2837"/>
                </a:cubicBezTo>
                <a:cubicBezTo>
                  <a:pt x="5523" y="2837"/>
                  <a:pt x="5567" y="2793"/>
                  <a:pt x="5576" y="2730"/>
                </a:cubicBezTo>
                <a:cubicBezTo>
                  <a:pt x="5576" y="2659"/>
                  <a:pt x="5541" y="2614"/>
                  <a:pt x="5469" y="2605"/>
                </a:cubicBezTo>
                <a:close/>
                <a:moveTo>
                  <a:pt x="804" y="5264"/>
                </a:moveTo>
                <a:cubicBezTo>
                  <a:pt x="732" y="5264"/>
                  <a:pt x="688" y="5308"/>
                  <a:pt x="688" y="5380"/>
                </a:cubicBezTo>
                <a:cubicBezTo>
                  <a:pt x="688" y="5451"/>
                  <a:pt x="732" y="5487"/>
                  <a:pt x="795" y="5496"/>
                </a:cubicBezTo>
                <a:cubicBezTo>
                  <a:pt x="866" y="5496"/>
                  <a:pt x="911" y="5451"/>
                  <a:pt x="920" y="5380"/>
                </a:cubicBezTo>
                <a:cubicBezTo>
                  <a:pt x="911" y="5308"/>
                  <a:pt x="875" y="5264"/>
                  <a:pt x="804" y="5264"/>
                </a:cubicBezTo>
                <a:close/>
                <a:moveTo>
                  <a:pt x="3453" y="3265"/>
                </a:moveTo>
                <a:cubicBezTo>
                  <a:pt x="3382" y="3265"/>
                  <a:pt x="3346" y="3310"/>
                  <a:pt x="3346" y="3381"/>
                </a:cubicBezTo>
                <a:cubicBezTo>
                  <a:pt x="3346" y="3453"/>
                  <a:pt x="3391" y="3497"/>
                  <a:pt x="3462" y="3497"/>
                </a:cubicBezTo>
                <a:cubicBezTo>
                  <a:pt x="3542" y="3497"/>
                  <a:pt x="3578" y="3444"/>
                  <a:pt x="3578" y="3372"/>
                </a:cubicBezTo>
                <a:cubicBezTo>
                  <a:pt x="3569" y="3301"/>
                  <a:pt x="3534" y="3257"/>
                  <a:pt x="3453" y="3265"/>
                </a:cubicBezTo>
                <a:close/>
                <a:moveTo>
                  <a:pt x="2891" y="3381"/>
                </a:moveTo>
                <a:cubicBezTo>
                  <a:pt x="2891" y="3310"/>
                  <a:pt x="2847" y="3265"/>
                  <a:pt x="2775" y="3265"/>
                </a:cubicBezTo>
                <a:cubicBezTo>
                  <a:pt x="2713" y="3265"/>
                  <a:pt x="2668" y="3310"/>
                  <a:pt x="2668" y="3372"/>
                </a:cubicBezTo>
                <a:cubicBezTo>
                  <a:pt x="2668" y="3453"/>
                  <a:pt x="2713" y="3488"/>
                  <a:pt x="2784" y="3497"/>
                </a:cubicBezTo>
                <a:cubicBezTo>
                  <a:pt x="2847" y="3488"/>
                  <a:pt x="2891" y="3444"/>
                  <a:pt x="2891" y="3381"/>
                </a:cubicBezTo>
                <a:close/>
                <a:moveTo>
                  <a:pt x="10010" y="4711"/>
                </a:moveTo>
                <a:cubicBezTo>
                  <a:pt x="10001" y="4791"/>
                  <a:pt x="10046" y="4836"/>
                  <a:pt x="10117" y="4836"/>
                </a:cubicBezTo>
                <a:cubicBezTo>
                  <a:pt x="10189" y="4836"/>
                  <a:pt x="10233" y="4791"/>
                  <a:pt x="10233" y="4728"/>
                </a:cubicBezTo>
                <a:cubicBezTo>
                  <a:pt x="10233" y="4648"/>
                  <a:pt x="10189" y="4613"/>
                  <a:pt x="10117" y="4604"/>
                </a:cubicBezTo>
                <a:cubicBezTo>
                  <a:pt x="10055" y="4613"/>
                  <a:pt x="10010" y="4648"/>
                  <a:pt x="10010" y="4711"/>
                </a:cubicBezTo>
                <a:close/>
                <a:moveTo>
                  <a:pt x="9439" y="3943"/>
                </a:moveTo>
                <a:cubicBezTo>
                  <a:pt x="9368" y="3943"/>
                  <a:pt x="9323" y="3988"/>
                  <a:pt x="9323" y="4068"/>
                </a:cubicBezTo>
                <a:cubicBezTo>
                  <a:pt x="9323" y="4131"/>
                  <a:pt x="9368" y="4175"/>
                  <a:pt x="9439" y="4175"/>
                </a:cubicBezTo>
                <a:cubicBezTo>
                  <a:pt x="9511" y="4175"/>
                  <a:pt x="9546" y="4131"/>
                  <a:pt x="9555" y="4050"/>
                </a:cubicBezTo>
                <a:cubicBezTo>
                  <a:pt x="9537" y="3997"/>
                  <a:pt x="9511" y="3943"/>
                  <a:pt x="9439" y="3943"/>
                </a:cubicBezTo>
                <a:close/>
                <a:moveTo>
                  <a:pt x="795" y="4613"/>
                </a:moveTo>
                <a:cubicBezTo>
                  <a:pt x="732" y="4613"/>
                  <a:pt x="697" y="4657"/>
                  <a:pt x="697" y="4720"/>
                </a:cubicBezTo>
                <a:cubicBezTo>
                  <a:pt x="697" y="4782"/>
                  <a:pt x="732" y="4827"/>
                  <a:pt x="804" y="4827"/>
                </a:cubicBezTo>
                <a:cubicBezTo>
                  <a:pt x="875" y="4827"/>
                  <a:pt x="911" y="4782"/>
                  <a:pt x="920" y="4720"/>
                </a:cubicBezTo>
                <a:cubicBezTo>
                  <a:pt x="902" y="4648"/>
                  <a:pt x="866" y="4604"/>
                  <a:pt x="795" y="4613"/>
                </a:cubicBezTo>
                <a:close/>
                <a:moveTo>
                  <a:pt x="10893" y="5380"/>
                </a:moveTo>
                <a:cubicBezTo>
                  <a:pt x="10893" y="5317"/>
                  <a:pt x="10849" y="5273"/>
                  <a:pt x="10786" y="5264"/>
                </a:cubicBezTo>
                <a:cubicBezTo>
                  <a:pt x="10715" y="5264"/>
                  <a:pt x="10670" y="5308"/>
                  <a:pt x="10670" y="5380"/>
                </a:cubicBezTo>
                <a:cubicBezTo>
                  <a:pt x="10670" y="5451"/>
                  <a:pt x="10715" y="5487"/>
                  <a:pt x="10777" y="5496"/>
                </a:cubicBezTo>
                <a:cubicBezTo>
                  <a:pt x="10840" y="5487"/>
                  <a:pt x="10893" y="5451"/>
                  <a:pt x="10893" y="5380"/>
                </a:cubicBezTo>
                <a:close/>
                <a:moveTo>
                  <a:pt x="8779" y="3265"/>
                </a:moveTo>
                <a:cubicBezTo>
                  <a:pt x="8708" y="3265"/>
                  <a:pt x="8663" y="3310"/>
                  <a:pt x="8663" y="3381"/>
                </a:cubicBezTo>
                <a:cubicBezTo>
                  <a:pt x="8663" y="3453"/>
                  <a:pt x="8717" y="3497"/>
                  <a:pt x="8788" y="3488"/>
                </a:cubicBezTo>
                <a:cubicBezTo>
                  <a:pt x="8850" y="3488"/>
                  <a:pt x="8886" y="3444"/>
                  <a:pt x="8895" y="3372"/>
                </a:cubicBezTo>
                <a:cubicBezTo>
                  <a:pt x="8877" y="3310"/>
                  <a:pt x="8842" y="3265"/>
                  <a:pt x="8779" y="3265"/>
                </a:cubicBezTo>
                <a:close/>
                <a:moveTo>
                  <a:pt x="233" y="6040"/>
                </a:moveTo>
                <a:cubicBezTo>
                  <a:pt x="233" y="5977"/>
                  <a:pt x="197" y="5933"/>
                  <a:pt x="126" y="5924"/>
                </a:cubicBezTo>
                <a:cubicBezTo>
                  <a:pt x="54" y="5924"/>
                  <a:pt x="10" y="5969"/>
                  <a:pt x="10" y="6040"/>
                </a:cubicBezTo>
                <a:cubicBezTo>
                  <a:pt x="10" y="6102"/>
                  <a:pt x="54" y="6138"/>
                  <a:pt x="117" y="6156"/>
                </a:cubicBezTo>
                <a:cubicBezTo>
                  <a:pt x="188" y="6147"/>
                  <a:pt x="233" y="6111"/>
                  <a:pt x="233" y="6040"/>
                </a:cubicBezTo>
                <a:close/>
                <a:moveTo>
                  <a:pt x="1455" y="3926"/>
                </a:moveTo>
                <a:cubicBezTo>
                  <a:pt x="1392" y="3935"/>
                  <a:pt x="1348" y="3970"/>
                  <a:pt x="1348" y="4033"/>
                </a:cubicBezTo>
                <a:cubicBezTo>
                  <a:pt x="1348" y="4104"/>
                  <a:pt x="1392" y="4149"/>
                  <a:pt x="1464" y="4149"/>
                </a:cubicBezTo>
                <a:cubicBezTo>
                  <a:pt x="1535" y="4149"/>
                  <a:pt x="1571" y="4104"/>
                  <a:pt x="1571" y="4033"/>
                </a:cubicBezTo>
                <a:cubicBezTo>
                  <a:pt x="1562" y="3970"/>
                  <a:pt x="1526" y="3926"/>
                  <a:pt x="1455" y="3926"/>
                </a:cubicBezTo>
                <a:close/>
                <a:moveTo>
                  <a:pt x="2008" y="3381"/>
                </a:moveTo>
                <a:cubicBezTo>
                  <a:pt x="2008" y="3444"/>
                  <a:pt x="2053" y="3488"/>
                  <a:pt x="2115" y="3488"/>
                </a:cubicBezTo>
                <a:cubicBezTo>
                  <a:pt x="2178" y="3488"/>
                  <a:pt x="2231" y="3453"/>
                  <a:pt x="2231" y="3381"/>
                </a:cubicBezTo>
                <a:cubicBezTo>
                  <a:pt x="2231" y="3310"/>
                  <a:pt x="2186" y="3274"/>
                  <a:pt x="2115" y="3265"/>
                </a:cubicBezTo>
                <a:cubicBezTo>
                  <a:pt x="2053" y="3274"/>
                  <a:pt x="2008" y="3310"/>
                  <a:pt x="2008" y="3381"/>
                </a:cubicBezTo>
                <a:close/>
                <a:moveTo>
                  <a:pt x="8012" y="2721"/>
                </a:moveTo>
                <a:cubicBezTo>
                  <a:pt x="8012" y="2784"/>
                  <a:pt x="8056" y="2828"/>
                  <a:pt x="8128" y="2828"/>
                </a:cubicBezTo>
                <a:cubicBezTo>
                  <a:pt x="8190" y="2819"/>
                  <a:pt x="8235" y="2775"/>
                  <a:pt x="8226" y="2712"/>
                </a:cubicBezTo>
                <a:cubicBezTo>
                  <a:pt x="8217" y="2650"/>
                  <a:pt x="8181" y="2614"/>
                  <a:pt x="8119" y="2614"/>
                </a:cubicBezTo>
                <a:cubicBezTo>
                  <a:pt x="8056" y="2623"/>
                  <a:pt x="8012" y="2659"/>
                  <a:pt x="8012" y="2721"/>
                </a:cubicBezTo>
                <a:close/>
                <a:moveTo>
                  <a:pt x="4890" y="2730"/>
                </a:moveTo>
                <a:cubicBezTo>
                  <a:pt x="4898" y="2659"/>
                  <a:pt x="4854" y="2614"/>
                  <a:pt x="4782" y="2605"/>
                </a:cubicBezTo>
                <a:cubicBezTo>
                  <a:pt x="4720" y="2605"/>
                  <a:pt x="4675" y="2641"/>
                  <a:pt x="4666" y="2712"/>
                </a:cubicBezTo>
                <a:cubicBezTo>
                  <a:pt x="4658" y="2784"/>
                  <a:pt x="4702" y="2819"/>
                  <a:pt x="4774" y="2837"/>
                </a:cubicBezTo>
                <a:cubicBezTo>
                  <a:pt x="4845" y="2828"/>
                  <a:pt x="4890" y="2802"/>
                  <a:pt x="4890" y="2730"/>
                </a:cubicBezTo>
                <a:close/>
                <a:moveTo>
                  <a:pt x="4122" y="2605"/>
                </a:moveTo>
                <a:cubicBezTo>
                  <a:pt x="4060" y="2605"/>
                  <a:pt x="4015" y="2650"/>
                  <a:pt x="4006" y="2712"/>
                </a:cubicBezTo>
                <a:cubicBezTo>
                  <a:pt x="4006" y="2784"/>
                  <a:pt x="4051" y="2828"/>
                  <a:pt x="4122" y="2828"/>
                </a:cubicBezTo>
                <a:cubicBezTo>
                  <a:pt x="4194" y="2828"/>
                  <a:pt x="4229" y="2784"/>
                  <a:pt x="4238" y="2721"/>
                </a:cubicBezTo>
                <a:cubicBezTo>
                  <a:pt x="4229" y="2650"/>
                  <a:pt x="4194" y="2605"/>
                  <a:pt x="4122" y="2605"/>
                </a:cubicBezTo>
                <a:close/>
                <a:moveTo>
                  <a:pt x="12089" y="6620"/>
                </a:moveTo>
                <a:cubicBezTo>
                  <a:pt x="12035" y="6620"/>
                  <a:pt x="12000" y="6655"/>
                  <a:pt x="12000" y="6718"/>
                </a:cubicBezTo>
                <a:cubicBezTo>
                  <a:pt x="11991" y="6780"/>
                  <a:pt x="12026" y="6816"/>
                  <a:pt x="12098" y="6816"/>
                </a:cubicBezTo>
                <a:cubicBezTo>
                  <a:pt x="12160" y="6825"/>
                  <a:pt x="12196" y="6780"/>
                  <a:pt x="12196" y="6718"/>
                </a:cubicBezTo>
                <a:cubicBezTo>
                  <a:pt x="12196" y="6655"/>
                  <a:pt x="12160" y="6620"/>
                  <a:pt x="12089" y="6620"/>
                </a:cubicBezTo>
                <a:close/>
                <a:moveTo>
                  <a:pt x="11322" y="6709"/>
                </a:moveTo>
                <a:cubicBezTo>
                  <a:pt x="11322" y="6780"/>
                  <a:pt x="11366" y="6825"/>
                  <a:pt x="11429" y="6834"/>
                </a:cubicBezTo>
                <a:cubicBezTo>
                  <a:pt x="11500" y="6834"/>
                  <a:pt x="11545" y="6789"/>
                  <a:pt x="11554" y="6718"/>
                </a:cubicBezTo>
                <a:cubicBezTo>
                  <a:pt x="11554" y="6655"/>
                  <a:pt x="11509" y="6620"/>
                  <a:pt x="11446" y="6602"/>
                </a:cubicBezTo>
                <a:cubicBezTo>
                  <a:pt x="11375" y="6611"/>
                  <a:pt x="11330" y="6647"/>
                  <a:pt x="11322" y="6709"/>
                </a:cubicBezTo>
                <a:close/>
                <a:moveTo>
                  <a:pt x="5460" y="1954"/>
                </a:moveTo>
                <a:cubicBezTo>
                  <a:pt x="5398" y="1954"/>
                  <a:pt x="5362" y="1999"/>
                  <a:pt x="5362" y="2061"/>
                </a:cubicBezTo>
                <a:cubicBezTo>
                  <a:pt x="5353" y="2124"/>
                  <a:pt x="5398" y="2159"/>
                  <a:pt x="5460" y="2168"/>
                </a:cubicBezTo>
                <a:cubicBezTo>
                  <a:pt x="5523" y="2168"/>
                  <a:pt x="5559" y="2124"/>
                  <a:pt x="5567" y="2061"/>
                </a:cubicBezTo>
                <a:cubicBezTo>
                  <a:pt x="5559" y="1999"/>
                  <a:pt x="5523" y="1954"/>
                  <a:pt x="5460" y="1954"/>
                </a:cubicBezTo>
                <a:close/>
                <a:moveTo>
                  <a:pt x="6781" y="1963"/>
                </a:moveTo>
                <a:cubicBezTo>
                  <a:pt x="6727" y="1963"/>
                  <a:pt x="6683" y="1990"/>
                  <a:pt x="6683" y="2052"/>
                </a:cubicBezTo>
                <a:cubicBezTo>
                  <a:pt x="6674" y="2115"/>
                  <a:pt x="6709" y="2159"/>
                  <a:pt x="6772" y="2159"/>
                </a:cubicBezTo>
                <a:cubicBezTo>
                  <a:pt x="6834" y="2168"/>
                  <a:pt x="6870" y="2132"/>
                  <a:pt x="6879" y="2061"/>
                </a:cubicBezTo>
                <a:cubicBezTo>
                  <a:pt x="6879" y="1999"/>
                  <a:pt x="6843" y="1963"/>
                  <a:pt x="6781" y="1963"/>
                </a:cubicBezTo>
                <a:close/>
                <a:moveTo>
                  <a:pt x="7334" y="2070"/>
                </a:moveTo>
                <a:cubicBezTo>
                  <a:pt x="7343" y="2132"/>
                  <a:pt x="7387" y="2168"/>
                  <a:pt x="7450" y="2159"/>
                </a:cubicBezTo>
                <a:cubicBezTo>
                  <a:pt x="7503" y="2159"/>
                  <a:pt x="7539" y="2115"/>
                  <a:pt x="7539" y="2061"/>
                </a:cubicBezTo>
                <a:cubicBezTo>
                  <a:pt x="7539" y="1999"/>
                  <a:pt x="7494" y="1963"/>
                  <a:pt x="7432" y="1963"/>
                </a:cubicBezTo>
                <a:cubicBezTo>
                  <a:pt x="7370" y="1972"/>
                  <a:pt x="7334" y="1999"/>
                  <a:pt x="7334" y="2070"/>
                </a:cubicBezTo>
                <a:close/>
                <a:moveTo>
                  <a:pt x="6014" y="2061"/>
                </a:moveTo>
                <a:cubicBezTo>
                  <a:pt x="6014" y="2124"/>
                  <a:pt x="6058" y="2168"/>
                  <a:pt x="6121" y="2168"/>
                </a:cubicBezTo>
                <a:cubicBezTo>
                  <a:pt x="6183" y="2159"/>
                  <a:pt x="6228" y="2124"/>
                  <a:pt x="6228" y="2061"/>
                </a:cubicBezTo>
                <a:cubicBezTo>
                  <a:pt x="6219" y="1999"/>
                  <a:pt x="6183" y="1963"/>
                  <a:pt x="6121" y="1954"/>
                </a:cubicBezTo>
                <a:cubicBezTo>
                  <a:pt x="6058" y="1963"/>
                  <a:pt x="6014" y="1999"/>
                  <a:pt x="6014" y="2061"/>
                </a:cubicBezTo>
                <a:close/>
                <a:moveTo>
                  <a:pt x="7325" y="2712"/>
                </a:moveTo>
                <a:cubicBezTo>
                  <a:pt x="7325" y="2784"/>
                  <a:pt x="7370" y="2828"/>
                  <a:pt x="7441" y="2828"/>
                </a:cubicBezTo>
                <a:cubicBezTo>
                  <a:pt x="7503" y="2828"/>
                  <a:pt x="7548" y="2784"/>
                  <a:pt x="7548" y="2721"/>
                </a:cubicBezTo>
                <a:cubicBezTo>
                  <a:pt x="7548" y="2650"/>
                  <a:pt x="7503" y="2614"/>
                  <a:pt x="7441" y="2605"/>
                </a:cubicBezTo>
                <a:cubicBezTo>
                  <a:pt x="7378" y="2614"/>
                  <a:pt x="7325" y="2650"/>
                  <a:pt x="7325" y="2712"/>
                </a:cubicBezTo>
                <a:close/>
                <a:moveTo>
                  <a:pt x="6665" y="2712"/>
                </a:moveTo>
                <a:cubicBezTo>
                  <a:pt x="6656" y="2784"/>
                  <a:pt x="6700" y="2828"/>
                  <a:pt x="6772" y="2837"/>
                </a:cubicBezTo>
                <a:cubicBezTo>
                  <a:pt x="6843" y="2837"/>
                  <a:pt x="6897" y="2793"/>
                  <a:pt x="6897" y="2721"/>
                </a:cubicBezTo>
                <a:cubicBezTo>
                  <a:pt x="6897" y="2650"/>
                  <a:pt x="6852" y="2614"/>
                  <a:pt x="6781" y="2605"/>
                </a:cubicBezTo>
                <a:cubicBezTo>
                  <a:pt x="6718" y="2605"/>
                  <a:pt x="6674" y="2641"/>
                  <a:pt x="6665" y="2712"/>
                </a:cubicBezTo>
                <a:close/>
                <a:moveTo>
                  <a:pt x="12098" y="2668"/>
                </a:moveTo>
                <a:cubicBezTo>
                  <a:pt x="12071" y="2677"/>
                  <a:pt x="12053" y="2686"/>
                  <a:pt x="12053" y="2712"/>
                </a:cubicBezTo>
                <a:cubicBezTo>
                  <a:pt x="12044" y="2748"/>
                  <a:pt x="12062" y="2766"/>
                  <a:pt x="12089" y="2766"/>
                </a:cubicBezTo>
                <a:cubicBezTo>
                  <a:pt x="12124" y="2766"/>
                  <a:pt x="12142" y="2748"/>
                  <a:pt x="12142" y="2721"/>
                </a:cubicBezTo>
                <a:cubicBezTo>
                  <a:pt x="12142" y="2686"/>
                  <a:pt x="12124" y="2668"/>
                  <a:pt x="12098" y="2668"/>
                </a:cubicBezTo>
                <a:close/>
                <a:moveTo>
                  <a:pt x="7432" y="9"/>
                </a:moveTo>
                <a:cubicBezTo>
                  <a:pt x="7414" y="18"/>
                  <a:pt x="7396" y="27"/>
                  <a:pt x="7387" y="54"/>
                </a:cubicBezTo>
                <a:cubicBezTo>
                  <a:pt x="7387" y="90"/>
                  <a:pt x="7405" y="107"/>
                  <a:pt x="7432" y="107"/>
                </a:cubicBezTo>
                <a:cubicBezTo>
                  <a:pt x="7468" y="107"/>
                  <a:pt x="7486" y="90"/>
                  <a:pt x="7486" y="63"/>
                </a:cubicBezTo>
                <a:cubicBezTo>
                  <a:pt x="7486" y="27"/>
                  <a:pt x="7468" y="9"/>
                  <a:pt x="7432" y="9"/>
                </a:cubicBezTo>
                <a:close/>
                <a:moveTo>
                  <a:pt x="3507" y="63"/>
                </a:moveTo>
                <a:cubicBezTo>
                  <a:pt x="3507" y="36"/>
                  <a:pt x="3498" y="18"/>
                  <a:pt x="3471" y="9"/>
                </a:cubicBezTo>
                <a:cubicBezTo>
                  <a:pt x="3435" y="9"/>
                  <a:pt x="3418" y="27"/>
                  <a:pt x="3418" y="54"/>
                </a:cubicBezTo>
                <a:cubicBezTo>
                  <a:pt x="3409" y="90"/>
                  <a:pt x="3426" y="107"/>
                  <a:pt x="3462" y="107"/>
                </a:cubicBezTo>
                <a:cubicBezTo>
                  <a:pt x="3489" y="107"/>
                  <a:pt x="3507" y="90"/>
                  <a:pt x="3507" y="63"/>
                </a:cubicBezTo>
                <a:close/>
                <a:moveTo>
                  <a:pt x="6781" y="9"/>
                </a:moveTo>
                <a:cubicBezTo>
                  <a:pt x="6754" y="9"/>
                  <a:pt x="6727" y="18"/>
                  <a:pt x="6727" y="54"/>
                </a:cubicBezTo>
                <a:cubicBezTo>
                  <a:pt x="6727" y="90"/>
                  <a:pt x="6745" y="116"/>
                  <a:pt x="6781" y="116"/>
                </a:cubicBezTo>
                <a:cubicBezTo>
                  <a:pt x="6816" y="116"/>
                  <a:pt x="6825" y="90"/>
                  <a:pt x="6834" y="63"/>
                </a:cubicBezTo>
                <a:cubicBezTo>
                  <a:pt x="6834" y="27"/>
                  <a:pt x="6816" y="9"/>
                  <a:pt x="6781" y="9"/>
                </a:cubicBezTo>
                <a:close/>
                <a:moveTo>
                  <a:pt x="4131" y="9"/>
                </a:moveTo>
                <a:cubicBezTo>
                  <a:pt x="4096" y="9"/>
                  <a:pt x="4069" y="18"/>
                  <a:pt x="4069" y="54"/>
                </a:cubicBezTo>
                <a:cubicBezTo>
                  <a:pt x="4069" y="90"/>
                  <a:pt x="4078" y="107"/>
                  <a:pt x="4122" y="116"/>
                </a:cubicBezTo>
                <a:cubicBezTo>
                  <a:pt x="4149" y="116"/>
                  <a:pt x="4167" y="98"/>
                  <a:pt x="4176" y="63"/>
                </a:cubicBezTo>
                <a:cubicBezTo>
                  <a:pt x="4176" y="36"/>
                  <a:pt x="4158" y="9"/>
                  <a:pt x="4131" y="9"/>
                </a:cubicBezTo>
                <a:close/>
                <a:moveTo>
                  <a:pt x="6130" y="9"/>
                </a:moveTo>
                <a:cubicBezTo>
                  <a:pt x="6094" y="9"/>
                  <a:pt x="6067" y="27"/>
                  <a:pt x="6067" y="63"/>
                </a:cubicBezTo>
                <a:cubicBezTo>
                  <a:pt x="6067" y="90"/>
                  <a:pt x="6085" y="107"/>
                  <a:pt x="6121" y="116"/>
                </a:cubicBezTo>
                <a:cubicBezTo>
                  <a:pt x="6147" y="116"/>
                  <a:pt x="6165" y="98"/>
                  <a:pt x="6174" y="63"/>
                </a:cubicBezTo>
                <a:cubicBezTo>
                  <a:pt x="6174" y="36"/>
                  <a:pt x="6165" y="9"/>
                  <a:pt x="6130" y="9"/>
                </a:cubicBezTo>
                <a:close/>
                <a:moveTo>
                  <a:pt x="4782" y="9"/>
                </a:moveTo>
                <a:cubicBezTo>
                  <a:pt x="4738" y="9"/>
                  <a:pt x="4720" y="36"/>
                  <a:pt x="4729" y="72"/>
                </a:cubicBezTo>
                <a:cubicBezTo>
                  <a:pt x="4729" y="98"/>
                  <a:pt x="4756" y="116"/>
                  <a:pt x="4782" y="116"/>
                </a:cubicBezTo>
                <a:cubicBezTo>
                  <a:pt x="4818" y="107"/>
                  <a:pt x="4836" y="90"/>
                  <a:pt x="4827" y="54"/>
                </a:cubicBezTo>
                <a:cubicBezTo>
                  <a:pt x="4827" y="27"/>
                  <a:pt x="4809" y="9"/>
                  <a:pt x="4782" y="9"/>
                </a:cubicBezTo>
                <a:close/>
                <a:moveTo>
                  <a:pt x="2115" y="768"/>
                </a:moveTo>
                <a:cubicBezTo>
                  <a:pt x="2160" y="768"/>
                  <a:pt x="2178" y="750"/>
                  <a:pt x="2169" y="714"/>
                </a:cubicBezTo>
                <a:cubicBezTo>
                  <a:pt x="2169" y="678"/>
                  <a:pt x="2151" y="669"/>
                  <a:pt x="2115" y="669"/>
                </a:cubicBezTo>
                <a:cubicBezTo>
                  <a:pt x="2088" y="669"/>
                  <a:pt x="2070" y="687"/>
                  <a:pt x="2070" y="723"/>
                </a:cubicBezTo>
                <a:cubicBezTo>
                  <a:pt x="2070" y="750"/>
                  <a:pt x="2088" y="768"/>
                  <a:pt x="2115" y="768"/>
                </a:cubicBezTo>
                <a:close/>
                <a:moveTo>
                  <a:pt x="9439" y="669"/>
                </a:moveTo>
                <a:cubicBezTo>
                  <a:pt x="9412" y="669"/>
                  <a:pt x="9395" y="687"/>
                  <a:pt x="9395" y="714"/>
                </a:cubicBezTo>
                <a:cubicBezTo>
                  <a:pt x="9386" y="741"/>
                  <a:pt x="9404" y="768"/>
                  <a:pt x="9430" y="768"/>
                </a:cubicBezTo>
                <a:cubicBezTo>
                  <a:pt x="9466" y="768"/>
                  <a:pt x="9484" y="750"/>
                  <a:pt x="9484" y="723"/>
                </a:cubicBezTo>
                <a:cubicBezTo>
                  <a:pt x="9484" y="687"/>
                  <a:pt x="9466" y="669"/>
                  <a:pt x="9439" y="669"/>
                </a:cubicBezTo>
                <a:close/>
                <a:moveTo>
                  <a:pt x="126" y="2008"/>
                </a:moveTo>
                <a:cubicBezTo>
                  <a:pt x="99" y="2008"/>
                  <a:pt x="72" y="2017"/>
                  <a:pt x="72" y="2052"/>
                </a:cubicBezTo>
                <a:cubicBezTo>
                  <a:pt x="63" y="2088"/>
                  <a:pt x="81" y="2115"/>
                  <a:pt x="117" y="2115"/>
                </a:cubicBezTo>
                <a:cubicBezTo>
                  <a:pt x="152" y="2115"/>
                  <a:pt x="170" y="2097"/>
                  <a:pt x="170" y="2061"/>
                </a:cubicBezTo>
                <a:cubicBezTo>
                  <a:pt x="170" y="2034"/>
                  <a:pt x="161" y="2017"/>
                  <a:pt x="126" y="2008"/>
                </a:cubicBezTo>
                <a:close/>
                <a:moveTo>
                  <a:pt x="11393" y="2061"/>
                </a:moveTo>
                <a:cubicBezTo>
                  <a:pt x="11393" y="2088"/>
                  <a:pt x="11402" y="2106"/>
                  <a:pt x="11429" y="2106"/>
                </a:cubicBezTo>
                <a:cubicBezTo>
                  <a:pt x="11455" y="2115"/>
                  <a:pt x="11482" y="2097"/>
                  <a:pt x="11482" y="2070"/>
                </a:cubicBezTo>
                <a:cubicBezTo>
                  <a:pt x="11491" y="2034"/>
                  <a:pt x="11473" y="2017"/>
                  <a:pt x="11438" y="2017"/>
                </a:cubicBezTo>
                <a:cubicBezTo>
                  <a:pt x="11411" y="2017"/>
                  <a:pt x="11393" y="2025"/>
                  <a:pt x="11393" y="2061"/>
                </a:cubicBezTo>
                <a:close/>
                <a:moveTo>
                  <a:pt x="14087" y="6673"/>
                </a:moveTo>
                <a:cubicBezTo>
                  <a:pt x="14060" y="6673"/>
                  <a:pt x="14051" y="6691"/>
                  <a:pt x="14051" y="6718"/>
                </a:cubicBezTo>
                <a:cubicBezTo>
                  <a:pt x="14051" y="6745"/>
                  <a:pt x="14060" y="6771"/>
                  <a:pt x="14096" y="6762"/>
                </a:cubicBezTo>
                <a:cubicBezTo>
                  <a:pt x="14132" y="6762"/>
                  <a:pt x="14141" y="6745"/>
                  <a:pt x="14141" y="6718"/>
                </a:cubicBezTo>
                <a:cubicBezTo>
                  <a:pt x="14141" y="6682"/>
                  <a:pt x="14123" y="6673"/>
                  <a:pt x="14087" y="6673"/>
                </a:cubicBezTo>
                <a:close/>
                <a:moveTo>
                  <a:pt x="848" y="1383"/>
                </a:moveTo>
                <a:cubicBezTo>
                  <a:pt x="848" y="1356"/>
                  <a:pt x="839" y="1339"/>
                  <a:pt x="813" y="1330"/>
                </a:cubicBezTo>
                <a:cubicBezTo>
                  <a:pt x="786" y="1330"/>
                  <a:pt x="759" y="1339"/>
                  <a:pt x="759" y="1374"/>
                </a:cubicBezTo>
                <a:cubicBezTo>
                  <a:pt x="750" y="1401"/>
                  <a:pt x="768" y="1419"/>
                  <a:pt x="795" y="1428"/>
                </a:cubicBezTo>
                <a:cubicBezTo>
                  <a:pt x="830" y="1428"/>
                  <a:pt x="848" y="1410"/>
                  <a:pt x="848" y="1383"/>
                </a:cubicBezTo>
                <a:close/>
                <a:moveTo>
                  <a:pt x="13436" y="4675"/>
                </a:moveTo>
                <a:cubicBezTo>
                  <a:pt x="13409" y="4675"/>
                  <a:pt x="13391" y="4684"/>
                  <a:pt x="13391" y="4711"/>
                </a:cubicBezTo>
                <a:cubicBezTo>
                  <a:pt x="13391" y="4746"/>
                  <a:pt x="13400" y="4764"/>
                  <a:pt x="13436" y="4764"/>
                </a:cubicBezTo>
                <a:cubicBezTo>
                  <a:pt x="13463" y="4773"/>
                  <a:pt x="13480" y="4755"/>
                  <a:pt x="13489" y="4720"/>
                </a:cubicBezTo>
                <a:cubicBezTo>
                  <a:pt x="13480" y="4693"/>
                  <a:pt x="13472" y="4675"/>
                  <a:pt x="13436" y="4675"/>
                </a:cubicBezTo>
                <a:close/>
                <a:moveTo>
                  <a:pt x="10126" y="1321"/>
                </a:moveTo>
                <a:cubicBezTo>
                  <a:pt x="10090" y="1312"/>
                  <a:pt x="10064" y="1339"/>
                  <a:pt x="10064" y="1365"/>
                </a:cubicBezTo>
                <a:cubicBezTo>
                  <a:pt x="10055" y="1410"/>
                  <a:pt x="10082" y="1437"/>
                  <a:pt x="10117" y="1437"/>
                </a:cubicBezTo>
                <a:cubicBezTo>
                  <a:pt x="10153" y="1437"/>
                  <a:pt x="10171" y="1419"/>
                  <a:pt x="10180" y="1374"/>
                </a:cubicBezTo>
                <a:cubicBezTo>
                  <a:pt x="10180" y="1347"/>
                  <a:pt x="10162" y="1321"/>
                  <a:pt x="10126" y="1321"/>
                </a:cubicBezTo>
                <a:close/>
                <a:moveTo>
                  <a:pt x="8717" y="714"/>
                </a:moveTo>
                <a:cubicBezTo>
                  <a:pt x="8717" y="750"/>
                  <a:pt x="8743" y="776"/>
                  <a:pt x="8770" y="776"/>
                </a:cubicBezTo>
                <a:cubicBezTo>
                  <a:pt x="8815" y="785"/>
                  <a:pt x="8842" y="759"/>
                  <a:pt x="8842" y="714"/>
                </a:cubicBezTo>
                <a:cubicBezTo>
                  <a:pt x="8842" y="687"/>
                  <a:pt x="8815" y="661"/>
                  <a:pt x="8779" y="661"/>
                </a:cubicBezTo>
                <a:cubicBezTo>
                  <a:pt x="8743" y="661"/>
                  <a:pt x="8726" y="678"/>
                  <a:pt x="8717" y="714"/>
                </a:cubicBezTo>
                <a:close/>
                <a:moveTo>
                  <a:pt x="12785" y="3997"/>
                </a:moveTo>
                <a:cubicBezTo>
                  <a:pt x="12749" y="3997"/>
                  <a:pt x="12722" y="4024"/>
                  <a:pt x="12722" y="4050"/>
                </a:cubicBezTo>
                <a:cubicBezTo>
                  <a:pt x="12713" y="4095"/>
                  <a:pt x="12740" y="4122"/>
                  <a:pt x="12776" y="4122"/>
                </a:cubicBezTo>
                <a:cubicBezTo>
                  <a:pt x="12811" y="4122"/>
                  <a:pt x="12838" y="4095"/>
                  <a:pt x="12838" y="4059"/>
                </a:cubicBezTo>
                <a:cubicBezTo>
                  <a:pt x="12838" y="4024"/>
                  <a:pt x="12820" y="4006"/>
                  <a:pt x="12785" y="3997"/>
                </a:cubicBezTo>
                <a:moveTo>
                  <a:pt x="13373" y="5371"/>
                </a:moveTo>
                <a:cubicBezTo>
                  <a:pt x="13373" y="5406"/>
                  <a:pt x="13400" y="5433"/>
                  <a:pt x="13427" y="5442"/>
                </a:cubicBezTo>
                <a:cubicBezTo>
                  <a:pt x="13472" y="5442"/>
                  <a:pt x="13498" y="5415"/>
                  <a:pt x="13498" y="5380"/>
                </a:cubicBezTo>
                <a:cubicBezTo>
                  <a:pt x="13498" y="5344"/>
                  <a:pt x="13472" y="5326"/>
                  <a:pt x="13436" y="5317"/>
                </a:cubicBezTo>
                <a:cubicBezTo>
                  <a:pt x="13400" y="5326"/>
                  <a:pt x="13382" y="5344"/>
                  <a:pt x="13373" y="5371"/>
                </a:cubicBezTo>
                <a:close/>
                <a:moveTo>
                  <a:pt x="5398" y="63"/>
                </a:moveTo>
                <a:cubicBezTo>
                  <a:pt x="5407" y="98"/>
                  <a:pt x="5434" y="125"/>
                  <a:pt x="5469" y="116"/>
                </a:cubicBezTo>
                <a:cubicBezTo>
                  <a:pt x="5505" y="116"/>
                  <a:pt x="5523" y="90"/>
                  <a:pt x="5523" y="54"/>
                </a:cubicBezTo>
                <a:cubicBezTo>
                  <a:pt x="5514" y="18"/>
                  <a:pt x="5496" y="0"/>
                  <a:pt x="5460" y="0"/>
                </a:cubicBezTo>
                <a:cubicBezTo>
                  <a:pt x="5425" y="9"/>
                  <a:pt x="5398" y="27"/>
                  <a:pt x="5398" y="63"/>
                </a:cubicBezTo>
                <a:close/>
                <a:moveTo>
                  <a:pt x="117" y="2793"/>
                </a:moveTo>
                <a:cubicBezTo>
                  <a:pt x="161" y="2793"/>
                  <a:pt x="188" y="2775"/>
                  <a:pt x="188" y="2730"/>
                </a:cubicBezTo>
                <a:cubicBezTo>
                  <a:pt x="197" y="2686"/>
                  <a:pt x="179" y="2650"/>
                  <a:pt x="126" y="2650"/>
                </a:cubicBezTo>
                <a:cubicBezTo>
                  <a:pt x="81" y="2641"/>
                  <a:pt x="54" y="2668"/>
                  <a:pt x="45" y="2721"/>
                </a:cubicBezTo>
                <a:cubicBezTo>
                  <a:pt x="54" y="2757"/>
                  <a:pt x="72" y="2793"/>
                  <a:pt x="117" y="2793"/>
                </a:cubicBezTo>
                <a:moveTo>
                  <a:pt x="10786" y="2641"/>
                </a:moveTo>
                <a:cubicBezTo>
                  <a:pt x="10733" y="2641"/>
                  <a:pt x="10706" y="2668"/>
                  <a:pt x="10706" y="2721"/>
                </a:cubicBezTo>
                <a:cubicBezTo>
                  <a:pt x="10706" y="2766"/>
                  <a:pt x="10733" y="2793"/>
                  <a:pt x="10777" y="2793"/>
                </a:cubicBezTo>
                <a:cubicBezTo>
                  <a:pt x="10822" y="2802"/>
                  <a:pt x="10849" y="2766"/>
                  <a:pt x="10858" y="2721"/>
                </a:cubicBezTo>
                <a:cubicBezTo>
                  <a:pt x="10849" y="2677"/>
                  <a:pt x="10831" y="2641"/>
                  <a:pt x="10786" y="2641"/>
                </a:cubicBezTo>
                <a:close/>
                <a:moveTo>
                  <a:pt x="11375" y="2721"/>
                </a:moveTo>
                <a:cubicBezTo>
                  <a:pt x="11375" y="2766"/>
                  <a:pt x="11402" y="2784"/>
                  <a:pt x="11438" y="2784"/>
                </a:cubicBezTo>
                <a:cubicBezTo>
                  <a:pt x="11482" y="2784"/>
                  <a:pt x="11509" y="2757"/>
                  <a:pt x="11500" y="2721"/>
                </a:cubicBezTo>
                <a:cubicBezTo>
                  <a:pt x="11500" y="2677"/>
                  <a:pt x="11473" y="2659"/>
                  <a:pt x="11438" y="2650"/>
                </a:cubicBezTo>
                <a:cubicBezTo>
                  <a:pt x="11393" y="2659"/>
                  <a:pt x="11366" y="2686"/>
                  <a:pt x="11375" y="2721"/>
                </a:cubicBezTo>
                <a:close/>
                <a:moveTo>
                  <a:pt x="5460" y="643"/>
                </a:moveTo>
                <a:cubicBezTo>
                  <a:pt x="5416" y="652"/>
                  <a:pt x="5389" y="669"/>
                  <a:pt x="5389" y="723"/>
                </a:cubicBezTo>
                <a:cubicBezTo>
                  <a:pt x="5389" y="768"/>
                  <a:pt x="5416" y="794"/>
                  <a:pt x="5469" y="794"/>
                </a:cubicBezTo>
                <a:cubicBezTo>
                  <a:pt x="5514" y="794"/>
                  <a:pt x="5532" y="759"/>
                  <a:pt x="5532" y="714"/>
                </a:cubicBezTo>
                <a:cubicBezTo>
                  <a:pt x="5532" y="669"/>
                  <a:pt x="5505" y="643"/>
                  <a:pt x="5460" y="643"/>
                </a:cubicBezTo>
                <a:close/>
                <a:moveTo>
                  <a:pt x="6130" y="643"/>
                </a:moveTo>
                <a:cubicBezTo>
                  <a:pt x="6085" y="643"/>
                  <a:pt x="6049" y="661"/>
                  <a:pt x="6049" y="705"/>
                </a:cubicBezTo>
                <a:cubicBezTo>
                  <a:pt x="6040" y="759"/>
                  <a:pt x="6067" y="794"/>
                  <a:pt x="6121" y="794"/>
                </a:cubicBezTo>
                <a:cubicBezTo>
                  <a:pt x="6165" y="794"/>
                  <a:pt x="6192" y="768"/>
                  <a:pt x="6192" y="723"/>
                </a:cubicBezTo>
                <a:cubicBezTo>
                  <a:pt x="6192" y="678"/>
                  <a:pt x="6174" y="652"/>
                  <a:pt x="6130" y="643"/>
                </a:cubicBezTo>
                <a:close/>
                <a:moveTo>
                  <a:pt x="6781" y="643"/>
                </a:moveTo>
                <a:cubicBezTo>
                  <a:pt x="6736" y="643"/>
                  <a:pt x="6709" y="669"/>
                  <a:pt x="6709" y="714"/>
                </a:cubicBezTo>
                <a:cubicBezTo>
                  <a:pt x="6700" y="768"/>
                  <a:pt x="6736" y="794"/>
                  <a:pt x="6781" y="794"/>
                </a:cubicBezTo>
                <a:cubicBezTo>
                  <a:pt x="6834" y="794"/>
                  <a:pt x="6852" y="759"/>
                  <a:pt x="6852" y="714"/>
                </a:cubicBezTo>
                <a:cubicBezTo>
                  <a:pt x="6852" y="669"/>
                  <a:pt x="6825" y="643"/>
                  <a:pt x="6781" y="643"/>
                </a:cubicBezTo>
                <a:close/>
                <a:moveTo>
                  <a:pt x="7512" y="714"/>
                </a:moveTo>
                <a:cubicBezTo>
                  <a:pt x="7512" y="678"/>
                  <a:pt x="7486" y="652"/>
                  <a:pt x="7441" y="652"/>
                </a:cubicBezTo>
                <a:cubicBezTo>
                  <a:pt x="7396" y="643"/>
                  <a:pt x="7370" y="669"/>
                  <a:pt x="7370" y="714"/>
                </a:cubicBezTo>
                <a:cubicBezTo>
                  <a:pt x="7361" y="768"/>
                  <a:pt x="7387" y="785"/>
                  <a:pt x="7441" y="794"/>
                </a:cubicBezTo>
                <a:cubicBezTo>
                  <a:pt x="7486" y="785"/>
                  <a:pt x="7512" y="768"/>
                  <a:pt x="7512" y="714"/>
                </a:cubicBezTo>
                <a:close/>
                <a:moveTo>
                  <a:pt x="8119" y="652"/>
                </a:moveTo>
                <a:cubicBezTo>
                  <a:pt x="8074" y="661"/>
                  <a:pt x="8056" y="687"/>
                  <a:pt x="8056" y="723"/>
                </a:cubicBezTo>
                <a:cubicBezTo>
                  <a:pt x="8056" y="759"/>
                  <a:pt x="8083" y="785"/>
                  <a:pt x="8119" y="785"/>
                </a:cubicBezTo>
                <a:cubicBezTo>
                  <a:pt x="8164" y="785"/>
                  <a:pt x="8181" y="759"/>
                  <a:pt x="8190" y="714"/>
                </a:cubicBezTo>
                <a:cubicBezTo>
                  <a:pt x="8181" y="678"/>
                  <a:pt x="8155" y="652"/>
                  <a:pt x="8119" y="652"/>
                </a:cubicBezTo>
                <a:close/>
                <a:moveTo>
                  <a:pt x="1464" y="1981"/>
                </a:moveTo>
                <a:cubicBezTo>
                  <a:pt x="1410" y="1981"/>
                  <a:pt x="1384" y="2008"/>
                  <a:pt x="1384" y="2061"/>
                </a:cubicBezTo>
                <a:cubicBezTo>
                  <a:pt x="1384" y="2106"/>
                  <a:pt x="1410" y="2132"/>
                  <a:pt x="1455" y="2141"/>
                </a:cubicBezTo>
                <a:cubicBezTo>
                  <a:pt x="1508" y="2141"/>
                  <a:pt x="1535" y="2115"/>
                  <a:pt x="1535" y="2061"/>
                </a:cubicBezTo>
                <a:cubicBezTo>
                  <a:pt x="1535" y="2017"/>
                  <a:pt x="1508" y="1990"/>
                  <a:pt x="1464" y="1981"/>
                </a:cubicBezTo>
                <a:close/>
                <a:moveTo>
                  <a:pt x="10117" y="1990"/>
                </a:moveTo>
                <a:cubicBezTo>
                  <a:pt x="10073" y="1990"/>
                  <a:pt x="10046" y="2017"/>
                  <a:pt x="10046" y="2061"/>
                </a:cubicBezTo>
                <a:cubicBezTo>
                  <a:pt x="10046" y="2106"/>
                  <a:pt x="10073" y="2132"/>
                  <a:pt x="10126" y="2132"/>
                </a:cubicBezTo>
                <a:cubicBezTo>
                  <a:pt x="10171" y="2132"/>
                  <a:pt x="10198" y="2106"/>
                  <a:pt x="10198" y="2052"/>
                </a:cubicBezTo>
                <a:cubicBezTo>
                  <a:pt x="10189" y="2017"/>
                  <a:pt x="10162" y="1990"/>
                  <a:pt x="10117" y="1990"/>
                </a:cubicBezTo>
                <a:close/>
                <a:moveTo>
                  <a:pt x="10777" y="1999"/>
                </a:moveTo>
                <a:cubicBezTo>
                  <a:pt x="10742" y="1990"/>
                  <a:pt x="10715" y="2017"/>
                  <a:pt x="10715" y="2061"/>
                </a:cubicBezTo>
                <a:cubicBezTo>
                  <a:pt x="10715" y="2097"/>
                  <a:pt x="10733" y="2124"/>
                  <a:pt x="10777" y="2124"/>
                </a:cubicBezTo>
                <a:cubicBezTo>
                  <a:pt x="10813" y="2132"/>
                  <a:pt x="10840" y="2106"/>
                  <a:pt x="10849" y="2061"/>
                </a:cubicBezTo>
                <a:cubicBezTo>
                  <a:pt x="10840" y="2025"/>
                  <a:pt x="10822" y="1999"/>
                  <a:pt x="10777" y="1999"/>
                </a:cubicBezTo>
                <a:close/>
                <a:moveTo>
                  <a:pt x="804" y="1990"/>
                </a:moveTo>
                <a:cubicBezTo>
                  <a:pt x="759" y="1990"/>
                  <a:pt x="732" y="2025"/>
                  <a:pt x="732" y="2070"/>
                </a:cubicBezTo>
                <a:cubicBezTo>
                  <a:pt x="741" y="2115"/>
                  <a:pt x="768" y="2132"/>
                  <a:pt x="813" y="2132"/>
                </a:cubicBezTo>
                <a:cubicBezTo>
                  <a:pt x="848" y="2124"/>
                  <a:pt x="875" y="2097"/>
                  <a:pt x="875" y="2052"/>
                </a:cubicBezTo>
                <a:cubicBezTo>
                  <a:pt x="866" y="2017"/>
                  <a:pt x="848" y="1990"/>
                  <a:pt x="804" y="1990"/>
                </a:cubicBezTo>
                <a:close/>
                <a:moveTo>
                  <a:pt x="9448" y="1312"/>
                </a:moveTo>
                <a:cubicBezTo>
                  <a:pt x="9404" y="1303"/>
                  <a:pt x="9377" y="1330"/>
                  <a:pt x="9368" y="1374"/>
                </a:cubicBezTo>
                <a:cubicBezTo>
                  <a:pt x="9368" y="1419"/>
                  <a:pt x="9395" y="1446"/>
                  <a:pt x="9430" y="1446"/>
                </a:cubicBezTo>
                <a:cubicBezTo>
                  <a:pt x="9475" y="1454"/>
                  <a:pt x="9502" y="1428"/>
                  <a:pt x="9511" y="1383"/>
                </a:cubicBezTo>
                <a:cubicBezTo>
                  <a:pt x="9502" y="1339"/>
                  <a:pt x="9484" y="1312"/>
                  <a:pt x="9448" y="1312"/>
                </a:cubicBezTo>
                <a:close/>
                <a:moveTo>
                  <a:pt x="8779" y="1454"/>
                </a:moveTo>
                <a:cubicBezTo>
                  <a:pt x="8824" y="1454"/>
                  <a:pt x="8850" y="1428"/>
                  <a:pt x="8850" y="1383"/>
                </a:cubicBezTo>
                <a:cubicBezTo>
                  <a:pt x="8850" y="1330"/>
                  <a:pt x="8824" y="1303"/>
                  <a:pt x="8779" y="1303"/>
                </a:cubicBezTo>
                <a:cubicBezTo>
                  <a:pt x="8726" y="1303"/>
                  <a:pt x="8708" y="1339"/>
                  <a:pt x="8708" y="1383"/>
                </a:cubicBezTo>
                <a:cubicBezTo>
                  <a:pt x="8708" y="1428"/>
                  <a:pt x="8734" y="1454"/>
                  <a:pt x="8779" y="1454"/>
                </a:cubicBezTo>
                <a:close/>
                <a:moveTo>
                  <a:pt x="2856" y="1383"/>
                </a:moveTo>
                <a:cubicBezTo>
                  <a:pt x="2856" y="1339"/>
                  <a:pt x="2838" y="1303"/>
                  <a:pt x="2784" y="1303"/>
                </a:cubicBezTo>
                <a:cubicBezTo>
                  <a:pt x="2740" y="1303"/>
                  <a:pt x="2704" y="1330"/>
                  <a:pt x="2704" y="1374"/>
                </a:cubicBezTo>
                <a:cubicBezTo>
                  <a:pt x="2704" y="1419"/>
                  <a:pt x="2722" y="1454"/>
                  <a:pt x="2775" y="1454"/>
                </a:cubicBezTo>
                <a:cubicBezTo>
                  <a:pt x="2820" y="1454"/>
                  <a:pt x="2856" y="1428"/>
                  <a:pt x="2856" y="1383"/>
                </a:cubicBezTo>
                <a:close/>
                <a:moveTo>
                  <a:pt x="2124" y="1312"/>
                </a:moveTo>
                <a:cubicBezTo>
                  <a:pt x="2079" y="1312"/>
                  <a:pt x="2053" y="1330"/>
                  <a:pt x="2053" y="1374"/>
                </a:cubicBezTo>
                <a:cubicBezTo>
                  <a:pt x="2044" y="1419"/>
                  <a:pt x="2070" y="1446"/>
                  <a:pt x="2115" y="1446"/>
                </a:cubicBezTo>
                <a:cubicBezTo>
                  <a:pt x="2160" y="1454"/>
                  <a:pt x="2186" y="1428"/>
                  <a:pt x="2195" y="1374"/>
                </a:cubicBezTo>
                <a:cubicBezTo>
                  <a:pt x="2186" y="1339"/>
                  <a:pt x="2169" y="1312"/>
                  <a:pt x="2124" y="1312"/>
                </a:cubicBezTo>
                <a:close/>
                <a:moveTo>
                  <a:pt x="1464" y="1312"/>
                </a:moveTo>
                <a:cubicBezTo>
                  <a:pt x="1428" y="1312"/>
                  <a:pt x="1401" y="1339"/>
                  <a:pt x="1392" y="1374"/>
                </a:cubicBezTo>
                <a:cubicBezTo>
                  <a:pt x="1392" y="1419"/>
                  <a:pt x="1419" y="1446"/>
                  <a:pt x="1455" y="1446"/>
                </a:cubicBezTo>
                <a:cubicBezTo>
                  <a:pt x="1500" y="1446"/>
                  <a:pt x="1517" y="1419"/>
                  <a:pt x="1526" y="1383"/>
                </a:cubicBezTo>
                <a:cubicBezTo>
                  <a:pt x="1526" y="1339"/>
                  <a:pt x="1508" y="1312"/>
                  <a:pt x="1464" y="1312"/>
                </a:cubicBezTo>
                <a:close/>
                <a:moveTo>
                  <a:pt x="13507" y="6718"/>
                </a:moveTo>
                <a:cubicBezTo>
                  <a:pt x="13507" y="6673"/>
                  <a:pt x="13480" y="6655"/>
                  <a:pt x="13445" y="6647"/>
                </a:cubicBezTo>
                <a:cubicBezTo>
                  <a:pt x="13400" y="6647"/>
                  <a:pt x="13364" y="6673"/>
                  <a:pt x="13364" y="6718"/>
                </a:cubicBezTo>
                <a:cubicBezTo>
                  <a:pt x="13364" y="6762"/>
                  <a:pt x="13391" y="6789"/>
                  <a:pt x="13445" y="6789"/>
                </a:cubicBezTo>
                <a:cubicBezTo>
                  <a:pt x="13480" y="6789"/>
                  <a:pt x="13507" y="6762"/>
                  <a:pt x="13507" y="6718"/>
                </a:cubicBezTo>
                <a:close/>
                <a:moveTo>
                  <a:pt x="13507" y="6049"/>
                </a:moveTo>
                <a:cubicBezTo>
                  <a:pt x="13507" y="6004"/>
                  <a:pt x="13489" y="5969"/>
                  <a:pt x="13445" y="5969"/>
                </a:cubicBezTo>
                <a:cubicBezTo>
                  <a:pt x="13400" y="5969"/>
                  <a:pt x="13373" y="5986"/>
                  <a:pt x="13373" y="6031"/>
                </a:cubicBezTo>
                <a:cubicBezTo>
                  <a:pt x="13364" y="6076"/>
                  <a:pt x="13391" y="6102"/>
                  <a:pt x="13436" y="6111"/>
                </a:cubicBezTo>
                <a:cubicBezTo>
                  <a:pt x="13472" y="6102"/>
                  <a:pt x="13498" y="6084"/>
                  <a:pt x="13507" y="6049"/>
                </a:cubicBezTo>
                <a:close/>
                <a:moveTo>
                  <a:pt x="12098" y="4131"/>
                </a:moveTo>
                <a:cubicBezTo>
                  <a:pt x="12142" y="4131"/>
                  <a:pt x="12169" y="4113"/>
                  <a:pt x="12169" y="4068"/>
                </a:cubicBezTo>
                <a:cubicBezTo>
                  <a:pt x="12169" y="4015"/>
                  <a:pt x="12142" y="3988"/>
                  <a:pt x="12089" y="3988"/>
                </a:cubicBezTo>
                <a:cubicBezTo>
                  <a:pt x="12044" y="3988"/>
                  <a:pt x="12026" y="4015"/>
                  <a:pt x="12026" y="4059"/>
                </a:cubicBezTo>
                <a:cubicBezTo>
                  <a:pt x="12026" y="4104"/>
                  <a:pt x="12044" y="4131"/>
                  <a:pt x="12098" y="4131"/>
                </a:cubicBezTo>
                <a:close/>
                <a:moveTo>
                  <a:pt x="12847" y="4728"/>
                </a:moveTo>
                <a:cubicBezTo>
                  <a:pt x="12856" y="4684"/>
                  <a:pt x="12829" y="4657"/>
                  <a:pt x="12785" y="4648"/>
                </a:cubicBezTo>
                <a:cubicBezTo>
                  <a:pt x="12740" y="4648"/>
                  <a:pt x="12713" y="4675"/>
                  <a:pt x="12713" y="4711"/>
                </a:cubicBezTo>
                <a:cubicBezTo>
                  <a:pt x="12704" y="4755"/>
                  <a:pt x="12731" y="4782"/>
                  <a:pt x="12776" y="4791"/>
                </a:cubicBezTo>
                <a:cubicBezTo>
                  <a:pt x="12811" y="4791"/>
                  <a:pt x="12838" y="4773"/>
                  <a:pt x="12847" y="4728"/>
                </a:cubicBezTo>
                <a:close/>
                <a:moveTo>
                  <a:pt x="4122" y="652"/>
                </a:moveTo>
                <a:cubicBezTo>
                  <a:pt x="4078" y="652"/>
                  <a:pt x="4051" y="669"/>
                  <a:pt x="4051" y="714"/>
                </a:cubicBezTo>
                <a:cubicBezTo>
                  <a:pt x="4042" y="759"/>
                  <a:pt x="4069" y="785"/>
                  <a:pt x="4113" y="794"/>
                </a:cubicBezTo>
                <a:cubicBezTo>
                  <a:pt x="4158" y="794"/>
                  <a:pt x="4185" y="768"/>
                  <a:pt x="4194" y="714"/>
                </a:cubicBezTo>
                <a:cubicBezTo>
                  <a:pt x="4185" y="678"/>
                  <a:pt x="4167" y="652"/>
                  <a:pt x="4122" y="652"/>
                </a:cubicBezTo>
                <a:close/>
                <a:moveTo>
                  <a:pt x="11446" y="3301"/>
                </a:moveTo>
                <a:cubicBezTo>
                  <a:pt x="11393" y="3301"/>
                  <a:pt x="11366" y="3328"/>
                  <a:pt x="11357" y="3381"/>
                </a:cubicBezTo>
                <a:cubicBezTo>
                  <a:pt x="11357" y="3426"/>
                  <a:pt x="11384" y="3453"/>
                  <a:pt x="11429" y="3453"/>
                </a:cubicBezTo>
                <a:cubicBezTo>
                  <a:pt x="11482" y="3462"/>
                  <a:pt x="11509" y="3435"/>
                  <a:pt x="11518" y="3372"/>
                </a:cubicBezTo>
                <a:cubicBezTo>
                  <a:pt x="11509" y="3337"/>
                  <a:pt x="11491" y="3301"/>
                  <a:pt x="11446" y="3301"/>
                </a:cubicBezTo>
                <a:moveTo>
                  <a:pt x="12098" y="3310"/>
                </a:moveTo>
                <a:cubicBezTo>
                  <a:pt x="12053" y="3319"/>
                  <a:pt x="12026" y="3346"/>
                  <a:pt x="12035" y="3381"/>
                </a:cubicBezTo>
                <a:cubicBezTo>
                  <a:pt x="12035" y="3417"/>
                  <a:pt x="12062" y="3444"/>
                  <a:pt x="12098" y="3444"/>
                </a:cubicBezTo>
                <a:cubicBezTo>
                  <a:pt x="12142" y="3444"/>
                  <a:pt x="12160" y="3417"/>
                  <a:pt x="12160" y="3372"/>
                </a:cubicBezTo>
                <a:cubicBezTo>
                  <a:pt x="12151" y="3337"/>
                  <a:pt x="12133" y="3310"/>
                  <a:pt x="12098" y="3310"/>
                </a:cubicBezTo>
                <a:close/>
                <a:moveTo>
                  <a:pt x="3471" y="652"/>
                </a:moveTo>
                <a:cubicBezTo>
                  <a:pt x="3426" y="652"/>
                  <a:pt x="3400" y="669"/>
                  <a:pt x="3391" y="714"/>
                </a:cubicBezTo>
                <a:cubicBezTo>
                  <a:pt x="3391" y="759"/>
                  <a:pt x="3418" y="785"/>
                  <a:pt x="3453" y="785"/>
                </a:cubicBezTo>
                <a:cubicBezTo>
                  <a:pt x="3498" y="794"/>
                  <a:pt x="3525" y="768"/>
                  <a:pt x="3534" y="723"/>
                </a:cubicBezTo>
                <a:cubicBezTo>
                  <a:pt x="3525" y="678"/>
                  <a:pt x="3507" y="652"/>
                  <a:pt x="3471" y="652"/>
                </a:cubicBezTo>
                <a:close/>
                <a:moveTo>
                  <a:pt x="4782" y="643"/>
                </a:moveTo>
                <a:cubicBezTo>
                  <a:pt x="4738" y="643"/>
                  <a:pt x="4711" y="669"/>
                  <a:pt x="4702" y="714"/>
                </a:cubicBezTo>
                <a:cubicBezTo>
                  <a:pt x="4702" y="768"/>
                  <a:pt x="4729" y="794"/>
                  <a:pt x="4782" y="794"/>
                </a:cubicBezTo>
                <a:cubicBezTo>
                  <a:pt x="4827" y="794"/>
                  <a:pt x="4854" y="768"/>
                  <a:pt x="4854" y="723"/>
                </a:cubicBezTo>
                <a:cubicBezTo>
                  <a:pt x="4854" y="678"/>
                  <a:pt x="4827" y="652"/>
                  <a:pt x="4782" y="643"/>
                </a:cubicBezTo>
                <a:close/>
                <a:moveTo>
                  <a:pt x="2784" y="652"/>
                </a:moveTo>
                <a:cubicBezTo>
                  <a:pt x="2740" y="652"/>
                  <a:pt x="2713" y="678"/>
                  <a:pt x="2713" y="714"/>
                </a:cubicBezTo>
                <a:cubicBezTo>
                  <a:pt x="2713" y="759"/>
                  <a:pt x="2740" y="785"/>
                  <a:pt x="2775" y="785"/>
                </a:cubicBezTo>
                <a:cubicBezTo>
                  <a:pt x="2820" y="785"/>
                  <a:pt x="2838" y="759"/>
                  <a:pt x="2847" y="723"/>
                </a:cubicBezTo>
                <a:cubicBezTo>
                  <a:pt x="2847" y="687"/>
                  <a:pt x="2820" y="661"/>
                  <a:pt x="2784" y="652"/>
                </a:cubicBezTo>
                <a:close/>
                <a:moveTo>
                  <a:pt x="12785" y="5308"/>
                </a:moveTo>
                <a:cubicBezTo>
                  <a:pt x="12740" y="5299"/>
                  <a:pt x="12713" y="5317"/>
                  <a:pt x="12704" y="5371"/>
                </a:cubicBezTo>
                <a:cubicBezTo>
                  <a:pt x="12704" y="5415"/>
                  <a:pt x="12722" y="5451"/>
                  <a:pt x="12776" y="5451"/>
                </a:cubicBezTo>
                <a:cubicBezTo>
                  <a:pt x="12820" y="5451"/>
                  <a:pt x="12847" y="5433"/>
                  <a:pt x="12856" y="5380"/>
                </a:cubicBezTo>
                <a:cubicBezTo>
                  <a:pt x="12856" y="5335"/>
                  <a:pt x="12829" y="5308"/>
                  <a:pt x="12785" y="5308"/>
                </a:cubicBezTo>
                <a:close/>
                <a:moveTo>
                  <a:pt x="12695" y="6049"/>
                </a:moveTo>
                <a:cubicBezTo>
                  <a:pt x="12704" y="6093"/>
                  <a:pt x="12731" y="6129"/>
                  <a:pt x="12785" y="6120"/>
                </a:cubicBezTo>
                <a:cubicBezTo>
                  <a:pt x="12838" y="6120"/>
                  <a:pt x="12865" y="6084"/>
                  <a:pt x="12865" y="6031"/>
                </a:cubicBezTo>
                <a:cubicBezTo>
                  <a:pt x="12856" y="5977"/>
                  <a:pt x="12820" y="5951"/>
                  <a:pt x="12776" y="5951"/>
                </a:cubicBezTo>
                <a:cubicBezTo>
                  <a:pt x="12722" y="5960"/>
                  <a:pt x="12686" y="5995"/>
                  <a:pt x="12695" y="6049"/>
                </a:cubicBezTo>
                <a:close/>
                <a:moveTo>
                  <a:pt x="12000" y="6031"/>
                </a:moveTo>
                <a:cubicBezTo>
                  <a:pt x="12000" y="6093"/>
                  <a:pt x="12035" y="6129"/>
                  <a:pt x="12089" y="6129"/>
                </a:cubicBezTo>
                <a:cubicBezTo>
                  <a:pt x="12151" y="6138"/>
                  <a:pt x="12187" y="6102"/>
                  <a:pt x="12187" y="6040"/>
                </a:cubicBezTo>
                <a:cubicBezTo>
                  <a:pt x="12196" y="5986"/>
                  <a:pt x="12160" y="5951"/>
                  <a:pt x="12098" y="5942"/>
                </a:cubicBezTo>
                <a:cubicBezTo>
                  <a:pt x="12044" y="5942"/>
                  <a:pt x="12008" y="5969"/>
                  <a:pt x="12000" y="6031"/>
                </a:cubicBezTo>
                <a:close/>
                <a:moveTo>
                  <a:pt x="3453" y="1294"/>
                </a:moveTo>
                <a:cubicBezTo>
                  <a:pt x="3409" y="1303"/>
                  <a:pt x="3373" y="1330"/>
                  <a:pt x="3382" y="1383"/>
                </a:cubicBezTo>
                <a:cubicBezTo>
                  <a:pt x="3382" y="1437"/>
                  <a:pt x="3418" y="1463"/>
                  <a:pt x="3471" y="1463"/>
                </a:cubicBezTo>
                <a:cubicBezTo>
                  <a:pt x="3516" y="1454"/>
                  <a:pt x="3542" y="1428"/>
                  <a:pt x="3551" y="1374"/>
                </a:cubicBezTo>
                <a:cubicBezTo>
                  <a:pt x="3534" y="1321"/>
                  <a:pt x="3507" y="1285"/>
                  <a:pt x="3453" y="1294"/>
                </a:cubicBezTo>
                <a:close/>
                <a:moveTo>
                  <a:pt x="4212" y="1374"/>
                </a:moveTo>
                <a:cubicBezTo>
                  <a:pt x="4203" y="1330"/>
                  <a:pt x="4176" y="1294"/>
                  <a:pt x="4122" y="1294"/>
                </a:cubicBezTo>
                <a:cubicBezTo>
                  <a:pt x="4069" y="1285"/>
                  <a:pt x="4033" y="1321"/>
                  <a:pt x="4033" y="1374"/>
                </a:cubicBezTo>
                <a:cubicBezTo>
                  <a:pt x="4033" y="1428"/>
                  <a:pt x="4069" y="1463"/>
                  <a:pt x="4122" y="1472"/>
                </a:cubicBezTo>
                <a:cubicBezTo>
                  <a:pt x="4176" y="1463"/>
                  <a:pt x="4212" y="1428"/>
                  <a:pt x="4212" y="1374"/>
                </a:cubicBezTo>
                <a:close/>
                <a:moveTo>
                  <a:pt x="4693" y="1374"/>
                </a:moveTo>
                <a:cubicBezTo>
                  <a:pt x="4684" y="1428"/>
                  <a:pt x="4720" y="1472"/>
                  <a:pt x="4782" y="1472"/>
                </a:cubicBezTo>
                <a:cubicBezTo>
                  <a:pt x="4836" y="1472"/>
                  <a:pt x="4872" y="1437"/>
                  <a:pt x="4872" y="1383"/>
                </a:cubicBezTo>
                <a:cubicBezTo>
                  <a:pt x="4872" y="1330"/>
                  <a:pt x="4836" y="1294"/>
                  <a:pt x="4782" y="1285"/>
                </a:cubicBezTo>
                <a:cubicBezTo>
                  <a:pt x="4729" y="1294"/>
                  <a:pt x="4693" y="1321"/>
                  <a:pt x="4693" y="1374"/>
                </a:cubicBezTo>
                <a:close/>
                <a:moveTo>
                  <a:pt x="28" y="4033"/>
                </a:moveTo>
                <a:cubicBezTo>
                  <a:pt x="28" y="4095"/>
                  <a:pt x="63" y="4131"/>
                  <a:pt x="126" y="4131"/>
                </a:cubicBezTo>
                <a:cubicBezTo>
                  <a:pt x="179" y="4131"/>
                  <a:pt x="215" y="4095"/>
                  <a:pt x="215" y="4042"/>
                </a:cubicBezTo>
                <a:cubicBezTo>
                  <a:pt x="215" y="3979"/>
                  <a:pt x="179" y="3952"/>
                  <a:pt x="108" y="3943"/>
                </a:cubicBezTo>
                <a:cubicBezTo>
                  <a:pt x="63" y="3952"/>
                  <a:pt x="28" y="3979"/>
                  <a:pt x="28" y="4033"/>
                </a:cubicBezTo>
                <a:close/>
                <a:moveTo>
                  <a:pt x="5371" y="1374"/>
                </a:moveTo>
                <a:cubicBezTo>
                  <a:pt x="5362" y="1428"/>
                  <a:pt x="5398" y="1472"/>
                  <a:pt x="5460" y="1472"/>
                </a:cubicBezTo>
                <a:cubicBezTo>
                  <a:pt x="5514" y="1472"/>
                  <a:pt x="5550" y="1437"/>
                  <a:pt x="5550" y="1383"/>
                </a:cubicBezTo>
                <a:cubicBezTo>
                  <a:pt x="5559" y="1330"/>
                  <a:pt x="5523" y="1294"/>
                  <a:pt x="5460" y="1285"/>
                </a:cubicBezTo>
                <a:cubicBezTo>
                  <a:pt x="5416" y="1294"/>
                  <a:pt x="5371" y="1312"/>
                  <a:pt x="5371" y="1374"/>
                </a:cubicBezTo>
                <a:close/>
                <a:moveTo>
                  <a:pt x="6121" y="1285"/>
                </a:moveTo>
                <a:cubicBezTo>
                  <a:pt x="6067" y="1285"/>
                  <a:pt x="6031" y="1321"/>
                  <a:pt x="6031" y="1374"/>
                </a:cubicBezTo>
                <a:cubicBezTo>
                  <a:pt x="6031" y="1428"/>
                  <a:pt x="6067" y="1472"/>
                  <a:pt x="6121" y="1472"/>
                </a:cubicBezTo>
                <a:cubicBezTo>
                  <a:pt x="6174" y="1472"/>
                  <a:pt x="6201" y="1428"/>
                  <a:pt x="6210" y="1383"/>
                </a:cubicBezTo>
                <a:cubicBezTo>
                  <a:pt x="6210" y="1330"/>
                  <a:pt x="6174" y="1294"/>
                  <a:pt x="6121" y="1285"/>
                </a:cubicBezTo>
                <a:close/>
                <a:moveTo>
                  <a:pt x="6692" y="1374"/>
                </a:moveTo>
                <a:cubicBezTo>
                  <a:pt x="6692" y="1428"/>
                  <a:pt x="6718" y="1463"/>
                  <a:pt x="6772" y="1472"/>
                </a:cubicBezTo>
                <a:cubicBezTo>
                  <a:pt x="6834" y="1472"/>
                  <a:pt x="6870" y="1437"/>
                  <a:pt x="6870" y="1374"/>
                </a:cubicBezTo>
                <a:cubicBezTo>
                  <a:pt x="6870" y="1321"/>
                  <a:pt x="6834" y="1294"/>
                  <a:pt x="6781" y="1285"/>
                </a:cubicBezTo>
                <a:cubicBezTo>
                  <a:pt x="6727" y="1294"/>
                  <a:pt x="6692" y="1321"/>
                  <a:pt x="6692" y="1374"/>
                </a:cubicBezTo>
                <a:close/>
                <a:moveTo>
                  <a:pt x="7530" y="1383"/>
                </a:moveTo>
                <a:cubicBezTo>
                  <a:pt x="7530" y="1330"/>
                  <a:pt x="7494" y="1294"/>
                  <a:pt x="7450" y="1294"/>
                </a:cubicBezTo>
                <a:cubicBezTo>
                  <a:pt x="7396" y="1285"/>
                  <a:pt x="7352" y="1321"/>
                  <a:pt x="7352" y="1374"/>
                </a:cubicBezTo>
                <a:cubicBezTo>
                  <a:pt x="7343" y="1428"/>
                  <a:pt x="7378" y="1454"/>
                  <a:pt x="7441" y="1472"/>
                </a:cubicBezTo>
                <a:cubicBezTo>
                  <a:pt x="7486" y="1463"/>
                  <a:pt x="7521" y="1437"/>
                  <a:pt x="7530" y="1383"/>
                </a:cubicBezTo>
                <a:close/>
                <a:moveTo>
                  <a:pt x="206" y="3390"/>
                </a:moveTo>
                <a:cubicBezTo>
                  <a:pt x="206" y="3337"/>
                  <a:pt x="179" y="3301"/>
                  <a:pt x="126" y="3292"/>
                </a:cubicBezTo>
                <a:cubicBezTo>
                  <a:pt x="72" y="3292"/>
                  <a:pt x="45" y="3328"/>
                  <a:pt x="36" y="3372"/>
                </a:cubicBezTo>
                <a:cubicBezTo>
                  <a:pt x="28" y="3426"/>
                  <a:pt x="63" y="3453"/>
                  <a:pt x="117" y="3462"/>
                </a:cubicBezTo>
                <a:cubicBezTo>
                  <a:pt x="170" y="3462"/>
                  <a:pt x="197" y="3435"/>
                  <a:pt x="206" y="3390"/>
                </a:cubicBezTo>
                <a:close/>
                <a:moveTo>
                  <a:pt x="714" y="3372"/>
                </a:moveTo>
                <a:cubicBezTo>
                  <a:pt x="706" y="3435"/>
                  <a:pt x="741" y="3471"/>
                  <a:pt x="804" y="3471"/>
                </a:cubicBezTo>
                <a:cubicBezTo>
                  <a:pt x="857" y="3471"/>
                  <a:pt x="893" y="3435"/>
                  <a:pt x="893" y="3381"/>
                </a:cubicBezTo>
                <a:cubicBezTo>
                  <a:pt x="902" y="3319"/>
                  <a:pt x="857" y="3292"/>
                  <a:pt x="795" y="3283"/>
                </a:cubicBezTo>
                <a:cubicBezTo>
                  <a:pt x="750" y="3292"/>
                  <a:pt x="714" y="3319"/>
                  <a:pt x="714" y="3372"/>
                </a:cubicBezTo>
                <a:close/>
                <a:moveTo>
                  <a:pt x="10215" y="3381"/>
                </a:moveTo>
                <a:cubicBezTo>
                  <a:pt x="10215" y="3328"/>
                  <a:pt x="10189" y="3283"/>
                  <a:pt x="10126" y="3283"/>
                </a:cubicBezTo>
                <a:cubicBezTo>
                  <a:pt x="10064" y="3274"/>
                  <a:pt x="10028" y="3310"/>
                  <a:pt x="10028" y="3381"/>
                </a:cubicBezTo>
                <a:cubicBezTo>
                  <a:pt x="10028" y="3435"/>
                  <a:pt x="10064" y="3471"/>
                  <a:pt x="10117" y="3480"/>
                </a:cubicBezTo>
                <a:cubicBezTo>
                  <a:pt x="10180" y="3471"/>
                  <a:pt x="10215" y="3444"/>
                  <a:pt x="10215" y="3381"/>
                </a:cubicBezTo>
                <a:close/>
                <a:moveTo>
                  <a:pt x="10867" y="3381"/>
                </a:moveTo>
                <a:cubicBezTo>
                  <a:pt x="10876" y="3328"/>
                  <a:pt x="10840" y="3292"/>
                  <a:pt x="10786" y="3292"/>
                </a:cubicBezTo>
                <a:cubicBezTo>
                  <a:pt x="10724" y="3283"/>
                  <a:pt x="10688" y="3319"/>
                  <a:pt x="10688" y="3381"/>
                </a:cubicBezTo>
                <a:cubicBezTo>
                  <a:pt x="10688" y="3435"/>
                  <a:pt x="10724" y="3462"/>
                  <a:pt x="10777" y="3471"/>
                </a:cubicBezTo>
                <a:cubicBezTo>
                  <a:pt x="10831" y="3462"/>
                  <a:pt x="10867" y="3435"/>
                  <a:pt x="10867" y="3381"/>
                </a:cubicBezTo>
                <a:close/>
                <a:moveTo>
                  <a:pt x="884" y="2721"/>
                </a:moveTo>
                <a:cubicBezTo>
                  <a:pt x="884" y="2668"/>
                  <a:pt x="848" y="2632"/>
                  <a:pt x="795" y="2632"/>
                </a:cubicBezTo>
                <a:cubicBezTo>
                  <a:pt x="741" y="2641"/>
                  <a:pt x="714" y="2677"/>
                  <a:pt x="723" y="2730"/>
                </a:cubicBezTo>
                <a:cubicBezTo>
                  <a:pt x="723" y="2775"/>
                  <a:pt x="759" y="2802"/>
                  <a:pt x="804" y="2802"/>
                </a:cubicBezTo>
                <a:cubicBezTo>
                  <a:pt x="857" y="2793"/>
                  <a:pt x="884" y="2766"/>
                  <a:pt x="884" y="2721"/>
                </a:cubicBezTo>
                <a:close/>
                <a:moveTo>
                  <a:pt x="12008" y="5380"/>
                </a:moveTo>
                <a:cubicBezTo>
                  <a:pt x="12008" y="5433"/>
                  <a:pt x="12044" y="5469"/>
                  <a:pt x="12089" y="5469"/>
                </a:cubicBezTo>
                <a:cubicBezTo>
                  <a:pt x="12151" y="5469"/>
                  <a:pt x="12187" y="5433"/>
                  <a:pt x="12187" y="5371"/>
                </a:cubicBezTo>
                <a:cubicBezTo>
                  <a:pt x="12187" y="5317"/>
                  <a:pt x="12151" y="5291"/>
                  <a:pt x="12098" y="5291"/>
                </a:cubicBezTo>
                <a:cubicBezTo>
                  <a:pt x="12044" y="5299"/>
                  <a:pt x="12008" y="5326"/>
                  <a:pt x="12008" y="5380"/>
                </a:cubicBezTo>
                <a:close/>
                <a:moveTo>
                  <a:pt x="28" y="4720"/>
                </a:moveTo>
                <a:cubicBezTo>
                  <a:pt x="28" y="4773"/>
                  <a:pt x="54" y="4809"/>
                  <a:pt x="117" y="4818"/>
                </a:cubicBezTo>
                <a:cubicBezTo>
                  <a:pt x="179" y="4818"/>
                  <a:pt x="215" y="4782"/>
                  <a:pt x="215" y="4720"/>
                </a:cubicBezTo>
                <a:cubicBezTo>
                  <a:pt x="215" y="4657"/>
                  <a:pt x="179" y="4630"/>
                  <a:pt x="117" y="4621"/>
                </a:cubicBezTo>
                <a:cubicBezTo>
                  <a:pt x="63" y="4630"/>
                  <a:pt x="28" y="4657"/>
                  <a:pt x="28" y="4720"/>
                </a:cubicBezTo>
                <a:close/>
                <a:moveTo>
                  <a:pt x="11339" y="4720"/>
                </a:moveTo>
                <a:cubicBezTo>
                  <a:pt x="11339" y="4773"/>
                  <a:pt x="11375" y="4809"/>
                  <a:pt x="11438" y="4818"/>
                </a:cubicBezTo>
                <a:cubicBezTo>
                  <a:pt x="11491" y="4818"/>
                  <a:pt x="11527" y="4782"/>
                  <a:pt x="11536" y="4720"/>
                </a:cubicBezTo>
                <a:cubicBezTo>
                  <a:pt x="11536" y="4666"/>
                  <a:pt x="11500" y="4630"/>
                  <a:pt x="11438" y="4621"/>
                </a:cubicBezTo>
                <a:cubicBezTo>
                  <a:pt x="11384" y="4630"/>
                  <a:pt x="11348" y="4657"/>
                  <a:pt x="11339" y="4720"/>
                </a:cubicBezTo>
                <a:close/>
                <a:moveTo>
                  <a:pt x="12107" y="4639"/>
                </a:moveTo>
                <a:cubicBezTo>
                  <a:pt x="12053" y="4630"/>
                  <a:pt x="12017" y="4666"/>
                  <a:pt x="12008" y="4720"/>
                </a:cubicBezTo>
                <a:cubicBezTo>
                  <a:pt x="12008" y="4764"/>
                  <a:pt x="12044" y="4800"/>
                  <a:pt x="12089" y="4800"/>
                </a:cubicBezTo>
                <a:cubicBezTo>
                  <a:pt x="12142" y="4809"/>
                  <a:pt x="12178" y="4773"/>
                  <a:pt x="12187" y="4720"/>
                </a:cubicBezTo>
                <a:cubicBezTo>
                  <a:pt x="12178" y="4675"/>
                  <a:pt x="12151" y="4639"/>
                  <a:pt x="12107" y="4639"/>
                </a:cubicBezTo>
                <a:close/>
                <a:moveTo>
                  <a:pt x="2035" y="2061"/>
                </a:moveTo>
                <a:cubicBezTo>
                  <a:pt x="2035" y="2115"/>
                  <a:pt x="2062" y="2141"/>
                  <a:pt x="2115" y="2150"/>
                </a:cubicBezTo>
                <a:cubicBezTo>
                  <a:pt x="2169" y="2150"/>
                  <a:pt x="2204" y="2115"/>
                  <a:pt x="2204" y="2070"/>
                </a:cubicBezTo>
                <a:cubicBezTo>
                  <a:pt x="2213" y="2008"/>
                  <a:pt x="2178" y="1981"/>
                  <a:pt x="2124" y="1972"/>
                </a:cubicBezTo>
                <a:cubicBezTo>
                  <a:pt x="2070" y="1981"/>
                  <a:pt x="2035" y="2008"/>
                  <a:pt x="2035" y="2061"/>
                </a:cubicBezTo>
                <a:close/>
                <a:moveTo>
                  <a:pt x="2873" y="2061"/>
                </a:moveTo>
                <a:cubicBezTo>
                  <a:pt x="2873" y="2008"/>
                  <a:pt x="2838" y="1972"/>
                  <a:pt x="2775" y="1972"/>
                </a:cubicBezTo>
                <a:cubicBezTo>
                  <a:pt x="2722" y="1972"/>
                  <a:pt x="2686" y="1999"/>
                  <a:pt x="2686" y="2061"/>
                </a:cubicBezTo>
                <a:cubicBezTo>
                  <a:pt x="2686" y="2115"/>
                  <a:pt x="2722" y="2150"/>
                  <a:pt x="2784" y="2159"/>
                </a:cubicBezTo>
                <a:cubicBezTo>
                  <a:pt x="2838" y="2150"/>
                  <a:pt x="2873" y="2124"/>
                  <a:pt x="2873" y="2061"/>
                </a:cubicBezTo>
                <a:close/>
                <a:moveTo>
                  <a:pt x="3462" y="1963"/>
                </a:moveTo>
                <a:cubicBezTo>
                  <a:pt x="3409" y="1963"/>
                  <a:pt x="3364" y="1999"/>
                  <a:pt x="3364" y="2052"/>
                </a:cubicBezTo>
                <a:cubicBezTo>
                  <a:pt x="3364" y="2124"/>
                  <a:pt x="3400" y="2159"/>
                  <a:pt x="3462" y="2159"/>
                </a:cubicBezTo>
                <a:cubicBezTo>
                  <a:pt x="3525" y="2159"/>
                  <a:pt x="3551" y="2115"/>
                  <a:pt x="3560" y="2061"/>
                </a:cubicBezTo>
                <a:cubicBezTo>
                  <a:pt x="3551" y="1999"/>
                  <a:pt x="3525" y="1963"/>
                  <a:pt x="3462" y="1963"/>
                </a:cubicBezTo>
                <a:close/>
                <a:moveTo>
                  <a:pt x="8030" y="2061"/>
                </a:moveTo>
                <a:cubicBezTo>
                  <a:pt x="8030" y="2124"/>
                  <a:pt x="8056" y="2150"/>
                  <a:pt x="8119" y="2159"/>
                </a:cubicBezTo>
                <a:cubicBezTo>
                  <a:pt x="8181" y="2159"/>
                  <a:pt x="8217" y="2124"/>
                  <a:pt x="8217" y="2061"/>
                </a:cubicBezTo>
                <a:cubicBezTo>
                  <a:pt x="8217" y="1999"/>
                  <a:pt x="8181" y="1972"/>
                  <a:pt x="8119" y="1963"/>
                </a:cubicBezTo>
                <a:cubicBezTo>
                  <a:pt x="8065" y="1972"/>
                  <a:pt x="8030" y="1999"/>
                  <a:pt x="8030" y="2061"/>
                </a:cubicBezTo>
                <a:moveTo>
                  <a:pt x="8779" y="1972"/>
                </a:moveTo>
                <a:cubicBezTo>
                  <a:pt x="8726" y="1972"/>
                  <a:pt x="8690" y="2008"/>
                  <a:pt x="8690" y="2061"/>
                </a:cubicBezTo>
                <a:cubicBezTo>
                  <a:pt x="8690" y="2115"/>
                  <a:pt x="8726" y="2150"/>
                  <a:pt x="8788" y="2150"/>
                </a:cubicBezTo>
                <a:cubicBezTo>
                  <a:pt x="8842" y="2150"/>
                  <a:pt x="8868" y="2115"/>
                  <a:pt x="8868" y="2061"/>
                </a:cubicBezTo>
                <a:cubicBezTo>
                  <a:pt x="8859" y="2008"/>
                  <a:pt x="8833" y="1972"/>
                  <a:pt x="8779" y="1972"/>
                </a:cubicBezTo>
                <a:close/>
                <a:moveTo>
                  <a:pt x="9430" y="1981"/>
                </a:moveTo>
                <a:cubicBezTo>
                  <a:pt x="9386" y="1981"/>
                  <a:pt x="9350" y="2017"/>
                  <a:pt x="9350" y="2061"/>
                </a:cubicBezTo>
                <a:cubicBezTo>
                  <a:pt x="9359" y="2115"/>
                  <a:pt x="9395" y="2150"/>
                  <a:pt x="9448" y="2141"/>
                </a:cubicBezTo>
                <a:cubicBezTo>
                  <a:pt x="9493" y="2141"/>
                  <a:pt x="9520" y="2106"/>
                  <a:pt x="9520" y="2052"/>
                </a:cubicBezTo>
                <a:cubicBezTo>
                  <a:pt x="9511" y="2008"/>
                  <a:pt x="9484" y="1972"/>
                  <a:pt x="9430" y="1981"/>
                </a:cubicBezTo>
                <a:close/>
                <a:moveTo>
                  <a:pt x="8128" y="1294"/>
                </a:moveTo>
                <a:cubicBezTo>
                  <a:pt x="8074" y="1285"/>
                  <a:pt x="8039" y="1321"/>
                  <a:pt x="8039" y="1374"/>
                </a:cubicBezTo>
                <a:cubicBezTo>
                  <a:pt x="8030" y="1428"/>
                  <a:pt x="8065" y="1454"/>
                  <a:pt x="8110" y="1463"/>
                </a:cubicBezTo>
                <a:cubicBezTo>
                  <a:pt x="8164" y="1472"/>
                  <a:pt x="8199" y="1437"/>
                  <a:pt x="8208" y="1383"/>
                </a:cubicBezTo>
                <a:cubicBezTo>
                  <a:pt x="8199" y="1330"/>
                  <a:pt x="8172" y="1303"/>
                  <a:pt x="8128" y="1294"/>
                </a:cubicBezTo>
                <a:close/>
                <a:moveTo>
                  <a:pt x="10679" y="4050"/>
                </a:moveTo>
                <a:cubicBezTo>
                  <a:pt x="10679" y="4113"/>
                  <a:pt x="10706" y="4149"/>
                  <a:pt x="10768" y="4158"/>
                </a:cubicBezTo>
                <a:cubicBezTo>
                  <a:pt x="10831" y="4158"/>
                  <a:pt x="10876" y="4131"/>
                  <a:pt x="10876" y="4059"/>
                </a:cubicBezTo>
                <a:cubicBezTo>
                  <a:pt x="10876" y="4006"/>
                  <a:pt x="10840" y="3970"/>
                  <a:pt x="10786" y="3961"/>
                </a:cubicBezTo>
                <a:cubicBezTo>
                  <a:pt x="10724" y="3970"/>
                  <a:pt x="10688" y="3997"/>
                  <a:pt x="10679" y="4050"/>
                </a:cubicBezTo>
                <a:close/>
                <a:moveTo>
                  <a:pt x="11446" y="3970"/>
                </a:moveTo>
                <a:cubicBezTo>
                  <a:pt x="11393" y="3970"/>
                  <a:pt x="11348" y="3997"/>
                  <a:pt x="11348" y="4050"/>
                </a:cubicBezTo>
                <a:cubicBezTo>
                  <a:pt x="11339" y="4113"/>
                  <a:pt x="11375" y="4149"/>
                  <a:pt x="11438" y="4149"/>
                </a:cubicBezTo>
                <a:cubicBezTo>
                  <a:pt x="11491" y="4149"/>
                  <a:pt x="11518" y="4113"/>
                  <a:pt x="11527" y="4059"/>
                </a:cubicBezTo>
                <a:cubicBezTo>
                  <a:pt x="11527" y="4015"/>
                  <a:pt x="11500" y="3970"/>
                  <a:pt x="11446" y="3970"/>
                </a:cubicBezTo>
                <a:close/>
                <a:moveTo>
                  <a:pt x="10117" y="2632"/>
                </a:moveTo>
                <a:cubicBezTo>
                  <a:pt x="10064" y="2632"/>
                  <a:pt x="10037" y="2668"/>
                  <a:pt x="10028" y="2712"/>
                </a:cubicBezTo>
                <a:cubicBezTo>
                  <a:pt x="10028" y="2775"/>
                  <a:pt x="10064" y="2810"/>
                  <a:pt x="10117" y="2810"/>
                </a:cubicBezTo>
                <a:cubicBezTo>
                  <a:pt x="10171" y="2810"/>
                  <a:pt x="10206" y="2775"/>
                  <a:pt x="10206" y="2721"/>
                </a:cubicBezTo>
                <a:cubicBezTo>
                  <a:pt x="10198" y="2668"/>
                  <a:pt x="10171" y="2632"/>
                  <a:pt x="10117" y="2632"/>
                </a:cubicBezTo>
                <a:close/>
                <a:moveTo>
                  <a:pt x="9439" y="2623"/>
                </a:moveTo>
                <a:cubicBezTo>
                  <a:pt x="9377" y="2623"/>
                  <a:pt x="9341" y="2659"/>
                  <a:pt x="9341" y="2721"/>
                </a:cubicBezTo>
                <a:cubicBezTo>
                  <a:pt x="9341" y="2784"/>
                  <a:pt x="9377" y="2810"/>
                  <a:pt x="9439" y="2810"/>
                </a:cubicBezTo>
                <a:cubicBezTo>
                  <a:pt x="9502" y="2810"/>
                  <a:pt x="9528" y="2775"/>
                  <a:pt x="9537" y="2721"/>
                </a:cubicBezTo>
                <a:cubicBezTo>
                  <a:pt x="9528" y="2659"/>
                  <a:pt x="9493" y="2623"/>
                  <a:pt x="9439" y="2623"/>
                </a:cubicBezTo>
                <a:close/>
                <a:moveTo>
                  <a:pt x="2026" y="2712"/>
                </a:moveTo>
                <a:cubicBezTo>
                  <a:pt x="2017" y="2775"/>
                  <a:pt x="2053" y="2810"/>
                  <a:pt x="2115" y="2819"/>
                </a:cubicBezTo>
                <a:cubicBezTo>
                  <a:pt x="2178" y="2819"/>
                  <a:pt x="2213" y="2784"/>
                  <a:pt x="2213" y="2721"/>
                </a:cubicBezTo>
                <a:cubicBezTo>
                  <a:pt x="2222" y="2659"/>
                  <a:pt x="2186" y="2632"/>
                  <a:pt x="2124" y="2623"/>
                </a:cubicBezTo>
                <a:cubicBezTo>
                  <a:pt x="2062" y="2623"/>
                  <a:pt x="2026" y="2650"/>
                  <a:pt x="2026" y="2712"/>
                </a:cubicBezTo>
                <a:close/>
                <a:moveTo>
                  <a:pt x="1473" y="2632"/>
                </a:moveTo>
                <a:cubicBezTo>
                  <a:pt x="1419" y="2623"/>
                  <a:pt x="1375" y="2659"/>
                  <a:pt x="1375" y="2712"/>
                </a:cubicBezTo>
                <a:cubicBezTo>
                  <a:pt x="1366" y="2766"/>
                  <a:pt x="1401" y="2810"/>
                  <a:pt x="1464" y="2810"/>
                </a:cubicBezTo>
                <a:cubicBezTo>
                  <a:pt x="1517" y="2810"/>
                  <a:pt x="1544" y="2775"/>
                  <a:pt x="1553" y="2721"/>
                </a:cubicBezTo>
                <a:cubicBezTo>
                  <a:pt x="1553" y="2677"/>
                  <a:pt x="1526" y="2632"/>
                  <a:pt x="1473" y="2632"/>
                </a:cubicBezTo>
                <a:close/>
                <a:moveTo>
                  <a:pt x="12695" y="6718"/>
                </a:moveTo>
                <a:cubicBezTo>
                  <a:pt x="12695" y="6771"/>
                  <a:pt x="12722" y="6807"/>
                  <a:pt x="12776" y="6807"/>
                </a:cubicBezTo>
                <a:cubicBezTo>
                  <a:pt x="12829" y="6807"/>
                  <a:pt x="12865" y="6780"/>
                  <a:pt x="12865" y="6727"/>
                </a:cubicBezTo>
                <a:cubicBezTo>
                  <a:pt x="12865" y="6664"/>
                  <a:pt x="12829" y="6638"/>
                  <a:pt x="12776" y="6629"/>
                </a:cubicBezTo>
                <a:cubicBezTo>
                  <a:pt x="12722" y="6638"/>
                  <a:pt x="12686" y="6664"/>
                  <a:pt x="12695" y="6718"/>
                </a:cubicBezTo>
                <a:moveTo>
                  <a:pt x="4881" y="2061"/>
                </a:moveTo>
                <a:cubicBezTo>
                  <a:pt x="4881" y="1990"/>
                  <a:pt x="4836" y="1954"/>
                  <a:pt x="4774" y="1954"/>
                </a:cubicBezTo>
                <a:cubicBezTo>
                  <a:pt x="4711" y="1963"/>
                  <a:pt x="4675" y="1999"/>
                  <a:pt x="4675" y="2061"/>
                </a:cubicBezTo>
                <a:cubicBezTo>
                  <a:pt x="4675" y="2132"/>
                  <a:pt x="4720" y="2159"/>
                  <a:pt x="4782" y="2168"/>
                </a:cubicBezTo>
                <a:cubicBezTo>
                  <a:pt x="4845" y="2159"/>
                  <a:pt x="4881" y="2124"/>
                  <a:pt x="4881" y="2061"/>
                </a:cubicBezTo>
                <a:close/>
                <a:moveTo>
                  <a:pt x="2677" y="2721"/>
                </a:moveTo>
                <a:cubicBezTo>
                  <a:pt x="2677" y="2784"/>
                  <a:pt x="2722" y="2828"/>
                  <a:pt x="2784" y="2819"/>
                </a:cubicBezTo>
                <a:cubicBezTo>
                  <a:pt x="2847" y="2819"/>
                  <a:pt x="2882" y="2784"/>
                  <a:pt x="2882" y="2712"/>
                </a:cubicBezTo>
                <a:cubicBezTo>
                  <a:pt x="2882" y="2650"/>
                  <a:pt x="2838" y="2623"/>
                  <a:pt x="2775" y="2614"/>
                </a:cubicBezTo>
                <a:cubicBezTo>
                  <a:pt x="2713" y="2623"/>
                  <a:pt x="2677" y="2659"/>
                  <a:pt x="2677" y="2721"/>
                </a:cubicBezTo>
                <a:close/>
                <a:moveTo>
                  <a:pt x="8681" y="2721"/>
                </a:moveTo>
                <a:cubicBezTo>
                  <a:pt x="8681" y="2793"/>
                  <a:pt x="8726" y="2819"/>
                  <a:pt x="8788" y="2819"/>
                </a:cubicBezTo>
                <a:cubicBezTo>
                  <a:pt x="8842" y="2819"/>
                  <a:pt x="8877" y="2775"/>
                  <a:pt x="8877" y="2721"/>
                </a:cubicBezTo>
                <a:cubicBezTo>
                  <a:pt x="8877" y="2659"/>
                  <a:pt x="8842" y="2623"/>
                  <a:pt x="8779" y="2614"/>
                </a:cubicBezTo>
                <a:cubicBezTo>
                  <a:pt x="8717" y="2623"/>
                  <a:pt x="8672" y="2659"/>
                  <a:pt x="8681" y="2721"/>
                </a:cubicBezTo>
                <a:close/>
                <a:moveTo>
                  <a:pt x="706" y="4042"/>
                </a:moveTo>
                <a:cubicBezTo>
                  <a:pt x="706" y="4095"/>
                  <a:pt x="732" y="4131"/>
                  <a:pt x="795" y="4140"/>
                </a:cubicBezTo>
                <a:cubicBezTo>
                  <a:pt x="857" y="4140"/>
                  <a:pt x="902" y="4104"/>
                  <a:pt x="902" y="4042"/>
                </a:cubicBezTo>
                <a:cubicBezTo>
                  <a:pt x="902" y="3979"/>
                  <a:pt x="866" y="3943"/>
                  <a:pt x="804" y="3935"/>
                </a:cubicBezTo>
                <a:cubicBezTo>
                  <a:pt x="741" y="3943"/>
                  <a:pt x="706" y="3970"/>
                  <a:pt x="706" y="4042"/>
                </a:cubicBezTo>
                <a:close/>
                <a:moveTo>
                  <a:pt x="1366" y="3381"/>
                </a:moveTo>
                <a:cubicBezTo>
                  <a:pt x="1366" y="3435"/>
                  <a:pt x="1392" y="3471"/>
                  <a:pt x="1455" y="3480"/>
                </a:cubicBezTo>
                <a:cubicBezTo>
                  <a:pt x="1517" y="3480"/>
                  <a:pt x="1562" y="3453"/>
                  <a:pt x="1562" y="3381"/>
                </a:cubicBezTo>
                <a:cubicBezTo>
                  <a:pt x="1562" y="3319"/>
                  <a:pt x="1526" y="3283"/>
                  <a:pt x="1464" y="3274"/>
                </a:cubicBezTo>
                <a:cubicBezTo>
                  <a:pt x="1401" y="3283"/>
                  <a:pt x="1366" y="3310"/>
                  <a:pt x="1366" y="3381"/>
                </a:cubicBezTo>
                <a:close/>
                <a:moveTo>
                  <a:pt x="11339" y="5380"/>
                </a:moveTo>
                <a:cubicBezTo>
                  <a:pt x="11339" y="5451"/>
                  <a:pt x="11384" y="5478"/>
                  <a:pt x="11446" y="5478"/>
                </a:cubicBezTo>
                <a:cubicBezTo>
                  <a:pt x="11500" y="5478"/>
                  <a:pt x="11536" y="5442"/>
                  <a:pt x="11536" y="5380"/>
                </a:cubicBezTo>
                <a:cubicBezTo>
                  <a:pt x="11536" y="5317"/>
                  <a:pt x="11500" y="5282"/>
                  <a:pt x="11438" y="5273"/>
                </a:cubicBezTo>
                <a:cubicBezTo>
                  <a:pt x="11375" y="5282"/>
                  <a:pt x="11330" y="5317"/>
                  <a:pt x="11339" y="5380"/>
                </a:cubicBezTo>
                <a:close/>
                <a:moveTo>
                  <a:pt x="4113" y="1963"/>
                </a:moveTo>
                <a:cubicBezTo>
                  <a:pt x="4051" y="1963"/>
                  <a:pt x="4024" y="1999"/>
                  <a:pt x="4024" y="2061"/>
                </a:cubicBezTo>
                <a:cubicBezTo>
                  <a:pt x="4024" y="2124"/>
                  <a:pt x="4060" y="2159"/>
                  <a:pt x="4122" y="2159"/>
                </a:cubicBezTo>
                <a:cubicBezTo>
                  <a:pt x="4185" y="2159"/>
                  <a:pt x="4220" y="2124"/>
                  <a:pt x="4220" y="2052"/>
                </a:cubicBezTo>
                <a:cubicBezTo>
                  <a:pt x="4212" y="1990"/>
                  <a:pt x="4176" y="1954"/>
                  <a:pt x="4113" y="1963"/>
                </a:cubicBezTo>
                <a:close/>
                <a:moveTo>
                  <a:pt x="10786" y="4613"/>
                </a:moveTo>
                <a:cubicBezTo>
                  <a:pt x="10715" y="4613"/>
                  <a:pt x="10670" y="4648"/>
                  <a:pt x="10670" y="4720"/>
                </a:cubicBezTo>
                <a:cubicBezTo>
                  <a:pt x="10670" y="4782"/>
                  <a:pt x="10715" y="4827"/>
                  <a:pt x="10768" y="4827"/>
                </a:cubicBezTo>
                <a:cubicBezTo>
                  <a:pt x="10840" y="4827"/>
                  <a:pt x="10876" y="4791"/>
                  <a:pt x="10884" y="4720"/>
                </a:cubicBezTo>
                <a:cubicBezTo>
                  <a:pt x="10884" y="4657"/>
                  <a:pt x="10849" y="4613"/>
                  <a:pt x="10786" y="4613"/>
                </a:cubicBezTo>
                <a:close/>
                <a:moveTo>
                  <a:pt x="9439" y="3274"/>
                </a:moveTo>
                <a:cubicBezTo>
                  <a:pt x="9377" y="3265"/>
                  <a:pt x="9332" y="3310"/>
                  <a:pt x="9332" y="3381"/>
                </a:cubicBezTo>
                <a:cubicBezTo>
                  <a:pt x="9332" y="3444"/>
                  <a:pt x="9368" y="3480"/>
                  <a:pt x="9430" y="3488"/>
                </a:cubicBezTo>
                <a:cubicBezTo>
                  <a:pt x="9502" y="3488"/>
                  <a:pt x="9537" y="3444"/>
                  <a:pt x="9546" y="3381"/>
                </a:cubicBezTo>
                <a:cubicBezTo>
                  <a:pt x="9537" y="3319"/>
                  <a:pt x="9502" y="3274"/>
                  <a:pt x="9439" y="3274"/>
                </a:cubicBezTo>
                <a:close/>
                <a:moveTo>
                  <a:pt x="3355" y="2730"/>
                </a:moveTo>
                <a:cubicBezTo>
                  <a:pt x="3355" y="2793"/>
                  <a:pt x="3400" y="2828"/>
                  <a:pt x="3462" y="2828"/>
                </a:cubicBezTo>
                <a:cubicBezTo>
                  <a:pt x="3525" y="2828"/>
                  <a:pt x="3569" y="2784"/>
                  <a:pt x="3569" y="2721"/>
                </a:cubicBezTo>
                <a:cubicBezTo>
                  <a:pt x="3569" y="2650"/>
                  <a:pt x="3525" y="2614"/>
                  <a:pt x="3462" y="2605"/>
                </a:cubicBezTo>
                <a:cubicBezTo>
                  <a:pt x="3391" y="2623"/>
                  <a:pt x="3346" y="2659"/>
                  <a:pt x="3355" y="2730"/>
                </a:cubicBezTo>
                <a:close/>
                <a:moveTo>
                  <a:pt x="10117" y="4166"/>
                </a:moveTo>
                <a:cubicBezTo>
                  <a:pt x="10189" y="4166"/>
                  <a:pt x="10224" y="4122"/>
                  <a:pt x="10224" y="4059"/>
                </a:cubicBezTo>
                <a:cubicBezTo>
                  <a:pt x="10224" y="3988"/>
                  <a:pt x="10180" y="3952"/>
                  <a:pt x="10108" y="3952"/>
                </a:cubicBezTo>
                <a:cubicBezTo>
                  <a:pt x="10055" y="3961"/>
                  <a:pt x="10019" y="3997"/>
                  <a:pt x="10010" y="4059"/>
                </a:cubicBezTo>
                <a:cubicBezTo>
                  <a:pt x="10019" y="4122"/>
                  <a:pt x="10055" y="4166"/>
                  <a:pt x="10117" y="4166"/>
                </a:cubicBezTo>
                <a:close/>
                <a:moveTo>
                  <a:pt x="11545" y="6031"/>
                </a:moveTo>
                <a:cubicBezTo>
                  <a:pt x="11536" y="5969"/>
                  <a:pt x="11500" y="5924"/>
                  <a:pt x="11438" y="5933"/>
                </a:cubicBezTo>
                <a:cubicBezTo>
                  <a:pt x="11366" y="5933"/>
                  <a:pt x="11322" y="5977"/>
                  <a:pt x="11330" y="6049"/>
                </a:cubicBezTo>
                <a:cubicBezTo>
                  <a:pt x="11339" y="6111"/>
                  <a:pt x="11375" y="6138"/>
                  <a:pt x="11438" y="6147"/>
                </a:cubicBezTo>
                <a:cubicBezTo>
                  <a:pt x="11509" y="6138"/>
                  <a:pt x="11554" y="6093"/>
                  <a:pt x="11545" y="6031"/>
                </a:cubicBezTo>
                <a:close/>
                <a:moveTo>
                  <a:pt x="126" y="5273"/>
                </a:moveTo>
                <a:cubicBezTo>
                  <a:pt x="54" y="5273"/>
                  <a:pt x="10" y="5317"/>
                  <a:pt x="10" y="5380"/>
                </a:cubicBezTo>
                <a:cubicBezTo>
                  <a:pt x="19" y="5451"/>
                  <a:pt x="63" y="5487"/>
                  <a:pt x="135" y="5487"/>
                </a:cubicBezTo>
                <a:cubicBezTo>
                  <a:pt x="197" y="5478"/>
                  <a:pt x="224" y="5433"/>
                  <a:pt x="233" y="5380"/>
                </a:cubicBezTo>
                <a:cubicBezTo>
                  <a:pt x="224" y="5308"/>
                  <a:pt x="188" y="5273"/>
                  <a:pt x="126" y="5273"/>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582" name="Google Shape;1582;p61"/>
          <p:cNvPicPr preferRelativeResize="0"/>
          <p:nvPr/>
        </p:nvPicPr>
        <p:blipFill rotWithShape="1">
          <a:blip r:embed="rId2">
            <a:alphaModFix amt="23000"/>
          </a:blip>
          <a:srcRect b="7806" l="0" r="0" t="7798"/>
          <a:stretch/>
        </p:blipFill>
        <p:spPr>
          <a:xfrm>
            <a:off x="1" y="-25"/>
            <a:ext cx="9144003" cy="5143501"/>
          </a:xfrm>
          <a:prstGeom prst="rect">
            <a:avLst/>
          </a:prstGeom>
          <a:noFill/>
          <a:ln>
            <a:noFill/>
          </a:ln>
        </p:spPr>
      </p:pic>
      <p:sp>
        <p:nvSpPr>
          <p:cNvPr id="1583" name="Google Shape;1583;p61"/>
          <p:cNvSpPr txBox="1"/>
          <p:nvPr>
            <p:ph type="title"/>
          </p:nvPr>
        </p:nvSpPr>
        <p:spPr>
          <a:xfrm>
            <a:off x="3990300" y="2662225"/>
            <a:ext cx="4440600" cy="841800"/>
          </a:xfrm>
          <a:prstGeom prst="rect">
            <a:avLst/>
          </a:prstGeom>
        </p:spPr>
        <p:txBody>
          <a:bodyPr anchorCtr="0" anchor="ctr" bIns="91425" lIns="91425" spcFirstLastPara="1" rIns="91425" wrap="square" tIns="91425">
            <a:noAutofit/>
          </a:bodyPr>
          <a:lstStyle>
            <a:lvl1pPr lvl="0" rtl="0" algn="ctr">
              <a:lnSpc>
                <a:spcPct val="115000"/>
              </a:lnSpc>
              <a:spcBef>
                <a:spcPts val="0"/>
              </a:spcBef>
              <a:spcAft>
                <a:spcPts val="0"/>
              </a:spcAft>
              <a:buSzPts val="3600"/>
              <a:buNone/>
              <a:defRPr sz="5000"/>
            </a:lvl1pPr>
            <a:lvl2pPr lvl="1" rtl="0" algn="ctr">
              <a:lnSpc>
                <a:spcPct val="115000"/>
              </a:lnSpc>
              <a:spcBef>
                <a:spcPts val="0"/>
              </a:spcBef>
              <a:spcAft>
                <a:spcPts val="0"/>
              </a:spcAft>
              <a:buSzPts val="3600"/>
              <a:buNone/>
              <a:defRPr sz="3600"/>
            </a:lvl2pPr>
            <a:lvl3pPr lvl="2" rtl="0" algn="ctr">
              <a:lnSpc>
                <a:spcPct val="115000"/>
              </a:lnSpc>
              <a:spcBef>
                <a:spcPts val="0"/>
              </a:spcBef>
              <a:spcAft>
                <a:spcPts val="0"/>
              </a:spcAft>
              <a:buSzPts val="3600"/>
              <a:buNone/>
              <a:defRPr sz="3600"/>
            </a:lvl3pPr>
            <a:lvl4pPr lvl="3" rtl="0" algn="ctr">
              <a:lnSpc>
                <a:spcPct val="115000"/>
              </a:lnSpc>
              <a:spcBef>
                <a:spcPts val="0"/>
              </a:spcBef>
              <a:spcAft>
                <a:spcPts val="0"/>
              </a:spcAft>
              <a:buSzPts val="3600"/>
              <a:buNone/>
              <a:defRPr sz="3600"/>
            </a:lvl4pPr>
            <a:lvl5pPr lvl="4" rtl="0" algn="ctr">
              <a:lnSpc>
                <a:spcPct val="115000"/>
              </a:lnSpc>
              <a:spcBef>
                <a:spcPts val="0"/>
              </a:spcBef>
              <a:spcAft>
                <a:spcPts val="0"/>
              </a:spcAft>
              <a:buSzPts val="3600"/>
              <a:buNone/>
              <a:defRPr sz="3600"/>
            </a:lvl5pPr>
            <a:lvl6pPr lvl="5" rtl="0" algn="ctr">
              <a:lnSpc>
                <a:spcPct val="115000"/>
              </a:lnSpc>
              <a:spcBef>
                <a:spcPts val="0"/>
              </a:spcBef>
              <a:spcAft>
                <a:spcPts val="0"/>
              </a:spcAft>
              <a:buSzPts val="3600"/>
              <a:buNone/>
              <a:defRPr sz="3600"/>
            </a:lvl6pPr>
            <a:lvl7pPr lvl="6" rtl="0" algn="ctr">
              <a:lnSpc>
                <a:spcPct val="115000"/>
              </a:lnSpc>
              <a:spcBef>
                <a:spcPts val="0"/>
              </a:spcBef>
              <a:spcAft>
                <a:spcPts val="0"/>
              </a:spcAft>
              <a:buSzPts val="3600"/>
              <a:buNone/>
              <a:defRPr sz="3600"/>
            </a:lvl7pPr>
            <a:lvl8pPr lvl="7" rtl="0" algn="ctr">
              <a:lnSpc>
                <a:spcPct val="115000"/>
              </a:lnSpc>
              <a:spcBef>
                <a:spcPts val="0"/>
              </a:spcBef>
              <a:spcAft>
                <a:spcPts val="0"/>
              </a:spcAft>
              <a:buSzPts val="3600"/>
              <a:buNone/>
              <a:defRPr sz="3600"/>
            </a:lvl8pPr>
            <a:lvl9pPr lvl="8" rtl="0" algn="ctr">
              <a:lnSpc>
                <a:spcPct val="115000"/>
              </a:lnSpc>
              <a:spcBef>
                <a:spcPts val="0"/>
              </a:spcBef>
              <a:spcAft>
                <a:spcPts val="0"/>
              </a:spcAft>
              <a:buSzPts val="3600"/>
              <a:buNone/>
              <a:defRPr sz="3600"/>
            </a:lvl9pPr>
          </a:lstStyle>
          <a:p/>
        </p:txBody>
      </p:sp>
      <p:sp>
        <p:nvSpPr>
          <p:cNvPr id="1584" name="Google Shape;1584;p61"/>
          <p:cNvSpPr txBox="1"/>
          <p:nvPr>
            <p:ph hasCustomPrompt="1" idx="2" type="title"/>
          </p:nvPr>
        </p:nvSpPr>
        <p:spPr>
          <a:xfrm>
            <a:off x="5426725" y="1152050"/>
            <a:ext cx="1567800" cy="1130100"/>
          </a:xfrm>
          <a:prstGeom prst="rect">
            <a:avLst/>
          </a:prstGeom>
          <a:solidFill>
            <a:srgbClr val="FF0098">
              <a:alpha val="40000"/>
            </a:srgbClr>
          </a:solidFill>
        </p:spPr>
        <p:txBody>
          <a:bodyPr anchorCtr="0" anchor="ctr" bIns="91425" lIns="91425" spcFirstLastPara="1" rIns="91425" wrap="square" tIns="91425">
            <a:noAutofit/>
          </a:bodyPr>
          <a:lstStyle>
            <a:lvl1pPr lvl="0" rtl="0" algn="ctr">
              <a:lnSpc>
                <a:spcPct val="115000"/>
              </a:lnSpc>
              <a:spcBef>
                <a:spcPts val="0"/>
              </a:spcBef>
              <a:spcAft>
                <a:spcPts val="0"/>
              </a:spcAft>
              <a:buSzPts val="6000"/>
              <a:buNone/>
              <a:defRPr sz="7200"/>
            </a:lvl1pPr>
            <a:lvl2pPr lvl="1" rtl="0" algn="ctr">
              <a:lnSpc>
                <a:spcPct val="115000"/>
              </a:lnSpc>
              <a:spcBef>
                <a:spcPts val="0"/>
              </a:spcBef>
              <a:spcAft>
                <a:spcPts val="0"/>
              </a:spcAft>
              <a:buSzPts val="6000"/>
              <a:buNone/>
              <a:defRPr sz="6000"/>
            </a:lvl2pPr>
            <a:lvl3pPr lvl="2" rtl="0" algn="ctr">
              <a:lnSpc>
                <a:spcPct val="115000"/>
              </a:lnSpc>
              <a:spcBef>
                <a:spcPts val="0"/>
              </a:spcBef>
              <a:spcAft>
                <a:spcPts val="0"/>
              </a:spcAft>
              <a:buSzPts val="6000"/>
              <a:buNone/>
              <a:defRPr sz="6000"/>
            </a:lvl3pPr>
            <a:lvl4pPr lvl="3" rtl="0" algn="ctr">
              <a:lnSpc>
                <a:spcPct val="115000"/>
              </a:lnSpc>
              <a:spcBef>
                <a:spcPts val="0"/>
              </a:spcBef>
              <a:spcAft>
                <a:spcPts val="0"/>
              </a:spcAft>
              <a:buSzPts val="6000"/>
              <a:buNone/>
              <a:defRPr sz="6000"/>
            </a:lvl4pPr>
            <a:lvl5pPr lvl="4" rtl="0" algn="ctr">
              <a:lnSpc>
                <a:spcPct val="115000"/>
              </a:lnSpc>
              <a:spcBef>
                <a:spcPts val="0"/>
              </a:spcBef>
              <a:spcAft>
                <a:spcPts val="0"/>
              </a:spcAft>
              <a:buSzPts val="6000"/>
              <a:buNone/>
              <a:defRPr sz="6000"/>
            </a:lvl5pPr>
            <a:lvl6pPr lvl="5" rtl="0" algn="ctr">
              <a:lnSpc>
                <a:spcPct val="115000"/>
              </a:lnSpc>
              <a:spcBef>
                <a:spcPts val="0"/>
              </a:spcBef>
              <a:spcAft>
                <a:spcPts val="0"/>
              </a:spcAft>
              <a:buSzPts val="6000"/>
              <a:buNone/>
              <a:defRPr sz="6000"/>
            </a:lvl6pPr>
            <a:lvl7pPr lvl="6" rtl="0" algn="ctr">
              <a:lnSpc>
                <a:spcPct val="115000"/>
              </a:lnSpc>
              <a:spcBef>
                <a:spcPts val="0"/>
              </a:spcBef>
              <a:spcAft>
                <a:spcPts val="0"/>
              </a:spcAft>
              <a:buSzPts val="6000"/>
              <a:buNone/>
              <a:defRPr sz="6000"/>
            </a:lvl7pPr>
            <a:lvl8pPr lvl="7" rtl="0" algn="ctr">
              <a:lnSpc>
                <a:spcPct val="115000"/>
              </a:lnSpc>
              <a:spcBef>
                <a:spcPts val="0"/>
              </a:spcBef>
              <a:spcAft>
                <a:spcPts val="0"/>
              </a:spcAft>
              <a:buSzPts val="6000"/>
              <a:buNone/>
              <a:defRPr sz="6000"/>
            </a:lvl8pPr>
            <a:lvl9pPr lvl="8" rtl="0" algn="ctr">
              <a:lnSpc>
                <a:spcPct val="115000"/>
              </a:lnSpc>
              <a:spcBef>
                <a:spcPts val="0"/>
              </a:spcBef>
              <a:spcAft>
                <a:spcPts val="0"/>
              </a:spcAft>
              <a:buSzPts val="6000"/>
              <a:buNone/>
              <a:defRPr sz="6000"/>
            </a:lvl9pPr>
          </a:lstStyle>
          <a:p>
            <a:r>
              <a:t>xx%</a:t>
            </a:r>
          </a:p>
        </p:txBody>
      </p:sp>
      <p:sp>
        <p:nvSpPr>
          <p:cNvPr id="1585" name="Google Shape;1585;p61"/>
          <p:cNvSpPr txBox="1"/>
          <p:nvPr>
            <p:ph idx="1" type="subTitle"/>
          </p:nvPr>
        </p:nvSpPr>
        <p:spPr>
          <a:xfrm>
            <a:off x="3990300" y="3540850"/>
            <a:ext cx="4440600" cy="450600"/>
          </a:xfrm>
          <a:prstGeom prst="rect">
            <a:avLst/>
          </a:prstGeom>
          <a:solidFill>
            <a:srgbClr val="FF0098">
              <a:alpha val="40000"/>
            </a:srgbClr>
          </a:solidFill>
        </p:spPr>
        <p:txBody>
          <a:bodyPr anchorCtr="0" anchor="t" bIns="91425" lIns="91425" spcFirstLastPara="1" rIns="91425" wrap="square" tIns="91425">
            <a:noAutofit/>
          </a:bodyPr>
          <a:lstStyle>
            <a:lvl1pPr lvl="0" rtl="0" algn="ctr">
              <a:lnSpc>
                <a:spcPct val="115000"/>
              </a:lnSpc>
              <a:spcBef>
                <a:spcPts val="0"/>
              </a:spcBef>
              <a:spcAft>
                <a:spcPts val="0"/>
              </a:spcAft>
              <a:buSzPts val="1600"/>
              <a:buNone/>
              <a:defRPr sz="1600">
                <a:solidFill>
                  <a:schemeClr val="dk1"/>
                </a:solidFill>
              </a:defRPr>
            </a:lvl1pPr>
            <a:lvl2pPr lvl="1" rtl="0" algn="ctr">
              <a:lnSpc>
                <a:spcPct val="115000"/>
              </a:lnSpc>
              <a:spcBef>
                <a:spcPts val="0"/>
              </a:spcBef>
              <a:spcAft>
                <a:spcPts val="0"/>
              </a:spcAft>
              <a:buSzPts val="1600"/>
              <a:buNone/>
              <a:defRPr sz="1600"/>
            </a:lvl2pPr>
            <a:lvl3pPr lvl="2" rtl="0" algn="ctr">
              <a:lnSpc>
                <a:spcPct val="115000"/>
              </a:lnSpc>
              <a:spcBef>
                <a:spcPts val="1600"/>
              </a:spcBef>
              <a:spcAft>
                <a:spcPts val="0"/>
              </a:spcAft>
              <a:buSzPts val="1600"/>
              <a:buNone/>
              <a:defRPr sz="1600"/>
            </a:lvl3pPr>
            <a:lvl4pPr lvl="3" rtl="0" algn="ctr">
              <a:lnSpc>
                <a:spcPct val="115000"/>
              </a:lnSpc>
              <a:spcBef>
                <a:spcPts val="1600"/>
              </a:spcBef>
              <a:spcAft>
                <a:spcPts val="0"/>
              </a:spcAft>
              <a:buSzPts val="1600"/>
              <a:buNone/>
              <a:defRPr sz="1600"/>
            </a:lvl4pPr>
            <a:lvl5pPr lvl="4" rtl="0" algn="ctr">
              <a:lnSpc>
                <a:spcPct val="115000"/>
              </a:lnSpc>
              <a:spcBef>
                <a:spcPts val="1600"/>
              </a:spcBef>
              <a:spcAft>
                <a:spcPts val="0"/>
              </a:spcAft>
              <a:buSzPts val="1600"/>
              <a:buNone/>
              <a:defRPr sz="1600"/>
            </a:lvl5pPr>
            <a:lvl6pPr lvl="5" rtl="0" algn="ctr">
              <a:lnSpc>
                <a:spcPct val="115000"/>
              </a:lnSpc>
              <a:spcBef>
                <a:spcPts val="1600"/>
              </a:spcBef>
              <a:spcAft>
                <a:spcPts val="0"/>
              </a:spcAft>
              <a:buSzPts val="1600"/>
              <a:buNone/>
              <a:defRPr sz="1600"/>
            </a:lvl6pPr>
            <a:lvl7pPr lvl="6" rtl="0" algn="ctr">
              <a:lnSpc>
                <a:spcPct val="115000"/>
              </a:lnSpc>
              <a:spcBef>
                <a:spcPts val="1600"/>
              </a:spcBef>
              <a:spcAft>
                <a:spcPts val="0"/>
              </a:spcAft>
              <a:buSzPts val="1600"/>
              <a:buNone/>
              <a:defRPr sz="1600"/>
            </a:lvl7pPr>
            <a:lvl8pPr lvl="7" rtl="0" algn="ctr">
              <a:lnSpc>
                <a:spcPct val="115000"/>
              </a:lnSpc>
              <a:spcBef>
                <a:spcPts val="1600"/>
              </a:spcBef>
              <a:spcAft>
                <a:spcPts val="0"/>
              </a:spcAft>
              <a:buSzPts val="1600"/>
              <a:buNone/>
              <a:defRPr sz="1600"/>
            </a:lvl8pPr>
            <a:lvl9pPr lvl="8" rtl="0" algn="ctr">
              <a:lnSpc>
                <a:spcPct val="115000"/>
              </a:lnSpc>
              <a:spcBef>
                <a:spcPts val="1600"/>
              </a:spcBef>
              <a:spcAft>
                <a:spcPts val="1600"/>
              </a:spcAft>
              <a:buSzPts val="1600"/>
              <a:buNone/>
              <a:defRPr sz="16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86" name="Shape 1586"/>
        <p:cNvGrpSpPr/>
        <p:nvPr/>
      </p:nvGrpSpPr>
      <p:grpSpPr>
        <a:xfrm>
          <a:off x="0" y="0"/>
          <a:ext cx="0" cy="0"/>
          <a:chOff x="0" y="0"/>
          <a:chExt cx="0" cy="0"/>
        </a:xfrm>
      </p:grpSpPr>
      <p:sp>
        <p:nvSpPr>
          <p:cNvPr id="1587" name="Google Shape;1587;p62"/>
          <p:cNvSpPr/>
          <p:nvPr/>
        </p:nvSpPr>
        <p:spPr>
          <a:xfrm>
            <a:off x="-1092050" y="4401655"/>
            <a:ext cx="2541703" cy="1237997"/>
          </a:xfrm>
          <a:custGeom>
            <a:rect b="b" l="l" r="r" t="t"/>
            <a:pathLst>
              <a:path extrusionOk="0" h="6888" w="14141">
                <a:moveTo>
                  <a:pt x="5460" y="6557"/>
                </a:moveTo>
                <a:cubicBezTo>
                  <a:pt x="5371" y="6557"/>
                  <a:pt x="5300" y="6629"/>
                  <a:pt x="5300" y="6718"/>
                </a:cubicBezTo>
                <a:cubicBezTo>
                  <a:pt x="5300" y="6807"/>
                  <a:pt x="5371" y="6887"/>
                  <a:pt x="5460" y="6887"/>
                </a:cubicBezTo>
                <a:cubicBezTo>
                  <a:pt x="5550" y="6887"/>
                  <a:pt x="5630" y="6807"/>
                  <a:pt x="5630" y="6718"/>
                </a:cubicBezTo>
                <a:cubicBezTo>
                  <a:pt x="5630" y="6629"/>
                  <a:pt x="5550" y="6557"/>
                  <a:pt x="5460" y="6557"/>
                </a:cubicBezTo>
                <a:close/>
                <a:moveTo>
                  <a:pt x="6121" y="6557"/>
                </a:moveTo>
                <a:cubicBezTo>
                  <a:pt x="6040" y="6557"/>
                  <a:pt x="5960" y="6629"/>
                  <a:pt x="5960" y="6709"/>
                </a:cubicBezTo>
                <a:cubicBezTo>
                  <a:pt x="5951" y="6798"/>
                  <a:pt x="6022" y="6878"/>
                  <a:pt x="6112" y="6878"/>
                </a:cubicBezTo>
                <a:cubicBezTo>
                  <a:pt x="6201" y="6887"/>
                  <a:pt x="6281" y="6816"/>
                  <a:pt x="6281" y="6727"/>
                </a:cubicBezTo>
                <a:cubicBezTo>
                  <a:pt x="6290" y="6638"/>
                  <a:pt x="6210" y="6557"/>
                  <a:pt x="6121" y="6557"/>
                </a:cubicBezTo>
                <a:close/>
                <a:moveTo>
                  <a:pt x="4943" y="6709"/>
                </a:moveTo>
                <a:cubicBezTo>
                  <a:pt x="4943" y="6629"/>
                  <a:pt x="4863" y="6557"/>
                  <a:pt x="4782" y="6557"/>
                </a:cubicBezTo>
                <a:cubicBezTo>
                  <a:pt x="4693" y="6557"/>
                  <a:pt x="4613" y="6629"/>
                  <a:pt x="4613" y="6718"/>
                </a:cubicBezTo>
                <a:cubicBezTo>
                  <a:pt x="4613" y="6807"/>
                  <a:pt x="4693" y="6887"/>
                  <a:pt x="4782" y="6878"/>
                </a:cubicBezTo>
                <a:cubicBezTo>
                  <a:pt x="4872" y="6878"/>
                  <a:pt x="4943" y="6798"/>
                  <a:pt x="4943" y="6709"/>
                </a:cubicBezTo>
                <a:close/>
                <a:moveTo>
                  <a:pt x="6781" y="6557"/>
                </a:moveTo>
                <a:cubicBezTo>
                  <a:pt x="6683" y="6566"/>
                  <a:pt x="6629" y="6620"/>
                  <a:pt x="6620" y="6709"/>
                </a:cubicBezTo>
                <a:cubicBezTo>
                  <a:pt x="6611" y="6789"/>
                  <a:pt x="6683" y="6878"/>
                  <a:pt x="6772" y="6878"/>
                </a:cubicBezTo>
                <a:cubicBezTo>
                  <a:pt x="6861" y="6887"/>
                  <a:pt x="6941" y="6807"/>
                  <a:pt x="6941" y="6727"/>
                </a:cubicBezTo>
                <a:cubicBezTo>
                  <a:pt x="6941" y="6638"/>
                  <a:pt x="6870" y="6557"/>
                  <a:pt x="6781" y="6557"/>
                </a:cubicBezTo>
                <a:close/>
                <a:moveTo>
                  <a:pt x="7280" y="6718"/>
                </a:moveTo>
                <a:cubicBezTo>
                  <a:pt x="7280" y="6798"/>
                  <a:pt x="7352" y="6878"/>
                  <a:pt x="7432" y="6878"/>
                </a:cubicBezTo>
                <a:cubicBezTo>
                  <a:pt x="7521" y="6878"/>
                  <a:pt x="7601" y="6798"/>
                  <a:pt x="7601" y="6718"/>
                </a:cubicBezTo>
                <a:cubicBezTo>
                  <a:pt x="7593" y="6638"/>
                  <a:pt x="7521" y="6557"/>
                  <a:pt x="7441" y="6557"/>
                </a:cubicBezTo>
                <a:cubicBezTo>
                  <a:pt x="7352" y="6557"/>
                  <a:pt x="7280" y="6638"/>
                  <a:pt x="7280" y="6718"/>
                </a:cubicBezTo>
                <a:close/>
                <a:moveTo>
                  <a:pt x="4283" y="6727"/>
                </a:moveTo>
                <a:cubicBezTo>
                  <a:pt x="4283" y="6638"/>
                  <a:pt x="4203" y="6557"/>
                  <a:pt x="4122" y="6557"/>
                </a:cubicBezTo>
                <a:cubicBezTo>
                  <a:pt x="4033" y="6557"/>
                  <a:pt x="3962" y="6629"/>
                  <a:pt x="3962" y="6718"/>
                </a:cubicBezTo>
                <a:cubicBezTo>
                  <a:pt x="3953" y="6798"/>
                  <a:pt x="4033" y="6878"/>
                  <a:pt x="4122" y="6878"/>
                </a:cubicBezTo>
                <a:cubicBezTo>
                  <a:pt x="4203" y="6878"/>
                  <a:pt x="4283" y="6807"/>
                  <a:pt x="4283" y="6727"/>
                </a:cubicBezTo>
                <a:close/>
                <a:moveTo>
                  <a:pt x="5469" y="5879"/>
                </a:moveTo>
                <a:cubicBezTo>
                  <a:pt x="5389" y="5870"/>
                  <a:pt x="5309" y="5951"/>
                  <a:pt x="5300" y="6031"/>
                </a:cubicBezTo>
                <a:cubicBezTo>
                  <a:pt x="5300" y="6111"/>
                  <a:pt x="5371" y="6200"/>
                  <a:pt x="5460" y="6200"/>
                </a:cubicBezTo>
                <a:cubicBezTo>
                  <a:pt x="5541" y="6200"/>
                  <a:pt x="5621" y="6120"/>
                  <a:pt x="5621" y="6040"/>
                </a:cubicBezTo>
                <a:cubicBezTo>
                  <a:pt x="5621" y="5960"/>
                  <a:pt x="5550" y="5879"/>
                  <a:pt x="5469" y="5879"/>
                </a:cubicBezTo>
                <a:close/>
                <a:moveTo>
                  <a:pt x="6121" y="5879"/>
                </a:moveTo>
                <a:cubicBezTo>
                  <a:pt x="6040" y="5879"/>
                  <a:pt x="5960" y="5951"/>
                  <a:pt x="5960" y="6031"/>
                </a:cubicBezTo>
                <a:cubicBezTo>
                  <a:pt x="5960" y="6120"/>
                  <a:pt x="6040" y="6200"/>
                  <a:pt x="6121" y="6200"/>
                </a:cubicBezTo>
                <a:cubicBezTo>
                  <a:pt x="6210" y="6192"/>
                  <a:pt x="6281" y="6120"/>
                  <a:pt x="6281" y="6040"/>
                </a:cubicBezTo>
                <a:cubicBezTo>
                  <a:pt x="6281" y="5951"/>
                  <a:pt x="6201" y="5879"/>
                  <a:pt x="6121" y="5879"/>
                </a:cubicBezTo>
                <a:close/>
                <a:moveTo>
                  <a:pt x="4782" y="5879"/>
                </a:moveTo>
                <a:cubicBezTo>
                  <a:pt x="4702" y="5879"/>
                  <a:pt x="4622" y="5951"/>
                  <a:pt x="4622" y="6031"/>
                </a:cubicBezTo>
                <a:cubicBezTo>
                  <a:pt x="4622" y="6120"/>
                  <a:pt x="4693" y="6192"/>
                  <a:pt x="4774" y="6192"/>
                </a:cubicBezTo>
                <a:cubicBezTo>
                  <a:pt x="4863" y="6200"/>
                  <a:pt x="4934" y="6120"/>
                  <a:pt x="4934" y="6040"/>
                </a:cubicBezTo>
                <a:cubicBezTo>
                  <a:pt x="4943" y="5960"/>
                  <a:pt x="4863" y="5879"/>
                  <a:pt x="4782" y="5879"/>
                </a:cubicBezTo>
                <a:close/>
                <a:moveTo>
                  <a:pt x="3453" y="6566"/>
                </a:moveTo>
                <a:cubicBezTo>
                  <a:pt x="3364" y="6575"/>
                  <a:pt x="3310" y="6629"/>
                  <a:pt x="3310" y="6718"/>
                </a:cubicBezTo>
                <a:cubicBezTo>
                  <a:pt x="3302" y="6798"/>
                  <a:pt x="3382" y="6878"/>
                  <a:pt x="3462" y="6878"/>
                </a:cubicBezTo>
                <a:cubicBezTo>
                  <a:pt x="3551" y="6870"/>
                  <a:pt x="3623" y="6798"/>
                  <a:pt x="3614" y="6718"/>
                </a:cubicBezTo>
                <a:cubicBezTo>
                  <a:pt x="3614" y="6629"/>
                  <a:pt x="3534" y="6557"/>
                  <a:pt x="3453" y="6566"/>
                </a:cubicBezTo>
                <a:close/>
                <a:moveTo>
                  <a:pt x="6772" y="5879"/>
                </a:moveTo>
                <a:cubicBezTo>
                  <a:pt x="6692" y="5879"/>
                  <a:pt x="6620" y="5960"/>
                  <a:pt x="6620" y="6040"/>
                </a:cubicBezTo>
                <a:cubicBezTo>
                  <a:pt x="6620" y="6120"/>
                  <a:pt x="6700" y="6200"/>
                  <a:pt x="6781" y="6192"/>
                </a:cubicBezTo>
                <a:cubicBezTo>
                  <a:pt x="6861" y="6192"/>
                  <a:pt x="6941" y="6120"/>
                  <a:pt x="6941" y="6031"/>
                </a:cubicBezTo>
                <a:cubicBezTo>
                  <a:pt x="6932" y="5951"/>
                  <a:pt x="6861" y="5879"/>
                  <a:pt x="6772" y="5879"/>
                </a:cubicBezTo>
                <a:close/>
                <a:moveTo>
                  <a:pt x="4265" y="6049"/>
                </a:moveTo>
                <a:cubicBezTo>
                  <a:pt x="4274" y="5960"/>
                  <a:pt x="4229" y="5897"/>
                  <a:pt x="4140" y="5888"/>
                </a:cubicBezTo>
                <a:cubicBezTo>
                  <a:pt x="4042" y="5879"/>
                  <a:pt x="3971" y="5942"/>
                  <a:pt x="3971" y="6031"/>
                </a:cubicBezTo>
                <a:cubicBezTo>
                  <a:pt x="3971" y="6120"/>
                  <a:pt x="4015" y="6174"/>
                  <a:pt x="4113" y="6183"/>
                </a:cubicBezTo>
                <a:cubicBezTo>
                  <a:pt x="4203" y="6183"/>
                  <a:pt x="4265" y="6147"/>
                  <a:pt x="4265" y="6049"/>
                </a:cubicBezTo>
                <a:close/>
                <a:moveTo>
                  <a:pt x="7441" y="5888"/>
                </a:moveTo>
                <a:cubicBezTo>
                  <a:pt x="7352" y="5888"/>
                  <a:pt x="7298" y="5942"/>
                  <a:pt x="7289" y="6031"/>
                </a:cubicBezTo>
                <a:cubicBezTo>
                  <a:pt x="7280" y="6120"/>
                  <a:pt x="7352" y="6192"/>
                  <a:pt x="7441" y="6183"/>
                </a:cubicBezTo>
                <a:cubicBezTo>
                  <a:pt x="7539" y="6183"/>
                  <a:pt x="7584" y="6129"/>
                  <a:pt x="7584" y="6040"/>
                </a:cubicBezTo>
                <a:cubicBezTo>
                  <a:pt x="7584" y="5942"/>
                  <a:pt x="7530" y="5888"/>
                  <a:pt x="7441" y="5888"/>
                </a:cubicBezTo>
                <a:close/>
                <a:moveTo>
                  <a:pt x="8271" y="6727"/>
                </a:moveTo>
                <a:cubicBezTo>
                  <a:pt x="8271" y="6629"/>
                  <a:pt x="8217" y="6575"/>
                  <a:pt x="8128" y="6575"/>
                </a:cubicBezTo>
                <a:cubicBezTo>
                  <a:pt x="8039" y="6566"/>
                  <a:pt x="7967" y="6629"/>
                  <a:pt x="7967" y="6718"/>
                </a:cubicBezTo>
                <a:cubicBezTo>
                  <a:pt x="7976" y="6816"/>
                  <a:pt x="8030" y="6861"/>
                  <a:pt x="8119" y="6870"/>
                </a:cubicBezTo>
                <a:cubicBezTo>
                  <a:pt x="8208" y="6861"/>
                  <a:pt x="8271" y="6816"/>
                  <a:pt x="8271" y="6727"/>
                </a:cubicBezTo>
                <a:close/>
                <a:moveTo>
                  <a:pt x="5460" y="5228"/>
                </a:moveTo>
                <a:cubicBezTo>
                  <a:pt x="5362" y="5237"/>
                  <a:pt x="5318" y="5291"/>
                  <a:pt x="5318" y="5380"/>
                </a:cubicBezTo>
                <a:cubicBezTo>
                  <a:pt x="5318" y="5469"/>
                  <a:pt x="5371" y="5522"/>
                  <a:pt x="5460" y="5522"/>
                </a:cubicBezTo>
                <a:cubicBezTo>
                  <a:pt x="5559" y="5522"/>
                  <a:pt x="5603" y="5469"/>
                  <a:pt x="5612" y="5380"/>
                </a:cubicBezTo>
                <a:cubicBezTo>
                  <a:pt x="5603" y="5282"/>
                  <a:pt x="5550" y="5228"/>
                  <a:pt x="5460" y="5228"/>
                </a:cubicBezTo>
                <a:close/>
                <a:moveTo>
                  <a:pt x="5978" y="5371"/>
                </a:moveTo>
                <a:cubicBezTo>
                  <a:pt x="5969" y="5460"/>
                  <a:pt x="6014" y="5522"/>
                  <a:pt x="6112" y="5522"/>
                </a:cubicBezTo>
                <a:cubicBezTo>
                  <a:pt x="6201" y="5531"/>
                  <a:pt x="6263" y="5478"/>
                  <a:pt x="6263" y="5389"/>
                </a:cubicBezTo>
                <a:cubicBezTo>
                  <a:pt x="6272" y="5299"/>
                  <a:pt x="6219" y="5246"/>
                  <a:pt x="6130" y="5228"/>
                </a:cubicBezTo>
                <a:cubicBezTo>
                  <a:pt x="6040" y="5237"/>
                  <a:pt x="5978" y="5273"/>
                  <a:pt x="5978" y="5371"/>
                </a:cubicBezTo>
                <a:close/>
                <a:moveTo>
                  <a:pt x="4631" y="5389"/>
                </a:moveTo>
                <a:cubicBezTo>
                  <a:pt x="4640" y="5478"/>
                  <a:pt x="4693" y="5522"/>
                  <a:pt x="4782" y="5522"/>
                </a:cubicBezTo>
                <a:cubicBezTo>
                  <a:pt x="4863" y="5522"/>
                  <a:pt x="4925" y="5460"/>
                  <a:pt x="4925" y="5380"/>
                </a:cubicBezTo>
                <a:cubicBezTo>
                  <a:pt x="4925" y="5291"/>
                  <a:pt x="4863" y="5228"/>
                  <a:pt x="4774" y="5237"/>
                </a:cubicBezTo>
                <a:cubicBezTo>
                  <a:pt x="4693" y="5237"/>
                  <a:pt x="4631" y="5299"/>
                  <a:pt x="4631" y="5389"/>
                </a:cubicBezTo>
                <a:close/>
                <a:moveTo>
                  <a:pt x="2775" y="6575"/>
                </a:moveTo>
                <a:cubicBezTo>
                  <a:pt x="2695" y="6575"/>
                  <a:pt x="2641" y="6620"/>
                  <a:pt x="2632" y="6709"/>
                </a:cubicBezTo>
                <a:cubicBezTo>
                  <a:pt x="2624" y="6798"/>
                  <a:pt x="2686" y="6861"/>
                  <a:pt x="2775" y="6861"/>
                </a:cubicBezTo>
                <a:cubicBezTo>
                  <a:pt x="2856" y="6870"/>
                  <a:pt x="2927" y="6807"/>
                  <a:pt x="2927" y="6718"/>
                </a:cubicBezTo>
                <a:cubicBezTo>
                  <a:pt x="2927" y="6638"/>
                  <a:pt x="2864" y="6575"/>
                  <a:pt x="2775" y="6575"/>
                </a:cubicBezTo>
                <a:close/>
                <a:moveTo>
                  <a:pt x="6772" y="5237"/>
                </a:moveTo>
                <a:cubicBezTo>
                  <a:pt x="6683" y="5237"/>
                  <a:pt x="6638" y="5291"/>
                  <a:pt x="6638" y="5380"/>
                </a:cubicBezTo>
                <a:cubicBezTo>
                  <a:pt x="6638" y="5469"/>
                  <a:pt x="6683" y="5522"/>
                  <a:pt x="6781" y="5522"/>
                </a:cubicBezTo>
                <a:cubicBezTo>
                  <a:pt x="6861" y="5522"/>
                  <a:pt x="6923" y="5460"/>
                  <a:pt x="6923" y="5371"/>
                </a:cubicBezTo>
                <a:cubicBezTo>
                  <a:pt x="6923" y="5291"/>
                  <a:pt x="6861" y="5228"/>
                  <a:pt x="6772" y="5237"/>
                </a:cubicBezTo>
                <a:close/>
                <a:moveTo>
                  <a:pt x="8262" y="6049"/>
                </a:moveTo>
                <a:cubicBezTo>
                  <a:pt x="8271" y="5960"/>
                  <a:pt x="8208" y="5897"/>
                  <a:pt x="8128" y="5897"/>
                </a:cubicBezTo>
                <a:cubicBezTo>
                  <a:pt x="8039" y="5888"/>
                  <a:pt x="7976" y="5951"/>
                  <a:pt x="7976" y="6040"/>
                </a:cubicBezTo>
                <a:cubicBezTo>
                  <a:pt x="7976" y="6129"/>
                  <a:pt x="8030" y="6174"/>
                  <a:pt x="8110" y="6183"/>
                </a:cubicBezTo>
                <a:cubicBezTo>
                  <a:pt x="8199" y="6174"/>
                  <a:pt x="8253" y="6138"/>
                  <a:pt x="8262" y="6049"/>
                </a:cubicBezTo>
                <a:close/>
                <a:moveTo>
                  <a:pt x="3453" y="5888"/>
                </a:moveTo>
                <a:cubicBezTo>
                  <a:pt x="3364" y="5897"/>
                  <a:pt x="3319" y="5951"/>
                  <a:pt x="3319" y="6040"/>
                </a:cubicBezTo>
                <a:cubicBezTo>
                  <a:pt x="3319" y="6129"/>
                  <a:pt x="3373" y="6183"/>
                  <a:pt x="3462" y="6183"/>
                </a:cubicBezTo>
                <a:cubicBezTo>
                  <a:pt x="3551" y="6183"/>
                  <a:pt x="3614" y="6120"/>
                  <a:pt x="3605" y="6031"/>
                </a:cubicBezTo>
                <a:cubicBezTo>
                  <a:pt x="3605" y="5951"/>
                  <a:pt x="3542" y="5888"/>
                  <a:pt x="3453" y="5888"/>
                </a:cubicBezTo>
                <a:close/>
                <a:moveTo>
                  <a:pt x="4122" y="5237"/>
                </a:moveTo>
                <a:cubicBezTo>
                  <a:pt x="4042" y="5228"/>
                  <a:pt x="3971" y="5291"/>
                  <a:pt x="3980" y="5380"/>
                </a:cubicBezTo>
                <a:cubicBezTo>
                  <a:pt x="3980" y="5469"/>
                  <a:pt x="4024" y="5514"/>
                  <a:pt x="4113" y="5522"/>
                </a:cubicBezTo>
                <a:cubicBezTo>
                  <a:pt x="4203" y="5531"/>
                  <a:pt x="4265" y="5460"/>
                  <a:pt x="4265" y="5362"/>
                </a:cubicBezTo>
                <a:cubicBezTo>
                  <a:pt x="4256" y="5291"/>
                  <a:pt x="4212" y="5237"/>
                  <a:pt x="4122" y="5237"/>
                </a:cubicBezTo>
                <a:close/>
                <a:moveTo>
                  <a:pt x="8636" y="6709"/>
                </a:moveTo>
                <a:cubicBezTo>
                  <a:pt x="8627" y="6789"/>
                  <a:pt x="8690" y="6861"/>
                  <a:pt x="8770" y="6861"/>
                </a:cubicBezTo>
                <a:cubicBezTo>
                  <a:pt x="8859" y="6861"/>
                  <a:pt x="8922" y="6798"/>
                  <a:pt x="8922" y="6718"/>
                </a:cubicBezTo>
                <a:cubicBezTo>
                  <a:pt x="8922" y="6629"/>
                  <a:pt x="8868" y="6584"/>
                  <a:pt x="8788" y="6575"/>
                </a:cubicBezTo>
                <a:cubicBezTo>
                  <a:pt x="8699" y="6584"/>
                  <a:pt x="8645" y="6620"/>
                  <a:pt x="8636" y="6709"/>
                </a:cubicBezTo>
                <a:close/>
                <a:moveTo>
                  <a:pt x="7441" y="5237"/>
                </a:moveTo>
                <a:cubicBezTo>
                  <a:pt x="7361" y="5228"/>
                  <a:pt x="7289" y="5299"/>
                  <a:pt x="7298" y="5380"/>
                </a:cubicBezTo>
                <a:cubicBezTo>
                  <a:pt x="7298" y="5469"/>
                  <a:pt x="7343" y="5514"/>
                  <a:pt x="7432" y="5522"/>
                </a:cubicBezTo>
                <a:cubicBezTo>
                  <a:pt x="7512" y="5522"/>
                  <a:pt x="7584" y="5460"/>
                  <a:pt x="7584" y="5362"/>
                </a:cubicBezTo>
                <a:cubicBezTo>
                  <a:pt x="7575" y="5291"/>
                  <a:pt x="7530" y="5237"/>
                  <a:pt x="7441" y="5237"/>
                </a:cubicBezTo>
                <a:close/>
                <a:moveTo>
                  <a:pt x="5603" y="4728"/>
                </a:moveTo>
                <a:cubicBezTo>
                  <a:pt x="5612" y="4648"/>
                  <a:pt x="5559" y="4595"/>
                  <a:pt x="5478" y="4577"/>
                </a:cubicBezTo>
                <a:cubicBezTo>
                  <a:pt x="5398" y="4568"/>
                  <a:pt x="5318" y="4630"/>
                  <a:pt x="5318" y="4711"/>
                </a:cubicBezTo>
                <a:cubicBezTo>
                  <a:pt x="5318" y="4800"/>
                  <a:pt x="5371" y="4844"/>
                  <a:pt x="5452" y="4862"/>
                </a:cubicBezTo>
                <a:cubicBezTo>
                  <a:pt x="5541" y="4862"/>
                  <a:pt x="5594" y="4818"/>
                  <a:pt x="5603" y="4728"/>
                </a:cubicBezTo>
                <a:close/>
                <a:moveTo>
                  <a:pt x="6121" y="4577"/>
                </a:moveTo>
                <a:cubicBezTo>
                  <a:pt x="6031" y="4577"/>
                  <a:pt x="5987" y="4630"/>
                  <a:pt x="5978" y="4720"/>
                </a:cubicBezTo>
                <a:cubicBezTo>
                  <a:pt x="5978" y="4800"/>
                  <a:pt x="6040" y="4862"/>
                  <a:pt x="6130" y="4862"/>
                </a:cubicBezTo>
                <a:cubicBezTo>
                  <a:pt x="6210" y="4853"/>
                  <a:pt x="6254" y="4800"/>
                  <a:pt x="6263" y="4720"/>
                </a:cubicBezTo>
                <a:cubicBezTo>
                  <a:pt x="6254" y="4630"/>
                  <a:pt x="6210" y="4577"/>
                  <a:pt x="6121" y="4577"/>
                </a:cubicBezTo>
                <a:close/>
                <a:moveTo>
                  <a:pt x="3319" y="5380"/>
                </a:moveTo>
                <a:cubicBezTo>
                  <a:pt x="3319" y="5469"/>
                  <a:pt x="3373" y="5514"/>
                  <a:pt x="3462" y="5522"/>
                </a:cubicBezTo>
                <a:cubicBezTo>
                  <a:pt x="3542" y="5522"/>
                  <a:pt x="3614" y="5451"/>
                  <a:pt x="3605" y="5371"/>
                </a:cubicBezTo>
                <a:cubicBezTo>
                  <a:pt x="3596" y="5282"/>
                  <a:pt x="3542" y="5237"/>
                  <a:pt x="3453" y="5237"/>
                </a:cubicBezTo>
                <a:cubicBezTo>
                  <a:pt x="3373" y="5246"/>
                  <a:pt x="3319" y="5291"/>
                  <a:pt x="3319" y="5380"/>
                </a:cubicBezTo>
                <a:close/>
                <a:moveTo>
                  <a:pt x="2918" y="6040"/>
                </a:moveTo>
                <a:cubicBezTo>
                  <a:pt x="2918" y="5951"/>
                  <a:pt x="2864" y="5897"/>
                  <a:pt x="2784" y="5897"/>
                </a:cubicBezTo>
                <a:cubicBezTo>
                  <a:pt x="2695" y="5888"/>
                  <a:pt x="2632" y="5960"/>
                  <a:pt x="2641" y="6049"/>
                </a:cubicBezTo>
                <a:cubicBezTo>
                  <a:pt x="2641" y="6129"/>
                  <a:pt x="2695" y="6174"/>
                  <a:pt x="2784" y="6183"/>
                </a:cubicBezTo>
                <a:cubicBezTo>
                  <a:pt x="2864" y="6165"/>
                  <a:pt x="2918" y="6120"/>
                  <a:pt x="2918" y="6040"/>
                </a:cubicBezTo>
                <a:close/>
                <a:moveTo>
                  <a:pt x="2124" y="6584"/>
                </a:moveTo>
                <a:cubicBezTo>
                  <a:pt x="2035" y="6575"/>
                  <a:pt x="1981" y="6629"/>
                  <a:pt x="1981" y="6718"/>
                </a:cubicBezTo>
                <a:cubicBezTo>
                  <a:pt x="1981" y="6798"/>
                  <a:pt x="2035" y="6852"/>
                  <a:pt x="2115" y="6861"/>
                </a:cubicBezTo>
                <a:cubicBezTo>
                  <a:pt x="2204" y="6861"/>
                  <a:pt x="2249" y="6807"/>
                  <a:pt x="2267" y="6727"/>
                </a:cubicBezTo>
                <a:cubicBezTo>
                  <a:pt x="2258" y="6638"/>
                  <a:pt x="2213" y="6584"/>
                  <a:pt x="2124" y="6584"/>
                </a:cubicBezTo>
                <a:close/>
                <a:moveTo>
                  <a:pt x="4782" y="4577"/>
                </a:moveTo>
                <a:cubicBezTo>
                  <a:pt x="4693" y="4577"/>
                  <a:pt x="4640" y="4630"/>
                  <a:pt x="4640" y="4720"/>
                </a:cubicBezTo>
                <a:cubicBezTo>
                  <a:pt x="4640" y="4800"/>
                  <a:pt x="4693" y="4853"/>
                  <a:pt x="4774" y="4862"/>
                </a:cubicBezTo>
                <a:cubicBezTo>
                  <a:pt x="4863" y="4862"/>
                  <a:pt x="4907" y="4809"/>
                  <a:pt x="4925" y="4720"/>
                </a:cubicBezTo>
                <a:cubicBezTo>
                  <a:pt x="4907" y="4639"/>
                  <a:pt x="4872" y="4577"/>
                  <a:pt x="4782" y="4577"/>
                </a:cubicBezTo>
                <a:moveTo>
                  <a:pt x="6638" y="4711"/>
                </a:moveTo>
                <a:cubicBezTo>
                  <a:pt x="6638" y="4800"/>
                  <a:pt x="6692" y="4853"/>
                  <a:pt x="6772" y="4862"/>
                </a:cubicBezTo>
                <a:cubicBezTo>
                  <a:pt x="6861" y="4862"/>
                  <a:pt x="6915" y="4809"/>
                  <a:pt x="6915" y="4728"/>
                </a:cubicBezTo>
                <a:cubicBezTo>
                  <a:pt x="6923" y="4639"/>
                  <a:pt x="6870" y="4595"/>
                  <a:pt x="6781" y="4577"/>
                </a:cubicBezTo>
                <a:cubicBezTo>
                  <a:pt x="6700" y="4586"/>
                  <a:pt x="6647" y="4630"/>
                  <a:pt x="6638" y="4711"/>
                </a:cubicBezTo>
                <a:close/>
                <a:moveTo>
                  <a:pt x="9296" y="6718"/>
                </a:moveTo>
                <a:cubicBezTo>
                  <a:pt x="9296" y="6798"/>
                  <a:pt x="9350" y="6852"/>
                  <a:pt x="9430" y="6861"/>
                </a:cubicBezTo>
                <a:cubicBezTo>
                  <a:pt x="9520" y="6861"/>
                  <a:pt x="9573" y="6807"/>
                  <a:pt x="9573" y="6727"/>
                </a:cubicBezTo>
                <a:cubicBezTo>
                  <a:pt x="9582" y="6638"/>
                  <a:pt x="9528" y="6593"/>
                  <a:pt x="9439" y="6575"/>
                </a:cubicBezTo>
                <a:cubicBezTo>
                  <a:pt x="9359" y="6593"/>
                  <a:pt x="9296" y="6629"/>
                  <a:pt x="9296" y="6718"/>
                </a:cubicBezTo>
                <a:close/>
                <a:moveTo>
                  <a:pt x="8262" y="5371"/>
                </a:moveTo>
                <a:cubicBezTo>
                  <a:pt x="8253" y="5291"/>
                  <a:pt x="8199" y="5237"/>
                  <a:pt x="8119" y="5237"/>
                </a:cubicBezTo>
                <a:cubicBezTo>
                  <a:pt x="8030" y="5246"/>
                  <a:pt x="7976" y="5299"/>
                  <a:pt x="7985" y="5380"/>
                </a:cubicBezTo>
                <a:cubicBezTo>
                  <a:pt x="7985" y="5469"/>
                  <a:pt x="8039" y="5514"/>
                  <a:pt x="8128" y="5522"/>
                </a:cubicBezTo>
                <a:cubicBezTo>
                  <a:pt x="8208" y="5505"/>
                  <a:pt x="8262" y="5460"/>
                  <a:pt x="8262" y="5371"/>
                </a:cubicBezTo>
                <a:close/>
                <a:moveTo>
                  <a:pt x="2784" y="5246"/>
                </a:moveTo>
                <a:cubicBezTo>
                  <a:pt x="2704" y="5237"/>
                  <a:pt x="2641" y="5291"/>
                  <a:pt x="2641" y="5380"/>
                </a:cubicBezTo>
                <a:cubicBezTo>
                  <a:pt x="2641" y="5460"/>
                  <a:pt x="2695" y="5514"/>
                  <a:pt x="2775" y="5514"/>
                </a:cubicBezTo>
                <a:cubicBezTo>
                  <a:pt x="2856" y="5522"/>
                  <a:pt x="2909" y="5460"/>
                  <a:pt x="2918" y="5380"/>
                </a:cubicBezTo>
                <a:cubicBezTo>
                  <a:pt x="2909" y="5299"/>
                  <a:pt x="2864" y="5246"/>
                  <a:pt x="2784" y="5246"/>
                </a:cubicBezTo>
                <a:close/>
                <a:moveTo>
                  <a:pt x="7432" y="4586"/>
                </a:moveTo>
                <a:cubicBezTo>
                  <a:pt x="7352" y="4586"/>
                  <a:pt x="7307" y="4630"/>
                  <a:pt x="7298" y="4711"/>
                </a:cubicBezTo>
                <a:cubicBezTo>
                  <a:pt x="7298" y="4800"/>
                  <a:pt x="7352" y="4853"/>
                  <a:pt x="7432" y="4853"/>
                </a:cubicBezTo>
                <a:cubicBezTo>
                  <a:pt x="7521" y="4862"/>
                  <a:pt x="7566" y="4809"/>
                  <a:pt x="7575" y="4720"/>
                </a:cubicBezTo>
                <a:cubicBezTo>
                  <a:pt x="7566" y="4639"/>
                  <a:pt x="7521" y="4577"/>
                  <a:pt x="7432" y="4586"/>
                </a:cubicBezTo>
                <a:close/>
                <a:moveTo>
                  <a:pt x="3980" y="4728"/>
                </a:moveTo>
                <a:cubicBezTo>
                  <a:pt x="3988" y="4809"/>
                  <a:pt x="4033" y="4853"/>
                  <a:pt x="4113" y="4853"/>
                </a:cubicBezTo>
                <a:cubicBezTo>
                  <a:pt x="4203" y="4862"/>
                  <a:pt x="4256" y="4809"/>
                  <a:pt x="4256" y="4720"/>
                </a:cubicBezTo>
                <a:cubicBezTo>
                  <a:pt x="4256" y="4630"/>
                  <a:pt x="4203" y="4586"/>
                  <a:pt x="4122" y="4577"/>
                </a:cubicBezTo>
                <a:cubicBezTo>
                  <a:pt x="4033" y="4595"/>
                  <a:pt x="3980" y="4639"/>
                  <a:pt x="3980" y="4728"/>
                </a:cubicBezTo>
                <a:close/>
                <a:moveTo>
                  <a:pt x="8779" y="5897"/>
                </a:moveTo>
                <a:cubicBezTo>
                  <a:pt x="8690" y="5897"/>
                  <a:pt x="8636" y="5951"/>
                  <a:pt x="8636" y="6040"/>
                </a:cubicBezTo>
                <a:cubicBezTo>
                  <a:pt x="8645" y="6129"/>
                  <a:pt x="8699" y="6183"/>
                  <a:pt x="8779" y="6174"/>
                </a:cubicBezTo>
                <a:cubicBezTo>
                  <a:pt x="8868" y="6174"/>
                  <a:pt x="8913" y="6120"/>
                  <a:pt x="8922" y="6031"/>
                </a:cubicBezTo>
                <a:cubicBezTo>
                  <a:pt x="8904" y="5951"/>
                  <a:pt x="8859" y="5897"/>
                  <a:pt x="8779" y="5897"/>
                </a:cubicBezTo>
                <a:close/>
                <a:moveTo>
                  <a:pt x="5594" y="4042"/>
                </a:moveTo>
                <a:cubicBezTo>
                  <a:pt x="5603" y="3961"/>
                  <a:pt x="5550" y="3908"/>
                  <a:pt x="5469" y="3899"/>
                </a:cubicBezTo>
                <a:cubicBezTo>
                  <a:pt x="5398" y="3890"/>
                  <a:pt x="5318" y="3970"/>
                  <a:pt x="5327" y="4042"/>
                </a:cubicBezTo>
                <a:cubicBezTo>
                  <a:pt x="5336" y="4122"/>
                  <a:pt x="5380" y="4166"/>
                  <a:pt x="5460" y="4175"/>
                </a:cubicBezTo>
                <a:cubicBezTo>
                  <a:pt x="5541" y="4166"/>
                  <a:pt x="5594" y="4122"/>
                  <a:pt x="5594" y="4042"/>
                </a:cubicBezTo>
                <a:close/>
                <a:moveTo>
                  <a:pt x="2124" y="5897"/>
                </a:moveTo>
                <a:cubicBezTo>
                  <a:pt x="2035" y="5897"/>
                  <a:pt x="1981" y="5951"/>
                  <a:pt x="1981" y="6040"/>
                </a:cubicBezTo>
                <a:cubicBezTo>
                  <a:pt x="1990" y="6120"/>
                  <a:pt x="2035" y="6174"/>
                  <a:pt x="2115" y="6174"/>
                </a:cubicBezTo>
                <a:cubicBezTo>
                  <a:pt x="2204" y="6174"/>
                  <a:pt x="2249" y="6120"/>
                  <a:pt x="2258" y="6031"/>
                </a:cubicBezTo>
                <a:cubicBezTo>
                  <a:pt x="2249" y="5951"/>
                  <a:pt x="2204" y="5897"/>
                  <a:pt x="2124" y="5897"/>
                </a:cubicBezTo>
                <a:close/>
                <a:moveTo>
                  <a:pt x="3471" y="4586"/>
                </a:moveTo>
                <a:cubicBezTo>
                  <a:pt x="3391" y="4577"/>
                  <a:pt x="3337" y="4630"/>
                  <a:pt x="3328" y="4711"/>
                </a:cubicBezTo>
                <a:cubicBezTo>
                  <a:pt x="3319" y="4782"/>
                  <a:pt x="3391" y="4862"/>
                  <a:pt x="3462" y="4853"/>
                </a:cubicBezTo>
                <a:cubicBezTo>
                  <a:pt x="3542" y="4853"/>
                  <a:pt x="3587" y="4800"/>
                  <a:pt x="3596" y="4720"/>
                </a:cubicBezTo>
                <a:cubicBezTo>
                  <a:pt x="3587" y="4639"/>
                  <a:pt x="3551" y="4586"/>
                  <a:pt x="3471" y="4586"/>
                </a:cubicBezTo>
                <a:close/>
                <a:moveTo>
                  <a:pt x="6130" y="3926"/>
                </a:moveTo>
                <a:cubicBezTo>
                  <a:pt x="6049" y="3926"/>
                  <a:pt x="5996" y="3970"/>
                  <a:pt x="5987" y="4050"/>
                </a:cubicBezTo>
                <a:cubicBezTo>
                  <a:pt x="5978" y="4122"/>
                  <a:pt x="6049" y="4202"/>
                  <a:pt x="6121" y="4193"/>
                </a:cubicBezTo>
                <a:cubicBezTo>
                  <a:pt x="6201" y="4193"/>
                  <a:pt x="6245" y="4140"/>
                  <a:pt x="6254" y="4059"/>
                </a:cubicBezTo>
                <a:cubicBezTo>
                  <a:pt x="6245" y="3988"/>
                  <a:pt x="6210" y="3935"/>
                  <a:pt x="6130" y="3926"/>
                </a:cubicBezTo>
                <a:close/>
                <a:moveTo>
                  <a:pt x="8779" y="5246"/>
                </a:moveTo>
                <a:cubicBezTo>
                  <a:pt x="8699" y="5246"/>
                  <a:pt x="8654" y="5299"/>
                  <a:pt x="8645" y="5380"/>
                </a:cubicBezTo>
                <a:cubicBezTo>
                  <a:pt x="8636" y="5451"/>
                  <a:pt x="8717" y="5522"/>
                  <a:pt x="8788" y="5514"/>
                </a:cubicBezTo>
                <a:cubicBezTo>
                  <a:pt x="8868" y="5505"/>
                  <a:pt x="8904" y="5451"/>
                  <a:pt x="8913" y="5380"/>
                </a:cubicBezTo>
                <a:cubicBezTo>
                  <a:pt x="8904" y="5299"/>
                  <a:pt x="8859" y="5246"/>
                  <a:pt x="8779" y="5246"/>
                </a:cubicBezTo>
                <a:close/>
                <a:moveTo>
                  <a:pt x="7985" y="4711"/>
                </a:moveTo>
                <a:cubicBezTo>
                  <a:pt x="7985" y="4791"/>
                  <a:pt x="8030" y="4844"/>
                  <a:pt x="8110" y="4853"/>
                </a:cubicBezTo>
                <a:cubicBezTo>
                  <a:pt x="8181" y="4862"/>
                  <a:pt x="8262" y="4791"/>
                  <a:pt x="8253" y="4720"/>
                </a:cubicBezTo>
                <a:cubicBezTo>
                  <a:pt x="8253" y="4639"/>
                  <a:pt x="8199" y="4595"/>
                  <a:pt x="8128" y="4586"/>
                </a:cubicBezTo>
                <a:cubicBezTo>
                  <a:pt x="8048" y="4595"/>
                  <a:pt x="7994" y="4630"/>
                  <a:pt x="7985" y="4711"/>
                </a:cubicBezTo>
                <a:close/>
                <a:moveTo>
                  <a:pt x="9439" y="5897"/>
                </a:moveTo>
                <a:cubicBezTo>
                  <a:pt x="9359" y="5906"/>
                  <a:pt x="9314" y="5951"/>
                  <a:pt x="9305" y="6031"/>
                </a:cubicBezTo>
                <a:cubicBezTo>
                  <a:pt x="9296" y="6102"/>
                  <a:pt x="9368" y="6183"/>
                  <a:pt x="9439" y="6174"/>
                </a:cubicBezTo>
                <a:cubicBezTo>
                  <a:pt x="9520" y="6165"/>
                  <a:pt x="9564" y="6120"/>
                  <a:pt x="9573" y="6040"/>
                </a:cubicBezTo>
                <a:cubicBezTo>
                  <a:pt x="9573" y="5969"/>
                  <a:pt x="9511" y="5897"/>
                  <a:pt x="9439" y="5897"/>
                </a:cubicBezTo>
                <a:close/>
                <a:moveTo>
                  <a:pt x="6781" y="3926"/>
                </a:moveTo>
                <a:cubicBezTo>
                  <a:pt x="6700" y="3926"/>
                  <a:pt x="6647" y="3979"/>
                  <a:pt x="6647" y="4050"/>
                </a:cubicBezTo>
                <a:cubicBezTo>
                  <a:pt x="6647" y="4140"/>
                  <a:pt x="6692" y="4193"/>
                  <a:pt x="6772" y="4193"/>
                </a:cubicBezTo>
                <a:cubicBezTo>
                  <a:pt x="6861" y="4193"/>
                  <a:pt x="6906" y="4140"/>
                  <a:pt x="6915" y="4059"/>
                </a:cubicBezTo>
                <a:cubicBezTo>
                  <a:pt x="6906" y="3979"/>
                  <a:pt x="6861" y="3926"/>
                  <a:pt x="6781" y="3926"/>
                </a:cubicBezTo>
                <a:close/>
                <a:moveTo>
                  <a:pt x="1455" y="6584"/>
                </a:moveTo>
                <a:cubicBezTo>
                  <a:pt x="1384" y="6593"/>
                  <a:pt x="1330" y="6638"/>
                  <a:pt x="1330" y="6718"/>
                </a:cubicBezTo>
                <a:cubicBezTo>
                  <a:pt x="1330" y="6798"/>
                  <a:pt x="1384" y="6852"/>
                  <a:pt x="1464" y="6852"/>
                </a:cubicBezTo>
                <a:cubicBezTo>
                  <a:pt x="1544" y="6852"/>
                  <a:pt x="1589" y="6798"/>
                  <a:pt x="1598" y="6718"/>
                </a:cubicBezTo>
                <a:cubicBezTo>
                  <a:pt x="1580" y="6638"/>
                  <a:pt x="1544" y="6584"/>
                  <a:pt x="1455" y="6584"/>
                </a:cubicBezTo>
                <a:close/>
                <a:moveTo>
                  <a:pt x="4774" y="3908"/>
                </a:moveTo>
                <a:cubicBezTo>
                  <a:pt x="4702" y="3908"/>
                  <a:pt x="4649" y="3961"/>
                  <a:pt x="4649" y="4033"/>
                </a:cubicBezTo>
                <a:cubicBezTo>
                  <a:pt x="4649" y="4113"/>
                  <a:pt x="4702" y="4166"/>
                  <a:pt x="4782" y="4166"/>
                </a:cubicBezTo>
                <a:cubicBezTo>
                  <a:pt x="4863" y="4166"/>
                  <a:pt x="4907" y="4113"/>
                  <a:pt x="4916" y="4033"/>
                </a:cubicBezTo>
                <a:cubicBezTo>
                  <a:pt x="4898" y="3952"/>
                  <a:pt x="4854" y="3899"/>
                  <a:pt x="4774" y="3908"/>
                </a:cubicBezTo>
                <a:close/>
                <a:moveTo>
                  <a:pt x="10251" y="6727"/>
                </a:moveTo>
                <a:cubicBezTo>
                  <a:pt x="10251" y="6647"/>
                  <a:pt x="10206" y="6593"/>
                  <a:pt x="10117" y="6593"/>
                </a:cubicBezTo>
                <a:cubicBezTo>
                  <a:pt x="10046" y="6584"/>
                  <a:pt x="9992" y="6638"/>
                  <a:pt x="9992" y="6709"/>
                </a:cubicBezTo>
                <a:cubicBezTo>
                  <a:pt x="9983" y="6789"/>
                  <a:pt x="10037" y="6843"/>
                  <a:pt x="10117" y="6852"/>
                </a:cubicBezTo>
                <a:cubicBezTo>
                  <a:pt x="10198" y="6843"/>
                  <a:pt x="10242" y="6798"/>
                  <a:pt x="10251" y="6727"/>
                </a:cubicBezTo>
                <a:close/>
                <a:moveTo>
                  <a:pt x="7441" y="3935"/>
                </a:moveTo>
                <a:cubicBezTo>
                  <a:pt x="7361" y="3926"/>
                  <a:pt x="7307" y="3979"/>
                  <a:pt x="7307" y="4059"/>
                </a:cubicBezTo>
                <a:cubicBezTo>
                  <a:pt x="7307" y="4131"/>
                  <a:pt x="7352" y="4184"/>
                  <a:pt x="7432" y="4193"/>
                </a:cubicBezTo>
                <a:cubicBezTo>
                  <a:pt x="7512" y="4193"/>
                  <a:pt x="7557" y="4140"/>
                  <a:pt x="7566" y="4059"/>
                </a:cubicBezTo>
                <a:cubicBezTo>
                  <a:pt x="7566" y="3988"/>
                  <a:pt x="7521" y="3935"/>
                  <a:pt x="7441" y="3935"/>
                </a:cubicBezTo>
                <a:close/>
                <a:moveTo>
                  <a:pt x="2124" y="5246"/>
                </a:moveTo>
                <a:cubicBezTo>
                  <a:pt x="2044" y="5246"/>
                  <a:pt x="1990" y="5299"/>
                  <a:pt x="1990" y="5380"/>
                </a:cubicBezTo>
                <a:cubicBezTo>
                  <a:pt x="1990" y="5451"/>
                  <a:pt x="2035" y="5505"/>
                  <a:pt x="2115" y="5505"/>
                </a:cubicBezTo>
                <a:cubicBezTo>
                  <a:pt x="2195" y="5514"/>
                  <a:pt x="2240" y="5460"/>
                  <a:pt x="2249" y="5380"/>
                </a:cubicBezTo>
                <a:cubicBezTo>
                  <a:pt x="2249" y="5308"/>
                  <a:pt x="2204" y="5255"/>
                  <a:pt x="2124" y="5246"/>
                </a:cubicBezTo>
                <a:close/>
                <a:moveTo>
                  <a:pt x="3988" y="4033"/>
                </a:moveTo>
                <a:cubicBezTo>
                  <a:pt x="3988" y="4113"/>
                  <a:pt x="4042" y="4166"/>
                  <a:pt x="4122" y="4166"/>
                </a:cubicBezTo>
                <a:cubicBezTo>
                  <a:pt x="4203" y="4166"/>
                  <a:pt x="4256" y="4113"/>
                  <a:pt x="4247" y="4033"/>
                </a:cubicBezTo>
                <a:cubicBezTo>
                  <a:pt x="4247" y="3952"/>
                  <a:pt x="4194" y="3917"/>
                  <a:pt x="4122" y="3908"/>
                </a:cubicBezTo>
                <a:cubicBezTo>
                  <a:pt x="4042" y="3917"/>
                  <a:pt x="3988" y="3961"/>
                  <a:pt x="3988" y="4033"/>
                </a:cubicBezTo>
                <a:close/>
                <a:moveTo>
                  <a:pt x="2784" y="4586"/>
                </a:moveTo>
                <a:cubicBezTo>
                  <a:pt x="2704" y="4586"/>
                  <a:pt x="2650" y="4639"/>
                  <a:pt x="2650" y="4720"/>
                </a:cubicBezTo>
                <a:cubicBezTo>
                  <a:pt x="2650" y="4791"/>
                  <a:pt x="2695" y="4844"/>
                  <a:pt x="2775" y="4844"/>
                </a:cubicBezTo>
                <a:cubicBezTo>
                  <a:pt x="2856" y="4853"/>
                  <a:pt x="2900" y="4800"/>
                  <a:pt x="2909" y="4720"/>
                </a:cubicBezTo>
                <a:cubicBezTo>
                  <a:pt x="2900" y="4648"/>
                  <a:pt x="2864" y="4595"/>
                  <a:pt x="2784" y="4586"/>
                </a:cubicBezTo>
                <a:close/>
                <a:moveTo>
                  <a:pt x="1464" y="5915"/>
                </a:moveTo>
                <a:cubicBezTo>
                  <a:pt x="1384" y="5915"/>
                  <a:pt x="1339" y="5960"/>
                  <a:pt x="1339" y="6040"/>
                </a:cubicBezTo>
                <a:cubicBezTo>
                  <a:pt x="1339" y="6111"/>
                  <a:pt x="1384" y="6165"/>
                  <a:pt x="1464" y="6165"/>
                </a:cubicBezTo>
                <a:cubicBezTo>
                  <a:pt x="1544" y="6165"/>
                  <a:pt x="1580" y="6120"/>
                  <a:pt x="1589" y="6031"/>
                </a:cubicBezTo>
                <a:cubicBezTo>
                  <a:pt x="1580" y="5960"/>
                  <a:pt x="1544" y="5915"/>
                  <a:pt x="1464" y="5915"/>
                </a:cubicBezTo>
                <a:close/>
                <a:moveTo>
                  <a:pt x="9448" y="5255"/>
                </a:moveTo>
                <a:cubicBezTo>
                  <a:pt x="9368" y="5246"/>
                  <a:pt x="9323" y="5291"/>
                  <a:pt x="9314" y="5371"/>
                </a:cubicBezTo>
                <a:cubicBezTo>
                  <a:pt x="9305" y="5442"/>
                  <a:pt x="9350" y="5496"/>
                  <a:pt x="9430" y="5505"/>
                </a:cubicBezTo>
                <a:cubicBezTo>
                  <a:pt x="9502" y="5505"/>
                  <a:pt x="9555" y="5469"/>
                  <a:pt x="9564" y="5389"/>
                </a:cubicBezTo>
                <a:cubicBezTo>
                  <a:pt x="9564" y="5308"/>
                  <a:pt x="9528" y="5255"/>
                  <a:pt x="9448" y="5255"/>
                </a:cubicBezTo>
                <a:close/>
                <a:moveTo>
                  <a:pt x="3462" y="3917"/>
                </a:moveTo>
                <a:cubicBezTo>
                  <a:pt x="3382" y="3908"/>
                  <a:pt x="3337" y="3952"/>
                  <a:pt x="3337" y="4033"/>
                </a:cubicBezTo>
                <a:cubicBezTo>
                  <a:pt x="3337" y="4113"/>
                  <a:pt x="3382" y="4158"/>
                  <a:pt x="3462" y="4158"/>
                </a:cubicBezTo>
                <a:cubicBezTo>
                  <a:pt x="3542" y="4166"/>
                  <a:pt x="3578" y="4122"/>
                  <a:pt x="3587" y="4042"/>
                </a:cubicBezTo>
                <a:cubicBezTo>
                  <a:pt x="3587" y="3961"/>
                  <a:pt x="3542" y="3917"/>
                  <a:pt x="3462" y="3917"/>
                </a:cubicBezTo>
                <a:close/>
                <a:moveTo>
                  <a:pt x="8654" y="4711"/>
                </a:moveTo>
                <a:cubicBezTo>
                  <a:pt x="8654" y="4791"/>
                  <a:pt x="8690" y="4836"/>
                  <a:pt x="8770" y="4844"/>
                </a:cubicBezTo>
                <a:cubicBezTo>
                  <a:pt x="8850" y="4844"/>
                  <a:pt x="8895" y="4809"/>
                  <a:pt x="8904" y="4728"/>
                </a:cubicBezTo>
                <a:cubicBezTo>
                  <a:pt x="8904" y="4648"/>
                  <a:pt x="8868" y="4604"/>
                  <a:pt x="8788" y="4595"/>
                </a:cubicBezTo>
                <a:cubicBezTo>
                  <a:pt x="8708" y="4595"/>
                  <a:pt x="8663" y="4630"/>
                  <a:pt x="8654" y="4711"/>
                </a:cubicBezTo>
                <a:moveTo>
                  <a:pt x="8244" y="4059"/>
                </a:moveTo>
                <a:cubicBezTo>
                  <a:pt x="8244" y="3988"/>
                  <a:pt x="8199" y="3943"/>
                  <a:pt x="8128" y="3935"/>
                </a:cubicBezTo>
                <a:cubicBezTo>
                  <a:pt x="8048" y="3935"/>
                  <a:pt x="8003" y="3979"/>
                  <a:pt x="7994" y="4059"/>
                </a:cubicBezTo>
                <a:cubicBezTo>
                  <a:pt x="7994" y="4140"/>
                  <a:pt x="8039" y="4175"/>
                  <a:pt x="8119" y="4184"/>
                </a:cubicBezTo>
                <a:cubicBezTo>
                  <a:pt x="8199" y="4175"/>
                  <a:pt x="8244" y="4140"/>
                  <a:pt x="8244" y="4059"/>
                </a:cubicBezTo>
                <a:close/>
                <a:moveTo>
                  <a:pt x="10001" y="6031"/>
                </a:moveTo>
                <a:cubicBezTo>
                  <a:pt x="9992" y="6111"/>
                  <a:pt x="10037" y="6156"/>
                  <a:pt x="10108" y="6156"/>
                </a:cubicBezTo>
                <a:cubicBezTo>
                  <a:pt x="10189" y="6165"/>
                  <a:pt x="10242" y="6129"/>
                  <a:pt x="10242" y="6049"/>
                </a:cubicBezTo>
                <a:cubicBezTo>
                  <a:pt x="10242" y="5969"/>
                  <a:pt x="10206" y="5924"/>
                  <a:pt x="10126" y="5915"/>
                </a:cubicBezTo>
                <a:cubicBezTo>
                  <a:pt x="10046" y="5915"/>
                  <a:pt x="10001" y="5951"/>
                  <a:pt x="10001" y="6031"/>
                </a:cubicBezTo>
                <a:close/>
                <a:moveTo>
                  <a:pt x="2659" y="4042"/>
                </a:moveTo>
                <a:cubicBezTo>
                  <a:pt x="2659" y="4113"/>
                  <a:pt x="2704" y="4158"/>
                  <a:pt x="2775" y="4158"/>
                </a:cubicBezTo>
                <a:cubicBezTo>
                  <a:pt x="2856" y="4158"/>
                  <a:pt x="2900" y="4113"/>
                  <a:pt x="2900" y="4033"/>
                </a:cubicBezTo>
                <a:cubicBezTo>
                  <a:pt x="2891" y="3952"/>
                  <a:pt x="2847" y="3917"/>
                  <a:pt x="2775" y="3917"/>
                </a:cubicBezTo>
                <a:cubicBezTo>
                  <a:pt x="2704" y="3926"/>
                  <a:pt x="2659" y="3961"/>
                  <a:pt x="2659" y="4042"/>
                </a:cubicBezTo>
                <a:close/>
                <a:moveTo>
                  <a:pt x="8895" y="4068"/>
                </a:moveTo>
                <a:cubicBezTo>
                  <a:pt x="8904" y="3988"/>
                  <a:pt x="8859" y="3943"/>
                  <a:pt x="8779" y="3943"/>
                </a:cubicBezTo>
                <a:cubicBezTo>
                  <a:pt x="8699" y="3943"/>
                  <a:pt x="8663" y="3988"/>
                  <a:pt x="8663" y="4059"/>
                </a:cubicBezTo>
                <a:cubicBezTo>
                  <a:pt x="8663" y="4140"/>
                  <a:pt x="8708" y="4175"/>
                  <a:pt x="8779" y="4184"/>
                </a:cubicBezTo>
                <a:cubicBezTo>
                  <a:pt x="8850" y="4175"/>
                  <a:pt x="8895" y="4140"/>
                  <a:pt x="8895" y="4068"/>
                </a:cubicBezTo>
                <a:close/>
                <a:moveTo>
                  <a:pt x="7441" y="3257"/>
                </a:moveTo>
                <a:cubicBezTo>
                  <a:pt x="7361" y="3257"/>
                  <a:pt x="7316" y="3301"/>
                  <a:pt x="7316" y="3372"/>
                </a:cubicBezTo>
                <a:cubicBezTo>
                  <a:pt x="7316" y="3453"/>
                  <a:pt x="7361" y="3497"/>
                  <a:pt x="7441" y="3497"/>
                </a:cubicBezTo>
                <a:cubicBezTo>
                  <a:pt x="7521" y="3497"/>
                  <a:pt x="7557" y="3444"/>
                  <a:pt x="7557" y="3372"/>
                </a:cubicBezTo>
                <a:cubicBezTo>
                  <a:pt x="7548" y="3301"/>
                  <a:pt x="7512" y="3257"/>
                  <a:pt x="7441" y="3257"/>
                </a:cubicBezTo>
                <a:close/>
                <a:moveTo>
                  <a:pt x="920" y="6040"/>
                </a:moveTo>
                <a:cubicBezTo>
                  <a:pt x="920" y="5960"/>
                  <a:pt x="884" y="5924"/>
                  <a:pt x="804" y="5915"/>
                </a:cubicBezTo>
                <a:cubicBezTo>
                  <a:pt x="723" y="5915"/>
                  <a:pt x="679" y="5960"/>
                  <a:pt x="688" y="6040"/>
                </a:cubicBezTo>
                <a:cubicBezTo>
                  <a:pt x="688" y="6120"/>
                  <a:pt x="732" y="6156"/>
                  <a:pt x="804" y="6156"/>
                </a:cubicBezTo>
                <a:cubicBezTo>
                  <a:pt x="875" y="6147"/>
                  <a:pt x="920" y="6111"/>
                  <a:pt x="920" y="6040"/>
                </a:cubicBezTo>
                <a:close/>
                <a:moveTo>
                  <a:pt x="6897" y="3381"/>
                </a:moveTo>
                <a:cubicBezTo>
                  <a:pt x="6897" y="3301"/>
                  <a:pt x="6861" y="3257"/>
                  <a:pt x="6781" y="3257"/>
                </a:cubicBezTo>
                <a:cubicBezTo>
                  <a:pt x="6700" y="3257"/>
                  <a:pt x="6665" y="3301"/>
                  <a:pt x="6656" y="3372"/>
                </a:cubicBezTo>
                <a:cubicBezTo>
                  <a:pt x="6656" y="3453"/>
                  <a:pt x="6700" y="3497"/>
                  <a:pt x="6781" y="3497"/>
                </a:cubicBezTo>
                <a:cubicBezTo>
                  <a:pt x="6852" y="3497"/>
                  <a:pt x="6897" y="3462"/>
                  <a:pt x="6897" y="3381"/>
                </a:cubicBezTo>
                <a:close/>
                <a:moveTo>
                  <a:pt x="6112" y="3257"/>
                </a:moveTo>
                <a:cubicBezTo>
                  <a:pt x="6040" y="3257"/>
                  <a:pt x="5996" y="3301"/>
                  <a:pt x="5996" y="3372"/>
                </a:cubicBezTo>
                <a:cubicBezTo>
                  <a:pt x="5996" y="3453"/>
                  <a:pt x="6040" y="3497"/>
                  <a:pt x="6121" y="3497"/>
                </a:cubicBezTo>
                <a:cubicBezTo>
                  <a:pt x="6201" y="3497"/>
                  <a:pt x="6237" y="3453"/>
                  <a:pt x="6245" y="3372"/>
                </a:cubicBezTo>
                <a:cubicBezTo>
                  <a:pt x="6237" y="3292"/>
                  <a:pt x="6192" y="3257"/>
                  <a:pt x="6112" y="3257"/>
                </a:cubicBezTo>
                <a:close/>
                <a:moveTo>
                  <a:pt x="4122" y="3257"/>
                </a:moveTo>
                <a:cubicBezTo>
                  <a:pt x="4042" y="3257"/>
                  <a:pt x="3997" y="3301"/>
                  <a:pt x="3997" y="3381"/>
                </a:cubicBezTo>
                <a:cubicBezTo>
                  <a:pt x="3997" y="3462"/>
                  <a:pt x="4051" y="3497"/>
                  <a:pt x="4131" y="3497"/>
                </a:cubicBezTo>
                <a:cubicBezTo>
                  <a:pt x="4203" y="3497"/>
                  <a:pt x="4238" y="3444"/>
                  <a:pt x="4238" y="3372"/>
                </a:cubicBezTo>
                <a:cubicBezTo>
                  <a:pt x="4229" y="3301"/>
                  <a:pt x="4194" y="3257"/>
                  <a:pt x="4122" y="3257"/>
                </a:cubicBezTo>
                <a:close/>
                <a:moveTo>
                  <a:pt x="4658" y="3372"/>
                </a:moveTo>
                <a:cubicBezTo>
                  <a:pt x="4658" y="3453"/>
                  <a:pt x="4702" y="3497"/>
                  <a:pt x="4782" y="3497"/>
                </a:cubicBezTo>
                <a:cubicBezTo>
                  <a:pt x="4854" y="3497"/>
                  <a:pt x="4898" y="3453"/>
                  <a:pt x="4898" y="3381"/>
                </a:cubicBezTo>
                <a:cubicBezTo>
                  <a:pt x="4898" y="3301"/>
                  <a:pt x="4854" y="3257"/>
                  <a:pt x="4774" y="3257"/>
                </a:cubicBezTo>
                <a:cubicBezTo>
                  <a:pt x="4702" y="3265"/>
                  <a:pt x="4658" y="3301"/>
                  <a:pt x="4658" y="3372"/>
                </a:cubicBezTo>
                <a:close/>
                <a:moveTo>
                  <a:pt x="5460" y="3257"/>
                </a:moveTo>
                <a:cubicBezTo>
                  <a:pt x="5389" y="3257"/>
                  <a:pt x="5344" y="3292"/>
                  <a:pt x="5336" y="3372"/>
                </a:cubicBezTo>
                <a:cubicBezTo>
                  <a:pt x="5336" y="3444"/>
                  <a:pt x="5371" y="3497"/>
                  <a:pt x="5452" y="3497"/>
                </a:cubicBezTo>
                <a:cubicBezTo>
                  <a:pt x="5532" y="3506"/>
                  <a:pt x="5576" y="3462"/>
                  <a:pt x="5585" y="3381"/>
                </a:cubicBezTo>
                <a:cubicBezTo>
                  <a:pt x="5585" y="3301"/>
                  <a:pt x="5541" y="3257"/>
                  <a:pt x="5460" y="3257"/>
                </a:cubicBezTo>
                <a:close/>
                <a:moveTo>
                  <a:pt x="9439" y="4604"/>
                </a:moveTo>
                <a:cubicBezTo>
                  <a:pt x="9359" y="4604"/>
                  <a:pt x="9314" y="4648"/>
                  <a:pt x="9323" y="4720"/>
                </a:cubicBezTo>
                <a:cubicBezTo>
                  <a:pt x="9323" y="4800"/>
                  <a:pt x="9368" y="4844"/>
                  <a:pt x="9448" y="4836"/>
                </a:cubicBezTo>
                <a:cubicBezTo>
                  <a:pt x="9520" y="4836"/>
                  <a:pt x="9555" y="4791"/>
                  <a:pt x="9555" y="4711"/>
                </a:cubicBezTo>
                <a:cubicBezTo>
                  <a:pt x="9546" y="4639"/>
                  <a:pt x="9511" y="4595"/>
                  <a:pt x="9439" y="4604"/>
                </a:cubicBezTo>
                <a:close/>
                <a:moveTo>
                  <a:pt x="1464" y="5255"/>
                </a:moveTo>
                <a:cubicBezTo>
                  <a:pt x="1384" y="5255"/>
                  <a:pt x="1339" y="5299"/>
                  <a:pt x="1339" y="5380"/>
                </a:cubicBezTo>
                <a:cubicBezTo>
                  <a:pt x="1339" y="5460"/>
                  <a:pt x="1384" y="5496"/>
                  <a:pt x="1464" y="5496"/>
                </a:cubicBezTo>
                <a:cubicBezTo>
                  <a:pt x="1544" y="5496"/>
                  <a:pt x="1580" y="5451"/>
                  <a:pt x="1580" y="5371"/>
                </a:cubicBezTo>
                <a:cubicBezTo>
                  <a:pt x="1580" y="5299"/>
                  <a:pt x="1535" y="5255"/>
                  <a:pt x="1464" y="5255"/>
                </a:cubicBezTo>
                <a:close/>
                <a:moveTo>
                  <a:pt x="10126" y="5264"/>
                </a:moveTo>
                <a:cubicBezTo>
                  <a:pt x="10046" y="5255"/>
                  <a:pt x="10001" y="5299"/>
                  <a:pt x="10001" y="5380"/>
                </a:cubicBezTo>
                <a:cubicBezTo>
                  <a:pt x="10001" y="5460"/>
                  <a:pt x="10046" y="5496"/>
                  <a:pt x="10126" y="5496"/>
                </a:cubicBezTo>
                <a:cubicBezTo>
                  <a:pt x="10198" y="5496"/>
                  <a:pt x="10233" y="5451"/>
                  <a:pt x="10242" y="5371"/>
                </a:cubicBezTo>
                <a:cubicBezTo>
                  <a:pt x="10233" y="5308"/>
                  <a:pt x="10198" y="5264"/>
                  <a:pt x="10126" y="5264"/>
                </a:cubicBezTo>
                <a:close/>
                <a:moveTo>
                  <a:pt x="1999" y="4711"/>
                </a:moveTo>
                <a:cubicBezTo>
                  <a:pt x="1999" y="4791"/>
                  <a:pt x="2035" y="4836"/>
                  <a:pt x="2115" y="4836"/>
                </a:cubicBezTo>
                <a:cubicBezTo>
                  <a:pt x="2195" y="4844"/>
                  <a:pt x="2240" y="4800"/>
                  <a:pt x="2240" y="4720"/>
                </a:cubicBezTo>
                <a:cubicBezTo>
                  <a:pt x="2240" y="4648"/>
                  <a:pt x="2195" y="4604"/>
                  <a:pt x="2124" y="4595"/>
                </a:cubicBezTo>
                <a:cubicBezTo>
                  <a:pt x="2053" y="4604"/>
                  <a:pt x="2008" y="4630"/>
                  <a:pt x="1999" y="4711"/>
                </a:cubicBezTo>
                <a:close/>
                <a:moveTo>
                  <a:pt x="10786" y="6602"/>
                </a:moveTo>
                <a:cubicBezTo>
                  <a:pt x="10706" y="6602"/>
                  <a:pt x="10661" y="6638"/>
                  <a:pt x="10661" y="6709"/>
                </a:cubicBezTo>
                <a:cubicBezTo>
                  <a:pt x="10652" y="6789"/>
                  <a:pt x="10697" y="6843"/>
                  <a:pt x="10777" y="6843"/>
                </a:cubicBezTo>
                <a:cubicBezTo>
                  <a:pt x="10858" y="6834"/>
                  <a:pt x="10893" y="6789"/>
                  <a:pt x="10902" y="6718"/>
                </a:cubicBezTo>
                <a:cubicBezTo>
                  <a:pt x="10893" y="6647"/>
                  <a:pt x="10858" y="6602"/>
                  <a:pt x="10786" y="6602"/>
                </a:cubicBezTo>
                <a:close/>
                <a:moveTo>
                  <a:pt x="804" y="6602"/>
                </a:moveTo>
                <a:cubicBezTo>
                  <a:pt x="723" y="6602"/>
                  <a:pt x="679" y="6647"/>
                  <a:pt x="679" y="6727"/>
                </a:cubicBezTo>
                <a:cubicBezTo>
                  <a:pt x="688" y="6798"/>
                  <a:pt x="732" y="6843"/>
                  <a:pt x="804" y="6843"/>
                </a:cubicBezTo>
                <a:cubicBezTo>
                  <a:pt x="884" y="6843"/>
                  <a:pt x="920" y="6789"/>
                  <a:pt x="929" y="6718"/>
                </a:cubicBezTo>
                <a:cubicBezTo>
                  <a:pt x="920" y="6638"/>
                  <a:pt x="875" y="6602"/>
                  <a:pt x="804" y="6602"/>
                </a:cubicBezTo>
                <a:close/>
                <a:moveTo>
                  <a:pt x="10777" y="5924"/>
                </a:moveTo>
                <a:cubicBezTo>
                  <a:pt x="10706" y="5924"/>
                  <a:pt x="10661" y="5969"/>
                  <a:pt x="10661" y="6031"/>
                </a:cubicBezTo>
                <a:cubicBezTo>
                  <a:pt x="10661" y="6102"/>
                  <a:pt x="10706" y="6147"/>
                  <a:pt x="10777" y="6156"/>
                </a:cubicBezTo>
                <a:cubicBezTo>
                  <a:pt x="10849" y="6156"/>
                  <a:pt x="10884" y="6111"/>
                  <a:pt x="10893" y="6040"/>
                </a:cubicBezTo>
                <a:cubicBezTo>
                  <a:pt x="10884" y="5969"/>
                  <a:pt x="10849" y="5915"/>
                  <a:pt x="10777" y="5924"/>
                </a:cubicBezTo>
                <a:close/>
                <a:moveTo>
                  <a:pt x="8235" y="3372"/>
                </a:moveTo>
                <a:cubicBezTo>
                  <a:pt x="8235" y="3310"/>
                  <a:pt x="8190" y="3265"/>
                  <a:pt x="8119" y="3265"/>
                </a:cubicBezTo>
                <a:cubicBezTo>
                  <a:pt x="8048" y="3265"/>
                  <a:pt x="8003" y="3301"/>
                  <a:pt x="8003" y="3381"/>
                </a:cubicBezTo>
                <a:cubicBezTo>
                  <a:pt x="8003" y="3453"/>
                  <a:pt x="8048" y="3488"/>
                  <a:pt x="8119" y="3497"/>
                </a:cubicBezTo>
                <a:cubicBezTo>
                  <a:pt x="8190" y="3488"/>
                  <a:pt x="8244" y="3444"/>
                  <a:pt x="8235" y="3372"/>
                </a:cubicBezTo>
                <a:close/>
                <a:moveTo>
                  <a:pt x="2115" y="3926"/>
                </a:moveTo>
                <a:cubicBezTo>
                  <a:pt x="2053" y="3926"/>
                  <a:pt x="2008" y="3961"/>
                  <a:pt x="2008" y="4033"/>
                </a:cubicBezTo>
                <a:cubicBezTo>
                  <a:pt x="1999" y="4104"/>
                  <a:pt x="2044" y="4149"/>
                  <a:pt x="2115" y="4149"/>
                </a:cubicBezTo>
                <a:cubicBezTo>
                  <a:pt x="2195" y="4158"/>
                  <a:pt x="2231" y="4104"/>
                  <a:pt x="2240" y="4033"/>
                </a:cubicBezTo>
                <a:cubicBezTo>
                  <a:pt x="2231" y="3961"/>
                  <a:pt x="2186" y="3917"/>
                  <a:pt x="2115" y="3926"/>
                </a:cubicBezTo>
                <a:close/>
                <a:moveTo>
                  <a:pt x="135" y="6602"/>
                </a:moveTo>
                <a:cubicBezTo>
                  <a:pt x="63" y="6602"/>
                  <a:pt x="10" y="6647"/>
                  <a:pt x="10" y="6718"/>
                </a:cubicBezTo>
                <a:cubicBezTo>
                  <a:pt x="1" y="6780"/>
                  <a:pt x="45" y="6825"/>
                  <a:pt x="108" y="6834"/>
                </a:cubicBezTo>
                <a:cubicBezTo>
                  <a:pt x="179" y="6843"/>
                  <a:pt x="224" y="6798"/>
                  <a:pt x="242" y="6727"/>
                </a:cubicBezTo>
                <a:cubicBezTo>
                  <a:pt x="233" y="6655"/>
                  <a:pt x="197" y="6611"/>
                  <a:pt x="135" y="6602"/>
                </a:cubicBezTo>
                <a:close/>
                <a:moveTo>
                  <a:pt x="1455" y="4604"/>
                </a:moveTo>
                <a:cubicBezTo>
                  <a:pt x="1384" y="4613"/>
                  <a:pt x="1348" y="4648"/>
                  <a:pt x="1348" y="4720"/>
                </a:cubicBezTo>
                <a:cubicBezTo>
                  <a:pt x="1348" y="4791"/>
                  <a:pt x="1392" y="4836"/>
                  <a:pt x="1464" y="4836"/>
                </a:cubicBezTo>
                <a:cubicBezTo>
                  <a:pt x="1535" y="4836"/>
                  <a:pt x="1571" y="4782"/>
                  <a:pt x="1580" y="4711"/>
                </a:cubicBezTo>
                <a:cubicBezTo>
                  <a:pt x="1562" y="4648"/>
                  <a:pt x="1526" y="4595"/>
                  <a:pt x="1455" y="4604"/>
                </a:cubicBezTo>
                <a:close/>
                <a:moveTo>
                  <a:pt x="6130" y="2605"/>
                </a:moveTo>
                <a:cubicBezTo>
                  <a:pt x="6058" y="2605"/>
                  <a:pt x="6005" y="2641"/>
                  <a:pt x="6005" y="2712"/>
                </a:cubicBezTo>
                <a:cubicBezTo>
                  <a:pt x="6005" y="2793"/>
                  <a:pt x="6049" y="2837"/>
                  <a:pt x="6121" y="2837"/>
                </a:cubicBezTo>
                <a:cubicBezTo>
                  <a:pt x="6192" y="2837"/>
                  <a:pt x="6228" y="2793"/>
                  <a:pt x="6237" y="2721"/>
                </a:cubicBezTo>
                <a:cubicBezTo>
                  <a:pt x="6228" y="2659"/>
                  <a:pt x="6192" y="2614"/>
                  <a:pt x="6130" y="2605"/>
                </a:cubicBezTo>
                <a:close/>
                <a:moveTo>
                  <a:pt x="5469" y="2605"/>
                </a:moveTo>
                <a:cubicBezTo>
                  <a:pt x="5398" y="2596"/>
                  <a:pt x="5353" y="2641"/>
                  <a:pt x="5344" y="2712"/>
                </a:cubicBezTo>
                <a:cubicBezTo>
                  <a:pt x="5344" y="2784"/>
                  <a:pt x="5389" y="2828"/>
                  <a:pt x="5452" y="2837"/>
                </a:cubicBezTo>
                <a:cubicBezTo>
                  <a:pt x="5523" y="2837"/>
                  <a:pt x="5567" y="2793"/>
                  <a:pt x="5576" y="2730"/>
                </a:cubicBezTo>
                <a:cubicBezTo>
                  <a:pt x="5576" y="2659"/>
                  <a:pt x="5541" y="2614"/>
                  <a:pt x="5469" y="2605"/>
                </a:cubicBezTo>
                <a:close/>
                <a:moveTo>
                  <a:pt x="804" y="5264"/>
                </a:moveTo>
                <a:cubicBezTo>
                  <a:pt x="732" y="5264"/>
                  <a:pt x="688" y="5308"/>
                  <a:pt x="688" y="5380"/>
                </a:cubicBezTo>
                <a:cubicBezTo>
                  <a:pt x="688" y="5451"/>
                  <a:pt x="732" y="5487"/>
                  <a:pt x="795" y="5496"/>
                </a:cubicBezTo>
                <a:cubicBezTo>
                  <a:pt x="866" y="5496"/>
                  <a:pt x="911" y="5451"/>
                  <a:pt x="920" y="5380"/>
                </a:cubicBezTo>
                <a:cubicBezTo>
                  <a:pt x="911" y="5308"/>
                  <a:pt x="875" y="5264"/>
                  <a:pt x="804" y="5264"/>
                </a:cubicBezTo>
                <a:close/>
                <a:moveTo>
                  <a:pt x="3453" y="3265"/>
                </a:moveTo>
                <a:cubicBezTo>
                  <a:pt x="3382" y="3265"/>
                  <a:pt x="3346" y="3310"/>
                  <a:pt x="3346" y="3381"/>
                </a:cubicBezTo>
                <a:cubicBezTo>
                  <a:pt x="3346" y="3453"/>
                  <a:pt x="3391" y="3497"/>
                  <a:pt x="3462" y="3497"/>
                </a:cubicBezTo>
                <a:cubicBezTo>
                  <a:pt x="3542" y="3497"/>
                  <a:pt x="3578" y="3444"/>
                  <a:pt x="3578" y="3372"/>
                </a:cubicBezTo>
                <a:cubicBezTo>
                  <a:pt x="3569" y="3301"/>
                  <a:pt x="3534" y="3257"/>
                  <a:pt x="3453" y="3265"/>
                </a:cubicBezTo>
                <a:close/>
                <a:moveTo>
                  <a:pt x="2891" y="3381"/>
                </a:moveTo>
                <a:cubicBezTo>
                  <a:pt x="2891" y="3310"/>
                  <a:pt x="2847" y="3265"/>
                  <a:pt x="2775" y="3265"/>
                </a:cubicBezTo>
                <a:cubicBezTo>
                  <a:pt x="2713" y="3265"/>
                  <a:pt x="2668" y="3310"/>
                  <a:pt x="2668" y="3372"/>
                </a:cubicBezTo>
                <a:cubicBezTo>
                  <a:pt x="2668" y="3453"/>
                  <a:pt x="2713" y="3488"/>
                  <a:pt x="2784" y="3497"/>
                </a:cubicBezTo>
                <a:cubicBezTo>
                  <a:pt x="2847" y="3488"/>
                  <a:pt x="2891" y="3444"/>
                  <a:pt x="2891" y="3381"/>
                </a:cubicBezTo>
                <a:close/>
                <a:moveTo>
                  <a:pt x="10010" y="4711"/>
                </a:moveTo>
                <a:cubicBezTo>
                  <a:pt x="10001" y="4791"/>
                  <a:pt x="10046" y="4836"/>
                  <a:pt x="10117" y="4836"/>
                </a:cubicBezTo>
                <a:cubicBezTo>
                  <a:pt x="10189" y="4836"/>
                  <a:pt x="10233" y="4791"/>
                  <a:pt x="10233" y="4728"/>
                </a:cubicBezTo>
                <a:cubicBezTo>
                  <a:pt x="10233" y="4648"/>
                  <a:pt x="10189" y="4613"/>
                  <a:pt x="10117" y="4604"/>
                </a:cubicBezTo>
                <a:cubicBezTo>
                  <a:pt x="10055" y="4613"/>
                  <a:pt x="10010" y="4648"/>
                  <a:pt x="10010" y="4711"/>
                </a:cubicBezTo>
                <a:close/>
                <a:moveTo>
                  <a:pt x="9439" y="3943"/>
                </a:moveTo>
                <a:cubicBezTo>
                  <a:pt x="9368" y="3943"/>
                  <a:pt x="9323" y="3988"/>
                  <a:pt x="9323" y="4068"/>
                </a:cubicBezTo>
                <a:cubicBezTo>
                  <a:pt x="9323" y="4131"/>
                  <a:pt x="9368" y="4175"/>
                  <a:pt x="9439" y="4175"/>
                </a:cubicBezTo>
                <a:cubicBezTo>
                  <a:pt x="9511" y="4175"/>
                  <a:pt x="9546" y="4131"/>
                  <a:pt x="9555" y="4050"/>
                </a:cubicBezTo>
                <a:cubicBezTo>
                  <a:pt x="9537" y="3997"/>
                  <a:pt x="9511" y="3943"/>
                  <a:pt x="9439" y="3943"/>
                </a:cubicBezTo>
                <a:close/>
                <a:moveTo>
                  <a:pt x="795" y="4613"/>
                </a:moveTo>
                <a:cubicBezTo>
                  <a:pt x="732" y="4613"/>
                  <a:pt x="697" y="4657"/>
                  <a:pt x="697" y="4720"/>
                </a:cubicBezTo>
                <a:cubicBezTo>
                  <a:pt x="697" y="4782"/>
                  <a:pt x="732" y="4827"/>
                  <a:pt x="804" y="4827"/>
                </a:cubicBezTo>
                <a:cubicBezTo>
                  <a:pt x="875" y="4827"/>
                  <a:pt x="911" y="4782"/>
                  <a:pt x="920" y="4720"/>
                </a:cubicBezTo>
                <a:cubicBezTo>
                  <a:pt x="902" y="4648"/>
                  <a:pt x="866" y="4604"/>
                  <a:pt x="795" y="4613"/>
                </a:cubicBezTo>
                <a:close/>
                <a:moveTo>
                  <a:pt x="10893" y="5380"/>
                </a:moveTo>
                <a:cubicBezTo>
                  <a:pt x="10893" y="5317"/>
                  <a:pt x="10849" y="5273"/>
                  <a:pt x="10786" y="5264"/>
                </a:cubicBezTo>
                <a:cubicBezTo>
                  <a:pt x="10715" y="5264"/>
                  <a:pt x="10670" y="5308"/>
                  <a:pt x="10670" y="5380"/>
                </a:cubicBezTo>
                <a:cubicBezTo>
                  <a:pt x="10670" y="5451"/>
                  <a:pt x="10715" y="5487"/>
                  <a:pt x="10777" y="5496"/>
                </a:cubicBezTo>
                <a:cubicBezTo>
                  <a:pt x="10840" y="5487"/>
                  <a:pt x="10893" y="5451"/>
                  <a:pt x="10893" y="5380"/>
                </a:cubicBezTo>
                <a:close/>
                <a:moveTo>
                  <a:pt x="8779" y="3265"/>
                </a:moveTo>
                <a:cubicBezTo>
                  <a:pt x="8708" y="3265"/>
                  <a:pt x="8663" y="3310"/>
                  <a:pt x="8663" y="3381"/>
                </a:cubicBezTo>
                <a:cubicBezTo>
                  <a:pt x="8663" y="3453"/>
                  <a:pt x="8717" y="3497"/>
                  <a:pt x="8788" y="3488"/>
                </a:cubicBezTo>
                <a:cubicBezTo>
                  <a:pt x="8850" y="3488"/>
                  <a:pt x="8886" y="3444"/>
                  <a:pt x="8895" y="3372"/>
                </a:cubicBezTo>
                <a:cubicBezTo>
                  <a:pt x="8877" y="3310"/>
                  <a:pt x="8842" y="3265"/>
                  <a:pt x="8779" y="3265"/>
                </a:cubicBezTo>
                <a:close/>
                <a:moveTo>
                  <a:pt x="233" y="6040"/>
                </a:moveTo>
                <a:cubicBezTo>
                  <a:pt x="233" y="5977"/>
                  <a:pt x="197" y="5933"/>
                  <a:pt x="126" y="5924"/>
                </a:cubicBezTo>
                <a:cubicBezTo>
                  <a:pt x="54" y="5924"/>
                  <a:pt x="10" y="5969"/>
                  <a:pt x="10" y="6040"/>
                </a:cubicBezTo>
                <a:cubicBezTo>
                  <a:pt x="10" y="6102"/>
                  <a:pt x="54" y="6138"/>
                  <a:pt x="117" y="6156"/>
                </a:cubicBezTo>
                <a:cubicBezTo>
                  <a:pt x="188" y="6147"/>
                  <a:pt x="233" y="6111"/>
                  <a:pt x="233" y="6040"/>
                </a:cubicBezTo>
                <a:close/>
                <a:moveTo>
                  <a:pt x="1455" y="3926"/>
                </a:moveTo>
                <a:cubicBezTo>
                  <a:pt x="1392" y="3935"/>
                  <a:pt x="1348" y="3970"/>
                  <a:pt x="1348" y="4033"/>
                </a:cubicBezTo>
                <a:cubicBezTo>
                  <a:pt x="1348" y="4104"/>
                  <a:pt x="1392" y="4149"/>
                  <a:pt x="1464" y="4149"/>
                </a:cubicBezTo>
                <a:cubicBezTo>
                  <a:pt x="1535" y="4149"/>
                  <a:pt x="1571" y="4104"/>
                  <a:pt x="1571" y="4033"/>
                </a:cubicBezTo>
                <a:cubicBezTo>
                  <a:pt x="1562" y="3970"/>
                  <a:pt x="1526" y="3926"/>
                  <a:pt x="1455" y="3926"/>
                </a:cubicBezTo>
                <a:close/>
                <a:moveTo>
                  <a:pt x="2008" y="3381"/>
                </a:moveTo>
                <a:cubicBezTo>
                  <a:pt x="2008" y="3444"/>
                  <a:pt x="2053" y="3488"/>
                  <a:pt x="2115" y="3488"/>
                </a:cubicBezTo>
                <a:cubicBezTo>
                  <a:pt x="2178" y="3488"/>
                  <a:pt x="2231" y="3453"/>
                  <a:pt x="2231" y="3381"/>
                </a:cubicBezTo>
                <a:cubicBezTo>
                  <a:pt x="2231" y="3310"/>
                  <a:pt x="2186" y="3274"/>
                  <a:pt x="2115" y="3265"/>
                </a:cubicBezTo>
                <a:cubicBezTo>
                  <a:pt x="2053" y="3274"/>
                  <a:pt x="2008" y="3310"/>
                  <a:pt x="2008" y="3381"/>
                </a:cubicBezTo>
                <a:close/>
                <a:moveTo>
                  <a:pt x="8012" y="2721"/>
                </a:moveTo>
                <a:cubicBezTo>
                  <a:pt x="8012" y="2784"/>
                  <a:pt x="8056" y="2828"/>
                  <a:pt x="8128" y="2828"/>
                </a:cubicBezTo>
                <a:cubicBezTo>
                  <a:pt x="8190" y="2819"/>
                  <a:pt x="8235" y="2775"/>
                  <a:pt x="8226" y="2712"/>
                </a:cubicBezTo>
                <a:cubicBezTo>
                  <a:pt x="8217" y="2650"/>
                  <a:pt x="8181" y="2614"/>
                  <a:pt x="8119" y="2614"/>
                </a:cubicBezTo>
                <a:cubicBezTo>
                  <a:pt x="8056" y="2623"/>
                  <a:pt x="8012" y="2659"/>
                  <a:pt x="8012" y="2721"/>
                </a:cubicBezTo>
                <a:close/>
                <a:moveTo>
                  <a:pt x="4890" y="2730"/>
                </a:moveTo>
                <a:cubicBezTo>
                  <a:pt x="4898" y="2659"/>
                  <a:pt x="4854" y="2614"/>
                  <a:pt x="4782" y="2605"/>
                </a:cubicBezTo>
                <a:cubicBezTo>
                  <a:pt x="4720" y="2605"/>
                  <a:pt x="4675" y="2641"/>
                  <a:pt x="4666" y="2712"/>
                </a:cubicBezTo>
                <a:cubicBezTo>
                  <a:pt x="4658" y="2784"/>
                  <a:pt x="4702" y="2819"/>
                  <a:pt x="4774" y="2837"/>
                </a:cubicBezTo>
                <a:cubicBezTo>
                  <a:pt x="4845" y="2828"/>
                  <a:pt x="4890" y="2802"/>
                  <a:pt x="4890" y="2730"/>
                </a:cubicBezTo>
                <a:close/>
                <a:moveTo>
                  <a:pt x="4122" y="2605"/>
                </a:moveTo>
                <a:cubicBezTo>
                  <a:pt x="4060" y="2605"/>
                  <a:pt x="4015" y="2650"/>
                  <a:pt x="4006" y="2712"/>
                </a:cubicBezTo>
                <a:cubicBezTo>
                  <a:pt x="4006" y="2784"/>
                  <a:pt x="4051" y="2828"/>
                  <a:pt x="4122" y="2828"/>
                </a:cubicBezTo>
                <a:cubicBezTo>
                  <a:pt x="4194" y="2828"/>
                  <a:pt x="4229" y="2784"/>
                  <a:pt x="4238" y="2721"/>
                </a:cubicBezTo>
                <a:cubicBezTo>
                  <a:pt x="4229" y="2650"/>
                  <a:pt x="4194" y="2605"/>
                  <a:pt x="4122" y="2605"/>
                </a:cubicBezTo>
                <a:close/>
                <a:moveTo>
                  <a:pt x="12089" y="6620"/>
                </a:moveTo>
                <a:cubicBezTo>
                  <a:pt x="12035" y="6620"/>
                  <a:pt x="12000" y="6655"/>
                  <a:pt x="12000" y="6718"/>
                </a:cubicBezTo>
                <a:cubicBezTo>
                  <a:pt x="11991" y="6780"/>
                  <a:pt x="12026" y="6816"/>
                  <a:pt x="12098" y="6816"/>
                </a:cubicBezTo>
                <a:cubicBezTo>
                  <a:pt x="12160" y="6825"/>
                  <a:pt x="12196" y="6780"/>
                  <a:pt x="12196" y="6718"/>
                </a:cubicBezTo>
                <a:cubicBezTo>
                  <a:pt x="12196" y="6655"/>
                  <a:pt x="12160" y="6620"/>
                  <a:pt x="12089" y="6620"/>
                </a:cubicBezTo>
                <a:close/>
                <a:moveTo>
                  <a:pt x="11322" y="6709"/>
                </a:moveTo>
                <a:cubicBezTo>
                  <a:pt x="11322" y="6780"/>
                  <a:pt x="11366" y="6825"/>
                  <a:pt x="11429" y="6834"/>
                </a:cubicBezTo>
                <a:cubicBezTo>
                  <a:pt x="11500" y="6834"/>
                  <a:pt x="11545" y="6789"/>
                  <a:pt x="11554" y="6718"/>
                </a:cubicBezTo>
                <a:cubicBezTo>
                  <a:pt x="11554" y="6655"/>
                  <a:pt x="11509" y="6620"/>
                  <a:pt x="11446" y="6602"/>
                </a:cubicBezTo>
                <a:cubicBezTo>
                  <a:pt x="11375" y="6611"/>
                  <a:pt x="11330" y="6647"/>
                  <a:pt x="11322" y="6709"/>
                </a:cubicBezTo>
                <a:close/>
                <a:moveTo>
                  <a:pt x="5460" y="1954"/>
                </a:moveTo>
                <a:cubicBezTo>
                  <a:pt x="5398" y="1954"/>
                  <a:pt x="5362" y="1999"/>
                  <a:pt x="5362" y="2061"/>
                </a:cubicBezTo>
                <a:cubicBezTo>
                  <a:pt x="5353" y="2124"/>
                  <a:pt x="5398" y="2159"/>
                  <a:pt x="5460" y="2168"/>
                </a:cubicBezTo>
                <a:cubicBezTo>
                  <a:pt x="5523" y="2168"/>
                  <a:pt x="5559" y="2124"/>
                  <a:pt x="5567" y="2061"/>
                </a:cubicBezTo>
                <a:cubicBezTo>
                  <a:pt x="5559" y="1999"/>
                  <a:pt x="5523" y="1954"/>
                  <a:pt x="5460" y="1954"/>
                </a:cubicBezTo>
                <a:close/>
                <a:moveTo>
                  <a:pt x="6781" y="1963"/>
                </a:moveTo>
                <a:cubicBezTo>
                  <a:pt x="6727" y="1963"/>
                  <a:pt x="6683" y="1990"/>
                  <a:pt x="6683" y="2052"/>
                </a:cubicBezTo>
                <a:cubicBezTo>
                  <a:pt x="6674" y="2115"/>
                  <a:pt x="6709" y="2159"/>
                  <a:pt x="6772" y="2159"/>
                </a:cubicBezTo>
                <a:cubicBezTo>
                  <a:pt x="6834" y="2168"/>
                  <a:pt x="6870" y="2132"/>
                  <a:pt x="6879" y="2061"/>
                </a:cubicBezTo>
                <a:cubicBezTo>
                  <a:pt x="6879" y="1999"/>
                  <a:pt x="6843" y="1963"/>
                  <a:pt x="6781" y="1963"/>
                </a:cubicBezTo>
                <a:close/>
                <a:moveTo>
                  <a:pt x="7334" y="2070"/>
                </a:moveTo>
                <a:cubicBezTo>
                  <a:pt x="7343" y="2132"/>
                  <a:pt x="7387" y="2168"/>
                  <a:pt x="7450" y="2159"/>
                </a:cubicBezTo>
                <a:cubicBezTo>
                  <a:pt x="7503" y="2159"/>
                  <a:pt x="7539" y="2115"/>
                  <a:pt x="7539" y="2061"/>
                </a:cubicBezTo>
                <a:cubicBezTo>
                  <a:pt x="7539" y="1999"/>
                  <a:pt x="7494" y="1963"/>
                  <a:pt x="7432" y="1963"/>
                </a:cubicBezTo>
                <a:cubicBezTo>
                  <a:pt x="7370" y="1972"/>
                  <a:pt x="7334" y="1999"/>
                  <a:pt x="7334" y="2070"/>
                </a:cubicBezTo>
                <a:close/>
                <a:moveTo>
                  <a:pt x="6014" y="2061"/>
                </a:moveTo>
                <a:cubicBezTo>
                  <a:pt x="6014" y="2124"/>
                  <a:pt x="6058" y="2168"/>
                  <a:pt x="6121" y="2168"/>
                </a:cubicBezTo>
                <a:cubicBezTo>
                  <a:pt x="6183" y="2159"/>
                  <a:pt x="6228" y="2124"/>
                  <a:pt x="6228" y="2061"/>
                </a:cubicBezTo>
                <a:cubicBezTo>
                  <a:pt x="6219" y="1999"/>
                  <a:pt x="6183" y="1963"/>
                  <a:pt x="6121" y="1954"/>
                </a:cubicBezTo>
                <a:cubicBezTo>
                  <a:pt x="6058" y="1963"/>
                  <a:pt x="6014" y="1999"/>
                  <a:pt x="6014" y="2061"/>
                </a:cubicBezTo>
                <a:close/>
                <a:moveTo>
                  <a:pt x="7325" y="2712"/>
                </a:moveTo>
                <a:cubicBezTo>
                  <a:pt x="7325" y="2784"/>
                  <a:pt x="7370" y="2828"/>
                  <a:pt x="7441" y="2828"/>
                </a:cubicBezTo>
                <a:cubicBezTo>
                  <a:pt x="7503" y="2828"/>
                  <a:pt x="7548" y="2784"/>
                  <a:pt x="7548" y="2721"/>
                </a:cubicBezTo>
                <a:cubicBezTo>
                  <a:pt x="7548" y="2650"/>
                  <a:pt x="7503" y="2614"/>
                  <a:pt x="7441" y="2605"/>
                </a:cubicBezTo>
                <a:cubicBezTo>
                  <a:pt x="7378" y="2614"/>
                  <a:pt x="7325" y="2650"/>
                  <a:pt x="7325" y="2712"/>
                </a:cubicBezTo>
                <a:close/>
                <a:moveTo>
                  <a:pt x="6665" y="2712"/>
                </a:moveTo>
                <a:cubicBezTo>
                  <a:pt x="6656" y="2784"/>
                  <a:pt x="6700" y="2828"/>
                  <a:pt x="6772" y="2837"/>
                </a:cubicBezTo>
                <a:cubicBezTo>
                  <a:pt x="6843" y="2837"/>
                  <a:pt x="6897" y="2793"/>
                  <a:pt x="6897" y="2721"/>
                </a:cubicBezTo>
                <a:cubicBezTo>
                  <a:pt x="6897" y="2650"/>
                  <a:pt x="6852" y="2614"/>
                  <a:pt x="6781" y="2605"/>
                </a:cubicBezTo>
                <a:cubicBezTo>
                  <a:pt x="6718" y="2605"/>
                  <a:pt x="6674" y="2641"/>
                  <a:pt x="6665" y="2712"/>
                </a:cubicBezTo>
                <a:close/>
                <a:moveTo>
                  <a:pt x="12098" y="2668"/>
                </a:moveTo>
                <a:cubicBezTo>
                  <a:pt x="12071" y="2677"/>
                  <a:pt x="12053" y="2686"/>
                  <a:pt x="12053" y="2712"/>
                </a:cubicBezTo>
                <a:cubicBezTo>
                  <a:pt x="12044" y="2748"/>
                  <a:pt x="12062" y="2766"/>
                  <a:pt x="12089" y="2766"/>
                </a:cubicBezTo>
                <a:cubicBezTo>
                  <a:pt x="12124" y="2766"/>
                  <a:pt x="12142" y="2748"/>
                  <a:pt x="12142" y="2721"/>
                </a:cubicBezTo>
                <a:cubicBezTo>
                  <a:pt x="12142" y="2686"/>
                  <a:pt x="12124" y="2668"/>
                  <a:pt x="12098" y="2668"/>
                </a:cubicBezTo>
                <a:close/>
                <a:moveTo>
                  <a:pt x="7432" y="9"/>
                </a:moveTo>
                <a:cubicBezTo>
                  <a:pt x="7414" y="18"/>
                  <a:pt x="7396" y="27"/>
                  <a:pt x="7387" y="54"/>
                </a:cubicBezTo>
                <a:cubicBezTo>
                  <a:pt x="7387" y="90"/>
                  <a:pt x="7405" y="107"/>
                  <a:pt x="7432" y="107"/>
                </a:cubicBezTo>
                <a:cubicBezTo>
                  <a:pt x="7468" y="107"/>
                  <a:pt x="7486" y="90"/>
                  <a:pt x="7486" y="63"/>
                </a:cubicBezTo>
                <a:cubicBezTo>
                  <a:pt x="7486" y="27"/>
                  <a:pt x="7468" y="9"/>
                  <a:pt x="7432" y="9"/>
                </a:cubicBezTo>
                <a:close/>
                <a:moveTo>
                  <a:pt x="3507" y="63"/>
                </a:moveTo>
                <a:cubicBezTo>
                  <a:pt x="3507" y="36"/>
                  <a:pt x="3498" y="18"/>
                  <a:pt x="3471" y="9"/>
                </a:cubicBezTo>
                <a:cubicBezTo>
                  <a:pt x="3435" y="9"/>
                  <a:pt x="3418" y="27"/>
                  <a:pt x="3418" y="54"/>
                </a:cubicBezTo>
                <a:cubicBezTo>
                  <a:pt x="3409" y="90"/>
                  <a:pt x="3426" y="107"/>
                  <a:pt x="3462" y="107"/>
                </a:cubicBezTo>
                <a:cubicBezTo>
                  <a:pt x="3489" y="107"/>
                  <a:pt x="3507" y="90"/>
                  <a:pt x="3507" y="63"/>
                </a:cubicBezTo>
                <a:close/>
                <a:moveTo>
                  <a:pt x="6781" y="9"/>
                </a:moveTo>
                <a:cubicBezTo>
                  <a:pt x="6754" y="9"/>
                  <a:pt x="6727" y="18"/>
                  <a:pt x="6727" y="54"/>
                </a:cubicBezTo>
                <a:cubicBezTo>
                  <a:pt x="6727" y="90"/>
                  <a:pt x="6745" y="116"/>
                  <a:pt x="6781" y="116"/>
                </a:cubicBezTo>
                <a:cubicBezTo>
                  <a:pt x="6816" y="116"/>
                  <a:pt x="6825" y="90"/>
                  <a:pt x="6834" y="63"/>
                </a:cubicBezTo>
                <a:cubicBezTo>
                  <a:pt x="6834" y="27"/>
                  <a:pt x="6816" y="9"/>
                  <a:pt x="6781" y="9"/>
                </a:cubicBezTo>
                <a:close/>
                <a:moveTo>
                  <a:pt x="4131" y="9"/>
                </a:moveTo>
                <a:cubicBezTo>
                  <a:pt x="4096" y="9"/>
                  <a:pt x="4069" y="18"/>
                  <a:pt x="4069" y="54"/>
                </a:cubicBezTo>
                <a:cubicBezTo>
                  <a:pt x="4069" y="90"/>
                  <a:pt x="4078" y="107"/>
                  <a:pt x="4122" y="116"/>
                </a:cubicBezTo>
                <a:cubicBezTo>
                  <a:pt x="4149" y="116"/>
                  <a:pt x="4167" y="98"/>
                  <a:pt x="4176" y="63"/>
                </a:cubicBezTo>
                <a:cubicBezTo>
                  <a:pt x="4176" y="36"/>
                  <a:pt x="4158" y="9"/>
                  <a:pt x="4131" y="9"/>
                </a:cubicBezTo>
                <a:close/>
                <a:moveTo>
                  <a:pt x="6130" y="9"/>
                </a:moveTo>
                <a:cubicBezTo>
                  <a:pt x="6094" y="9"/>
                  <a:pt x="6067" y="27"/>
                  <a:pt x="6067" y="63"/>
                </a:cubicBezTo>
                <a:cubicBezTo>
                  <a:pt x="6067" y="90"/>
                  <a:pt x="6085" y="107"/>
                  <a:pt x="6121" y="116"/>
                </a:cubicBezTo>
                <a:cubicBezTo>
                  <a:pt x="6147" y="116"/>
                  <a:pt x="6165" y="98"/>
                  <a:pt x="6174" y="63"/>
                </a:cubicBezTo>
                <a:cubicBezTo>
                  <a:pt x="6174" y="36"/>
                  <a:pt x="6165" y="9"/>
                  <a:pt x="6130" y="9"/>
                </a:cubicBezTo>
                <a:close/>
                <a:moveTo>
                  <a:pt x="4782" y="9"/>
                </a:moveTo>
                <a:cubicBezTo>
                  <a:pt x="4738" y="9"/>
                  <a:pt x="4720" y="36"/>
                  <a:pt x="4729" y="72"/>
                </a:cubicBezTo>
                <a:cubicBezTo>
                  <a:pt x="4729" y="98"/>
                  <a:pt x="4756" y="116"/>
                  <a:pt x="4782" y="116"/>
                </a:cubicBezTo>
                <a:cubicBezTo>
                  <a:pt x="4818" y="107"/>
                  <a:pt x="4836" y="90"/>
                  <a:pt x="4827" y="54"/>
                </a:cubicBezTo>
                <a:cubicBezTo>
                  <a:pt x="4827" y="27"/>
                  <a:pt x="4809" y="9"/>
                  <a:pt x="4782" y="9"/>
                </a:cubicBezTo>
                <a:close/>
                <a:moveTo>
                  <a:pt x="2115" y="768"/>
                </a:moveTo>
                <a:cubicBezTo>
                  <a:pt x="2160" y="768"/>
                  <a:pt x="2178" y="750"/>
                  <a:pt x="2169" y="714"/>
                </a:cubicBezTo>
                <a:cubicBezTo>
                  <a:pt x="2169" y="678"/>
                  <a:pt x="2151" y="669"/>
                  <a:pt x="2115" y="669"/>
                </a:cubicBezTo>
                <a:cubicBezTo>
                  <a:pt x="2088" y="669"/>
                  <a:pt x="2070" y="687"/>
                  <a:pt x="2070" y="723"/>
                </a:cubicBezTo>
                <a:cubicBezTo>
                  <a:pt x="2070" y="750"/>
                  <a:pt x="2088" y="768"/>
                  <a:pt x="2115" y="768"/>
                </a:cubicBezTo>
                <a:close/>
                <a:moveTo>
                  <a:pt x="9439" y="669"/>
                </a:moveTo>
                <a:cubicBezTo>
                  <a:pt x="9412" y="669"/>
                  <a:pt x="9395" y="687"/>
                  <a:pt x="9395" y="714"/>
                </a:cubicBezTo>
                <a:cubicBezTo>
                  <a:pt x="9386" y="741"/>
                  <a:pt x="9404" y="768"/>
                  <a:pt x="9430" y="768"/>
                </a:cubicBezTo>
                <a:cubicBezTo>
                  <a:pt x="9466" y="768"/>
                  <a:pt x="9484" y="750"/>
                  <a:pt x="9484" y="723"/>
                </a:cubicBezTo>
                <a:cubicBezTo>
                  <a:pt x="9484" y="687"/>
                  <a:pt x="9466" y="669"/>
                  <a:pt x="9439" y="669"/>
                </a:cubicBezTo>
                <a:close/>
                <a:moveTo>
                  <a:pt x="126" y="2008"/>
                </a:moveTo>
                <a:cubicBezTo>
                  <a:pt x="99" y="2008"/>
                  <a:pt x="72" y="2017"/>
                  <a:pt x="72" y="2052"/>
                </a:cubicBezTo>
                <a:cubicBezTo>
                  <a:pt x="63" y="2088"/>
                  <a:pt x="81" y="2115"/>
                  <a:pt x="117" y="2115"/>
                </a:cubicBezTo>
                <a:cubicBezTo>
                  <a:pt x="152" y="2115"/>
                  <a:pt x="170" y="2097"/>
                  <a:pt x="170" y="2061"/>
                </a:cubicBezTo>
                <a:cubicBezTo>
                  <a:pt x="170" y="2034"/>
                  <a:pt x="161" y="2017"/>
                  <a:pt x="126" y="2008"/>
                </a:cubicBezTo>
                <a:close/>
                <a:moveTo>
                  <a:pt x="11393" y="2061"/>
                </a:moveTo>
                <a:cubicBezTo>
                  <a:pt x="11393" y="2088"/>
                  <a:pt x="11402" y="2106"/>
                  <a:pt x="11429" y="2106"/>
                </a:cubicBezTo>
                <a:cubicBezTo>
                  <a:pt x="11455" y="2115"/>
                  <a:pt x="11482" y="2097"/>
                  <a:pt x="11482" y="2070"/>
                </a:cubicBezTo>
                <a:cubicBezTo>
                  <a:pt x="11491" y="2034"/>
                  <a:pt x="11473" y="2017"/>
                  <a:pt x="11438" y="2017"/>
                </a:cubicBezTo>
                <a:cubicBezTo>
                  <a:pt x="11411" y="2017"/>
                  <a:pt x="11393" y="2025"/>
                  <a:pt x="11393" y="2061"/>
                </a:cubicBezTo>
                <a:close/>
                <a:moveTo>
                  <a:pt x="14087" y="6673"/>
                </a:moveTo>
                <a:cubicBezTo>
                  <a:pt x="14060" y="6673"/>
                  <a:pt x="14051" y="6691"/>
                  <a:pt x="14051" y="6718"/>
                </a:cubicBezTo>
                <a:cubicBezTo>
                  <a:pt x="14051" y="6745"/>
                  <a:pt x="14060" y="6771"/>
                  <a:pt x="14096" y="6762"/>
                </a:cubicBezTo>
                <a:cubicBezTo>
                  <a:pt x="14132" y="6762"/>
                  <a:pt x="14141" y="6745"/>
                  <a:pt x="14141" y="6718"/>
                </a:cubicBezTo>
                <a:cubicBezTo>
                  <a:pt x="14141" y="6682"/>
                  <a:pt x="14123" y="6673"/>
                  <a:pt x="14087" y="6673"/>
                </a:cubicBezTo>
                <a:close/>
                <a:moveTo>
                  <a:pt x="848" y="1383"/>
                </a:moveTo>
                <a:cubicBezTo>
                  <a:pt x="848" y="1356"/>
                  <a:pt x="839" y="1339"/>
                  <a:pt x="813" y="1330"/>
                </a:cubicBezTo>
                <a:cubicBezTo>
                  <a:pt x="786" y="1330"/>
                  <a:pt x="759" y="1339"/>
                  <a:pt x="759" y="1374"/>
                </a:cubicBezTo>
                <a:cubicBezTo>
                  <a:pt x="750" y="1401"/>
                  <a:pt x="768" y="1419"/>
                  <a:pt x="795" y="1428"/>
                </a:cubicBezTo>
                <a:cubicBezTo>
                  <a:pt x="830" y="1428"/>
                  <a:pt x="848" y="1410"/>
                  <a:pt x="848" y="1383"/>
                </a:cubicBezTo>
                <a:close/>
                <a:moveTo>
                  <a:pt x="13436" y="4675"/>
                </a:moveTo>
                <a:cubicBezTo>
                  <a:pt x="13409" y="4675"/>
                  <a:pt x="13391" y="4684"/>
                  <a:pt x="13391" y="4711"/>
                </a:cubicBezTo>
                <a:cubicBezTo>
                  <a:pt x="13391" y="4746"/>
                  <a:pt x="13400" y="4764"/>
                  <a:pt x="13436" y="4764"/>
                </a:cubicBezTo>
                <a:cubicBezTo>
                  <a:pt x="13463" y="4773"/>
                  <a:pt x="13480" y="4755"/>
                  <a:pt x="13489" y="4720"/>
                </a:cubicBezTo>
                <a:cubicBezTo>
                  <a:pt x="13480" y="4693"/>
                  <a:pt x="13472" y="4675"/>
                  <a:pt x="13436" y="4675"/>
                </a:cubicBezTo>
                <a:close/>
                <a:moveTo>
                  <a:pt x="10126" y="1321"/>
                </a:moveTo>
                <a:cubicBezTo>
                  <a:pt x="10090" y="1312"/>
                  <a:pt x="10064" y="1339"/>
                  <a:pt x="10064" y="1365"/>
                </a:cubicBezTo>
                <a:cubicBezTo>
                  <a:pt x="10055" y="1410"/>
                  <a:pt x="10082" y="1437"/>
                  <a:pt x="10117" y="1437"/>
                </a:cubicBezTo>
                <a:cubicBezTo>
                  <a:pt x="10153" y="1437"/>
                  <a:pt x="10171" y="1419"/>
                  <a:pt x="10180" y="1374"/>
                </a:cubicBezTo>
                <a:cubicBezTo>
                  <a:pt x="10180" y="1347"/>
                  <a:pt x="10162" y="1321"/>
                  <a:pt x="10126" y="1321"/>
                </a:cubicBezTo>
                <a:close/>
                <a:moveTo>
                  <a:pt x="8717" y="714"/>
                </a:moveTo>
                <a:cubicBezTo>
                  <a:pt x="8717" y="750"/>
                  <a:pt x="8743" y="776"/>
                  <a:pt x="8770" y="776"/>
                </a:cubicBezTo>
                <a:cubicBezTo>
                  <a:pt x="8815" y="785"/>
                  <a:pt x="8842" y="759"/>
                  <a:pt x="8842" y="714"/>
                </a:cubicBezTo>
                <a:cubicBezTo>
                  <a:pt x="8842" y="687"/>
                  <a:pt x="8815" y="661"/>
                  <a:pt x="8779" y="661"/>
                </a:cubicBezTo>
                <a:cubicBezTo>
                  <a:pt x="8743" y="661"/>
                  <a:pt x="8726" y="678"/>
                  <a:pt x="8717" y="714"/>
                </a:cubicBezTo>
                <a:close/>
                <a:moveTo>
                  <a:pt x="12785" y="3997"/>
                </a:moveTo>
                <a:cubicBezTo>
                  <a:pt x="12749" y="3997"/>
                  <a:pt x="12722" y="4024"/>
                  <a:pt x="12722" y="4050"/>
                </a:cubicBezTo>
                <a:cubicBezTo>
                  <a:pt x="12713" y="4095"/>
                  <a:pt x="12740" y="4122"/>
                  <a:pt x="12776" y="4122"/>
                </a:cubicBezTo>
                <a:cubicBezTo>
                  <a:pt x="12811" y="4122"/>
                  <a:pt x="12838" y="4095"/>
                  <a:pt x="12838" y="4059"/>
                </a:cubicBezTo>
                <a:cubicBezTo>
                  <a:pt x="12838" y="4024"/>
                  <a:pt x="12820" y="4006"/>
                  <a:pt x="12785" y="3997"/>
                </a:cubicBezTo>
                <a:moveTo>
                  <a:pt x="13373" y="5371"/>
                </a:moveTo>
                <a:cubicBezTo>
                  <a:pt x="13373" y="5406"/>
                  <a:pt x="13400" y="5433"/>
                  <a:pt x="13427" y="5442"/>
                </a:cubicBezTo>
                <a:cubicBezTo>
                  <a:pt x="13472" y="5442"/>
                  <a:pt x="13498" y="5415"/>
                  <a:pt x="13498" y="5380"/>
                </a:cubicBezTo>
                <a:cubicBezTo>
                  <a:pt x="13498" y="5344"/>
                  <a:pt x="13472" y="5326"/>
                  <a:pt x="13436" y="5317"/>
                </a:cubicBezTo>
                <a:cubicBezTo>
                  <a:pt x="13400" y="5326"/>
                  <a:pt x="13382" y="5344"/>
                  <a:pt x="13373" y="5371"/>
                </a:cubicBezTo>
                <a:close/>
                <a:moveTo>
                  <a:pt x="5398" y="63"/>
                </a:moveTo>
                <a:cubicBezTo>
                  <a:pt x="5407" y="98"/>
                  <a:pt x="5434" y="125"/>
                  <a:pt x="5469" y="116"/>
                </a:cubicBezTo>
                <a:cubicBezTo>
                  <a:pt x="5505" y="116"/>
                  <a:pt x="5523" y="90"/>
                  <a:pt x="5523" y="54"/>
                </a:cubicBezTo>
                <a:cubicBezTo>
                  <a:pt x="5514" y="18"/>
                  <a:pt x="5496" y="0"/>
                  <a:pt x="5460" y="0"/>
                </a:cubicBezTo>
                <a:cubicBezTo>
                  <a:pt x="5425" y="9"/>
                  <a:pt x="5398" y="27"/>
                  <a:pt x="5398" y="63"/>
                </a:cubicBezTo>
                <a:close/>
                <a:moveTo>
                  <a:pt x="117" y="2793"/>
                </a:moveTo>
                <a:cubicBezTo>
                  <a:pt x="161" y="2793"/>
                  <a:pt x="188" y="2775"/>
                  <a:pt x="188" y="2730"/>
                </a:cubicBezTo>
                <a:cubicBezTo>
                  <a:pt x="197" y="2686"/>
                  <a:pt x="179" y="2650"/>
                  <a:pt x="126" y="2650"/>
                </a:cubicBezTo>
                <a:cubicBezTo>
                  <a:pt x="81" y="2641"/>
                  <a:pt x="54" y="2668"/>
                  <a:pt x="45" y="2721"/>
                </a:cubicBezTo>
                <a:cubicBezTo>
                  <a:pt x="54" y="2757"/>
                  <a:pt x="72" y="2793"/>
                  <a:pt x="117" y="2793"/>
                </a:cubicBezTo>
                <a:moveTo>
                  <a:pt x="10786" y="2641"/>
                </a:moveTo>
                <a:cubicBezTo>
                  <a:pt x="10733" y="2641"/>
                  <a:pt x="10706" y="2668"/>
                  <a:pt x="10706" y="2721"/>
                </a:cubicBezTo>
                <a:cubicBezTo>
                  <a:pt x="10706" y="2766"/>
                  <a:pt x="10733" y="2793"/>
                  <a:pt x="10777" y="2793"/>
                </a:cubicBezTo>
                <a:cubicBezTo>
                  <a:pt x="10822" y="2802"/>
                  <a:pt x="10849" y="2766"/>
                  <a:pt x="10858" y="2721"/>
                </a:cubicBezTo>
                <a:cubicBezTo>
                  <a:pt x="10849" y="2677"/>
                  <a:pt x="10831" y="2641"/>
                  <a:pt x="10786" y="2641"/>
                </a:cubicBezTo>
                <a:close/>
                <a:moveTo>
                  <a:pt x="11375" y="2721"/>
                </a:moveTo>
                <a:cubicBezTo>
                  <a:pt x="11375" y="2766"/>
                  <a:pt x="11402" y="2784"/>
                  <a:pt x="11438" y="2784"/>
                </a:cubicBezTo>
                <a:cubicBezTo>
                  <a:pt x="11482" y="2784"/>
                  <a:pt x="11509" y="2757"/>
                  <a:pt x="11500" y="2721"/>
                </a:cubicBezTo>
                <a:cubicBezTo>
                  <a:pt x="11500" y="2677"/>
                  <a:pt x="11473" y="2659"/>
                  <a:pt x="11438" y="2650"/>
                </a:cubicBezTo>
                <a:cubicBezTo>
                  <a:pt x="11393" y="2659"/>
                  <a:pt x="11366" y="2686"/>
                  <a:pt x="11375" y="2721"/>
                </a:cubicBezTo>
                <a:close/>
                <a:moveTo>
                  <a:pt x="5460" y="643"/>
                </a:moveTo>
                <a:cubicBezTo>
                  <a:pt x="5416" y="652"/>
                  <a:pt x="5389" y="669"/>
                  <a:pt x="5389" y="723"/>
                </a:cubicBezTo>
                <a:cubicBezTo>
                  <a:pt x="5389" y="768"/>
                  <a:pt x="5416" y="794"/>
                  <a:pt x="5469" y="794"/>
                </a:cubicBezTo>
                <a:cubicBezTo>
                  <a:pt x="5514" y="794"/>
                  <a:pt x="5532" y="759"/>
                  <a:pt x="5532" y="714"/>
                </a:cubicBezTo>
                <a:cubicBezTo>
                  <a:pt x="5532" y="669"/>
                  <a:pt x="5505" y="643"/>
                  <a:pt x="5460" y="643"/>
                </a:cubicBezTo>
                <a:close/>
                <a:moveTo>
                  <a:pt x="6130" y="643"/>
                </a:moveTo>
                <a:cubicBezTo>
                  <a:pt x="6085" y="643"/>
                  <a:pt x="6049" y="661"/>
                  <a:pt x="6049" y="705"/>
                </a:cubicBezTo>
                <a:cubicBezTo>
                  <a:pt x="6040" y="759"/>
                  <a:pt x="6067" y="794"/>
                  <a:pt x="6121" y="794"/>
                </a:cubicBezTo>
                <a:cubicBezTo>
                  <a:pt x="6165" y="794"/>
                  <a:pt x="6192" y="768"/>
                  <a:pt x="6192" y="723"/>
                </a:cubicBezTo>
                <a:cubicBezTo>
                  <a:pt x="6192" y="678"/>
                  <a:pt x="6174" y="652"/>
                  <a:pt x="6130" y="643"/>
                </a:cubicBezTo>
                <a:close/>
                <a:moveTo>
                  <a:pt x="6781" y="643"/>
                </a:moveTo>
                <a:cubicBezTo>
                  <a:pt x="6736" y="643"/>
                  <a:pt x="6709" y="669"/>
                  <a:pt x="6709" y="714"/>
                </a:cubicBezTo>
                <a:cubicBezTo>
                  <a:pt x="6700" y="768"/>
                  <a:pt x="6736" y="794"/>
                  <a:pt x="6781" y="794"/>
                </a:cubicBezTo>
                <a:cubicBezTo>
                  <a:pt x="6834" y="794"/>
                  <a:pt x="6852" y="759"/>
                  <a:pt x="6852" y="714"/>
                </a:cubicBezTo>
                <a:cubicBezTo>
                  <a:pt x="6852" y="669"/>
                  <a:pt x="6825" y="643"/>
                  <a:pt x="6781" y="643"/>
                </a:cubicBezTo>
                <a:close/>
                <a:moveTo>
                  <a:pt x="7512" y="714"/>
                </a:moveTo>
                <a:cubicBezTo>
                  <a:pt x="7512" y="678"/>
                  <a:pt x="7486" y="652"/>
                  <a:pt x="7441" y="652"/>
                </a:cubicBezTo>
                <a:cubicBezTo>
                  <a:pt x="7396" y="643"/>
                  <a:pt x="7370" y="669"/>
                  <a:pt x="7370" y="714"/>
                </a:cubicBezTo>
                <a:cubicBezTo>
                  <a:pt x="7361" y="768"/>
                  <a:pt x="7387" y="785"/>
                  <a:pt x="7441" y="794"/>
                </a:cubicBezTo>
                <a:cubicBezTo>
                  <a:pt x="7486" y="785"/>
                  <a:pt x="7512" y="768"/>
                  <a:pt x="7512" y="714"/>
                </a:cubicBezTo>
                <a:close/>
                <a:moveTo>
                  <a:pt x="8119" y="652"/>
                </a:moveTo>
                <a:cubicBezTo>
                  <a:pt x="8074" y="661"/>
                  <a:pt x="8056" y="687"/>
                  <a:pt x="8056" y="723"/>
                </a:cubicBezTo>
                <a:cubicBezTo>
                  <a:pt x="8056" y="759"/>
                  <a:pt x="8083" y="785"/>
                  <a:pt x="8119" y="785"/>
                </a:cubicBezTo>
                <a:cubicBezTo>
                  <a:pt x="8164" y="785"/>
                  <a:pt x="8181" y="759"/>
                  <a:pt x="8190" y="714"/>
                </a:cubicBezTo>
                <a:cubicBezTo>
                  <a:pt x="8181" y="678"/>
                  <a:pt x="8155" y="652"/>
                  <a:pt x="8119" y="652"/>
                </a:cubicBezTo>
                <a:close/>
                <a:moveTo>
                  <a:pt x="1464" y="1981"/>
                </a:moveTo>
                <a:cubicBezTo>
                  <a:pt x="1410" y="1981"/>
                  <a:pt x="1384" y="2008"/>
                  <a:pt x="1384" y="2061"/>
                </a:cubicBezTo>
                <a:cubicBezTo>
                  <a:pt x="1384" y="2106"/>
                  <a:pt x="1410" y="2132"/>
                  <a:pt x="1455" y="2141"/>
                </a:cubicBezTo>
                <a:cubicBezTo>
                  <a:pt x="1508" y="2141"/>
                  <a:pt x="1535" y="2115"/>
                  <a:pt x="1535" y="2061"/>
                </a:cubicBezTo>
                <a:cubicBezTo>
                  <a:pt x="1535" y="2017"/>
                  <a:pt x="1508" y="1990"/>
                  <a:pt x="1464" y="1981"/>
                </a:cubicBezTo>
                <a:close/>
                <a:moveTo>
                  <a:pt x="10117" y="1990"/>
                </a:moveTo>
                <a:cubicBezTo>
                  <a:pt x="10073" y="1990"/>
                  <a:pt x="10046" y="2017"/>
                  <a:pt x="10046" y="2061"/>
                </a:cubicBezTo>
                <a:cubicBezTo>
                  <a:pt x="10046" y="2106"/>
                  <a:pt x="10073" y="2132"/>
                  <a:pt x="10126" y="2132"/>
                </a:cubicBezTo>
                <a:cubicBezTo>
                  <a:pt x="10171" y="2132"/>
                  <a:pt x="10198" y="2106"/>
                  <a:pt x="10198" y="2052"/>
                </a:cubicBezTo>
                <a:cubicBezTo>
                  <a:pt x="10189" y="2017"/>
                  <a:pt x="10162" y="1990"/>
                  <a:pt x="10117" y="1990"/>
                </a:cubicBezTo>
                <a:close/>
                <a:moveTo>
                  <a:pt x="10777" y="1999"/>
                </a:moveTo>
                <a:cubicBezTo>
                  <a:pt x="10742" y="1990"/>
                  <a:pt x="10715" y="2017"/>
                  <a:pt x="10715" y="2061"/>
                </a:cubicBezTo>
                <a:cubicBezTo>
                  <a:pt x="10715" y="2097"/>
                  <a:pt x="10733" y="2124"/>
                  <a:pt x="10777" y="2124"/>
                </a:cubicBezTo>
                <a:cubicBezTo>
                  <a:pt x="10813" y="2132"/>
                  <a:pt x="10840" y="2106"/>
                  <a:pt x="10849" y="2061"/>
                </a:cubicBezTo>
                <a:cubicBezTo>
                  <a:pt x="10840" y="2025"/>
                  <a:pt x="10822" y="1999"/>
                  <a:pt x="10777" y="1999"/>
                </a:cubicBezTo>
                <a:close/>
                <a:moveTo>
                  <a:pt x="804" y="1990"/>
                </a:moveTo>
                <a:cubicBezTo>
                  <a:pt x="759" y="1990"/>
                  <a:pt x="732" y="2025"/>
                  <a:pt x="732" y="2070"/>
                </a:cubicBezTo>
                <a:cubicBezTo>
                  <a:pt x="741" y="2115"/>
                  <a:pt x="768" y="2132"/>
                  <a:pt x="813" y="2132"/>
                </a:cubicBezTo>
                <a:cubicBezTo>
                  <a:pt x="848" y="2124"/>
                  <a:pt x="875" y="2097"/>
                  <a:pt x="875" y="2052"/>
                </a:cubicBezTo>
                <a:cubicBezTo>
                  <a:pt x="866" y="2017"/>
                  <a:pt x="848" y="1990"/>
                  <a:pt x="804" y="1990"/>
                </a:cubicBezTo>
                <a:close/>
                <a:moveTo>
                  <a:pt x="9448" y="1312"/>
                </a:moveTo>
                <a:cubicBezTo>
                  <a:pt x="9404" y="1303"/>
                  <a:pt x="9377" y="1330"/>
                  <a:pt x="9368" y="1374"/>
                </a:cubicBezTo>
                <a:cubicBezTo>
                  <a:pt x="9368" y="1419"/>
                  <a:pt x="9395" y="1446"/>
                  <a:pt x="9430" y="1446"/>
                </a:cubicBezTo>
                <a:cubicBezTo>
                  <a:pt x="9475" y="1454"/>
                  <a:pt x="9502" y="1428"/>
                  <a:pt x="9511" y="1383"/>
                </a:cubicBezTo>
                <a:cubicBezTo>
                  <a:pt x="9502" y="1339"/>
                  <a:pt x="9484" y="1312"/>
                  <a:pt x="9448" y="1312"/>
                </a:cubicBezTo>
                <a:close/>
                <a:moveTo>
                  <a:pt x="8779" y="1454"/>
                </a:moveTo>
                <a:cubicBezTo>
                  <a:pt x="8824" y="1454"/>
                  <a:pt x="8850" y="1428"/>
                  <a:pt x="8850" y="1383"/>
                </a:cubicBezTo>
                <a:cubicBezTo>
                  <a:pt x="8850" y="1330"/>
                  <a:pt x="8824" y="1303"/>
                  <a:pt x="8779" y="1303"/>
                </a:cubicBezTo>
                <a:cubicBezTo>
                  <a:pt x="8726" y="1303"/>
                  <a:pt x="8708" y="1339"/>
                  <a:pt x="8708" y="1383"/>
                </a:cubicBezTo>
                <a:cubicBezTo>
                  <a:pt x="8708" y="1428"/>
                  <a:pt x="8734" y="1454"/>
                  <a:pt x="8779" y="1454"/>
                </a:cubicBezTo>
                <a:close/>
                <a:moveTo>
                  <a:pt x="2856" y="1383"/>
                </a:moveTo>
                <a:cubicBezTo>
                  <a:pt x="2856" y="1339"/>
                  <a:pt x="2838" y="1303"/>
                  <a:pt x="2784" y="1303"/>
                </a:cubicBezTo>
                <a:cubicBezTo>
                  <a:pt x="2740" y="1303"/>
                  <a:pt x="2704" y="1330"/>
                  <a:pt x="2704" y="1374"/>
                </a:cubicBezTo>
                <a:cubicBezTo>
                  <a:pt x="2704" y="1419"/>
                  <a:pt x="2722" y="1454"/>
                  <a:pt x="2775" y="1454"/>
                </a:cubicBezTo>
                <a:cubicBezTo>
                  <a:pt x="2820" y="1454"/>
                  <a:pt x="2856" y="1428"/>
                  <a:pt x="2856" y="1383"/>
                </a:cubicBezTo>
                <a:close/>
                <a:moveTo>
                  <a:pt x="2124" y="1312"/>
                </a:moveTo>
                <a:cubicBezTo>
                  <a:pt x="2079" y="1312"/>
                  <a:pt x="2053" y="1330"/>
                  <a:pt x="2053" y="1374"/>
                </a:cubicBezTo>
                <a:cubicBezTo>
                  <a:pt x="2044" y="1419"/>
                  <a:pt x="2070" y="1446"/>
                  <a:pt x="2115" y="1446"/>
                </a:cubicBezTo>
                <a:cubicBezTo>
                  <a:pt x="2160" y="1454"/>
                  <a:pt x="2186" y="1428"/>
                  <a:pt x="2195" y="1374"/>
                </a:cubicBezTo>
                <a:cubicBezTo>
                  <a:pt x="2186" y="1339"/>
                  <a:pt x="2169" y="1312"/>
                  <a:pt x="2124" y="1312"/>
                </a:cubicBezTo>
                <a:close/>
                <a:moveTo>
                  <a:pt x="1464" y="1312"/>
                </a:moveTo>
                <a:cubicBezTo>
                  <a:pt x="1428" y="1312"/>
                  <a:pt x="1401" y="1339"/>
                  <a:pt x="1392" y="1374"/>
                </a:cubicBezTo>
                <a:cubicBezTo>
                  <a:pt x="1392" y="1419"/>
                  <a:pt x="1419" y="1446"/>
                  <a:pt x="1455" y="1446"/>
                </a:cubicBezTo>
                <a:cubicBezTo>
                  <a:pt x="1500" y="1446"/>
                  <a:pt x="1517" y="1419"/>
                  <a:pt x="1526" y="1383"/>
                </a:cubicBezTo>
                <a:cubicBezTo>
                  <a:pt x="1526" y="1339"/>
                  <a:pt x="1508" y="1312"/>
                  <a:pt x="1464" y="1312"/>
                </a:cubicBezTo>
                <a:close/>
                <a:moveTo>
                  <a:pt x="13507" y="6718"/>
                </a:moveTo>
                <a:cubicBezTo>
                  <a:pt x="13507" y="6673"/>
                  <a:pt x="13480" y="6655"/>
                  <a:pt x="13445" y="6647"/>
                </a:cubicBezTo>
                <a:cubicBezTo>
                  <a:pt x="13400" y="6647"/>
                  <a:pt x="13364" y="6673"/>
                  <a:pt x="13364" y="6718"/>
                </a:cubicBezTo>
                <a:cubicBezTo>
                  <a:pt x="13364" y="6762"/>
                  <a:pt x="13391" y="6789"/>
                  <a:pt x="13445" y="6789"/>
                </a:cubicBezTo>
                <a:cubicBezTo>
                  <a:pt x="13480" y="6789"/>
                  <a:pt x="13507" y="6762"/>
                  <a:pt x="13507" y="6718"/>
                </a:cubicBezTo>
                <a:close/>
                <a:moveTo>
                  <a:pt x="13507" y="6049"/>
                </a:moveTo>
                <a:cubicBezTo>
                  <a:pt x="13507" y="6004"/>
                  <a:pt x="13489" y="5969"/>
                  <a:pt x="13445" y="5969"/>
                </a:cubicBezTo>
                <a:cubicBezTo>
                  <a:pt x="13400" y="5969"/>
                  <a:pt x="13373" y="5986"/>
                  <a:pt x="13373" y="6031"/>
                </a:cubicBezTo>
                <a:cubicBezTo>
                  <a:pt x="13364" y="6076"/>
                  <a:pt x="13391" y="6102"/>
                  <a:pt x="13436" y="6111"/>
                </a:cubicBezTo>
                <a:cubicBezTo>
                  <a:pt x="13472" y="6102"/>
                  <a:pt x="13498" y="6084"/>
                  <a:pt x="13507" y="6049"/>
                </a:cubicBezTo>
                <a:close/>
                <a:moveTo>
                  <a:pt x="12098" y="4131"/>
                </a:moveTo>
                <a:cubicBezTo>
                  <a:pt x="12142" y="4131"/>
                  <a:pt x="12169" y="4113"/>
                  <a:pt x="12169" y="4068"/>
                </a:cubicBezTo>
                <a:cubicBezTo>
                  <a:pt x="12169" y="4015"/>
                  <a:pt x="12142" y="3988"/>
                  <a:pt x="12089" y="3988"/>
                </a:cubicBezTo>
                <a:cubicBezTo>
                  <a:pt x="12044" y="3988"/>
                  <a:pt x="12026" y="4015"/>
                  <a:pt x="12026" y="4059"/>
                </a:cubicBezTo>
                <a:cubicBezTo>
                  <a:pt x="12026" y="4104"/>
                  <a:pt x="12044" y="4131"/>
                  <a:pt x="12098" y="4131"/>
                </a:cubicBezTo>
                <a:close/>
                <a:moveTo>
                  <a:pt x="12847" y="4728"/>
                </a:moveTo>
                <a:cubicBezTo>
                  <a:pt x="12856" y="4684"/>
                  <a:pt x="12829" y="4657"/>
                  <a:pt x="12785" y="4648"/>
                </a:cubicBezTo>
                <a:cubicBezTo>
                  <a:pt x="12740" y="4648"/>
                  <a:pt x="12713" y="4675"/>
                  <a:pt x="12713" y="4711"/>
                </a:cubicBezTo>
                <a:cubicBezTo>
                  <a:pt x="12704" y="4755"/>
                  <a:pt x="12731" y="4782"/>
                  <a:pt x="12776" y="4791"/>
                </a:cubicBezTo>
                <a:cubicBezTo>
                  <a:pt x="12811" y="4791"/>
                  <a:pt x="12838" y="4773"/>
                  <a:pt x="12847" y="4728"/>
                </a:cubicBezTo>
                <a:close/>
                <a:moveTo>
                  <a:pt x="4122" y="652"/>
                </a:moveTo>
                <a:cubicBezTo>
                  <a:pt x="4078" y="652"/>
                  <a:pt x="4051" y="669"/>
                  <a:pt x="4051" y="714"/>
                </a:cubicBezTo>
                <a:cubicBezTo>
                  <a:pt x="4042" y="759"/>
                  <a:pt x="4069" y="785"/>
                  <a:pt x="4113" y="794"/>
                </a:cubicBezTo>
                <a:cubicBezTo>
                  <a:pt x="4158" y="794"/>
                  <a:pt x="4185" y="768"/>
                  <a:pt x="4194" y="714"/>
                </a:cubicBezTo>
                <a:cubicBezTo>
                  <a:pt x="4185" y="678"/>
                  <a:pt x="4167" y="652"/>
                  <a:pt x="4122" y="652"/>
                </a:cubicBezTo>
                <a:close/>
                <a:moveTo>
                  <a:pt x="11446" y="3301"/>
                </a:moveTo>
                <a:cubicBezTo>
                  <a:pt x="11393" y="3301"/>
                  <a:pt x="11366" y="3328"/>
                  <a:pt x="11357" y="3381"/>
                </a:cubicBezTo>
                <a:cubicBezTo>
                  <a:pt x="11357" y="3426"/>
                  <a:pt x="11384" y="3453"/>
                  <a:pt x="11429" y="3453"/>
                </a:cubicBezTo>
                <a:cubicBezTo>
                  <a:pt x="11482" y="3462"/>
                  <a:pt x="11509" y="3435"/>
                  <a:pt x="11518" y="3372"/>
                </a:cubicBezTo>
                <a:cubicBezTo>
                  <a:pt x="11509" y="3337"/>
                  <a:pt x="11491" y="3301"/>
                  <a:pt x="11446" y="3301"/>
                </a:cubicBezTo>
                <a:moveTo>
                  <a:pt x="12098" y="3310"/>
                </a:moveTo>
                <a:cubicBezTo>
                  <a:pt x="12053" y="3319"/>
                  <a:pt x="12026" y="3346"/>
                  <a:pt x="12035" y="3381"/>
                </a:cubicBezTo>
                <a:cubicBezTo>
                  <a:pt x="12035" y="3417"/>
                  <a:pt x="12062" y="3444"/>
                  <a:pt x="12098" y="3444"/>
                </a:cubicBezTo>
                <a:cubicBezTo>
                  <a:pt x="12142" y="3444"/>
                  <a:pt x="12160" y="3417"/>
                  <a:pt x="12160" y="3372"/>
                </a:cubicBezTo>
                <a:cubicBezTo>
                  <a:pt x="12151" y="3337"/>
                  <a:pt x="12133" y="3310"/>
                  <a:pt x="12098" y="3310"/>
                </a:cubicBezTo>
                <a:close/>
                <a:moveTo>
                  <a:pt x="3471" y="652"/>
                </a:moveTo>
                <a:cubicBezTo>
                  <a:pt x="3426" y="652"/>
                  <a:pt x="3400" y="669"/>
                  <a:pt x="3391" y="714"/>
                </a:cubicBezTo>
                <a:cubicBezTo>
                  <a:pt x="3391" y="759"/>
                  <a:pt x="3418" y="785"/>
                  <a:pt x="3453" y="785"/>
                </a:cubicBezTo>
                <a:cubicBezTo>
                  <a:pt x="3498" y="794"/>
                  <a:pt x="3525" y="768"/>
                  <a:pt x="3534" y="723"/>
                </a:cubicBezTo>
                <a:cubicBezTo>
                  <a:pt x="3525" y="678"/>
                  <a:pt x="3507" y="652"/>
                  <a:pt x="3471" y="652"/>
                </a:cubicBezTo>
                <a:close/>
                <a:moveTo>
                  <a:pt x="4782" y="643"/>
                </a:moveTo>
                <a:cubicBezTo>
                  <a:pt x="4738" y="643"/>
                  <a:pt x="4711" y="669"/>
                  <a:pt x="4702" y="714"/>
                </a:cubicBezTo>
                <a:cubicBezTo>
                  <a:pt x="4702" y="768"/>
                  <a:pt x="4729" y="794"/>
                  <a:pt x="4782" y="794"/>
                </a:cubicBezTo>
                <a:cubicBezTo>
                  <a:pt x="4827" y="794"/>
                  <a:pt x="4854" y="768"/>
                  <a:pt x="4854" y="723"/>
                </a:cubicBezTo>
                <a:cubicBezTo>
                  <a:pt x="4854" y="678"/>
                  <a:pt x="4827" y="652"/>
                  <a:pt x="4782" y="643"/>
                </a:cubicBezTo>
                <a:close/>
                <a:moveTo>
                  <a:pt x="2784" y="652"/>
                </a:moveTo>
                <a:cubicBezTo>
                  <a:pt x="2740" y="652"/>
                  <a:pt x="2713" y="678"/>
                  <a:pt x="2713" y="714"/>
                </a:cubicBezTo>
                <a:cubicBezTo>
                  <a:pt x="2713" y="759"/>
                  <a:pt x="2740" y="785"/>
                  <a:pt x="2775" y="785"/>
                </a:cubicBezTo>
                <a:cubicBezTo>
                  <a:pt x="2820" y="785"/>
                  <a:pt x="2838" y="759"/>
                  <a:pt x="2847" y="723"/>
                </a:cubicBezTo>
                <a:cubicBezTo>
                  <a:pt x="2847" y="687"/>
                  <a:pt x="2820" y="661"/>
                  <a:pt x="2784" y="652"/>
                </a:cubicBezTo>
                <a:close/>
                <a:moveTo>
                  <a:pt x="12785" y="5308"/>
                </a:moveTo>
                <a:cubicBezTo>
                  <a:pt x="12740" y="5299"/>
                  <a:pt x="12713" y="5317"/>
                  <a:pt x="12704" y="5371"/>
                </a:cubicBezTo>
                <a:cubicBezTo>
                  <a:pt x="12704" y="5415"/>
                  <a:pt x="12722" y="5451"/>
                  <a:pt x="12776" y="5451"/>
                </a:cubicBezTo>
                <a:cubicBezTo>
                  <a:pt x="12820" y="5451"/>
                  <a:pt x="12847" y="5433"/>
                  <a:pt x="12856" y="5380"/>
                </a:cubicBezTo>
                <a:cubicBezTo>
                  <a:pt x="12856" y="5335"/>
                  <a:pt x="12829" y="5308"/>
                  <a:pt x="12785" y="5308"/>
                </a:cubicBezTo>
                <a:close/>
                <a:moveTo>
                  <a:pt x="12695" y="6049"/>
                </a:moveTo>
                <a:cubicBezTo>
                  <a:pt x="12704" y="6093"/>
                  <a:pt x="12731" y="6129"/>
                  <a:pt x="12785" y="6120"/>
                </a:cubicBezTo>
                <a:cubicBezTo>
                  <a:pt x="12838" y="6120"/>
                  <a:pt x="12865" y="6084"/>
                  <a:pt x="12865" y="6031"/>
                </a:cubicBezTo>
                <a:cubicBezTo>
                  <a:pt x="12856" y="5977"/>
                  <a:pt x="12820" y="5951"/>
                  <a:pt x="12776" y="5951"/>
                </a:cubicBezTo>
                <a:cubicBezTo>
                  <a:pt x="12722" y="5960"/>
                  <a:pt x="12686" y="5995"/>
                  <a:pt x="12695" y="6049"/>
                </a:cubicBezTo>
                <a:close/>
                <a:moveTo>
                  <a:pt x="12000" y="6031"/>
                </a:moveTo>
                <a:cubicBezTo>
                  <a:pt x="12000" y="6093"/>
                  <a:pt x="12035" y="6129"/>
                  <a:pt x="12089" y="6129"/>
                </a:cubicBezTo>
                <a:cubicBezTo>
                  <a:pt x="12151" y="6138"/>
                  <a:pt x="12187" y="6102"/>
                  <a:pt x="12187" y="6040"/>
                </a:cubicBezTo>
                <a:cubicBezTo>
                  <a:pt x="12196" y="5986"/>
                  <a:pt x="12160" y="5951"/>
                  <a:pt x="12098" y="5942"/>
                </a:cubicBezTo>
                <a:cubicBezTo>
                  <a:pt x="12044" y="5942"/>
                  <a:pt x="12008" y="5969"/>
                  <a:pt x="12000" y="6031"/>
                </a:cubicBezTo>
                <a:close/>
                <a:moveTo>
                  <a:pt x="3453" y="1294"/>
                </a:moveTo>
                <a:cubicBezTo>
                  <a:pt x="3409" y="1303"/>
                  <a:pt x="3373" y="1330"/>
                  <a:pt x="3382" y="1383"/>
                </a:cubicBezTo>
                <a:cubicBezTo>
                  <a:pt x="3382" y="1437"/>
                  <a:pt x="3418" y="1463"/>
                  <a:pt x="3471" y="1463"/>
                </a:cubicBezTo>
                <a:cubicBezTo>
                  <a:pt x="3516" y="1454"/>
                  <a:pt x="3542" y="1428"/>
                  <a:pt x="3551" y="1374"/>
                </a:cubicBezTo>
                <a:cubicBezTo>
                  <a:pt x="3534" y="1321"/>
                  <a:pt x="3507" y="1285"/>
                  <a:pt x="3453" y="1294"/>
                </a:cubicBezTo>
                <a:close/>
                <a:moveTo>
                  <a:pt x="4212" y="1374"/>
                </a:moveTo>
                <a:cubicBezTo>
                  <a:pt x="4203" y="1330"/>
                  <a:pt x="4176" y="1294"/>
                  <a:pt x="4122" y="1294"/>
                </a:cubicBezTo>
                <a:cubicBezTo>
                  <a:pt x="4069" y="1285"/>
                  <a:pt x="4033" y="1321"/>
                  <a:pt x="4033" y="1374"/>
                </a:cubicBezTo>
                <a:cubicBezTo>
                  <a:pt x="4033" y="1428"/>
                  <a:pt x="4069" y="1463"/>
                  <a:pt x="4122" y="1472"/>
                </a:cubicBezTo>
                <a:cubicBezTo>
                  <a:pt x="4176" y="1463"/>
                  <a:pt x="4212" y="1428"/>
                  <a:pt x="4212" y="1374"/>
                </a:cubicBezTo>
                <a:close/>
                <a:moveTo>
                  <a:pt x="4693" y="1374"/>
                </a:moveTo>
                <a:cubicBezTo>
                  <a:pt x="4684" y="1428"/>
                  <a:pt x="4720" y="1472"/>
                  <a:pt x="4782" y="1472"/>
                </a:cubicBezTo>
                <a:cubicBezTo>
                  <a:pt x="4836" y="1472"/>
                  <a:pt x="4872" y="1437"/>
                  <a:pt x="4872" y="1383"/>
                </a:cubicBezTo>
                <a:cubicBezTo>
                  <a:pt x="4872" y="1330"/>
                  <a:pt x="4836" y="1294"/>
                  <a:pt x="4782" y="1285"/>
                </a:cubicBezTo>
                <a:cubicBezTo>
                  <a:pt x="4729" y="1294"/>
                  <a:pt x="4693" y="1321"/>
                  <a:pt x="4693" y="1374"/>
                </a:cubicBezTo>
                <a:close/>
                <a:moveTo>
                  <a:pt x="28" y="4033"/>
                </a:moveTo>
                <a:cubicBezTo>
                  <a:pt x="28" y="4095"/>
                  <a:pt x="63" y="4131"/>
                  <a:pt x="126" y="4131"/>
                </a:cubicBezTo>
                <a:cubicBezTo>
                  <a:pt x="179" y="4131"/>
                  <a:pt x="215" y="4095"/>
                  <a:pt x="215" y="4042"/>
                </a:cubicBezTo>
                <a:cubicBezTo>
                  <a:pt x="215" y="3979"/>
                  <a:pt x="179" y="3952"/>
                  <a:pt x="108" y="3943"/>
                </a:cubicBezTo>
                <a:cubicBezTo>
                  <a:pt x="63" y="3952"/>
                  <a:pt x="28" y="3979"/>
                  <a:pt x="28" y="4033"/>
                </a:cubicBezTo>
                <a:close/>
                <a:moveTo>
                  <a:pt x="5371" y="1374"/>
                </a:moveTo>
                <a:cubicBezTo>
                  <a:pt x="5362" y="1428"/>
                  <a:pt x="5398" y="1472"/>
                  <a:pt x="5460" y="1472"/>
                </a:cubicBezTo>
                <a:cubicBezTo>
                  <a:pt x="5514" y="1472"/>
                  <a:pt x="5550" y="1437"/>
                  <a:pt x="5550" y="1383"/>
                </a:cubicBezTo>
                <a:cubicBezTo>
                  <a:pt x="5559" y="1330"/>
                  <a:pt x="5523" y="1294"/>
                  <a:pt x="5460" y="1285"/>
                </a:cubicBezTo>
                <a:cubicBezTo>
                  <a:pt x="5416" y="1294"/>
                  <a:pt x="5371" y="1312"/>
                  <a:pt x="5371" y="1374"/>
                </a:cubicBezTo>
                <a:close/>
                <a:moveTo>
                  <a:pt x="6121" y="1285"/>
                </a:moveTo>
                <a:cubicBezTo>
                  <a:pt x="6067" y="1285"/>
                  <a:pt x="6031" y="1321"/>
                  <a:pt x="6031" y="1374"/>
                </a:cubicBezTo>
                <a:cubicBezTo>
                  <a:pt x="6031" y="1428"/>
                  <a:pt x="6067" y="1472"/>
                  <a:pt x="6121" y="1472"/>
                </a:cubicBezTo>
                <a:cubicBezTo>
                  <a:pt x="6174" y="1472"/>
                  <a:pt x="6201" y="1428"/>
                  <a:pt x="6210" y="1383"/>
                </a:cubicBezTo>
                <a:cubicBezTo>
                  <a:pt x="6210" y="1330"/>
                  <a:pt x="6174" y="1294"/>
                  <a:pt x="6121" y="1285"/>
                </a:cubicBezTo>
                <a:close/>
                <a:moveTo>
                  <a:pt x="6692" y="1374"/>
                </a:moveTo>
                <a:cubicBezTo>
                  <a:pt x="6692" y="1428"/>
                  <a:pt x="6718" y="1463"/>
                  <a:pt x="6772" y="1472"/>
                </a:cubicBezTo>
                <a:cubicBezTo>
                  <a:pt x="6834" y="1472"/>
                  <a:pt x="6870" y="1437"/>
                  <a:pt x="6870" y="1374"/>
                </a:cubicBezTo>
                <a:cubicBezTo>
                  <a:pt x="6870" y="1321"/>
                  <a:pt x="6834" y="1294"/>
                  <a:pt x="6781" y="1285"/>
                </a:cubicBezTo>
                <a:cubicBezTo>
                  <a:pt x="6727" y="1294"/>
                  <a:pt x="6692" y="1321"/>
                  <a:pt x="6692" y="1374"/>
                </a:cubicBezTo>
                <a:close/>
                <a:moveTo>
                  <a:pt x="7530" y="1383"/>
                </a:moveTo>
                <a:cubicBezTo>
                  <a:pt x="7530" y="1330"/>
                  <a:pt x="7494" y="1294"/>
                  <a:pt x="7450" y="1294"/>
                </a:cubicBezTo>
                <a:cubicBezTo>
                  <a:pt x="7396" y="1285"/>
                  <a:pt x="7352" y="1321"/>
                  <a:pt x="7352" y="1374"/>
                </a:cubicBezTo>
                <a:cubicBezTo>
                  <a:pt x="7343" y="1428"/>
                  <a:pt x="7378" y="1454"/>
                  <a:pt x="7441" y="1472"/>
                </a:cubicBezTo>
                <a:cubicBezTo>
                  <a:pt x="7486" y="1463"/>
                  <a:pt x="7521" y="1437"/>
                  <a:pt x="7530" y="1383"/>
                </a:cubicBezTo>
                <a:close/>
                <a:moveTo>
                  <a:pt x="206" y="3390"/>
                </a:moveTo>
                <a:cubicBezTo>
                  <a:pt x="206" y="3337"/>
                  <a:pt x="179" y="3301"/>
                  <a:pt x="126" y="3292"/>
                </a:cubicBezTo>
                <a:cubicBezTo>
                  <a:pt x="72" y="3292"/>
                  <a:pt x="45" y="3328"/>
                  <a:pt x="36" y="3372"/>
                </a:cubicBezTo>
                <a:cubicBezTo>
                  <a:pt x="28" y="3426"/>
                  <a:pt x="63" y="3453"/>
                  <a:pt x="117" y="3462"/>
                </a:cubicBezTo>
                <a:cubicBezTo>
                  <a:pt x="170" y="3462"/>
                  <a:pt x="197" y="3435"/>
                  <a:pt x="206" y="3390"/>
                </a:cubicBezTo>
                <a:close/>
                <a:moveTo>
                  <a:pt x="714" y="3372"/>
                </a:moveTo>
                <a:cubicBezTo>
                  <a:pt x="706" y="3435"/>
                  <a:pt x="741" y="3471"/>
                  <a:pt x="804" y="3471"/>
                </a:cubicBezTo>
                <a:cubicBezTo>
                  <a:pt x="857" y="3471"/>
                  <a:pt x="893" y="3435"/>
                  <a:pt x="893" y="3381"/>
                </a:cubicBezTo>
                <a:cubicBezTo>
                  <a:pt x="902" y="3319"/>
                  <a:pt x="857" y="3292"/>
                  <a:pt x="795" y="3283"/>
                </a:cubicBezTo>
                <a:cubicBezTo>
                  <a:pt x="750" y="3292"/>
                  <a:pt x="714" y="3319"/>
                  <a:pt x="714" y="3372"/>
                </a:cubicBezTo>
                <a:close/>
                <a:moveTo>
                  <a:pt x="10215" y="3381"/>
                </a:moveTo>
                <a:cubicBezTo>
                  <a:pt x="10215" y="3328"/>
                  <a:pt x="10189" y="3283"/>
                  <a:pt x="10126" y="3283"/>
                </a:cubicBezTo>
                <a:cubicBezTo>
                  <a:pt x="10064" y="3274"/>
                  <a:pt x="10028" y="3310"/>
                  <a:pt x="10028" y="3381"/>
                </a:cubicBezTo>
                <a:cubicBezTo>
                  <a:pt x="10028" y="3435"/>
                  <a:pt x="10064" y="3471"/>
                  <a:pt x="10117" y="3480"/>
                </a:cubicBezTo>
                <a:cubicBezTo>
                  <a:pt x="10180" y="3471"/>
                  <a:pt x="10215" y="3444"/>
                  <a:pt x="10215" y="3381"/>
                </a:cubicBezTo>
                <a:close/>
                <a:moveTo>
                  <a:pt x="10867" y="3381"/>
                </a:moveTo>
                <a:cubicBezTo>
                  <a:pt x="10876" y="3328"/>
                  <a:pt x="10840" y="3292"/>
                  <a:pt x="10786" y="3292"/>
                </a:cubicBezTo>
                <a:cubicBezTo>
                  <a:pt x="10724" y="3283"/>
                  <a:pt x="10688" y="3319"/>
                  <a:pt x="10688" y="3381"/>
                </a:cubicBezTo>
                <a:cubicBezTo>
                  <a:pt x="10688" y="3435"/>
                  <a:pt x="10724" y="3462"/>
                  <a:pt x="10777" y="3471"/>
                </a:cubicBezTo>
                <a:cubicBezTo>
                  <a:pt x="10831" y="3462"/>
                  <a:pt x="10867" y="3435"/>
                  <a:pt x="10867" y="3381"/>
                </a:cubicBezTo>
                <a:close/>
                <a:moveTo>
                  <a:pt x="884" y="2721"/>
                </a:moveTo>
                <a:cubicBezTo>
                  <a:pt x="884" y="2668"/>
                  <a:pt x="848" y="2632"/>
                  <a:pt x="795" y="2632"/>
                </a:cubicBezTo>
                <a:cubicBezTo>
                  <a:pt x="741" y="2641"/>
                  <a:pt x="714" y="2677"/>
                  <a:pt x="723" y="2730"/>
                </a:cubicBezTo>
                <a:cubicBezTo>
                  <a:pt x="723" y="2775"/>
                  <a:pt x="759" y="2802"/>
                  <a:pt x="804" y="2802"/>
                </a:cubicBezTo>
                <a:cubicBezTo>
                  <a:pt x="857" y="2793"/>
                  <a:pt x="884" y="2766"/>
                  <a:pt x="884" y="2721"/>
                </a:cubicBezTo>
                <a:close/>
                <a:moveTo>
                  <a:pt x="12008" y="5380"/>
                </a:moveTo>
                <a:cubicBezTo>
                  <a:pt x="12008" y="5433"/>
                  <a:pt x="12044" y="5469"/>
                  <a:pt x="12089" y="5469"/>
                </a:cubicBezTo>
                <a:cubicBezTo>
                  <a:pt x="12151" y="5469"/>
                  <a:pt x="12187" y="5433"/>
                  <a:pt x="12187" y="5371"/>
                </a:cubicBezTo>
                <a:cubicBezTo>
                  <a:pt x="12187" y="5317"/>
                  <a:pt x="12151" y="5291"/>
                  <a:pt x="12098" y="5291"/>
                </a:cubicBezTo>
                <a:cubicBezTo>
                  <a:pt x="12044" y="5299"/>
                  <a:pt x="12008" y="5326"/>
                  <a:pt x="12008" y="5380"/>
                </a:cubicBezTo>
                <a:close/>
                <a:moveTo>
                  <a:pt x="28" y="4720"/>
                </a:moveTo>
                <a:cubicBezTo>
                  <a:pt x="28" y="4773"/>
                  <a:pt x="54" y="4809"/>
                  <a:pt x="117" y="4818"/>
                </a:cubicBezTo>
                <a:cubicBezTo>
                  <a:pt x="179" y="4818"/>
                  <a:pt x="215" y="4782"/>
                  <a:pt x="215" y="4720"/>
                </a:cubicBezTo>
                <a:cubicBezTo>
                  <a:pt x="215" y="4657"/>
                  <a:pt x="179" y="4630"/>
                  <a:pt x="117" y="4621"/>
                </a:cubicBezTo>
                <a:cubicBezTo>
                  <a:pt x="63" y="4630"/>
                  <a:pt x="28" y="4657"/>
                  <a:pt x="28" y="4720"/>
                </a:cubicBezTo>
                <a:close/>
                <a:moveTo>
                  <a:pt x="11339" y="4720"/>
                </a:moveTo>
                <a:cubicBezTo>
                  <a:pt x="11339" y="4773"/>
                  <a:pt x="11375" y="4809"/>
                  <a:pt x="11438" y="4818"/>
                </a:cubicBezTo>
                <a:cubicBezTo>
                  <a:pt x="11491" y="4818"/>
                  <a:pt x="11527" y="4782"/>
                  <a:pt x="11536" y="4720"/>
                </a:cubicBezTo>
                <a:cubicBezTo>
                  <a:pt x="11536" y="4666"/>
                  <a:pt x="11500" y="4630"/>
                  <a:pt x="11438" y="4621"/>
                </a:cubicBezTo>
                <a:cubicBezTo>
                  <a:pt x="11384" y="4630"/>
                  <a:pt x="11348" y="4657"/>
                  <a:pt x="11339" y="4720"/>
                </a:cubicBezTo>
                <a:close/>
                <a:moveTo>
                  <a:pt x="12107" y="4639"/>
                </a:moveTo>
                <a:cubicBezTo>
                  <a:pt x="12053" y="4630"/>
                  <a:pt x="12017" y="4666"/>
                  <a:pt x="12008" y="4720"/>
                </a:cubicBezTo>
                <a:cubicBezTo>
                  <a:pt x="12008" y="4764"/>
                  <a:pt x="12044" y="4800"/>
                  <a:pt x="12089" y="4800"/>
                </a:cubicBezTo>
                <a:cubicBezTo>
                  <a:pt x="12142" y="4809"/>
                  <a:pt x="12178" y="4773"/>
                  <a:pt x="12187" y="4720"/>
                </a:cubicBezTo>
                <a:cubicBezTo>
                  <a:pt x="12178" y="4675"/>
                  <a:pt x="12151" y="4639"/>
                  <a:pt x="12107" y="4639"/>
                </a:cubicBezTo>
                <a:close/>
                <a:moveTo>
                  <a:pt x="2035" y="2061"/>
                </a:moveTo>
                <a:cubicBezTo>
                  <a:pt x="2035" y="2115"/>
                  <a:pt x="2062" y="2141"/>
                  <a:pt x="2115" y="2150"/>
                </a:cubicBezTo>
                <a:cubicBezTo>
                  <a:pt x="2169" y="2150"/>
                  <a:pt x="2204" y="2115"/>
                  <a:pt x="2204" y="2070"/>
                </a:cubicBezTo>
                <a:cubicBezTo>
                  <a:pt x="2213" y="2008"/>
                  <a:pt x="2178" y="1981"/>
                  <a:pt x="2124" y="1972"/>
                </a:cubicBezTo>
                <a:cubicBezTo>
                  <a:pt x="2070" y="1981"/>
                  <a:pt x="2035" y="2008"/>
                  <a:pt x="2035" y="2061"/>
                </a:cubicBezTo>
                <a:close/>
                <a:moveTo>
                  <a:pt x="2873" y="2061"/>
                </a:moveTo>
                <a:cubicBezTo>
                  <a:pt x="2873" y="2008"/>
                  <a:pt x="2838" y="1972"/>
                  <a:pt x="2775" y="1972"/>
                </a:cubicBezTo>
                <a:cubicBezTo>
                  <a:pt x="2722" y="1972"/>
                  <a:pt x="2686" y="1999"/>
                  <a:pt x="2686" y="2061"/>
                </a:cubicBezTo>
                <a:cubicBezTo>
                  <a:pt x="2686" y="2115"/>
                  <a:pt x="2722" y="2150"/>
                  <a:pt x="2784" y="2159"/>
                </a:cubicBezTo>
                <a:cubicBezTo>
                  <a:pt x="2838" y="2150"/>
                  <a:pt x="2873" y="2124"/>
                  <a:pt x="2873" y="2061"/>
                </a:cubicBezTo>
                <a:close/>
                <a:moveTo>
                  <a:pt x="3462" y="1963"/>
                </a:moveTo>
                <a:cubicBezTo>
                  <a:pt x="3409" y="1963"/>
                  <a:pt x="3364" y="1999"/>
                  <a:pt x="3364" y="2052"/>
                </a:cubicBezTo>
                <a:cubicBezTo>
                  <a:pt x="3364" y="2124"/>
                  <a:pt x="3400" y="2159"/>
                  <a:pt x="3462" y="2159"/>
                </a:cubicBezTo>
                <a:cubicBezTo>
                  <a:pt x="3525" y="2159"/>
                  <a:pt x="3551" y="2115"/>
                  <a:pt x="3560" y="2061"/>
                </a:cubicBezTo>
                <a:cubicBezTo>
                  <a:pt x="3551" y="1999"/>
                  <a:pt x="3525" y="1963"/>
                  <a:pt x="3462" y="1963"/>
                </a:cubicBezTo>
                <a:close/>
                <a:moveTo>
                  <a:pt x="8030" y="2061"/>
                </a:moveTo>
                <a:cubicBezTo>
                  <a:pt x="8030" y="2124"/>
                  <a:pt x="8056" y="2150"/>
                  <a:pt x="8119" y="2159"/>
                </a:cubicBezTo>
                <a:cubicBezTo>
                  <a:pt x="8181" y="2159"/>
                  <a:pt x="8217" y="2124"/>
                  <a:pt x="8217" y="2061"/>
                </a:cubicBezTo>
                <a:cubicBezTo>
                  <a:pt x="8217" y="1999"/>
                  <a:pt x="8181" y="1972"/>
                  <a:pt x="8119" y="1963"/>
                </a:cubicBezTo>
                <a:cubicBezTo>
                  <a:pt x="8065" y="1972"/>
                  <a:pt x="8030" y="1999"/>
                  <a:pt x="8030" y="2061"/>
                </a:cubicBezTo>
                <a:moveTo>
                  <a:pt x="8779" y="1972"/>
                </a:moveTo>
                <a:cubicBezTo>
                  <a:pt x="8726" y="1972"/>
                  <a:pt x="8690" y="2008"/>
                  <a:pt x="8690" y="2061"/>
                </a:cubicBezTo>
                <a:cubicBezTo>
                  <a:pt x="8690" y="2115"/>
                  <a:pt x="8726" y="2150"/>
                  <a:pt x="8788" y="2150"/>
                </a:cubicBezTo>
                <a:cubicBezTo>
                  <a:pt x="8842" y="2150"/>
                  <a:pt x="8868" y="2115"/>
                  <a:pt x="8868" y="2061"/>
                </a:cubicBezTo>
                <a:cubicBezTo>
                  <a:pt x="8859" y="2008"/>
                  <a:pt x="8833" y="1972"/>
                  <a:pt x="8779" y="1972"/>
                </a:cubicBezTo>
                <a:close/>
                <a:moveTo>
                  <a:pt x="9430" y="1981"/>
                </a:moveTo>
                <a:cubicBezTo>
                  <a:pt x="9386" y="1981"/>
                  <a:pt x="9350" y="2017"/>
                  <a:pt x="9350" y="2061"/>
                </a:cubicBezTo>
                <a:cubicBezTo>
                  <a:pt x="9359" y="2115"/>
                  <a:pt x="9395" y="2150"/>
                  <a:pt x="9448" y="2141"/>
                </a:cubicBezTo>
                <a:cubicBezTo>
                  <a:pt x="9493" y="2141"/>
                  <a:pt x="9520" y="2106"/>
                  <a:pt x="9520" y="2052"/>
                </a:cubicBezTo>
                <a:cubicBezTo>
                  <a:pt x="9511" y="2008"/>
                  <a:pt x="9484" y="1972"/>
                  <a:pt x="9430" y="1981"/>
                </a:cubicBezTo>
                <a:close/>
                <a:moveTo>
                  <a:pt x="8128" y="1294"/>
                </a:moveTo>
                <a:cubicBezTo>
                  <a:pt x="8074" y="1285"/>
                  <a:pt x="8039" y="1321"/>
                  <a:pt x="8039" y="1374"/>
                </a:cubicBezTo>
                <a:cubicBezTo>
                  <a:pt x="8030" y="1428"/>
                  <a:pt x="8065" y="1454"/>
                  <a:pt x="8110" y="1463"/>
                </a:cubicBezTo>
                <a:cubicBezTo>
                  <a:pt x="8164" y="1472"/>
                  <a:pt x="8199" y="1437"/>
                  <a:pt x="8208" y="1383"/>
                </a:cubicBezTo>
                <a:cubicBezTo>
                  <a:pt x="8199" y="1330"/>
                  <a:pt x="8172" y="1303"/>
                  <a:pt x="8128" y="1294"/>
                </a:cubicBezTo>
                <a:close/>
                <a:moveTo>
                  <a:pt x="10679" y="4050"/>
                </a:moveTo>
                <a:cubicBezTo>
                  <a:pt x="10679" y="4113"/>
                  <a:pt x="10706" y="4149"/>
                  <a:pt x="10768" y="4158"/>
                </a:cubicBezTo>
                <a:cubicBezTo>
                  <a:pt x="10831" y="4158"/>
                  <a:pt x="10876" y="4131"/>
                  <a:pt x="10876" y="4059"/>
                </a:cubicBezTo>
                <a:cubicBezTo>
                  <a:pt x="10876" y="4006"/>
                  <a:pt x="10840" y="3970"/>
                  <a:pt x="10786" y="3961"/>
                </a:cubicBezTo>
                <a:cubicBezTo>
                  <a:pt x="10724" y="3970"/>
                  <a:pt x="10688" y="3997"/>
                  <a:pt x="10679" y="4050"/>
                </a:cubicBezTo>
                <a:close/>
                <a:moveTo>
                  <a:pt x="11446" y="3970"/>
                </a:moveTo>
                <a:cubicBezTo>
                  <a:pt x="11393" y="3970"/>
                  <a:pt x="11348" y="3997"/>
                  <a:pt x="11348" y="4050"/>
                </a:cubicBezTo>
                <a:cubicBezTo>
                  <a:pt x="11339" y="4113"/>
                  <a:pt x="11375" y="4149"/>
                  <a:pt x="11438" y="4149"/>
                </a:cubicBezTo>
                <a:cubicBezTo>
                  <a:pt x="11491" y="4149"/>
                  <a:pt x="11518" y="4113"/>
                  <a:pt x="11527" y="4059"/>
                </a:cubicBezTo>
                <a:cubicBezTo>
                  <a:pt x="11527" y="4015"/>
                  <a:pt x="11500" y="3970"/>
                  <a:pt x="11446" y="3970"/>
                </a:cubicBezTo>
                <a:close/>
                <a:moveTo>
                  <a:pt x="10117" y="2632"/>
                </a:moveTo>
                <a:cubicBezTo>
                  <a:pt x="10064" y="2632"/>
                  <a:pt x="10037" y="2668"/>
                  <a:pt x="10028" y="2712"/>
                </a:cubicBezTo>
                <a:cubicBezTo>
                  <a:pt x="10028" y="2775"/>
                  <a:pt x="10064" y="2810"/>
                  <a:pt x="10117" y="2810"/>
                </a:cubicBezTo>
                <a:cubicBezTo>
                  <a:pt x="10171" y="2810"/>
                  <a:pt x="10206" y="2775"/>
                  <a:pt x="10206" y="2721"/>
                </a:cubicBezTo>
                <a:cubicBezTo>
                  <a:pt x="10198" y="2668"/>
                  <a:pt x="10171" y="2632"/>
                  <a:pt x="10117" y="2632"/>
                </a:cubicBezTo>
                <a:close/>
                <a:moveTo>
                  <a:pt x="9439" y="2623"/>
                </a:moveTo>
                <a:cubicBezTo>
                  <a:pt x="9377" y="2623"/>
                  <a:pt x="9341" y="2659"/>
                  <a:pt x="9341" y="2721"/>
                </a:cubicBezTo>
                <a:cubicBezTo>
                  <a:pt x="9341" y="2784"/>
                  <a:pt x="9377" y="2810"/>
                  <a:pt x="9439" y="2810"/>
                </a:cubicBezTo>
                <a:cubicBezTo>
                  <a:pt x="9502" y="2810"/>
                  <a:pt x="9528" y="2775"/>
                  <a:pt x="9537" y="2721"/>
                </a:cubicBezTo>
                <a:cubicBezTo>
                  <a:pt x="9528" y="2659"/>
                  <a:pt x="9493" y="2623"/>
                  <a:pt x="9439" y="2623"/>
                </a:cubicBezTo>
                <a:close/>
                <a:moveTo>
                  <a:pt x="2026" y="2712"/>
                </a:moveTo>
                <a:cubicBezTo>
                  <a:pt x="2017" y="2775"/>
                  <a:pt x="2053" y="2810"/>
                  <a:pt x="2115" y="2819"/>
                </a:cubicBezTo>
                <a:cubicBezTo>
                  <a:pt x="2178" y="2819"/>
                  <a:pt x="2213" y="2784"/>
                  <a:pt x="2213" y="2721"/>
                </a:cubicBezTo>
                <a:cubicBezTo>
                  <a:pt x="2222" y="2659"/>
                  <a:pt x="2186" y="2632"/>
                  <a:pt x="2124" y="2623"/>
                </a:cubicBezTo>
                <a:cubicBezTo>
                  <a:pt x="2062" y="2623"/>
                  <a:pt x="2026" y="2650"/>
                  <a:pt x="2026" y="2712"/>
                </a:cubicBezTo>
                <a:close/>
                <a:moveTo>
                  <a:pt x="1473" y="2632"/>
                </a:moveTo>
                <a:cubicBezTo>
                  <a:pt x="1419" y="2623"/>
                  <a:pt x="1375" y="2659"/>
                  <a:pt x="1375" y="2712"/>
                </a:cubicBezTo>
                <a:cubicBezTo>
                  <a:pt x="1366" y="2766"/>
                  <a:pt x="1401" y="2810"/>
                  <a:pt x="1464" y="2810"/>
                </a:cubicBezTo>
                <a:cubicBezTo>
                  <a:pt x="1517" y="2810"/>
                  <a:pt x="1544" y="2775"/>
                  <a:pt x="1553" y="2721"/>
                </a:cubicBezTo>
                <a:cubicBezTo>
                  <a:pt x="1553" y="2677"/>
                  <a:pt x="1526" y="2632"/>
                  <a:pt x="1473" y="2632"/>
                </a:cubicBezTo>
                <a:close/>
                <a:moveTo>
                  <a:pt x="12695" y="6718"/>
                </a:moveTo>
                <a:cubicBezTo>
                  <a:pt x="12695" y="6771"/>
                  <a:pt x="12722" y="6807"/>
                  <a:pt x="12776" y="6807"/>
                </a:cubicBezTo>
                <a:cubicBezTo>
                  <a:pt x="12829" y="6807"/>
                  <a:pt x="12865" y="6780"/>
                  <a:pt x="12865" y="6727"/>
                </a:cubicBezTo>
                <a:cubicBezTo>
                  <a:pt x="12865" y="6664"/>
                  <a:pt x="12829" y="6638"/>
                  <a:pt x="12776" y="6629"/>
                </a:cubicBezTo>
                <a:cubicBezTo>
                  <a:pt x="12722" y="6638"/>
                  <a:pt x="12686" y="6664"/>
                  <a:pt x="12695" y="6718"/>
                </a:cubicBezTo>
                <a:moveTo>
                  <a:pt x="4881" y="2061"/>
                </a:moveTo>
                <a:cubicBezTo>
                  <a:pt x="4881" y="1990"/>
                  <a:pt x="4836" y="1954"/>
                  <a:pt x="4774" y="1954"/>
                </a:cubicBezTo>
                <a:cubicBezTo>
                  <a:pt x="4711" y="1963"/>
                  <a:pt x="4675" y="1999"/>
                  <a:pt x="4675" y="2061"/>
                </a:cubicBezTo>
                <a:cubicBezTo>
                  <a:pt x="4675" y="2132"/>
                  <a:pt x="4720" y="2159"/>
                  <a:pt x="4782" y="2168"/>
                </a:cubicBezTo>
                <a:cubicBezTo>
                  <a:pt x="4845" y="2159"/>
                  <a:pt x="4881" y="2124"/>
                  <a:pt x="4881" y="2061"/>
                </a:cubicBezTo>
                <a:close/>
                <a:moveTo>
                  <a:pt x="2677" y="2721"/>
                </a:moveTo>
                <a:cubicBezTo>
                  <a:pt x="2677" y="2784"/>
                  <a:pt x="2722" y="2828"/>
                  <a:pt x="2784" y="2819"/>
                </a:cubicBezTo>
                <a:cubicBezTo>
                  <a:pt x="2847" y="2819"/>
                  <a:pt x="2882" y="2784"/>
                  <a:pt x="2882" y="2712"/>
                </a:cubicBezTo>
                <a:cubicBezTo>
                  <a:pt x="2882" y="2650"/>
                  <a:pt x="2838" y="2623"/>
                  <a:pt x="2775" y="2614"/>
                </a:cubicBezTo>
                <a:cubicBezTo>
                  <a:pt x="2713" y="2623"/>
                  <a:pt x="2677" y="2659"/>
                  <a:pt x="2677" y="2721"/>
                </a:cubicBezTo>
                <a:close/>
                <a:moveTo>
                  <a:pt x="8681" y="2721"/>
                </a:moveTo>
                <a:cubicBezTo>
                  <a:pt x="8681" y="2793"/>
                  <a:pt x="8726" y="2819"/>
                  <a:pt x="8788" y="2819"/>
                </a:cubicBezTo>
                <a:cubicBezTo>
                  <a:pt x="8842" y="2819"/>
                  <a:pt x="8877" y="2775"/>
                  <a:pt x="8877" y="2721"/>
                </a:cubicBezTo>
                <a:cubicBezTo>
                  <a:pt x="8877" y="2659"/>
                  <a:pt x="8842" y="2623"/>
                  <a:pt x="8779" y="2614"/>
                </a:cubicBezTo>
                <a:cubicBezTo>
                  <a:pt x="8717" y="2623"/>
                  <a:pt x="8672" y="2659"/>
                  <a:pt x="8681" y="2721"/>
                </a:cubicBezTo>
                <a:close/>
                <a:moveTo>
                  <a:pt x="706" y="4042"/>
                </a:moveTo>
                <a:cubicBezTo>
                  <a:pt x="706" y="4095"/>
                  <a:pt x="732" y="4131"/>
                  <a:pt x="795" y="4140"/>
                </a:cubicBezTo>
                <a:cubicBezTo>
                  <a:pt x="857" y="4140"/>
                  <a:pt x="902" y="4104"/>
                  <a:pt x="902" y="4042"/>
                </a:cubicBezTo>
                <a:cubicBezTo>
                  <a:pt x="902" y="3979"/>
                  <a:pt x="866" y="3943"/>
                  <a:pt x="804" y="3935"/>
                </a:cubicBezTo>
                <a:cubicBezTo>
                  <a:pt x="741" y="3943"/>
                  <a:pt x="706" y="3970"/>
                  <a:pt x="706" y="4042"/>
                </a:cubicBezTo>
                <a:close/>
                <a:moveTo>
                  <a:pt x="1366" y="3381"/>
                </a:moveTo>
                <a:cubicBezTo>
                  <a:pt x="1366" y="3435"/>
                  <a:pt x="1392" y="3471"/>
                  <a:pt x="1455" y="3480"/>
                </a:cubicBezTo>
                <a:cubicBezTo>
                  <a:pt x="1517" y="3480"/>
                  <a:pt x="1562" y="3453"/>
                  <a:pt x="1562" y="3381"/>
                </a:cubicBezTo>
                <a:cubicBezTo>
                  <a:pt x="1562" y="3319"/>
                  <a:pt x="1526" y="3283"/>
                  <a:pt x="1464" y="3274"/>
                </a:cubicBezTo>
                <a:cubicBezTo>
                  <a:pt x="1401" y="3283"/>
                  <a:pt x="1366" y="3310"/>
                  <a:pt x="1366" y="3381"/>
                </a:cubicBezTo>
                <a:close/>
                <a:moveTo>
                  <a:pt x="11339" y="5380"/>
                </a:moveTo>
                <a:cubicBezTo>
                  <a:pt x="11339" y="5451"/>
                  <a:pt x="11384" y="5478"/>
                  <a:pt x="11446" y="5478"/>
                </a:cubicBezTo>
                <a:cubicBezTo>
                  <a:pt x="11500" y="5478"/>
                  <a:pt x="11536" y="5442"/>
                  <a:pt x="11536" y="5380"/>
                </a:cubicBezTo>
                <a:cubicBezTo>
                  <a:pt x="11536" y="5317"/>
                  <a:pt x="11500" y="5282"/>
                  <a:pt x="11438" y="5273"/>
                </a:cubicBezTo>
                <a:cubicBezTo>
                  <a:pt x="11375" y="5282"/>
                  <a:pt x="11330" y="5317"/>
                  <a:pt x="11339" y="5380"/>
                </a:cubicBezTo>
                <a:close/>
                <a:moveTo>
                  <a:pt x="4113" y="1963"/>
                </a:moveTo>
                <a:cubicBezTo>
                  <a:pt x="4051" y="1963"/>
                  <a:pt x="4024" y="1999"/>
                  <a:pt x="4024" y="2061"/>
                </a:cubicBezTo>
                <a:cubicBezTo>
                  <a:pt x="4024" y="2124"/>
                  <a:pt x="4060" y="2159"/>
                  <a:pt x="4122" y="2159"/>
                </a:cubicBezTo>
                <a:cubicBezTo>
                  <a:pt x="4185" y="2159"/>
                  <a:pt x="4220" y="2124"/>
                  <a:pt x="4220" y="2052"/>
                </a:cubicBezTo>
                <a:cubicBezTo>
                  <a:pt x="4212" y="1990"/>
                  <a:pt x="4176" y="1954"/>
                  <a:pt x="4113" y="1963"/>
                </a:cubicBezTo>
                <a:close/>
                <a:moveTo>
                  <a:pt x="10786" y="4613"/>
                </a:moveTo>
                <a:cubicBezTo>
                  <a:pt x="10715" y="4613"/>
                  <a:pt x="10670" y="4648"/>
                  <a:pt x="10670" y="4720"/>
                </a:cubicBezTo>
                <a:cubicBezTo>
                  <a:pt x="10670" y="4782"/>
                  <a:pt x="10715" y="4827"/>
                  <a:pt x="10768" y="4827"/>
                </a:cubicBezTo>
                <a:cubicBezTo>
                  <a:pt x="10840" y="4827"/>
                  <a:pt x="10876" y="4791"/>
                  <a:pt x="10884" y="4720"/>
                </a:cubicBezTo>
                <a:cubicBezTo>
                  <a:pt x="10884" y="4657"/>
                  <a:pt x="10849" y="4613"/>
                  <a:pt x="10786" y="4613"/>
                </a:cubicBezTo>
                <a:close/>
                <a:moveTo>
                  <a:pt x="9439" y="3274"/>
                </a:moveTo>
                <a:cubicBezTo>
                  <a:pt x="9377" y="3265"/>
                  <a:pt x="9332" y="3310"/>
                  <a:pt x="9332" y="3381"/>
                </a:cubicBezTo>
                <a:cubicBezTo>
                  <a:pt x="9332" y="3444"/>
                  <a:pt x="9368" y="3480"/>
                  <a:pt x="9430" y="3488"/>
                </a:cubicBezTo>
                <a:cubicBezTo>
                  <a:pt x="9502" y="3488"/>
                  <a:pt x="9537" y="3444"/>
                  <a:pt x="9546" y="3381"/>
                </a:cubicBezTo>
                <a:cubicBezTo>
                  <a:pt x="9537" y="3319"/>
                  <a:pt x="9502" y="3274"/>
                  <a:pt x="9439" y="3274"/>
                </a:cubicBezTo>
                <a:close/>
                <a:moveTo>
                  <a:pt x="3355" y="2730"/>
                </a:moveTo>
                <a:cubicBezTo>
                  <a:pt x="3355" y="2793"/>
                  <a:pt x="3400" y="2828"/>
                  <a:pt x="3462" y="2828"/>
                </a:cubicBezTo>
                <a:cubicBezTo>
                  <a:pt x="3525" y="2828"/>
                  <a:pt x="3569" y="2784"/>
                  <a:pt x="3569" y="2721"/>
                </a:cubicBezTo>
                <a:cubicBezTo>
                  <a:pt x="3569" y="2650"/>
                  <a:pt x="3525" y="2614"/>
                  <a:pt x="3462" y="2605"/>
                </a:cubicBezTo>
                <a:cubicBezTo>
                  <a:pt x="3391" y="2623"/>
                  <a:pt x="3346" y="2659"/>
                  <a:pt x="3355" y="2730"/>
                </a:cubicBezTo>
                <a:close/>
                <a:moveTo>
                  <a:pt x="10117" y="4166"/>
                </a:moveTo>
                <a:cubicBezTo>
                  <a:pt x="10189" y="4166"/>
                  <a:pt x="10224" y="4122"/>
                  <a:pt x="10224" y="4059"/>
                </a:cubicBezTo>
                <a:cubicBezTo>
                  <a:pt x="10224" y="3988"/>
                  <a:pt x="10180" y="3952"/>
                  <a:pt x="10108" y="3952"/>
                </a:cubicBezTo>
                <a:cubicBezTo>
                  <a:pt x="10055" y="3961"/>
                  <a:pt x="10019" y="3997"/>
                  <a:pt x="10010" y="4059"/>
                </a:cubicBezTo>
                <a:cubicBezTo>
                  <a:pt x="10019" y="4122"/>
                  <a:pt x="10055" y="4166"/>
                  <a:pt x="10117" y="4166"/>
                </a:cubicBezTo>
                <a:close/>
                <a:moveTo>
                  <a:pt x="11545" y="6031"/>
                </a:moveTo>
                <a:cubicBezTo>
                  <a:pt x="11536" y="5969"/>
                  <a:pt x="11500" y="5924"/>
                  <a:pt x="11438" y="5933"/>
                </a:cubicBezTo>
                <a:cubicBezTo>
                  <a:pt x="11366" y="5933"/>
                  <a:pt x="11322" y="5977"/>
                  <a:pt x="11330" y="6049"/>
                </a:cubicBezTo>
                <a:cubicBezTo>
                  <a:pt x="11339" y="6111"/>
                  <a:pt x="11375" y="6138"/>
                  <a:pt x="11438" y="6147"/>
                </a:cubicBezTo>
                <a:cubicBezTo>
                  <a:pt x="11509" y="6138"/>
                  <a:pt x="11554" y="6093"/>
                  <a:pt x="11545" y="6031"/>
                </a:cubicBezTo>
                <a:close/>
                <a:moveTo>
                  <a:pt x="126" y="5273"/>
                </a:moveTo>
                <a:cubicBezTo>
                  <a:pt x="54" y="5273"/>
                  <a:pt x="10" y="5317"/>
                  <a:pt x="10" y="5380"/>
                </a:cubicBezTo>
                <a:cubicBezTo>
                  <a:pt x="19" y="5451"/>
                  <a:pt x="63" y="5487"/>
                  <a:pt x="135" y="5487"/>
                </a:cubicBezTo>
                <a:cubicBezTo>
                  <a:pt x="197" y="5478"/>
                  <a:pt x="224" y="5433"/>
                  <a:pt x="233" y="5380"/>
                </a:cubicBezTo>
                <a:cubicBezTo>
                  <a:pt x="224" y="5308"/>
                  <a:pt x="188" y="5273"/>
                  <a:pt x="126" y="5273"/>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8" name="Google Shape;1588;p62"/>
          <p:cNvGrpSpPr/>
          <p:nvPr/>
        </p:nvGrpSpPr>
        <p:grpSpPr>
          <a:xfrm>
            <a:off x="7512408" y="4401660"/>
            <a:ext cx="3011323" cy="1432849"/>
            <a:chOff x="6138003" y="1915900"/>
            <a:chExt cx="1988197" cy="946025"/>
          </a:xfrm>
        </p:grpSpPr>
        <p:sp>
          <p:nvSpPr>
            <p:cNvPr id="1589" name="Google Shape;1589;p62"/>
            <p:cNvSpPr/>
            <p:nvPr/>
          </p:nvSpPr>
          <p:spPr>
            <a:xfrm rot="5400000">
              <a:off x="6722851" y="1458576"/>
              <a:ext cx="818501" cy="1988197"/>
            </a:xfrm>
            <a:custGeom>
              <a:rect b="b" l="l" r="r" t="t"/>
              <a:pathLst>
                <a:path extrusionOk="0" h="16754" w="6897">
                  <a:moveTo>
                    <a:pt x="6558" y="8029"/>
                  </a:moveTo>
                  <a:cubicBezTo>
                    <a:pt x="6558" y="8118"/>
                    <a:pt x="6629" y="8190"/>
                    <a:pt x="6718" y="8199"/>
                  </a:cubicBezTo>
                  <a:cubicBezTo>
                    <a:pt x="6807" y="8199"/>
                    <a:pt x="6888" y="8127"/>
                    <a:pt x="6888" y="8029"/>
                  </a:cubicBezTo>
                  <a:cubicBezTo>
                    <a:pt x="6888" y="7940"/>
                    <a:pt x="6816" y="7869"/>
                    <a:pt x="6727" y="7869"/>
                  </a:cubicBezTo>
                  <a:cubicBezTo>
                    <a:pt x="6638" y="7860"/>
                    <a:pt x="6567" y="7931"/>
                    <a:pt x="6558" y="8029"/>
                  </a:cubicBezTo>
                  <a:close/>
                  <a:moveTo>
                    <a:pt x="6736" y="9207"/>
                  </a:moveTo>
                  <a:cubicBezTo>
                    <a:pt x="6647" y="9198"/>
                    <a:pt x="6567" y="9278"/>
                    <a:pt x="6558" y="9358"/>
                  </a:cubicBezTo>
                  <a:cubicBezTo>
                    <a:pt x="6558" y="9448"/>
                    <a:pt x="6629" y="9528"/>
                    <a:pt x="6718" y="9537"/>
                  </a:cubicBezTo>
                  <a:cubicBezTo>
                    <a:pt x="6807" y="9537"/>
                    <a:pt x="6888" y="9465"/>
                    <a:pt x="6888" y="9376"/>
                  </a:cubicBezTo>
                  <a:cubicBezTo>
                    <a:pt x="6897" y="9296"/>
                    <a:pt x="6825" y="9216"/>
                    <a:pt x="6736" y="9207"/>
                  </a:cubicBezTo>
                  <a:close/>
                  <a:moveTo>
                    <a:pt x="6727" y="8520"/>
                  </a:moveTo>
                  <a:cubicBezTo>
                    <a:pt x="6629" y="8529"/>
                    <a:pt x="6558" y="8600"/>
                    <a:pt x="6558" y="8689"/>
                  </a:cubicBezTo>
                  <a:cubicBezTo>
                    <a:pt x="6558" y="8778"/>
                    <a:pt x="6638" y="8859"/>
                    <a:pt x="6736" y="8850"/>
                  </a:cubicBezTo>
                  <a:cubicBezTo>
                    <a:pt x="6825" y="8850"/>
                    <a:pt x="6897" y="8770"/>
                    <a:pt x="6888" y="8680"/>
                  </a:cubicBezTo>
                  <a:cubicBezTo>
                    <a:pt x="6888" y="8591"/>
                    <a:pt x="6816" y="8520"/>
                    <a:pt x="6727" y="8520"/>
                  </a:cubicBezTo>
                  <a:close/>
                  <a:moveTo>
                    <a:pt x="6727" y="7208"/>
                  </a:moveTo>
                  <a:cubicBezTo>
                    <a:pt x="6638" y="7208"/>
                    <a:pt x="6567" y="7280"/>
                    <a:pt x="6558" y="7360"/>
                  </a:cubicBezTo>
                  <a:cubicBezTo>
                    <a:pt x="6558" y="7449"/>
                    <a:pt x="6629" y="7530"/>
                    <a:pt x="6718" y="7538"/>
                  </a:cubicBezTo>
                  <a:cubicBezTo>
                    <a:pt x="6807" y="7538"/>
                    <a:pt x="6888" y="7458"/>
                    <a:pt x="6888" y="7369"/>
                  </a:cubicBezTo>
                  <a:cubicBezTo>
                    <a:pt x="6888" y="7289"/>
                    <a:pt x="6807" y="7208"/>
                    <a:pt x="6727" y="7208"/>
                  </a:cubicBezTo>
                  <a:close/>
                  <a:moveTo>
                    <a:pt x="6718" y="9867"/>
                  </a:moveTo>
                  <a:cubicBezTo>
                    <a:pt x="6629" y="9876"/>
                    <a:pt x="6575" y="9929"/>
                    <a:pt x="6567" y="10027"/>
                  </a:cubicBezTo>
                  <a:cubicBezTo>
                    <a:pt x="6558" y="10108"/>
                    <a:pt x="6638" y="10188"/>
                    <a:pt x="6718" y="10188"/>
                  </a:cubicBezTo>
                  <a:cubicBezTo>
                    <a:pt x="6807" y="10197"/>
                    <a:pt x="6888" y="10117"/>
                    <a:pt x="6888" y="10027"/>
                  </a:cubicBezTo>
                  <a:cubicBezTo>
                    <a:pt x="6888" y="9947"/>
                    <a:pt x="6807" y="9858"/>
                    <a:pt x="6718" y="9867"/>
                  </a:cubicBezTo>
                  <a:close/>
                  <a:moveTo>
                    <a:pt x="5906" y="8689"/>
                  </a:moveTo>
                  <a:cubicBezTo>
                    <a:pt x="5915" y="8787"/>
                    <a:pt x="5969" y="8841"/>
                    <a:pt x="6058" y="8850"/>
                  </a:cubicBezTo>
                  <a:cubicBezTo>
                    <a:pt x="6147" y="8859"/>
                    <a:pt x="6228" y="8778"/>
                    <a:pt x="6228" y="8689"/>
                  </a:cubicBezTo>
                  <a:cubicBezTo>
                    <a:pt x="6228" y="8609"/>
                    <a:pt x="6147" y="8529"/>
                    <a:pt x="6067" y="8529"/>
                  </a:cubicBezTo>
                  <a:cubicBezTo>
                    <a:pt x="5978" y="8529"/>
                    <a:pt x="5897" y="8609"/>
                    <a:pt x="5906" y="8689"/>
                  </a:cubicBezTo>
                  <a:close/>
                  <a:moveTo>
                    <a:pt x="6228" y="8038"/>
                  </a:moveTo>
                  <a:cubicBezTo>
                    <a:pt x="6228" y="7949"/>
                    <a:pt x="6156" y="7869"/>
                    <a:pt x="6067" y="7869"/>
                  </a:cubicBezTo>
                  <a:cubicBezTo>
                    <a:pt x="5987" y="7869"/>
                    <a:pt x="5906" y="7940"/>
                    <a:pt x="5906" y="8020"/>
                  </a:cubicBezTo>
                  <a:cubicBezTo>
                    <a:pt x="5897" y="8109"/>
                    <a:pt x="5978" y="8190"/>
                    <a:pt x="6067" y="8190"/>
                  </a:cubicBezTo>
                  <a:cubicBezTo>
                    <a:pt x="6147" y="8190"/>
                    <a:pt x="6219" y="8118"/>
                    <a:pt x="6228" y="8038"/>
                  </a:cubicBezTo>
                  <a:close/>
                  <a:moveTo>
                    <a:pt x="6888" y="6718"/>
                  </a:moveTo>
                  <a:cubicBezTo>
                    <a:pt x="6888" y="6629"/>
                    <a:pt x="6807" y="6548"/>
                    <a:pt x="6727" y="6548"/>
                  </a:cubicBezTo>
                  <a:cubicBezTo>
                    <a:pt x="6638" y="6548"/>
                    <a:pt x="6567" y="6629"/>
                    <a:pt x="6567" y="6709"/>
                  </a:cubicBezTo>
                  <a:cubicBezTo>
                    <a:pt x="6558" y="6798"/>
                    <a:pt x="6638" y="6878"/>
                    <a:pt x="6727" y="6869"/>
                  </a:cubicBezTo>
                  <a:cubicBezTo>
                    <a:pt x="6807" y="6869"/>
                    <a:pt x="6879" y="6798"/>
                    <a:pt x="6888" y="6718"/>
                  </a:cubicBezTo>
                  <a:close/>
                  <a:moveTo>
                    <a:pt x="6067" y="9207"/>
                  </a:moveTo>
                  <a:cubicBezTo>
                    <a:pt x="5987" y="9207"/>
                    <a:pt x="5906" y="9287"/>
                    <a:pt x="5906" y="9376"/>
                  </a:cubicBezTo>
                  <a:cubicBezTo>
                    <a:pt x="5906" y="9456"/>
                    <a:pt x="5978" y="9528"/>
                    <a:pt x="6058" y="9528"/>
                  </a:cubicBezTo>
                  <a:cubicBezTo>
                    <a:pt x="6147" y="9537"/>
                    <a:pt x="6228" y="9456"/>
                    <a:pt x="6228" y="9367"/>
                  </a:cubicBezTo>
                  <a:cubicBezTo>
                    <a:pt x="6228" y="9287"/>
                    <a:pt x="6156" y="9216"/>
                    <a:pt x="6067" y="9207"/>
                  </a:cubicBezTo>
                  <a:close/>
                  <a:moveTo>
                    <a:pt x="5906" y="7369"/>
                  </a:moveTo>
                  <a:cubicBezTo>
                    <a:pt x="5906" y="7449"/>
                    <a:pt x="5978" y="7530"/>
                    <a:pt x="6058" y="7530"/>
                  </a:cubicBezTo>
                  <a:cubicBezTo>
                    <a:pt x="6147" y="7530"/>
                    <a:pt x="6228" y="7449"/>
                    <a:pt x="6228" y="7369"/>
                  </a:cubicBezTo>
                  <a:cubicBezTo>
                    <a:pt x="6219" y="7289"/>
                    <a:pt x="6147" y="7208"/>
                    <a:pt x="6067" y="7208"/>
                  </a:cubicBezTo>
                  <a:cubicBezTo>
                    <a:pt x="5987" y="7208"/>
                    <a:pt x="5906" y="7289"/>
                    <a:pt x="5906" y="7369"/>
                  </a:cubicBezTo>
                  <a:close/>
                  <a:moveTo>
                    <a:pt x="6879" y="10688"/>
                  </a:moveTo>
                  <a:cubicBezTo>
                    <a:pt x="6879" y="10607"/>
                    <a:pt x="6807" y="10527"/>
                    <a:pt x="6718" y="10527"/>
                  </a:cubicBezTo>
                  <a:cubicBezTo>
                    <a:pt x="6638" y="10536"/>
                    <a:pt x="6567" y="10607"/>
                    <a:pt x="6567" y="10688"/>
                  </a:cubicBezTo>
                  <a:cubicBezTo>
                    <a:pt x="6567" y="10777"/>
                    <a:pt x="6647" y="10848"/>
                    <a:pt x="6727" y="10848"/>
                  </a:cubicBezTo>
                  <a:cubicBezTo>
                    <a:pt x="6807" y="10848"/>
                    <a:pt x="6888" y="10768"/>
                    <a:pt x="6879" y="10688"/>
                  </a:cubicBezTo>
                  <a:close/>
                  <a:moveTo>
                    <a:pt x="5906" y="10027"/>
                  </a:moveTo>
                  <a:cubicBezTo>
                    <a:pt x="5906" y="10108"/>
                    <a:pt x="5978" y="10188"/>
                    <a:pt x="6067" y="10188"/>
                  </a:cubicBezTo>
                  <a:cubicBezTo>
                    <a:pt x="6147" y="10188"/>
                    <a:pt x="6219" y="10117"/>
                    <a:pt x="6228" y="10036"/>
                  </a:cubicBezTo>
                  <a:cubicBezTo>
                    <a:pt x="6228" y="9947"/>
                    <a:pt x="6147" y="9876"/>
                    <a:pt x="6067" y="9876"/>
                  </a:cubicBezTo>
                  <a:cubicBezTo>
                    <a:pt x="5987" y="9867"/>
                    <a:pt x="5906" y="9947"/>
                    <a:pt x="5906" y="10027"/>
                  </a:cubicBezTo>
                  <a:close/>
                  <a:moveTo>
                    <a:pt x="6058" y="6557"/>
                  </a:moveTo>
                  <a:cubicBezTo>
                    <a:pt x="5969" y="6566"/>
                    <a:pt x="5915" y="6620"/>
                    <a:pt x="5915" y="6709"/>
                  </a:cubicBezTo>
                  <a:cubicBezTo>
                    <a:pt x="5906" y="6798"/>
                    <a:pt x="5987" y="6869"/>
                    <a:pt x="6067" y="6869"/>
                  </a:cubicBezTo>
                  <a:cubicBezTo>
                    <a:pt x="6147" y="6869"/>
                    <a:pt x="6228" y="6789"/>
                    <a:pt x="6219" y="6709"/>
                  </a:cubicBezTo>
                  <a:cubicBezTo>
                    <a:pt x="6219" y="6620"/>
                    <a:pt x="6138" y="6548"/>
                    <a:pt x="6058" y="6557"/>
                  </a:cubicBezTo>
                  <a:close/>
                  <a:moveTo>
                    <a:pt x="5541" y="8689"/>
                  </a:moveTo>
                  <a:cubicBezTo>
                    <a:pt x="5532" y="8600"/>
                    <a:pt x="5478" y="8547"/>
                    <a:pt x="5398" y="8538"/>
                  </a:cubicBezTo>
                  <a:cubicBezTo>
                    <a:pt x="5309" y="8520"/>
                    <a:pt x="5228" y="8600"/>
                    <a:pt x="5228" y="8680"/>
                  </a:cubicBezTo>
                  <a:cubicBezTo>
                    <a:pt x="5219" y="8761"/>
                    <a:pt x="5300" y="8841"/>
                    <a:pt x="5380" y="8841"/>
                  </a:cubicBezTo>
                  <a:cubicBezTo>
                    <a:pt x="5460" y="8850"/>
                    <a:pt x="5541" y="8770"/>
                    <a:pt x="5541" y="8689"/>
                  </a:cubicBezTo>
                  <a:close/>
                  <a:moveTo>
                    <a:pt x="6870" y="6040"/>
                  </a:moveTo>
                  <a:cubicBezTo>
                    <a:pt x="6879" y="5951"/>
                    <a:pt x="6834" y="5897"/>
                    <a:pt x="6736" y="5879"/>
                  </a:cubicBezTo>
                  <a:cubicBezTo>
                    <a:pt x="6647" y="5870"/>
                    <a:pt x="6575" y="5933"/>
                    <a:pt x="6575" y="6022"/>
                  </a:cubicBezTo>
                  <a:cubicBezTo>
                    <a:pt x="6575" y="6120"/>
                    <a:pt x="6620" y="6165"/>
                    <a:pt x="6718" y="6182"/>
                  </a:cubicBezTo>
                  <a:cubicBezTo>
                    <a:pt x="6807" y="6174"/>
                    <a:pt x="6870" y="6138"/>
                    <a:pt x="6870" y="6040"/>
                  </a:cubicBezTo>
                  <a:close/>
                  <a:moveTo>
                    <a:pt x="5532" y="8038"/>
                  </a:moveTo>
                  <a:cubicBezTo>
                    <a:pt x="5532" y="7940"/>
                    <a:pt x="5487" y="7886"/>
                    <a:pt x="5389" y="7877"/>
                  </a:cubicBezTo>
                  <a:cubicBezTo>
                    <a:pt x="5300" y="7877"/>
                    <a:pt x="5228" y="7940"/>
                    <a:pt x="5237" y="8029"/>
                  </a:cubicBezTo>
                  <a:cubicBezTo>
                    <a:pt x="5237" y="8127"/>
                    <a:pt x="5291" y="8172"/>
                    <a:pt x="5380" y="8181"/>
                  </a:cubicBezTo>
                  <a:cubicBezTo>
                    <a:pt x="5478" y="8172"/>
                    <a:pt x="5532" y="8127"/>
                    <a:pt x="5532" y="8038"/>
                  </a:cubicBezTo>
                  <a:close/>
                  <a:moveTo>
                    <a:pt x="5237" y="9367"/>
                  </a:moveTo>
                  <a:cubicBezTo>
                    <a:pt x="5237" y="9465"/>
                    <a:pt x="5282" y="9510"/>
                    <a:pt x="5380" y="9519"/>
                  </a:cubicBezTo>
                  <a:cubicBezTo>
                    <a:pt x="5469" y="9528"/>
                    <a:pt x="5541" y="9456"/>
                    <a:pt x="5532" y="9367"/>
                  </a:cubicBezTo>
                  <a:cubicBezTo>
                    <a:pt x="5532" y="9278"/>
                    <a:pt x="5478" y="9225"/>
                    <a:pt x="5380" y="9225"/>
                  </a:cubicBezTo>
                  <a:cubicBezTo>
                    <a:pt x="5291" y="9225"/>
                    <a:pt x="5237" y="9278"/>
                    <a:pt x="5237" y="9367"/>
                  </a:cubicBezTo>
                  <a:close/>
                  <a:moveTo>
                    <a:pt x="5389" y="7226"/>
                  </a:moveTo>
                  <a:cubicBezTo>
                    <a:pt x="5291" y="7226"/>
                    <a:pt x="5237" y="7280"/>
                    <a:pt x="5237" y="7369"/>
                  </a:cubicBezTo>
                  <a:cubicBezTo>
                    <a:pt x="5237" y="7458"/>
                    <a:pt x="5291" y="7512"/>
                    <a:pt x="5380" y="7521"/>
                  </a:cubicBezTo>
                  <a:cubicBezTo>
                    <a:pt x="5478" y="7521"/>
                    <a:pt x="5523" y="7467"/>
                    <a:pt x="5532" y="7378"/>
                  </a:cubicBezTo>
                  <a:cubicBezTo>
                    <a:pt x="5523" y="7280"/>
                    <a:pt x="5478" y="7226"/>
                    <a:pt x="5389" y="7226"/>
                  </a:cubicBezTo>
                  <a:close/>
                  <a:moveTo>
                    <a:pt x="5915" y="10696"/>
                  </a:moveTo>
                  <a:cubicBezTo>
                    <a:pt x="5924" y="10786"/>
                    <a:pt x="5978" y="10839"/>
                    <a:pt x="6076" y="10839"/>
                  </a:cubicBezTo>
                  <a:cubicBezTo>
                    <a:pt x="6165" y="10830"/>
                    <a:pt x="6219" y="10777"/>
                    <a:pt x="6210" y="10679"/>
                  </a:cubicBezTo>
                  <a:cubicBezTo>
                    <a:pt x="6210" y="10589"/>
                    <a:pt x="6147" y="10545"/>
                    <a:pt x="6058" y="10545"/>
                  </a:cubicBezTo>
                  <a:cubicBezTo>
                    <a:pt x="5969" y="10554"/>
                    <a:pt x="5915" y="10598"/>
                    <a:pt x="5915" y="10696"/>
                  </a:cubicBezTo>
                  <a:close/>
                  <a:moveTo>
                    <a:pt x="6727" y="11223"/>
                  </a:moveTo>
                  <a:cubicBezTo>
                    <a:pt x="6638" y="11223"/>
                    <a:pt x="6575" y="11276"/>
                    <a:pt x="6575" y="11366"/>
                  </a:cubicBezTo>
                  <a:cubicBezTo>
                    <a:pt x="6575" y="11464"/>
                    <a:pt x="6629" y="11517"/>
                    <a:pt x="6718" y="11517"/>
                  </a:cubicBezTo>
                  <a:cubicBezTo>
                    <a:pt x="6816" y="11517"/>
                    <a:pt x="6861" y="11464"/>
                    <a:pt x="6870" y="11374"/>
                  </a:cubicBezTo>
                  <a:cubicBezTo>
                    <a:pt x="6870" y="11285"/>
                    <a:pt x="6816" y="11223"/>
                    <a:pt x="6727" y="11223"/>
                  </a:cubicBezTo>
                  <a:close/>
                  <a:moveTo>
                    <a:pt x="5237" y="10036"/>
                  </a:moveTo>
                  <a:cubicBezTo>
                    <a:pt x="5246" y="10126"/>
                    <a:pt x="5291" y="10170"/>
                    <a:pt x="5380" y="10179"/>
                  </a:cubicBezTo>
                  <a:cubicBezTo>
                    <a:pt x="5460" y="10179"/>
                    <a:pt x="5532" y="10117"/>
                    <a:pt x="5532" y="10027"/>
                  </a:cubicBezTo>
                  <a:cubicBezTo>
                    <a:pt x="5523" y="9938"/>
                    <a:pt x="5478" y="9894"/>
                    <a:pt x="5398" y="9885"/>
                  </a:cubicBezTo>
                  <a:cubicBezTo>
                    <a:pt x="5300" y="9885"/>
                    <a:pt x="5237" y="9947"/>
                    <a:pt x="5237" y="10036"/>
                  </a:cubicBezTo>
                  <a:close/>
                  <a:moveTo>
                    <a:pt x="4729" y="8547"/>
                  </a:moveTo>
                  <a:cubicBezTo>
                    <a:pt x="4648" y="8538"/>
                    <a:pt x="4577" y="8600"/>
                    <a:pt x="4577" y="8689"/>
                  </a:cubicBezTo>
                  <a:cubicBezTo>
                    <a:pt x="4586" y="8778"/>
                    <a:pt x="4631" y="8823"/>
                    <a:pt x="4720" y="8832"/>
                  </a:cubicBezTo>
                  <a:cubicBezTo>
                    <a:pt x="4800" y="8841"/>
                    <a:pt x="4872" y="8778"/>
                    <a:pt x="4872" y="8671"/>
                  </a:cubicBezTo>
                  <a:cubicBezTo>
                    <a:pt x="4863" y="8600"/>
                    <a:pt x="4818" y="8547"/>
                    <a:pt x="4729" y="8547"/>
                  </a:cubicBezTo>
                  <a:close/>
                  <a:moveTo>
                    <a:pt x="5380" y="6566"/>
                  </a:moveTo>
                  <a:cubicBezTo>
                    <a:pt x="5300" y="6566"/>
                    <a:pt x="5246" y="6620"/>
                    <a:pt x="5237" y="6700"/>
                  </a:cubicBezTo>
                  <a:cubicBezTo>
                    <a:pt x="5228" y="6789"/>
                    <a:pt x="5291" y="6852"/>
                    <a:pt x="5380" y="6860"/>
                  </a:cubicBezTo>
                  <a:cubicBezTo>
                    <a:pt x="5460" y="6860"/>
                    <a:pt x="5532" y="6798"/>
                    <a:pt x="5532" y="6718"/>
                  </a:cubicBezTo>
                  <a:cubicBezTo>
                    <a:pt x="5532" y="6629"/>
                    <a:pt x="5469" y="6566"/>
                    <a:pt x="5380" y="6566"/>
                  </a:cubicBezTo>
                  <a:close/>
                  <a:moveTo>
                    <a:pt x="6058" y="5888"/>
                  </a:moveTo>
                  <a:cubicBezTo>
                    <a:pt x="5969" y="5888"/>
                    <a:pt x="5924" y="5942"/>
                    <a:pt x="5924" y="6031"/>
                  </a:cubicBezTo>
                  <a:cubicBezTo>
                    <a:pt x="5924" y="6120"/>
                    <a:pt x="5978" y="6174"/>
                    <a:pt x="6067" y="6174"/>
                  </a:cubicBezTo>
                  <a:cubicBezTo>
                    <a:pt x="6156" y="6174"/>
                    <a:pt x="6210" y="6111"/>
                    <a:pt x="6210" y="6022"/>
                  </a:cubicBezTo>
                  <a:cubicBezTo>
                    <a:pt x="6210" y="5942"/>
                    <a:pt x="6147" y="5879"/>
                    <a:pt x="6058" y="5888"/>
                  </a:cubicBezTo>
                  <a:close/>
                  <a:moveTo>
                    <a:pt x="6727" y="5228"/>
                  </a:moveTo>
                  <a:cubicBezTo>
                    <a:pt x="6647" y="5219"/>
                    <a:pt x="6575" y="5290"/>
                    <a:pt x="6584" y="5371"/>
                  </a:cubicBezTo>
                  <a:cubicBezTo>
                    <a:pt x="6584" y="5460"/>
                    <a:pt x="6629" y="5513"/>
                    <a:pt x="6718" y="5513"/>
                  </a:cubicBezTo>
                  <a:cubicBezTo>
                    <a:pt x="6807" y="5522"/>
                    <a:pt x="6870" y="5460"/>
                    <a:pt x="6870" y="5353"/>
                  </a:cubicBezTo>
                  <a:cubicBezTo>
                    <a:pt x="6861" y="5281"/>
                    <a:pt x="6816" y="5237"/>
                    <a:pt x="6727" y="5228"/>
                  </a:cubicBezTo>
                  <a:close/>
                  <a:moveTo>
                    <a:pt x="4729" y="9225"/>
                  </a:moveTo>
                  <a:cubicBezTo>
                    <a:pt x="4648" y="9225"/>
                    <a:pt x="4586" y="9287"/>
                    <a:pt x="4586" y="9367"/>
                  </a:cubicBezTo>
                  <a:cubicBezTo>
                    <a:pt x="4577" y="9456"/>
                    <a:pt x="4648" y="9519"/>
                    <a:pt x="4729" y="9510"/>
                  </a:cubicBezTo>
                  <a:cubicBezTo>
                    <a:pt x="4818" y="9510"/>
                    <a:pt x="4863" y="9456"/>
                    <a:pt x="4872" y="9385"/>
                  </a:cubicBezTo>
                  <a:cubicBezTo>
                    <a:pt x="4872" y="9296"/>
                    <a:pt x="4809" y="9233"/>
                    <a:pt x="4729" y="9225"/>
                  </a:cubicBezTo>
                  <a:close/>
                  <a:moveTo>
                    <a:pt x="6210" y="11383"/>
                  </a:moveTo>
                  <a:cubicBezTo>
                    <a:pt x="6219" y="11303"/>
                    <a:pt x="6156" y="11232"/>
                    <a:pt x="6067" y="11232"/>
                  </a:cubicBezTo>
                  <a:cubicBezTo>
                    <a:pt x="5987" y="11223"/>
                    <a:pt x="5924" y="11285"/>
                    <a:pt x="5924" y="11374"/>
                  </a:cubicBezTo>
                  <a:cubicBezTo>
                    <a:pt x="5924" y="11464"/>
                    <a:pt x="5978" y="11499"/>
                    <a:pt x="6058" y="11517"/>
                  </a:cubicBezTo>
                  <a:cubicBezTo>
                    <a:pt x="6147" y="11508"/>
                    <a:pt x="6201" y="11473"/>
                    <a:pt x="6210" y="11383"/>
                  </a:cubicBezTo>
                  <a:close/>
                  <a:moveTo>
                    <a:pt x="4872" y="8038"/>
                  </a:moveTo>
                  <a:cubicBezTo>
                    <a:pt x="4872" y="7949"/>
                    <a:pt x="4809" y="7886"/>
                    <a:pt x="4720" y="7886"/>
                  </a:cubicBezTo>
                  <a:cubicBezTo>
                    <a:pt x="4640" y="7886"/>
                    <a:pt x="4586" y="7940"/>
                    <a:pt x="4577" y="8029"/>
                  </a:cubicBezTo>
                  <a:cubicBezTo>
                    <a:pt x="4577" y="8109"/>
                    <a:pt x="4640" y="8172"/>
                    <a:pt x="4729" y="8172"/>
                  </a:cubicBezTo>
                  <a:cubicBezTo>
                    <a:pt x="4809" y="8172"/>
                    <a:pt x="4863" y="8118"/>
                    <a:pt x="4872" y="8038"/>
                  </a:cubicBezTo>
                  <a:close/>
                  <a:moveTo>
                    <a:pt x="5389" y="10545"/>
                  </a:moveTo>
                  <a:cubicBezTo>
                    <a:pt x="5309" y="10536"/>
                    <a:pt x="5246" y="10598"/>
                    <a:pt x="5237" y="10688"/>
                  </a:cubicBezTo>
                  <a:cubicBezTo>
                    <a:pt x="5237" y="10768"/>
                    <a:pt x="5300" y="10830"/>
                    <a:pt x="5389" y="10830"/>
                  </a:cubicBezTo>
                  <a:cubicBezTo>
                    <a:pt x="5469" y="10830"/>
                    <a:pt x="5514" y="10777"/>
                    <a:pt x="5532" y="10696"/>
                  </a:cubicBezTo>
                  <a:cubicBezTo>
                    <a:pt x="5523" y="10607"/>
                    <a:pt x="5478" y="10554"/>
                    <a:pt x="5389" y="10545"/>
                  </a:cubicBezTo>
                  <a:close/>
                  <a:moveTo>
                    <a:pt x="4586" y="10027"/>
                  </a:moveTo>
                  <a:cubicBezTo>
                    <a:pt x="4586" y="10117"/>
                    <a:pt x="4631" y="10170"/>
                    <a:pt x="4720" y="10170"/>
                  </a:cubicBezTo>
                  <a:cubicBezTo>
                    <a:pt x="4800" y="10179"/>
                    <a:pt x="4872" y="10108"/>
                    <a:pt x="4863" y="10027"/>
                  </a:cubicBezTo>
                  <a:cubicBezTo>
                    <a:pt x="4863" y="9938"/>
                    <a:pt x="4809" y="9894"/>
                    <a:pt x="4720" y="9885"/>
                  </a:cubicBezTo>
                  <a:cubicBezTo>
                    <a:pt x="4640" y="9894"/>
                    <a:pt x="4586" y="9938"/>
                    <a:pt x="4586" y="10027"/>
                  </a:cubicBezTo>
                  <a:close/>
                  <a:moveTo>
                    <a:pt x="5924" y="5371"/>
                  </a:moveTo>
                  <a:cubicBezTo>
                    <a:pt x="5924" y="5460"/>
                    <a:pt x="5978" y="5513"/>
                    <a:pt x="6067" y="5513"/>
                  </a:cubicBezTo>
                  <a:cubicBezTo>
                    <a:pt x="6147" y="5513"/>
                    <a:pt x="6219" y="5442"/>
                    <a:pt x="6210" y="5362"/>
                  </a:cubicBezTo>
                  <a:cubicBezTo>
                    <a:pt x="6201" y="5273"/>
                    <a:pt x="6147" y="5237"/>
                    <a:pt x="6058" y="5228"/>
                  </a:cubicBezTo>
                  <a:cubicBezTo>
                    <a:pt x="5978" y="5237"/>
                    <a:pt x="5924" y="5290"/>
                    <a:pt x="5924" y="5371"/>
                  </a:cubicBezTo>
                  <a:close/>
                  <a:moveTo>
                    <a:pt x="4729" y="7226"/>
                  </a:moveTo>
                  <a:cubicBezTo>
                    <a:pt x="4648" y="7226"/>
                    <a:pt x="4586" y="7289"/>
                    <a:pt x="4586" y="7369"/>
                  </a:cubicBezTo>
                  <a:cubicBezTo>
                    <a:pt x="4577" y="7458"/>
                    <a:pt x="4648" y="7521"/>
                    <a:pt x="4729" y="7512"/>
                  </a:cubicBezTo>
                  <a:cubicBezTo>
                    <a:pt x="4818" y="7512"/>
                    <a:pt x="4863" y="7458"/>
                    <a:pt x="4872" y="7369"/>
                  </a:cubicBezTo>
                  <a:cubicBezTo>
                    <a:pt x="4863" y="7289"/>
                    <a:pt x="4818" y="7235"/>
                    <a:pt x="4729" y="7226"/>
                  </a:cubicBezTo>
                  <a:close/>
                  <a:moveTo>
                    <a:pt x="6727" y="11892"/>
                  </a:moveTo>
                  <a:cubicBezTo>
                    <a:pt x="6638" y="11892"/>
                    <a:pt x="6584" y="11945"/>
                    <a:pt x="6584" y="12026"/>
                  </a:cubicBezTo>
                  <a:cubicBezTo>
                    <a:pt x="6575" y="12115"/>
                    <a:pt x="6647" y="12177"/>
                    <a:pt x="6736" y="12168"/>
                  </a:cubicBezTo>
                  <a:cubicBezTo>
                    <a:pt x="6816" y="12160"/>
                    <a:pt x="6861" y="12115"/>
                    <a:pt x="6870" y="12044"/>
                  </a:cubicBezTo>
                  <a:cubicBezTo>
                    <a:pt x="6861" y="11945"/>
                    <a:pt x="6798" y="11883"/>
                    <a:pt x="6727" y="11892"/>
                  </a:cubicBezTo>
                  <a:close/>
                  <a:moveTo>
                    <a:pt x="5523" y="6031"/>
                  </a:moveTo>
                  <a:cubicBezTo>
                    <a:pt x="5523" y="5942"/>
                    <a:pt x="5469" y="5897"/>
                    <a:pt x="5389" y="5888"/>
                  </a:cubicBezTo>
                  <a:cubicBezTo>
                    <a:pt x="5300" y="5888"/>
                    <a:pt x="5237" y="5959"/>
                    <a:pt x="5246" y="6040"/>
                  </a:cubicBezTo>
                  <a:cubicBezTo>
                    <a:pt x="5246" y="6129"/>
                    <a:pt x="5300" y="6165"/>
                    <a:pt x="5389" y="6174"/>
                  </a:cubicBezTo>
                  <a:cubicBezTo>
                    <a:pt x="5469" y="6165"/>
                    <a:pt x="5523" y="6120"/>
                    <a:pt x="5523" y="6031"/>
                  </a:cubicBezTo>
                  <a:close/>
                  <a:moveTo>
                    <a:pt x="4729" y="6575"/>
                  </a:moveTo>
                  <a:cubicBezTo>
                    <a:pt x="4640" y="6575"/>
                    <a:pt x="4586" y="6620"/>
                    <a:pt x="4586" y="6709"/>
                  </a:cubicBezTo>
                  <a:cubicBezTo>
                    <a:pt x="4586" y="6798"/>
                    <a:pt x="4640" y="6852"/>
                    <a:pt x="4720" y="6852"/>
                  </a:cubicBezTo>
                  <a:cubicBezTo>
                    <a:pt x="4809" y="6852"/>
                    <a:pt x="4854" y="6798"/>
                    <a:pt x="4872" y="6718"/>
                  </a:cubicBezTo>
                  <a:cubicBezTo>
                    <a:pt x="4863" y="6629"/>
                    <a:pt x="4818" y="6575"/>
                    <a:pt x="4729" y="6575"/>
                  </a:cubicBezTo>
                  <a:close/>
                  <a:moveTo>
                    <a:pt x="5389" y="5237"/>
                  </a:moveTo>
                  <a:cubicBezTo>
                    <a:pt x="5309" y="5228"/>
                    <a:pt x="5246" y="5281"/>
                    <a:pt x="5246" y="5371"/>
                  </a:cubicBezTo>
                  <a:cubicBezTo>
                    <a:pt x="5246" y="5451"/>
                    <a:pt x="5300" y="5504"/>
                    <a:pt x="5380" y="5504"/>
                  </a:cubicBezTo>
                  <a:cubicBezTo>
                    <a:pt x="5460" y="5513"/>
                    <a:pt x="5505" y="5460"/>
                    <a:pt x="5523" y="5371"/>
                  </a:cubicBezTo>
                  <a:cubicBezTo>
                    <a:pt x="5514" y="5299"/>
                    <a:pt x="5469" y="5237"/>
                    <a:pt x="5389" y="5237"/>
                  </a:cubicBezTo>
                  <a:close/>
                  <a:moveTo>
                    <a:pt x="4863" y="10688"/>
                  </a:moveTo>
                  <a:cubicBezTo>
                    <a:pt x="4863" y="10607"/>
                    <a:pt x="4809" y="10554"/>
                    <a:pt x="4738" y="10554"/>
                  </a:cubicBezTo>
                  <a:cubicBezTo>
                    <a:pt x="4648" y="10545"/>
                    <a:pt x="4595" y="10598"/>
                    <a:pt x="4586" y="10679"/>
                  </a:cubicBezTo>
                  <a:cubicBezTo>
                    <a:pt x="4586" y="10768"/>
                    <a:pt x="4640" y="10812"/>
                    <a:pt x="4720" y="10830"/>
                  </a:cubicBezTo>
                  <a:cubicBezTo>
                    <a:pt x="4809" y="10821"/>
                    <a:pt x="4863" y="10777"/>
                    <a:pt x="4863" y="10688"/>
                  </a:cubicBezTo>
                  <a:close/>
                  <a:moveTo>
                    <a:pt x="6584" y="4719"/>
                  </a:moveTo>
                  <a:cubicBezTo>
                    <a:pt x="6593" y="4800"/>
                    <a:pt x="6638" y="4853"/>
                    <a:pt x="6718" y="4853"/>
                  </a:cubicBezTo>
                  <a:cubicBezTo>
                    <a:pt x="6807" y="4853"/>
                    <a:pt x="6861" y="4800"/>
                    <a:pt x="6861" y="4711"/>
                  </a:cubicBezTo>
                  <a:cubicBezTo>
                    <a:pt x="6861" y="4630"/>
                    <a:pt x="6807" y="4586"/>
                    <a:pt x="6718" y="4568"/>
                  </a:cubicBezTo>
                  <a:cubicBezTo>
                    <a:pt x="6638" y="4586"/>
                    <a:pt x="6584" y="4630"/>
                    <a:pt x="6584" y="4719"/>
                  </a:cubicBezTo>
                  <a:close/>
                  <a:moveTo>
                    <a:pt x="4060" y="8547"/>
                  </a:moveTo>
                  <a:cubicBezTo>
                    <a:pt x="3979" y="8555"/>
                    <a:pt x="3935" y="8600"/>
                    <a:pt x="3926" y="8680"/>
                  </a:cubicBezTo>
                  <a:cubicBezTo>
                    <a:pt x="3926" y="8770"/>
                    <a:pt x="3979" y="8823"/>
                    <a:pt x="4060" y="8823"/>
                  </a:cubicBezTo>
                  <a:cubicBezTo>
                    <a:pt x="4149" y="8832"/>
                    <a:pt x="4194" y="8770"/>
                    <a:pt x="4211" y="8689"/>
                  </a:cubicBezTo>
                  <a:cubicBezTo>
                    <a:pt x="4194" y="8600"/>
                    <a:pt x="4149" y="8547"/>
                    <a:pt x="4060" y="8547"/>
                  </a:cubicBezTo>
                  <a:close/>
                  <a:moveTo>
                    <a:pt x="5389" y="11232"/>
                  </a:moveTo>
                  <a:cubicBezTo>
                    <a:pt x="5300" y="11232"/>
                    <a:pt x="5246" y="11285"/>
                    <a:pt x="5246" y="11366"/>
                  </a:cubicBezTo>
                  <a:cubicBezTo>
                    <a:pt x="5237" y="11455"/>
                    <a:pt x="5291" y="11508"/>
                    <a:pt x="5380" y="11508"/>
                  </a:cubicBezTo>
                  <a:cubicBezTo>
                    <a:pt x="5469" y="11517"/>
                    <a:pt x="5514" y="11455"/>
                    <a:pt x="5523" y="11374"/>
                  </a:cubicBezTo>
                  <a:cubicBezTo>
                    <a:pt x="5514" y="11294"/>
                    <a:pt x="5478" y="11232"/>
                    <a:pt x="5389" y="11232"/>
                  </a:cubicBezTo>
                  <a:close/>
                  <a:moveTo>
                    <a:pt x="5924" y="12026"/>
                  </a:moveTo>
                  <a:cubicBezTo>
                    <a:pt x="5924" y="12106"/>
                    <a:pt x="5978" y="12160"/>
                    <a:pt x="6058" y="12168"/>
                  </a:cubicBezTo>
                  <a:cubicBezTo>
                    <a:pt x="6138" y="12177"/>
                    <a:pt x="6201" y="12124"/>
                    <a:pt x="6201" y="12035"/>
                  </a:cubicBezTo>
                  <a:cubicBezTo>
                    <a:pt x="6210" y="11954"/>
                    <a:pt x="6156" y="11901"/>
                    <a:pt x="6067" y="11892"/>
                  </a:cubicBezTo>
                  <a:cubicBezTo>
                    <a:pt x="5987" y="11901"/>
                    <a:pt x="5933" y="11937"/>
                    <a:pt x="5924" y="12026"/>
                  </a:cubicBezTo>
                  <a:close/>
                  <a:moveTo>
                    <a:pt x="4060" y="7895"/>
                  </a:moveTo>
                  <a:cubicBezTo>
                    <a:pt x="3979" y="7895"/>
                    <a:pt x="3926" y="7949"/>
                    <a:pt x="3926" y="8029"/>
                  </a:cubicBezTo>
                  <a:cubicBezTo>
                    <a:pt x="3926" y="8118"/>
                    <a:pt x="3979" y="8172"/>
                    <a:pt x="4069" y="8172"/>
                  </a:cubicBezTo>
                  <a:cubicBezTo>
                    <a:pt x="4158" y="8172"/>
                    <a:pt x="4194" y="8109"/>
                    <a:pt x="4211" y="8029"/>
                  </a:cubicBezTo>
                  <a:cubicBezTo>
                    <a:pt x="4194" y="7940"/>
                    <a:pt x="4149" y="7886"/>
                    <a:pt x="4060" y="7895"/>
                  </a:cubicBezTo>
                  <a:close/>
                  <a:moveTo>
                    <a:pt x="4069" y="9233"/>
                  </a:moveTo>
                  <a:cubicBezTo>
                    <a:pt x="3979" y="9233"/>
                    <a:pt x="3926" y="9287"/>
                    <a:pt x="3926" y="9376"/>
                  </a:cubicBezTo>
                  <a:cubicBezTo>
                    <a:pt x="3926" y="9456"/>
                    <a:pt x="3979" y="9510"/>
                    <a:pt x="4060" y="9510"/>
                  </a:cubicBezTo>
                  <a:cubicBezTo>
                    <a:pt x="4149" y="9510"/>
                    <a:pt x="4194" y="9456"/>
                    <a:pt x="4202" y="9367"/>
                  </a:cubicBezTo>
                  <a:cubicBezTo>
                    <a:pt x="4194" y="9287"/>
                    <a:pt x="4149" y="9233"/>
                    <a:pt x="4069" y="9233"/>
                  </a:cubicBezTo>
                  <a:close/>
                  <a:moveTo>
                    <a:pt x="4202" y="10036"/>
                  </a:moveTo>
                  <a:cubicBezTo>
                    <a:pt x="4202" y="9956"/>
                    <a:pt x="4149" y="9903"/>
                    <a:pt x="4069" y="9894"/>
                  </a:cubicBezTo>
                  <a:cubicBezTo>
                    <a:pt x="3997" y="9885"/>
                    <a:pt x="3926" y="9956"/>
                    <a:pt x="3926" y="10027"/>
                  </a:cubicBezTo>
                  <a:cubicBezTo>
                    <a:pt x="3935" y="10117"/>
                    <a:pt x="3988" y="10152"/>
                    <a:pt x="4069" y="10170"/>
                  </a:cubicBezTo>
                  <a:cubicBezTo>
                    <a:pt x="4140" y="10161"/>
                    <a:pt x="4202" y="10117"/>
                    <a:pt x="4202" y="10036"/>
                  </a:cubicBezTo>
                  <a:close/>
                  <a:moveTo>
                    <a:pt x="6593" y="12686"/>
                  </a:moveTo>
                  <a:cubicBezTo>
                    <a:pt x="6584" y="12766"/>
                    <a:pt x="6638" y="12811"/>
                    <a:pt x="6718" y="12820"/>
                  </a:cubicBezTo>
                  <a:cubicBezTo>
                    <a:pt x="6790" y="12838"/>
                    <a:pt x="6861" y="12766"/>
                    <a:pt x="6861" y="12686"/>
                  </a:cubicBezTo>
                  <a:cubicBezTo>
                    <a:pt x="6861" y="12606"/>
                    <a:pt x="6807" y="12561"/>
                    <a:pt x="6727" y="12552"/>
                  </a:cubicBezTo>
                  <a:cubicBezTo>
                    <a:pt x="6647" y="12561"/>
                    <a:pt x="6593" y="12606"/>
                    <a:pt x="6593" y="12686"/>
                  </a:cubicBezTo>
                  <a:close/>
                  <a:moveTo>
                    <a:pt x="4729" y="5897"/>
                  </a:moveTo>
                  <a:cubicBezTo>
                    <a:pt x="4640" y="5897"/>
                    <a:pt x="4586" y="5951"/>
                    <a:pt x="4586" y="6031"/>
                  </a:cubicBezTo>
                  <a:cubicBezTo>
                    <a:pt x="4586" y="6111"/>
                    <a:pt x="4640" y="6165"/>
                    <a:pt x="4720" y="6165"/>
                  </a:cubicBezTo>
                  <a:cubicBezTo>
                    <a:pt x="4809" y="6165"/>
                    <a:pt x="4854" y="6111"/>
                    <a:pt x="4863" y="6031"/>
                  </a:cubicBezTo>
                  <a:cubicBezTo>
                    <a:pt x="4854" y="5951"/>
                    <a:pt x="4809" y="5897"/>
                    <a:pt x="4729" y="5897"/>
                  </a:cubicBezTo>
                  <a:close/>
                  <a:moveTo>
                    <a:pt x="6076" y="4577"/>
                  </a:moveTo>
                  <a:cubicBezTo>
                    <a:pt x="5996" y="4577"/>
                    <a:pt x="5942" y="4621"/>
                    <a:pt x="5933" y="4702"/>
                  </a:cubicBezTo>
                  <a:cubicBezTo>
                    <a:pt x="5924" y="4773"/>
                    <a:pt x="5996" y="4853"/>
                    <a:pt x="6067" y="4844"/>
                  </a:cubicBezTo>
                  <a:cubicBezTo>
                    <a:pt x="6147" y="4844"/>
                    <a:pt x="6192" y="4791"/>
                    <a:pt x="6201" y="4719"/>
                  </a:cubicBezTo>
                  <a:cubicBezTo>
                    <a:pt x="6192" y="4639"/>
                    <a:pt x="6156" y="4586"/>
                    <a:pt x="6076" y="4577"/>
                  </a:cubicBezTo>
                  <a:close/>
                  <a:moveTo>
                    <a:pt x="3926" y="7369"/>
                  </a:moveTo>
                  <a:cubicBezTo>
                    <a:pt x="3926" y="7458"/>
                    <a:pt x="3988" y="7512"/>
                    <a:pt x="4069" y="7512"/>
                  </a:cubicBezTo>
                  <a:cubicBezTo>
                    <a:pt x="4149" y="7503"/>
                    <a:pt x="4202" y="7449"/>
                    <a:pt x="4202" y="7369"/>
                  </a:cubicBezTo>
                  <a:cubicBezTo>
                    <a:pt x="4202" y="7289"/>
                    <a:pt x="4149" y="7244"/>
                    <a:pt x="4060" y="7235"/>
                  </a:cubicBezTo>
                  <a:cubicBezTo>
                    <a:pt x="3979" y="7244"/>
                    <a:pt x="3926" y="7289"/>
                    <a:pt x="3926" y="7369"/>
                  </a:cubicBezTo>
                  <a:close/>
                  <a:moveTo>
                    <a:pt x="4729" y="11241"/>
                  </a:moveTo>
                  <a:cubicBezTo>
                    <a:pt x="4648" y="11232"/>
                    <a:pt x="4595" y="11285"/>
                    <a:pt x="4586" y="11366"/>
                  </a:cubicBezTo>
                  <a:cubicBezTo>
                    <a:pt x="4586" y="11437"/>
                    <a:pt x="4657" y="11517"/>
                    <a:pt x="4729" y="11508"/>
                  </a:cubicBezTo>
                  <a:cubicBezTo>
                    <a:pt x="4809" y="11499"/>
                    <a:pt x="4854" y="11446"/>
                    <a:pt x="4863" y="11366"/>
                  </a:cubicBezTo>
                  <a:cubicBezTo>
                    <a:pt x="4854" y="11294"/>
                    <a:pt x="4809" y="11241"/>
                    <a:pt x="4729" y="11241"/>
                  </a:cubicBezTo>
                  <a:close/>
                  <a:moveTo>
                    <a:pt x="5246" y="12026"/>
                  </a:moveTo>
                  <a:cubicBezTo>
                    <a:pt x="5246" y="12097"/>
                    <a:pt x="5318" y="12168"/>
                    <a:pt x="5389" y="12168"/>
                  </a:cubicBezTo>
                  <a:cubicBezTo>
                    <a:pt x="5469" y="12160"/>
                    <a:pt x="5514" y="12106"/>
                    <a:pt x="5514" y="12026"/>
                  </a:cubicBezTo>
                  <a:cubicBezTo>
                    <a:pt x="5523" y="11945"/>
                    <a:pt x="5469" y="11901"/>
                    <a:pt x="5389" y="11892"/>
                  </a:cubicBezTo>
                  <a:cubicBezTo>
                    <a:pt x="5318" y="11892"/>
                    <a:pt x="5246" y="11954"/>
                    <a:pt x="5246" y="12026"/>
                  </a:cubicBezTo>
                  <a:close/>
                  <a:moveTo>
                    <a:pt x="4060" y="6584"/>
                  </a:moveTo>
                  <a:cubicBezTo>
                    <a:pt x="3988" y="6584"/>
                    <a:pt x="3935" y="6629"/>
                    <a:pt x="3935" y="6709"/>
                  </a:cubicBezTo>
                  <a:cubicBezTo>
                    <a:pt x="3935" y="6789"/>
                    <a:pt x="3979" y="6843"/>
                    <a:pt x="4069" y="6843"/>
                  </a:cubicBezTo>
                  <a:cubicBezTo>
                    <a:pt x="4149" y="6843"/>
                    <a:pt x="4194" y="6789"/>
                    <a:pt x="4202" y="6709"/>
                  </a:cubicBezTo>
                  <a:cubicBezTo>
                    <a:pt x="4185" y="6629"/>
                    <a:pt x="4140" y="6575"/>
                    <a:pt x="4060" y="6584"/>
                  </a:cubicBezTo>
                  <a:close/>
                  <a:moveTo>
                    <a:pt x="4729" y="5246"/>
                  </a:moveTo>
                  <a:cubicBezTo>
                    <a:pt x="4648" y="5237"/>
                    <a:pt x="4595" y="5290"/>
                    <a:pt x="4595" y="5371"/>
                  </a:cubicBezTo>
                  <a:cubicBezTo>
                    <a:pt x="4595" y="5442"/>
                    <a:pt x="4640" y="5496"/>
                    <a:pt x="4720" y="5504"/>
                  </a:cubicBezTo>
                  <a:cubicBezTo>
                    <a:pt x="4800" y="5504"/>
                    <a:pt x="4845" y="5451"/>
                    <a:pt x="4854" y="5371"/>
                  </a:cubicBezTo>
                  <a:cubicBezTo>
                    <a:pt x="4845" y="5299"/>
                    <a:pt x="4809" y="5246"/>
                    <a:pt x="4729" y="5246"/>
                  </a:cubicBezTo>
                  <a:close/>
                  <a:moveTo>
                    <a:pt x="6067" y="12561"/>
                  </a:moveTo>
                  <a:cubicBezTo>
                    <a:pt x="5987" y="12561"/>
                    <a:pt x="5933" y="12615"/>
                    <a:pt x="5933" y="12695"/>
                  </a:cubicBezTo>
                  <a:cubicBezTo>
                    <a:pt x="5942" y="12775"/>
                    <a:pt x="5996" y="12820"/>
                    <a:pt x="6076" y="12820"/>
                  </a:cubicBezTo>
                  <a:cubicBezTo>
                    <a:pt x="6147" y="12811"/>
                    <a:pt x="6192" y="12757"/>
                    <a:pt x="6201" y="12686"/>
                  </a:cubicBezTo>
                  <a:cubicBezTo>
                    <a:pt x="6183" y="12606"/>
                    <a:pt x="6147" y="12561"/>
                    <a:pt x="6067" y="12561"/>
                  </a:cubicBezTo>
                  <a:close/>
                  <a:moveTo>
                    <a:pt x="4069" y="10563"/>
                  </a:moveTo>
                  <a:cubicBezTo>
                    <a:pt x="3988" y="10554"/>
                    <a:pt x="3935" y="10607"/>
                    <a:pt x="3935" y="10688"/>
                  </a:cubicBezTo>
                  <a:cubicBezTo>
                    <a:pt x="3935" y="10768"/>
                    <a:pt x="3988" y="10821"/>
                    <a:pt x="4078" y="10821"/>
                  </a:cubicBezTo>
                  <a:cubicBezTo>
                    <a:pt x="4149" y="10812"/>
                    <a:pt x="4194" y="10759"/>
                    <a:pt x="4194" y="10688"/>
                  </a:cubicBezTo>
                  <a:cubicBezTo>
                    <a:pt x="4185" y="10607"/>
                    <a:pt x="4149" y="10563"/>
                    <a:pt x="4069" y="10563"/>
                  </a:cubicBezTo>
                  <a:close/>
                  <a:moveTo>
                    <a:pt x="6593" y="4024"/>
                  </a:moveTo>
                  <a:cubicBezTo>
                    <a:pt x="6593" y="4113"/>
                    <a:pt x="6647" y="4157"/>
                    <a:pt x="6727" y="4157"/>
                  </a:cubicBezTo>
                  <a:cubicBezTo>
                    <a:pt x="6807" y="4157"/>
                    <a:pt x="6861" y="4104"/>
                    <a:pt x="6852" y="4024"/>
                  </a:cubicBezTo>
                  <a:cubicBezTo>
                    <a:pt x="6852" y="3943"/>
                    <a:pt x="6798" y="3908"/>
                    <a:pt x="6727" y="3899"/>
                  </a:cubicBezTo>
                  <a:cubicBezTo>
                    <a:pt x="6647" y="3908"/>
                    <a:pt x="6593" y="3952"/>
                    <a:pt x="6593" y="4024"/>
                  </a:cubicBezTo>
                  <a:close/>
                  <a:moveTo>
                    <a:pt x="5389" y="4586"/>
                  </a:moveTo>
                  <a:cubicBezTo>
                    <a:pt x="5309" y="4577"/>
                    <a:pt x="5255" y="4630"/>
                    <a:pt x="5255" y="4711"/>
                  </a:cubicBezTo>
                  <a:cubicBezTo>
                    <a:pt x="5255" y="4782"/>
                    <a:pt x="5300" y="4835"/>
                    <a:pt x="5371" y="4844"/>
                  </a:cubicBezTo>
                  <a:cubicBezTo>
                    <a:pt x="5460" y="4844"/>
                    <a:pt x="5505" y="4800"/>
                    <a:pt x="5514" y="4711"/>
                  </a:cubicBezTo>
                  <a:cubicBezTo>
                    <a:pt x="5505" y="4639"/>
                    <a:pt x="5469" y="4586"/>
                    <a:pt x="5389" y="4586"/>
                  </a:cubicBezTo>
                  <a:close/>
                  <a:moveTo>
                    <a:pt x="3417" y="8555"/>
                  </a:moveTo>
                  <a:cubicBezTo>
                    <a:pt x="3337" y="8555"/>
                    <a:pt x="3284" y="8600"/>
                    <a:pt x="3275" y="8689"/>
                  </a:cubicBezTo>
                  <a:cubicBezTo>
                    <a:pt x="3275" y="8761"/>
                    <a:pt x="3319" y="8814"/>
                    <a:pt x="3400" y="8814"/>
                  </a:cubicBezTo>
                  <a:cubicBezTo>
                    <a:pt x="3480" y="8823"/>
                    <a:pt x="3524" y="8770"/>
                    <a:pt x="3542" y="8689"/>
                  </a:cubicBezTo>
                  <a:cubicBezTo>
                    <a:pt x="3533" y="8618"/>
                    <a:pt x="3489" y="8564"/>
                    <a:pt x="3417" y="8555"/>
                  </a:cubicBezTo>
                  <a:close/>
                  <a:moveTo>
                    <a:pt x="3400" y="8154"/>
                  </a:moveTo>
                  <a:cubicBezTo>
                    <a:pt x="3471" y="8163"/>
                    <a:pt x="3524" y="8118"/>
                    <a:pt x="3533" y="8038"/>
                  </a:cubicBezTo>
                  <a:cubicBezTo>
                    <a:pt x="3533" y="7958"/>
                    <a:pt x="3498" y="7913"/>
                    <a:pt x="3417" y="7904"/>
                  </a:cubicBezTo>
                  <a:cubicBezTo>
                    <a:pt x="3337" y="7904"/>
                    <a:pt x="3292" y="7940"/>
                    <a:pt x="3284" y="8020"/>
                  </a:cubicBezTo>
                  <a:cubicBezTo>
                    <a:pt x="3284" y="8100"/>
                    <a:pt x="3319" y="8145"/>
                    <a:pt x="3400" y="8154"/>
                  </a:cubicBezTo>
                  <a:close/>
                  <a:moveTo>
                    <a:pt x="4069" y="5906"/>
                  </a:moveTo>
                  <a:cubicBezTo>
                    <a:pt x="3988" y="5906"/>
                    <a:pt x="3944" y="5951"/>
                    <a:pt x="3944" y="6031"/>
                  </a:cubicBezTo>
                  <a:cubicBezTo>
                    <a:pt x="3944" y="6111"/>
                    <a:pt x="3988" y="6156"/>
                    <a:pt x="4069" y="6156"/>
                  </a:cubicBezTo>
                  <a:cubicBezTo>
                    <a:pt x="4149" y="6156"/>
                    <a:pt x="4185" y="6111"/>
                    <a:pt x="4194" y="6031"/>
                  </a:cubicBezTo>
                  <a:cubicBezTo>
                    <a:pt x="4185" y="5951"/>
                    <a:pt x="4149" y="5906"/>
                    <a:pt x="4069" y="5906"/>
                  </a:cubicBezTo>
                  <a:close/>
                  <a:moveTo>
                    <a:pt x="3533" y="9376"/>
                  </a:moveTo>
                  <a:cubicBezTo>
                    <a:pt x="3533" y="9296"/>
                    <a:pt x="3489" y="9251"/>
                    <a:pt x="3408" y="9251"/>
                  </a:cubicBezTo>
                  <a:cubicBezTo>
                    <a:pt x="3328" y="9242"/>
                    <a:pt x="3284" y="9287"/>
                    <a:pt x="3284" y="9367"/>
                  </a:cubicBezTo>
                  <a:cubicBezTo>
                    <a:pt x="3284" y="9448"/>
                    <a:pt x="3328" y="9492"/>
                    <a:pt x="3408" y="9501"/>
                  </a:cubicBezTo>
                  <a:cubicBezTo>
                    <a:pt x="3489" y="9492"/>
                    <a:pt x="3533" y="9448"/>
                    <a:pt x="3533" y="9376"/>
                  </a:cubicBezTo>
                  <a:close/>
                  <a:moveTo>
                    <a:pt x="4854" y="12035"/>
                  </a:moveTo>
                  <a:cubicBezTo>
                    <a:pt x="4854" y="11954"/>
                    <a:pt x="4809" y="11910"/>
                    <a:pt x="4729" y="11910"/>
                  </a:cubicBezTo>
                  <a:cubicBezTo>
                    <a:pt x="4648" y="11901"/>
                    <a:pt x="4604" y="11945"/>
                    <a:pt x="4604" y="12026"/>
                  </a:cubicBezTo>
                  <a:cubicBezTo>
                    <a:pt x="4595" y="12106"/>
                    <a:pt x="4648" y="12151"/>
                    <a:pt x="4729" y="12160"/>
                  </a:cubicBezTo>
                  <a:cubicBezTo>
                    <a:pt x="4800" y="12151"/>
                    <a:pt x="4845" y="12115"/>
                    <a:pt x="4854" y="12035"/>
                  </a:cubicBezTo>
                  <a:close/>
                  <a:moveTo>
                    <a:pt x="6067" y="3908"/>
                  </a:moveTo>
                  <a:cubicBezTo>
                    <a:pt x="5987" y="3908"/>
                    <a:pt x="5942" y="3952"/>
                    <a:pt x="5942" y="4024"/>
                  </a:cubicBezTo>
                  <a:cubicBezTo>
                    <a:pt x="5942" y="4104"/>
                    <a:pt x="5987" y="4157"/>
                    <a:pt x="6067" y="4157"/>
                  </a:cubicBezTo>
                  <a:cubicBezTo>
                    <a:pt x="6138" y="4157"/>
                    <a:pt x="6183" y="4113"/>
                    <a:pt x="6192" y="4033"/>
                  </a:cubicBezTo>
                  <a:cubicBezTo>
                    <a:pt x="6192" y="3952"/>
                    <a:pt x="6147" y="3908"/>
                    <a:pt x="6067" y="3908"/>
                  </a:cubicBezTo>
                  <a:close/>
                  <a:moveTo>
                    <a:pt x="3284" y="7369"/>
                  </a:moveTo>
                  <a:cubicBezTo>
                    <a:pt x="3284" y="7449"/>
                    <a:pt x="3328" y="7494"/>
                    <a:pt x="3408" y="7494"/>
                  </a:cubicBezTo>
                  <a:cubicBezTo>
                    <a:pt x="3480" y="7494"/>
                    <a:pt x="3533" y="7458"/>
                    <a:pt x="3533" y="7378"/>
                  </a:cubicBezTo>
                  <a:cubicBezTo>
                    <a:pt x="3533" y="7298"/>
                    <a:pt x="3489" y="7253"/>
                    <a:pt x="3408" y="7244"/>
                  </a:cubicBezTo>
                  <a:cubicBezTo>
                    <a:pt x="3328" y="7253"/>
                    <a:pt x="3284" y="7289"/>
                    <a:pt x="3284" y="7369"/>
                  </a:cubicBezTo>
                  <a:close/>
                  <a:moveTo>
                    <a:pt x="5264" y="12686"/>
                  </a:moveTo>
                  <a:cubicBezTo>
                    <a:pt x="5264" y="12757"/>
                    <a:pt x="5300" y="12802"/>
                    <a:pt x="5371" y="12811"/>
                  </a:cubicBezTo>
                  <a:cubicBezTo>
                    <a:pt x="5451" y="12820"/>
                    <a:pt x="5505" y="12775"/>
                    <a:pt x="5505" y="12695"/>
                  </a:cubicBezTo>
                  <a:cubicBezTo>
                    <a:pt x="5514" y="12615"/>
                    <a:pt x="5469" y="12570"/>
                    <a:pt x="5380" y="12561"/>
                  </a:cubicBezTo>
                  <a:cubicBezTo>
                    <a:pt x="5309" y="12570"/>
                    <a:pt x="5264" y="12606"/>
                    <a:pt x="5264" y="12686"/>
                  </a:cubicBezTo>
                  <a:close/>
                  <a:moveTo>
                    <a:pt x="3400" y="9911"/>
                  </a:moveTo>
                  <a:cubicBezTo>
                    <a:pt x="3328" y="9911"/>
                    <a:pt x="3284" y="9956"/>
                    <a:pt x="3284" y="10027"/>
                  </a:cubicBezTo>
                  <a:cubicBezTo>
                    <a:pt x="3284" y="10108"/>
                    <a:pt x="3328" y="10152"/>
                    <a:pt x="3408" y="10152"/>
                  </a:cubicBezTo>
                  <a:cubicBezTo>
                    <a:pt x="3489" y="10152"/>
                    <a:pt x="3524" y="10108"/>
                    <a:pt x="3533" y="10027"/>
                  </a:cubicBezTo>
                  <a:cubicBezTo>
                    <a:pt x="3524" y="9947"/>
                    <a:pt x="3480" y="9903"/>
                    <a:pt x="3400" y="9911"/>
                  </a:cubicBezTo>
                  <a:close/>
                  <a:moveTo>
                    <a:pt x="4060" y="11250"/>
                  </a:moveTo>
                  <a:cubicBezTo>
                    <a:pt x="3988" y="11250"/>
                    <a:pt x="3944" y="11294"/>
                    <a:pt x="3944" y="11366"/>
                  </a:cubicBezTo>
                  <a:cubicBezTo>
                    <a:pt x="3944" y="11446"/>
                    <a:pt x="3988" y="11490"/>
                    <a:pt x="4069" y="11490"/>
                  </a:cubicBezTo>
                  <a:cubicBezTo>
                    <a:pt x="4149" y="11490"/>
                    <a:pt x="4185" y="11446"/>
                    <a:pt x="4194" y="11366"/>
                  </a:cubicBezTo>
                  <a:cubicBezTo>
                    <a:pt x="4185" y="11294"/>
                    <a:pt x="4140" y="11250"/>
                    <a:pt x="4060" y="11250"/>
                  </a:cubicBezTo>
                  <a:close/>
                  <a:moveTo>
                    <a:pt x="6602" y="13346"/>
                  </a:moveTo>
                  <a:cubicBezTo>
                    <a:pt x="6602" y="13417"/>
                    <a:pt x="6638" y="13462"/>
                    <a:pt x="6718" y="13471"/>
                  </a:cubicBezTo>
                  <a:cubicBezTo>
                    <a:pt x="6790" y="13471"/>
                    <a:pt x="6843" y="13435"/>
                    <a:pt x="6843" y="13355"/>
                  </a:cubicBezTo>
                  <a:cubicBezTo>
                    <a:pt x="6852" y="13275"/>
                    <a:pt x="6807" y="13230"/>
                    <a:pt x="6727" y="13221"/>
                  </a:cubicBezTo>
                  <a:cubicBezTo>
                    <a:pt x="6647" y="13230"/>
                    <a:pt x="6602" y="13266"/>
                    <a:pt x="6602" y="13346"/>
                  </a:cubicBezTo>
                  <a:close/>
                  <a:moveTo>
                    <a:pt x="5264" y="4033"/>
                  </a:moveTo>
                  <a:cubicBezTo>
                    <a:pt x="5264" y="4104"/>
                    <a:pt x="5309" y="4148"/>
                    <a:pt x="5380" y="4148"/>
                  </a:cubicBezTo>
                  <a:cubicBezTo>
                    <a:pt x="5460" y="4148"/>
                    <a:pt x="5505" y="4104"/>
                    <a:pt x="5505" y="4024"/>
                  </a:cubicBezTo>
                  <a:cubicBezTo>
                    <a:pt x="5496" y="3943"/>
                    <a:pt x="5451" y="3917"/>
                    <a:pt x="5380" y="3908"/>
                  </a:cubicBezTo>
                  <a:cubicBezTo>
                    <a:pt x="5309" y="3917"/>
                    <a:pt x="5264" y="3961"/>
                    <a:pt x="5264" y="4033"/>
                  </a:cubicBezTo>
                  <a:close/>
                  <a:moveTo>
                    <a:pt x="3524" y="6031"/>
                  </a:moveTo>
                  <a:cubicBezTo>
                    <a:pt x="3524" y="5959"/>
                    <a:pt x="3489" y="5915"/>
                    <a:pt x="3408" y="5915"/>
                  </a:cubicBezTo>
                  <a:cubicBezTo>
                    <a:pt x="3328" y="5906"/>
                    <a:pt x="3284" y="5959"/>
                    <a:pt x="3292" y="6040"/>
                  </a:cubicBezTo>
                  <a:cubicBezTo>
                    <a:pt x="3292" y="6111"/>
                    <a:pt x="3337" y="6147"/>
                    <a:pt x="3408" y="6147"/>
                  </a:cubicBezTo>
                  <a:cubicBezTo>
                    <a:pt x="3480" y="6147"/>
                    <a:pt x="3524" y="6102"/>
                    <a:pt x="3524" y="6031"/>
                  </a:cubicBezTo>
                  <a:close/>
                  <a:moveTo>
                    <a:pt x="4060" y="11910"/>
                  </a:moveTo>
                  <a:cubicBezTo>
                    <a:pt x="3988" y="11910"/>
                    <a:pt x="3944" y="11954"/>
                    <a:pt x="3944" y="12026"/>
                  </a:cubicBezTo>
                  <a:cubicBezTo>
                    <a:pt x="3944" y="12106"/>
                    <a:pt x="3997" y="12151"/>
                    <a:pt x="4078" y="12151"/>
                  </a:cubicBezTo>
                  <a:cubicBezTo>
                    <a:pt x="4149" y="12142"/>
                    <a:pt x="4185" y="12097"/>
                    <a:pt x="4185" y="12026"/>
                  </a:cubicBezTo>
                  <a:cubicBezTo>
                    <a:pt x="4176" y="11954"/>
                    <a:pt x="4140" y="11910"/>
                    <a:pt x="4060" y="11910"/>
                  </a:cubicBezTo>
                  <a:close/>
                  <a:moveTo>
                    <a:pt x="6727" y="3256"/>
                  </a:moveTo>
                  <a:cubicBezTo>
                    <a:pt x="6647" y="3256"/>
                    <a:pt x="6602" y="3292"/>
                    <a:pt x="6602" y="3372"/>
                  </a:cubicBezTo>
                  <a:cubicBezTo>
                    <a:pt x="6602" y="3453"/>
                    <a:pt x="6656" y="3497"/>
                    <a:pt x="6736" y="3488"/>
                  </a:cubicBezTo>
                  <a:cubicBezTo>
                    <a:pt x="6807" y="3488"/>
                    <a:pt x="6843" y="3444"/>
                    <a:pt x="6843" y="3363"/>
                  </a:cubicBezTo>
                  <a:cubicBezTo>
                    <a:pt x="6834" y="3292"/>
                    <a:pt x="6798" y="3247"/>
                    <a:pt x="6727" y="3256"/>
                  </a:cubicBezTo>
                  <a:close/>
                  <a:moveTo>
                    <a:pt x="4729" y="12570"/>
                  </a:moveTo>
                  <a:cubicBezTo>
                    <a:pt x="4657" y="12570"/>
                    <a:pt x="4604" y="12606"/>
                    <a:pt x="4604" y="12686"/>
                  </a:cubicBezTo>
                  <a:cubicBezTo>
                    <a:pt x="4604" y="12766"/>
                    <a:pt x="4648" y="12802"/>
                    <a:pt x="4720" y="12811"/>
                  </a:cubicBezTo>
                  <a:cubicBezTo>
                    <a:pt x="4800" y="12811"/>
                    <a:pt x="4836" y="12766"/>
                    <a:pt x="4845" y="12686"/>
                  </a:cubicBezTo>
                  <a:cubicBezTo>
                    <a:pt x="4845" y="12623"/>
                    <a:pt x="4809" y="12570"/>
                    <a:pt x="4729" y="12570"/>
                  </a:cubicBezTo>
                  <a:close/>
                  <a:moveTo>
                    <a:pt x="3284" y="10688"/>
                  </a:moveTo>
                  <a:cubicBezTo>
                    <a:pt x="3284" y="10768"/>
                    <a:pt x="3328" y="10812"/>
                    <a:pt x="3408" y="10812"/>
                  </a:cubicBezTo>
                  <a:cubicBezTo>
                    <a:pt x="3489" y="10812"/>
                    <a:pt x="3524" y="10768"/>
                    <a:pt x="3524" y="10688"/>
                  </a:cubicBezTo>
                  <a:cubicBezTo>
                    <a:pt x="3533" y="10607"/>
                    <a:pt x="3480" y="10572"/>
                    <a:pt x="3408" y="10563"/>
                  </a:cubicBezTo>
                  <a:cubicBezTo>
                    <a:pt x="3328" y="10572"/>
                    <a:pt x="3284" y="10607"/>
                    <a:pt x="3284" y="10688"/>
                  </a:cubicBezTo>
                  <a:close/>
                  <a:moveTo>
                    <a:pt x="4069" y="5255"/>
                  </a:moveTo>
                  <a:cubicBezTo>
                    <a:pt x="3988" y="5255"/>
                    <a:pt x="3944" y="5299"/>
                    <a:pt x="3944" y="5380"/>
                  </a:cubicBezTo>
                  <a:cubicBezTo>
                    <a:pt x="3944" y="5451"/>
                    <a:pt x="3988" y="5496"/>
                    <a:pt x="4069" y="5496"/>
                  </a:cubicBezTo>
                  <a:cubicBezTo>
                    <a:pt x="4149" y="5496"/>
                    <a:pt x="4185" y="5442"/>
                    <a:pt x="4185" y="5371"/>
                  </a:cubicBezTo>
                  <a:cubicBezTo>
                    <a:pt x="4185" y="5290"/>
                    <a:pt x="4140" y="5255"/>
                    <a:pt x="4069" y="5255"/>
                  </a:cubicBezTo>
                  <a:close/>
                  <a:moveTo>
                    <a:pt x="4604" y="4702"/>
                  </a:moveTo>
                  <a:cubicBezTo>
                    <a:pt x="4595" y="4782"/>
                    <a:pt x="4640" y="4826"/>
                    <a:pt x="4720" y="4835"/>
                  </a:cubicBezTo>
                  <a:cubicBezTo>
                    <a:pt x="4800" y="4835"/>
                    <a:pt x="4845" y="4791"/>
                    <a:pt x="4845" y="4711"/>
                  </a:cubicBezTo>
                  <a:cubicBezTo>
                    <a:pt x="4845" y="4639"/>
                    <a:pt x="4800" y="4595"/>
                    <a:pt x="4729" y="4595"/>
                  </a:cubicBezTo>
                  <a:cubicBezTo>
                    <a:pt x="4657" y="4595"/>
                    <a:pt x="4613" y="4630"/>
                    <a:pt x="4604" y="4702"/>
                  </a:cubicBezTo>
                  <a:close/>
                  <a:moveTo>
                    <a:pt x="5942" y="13337"/>
                  </a:moveTo>
                  <a:cubicBezTo>
                    <a:pt x="5942" y="13417"/>
                    <a:pt x="5978" y="13462"/>
                    <a:pt x="6058" y="13471"/>
                  </a:cubicBezTo>
                  <a:cubicBezTo>
                    <a:pt x="6138" y="13471"/>
                    <a:pt x="6183" y="13426"/>
                    <a:pt x="6183" y="13346"/>
                  </a:cubicBezTo>
                  <a:cubicBezTo>
                    <a:pt x="6183" y="13275"/>
                    <a:pt x="6147" y="13230"/>
                    <a:pt x="6067" y="13221"/>
                  </a:cubicBezTo>
                  <a:cubicBezTo>
                    <a:pt x="5996" y="13230"/>
                    <a:pt x="5951" y="13257"/>
                    <a:pt x="5942" y="13337"/>
                  </a:cubicBezTo>
                  <a:close/>
                  <a:moveTo>
                    <a:pt x="3408" y="6593"/>
                  </a:moveTo>
                  <a:cubicBezTo>
                    <a:pt x="3328" y="6593"/>
                    <a:pt x="3284" y="6637"/>
                    <a:pt x="3284" y="6718"/>
                  </a:cubicBezTo>
                  <a:cubicBezTo>
                    <a:pt x="3292" y="6789"/>
                    <a:pt x="3328" y="6834"/>
                    <a:pt x="3408" y="6834"/>
                  </a:cubicBezTo>
                  <a:cubicBezTo>
                    <a:pt x="3489" y="6834"/>
                    <a:pt x="3524" y="6789"/>
                    <a:pt x="3533" y="6709"/>
                  </a:cubicBezTo>
                  <a:cubicBezTo>
                    <a:pt x="3524" y="6637"/>
                    <a:pt x="3480" y="6593"/>
                    <a:pt x="3408" y="6593"/>
                  </a:cubicBezTo>
                  <a:close/>
                  <a:moveTo>
                    <a:pt x="2722" y="7913"/>
                  </a:moveTo>
                  <a:cubicBezTo>
                    <a:pt x="2650" y="7913"/>
                    <a:pt x="2606" y="7958"/>
                    <a:pt x="2606" y="8029"/>
                  </a:cubicBezTo>
                  <a:cubicBezTo>
                    <a:pt x="2606" y="8100"/>
                    <a:pt x="2650" y="8145"/>
                    <a:pt x="2722" y="8145"/>
                  </a:cubicBezTo>
                  <a:cubicBezTo>
                    <a:pt x="2802" y="8145"/>
                    <a:pt x="2838" y="8100"/>
                    <a:pt x="2846" y="8029"/>
                  </a:cubicBezTo>
                  <a:cubicBezTo>
                    <a:pt x="2838" y="7958"/>
                    <a:pt x="2802" y="7913"/>
                    <a:pt x="2722" y="7913"/>
                  </a:cubicBezTo>
                  <a:close/>
                  <a:moveTo>
                    <a:pt x="2606" y="8680"/>
                  </a:moveTo>
                  <a:cubicBezTo>
                    <a:pt x="2606" y="8761"/>
                    <a:pt x="2650" y="8805"/>
                    <a:pt x="2722" y="8805"/>
                  </a:cubicBezTo>
                  <a:cubicBezTo>
                    <a:pt x="2793" y="8805"/>
                    <a:pt x="2838" y="8770"/>
                    <a:pt x="2846" y="8689"/>
                  </a:cubicBezTo>
                  <a:cubicBezTo>
                    <a:pt x="2846" y="8618"/>
                    <a:pt x="2802" y="8582"/>
                    <a:pt x="2730" y="8573"/>
                  </a:cubicBezTo>
                  <a:cubicBezTo>
                    <a:pt x="2659" y="8573"/>
                    <a:pt x="2615" y="8609"/>
                    <a:pt x="2606" y="8680"/>
                  </a:cubicBezTo>
                  <a:close/>
                  <a:moveTo>
                    <a:pt x="2838" y="10027"/>
                  </a:moveTo>
                  <a:cubicBezTo>
                    <a:pt x="2838" y="9956"/>
                    <a:pt x="2802" y="9920"/>
                    <a:pt x="2730" y="9911"/>
                  </a:cubicBezTo>
                  <a:cubicBezTo>
                    <a:pt x="2659" y="9911"/>
                    <a:pt x="2615" y="9956"/>
                    <a:pt x="2606" y="10027"/>
                  </a:cubicBezTo>
                  <a:cubicBezTo>
                    <a:pt x="2606" y="10099"/>
                    <a:pt x="2650" y="10134"/>
                    <a:pt x="2722" y="10152"/>
                  </a:cubicBezTo>
                  <a:cubicBezTo>
                    <a:pt x="2793" y="10143"/>
                    <a:pt x="2838" y="10099"/>
                    <a:pt x="2838" y="10027"/>
                  </a:cubicBezTo>
                  <a:close/>
                  <a:moveTo>
                    <a:pt x="4720" y="3917"/>
                  </a:moveTo>
                  <a:cubicBezTo>
                    <a:pt x="4657" y="3917"/>
                    <a:pt x="4613" y="3961"/>
                    <a:pt x="4613" y="4024"/>
                  </a:cubicBezTo>
                  <a:cubicBezTo>
                    <a:pt x="4604" y="4095"/>
                    <a:pt x="4648" y="4148"/>
                    <a:pt x="4720" y="4148"/>
                  </a:cubicBezTo>
                  <a:cubicBezTo>
                    <a:pt x="4800" y="4148"/>
                    <a:pt x="4836" y="4104"/>
                    <a:pt x="4845" y="4033"/>
                  </a:cubicBezTo>
                  <a:cubicBezTo>
                    <a:pt x="4836" y="3961"/>
                    <a:pt x="4791" y="3917"/>
                    <a:pt x="4720" y="3917"/>
                  </a:cubicBezTo>
                  <a:close/>
                  <a:moveTo>
                    <a:pt x="2838" y="7360"/>
                  </a:moveTo>
                  <a:cubicBezTo>
                    <a:pt x="2838" y="7298"/>
                    <a:pt x="2793" y="7253"/>
                    <a:pt x="2730" y="7253"/>
                  </a:cubicBezTo>
                  <a:cubicBezTo>
                    <a:pt x="2650" y="7253"/>
                    <a:pt x="2606" y="7298"/>
                    <a:pt x="2606" y="7369"/>
                  </a:cubicBezTo>
                  <a:cubicBezTo>
                    <a:pt x="2615" y="7449"/>
                    <a:pt x="2659" y="7485"/>
                    <a:pt x="2730" y="7494"/>
                  </a:cubicBezTo>
                  <a:cubicBezTo>
                    <a:pt x="2802" y="7476"/>
                    <a:pt x="2846" y="7440"/>
                    <a:pt x="2838" y="7360"/>
                  </a:cubicBezTo>
                  <a:close/>
                  <a:moveTo>
                    <a:pt x="3382" y="11259"/>
                  </a:moveTo>
                  <a:cubicBezTo>
                    <a:pt x="3310" y="11259"/>
                    <a:pt x="3275" y="11294"/>
                    <a:pt x="3266" y="11366"/>
                  </a:cubicBezTo>
                  <a:cubicBezTo>
                    <a:pt x="3266" y="11437"/>
                    <a:pt x="3310" y="11482"/>
                    <a:pt x="3382" y="11490"/>
                  </a:cubicBezTo>
                  <a:cubicBezTo>
                    <a:pt x="3453" y="11490"/>
                    <a:pt x="3489" y="11446"/>
                    <a:pt x="3507" y="11366"/>
                  </a:cubicBezTo>
                  <a:cubicBezTo>
                    <a:pt x="3489" y="11303"/>
                    <a:pt x="3453" y="11250"/>
                    <a:pt x="3382" y="11259"/>
                  </a:cubicBezTo>
                  <a:close/>
                  <a:moveTo>
                    <a:pt x="6843" y="14033"/>
                  </a:moveTo>
                  <a:cubicBezTo>
                    <a:pt x="6843" y="13953"/>
                    <a:pt x="6798" y="13908"/>
                    <a:pt x="6718" y="13917"/>
                  </a:cubicBezTo>
                  <a:cubicBezTo>
                    <a:pt x="6656" y="13917"/>
                    <a:pt x="6611" y="13962"/>
                    <a:pt x="6611" y="14024"/>
                  </a:cubicBezTo>
                  <a:cubicBezTo>
                    <a:pt x="6602" y="14095"/>
                    <a:pt x="6656" y="14140"/>
                    <a:pt x="6727" y="14149"/>
                  </a:cubicBezTo>
                  <a:cubicBezTo>
                    <a:pt x="6790" y="14140"/>
                    <a:pt x="6843" y="14104"/>
                    <a:pt x="6843" y="14033"/>
                  </a:cubicBezTo>
                  <a:close/>
                  <a:moveTo>
                    <a:pt x="2739" y="6602"/>
                  </a:moveTo>
                  <a:cubicBezTo>
                    <a:pt x="2659" y="6593"/>
                    <a:pt x="2615" y="6637"/>
                    <a:pt x="2615" y="6709"/>
                  </a:cubicBezTo>
                  <a:cubicBezTo>
                    <a:pt x="2606" y="6771"/>
                    <a:pt x="2650" y="6816"/>
                    <a:pt x="2713" y="6825"/>
                  </a:cubicBezTo>
                  <a:cubicBezTo>
                    <a:pt x="2784" y="6834"/>
                    <a:pt x="2829" y="6789"/>
                    <a:pt x="2838" y="6718"/>
                  </a:cubicBezTo>
                  <a:cubicBezTo>
                    <a:pt x="2838" y="6655"/>
                    <a:pt x="2802" y="6602"/>
                    <a:pt x="2739" y="6602"/>
                  </a:cubicBezTo>
                  <a:close/>
                  <a:moveTo>
                    <a:pt x="2730" y="9251"/>
                  </a:moveTo>
                  <a:cubicBezTo>
                    <a:pt x="2650" y="9251"/>
                    <a:pt x="2606" y="9296"/>
                    <a:pt x="2606" y="9367"/>
                  </a:cubicBezTo>
                  <a:cubicBezTo>
                    <a:pt x="2606" y="9439"/>
                    <a:pt x="2650" y="9483"/>
                    <a:pt x="2722" y="9492"/>
                  </a:cubicBezTo>
                  <a:cubicBezTo>
                    <a:pt x="2793" y="9492"/>
                    <a:pt x="2838" y="9448"/>
                    <a:pt x="2846" y="9376"/>
                  </a:cubicBezTo>
                  <a:cubicBezTo>
                    <a:pt x="2838" y="9305"/>
                    <a:pt x="2802" y="9251"/>
                    <a:pt x="2730" y="9251"/>
                  </a:cubicBezTo>
                  <a:close/>
                  <a:moveTo>
                    <a:pt x="5264" y="13346"/>
                  </a:moveTo>
                  <a:cubicBezTo>
                    <a:pt x="5264" y="13426"/>
                    <a:pt x="5309" y="13462"/>
                    <a:pt x="5389" y="13462"/>
                  </a:cubicBezTo>
                  <a:cubicBezTo>
                    <a:pt x="5460" y="13462"/>
                    <a:pt x="5505" y="13417"/>
                    <a:pt x="5505" y="13346"/>
                  </a:cubicBezTo>
                  <a:cubicBezTo>
                    <a:pt x="5496" y="13275"/>
                    <a:pt x="5451" y="13239"/>
                    <a:pt x="5380" y="13230"/>
                  </a:cubicBezTo>
                  <a:cubicBezTo>
                    <a:pt x="5309" y="13239"/>
                    <a:pt x="5264" y="13275"/>
                    <a:pt x="5264" y="13346"/>
                  </a:cubicBezTo>
                  <a:close/>
                  <a:moveTo>
                    <a:pt x="4060" y="4595"/>
                  </a:moveTo>
                  <a:cubicBezTo>
                    <a:pt x="3988" y="4603"/>
                    <a:pt x="3953" y="4648"/>
                    <a:pt x="3953" y="4711"/>
                  </a:cubicBezTo>
                  <a:cubicBezTo>
                    <a:pt x="3953" y="4782"/>
                    <a:pt x="3997" y="4826"/>
                    <a:pt x="4069" y="4826"/>
                  </a:cubicBezTo>
                  <a:cubicBezTo>
                    <a:pt x="4140" y="4826"/>
                    <a:pt x="4176" y="4782"/>
                    <a:pt x="4185" y="4702"/>
                  </a:cubicBezTo>
                  <a:cubicBezTo>
                    <a:pt x="4167" y="4639"/>
                    <a:pt x="4131" y="4595"/>
                    <a:pt x="4060" y="4595"/>
                  </a:cubicBezTo>
                  <a:close/>
                  <a:moveTo>
                    <a:pt x="3408" y="5255"/>
                  </a:moveTo>
                  <a:cubicBezTo>
                    <a:pt x="3337" y="5255"/>
                    <a:pt x="3292" y="5299"/>
                    <a:pt x="3292" y="5371"/>
                  </a:cubicBezTo>
                  <a:cubicBezTo>
                    <a:pt x="3292" y="5442"/>
                    <a:pt x="3337" y="5487"/>
                    <a:pt x="3400" y="5487"/>
                  </a:cubicBezTo>
                  <a:cubicBezTo>
                    <a:pt x="3471" y="5496"/>
                    <a:pt x="3516" y="5442"/>
                    <a:pt x="3524" y="5380"/>
                  </a:cubicBezTo>
                  <a:cubicBezTo>
                    <a:pt x="3516" y="5299"/>
                    <a:pt x="3480" y="5255"/>
                    <a:pt x="3408" y="5255"/>
                  </a:cubicBezTo>
                  <a:close/>
                  <a:moveTo>
                    <a:pt x="6058" y="3256"/>
                  </a:moveTo>
                  <a:cubicBezTo>
                    <a:pt x="5987" y="3256"/>
                    <a:pt x="5942" y="3301"/>
                    <a:pt x="5951" y="3372"/>
                  </a:cubicBezTo>
                  <a:cubicBezTo>
                    <a:pt x="5951" y="3453"/>
                    <a:pt x="5996" y="3488"/>
                    <a:pt x="6067" y="3488"/>
                  </a:cubicBezTo>
                  <a:cubicBezTo>
                    <a:pt x="6147" y="3488"/>
                    <a:pt x="6183" y="3444"/>
                    <a:pt x="6183" y="3363"/>
                  </a:cubicBezTo>
                  <a:cubicBezTo>
                    <a:pt x="6174" y="3292"/>
                    <a:pt x="6138" y="3247"/>
                    <a:pt x="6058" y="3256"/>
                  </a:cubicBezTo>
                  <a:close/>
                  <a:moveTo>
                    <a:pt x="5496" y="3372"/>
                  </a:moveTo>
                  <a:cubicBezTo>
                    <a:pt x="5496" y="3301"/>
                    <a:pt x="5451" y="3256"/>
                    <a:pt x="5380" y="3256"/>
                  </a:cubicBezTo>
                  <a:cubicBezTo>
                    <a:pt x="5318" y="3256"/>
                    <a:pt x="5273" y="3301"/>
                    <a:pt x="5273" y="3372"/>
                  </a:cubicBezTo>
                  <a:cubicBezTo>
                    <a:pt x="5273" y="3444"/>
                    <a:pt x="5318" y="3479"/>
                    <a:pt x="5389" y="3488"/>
                  </a:cubicBezTo>
                  <a:cubicBezTo>
                    <a:pt x="5451" y="3479"/>
                    <a:pt x="5496" y="3444"/>
                    <a:pt x="5496" y="3372"/>
                  </a:cubicBezTo>
                  <a:close/>
                  <a:moveTo>
                    <a:pt x="2615" y="10688"/>
                  </a:moveTo>
                  <a:cubicBezTo>
                    <a:pt x="2615" y="10759"/>
                    <a:pt x="2659" y="10804"/>
                    <a:pt x="2722" y="10804"/>
                  </a:cubicBezTo>
                  <a:cubicBezTo>
                    <a:pt x="2793" y="10804"/>
                    <a:pt x="2838" y="10759"/>
                    <a:pt x="2838" y="10688"/>
                  </a:cubicBezTo>
                  <a:cubicBezTo>
                    <a:pt x="2838" y="10616"/>
                    <a:pt x="2793" y="10581"/>
                    <a:pt x="2722" y="10572"/>
                  </a:cubicBezTo>
                  <a:cubicBezTo>
                    <a:pt x="2659" y="10581"/>
                    <a:pt x="2615" y="10625"/>
                    <a:pt x="2615" y="10688"/>
                  </a:cubicBezTo>
                  <a:close/>
                  <a:moveTo>
                    <a:pt x="3400" y="4603"/>
                  </a:moveTo>
                  <a:cubicBezTo>
                    <a:pt x="3337" y="4603"/>
                    <a:pt x="3301" y="4648"/>
                    <a:pt x="3301" y="4711"/>
                  </a:cubicBezTo>
                  <a:cubicBezTo>
                    <a:pt x="3292" y="4782"/>
                    <a:pt x="3337" y="4826"/>
                    <a:pt x="3408" y="4826"/>
                  </a:cubicBezTo>
                  <a:cubicBezTo>
                    <a:pt x="3480" y="4826"/>
                    <a:pt x="3516" y="4773"/>
                    <a:pt x="3516" y="4711"/>
                  </a:cubicBezTo>
                  <a:cubicBezTo>
                    <a:pt x="3507" y="4639"/>
                    <a:pt x="3471" y="4603"/>
                    <a:pt x="3400" y="4603"/>
                  </a:cubicBezTo>
                  <a:close/>
                  <a:moveTo>
                    <a:pt x="4069" y="13239"/>
                  </a:moveTo>
                  <a:cubicBezTo>
                    <a:pt x="4006" y="13239"/>
                    <a:pt x="3962" y="13284"/>
                    <a:pt x="3962" y="13346"/>
                  </a:cubicBezTo>
                  <a:cubicBezTo>
                    <a:pt x="3962" y="13408"/>
                    <a:pt x="3997" y="13453"/>
                    <a:pt x="4060" y="13453"/>
                  </a:cubicBezTo>
                  <a:cubicBezTo>
                    <a:pt x="4131" y="13453"/>
                    <a:pt x="4167" y="13417"/>
                    <a:pt x="4176" y="13346"/>
                  </a:cubicBezTo>
                  <a:cubicBezTo>
                    <a:pt x="4167" y="13284"/>
                    <a:pt x="4131" y="13239"/>
                    <a:pt x="4069" y="13239"/>
                  </a:cubicBezTo>
                  <a:close/>
                  <a:moveTo>
                    <a:pt x="4738" y="13239"/>
                  </a:moveTo>
                  <a:cubicBezTo>
                    <a:pt x="4666" y="13230"/>
                    <a:pt x="4622" y="13275"/>
                    <a:pt x="4613" y="13337"/>
                  </a:cubicBezTo>
                  <a:cubicBezTo>
                    <a:pt x="4604" y="13408"/>
                    <a:pt x="4648" y="13453"/>
                    <a:pt x="4720" y="13462"/>
                  </a:cubicBezTo>
                  <a:cubicBezTo>
                    <a:pt x="4791" y="13462"/>
                    <a:pt x="4827" y="13417"/>
                    <a:pt x="4836" y="13355"/>
                  </a:cubicBezTo>
                  <a:cubicBezTo>
                    <a:pt x="4836" y="13284"/>
                    <a:pt x="4800" y="13239"/>
                    <a:pt x="4738" y="13239"/>
                  </a:cubicBezTo>
                  <a:close/>
                  <a:moveTo>
                    <a:pt x="3953" y="12686"/>
                  </a:moveTo>
                  <a:cubicBezTo>
                    <a:pt x="3953" y="12757"/>
                    <a:pt x="3997" y="12802"/>
                    <a:pt x="4069" y="12802"/>
                  </a:cubicBezTo>
                  <a:cubicBezTo>
                    <a:pt x="4140" y="12802"/>
                    <a:pt x="4176" y="12757"/>
                    <a:pt x="4176" y="12695"/>
                  </a:cubicBezTo>
                  <a:cubicBezTo>
                    <a:pt x="4185" y="12615"/>
                    <a:pt x="4131" y="12579"/>
                    <a:pt x="4060" y="12570"/>
                  </a:cubicBezTo>
                  <a:cubicBezTo>
                    <a:pt x="3997" y="12579"/>
                    <a:pt x="3953" y="12615"/>
                    <a:pt x="3953" y="12686"/>
                  </a:cubicBezTo>
                  <a:moveTo>
                    <a:pt x="5951" y="14024"/>
                  </a:moveTo>
                  <a:cubicBezTo>
                    <a:pt x="5951" y="14095"/>
                    <a:pt x="5996" y="14140"/>
                    <a:pt x="6067" y="14140"/>
                  </a:cubicBezTo>
                  <a:cubicBezTo>
                    <a:pt x="6138" y="14149"/>
                    <a:pt x="6183" y="14095"/>
                    <a:pt x="6183" y="14024"/>
                  </a:cubicBezTo>
                  <a:cubicBezTo>
                    <a:pt x="6183" y="13962"/>
                    <a:pt x="6129" y="13926"/>
                    <a:pt x="6067" y="13917"/>
                  </a:cubicBezTo>
                  <a:cubicBezTo>
                    <a:pt x="6004" y="13917"/>
                    <a:pt x="5960" y="13953"/>
                    <a:pt x="5951" y="14024"/>
                  </a:cubicBezTo>
                  <a:moveTo>
                    <a:pt x="3498" y="12035"/>
                  </a:moveTo>
                  <a:cubicBezTo>
                    <a:pt x="3498" y="11963"/>
                    <a:pt x="3453" y="11919"/>
                    <a:pt x="3382" y="11919"/>
                  </a:cubicBezTo>
                  <a:cubicBezTo>
                    <a:pt x="3310" y="11919"/>
                    <a:pt x="3275" y="11963"/>
                    <a:pt x="3275" y="12035"/>
                  </a:cubicBezTo>
                  <a:cubicBezTo>
                    <a:pt x="3275" y="12097"/>
                    <a:pt x="3319" y="12133"/>
                    <a:pt x="3382" y="12142"/>
                  </a:cubicBezTo>
                  <a:cubicBezTo>
                    <a:pt x="3444" y="12133"/>
                    <a:pt x="3498" y="12097"/>
                    <a:pt x="3498" y="12035"/>
                  </a:cubicBezTo>
                  <a:close/>
                  <a:moveTo>
                    <a:pt x="2838" y="6031"/>
                  </a:moveTo>
                  <a:cubicBezTo>
                    <a:pt x="2838" y="5968"/>
                    <a:pt x="2793" y="5924"/>
                    <a:pt x="2730" y="5915"/>
                  </a:cubicBezTo>
                  <a:cubicBezTo>
                    <a:pt x="2659" y="5915"/>
                    <a:pt x="2615" y="5959"/>
                    <a:pt x="2615" y="6031"/>
                  </a:cubicBezTo>
                  <a:cubicBezTo>
                    <a:pt x="2615" y="6102"/>
                    <a:pt x="2659" y="6138"/>
                    <a:pt x="2722" y="6147"/>
                  </a:cubicBezTo>
                  <a:cubicBezTo>
                    <a:pt x="2793" y="6138"/>
                    <a:pt x="2838" y="6102"/>
                    <a:pt x="2838" y="6031"/>
                  </a:cubicBezTo>
                  <a:close/>
                  <a:moveTo>
                    <a:pt x="4060" y="3917"/>
                  </a:moveTo>
                  <a:cubicBezTo>
                    <a:pt x="3997" y="3925"/>
                    <a:pt x="3953" y="3970"/>
                    <a:pt x="3953" y="4033"/>
                  </a:cubicBezTo>
                  <a:cubicBezTo>
                    <a:pt x="3953" y="4095"/>
                    <a:pt x="3997" y="4140"/>
                    <a:pt x="4069" y="4140"/>
                  </a:cubicBezTo>
                  <a:cubicBezTo>
                    <a:pt x="4131" y="4140"/>
                    <a:pt x="4167" y="4095"/>
                    <a:pt x="4176" y="4024"/>
                  </a:cubicBezTo>
                  <a:cubicBezTo>
                    <a:pt x="4167" y="3961"/>
                    <a:pt x="4131" y="3917"/>
                    <a:pt x="4060" y="3917"/>
                  </a:cubicBezTo>
                  <a:close/>
                  <a:moveTo>
                    <a:pt x="4613" y="3372"/>
                  </a:moveTo>
                  <a:cubicBezTo>
                    <a:pt x="4613" y="3435"/>
                    <a:pt x="4657" y="3479"/>
                    <a:pt x="4720" y="3479"/>
                  </a:cubicBezTo>
                  <a:cubicBezTo>
                    <a:pt x="4782" y="3488"/>
                    <a:pt x="4836" y="3444"/>
                    <a:pt x="4836" y="3372"/>
                  </a:cubicBezTo>
                  <a:cubicBezTo>
                    <a:pt x="4836" y="3310"/>
                    <a:pt x="4791" y="3274"/>
                    <a:pt x="4720" y="3256"/>
                  </a:cubicBezTo>
                  <a:cubicBezTo>
                    <a:pt x="4657" y="3274"/>
                    <a:pt x="4613" y="3301"/>
                    <a:pt x="4613" y="3372"/>
                  </a:cubicBezTo>
                  <a:close/>
                  <a:moveTo>
                    <a:pt x="5380" y="13917"/>
                  </a:moveTo>
                  <a:cubicBezTo>
                    <a:pt x="5318" y="13917"/>
                    <a:pt x="5273" y="13962"/>
                    <a:pt x="5273" y="14033"/>
                  </a:cubicBezTo>
                  <a:cubicBezTo>
                    <a:pt x="5273" y="14095"/>
                    <a:pt x="5318" y="14140"/>
                    <a:pt x="5380" y="14140"/>
                  </a:cubicBezTo>
                  <a:cubicBezTo>
                    <a:pt x="5442" y="14140"/>
                    <a:pt x="5487" y="14095"/>
                    <a:pt x="5496" y="14033"/>
                  </a:cubicBezTo>
                  <a:cubicBezTo>
                    <a:pt x="5487" y="13962"/>
                    <a:pt x="5451" y="13917"/>
                    <a:pt x="5380" y="13917"/>
                  </a:cubicBezTo>
                  <a:close/>
                  <a:moveTo>
                    <a:pt x="6834" y="14693"/>
                  </a:moveTo>
                  <a:cubicBezTo>
                    <a:pt x="6834" y="14622"/>
                    <a:pt x="6790" y="14577"/>
                    <a:pt x="6727" y="14577"/>
                  </a:cubicBezTo>
                  <a:cubicBezTo>
                    <a:pt x="6656" y="14586"/>
                    <a:pt x="6611" y="14631"/>
                    <a:pt x="6620" y="14693"/>
                  </a:cubicBezTo>
                  <a:cubicBezTo>
                    <a:pt x="6620" y="14756"/>
                    <a:pt x="6665" y="14791"/>
                    <a:pt x="6727" y="14800"/>
                  </a:cubicBezTo>
                  <a:cubicBezTo>
                    <a:pt x="6790" y="14791"/>
                    <a:pt x="6834" y="14756"/>
                    <a:pt x="6834" y="14693"/>
                  </a:cubicBezTo>
                  <a:close/>
                  <a:moveTo>
                    <a:pt x="2061" y="7476"/>
                  </a:moveTo>
                  <a:cubicBezTo>
                    <a:pt x="2133" y="7476"/>
                    <a:pt x="2177" y="7440"/>
                    <a:pt x="2177" y="7369"/>
                  </a:cubicBezTo>
                  <a:cubicBezTo>
                    <a:pt x="2168" y="7298"/>
                    <a:pt x="2124" y="7262"/>
                    <a:pt x="2061" y="7262"/>
                  </a:cubicBezTo>
                  <a:cubicBezTo>
                    <a:pt x="1999" y="7271"/>
                    <a:pt x="1963" y="7315"/>
                    <a:pt x="1954" y="7369"/>
                  </a:cubicBezTo>
                  <a:cubicBezTo>
                    <a:pt x="1963" y="7431"/>
                    <a:pt x="1999" y="7476"/>
                    <a:pt x="2061" y="7476"/>
                  </a:cubicBezTo>
                  <a:close/>
                  <a:moveTo>
                    <a:pt x="6727" y="2596"/>
                  </a:moveTo>
                  <a:cubicBezTo>
                    <a:pt x="6665" y="2596"/>
                    <a:pt x="6611" y="2641"/>
                    <a:pt x="6611" y="2703"/>
                  </a:cubicBezTo>
                  <a:cubicBezTo>
                    <a:pt x="6611" y="2784"/>
                    <a:pt x="6656" y="2828"/>
                    <a:pt x="6727" y="2828"/>
                  </a:cubicBezTo>
                  <a:cubicBezTo>
                    <a:pt x="6798" y="2828"/>
                    <a:pt x="6834" y="2775"/>
                    <a:pt x="6843" y="2712"/>
                  </a:cubicBezTo>
                  <a:cubicBezTo>
                    <a:pt x="6834" y="2650"/>
                    <a:pt x="6798" y="2605"/>
                    <a:pt x="6727" y="2596"/>
                  </a:cubicBezTo>
                  <a:close/>
                  <a:moveTo>
                    <a:pt x="18" y="10688"/>
                  </a:moveTo>
                  <a:cubicBezTo>
                    <a:pt x="18" y="10723"/>
                    <a:pt x="36" y="10741"/>
                    <a:pt x="72" y="10741"/>
                  </a:cubicBezTo>
                  <a:cubicBezTo>
                    <a:pt x="108" y="10741"/>
                    <a:pt x="117" y="10714"/>
                    <a:pt x="117" y="10688"/>
                  </a:cubicBezTo>
                  <a:cubicBezTo>
                    <a:pt x="117" y="10652"/>
                    <a:pt x="99" y="10634"/>
                    <a:pt x="63" y="10634"/>
                  </a:cubicBezTo>
                  <a:cubicBezTo>
                    <a:pt x="36" y="10643"/>
                    <a:pt x="18" y="10652"/>
                    <a:pt x="18" y="10688"/>
                  </a:cubicBezTo>
                  <a:close/>
                  <a:moveTo>
                    <a:pt x="117" y="11366"/>
                  </a:moveTo>
                  <a:cubicBezTo>
                    <a:pt x="108" y="11339"/>
                    <a:pt x="99" y="11321"/>
                    <a:pt x="72" y="11321"/>
                  </a:cubicBezTo>
                  <a:cubicBezTo>
                    <a:pt x="36" y="11321"/>
                    <a:pt x="18" y="11339"/>
                    <a:pt x="18" y="11374"/>
                  </a:cubicBezTo>
                  <a:cubicBezTo>
                    <a:pt x="18" y="11401"/>
                    <a:pt x="36" y="11419"/>
                    <a:pt x="63" y="11419"/>
                  </a:cubicBezTo>
                  <a:cubicBezTo>
                    <a:pt x="99" y="11419"/>
                    <a:pt x="117" y="11401"/>
                    <a:pt x="117" y="11366"/>
                  </a:cubicBezTo>
                  <a:close/>
                  <a:moveTo>
                    <a:pt x="1357" y="3372"/>
                  </a:moveTo>
                  <a:cubicBezTo>
                    <a:pt x="1357" y="3408"/>
                    <a:pt x="1374" y="3426"/>
                    <a:pt x="1410" y="3426"/>
                  </a:cubicBezTo>
                  <a:cubicBezTo>
                    <a:pt x="1446" y="3417"/>
                    <a:pt x="1464" y="3399"/>
                    <a:pt x="1455" y="3363"/>
                  </a:cubicBezTo>
                  <a:cubicBezTo>
                    <a:pt x="1455" y="3337"/>
                    <a:pt x="1437" y="3319"/>
                    <a:pt x="1410" y="3319"/>
                  </a:cubicBezTo>
                  <a:cubicBezTo>
                    <a:pt x="1374" y="3319"/>
                    <a:pt x="1357" y="3337"/>
                    <a:pt x="1357" y="3372"/>
                  </a:cubicBezTo>
                  <a:close/>
                  <a:moveTo>
                    <a:pt x="5380" y="16638"/>
                  </a:moveTo>
                  <a:cubicBezTo>
                    <a:pt x="5353" y="16638"/>
                    <a:pt x="5335" y="16656"/>
                    <a:pt x="5335" y="16682"/>
                  </a:cubicBezTo>
                  <a:cubicBezTo>
                    <a:pt x="5335" y="16709"/>
                    <a:pt x="5344" y="16736"/>
                    <a:pt x="5380" y="16736"/>
                  </a:cubicBezTo>
                  <a:cubicBezTo>
                    <a:pt x="5416" y="16736"/>
                    <a:pt x="5434" y="16718"/>
                    <a:pt x="5434" y="16691"/>
                  </a:cubicBezTo>
                  <a:cubicBezTo>
                    <a:pt x="5434" y="16656"/>
                    <a:pt x="5416" y="16638"/>
                    <a:pt x="5380" y="16638"/>
                  </a:cubicBezTo>
                  <a:close/>
                  <a:moveTo>
                    <a:pt x="2017" y="2703"/>
                  </a:moveTo>
                  <a:cubicBezTo>
                    <a:pt x="2008" y="2739"/>
                    <a:pt x="2026" y="2757"/>
                    <a:pt x="2052" y="2766"/>
                  </a:cubicBezTo>
                  <a:cubicBezTo>
                    <a:pt x="2088" y="2766"/>
                    <a:pt x="2115" y="2757"/>
                    <a:pt x="2115" y="2712"/>
                  </a:cubicBezTo>
                  <a:cubicBezTo>
                    <a:pt x="2115" y="2685"/>
                    <a:pt x="2106" y="2668"/>
                    <a:pt x="2070" y="2659"/>
                  </a:cubicBezTo>
                  <a:cubicBezTo>
                    <a:pt x="2044" y="2659"/>
                    <a:pt x="2017" y="2677"/>
                    <a:pt x="2017" y="2703"/>
                  </a:cubicBezTo>
                  <a:close/>
                  <a:moveTo>
                    <a:pt x="6112" y="54"/>
                  </a:moveTo>
                  <a:cubicBezTo>
                    <a:pt x="6112" y="27"/>
                    <a:pt x="6103" y="9"/>
                    <a:pt x="6076" y="9"/>
                  </a:cubicBezTo>
                  <a:cubicBezTo>
                    <a:pt x="6040" y="0"/>
                    <a:pt x="6022" y="18"/>
                    <a:pt x="6022" y="54"/>
                  </a:cubicBezTo>
                  <a:cubicBezTo>
                    <a:pt x="6013" y="81"/>
                    <a:pt x="6031" y="98"/>
                    <a:pt x="6067" y="98"/>
                  </a:cubicBezTo>
                  <a:cubicBezTo>
                    <a:pt x="6094" y="98"/>
                    <a:pt x="6112" y="81"/>
                    <a:pt x="6112" y="54"/>
                  </a:cubicBezTo>
                  <a:close/>
                  <a:moveTo>
                    <a:pt x="6727" y="0"/>
                  </a:moveTo>
                  <a:cubicBezTo>
                    <a:pt x="6700" y="0"/>
                    <a:pt x="6674" y="9"/>
                    <a:pt x="6674" y="45"/>
                  </a:cubicBezTo>
                  <a:cubicBezTo>
                    <a:pt x="6674" y="81"/>
                    <a:pt x="6682" y="107"/>
                    <a:pt x="6727" y="107"/>
                  </a:cubicBezTo>
                  <a:cubicBezTo>
                    <a:pt x="6754" y="107"/>
                    <a:pt x="6772" y="89"/>
                    <a:pt x="6781" y="54"/>
                  </a:cubicBezTo>
                  <a:cubicBezTo>
                    <a:pt x="6772" y="27"/>
                    <a:pt x="6763" y="9"/>
                    <a:pt x="6727" y="0"/>
                  </a:cubicBezTo>
                  <a:close/>
                  <a:moveTo>
                    <a:pt x="72" y="5977"/>
                  </a:moveTo>
                  <a:cubicBezTo>
                    <a:pt x="45" y="5977"/>
                    <a:pt x="18" y="5986"/>
                    <a:pt x="18" y="6022"/>
                  </a:cubicBezTo>
                  <a:cubicBezTo>
                    <a:pt x="10" y="6058"/>
                    <a:pt x="27" y="6075"/>
                    <a:pt x="63" y="6084"/>
                  </a:cubicBezTo>
                  <a:cubicBezTo>
                    <a:pt x="99" y="6084"/>
                    <a:pt x="117" y="6067"/>
                    <a:pt x="117" y="6031"/>
                  </a:cubicBezTo>
                  <a:cubicBezTo>
                    <a:pt x="117" y="6004"/>
                    <a:pt x="108" y="5986"/>
                    <a:pt x="72" y="5977"/>
                  </a:cubicBezTo>
                  <a:close/>
                  <a:moveTo>
                    <a:pt x="777" y="12695"/>
                  </a:moveTo>
                  <a:cubicBezTo>
                    <a:pt x="777" y="12668"/>
                    <a:pt x="768" y="12641"/>
                    <a:pt x="732" y="12641"/>
                  </a:cubicBezTo>
                  <a:cubicBezTo>
                    <a:pt x="696" y="12632"/>
                    <a:pt x="679" y="12650"/>
                    <a:pt x="670" y="12686"/>
                  </a:cubicBezTo>
                  <a:cubicBezTo>
                    <a:pt x="670" y="12722"/>
                    <a:pt x="688" y="12739"/>
                    <a:pt x="723" y="12739"/>
                  </a:cubicBezTo>
                  <a:cubicBezTo>
                    <a:pt x="750" y="12739"/>
                    <a:pt x="777" y="12730"/>
                    <a:pt x="777" y="12695"/>
                  </a:cubicBezTo>
                  <a:close/>
                  <a:moveTo>
                    <a:pt x="4720" y="767"/>
                  </a:moveTo>
                  <a:cubicBezTo>
                    <a:pt x="4764" y="767"/>
                    <a:pt x="4782" y="741"/>
                    <a:pt x="4773" y="705"/>
                  </a:cubicBezTo>
                  <a:cubicBezTo>
                    <a:pt x="4773" y="678"/>
                    <a:pt x="4756" y="660"/>
                    <a:pt x="4720" y="660"/>
                  </a:cubicBezTo>
                  <a:cubicBezTo>
                    <a:pt x="4693" y="660"/>
                    <a:pt x="4675" y="687"/>
                    <a:pt x="4675" y="714"/>
                  </a:cubicBezTo>
                  <a:cubicBezTo>
                    <a:pt x="4675" y="750"/>
                    <a:pt x="4693" y="767"/>
                    <a:pt x="4720" y="767"/>
                  </a:cubicBezTo>
                  <a:close/>
                  <a:moveTo>
                    <a:pt x="2061" y="14738"/>
                  </a:moveTo>
                  <a:cubicBezTo>
                    <a:pt x="2088" y="14738"/>
                    <a:pt x="2106" y="14720"/>
                    <a:pt x="2115" y="14702"/>
                  </a:cubicBezTo>
                  <a:cubicBezTo>
                    <a:pt x="2115" y="14666"/>
                    <a:pt x="2106" y="14649"/>
                    <a:pt x="2070" y="14640"/>
                  </a:cubicBezTo>
                  <a:cubicBezTo>
                    <a:pt x="2044" y="14640"/>
                    <a:pt x="2026" y="14649"/>
                    <a:pt x="2017" y="14684"/>
                  </a:cubicBezTo>
                  <a:cubicBezTo>
                    <a:pt x="2017" y="14711"/>
                    <a:pt x="2035" y="14738"/>
                    <a:pt x="2061" y="14738"/>
                  </a:cubicBezTo>
                  <a:close/>
                  <a:moveTo>
                    <a:pt x="2730" y="1999"/>
                  </a:moveTo>
                  <a:cubicBezTo>
                    <a:pt x="2704" y="1999"/>
                    <a:pt x="2677" y="2016"/>
                    <a:pt x="2677" y="2043"/>
                  </a:cubicBezTo>
                  <a:cubicBezTo>
                    <a:pt x="2668" y="2079"/>
                    <a:pt x="2686" y="2106"/>
                    <a:pt x="2722" y="2106"/>
                  </a:cubicBezTo>
                  <a:cubicBezTo>
                    <a:pt x="2757" y="2106"/>
                    <a:pt x="2775" y="2088"/>
                    <a:pt x="2775" y="2061"/>
                  </a:cubicBezTo>
                  <a:cubicBezTo>
                    <a:pt x="2775" y="2025"/>
                    <a:pt x="2766" y="2007"/>
                    <a:pt x="2730" y="1999"/>
                  </a:cubicBezTo>
                  <a:close/>
                  <a:moveTo>
                    <a:pt x="4069" y="15978"/>
                  </a:moveTo>
                  <a:cubicBezTo>
                    <a:pt x="4042" y="15978"/>
                    <a:pt x="4015" y="15987"/>
                    <a:pt x="4015" y="16022"/>
                  </a:cubicBezTo>
                  <a:cubicBezTo>
                    <a:pt x="4015" y="16058"/>
                    <a:pt x="4024" y="16076"/>
                    <a:pt x="4069" y="16085"/>
                  </a:cubicBezTo>
                  <a:cubicBezTo>
                    <a:pt x="4095" y="16085"/>
                    <a:pt x="4113" y="16067"/>
                    <a:pt x="4122" y="16031"/>
                  </a:cubicBezTo>
                  <a:cubicBezTo>
                    <a:pt x="4122" y="16004"/>
                    <a:pt x="4104" y="15978"/>
                    <a:pt x="4069" y="15978"/>
                  </a:cubicBezTo>
                  <a:close/>
                  <a:moveTo>
                    <a:pt x="3453" y="1374"/>
                  </a:moveTo>
                  <a:cubicBezTo>
                    <a:pt x="3453" y="1347"/>
                    <a:pt x="3444" y="1329"/>
                    <a:pt x="3417" y="1329"/>
                  </a:cubicBezTo>
                  <a:cubicBezTo>
                    <a:pt x="3391" y="1321"/>
                    <a:pt x="3364" y="1329"/>
                    <a:pt x="3364" y="1365"/>
                  </a:cubicBezTo>
                  <a:cubicBezTo>
                    <a:pt x="3355" y="1392"/>
                    <a:pt x="3373" y="1419"/>
                    <a:pt x="3400" y="1419"/>
                  </a:cubicBezTo>
                  <a:cubicBezTo>
                    <a:pt x="3435" y="1419"/>
                    <a:pt x="3453" y="1410"/>
                    <a:pt x="3453" y="1374"/>
                  </a:cubicBezTo>
                  <a:close/>
                  <a:moveTo>
                    <a:pt x="72" y="6655"/>
                  </a:moveTo>
                  <a:cubicBezTo>
                    <a:pt x="36" y="6646"/>
                    <a:pt x="10" y="6673"/>
                    <a:pt x="10" y="6709"/>
                  </a:cubicBezTo>
                  <a:cubicBezTo>
                    <a:pt x="1" y="6744"/>
                    <a:pt x="27" y="6771"/>
                    <a:pt x="72" y="6771"/>
                  </a:cubicBezTo>
                  <a:cubicBezTo>
                    <a:pt x="99" y="6771"/>
                    <a:pt x="126" y="6744"/>
                    <a:pt x="126" y="6709"/>
                  </a:cubicBezTo>
                  <a:cubicBezTo>
                    <a:pt x="126" y="6682"/>
                    <a:pt x="108" y="6655"/>
                    <a:pt x="72" y="6655"/>
                  </a:cubicBezTo>
                  <a:close/>
                  <a:moveTo>
                    <a:pt x="3391" y="15291"/>
                  </a:moveTo>
                  <a:cubicBezTo>
                    <a:pt x="3355" y="15282"/>
                    <a:pt x="3328" y="15300"/>
                    <a:pt x="3328" y="15335"/>
                  </a:cubicBezTo>
                  <a:cubicBezTo>
                    <a:pt x="3319" y="15380"/>
                    <a:pt x="3346" y="15407"/>
                    <a:pt x="3382" y="15407"/>
                  </a:cubicBezTo>
                  <a:cubicBezTo>
                    <a:pt x="3417" y="15407"/>
                    <a:pt x="3435" y="15389"/>
                    <a:pt x="3444" y="15353"/>
                  </a:cubicBezTo>
                  <a:cubicBezTo>
                    <a:pt x="3444" y="15318"/>
                    <a:pt x="3426" y="15291"/>
                    <a:pt x="3391" y="15291"/>
                  </a:cubicBezTo>
                  <a:close/>
                  <a:moveTo>
                    <a:pt x="126" y="10036"/>
                  </a:moveTo>
                  <a:cubicBezTo>
                    <a:pt x="134" y="10001"/>
                    <a:pt x="108" y="9974"/>
                    <a:pt x="72" y="9974"/>
                  </a:cubicBezTo>
                  <a:cubicBezTo>
                    <a:pt x="36" y="9965"/>
                    <a:pt x="10" y="9992"/>
                    <a:pt x="10" y="10027"/>
                  </a:cubicBezTo>
                  <a:cubicBezTo>
                    <a:pt x="10" y="10063"/>
                    <a:pt x="27" y="10081"/>
                    <a:pt x="72" y="10090"/>
                  </a:cubicBezTo>
                  <a:cubicBezTo>
                    <a:pt x="99" y="10090"/>
                    <a:pt x="126" y="10072"/>
                    <a:pt x="126" y="10036"/>
                  </a:cubicBezTo>
                  <a:close/>
                  <a:moveTo>
                    <a:pt x="661" y="4711"/>
                  </a:moveTo>
                  <a:cubicBezTo>
                    <a:pt x="670" y="4755"/>
                    <a:pt x="696" y="4782"/>
                    <a:pt x="732" y="4773"/>
                  </a:cubicBezTo>
                  <a:cubicBezTo>
                    <a:pt x="768" y="4764"/>
                    <a:pt x="786" y="4746"/>
                    <a:pt x="786" y="4711"/>
                  </a:cubicBezTo>
                  <a:cubicBezTo>
                    <a:pt x="777" y="4675"/>
                    <a:pt x="759" y="4657"/>
                    <a:pt x="723" y="4648"/>
                  </a:cubicBezTo>
                  <a:cubicBezTo>
                    <a:pt x="688" y="4657"/>
                    <a:pt x="661" y="4675"/>
                    <a:pt x="661" y="4711"/>
                  </a:cubicBezTo>
                  <a:close/>
                  <a:moveTo>
                    <a:pt x="1410" y="13284"/>
                  </a:moveTo>
                  <a:cubicBezTo>
                    <a:pt x="1374" y="13284"/>
                    <a:pt x="1357" y="13301"/>
                    <a:pt x="1348" y="13337"/>
                  </a:cubicBezTo>
                  <a:cubicBezTo>
                    <a:pt x="1339" y="13382"/>
                    <a:pt x="1366" y="13408"/>
                    <a:pt x="1410" y="13408"/>
                  </a:cubicBezTo>
                  <a:cubicBezTo>
                    <a:pt x="1446" y="13408"/>
                    <a:pt x="1464" y="13382"/>
                    <a:pt x="1473" y="13346"/>
                  </a:cubicBezTo>
                  <a:cubicBezTo>
                    <a:pt x="1464" y="13319"/>
                    <a:pt x="1446" y="13293"/>
                    <a:pt x="1410" y="13284"/>
                  </a:cubicBezTo>
                  <a:close/>
                  <a:moveTo>
                    <a:pt x="6129" y="16682"/>
                  </a:moveTo>
                  <a:cubicBezTo>
                    <a:pt x="6120" y="16647"/>
                    <a:pt x="6094" y="16620"/>
                    <a:pt x="6058" y="16629"/>
                  </a:cubicBezTo>
                  <a:cubicBezTo>
                    <a:pt x="6022" y="16638"/>
                    <a:pt x="6004" y="16665"/>
                    <a:pt x="6004" y="16700"/>
                  </a:cubicBezTo>
                  <a:cubicBezTo>
                    <a:pt x="6013" y="16727"/>
                    <a:pt x="6031" y="16745"/>
                    <a:pt x="6067" y="16754"/>
                  </a:cubicBezTo>
                  <a:cubicBezTo>
                    <a:pt x="6103" y="16745"/>
                    <a:pt x="6129" y="16718"/>
                    <a:pt x="6129" y="16682"/>
                  </a:cubicBezTo>
                  <a:close/>
                  <a:moveTo>
                    <a:pt x="2722" y="2784"/>
                  </a:moveTo>
                  <a:cubicBezTo>
                    <a:pt x="2766" y="2784"/>
                    <a:pt x="2793" y="2766"/>
                    <a:pt x="2793" y="2721"/>
                  </a:cubicBezTo>
                  <a:cubicBezTo>
                    <a:pt x="2802" y="2677"/>
                    <a:pt x="2784" y="2650"/>
                    <a:pt x="2730" y="2641"/>
                  </a:cubicBezTo>
                  <a:cubicBezTo>
                    <a:pt x="2686" y="2641"/>
                    <a:pt x="2659" y="2659"/>
                    <a:pt x="2650" y="2712"/>
                  </a:cubicBezTo>
                  <a:cubicBezTo>
                    <a:pt x="2659" y="2748"/>
                    <a:pt x="2677" y="2784"/>
                    <a:pt x="2722" y="2784"/>
                  </a:cubicBezTo>
                  <a:close/>
                  <a:moveTo>
                    <a:pt x="1" y="9376"/>
                  </a:moveTo>
                  <a:cubicBezTo>
                    <a:pt x="1" y="9412"/>
                    <a:pt x="27" y="9439"/>
                    <a:pt x="72" y="9439"/>
                  </a:cubicBezTo>
                  <a:cubicBezTo>
                    <a:pt x="108" y="9439"/>
                    <a:pt x="134" y="9412"/>
                    <a:pt x="134" y="9367"/>
                  </a:cubicBezTo>
                  <a:cubicBezTo>
                    <a:pt x="126" y="9332"/>
                    <a:pt x="99" y="9305"/>
                    <a:pt x="63" y="9305"/>
                  </a:cubicBezTo>
                  <a:cubicBezTo>
                    <a:pt x="27" y="9314"/>
                    <a:pt x="1" y="9332"/>
                    <a:pt x="1" y="9376"/>
                  </a:cubicBezTo>
                  <a:close/>
                  <a:moveTo>
                    <a:pt x="2070" y="13962"/>
                  </a:moveTo>
                  <a:cubicBezTo>
                    <a:pt x="2026" y="13962"/>
                    <a:pt x="1999" y="13988"/>
                    <a:pt x="1999" y="14024"/>
                  </a:cubicBezTo>
                  <a:cubicBezTo>
                    <a:pt x="1999" y="14069"/>
                    <a:pt x="2026" y="14095"/>
                    <a:pt x="2061" y="14095"/>
                  </a:cubicBezTo>
                  <a:cubicBezTo>
                    <a:pt x="2106" y="14095"/>
                    <a:pt x="2124" y="14069"/>
                    <a:pt x="2133" y="14033"/>
                  </a:cubicBezTo>
                  <a:cubicBezTo>
                    <a:pt x="2133" y="13997"/>
                    <a:pt x="2106" y="13971"/>
                    <a:pt x="2070" y="13962"/>
                  </a:cubicBezTo>
                  <a:close/>
                  <a:moveTo>
                    <a:pt x="795" y="12026"/>
                  </a:moveTo>
                  <a:cubicBezTo>
                    <a:pt x="786" y="11990"/>
                    <a:pt x="759" y="11963"/>
                    <a:pt x="723" y="11963"/>
                  </a:cubicBezTo>
                  <a:cubicBezTo>
                    <a:pt x="688" y="11963"/>
                    <a:pt x="661" y="11990"/>
                    <a:pt x="661" y="12035"/>
                  </a:cubicBezTo>
                  <a:cubicBezTo>
                    <a:pt x="661" y="12070"/>
                    <a:pt x="688" y="12097"/>
                    <a:pt x="723" y="12097"/>
                  </a:cubicBezTo>
                  <a:cubicBezTo>
                    <a:pt x="768" y="12088"/>
                    <a:pt x="795" y="12070"/>
                    <a:pt x="795" y="12026"/>
                  </a:cubicBezTo>
                  <a:close/>
                  <a:moveTo>
                    <a:pt x="1410" y="11954"/>
                  </a:moveTo>
                  <a:cubicBezTo>
                    <a:pt x="1357" y="11954"/>
                    <a:pt x="1330" y="11981"/>
                    <a:pt x="1330" y="12035"/>
                  </a:cubicBezTo>
                  <a:cubicBezTo>
                    <a:pt x="1330" y="12079"/>
                    <a:pt x="1357" y="12106"/>
                    <a:pt x="1401" y="12106"/>
                  </a:cubicBezTo>
                  <a:cubicBezTo>
                    <a:pt x="1455" y="12106"/>
                    <a:pt x="1482" y="12079"/>
                    <a:pt x="1482" y="12026"/>
                  </a:cubicBezTo>
                  <a:cubicBezTo>
                    <a:pt x="1482" y="11981"/>
                    <a:pt x="1455" y="11954"/>
                    <a:pt x="1410" y="11954"/>
                  </a:cubicBezTo>
                  <a:close/>
                  <a:moveTo>
                    <a:pt x="3310" y="14684"/>
                  </a:moveTo>
                  <a:cubicBezTo>
                    <a:pt x="3310" y="14729"/>
                    <a:pt x="3328" y="14756"/>
                    <a:pt x="3382" y="14764"/>
                  </a:cubicBezTo>
                  <a:cubicBezTo>
                    <a:pt x="3426" y="14764"/>
                    <a:pt x="3462" y="14738"/>
                    <a:pt x="3453" y="14684"/>
                  </a:cubicBezTo>
                  <a:cubicBezTo>
                    <a:pt x="3453" y="14640"/>
                    <a:pt x="3426" y="14613"/>
                    <a:pt x="3382" y="14613"/>
                  </a:cubicBezTo>
                  <a:cubicBezTo>
                    <a:pt x="3337" y="14613"/>
                    <a:pt x="3310" y="14640"/>
                    <a:pt x="3310" y="14684"/>
                  </a:cubicBezTo>
                  <a:close/>
                  <a:moveTo>
                    <a:pt x="2722" y="14622"/>
                  </a:moveTo>
                  <a:cubicBezTo>
                    <a:pt x="2686" y="14622"/>
                    <a:pt x="2659" y="14649"/>
                    <a:pt x="2659" y="14693"/>
                  </a:cubicBezTo>
                  <a:cubicBezTo>
                    <a:pt x="2659" y="14729"/>
                    <a:pt x="2686" y="14756"/>
                    <a:pt x="2730" y="14756"/>
                  </a:cubicBezTo>
                  <a:cubicBezTo>
                    <a:pt x="2766" y="14756"/>
                    <a:pt x="2784" y="14729"/>
                    <a:pt x="2793" y="14684"/>
                  </a:cubicBezTo>
                  <a:cubicBezTo>
                    <a:pt x="2784" y="14649"/>
                    <a:pt x="2766" y="14622"/>
                    <a:pt x="2722" y="14622"/>
                  </a:cubicBezTo>
                  <a:close/>
                  <a:moveTo>
                    <a:pt x="2650" y="14024"/>
                  </a:moveTo>
                  <a:cubicBezTo>
                    <a:pt x="2650" y="14069"/>
                    <a:pt x="2668" y="14095"/>
                    <a:pt x="2713" y="14104"/>
                  </a:cubicBezTo>
                  <a:cubicBezTo>
                    <a:pt x="2766" y="14104"/>
                    <a:pt x="2793" y="14086"/>
                    <a:pt x="2802" y="14033"/>
                  </a:cubicBezTo>
                  <a:cubicBezTo>
                    <a:pt x="2802" y="13988"/>
                    <a:pt x="2775" y="13962"/>
                    <a:pt x="2730" y="13953"/>
                  </a:cubicBezTo>
                  <a:cubicBezTo>
                    <a:pt x="2686" y="13953"/>
                    <a:pt x="2659" y="13979"/>
                    <a:pt x="2650" y="14024"/>
                  </a:cubicBezTo>
                  <a:close/>
                  <a:moveTo>
                    <a:pt x="1401" y="12615"/>
                  </a:moveTo>
                  <a:cubicBezTo>
                    <a:pt x="1357" y="12623"/>
                    <a:pt x="1339" y="12650"/>
                    <a:pt x="1339" y="12686"/>
                  </a:cubicBezTo>
                  <a:cubicBezTo>
                    <a:pt x="1339" y="12730"/>
                    <a:pt x="1366" y="12757"/>
                    <a:pt x="1410" y="12757"/>
                  </a:cubicBezTo>
                  <a:cubicBezTo>
                    <a:pt x="1455" y="12757"/>
                    <a:pt x="1482" y="12730"/>
                    <a:pt x="1482" y="12686"/>
                  </a:cubicBezTo>
                  <a:cubicBezTo>
                    <a:pt x="1473" y="12641"/>
                    <a:pt x="1446" y="12615"/>
                    <a:pt x="1401" y="12615"/>
                  </a:cubicBezTo>
                  <a:close/>
                  <a:moveTo>
                    <a:pt x="4069" y="1981"/>
                  </a:moveTo>
                  <a:cubicBezTo>
                    <a:pt x="4015" y="1972"/>
                    <a:pt x="3988" y="2007"/>
                    <a:pt x="3988" y="2052"/>
                  </a:cubicBezTo>
                  <a:cubicBezTo>
                    <a:pt x="3988" y="2106"/>
                    <a:pt x="4015" y="2132"/>
                    <a:pt x="4060" y="2132"/>
                  </a:cubicBezTo>
                  <a:cubicBezTo>
                    <a:pt x="4113" y="2132"/>
                    <a:pt x="4140" y="2106"/>
                    <a:pt x="4140" y="2052"/>
                  </a:cubicBezTo>
                  <a:cubicBezTo>
                    <a:pt x="4140" y="2007"/>
                    <a:pt x="4113" y="1981"/>
                    <a:pt x="4069" y="1981"/>
                  </a:cubicBezTo>
                  <a:close/>
                  <a:moveTo>
                    <a:pt x="3408" y="1990"/>
                  </a:moveTo>
                  <a:cubicBezTo>
                    <a:pt x="3364" y="1990"/>
                    <a:pt x="3337" y="2016"/>
                    <a:pt x="3337" y="2061"/>
                  </a:cubicBezTo>
                  <a:cubicBezTo>
                    <a:pt x="3346" y="2106"/>
                    <a:pt x="3373" y="2132"/>
                    <a:pt x="3417" y="2123"/>
                  </a:cubicBezTo>
                  <a:cubicBezTo>
                    <a:pt x="3453" y="2115"/>
                    <a:pt x="3480" y="2088"/>
                    <a:pt x="3480" y="2043"/>
                  </a:cubicBezTo>
                  <a:cubicBezTo>
                    <a:pt x="3471" y="2016"/>
                    <a:pt x="3453" y="1981"/>
                    <a:pt x="3408" y="1990"/>
                  </a:cubicBezTo>
                  <a:moveTo>
                    <a:pt x="1990" y="13346"/>
                  </a:moveTo>
                  <a:cubicBezTo>
                    <a:pt x="1990" y="13391"/>
                    <a:pt x="2017" y="13417"/>
                    <a:pt x="2061" y="13417"/>
                  </a:cubicBezTo>
                  <a:cubicBezTo>
                    <a:pt x="2115" y="13426"/>
                    <a:pt x="2142" y="13400"/>
                    <a:pt x="2142" y="13346"/>
                  </a:cubicBezTo>
                  <a:cubicBezTo>
                    <a:pt x="2142" y="13301"/>
                    <a:pt x="2115" y="13275"/>
                    <a:pt x="2070" y="13275"/>
                  </a:cubicBezTo>
                  <a:cubicBezTo>
                    <a:pt x="2026" y="13275"/>
                    <a:pt x="1990" y="13301"/>
                    <a:pt x="1990" y="13346"/>
                  </a:cubicBezTo>
                  <a:close/>
                  <a:moveTo>
                    <a:pt x="5460" y="1383"/>
                  </a:moveTo>
                  <a:cubicBezTo>
                    <a:pt x="5460" y="1329"/>
                    <a:pt x="5434" y="1294"/>
                    <a:pt x="5389" y="1294"/>
                  </a:cubicBezTo>
                  <a:cubicBezTo>
                    <a:pt x="5335" y="1294"/>
                    <a:pt x="5309" y="1321"/>
                    <a:pt x="5309" y="1365"/>
                  </a:cubicBezTo>
                  <a:cubicBezTo>
                    <a:pt x="5300" y="1419"/>
                    <a:pt x="5326" y="1445"/>
                    <a:pt x="5380" y="1445"/>
                  </a:cubicBezTo>
                  <a:cubicBezTo>
                    <a:pt x="5425" y="1445"/>
                    <a:pt x="5460" y="1428"/>
                    <a:pt x="5460" y="1383"/>
                  </a:cubicBezTo>
                  <a:close/>
                  <a:moveTo>
                    <a:pt x="4720" y="1303"/>
                  </a:moveTo>
                  <a:cubicBezTo>
                    <a:pt x="4684" y="1303"/>
                    <a:pt x="4657" y="1321"/>
                    <a:pt x="4657" y="1365"/>
                  </a:cubicBezTo>
                  <a:cubicBezTo>
                    <a:pt x="4648" y="1410"/>
                    <a:pt x="4675" y="1437"/>
                    <a:pt x="4720" y="1445"/>
                  </a:cubicBezTo>
                  <a:cubicBezTo>
                    <a:pt x="4764" y="1445"/>
                    <a:pt x="4791" y="1419"/>
                    <a:pt x="4800" y="1365"/>
                  </a:cubicBezTo>
                  <a:cubicBezTo>
                    <a:pt x="4791" y="1329"/>
                    <a:pt x="4773" y="1303"/>
                    <a:pt x="4720" y="1303"/>
                  </a:cubicBezTo>
                  <a:close/>
                  <a:moveTo>
                    <a:pt x="4069" y="1303"/>
                  </a:moveTo>
                  <a:cubicBezTo>
                    <a:pt x="4033" y="1303"/>
                    <a:pt x="4006" y="1329"/>
                    <a:pt x="3997" y="1365"/>
                  </a:cubicBezTo>
                  <a:cubicBezTo>
                    <a:pt x="3997" y="1410"/>
                    <a:pt x="4024" y="1437"/>
                    <a:pt x="4060" y="1437"/>
                  </a:cubicBezTo>
                  <a:cubicBezTo>
                    <a:pt x="4104" y="1437"/>
                    <a:pt x="4122" y="1410"/>
                    <a:pt x="4131" y="1374"/>
                  </a:cubicBezTo>
                  <a:cubicBezTo>
                    <a:pt x="4131" y="1338"/>
                    <a:pt x="4104" y="1312"/>
                    <a:pt x="4069" y="1303"/>
                  </a:cubicBezTo>
                  <a:close/>
                  <a:moveTo>
                    <a:pt x="723" y="6637"/>
                  </a:moveTo>
                  <a:cubicBezTo>
                    <a:pt x="679" y="6637"/>
                    <a:pt x="652" y="6664"/>
                    <a:pt x="652" y="6709"/>
                  </a:cubicBezTo>
                  <a:cubicBezTo>
                    <a:pt x="652" y="6762"/>
                    <a:pt x="679" y="6789"/>
                    <a:pt x="732" y="6789"/>
                  </a:cubicBezTo>
                  <a:cubicBezTo>
                    <a:pt x="777" y="6780"/>
                    <a:pt x="795" y="6753"/>
                    <a:pt x="804" y="6709"/>
                  </a:cubicBezTo>
                  <a:cubicBezTo>
                    <a:pt x="795" y="6664"/>
                    <a:pt x="777" y="6637"/>
                    <a:pt x="723" y="6637"/>
                  </a:cubicBezTo>
                  <a:close/>
                  <a:moveTo>
                    <a:pt x="63" y="8627"/>
                  </a:moveTo>
                  <a:cubicBezTo>
                    <a:pt x="27" y="8627"/>
                    <a:pt x="1" y="8654"/>
                    <a:pt x="1" y="8689"/>
                  </a:cubicBezTo>
                  <a:cubicBezTo>
                    <a:pt x="1" y="8734"/>
                    <a:pt x="27" y="8761"/>
                    <a:pt x="72" y="8752"/>
                  </a:cubicBezTo>
                  <a:cubicBezTo>
                    <a:pt x="108" y="8752"/>
                    <a:pt x="126" y="8725"/>
                    <a:pt x="134" y="8689"/>
                  </a:cubicBezTo>
                  <a:cubicBezTo>
                    <a:pt x="126" y="8645"/>
                    <a:pt x="108" y="8618"/>
                    <a:pt x="63" y="8627"/>
                  </a:cubicBezTo>
                  <a:close/>
                  <a:moveTo>
                    <a:pt x="795" y="6031"/>
                  </a:moveTo>
                  <a:cubicBezTo>
                    <a:pt x="795" y="5986"/>
                    <a:pt x="768" y="5959"/>
                    <a:pt x="732" y="5959"/>
                  </a:cubicBezTo>
                  <a:cubicBezTo>
                    <a:pt x="688" y="5959"/>
                    <a:pt x="661" y="5977"/>
                    <a:pt x="652" y="6031"/>
                  </a:cubicBezTo>
                  <a:cubicBezTo>
                    <a:pt x="652" y="6075"/>
                    <a:pt x="679" y="6102"/>
                    <a:pt x="723" y="6102"/>
                  </a:cubicBezTo>
                  <a:cubicBezTo>
                    <a:pt x="768" y="6102"/>
                    <a:pt x="795" y="6075"/>
                    <a:pt x="795" y="6031"/>
                  </a:cubicBezTo>
                  <a:close/>
                  <a:moveTo>
                    <a:pt x="72" y="7967"/>
                  </a:moveTo>
                  <a:cubicBezTo>
                    <a:pt x="27" y="7967"/>
                    <a:pt x="1" y="7985"/>
                    <a:pt x="1" y="8029"/>
                  </a:cubicBezTo>
                  <a:cubicBezTo>
                    <a:pt x="1" y="8065"/>
                    <a:pt x="27" y="8092"/>
                    <a:pt x="63" y="8092"/>
                  </a:cubicBezTo>
                  <a:cubicBezTo>
                    <a:pt x="108" y="8100"/>
                    <a:pt x="126" y="8074"/>
                    <a:pt x="134" y="8029"/>
                  </a:cubicBezTo>
                  <a:cubicBezTo>
                    <a:pt x="126" y="7993"/>
                    <a:pt x="108" y="7967"/>
                    <a:pt x="72" y="7967"/>
                  </a:cubicBezTo>
                  <a:close/>
                  <a:moveTo>
                    <a:pt x="6647" y="16022"/>
                  </a:moveTo>
                  <a:cubicBezTo>
                    <a:pt x="6647" y="16076"/>
                    <a:pt x="6674" y="16103"/>
                    <a:pt x="6727" y="16103"/>
                  </a:cubicBezTo>
                  <a:cubicBezTo>
                    <a:pt x="6772" y="16103"/>
                    <a:pt x="6798" y="16076"/>
                    <a:pt x="6798" y="16031"/>
                  </a:cubicBezTo>
                  <a:cubicBezTo>
                    <a:pt x="6798" y="15978"/>
                    <a:pt x="6772" y="15951"/>
                    <a:pt x="6727" y="15951"/>
                  </a:cubicBezTo>
                  <a:cubicBezTo>
                    <a:pt x="6674" y="15960"/>
                    <a:pt x="6647" y="15978"/>
                    <a:pt x="6647" y="16022"/>
                  </a:cubicBezTo>
                  <a:close/>
                  <a:moveTo>
                    <a:pt x="795" y="10688"/>
                  </a:moveTo>
                  <a:cubicBezTo>
                    <a:pt x="795" y="10643"/>
                    <a:pt x="777" y="10616"/>
                    <a:pt x="732" y="10616"/>
                  </a:cubicBezTo>
                  <a:cubicBezTo>
                    <a:pt x="679" y="10616"/>
                    <a:pt x="652" y="10643"/>
                    <a:pt x="652" y="10696"/>
                  </a:cubicBezTo>
                  <a:cubicBezTo>
                    <a:pt x="652" y="10741"/>
                    <a:pt x="688" y="10759"/>
                    <a:pt x="732" y="10759"/>
                  </a:cubicBezTo>
                  <a:cubicBezTo>
                    <a:pt x="777" y="10759"/>
                    <a:pt x="795" y="10732"/>
                    <a:pt x="795" y="10688"/>
                  </a:cubicBezTo>
                  <a:close/>
                  <a:moveTo>
                    <a:pt x="6138" y="16031"/>
                  </a:moveTo>
                  <a:cubicBezTo>
                    <a:pt x="6138" y="15987"/>
                    <a:pt x="6120" y="15960"/>
                    <a:pt x="6076" y="15960"/>
                  </a:cubicBezTo>
                  <a:cubicBezTo>
                    <a:pt x="6022" y="15951"/>
                    <a:pt x="5996" y="15978"/>
                    <a:pt x="5996" y="16031"/>
                  </a:cubicBezTo>
                  <a:cubicBezTo>
                    <a:pt x="5996" y="16076"/>
                    <a:pt x="6022" y="16103"/>
                    <a:pt x="6067" y="16103"/>
                  </a:cubicBezTo>
                  <a:cubicBezTo>
                    <a:pt x="6112" y="16103"/>
                    <a:pt x="6138" y="16076"/>
                    <a:pt x="6138" y="16031"/>
                  </a:cubicBezTo>
                  <a:close/>
                  <a:moveTo>
                    <a:pt x="1990" y="4024"/>
                  </a:moveTo>
                  <a:cubicBezTo>
                    <a:pt x="1981" y="4068"/>
                    <a:pt x="2008" y="4104"/>
                    <a:pt x="2061" y="4104"/>
                  </a:cubicBezTo>
                  <a:cubicBezTo>
                    <a:pt x="2115" y="4113"/>
                    <a:pt x="2142" y="4077"/>
                    <a:pt x="2142" y="4033"/>
                  </a:cubicBezTo>
                  <a:cubicBezTo>
                    <a:pt x="2142" y="3979"/>
                    <a:pt x="2115" y="3961"/>
                    <a:pt x="2061" y="3952"/>
                  </a:cubicBezTo>
                  <a:cubicBezTo>
                    <a:pt x="2026" y="3952"/>
                    <a:pt x="1990" y="3970"/>
                    <a:pt x="1990" y="4024"/>
                  </a:cubicBezTo>
                  <a:moveTo>
                    <a:pt x="5318" y="16022"/>
                  </a:moveTo>
                  <a:cubicBezTo>
                    <a:pt x="5309" y="16067"/>
                    <a:pt x="5335" y="16094"/>
                    <a:pt x="5380" y="16094"/>
                  </a:cubicBezTo>
                  <a:cubicBezTo>
                    <a:pt x="5425" y="16103"/>
                    <a:pt x="5451" y="16076"/>
                    <a:pt x="5451" y="16040"/>
                  </a:cubicBezTo>
                  <a:cubicBezTo>
                    <a:pt x="5460" y="15996"/>
                    <a:pt x="5434" y="15969"/>
                    <a:pt x="5389" y="15960"/>
                  </a:cubicBezTo>
                  <a:cubicBezTo>
                    <a:pt x="5344" y="15960"/>
                    <a:pt x="5318" y="15987"/>
                    <a:pt x="5318" y="16022"/>
                  </a:cubicBezTo>
                  <a:close/>
                  <a:moveTo>
                    <a:pt x="1473" y="4033"/>
                  </a:moveTo>
                  <a:cubicBezTo>
                    <a:pt x="1473" y="3997"/>
                    <a:pt x="1446" y="3970"/>
                    <a:pt x="1410" y="3961"/>
                  </a:cubicBezTo>
                  <a:cubicBezTo>
                    <a:pt x="1374" y="3961"/>
                    <a:pt x="1348" y="3988"/>
                    <a:pt x="1339" y="4024"/>
                  </a:cubicBezTo>
                  <a:cubicBezTo>
                    <a:pt x="1339" y="4068"/>
                    <a:pt x="1366" y="4086"/>
                    <a:pt x="1410" y="4095"/>
                  </a:cubicBezTo>
                  <a:cubicBezTo>
                    <a:pt x="1446" y="4095"/>
                    <a:pt x="1473" y="4077"/>
                    <a:pt x="1473" y="4033"/>
                  </a:cubicBezTo>
                  <a:close/>
                  <a:moveTo>
                    <a:pt x="6790" y="16682"/>
                  </a:moveTo>
                  <a:cubicBezTo>
                    <a:pt x="6790" y="16647"/>
                    <a:pt x="6763" y="16620"/>
                    <a:pt x="6718" y="16620"/>
                  </a:cubicBezTo>
                  <a:cubicBezTo>
                    <a:pt x="6682" y="16629"/>
                    <a:pt x="6656" y="16656"/>
                    <a:pt x="6656" y="16691"/>
                  </a:cubicBezTo>
                  <a:cubicBezTo>
                    <a:pt x="6665" y="16727"/>
                    <a:pt x="6691" y="16754"/>
                    <a:pt x="6736" y="16754"/>
                  </a:cubicBezTo>
                  <a:cubicBezTo>
                    <a:pt x="6763" y="16745"/>
                    <a:pt x="6790" y="16727"/>
                    <a:pt x="6790" y="16682"/>
                  </a:cubicBezTo>
                  <a:close/>
                  <a:moveTo>
                    <a:pt x="1330" y="4711"/>
                  </a:moveTo>
                  <a:cubicBezTo>
                    <a:pt x="1330" y="4755"/>
                    <a:pt x="1357" y="4782"/>
                    <a:pt x="1401" y="4782"/>
                  </a:cubicBezTo>
                  <a:cubicBezTo>
                    <a:pt x="1455" y="4791"/>
                    <a:pt x="1482" y="4764"/>
                    <a:pt x="1482" y="4711"/>
                  </a:cubicBezTo>
                  <a:cubicBezTo>
                    <a:pt x="1482" y="4666"/>
                    <a:pt x="1455" y="4639"/>
                    <a:pt x="1410" y="4639"/>
                  </a:cubicBezTo>
                  <a:cubicBezTo>
                    <a:pt x="1366" y="4639"/>
                    <a:pt x="1339" y="4666"/>
                    <a:pt x="1330" y="4711"/>
                  </a:cubicBezTo>
                  <a:close/>
                  <a:moveTo>
                    <a:pt x="804" y="10036"/>
                  </a:moveTo>
                  <a:cubicBezTo>
                    <a:pt x="804" y="9992"/>
                    <a:pt x="786" y="9956"/>
                    <a:pt x="732" y="9956"/>
                  </a:cubicBezTo>
                  <a:cubicBezTo>
                    <a:pt x="679" y="9947"/>
                    <a:pt x="652" y="9983"/>
                    <a:pt x="652" y="10027"/>
                  </a:cubicBezTo>
                  <a:cubicBezTo>
                    <a:pt x="652" y="10081"/>
                    <a:pt x="679" y="10099"/>
                    <a:pt x="723" y="10108"/>
                  </a:cubicBezTo>
                  <a:cubicBezTo>
                    <a:pt x="768" y="10108"/>
                    <a:pt x="795" y="10090"/>
                    <a:pt x="804" y="10036"/>
                  </a:cubicBezTo>
                  <a:close/>
                  <a:moveTo>
                    <a:pt x="6727" y="643"/>
                  </a:moveTo>
                  <a:cubicBezTo>
                    <a:pt x="6682" y="643"/>
                    <a:pt x="6656" y="660"/>
                    <a:pt x="6656" y="705"/>
                  </a:cubicBezTo>
                  <a:cubicBezTo>
                    <a:pt x="6647" y="750"/>
                    <a:pt x="6674" y="776"/>
                    <a:pt x="6718" y="785"/>
                  </a:cubicBezTo>
                  <a:cubicBezTo>
                    <a:pt x="6763" y="785"/>
                    <a:pt x="6790" y="759"/>
                    <a:pt x="6798" y="714"/>
                  </a:cubicBezTo>
                  <a:cubicBezTo>
                    <a:pt x="6790" y="669"/>
                    <a:pt x="6772" y="643"/>
                    <a:pt x="6727" y="643"/>
                  </a:cubicBezTo>
                  <a:close/>
                  <a:moveTo>
                    <a:pt x="2070" y="3301"/>
                  </a:moveTo>
                  <a:cubicBezTo>
                    <a:pt x="2026" y="3301"/>
                    <a:pt x="1999" y="3328"/>
                    <a:pt x="1999" y="3372"/>
                  </a:cubicBezTo>
                  <a:cubicBezTo>
                    <a:pt x="1999" y="3408"/>
                    <a:pt x="2017" y="3435"/>
                    <a:pt x="2061" y="3444"/>
                  </a:cubicBezTo>
                  <a:cubicBezTo>
                    <a:pt x="2106" y="3444"/>
                    <a:pt x="2133" y="3417"/>
                    <a:pt x="2133" y="3363"/>
                  </a:cubicBezTo>
                  <a:cubicBezTo>
                    <a:pt x="2133" y="3337"/>
                    <a:pt x="2115" y="3310"/>
                    <a:pt x="2070" y="3301"/>
                  </a:cubicBezTo>
                  <a:close/>
                  <a:moveTo>
                    <a:pt x="723" y="11303"/>
                  </a:moveTo>
                  <a:cubicBezTo>
                    <a:pt x="679" y="11303"/>
                    <a:pt x="652" y="11330"/>
                    <a:pt x="661" y="11374"/>
                  </a:cubicBezTo>
                  <a:cubicBezTo>
                    <a:pt x="661" y="11419"/>
                    <a:pt x="688" y="11446"/>
                    <a:pt x="732" y="11437"/>
                  </a:cubicBezTo>
                  <a:cubicBezTo>
                    <a:pt x="777" y="11437"/>
                    <a:pt x="795" y="11410"/>
                    <a:pt x="795" y="11366"/>
                  </a:cubicBezTo>
                  <a:cubicBezTo>
                    <a:pt x="786" y="11330"/>
                    <a:pt x="768" y="11303"/>
                    <a:pt x="723" y="11303"/>
                  </a:cubicBezTo>
                  <a:close/>
                  <a:moveTo>
                    <a:pt x="6076" y="643"/>
                  </a:moveTo>
                  <a:cubicBezTo>
                    <a:pt x="6031" y="643"/>
                    <a:pt x="5996" y="669"/>
                    <a:pt x="5996" y="714"/>
                  </a:cubicBezTo>
                  <a:cubicBezTo>
                    <a:pt x="5996" y="750"/>
                    <a:pt x="6022" y="776"/>
                    <a:pt x="6058" y="785"/>
                  </a:cubicBezTo>
                  <a:cubicBezTo>
                    <a:pt x="6103" y="785"/>
                    <a:pt x="6129" y="759"/>
                    <a:pt x="6138" y="714"/>
                  </a:cubicBezTo>
                  <a:cubicBezTo>
                    <a:pt x="6129" y="678"/>
                    <a:pt x="6112" y="651"/>
                    <a:pt x="6076" y="643"/>
                  </a:cubicBezTo>
                  <a:close/>
                  <a:moveTo>
                    <a:pt x="5389" y="651"/>
                  </a:moveTo>
                  <a:cubicBezTo>
                    <a:pt x="5344" y="643"/>
                    <a:pt x="5318" y="669"/>
                    <a:pt x="5318" y="714"/>
                  </a:cubicBezTo>
                  <a:cubicBezTo>
                    <a:pt x="5318" y="750"/>
                    <a:pt x="5344" y="776"/>
                    <a:pt x="5380" y="776"/>
                  </a:cubicBezTo>
                  <a:cubicBezTo>
                    <a:pt x="5425" y="785"/>
                    <a:pt x="5442" y="759"/>
                    <a:pt x="5451" y="714"/>
                  </a:cubicBezTo>
                  <a:cubicBezTo>
                    <a:pt x="5442" y="678"/>
                    <a:pt x="5425" y="651"/>
                    <a:pt x="5389" y="651"/>
                  </a:cubicBezTo>
                  <a:close/>
                  <a:moveTo>
                    <a:pt x="4140" y="15344"/>
                  </a:moveTo>
                  <a:cubicBezTo>
                    <a:pt x="4140" y="15300"/>
                    <a:pt x="4113" y="15282"/>
                    <a:pt x="4069" y="15273"/>
                  </a:cubicBezTo>
                  <a:cubicBezTo>
                    <a:pt x="4024" y="15273"/>
                    <a:pt x="3997" y="15300"/>
                    <a:pt x="3997" y="15344"/>
                  </a:cubicBezTo>
                  <a:cubicBezTo>
                    <a:pt x="3997" y="15389"/>
                    <a:pt x="4024" y="15416"/>
                    <a:pt x="4069" y="15416"/>
                  </a:cubicBezTo>
                  <a:cubicBezTo>
                    <a:pt x="4113" y="15416"/>
                    <a:pt x="4140" y="15389"/>
                    <a:pt x="4140" y="15344"/>
                  </a:cubicBezTo>
                  <a:close/>
                  <a:moveTo>
                    <a:pt x="4729" y="15273"/>
                  </a:moveTo>
                  <a:cubicBezTo>
                    <a:pt x="4675" y="15273"/>
                    <a:pt x="4648" y="15300"/>
                    <a:pt x="4648" y="15353"/>
                  </a:cubicBezTo>
                  <a:cubicBezTo>
                    <a:pt x="4648" y="15398"/>
                    <a:pt x="4675" y="15425"/>
                    <a:pt x="4720" y="15425"/>
                  </a:cubicBezTo>
                  <a:cubicBezTo>
                    <a:pt x="4773" y="15425"/>
                    <a:pt x="4800" y="15398"/>
                    <a:pt x="4800" y="15344"/>
                  </a:cubicBezTo>
                  <a:cubicBezTo>
                    <a:pt x="4800" y="15300"/>
                    <a:pt x="4773" y="15273"/>
                    <a:pt x="4729" y="15273"/>
                  </a:cubicBezTo>
                  <a:close/>
                  <a:moveTo>
                    <a:pt x="732" y="5299"/>
                  </a:moveTo>
                  <a:cubicBezTo>
                    <a:pt x="688" y="5299"/>
                    <a:pt x="661" y="5326"/>
                    <a:pt x="661" y="5371"/>
                  </a:cubicBezTo>
                  <a:cubicBezTo>
                    <a:pt x="652" y="5406"/>
                    <a:pt x="679" y="5433"/>
                    <a:pt x="714" y="5442"/>
                  </a:cubicBezTo>
                  <a:cubicBezTo>
                    <a:pt x="759" y="5442"/>
                    <a:pt x="786" y="5415"/>
                    <a:pt x="795" y="5371"/>
                  </a:cubicBezTo>
                  <a:cubicBezTo>
                    <a:pt x="795" y="5335"/>
                    <a:pt x="768" y="5308"/>
                    <a:pt x="732" y="5299"/>
                  </a:cubicBezTo>
                  <a:close/>
                  <a:moveTo>
                    <a:pt x="63" y="7440"/>
                  </a:moveTo>
                  <a:cubicBezTo>
                    <a:pt x="108" y="7440"/>
                    <a:pt x="126" y="7414"/>
                    <a:pt x="134" y="7378"/>
                  </a:cubicBezTo>
                  <a:cubicBezTo>
                    <a:pt x="134" y="7333"/>
                    <a:pt x="108" y="7307"/>
                    <a:pt x="72" y="7307"/>
                  </a:cubicBezTo>
                  <a:cubicBezTo>
                    <a:pt x="27" y="7307"/>
                    <a:pt x="10" y="7333"/>
                    <a:pt x="1" y="7378"/>
                  </a:cubicBezTo>
                  <a:cubicBezTo>
                    <a:pt x="10" y="7405"/>
                    <a:pt x="27" y="7431"/>
                    <a:pt x="63" y="7440"/>
                  </a:cubicBezTo>
                  <a:close/>
                  <a:moveTo>
                    <a:pt x="4657" y="16022"/>
                  </a:moveTo>
                  <a:cubicBezTo>
                    <a:pt x="4657" y="16067"/>
                    <a:pt x="4684" y="16094"/>
                    <a:pt x="4720" y="16094"/>
                  </a:cubicBezTo>
                  <a:cubicBezTo>
                    <a:pt x="4764" y="16094"/>
                    <a:pt x="4791" y="16067"/>
                    <a:pt x="4791" y="16031"/>
                  </a:cubicBezTo>
                  <a:cubicBezTo>
                    <a:pt x="4791" y="15996"/>
                    <a:pt x="4764" y="15969"/>
                    <a:pt x="4729" y="15960"/>
                  </a:cubicBezTo>
                  <a:cubicBezTo>
                    <a:pt x="4684" y="15969"/>
                    <a:pt x="4657" y="15987"/>
                    <a:pt x="4657" y="16022"/>
                  </a:cubicBezTo>
                  <a:close/>
                  <a:moveTo>
                    <a:pt x="804" y="7378"/>
                  </a:moveTo>
                  <a:cubicBezTo>
                    <a:pt x="804" y="7324"/>
                    <a:pt x="777" y="7298"/>
                    <a:pt x="723" y="7298"/>
                  </a:cubicBezTo>
                  <a:cubicBezTo>
                    <a:pt x="679" y="7298"/>
                    <a:pt x="652" y="7315"/>
                    <a:pt x="652" y="7360"/>
                  </a:cubicBezTo>
                  <a:cubicBezTo>
                    <a:pt x="643" y="7414"/>
                    <a:pt x="670" y="7440"/>
                    <a:pt x="723" y="7449"/>
                  </a:cubicBezTo>
                  <a:cubicBezTo>
                    <a:pt x="768" y="7449"/>
                    <a:pt x="795" y="7422"/>
                    <a:pt x="804" y="7378"/>
                  </a:cubicBezTo>
                  <a:close/>
                  <a:moveTo>
                    <a:pt x="1410" y="5942"/>
                  </a:moveTo>
                  <a:cubicBezTo>
                    <a:pt x="1357" y="5933"/>
                    <a:pt x="1321" y="5968"/>
                    <a:pt x="1321" y="6022"/>
                  </a:cubicBezTo>
                  <a:cubicBezTo>
                    <a:pt x="1312" y="6084"/>
                    <a:pt x="1348" y="6120"/>
                    <a:pt x="1410" y="6120"/>
                  </a:cubicBezTo>
                  <a:cubicBezTo>
                    <a:pt x="1464" y="6120"/>
                    <a:pt x="1490" y="6084"/>
                    <a:pt x="1499" y="6031"/>
                  </a:cubicBezTo>
                  <a:cubicBezTo>
                    <a:pt x="1490" y="5986"/>
                    <a:pt x="1464" y="5942"/>
                    <a:pt x="1410" y="5942"/>
                  </a:cubicBezTo>
                  <a:close/>
                  <a:moveTo>
                    <a:pt x="6058" y="1285"/>
                  </a:moveTo>
                  <a:cubicBezTo>
                    <a:pt x="6013" y="1294"/>
                    <a:pt x="5978" y="1329"/>
                    <a:pt x="5978" y="1374"/>
                  </a:cubicBezTo>
                  <a:cubicBezTo>
                    <a:pt x="5987" y="1428"/>
                    <a:pt x="6022" y="1463"/>
                    <a:pt x="6076" y="1454"/>
                  </a:cubicBezTo>
                  <a:cubicBezTo>
                    <a:pt x="6120" y="1454"/>
                    <a:pt x="6147" y="1419"/>
                    <a:pt x="6156" y="1365"/>
                  </a:cubicBezTo>
                  <a:cubicBezTo>
                    <a:pt x="6138" y="1321"/>
                    <a:pt x="6112" y="1285"/>
                    <a:pt x="6058" y="1285"/>
                  </a:cubicBezTo>
                  <a:close/>
                  <a:moveTo>
                    <a:pt x="6816" y="1365"/>
                  </a:moveTo>
                  <a:cubicBezTo>
                    <a:pt x="6807" y="1321"/>
                    <a:pt x="6781" y="1285"/>
                    <a:pt x="6727" y="1285"/>
                  </a:cubicBezTo>
                  <a:cubicBezTo>
                    <a:pt x="6674" y="1285"/>
                    <a:pt x="6638" y="1312"/>
                    <a:pt x="6638" y="1365"/>
                  </a:cubicBezTo>
                  <a:cubicBezTo>
                    <a:pt x="6638" y="1428"/>
                    <a:pt x="6674" y="1454"/>
                    <a:pt x="6727" y="1463"/>
                  </a:cubicBezTo>
                  <a:cubicBezTo>
                    <a:pt x="6781" y="1454"/>
                    <a:pt x="6816" y="1428"/>
                    <a:pt x="6816" y="1365"/>
                  </a:cubicBezTo>
                  <a:close/>
                  <a:moveTo>
                    <a:pt x="2632" y="4024"/>
                  </a:moveTo>
                  <a:cubicBezTo>
                    <a:pt x="2632" y="4086"/>
                    <a:pt x="2668" y="4122"/>
                    <a:pt x="2730" y="4122"/>
                  </a:cubicBezTo>
                  <a:cubicBezTo>
                    <a:pt x="2784" y="4122"/>
                    <a:pt x="2820" y="4086"/>
                    <a:pt x="2820" y="4033"/>
                  </a:cubicBezTo>
                  <a:cubicBezTo>
                    <a:pt x="2820" y="3970"/>
                    <a:pt x="2784" y="3943"/>
                    <a:pt x="2713" y="3934"/>
                  </a:cubicBezTo>
                  <a:cubicBezTo>
                    <a:pt x="2668" y="3943"/>
                    <a:pt x="2632" y="3970"/>
                    <a:pt x="2632" y="4024"/>
                  </a:cubicBezTo>
                  <a:close/>
                  <a:moveTo>
                    <a:pt x="2070" y="11276"/>
                  </a:moveTo>
                  <a:cubicBezTo>
                    <a:pt x="2008" y="11276"/>
                    <a:pt x="1972" y="11303"/>
                    <a:pt x="1972" y="11366"/>
                  </a:cubicBezTo>
                  <a:cubicBezTo>
                    <a:pt x="1963" y="11428"/>
                    <a:pt x="1999" y="11464"/>
                    <a:pt x="2070" y="11464"/>
                  </a:cubicBezTo>
                  <a:cubicBezTo>
                    <a:pt x="2124" y="11464"/>
                    <a:pt x="2160" y="11428"/>
                    <a:pt x="2160" y="11374"/>
                  </a:cubicBezTo>
                  <a:cubicBezTo>
                    <a:pt x="2160" y="11312"/>
                    <a:pt x="2133" y="11276"/>
                    <a:pt x="2070" y="11276"/>
                  </a:cubicBezTo>
                  <a:close/>
                  <a:moveTo>
                    <a:pt x="2811" y="3381"/>
                  </a:moveTo>
                  <a:cubicBezTo>
                    <a:pt x="2811" y="3328"/>
                    <a:pt x="2784" y="3292"/>
                    <a:pt x="2730" y="3283"/>
                  </a:cubicBezTo>
                  <a:cubicBezTo>
                    <a:pt x="2677" y="3283"/>
                    <a:pt x="2641" y="3319"/>
                    <a:pt x="2641" y="3363"/>
                  </a:cubicBezTo>
                  <a:cubicBezTo>
                    <a:pt x="2632" y="3417"/>
                    <a:pt x="2668" y="3444"/>
                    <a:pt x="2722" y="3462"/>
                  </a:cubicBezTo>
                  <a:cubicBezTo>
                    <a:pt x="2775" y="3453"/>
                    <a:pt x="2802" y="3426"/>
                    <a:pt x="2811" y="3381"/>
                  </a:cubicBezTo>
                  <a:close/>
                  <a:moveTo>
                    <a:pt x="1499" y="11366"/>
                  </a:moveTo>
                  <a:cubicBezTo>
                    <a:pt x="1490" y="11321"/>
                    <a:pt x="1464" y="11285"/>
                    <a:pt x="1410" y="11285"/>
                  </a:cubicBezTo>
                  <a:cubicBezTo>
                    <a:pt x="1357" y="11276"/>
                    <a:pt x="1321" y="11312"/>
                    <a:pt x="1321" y="11366"/>
                  </a:cubicBezTo>
                  <a:cubicBezTo>
                    <a:pt x="1321" y="11419"/>
                    <a:pt x="1357" y="11455"/>
                    <a:pt x="1410" y="11464"/>
                  </a:cubicBezTo>
                  <a:cubicBezTo>
                    <a:pt x="1464" y="11455"/>
                    <a:pt x="1499" y="11419"/>
                    <a:pt x="1499" y="11366"/>
                  </a:cubicBezTo>
                  <a:close/>
                  <a:moveTo>
                    <a:pt x="3319" y="3363"/>
                  </a:moveTo>
                  <a:cubicBezTo>
                    <a:pt x="3310" y="3426"/>
                    <a:pt x="3346" y="3462"/>
                    <a:pt x="3408" y="3462"/>
                  </a:cubicBezTo>
                  <a:cubicBezTo>
                    <a:pt x="3462" y="3462"/>
                    <a:pt x="3498" y="3426"/>
                    <a:pt x="3498" y="3372"/>
                  </a:cubicBezTo>
                  <a:cubicBezTo>
                    <a:pt x="3498" y="3319"/>
                    <a:pt x="3462" y="3283"/>
                    <a:pt x="3400" y="3274"/>
                  </a:cubicBezTo>
                  <a:cubicBezTo>
                    <a:pt x="3355" y="3283"/>
                    <a:pt x="3319" y="3310"/>
                    <a:pt x="3319" y="3363"/>
                  </a:cubicBezTo>
                  <a:close/>
                  <a:moveTo>
                    <a:pt x="3382" y="13944"/>
                  </a:moveTo>
                  <a:cubicBezTo>
                    <a:pt x="3328" y="13944"/>
                    <a:pt x="3301" y="13979"/>
                    <a:pt x="3292" y="14024"/>
                  </a:cubicBezTo>
                  <a:cubicBezTo>
                    <a:pt x="3292" y="14078"/>
                    <a:pt x="3328" y="14113"/>
                    <a:pt x="3382" y="14113"/>
                  </a:cubicBezTo>
                  <a:cubicBezTo>
                    <a:pt x="3435" y="14122"/>
                    <a:pt x="3462" y="14078"/>
                    <a:pt x="3471" y="14024"/>
                  </a:cubicBezTo>
                  <a:cubicBezTo>
                    <a:pt x="3462" y="13979"/>
                    <a:pt x="3435" y="13935"/>
                    <a:pt x="3382" y="13944"/>
                  </a:cubicBezTo>
                  <a:moveTo>
                    <a:pt x="4060" y="13935"/>
                  </a:moveTo>
                  <a:cubicBezTo>
                    <a:pt x="4006" y="13935"/>
                    <a:pt x="3970" y="13979"/>
                    <a:pt x="3970" y="14033"/>
                  </a:cubicBezTo>
                  <a:cubicBezTo>
                    <a:pt x="3979" y="14095"/>
                    <a:pt x="4015" y="14122"/>
                    <a:pt x="4069" y="14122"/>
                  </a:cubicBezTo>
                  <a:cubicBezTo>
                    <a:pt x="4131" y="14122"/>
                    <a:pt x="4158" y="14086"/>
                    <a:pt x="4158" y="14024"/>
                  </a:cubicBezTo>
                  <a:cubicBezTo>
                    <a:pt x="4149" y="13971"/>
                    <a:pt x="4122" y="13935"/>
                    <a:pt x="4060" y="13935"/>
                  </a:cubicBezTo>
                  <a:close/>
                  <a:moveTo>
                    <a:pt x="3489" y="2712"/>
                  </a:moveTo>
                  <a:cubicBezTo>
                    <a:pt x="3489" y="2659"/>
                    <a:pt x="3453" y="2623"/>
                    <a:pt x="3400" y="2632"/>
                  </a:cubicBezTo>
                  <a:cubicBezTo>
                    <a:pt x="3346" y="2632"/>
                    <a:pt x="3319" y="2668"/>
                    <a:pt x="3328" y="2721"/>
                  </a:cubicBezTo>
                  <a:cubicBezTo>
                    <a:pt x="3328" y="2775"/>
                    <a:pt x="3364" y="2792"/>
                    <a:pt x="3408" y="2801"/>
                  </a:cubicBezTo>
                  <a:cubicBezTo>
                    <a:pt x="3462" y="2792"/>
                    <a:pt x="3489" y="2766"/>
                    <a:pt x="3489" y="2712"/>
                  </a:cubicBezTo>
                  <a:close/>
                  <a:moveTo>
                    <a:pt x="2160" y="12026"/>
                  </a:moveTo>
                  <a:cubicBezTo>
                    <a:pt x="2160" y="11972"/>
                    <a:pt x="2124" y="11937"/>
                    <a:pt x="2061" y="11937"/>
                  </a:cubicBezTo>
                  <a:cubicBezTo>
                    <a:pt x="2008" y="11937"/>
                    <a:pt x="1972" y="11972"/>
                    <a:pt x="1972" y="12026"/>
                  </a:cubicBezTo>
                  <a:cubicBezTo>
                    <a:pt x="1972" y="12088"/>
                    <a:pt x="2017" y="12124"/>
                    <a:pt x="2070" y="12124"/>
                  </a:cubicBezTo>
                  <a:cubicBezTo>
                    <a:pt x="2124" y="12115"/>
                    <a:pt x="2160" y="12088"/>
                    <a:pt x="2160" y="12026"/>
                  </a:cubicBezTo>
                  <a:close/>
                  <a:moveTo>
                    <a:pt x="2722" y="13257"/>
                  </a:moveTo>
                  <a:cubicBezTo>
                    <a:pt x="2677" y="13257"/>
                    <a:pt x="2641" y="13293"/>
                    <a:pt x="2641" y="13337"/>
                  </a:cubicBezTo>
                  <a:cubicBezTo>
                    <a:pt x="2632" y="13391"/>
                    <a:pt x="2668" y="13426"/>
                    <a:pt x="2722" y="13435"/>
                  </a:cubicBezTo>
                  <a:cubicBezTo>
                    <a:pt x="2775" y="13435"/>
                    <a:pt x="2802" y="13400"/>
                    <a:pt x="2820" y="13346"/>
                  </a:cubicBezTo>
                  <a:cubicBezTo>
                    <a:pt x="2802" y="13301"/>
                    <a:pt x="2784" y="13257"/>
                    <a:pt x="2722" y="13257"/>
                  </a:cubicBezTo>
                  <a:moveTo>
                    <a:pt x="1972" y="5371"/>
                  </a:moveTo>
                  <a:cubicBezTo>
                    <a:pt x="1972" y="5424"/>
                    <a:pt x="1999" y="5460"/>
                    <a:pt x="2061" y="5469"/>
                  </a:cubicBezTo>
                  <a:cubicBezTo>
                    <a:pt x="2124" y="5469"/>
                    <a:pt x="2160" y="5433"/>
                    <a:pt x="2160" y="5380"/>
                  </a:cubicBezTo>
                  <a:cubicBezTo>
                    <a:pt x="2160" y="5317"/>
                    <a:pt x="2133" y="5281"/>
                    <a:pt x="2070" y="5273"/>
                  </a:cubicBezTo>
                  <a:cubicBezTo>
                    <a:pt x="2017" y="5281"/>
                    <a:pt x="1972" y="5308"/>
                    <a:pt x="1972" y="5371"/>
                  </a:cubicBezTo>
                  <a:close/>
                  <a:moveTo>
                    <a:pt x="1401" y="5290"/>
                  </a:moveTo>
                  <a:cubicBezTo>
                    <a:pt x="1348" y="5290"/>
                    <a:pt x="1321" y="5326"/>
                    <a:pt x="1321" y="5380"/>
                  </a:cubicBezTo>
                  <a:cubicBezTo>
                    <a:pt x="1330" y="5424"/>
                    <a:pt x="1366" y="5460"/>
                    <a:pt x="1419" y="5451"/>
                  </a:cubicBezTo>
                  <a:cubicBezTo>
                    <a:pt x="1464" y="5451"/>
                    <a:pt x="1490" y="5415"/>
                    <a:pt x="1490" y="5371"/>
                  </a:cubicBezTo>
                  <a:cubicBezTo>
                    <a:pt x="1482" y="5317"/>
                    <a:pt x="1455" y="5281"/>
                    <a:pt x="1401" y="5290"/>
                  </a:cubicBezTo>
                  <a:close/>
                  <a:moveTo>
                    <a:pt x="2070" y="4621"/>
                  </a:moveTo>
                  <a:cubicBezTo>
                    <a:pt x="2017" y="4621"/>
                    <a:pt x="1981" y="4657"/>
                    <a:pt x="1972" y="4711"/>
                  </a:cubicBezTo>
                  <a:cubicBezTo>
                    <a:pt x="1972" y="4764"/>
                    <a:pt x="2008" y="4800"/>
                    <a:pt x="2070" y="4800"/>
                  </a:cubicBezTo>
                  <a:cubicBezTo>
                    <a:pt x="2124" y="4800"/>
                    <a:pt x="2151" y="4764"/>
                    <a:pt x="2160" y="4711"/>
                  </a:cubicBezTo>
                  <a:cubicBezTo>
                    <a:pt x="2151" y="4657"/>
                    <a:pt x="2124" y="4621"/>
                    <a:pt x="2070" y="4621"/>
                  </a:cubicBezTo>
                  <a:close/>
                  <a:moveTo>
                    <a:pt x="2632" y="4711"/>
                  </a:moveTo>
                  <a:cubicBezTo>
                    <a:pt x="2632" y="4773"/>
                    <a:pt x="2659" y="4809"/>
                    <a:pt x="2722" y="4809"/>
                  </a:cubicBezTo>
                  <a:cubicBezTo>
                    <a:pt x="2784" y="4809"/>
                    <a:pt x="2820" y="4773"/>
                    <a:pt x="2820" y="4711"/>
                  </a:cubicBezTo>
                  <a:cubicBezTo>
                    <a:pt x="2820" y="4648"/>
                    <a:pt x="2784" y="4621"/>
                    <a:pt x="2722" y="4612"/>
                  </a:cubicBezTo>
                  <a:cubicBezTo>
                    <a:pt x="2668" y="4621"/>
                    <a:pt x="2632" y="4648"/>
                    <a:pt x="2632" y="4711"/>
                  </a:cubicBezTo>
                  <a:close/>
                  <a:moveTo>
                    <a:pt x="4640" y="2052"/>
                  </a:moveTo>
                  <a:cubicBezTo>
                    <a:pt x="4640" y="2106"/>
                    <a:pt x="4666" y="2141"/>
                    <a:pt x="4720" y="2141"/>
                  </a:cubicBezTo>
                  <a:cubicBezTo>
                    <a:pt x="4773" y="2150"/>
                    <a:pt x="4809" y="2115"/>
                    <a:pt x="4809" y="2061"/>
                  </a:cubicBezTo>
                  <a:cubicBezTo>
                    <a:pt x="4818" y="2007"/>
                    <a:pt x="4782" y="1972"/>
                    <a:pt x="4729" y="1963"/>
                  </a:cubicBezTo>
                  <a:cubicBezTo>
                    <a:pt x="4675" y="1972"/>
                    <a:pt x="4640" y="1999"/>
                    <a:pt x="4640" y="2052"/>
                  </a:cubicBezTo>
                  <a:close/>
                  <a:moveTo>
                    <a:pt x="5478" y="2061"/>
                  </a:moveTo>
                  <a:cubicBezTo>
                    <a:pt x="5478" y="1999"/>
                    <a:pt x="5442" y="1963"/>
                    <a:pt x="5380" y="1963"/>
                  </a:cubicBezTo>
                  <a:cubicBezTo>
                    <a:pt x="5326" y="1963"/>
                    <a:pt x="5291" y="1999"/>
                    <a:pt x="5291" y="2052"/>
                  </a:cubicBezTo>
                  <a:cubicBezTo>
                    <a:pt x="5291" y="2115"/>
                    <a:pt x="5326" y="2141"/>
                    <a:pt x="5389" y="2150"/>
                  </a:cubicBezTo>
                  <a:cubicBezTo>
                    <a:pt x="5442" y="2141"/>
                    <a:pt x="5478" y="2115"/>
                    <a:pt x="5478" y="2061"/>
                  </a:cubicBezTo>
                  <a:close/>
                  <a:moveTo>
                    <a:pt x="6067" y="1954"/>
                  </a:moveTo>
                  <a:cubicBezTo>
                    <a:pt x="6013" y="1954"/>
                    <a:pt x="5969" y="1990"/>
                    <a:pt x="5969" y="2052"/>
                  </a:cubicBezTo>
                  <a:cubicBezTo>
                    <a:pt x="5969" y="2115"/>
                    <a:pt x="6004" y="2150"/>
                    <a:pt x="6067" y="2150"/>
                  </a:cubicBezTo>
                  <a:cubicBezTo>
                    <a:pt x="6129" y="2150"/>
                    <a:pt x="6156" y="2115"/>
                    <a:pt x="6165" y="2052"/>
                  </a:cubicBezTo>
                  <a:cubicBezTo>
                    <a:pt x="6156" y="1999"/>
                    <a:pt x="6129" y="1963"/>
                    <a:pt x="6067" y="1954"/>
                  </a:cubicBezTo>
                  <a:close/>
                  <a:moveTo>
                    <a:pt x="714" y="9287"/>
                  </a:moveTo>
                  <a:cubicBezTo>
                    <a:pt x="670" y="9296"/>
                    <a:pt x="634" y="9323"/>
                    <a:pt x="643" y="9376"/>
                  </a:cubicBezTo>
                  <a:cubicBezTo>
                    <a:pt x="643" y="9430"/>
                    <a:pt x="679" y="9456"/>
                    <a:pt x="732" y="9456"/>
                  </a:cubicBezTo>
                  <a:cubicBezTo>
                    <a:pt x="786" y="9448"/>
                    <a:pt x="804" y="9412"/>
                    <a:pt x="812" y="9367"/>
                  </a:cubicBezTo>
                  <a:cubicBezTo>
                    <a:pt x="804" y="9314"/>
                    <a:pt x="768" y="9278"/>
                    <a:pt x="714" y="9287"/>
                  </a:cubicBezTo>
                  <a:close/>
                  <a:moveTo>
                    <a:pt x="1401" y="9278"/>
                  </a:moveTo>
                  <a:cubicBezTo>
                    <a:pt x="1348" y="9278"/>
                    <a:pt x="1312" y="9314"/>
                    <a:pt x="1312" y="9376"/>
                  </a:cubicBezTo>
                  <a:cubicBezTo>
                    <a:pt x="1312" y="9430"/>
                    <a:pt x="1348" y="9465"/>
                    <a:pt x="1410" y="9465"/>
                  </a:cubicBezTo>
                  <a:cubicBezTo>
                    <a:pt x="1473" y="9465"/>
                    <a:pt x="1499" y="9430"/>
                    <a:pt x="1499" y="9367"/>
                  </a:cubicBezTo>
                  <a:cubicBezTo>
                    <a:pt x="1499" y="9314"/>
                    <a:pt x="1464" y="9278"/>
                    <a:pt x="1401" y="9278"/>
                  </a:cubicBezTo>
                  <a:close/>
                  <a:moveTo>
                    <a:pt x="1499" y="10036"/>
                  </a:moveTo>
                  <a:cubicBezTo>
                    <a:pt x="1499" y="9974"/>
                    <a:pt x="1464" y="9938"/>
                    <a:pt x="1410" y="9938"/>
                  </a:cubicBezTo>
                  <a:cubicBezTo>
                    <a:pt x="1357" y="9938"/>
                    <a:pt x="1321" y="9974"/>
                    <a:pt x="1312" y="10027"/>
                  </a:cubicBezTo>
                  <a:cubicBezTo>
                    <a:pt x="1312" y="10081"/>
                    <a:pt x="1348" y="10117"/>
                    <a:pt x="1410" y="10126"/>
                  </a:cubicBezTo>
                  <a:cubicBezTo>
                    <a:pt x="1464" y="10117"/>
                    <a:pt x="1499" y="10090"/>
                    <a:pt x="1499" y="10036"/>
                  </a:cubicBezTo>
                  <a:close/>
                  <a:moveTo>
                    <a:pt x="2052" y="12606"/>
                  </a:moveTo>
                  <a:cubicBezTo>
                    <a:pt x="2008" y="12615"/>
                    <a:pt x="1981" y="12641"/>
                    <a:pt x="1981" y="12695"/>
                  </a:cubicBezTo>
                  <a:cubicBezTo>
                    <a:pt x="1990" y="12748"/>
                    <a:pt x="2026" y="12775"/>
                    <a:pt x="2079" y="12775"/>
                  </a:cubicBezTo>
                  <a:cubicBezTo>
                    <a:pt x="2124" y="12766"/>
                    <a:pt x="2151" y="12730"/>
                    <a:pt x="2151" y="12686"/>
                  </a:cubicBezTo>
                  <a:cubicBezTo>
                    <a:pt x="2142" y="12632"/>
                    <a:pt x="2106" y="12597"/>
                    <a:pt x="2052" y="12606"/>
                  </a:cubicBezTo>
                  <a:close/>
                  <a:moveTo>
                    <a:pt x="3292" y="13346"/>
                  </a:moveTo>
                  <a:cubicBezTo>
                    <a:pt x="3292" y="13408"/>
                    <a:pt x="3328" y="13444"/>
                    <a:pt x="3382" y="13444"/>
                  </a:cubicBezTo>
                  <a:cubicBezTo>
                    <a:pt x="3444" y="13444"/>
                    <a:pt x="3480" y="13408"/>
                    <a:pt x="3480" y="13346"/>
                  </a:cubicBezTo>
                  <a:cubicBezTo>
                    <a:pt x="3480" y="13284"/>
                    <a:pt x="3444" y="13257"/>
                    <a:pt x="3382" y="13248"/>
                  </a:cubicBezTo>
                  <a:cubicBezTo>
                    <a:pt x="3328" y="13257"/>
                    <a:pt x="3292" y="13293"/>
                    <a:pt x="3292" y="13346"/>
                  </a:cubicBezTo>
                  <a:close/>
                  <a:moveTo>
                    <a:pt x="2820" y="12686"/>
                  </a:moveTo>
                  <a:cubicBezTo>
                    <a:pt x="2820" y="12632"/>
                    <a:pt x="2784" y="12597"/>
                    <a:pt x="2722" y="12597"/>
                  </a:cubicBezTo>
                  <a:cubicBezTo>
                    <a:pt x="2668" y="12597"/>
                    <a:pt x="2632" y="12632"/>
                    <a:pt x="2632" y="12686"/>
                  </a:cubicBezTo>
                  <a:cubicBezTo>
                    <a:pt x="2632" y="12748"/>
                    <a:pt x="2668" y="12775"/>
                    <a:pt x="2722" y="12784"/>
                  </a:cubicBezTo>
                  <a:cubicBezTo>
                    <a:pt x="2784" y="12775"/>
                    <a:pt x="2820" y="12748"/>
                    <a:pt x="2820" y="12686"/>
                  </a:cubicBezTo>
                  <a:close/>
                  <a:moveTo>
                    <a:pt x="1321" y="10688"/>
                  </a:moveTo>
                  <a:cubicBezTo>
                    <a:pt x="1321" y="10741"/>
                    <a:pt x="1348" y="10777"/>
                    <a:pt x="1401" y="10777"/>
                  </a:cubicBezTo>
                  <a:cubicBezTo>
                    <a:pt x="1464" y="10777"/>
                    <a:pt x="1499" y="10741"/>
                    <a:pt x="1499" y="10688"/>
                  </a:cubicBezTo>
                  <a:cubicBezTo>
                    <a:pt x="1499" y="10634"/>
                    <a:pt x="1455" y="10598"/>
                    <a:pt x="1401" y="10598"/>
                  </a:cubicBezTo>
                  <a:cubicBezTo>
                    <a:pt x="1357" y="10607"/>
                    <a:pt x="1321" y="10634"/>
                    <a:pt x="1321" y="10688"/>
                  </a:cubicBezTo>
                  <a:close/>
                  <a:moveTo>
                    <a:pt x="4631" y="2703"/>
                  </a:moveTo>
                  <a:cubicBezTo>
                    <a:pt x="4622" y="2766"/>
                    <a:pt x="4657" y="2801"/>
                    <a:pt x="4720" y="2810"/>
                  </a:cubicBezTo>
                  <a:cubicBezTo>
                    <a:pt x="4782" y="2810"/>
                    <a:pt x="4818" y="2784"/>
                    <a:pt x="4818" y="2712"/>
                  </a:cubicBezTo>
                  <a:cubicBezTo>
                    <a:pt x="4818" y="2650"/>
                    <a:pt x="4782" y="2623"/>
                    <a:pt x="4729" y="2614"/>
                  </a:cubicBezTo>
                  <a:cubicBezTo>
                    <a:pt x="4666" y="2614"/>
                    <a:pt x="4631" y="2650"/>
                    <a:pt x="4631" y="2703"/>
                  </a:cubicBezTo>
                  <a:close/>
                  <a:moveTo>
                    <a:pt x="4078" y="2623"/>
                  </a:moveTo>
                  <a:cubicBezTo>
                    <a:pt x="4024" y="2614"/>
                    <a:pt x="3979" y="2650"/>
                    <a:pt x="3979" y="2703"/>
                  </a:cubicBezTo>
                  <a:cubicBezTo>
                    <a:pt x="3970" y="2757"/>
                    <a:pt x="4006" y="2801"/>
                    <a:pt x="4060" y="2801"/>
                  </a:cubicBezTo>
                  <a:cubicBezTo>
                    <a:pt x="4113" y="2810"/>
                    <a:pt x="4149" y="2766"/>
                    <a:pt x="4158" y="2712"/>
                  </a:cubicBezTo>
                  <a:cubicBezTo>
                    <a:pt x="4149" y="2668"/>
                    <a:pt x="4131" y="2632"/>
                    <a:pt x="4078" y="2623"/>
                  </a:cubicBezTo>
                  <a:close/>
                  <a:moveTo>
                    <a:pt x="5478" y="14684"/>
                  </a:moveTo>
                  <a:cubicBezTo>
                    <a:pt x="5478" y="14631"/>
                    <a:pt x="5442" y="14595"/>
                    <a:pt x="5380" y="14595"/>
                  </a:cubicBezTo>
                  <a:cubicBezTo>
                    <a:pt x="5318" y="14595"/>
                    <a:pt x="5282" y="14631"/>
                    <a:pt x="5291" y="14693"/>
                  </a:cubicBezTo>
                  <a:cubicBezTo>
                    <a:pt x="5291" y="14756"/>
                    <a:pt x="5326" y="14782"/>
                    <a:pt x="5389" y="14782"/>
                  </a:cubicBezTo>
                  <a:cubicBezTo>
                    <a:pt x="5451" y="14773"/>
                    <a:pt x="5478" y="14747"/>
                    <a:pt x="5478" y="14684"/>
                  </a:cubicBezTo>
                  <a:close/>
                  <a:moveTo>
                    <a:pt x="732" y="7949"/>
                  </a:moveTo>
                  <a:cubicBezTo>
                    <a:pt x="679" y="7940"/>
                    <a:pt x="643" y="7976"/>
                    <a:pt x="643" y="8029"/>
                  </a:cubicBezTo>
                  <a:cubicBezTo>
                    <a:pt x="643" y="8083"/>
                    <a:pt x="670" y="8109"/>
                    <a:pt x="723" y="8118"/>
                  </a:cubicBezTo>
                  <a:cubicBezTo>
                    <a:pt x="777" y="8118"/>
                    <a:pt x="804" y="8083"/>
                    <a:pt x="812" y="8029"/>
                  </a:cubicBezTo>
                  <a:cubicBezTo>
                    <a:pt x="804" y="7985"/>
                    <a:pt x="777" y="7949"/>
                    <a:pt x="732" y="7949"/>
                  </a:cubicBezTo>
                  <a:close/>
                  <a:moveTo>
                    <a:pt x="1401" y="7940"/>
                  </a:moveTo>
                  <a:cubicBezTo>
                    <a:pt x="1348" y="7940"/>
                    <a:pt x="1312" y="7976"/>
                    <a:pt x="1312" y="8029"/>
                  </a:cubicBezTo>
                  <a:cubicBezTo>
                    <a:pt x="1312" y="8092"/>
                    <a:pt x="1348" y="8127"/>
                    <a:pt x="1410" y="8127"/>
                  </a:cubicBezTo>
                  <a:cubicBezTo>
                    <a:pt x="1473" y="8127"/>
                    <a:pt x="1499" y="8083"/>
                    <a:pt x="1508" y="8020"/>
                  </a:cubicBezTo>
                  <a:cubicBezTo>
                    <a:pt x="1490" y="7976"/>
                    <a:pt x="1464" y="7931"/>
                    <a:pt x="1401" y="7940"/>
                  </a:cubicBezTo>
                  <a:close/>
                  <a:moveTo>
                    <a:pt x="1410" y="6620"/>
                  </a:moveTo>
                  <a:cubicBezTo>
                    <a:pt x="1348" y="6620"/>
                    <a:pt x="1312" y="6655"/>
                    <a:pt x="1312" y="6718"/>
                  </a:cubicBezTo>
                  <a:cubicBezTo>
                    <a:pt x="1312" y="6771"/>
                    <a:pt x="1348" y="6807"/>
                    <a:pt x="1401" y="6807"/>
                  </a:cubicBezTo>
                  <a:cubicBezTo>
                    <a:pt x="1464" y="6807"/>
                    <a:pt x="1499" y="6771"/>
                    <a:pt x="1499" y="6700"/>
                  </a:cubicBezTo>
                  <a:cubicBezTo>
                    <a:pt x="1490" y="6655"/>
                    <a:pt x="1464" y="6620"/>
                    <a:pt x="1410" y="6620"/>
                  </a:cubicBezTo>
                  <a:close/>
                  <a:moveTo>
                    <a:pt x="1499" y="7378"/>
                  </a:moveTo>
                  <a:cubicBezTo>
                    <a:pt x="1499" y="7315"/>
                    <a:pt x="1473" y="7280"/>
                    <a:pt x="1410" y="7280"/>
                  </a:cubicBezTo>
                  <a:cubicBezTo>
                    <a:pt x="1348" y="7271"/>
                    <a:pt x="1312" y="7307"/>
                    <a:pt x="1312" y="7369"/>
                  </a:cubicBezTo>
                  <a:cubicBezTo>
                    <a:pt x="1312" y="7431"/>
                    <a:pt x="1348" y="7458"/>
                    <a:pt x="1401" y="7467"/>
                  </a:cubicBezTo>
                  <a:cubicBezTo>
                    <a:pt x="1464" y="7467"/>
                    <a:pt x="1499" y="7431"/>
                    <a:pt x="1499" y="7378"/>
                  </a:cubicBezTo>
                  <a:close/>
                  <a:moveTo>
                    <a:pt x="1401" y="8591"/>
                  </a:moveTo>
                  <a:cubicBezTo>
                    <a:pt x="1348" y="8600"/>
                    <a:pt x="1312" y="8636"/>
                    <a:pt x="1312" y="8689"/>
                  </a:cubicBezTo>
                  <a:cubicBezTo>
                    <a:pt x="1312" y="8752"/>
                    <a:pt x="1348" y="8787"/>
                    <a:pt x="1410" y="8778"/>
                  </a:cubicBezTo>
                  <a:cubicBezTo>
                    <a:pt x="1473" y="8778"/>
                    <a:pt x="1499" y="8743"/>
                    <a:pt x="1508" y="8680"/>
                  </a:cubicBezTo>
                  <a:cubicBezTo>
                    <a:pt x="1490" y="8636"/>
                    <a:pt x="1464" y="8591"/>
                    <a:pt x="1401" y="8591"/>
                  </a:cubicBezTo>
                  <a:close/>
                  <a:moveTo>
                    <a:pt x="732" y="8609"/>
                  </a:moveTo>
                  <a:cubicBezTo>
                    <a:pt x="679" y="8600"/>
                    <a:pt x="643" y="8636"/>
                    <a:pt x="643" y="8689"/>
                  </a:cubicBezTo>
                  <a:cubicBezTo>
                    <a:pt x="634" y="8734"/>
                    <a:pt x="670" y="8770"/>
                    <a:pt x="714" y="8770"/>
                  </a:cubicBezTo>
                  <a:cubicBezTo>
                    <a:pt x="768" y="8778"/>
                    <a:pt x="804" y="8743"/>
                    <a:pt x="812" y="8689"/>
                  </a:cubicBezTo>
                  <a:cubicBezTo>
                    <a:pt x="804" y="8645"/>
                    <a:pt x="786" y="8609"/>
                    <a:pt x="732" y="8609"/>
                  </a:cubicBezTo>
                  <a:close/>
                  <a:moveTo>
                    <a:pt x="5469" y="15344"/>
                  </a:moveTo>
                  <a:cubicBezTo>
                    <a:pt x="5469" y="15291"/>
                    <a:pt x="5434" y="15264"/>
                    <a:pt x="5389" y="15255"/>
                  </a:cubicBezTo>
                  <a:cubicBezTo>
                    <a:pt x="5335" y="15255"/>
                    <a:pt x="5300" y="15291"/>
                    <a:pt x="5300" y="15344"/>
                  </a:cubicBezTo>
                  <a:cubicBezTo>
                    <a:pt x="5300" y="15398"/>
                    <a:pt x="5335" y="15434"/>
                    <a:pt x="5389" y="15434"/>
                  </a:cubicBezTo>
                  <a:cubicBezTo>
                    <a:pt x="5442" y="15425"/>
                    <a:pt x="5478" y="15398"/>
                    <a:pt x="5469" y="15344"/>
                  </a:cubicBezTo>
                  <a:close/>
                  <a:moveTo>
                    <a:pt x="6067" y="15434"/>
                  </a:moveTo>
                  <a:cubicBezTo>
                    <a:pt x="6120" y="15442"/>
                    <a:pt x="6156" y="15407"/>
                    <a:pt x="6156" y="15353"/>
                  </a:cubicBezTo>
                  <a:cubicBezTo>
                    <a:pt x="6156" y="15291"/>
                    <a:pt x="6120" y="15255"/>
                    <a:pt x="6067" y="15255"/>
                  </a:cubicBezTo>
                  <a:cubicBezTo>
                    <a:pt x="6013" y="15255"/>
                    <a:pt x="5978" y="15291"/>
                    <a:pt x="5978" y="15344"/>
                  </a:cubicBezTo>
                  <a:cubicBezTo>
                    <a:pt x="5978" y="15398"/>
                    <a:pt x="6013" y="15434"/>
                    <a:pt x="6067" y="15434"/>
                  </a:cubicBezTo>
                  <a:close/>
                  <a:moveTo>
                    <a:pt x="6718" y="15255"/>
                  </a:moveTo>
                  <a:cubicBezTo>
                    <a:pt x="6665" y="15255"/>
                    <a:pt x="6629" y="15291"/>
                    <a:pt x="6629" y="15353"/>
                  </a:cubicBezTo>
                  <a:cubicBezTo>
                    <a:pt x="6638" y="15407"/>
                    <a:pt x="6674" y="15442"/>
                    <a:pt x="6727" y="15442"/>
                  </a:cubicBezTo>
                  <a:cubicBezTo>
                    <a:pt x="6790" y="15442"/>
                    <a:pt x="6816" y="15398"/>
                    <a:pt x="6816" y="15344"/>
                  </a:cubicBezTo>
                  <a:cubicBezTo>
                    <a:pt x="6807" y="15282"/>
                    <a:pt x="6781" y="15246"/>
                    <a:pt x="6718" y="15255"/>
                  </a:cubicBezTo>
                  <a:close/>
                  <a:moveTo>
                    <a:pt x="4078" y="14773"/>
                  </a:moveTo>
                  <a:cubicBezTo>
                    <a:pt x="4122" y="14764"/>
                    <a:pt x="4149" y="14738"/>
                    <a:pt x="4149" y="14684"/>
                  </a:cubicBezTo>
                  <a:cubicBezTo>
                    <a:pt x="4149" y="14631"/>
                    <a:pt x="4113" y="14604"/>
                    <a:pt x="4060" y="14604"/>
                  </a:cubicBezTo>
                  <a:cubicBezTo>
                    <a:pt x="4015" y="14604"/>
                    <a:pt x="3988" y="14640"/>
                    <a:pt x="3979" y="14693"/>
                  </a:cubicBezTo>
                  <a:cubicBezTo>
                    <a:pt x="3988" y="14747"/>
                    <a:pt x="4024" y="14773"/>
                    <a:pt x="4078" y="14773"/>
                  </a:cubicBezTo>
                  <a:close/>
                  <a:moveTo>
                    <a:pt x="4631" y="14684"/>
                  </a:moveTo>
                  <a:cubicBezTo>
                    <a:pt x="4631" y="14747"/>
                    <a:pt x="4666" y="14782"/>
                    <a:pt x="4729" y="14782"/>
                  </a:cubicBezTo>
                  <a:cubicBezTo>
                    <a:pt x="4782" y="14782"/>
                    <a:pt x="4818" y="14747"/>
                    <a:pt x="4818" y="14693"/>
                  </a:cubicBezTo>
                  <a:cubicBezTo>
                    <a:pt x="4818" y="14631"/>
                    <a:pt x="4782" y="14604"/>
                    <a:pt x="4720" y="14595"/>
                  </a:cubicBezTo>
                  <a:cubicBezTo>
                    <a:pt x="4675" y="14604"/>
                    <a:pt x="4631" y="14631"/>
                    <a:pt x="4631" y="14684"/>
                  </a:cubicBezTo>
                  <a:close/>
                  <a:moveTo>
                    <a:pt x="3489" y="12686"/>
                  </a:moveTo>
                  <a:cubicBezTo>
                    <a:pt x="3480" y="12615"/>
                    <a:pt x="3444" y="12579"/>
                    <a:pt x="3382" y="12588"/>
                  </a:cubicBezTo>
                  <a:cubicBezTo>
                    <a:pt x="3310" y="12588"/>
                    <a:pt x="3275" y="12632"/>
                    <a:pt x="3284" y="12695"/>
                  </a:cubicBezTo>
                  <a:cubicBezTo>
                    <a:pt x="3284" y="12757"/>
                    <a:pt x="3328" y="12793"/>
                    <a:pt x="3391" y="12793"/>
                  </a:cubicBezTo>
                  <a:cubicBezTo>
                    <a:pt x="3453" y="12784"/>
                    <a:pt x="3489" y="12748"/>
                    <a:pt x="3489" y="12686"/>
                  </a:cubicBezTo>
                  <a:close/>
                  <a:moveTo>
                    <a:pt x="5282" y="2712"/>
                  </a:moveTo>
                  <a:cubicBezTo>
                    <a:pt x="5282" y="2784"/>
                    <a:pt x="5326" y="2819"/>
                    <a:pt x="5389" y="2819"/>
                  </a:cubicBezTo>
                  <a:cubicBezTo>
                    <a:pt x="5451" y="2810"/>
                    <a:pt x="5487" y="2775"/>
                    <a:pt x="5487" y="2712"/>
                  </a:cubicBezTo>
                  <a:cubicBezTo>
                    <a:pt x="5487" y="2641"/>
                    <a:pt x="5442" y="2614"/>
                    <a:pt x="5380" y="2605"/>
                  </a:cubicBezTo>
                  <a:cubicBezTo>
                    <a:pt x="5318" y="2614"/>
                    <a:pt x="5282" y="2650"/>
                    <a:pt x="5282" y="2712"/>
                  </a:cubicBezTo>
                  <a:close/>
                  <a:moveTo>
                    <a:pt x="2061" y="10589"/>
                  </a:moveTo>
                  <a:cubicBezTo>
                    <a:pt x="2008" y="10589"/>
                    <a:pt x="1972" y="10625"/>
                    <a:pt x="1963" y="10679"/>
                  </a:cubicBezTo>
                  <a:cubicBezTo>
                    <a:pt x="1963" y="10750"/>
                    <a:pt x="1999" y="10786"/>
                    <a:pt x="2061" y="10786"/>
                  </a:cubicBezTo>
                  <a:cubicBezTo>
                    <a:pt x="2124" y="10795"/>
                    <a:pt x="2160" y="10750"/>
                    <a:pt x="2168" y="10688"/>
                  </a:cubicBezTo>
                  <a:cubicBezTo>
                    <a:pt x="2160" y="10625"/>
                    <a:pt x="2133" y="10589"/>
                    <a:pt x="2061" y="10589"/>
                  </a:cubicBezTo>
                  <a:close/>
                  <a:moveTo>
                    <a:pt x="3310" y="4033"/>
                  </a:moveTo>
                  <a:cubicBezTo>
                    <a:pt x="3310" y="4086"/>
                    <a:pt x="3337" y="4131"/>
                    <a:pt x="3400" y="4131"/>
                  </a:cubicBezTo>
                  <a:cubicBezTo>
                    <a:pt x="3462" y="4131"/>
                    <a:pt x="3507" y="4104"/>
                    <a:pt x="3507" y="4033"/>
                  </a:cubicBezTo>
                  <a:cubicBezTo>
                    <a:pt x="3507" y="3970"/>
                    <a:pt x="3471" y="3934"/>
                    <a:pt x="3408" y="3925"/>
                  </a:cubicBezTo>
                  <a:cubicBezTo>
                    <a:pt x="3346" y="3934"/>
                    <a:pt x="3310" y="3970"/>
                    <a:pt x="3310" y="4033"/>
                  </a:cubicBezTo>
                  <a:close/>
                  <a:moveTo>
                    <a:pt x="2722" y="11928"/>
                  </a:moveTo>
                  <a:cubicBezTo>
                    <a:pt x="2668" y="11928"/>
                    <a:pt x="2632" y="11963"/>
                    <a:pt x="2623" y="12017"/>
                  </a:cubicBezTo>
                  <a:cubicBezTo>
                    <a:pt x="2623" y="12088"/>
                    <a:pt x="2650" y="12124"/>
                    <a:pt x="2722" y="12133"/>
                  </a:cubicBezTo>
                  <a:cubicBezTo>
                    <a:pt x="2784" y="12133"/>
                    <a:pt x="2820" y="12097"/>
                    <a:pt x="2829" y="12035"/>
                  </a:cubicBezTo>
                  <a:cubicBezTo>
                    <a:pt x="2820" y="11972"/>
                    <a:pt x="2793" y="11928"/>
                    <a:pt x="2722" y="11928"/>
                  </a:cubicBezTo>
                  <a:close/>
                  <a:moveTo>
                    <a:pt x="3962" y="3372"/>
                  </a:moveTo>
                  <a:cubicBezTo>
                    <a:pt x="3962" y="3435"/>
                    <a:pt x="3997" y="3470"/>
                    <a:pt x="4060" y="3470"/>
                  </a:cubicBezTo>
                  <a:cubicBezTo>
                    <a:pt x="4122" y="3479"/>
                    <a:pt x="4167" y="3444"/>
                    <a:pt x="4167" y="3381"/>
                  </a:cubicBezTo>
                  <a:cubicBezTo>
                    <a:pt x="4167" y="3310"/>
                    <a:pt x="4131" y="3274"/>
                    <a:pt x="4069" y="3274"/>
                  </a:cubicBezTo>
                  <a:cubicBezTo>
                    <a:pt x="4006" y="3274"/>
                    <a:pt x="3970" y="3310"/>
                    <a:pt x="3962" y="3372"/>
                  </a:cubicBezTo>
                  <a:close/>
                  <a:moveTo>
                    <a:pt x="6165" y="14693"/>
                  </a:moveTo>
                  <a:cubicBezTo>
                    <a:pt x="6174" y="14622"/>
                    <a:pt x="6129" y="14586"/>
                    <a:pt x="6067" y="14586"/>
                  </a:cubicBezTo>
                  <a:cubicBezTo>
                    <a:pt x="6004" y="14586"/>
                    <a:pt x="5960" y="14622"/>
                    <a:pt x="5960" y="14684"/>
                  </a:cubicBezTo>
                  <a:cubicBezTo>
                    <a:pt x="5960" y="14756"/>
                    <a:pt x="6004" y="14782"/>
                    <a:pt x="6067" y="14791"/>
                  </a:cubicBezTo>
                  <a:cubicBezTo>
                    <a:pt x="6129" y="14791"/>
                    <a:pt x="6165" y="14756"/>
                    <a:pt x="6165" y="14693"/>
                  </a:cubicBezTo>
                  <a:close/>
                  <a:moveTo>
                    <a:pt x="4720" y="13926"/>
                  </a:moveTo>
                  <a:cubicBezTo>
                    <a:pt x="4657" y="13926"/>
                    <a:pt x="4622" y="13971"/>
                    <a:pt x="4622" y="14033"/>
                  </a:cubicBezTo>
                  <a:cubicBezTo>
                    <a:pt x="4622" y="14095"/>
                    <a:pt x="4666" y="14131"/>
                    <a:pt x="4729" y="14131"/>
                  </a:cubicBezTo>
                  <a:cubicBezTo>
                    <a:pt x="4791" y="14131"/>
                    <a:pt x="4827" y="14086"/>
                    <a:pt x="4827" y="14024"/>
                  </a:cubicBezTo>
                  <a:cubicBezTo>
                    <a:pt x="4818" y="13962"/>
                    <a:pt x="4782" y="13926"/>
                    <a:pt x="4720" y="13926"/>
                  </a:cubicBezTo>
                  <a:close/>
                  <a:moveTo>
                    <a:pt x="2061" y="6611"/>
                  </a:moveTo>
                  <a:cubicBezTo>
                    <a:pt x="1999" y="6611"/>
                    <a:pt x="1963" y="6655"/>
                    <a:pt x="1963" y="6718"/>
                  </a:cubicBezTo>
                  <a:cubicBezTo>
                    <a:pt x="1963" y="6780"/>
                    <a:pt x="2008" y="6816"/>
                    <a:pt x="2070" y="6816"/>
                  </a:cubicBezTo>
                  <a:cubicBezTo>
                    <a:pt x="2133" y="6816"/>
                    <a:pt x="2168" y="6771"/>
                    <a:pt x="2168" y="6709"/>
                  </a:cubicBezTo>
                  <a:cubicBezTo>
                    <a:pt x="2160" y="6646"/>
                    <a:pt x="2124" y="6611"/>
                    <a:pt x="2061" y="6611"/>
                  </a:cubicBezTo>
                  <a:close/>
                  <a:moveTo>
                    <a:pt x="1963" y="6040"/>
                  </a:moveTo>
                  <a:cubicBezTo>
                    <a:pt x="1972" y="6102"/>
                    <a:pt x="2008" y="6138"/>
                    <a:pt x="2079" y="6129"/>
                  </a:cubicBezTo>
                  <a:cubicBezTo>
                    <a:pt x="2133" y="6129"/>
                    <a:pt x="2168" y="6084"/>
                    <a:pt x="2168" y="6031"/>
                  </a:cubicBezTo>
                  <a:cubicBezTo>
                    <a:pt x="2168" y="5968"/>
                    <a:pt x="2124" y="5933"/>
                    <a:pt x="2061" y="5933"/>
                  </a:cubicBezTo>
                  <a:cubicBezTo>
                    <a:pt x="1999" y="5933"/>
                    <a:pt x="1963" y="5968"/>
                    <a:pt x="1963" y="6040"/>
                  </a:cubicBezTo>
                  <a:close/>
                  <a:moveTo>
                    <a:pt x="6718" y="1954"/>
                  </a:moveTo>
                  <a:cubicBezTo>
                    <a:pt x="6656" y="1954"/>
                    <a:pt x="6620" y="1999"/>
                    <a:pt x="6620" y="2052"/>
                  </a:cubicBezTo>
                  <a:cubicBezTo>
                    <a:pt x="6629" y="2115"/>
                    <a:pt x="6665" y="2159"/>
                    <a:pt x="6727" y="2150"/>
                  </a:cubicBezTo>
                  <a:cubicBezTo>
                    <a:pt x="6790" y="2150"/>
                    <a:pt x="6825" y="2115"/>
                    <a:pt x="6825" y="2043"/>
                  </a:cubicBezTo>
                  <a:cubicBezTo>
                    <a:pt x="6816" y="1990"/>
                    <a:pt x="6781" y="1954"/>
                    <a:pt x="6718" y="1954"/>
                  </a:cubicBezTo>
                  <a:close/>
                  <a:moveTo>
                    <a:pt x="2177" y="8689"/>
                  </a:moveTo>
                  <a:cubicBezTo>
                    <a:pt x="2177" y="8627"/>
                    <a:pt x="2142" y="8582"/>
                    <a:pt x="2079" y="8582"/>
                  </a:cubicBezTo>
                  <a:cubicBezTo>
                    <a:pt x="2008" y="8573"/>
                    <a:pt x="1963" y="8618"/>
                    <a:pt x="1954" y="8680"/>
                  </a:cubicBezTo>
                  <a:cubicBezTo>
                    <a:pt x="1954" y="8752"/>
                    <a:pt x="1999" y="8787"/>
                    <a:pt x="2061" y="8805"/>
                  </a:cubicBezTo>
                  <a:cubicBezTo>
                    <a:pt x="2133" y="8796"/>
                    <a:pt x="2177" y="8761"/>
                    <a:pt x="2177" y="8689"/>
                  </a:cubicBezTo>
                  <a:close/>
                  <a:moveTo>
                    <a:pt x="2070" y="7922"/>
                  </a:moveTo>
                  <a:cubicBezTo>
                    <a:pt x="2008" y="7922"/>
                    <a:pt x="1963" y="7958"/>
                    <a:pt x="1954" y="8020"/>
                  </a:cubicBezTo>
                  <a:cubicBezTo>
                    <a:pt x="1954" y="8092"/>
                    <a:pt x="1990" y="8136"/>
                    <a:pt x="2061" y="8136"/>
                  </a:cubicBezTo>
                  <a:cubicBezTo>
                    <a:pt x="2124" y="8145"/>
                    <a:pt x="2168" y="8100"/>
                    <a:pt x="2177" y="8029"/>
                  </a:cubicBezTo>
                  <a:cubicBezTo>
                    <a:pt x="2168" y="7967"/>
                    <a:pt x="2133" y="7922"/>
                    <a:pt x="2070" y="7922"/>
                  </a:cubicBezTo>
                  <a:close/>
                  <a:moveTo>
                    <a:pt x="2177" y="9385"/>
                  </a:moveTo>
                  <a:cubicBezTo>
                    <a:pt x="2177" y="9314"/>
                    <a:pt x="2142" y="9269"/>
                    <a:pt x="2070" y="9260"/>
                  </a:cubicBezTo>
                  <a:cubicBezTo>
                    <a:pt x="2008" y="9260"/>
                    <a:pt x="1963" y="9296"/>
                    <a:pt x="1963" y="9358"/>
                  </a:cubicBezTo>
                  <a:cubicBezTo>
                    <a:pt x="1954" y="9430"/>
                    <a:pt x="1999" y="9465"/>
                    <a:pt x="2061" y="9483"/>
                  </a:cubicBezTo>
                  <a:cubicBezTo>
                    <a:pt x="2124" y="9474"/>
                    <a:pt x="2168" y="9448"/>
                    <a:pt x="2177" y="9385"/>
                  </a:cubicBezTo>
                  <a:close/>
                  <a:moveTo>
                    <a:pt x="5960" y="2721"/>
                  </a:moveTo>
                  <a:cubicBezTo>
                    <a:pt x="5960" y="2784"/>
                    <a:pt x="6004" y="2819"/>
                    <a:pt x="6067" y="2819"/>
                  </a:cubicBezTo>
                  <a:cubicBezTo>
                    <a:pt x="6129" y="2819"/>
                    <a:pt x="6174" y="2775"/>
                    <a:pt x="6174" y="2712"/>
                  </a:cubicBezTo>
                  <a:cubicBezTo>
                    <a:pt x="6174" y="2641"/>
                    <a:pt x="6129" y="2605"/>
                    <a:pt x="6058" y="2596"/>
                  </a:cubicBezTo>
                  <a:cubicBezTo>
                    <a:pt x="5996" y="2614"/>
                    <a:pt x="5951" y="2650"/>
                    <a:pt x="5960" y="2721"/>
                  </a:cubicBezTo>
                  <a:close/>
                  <a:moveTo>
                    <a:pt x="2730" y="5264"/>
                  </a:moveTo>
                  <a:cubicBezTo>
                    <a:pt x="2659" y="5264"/>
                    <a:pt x="2615" y="5308"/>
                    <a:pt x="2615" y="5380"/>
                  </a:cubicBezTo>
                  <a:cubicBezTo>
                    <a:pt x="2623" y="5442"/>
                    <a:pt x="2668" y="5487"/>
                    <a:pt x="2739" y="5478"/>
                  </a:cubicBezTo>
                  <a:cubicBezTo>
                    <a:pt x="2793" y="5469"/>
                    <a:pt x="2829" y="5433"/>
                    <a:pt x="2838" y="5371"/>
                  </a:cubicBezTo>
                  <a:cubicBezTo>
                    <a:pt x="2820" y="5308"/>
                    <a:pt x="2793" y="5264"/>
                    <a:pt x="2730" y="5264"/>
                  </a:cubicBezTo>
                  <a:close/>
                  <a:moveTo>
                    <a:pt x="2722" y="11259"/>
                  </a:moveTo>
                  <a:cubicBezTo>
                    <a:pt x="2659" y="11259"/>
                    <a:pt x="2615" y="11303"/>
                    <a:pt x="2615" y="11374"/>
                  </a:cubicBezTo>
                  <a:cubicBezTo>
                    <a:pt x="2615" y="11437"/>
                    <a:pt x="2659" y="11482"/>
                    <a:pt x="2722" y="11482"/>
                  </a:cubicBezTo>
                  <a:cubicBezTo>
                    <a:pt x="2784" y="11482"/>
                    <a:pt x="2829" y="11437"/>
                    <a:pt x="2838" y="11374"/>
                  </a:cubicBezTo>
                  <a:cubicBezTo>
                    <a:pt x="2829" y="11303"/>
                    <a:pt x="2793" y="11259"/>
                    <a:pt x="2722" y="11259"/>
                  </a:cubicBezTo>
                  <a:close/>
                  <a:moveTo>
                    <a:pt x="2070" y="9920"/>
                  </a:moveTo>
                  <a:cubicBezTo>
                    <a:pt x="2008" y="9920"/>
                    <a:pt x="1963" y="9965"/>
                    <a:pt x="1963" y="10027"/>
                  </a:cubicBezTo>
                  <a:cubicBezTo>
                    <a:pt x="1954" y="10090"/>
                    <a:pt x="1999" y="10134"/>
                    <a:pt x="2061" y="10134"/>
                  </a:cubicBezTo>
                  <a:cubicBezTo>
                    <a:pt x="2124" y="10143"/>
                    <a:pt x="2168" y="10099"/>
                    <a:pt x="2177" y="10027"/>
                  </a:cubicBezTo>
                  <a:cubicBezTo>
                    <a:pt x="2168" y="9965"/>
                    <a:pt x="2133" y="9929"/>
                    <a:pt x="2070" y="9920"/>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62"/>
            <p:cNvSpPr/>
            <p:nvPr/>
          </p:nvSpPr>
          <p:spPr>
            <a:xfrm>
              <a:off x="6854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62"/>
            <p:cNvSpPr/>
            <p:nvPr/>
          </p:nvSpPr>
          <p:spPr>
            <a:xfrm>
              <a:off x="692990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62"/>
            <p:cNvSpPr/>
            <p:nvPr/>
          </p:nvSpPr>
          <p:spPr>
            <a:xfrm>
              <a:off x="70054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62"/>
            <p:cNvSpPr/>
            <p:nvPr/>
          </p:nvSpPr>
          <p:spPr>
            <a:xfrm>
              <a:off x="70867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62"/>
            <p:cNvSpPr/>
            <p:nvPr/>
          </p:nvSpPr>
          <p:spPr>
            <a:xfrm>
              <a:off x="716225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62"/>
            <p:cNvSpPr/>
            <p:nvPr/>
          </p:nvSpPr>
          <p:spPr>
            <a:xfrm>
              <a:off x="72377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62"/>
            <p:cNvSpPr/>
            <p:nvPr/>
          </p:nvSpPr>
          <p:spPr>
            <a:xfrm>
              <a:off x="73190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62"/>
            <p:cNvSpPr/>
            <p:nvPr/>
          </p:nvSpPr>
          <p:spPr>
            <a:xfrm>
              <a:off x="70054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62"/>
            <p:cNvSpPr/>
            <p:nvPr/>
          </p:nvSpPr>
          <p:spPr>
            <a:xfrm>
              <a:off x="70867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62"/>
            <p:cNvSpPr/>
            <p:nvPr/>
          </p:nvSpPr>
          <p:spPr>
            <a:xfrm>
              <a:off x="716225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62"/>
            <p:cNvSpPr/>
            <p:nvPr/>
          </p:nvSpPr>
          <p:spPr>
            <a:xfrm>
              <a:off x="6704925" y="205175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62"/>
            <p:cNvSpPr/>
            <p:nvPr/>
          </p:nvSpPr>
          <p:spPr>
            <a:xfrm>
              <a:off x="7478375" y="2043425"/>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62"/>
            <p:cNvSpPr/>
            <p:nvPr/>
          </p:nvSpPr>
          <p:spPr>
            <a:xfrm>
              <a:off x="723777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62"/>
            <p:cNvSpPr/>
            <p:nvPr/>
          </p:nvSpPr>
          <p:spPr>
            <a:xfrm>
              <a:off x="7400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62"/>
            <p:cNvSpPr/>
            <p:nvPr/>
          </p:nvSpPr>
          <p:spPr>
            <a:xfrm>
              <a:off x="731330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5" name="Google Shape;1605;p62"/>
          <p:cNvSpPr/>
          <p:nvPr/>
        </p:nvSpPr>
        <p:spPr>
          <a:xfrm rot="8421575">
            <a:off x="-2842892" y="-2382669"/>
            <a:ext cx="4024344" cy="4024344"/>
          </a:xfrm>
          <a:prstGeom prst="blockArc">
            <a:avLst>
              <a:gd fmla="val 10800000" name="adj1"/>
              <a:gd fmla="val 12243" name="adj2"/>
              <a:gd fmla="val 10363" name="adj3"/>
            </a:avLst>
          </a:prstGeom>
          <a:solidFill>
            <a:srgbClr val="FF0098">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62"/>
          <p:cNvSpPr/>
          <p:nvPr/>
        </p:nvSpPr>
        <p:spPr>
          <a:xfrm rot="-1785170">
            <a:off x="7367865" y="3806387"/>
            <a:ext cx="4024307" cy="4024307"/>
          </a:xfrm>
          <a:prstGeom prst="blockArc">
            <a:avLst>
              <a:gd fmla="val 10800000" name="adj1"/>
              <a:gd fmla="val 12243" name="adj2"/>
              <a:gd fmla="val 10363" name="adj3"/>
            </a:avLst>
          </a:prstGeom>
          <a:solidFill>
            <a:srgbClr val="9100B1">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7" name="Google Shape;1607;p62"/>
          <p:cNvGrpSpPr/>
          <p:nvPr/>
        </p:nvGrpSpPr>
        <p:grpSpPr>
          <a:xfrm rot="10800000">
            <a:off x="6496058" y="-763065"/>
            <a:ext cx="3011323" cy="1432849"/>
            <a:chOff x="6138003" y="1915900"/>
            <a:chExt cx="1988197" cy="946025"/>
          </a:xfrm>
        </p:grpSpPr>
        <p:sp>
          <p:nvSpPr>
            <p:cNvPr id="1608" name="Google Shape;1608;p62"/>
            <p:cNvSpPr/>
            <p:nvPr/>
          </p:nvSpPr>
          <p:spPr>
            <a:xfrm rot="5400000">
              <a:off x="6722851" y="1458576"/>
              <a:ext cx="818501" cy="1988197"/>
            </a:xfrm>
            <a:custGeom>
              <a:rect b="b" l="l" r="r" t="t"/>
              <a:pathLst>
                <a:path extrusionOk="0" h="16754" w="6897">
                  <a:moveTo>
                    <a:pt x="6558" y="8029"/>
                  </a:moveTo>
                  <a:cubicBezTo>
                    <a:pt x="6558" y="8118"/>
                    <a:pt x="6629" y="8190"/>
                    <a:pt x="6718" y="8199"/>
                  </a:cubicBezTo>
                  <a:cubicBezTo>
                    <a:pt x="6807" y="8199"/>
                    <a:pt x="6888" y="8127"/>
                    <a:pt x="6888" y="8029"/>
                  </a:cubicBezTo>
                  <a:cubicBezTo>
                    <a:pt x="6888" y="7940"/>
                    <a:pt x="6816" y="7869"/>
                    <a:pt x="6727" y="7869"/>
                  </a:cubicBezTo>
                  <a:cubicBezTo>
                    <a:pt x="6638" y="7860"/>
                    <a:pt x="6567" y="7931"/>
                    <a:pt x="6558" y="8029"/>
                  </a:cubicBezTo>
                  <a:close/>
                  <a:moveTo>
                    <a:pt x="6736" y="9207"/>
                  </a:moveTo>
                  <a:cubicBezTo>
                    <a:pt x="6647" y="9198"/>
                    <a:pt x="6567" y="9278"/>
                    <a:pt x="6558" y="9358"/>
                  </a:cubicBezTo>
                  <a:cubicBezTo>
                    <a:pt x="6558" y="9448"/>
                    <a:pt x="6629" y="9528"/>
                    <a:pt x="6718" y="9537"/>
                  </a:cubicBezTo>
                  <a:cubicBezTo>
                    <a:pt x="6807" y="9537"/>
                    <a:pt x="6888" y="9465"/>
                    <a:pt x="6888" y="9376"/>
                  </a:cubicBezTo>
                  <a:cubicBezTo>
                    <a:pt x="6897" y="9296"/>
                    <a:pt x="6825" y="9216"/>
                    <a:pt x="6736" y="9207"/>
                  </a:cubicBezTo>
                  <a:close/>
                  <a:moveTo>
                    <a:pt x="6727" y="8520"/>
                  </a:moveTo>
                  <a:cubicBezTo>
                    <a:pt x="6629" y="8529"/>
                    <a:pt x="6558" y="8600"/>
                    <a:pt x="6558" y="8689"/>
                  </a:cubicBezTo>
                  <a:cubicBezTo>
                    <a:pt x="6558" y="8778"/>
                    <a:pt x="6638" y="8859"/>
                    <a:pt x="6736" y="8850"/>
                  </a:cubicBezTo>
                  <a:cubicBezTo>
                    <a:pt x="6825" y="8850"/>
                    <a:pt x="6897" y="8770"/>
                    <a:pt x="6888" y="8680"/>
                  </a:cubicBezTo>
                  <a:cubicBezTo>
                    <a:pt x="6888" y="8591"/>
                    <a:pt x="6816" y="8520"/>
                    <a:pt x="6727" y="8520"/>
                  </a:cubicBezTo>
                  <a:close/>
                  <a:moveTo>
                    <a:pt x="6727" y="7208"/>
                  </a:moveTo>
                  <a:cubicBezTo>
                    <a:pt x="6638" y="7208"/>
                    <a:pt x="6567" y="7280"/>
                    <a:pt x="6558" y="7360"/>
                  </a:cubicBezTo>
                  <a:cubicBezTo>
                    <a:pt x="6558" y="7449"/>
                    <a:pt x="6629" y="7530"/>
                    <a:pt x="6718" y="7538"/>
                  </a:cubicBezTo>
                  <a:cubicBezTo>
                    <a:pt x="6807" y="7538"/>
                    <a:pt x="6888" y="7458"/>
                    <a:pt x="6888" y="7369"/>
                  </a:cubicBezTo>
                  <a:cubicBezTo>
                    <a:pt x="6888" y="7289"/>
                    <a:pt x="6807" y="7208"/>
                    <a:pt x="6727" y="7208"/>
                  </a:cubicBezTo>
                  <a:close/>
                  <a:moveTo>
                    <a:pt x="6718" y="9867"/>
                  </a:moveTo>
                  <a:cubicBezTo>
                    <a:pt x="6629" y="9876"/>
                    <a:pt x="6575" y="9929"/>
                    <a:pt x="6567" y="10027"/>
                  </a:cubicBezTo>
                  <a:cubicBezTo>
                    <a:pt x="6558" y="10108"/>
                    <a:pt x="6638" y="10188"/>
                    <a:pt x="6718" y="10188"/>
                  </a:cubicBezTo>
                  <a:cubicBezTo>
                    <a:pt x="6807" y="10197"/>
                    <a:pt x="6888" y="10117"/>
                    <a:pt x="6888" y="10027"/>
                  </a:cubicBezTo>
                  <a:cubicBezTo>
                    <a:pt x="6888" y="9947"/>
                    <a:pt x="6807" y="9858"/>
                    <a:pt x="6718" y="9867"/>
                  </a:cubicBezTo>
                  <a:close/>
                  <a:moveTo>
                    <a:pt x="5906" y="8689"/>
                  </a:moveTo>
                  <a:cubicBezTo>
                    <a:pt x="5915" y="8787"/>
                    <a:pt x="5969" y="8841"/>
                    <a:pt x="6058" y="8850"/>
                  </a:cubicBezTo>
                  <a:cubicBezTo>
                    <a:pt x="6147" y="8859"/>
                    <a:pt x="6228" y="8778"/>
                    <a:pt x="6228" y="8689"/>
                  </a:cubicBezTo>
                  <a:cubicBezTo>
                    <a:pt x="6228" y="8609"/>
                    <a:pt x="6147" y="8529"/>
                    <a:pt x="6067" y="8529"/>
                  </a:cubicBezTo>
                  <a:cubicBezTo>
                    <a:pt x="5978" y="8529"/>
                    <a:pt x="5897" y="8609"/>
                    <a:pt x="5906" y="8689"/>
                  </a:cubicBezTo>
                  <a:close/>
                  <a:moveTo>
                    <a:pt x="6228" y="8038"/>
                  </a:moveTo>
                  <a:cubicBezTo>
                    <a:pt x="6228" y="7949"/>
                    <a:pt x="6156" y="7869"/>
                    <a:pt x="6067" y="7869"/>
                  </a:cubicBezTo>
                  <a:cubicBezTo>
                    <a:pt x="5987" y="7869"/>
                    <a:pt x="5906" y="7940"/>
                    <a:pt x="5906" y="8020"/>
                  </a:cubicBezTo>
                  <a:cubicBezTo>
                    <a:pt x="5897" y="8109"/>
                    <a:pt x="5978" y="8190"/>
                    <a:pt x="6067" y="8190"/>
                  </a:cubicBezTo>
                  <a:cubicBezTo>
                    <a:pt x="6147" y="8190"/>
                    <a:pt x="6219" y="8118"/>
                    <a:pt x="6228" y="8038"/>
                  </a:cubicBezTo>
                  <a:close/>
                  <a:moveTo>
                    <a:pt x="6888" y="6718"/>
                  </a:moveTo>
                  <a:cubicBezTo>
                    <a:pt x="6888" y="6629"/>
                    <a:pt x="6807" y="6548"/>
                    <a:pt x="6727" y="6548"/>
                  </a:cubicBezTo>
                  <a:cubicBezTo>
                    <a:pt x="6638" y="6548"/>
                    <a:pt x="6567" y="6629"/>
                    <a:pt x="6567" y="6709"/>
                  </a:cubicBezTo>
                  <a:cubicBezTo>
                    <a:pt x="6558" y="6798"/>
                    <a:pt x="6638" y="6878"/>
                    <a:pt x="6727" y="6869"/>
                  </a:cubicBezTo>
                  <a:cubicBezTo>
                    <a:pt x="6807" y="6869"/>
                    <a:pt x="6879" y="6798"/>
                    <a:pt x="6888" y="6718"/>
                  </a:cubicBezTo>
                  <a:close/>
                  <a:moveTo>
                    <a:pt x="6067" y="9207"/>
                  </a:moveTo>
                  <a:cubicBezTo>
                    <a:pt x="5987" y="9207"/>
                    <a:pt x="5906" y="9287"/>
                    <a:pt x="5906" y="9376"/>
                  </a:cubicBezTo>
                  <a:cubicBezTo>
                    <a:pt x="5906" y="9456"/>
                    <a:pt x="5978" y="9528"/>
                    <a:pt x="6058" y="9528"/>
                  </a:cubicBezTo>
                  <a:cubicBezTo>
                    <a:pt x="6147" y="9537"/>
                    <a:pt x="6228" y="9456"/>
                    <a:pt x="6228" y="9367"/>
                  </a:cubicBezTo>
                  <a:cubicBezTo>
                    <a:pt x="6228" y="9287"/>
                    <a:pt x="6156" y="9216"/>
                    <a:pt x="6067" y="9207"/>
                  </a:cubicBezTo>
                  <a:close/>
                  <a:moveTo>
                    <a:pt x="5906" y="7369"/>
                  </a:moveTo>
                  <a:cubicBezTo>
                    <a:pt x="5906" y="7449"/>
                    <a:pt x="5978" y="7530"/>
                    <a:pt x="6058" y="7530"/>
                  </a:cubicBezTo>
                  <a:cubicBezTo>
                    <a:pt x="6147" y="7530"/>
                    <a:pt x="6228" y="7449"/>
                    <a:pt x="6228" y="7369"/>
                  </a:cubicBezTo>
                  <a:cubicBezTo>
                    <a:pt x="6219" y="7289"/>
                    <a:pt x="6147" y="7208"/>
                    <a:pt x="6067" y="7208"/>
                  </a:cubicBezTo>
                  <a:cubicBezTo>
                    <a:pt x="5987" y="7208"/>
                    <a:pt x="5906" y="7289"/>
                    <a:pt x="5906" y="7369"/>
                  </a:cubicBezTo>
                  <a:close/>
                  <a:moveTo>
                    <a:pt x="6879" y="10688"/>
                  </a:moveTo>
                  <a:cubicBezTo>
                    <a:pt x="6879" y="10607"/>
                    <a:pt x="6807" y="10527"/>
                    <a:pt x="6718" y="10527"/>
                  </a:cubicBezTo>
                  <a:cubicBezTo>
                    <a:pt x="6638" y="10536"/>
                    <a:pt x="6567" y="10607"/>
                    <a:pt x="6567" y="10688"/>
                  </a:cubicBezTo>
                  <a:cubicBezTo>
                    <a:pt x="6567" y="10777"/>
                    <a:pt x="6647" y="10848"/>
                    <a:pt x="6727" y="10848"/>
                  </a:cubicBezTo>
                  <a:cubicBezTo>
                    <a:pt x="6807" y="10848"/>
                    <a:pt x="6888" y="10768"/>
                    <a:pt x="6879" y="10688"/>
                  </a:cubicBezTo>
                  <a:close/>
                  <a:moveTo>
                    <a:pt x="5906" y="10027"/>
                  </a:moveTo>
                  <a:cubicBezTo>
                    <a:pt x="5906" y="10108"/>
                    <a:pt x="5978" y="10188"/>
                    <a:pt x="6067" y="10188"/>
                  </a:cubicBezTo>
                  <a:cubicBezTo>
                    <a:pt x="6147" y="10188"/>
                    <a:pt x="6219" y="10117"/>
                    <a:pt x="6228" y="10036"/>
                  </a:cubicBezTo>
                  <a:cubicBezTo>
                    <a:pt x="6228" y="9947"/>
                    <a:pt x="6147" y="9876"/>
                    <a:pt x="6067" y="9876"/>
                  </a:cubicBezTo>
                  <a:cubicBezTo>
                    <a:pt x="5987" y="9867"/>
                    <a:pt x="5906" y="9947"/>
                    <a:pt x="5906" y="10027"/>
                  </a:cubicBezTo>
                  <a:close/>
                  <a:moveTo>
                    <a:pt x="6058" y="6557"/>
                  </a:moveTo>
                  <a:cubicBezTo>
                    <a:pt x="5969" y="6566"/>
                    <a:pt x="5915" y="6620"/>
                    <a:pt x="5915" y="6709"/>
                  </a:cubicBezTo>
                  <a:cubicBezTo>
                    <a:pt x="5906" y="6798"/>
                    <a:pt x="5987" y="6869"/>
                    <a:pt x="6067" y="6869"/>
                  </a:cubicBezTo>
                  <a:cubicBezTo>
                    <a:pt x="6147" y="6869"/>
                    <a:pt x="6228" y="6789"/>
                    <a:pt x="6219" y="6709"/>
                  </a:cubicBezTo>
                  <a:cubicBezTo>
                    <a:pt x="6219" y="6620"/>
                    <a:pt x="6138" y="6548"/>
                    <a:pt x="6058" y="6557"/>
                  </a:cubicBezTo>
                  <a:close/>
                  <a:moveTo>
                    <a:pt x="5541" y="8689"/>
                  </a:moveTo>
                  <a:cubicBezTo>
                    <a:pt x="5532" y="8600"/>
                    <a:pt x="5478" y="8547"/>
                    <a:pt x="5398" y="8538"/>
                  </a:cubicBezTo>
                  <a:cubicBezTo>
                    <a:pt x="5309" y="8520"/>
                    <a:pt x="5228" y="8600"/>
                    <a:pt x="5228" y="8680"/>
                  </a:cubicBezTo>
                  <a:cubicBezTo>
                    <a:pt x="5219" y="8761"/>
                    <a:pt x="5300" y="8841"/>
                    <a:pt x="5380" y="8841"/>
                  </a:cubicBezTo>
                  <a:cubicBezTo>
                    <a:pt x="5460" y="8850"/>
                    <a:pt x="5541" y="8770"/>
                    <a:pt x="5541" y="8689"/>
                  </a:cubicBezTo>
                  <a:close/>
                  <a:moveTo>
                    <a:pt x="6870" y="6040"/>
                  </a:moveTo>
                  <a:cubicBezTo>
                    <a:pt x="6879" y="5951"/>
                    <a:pt x="6834" y="5897"/>
                    <a:pt x="6736" y="5879"/>
                  </a:cubicBezTo>
                  <a:cubicBezTo>
                    <a:pt x="6647" y="5870"/>
                    <a:pt x="6575" y="5933"/>
                    <a:pt x="6575" y="6022"/>
                  </a:cubicBezTo>
                  <a:cubicBezTo>
                    <a:pt x="6575" y="6120"/>
                    <a:pt x="6620" y="6165"/>
                    <a:pt x="6718" y="6182"/>
                  </a:cubicBezTo>
                  <a:cubicBezTo>
                    <a:pt x="6807" y="6174"/>
                    <a:pt x="6870" y="6138"/>
                    <a:pt x="6870" y="6040"/>
                  </a:cubicBezTo>
                  <a:close/>
                  <a:moveTo>
                    <a:pt x="5532" y="8038"/>
                  </a:moveTo>
                  <a:cubicBezTo>
                    <a:pt x="5532" y="7940"/>
                    <a:pt x="5487" y="7886"/>
                    <a:pt x="5389" y="7877"/>
                  </a:cubicBezTo>
                  <a:cubicBezTo>
                    <a:pt x="5300" y="7877"/>
                    <a:pt x="5228" y="7940"/>
                    <a:pt x="5237" y="8029"/>
                  </a:cubicBezTo>
                  <a:cubicBezTo>
                    <a:pt x="5237" y="8127"/>
                    <a:pt x="5291" y="8172"/>
                    <a:pt x="5380" y="8181"/>
                  </a:cubicBezTo>
                  <a:cubicBezTo>
                    <a:pt x="5478" y="8172"/>
                    <a:pt x="5532" y="8127"/>
                    <a:pt x="5532" y="8038"/>
                  </a:cubicBezTo>
                  <a:close/>
                  <a:moveTo>
                    <a:pt x="5237" y="9367"/>
                  </a:moveTo>
                  <a:cubicBezTo>
                    <a:pt x="5237" y="9465"/>
                    <a:pt x="5282" y="9510"/>
                    <a:pt x="5380" y="9519"/>
                  </a:cubicBezTo>
                  <a:cubicBezTo>
                    <a:pt x="5469" y="9528"/>
                    <a:pt x="5541" y="9456"/>
                    <a:pt x="5532" y="9367"/>
                  </a:cubicBezTo>
                  <a:cubicBezTo>
                    <a:pt x="5532" y="9278"/>
                    <a:pt x="5478" y="9225"/>
                    <a:pt x="5380" y="9225"/>
                  </a:cubicBezTo>
                  <a:cubicBezTo>
                    <a:pt x="5291" y="9225"/>
                    <a:pt x="5237" y="9278"/>
                    <a:pt x="5237" y="9367"/>
                  </a:cubicBezTo>
                  <a:close/>
                  <a:moveTo>
                    <a:pt x="5389" y="7226"/>
                  </a:moveTo>
                  <a:cubicBezTo>
                    <a:pt x="5291" y="7226"/>
                    <a:pt x="5237" y="7280"/>
                    <a:pt x="5237" y="7369"/>
                  </a:cubicBezTo>
                  <a:cubicBezTo>
                    <a:pt x="5237" y="7458"/>
                    <a:pt x="5291" y="7512"/>
                    <a:pt x="5380" y="7521"/>
                  </a:cubicBezTo>
                  <a:cubicBezTo>
                    <a:pt x="5478" y="7521"/>
                    <a:pt x="5523" y="7467"/>
                    <a:pt x="5532" y="7378"/>
                  </a:cubicBezTo>
                  <a:cubicBezTo>
                    <a:pt x="5523" y="7280"/>
                    <a:pt x="5478" y="7226"/>
                    <a:pt x="5389" y="7226"/>
                  </a:cubicBezTo>
                  <a:close/>
                  <a:moveTo>
                    <a:pt x="5915" y="10696"/>
                  </a:moveTo>
                  <a:cubicBezTo>
                    <a:pt x="5924" y="10786"/>
                    <a:pt x="5978" y="10839"/>
                    <a:pt x="6076" y="10839"/>
                  </a:cubicBezTo>
                  <a:cubicBezTo>
                    <a:pt x="6165" y="10830"/>
                    <a:pt x="6219" y="10777"/>
                    <a:pt x="6210" y="10679"/>
                  </a:cubicBezTo>
                  <a:cubicBezTo>
                    <a:pt x="6210" y="10589"/>
                    <a:pt x="6147" y="10545"/>
                    <a:pt x="6058" y="10545"/>
                  </a:cubicBezTo>
                  <a:cubicBezTo>
                    <a:pt x="5969" y="10554"/>
                    <a:pt x="5915" y="10598"/>
                    <a:pt x="5915" y="10696"/>
                  </a:cubicBezTo>
                  <a:close/>
                  <a:moveTo>
                    <a:pt x="6727" y="11223"/>
                  </a:moveTo>
                  <a:cubicBezTo>
                    <a:pt x="6638" y="11223"/>
                    <a:pt x="6575" y="11276"/>
                    <a:pt x="6575" y="11366"/>
                  </a:cubicBezTo>
                  <a:cubicBezTo>
                    <a:pt x="6575" y="11464"/>
                    <a:pt x="6629" y="11517"/>
                    <a:pt x="6718" y="11517"/>
                  </a:cubicBezTo>
                  <a:cubicBezTo>
                    <a:pt x="6816" y="11517"/>
                    <a:pt x="6861" y="11464"/>
                    <a:pt x="6870" y="11374"/>
                  </a:cubicBezTo>
                  <a:cubicBezTo>
                    <a:pt x="6870" y="11285"/>
                    <a:pt x="6816" y="11223"/>
                    <a:pt x="6727" y="11223"/>
                  </a:cubicBezTo>
                  <a:close/>
                  <a:moveTo>
                    <a:pt x="5237" y="10036"/>
                  </a:moveTo>
                  <a:cubicBezTo>
                    <a:pt x="5246" y="10126"/>
                    <a:pt x="5291" y="10170"/>
                    <a:pt x="5380" y="10179"/>
                  </a:cubicBezTo>
                  <a:cubicBezTo>
                    <a:pt x="5460" y="10179"/>
                    <a:pt x="5532" y="10117"/>
                    <a:pt x="5532" y="10027"/>
                  </a:cubicBezTo>
                  <a:cubicBezTo>
                    <a:pt x="5523" y="9938"/>
                    <a:pt x="5478" y="9894"/>
                    <a:pt x="5398" y="9885"/>
                  </a:cubicBezTo>
                  <a:cubicBezTo>
                    <a:pt x="5300" y="9885"/>
                    <a:pt x="5237" y="9947"/>
                    <a:pt x="5237" y="10036"/>
                  </a:cubicBezTo>
                  <a:close/>
                  <a:moveTo>
                    <a:pt x="4729" y="8547"/>
                  </a:moveTo>
                  <a:cubicBezTo>
                    <a:pt x="4648" y="8538"/>
                    <a:pt x="4577" y="8600"/>
                    <a:pt x="4577" y="8689"/>
                  </a:cubicBezTo>
                  <a:cubicBezTo>
                    <a:pt x="4586" y="8778"/>
                    <a:pt x="4631" y="8823"/>
                    <a:pt x="4720" y="8832"/>
                  </a:cubicBezTo>
                  <a:cubicBezTo>
                    <a:pt x="4800" y="8841"/>
                    <a:pt x="4872" y="8778"/>
                    <a:pt x="4872" y="8671"/>
                  </a:cubicBezTo>
                  <a:cubicBezTo>
                    <a:pt x="4863" y="8600"/>
                    <a:pt x="4818" y="8547"/>
                    <a:pt x="4729" y="8547"/>
                  </a:cubicBezTo>
                  <a:close/>
                  <a:moveTo>
                    <a:pt x="5380" y="6566"/>
                  </a:moveTo>
                  <a:cubicBezTo>
                    <a:pt x="5300" y="6566"/>
                    <a:pt x="5246" y="6620"/>
                    <a:pt x="5237" y="6700"/>
                  </a:cubicBezTo>
                  <a:cubicBezTo>
                    <a:pt x="5228" y="6789"/>
                    <a:pt x="5291" y="6852"/>
                    <a:pt x="5380" y="6860"/>
                  </a:cubicBezTo>
                  <a:cubicBezTo>
                    <a:pt x="5460" y="6860"/>
                    <a:pt x="5532" y="6798"/>
                    <a:pt x="5532" y="6718"/>
                  </a:cubicBezTo>
                  <a:cubicBezTo>
                    <a:pt x="5532" y="6629"/>
                    <a:pt x="5469" y="6566"/>
                    <a:pt x="5380" y="6566"/>
                  </a:cubicBezTo>
                  <a:close/>
                  <a:moveTo>
                    <a:pt x="6058" y="5888"/>
                  </a:moveTo>
                  <a:cubicBezTo>
                    <a:pt x="5969" y="5888"/>
                    <a:pt x="5924" y="5942"/>
                    <a:pt x="5924" y="6031"/>
                  </a:cubicBezTo>
                  <a:cubicBezTo>
                    <a:pt x="5924" y="6120"/>
                    <a:pt x="5978" y="6174"/>
                    <a:pt x="6067" y="6174"/>
                  </a:cubicBezTo>
                  <a:cubicBezTo>
                    <a:pt x="6156" y="6174"/>
                    <a:pt x="6210" y="6111"/>
                    <a:pt x="6210" y="6022"/>
                  </a:cubicBezTo>
                  <a:cubicBezTo>
                    <a:pt x="6210" y="5942"/>
                    <a:pt x="6147" y="5879"/>
                    <a:pt x="6058" y="5888"/>
                  </a:cubicBezTo>
                  <a:close/>
                  <a:moveTo>
                    <a:pt x="6727" y="5228"/>
                  </a:moveTo>
                  <a:cubicBezTo>
                    <a:pt x="6647" y="5219"/>
                    <a:pt x="6575" y="5290"/>
                    <a:pt x="6584" y="5371"/>
                  </a:cubicBezTo>
                  <a:cubicBezTo>
                    <a:pt x="6584" y="5460"/>
                    <a:pt x="6629" y="5513"/>
                    <a:pt x="6718" y="5513"/>
                  </a:cubicBezTo>
                  <a:cubicBezTo>
                    <a:pt x="6807" y="5522"/>
                    <a:pt x="6870" y="5460"/>
                    <a:pt x="6870" y="5353"/>
                  </a:cubicBezTo>
                  <a:cubicBezTo>
                    <a:pt x="6861" y="5281"/>
                    <a:pt x="6816" y="5237"/>
                    <a:pt x="6727" y="5228"/>
                  </a:cubicBezTo>
                  <a:close/>
                  <a:moveTo>
                    <a:pt x="4729" y="9225"/>
                  </a:moveTo>
                  <a:cubicBezTo>
                    <a:pt x="4648" y="9225"/>
                    <a:pt x="4586" y="9287"/>
                    <a:pt x="4586" y="9367"/>
                  </a:cubicBezTo>
                  <a:cubicBezTo>
                    <a:pt x="4577" y="9456"/>
                    <a:pt x="4648" y="9519"/>
                    <a:pt x="4729" y="9510"/>
                  </a:cubicBezTo>
                  <a:cubicBezTo>
                    <a:pt x="4818" y="9510"/>
                    <a:pt x="4863" y="9456"/>
                    <a:pt x="4872" y="9385"/>
                  </a:cubicBezTo>
                  <a:cubicBezTo>
                    <a:pt x="4872" y="9296"/>
                    <a:pt x="4809" y="9233"/>
                    <a:pt x="4729" y="9225"/>
                  </a:cubicBezTo>
                  <a:close/>
                  <a:moveTo>
                    <a:pt x="6210" y="11383"/>
                  </a:moveTo>
                  <a:cubicBezTo>
                    <a:pt x="6219" y="11303"/>
                    <a:pt x="6156" y="11232"/>
                    <a:pt x="6067" y="11232"/>
                  </a:cubicBezTo>
                  <a:cubicBezTo>
                    <a:pt x="5987" y="11223"/>
                    <a:pt x="5924" y="11285"/>
                    <a:pt x="5924" y="11374"/>
                  </a:cubicBezTo>
                  <a:cubicBezTo>
                    <a:pt x="5924" y="11464"/>
                    <a:pt x="5978" y="11499"/>
                    <a:pt x="6058" y="11517"/>
                  </a:cubicBezTo>
                  <a:cubicBezTo>
                    <a:pt x="6147" y="11508"/>
                    <a:pt x="6201" y="11473"/>
                    <a:pt x="6210" y="11383"/>
                  </a:cubicBezTo>
                  <a:close/>
                  <a:moveTo>
                    <a:pt x="4872" y="8038"/>
                  </a:moveTo>
                  <a:cubicBezTo>
                    <a:pt x="4872" y="7949"/>
                    <a:pt x="4809" y="7886"/>
                    <a:pt x="4720" y="7886"/>
                  </a:cubicBezTo>
                  <a:cubicBezTo>
                    <a:pt x="4640" y="7886"/>
                    <a:pt x="4586" y="7940"/>
                    <a:pt x="4577" y="8029"/>
                  </a:cubicBezTo>
                  <a:cubicBezTo>
                    <a:pt x="4577" y="8109"/>
                    <a:pt x="4640" y="8172"/>
                    <a:pt x="4729" y="8172"/>
                  </a:cubicBezTo>
                  <a:cubicBezTo>
                    <a:pt x="4809" y="8172"/>
                    <a:pt x="4863" y="8118"/>
                    <a:pt x="4872" y="8038"/>
                  </a:cubicBezTo>
                  <a:close/>
                  <a:moveTo>
                    <a:pt x="5389" y="10545"/>
                  </a:moveTo>
                  <a:cubicBezTo>
                    <a:pt x="5309" y="10536"/>
                    <a:pt x="5246" y="10598"/>
                    <a:pt x="5237" y="10688"/>
                  </a:cubicBezTo>
                  <a:cubicBezTo>
                    <a:pt x="5237" y="10768"/>
                    <a:pt x="5300" y="10830"/>
                    <a:pt x="5389" y="10830"/>
                  </a:cubicBezTo>
                  <a:cubicBezTo>
                    <a:pt x="5469" y="10830"/>
                    <a:pt x="5514" y="10777"/>
                    <a:pt x="5532" y="10696"/>
                  </a:cubicBezTo>
                  <a:cubicBezTo>
                    <a:pt x="5523" y="10607"/>
                    <a:pt x="5478" y="10554"/>
                    <a:pt x="5389" y="10545"/>
                  </a:cubicBezTo>
                  <a:close/>
                  <a:moveTo>
                    <a:pt x="4586" y="10027"/>
                  </a:moveTo>
                  <a:cubicBezTo>
                    <a:pt x="4586" y="10117"/>
                    <a:pt x="4631" y="10170"/>
                    <a:pt x="4720" y="10170"/>
                  </a:cubicBezTo>
                  <a:cubicBezTo>
                    <a:pt x="4800" y="10179"/>
                    <a:pt x="4872" y="10108"/>
                    <a:pt x="4863" y="10027"/>
                  </a:cubicBezTo>
                  <a:cubicBezTo>
                    <a:pt x="4863" y="9938"/>
                    <a:pt x="4809" y="9894"/>
                    <a:pt x="4720" y="9885"/>
                  </a:cubicBezTo>
                  <a:cubicBezTo>
                    <a:pt x="4640" y="9894"/>
                    <a:pt x="4586" y="9938"/>
                    <a:pt x="4586" y="10027"/>
                  </a:cubicBezTo>
                  <a:close/>
                  <a:moveTo>
                    <a:pt x="5924" y="5371"/>
                  </a:moveTo>
                  <a:cubicBezTo>
                    <a:pt x="5924" y="5460"/>
                    <a:pt x="5978" y="5513"/>
                    <a:pt x="6067" y="5513"/>
                  </a:cubicBezTo>
                  <a:cubicBezTo>
                    <a:pt x="6147" y="5513"/>
                    <a:pt x="6219" y="5442"/>
                    <a:pt x="6210" y="5362"/>
                  </a:cubicBezTo>
                  <a:cubicBezTo>
                    <a:pt x="6201" y="5273"/>
                    <a:pt x="6147" y="5237"/>
                    <a:pt x="6058" y="5228"/>
                  </a:cubicBezTo>
                  <a:cubicBezTo>
                    <a:pt x="5978" y="5237"/>
                    <a:pt x="5924" y="5290"/>
                    <a:pt x="5924" y="5371"/>
                  </a:cubicBezTo>
                  <a:close/>
                  <a:moveTo>
                    <a:pt x="4729" y="7226"/>
                  </a:moveTo>
                  <a:cubicBezTo>
                    <a:pt x="4648" y="7226"/>
                    <a:pt x="4586" y="7289"/>
                    <a:pt x="4586" y="7369"/>
                  </a:cubicBezTo>
                  <a:cubicBezTo>
                    <a:pt x="4577" y="7458"/>
                    <a:pt x="4648" y="7521"/>
                    <a:pt x="4729" y="7512"/>
                  </a:cubicBezTo>
                  <a:cubicBezTo>
                    <a:pt x="4818" y="7512"/>
                    <a:pt x="4863" y="7458"/>
                    <a:pt x="4872" y="7369"/>
                  </a:cubicBezTo>
                  <a:cubicBezTo>
                    <a:pt x="4863" y="7289"/>
                    <a:pt x="4818" y="7235"/>
                    <a:pt x="4729" y="7226"/>
                  </a:cubicBezTo>
                  <a:close/>
                  <a:moveTo>
                    <a:pt x="6727" y="11892"/>
                  </a:moveTo>
                  <a:cubicBezTo>
                    <a:pt x="6638" y="11892"/>
                    <a:pt x="6584" y="11945"/>
                    <a:pt x="6584" y="12026"/>
                  </a:cubicBezTo>
                  <a:cubicBezTo>
                    <a:pt x="6575" y="12115"/>
                    <a:pt x="6647" y="12177"/>
                    <a:pt x="6736" y="12168"/>
                  </a:cubicBezTo>
                  <a:cubicBezTo>
                    <a:pt x="6816" y="12160"/>
                    <a:pt x="6861" y="12115"/>
                    <a:pt x="6870" y="12044"/>
                  </a:cubicBezTo>
                  <a:cubicBezTo>
                    <a:pt x="6861" y="11945"/>
                    <a:pt x="6798" y="11883"/>
                    <a:pt x="6727" y="11892"/>
                  </a:cubicBezTo>
                  <a:close/>
                  <a:moveTo>
                    <a:pt x="5523" y="6031"/>
                  </a:moveTo>
                  <a:cubicBezTo>
                    <a:pt x="5523" y="5942"/>
                    <a:pt x="5469" y="5897"/>
                    <a:pt x="5389" y="5888"/>
                  </a:cubicBezTo>
                  <a:cubicBezTo>
                    <a:pt x="5300" y="5888"/>
                    <a:pt x="5237" y="5959"/>
                    <a:pt x="5246" y="6040"/>
                  </a:cubicBezTo>
                  <a:cubicBezTo>
                    <a:pt x="5246" y="6129"/>
                    <a:pt x="5300" y="6165"/>
                    <a:pt x="5389" y="6174"/>
                  </a:cubicBezTo>
                  <a:cubicBezTo>
                    <a:pt x="5469" y="6165"/>
                    <a:pt x="5523" y="6120"/>
                    <a:pt x="5523" y="6031"/>
                  </a:cubicBezTo>
                  <a:close/>
                  <a:moveTo>
                    <a:pt x="4729" y="6575"/>
                  </a:moveTo>
                  <a:cubicBezTo>
                    <a:pt x="4640" y="6575"/>
                    <a:pt x="4586" y="6620"/>
                    <a:pt x="4586" y="6709"/>
                  </a:cubicBezTo>
                  <a:cubicBezTo>
                    <a:pt x="4586" y="6798"/>
                    <a:pt x="4640" y="6852"/>
                    <a:pt x="4720" y="6852"/>
                  </a:cubicBezTo>
                  <a:cubicBezTo>
                    <a:pt x="4809" y="6852"/>
                    <a:pt x="4854" y="6798"/>
                    <a:pt x="4872" y="6718"/>
                  </a:cubicBezTo>
                  <a:cubicBezTo>
                    <a:pt x="4863" y="6629"/>
                    <a:pt x="4818" y="6575"/>
                    <a:pt x="4729" y="6575"/>
                  </a:cubicBezTo>
                  <a:close/>
                  <a:moveTo>
                    <a:pt x="5389" y="5237"/>
                  </a:moveTo>
                  <a:cubicBezTo>
                    <a:pt x="5309" y="5228"/>
                    <a:pt x="5246" y="5281"/>
                    <a:pt x="5246" y="5371"/>
                  </a:cubicBezTo>
                  <a:cubicBezTo>
                    <a:pt x="5246" y="5451"/>
                    <a:pt x="5300" y="5504"/>
                    <a:pt x="5380" y="5504"/>
                  </a:cubicBezTo>
                  <a:cubicBezTo>
                    <a:pt x="5460" y="5513"/>
                    <a:pt x="5505" y="5460"/>
                    <a:pt x="5523" y="5371"/>
                  </a:cubicBezTo>
                  <a:cubicBezTo>
                    <a:pt x="5514" y="5299"/>
                    <a:pt x="5469" y="5237"/>
                    <a:pt x="5389" y="5237"/>
                  </a:cubicBezTo>
                  <a:close/>
                  <a:moveTo>
                    <a:pt x="4863" y="10688"/>
                  </a:moveTo>
                  <a:cubicBezTo>
                    <a:pt x="4863" y="10607"/>
                    <a:pt x="4809" y="10554"/>
                    <a:pt x="4738" y="10554"/>
                  </a:cubicBezTo>
                  <a:cubicBezTo>
                    <a:pt x="4648" y="10545"/>
                    <a:pt x="4595" y="10598"/>
                    <a:pt x="4586" y="10679"/>
                  </a:cubicBezTo>
                  <a:cubicBezTo>
                    <a:pt x="4586" y="10768"/>
                    <a:pt x="4640" y="10812"/>
                    <a:pt x="4720" y="10830"/>
                  </a:cubicBezTo>
                  <a:cubicBezTo>
                    <a:pt x="4809" y="10821"/>
                    <a:pt x="4863" y="10777"/>
                    <a:pt x="4863" y="10688"/>
                  </a:cubicBezTo>
                  <a:close/>
                  <a:moveTo>
                    <a:pt x="6584" y="4719"/>
                  </a:moveTo>
                  <a:cubicBezTo>
                    <a:pt x="6593" y="4800"/>
                    <a:pt x="6638" y="4853"/>
                    <a:pt x="6718" y="4853"/>
                  </a:cubicBezTo>
                  <a:cubicBezTo>
                    <a:pt x="6807" y="4853"/>
                    <a:pt x="6861" y="4800"/>
                    <a:pt x="6861" y="4711"/>
                  </a:cubicBezTo>
                  <a:cubicBezTo>
                    <a:pt x="6861" y="4630"/>
                    <a:pt x="6807" y="4586"/>
                    <a:pt x="6718" y="4568"/>
                  </a:cubicBezTo>
                  <a:cubicBezTo>
                    <a:pt x="6638" y="4586"/>
                    <a:pt x="6584" y="4630"/>
                    <a:pt x="6584" y="4719"/>
                  </a:cubicBezTo>
                  <a:close/>
                  <a:moveTo>
                    <a:pt x="4060" y="8547"/>
                  </a:moveTo>
                  <a:cubicBezTo>
                    <a:pt x="3979" y="8555"/>
                    <a:pt x="3935" y="8600"/>
                    <a:pt x="3926" y="8680"/>
                  </a:cubicBezTo>
                  <a:cubicBezTo>
                    <a:pt x="3926" y="8770"/>
                    <a:pt x="3979" y="8823"/>
                    <a:pt x="4060" y="8823"/>
                  </a:cubicBezTo>
                  <a:cubicBezTo>
                    <a:pt x="4149" y="8832"/>
                    <a:pt x="4194" y="8770"/>
                    <a:pt x="4211" y="8689"/>
                  </a:cubicBezTo>
                  <a:cubicBezTo>
                    <a:pt x="4194" y="8600"/>
                    <a:pt x="4149" y="8547"/>
                    <a:pt x="4060" y="8547"/>
                  </a:cubicBezTo>
                  <a:close/>
                  <a:moveTo>
                    <a:pt x="5389" y="11232"/>
                  </a:moveTo>
                  <a:cubicBezTo>
                    <a:pt x="5300" y="11232"/>
                    <a:pt x="5246" y="11285"/>
                    <a:pt x="5246" y="11366"/>
                  </a:cubicBezTo>
                  <a:cubicBezTo>
                    <a:pt x="5237" y="11455"/>
                    <a:pt x="5291" y="11508"/>
                    <a:pt x="5380" y="11508"/>
                  </a:cubicBezTo>
                  <a:cubicBezTo>
                    <a:pt x="5469" y="11517"/>
                    <a:pt x="5514" y="11455"/>
                    <a:pt x="5523" y="11374"/>
                  </a:cubicBezTo>
                  <a:cubicBezTo>
                    <a:pt x="5514" y="11294"/>
                    <a:pt x="5478" y="11232"/>
                    <a:pt x="5389" y="11232"/>
                  </a:cubicBezTo>
                  <a:close/>
                  <a:moveTo>
                    <a:pt x="5924" y="12026"/>
                  </a:moveTo>
                  <a:cubicBezTo>
                    <a:pt x="5924" y="12106"/>
                    <a:pt x="5978" y="12160"/>
                    <a:pt x="6058" y="12168"/>
                  </a:cubicBezTo>
                  <a:cubicBezTo>
                    <a:pt x="6138" y="12177"/>
                    <a:pt x="6201" y="12124"/>
                    <a:pt x="6201" y="12035"/>
                  </a:cubicBezTo>
                  <a:cubicBezTo>
                    <a:pt x="6210" y="11954"/>
                    <a:pt x="6156" y="11901"/>
                    <a:pt x="6067" y="11892"/>
                  </a:cubicBezTo>
                  <a:cubicBezTo>
                    <a:pt x="5987" y="11901"/>
                    <a:pt x="5933" y="11937"/>
                    <a:pt x="5924" y="12026"/>
                  </a:cubicBezTo>
                  <a:close/>
                  <a:moveTo>
                    <a:pt x="4060" y="7895"/>
                  </a:moveTo>
                  <a:cubicBezTo>
                    <a:pt x="3979" y="7895"/>
                    <a:pt x="3926" y="7949"/>
                    <a:pt x="3926" y="8029"/>
                  </a:cubicBezTo>
                  <a:cubicBezTo>
                    <a:pt x="3926" y="8118"/>
                    <a:pt x="3979" y="8172"/>
                    <a:pt x="4069" y="8172"/>
                  </a:cubicBezTo>
                  <a:cubicBezTo>
                    <a:pt x="4158" y="8172"/>
                    <a:pt x="4194" y="8109"/>
                    <a:pt x="4211" y="8029"/>
                  </a:cubicBezTo>
                  <a:cubicBezTo>
                    <a:pt x="4194" y="7940"/>
                    <a:pt x="4149" y="7886"/>
                    <a:pt x="4060" y="7895"/>
                  </a:cubicBezTo>
                  <a:close/>
                  <a:moveTo>
                    <a:pt x="4069" y="9233"/>
                  </a:moveTo>
                  <a:cubicBezTo>
                    <a:pt x="3979" y="9233"/>
                    <a:pt x="3926" y="9287"/>
                    <a:pt x="3926" y="9376"/>
                  </a:cubicBezTo>
                  <a:cubicBezTo>
                    <a:pt x="3926" y="9456"/>
                    <a:pt x="3979" y="9510"/>
                    <a:pt x="4060" y="9510"/>
                  </a:cubicBezTo>
                  <a:cubicBezTo>
                    <a:pt x="4149" y="9510"/>
                    <a:pt x="4194" y="9456"/>
                    <a:pt x="4202" y="9367"/>
                  </a:cubicBezTo>
                  <a:cubicBezTo>
                    <a:pt x="4194" y="9287"/>
                    <a:pt x="4149" y="9233"/>
                    <a:pt x="4069" y="9233"/>
                  </a:cubicBezTo>
                  <a:close/>
                  <a:moveTo>
                    <a:pt x="4202" y="10036"/>
                  </a:moveTo>
                  <a:cubicBezTo>
                    <a:pt x="4202" y="9956"/>
                    <a:pt x="4149" y="9903"/>
                    <a:pt x="4069" y="9894"/>
                  </a:cubicBezTo>
                  <a:cubicBezTo>
                    <a:pt x="3997" y="9885"/>
                    <a:pt x="3926" y="9956"/>
                    <a:pt x="3926" y="10027"/>
                  </a:cubicBezTo>
                  <a:cubicBezTo>
                    <a:pt x="3935" y="10117"/>
                    <a:pt x="3988" y="10152"/>
                    <a:pt x="4069" y="10170"/>
                  </a:cubicBezTo>
                  <a:cubicBezTo>
                    <a:pt x="4140" y="10161"/>
                    <a:pt x="4202" y="10117"/>
                    <a:pt x="4202" y="10036"/>
                  </a:cubicBezTo>
                  <a:close/>
                  <a:moveTo>
                    <a:pt x="6593" y="12686"/>
                  </a:moveTo>
                  <a:cubicBezTo>
                    <a:pt x="6584" y="12766"/>
                    <a:pt x="6638" y="12811"/>
                    <a:pt x="6718" y="12820"/>
                  </a:cubicBezTo>
                  <a:cubicBezTo>
                    <a:pt x="6790" y="12838"/>
                    <a:pt x="6861" y="12766"/>
                    <a:pt x="6861" y="12686"/>
                  </a:cubicBezTo>
                  <a:cubicBezTo>
                    <a:pt x="6861" y="12606"/>
                    <a:pt x="6807" y="12561"/>
                    <a:pt x="6727" y="12552"/>
                  </a:cubicBezTo>
                  <a:cubicBezTo>
                    <a:pt x="6647" y="12561"/>
                    <a:pt x="6593" y="12606"/>
                    <a:pt x="6593" y="12686"/>
                  </a:cubicBezTo>
                  <a:close/>
                  <a:moveTo>
                    <a:pt x="4729" y="5897"/>
                  </a:moveTo>
                  <a:cubicBezTo>
                    <a:pt x="4640" y="5897"/>
                    <a:pt x="4586" y="5951"/>
                    <a:pt x="4586" y="6031"/>
                  </a:cubicBezTo>
                  <a:cubicBezTo>
                    <a:pt x="4586" y="6111"/>
                    <a:pt x="4640" y="6165"/>
                    <a:pt x="4720" y="6165"/>
                  </a:cubicBezTo>
                  <a:cubicBezTo>
                    <a:pt x="4809" y="6165"/>
                    <a:pt x="4854" y="6111"/>
                    <a:pt x="4863" y="6031"/>
                  </a:cubicBezTo>
                  <a:cubicBezTo>
                    <a:pt x="4854" y="5951"/>
                    <a:pt x="4809" y="5897"/>
                    <a:pt x="4729" y="5897"/>
                  </a:cubicBezTo>
                  <a:close/>
                  <a:moveTo>
                    <a:pt x="6076" y="4577"/>
                  </a:moveTo>
                  <a:cubicBezTo>
                    <a:pt x="5996" y="4577"/>
                    <a:pt x="5942" y="4621"/>
                    <a:pt x="5933" y="4702"/>
                  </a:cubicBezTo>
                  <a:cubicBezTo>
                    <a:pt x="5924" y="4773"/>
                    <a:pt x="5996" y="4853"/>
                    <a:pt x="6067" y="4844"/>
                  </a:cubicBezTo>
                  <a:cubicBezTo>
                    <a:pt x="6147" y="4844"/>
                    <a:pt x="6192" y="4791"/>
                    <a:pt x="6201" y="4719"/>
                  </a:cubicBezTo>
                  <a:cubicBezTo>
                    <a:pt x="6192" y="4639"/>
                    <a:pt x="6156" y="4586"/>
                    <a:pt x="6076" y="4577"/>
                  </a:cubicBezTo>
                  <a:close/>
                  <a:moveTo>
                    <a:pt x="3926" y="7369"/>
                  </a:moveTo>
                  <a:cubicBezTo>
                    <a:pt x="3926" y="7458"/>
                    <a:pt x="3988" y="7512"/>
                    <a:pt x="4069" y="7512"/>
                  </a:cubicBezTo>
                  <a:cubicBezTo>
                    <a:pt x="4149" y="7503"/>
                    <a:pt x="4202" y="7449"/>
                    <a:pt x="4202" y="7369"/>
                  </a:cubicBezTo>
                  <a:cubicBezTo>
                    <a:pt x="4202" y="7289"/>
                    <a:pt x="4149" y="7244"/>
                    <a:pt x="4060" y="7235"/>
                  </a:cubicBezTo>
                  <a:cubicBezTo>
                    <a:pt x="3979" y="7244"/>
                    <a:pt x="3926" y="7289"/>
                    <a:pt x="3926" y="7369"/>
                  </a:cubicBezTo>
                  <a:close/>
                  <a:moveTo>
                    <a:pt x="4729" y="11241"/>
                  </a:moveTo>
                  <a:cubicBezTo>
                    <a:pt x="4648" y="11232"/>
                    <a:pt x="4595" y="11285"/>
                    <a:pt x="4586" y="11366"/>
                  </a:cubicBezTo>
                  <a:cubicBezTo>
                    <a:pt x="4586" y="11437"/>
                    <a:pt x="4657" y="11517"/>
                    <a:pt x="4729" y="11508"/>
                  </a:cubicBezTo>
                  <a:cubicBezTo>
                    <a:pt x="4809" y="11499"/>
                    <a:pt x="4854" y="11446"/>
                    <a:pt x="4863" y="11366"/>
                  </a:cubicBezTo>
                  <a:cubicBezTo>
                    <a:pt x="4854" y="11294"/>
                    <a:pt x="4809" y="11241"/>
                    <a:pt x="4729" y="11241"/>
                  </a:cubicBezTo>
                  <a:close/>
                  <a:moveTo>
                    <a:pt x="5246" y="12026"/>
                  </a:moveTo>
                  <a:cubicBezTo>
                    <a:pt x="5246" y="12097"/>
                    <a:pt x="5318" y="12168"/>
                    <a:pt x="5389" y="12168"/>
                  </a:cubicBezTo>
                  <a:cubicBezTo>
                    <a:pt x="5469" y="12160"/>
                    <a:pt x="5514" y="12106"/>
                    <a:pt x="5514" y="12026"/>
                  </a:cubicBezTo>
                  <a:cubicBezTo>
                    <a:pt x="5523" y="11945"/>
                    <a:pt x="5469" y="11901"/>
                    <a:pt x="5389" y="11892"/>
                  </a:cubicBezTo>
                  <a:cubicBezTo>
                    <a:pt x="5318" y="11892"/>
                    <a:pt x="5246" y="11954"/>
                    <a:pt x="5246" y="12026"/>
                  </a:cubicBezTo>
                  <a:close/>
                  <a:moveTo>
                    <a:pt x="4060" y="6584"/>
                  </a:moveTo>
                  <a:cubicBezTo>
                    <a:pt x="3988" y="6584"/>
                    <a:pt x="3935" y="6629"/>
                    <a:pt x="3935" y="6709"/>
                  </a:cubicBezTo>
                  <a:cubicBezTo>
                    <a:pt x="3935" y="6789"/>
                    <a:pt x="3979" y="6843"/>
                    <a:pt x="4069" y="6843"/>
                  </a:cubicBezTo>
                  <a:cubicBezTo>
                    <a:pt x="4149" y="6843"/>
                    <a:pt x="4194" y="6789"/>
                    <a:pt x="4202" y="6709"/>
                  </a:cubicBezTo>
                  <a:cubicBezTo>
                    <a:pt x="4185" y="6629"/>
                    <a:pt x="4140" y="6575"/>
                    <a:pt x="4060" y="6584"/>
                  </a:cubicBezTo>
                  <a:close/>
                  <a:moveTo>
                    <a:pt x="4729" y="5246"/>
                  </a:moveTo>
                  <a:cubicBezTo>
                    <a:pt x="4648" y="5237"/>
                    <a:pt x="4595" y="5290"/>
                    <a:pt x="4595" y="5371"/>
                  </a:cubicBezTo>
                  <a:cubicBezTo>
                    <a:pt x="4595" y="5442"/>
                    <a:pt x="4640" y="5496"/>
                    <a:pt x="4720" y="5504"/>
                  </a:cubicBezTo>
                  <a:cubicBezTo>
                    <a:pt x="4800" y="5504"/>
                    <a:pt x="4845" y="5451"/>
                    <a:pt x="4854" y="5371"/>
                  </a:cubicBezTo>
                  <a:cubicBezTo>
                    <a:pt x="4845" y="5299"/>
                    <a:pt x="4809" y="5246"/>
                    <a:pt x="4729" y="5246"/>
                  </a:cubicBezTo>
                  <a:close/>
                  <a:moveTo>
                    <a:pt x="6067" y="12561"/>
                  </a:moveTo>
                  <a:cubicBezTo>
                    <a:pt x="5987" y="12561"/>
                    <a:pt x="5933" y="12615"/>
                    <a:pt x="5933" y="12695"/>
                  </a:cubicBezTo>
                  <a:cubicBezTo>
                    <a:pt x="5942" y="12775"/>
                    <a:pt x="5996" y="12820"/>
                    <a:pt x="6076" y="12820"/>
                  </a:cubicBezTo>
                  <a:cubicBezTo>
                    <a:pt x="6147" y="12811"/>
                    <a:pt x="6192" y="12757"/>
                    <a:pt x="6201" y="12686"/>
                  </a:cubicBezTo>
                  <a:cubicBezTo>
                    <a:pt x="6183" y="12606"/>
                    <a:pt x="6147" y="12561"/>
                    <a:pt x="6067" y="12561"/>
                  </a:cubicBezTo>
                  <a:close/>
                  <a:moveTo>
                    <a:pt x="4069" y="10563"/>
                  </a:moveTo>
                  <a:cubicBezTo>
                    <a:pt x="3988" y="10554"/>
                    <a:pt x="3935" y="10607"/>
                    <a:pt x="3935" y="10688"/>
                  </a:cubicBezTo>
                  <a:cubicBezTo>
                    <a:pt x="3935" y="10768"/>
                    <a:pt x="3988" y="10821"/>
                    <a:pt x="4078" y="10821"/>
                  </a:cubicBezTo>
                  <a:cubicBezTo>
                    <a:pt x="4149" y="10812"/>
                    <a:pt x="4194" y="10759"/>
                    <a:pt x="4194" y="10688"/>
                  </a:cubicBezTo>
                  <a:cubicBezTo>
                    <a:pt x="4185" y="10607"/>
                    <a:pt x="4149" y="10563"/>
                    <a:pt x="4069" y="10563"/>
                  </a:cubicBezTo>
                  <a:close/>
                  <a:moveTo>
                    <a:pt x="6593" y="4024"/>
                  </a:moveTo>
                  <a:cubicBezTo>
                    <a:pt x="6593" y="4113"/>
                    <a:pt x="6647" y="4157"/>
                    <a:pt x="6727" y="4157"/>
                  </a:cubicBezTo>
                  <a:cubicBezTo>
                    <a:pt x="6807" y="4157"/>
                    <a:pt x="6861" y="4104"/>
                    <a:pt x="6852" y="4024"/>
                  </a:cubicBezTo>
                  <a:cubicBezTo>
                    <a:pt x="6852" y="3943"/>
                    <a:pt x="6798" y="3908"/>
                    <a:pt x="6727" y="3899"/>
                  </a:cubicBezTo>
                  <a:cubicBezTo>
                    <a:pt x="6647" y="3908"/>
                    <a:pt x="6593" y="3952"/>
                    <a:pt x="6593" y="4024"/>
                  </a:cubicBezTo>
                  <a:close/>
                  <a:moveTo>
                    <a:pt x="5389" y="4586"/>
                  </a:moveTo>
                  <a:cubicBezTo>
                    <a:pt x="5309" y="4577"/>
                    <a:pt x="5255" y="4630"/>
                    <a:pt x="5255" y="4711"/>
                  </a:cubicBezTo>
                  <a:cubicBezTo>
                    <a:pt x="5255" y="4782"/>
                    <a:pt x="5300" y="4835"/>
                    <a:pt x="5371" y="4844"/>
                  </a:cubicBezTo>
                  <a:cubicBezTo>
                    <a:pt x="5460" y="4844"/>
                    <a:pt x="5505" y="4800"/>
                    <a:pt x="5514" y="4711"/>
                  </a:cubicBezTo>
                  <a:cubicBezTo>
                    <a:pt x="5505" y="4639"/>
                    <a:pt x="5469" y="4586"/>
                    <a:pt x="5389" y="4586"/>
                  </a:cubicBezTo>
                  <a:close/>
                  <a:moveTo>
                    <a:pt x="3417" y="8555"/>
                  </a:moveTo>
                  <a:cubicBezTo>
                    <a:pt x="3337" y="8555"/>
                    <a:pt x="3284" y="8600"/>
                    <a:pt x="3275" y="8689"/>
                  </a:cubicBezTo>
                  <a:cubicBezTo>
                    <a:pt x="3275" y="8761"/>
                    <a:pt x="3319" y="8814"/>
                    <a:pt x="3400" y="8814"/>
                  </a:cubicBezTo>
                  <a:cubicBezTo>
                    <a:pt x="3480" y="8823"/>
                    <a:pt x="3524" y="8770"/>
                    <a:pt x="3542" y="8689"/>
                  </a:cubicBezTo>
                  <a:cubicBezTo>
                    <a:pt x="3533" y="8618"/>
                    <a:pt x="3489" y="8564"/>
                    <a:pt x="3417" y="8555"/>
                  </a:cubicBezTo>
                  <a:close/>
                  <a:moveTo>
                    <a:pt x="3400" y="8154"/>
                  </a:moveTo>
                  <a:cubicBezTo>
                    <a:pt x="3471" y="8163"/>
                    <a:pt x="3524" y="8118"/>
                    <a:pt x="3533" y="8038"/>
                  </a:cubicBezTo>
                  <a:cubicBezTo>
                    <a:pt x="3533" y="7958"/>
                    <a:pt x="3498" y="7913"/>
                    <a:pt x="3417" y="7904"/>
                  </a:cubicBezTo>
                  <a:cubicBezTo>
                    <a:pt x="3337" y="7904"/>
                    <a:pt x="3292" y="7940"/>
                    <a:pt x="3284" y="8020"/>
                  </a:cubicBezTo>
                  <a:cubicBezTo>
                    <a:pt x="3284" y="8100"/>
                    <a:pt x="3319" y="8145"/>
                    <a:pt x="3400" y="8154"/>
                  </a:cubicBezTo>
                  <a:close/>
                  <a:moveTo>
                    <a:pt x="4069" y="5906"/>
                  </a:moveTo>
                  <a:cubicBezTo>
                    <a:pt x="3988" y="5906"/>
                    <a:pt x="3944" y="5951"/>
                    <a:pt x="3944" y="6031"/>
                  </a:cubicBezTo>
                  <a:cubicBezTo>
                    <a:pt x="3944" y="6111"/>
                    <a:pt x="3988" y="6156"/>
                    <a:pt x="4069" y="6156"/>
                  </a:cubicBezTo>
                  <a:cubicBezTo>
                    <a:pt x="4149" y="6156"/>
                    <a:pt x="4185" y="6111"/>
                    <a:pt x="4194" y="6031"/>
                  </a:cubicBezTo>
                  <a:cubicBezTo>
                    <a:pt x="4185" y="5951"/>
                    <a:pt x="4149" y="5906"/>
                    <a:pt x="4069" y="5906"/>
                  </a:cubicBezTo>
                  <a:close/>
                  <a:moveTo>
                    <a:pt x="3533" y="9376"/>
                  </a:moveTo>
                  <a:cubicBezTo>
                    <a:pt x="3533" y="9296"/>
                    <a:pt x="3489" y="9251"/>
                    <a:pt x="3408" y="9251"/>
                  </a:cubicBezTo>
                  <a:cubicBezTo>
                    <a:pt x="3328" y="9242"/>
                    <a:pt x="3284" y="9287"/>
                    <a:pt x="3284" y="9367"/>
                  </a:cubicBezTo>
                  <a:cubicBezTo>
                    <a:pt x="3284" y="9448"/>
                    <a:pt x="3328" y="9492"/>
                    <a:pt x="3408" y="9501"/>
                  </a:cubicBezTo>
                  <a:cubicBezTo>
                    <a:pt x="3489" y="9492"/>
                    <a:pt x="3533" y="9448"/>
                    <a:pt x="3533" y="9376"/>
                  </a:cubicBezTo>
                  <a:close/>
                  <a:moveTo>
                    <a:pt x="4854" y="12035"/>
                  </a:moveTo>
                  <a:cubicBezTo>
                    <a:pt x="4854" y="11954"/>
                    <a:pt x="4809" y="11910"/>
                    <a:pt x="4729" y="11910"/>
                  </a:cubicBezTo>
                  <a:cubicBezTo>
                    <a:pt x="4648" y="11901"/>
                    <a:pt x="4604" y="11945"/>
                    <a:pt x="4604" y="12026"/>
                  </a:cubicBezTo>
                  <a:cubicBezTo>
                    <a:pt x="4595" y="12106"/>
                    <a:pt x="4648" y="12151"/>
                    <a:pt x="4729" y="12160"/>
                  </a:cubicBezTo>
                  <a:cubicBezTo>
                    <a:pt x="4800" y="12151"/>
                    <a:pt x="4845" y="12115"/>
                    <a:pt x="4854" y="12035"/>
                  </a:cubicBezTo>
                  <a:close/>
                  <a:moveTo>
                    <a:pt x="6067" y="3908"/>
                  </a:moveTo>
                  <a:cubicBezTo>
                    <a:pt x="5987" y="3908"/>
                    <a:pt x="5942" y="3952"/>
                    <a:pt x="5942" y="4024"/>
                  </a:cubicBezTo>
                  <a:cubicBezTo>
                    <a:pt x="5942" y="4104"/>
                    <a:pt x="5987" y="4157"/>
                    <a:pt x="6067" y="4157"/>
                  </a:cubicBezTo>
                  <a:cubicBezTo>
                    <a:pt x="6138" y="4157"/>
                    <a:pt x="6183" y="4113"/>
                    <a:pt x="6192" y="4033"/>
                  </a:cubicBezTo>
                  <a:cubicBezTo>
                    <a:pt x="6192" y="3952"/>
                    <a:pt x="6147" y="3908"/>
                    <a:pt x="6067" y="3908"/>
                  </a:cubicBezTo>
                  <a:close/>
                  <a:moveTo>
                    <a:pt x="3284" y="7369"/>
                  </a:moveTo>
                  <a:cubicBezTo>
                    <a:pt x="3284" y="7449"/>
                    <a:pt x="3328" y="7494"/>
                    <a:pt x="3408" y="7494"/>
                  </a:cubicBezTo>
                  <a:cubicBezTo>
                    <a:pt x="3480" y="7494"/>
                    <a:pt x="3533" y="7458"/>
                    <a:pt x="3533" y="7378"/>
                  </a:cubicBezTo>
                  <a:cubicBezTo>
                    <a:pt x="3533" y="7298"/>
                    <a:pt x="3489" y="7253"/>
                    <a:pt x="3408" y="7244"/>
                  </a:cubicBezTo>
                  <a:cubicBezTo>
                    <a:pt x="3328" y="7253"/>
                    <a:pt x="3284" y="7289"/>
                    <a:pt x="3284" y="7369"/>
                  </a:cubicBezTo>
                  <a:close/>
                  <a:moveTo>
                    <a:pt x="5264" y="12686"/>
                  </a:moveTo>
                  <a:cubicBezTo>
                    <a:pt x="5264" y="12757"/>
                    <a:pt x="5300" y="12802"/>
                    <a:pt x="5371" y="12811"/>
                  </a:cubicBezTo>
                  <a:cubicBezTo>
                    <a:pt x="5451" y="12820"/>
                    <a:pt x="5505" y="12775"/>
                    <a:pt x="5505" y="12695"/>
                  </a:cubicBezTo>
                  <a:cubicBezTo>
                    <a:pt x="5514" y="12615"/>
                    <a:pt x="5469" y="12570"/>
                    <a:pt x="5380" y="12561"/>
                  </a:cubicBezTo>
                  <a:cubicBezTo>
                    <a:pt x="5309" y="12570"/>
                    <a:pt x="5264" y="12606"/>
                    <a:pt x="5264" y="12686"/>
                  </a:cubicBezTo>
                  <a:close/>
                  <a:moveTo>
                    <a:pt x="3400" y="9911"/>
                  </a:moveTo>
                  <a:cubicBezTo>
                    <a:pt x="3328" y="9911"/>
                    <a:pt x="3284" y="9956"/>
                    <a:pt x="3284" y="10027"/>
                  </a:cubicBezTo>
                  <a:cubicBezTo>
                    <a:pt x="3284" y="10108"/>
                    <a:pt x="3328" y="10152"/>
                    <a:pt x="3408" y="10152"/>
                  </a:cubicBezTo>
                  <a:cubicBezTo>
                    <a:pt x="3489" y="10152"/>
                    <a:pt x="3524" y="10108"/>
                    <a:pt x="3533" y="10027"/>
                  </a:cubicBezTo>
                  <a:cubicBezTo>
                    <a:pt x="3524" y="9947"/>
                    <a:pt x="3480" y="9903"/>
                    <a:pt x="3400" y="9911"/>
                  </a:cubicBezTo>
                  <a:close/>
                  <a:moveTo>
                    <a:pt x="4060" y="11250"/>
                  </a:moveTo>
                  <a:cubicBezTo>
                    <a:pt x="3988" y="11250"/>
                    <a:pt x="3944" y="11294"/>
                    <a:pt x="3944" y="11366"/>
                  </a:cubicBezTo>
                  <a:cubicBezTo>
                    <a:pt x="3944" y="11446"/>
                    <a:pt x="3988" y="11490"/>
                    <a:pt x="4069" y="11490"/>
                  </a:cubicBezTo>
                  <a:cubicBezTo>
                    <a:pt x="4149" y="11490"/>
                    <a:pt x="4185" y="11446"/>
                    <a:pt x="4194" y="11366"/>
                  </a:cubicBezTo>
                  <a:cubicBezTo>
                    <a:pt x="4185" y="11294"/>
                    <a:pt x="4140" y="11250"/>
                    <a:pt x="4060" y="11250"/>
                  </a:cubicBezTo>
                  <a:close/>
                  <a:moveTo>
                    <a:pt x="6602" y="13346"/>
                  </a:moveTo>
                  <a:cubicBezTo>
                    <a:pt x="6602" y="13417"/>
                    <a:pt x="6638" y="13462"/>
                    <a:pt x="6718" y="13471"/>
                  </a:cubicBezTo>
                  <a:cubicBezTo>
                    <a:pt x="6790" y="13471"/>
                    <a:pt x="6843" y="13435"/>
                    <a:pt x="6843" y="13355"/>
                  </a:cubicBezTo>
                  <a:cubicBezTo>
                    <a:pt x="6852" y="13275"/>
                    <a:pt x="6807" y="13230"/>
                    <a:pt x="6727" y="13221"/>
                  </a:cubicBezTo>
                  <a:cubicBezTo>
                    <a:pt x="6647" y="13230"/>
                    <a:pt x="6602" y="13266"/>
                    <a:pt x="6602" y="13346"/>
                  </a:cubicBezTo>
                  <a:close/>
                  <a:moveTo>
                    <a:pt x="5264" y="4033"/>
                  </a:moveTo>
                  <a:cubicBezTo>
                    <a:pt x="5264" y="4104"/>
                    <a:pt x="5309" y="4148"/>
                    <a:pt x="5380" y="4148"/>
                  </a:cubicBezTo>
                  <a:cubicBezTo>
                    <a:pt x="5460" y="4148"/>
                    <a:pt x="5505" y="4104"/>
                    <a:pt x="5505" y="4024"/>
                  </a:cubicBezTo>
                  <a:cubicBezTo>
                    <a:pt x="5496" y="3943"/>
                    <a:pt x="5451" y="3917"/>
                    <a:pt x="5380" y="3908"/>
                  </a:cubicBezTo>
                  <a:cubicBezTo>
                    <a:pt x="5309" y="3917"/>
                    <a:pt x="5264" y="3961"/>
                    <a:pt x="5264" y="4033"/>
                  </a:cubicBezTo>
                  <a:close/>
                  <a:moveTo>
                    <a:pt x="3524" y="6031"/>
                  </a:moveTo>
                  <a:cubicBezTo>
                    <a:pt x="3524" y="5959"/>
                    <a:pt x="3489" y="5915"/>
                    <a:pt x="3408" y="5915"/>
                  </a:cubicBezTo>
                  <a:cubicBezTo>
                    <a:pt x="3328" y="5906"/>
                    <a:pt x="3284" y="5959"/>
                    <a:pt x="3292" y="6040"/>
                  </a:cubicBezTo>
                  <a:cubicBezTo>
                    <a:pt x="3292" y="6111"/>
                    <a:pt x="3337" y="6147"/>
                    <a:pt x="3408" y="6147"/>
                  </a:cubicBezTo>
                  <a:cubicBezTo>
                    <a:pt x="3480" y="6147"/>
                    <a:pt x="3524" y="6102"/>
                    <a:pt x="3524" y="6031"/>
                  </a:cubicBezTo>
                  <a:close/>
                  <a:moveTo>
                    <a:pt x="4060" y="11910"/>
                  </a:moveTo>
                  <a:cubicBezTo>
                    <a:pt x="3988" y="11910"/>
                    <a:pt x="3944" y="11954"/>
                    <a:pt x="3944" y="12026"/>
                  </a:cubicBezTo>
                  <a:cubicBezTo>
                    <a:pt x="3944" y="12106"/>
                    <a:pt x="3997" y="12151"/>
                    <a:pt x="4078" y="12151"/>
                  </a:cubicBezTo>
                  <a:cubicBezTo>
                    <a:pt x="4149" y="12142"/>
                    <a:pt x="4185" y="12097"/>
                    <a:pt x="4185" y="12026"/>
                  </a:cubicBezTo>
                  <a:cubicBezTo>
                    <a:pt x="4176" y="11954"/>
                    <a:pt x="4140" y="11910"/>
                    <a:pt x="4060" y="11910"/>
                  </a:cubicBezTo>
                  <a:close/>
                  <a:moveTo>
                    <a:pt x="6727" y="3256"/>
                  </a:moveTo>
                  <a:cubicBezTo>
                    <a:pt x="6647" y="3256"/>
                    <a:pt x="6602" y="3292"/>
                    <a:pt x="6602" y="3372"/>
                  </a:cubicBezTo>
                  <a:cubicBezTo>
                    <a:pt x="6602" y="3453"/>
                    <a:pt x="6656" y="3497"/>
                    <a:pt x="6736" y="3488"/>
                  </a:cubicBezTo>
                  <a:cubicBezTo>
                    <a:pt x="6807" y="3488"/>
                    <a:pt x="6843" y="3444"/>
                    <a:pt x="6843" y="3363"/>
                  </a:cubicBezTo>
                  <a:cubicBezTo>
                    <a:pt x="6834" y="3292"/>
                    <a:pt x="6798" y="3247"/>
                    <a:pt x="6727" y="3256"/>
                  </a:cubicBezTo>
                  <a:close/>
                  <a:moveTo>
                    <a:pt x="4729" y="12570"/>
                  </a:moveTo>
                  <a:cubicBezTo>
                    <a:pt x="4657" y="12570"/>
                    <a:pt x="4604" y="12606"/>
                    <a:pt x="4604" y="12686"/>
                  </a:cubicBezTo>
                  <a:cubicBezTo>
                    <a:pt x="4604" y="12766"/>
                    <a:pt x="4648" y="12802"/>
                    <a:pt x="4720" y="12811"/>
                  </a:cubicBezTo>
                  <a:cubicBezTo>
                    <a:pt x="4800" y="12811"/>
                    <a:pt x="4836" y="12766"/>
                    <a:pt x="4845" y="12686"/>
                  </a:cubicBezTo>
                  <a:cubicBezTo>
                    <a:pt x="4845" y="12623"/>
                    <a:pt x="4809" y="12570"/>
                    <a:pt x="4729" y="12570"/>
                  </a:cubicBezTo>
                  <a:close/>
                  <a:moveTo>
                    <a:pt x="3284" y="10688"/>
                  </a:moveTo>
                  <a:cubicBezTo>
                    <a:pt x="3284" y="10768"/>
                    <a:pt x="3328" y="10812"/>
                    <a:pt x="3408" y="10812"/>
                  </a:cubicBezTo>
                  <a:cubicBezTo>
                    <a:pt x="3489" y="10812"/>
                    <a:pt x="3524" y="10768"/>
                    <a:pt x="3524" y="10688"/>
                  </a:cubicBezTo>
                  <a:cubicBezTo>
                    <a:pt x="3533" y="10607"/>
                    <a:pt x="3480" y="10572"/>
                    <a:pt x="3408" y="10563"/>
                  </a:cubicBezTo>
                  <a:cubicBezTo>
                    <a:pt x="3328" y="10572"/>
                    <a:pt x="3284" y="10607"/>
                    <a:pt x="3284" y="10688"/>
                  </a:cubicBezTo>
                  <a:close/>
                  <a:moveTo>
                    <a:pt x="4069" y="5255"/>
                  </a:moveTo>
                  <a:cubicBezTo>
                    <a:pt x="3988" y="5255"/>
                    <a:pt x="3944" y="5299"/>
                    <a:pt x="3944" y="5380"/>
                  </a:cubicBezTo>
                  <a:cubicBezTo>
                    <a:pt x="3944" y="5451"/>
                    <a:pt x="3988" y="5496"/>
                    <a:pt x="4069" y="5496"/>
                  </a:cubicBezTo>
                  <a:cubicBezTo>
                    <a:pt x="4149" y="5496"/>
                    <a:pt x="4185" y="5442"/>
                    <a:pt x="4185" y="5371"/>
                  </a:cubicBezTo>
                  <a:cubicBezTo>
                    <a:pt x="4185" y="5290"/>
                    <a:pt x="4140" y="5255"/>
                    <a:pt x="4069" y="5255"/>
                  </a:cubicBezTo>
                  <a:close/>
                  <a:moveTo>
                    <a:pt x="4604" y="4702"/>
                  </a:moveTo>
                  <a:cubicBezTo>
                    <a:pt x="4595" y="4782"/>
                    <a:pt x="4640" y="4826"/>
                    <a:pt x="4720" y="4835"/>
                  </a:cubicBezTo>
                  <a:cubicBezTo>
                    <a:pt x="4800" y="4835"/>
                    <a:pt x="4845" y="4791"/>
                    <a:pt x="4845" y="4711"/>
                  </a:cubicBezTo>
                  <a:cubicBezTo>
                    <a:pt x="4845" y="4639"/>
                    <a:pt x="4800" y="4595"/>
                    <a:pt x="4729" y="4595"/>
                  </a:cubicBezTo>
                  <a:cubicBezTo>
                    <a:pt x="4657" y="4595"/>
                    <a:pt x="4613" y="4630"/>
                    <a:pt x="4604" y="4702"/>
                  </a:cubicBezTo>
                  <a:close/>
                  <a:moveTo>
                    <a:pt x="5942" y="13337"/>
                  </a:moveTo>
                  <a:cubicBezTo>
                    <a:pt x="5942" y="13417"/>
                    <a:pt x="5978" y="13462"/>
                    <a:pt x="6058" y="13471"/>
                  </a:cubicBezTo>
                  <a:cubicBezTo>
                    <a:pt x="6138" y="13471"/>
                    <a:pt x="6183" y="13426"/>
                    <a:pt x="6183" y="13346"/>
                  </a:cubicBezTo>
                  <a:cubicBezTo>
                    <a:pt x="6183" y="13275"/>
                    <a:pt x="6147" y="13230"/>
                    <a:pt x="6067" y="13221"/>
                  </a:cubicBezTo>
                  <a:cubicBezTo>
                    <a:pt x="5996" y="13230"/>
                    <a:pt x="5951" y="13257"/>
                    <a:pt x="5942" y="13337"/>
                  </a:cubicBezTo>
                  <a:close/>
                  <a:moveTo>
                    <a:pt x="3408" y="6593"/>
                  </a:moveTo>
                  <a:cubicBezTo>
                    <a:pt x="3328" y="6593"/>
                    <a:pt x="3284" y="6637"/>
                    <a:pt x="3284" y="6718"/>
                  </a:cubicBezTo>
                  <a:cubicBezTo>
                    <a:pt x="3292" y="6789"/>
                    <a:pt x="3328" y="6834"/>
                    <a:pt x="3408" y="6834"/>
                  </a:cubicBezTo>
                  <a:cubicBezTo>
                    <a:pt x="3489" y="6834"/>
                    <a:pt x="3524" y="6789"/>
                    <a:pt x="3533" y="6709"/>
                  </a:cubicBezTo>
                  <a:cubicBezTo>
                    <a:pt x="3524" y="6637"/>
                    <a:pt x="3480" y="6593"/>
                    <a:pt x="3408" y="6593"/>
                  </a:cubicBezTo>
                  <a:close/>
                  <a:moveTo>
                    <a:pt x="2722" y="7913"/>
                  </a:moveTo>
                  <a:cubicBezTo>
                    <a:pt x="2650" y="7913"/>
                    <a:pt x="2606" y="7958"/>
                    <a:pt x="2606" y="8029"/>
                  </a:cubicBezTo>
                  <a:cubicBezTo>
                    <a:pt x="2606" y="8100"/>
                    <a:pt x="2650" y="8145"/>
                    <a:pt x="2722" y="8145"/>
                  </a:cubicBezTo>
                  <a:cubicBezTo>
                    <a:pt x="2802" y="8145"/>
                    <a:pt x="2838" y="8100"/>
                    <a:pt x="2846" y="8029"/>
                  </a:cubicBezTo>
                  <a:cubicBezTo>
                    <a:pt x="2838" y="7958"/>
                    <a:pt x="2802" y="7913"/>
                    <a:pt x="2722" y="7913"/>
                  </a:cubicBezTo>
                  <a:close/>
                  <a:moveTo>
                    <a:pt x="2606" y="8680"/>
                  </a:moveTo>
                  <a:cubicBezTo>
                    <a:pt x="2606" y="8761"/>
                    <a:pt x="2650" y="8805"/>
                    <a:pt x="2722" y="8805"/>
                  </a:cubicBezTo>
                  <a:cubicBezTo>
                    <a:pt x="2793" y="8805"/>
                    <a:pt x="2838" y="8770"/>
                    <a:pt x="2846" y="8689"/>
                  </a:cubicBezTo>
                  <a:cubicBezTo>
                    <a:pt x="2846" y="8618"/>
                    <a:pt x="2802" y="8582"/>
                    <a:pt x="2730" y="8573"/>
                  </a:cubicBezTo>
                  <a:cubicBezTo>
                    <a:pt x="2659" y="8573"/>
                    <a:pt x="2615" y="8609"/>
                    <a:pt x="2606" y="8680"/>
                  </a:cubicBezTo>
                  <a:close/>
                  <a:moveTo>
                    <a:pt x="2838" y="10027"/>
                  </a:moveTo>
                  <a:cubicBezTo>
                    <a:pt x="2838" y="9956"/>
                    <a:pt x="2802" y="9920"/>
                    <a:pt x="2730" y="9911"/>
                  </a:cubicBezTo>
                  <a:cubicBezTo>
                    <a:pt x="2659" y="9911"/>
                    <a:pt x="2615" y="9956"/>
                    <a:pt x="2606" y="10027"/>
                  </a:cubicBezTo>
                  <a:cubicBezTo>
                    <a:pt x="2606" y="10099"/>
                    <a:pt x="2650" y="10134"/>
                    <a:pt x="2722" y="10152"/>
                  </a:cubicBezTo>
                  <a:cubicBezTo>
                    <a:pt x="2793" y="10143"/>
                    <a:pt x="2838" y="10099"/>
                    <a:pt x="2838" y="10027"/>
                  </a:cubicBezTo>
                  <a:close/>
                  <a:moveTo>
                    <a:pt x="4720" y="3917"/>
                  </a:moveTo>
                  <a:cubicBezTo>
                    <a:pt x="4657" y="3917"/>
                    <a:pt x="4613" y="3961"/>
                    <a:pt x="4613" y="4024"/>
                  </a:cubicBezTo>
                  <a:cubicBezTo>
                    <a:pt x="4604" y="4095"/>
                    <a:pt x="4648" y="4148"/>
                    <a:pt x="4720" y="4148"/>
                  </a:cubicBezTo>
                  <a:cubicBezTo>
                    <a:pt x="4800" y="4148"/>
                    <a:pt x="4836" y="4104"/>
                    <a:pt x="4845" y="4033"/>
                  </a:cubicBezTo>
                  <a:cubicBezTo>
                    <a:pt x="4836" y="3961"/>
                    <a:pt x="4791" y="3917"/>
                    <a:pt x="4720" y="3917"/>
                  </a:cubicBezTo>
                  <a:close/>
                  <a:moveTo>
                    <a:pt x="2838" y="7360"/>
                  </a:moveTo>
                  <a:cubicBezTo>
                    <a:pt x="2838" y="7298"/>
                    <a:pt x="2793" y="7253"/>
                    <a:pt x="2730" y="7253"/>
                  </a:cubicBezTo>
                  <a:cubicBezTo>
                    <a:pt x="2650" y="7253"/>
                    <a:pt x="2606" y="7298"/>
                    <a:pt x="2606" y="7369"/>
                  </a:cubicBezTo>
                  <a:cubicBezTo>
                    <a:pt x="2615" y="7449"/>
                    <a:pt x="2659" y="7485"/>
                    <a:pt x="2730" y="7494"/>
                  </a:cubicBezTo>
                  <a:cubicBezTo>
                    <a:pt x="2802" y="7476"/>
                    <a:pt x="2846" y="7440"/>
                    <a:pt x="2838" y="7360"/>
                  </a:cubicBezTo>
                  <a:close/>
                  <a:moveTo>
                    <a:pt x="3382" y="11259"/>
                  </a:moveTo>
                  <a:cubicBezTo>
                    <a:pt x="3310" y="11259"/>
                    <a:pt x="3275" y="11294"/>
                    <a:pt x="3266" y="11366"/>
                  </a:cubicBezTo>
                  <a:cubicBezTo>
                    <a:pt x="3266" y="11437"/>
                    <a:pt x="3310" y="11482"/>
                    <a:pt x="3382" y="11490"/>
                  </a:cubicBezTo>
                  <a:cubicBezTo>
                    <a:pt x="3453" y="11490"/>
                    <a:pt x="3489" y="11446"/>
                    <a:pt x="3507" y="11366"/>
                  </a:cubicBezTo>
                  <a:cubicBezTo>
                    <a:pt x="3489" y="11303"/>
                    <a:pt x="3453" y="11250"/>
                    <a:pt x="3382" y="11259"/>
                  </a:cubicBezTo>
                  <a:close/>
                  <a:moveTo>
                    <a:pt x="6843" y="14033"/>
                  </a:moveTo>
                  <a:cubicBezTo>
                    <a:pt x="6843" y="13953"/>
                    <a:pt x="6798" y="13908"/>
                    <a:pt x="6718" y="13917"/>
                  </a:cubicBezTo>
                  <a:cubicBezTo>
                    <a:pt x="6656" y="13917"/>
                    <a:pt x="6611" y="13962"/>
                    <a:pt x="6611" y="14024"/>
                  </a:cubicBezTo>
                  <a:cubicBezTo>
                    <a:pt x="6602" y="14095"/>
                    <a:pt x="6656" y="14140"/>
                    <a:pt x="6727" y="14149"/>
                  </a:cubicBezTo>
                  <a:cubicBezTo>
                    <a:pt x="6790" y="14140"/>
                    <a:pt x="6843" y="14104"/>
                    <a:pt x="6843" y="14033"/>
                  </a:cubicBezTo>
                  <a:close/>
                  <a:moveTo>
                    <a:pt x="2739" y="6602"/>
                  </a:moveTo>
                  <a:cubicBezTo>
                    <a:pt x="2659" y="6593"/>
                    <a:pt x="2615" y="6637"/>
                    <a:pt x="2615" y="6709"/>
                  </a:cubicBezTo>
                  <a:cubicBezTo>
                    <a:pt x="2606" y="6771"/>
                    <a:pt x="2650" y="6816"/>
                    <a:pt x="2713" y="6825"/>
                  </a:cubicBezTo>
                  <a:cubicBezTo>
                    <a:pt x="2784" y="6834"/>
                    <a:pt x="2829" y="6789"/>
                    <a:pt x="2838" y="6718"/>
                  </a:cubicBezTo>
                  <a:cubicBezTo>
                    <a:pt x="2838" y="6655"/>
                    <a:pt x="2802" y="6602"/>
                    <a:pt x="2739" y="6602"/>
                  </a:cubicBezTo>
                  <a:close/>
                  <a:moveTo>
                    <a:pt x="2730" y="9251"/>
                  </a:moveTo>
                  <a:cubicBezTo>
                    <a:pt x="2650" y="9251"/>
                    <a:pt x="2606" y="9296"/>
                    <a:pt x="2606" y="9367"/>
                  </a:cubicBezTo>
                  <a:cubicBezTo>
                    <a:pt x="2606" y="9439"/>
                    <a:pt x="2650" y="9483"/>
                    <a:pt x="2722" y="9492"/>
                  </a:cubicBezTo>
                  <a:cubicBezTo>
                    <a:pt x="2793" y="9492"/>
                    <a:pt x="2838" y="9448"/>
                    <a:pt x="2846" y="9376"/>
                  </a:cubicBezTo>
                  <a:cubicBezTo>
                    <a:pt x="2838" y="9305"/>
                    <a:pt x="2802" y="9251"/>
                    <a:pt x="2730" y="9251"/>
                  </a:cubicBezTo>
                  <a:close/>
                  <a:moveTo>
                    <a:pt x="5264" y="13346"/>
                  </a:moveTo>
                  <a:cubicBezTo>
                    <a:pt x="5264" y="13426"/>
                    <a:pt x="5309" y="13462"/>
                    <a:pt x="5389" y="13462"/>
                  </a:cubicBezTo>
                  <a:cubicBezTo>
                    <a:pt x="5460" y="13462"/>
                    <a:pt x="5505" y="13417"/>
                    <a:pt x="5505" y="13346"/>
                  </a:cubicBezTo>
                  <a:cubicBezTo>
                    <a:pt x="5496" y="13275"/>
                    <a:pt x="5451" y="13239"/>
                    <a:pt x="5380" y="13230"/>
                  </a:cubicBezTo>
                  <a:cubicBezTo>
                    <a:pt x="5309" y="13239"/>
                    <a:pt x="5264" y="13275"/>
                    <a:pt x="5264" y="13346"/>
                  </a:cubicBezTo>
                  <a:close/>
                  <a:moveTo>
                    <a:pt x="4060" y="4595"/>
                  </a:moveTo>
                  <a:cubicBezTo>
                    <a:pt x="3988" y="4603"/>
                    <a:pt x="3953" y="4648"/>
                    <a:pt x="3953" y="4711"/>
                  </a:cubicBezTo>
                  <a:cubicBezTo>
                    <a:pt x="3953" y="4782"/>
                    <a:pt x="3997" y="4826"/>
                    <a:pt x="4069" y="4826"/>
                  </a:cubicBezTo>
                  <a:cubicBezTo>
                    <a:pt x="4140" y="4826"/>
                    <a:pt x="4176" y="4782"/>
                    <a:pt x="4185" y="4702"/>
                  </a:cubicBezTo>
                  <a:cubicBezTo>
                    <a:pt x="4167" y="4639"/>
                    <a:pt x="4131" y="4595"/>
                    <a:pt x="4060" y="4595"/>
                  </a:cubicBezTo>
                  <a:close/>
                  <a:moveTo>
                    <a:pt x="3408" y="5255"/>
                  </a:moveTo>
                  <a:cubicBezTo>
                    <a:pt x="3337" y="5255"/>
                    <a:pt x="3292" y="5299"/>
                    <a:pt x="3292" y="5371"/>
                  </a:cubicBezTo>
                  <a:cubicBezTo>
                    <a:pt x="3292" y="5442"/>
                    <a:pt x="3337" y="5487"/>
                    <a:pt x="3400" y="5487"/>
                  </a:cubicBezTo>
                  <a:cubicBezTo>
                    <a:pt x="3471" y="5496"/>
                    <a:pt x="3516" y="5442"/>
                    <a:pt x="3524" y="5380"/>
                  </a:cubicBezTo>
                  <a:cubicBezTo>
                    <a:pt x="3516" y="5299"/>
                    <a:pt x="3480" y="5255"/>
                    <a:pt x="3408" y="5255"/>
                  </a:cubicBezTo>
                  <a:close/>
                  <a:moveTo>
                    <a:pt x="6058" y="3256"/>
                  </a:moveTo>
                  <a:cubicBezTo>
                    <a:pt x="5987" y="3256"/>
                    <a:pt x="5942" y="3301"/>
                    <a:pt x="5951" y="3372"/>
                  </a:cubicBezTo>
                  <a:cubicBezTo>
                    <a:pt x="5951" y="3453"/>
                    <a:pt x="5996" y="3488"/>
                    <a:pt x="6067" y="3488"/>
                  </a:cubicBezTo>
                  <a:cubicBezTo>
                    <a:pt x="6147" y="3488"/>
                    <a:pt x="6183" y="3444"/>
                    <a:pt x="6183" y="3363"/>
                  </a:cubicBezTo>
                  <a:cubicBezTo>
                    <a:pt x="6174" y="3292"/>
                    <a:pt x="6138" y="3247"/>
                    <a:pt x="6058" y="3256"/>
                  </a:cubicBezTo>
                  <a:close/>
                  <a:moveTo>
                    <a:pt x="5496" y="3372"/>
                  </a:moveTo>
                  <a:cubicBezTo>
                    <a:pt x="5496" y="3301"/>
                    <a:pt x="5451" y="3256"/>
                    <a:pt x="5380" y="3256"/>
                  </a:cubicBezTo>
                  <a:cubicBezTo>
                    <a:pt x="5318" y="3256"/>
                    <a:pt x="5273" y="3301"/>
                    <a:pt x="5273" y="3372"/>
                  </a:cubicBezTo>
                  <a:cubicBezTo>
                    <a:pt x="5273" y="3444"/>
                    <a:pt x="5318" y="3479"/>
                    <a:pt x="5389" y="3488"/>
                  </a:cubicBezTo>
                  <a:cubicBezTo>
                    <a:pt x="5451" y="3479"/>
                    <a:pt x="5496" y="3444"/>
                    <a:pt x="5496" y="3372"/>
                  </a:cubicBezTo>
                  <a:close/>
                  <a:moveTo>
                    <a:pt x="2615" y="10688"/>
                  </a:moveTo>
                  <a:cubicBezTo>
                    <a:pt x="2615" y="10759"/>
                    <a:pt x="2659" y="10804"/>
                    <a:pt x="2722" y="10804"/>
                  </a:cubicBezTo>
                  <a:cubicBezTo>
                    <a:pt x="2793" y="10804"/>
                    <a:pt x="2838" y="10759"/>
                    <a:pt x="2838" y="10688"/>
                  </a:cubicBezTo>
                  <a:cubicBezTo>
                    <a:pt x="2838" y="10616"/>
                    <a:pt x="2793" y="10581"/>
                    <a:pt x="2722" y="10572"/>
                  </a:cubicBezTo>
                  <a:cubicBezTo>
                    <a:pt x="2659" y="10581"/>
                    <a:pt x="2615" y="10625"/>
                    <a:pt x="2615" y="10688"/>
                  </a:cubicBezTo>
                  <a:close/>
                  <a:moveTo>
                    <a:pt x="3400" y="4603"/>
                  </a:moveTo>
                  <a:cubicBezTo>
                    <a:pt x="3337" y="4603"/>
                    <a:pt x="3301" y="4648"/>
                    <a:pt x="3301" y="4711"/>
                  </a:cubicBezTo>
                  <a:cubicBezTo>
                    <a:pt x="3292" y="4782"/>
                    <a:pt x="3337" y="4826"/>
                    <a:pt x="3408" y="4826"/>
                  </a:cubicBezTo>
                  <a:cubicBezTo>
                    <a:pt x="3480" y="4826"/>
                    <a:pt x="3516" y="4773"/>
                    <a:pt x="3516" y="4711"/>
                  </a:cubicBezTo>
                  <a:cubicBezTo>
                    <a:pt x="3507" y="4639"/>
                    <a:pt x="3471" y="4603"/>
                    <a:pt x="3400" y="4603"/>
                  </a:cubicBezTo>
                  <a:close/>
                  <a:moveTo>
                    <a:pt x="4069" y="13239"/>
                  </a:moveTo>
                  <a:cubicBezTo>
                    <a:pt x="4006" y="13239"/>
                    <a:pt x="3962" y="13284"/>
                    <a:pt x="3962" y="13346"/>
                  </a:cubicBezTo>
                  <a:cubicBezTo>
                    <a:pt x="3962" y="13408"/>
                    <a:pt x="3997" y="13453"/>
                    <a:pt x="4060" y="13453"/>
                  </a:cubicBezTo>
                  <a:cubicBezTo>
                    <a:pt x="4131" y="13453"/>
                    <a:pt x="4167" y="13417"/>
                    <a:pt x="4176" y="13346"/>
                  </a:cubicBezTo>
                  <a:cubicBezTo>
                    <a:pt x="4167" y="13284"/>
                    <a:pt x="4131" y="13239"/>
                    <a:pt x="4069" y="13239"/>
                  </a:cubicBezTo>
                  <a:close/>
                  <a:moveTo>
                    <a:pt x="4738" y="13239"/>
                  </a:moveTo>
                  <a:cubicBezTo>
                    <a:pt x="4666" y="13230"/>
                    <a:pt x="4622" y="13275"/>
                    <a:pt x="4613" y="13337"/>
                  </a:cubicBezTo>
                  <a:cubicBezTo>
                    <a:pt x="4604" y="13408"/>
                    <a:pt x="4648" y="13453"/>
                    <a:pt x="4720" y="13462"/>
                  </a:cubicBezTo>
                  <a:cubicBezTo>
                    <a:pt x="4791" y="13462"/>
                    <a:pt x="4827" y="13417"/>
                    <a:pt x="4836" y="13355"/>
                  </a:cubicBezTo>
                  <a:cubicBezTo>
                    <a:pt x="4836" y="13284"/>
                    <a:pt x="4800" y="13239"/>
                    <a:pt x="4738" y="13239"/>
                  </a:cubicBezTo>
                  <a:close/>
                  <a:moveTo>
                    <a:pt x="3953" y="12686"/>
                  </a:moveTo>
                  <a:cubicBezTo>
                    <a:pt x="3953" y="12757"/>
                    <a:pt x="3997" y="12802"/>
                    <a:pt x="4069" y="12802"/>
                  </a:cubicBezTo>
                  <a:cubicBezTo>
                    <a:pt x="4140" y="12802"/>
                    <a:pt x="4176" y="12757"/>
                    <a:pt x="4176" y="12695"/>
                  </a:cubicBezTo>
                  <a:cubicBezTo>
                    <a:pt x="4185" y="12615"/>
                    <a:pt x="4131" y="12579"/>
                    <a:pt x="4060" y="12570"/>
                  </a:cubicBezTo>
                  <a:cubicBezTo>
                    <a:pt x="3997" y="12579"/>
                    <a:pt x="3953" y="12615"/>
                    <a:pt x="3953" y="12686"/>
                  </a:cubicBezTo>
                  <a:moveTo>
                    <a:pt x="5951" y="14024"/>
                  </a:moveTo>
                  <a:cubicBezTo>
                    <a:pt x="5951" y="14095"/>
                    <a:pt x="5996" y="14140"/>
                    <a:pt x="6067" y="14140"/>
                  </a:cubicBezTo>
                  <a:cubicBezTo>
                    <a:pt x="6138" y="14149"/>
                    <a:pt x="6183" y="14095"/>
                    <a:pt x="6183" y="14024"/>
                  </a:cubicBezTo>
                  <a:cubicBezTo>
                    <a:pt x="6183" y="13962"/>
                    <a:pt x="6129" y="13926"/>
                    <a:pt x="6067" y="13917"/>
                  </a:cubicBezTo>
                  <a:cubicBezTo>
                    <a:pt x="6004" y="13917"/>
                    <a:pt x="5960" y="13953"/>
                    <a:pt x="5951" y="14024"/>
                  </a:cubicBezTo>
                  <a:moveTo>
                    <a:pt x="3498" y="12035"/>
                  </a:moveTo>
                  <a:cubicBezTo>
                    <a:pt x="3498" y="11963"/>
                    <a:pt x="3453" y="11919"/>
                    <a:pt x="3382" y="11919"/>
                  </a:cubicBezTo>
                  <a:cubicBezTo>
                    <a:pt x="3310" y="11919"/>
                    <a:pt x="3275" y="11963"/>
                    <a:pt x="3275" y="12035"/>
                  </a:cubicBezTo>
                  <a:cubicBezTo>
                    <a:pt x="3275" y="12097"/>
                    <a:pt x="3319" y="12133"/>
                    <a:pt x="3382" y="12142"/>
                  </a:cubicBezTo>
                  <a:cubicBezTo>
                    <a:pt x="3444" y="12133"/>
                    <a:pt x="3498" y="12097"/>
                    <a:pt x="3498" y="12035"/>
                  </a:cubicBezTo>
                  <a:close/>
                  <a:moveTo>
                    <a:pt x="2838" y="6031"/>
                  </a:moveTo>
                  <a:cubicBezTo>
                    <a:pt x="2838" y="5968"/>
                    <a:pt x="2793" y="5924"/>
                    <a:pt x="2730" y="5915"/>
                  </a:cubicBezTo>
                  <a:cubicBezTo>
                    <a:pt x="2659" y="5915"/>
                    <a:pt x="2615" y="5959"/>
                    <a:pt x="2615" y="6031"/>
                  </a:cubicBezTo>
                  <a:cubicBezTo>
                    <a:pt x="2615" y="6102"/>
                    <a:pt x="2659" y="6138"/>
                    <a:pt x="2722" y="6147"/>
                  </a:cubicBezTo>
                  <a:cubicBezTo>
                    <a:pt x="2793" y="6138"/>
                    <a:pt x="2838" y="6102"/>
                    <a:pt x="2838" y="6031"/>
                  </a:cubicBezTo>
                  <a:close/>
                  <a:moveTo>
                    <a:pt x="4060" y="3917"/>
                  </a:moveTo>
                  <a:cubicBezTo>
                    <a:pt x="3997" y="3925"/>
                    <a:pt x="3953" y="3970"/>
                    <a:pt x="3953" y="4033"/>
                  </a:cubicBezTo>
                  <a:cubicBezTo>
                    <a:pt x="3953" y="4095"/>
                    <a:pt x="3997" y="4140"/>
                    <a:pt x="4069" y="4140"/>
                  </a:cubicBezTo>
                  <a:cubicBezTo>
                    <a:pt x="4131" y="4140"/>
                    <a:pt x="4167" y="4095"/>
                    <a:pt x="4176" y="4024"/>
                  </a:cubicBezTo>
                  <a:cubicBezTo>
                    <a:pt x="4167" y="3961"/>
                    <a:pt x="4131" y="3917"/>
                    <a:pt x="4060" y="3917"/>
                  </a:cubicBezTo>
                  <a:close/>
                  <a:moveTo>
                    <a:pt x="4613" y="3372"/>
                  </a:moveTo>
                  <a:cubicBezTo>
                    <a:pt x="4613" y="3435"/>
                    <a:pt x="4657" y="3479"/>
                    <a:pt x="4720" y="3479"/>
                  </a:cubicBezTo>
                  <a:cubicBezTo>
                    <a:pt x="4782" y="3488"/>
                    <a:pt x="4836" y="3444"/>
                    <a:pt x="4836" y="3372"/>
                  </a:cubicBezTo>
                  <a:cubicBezTo>
                    <a:pt x="4836" y="3310"/>
                    <a:pt x="4791" y="3274"/>
                    <a:pt x="4720" y="3256"/>
                  </a:cubicBezTo>
                  <a:cubicBezTo>
                    <a:pt x="4657" y="3274"/>
                    <a:pt x="4613" y="3301"/>
                    <a:pt x="4613" y="3372"/>
                  </a:cubicBezTo>
                  <a:close/>
                  <a:moveTo>
                    <a:pt x="5380" y="13917"/>
                  </a:moveTo>
                  <a:cubicBezTo>
                    <a:pt x="5318" y="13917"/>
                    <a:pt x="5273" y="13962"/>
                    <a:pt x="5273" y="14033"/>
                  </a:cubicBezTo>
                  <a:cubicBezTo>
                    <a:pt x="5273" y="14095"/>
                    <a:pt x="5318" y="14140"/>
                    <a:pt x="5380" y="14140"/>
                  </a:cubicBezTo>
                  <a:cubicBezTo>
                    <a:pt x="5442" y="14140"/>
                    <a:pt x="5487" y="14095"/>
                    <a:pt x="5496" y="14033"/>
                  </a:cubicBezTo>
                  <a:cubicBezTo>
                    <a:pt x="5487" y="13962"/>
                    <a:pt x="5451" y="13917"/>
                    <a:pt x="5380" y="13917"/>
                  </a:cubicBezTo>
                  <a:close/>
                  <a:moveTo>
                    <a:pt x="6834" y="14693"/>
                  </a:moveTo>
                  <a:cubicBezTo>
                    <a:pt x="6834" y="14622"/>
                    <a:pt x="6790" y="14577"/>
                    <a:pt x="6727" y="14577"/>
                  </a:cubicBezTo>
                  <a:cubicBezTo>
                    <a:pt x="6656" y="14586"/>
                    <a:pt x="6611" y="14631"/>
                    <a:pt x="6620" y="14693"/>
                  </a:cubicBezTo>
                  <a:cubicBezTo>
                    <a:pt x="6620" y="14756"/>
                    <a:pt x="6665" y="14791"/>
                    <a:pt x="6727" y="14800"/>
                  </a:cubicBezTo>
                  <a:cubicBezTo>
                    <a:pt x="6790" y="14791"/>
                    <a:pt x="6834" y="14756"/>
                    <a:pt x="6834" y="14693"/>
                  </a:cubicBezTo>
                  <a:close/>
                  <a:moveTo>
                    <a:pt x="2061" y="7476"/>
                  </a:moveTo>
                  <a:cubicBezTo>
                    <a:pt x="2133" y="7476"/>
                    <a:pt x="2177" y="7440"/>
                    <a:pt x="2177" y="7369"/>
                  </a:cubicBezTo>
                  <a:cubicBezTo>
                    <a:pt x="2168" y="7298"/>
                    <a:pt x="2124" y="7262"/>
                    <a:pt x="2061" y="7262"/>
                  </a:cubicBezTo>
                  <a:cubicBezTo>
                    <a:pt x="1999" y="7271"/>
                    <a:pt x="1963" y="7315"/>
                    <a:pt x="1954" y="7369"/>
                  </a:cubicBezTo>
                  <a:cubicBezTo>
                    <a:pt x="1963" y="7431"/>
                    <a:pt x="1999" y="7476"/>
                    <a:pt x="2061" y="7476"/>
                  </a:cubicBezTo>
                  <a:close/>
                  <a:moveTo>
                    <a:pt x="6727" y="2596"/>
                  </a:moveTo>
                  <a:cubicBezTo>
                    <a:pt x="6665" y="2596"/>
                    <a:pt x="6611" y="2641"/>
                    <a:pt x="6611" y="2703"/>
                  </a:cubicBezTo>
                  <a:cubicBezTo>
                    <a:pt x="6611" y="2784"/>
                    <a:pt x="6656" y="2828"/>
                    <a:pt x="6727" y="2828"/>
                  </a:cubicBezTo>
                  <a:cubicBezTo>
                    <a:pt x="6798" y="2828"/>
                    <a:pt x="6834" y="2775"/>
                    <a:pt x="6843" y="2712"/>
                  </a:cubicBezTo>
                  <a:cubicBezTo>
                    <a:pt x="6834" y="2650"/>
                    <a:pt x="6798" y="2605"/>
                    <a:pt x="6727" y="2596"/>
                  </a:cubicBezTo>
                  <a:close/>
                  <a:moveTo>
                    <a:pt x="18" y="10688"/>
                  </a:moveTo>
                  <a:cubicBezTo>
                    <a:pt x="18" y="10723"/>
                    <a:pt x="36" y="10741"/>
                    <a:pt x="72" y="10741"/>
                  </a:cubicBezTo>
                  <a:cubicBezTo>
                    <a:pt x="108" y="10741"/>
                    <a:pt x="117" y="10714"/>
                    <a:pt x="117" y="10688"/>
                  </a:cubicBezTo>
                  <a:cubicBezTo>
                    <a:pt x="117" y="10652"/>
                    <a:pt x="99" y="10634"/>
                    <a:pt x="63" y="10634"/>
                  </a:cubicBezTo>
                  <a:cubicBezTo>
                    <a:pt x="36" y="10643"/>
                    <a:pt x="18" y="10652"/>
                    <a:pt x="18" y="10688"/>
                  </a:cubicBezTo>
                  <a:close/>
                  <a:moveTo>
                    <a:pt x="117" y="11366"/>
                  </a:moveTo>
                  <a:cubicBezTo>
                    <a:pt x="108" y="11339"/>
                    <a:pt x="99" y="11321"/>
                    <a:pt x="72" y="11321"/>
                  </a:cubicBezTo>
                  <a:cubicBezTo>
                    <a:pt x="36" y="11321"/>
                    <a:pt x="18" y="11339"/>
                    <a:pt x="18" y="11374"/>
                  </a:cubicBezTo>
                  <a:cubicBezTo>
                    <a:pt x="18" y="11401"/>
                    <a:pt x="36" y="11419"/>
                    <a:pt x="63" y="11419"/>
                  </a:cubicBezTo>
                  <a:cubicBezTo>
                    <a:pt x="99" y="11419"/>
                    <a:pt x="117" y="11401"/>
                    <a:pt x="117" y="11366"/>
                  </a:cubicBezTo>
                  <a:close/>
                  <a:moveTo>
                    <a:pt x="1357" y="3372"/>
                  </a:moveTo>
                  <a:cubicBezTo>
                    <a:pt x="1357" y="3408"/>
                    <a:pt x="1374" y="3426"/>
                    <a:pt x="1410" y="3426"/>
                  </a:cubicBezTo>
                  <a:cubicBezTo>
                    <a:pt x="1446" y="3417"/>
                    <a:pt x="1464" y="3399"/>
                    <a:pt x="1455" y="3363"/>
                  </a:cubicBezTo>
                  <a:cubicBezTo>
                    <a:pt x="1455" y="3337"/>
                    <a:pt x="1437" y="3319"/>
                    <a:pt x="1410" y="3319"/>
                  </a:cubicBezTo>
                  <a:cubicBezTo>
                    <a:pt x="1374" y="3319"/>
                    <a:pt x="1357" y="3337"/>
                    <a:pt x="1357" y="3372"/>
                  </a:cubicBezTo>
                  <a:close/>
                  <a:moveTo>
                    <a:pt x="5380" y="16638"/>
                  </a:moveTo>
                  <a:cubicBezTo>
                    <a:pt x="5353" y="16638"/>
                    <a:pt x="5335" y="16656"/>
                    <a:pt x="5335" y="16682"/>
                  </a:cubicBezTo>
                  <a:cubicBezTo>
                    <a:pt x="5335" y="16709"/>
                    <a:pt x="5344" y="16736"/>
                    <a:pt x="5380" y="16736"/>
                  </a:cubicBezTo>
                  <a:cubicBezTo>
                    <a:pt x="5416" y="16736"/>
                    <a:pt x="5434" y="16718"/>
                    <a:pt x="5434" y="16691"/>
                  </a:cubicBezTo>
                  <a:cubicBezTo>
                    <a:pt x="5434" y="16656"/>
                    <a:pt x="5416" y="16638"/>
                    <a:pt x="5380" y="16638"/>
                  </a:cubicBezTo>
                  <a:close/>
                  <a:moveTo>
                    <a:pt x="2017" y="2703"/>
                  </a:moveTo>
                  <a:cubicBezTo>
                    <a:pt x="2008" y="2739"/>
                    <a:pt x="2026" y="2757"/>
                    <a:pt x="2052" y="2766"/>
                  </a:cubicBezTo>
                  <a:cubicBezTo>
                    <a:pt x="2088" y="2766"/>
                    <a:pt x="2115" y="2757"/>
                    <a:pt x="2115" y="2712"/>
                  </a:cubicBezTo>
                  <a:cubicBezTo>
                    <a:pt x="2115" y="2685"/>
                    <a:pt x="2106" y="2668"/>
                    <a:pt x="2070" y="2659"/>
                  </a:cubicBezTo>
                  <a:cubicBezTo>
                    <a:pt x="2044" y="2659"/>
                    <a:pt x="2017" y="2677"/>
                    <a:pt x="2017" y="2703"/>
                  </a:cubicBezTo>
                  <a:close/>
                  <a:moveTo>
                    <a:pt x="6112" y="54"/>
                  </a:moveTo>
                  <a:cubicBezTo>
                    <a:pt x="6112" y="27"/>
                    <a:pt x="6103" y="9"/>
                    <a:pt x="6076" y="9"/>
                  </a:cubicBezTo>
                  <a:cubicBezTo>
                    <a:pt x="6040" y="0"/>
                    <a:pt x="6022" y="18"/>
                    <a:pt x="6022" y="54"/>
                  </a:cubicBezTo>
                  <a:cubicBezTo>
                    <a:pt x="6013" y="81"/>
                    <a:pt x="6031" y="98"/>
                    <a:pt x="6067" y="98"/>
                  </a:cubicBezTo>
                  <a:cubicBezTo>
                    <a:pt x="6094" y="98"/>
                    <a:pt x="6112" y="81"/>
                    <a:pt x="6112" y="54"/>
                  </a:cubicBezTo>
                  <a:close/>
                  <a:moveTo>
                    <a:pt x="6727" y="0"/>
                  </a:moveTo>
                  <a:cubicBezTo>
                    <a:pt x="6700" y="0"/>
                    <a:pt x="6674" y="9"/>
                    <a:pt x="6674" y="45"/>
                  </a:cubicBezTo>
                  <a:cubicBezTo>
                    <a:pt x="6674" y="81"/>
                    <a:pt x="6682" y="107"/>
                    <a:pt x="6727" y="107"/>
                  </a:cubicBezTo>
                  <a:cubicBezTo>
                    <a:pt x="6754" y="107"/>
                    <a:pt x="6772" y="89"/>
                    <a:pt x="6781" y="54"/>
                  </a:cubicBezTo>
                  <a:cubicBezTo>
                    <a:pt x="6772" y="27"/>
                    <a:pt x="6763" y="9"/>
                    <a:pt x="6727" y="0"/>
                  </a:cubicBezTo>
                  <a:close/>
                  <a:moveTo>
                    <a:pt x="72" y="5977"/>
                  </a:moveTo>
                  <a:cubicBezTo>
                    <a:pt x="45" y="5977"/>
                    <a:pt x="18" y="5986"/>
                    <a:pt x="18" y="6022"/>
                  </a:cubicBezTo>
                  <a:cubicBezTo>
                    <a:pt x="10" y="6058"/>
                    <a:pt x="27" y="6075"/>
                    <a:pt x="63" y="6084"/>
                  </a:cubicBezTo>
                  <a:cubicBezTo>
                    <a:pt x="99" y="6084"/>
                    <a:pt x="117" y="6067"/>
                    <a:pt x="117" y="6031"/>
                  </a:cubicBezTo>
                  <a:cubicBezTo>
                    <a:pt x="117" y="6004"/>
                    <a:pt x="108" y="5986"/>
                    <a:pt x="72" y="5977"/>
                  </a:cubicBezTo>
                  <a:close/>
                  <a:moveTo>
                    <a:pt x="777" y="12695"/>
                  </a:moveTo>
                  <a:cubicBezTo>
                    <a:pt x="777" y="12668"/>
                    <a:pt x="768" y="12641"/>
                    <a:pt x="732" y="12641"/>
                  </a:cubicBezTo>
                  <a:cubicBezTo>
                    <a:pt x="696" y="12632"/>
                    <a:pt x="679" y="12650"/>
                    <a:pt x="670" y="12686"/>
                  </a:cubicBezTo>
                  <a:cubicBezTo>
                    <a:pt x="670" y="12722"/>
                    <a:pt x="688" y="12739"/>
                    <a:pt x="723" y="12739"/>
                  </a:cubicBezTo>
                  <a:cubicBezTo>
                    <a:pt x="750" y="12739"/>
                    <a:pt x="777" y="12730"/>
                    <a:pt x="777" y="12695"/>
                  </a:cubicBezTo>
                  <a:close/>
                  <a:moveTo>
                    <a:pt x="4720" y="767"/>
                  </a:moveTo>
                  <a:cubicBezTo>
                    <a:pt x="4764" y="767"/>
                    <a:pt x="4782" y="741"/>
                    <a:pt x="4773" y="705"/>
                  </a:cubicBezTo>
                  <a:cubicBezTo>
                    <a:pt x="4773" y="678"/>
                    <a:pt x="4756" y="660"/>
                    <a:pt x="4720" y="660"/>
                  </a:cubicBezTo>
                  <a:cubicBezTo>
                    <a:pt x="4693" y="660"/>
                    <a:pt x="4675" y="687"/>
                    <a:pt x="4675" y="714"/>
                  </a:cubicBezTo>
                  <a:cubicBezTo>
                    <a:pt x="4675" y="750"/>
                    <a:pt x="4693" y="767"/>
                    <a:pt x="4720" y="767"/>
                  </a:cubicBezTo>
                  <a:close/>
                  <a:moveTo>
                    <a:pt x="2061" y="14738"/>
                  </a:moveTo>
                  <a:cubicBezTo>
                    <a:pt x="2088" y="14738"/>
                    <a:pt x="2106" y="14720"/>
                    <a:pt x="2115" y="14702"/>
                  </a:cubicBezTo>
                  <a:cubicBezTo>
                    <a:pt x="2115" y="14666"/>
                    <a:pt x="2106" y="14649"/>
                    <a:pt x="2070" y="14640"/>
                  </a:cubicBezTo>
                  <a:cubicBezTo>
                    <a:pt x="2044" y="14640"/>
                    <a:pt x="2026" y="14649"/>
                    <a:pt x="2017" y="14684"/>
                  </a:cubicBezTo>
                  <a:cubicBezTo>
                    <a:pt x="2017" y="14711"/>
                    <a:pt x="2035" y="14738"/>
                    <a:pt x="2061" y="14738"/>
                  </a:cubicBezTo>
                  <a:close/>
                  <a:moveTo>
                    <a:pt x="2730" y="1999"/>
                  </a:moveTo>
                  <a:cubicBezTo>
                    <a:pt x="2704" y="1999"/>
                    <a:pt x="2677" y="2016"/>
                    <a:pt x="2677" y="2043"/>
                  </a:cubicBezTo>
                  <a:cubicBezTo>
                    <a:pt x="2668" y="2079"/>
                    <a:pt x="2686" y="2106"/>
                    <a:pt x="2722" y="2106"/>
                  </a:cubicBezTo>
                  <a:cubicBezTo>
                    <a:pt x="2757" y="2106"/>
                    <a:pt x="2775" y="2088"/>
                    <a:pt x="2775" y="2061"/>
                  </a:cubicBezTo>
                  <a:cubicBezTo>
                    <a:pt x="2775" y="2025"/>
                    <a:pt x="2766" y="2007"/>
                    <a:pt x="2730" y="1999"/>
                  </a:cubicBezTo>
                  <a:close/>
                  <a:moveTo>
                    <a:pt x="4069" y="15978"/>
                  </a:moveTo>
                  <a:cubicBezTo>
                    <a:pt x="4042" y="15978"/>
                    <a:pt x="4015" y="15987"/>
                    <a:pt x="4015" y="16022"/>
                  </a:cubicBezTo>
                  <a:cubicBezTo>
                    <a:pt x="4015" y="16058"/>
                    <a:pt x="4024" y="16076"/>
                    <a:pt x="4069" y="16085"/>
                  </a:cubicBezTo>
                  <a:cubicBezTo>
                    <a:pt x="4095" y="16085"/>
                    <a:pt x="4113" y="16067"/>
                    <a:pt x="4122" y="16031"/>
                  </a:cubicBezTo>
                  <a:cubicBezTo>
                    <a:pt x="4122" y="16004"/>
                    <a:pt x="4104" y="15978"/>
                    <a:pt x="4069" y="15978"/>
                  </a:cubicBezTo>
                  <a:close/>
                  <a:moveTo>
                    <a:pt x="3453" y="1374"/>
                  </a:moveTo>
                  <a:cubicBezTo>
                    <a:pt x="3453" y="1347"/>
                    <a:pt x="3444" y="1329"/>
                    <a:pt x="3417" y="1329"/>
                  </a:cubicBezTo>
                  <a:cubicBezTo>
                    <a:pt x="3391" y="1321"/>
                    <a:pt x="3364" y="1329"/>
                    <a:pt x="3364" y="1365"/>
                  </a:cubicBezTo>
                  <a:cubicBezTo>
                    <a:pt x="3355" y="1392"/>
                    <a:pt x="3373" y="1419"/>
                    <a:pt x="3400" y="1419"/>
                  </a:cubicBezTo>
                  <a:cubicBezTo>
                    <a:pt x="3435" y="1419"/>
                    <a:pt x="3453" y="1410"/>
                    <a:pt x="3453" y="1374"/>
                  </a:cubicBezTo>
                  <a:close/>
                  <a:moveTo>
                    <a:pt x="72" y="6655"/>
                  </a:moveTo>
                  <a:cubicBezTo>
                    <a:pt x="36" y="6646"/>
                    <a:pt x="10" y="6673"/>
                    <a:pt x="10" y="6709"/>
                  </a:cubicBezTo>
                  <a:cubicBezTo>
                    <a:pt x="1" y="6744"/>
                    <a:pt x="27" y="6771"/>
                    <a:pt x="72" y="6771"/>
                  </a:cubicBezTo>
                  <a:cubicBezTo>
                    <a:pt x="99" y="6771"/>
                    <a:pt x="126" y="6744"/>
                    <a:pt x="126" y="6709"/>
                  </a:cubicBezTo>
                  <a:cubicBezTo>
                    <a:pt x="126" y="6682"/>
                    <a:pt x="108" y="6655"/>
                    <a:pt x="72" y="6655"/>
                  </a:cubicBezTo>
                  <a:close/>
                  <a:moveTo>
                    <a:pt x="3391" y="15291"/>
                  </a:moveTo>
                  <a:cubicBezTo>
                    <a:pt x="3355" y="15282"/>
                    <a:pt x="3328" y="15300"/>
                    <a:pt x="3328" y="15335"/>
                  </a:cubicBezTo>
                  <a:cubicBezTo>
                    <a:pt x="3319" y="15380"/>
                    <a:pt x="3346" y="15407"/>
                    <a:pt x="3382" y="15407"/>
                  </a:cubicBezTo>
                  <a:cubicBezTo>
                    <a:pt x="3417" y="15407"/>
                    <a:pt x="3435" y="15389"/>
                    <a:pt x="3444" y="15353"/>
                  </a:cubicBezTo>
                  <a:cubicBezTo>
                    <a:pt x="3444" y="15318"/>
                    <a:pt x="3426" y="15291"/>
                    <a:pt x="3391" y="15291"/>
                  </a:cubicBezTo>
                  <a:close/>
                  <a:moveTo>
                    <a:pt x="126" y="10036"/>
                  </a:moveTo>
                  <a:cubicBezTo>
                    <a:pt x="134" y="10001"/>
                    <a:pt x="108" y="9974"/>
                    <a:pt x="72" y="9974"/>
                  </a:cubicBezTo>
                  <a:cubicBezTo>
                    <a:pt x="36" y="9965"/>
                    <a:pt x="10" y="9992"/>
                    <a:pt x="10" y="10027"/>
                  </a:cubicBezTo>
                  <a:cubicBezTo>
                    <a:pt x="10" y="10063"/>
                    <a:pt x="27" y="10081"/>
                    <a:pt x="72" y="10090"/>
                  </a:cubicBezTo>
                  <a:cubicBezTo>
                    <a:pt x="99" y="10090"/>
                    <a:pt x="126" y="10072"/>
                    <a:pt x="126" y="10036"/>
                  </a:cubicBezTo>
                  <a:close/>
                  <a:moveTo>
                    <a:pt x="661" y="4711"/>
                  </a:moveTo>
                  <a:cubicBezTo>
                    <a:pt x="670" y="4755"/>
                    <a:pt x="696" y="4782"/>
                    <a:pt x="732" y="4773"/>
                  </a:cubicBezTo>
                  <a:cubicBezTo>
                    <a:pt x="768" y="4764"/>
                    <a:pt x="786" y="4746"/>
                    <a:pt x="786" y="4711"/>
                  </a:cubicBezTo>
                  <a:cubicBezTo>
                    <a:pt x="777" y="4675"/>
                    <a:pt x="759" y="4657"/>
                    <a:pt x="723" y="4648"/>
                  </a:cubicBezTo>
                  <a:cubicBezTo>
                    <a:pt x="688" y="4657"/>
                    <a:pt x="661" y="4675"/>
                    <a:pt x="661" y="4711"/>
                  </a:cubicBezTo>
                  <a:close/>
                  <a:moveTo>
                    <a:pt x="1410" y="13284"/>
                  </a:moveTo>
                  <a:cubicBezTo>
                    <a:pt x="1374" y="13284"/>
                    <a:pt x="1357" y="13301"/>
                    <a:pt x="1348" y="13337"/>
                  </a:cubicBezTo>
                  <a:cubicBezTo>
                    <a:pt x="1339" y="13382"/>
                    <a:pt x="1366" y="13408"/>
                    <a:pt x="1410" y="13408"/>
                  </a:cubicBezTo>
                  <a:cubicBezTo>
                    <a:pt x="1446" y="13408"/>
                    <a:pt x="1464" y="13382"/>
                    <a:pt x="1473" y="13346"/>
                  </a:cubicBezTo>
                  <a:cubicBezTo>
                    <a:pt x="1464" y="13319"/>
                    <a:pt x="1446" y="13293"/>
                    <a:pt x="1410" y="13284"/>
                  </a:cubicBezTo>
                  <a:close/>
                  <a:moveTo>
                    <a:pt x="6129" y="16682"/>
                  </a:moveTo>
                  <a:cubicBezTo>
                    <a:pt x="6120" y="16647"/>
                    <a:pt x="6094" y="16620"/>
                    <a:pt x="6058" y="16629"/>
                  </a:cubicBezTo>
                  <a:cubicBezTo>
                    <a:pt x="6022" y="16638"/>
                    <a:pt x="6004" y="16665"/>
                    <a:pt x="6004" y="16700"/>
                  </a:cubicBezTo>
                  <a:cubicBezTo>
                    <a:pt x="6013" y="16727"/>
                    <a:pt x="6031" y="16745"/>
                    <a:pt x="6067" y="16754"/>
                  </a:cubicBezTo>
                  <a:cubicBezTo>
                    <a:pt x="6103" y="16745"/>
                    <a:pt x="6129" y="16718"/>
                    <a:pt x="6129" y="16682"/>
                  </a:cubicBezTo>
                  <a:close/>
                  <a:moveTo>
                    <a:pt x="2722" y="2784"/>
                  </a:moveTo>
                  <a:cubicBezTo>
                    <a:pt x="2766" y="2784"/>
                    <a:pt x="2793" y="2766"/>
                    <a:pt x="2793" y="2721"/>
                  </a:cubicBezTo>
                  <a:cubicBezTo>
                    <a:pt x="2802" y="2677"/>
                    <a:pt x="2784" y="2650"/>
                    <a:pt x="2730" y="2641"/>
                  </a:cubicBezTo>
                  <a:cubicBezTo>
                    <a:pt x="2686" y="2641"/>
                    <a:pt x="2659" y="2659"/>
                    <a:pt x="2650" y="2712"/>
                  </a:cubicBezTo>
                  <a:cubicBezTo>
                    <a:pt x="2659" y="2748"/>
                    <a:pt x="2677" y="2784"/>
                    <a:pt x="2722" y="2784"/>
                  </a:cubicBezTo>
                  <a:close/>
                  <a:moveTo>
                    <a:pt x="1" y="9376"/>
                  </a:moveTo>
                  <a:cubicBezTo>
                    <a:pt x="1" y="9412"/>
                    <a:pt x="27" y="9439"/>
                    <a:pt x="72" y="9439"/>
                  </a:cubicBezTo>
                  <a:cubicBezTo>
                    <a:pt x="108" y="9439"/>
                    <a:pt x="134" y="9412"/>
                    <a:pt x="134" y="9367"/>
                  </a:cubicBezTo>
                  <a:cubicBezTo>
                    <a:pt x="126" y="9332"/>
                    <a:pt x="99" y="9305"/>
                    <a:pt x="63" y="9305"/>
                  </a:cubicBezTo>
                  <a:cubicBezTo>
                    <a:pt x="27" y="9314"/>
                    <a:pt x="1" y="9332"/>
                    <a:pt x="1" y="9376"/>
                  </a:cubicBezTo>
                  <a:close/>
                  <a:moveTo>
                    <a:pt x="2070" y="13962"/>
                  </a:moveTo>
                  <a:cubicBezTo>
                    <a:pt x="2026" y="13962"/>
                    <a:pt x="1999" y="13988"/>
                    <a:pt x="1999" y="14024"/>
                  </a:cubicBezTo>
                  <a:cubicBezTo>
                    <a:pt x="1999" y="14069"/>
                    <a:pt x="2026" y="14095"/>
                    <a:pt x="2061" y="14095"/>
                  </a:cubicBezTo>
                  <a:cubicBezTo>
                    <a:pt x="2106" y="14095"/>
                    <a:pt x="2124" y="14069"/>
                    <a:pt x="2133" y="14033"/>
                  </a:cubicBezTo>
                  <a:cubicBezTo>
                    <a:pt x="2133" y="13997"/>
                    <a:pt x="2106" y="13971"/>
                    <a:pt x="2070" y="13962"/>
                  </a:cubicBezTo>
                  <a:close/>
                  <a:moveTo>
                    <a:pt x="795" y="12026"/>
                  </a:moveTo>
                  <a:cubicBezTo>
                    <a:pt x="786" y="11990"/>
                    <a:pt x="759" y="11963"/>
                    <a:pt x="723" y="11963"/>
                  </a:cubicBezTo>
                  <a:cubicBezTo>
                    <a:pt x="688" y="11963"/>
                    <a:pt x="661" y="11990"/>
                    <a:pt x="661" y="12035"/>
                  </a:cubicBezTo>
                  <a:cubicBezTo>
                    <a:pt x="661" y="12070"/>
                    <a:pt x="688" y="12097"/>
                    <a:pt x="723" y="12097"/>
                  </a:cubicBezTo>
                  <a:cubicBezTo>
                    <a:pt x="768" y="12088"/>
                    <a:pt x="795" y="12070"/>
                    <a:pt x="795" y="12026"/>
                  </a:cubicBezTo>
                  <a:close/>
                  <a:moveTo>
                    <a:pt x="1410" y="11954"/>
                  </a:moveTo>
                  <a:cubicBezTo>
                    <a:pt x="1357" y="11954"/>
                    <a:pt x="1330" y="11981"/>
                    <a:pt x="1330" y="12035"/>
                  </a:cubicBezTo>
                  <a:cubicBezTo>
                    <a:pt x="1330" y="12079"/>
                    <a:pt x="1357" y="12106"/>
                    <a:pt x="1401" y="12106"/>
                  </a:cubicBezTo>
                  <a:cubicBezTo>
                    <a:pt x="1455" y="12106"/>
                    <a:pt x="1482" y="12079"/>
                    <a:pt x="1482" y="12026"/>
                  </a:cubicBezTo>
                  <a:cubicBezTo>
                    <a:pt x="1482" y="11981"/>
                    <a:pt x="1455" y="11954"/>
                    <a:pt x="1410" y="11954"/>
                  </a:cubicBezTo>
                  <a:close/>
                  <a:moveTo>
                    <a:pt x="3310" y="14684"/>
                  </a:moveTo>
                  <a:cubicBezTo>
                    <a:pt x="3310" y="14729"/>
                    <a:pt x="3328" y="14756"/>
                    <a:pt x="3382" y="14764"/>
                  </a:cubicBezTo>
                  <a:cubicBezTo>
                    <a:pt x="3426" y="14764"/>
                    <a:pt x="3462" y="14738"/>
                    <a:pt x="3453" y="14684"/>
                  </a:cubicBezTo>
                  <a:cubicBezTo>
                    <a:pt x="3453" y="14640"/>
                    <a:pt x="3426" y="14613"/>
                    <a:pt x="3382" y="14613"/>
                  </a:cubicBezTo>
                  <a:cubicBezTo>
                    <a:pt x="3337" y="14613"/>
                    <a:pt x="3310" y="14640"/>
                    <a:pt x="3310" y="14684"/>
                  </a:cubicBezTo>
                  <a:close/>
                  <a:moveTo>
                    <a:pt x="2722" y="14622"/>
                  </a:moveTo>
                  <a:cubicBezTo>
                    <a:pt x="2686" y="14622"/>
                    <a:pt x="2659" y="14649"/>
                    <a:pt x="2659" y="14693"/>
                  </a:cubicBezTo>
                  <a:cubicBezTo>
                    <a:pt x="2659" y="14729"/>
                    <a:pt x="2686" y="14756"/>
                    <a:pt x="2730" y="14756"/>
                  </a:cubicBezTo>
                  <a:cubicBezTo>
                    <a:pt x="2766" y="14756"/>
                    <a:pt x="2784" y="14729"/>
                    <a:pt x="2793" y="14684"/>
                  </a:cubicBezTo>
                  <a:cubicBezTo>
                    <a:pt x="2784" y="14649"/>
                    <a:pt x="2766" y="14622"/>
                    <a:pt x="2722" y="14622"/>
                  </a:cubicBezTo>
                  <a:close/>
                  <a:moveTo>
                    <a:pt x="2650" y="14024"/>
                  </a:moveTo>
                  <a:cubicBezTo>
                    <a:pt x="2650" y="14069"/>
                    <a:pt x="2668" y="14095"/>
                    <a:pt x="2713" y="14104"/>
                  </a:cubicBezTo>
                  <a:cubicBezTo>
                    <a:pt x="2766" y="14104"/>
                    <a:pt x="2793" y="14086"/>
                    <a:pt x="2802" y="14033"/>
                  </a:cubicBezTo>
                  <a:cubicBezTo>
                    <a:pt x="2802" y="13988"/>
                    <a:pt x="2775" y="13962"/>
                    <a:pt x="2730" y="13953"/>
                  </a:cubicBezTo>
                  <a:cubicBezTo>
                    <a:pt x="2686" y="13953"/>
                    <a:pt x="2659" y="13979"/>
                    <a:pt x="2650" y="14024"/>
                  </a:cubicBezTo>
                  <a:close/>
                  <a:moveTo>
                    <a:pt x="1401" y="12615"/>
                  </a:moveTo>
                  <a:cubicBezTo>
                    <a:pt x="1357" y="12623"/>
                    <a:pt x="1339" y="12650"/>
                    <a:pt x="1339" y="12686"/>
                  </a:cubicBezTo>
                  <a:cubicBezTo>
                    <a:pt x="1339" y="12730"/>
                    <a:pt x="1366" y="12757"/>
                    <a:pt x="1410" y="12757"/>
                  </a:cubicBezTo>
                  <a:cubicBezTo>
                    <a:pt x="1455" y="12757"/>
                    <a:pt x="1482" y="12730"/>
                    <a:pt x="1482" y="12686"/>
                  </a:cubicBezTo>
                  <a:cubicBezTo>
                    <a:pt x="1473" y="12641"/>
                    <a:pt x="1446" y="12615"/>
                    <a:pt x="1401" y="12615"/>
                  </a:cubicBezTo>
                  <a:close/>
                  <a:moveTo>
                    <a:pt x="4069" y="1981"/>
                  </a:moveTo>
                  <a:cubicBezTo>
                    <a:pt x="4015" y="1972"/>
                    <a:pt x="3988" y="2007"/>
                    <a:pt x="3988" y="2052"/>
                  </a:cubicBezTo>
                  <a:cubicBezTo>
                    <a:pt x="3988" y="2106"/>
                    <a:pt x="4015" y="2132"/>
                    <a:pt x="4060" y="2132"/>
                  </a:cubicBezTo>
                  <a:cubicBezTo>
                    <a:pt x="4113" y="2132"/>
                    <a:pt x="4140" y="2106"/>
                    <a:pt x="4140" y="2052"/>
                  </a:cubicBezTo>
                  <a:cubicBezTo>
                    <a:pt x="4140" y="2007"/>
                    <a:pt x="4113" y="1981"/>
                    <a:pt x="4069" y="1981"/>
                  </a:cubicBezTo>
                  <a:close/>
                  <a:moveTo>
                    <a:pt x="3408" y="1990"/>
                  </a:moveTo>
                  <a:cubicBezTo>
                    <a:pt x="3364" y="1990"/>
                    <a:pt x="3337" y="2016"/>
                    <a:pt x="3337" y="2061"/>
                  </a:cubicBezTo>
                  <a:cubicBezTo>
                    <a:pt x="3346" y="2106"/>
                    <a:pt x="3373" y="2132"/>
                    <a:pt x="3417" y="2123"/>
                  </a:cubicBezTo>
                  <a:cubicBezTo>
                    <a:pt x="3453" y="2115"/>
                    <a:pt x="3480" y="2088"/>
                    <a:pt x="3480" y="2043"/>
                  </a:cubicBezTo>
                  <a:cubicBezTo>
                    <a:pt x="3471" y="2016"/>
                    <a:pt x="3453" y="1981"/>
                    <a:pt x="3408" y="1990"/>
                  </a:cubicBezTo>
                  <a:moveTo>
                    <a:pt x="1990" y="13346"/>
                  </a:moveTo>
                  <a:cubicBezTo>
                    <a:pt x="1990" y="13391"/>
                    <a:pt x="2017" y="13417"/>
                    <a:pt x="2061" y="13417"/>
                  </a:cubicBezTo>
                  <a:cubicBezTo>
                    <a:pt x="2115" y="13426"/>
                    <a:pt x="2142" y="13400"/>
                    <a:pt x="2142" y="13346"/>
                  </a:cubicBezTo>
                  <a:cubicBezTo>
                    <a:pt x="2142" y="13301"/>
                    <a:pt x="2115" y="13275"/>
                    <a:pt x="2070" y="13275"/>
                  </a:cubicBezTo>
                  <a:cubicBezTo>
                    <a:pt x="2026" y="13275"/>
                    <a:pt x="1990" y="13301"/>
                    <a:pt x="1990" y="13346"/>
                  </a:cubicBezTo>
                  <a:close/>
                  <a:moveTo>
                    <a:pt x="5460" y="1383"/>
                  </a:moveTo>
                  <a:cubicBezTo>
                    <a:pt x="5460" y="1329"/>
                    <a:pt x="5434" y="1294"/>
                    <a:pt x="5389" y="1294"/>
                  </a:cubicBezTo>
                  <a:cubicBezTo>
                    <a:pt x="5335" y="1294"/>
                    <a:pt x="5309" y="1321"/>
                    <a:pt x="5309" y="1365"/>
                  </a:cubicBezTo>
                  <a:cubicBezTo>
                    <a:pt x="5300" y="1419"/>
                    <a:pt x="5326" y="1445"/>
                    <a:pt x="5380" y="1445"/>
                  </a:cubicBezTo>
                  <a:cubicBezTo>
                    <a:pt x="5425" y="1445"/>
                    <a:pt x="5460" y="1428"/>
                    <a:pt x="5460" y="1383"/>
                  </a:cubicBezTo>
                  <a:close/>
                  <a:moveTo>
                    <a:pt x="4720" y="1303"/>
                  </a:moveTo>
                  <a:cubicBezTo>
                    <a:pt x="4684" y="1303"/>
                    <a:pt x="4657" y="1321"/>
                    <a:pt x="4657" y="1365"/>
                  </a:cubicBezTo>
                  <a:cubicBezTo>
                    <a:pt x="4648" y="1410"/>
                    <a:pt x="4675" y="1437"/>
                    <a:pt x="4720" y="1445"/>
                  </a:cubicBezTo>
                  <a:cubicBezTo>
                    <a:pt x="4764" y="1445"/>
                    <a:pt x="4791" y="1419"/>
                    <a:pt x="4800" y="1365"/>
                  </a:cubicBezTo>
                  <a:cubicBezTo>
                    <a:pt x="4791" y="1329"/>
                    <a:pt x="4773" y="1303"/>
                    <a:pt x="4720" y="1303"/>
                  </a:cubicBezTo>
                  <a:close/>
                  <a:moveTo>
                    <a:pt x="4069" y="1303"/>
                  </a:moveTo>
                  <a:cubicBezTo>
                    <a:pt x="4033" y="1303"/>
                    <a:pt x="4006" y="1329"/>
                    <a:pt x="3997" y="1365"/>
                  </a:cubicBezTo>
                  <a:cubicBezTo>
                    <a:pt x="3997" y="1410"/>
                    <a:pt x="4024" y="1437"/>
                    <a:pt x="4060" y="1437"/>
                  </a:cubicBezTo>
                  <a:cubicBezTo>
                    <a:pt x="4104" y="1437"/>
                    <a:pt x="4122" y="1410"/>
                    <a:pt x="4131" y="1374"/>
                  </a:cubicBezTo>
                  <a:cubicBezTo>
                    <a:pt x="4131" y="1338"/>
                    <a:pt x="4104" y="1312"/>
                    <a:pt x="4069" y="1303"/>
                  </a:cubicBezTo>
                  <a:close/>
                  <a:moveTo>
                    <a:pt x="723" y="6637"/>
                  </a:moveTo>
                  <a:cubicBezTo>
                    <a:pt x="679" y="6637"/>
                    <a:pt x="652" y="6664"/>
                    <a:pt x="652" y="6709"/>
                  </a:cubicBezTo>
                  <a:cubicBezTo>
                    <a:pt x="652" y="6762"/>
                    <a:pt x="679" y="6789"/>
                    <a:pt x="732" y="6789"/>
                  </a:cubicBezTo>
                  <a:cubicBezTo>
                    <a:pt x="777" y="6780"/>
                    <a:pt x="795" y="6753"/>
                    <a:pt x="804" y="6709"/>
                  </a:cubicBezTo>
                  <a:cubicBezTo>
                    <a:pt x="795" y="6664"/>
                    <a:pt x="777" y="6637"/>
                    <a:pt x="723" y="6637"/>
                  </a:cubicBezTo>
                  <a:close/>
                  <a:moveTo>
                    <a:pt x="63" y="8627"/>
                  </a:moveTo>
                  <a:cubicBezTo>
                    <a:pt x="27" y="8627"/>
                    <a:pt x="1" y="8654"/>
                    <a:pt x="1" y="8689"/>
                  </a:cubicBezTo>
                  <a:cubicBezTo>
                    <a:pt x="1" y="8734"/>
                    <a:pt x="27" y="8761"/>
                    <a:pt x="72" y="8752"/>
                  </a:cubicBezTo>
                  <a:cubicBezTo>
                    <a:pt x="108" y="8752"/>
                    <a:pt x="126" y="8725"/>
                    <a:pt x="134" y="8689"/>
                  </a:cubicBezTo>
                  <a:cubicBezTo>
                    <a:pt x="126" y="8645"/>
                    <a:pt x="108" y="8618"/>
                    <a:pt x="63" y="8627"/>
                  </a:cubicBezTo>
                  <a:close/>
                  <a:moveTo>
                    <a:pt x="795" y="6031"/>
                  </a:moveTo>
                  <a:cubicBezTo>
                    <a:pt x="795" y="5986"/>
                    <a:pt x="768" y="5959"/>
                    <a:pt x="732" y="5959"/>
                  </a:cubicBezTo>
                  <a:cubicBezTo>
                    <a:pt x="688" y="5959"/>
                    <a:pt x="661" y="5977"/>
                    <a:pt x="652" y="6031"/>
                  </a:cubicBezTo>
                  <a:cubicBezTo>
                    <a:pt x="652" y="6075"/>
                    <a:pt x="679" y="6102"/>
                    <a:pt x="723" y="6102"/>
                  </a:cubicBezTo>
                  <a:cubicBezTo>
                    <a:pt x="768" y="6102"/>
                    <a:pt x="795" y="6075"/>
                    <a:pt x="795" y="6031"/>
                  </a:cubicBezTo>
                  <a:close/>
                  <a:moveTo>
                    <a:pt x="72" y="7967"/>
                  </a:moveTo>
                  <a:cubicBezTo>
                    <a:pt x="27" y="7967"/>
                    <a:pt x="1" y="7985"/>
                    <a:pt x="1" y="8029"/>
                  </a:cubicBezTo>
                  <a:cubicBezTo>
                    <a:pt x="1" y="8065"/>
                    <a:pt x="27" y="8092"/>
                    <a:pt x="63" y="8092"/>
                  </a:cubicBezTo>
                  <a:cubicBezTo>
                    <a:pt x="108" y="8100"/>
                    <a:pt x="126" y="8074"/>
                    <a:pt x="134" y="8029"/>
                  </a:cubicBezTo>
                  <a:cubicBezTo>
                    <a:pt x="126" y="7993"/>
                    <a:pt x="108" y="7967"/>
                    <a:pt x="72" y="7967"/>
                  </a:cubicBezTo>
                  <a:close/>
                  <a:moveTo>
                    <a:pt x="6647" y="16022"/>
                  </a:moveTo>
                  <a:cubicBezTo>
                    <a:pt x="6647" y="16076"/>
                    <a:pt x="6674" y="16103"/>
                    <a:pt x="6727" y="16103"/>
                  </a:cubicBezTo>
                  <a:cubicBezTo>
                    <a:pt x="6772" y="16103"/>
                    <a:pt x="6798" y="16076"/>
                    <a:pt x="6798" y="16031"/>
                  </a:cubicBezTo>
                  <a:cubicBezTo>
                    <a:pt x="6798" y="15978"/>
                    <a:pt x="6772" y="15951"/>
                    <a:pt x="6727" y="15951"/>
                  </a:cubicBezTo>
                  <a:cubicBezTo>
                    <a:pt x="6674" y="15960"/>
                    <a:pt x="6647" y="15978"/>
                    <a:pt x="6647" y="16022"/>
                  </a:cubicBezTo>
                  <a:close/>
                  <a:moveTo>
                    <a:pt x="795" y="10688"/>
                  </a:moveTo>
                  <a:cubicBezTo>
                    <a:pt x="795" y="10643"/>
                    <a:pt x="777" y="10616"/>
                    <a:pt x="732" y="10616"/>
                  </a:cubicBezTo>
                  <a:cubicBezTo>
                    <a:pt x="679" y="10616"/>
                    <a:pt x="652" y="10643"/>
                    <a:pt x="652" y="10696"/>
                  </a:cubicBezTo>
                  <a:cubicBezTo>
                    <a:pt x="652" y="10741"/>
                    <a:pt x="688" y="10759"/>
                    <a:pt x="732" y="10759"/>
                  </a:cubicBezTo>
                  <a:cubicBezTo>
                    <a:pt x="777" y="10759"/>
                    <a:pt x="795" y="10732"/>
                    <a:pt x="795" y="10688"/>
                  </a:cubicBezTo>
                  <a:close/>
                  <a:moveTo>
                    <a:pt x="6138" y="16031"/>
                  </a:moveTo>
                  <a:cubicBezTo>
                    <a:pt x="6138" y="15987"/>
                    <a:pt x="6120" y="15960"/>
                    <a:pt x="6076" y="15960"/>
                  </a:cubicBezTo>
                  <a:cubicBezTo>
                    <a:pt x="6022" y="15951"/>
                    <a:pt x="5996" y="15978"/>
                    <a:pt x="5996" y="16031"/>
                  </a:cubicBezTo>
                  <a:cubicBezTo>
                    <a:pt x="5996" y="16076"/>
                    <a:pt x="6022" y="16103"/>
                    <a:pt x="6067" y="16103"/>
                  </a:cubicBezTo>
                  <a:cubicBezTo>
                    <a:pt x="6112" y="16103"/>
                    <a:pt x="6138" y="16076"/>
                    <a:pt x="6138" y="16031"/>
                  </a:cubicBezTo>
                  <a:close/>
                  <a:moveTo>
                    <a:pt x="1990" y="4024"/>
                  </a:moveTo>
                  <a:cubicBezTo>
                    <a:pt x="1981" y="4068"/>
                    <a:pt x="2008" y="4104"/>
                    <a:pt x="2061" y="4104"/>
                  </a:cubicBezTo>
                  <a:cubicBezTo>
                    <a:pt x="2115" y="4113"/>
                    <a:pt x="2142" y="4077"/>
                    <a:pt x="2142" y="4033"/>
                  </a:cubicBezTo>
                  <a:cubicBezTo>
                    <a:pt x="2142" y="3979"/>
                    <a:pt x="2115" y="3961"/>
                    <a:pt x="2061" y="3952"/>
                  </a:cubicBezTo>
                  <a:cubicBezTo>
                    <a:pt x="2026" y="3952"/>
                    <a:pt x="1990" y="3970"/>
                    <a:pt x="1990" y="4024"/>
                  </a:cubicBezTo>
                  <a:moveTo>
                    <a:pt x="5318" y="16022"/>
                  </a:moveTo>
                  <a:cubicBezTo>
                    <a:pt x="5309" y="16067"/>
                    <a:pt x="5335" y="16094"/>
                    <a:pt x="5380" y="16094"/>
                  </a:cubicBezTo>
                  <a:cubicBezTo>
                    <a:pt x="5425" y="16103"/>
                    <a:pt x="5451" y="16076"/>
                    <a:pt x="5451" y="16040"/>
                  </a:cubicBezTo>
                  <a:cubicBezTo>
                    <a:pt x="5460" y="15996"/>
                    <a:pt x="5434" y="15969"/>
                    <a:pt x="5389" y="15960"/>
                  </a:cubicBezTo>
                  <a:cubicBezTo>
                    <a:pt x="5344" y="15960"/>
                    <a:pt x="5318" y="15987"/>
                    <a:pt x="5318" y="16022"/>
                  </a:cubicBezTo>
                  <a:close/>
                  <a:moveTo>
                    <a:pt x="1473" y="4033"/>
                  </a:moveTo>
                  <a:cubicBezTo>
                    <a:pt x="1473" y="3997"/>
                    <a:pt x="1446" y="3970"/>
                    <a:pt x="1410" y="3961"/>
                  </a:cubicBezTo>
                  <a:cubicBezTo>
                    <a:pt x="1374" y="3961"/>
                    <a:pt x="1348" y="3988"/>
                    <a:pt x="1339" y="4024"/>
                  </a:cubicBezTo>
                  <a:cubicBezTo>
                    <a:pt x="1339" y="4068"/>
                    <a:pt x="1366" y="4086"/>
                    <a:pt x="1410" y="4095"/>
                  </a:cubicBezTo>
                  <a:cubicBezTo>
                    <a:pt x="1446" y="4095"/>
                    <a:pt x="1473" y="4077"/>
                    <a:pt x="1473" y="4033"/>
                  </a:cubicBezTo>
                  <a:close/>
                  <a:moveTo>
                    <a:pt x="6790" y="16682"/>
                  </a:moveTo>
                  <a:cubicBezTo>
                    <a:pt x="6790" y="16647"/>
                    <a:pt x="6763" y="16620"/>
                    <a:pt x="6718" y="16620"/>
                  </a:cubicBezTo>
                  <a:cubicBezTo>
                    <a:pt x="6682" y="16629"/>
                    <a:pt x="6656" y="16656"/>
                    <a:pt x="6656" y="16691"/>
                  </a:cubicBezTo>
                  <a:cubicBezTo>
                    <a:pt x="6665" y="16727"/>
                    <a:pt x="6691" y="16754"/>
                    <a:pt x="6736" y="16754"/>
                  </a:cubicBezTo>
                  <a:cubicBezTo>
                    <a:pt x="6763" y="16745"/>
                    <a:pt x="6790" y="16727"/>
                    <a:pt x="6790" y="16682"/>
                  </a:cubicBezTo>
                  <a:close/>
                  <a:moveTo>
                    <a:pt x="1330" y="4711"/>
                  </a:moveTo>
                  <a:cubicBezTo>
                    <a:pt x="1330" y="4755"/>
                    <a:pt x="1357" y="4782"/>
                    <a:pt x="1401" y="4782"/>
                  </a:cubicBezTo>
                  <a:cubicBezTo>
                    <a:pt x="1455" y="4791"/>
                    <a:pt x="1482" y="4764"/>
                    <a:pt x="1482" y="4711"/>
                  </a:cubicBezTo>
                  <a:cubicBezTo>
                    <a:pt x="1482" y="4666"/>
                    <a:pt x="1455" y="4639"/>
                    <a:pt x="1410" y="4639"/>
                  </a:cubicBezTo>
                  <a:cubicBezTo>
                    <a:pt x="1366" y="4639"/>
                    <a:pt x="1339" y="4666"/>
                    <a:pt x="1330" y="4711"/>
                  </a:cubicBezTo>
                  <a:close/>
                  <a:moveTo>
                    <a:pt x="804" y="10036"/>
                  </a:moveTo>
                  <a:cubicBezTo>
                    <a:pt x="804" y="9992"/>
                    <a:pt x="786" y="9956"/>
                    <a:pt x="732" y="9956"/>
                  </a:cubicBezTo>
                  <a:cubicBezTo>
                    <a:pt x="679" y="9947"/>
                    <a:pt x="652" y="9983"/>
                    <a:pt x="652" y="10027"/>
                  </a:cubicBezTo>
                  <a:cubicBezTo>
                    <a:pt x="652" y="10081"/>
                    <a:pt x="679" y="10099"/>
                    <a:pt x="723" y="10108"/>
                  </a:cubicBezTo>
                  <a:cubicBezTo>
                    <a:pt x="768" y="10108"/>
                    <a:pt x="795" y="10090"/>
                    <a:pt x="804" y="10036"/>
                  </a:cubicBezTo>
                  <a:close/>
                  <a:moveTo>
                    <a:pt x="6727" y="643"/>
                  </a:moveTo>
                  <a:cubicBezTo>
                    <a:pt x="6682" y="643"/>
                    <a:pt x="6656" y="660"/>
                    <a:pt x="6656" y="705"/>
                  </a:cubicBezTo>
                  <a:cubicBezTo>
                    <a:pt x="6647" y="750"/>
                    <a:pt x="6674" y="776"/>
                    <a:pt x="6718" y="785"/>
                  </a:cubicBezTo>
                  <a:cubicBezTo>
                    <a:pt x="6763" y="785"/>
                    <a:pt x="6790" y="759"/>
                    <a:pt x="6798" y="714"/>
                  </a:cubicBezTo>
                  <a:cubicBezTo>
                    <a:pt x="6790" y="669"/>
                    <a:pt x="6772" y="643"/>
                    <a:pt x="6727" y="643"/>
                  </a:cubicBezTo>
                  <a:close/>
                  <a:moveTo>
                    <a:pt x="2070" y="3301"/>
                  </a:moveTo>
                  <a:cubicBezTo>
                    <a:pt x="2026" y="3301"/>
                    <a:pt x="1999" y="3328"/>
                    <a:pt x="1999" y="3372"/>
                  </a:cubicBezTo>
                  <a:cubicBezTo>
                    <a:pt x="1999" y="3408"/>
                    <a:pt x="2017" y="3435"/>
                    <a:pt x="2061" y="3444"/>
                  </a:cubicBezTo>
                  <a:cubicBezTo>
                    <a:pt x="2106" y="3444"/>
                    <a:pt x="2133" y="3417"/>
                    <a:pt x="2133" y="3363"/>
                  </a:cubicBezTo>
                  <a:cubicBezTo>
                    <a:pt x="2133" y="3337"/>
                    <a:pt x="2115" y="3310"/>
                    <a:pt x="2070" y="3301"/>
                  </a:cubicBezTo>
                  <a:close/>
                  <a:moveTo>
                    <a:pt x="723" y="11303"/>
                  </a:moveTo>
                  <a:cubicBezTo>
                    <a:pt x="679" y="11303"/>
                    <a:pt x="652" y="11330"/>
                    <a:pt x="661" y="11374"/>
                  </a:cubicBezTo>
                  <a:cubicBezTo>
                    <a:pt x="661" y="11419"/>
                    <a:pt x="688" y="11446"/>
                    <a:pt x="732" y="11437"/>
                  </a:cubicBezTo>
                  <a:cubicBezTo>
                    <a:pt x="777" y="11437"/>
                    <a:pt x="795" y="11410"/>
                    <a:pt x="795" y="11366"/>
                  </a:cubicBezTo>
                  <a:cubicBezTo>
                    <a:pt x="786" y="11330"/>
                    <a:pt x="768" y="11303"/>
                    <a:pt x="723" y="11303"/>
                  </a:cubicBezTo>
                  <a:close/>
                  <a:moveTo>
                    <a:pt x="6076" y="643"/>
                  </a:moveTo>
                  <a:cubicBezTo>
                    <a:pt x="6031" y="643"/>
                    <a:pt x="5996" y="669"/>
                    <a:pt x="5996" y="714"/>
                  </a:cubicBezTo>
                  <a:cubicBezTo>
                    <a:pt x="5996" y="750"/>
                    <a:pt x="6022" y="776"/>
                    <a:pt x="6058" y="785"/>
                  </a:cubicBezTo>
                  <a:cubicBezTo>
                    <a:pt x="6103" y="785"/>
                    <a:pt x="6129" y="759"/>
                    <a:pt x="6138" y="714"/>
                  </a:cubicBezTo>
                  <a:cubicBezTo>
                    <a:pt x="6129" y="678"/>
                    <a:pt x="6112" y="651"/>
                    <a:pt x="6076" y="643"/>
                  </a:cubicBezTo>
                  <a:close/>
                  <a:moveTo>
                    <a:pt x="5389" y="651"/>
                  </a:moveTo>
                  <a:cubicBezTo>
                    <a:pt x="5344" y="643"/>
                    <a:pt x="5318" y="669"/>
                    <a:pt x="5318" y="714"/>
                  </a:cubicBezTo>
                  <a:cubicBezTo>
                    <a:pt x="5318" y="750"/>
                    <a:pt x="5344" y="776"/>
                    <a:pt x="5380" y="776"/>
                  </a:cubicBezTo>
                  <a:cubicBezTo>
                    <a:pt x="5425" y="785"/>
                    <a:pt x="5442" y="759"/>
                    <a:pt x="5451" y="714"/>
                  </a:cubicBezTo>
                  <a:cubicBezTo>
                    <a:pt x="5442" y="678"/>
                    <a:pt x="5425" y="651"/>
                    <a:pt x="5389" y="651"/>
                  </a:cubicBezTo>
                  <a:close/>
                  <a:moveTo>
                    <a:pt x="4140" y="15344"/>
                  </a:moveTo>
                  <a:cubicBezTo>
                    <a:pt x="4140" y="15300"/>
                    <a:pt x="4113" y="15282"/>
                    <a:pt x="4069" y="15273"/>
                  </a:cubicBezTo>
                  <a:cubicBezTo>
                    <a:pt x="4024" y="15273"/>
                    <a:pt x="3997" y="15300"/>
                    <a:pt x="3997" y="15344"/>
                  </a:cubicBezTo>
                  <a:cubicBezTo>
                    <a:pt x="3997" y="15389"/>
                    <a:pt x="4024" y="15416"/>
                    <a:pt x="4069" y="15416"/>
                  </a:cubicBezTo>
                  <a:cubicBezTo>
                    <a:pt x="4113" y="15416"/>
                    <a:pt x="4140" y="15389"/>
                    <a:pt x="4140" y="15344"/>
                  </a:cubicBezTo>
                  <a:close/>
                  <a:moveTo>
                    <a:pt x="4729" y="15273"/>
                  </a:moveTo>
                  <a:cubicBezTo>
                    <a:pt x="4675" y="15273"/>
                    <a:pt x="4648" y="15300"/>
                    <a:pt x="4648" y="15353"/>
                  </a:cubicBezTo>
                  <a:cubicBezTo>
                    <a:pt x="4648" y="15398"/>
                    <a:pt x="4675" y="15425"/>
                    <a:pt x="4720" y="15425"/>
                  </a:cubicBezTo>
                  <a:cubicBezTo>
                    <a:pt x="4773" y="15425"/>
                    <a:pt x="4800" y="15398"/>
                    <a:pt x="4800" y="15344"/>
                  </a:cubicBezTo>
                  <a:cubicBezTo>
                    <a:pt x="4800" y="15300"/>
                    <a:pt x="4773" y="15273"/>
                    <a:pt x="4729" y="15273"/>
                  </a:cubicBezTo>
                  <a:close/>
                  <a:moveTo>
                    <a:pt x="732" y="5299"/>
                  </a:moveTo>
                  <a:cubicBezTo>
                    <a:pt x="688" y="5299"/>
                    <a:pt x="661" y="5326"/>
                    <a:pt x="661" y="5371"/>
                  </a:cubicBezTo>
                  <a:cubicBezTo>
                    <a:pt x="652" y="5406"/>
                    <a:pt x="679" y="5433"/>
                    <a:pt x="714" y="5442"/>
                  </a:cubicBezTo>
                  <a:cubicBezTo>
                    <a:pt x="759" y="5442"/>
                    <a:pt x="786" y="5415"/>
                    <a:pt x="795" y="5371"/>
                  </a:cubicBezTo>
                  <a:cubicBezTo>
                    <a:pt x="795" y="5335"/>
                    <a:pt x="768" y="5308"/>
                    <a:pt x="732" y="5299"/>
                  </a:cubicBezTo>
                  <a:close/>
                  <a:moveTo>
                    <a:pt x="63" y="7440"/>
                  </a:moveTo>
                  <a:cubicBezTo>
                    <a:pt x="108" y="7440"/>
                    <a:pt x="126" y="7414"/>
                    <a:pt x="134" y="7378"/>
                  </a:cubicBezTo>
                  <a:cubicBezTo>
                    <a:pt x="134" y="7333"/>
                    <a:pt x="108" y="7307"/>
                    <a:pt x="72" y="7307"/>
                  </a:cubicBezTo>
                  <a:cubicBezTo>
                    <a:pt x="27" y="7307"/>
                    <a:pt x="10" y="7333"/>
                    <a:pt x="1" y="7378"/>
                  </a:cubicBezTo>
                  <a:cubicBezTo>
                    <a:pt x="10" y="7405"/>
                    <a:pt x="27" y="7431"/>
                    <a:pt x="63" y="7440"/>
                  </a:cubicBezTo>
                  <a:close/>
                  <a:moveTo>
                    <a:pt x="4657" y="16022"/>
                  </a:moveTo>
                  <a:cubicBezTo>
                    <a:pt x="4657" y="16067"/>
                    <a:pt x="4684" y="16094"/>
                    <a:pt x="4720" y="16094"/>
                  </a:cubicBezTo>
                  <a:cubicBezTo>
                    <a:pt x="4764" y="16094"/>
                    <a:pt x="4791" y="16067"/>
                    <a:pt x="4791" y="16031"/>
                  </a:cubicBezTo>
                  <a:cubicBezTo>
                    <a:pt x="4791" y="15996"/>
                    <a:pt x="4764" y="15969"/>
                    <a:pt x="4729" y="15960"/>
                  </a:cubicBezTo>
                  <a:cubicBezTo>
                    <a:pt x="4684" y="15969"/>
                    <a:pt x="4657" y="15987"/>
                    <a:pt x="4657" y="16022"/>
                  </a:cubicBezTo>
                  <a:close/>
                  <a:moveTo>
                    <a:pt x="804" y="7378"/>
                  </a:moveTo>
                  <a:cubicBezTo>
                    <a:pt x="804" y="7324"/>
                    <a:pt x="777" y="7298"/>
                    <a:pt x="723" y="7298"/>
                  </a:cubicBezTo>
                  <a:cubicBezTo>
                    <a:pt x="679" y="7298"/>
                    <a:pt x="652" y="7315"/>
                    <a:pt x="652" y="7360"/>
                  </a:cubicBezTo>
                  <a:cubicBezTo>
                    <a:pt x="643" y="7414"/>
                    <a:pt x="670" y="7440"/>
                    <a:pt x="723" y="7449"/>
                  </a:cubicBezTo>
                  <a:cubicBezTo>
                    <a:pt x="768" y="7449"/>
                    <a:pt x="795" y="7422"/>
                    <a:pt x="804" y="7378"/>
                  </a:cubicBezTo>
                  <a:close/>
                  <a:moveTo>
                    <a:pt x="1410" y="5942"/>
                  </a:moveTo>
                  <a:cubicBezTo>
                    <a:pt x="1357" y="5933"/>
                    <a:pt x="1321" y="5968"/>
                    <a:pt x="1321" y="6022"/>
                  </a:cubicBezTo>
                  <a:cubicBezTo>
                    <a:pt x="1312" y="6084"/>
                    <a:pt x="1348" y="6120"/>
                    <a:pt x="1410" y="6120"/>
                  </a:cubicBezTo>
                  <a:cubicBezTo>
                    <a:pt x="1464" y="6120"/>
                    <a:pt x="1490" y="6084"/>
                    <a:pt x="1499" y="6031"/>
                  </a:cubicBezTo>
                  <a:cubicBezTo>
                    <a:pt x="1490" y="5986"/>
                    <a:pt x="1464" y="5942"/>
                    <a:pt x="1410" y="5942"/>
                  </a:cubicBezTo>
                  <a:close/>
                  <a:moveTo>
                    <a:pt x="6058" y="1285"/>
                  </a:moveTo>
                  <a:cubicBezTo>
                    <a:pt x="6013" y="1294"/>
                    <a:pt x="5978" y="1329"/>
                    <a:pt x="5978" y="1374"/>
                  </a:cubicBezTo>
                  <a:cubicBezTo>
                    <a:pt x="5987" y="1428"/>
                    <a:pt x="6022" y="1463"/>
                    <a:pt x="6076" y="1454"/>
                  </a:cubicBezTo>
                  <a:cubicBezTo>
                    <a:pt x="6120" y="1454"/>
                    <a:pt x="6147" y="1419"/>
                    <a:pt x="6156" y="1365"/>
                  </a:cubicBezTo>
                  <a:cubicBezTo>
                    <a:pt x="6138" y="1321"/>
                    <a:pt x="6112" y="1285"/>
                    <a:pt x="6058" y="1285"/>
                  </a:cubicBezTo>
                  <a:close/>
                  <a:moveTo>
                    <a:pt x="6816" y="1365"/>
                  </a:moveTo>
                  <a:cubicBezTo>
                    <a:pt x="6807" y="1321"/>
                    <a:pt x="6781" y="1285"/>
                    <a:pt x="6727" y="1285"/>
                  </a:cubicBezTo>
                  <a:cubicBezTo>
                    <a:pt x="6674" y="1285"/>
                    <a:pt x="6638" y="1312"/>
                    <a:pt x="6638" y="1365"/>
                  </a:cubicBezTo>
                  <a:cubicBezTo>
                    <a:pt x="6638" y="1428"/>
                    <a:pt x="6674" y="1454"/>
                    <a:pt x="6727" y="1463"/>
                  </a:cubicBezTo>
                  <a:cubicBezTo>
                    <a:pt x="6781" y="1454"/>
                    <a:pt x="6816" y="1428"/>
                    <a:pt x="6816" y="1365"/>
                  </a:cubicBezTo>
                  <a:close/>
                  <a:moveTo>
                    <a:pt x="2632" y="4024"/>
                  </a:moveTo>
                  <a:cubicBezTo>
                    <a:pt x="2632" y="4086"/>
                    <a:pt x="2668" y="4122"/>
                    <a:pt x="2730" y="4122"/>
                  </a:cubicBezTo>
                  <a:cubicBezTo>
                    <a:pt x="2784" y="4122"/>
                    <a:pt x="2820" y="4086"/>
                    <a:pt x="2820" y="4033"/>
                  </a:cubicBezTo>
                  <a:cubicBezTo>
                    <a:pt x="2820" y="3970"/>
                    <a:pt x="2784" y="3943"/>
                    <a:pt x="2713" y="3934"/>
                  </a:cubicBezTo>
                  <a:cubicBezTo>
                    <a:pt x="2668" y="3943"/>
                    <a:pt x="2632" y="3970"/>
                    <a:pt x="2632" y="4024"/>
                  </a:cubicBezTo>
                  <a:close/>
                  <a:moveTo>
                    <a:pt x="2070" y="11276"/>
                  </a:moveTo>
                  <a:cubicBezTo>
                    <a:pt x="2008" y="11276"/>
                    <a:pt x="1972" y="11303"/>
                    <a:pt x="1972" y="11366"/>
                  </a:cubicBezTo>
                  <a:cubicBezTo>
                    <a:pt x="1963" y="11428"/>
                    <a:pt x="1999" y="11464"/>
                    <a:pt x="2070" y="11464"/>
                  </a:cubicBezTo>
                  <a:cubicBezTo>
                    <a:pt x="2124" y="11464"/>
                    <a:pt x="2160" y="11428"/>
                    <a:pt x="2160" y="11374"/>
                  </a:cubicBezTo>
                  <a:cubicBezTo>
                    <a:pt x="2160" y="11312"/>
                    <a:pt x="2133" y="11276"/>
                    <a:pt x="2070" y="11276"/>
                  </a:cubicBezTo>
                  <a:close/>
                  <a:moveTo>
                    <a:pt x="2811" y="3381"/>
                  </a:moveTo>
                  <a:cubicBezTo>
                    <a:pt x="2811" y="3328"/>
                    <a:pt x="2784" y="3292"/>
                    <a:pt x="2730" y="3283"/>
                  </a:cubicBezTo>
                  <a:cubicBezTo>
                    <a:pt x="2677" y="3283"/>
                    <a:pt x="2641" y="3319"/>
                    <a:pt x="2641" y="3363"/>
                  </a:cubicBezTo>
                  <a:cubicBezTo>
                    <a:pt x="2632" y="3417"/>
                    <a:pt x="2668" y="3444"/>
                    <a:pt x="2722" y="3462"/>
                  </a:cubicBezTo>
                  <a:cubicBezTo>
                    <a:pt x="2775" y="3453"/>
                    <a:pt x="2802" y="3426"/>
                    <a:pt x="2811" y="3381"/>
                  </a:cubicBezTo>
                  <a:close/>
                  <a:moveTo>
                    <a:pt x="1499" y="11366"/>
                  </a:moveTo>
                  <a:cubicBezTo>
                    <a:pt x="1490" y="11321"/>
                    <a:pt x="1464" y="11285"/>
                    <a:pt x="1410" y="11285"/>
                  </a:cubicBezTo>
                  <a:cubicBezTo>
                    <a:pt x="1357" y="11276"/>
                    <a:pt x="1321" y="11312"/>
                    <a:pt x="1321" y="11366"/>
                  </a:cubicBezTo>
                  <a:cubicBezTo>
                    <a:pt x="1321" y="11419"/>
                    <a:pt x="1357" y="11455"/>
                    <a:pt x="1410" y="11464"/>
                  </a:cubicBezTo>
                  <a:cubicBezTo>
                    <a:pt x="1464" y="11455"/>
                    <a:pt x="1499" y="11419"/>
                    <a:pt x="1499" y="11366"/>
                  </a:cubicBezTo>
                  <a:close/>
                  <a:moveTo>
                    <a:pt x="3319" y="3363"/>
                  </a:moveTo>
                  <a:cubicBezTo>
                    <a:pt x="3310" y="3426"/>
                    <a:pt x="3346" y="3462"/>
                    <a:pt x="3408" y="3462"/>
                  </a:cubicBezTo>
                  <a:cubicBezTo>
                    <a:pt x="3462" y="3462"/>
                    <a:pt x="3498" y="3426"/>
                    <a:pt x="3498" y="3372"/>
                  </a:cubicBezTo>
                  <a:cubicBezTo>
                    <a:pt x="3498" y="3319"/>
                    <a:pt x="3462" y="3283"/>
                    <a:pt x="3400" y="3274"/>
                  </a:cubicBezTo>
                  <a:cubicBezTo>
                    <a:pt x="3355" y="3283"/>
                    <a:pt x="3319" y="3310"/>
                    <a:pt x="3319" y="3363"/>
                  </a:cubicBezTo>
                  <a:close/>
                  <a:moveTo>
                    <a:pt x="3382" y="13944"/>
                  </a:moveTo>
                  <a:cubicBezTo>
                    <a:pt x="3328" y="13944"/>
                    <a:pt x="3301" y="13979"/>
                    <a:pt x="3292" y="14024"/>
                  </a:cubicBezTo>
                  <a:cubicBezTo>
                    <a:pt x="3292" y="14078"/>
                    <a:pt x="3328" y="14113"/>
                    <a:pt x="3382" y="14113"/>
                  </a:cubicBezTo>
                  <a:cubicBezTo>
                    <a:pt x="3435" y="14122"/>
                    <a:pt x="3462" y="14078"/>
                    <a:pt x="3471" y="14024"/>
                  </a:cubicBezTo>
                  <a:cubicBezTo>
                    <a:pt x="3462" y="13979"/>
                    <a:pt x="3435" y="13935"/>
                    <a:pt x="3382" y="13944"/>
                  </a:cubicBezTo>
                  <a:moveTo>
                    <a:pt x="4060" y="13935"/>
                  </a:moveTo>
                  <a:cubicBezTo>
                    <a:pt x="4006" y="13935"/>
                    <a:pt x="3970" y="13979"/>
                    <a:pt x="3970" y="14033"/>
                  </a:cubicBezTo>
                  <a:cubicBezTo>
                    <a:pt x="3979" y="14095"/>
                    <a:pt x="4015" y="14122"/>
                    <a:pt x="4069" y="14122"/>
                  </a:cubicBezTo>
                  <a:cubicBezTo>
                    <a:pt x="4131" y="14122"/>
                    <a:pt x="4158" y="14086"/>
                    <a:pt x="4158" y="14024"/>
                  </a:cubicBezTo>
                  <a:cubicBezTo>
                    <a:pt x="4149" y="13971"/>
                    <a:pt x="4122" y="13935"/>
                    <a:pt x="4060" y="13935"/>
                  </a:cubicBezTo>
                  <a:close/>
                  <a:moveTo>
                    <a:pt x="3489" y="2712"/>
                  </a:moveTo>
                  <a:cubicBezTo>
                    <a:pt x="3489" y="2659"/>
                    <a:pt x="3453" y="2623"/>
                    <a:pt x="3400" y="2632"/>
                  </a:cubicBezTo>
                  <a:cubicBezTo>
                    <a:pt x="3346" y="2632"/>
                    <a:pt x="3319" y="2668"/>
                    <a:pt x="3328" y="2721"/>
                  </a:cubicBezTo>
                  <a:cubicBezTo>
                    <a:pt x="3328" y="2775"/>
                    <a:pt x="3364" y="2792"/>
                    <a:pt x="3408" y="2801"/>
                  </a:cubicBezTo>
                  <a:cubicBezTo>
                    <a:pt x="3462" y="2792"/>
                    <a:pt x="3489" y="2766"/>
                    <a:pt x="3489" y="2712"/>
                  </a:cubicBezTo>
                  <a:close/>
                  <a:moveTo>
                    <a:pt x="2160" y="12026"/>
                  </a:moveTo>
                  <a:cubicBezTo>
                    <a:pt x="2160" y="11972"/>
                    <a:pt x="2124" y="11937"/>
                    <a:pt x="2061" y="11937"/>
                  </a:cubicBezTo>
                  <a:cubicBezTo>
                    <a:pt x="2008" y="11937"/>
                    <a:pt x="1972" y="11972"/>
                    <a:pt x="1972" y="12026"/>
                  </a:cubicBezTo>
                  <a:cubicBezTo>
                    <a:pt x="1972" y="12088"/>
                    <a:pt x="2017" y="12124"/>
                    <a:pt x="2070" y="12124"/>
                  </a:cubicBezTo>
                  <a:cubicBezTo>
                    <a:pt x="2124" y="12115"/>
                    <a:pt x="2160" y="12088"/>
                    <a:pt x="2160" y="12026"/>
                  </a:cubicBezTo>
                  <a:close/>
                  <a:moveTo>
                    <a:pt x="2722" y="13257"/>
                  </a:moveTo>
                  <a:cubicBezTo>
                    <a:pt x="2677" y="13257"/>
                    <a:pt x="2641" y="13293"/>
                    <a:pt x="2641" y="13337"/>
                  </a:cubicBezTo>
                  <a:cubicBezTo>
                    <a:pt x="2632" y="13391"/>
                    <a:pt x="2668" y="13426"/>
                    <a:pt x="2722" y="13435"/>
                  </a:cubicBezTo>
                  <a:cubicBezTo>
                    <a:pt x="2775" y="13435"/>
                    <a:pt x="2802" y="13400"/>
                    <a:pt x="2820" y="13346"/>
                  </a:cubicBezTo>
                  <a:cubicBezTo>
                    <a:pt x="2802" y="13301"/>
                    <a:pt x="2784" y="13257"/>
                    <a:pt x="2722" y="13257"/>
                  </a:cubicBezTo>
                  <a:moveTo>
                    <a:pt x="1972" y="5371"/>
                  </a:moveTo>
                  <a:cubicBezTo>
                    <a:pt x="1972" y="5424"/>
                    <a:pt x="1999" y="5460"/>
                    <a:pt x="2061" y="5469"/>
                  </a:cubicBezTo>
                  <a:cubicBezTo>
                    <a:pt x="2124" y="5469"/>
                    <a:pt x="2160" y="5433"/>
                    <a:pt x="2160" y="5380"/>
                  </a:cubicBezTo>
                  <a:cubicBezTo>
                    <a:pt x="2160" y="5317"/>
                    <a:pt x="2133" y="5281"/>
                    <a:pt x="2070" y="5273"/>
                  </a:cubicBezTo>
                  <a:cubicBezTo>
                    <a:pt x="2017" y="5281"/>
                    <a:pt x="1972" y="5308"/>
                    <a:pt x="1972" y="5371"/>
                  </a:cubicBezTo>
                  <a:close/>
                  <a:moveTo>
                    <a:pt x="1401" y="5290"/>
                  </a:moveTo>
                  <a:cubicBezTo>
                    <a:pt x="1348" y="5290"/>
                    <a:pt x="1321" y="5326"/>
                    <a:pt x="1321" y="5380"/>
                  </a:cubicBezTo>
                  <a:cubicBezTo>
                    <a:pt x="1330" y="5424"/>
                    <a:pt x="1366" y="5460"/>
                    <a:pt x="1419" y="5451"/>
                  </a:cubicBezTo>
                  <a:cubicBezTo>
                    <a:pt x="1464" y="5451"/>
                    <a:pt x="1490" y="5415"/>
                    <a:pt x="1490" y="5371"/>
                  </a:cubicBezTo>
                  <a:cubicBezTo>
                    <a:pt x="1482" y="5317"/>
                    <a:pt x="1455" y="5281"/>
                    <a:pt x="1401" y="5290"/>
                  </a:cubicBezTo>
                  <a:close/>
                  <a:moveTo>
                    <a:pt x="2070" y="4621"/>
                  </a:moveTo>
                  <a:cubicBezTo>
                    <a:pt x="2017" y="4621"/>
                    <a:pt x="1981" y="4657"/>
                    <a:pt x="1972" y="4711"/>
                  </a:cubicBezTo>
                  <a:cubicBezTo>
                    <a:pt x="1972" y="4764"/>
                    <a:pt x="2008" y="4800"/>
                    <a:pt x="2070" y="4800"/>
                  </a:cubicBezTo>
                  <a:cubicBezTo>
                    <a:pt x="2124" y="4800"/>
                    <a:pt x="2151" y="4764"/>
                    <a:pt x="2160" y="4711"/>
                  </a:cubicBezTo>
                  <a:cubicBezTo>
                    <a:pt x="2151" y="4657"/>
                    <a:pt x="2124" y="4621"/>
                    <a:pt x="2070" y="4621"/>
                  </a:cubicBezTo>
                  <a:close/>
                  <a:moveTo>
                    <a:pt x="2632" y="4711"/>
                  </a:moveTo>
                  <a:cubicBezTo>
                    <a:pt x="2632" y="4773"/>
                    <a:pt x="2659" y="4809"/>
                    <a:pt x="2722" y="4809"/>
                  </a:cubicBezTo>
                  <a:cubicBezTo>
                    <a:pt x="2784" y="4809"/>
                    <a:pt x="2820" y="4773"/>
                    <a:pt x="2820" y="4711"/>
                  </a:cubicBezTo>
                  <a:cubicBezTo>
                    <a:pt x="2820" y="4648"/>
                    <a:pt x="2784" y="4621"/>
                    <a:pt x="2722" y="4612"/>
                  </a:cubicBezTo>
                  <a:cubicBezTo>
                    <a:pt x="2668" y="4621"/>
                    <a:pt x="2632" y="4648"/>
                    <a:pt x="2632" y="4711"/>
                  </a:cubicBezTo>
                  <a:close/>
                  <a:moveTo>
                    <a:pt x="4640" y="2052"/>
                  </a:moveTo>
                  <a:cubicBezTo>
                    <a:pt x="4640" y="2106"/>
                    <a:pt x="4666" y="2141"/>
                    <a:pt x="4720" y="2141"/>
                  </a:cubicBezTo>
                  <a:cubicBezTo>
                    <a:pt x="4773" y="2150"/>
                    <a:pt x="4809" y="2115"/>
                    <a:pt x="4809" y="2061"/>
                  </a:cubicBezTo>
                  <a:cubicBezTo>
                    <a:pt x="4818" y="2007"/>
                    <a:pt x="4782" y="1972"/>
                    <a:pt x="4729" y="1963"/>
                  </a:cubicBezTo>
                  <a:cubicBezTo>
                    <a:pt x="4675" y="1972"/>
                    <a:pt x="4640" y="1999"/>
                    <a:pt x="4640" y="2052"/>
                  </a:cubicBezTo>
                  <a:close/>
                  <a:moveTo>
                    <a:pt x="5478" y="2061"/>
                  </a:moveTo>
                  <a:cubicBezTo>
                    <a:pt x="5478" y="1999"/>
                    <a:pt x="5442" y="1963"/>
                    <a:pt x="5380" y="1963"/>
                  </a:cubicBezTo>
                  <a:cubicBezTo>
                    <a:pt x="5326" y="1963"/>
                    <a:pt x="5291" y="1999"/>
                    <a:pt x="5291" y="2052"/>
                  </a:cubicBezTo>
                  <a:cubicBezTo>
                    <a:pt x="5291" y="2115"/>
                    <a:pt x="5326" y="2141"/>
                    <a:pt x="5389" y="2150"/>
                  </a:cubicBezTo>
                  <a:cubicBezTo>
                    <a:pt x="5442" y="2141"/>
                    <a:pt x="5478" y="2115"/>
                    <a:pt x="5478" y="2061"/>
                  </a:cubicBezTo>
                  <a:close/>
                  <a:moveTo>
                    <a:pt x="6067" y="1954"/>
                  </a:moveTo>
                  <a:cubicBezTo>
                    <a:pt x="6013" y="1954"/>
                    <a:pt x="5969" y="1990"/>
                    <a:pt x="5969" y="2052"/>
                  </a:cubicBezTo>
                  <a:cubicBezTo>
                    <a:pt x="5969" y="2115"/>
                    <a:pt x="6004" y="2150"/>
                    <a:pt x="6067" y="2150"/>
                  </a:cubicBezTo>
                  <a:cubicBezTo>
                    <a:pt x="6129" y="2150"/>
                    <a:pt x="6156" y="2115"/>
                    <a:pt x="6165" y="2052"/>
                  </a:cubicBezTo>
                  <a:cubicBezTo>
                    <a:pt x="6156" y="1999"/>
                    <a:pt x="6129" y="1963"/>
                    <a:pt x="6067" y="1954"/>
                  </a:cubicBezTo>
                  <a:close/>
                  <a:moveTo>
                    <a:pt x="714" y="9287"/>
                  </a:moveTo>
                  <a:cubicBezTo>
                    <a:pt x="670" y="9296"/>
                    <a:pt x="634" y="9323"/>
                    <a:pt x="643" y="9376"/>
                  </a:cubicBezTo>
                  <a:cubicBezTo>
                    <a:pt x="643" y="9430"/>
                    <a:pt x="679" y="9456"/>
                    <a:pt x="732" y="9456"/>
                  </a:cubicBezTo>
                  <a:cubicBezTo>
                    <a:pt x="786" y="9448"/>
                    <a:pt x="804" y="9412"/>
                    <a:pt x="812" y="9367"/>
                  </a:cubicBezTo>
                  <a:cubicBezTo>
                    <a:pt x="804" y="9314"/>
                    <a:pt x="768" y="9278"/>
                    <a:pt x="714" y="9287"/>
                  </a:cubicBezTo>
                  <a:close/>
                  <a:moveTo>
                    <a:pt x="1401" y="9278"/>
                  </a:moveTo>
                  <a:cubicBezTo>
                    <a:pt x="1348" y="9278"/>
                    <a:pt x="1312" y="9314"/>
                    <a:pt x="1312" y="9376"/>
                  </a:cubicBezTo>
                  <a:cubicBezTo>
                    <a:pt x="1312" y="9430"/>
                    <a:pt x="1348" y="9465"/>
                    <a:pt x="1410" y="9465"/>
                  </a:cubicBezTo>
                  <a:cubicBezTo>
                    <a:pt x="1473" y="9465"/>
                    <a:pt x="1499" y="9430"/>
                    <a:pt x="1499" y="9367"/>
                  </a:cubicBezTo>
                  <a:cubicBezTo>
                    <a:pt x="1499" y="9314"/>
                    <a:pt x="1464" y="9278"/>
                    <a:pt x="1401" y="9278"/>
                  </a:cubicBezTo>
                  <a:close/>
                  <a:moveTo>
                    <a:pt x="1499" y="10036"/>
                  </a:moveTo>
                  <a:cubicBezTo>
                    <a:pt x="1499" y="9974"/>
                    <a:pt x="1464" y="9938"/>
                    <a:pt x="1410" y="9938"/>
                  </a:cubicBezTo>
                  <a:cubicBezTo>
                    <a:pt x="1357" y="9938"/>
                    <a:pt x="1321" y="9974"/>
                    <a:pt x="1312" y="10027"/>
                  </a:cubicBezTo>
                  <a:cubicBezTo>
                    <a:pt x="1312" y="10081"/>
                    <a:pt x="1348" y="10117"/>
                    <a:pt x="1410" y="10126"/>
                  </a:cubicBezTo>
                  <a:cubicBezTo>
                    <a:pt x="1464" y="10117"/>
                    <a:pt x="1499" y="10090"/>
                    <a:pt x="1499" y="10036"/>
                  </a:cubicBezTo>
                  <a:close/>
                  <a:moveTo>
                    <a:pt x="2052" y="12606"/>
                  </a:moveTo>
                  <a:cubicBezTo>
                    <a:pt x="2008" y="12615"/>
                    <a:pt x="1981" y="12641"/>
                    <a:pt x="1981" y="12695"/>
                  </a:cubicBezTo>
                  <a:cubicBezTo>
                    <a:pt x="1990" y="12748"/>
                    <a:pt x="2026" y="12775"/>
                    <a:pt x="2079" y="12775"/>
                  </a:cubicBezTo>
                  <a:cubicBezTo>
                    <a:pt x="2124" y="12766"/>
                    <a:pt x="2151" y="12730"/>
                    <a:pt x="2151" y="12686"/>
                  </a:cubicBezTo>
                  <a:cubicBezTo>
                    <a:pt x="2142" y="12632"/>
                    <a:pt x="2106" y="12597"/>
                    <a:pt x="2052" y="12606"/>
                  </a:cubicBezTo>
                  <a:close/>
                  <a:moveTo>
                    <a:pt x="3292" y="13346"/>
                  </a:moveTo>
                  <a:cubicBezTo>
                    <a:pt x="3292" y="13408"/>
                    <a:pt x="3328" y="13444"/>
                    <a:pt x="3382" y="13444"/>
                  </a:cubicBezTo>
                  <a:cubicBezTo>
                    <a:pt x="3444" y="13444"/>
                    <a:pt x="3480" y="13408"/>
                    <a:pt x="3480" y="13346"/>
                  </a:cubicBezTo>
                  <a:cubicBezTo>
                    <a:pt x="3480" y="13284"/>
                    <a:pt x="3444" y="13257"/>
                    <a:pt x="3382" y="13248"/>
                  </a:cubicBezTo>
                  <a:cubicBezTo>
                    <a:pt x="3328" y="13257"/>
                    <a:pt x="3292" y="13293"/>
                    <a:pt x="3292" y="13346"/>
                  </a:cubicBezTo>
                  <a:close/>
                  <a:moveTo>
                    <a:pt x="2820" y="12686"/>
                  </a:moveTo>
                  <a:cubicBezTo>
                    <a:pt x="2820" y="12632"/>
                    <a:pt x="2784" y="12597"/>
                    <a:pt x="2722" y="12597"/>
                  </a:cubicBezTo>
                  <a:cubicBezTo>
                    <a:pt x="2668" y="12597"/>
                    <a:pt x="2632" y="12632"/>
                    <a:pt x="2632" y="12686"/>
                  </a:cubicBezTo>
                  <a:cubicBezTo>
                    <a:pt x="2632" y="12748"/>
                    <a:pt x="2668" y="12775"/>
                    <a:pt x="2722" y="12784"/>
                  </a:cubicBezTo>
                  <a:cubicBezTo>
                    <a:pt x="2784" y="12775"/>
                    <a:pt x="2820" y="12748"/>
                    <a:pt x="2820" y="12686"/>
                  </a:cubicBezTo>
                  <a:close/>
                  <a:moveTo>
                    <a:pt x="1321" y="10688"/>
                  </a:moveTo>
                  <a:cubicBezTo>
                    <a:pt x="1321" y="10741"/>
                    <a:pt x="1348" y="10777"/>
                    <a:pt x="1401" y="10777"/>
                  </a:cubicBezTo>
                  <a:cubicBezTo>
                    <a:pt x="1464" y="10777"/>
                    <a:pt x="1499" y="10741"/>
                    <a:pt x="1499" y="10688"/>
                  </a:cubicBezTo>
                  <a:cubicBezTo>
                    <a:pt x="1499" y="10634"/>
                    <a:pt x="1455" y="10598"/>
                    <a:pt x="1401" y="10598"/>
                  </a:cubicBezTo>
                  <a:cubicBezTo>
                    <a:pt x="1357" y="10607"/>
                    <a:pt x="1321" y="10634"/>
                    <a:pt x="1321" y="10688"/>
                  </a:cubicBezTo>
                  <a:close/>
                  <a:moveTo>
                    <a:pt x="4631" y="2703"/>
                  </a:moveTo>
                  <a:cubicBezTo>
                    <a:pt x="4622" y="2766"/>
                    <a:pt x="4657" y="2801"/>
                    <a:pt x="4720" y="2810"/>
                  </a:cubicBezTo>
                  <a:cubicBezTo>
                    <a:pt x="4782" y="2810"/>
                    <a:pt x="4818" y="2784"/>
                    <a:pt x="4818" y="2712"/>
                  </a:cubicBezTo>
                  <a:cubicBezTo>
                    <a:pt x="4818" y="2650"/>
                    <a:pt x="4782" y="2623"/>
                    <a:pt x="4729" y="2614"/>
                  </a:cubicBezTo>
                  <a:cubicBezTo>
                    <a:pt x="4666" y="2614"/>
                    <a:pt x="4631" y="2650"/>
                    <a:pt x="4631" y="2703"/>
                  </a:cubicBezTo>
                  <a:close/>
                  <a:moveTo>
                    <a:pt x="4078" y="2623"/>
                  </a:moveTo>
                  <a:cubicBezTo>
                    <a:pt x="4024" y="2614"/>
                    <a:pt x="3979" y="2650"/>
                    <a:pt x="3979" y="2703"/>
                  </a:cubicBezTo>
                  <a:cubicBezTo>
                    <a:pt x="3970" y="2757"/>
                    <a:pt x="4006" y="2801"/>
                    <a:pt x="4060" y="2801"/>
                  </a:cubicBezTo>
                  <a:cubicBezTo>
                    <a:pt x="4113" y="2810"/>
                    <a:pt x="4149" y="2766"/>
                    <a:pt x="4158" y="2712"/>
                  </a:cubicBezTo>
                  <a:cubicBezTo>
                    <a:pt x="4149" y="2668"/>
                    <a:pt x="4131" y="2632"/>
                    <a:pt x="4078" y="2623"/>
                  </a:cubicBezTo>
                  <a:close/>
                  <a:moveTo>
                    <a:pt x="5478" y="14684"/>
                  </a:moveTo>
                  <a:cubicBezTo>
                    <a:pt x="5478" y="14631"/>
                    <a:pt x="5442" y="14595"/>
                    <a:pt x="5380" y="14595"/>
                  </a:cubicBezTo>
                  <a:cubicBezTo>
                    <a:pt x="5318" y="14595"/>
                    <a:pt x="5282" y="14631"/>
                    <a:pt x="5291" y="14693"/>
                  </a:cubicBezTo>
                  <a:cubicBezTo>
                    <a:pt x="5291" y="14756"/>
                    <a:pt x="5326" y="14782"/>
                    <a:pt x="5389" y="14782"/>
                  </a:cubicBezTo>
                  <a:cubicBezTo>
                    <a:pt x="5451" y="14773"/>
                    <a:pt x="5478" y="14747"/>
                    <a:pt x="5478" y="14684"/>
                  </a:cubicBezTo>
                  <a:close/>
                  <a:moveTo>
                    <a:pt x="732" y="7949"/>
                  </a:moveTo>
                  <a:cubicBezTo>
                    <a:pt x="679" y="7940"/>
                    <a:pt x="643" y="7976"/>
                    <a:pt x="643" y="8029"/>
                  </a:cubicBezTo>
                  <a:cubicBezTo>
                    <a:pt x="643" y="8083"/>
                    <a:pt x="670" y="8109"/>
                    <a:pt x="723" y="8118"/>
                  </a:cubicBezTo>
                  <a:cubicBezTo>
                    <a:pt x="777" y="8118"/>
                    <a:pt x="804" y="8083"/>
                    <a:pt x="812" y="8029"/>
                  </a:cubicBezTo>
                  <a:cubicBezTo>
                    <a:pt x="804" y="7985"/>
                    <a:pt x="777" y="7949"/>
                    <a:pt x="732" y="7949"/>
                  </a:cubicBezTo>
                  <a:close/>
                  <a:moveTo>
                    <a:pt x="1401" y="7940"/>
                  </a:moveTo>
                  <a:cubicBezTo>
                    <a:pt x="1348" y="7940"/>
                    <a:pt x="1312" y="7976"/>
                    <a:pt x="1312" y="8029"/>
                  </a:cubicBezTo>
                  <a:cubicBezTo>
                    <a:pt x="1312" y="8092"/>
                    <a:pt x="1348" y="8127"/>
                    <a:pt x="1410" y="8127"/>
                  </a:cubicBezTo>
                  <a:cubicBezTo>
                    <a:pt x="1473" y="8127"/>
                    <a:pt x="1499" y="8083"/>
                    <a:pt x="1508" y="8020"/>
                  </a:cubicBezTo>
                  <a:cubicBezTo>
                    <a:pt x="1490" y="7976"/>
                    <a:pt x="1464" y="7931"/>
                    <a:pt x="1401" y="7940"/>
                  </a:cubicBezTo>
                  <a:close/>
                  <a:moveTo>
                    <a:pt x="1410" y="6620"/>
                  </a:moveTo>
                  <a:cubicBezTo>
                    <a:pt x="1348" y="6620"/>
                    <a:pt x="1312" y="6655"/>
                    <a:pt x="1312" y="6718"/>
                  </a:cubicBezTo>
                  <a:cubicBezTo>
                    <a:pt x="1312" y="6771"/>
                    <a:pt x="1348" y="6807"/>
                    <a:pt x="1401" y="6807"/>
                  </a:cubicBezTo>
                  <a:cubicBezTo>
                    <a:pt x="1464" y="6807"/>
                    <a:pt x="1499" y="6771"/>
                    <a:pt x="1499" y="6700"/>
                  </a:cubicBezTo>
                  <a:cubicBezTo>
                    <a:pt x="1490" y="6655"/>
                    <a:pt x="1464" y="6620"/>
                    <a:pt x="1410" y="6620"/>
                  </a:cubicBezTo>
                  <a:close/>
                  <a:moveTo>
                    <a:pt x="1499" y="7378"/>
                  </a:moveTo>
                  <a:cubicBezTo>
                    <a:pt x="1499" y="7315"/>
                    <a:pt x="1473" y="7280"/>
                    <a:pt x="1410" y="7280"/>
                  </a:cubicBezTo>
                  <a:cubicBezTo>
                    <a:pt x="1348" y="7271"/>
                    <a:pt x="1312" y="7307"/>
                    <a:pt x="1312" y="7369"/>
                  </a:cubicBezTo>
                  <a:cubicBezTo>
                    <a:pt x="1312" y="7431"/>
                    <a:pt x="1348" y="7458"/>
                    <a:pt x="1401" y="7467"/>
                  </a:cubicBezTo>
                  <a:cubicBezTo>
                    <a:pt x="1464" y="7467"/>
                    <a:pt x="1499" y="7431"/>
                    <a:pt x="1499" y="7378"/>
                  </a:cubicBezTo>
                  <a:close/>
                  <a:moveTo>
                    <a:pt x="1401" y="8591"/>
                  </a:moveTo>
                  <a:cubicBezTo>
                    <a:pt x="1348" y="8600"/>
                    <a:pt x="1312" y="8636"/>
                    <a:pt x="1312" y="8689"/>
                  </a:cubicBezTo>
                  <a:cubicBezTo>
                    <a:pt x="1312" y="8752"/>
                    <a:pt x="1348" y="8787"/>
                    <a:pt x="1410" y="8778"/>
                  </a:cubicBezTo>
                  <a:cubicBezTo>
                    <a:pt x="1473" y="8778"/>
                    <a:pt x="1499" y="8743"/>
                    <a:pt x="1508" y="8680"/>
                  </a:cubicBezTo>
                  <a:cubicBezTo>
                    <a:pt x="1490" y="8636"/>
                    <a:pt x="1464" y="8591"/>
                    <a:pt x="1401" y="8591"/>
                  </a:cubicBezTo>
                  <a:close/>
                  <a:moveTo>
                    <a:pt x="732" y="8609"/>
                  </a:moveTo>
                  <a:cubicBezTo>
                    <a:pt x="679" y="8600"/>
                    <a:pt x="643" y="8636"/>
                    <a:pt x="643" y="8689"/>
                  </a:cubicBezTo>
                  <a:cubicBezTo>
                    <a:pt x="634" y="8734"/>
                    <a:pt x="670" y="8770"/>
                    <a:pt x="714" y="8770"/>
                  </a:cubicBezTo>
                  <a:cubicBezTo>
                    <a:pt x="768" y="8778"/>
                    <a:pt x="804" y="8743"/>
                    <a:pt x="812" y="8689"/>
                  </a:cubicBezTo>
                  <a:cubicBezTo>
                    <a:pt x="804" y="8645"/>
                    <a:pt x="786" y="8609"/>
                    <a:pt x="732" y="8609"/>
                  </a:cubicBezTo>
                  <a:close/>
                  <a:moveTo>
                    <a:pt x="5469" y="15344"/>
                  </a:moveTo>
                  <a:cubicBezTo>
                    <a:pt x="5469" y="15291"/>
                    <a:pt x="5434" y="15264"/>
                    <a:pt x="5389" y="15255"/>
                  </a:cubicBezTo>
                  <a:cubicBezTo>
                    <a:pt x="5335" y="15255"/>
                    <a:pt x="5300" y="15291"/>
                    <a:pt x="5300" y="15344"/>
                  </a:cubicBezTo>
                  <a:cubicBezTo>
                    <a:pt x="5300" y="15398"/>
                    <a:pt x="5335" y="15434"/>
                    <a:pt x="5389" y="15434"/>
                  </a:cubicBezTo>
                  <a:cubicBezTo>
                    <a:pt x="5442" y="15425"/>
                    <a:pt x="5478" y="15398"/>
                    <a:pt x="5469" y="15344"/>
                  </a:cubicBezTo>
                  <a:close/>
                  <a:moveTo>
                    <a:pt x="6067" y="15434"/>
                  </a:moveTo>
                  <a:cubicBezTo>
                    <a:pt x="6120" y="15442"/>
                    <a:pt x="6156" y="15407"/>
                    <a:pt x="6156" y="15353"/>
                  </a:cubicBezTo>
                  <a:cubicBezTo>
                    <a:pt x="6156" y="15291"/>
                    <a:pt x="6120" y="15255"/>
                    <a:pt x="6067" y="15255"/>
                  </a:cubicBezTo>
                  <a:cubicBezTo>
                    <a:pt x="6013" y="15255"/>
                    <a:pt x="5978" y="15291"/>
                    <a:pt x="5978" y="15344"/>
                  </a:cubicBezTo>
                  <a:cubicBezTo>
                    <a:pt x="5978" y="15398"/>
                    <a:pt x="6013" y="15434"/>
                    <a:pt x="6067" y="15434"/>
                  </a:cubicBezTo>
                  <a:close/>
                  <a:moveTo>
                    <a:pt x="6718" y="15255"/>
                  </a:moveTo>
                  <a:cubicBezTo>
                    <a:pt x="6665" y="15255"/>
                    <a:pt x="6629" y="15291"/>
                    <a:pt x="6629" y="15353"/>
                  </a:cubicBezTo>
                  <a:cubicBezTo>
                    <a:pt x="6638" y="15407"/>
                    <a:pt x="6674" y="15442"/>
                    <a:pt x="6727" y="15442"/>
                  </a:cubicBezTo>
                  <a:cubicBezTo>
                    <a:pt x="6790" y="15442"/>
                    <a:pt x="6816" y="15398"/>
                    <a:pt x="6816" y="15344"/>
                  </a:cubicBezTo>
                  <a:cubicBezTo>
                    <a:pt x="6807" y="15282"/>
                    <a:pt x="6781" y="15246"/>
                    <a:pt x="6718" y="15255"/>
                  </a:cubicBezTo>
                  <a:close/>
                  <a:moveTo>
                    <a:pt x="4078" y="14773"/>
                  </a:moveTo>
                  <a:cubicBezTo>
                    <a:pt x="4122" y="14764"/>
                    <a:pt x="4149" y="14738"/>
                    <a:pt x="4149" y="14684"/>
                  </a:cubicBezTo>
                  <a:cubicBezTo>
                    <a:pt x="4149" y="14631"/>
                    <a:pt x="4113" y="14604"/>
                    <a:pt x="4060" y="14604"/>
                  </a:cubicBezTo>
                  <a:cubicBezTo>
                    <a:pt x="4015" y="14604"/>
                    <a:pt x="3988" y="14640"/>
                    <a:pt x="3979" y="14693"/>
                  </a:cubicBezTo>
                  <a:cubicBezTo>
                    <a:pt x="3988" y="14747"/>
                    <a:pt x="4024" y="14773"/>
                    <a:pt x="4078" y="14773"/>
                  </a:cubicBezTo>
                  <a:close/>
                  <a:moveTo>
                    <a:pt x="4631" y="14684"/>
                  </a:moveTo>
                  <a:cubicBezTo>
                    <a:pt x="4631" y="14747"/>
                    <a:pt x="4666" y="14782"/>
                    <a:pt x="4729" y="14782"/>
                  </a:cubicBezTo>
                  <a:cubicBezTo>
                    <a:pt x="4782" y="14782"/>
                    <a:pt x="4818" y="14747"/>
                    <a:pt x="4818" y="14693"/>
                  </a:cubicBezTo>
                  <a:cubicBezTo>
                    <a:pt x="4818" y="14631"/>
                    <a:pt x="4782" y="14604"/>
                    <a:pt x="4720" y="14595"/>
                  </a:cubicBezTo>
                  <a:cubicBezTo>
                    <a:pt x="4675" y="14604"/>
                    <a:pt x="4631" y="14631"/>
                    <a:pt x="4631" y="14684"/>
                  </a:cubicBezTo>
                  <a:close/>
                  <a:moveTo>
                    <a:pt x="3489" y="12686"/>
                  </a:moveTo>
                  <a:cubicBezTo>
                    <a:pt x="3480" y="12615"/>
                    <a:pt x="3444" y="12579"/>
                    <a:pt x="3382" y="12588"/>
                  </a:cubicBezTo>
                  <a:cubicBezTo>
                    <a:pt x="3310" y="12588"/>
                    <a:pt x="3275" y="12632"/>
                    <a:pt x="3284" y="12695"/>
                  </a:cubicBezTo>
                  <a:cubicBezTo>
                    <a:pt x="3284" y="12757"/>
                    <a:pt x="3328" y="12793"/>
                    <a:pt x="3391" y="12793"/>
                  </a:cubicBezTo>
                  <a:cubicBezTo>
                    <a:pt x="3453" y="12784"/>
                    <a:pt x="3489" y="12748"/>
                    <a:pt x="3489" y="12686"/>
                  </a:cubicBezTo>
                  <a:close/>
                  <a:moveTo>
                    <a:pt x="5282" y="2712"/>
                  </a:moveTo>
                  <a:cubicBezTo>
                    <a:pt x="5282" y="2784"/>
                    <a:pt x="5326" y="2819"/>
                    <a:pt x="5389" y="2819"/>
                  </a:cubicBezTo>
                  <a:cubicBezTo>
                    <a:pt x="5451" y="2810"/>
                    <a:pt x="5487" y="2775"/>
                    <a:pt x="5487" y="2712"/>
                  </a:cubicBezTo>
                  <a:cubicBezTo>
                    <a:pt x="5487" y="2641"/>
                    <a:pt x="5442" y="2614"/>
                    <a:pt x="5380" y="2605"/>
                  </a:cubicBezTo>
                  <a:cubicBezTo>
                    <a:pt x="5318" y="2614"/>
                    <a:pt x="5282" y="2650"/>
                    <a:pt x="5282" y="2712"/>
                  </a:cubicBezTo>
                  <a:close/>
                  <a:moveTo>
                    <a:pt x="2061" y="10589"/>
                  </a:moveTo>
                  <a:cubicBezTo>
                    <a:pt x="2008" y="10589"/>
                    <a:pt x="1972" y="10625"/>
                    <a:pt x="1963" y="10679"/>
                  </a:cubicBezTo>
                  <a:cubicBezTo>
                    <a:pt x="1963" y="10750"/>
                    <a:pt x="1999" y="10786"/>
                    <a:pt x="2061" y="10786"/>
                  </a:cubicBezTo>
                  <a:cubicBezTo>
                    <a:pt x="2124" y="10795"/>
                    <a:pt x="2160" y="10750"/>
                    <a:pt x="2168" y="10688"/>
                  </a:cubicBezTo>
                  <a:cubicBezTo>
                    <a:pt x="2160" y="10625"/>
                    <a:pt x="2133" y="10589"/>
                    <a:pt x="2061" y="10589"/>
                  </a:cubicBezTo>
                  <a:close/>
                  <a:moveTo>
                    <a:pt x="3310" y="4033"/>
                  </a:moveTo>
                  <a:cubicBezTo>
                    <a:pt x="3310" y="4086"/>
                    <a:pt x="3337" y="4131"/>
                    <a:pt x="3400" y="4131"/>
                  </a:cubicBezTo>
                  <a:cubicBezTo>
                    <a:pt x="3462" y="4131"/>
                    <a:pt x="3507" y="4104"/>
                    <a:pt x="3507" y="4033"/>
                  </a:cubicBezTo>
                  <a:cubicBezTo>
                    <a:pt x="3507" y="3970"/>
                    <a:pt x="3471" y="3934"/>
                    <a:pt x="3408" y="3925"/>
                  </a:cubicBezTo>
                  <a:cubicBezTo>
                    <a:pt x="3346" y="3934"/>
                    <a:pt x="3310" y="3970"/>
                    <a:pt x="3310" y="4033"/>
                  </a:cubicBezTo>
                  <a:close/>
                  <a:moveTo>
                    <a:pt x="2722" y="11928"/>
                  </a:moveTo>
                  <a:cubicBezTo>
                    <a:pt x="2668" y="11928"/>
                    <a:pt x="2632" y="11963"/>
                    <a:pt x="2623" y="12017"/>
                  </a:cubicBezTo>
                  <a:cubicBezTo>
                    <a:pt x="2623" y="12088"/>
                    <a:pt x="2650" y="12124"/>
                    <a:pt x="2722" y="12133"/>
                  </a:cubicBezTo>
                  <a:cubicBezTo>
                    <a:pt x="2784" y="12133"/>
                    <a:pt x="2820" y="12097"/>
                    <a:pt x="2829" y="12035"/>
                  </a:cubicBezTo>
                  <a:cubicBezTo>
                    <a:pt x="2820" y="11972"/>
                    <a:pt x="2793" y="11928"/>
                    <a:pt x="2722" y="11928"/>
                  </a:cubicBezTo>
                  <a:close/>
                  <a:moveTo>
                    <a:pt x="3962" y="3372"/>
                  </a:moveTo>
                  <a:cubicBezTo>
                    <a:pt x="3962" y="3435"/>
                    <a:pt x="3997" y="3470"/>
                    <a:pt x="4060" y="3470"/>
                  </a:cubicBezTo>
                  <a:cubicBezTo>
                    <a:pt x="4122" y="3479"/>
                    <a:pt x="4167" y="3444"/>
                    <a:pt x="4167" y="3381"/>
                  </a:cubicBezTo>
                  <a:cubicBezTo>
                    <a:pt x="4167" y="3310"/>
                    <a:pt x="4131" y="3274"/>
                    <a:pt x="4069" y="3274"/>
                  </a:cubicBezTo>
                  <a:cubicBezTo>
                    <a:pt x="4006" y="3274"/>
                    <a:pt x="3970" y="3310"/>
                    <a:pt x="3962" y="3372"/>
                  </a:cubicBezTo>
                  <a:close/>
                  <a:moveTo>
                    <a:pt x="6165" y="14693"/>
                  </a:moveTo>
                  <a:cubicBezTo>
                    <a:pt x="6174" y="14622"/>
                    <a:pt x="6129" y="14586"/>
                    <a:pt x="6067" y="14586"/>
                  </a:cubicBezTo>
                  <a:cubicBezTo>
                    <a:pt x="6004" y="14586"/>
                    <a:pt x="5960" y="14622"/>
                    <a:pt x="5960" y="14684"/>
                  </a:cubicBezTo>
                  <a:cubicBezTo>
                    <a:pt x="5960" y="14756"/>
                    <a:pt x="6004" y="14782"/>
                    <a:pt x="6067" y="14791"/>
                  </a:cubicBezTo>
                  <a:cubicBezTo>
                    <a:pt x="6129" y="14791"/>
                    <a:pt x="6165" y="14756"/>
                    <a:pt x="6165" y="14693"/>
                  </a:cubicBezTo>
                  <a:close/>
                  <a:moveTo>
                    <a:pt x="4720" y="13926"/>
                  </a:moveTo>
                  <a:cubicBezTo>
                    <a:pt x="4657" y="13926"/>
                    <a:pt x="4622" y="13971"/>
                    <a:pt x="4622" y="14033"/>
                  </a:cubicBezTo>
                  <a:cubicBezTo>
                    <a:pt x="4622" y="14095"/>
                    <a:pt x="4666" y="14131"/>
                    <a:pt x="4729" y="14131"/>
                  </a:cubicBezTo>
                  <a:cubicBezTo>
                    <a:pt x="4791" y="14131"/>
                    <a:pt x="4827" y="14086"/>
                    <a:pt x="4827" y="14024"/>
                  </a:cubicBezTo>
                  <a:cubicBezTo>
                    <a:pt x="4818" y="13962"/>
                    <a:pt x="4782" y="13926"/>
                    <a:pt x="4720" y="13926"/>
                  </a:cubicBezTo>
                  <a:close/>
                  <a:moveTo>
                    <a:pt x="2061" y="6611"/>
                  </a:moveTo>
                  <a:cubicBezTo>
                    <a:pt x="1999" y="6611"/>
                    <a:pt x="1963" y="6655"/>
                    <a:pt x="1963" y="6718"/>
                  </a:cubicBezTo>
                  <a:cubicBezTo>
                    <a:pt x="1963" y="6780"/>
                    <a:pt x="2008" y="6816"/>
                    <a:pt x="2070" y="6816"/>
                  </a:cubicBezTo>
                  <a:cubicBezTo>
                    <a:pt x="2133" y="6816"/>
                    <a:pt x="2168" y="6771"/>
                    <a:pt x="2168" y="6709"/>
                  </a:cubicBezTo>
                  <a:cubicBezTo>
                    <a:pt x="2160" y="6646"/>
                    <a:pt x="2124" y="6611"/>
                    <a:pt x="2061" y="6611"/>
                  </a:cubicBezTo>
                  <a:close/>
                  <a:moveTo>
                    <a:pt x="1963" y="6040"/>
                  </a:moveTo>
                  <a:cubicBezTo>
                    <a:pt x="1972" y="6102"/>
                    <a:pt x="2008" y="6138"/>
                    <a:pt x="2079" y="6129"/>
                  </a:cubicBezTo>
                  <a:cubicBezTo>
                    <a:pt x="2133" y="6129"/>
                    <a:pt x="2168" y="6084"/>
                    <a:pt x="2168" y="6031"/>
                  </a:cubicBezTo>
                  <a:cubicBezTo>
                    <a:pt x="2168" y="5968"/>
                    <a:pt x="2124" y="5933"/>
                    <a:pt x="2061" y="5933"/>
                  </a:cubicBezTo>
                  <a:cubicBezTo>
                    <a:pt x="1999" y="5933"/>
                    <a:pt x="1963" y="5968"/>
                    <a:pt x="1963" y="6040"/>
                  </a:cubicBezTo>
                  <a:close/>
                  <a:moveTo>
                    <a:pt x="6718" y="1954"/>
                  </a:moveTo>
                  <a:cubicBezTo>
                    <a:pt x="6656" y="1954"/>
                    <a:pt x="6620" y="1999"/>
                    <a:pt x="6620" y="2052"/>
                  </a:cubicBezTo>
                  <a:cubicBezTo>
                    <a:pt x="6629" y="2115"/>
                    <a:pt x="6665" y="2159"/>
                    <a:pt x="6727" y="2150"/>
                  </a:cubicBezTo>
                  <a:cubicBezTo>
                    <a:pt x="6790" y="2150"/>
                    <a:pt x="6825" y="2115"/>
                    <a:pt x="6825" y="2043"/>
                  </a:cubicBezTo>
                  <a:cubicBezTo>
                    <a:pt x="6816" y="1990"/>
                    <a:pt x="6781" y="1954"/>
                    <a:pt x="6718" y="1954"/>
                  </a:cubicBezTo>
                  <a:close/>
                  <a:moveTo>
                    <a:pt x="2177" y="8689"/>
                  </a:moveTo>
                  <a:cubicBezTo>
                    <a:pt x="2177" y="8627"/>
                    <a:pt x="2142" y="8582"/>
                    <a:pt x="2079" y="8582"/>
                  </a:cubicBezTo>
                  <a:cubicBezTo>
                    <a:pt x="2008" y="8573"/>
                    <a:pt x="1963" y="8618"/>
                    <a:pt x="1954" y="8680"/>
                  </a:cubicBezTo>
                  <a:cubicBezTo>
                    <a:pt x="1954" y="8752"/>
                    <a:pt x="1999" y="8787"/>
                    <a:pt x="2061" y="8805"/>
                  </a:cubicBezTo>
                  <a:cubicBezTo>
                    <a:pt x="2133" y="8796"/>
                    <a:pt x="2177" y="8761"/>
                    <a:pt x="2177" y="8689"/>
                  </a:cubicBezTo>
                  <a:close/>
                  <a:moveTo>
                    <a:pt x="2070" y="7922"/>
                  </a:moveTo>
                  <a:cubicBezTo>
                    <a:pt x="2008" y="7922"/>
                    <a:pt x="1963" y="7958"/>
                    <a:pt x="1954" y="8020"/>
                  </a:cubicBezTo>
                  <a:cubicBezTo>
                    <a:pt x="1954" y="8092"/>
                    <a:pt x="1990" y="8136"/>
                    <a:pt x="2061" y="8136"/>
                  </a:cubicBezTo>
                  <a:cubicBezTo>
                    <a:pt x="2124" y="8145"/>
                    <a:pt x="2168" y="8100"/>
                    <a:pt x="2177" y="8029"/>
                  </a:cubicBezTo>
                  <a:cubicBezTo>
                    <a:pt x="2168" y="7967"/>
                    <a:pt x="2133" y="7922"/>
                    <a:pt x="2070" y="7922"/>
                  </a:cubicBezTo>
                  <a:close/>
                  <a:moveTo>
                    <a:pt x="2177" y="9385"/>
                  </a:moveTo>
                  <a:cubicBezTo>
                    <a:pt x="2177" y="9314"/>
                    <a:pt x="2142" y="9269"/>
                    <a:pt x="2070" y="9260"/>
                  </a:cubicBezTo>
                  <a:cubicBezTo>
                    <a:pt x="2008" y="9260"/>
                    <a:pt x="1963" y="9296"/>
                    <a:pt x="1963" y="9358"/>
                  </a:cubicBezTo>
                  <a:cubicBezTo>
                    <a:pt x="1954" y="9430"/>
                    <a:pt x="1999" y="9465"/>
                    <a:pt x="2061" y="9483"/>
                  </a:cubicBezTo>
                  <a:cubicBezTo>
                    <a:pt x="2124" y="9474"/>
                    <a:pt x="2168" y="9448"/>
                    <a:pt x="2177" y="9385"/>
                  </a:cubicBezTo>
                  <a:close/>
                  <a:moveTo>
                    <a:pt x="5960" y="2721"/>
                  </a:moveTo>
                  <a:cubicBezTo>
                    <a:pt x="5960" y="2784"/>
                    <a:pt x="6004" y="2819"/>
                    <a:pt x="6067" y="2819"/>
                  </a:cubicBezTo>
                  <a:cubicBezTo>
                    <a:pt x="6129" y="2819"/>
                    <a:pt x="6174" y="2775"/>
                    <a:pt x="6174" y="2712"/>
                  </a:cubicBezTo>
                  <a:cubicBezTo>
                    <a:pt x="6174" y="2641"/>
                    <a:pt x="6129" y="2605"/>
                    <a:pt x="6058" y="2596"/>
                  </a:cubicBezTo>
                  <a:cubicBezTo>
                    <a:pt x="5996" y="2614"/>
                    <a:pt x="5951" y="2650"/>
                    <a:pt x="5960" y="2721"/>
                  </a:cubicBezTo>
                  <a:close/>
                  <a:moveTo>
                    <a:pt x="2730" y="5264"/>
                  </a:moveTo>
                  <a:cubicBezTo>
                    <a:pt x="2659" y="5264"/>
                    <a:pt x="2615" y="5308"/>
                    <a:pt x="2615" y="5380"/>
                  </a:cubicBezTo>
                  <a:cubicBezTo>
                    <a:pt x="2623" y="5442"/>
                    <a:pt x="2668" y="5487"/>
                    <a:pt x="2739" y="5478"/>
                  </a:cubicBezTo>
                  <a:cubicBezTo>
                    <a:pt x="2793" y="5469"/>
                    <a:pt x="2829" y="5433"/>
                    <a:pt x="2838" y="5371"/>
                  </a:cubicBezTo>
                  <a:cubicBezTo>
                    <a:pt x="2820" y="5308"/>
                    <a:pt x="2793" y="5264"/>
                    <a:pt x="2730" y="5264"/>
                  </a:cubicBezTo>
                  <a:close/>
                  <a:moveTo>
                    <a:pt x="2722" y="11259"/>
                  </a:moveTo>
                  <a:cubicBezTo>
                    <a:pt x="2659" y="11259"/>
                    <a:pt x="2615" y="11303"/>
                    <a:pt x="2615" y="11374"/>
                  </a:cubicBezTo>
                  <a:cubicBezTo>
                    <a:pt x="2615" y="11437"/>
                    <a:pt x="2659" y="11482"/>
                    <a:pt x="2722" y="11482"/>
                  </a:cubicBezTo>
                  <a:cubicBezTo>
                    <a:pt x="2784" y="11482"/>
                    <a:pt x="2829" y="11437"/>
                    <a:pt x="2838" y="11374"/>
                  </a:cubicBezTo>
                  <a:cubicBezTo>
                    <a:pt x="2829" y="11303"/>
                    <a:pt x="2793" y="11259"/>
                    <a:pt x="2722" y="11259"/>
                  </a:cubicBezTo>
                  <a:close/>
                  <a:moveTo>
                    <a:pt x="2070" y="9920"/>
                  </a:moveTo>
                  <a:cubicBezTo>
                    <a:pt x="2008" y="9920"/>
                    <a:pt x="1963" y="9965"/>
                    <a:pt x="1963" y="10027"/>
                  </a:cubicBezTo>
                  <a:cubicBezTo>
                    <a:pt x="1954" y="10090"/>
                    <a:pt x="1999" y="10134"/>
                    <a:pt x="2061" y="10134"/>
                  </a:cubicBezTo>
                  <a:cubicBezTo>
                    <a:pt x="2124" y="10143"/>
                    <a:pt x="2168" y="10099"/>
                    <a:pt x="2177" y="10027"/>
                  </a:cubicBezTo>
                  <a:cubicBezTo>
                    <a:pt x="2168" y="9965"/>
                    <a:pt x="2133" y="9929"/>
                    <a:pt x="2070" y="9920"/>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62"/>
            <p:cNvSpPr/>
            <p:nvPr/>
          </p:nvSpPr>
          <p:spPr>
            <a:xfrm>
              <a:off x="6854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62"/>
            <p:cNvSpPr/>
            <p:nvPr/>
          </p:nvSpPr>
          <p:spPr>
            <a:xfrm>
              <a:off x="692990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62"/>
            <p:cNvSpPr/>
            <p:nvPr/>
          </p:nvSpPr>
          <p:spPr>
            <a:xfrm>
              <a:off x="70054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62"/>
            <p:cNvSpPr/>
            <p:nvPr/>
          </p:nvSpPr>
          <p:spPr>
            <a:xfrm>
              <a:off x="70867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62"/>
            <p:cNvSpPr/>
            <p:nvPr/>
          </p:nvSpPr>
          <p:spPr>
            <a:xfrm>
              <a:off x="716225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62"/>
            <p:cNvSpPr/>
            <p:nvPr/>
          </p:nvSpPr>
          <p:spPr>
            <a:xfrm>
              <a:off x="72377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62"/>
            <p:cNvSpPr/>
            <p:nvPr/>
          </p:nvSpPr>
          <p:spPr>
            <a:xfrm>
              <a:off x="73190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62"/>
            <p:cNvSpPr/>
            <p:nvPr/>
          </p:nvSpPr>
          <p:spPr>
            <a:xfrm>
              <a:off x="70054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62"/>
            <p:cNvSpPr/>
            <p:nvPr/>
          </p:nvSpPr>
          <p:spPr>
            <a:xfrm>
              <a:off x="70867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62"/>
            <p:cNvSpPr/>
            <p:nvPr/>
          </p:nvSpPr>
          <p:spPr>
            <a:xfrm>
              <a:off x="716225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62"/>
            <p:cNvSpPr/>
            <p:nvPr/>
          </p:nvSpPr>
          <p:spPr>
            <a:xfrm>
              <a:off x="6704925" y="205175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62"/>
            <p:cNvSpPr/>
            <p:nvPr/>
          </p:nvSpPr>
          <p:spPr>
            <a:xfrm>
              <a:off x="7478375" y="2043425"/>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62"/>
            <p:cNvSpPr/>
            <p:nvPr/>
          </p:nvSpPr>
          <p:spPr>
            <a:xfrm>
              <a:off x="723777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62"/>
            <p:cNvSpPr/>
            <p:nvPr/>
          </p:nvSpPr>
          <p:spPr>
            <a:xfrm>
              <a:off x="7400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62"/>
            <p:cNvSpPr/>
            <p:nvPr/>
          </p:nvSpPr>
          <p:spPr>
            <a:xfrm>
              <a:off x="731330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624" name="Google Shape;1624;p62"/>
          <p:cNvPicPr preferRelativeResize="0"/>
          <p:nvPr/>
        </p:nvPicPr>
        <p:blipFill rotWithShape="1">
          <a:blip r:embed="rId2">
            <a:alphaModFix amt="23000"/>
          </a:blip>
          <a:srcRect b="7806" l="0" r="0" t="7798"/>
          <a:stretch/>
        </p:blipFill>
        <p:spPr>
          <a:xfrm>
            <a:off x="1" y="-25"/>
            <a:ext cx="9144003" cy="5143501"/>
          </a:xfrm>
          <a:prstGeom prst="rect">
            <a:avLst/>
          </a:prstGeom>
          <a:noFill/>
          <a:ln>
            <a:noFill/>
          </a:ln>
        </p:spPr>
      </p:pic>
      <p:sp>
        <p:nvSpPr>
          <p:cNvPr id="1625" name="Google Shape;1625;p62"/>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3200"/>
              <a:buNone/>
              <a:defRPr/>
            </a:lvl1pPr>
            <a:lvl2pPr lvl="1" rtl="0">
              <a:lnSpc>
                <a:spcPct val="115000"/>
              </a:lnSpc>
              <a:spcBef>
                <a:spcPts val="0"/>
              </a:spcBef>
              <a:spcAft>
                <a:spcPts val="0"/>
              </a:spcAft>
              <a:buSzPts val="3200"/>
              <a:buNone/>
              <a:defRPr/>
            </a:lvl2pPr>
            <a:lvl3pPr lvl="2" rtl="0">
              <a:lnSpc>
                <a:spcPct val="115000"/>
              </a:lnSpc>
              <a:spcBef>
                <a:spcPts val="0"/>
              </a:spcBef>
              <a:spcAft>
                <a:spcPts val="0"/>
              </a:spcAft>
              <a:buSzPts val="3200"/>
              <a:buNone/>
              <a:defRPr/>
            </a:lvl3pPr>
            <a:lvl4pPr lvl="3" rtl="0">
              <a:lnSpc>
                <a:spcPct val="115000"/>
              </a:lnSpc>
              <a:spcBef>
                <a:spcPts val="0"/>
              </a:spcBef>
              <a:spcAft>
                <a:spcPts val="0"/>
              </a:spcAft>
              <a:buSzPts val="3200"/>
              <a:buNone/>
              <a:defRPr/>
            </a:lvl4pPr>
            <a:lvl5pPr lvl="4" rtl="0">
              <a:lnSpc>
                <a:spcPct val="115000"/>
              </a:lnSpc>
              <a:spcBef>
                <a:spcPts val="0"/>
              </a:spcBef>
              <a:spcAft>
                <a:spcPts val="0"/>
              </a:spcAft>
              <a:buSzPts val="3200"/>
              <a:buNone/>
              <a:defRPr/>
            </a:lvl5pPr>
            <a:lvl6pPr lvl="5" rtl="0">
              <a:lnSpc>
                <a:spcPct val="115000"/>
              </a:lnSpc>
              <a:spcBef>
                <a:spcPts val="0"/>
              </a:spcBef>
              <a:spcAft>
                <a:spcPts val="0"/>
              </a:spcAft>
              <a:buSzPts val="3200"/>
              <a:buNone/>
              <a:defRPr/>
            </a:lvl6pPr>
            <a:lvl7pPr lvl="6" rtl="0">
              <a:lnSpc>
                <a:spcPct val="115000"/>
              </a:lnSpc>
              <a:spcBef>
                <a:spcPts val="0"/>
              </a:spcBef>
              <a:spcAft>
                <a:spcPts val="0"/>
              </a:spcAft>
              <a:buSzPts val="3200"/>
              <a:buNone/>
              <a:defRPr/>
            </a:lvl7pPr>
            <a:lvl8pPr lvl="7" rtl="0">
              <a:lnSpc>
                <a:spcPct val="115000"/>
              </a:lnSpc>
              <a:spcBef>
                <a:spcPts val="0"/>
              </a:spcBef>
              <a:spcAft>
                <a:spcPts val="0"/>
              </a:spcAft>
              <a:buSzPts val="3200"/>
              <a:buNone/>
              <a:defRPr/>
            </a:lvl8pPr>
            <a:lvl9pPr lvl="8" rtl="0">
              <a:lnSpc>
                <a:spcPct val="115000"/>
              </a:lnSpc>
              <a:spcBef>
                <a:spcPts val="0"/>
              </a:spcBef>
              <a:spcAft>
                <a:spcPts val="0"/>
              </a:spcAft>
              <a:buSzPts val="3200"/>
              <a:buNone/>
              <a:defRPr/>
            </a:lvl9pPr>
          </a:lstStyle>
          <a:p/>
        </p:txBody>
      </p:sp>
      <p:sp>
        <p:nvSpPr>
          <p:cNvPr id="1626" name="Google Shape;1626;p62"/>
          <p:cNvSpPr txBox="1"/>
          <p:nvPr>
            <p:ph idx="1" type="body"/>
          </p:nvPr>
        </p:nvSpPr>
        <p:spPr>
          <a:xfrm>
            <a:off x="720000" y="1139551"/>
            <a:ext cx="7704000" cy="1409100"/>
          </a:xfrm>
          <a:prstGeom prst="rect">
            <a:avLst/>
          </a:prstGeom>
        </p:spPr>
        <p:txBody>
          <a:bodyPr anchorCtr="0" anchor="t" bIns="91425" lIns="91425" spcFirstLastPara="1" rIns="91425" wrap="square" tIns="91425">
            <a:noAutofit/>
          </a:bodyPr>
          <a:lstStyle>
            <a:lvl1pPr indent="-304800" lvl="0" marL="457200" rtl="0">
              <a:lnSpc>
                <a:spcPct val="115000"/>
              </a:lnSpc>
              <a:spcBef>
                <a:spcPts val="0"/>
              </a:spcBef>
              <a:spcAft>
                <a:spcPts val="0"/>
              </a:spcAft>
              <a:buSzPts val="1200"/>
              <a:buChar char="●"/>
              <a:defRPr sz="1200"/>
            </a:lvl1pPr>
            <a:lvl2pPr indent="-304800" lvl="1" marL="914400" rtl="0">
              <a:lnSpc>
                <a:spcPct val="115000"/>
              </a:lnSpc>
              <a:spcBef>
                <a:spcPts val="1600"/>
              </a:spcBef>
              <a:spcAft>
                <a:spcPts val="0"/>
              </a:spcAft>
              <a:buSzPts val="1200"/>
              <a:buFont typeface="Roboto Condensed Light"/>
              <a:buChar char="○"/>
              <a:defRPr/>
            </a:lvl2pPr>
            <a:lvl3pPr indent="-304800" lvl="2" marL="1371600" rtl="0">
              <a:lnSpc>
                <a:spcPct val="115000"/>
              </a:lnSpc>
              <a:spcBef>
                <a:spcPts val="1600"/>
              </a:spcBef>
              <a:spcAft>
                <a:spcPts val="0"/>
              </a:spcAft>
              <a:buSzPts val="1200"/>
              <a:buFont typeface="Roboto Condensed Light"/>
              <a:buChar char="■"/>
              <a:defRPr/>
            </a:lvl3pPr>
            <a:lvl4pPr indent="-304800" lvl="3" marL="1828800" rtl="0">
              <a:lnSpc>
                <a:spcPct val="115000"/>
              </a:lnSpc>
              <a:spcBef>
                <a:spcPts val="1600"/>
              </a:spcBef>
              <a:spcAft>
                <a:spcPts val="0"/>
              </a:spcAft>
              <a:buSzPts val="1200"/>
              <a:buFont typeface="Roboto Condensed Light"/>
              <a:buChar char="●"/>
              <a:defRPr/>
            </a:lvl4pPr>
            <a:lvl5pPr indent="-304800" lvl="4" marL="2286000" rtl="0">
              <a:lnSpc>
                <a:spcPct val="115000"/>
              </a:lnSpc>
              <a:spcBef>
                <a:spcPts val="1600"/>
              </a:spcBef>
              <a:spcAft>
                <a:spcPts val="0"/>
              </a:spcAft>
              <a:buSzPts val="1200"/>
              <a:buFont typeface="Roboto Condensed Light"/>
              <a:buChar char="○"/>
              <a:defRPr/>
            </a:lvl5pPr>
            <a:lvl6pPr indent="-304800" lvl="5" marL="2743200" rtl="0">
              <a:lnSpc>
                <a:spcPct val="115000"/>
              </a:lnSpc>
              <a:spcBef>
                <a:spcPts val="1600"/>
              </a:spcBef>
              <a:spcAft>
                <a:spcPts val="0"/>
              </a:spcAft>
              <a:buSzPts val="1200"/>
              <a:buFont typeface="Roboto Condensed Light"/>
              <a:buChar char="■"/>
              <a:defRPr/>
            </a:lvl6pPr>
            <a:lvl7pPr indent="-304800" lvl="6" marL="3200400" rtl="0">
              <a:lnSpc>
                <a:spcPct val="115000"/>
              </a:lnSpc>
              <a:spcBef>
                <a:spcPts val="1600"/>
              </a:spcBef>
              <a:spcAft>
                <a:spcPts val="0"/>
              </a:spcAft>
              <a:buSzPts val="1200"/>
              <a:buFont typeface="Roboto Condensed Light"/>
              <a:buChar char="●"/>
              <a:defRPr/>
            </a:lvl7pPr>
            <a:lvl8pPr indent="-304800" lvl="7" marL="3657600" rtl="0">
              <a:lnSpc>
                <a:spcPct val="115000"/>
              </a:lnSpc>
              <a:spcBef>
                <a:spcPts val="1600"/>
              </a:spcBef>
              <a:spcAft>
                <a:spcPts val="0"/>
              </a:spcAft>
              <a:buSzPts val="1200"/>
              <a:buFont typeface="Roboto Condensed Light"/>
              <a:buChar char="○"/>
              <a:defRPr/>
            </a:lvl8pPr>
            <a:lvl9pPr indent="-304800" lvl="8" marL="4114800" rtl="0">
              <a:lnSpc>
                <a:spcPct val="115000"/>
              </a:lnSpc>
              <a:spcBef>
                <a:spcPts val="1600"/>
              </a:spcBef>
              <a:spcAft>
                <a:spcPts val="1600"/>
              </a:spcAft>
              <a:buSzPts val="1200"/>
              <a:buFont typeface="Roboto Condensed Light"/>
              <a:buChar char="■"/>
              <a:defRPr/>
            </a:lvl9pPr>
          </a:lstStyle>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627" name="Shape 1627"/>
        <p:cNvGrpSpPr/>
        <p:nvPr/>
      </p:nvGrpSpPr>
      <p:grpSpPr>
        <a:xfrm>
          <a:off x="0" y="0"/>
          <a:ext cx="0" cy="0"/>
          <a:chOff x="0" y="0"/>
          <a:chExt cx="0" cy="0"/>
        </a:xfrm>
      </p:grpSpPr>
      <p:sp>
        <p:nvSpPr>
          <p:cNvPr id="1628" name="Google Shape;1628;p63"/>
          <p:cNvSpPr/>
          <p:nvPr/>
        </p:nvSpPr>
        <p:spPr>
          <a:xfrm rot="-5400000">
            <a:off x="8613497" y="-614402"/>
            <a:ext cx="4024200" cy="4024200"/>
          </a:xfrm>
          <a:prstGeom prst="blockArc">
            <a:avLst>
              <a:gd fmla="val 10800000" name="adj1"/>
              <a:gd fmla="val 12243" name="adj2"/>
              <a:gd fmla="val 10363" name="adj3"/>
            </a:avLst>
          </a:prstGeom>
          <a:solidFill>
            <a:srgbClr val="D500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9" name="Google Shape;1629;p63"/>
          <p:cNvGrpSpPr/>
          <p:nvPr/>
        </p:nvGrpSpPr>
        <p:grpSpPr>
          <a:xfrm rot="-5400000">
            <a:off x="7519470" y="2382010"/>
            <a:ext cx="3011323" cy="1432849"/>
            <a:chOff x="6138003" y="1915900"/>
            <a:chExt cx="1988197" cy="946025"/>
          </a:xfrm>
        </p:grpSpPr>
        <p:sp>
          <p:nvSpPr>
            <p:cNvPr id="1630" name="Google Shape;1630;p63"/>
            <p:cNvSpPr/>
            <p:nvPr/>
          </p:nvSpPr>
          <p:spPr>
            <a:xfrm rot="5400000">
              <a:off x="6722851" y="1458576"/>
              <a:ext cx="818501" cy="1988197"/>
            </a:xfrm>
            <a:custGeom>
              <a:rect b="b" l="l" r="r" t="t"/>
              <a:pathLst>
                <a:path extrusionOk="0" h="16754" w="6897">
                  <a:moveTo>
                    <a:pt x="6558" y="8029"/>
                  </a:moveTo>
                  <a:cubicBezTo>
                    <a:pt x="6558" y="8118"/>
                    <a:pt x="6629" y="8190"/>
                    <a:pt x="6718" y="8199"/>
                  </a:cubicBezTo>
                  <a:cubicBezTo>
                    <a:pt x="6807" y="8199"/>
                    <a:pt x="6888" y="8127"/>
                    <a:pt x="6888" y="8029"/>
                  </a:cubicBezTo>
                  <a:cubicBezTo>
                    <a:pt x="6888" y="7940"/>
                    <a:pt x="6816" y="7869"/>
                    <a:pt x="6727" y="7869"/>
                  </a:cubicBezTo>
                  <a:cubicBezTo>
                    <a:pt x="6638" y="7860"/>
                    <a:pt x="6567" y="7931"/>
                    <a:pt x="6558" y="8029"/>
                  </a:cubicBezTo>
                  <a:close/>
                  <a:moveTo>
                    <a:pt x="6736" y="9207"/>
                  </a:moveTo>
                  <a:cubicBezTo>
                    <a:pt x="6647" y="9198"/>
                    <a:pt x="6567" y="9278"/>
                    <a:pt x="6558" y="9358"/>
                  </a:cubicBezTo>
                  <a:cubicBezTo>
                    <a:pt x="6558" y="9448"/>
                    <a:pt x="6629" y="9528"/>
                    <a:pt x="6718" y="9537"/>
                  </a:cubicBezTo>
                  <a:cubicBezTo>
                    <a:pt x="6807" y="9537"/>
                    <a:pt x="6888" y="9465"/>
                    <a:pt x="6888" y="9376"/>
                  </a:cubicBezTo>
                  <a:cubicBezTo>
                    <a:pt x="6897" y="9296"/>
                    <a:pt x="6825" y="9216"/>
                    <a:pt x="6736" y="9207"/>
                  </a:cubicBezTo>
                  <a:close/>
                  <a:moveTo>
                    <a:pt x="6727" y="8520"/>
                  </a:moveTo>
                  <a:cubicBezTo>
                    <a:pt x="6629" y="8529"/>
                    <a:pt x="6558" y="8600"/>
                    <a:pt x="6558" y="8689"/>
                  </a:cubicBezTo>
                  <a:cubicBezTo>
                    <a:pt x="6558" y="8778"/>
                    <a:pt x="6638" y="8859"/>
                    <a:pt x="6736" y="8850"/>
                  </a:cubicBezTo>
                  <a:cubicBezTo>
                    <a:pt x="6825" y="8850"/>
                    <a:pt x="6897" y="8770"/>
                    <a:pt x="6888" y="8680"/>
                  </a:cubicBezTo>
                  <a:cubicBezTo>
                    <a:pt x="6888" y="8591"/>
                    <a:pt x="6816" y="8520"/>
                    <a:pt x="6727" y="8520"/>
                  </a:cubicBezTo>
                  <a:close/>
                  <a:moveTo>
                    <a:pt x="6727" y="7208"/>
                  </a:moveTo>
                  <a:cubicBezTo>
                    <a:pt x="6638" y="7208"/>
                    <a:pt x="6567" y="7280"/>
                    <a:pt x="6558" y="7360"/>
                  </a:cubicBezTo>
                  <a:cubicBezTo>
                    <a:pt x="6558" y="7449"/>
                    <a:pt x="6629" y="7530"/>
                    <a:pt x="6718" y="7538"/>
                  </a:cubicBezTo>
                  <a:cubicBezTo>
                    <a:pt x="6807" y="7538"/>
                    <a:pt x="6888" y="7458"/>
                    <a:pt x="6888" y="7369"/>
                  </a:cubicBezTo>
                  <a:cubicBezTo>
                    <a:pt x="6888" y="7289"/>
                    <a:pt x="6807" y="7208"/>
                    <a:pt x="6727" y="7208"/>
                  </a:cubicBezTo>
                  <a:close/>
                  <a:moveTo>
                    <a:pt x="6718" y="9867"/>
                  </a:moveTo>
                  <a:cubicBezTo>
                    <a:pt x="6629" y="9876"/>
                    <a:pt x="6575" y="9929"/>
                    <a:pt x="6567" y="10027"/>
                  </a:cubicBezTo>
                  <a:cubicBezTo>
                    <a:pt x="6558" y="10108"/>
                    <a:pt x="6638" y="10188"/>
                    <a:pt x="6718" y="10188"/>
                  </a:cubicBezTo>
                  <a:cubicBezTo>
                    <a:pt x="6807" y="10197"/>
                    <a:pt x="6888" y="10117"/>
                    <a:pt x="6888" y="10027"/>
                  </a:cubicBezTo>
                  <a:cubicBezTo>
                    <a:pt x="6888" y="9947"/>
                    <a:pt x="6807" y="9858"/>
                    <a:pt x="6718" y="9867"/>
                  </a:cubicBezTo>
                  <a:close/>
                  <a:moveTo>
                    <a:pt x="5906" y="8689"/>
                  </a:moveTo>
                  <a:cubicBezTo>
                    <a:pt x="5915" y="8787"/>
                    <a:pt x="5969" y="8841"/>
                    <a:pt x="6058" y="8850"/>
                  </a:cubicBezTo>
                  <a:cubicBezTo>
                    <a:pt x="6147" y="8859"/>
                    <a:pt x="6228" y="8778"/>
                    <a:pt x="6228" y="8689"/>
                  </a:cubicBezTo>
                  <a:cubicBezTo>
                    <a:pt x="6228" y="8609"/>
                    <a:pt x="6147" y="8529"/>
                    <a:pt x="6067" y="8529"/>
                  </a:cubicBezTo>
                  <a:cubicBezTo>
                    <a:pt x="5978" y="8529"/>
                    <a:pt x="5897" y="8609"/>
                    <a:pt x="5906" y="8689"/>
                  </a:cubicBezTo>
                  <a:close/>
                  <a:moveTo>
                    <a:pt x="6228" y="8038"/>
                  </a:moveTo>
                  <a:cubicBezTo>
                    <a:pt x="6228" y="7949"/>
                    <a:pt x="6156" y="7869"/>
                    <a:pt x="6067" y="7869"/>
                  </a:cubicBezTo>
                  <a:cubicBezTo>
                    <a:pt x="5987" y="7869"/>
                    <a:pt x="5906" y="7940"/>
                    <a:pt x="5906" y="8020"/>
                  </a:cubicBezTo>
                  <a:cubicBezTo>
                    <a:pt x="5897" y="8109"/>
                    <a:pt x="5978" y="8190"/>
                    <a:pt x="6067" y="8190"/>
                  </a:cubicBezTo>
                  <a:cubicBezTo>
                    <a:pt x="6147" y="8190"/>
                    <a:pt x="6219" y="8118"/>
                    <a:pt x="6228" y="8038"/>
                  </a:cubicBezTo>
                  <a:close/>
                  <a:moveTo>
                    <a:pt x="6888" y="6718"/>
                  </a:moveTo>
                  <a:cubicBezTo>
                    <a:pt x="6888" y="6629"/>
                    <a:pt x="6807" y="6548"/>
                    <a:pt x="6727" y="6548"/>
                  </a:cubicBezTo>
                  <a:cubicBezTo>
                    <a:pt x="6638" y="6548"/>
                    <a:pt x="6567" y="6629"/>
                    <a:pt x="6567" y="6709"/>
                  </a:cubicBezTo>
                  <a:cubicBezTo>
                    <a:pt x="6558" y="6798"/>
                    <a:pt x="6638" y="6878"/>
                    <a:pt x="6727" y="6869"/>
                  </a:cubicBezTo>
                  <a:cubicBezTo>
                    <a:pt x="6807" y="6869"/>
                    <a:pt x="6879" y="6798"/>
                    <a:pt x="6888" y="6718"/>
                  </a:cubicBezTo>
                  <a:close/>
                  <a:moveTo>
                    <a:pt x="6067" y="9207"/>
                  </a:moveTo>
                  <a:cubicBezTo>
                    <a:pt x="5987" y="9207"/>
                    <a:pt x="5906" y="9287"/>
                    <a:pt x="5906" y="9376"/>
                  </a:cubicBezTo>
                  <a:cubicBezTo>
                    <a:pt x="5906" y="9456"/>
                    <a:pt x="5978" y="9528"/>
                    <a:pt x="6058" y="9528"/>
                  </a:cubicBezTo>
                  <a:cubicBezTo>
                    <a:pt x="6147" y="9537"/>
                    <a:pt x="6228" y="9456"/>
                    <a:pt x="6228" y="9367"/>
                  </a:cubicBezTo>
                  <a:cubicBezTo>
                    <a:pt x="6228" y="9287"/>
                    <a:pt x="6156" y="9216"/>
                    <a:pt x="6067" y="9207"/>
                  </a:cubicBezTo>
                  <a:close/>
                  <a:moveTo>
                    <a:pt x="5906" y="7369"/>
                  </a:moveTo>
                  <a:cubicBezTo>
                    <a:pt x="5906" y="7449"/>
                    <a:pt x="5978" y="7530"/>
                    <a:pt x="6058" y="7530"/>
                  </a:cubicBezTo>
                  <a:cubicBezTo>
                    <a:pt x="6147" y="7530"/>
                    <a:pt x="6228" y="7449"/>
                    <a:pt x="6228" y="7369"/>
                  </a:cubicBezTo>
                  <a:cubicBezTo>
                    <a:pt x="6219" y="7289"/>
                    <a:pt x="6147" y="7208"/>
                    <a:pt x="6067" y="7208"/>
                  </a:cubicBezTo>
                  <a:cubicBezTo>
                    <a:pt x="5987" y="7208"/>
                    <a:pt x="5906" y="7289"/>
                    <a:pt x="5906" y="7369"/>
                  </a:cubicBezTo>
                  <a:close/>
                  <a:moveTo>
                    <a:pt x="6879" y="10688"/>
                  </a:moveTo>
                  <a:cubicBezTo>
                    <a:pt x="6879" y="10607"/>
                    <a:pt x="6807" y="10527"/>
                    <a:pt x="6718" y="10527"/>
                  </a:cubicBezTo>
                  <a:cubicBezTo>
                    <a:pt x="6638" y="10536"/>
                    <a:pt x="6567" y="10607"/>
                    <a:pt x="6567" y="10688"/>
                  </a:cubicBezTo>
                  <a:cubicBezTo>
                    <a:pt x="6567" y="10777"/>
                    <a:pt x="6647" y="10848"/>
                    <a:pt x="6727" y="10848"/>
                  </a:cubicBezTo>
                  <a:cubicBezTo>
                    <a:pt x="6807" y="10848"/>
                    <a:pt x="6888" y="10768"/>
                    <a:pt x="6879" y="10688"/>
                  </a:cubicBezTo>
                  <a:close/>
                  <a:moveTo>
                    <a:pt x="5906" y="10027"/>
                  </a:moveTo>
                  <a:cubicBezTo>
                    <a:pt x="5906" y="10108"/>
                    <a:pt x="5978" y="10188"/>
                    <a:pt x="6067" y="10188"/>
                  </a:cubicBezTo>
                  <a:cubicBezTo>
                    <a:pt x="6147" y="10188"/>
                    <a:pt x="6219" y="10117"/>
                    <a:pt x="6228" y="10036"/>
                  </a:cubicBezTo>
                  <a:cubicBezTo>
                    <a:pt x="6228" y="9947"/>
                    <a:pt x="6147" y="9876"/>
                    <a:pt x="6067" y="9876"/>
                  </a:cubicBezTo>
                  <a:cubicBezTo>
                    <a:pt x="5987" y="9867"/>
                    <a:pt x="5906" y="9947"/>
                    <a:pt x="5906" y="10027"/>
                  </a:cubicBezTo>
                  <a:close/>
                  <a:moveTo>
                    <a:pt x="6058" y="6557"/>
                  </a:moveTo>
                  <a:cubicBezTo>
                    <a:pt x="5969" y="6566"/>
                    <a:pt x="5915" y="6620"/>
                    <a:pt x="5915" y="6709"/>
                  </a:cubicBezTo>
                  <a:cubicBezTo>
                    <a:pt x="5906" y="6798"/>
                    <a:pt x="5987" y="6869"/>
                    <a:pt x="6067" y="6869"/>
                  </a:cubicBezTo>
                  <a:cubicBezTo>
                    <a:pt x="6147" y="6869"/>
                    <a:pt x="6228" y="6789"/>
                    <a:pt x="6219" y="6709"/>
                  </a:cubicBezTo>
                  <a:cubicBezTo>
                    <a:pt x="6219" y="6620"/>
                    <a:pt x="6138" y="6548"/>
                    <a:pt x="6058" y="6557"/>
                  </a:cubicBezTo>
                  <a:close/>
                  <a:moveTo>
                    <a:pt x="5541" y="8689"/>
                  </a:moveTo>
                  <a:cubicBezTo>
                    <a:pt x="5532" y="8600"/>
                    <a:pt x="5478" y="8547"/>
                    <a:pt x="5398" y="8538"/>
                  </a:cubicBezTo>
                  <a:cubicBezTo>
                    <a:pt x="5309" y="8520"/>
                    <a:pt x="5228" y="8600"/>
                    <a:pt x="5228" y="8680"/>
                  </a:cubicBezTo>
                  <a:cubicBezTo>
                    <a:pt x="5219" y="8761"/>
                    <a:pt x="5300" y="8841"/>
                    <a:pt x="5380" y="8841"/>
                  </a:cubicBezTo>
                  <a:cubicBezTo>
                    <a:pt x="5460" y="8850"/>
                    <a:pt x="5541" y="8770"/>
                    <a:pt x="5541" y="8689"/>
                  </a:cubicBezTo>
                  <a:close/>
                  <a:moveTo>
                    <a:pt x="6870" y="6040"/>
                  </a:moveTo>
                  <a:cubicBezTo>
                    <a:pt x="6879" y="5951"/>
                    <a:pt x="6834" y="5897"/>
                    <a:pt x="6736" y="5879"/>
                  </a:cubicBezTo>
                  <a:cubicBezTo>
                    <a:pt x="6647" y="5870"/>
                    <a:pt x="6575" y="5933"/>
                    <a:pt x="6575" y="6022"/>
                  </a:cubicBezTo>
                  <a:cubicBezTo>
                    <a:pt x="6575" y="6120"/>
                    <a:pt x="6620" y="6165"/>
                    <a:pt x="6718" y="6182"/>
                  </a:cubicBezTo>
                  <a:cubicBezTo>
                    <a:pt x="6807" y="6174"/>
                    <a:pt x="6870" y="6138"/>
                    <a:pt x="6870" y="6040"/>
                  </a:cubicBezTo>
                  <a:close/>
                  <a:moveTo>
                    <a:pt x="5532" y="8038"/>
                  </a:moveTo>
                  <a:cubicBezTo>
                    <a:pt x="5532" y="7940"/>
                    <a:pt x="5487" y="7886"/>
                    <a:pt x="5389" y="7877"/>
                  </a:cubicBezTo>
                  <a:cubicBezTo>
                    <a:pt x="5300" y="7877"/>
                    <a:pt x="5228" y="7940"/>
                    <a:pt x="5237" y="8029"/>
                  </a:cubicBezTo>
                  <a:cubicBezTo>
                    <a:pt x="5237" y="8127"/>
                    <a:pt x="5291" y="8172"/>
                    <a:pt x="5380" y="8181"/>
                  </a:cubicBezTo>
                  <a:cubicBezTo>
                    <a:pt x="5478" y="8172"/>
                    <a:pt x="5532" y="8127"/>
                    <a:pt x="5532" y="8038"/>
                  </a:cubicBezTo>
                  <a:close/>
                  <a:moveTo>
                    <a:pt x="5237" y="9367"/>
                  </a:moveTo>
                  <a:cubicBezTo>
                    <a:pt x="5237" y="9465"/>
                    <a:pt x="5282" y="9510"/>
                    <a:pt x="5380" y="9519"/>
                  </a:cubicBezTo>
                  <a:cubicBezTo>
                    <a:pt x="5469" y="9528"/>
                    <a:pt x="5541" y="9456"/>
                    <a:pt x="5532" y="9367"/>
                  </a:cubicBezTo>
                  <a:cubicBezTo>
                    <a:pt x="5532" y="9278"/>
                    <a:pt x="5478" y="9225"/>
                    <a:pt x="5380" y="9225"/>
                  </a:cubicBezTo>
                  <a:cubicBezTo>
                    <a:pt x="5291" y="9225"/>
                    <a:pt x="5237" y="9278"/>
                    <a:pt x="5237" y="9367"/>
                  </a:cubicBezTo>
                  <a:close/>
                  <a:moveTo>
                    <a:pt x="5389" y="7226"/>
                  </a:moveTo>
                  <a:cubicBezTo>
                    <a:pt x="5291" y="7226"/>
                    <a:pt x="5237" y="7280"/>
                    <a:pt x="5237" y="7369"/>
                  </a:cubicBezTo>
                  <a:cubicBezTo>
                    <a:pt x="5237" y="7458"/>
                    <a:pt x="5291" y="7512"/>
                    <a:pt x="5380" y="7521"/>
                  </a:cubicBezTo>
                  <a:cubicBezTo>
                    <a:pt x="5478" y="7521"/>
                    <a:pt x="5523" y="7467"/>
                    <a:pt x="5532" y="7378"/>
                  </a:cubicBezTo>
                  <a:cubicBezTo>
                    <a:pt x="5523" y="7280"/>
                    <a:pt x="5478" y="7226"/>
                    <a:pt x="5389" y="7226"/>
                  </a:cubicBezTo>
                  <a:close/>
                  <a:moveTo>
                    <a:pt x="5915" y="10696"/>
                  </a:moveTo>
                  <a:cubicBezTo>
                    <a:pt x="5924" y="10786"/>
                    <a:pt x="5978" y="10839"/>
                    <a:pt x="6076" y="10839"/>
                  </a:cubicBezTo>
                  <a:cubicBezTo>
                    <a:pt x="6165" y="10830"/>
                    <a:pt x="6219" y="10777"/>
                    <a:pt x="6210" y="10679"/>
                  </a:cubicBezTo>
                  <a:cubicBezTo>
                    <a:pt x="6210" y="10589"/>
                    <a:pt x="6147" y="10545"/>
                    <a:pt x="6058" y="10545"/>
                  </a:cubicBezTo>
                  <a:cubicBezTo>
                    <a:pt x="5969" y="10554"/>
                    <a:pt x="5915" y="10598"/>
                    <a:pt x="5915" y="10696"/>
                  </a:cubicBezTo>
                  <a:close/>
                  <a:moveTo>
                    <a:pt x="6727" y="11223"/>
                  </a:moveTo>
                  <a:cubicBezTo>
                    <a:pt x="6638" y="11223"/>
                    <a:pt x="6575" y="11276"/>
                    <a:pt x="6575" y="11366"/>
                  </a:cubicBezTo>
                  <a:cubicBezTo>
                    <a:pt x="6575" y="11464"/>
                    <a:pt x="6629" y="11517"/>
                    <a:pt x="6718" y="11517"/>
                  </a:cubicBezTo>
                  <a:cubicBezTo>
                    <a:pt x="6816" y="11517"/>
                    <a:pt x="6861" y="11464"/>
                    <a:pt x="6870" y="11374"/>
                  </a:cubicBezTo>
                  <a:cubicBezTo>
                    <a:pt x="6870" y="11285"/>
                    <a:pt x="6816" y="11223"/>
                    <a:pt x="6727" y="11223"/>
                  </a:cubicBezTo>
                  <a:close/>
                  <a:moveTo>
                    <a:pt x="5237" y="10036"/>
                  </a:moveTo>
                  <a:cubicBezTo>
                    <a:pt x="5246" y="10126"/>
                    <a:pt x="5291" y="10170"/>
                    <a:pt x="5380" y="10179"/>
                  </a:cubicBezTo>
                  <a:cubicBezTo>
                    <a:pt x="5460" y="10179"/>
                    <a:pt x="5532" y="10117"/>
                    <a:pt x="5532" y="10027"/>
                  </a:cubicBezTo>
                  <a:cubicBezTo>
                    <a:pt x="5523" y="9938"/>
                    <a:pt x="5478" y="9894"/>
                    <a:pt x="5398" y="9885"/>
                  </a:cubicBezTo>
                  <a:cubicBezTo>
                    <a:pt x="5300" y="9885"/>
                    <a:pt x="5237" y="9947"/>
                    <a:pt x="5237" y="10036"/>
                  </a:cubicBezTo>
                  <a:close/>
                  <a:moveTo>
                    <a:pt x="4729" y="8547"/>
                  </a:moveTo>
                  <a:cubicBezTo>
                    <a:pt x="4648" y="8538"/>
                    <a:pt x="4577" y="8600"/>
                    <a:pt x="4577" y="8689"/>
                  </a:cubicBezTo>
                  <a:cubicBezTo>
                    <a:pt x="4586" y="8778"/>
                    <a:pt x="4631" y="8823"/>
                    <a:pt x="4720" y="8832"/>
                  </a:cubicBezTo>
                  <a:cubicBezTo>
                    <a:pt x="4800" y="8841"/>
                    <a:pt x="4872" y="8778"/>
                    <a:pt x="4872" y="8671"/>
                  </a:cubicBezTo>
                  <a:cubicBezTo>
                    <a:pt x="4863" y="8600"/>
                    <a:pt x="4818" y="8547"/>
                    <a:pt x="4729" y="8547"/>
                  </a:cubicBezTo>
                  <a:close/>
                  <a:moveTo>
                    <a:pt x="5380" y="6566"/>
                  </a:moveTo>
                  <a:cubicBezTo>
                    <a:pt x="5300" y="6566"/>
                    <a:pt x="5246" y="6620"/>
                    <a:pt x="5237" y="6700"/>
                  </a:cubicBezTo>
                  <a:cubicBezTo>
                    <a:pt x="5228" y="6789"/>
                    <a:pt x="5291" y="6852"/>
                    <a:pt x="5380" y="6860"/>
                  </a:cubicBezTo>
                  <a:cubicBezTo>
                    <a:pt x="5460" y="6860"/>
                    <a:pt x="5532" y="6798"/>
                    <a:pt x="5532" y="6718"/>
                  </a:cubicBezTo>
                  <a:cubicBezTo>
                    <a:pt x="5532" y="6629"/>
                    <a:pt x="5469" y="6566"/>
                    <a:pt x="5380" y="6566"/>
                  </a:cubicBezTo>
                  <a:close/>
                  <a:moveTo>
                    <a:pt x="6058" y="5888"/>
                  </a:moveTo>
                  <a:cubicBezTo>
                    <a:pt x="5969" y="5888"/>
                    <a:pt x="5924" y="5942"/>
                    <a:pt x="5924" y="6031"/>
                  </a:cubicBezTo>
                  <a:cubicBezTo>
                    <a:pt x="5924" y="6120"/>
                    <a:pt x="5978" y="6174"/>
                    <a:pt x="6067" y="6174"/>
                  </a:cubicBezTo>
                  <a:cubicBezTo>
                    <a:pt x="6156" y="6174"/>
                    <a:pt x="6210" y="6111"/>
                    <a:pt x="6210" y="6022"/>
                  </a:cubicBezTo>
                  <a:cubicBezTo>
                    <a:pt x="6210" y="5942"/>
                    <a:pt x="6147" y="5879"/>
                    <a:pt x="6058" y="5888"/>
                  </a:cubicBezTo>
                  <a:close/>
                  <a:moveTo>
                    <a:pt x="6727" y="5228"/>
                  </a:moveTo>
                  <a:cubicBezTo>
                    <a:pt x="6647" y="5219"/>
                    <a:pt x="6575" y="5290"/>
                    <a:pt x="6584" y="5371"/>
                  </a:cubicBezTo>
                  <a:cubicBezTo>
                    <a:pt x="6584" y="5460"/>
                    <a:pt x="6629" y="5513"/>
                    <a:pt x="6718" y="5513"/>
                  </a:cubicBezTo>
                  <a:cubicBezTo>
                    <a:pt x="6807" y="5522"/>
                    <a:pt x="6870" y="5460"/>
                    <a:pt x="6870" y="5353"/>
                  </a:cubicBezTo>
                  <a:cubicBezTo>
                    <a:pt x="6861" y="5281"/>
                    <a:pt x="6816" y="5237"/>
                    <a:pt x="6727" y="5228"/>
                  </a:cubicBezTo>
                  <a:close/>
                  <a:moveTo>
                    <a:pt x="4729" y="9225"/>
                  </a:moveTo>
                  <a:cubicBezTo>
                    <a:pt x="4648" y="9225"/>
                    <a:pt x="4586" y="9287"/>
                    <a:pt x="4586" y="9367"/>
                  </a:cubicBezTo>
                  <a:cubicBezTo>
                    <a:pt x="4577" y="9456"/>
                    <a:pt x="4648" y="9519"/>
                    <a:pt x="4729" y="9510"/>
                  </a:cubicBezTo>
                  <a:cubicBezTo>
                    <a:pt x="4818" y="9510"/>
                    <a:pt x="4863" y="9456"/>
                    <a:pt x="4872" y="9385"/>
                  </a:cubicBezTo>
                  <a:cubicBezTo>
                    <a:pt x="4872" y="9296"/>
                    <a:pt x="4809" y="9233"/>
                    <a:pt x="4729" y="9225"/>
                  </a:cubicBezTo>
                  <a:close/>
                  <a:moveTo>
                    <a:pt x="6210" y="11383"/>
                  </a:moveTo>
                  <a:cubicBezTo>
                    <a:pt x="6219" y="11303"/>
                    <a:pt x="6156" y="11232"/>
                    <a:pt x="6067" y="11232"/>
                  </a:cubicBezTo>
                  <a:cubicBezTo>
                    <a:pt x="5987" y="11223"/>
                    <a:pt x="5924" y="11285"/>
                    <a:pt x="5924" y="11374"/>
                  </a:cubicBezTo>
                  <a:cubicBezTo>
                    <a:pt x="5924" y="11464"/>
                    <a:pt x="5978" y="11499"/>
                    <a:pt x="6058" y="11517"/>
                  </a:cubicBezTo>
                  <a:cubicBezTo>
                    <a:pt x="6147" y="11508"/>
                    <a:pt x="6201" y="11473"/>
                    <a:pt x="6210" y="11383"/>
                  </a:cubicBezTo>
                  <a:close/>
                  <a:moveTo>
                    <a:pt x="4872" y="8038"/>
                  </a:moveTo>
                  <a:cubicBezTo>
                    <a:pt x="4872" y="7949"/>
                    <a:pt x="4809" y="7886"/>
                    <a:pt x="4720" y="7886"/>
                  </a:cubicBezTo>
                  <a:cubicBezTo>
                    <a:pt x="4640" y="7886"/>
                    <a:pt x="4586" y="7940"/>
                    <a:pt x="4577" y="8029"/>
                  </a:cubicBezTo>
                  <a:cubicBezTo>
                    <a:pt x="4577" y="8109"/>
                    <a:pt x="4640" y="8172"/>
                    <a:pt x="4729" y="8172"/>
                  </a:cubicBezTo>
                  <a:cubicBezTo>
                    <a:pt x="4809" y="8172"/>
                    <a:pt x="4863" y="8118"/>
                    <a:pt x="4872" y="8038"/>
                  </a:cubicBezTo>
                  <a:close/>
                  <a:moveTo>
                    <a:pt x="5389" y="10545"/>
                  </a:moveTo>
                  <a:cubicBezTo>
                    <a:pt x="5309" y="10536"/>
                    <a:pt x="5246" y="10598"/>
                    <a:pt x="5237" y="10688"/>
                  </a:cubicBezTo>
                  <a:cubicBezTo>
                    <a:pt x="5237" y="10768"/>
                    <a:pt x="5300" y="10830"/>
                    <a:pt x="5389" y="10830"/>
                  </a:cubicBezTo>
                  <a:cubicBezTo>
                    <a:pt x="5469" y="10830"/>
                    <a:pt x="5514" y="10777"/>
                    <a:pt x="5532" y="10696"/>
                  </a:cubicBezTo>
                  <a:cubicBezTo>
                    <a:pt x="5523" y="10607"/>
                    <a:pt x="5478" y="10554"/>
                    <a:pt x="5389" y="10545"/>
                  </a:cubicBezTo>
                  <a:close/>
                  <a:moveTo>
                    <a:pt x="4586" y="10027"/>
                  </a:moveTo>
                  <a:cubicBezTo>
                    <a:pt x="4586" y="10117"/>
                    <a:pt x="4631" y="10170"/>
                    <a:pt x="4720" y="10170"/>
                  </a:cubicBezTo>
                  <a:cubicBezTo>
                    <a:pt x="4800" y="10179"/>
                    <a:pt x="4872" y="10108"/>
                    <a:pt x="4863" y="10027"/>
                  </a:cubicBezTo>
                  <a:cubicBezTo>
                    <a:pt x="4863" y="9938"/>
                    <a:pt x="4809" y="9894"/>
                    <a:pt x="4720" y="9885"/>
                  </a:cubicBezTo>
                  <a:cubicBezTo>
                    <a:pt x="4640" y="9894"/>
                    <a:pt x="4586" y="9938"/>
                    <a:pt x="4586" y="10027"/>
                  </a:cubicBezTo>
                  <a:close/>
                  <a:moveTo>
                    <a:pt x="5924" y="5371"/>
                  </a:moveTo>
                  <a:cubicBezTo>
                    <a:pt x="5924" y="5460"/>
                    <a:pt x="5978" y="5513"/>
                    <a:pt x="6067" y="5513"/>
                  </a:cubicBezTo>
                  <a:cubicBezTo>
                    <a:pt x="6147" y="5513"/>
                    <a:pt x="6219" y="5442"/>
                    <a:pt x="6210" y="5362"/>
                  </a:cubicBezTo>
                  <a:cubicBezTo>
                    <a:pt x="6201" y="5273"/>
                    <a:pt x="6147" y="5237"/>
                    <a:pt x="6058" y="5228"/>
                  </a:cubicBezTo>
                  <a:cubicBezTo>
                    <a:pt x="5978" y="5237"/>
                    <a:pt x="5924" y="5290"/>
                    <a:pt x="5924" y="5371"/>
                  </a:cubicBezTo>
                  <a:close/>
                  <a:moveTo>
                    <a:pt x="4729" y="7226"/>
                  </a:moveTo>
                  <a:cubicBezTo>
                    <a:pt x="4648" y="7226"/>
                    <a:pt x="4586" y="7289"/>
                    <a:pt x="4586" y="7369"/>
                  </a:cubicBezTo>
                  <a:cubicBezTo>
                    <a:pt x="4577" y="7458"/>
                    <a:pt x="4648" y="7521"/>
                    <a:pt x="4729" y="7512"/>
                  </a:cubicBezTo>
                  <a:cubicBezTo>
                    <a:pt x="4818" y="7512"/>
                    <a:pt x="4863" y="7458"/>
                    <a:pt x="4872" y="7369"/>
                  </a:cubicBezTo>
                  <a:cubicBezTo>
                    <a:pt x="4863" y="7289"/>
                    <a:pt x="4818" y="7235"/>
                    <a:pt x="4729" y="7226"/>
                  </a:cubicBezTo>
                  <a:close/>
                  <a:moveTo>
                    <a:pt x="6727" y="11892"/>
                  </a:moveTo>
                  <a:cubicBezTo>
                    <a:pt x="6638" y="11892"/>
                    <a:pt x="6584" y="11945"/>
                    <a:pt x="6584" y="12026"/>
                  </a:cubicBezTo>
                  <a:cubicBezTo>
                    <a:pt x="6575" y="12115"/>
                    <a:pt x="6647" y="12177"/>
                    <a:pt x="6736" y="12168"/>
                  </a:cubicBezTo>
                  <a:cubicBezTo>
                    <a:pt x="6816" y="12160"/>
                    <a:pt x="6861" y="12115"/>
                    <a:pt x="6870" y="12044"/>
                  </a:cubicBezTo>
                  <a:cubicBezTo>
                    <a:pt x="6861" y="11945"/>
                    <a:pt x="6798" y="11883"/>
                    <a:pt x="6727" y="11892"/>
                  </a:cubicBezTo>
                  <a:close/>
                  <a:moveTo>
                    <a:pt x="5523" y="6031"/>
                  </a:moveTo>
                  <a:cubicBezTo>
                    <a:pt x="5523" y="5942"/>
                    <a:pt x="5469" y="5897"/>
                    <a:pt x="5389" y="5888"/>
                  </a:cubicBezTo>
                  <a:cubicBezTo>
                    <a:pt x="5300" y="5888"/>
                    <a:pt x="5237" y="5959"/>
                    <a:pt x="5246" y="6040"/>
                  </a:cubicBezTo>
                  <a:cubicBezTo>
                    <a:pt x="5246" y="6129"/>
                    <a:pt x="5300" y="6165"/>
                    <a:pt x="5389" y="6174"/>
                  </a:cubicBezTo>
                  <a:cubicBezTo>
                    <a:pt x="5469" y="6165"/>
                    <a:pt x="5523" y="6120"/>
                    <a:pt x="5523" y="6031"/>
                  </a:cubicBezTo>
                  <a:close/>
                  <a:moveTo>
                    <a:pt x="4729" y="6575"/>
                  </a:moveTo>
                  <a:cubicBezTo>
                    <a:pt x="4640" y="6575"/>
                    <a:pt x="4586" y="6620"/>
                    <a:pt x="4586" y="6709"/>
                  </a:cubicBezTo>
                  <a:cubicBezTo>
                    <a:pt x="4586" y="6798"/>
                    <a:pt x="4640" y="6852"/>
                    <a:pt x="4720" y="6852"/>
                  </a:cubicBezTo>
                  <a:cubicBezTo>
                    <a:pt x="4809" y="6852"/>
                    <a:pt x="4854" y="6798"/>
                    <a:pt x="4872" y="6718"/>
                  </a:cubicBezTo>
                  <a:cubicBezTo>
                    <a:pt x="4863" y="6629"/>
                    <a:pt x="4818" y="6575"/>
                    <a:pt x="4729" y="6575"/>
                  </a:cubicBezTo>
                  <a:close/>
                  <a:moveTo>
                    <a:pt x="5389" y="5237"/>
                  </a:moveTo>
                  <a:cubicBezTo>
                    <a:pt x="5309" y="5228"/>
                    <a:pt x="5246" y="5281"/>
                    <a:pt x="5246" y="5371"/>
                  </a:cubicBezTo>
                  <a:cubicBezTo>
                    <a:pt x="5246" y="5451"/>
                    <a:pt x="5300" y="5504"/>
                    <a:pt x="5380" y="5504"/>
                  </a:cubicBezTo>
                  <a:cubicBezTo>
                    <a:pt x="5460" y="5513"/>
                    <a:pt x="5505" y="5460"/>
                    <a:pt x="5523" y="5371"/>
                  </a:cubicBezTo>
                  <a:cubicBezTo>
                    <a:pt x="5514" y="5299"/>
                    <a:pt x="5469" y="5237"/>
                    <a:pt x="5389" y="5237"/>
                  </a:cubicBezTo>
                  <a:close/>
                  <a:moveTo>
                    <a:pt x="4863" y="10688"/>
                  </a:moveTo>
                  <a:cubicBezTo>
                    <a:pt x="4863" y="10607"/>
                    <a:pt x="4809" y="10554"/>
                    <a:pt x="4738" y="10554"/>
                  </a:cubicBezTo>
                  <a:cubicBezTo>
                    <a:pt x="4648" y="10545"/>
                    <a:pt x="4595" y="10598"/>
                    <a:pt x="4586" y="10679"/>
                  </a:cubicBezTo>
                  <a:cubicBezTo>
                    <a:pt x="4586" y="10768"/>
                    <a:pt x="4640" y="10812"/>
                    <a:pt x="4720" y="10830"/>
                  </a:cubicBezTo>
                  <a:cubicBezTo>
                    <a:pt x="4809" y="10821"/>
                    <a:pt x="4863" y="10777"/>
                    <a:pt x="4863" y="10688"/>
                  </a:cubicBezTo>
                  <a:close/>
                  <a:moveTo>
                    <a:pt x="6584" y="4719"/>
                  </a:moveTo>
                  <a:cubicBezTo>
                    <a:pt x="6593" y="4800"/>
                    <a:pt x="6638" y="4853"/>
                    <a:pt x="6718" y="4853"/>
                  </a:cubicBezTo>
                  <a:cubicBezTo>
                    <a:pt x="6807" y="4853"/>
                    <a:pt x="6861" y="4800"/>
                    <a:pt x="6861" y="4711"/>
                  </a:cubicBezTo>
                  <a:cubicBezTo>
                    <a:pt x="6861" y="4630"/>
                    <a:pt x="6807" y="4586"/>
                    <a:pt x="6718" y="4568"/>
                  </a:cubicBezTo>
                  <a:cubicBezTo>
                    <a:pt x="6638" y="4586"/>
                    <a:pt x="6584" y="4630"/>
                    <a:pt x="6584" y="4719"/>
                  </a:cubicBezTo>
                  <a:close/>
                  <a:moveTo>
                    <a:pt x="4060" y="8547"/>
                  </a:moveTo>
                  <a:cubicBezTo>
                    <a:pt x="3979" y="8555"/>
                    <a:pt x="3935" y="8600"/>
                    <a:pt x="3926" y="8680"/>
                  </a:cubicBezTo>
                  <a:cubicBezTo>
                    <a:pt x="3926" y="8770"/>
                    <a:pt x="3979" y="8823"/>
                    <a:pt x="4060" y="8823"/>
                  </a:cubicBezTo>
                  <a:cubicBezTo>
                    <a:pt x="4149" y="8832"/>
                    <a:pt x="4194" y="8770"/>
                    <a:pt x="4211" y="8689"/>
                  </a:cubicBezTo>
                  <a:cubicBezTo>
                    <a:pt x="4194" y="8600"/>
                    <a:pt x="4149" y="8547"/>
                    <a:pt x="4060" y="8547"/>
                  </a:cubicBezTo>
                  <a:close/>
                  <a:moveTo>
                    <a:pt x="5389" y="11232"/>
                  </a:moveTo>
                  <a:cubicBezTo>
                    <a:pt x="5300" y="11232"/>
                    <a:pt x="5246" y="11285"/>
                    <a:pt x="5246" y="11366"/>
                  </a:cubicBezTo>
                  <a:cubicBezTo>
                    <a:pt x="5237" y="11455"/>
                    <a:pt x="5291" y="11508"/>
                    <a:pt x="5380" y="11508"/>
                  </a:cubicBezTo>
                  <a:cubicBezTo>
                    <a:pt x="5469" y="11517"/>
                    <a:pt x="5514" y="11455"/>
                    <a:pt x="5523" y="11374"/>
                  </a:cubicBezTo>
                  <a:cubicBezTo>
                    <a:pt x="5514" y="11294"/>
                    <a:pt x="5478" y="11232"/>
                    <a:pt x="5389" y="11232"/>
                  </a:cubicBezTo>
                  <a:close/>
                  <a:moveTo>
                    <a:pt x="5924" y="12026"/>
                  </a:moveTo>
                  <a:cubicBezTo>
                    <a:pt x="5924" y="12106"/>
                    <a:pt x="5978" y="12160"/>
                    <a:pt x="6058" y="12168"/>
                  </a:cubicBezTo>
                  <a:cubicBezTo>
                    <a:pt x="6138" y="12177"/>
                    <a:pt x="6201" y="12124"/>
                    <a:pt x="6201" y="12035"/>
                  </a:cubicBezTo>
                  <a:cubicBezTo>
                    <a:pt x="6210" y="11954"/>
                    <a:pt x="6156" y="11901"/>
                    <a:pt x="6067" y="11892"/>
                  </a:cubicBezTo>
                  <a:cubicBezTo>
                    <a:pt x="5987" y="11901"/>
                    <a:pt x="5933" y="11937"/>
                    <a:pt x="5924" y="12026"/>
                  </a:cubicBezTo>
                  <a:close/>
                  <a:moveTo>
                    <a:pt x="4060" y="7895"/>
                  </a:moveTo>
                  <a:cubicBezTo>
                    <a:pt x="3979" y="7895"/>
                    <a:pt x="3926" y="7949"/>
                    <a:pt x="3926" y="8029"/>
                  </a:cubicBezTo>
                  <a:cubicBezTo>
                    <a:pt x="3926" y="8118"/>
                    <a:pt x="3979" y="8172"/>
                    <a:pt x="4069" y="8172"/>
                  </a:cubicBezTo>
                  <a:cubicBezTo>
                    <a:pt x="4158" y="8172"/>
                    <a:pt x="4194" y="8109"/>
                    <a:pt x="4211" y="8029"/>
                  </a:cubicBezTo>
                  <a:cubicBezTo>
                    <a:pt x="4194" y="7940"/>
                    <a:pt x="4149" y="7886"/>
                    <a:pt x="4060" y="7895"/>
                  </a:cubicBezTo>
                  <a:close/>
                  <a:moveTo>
                    <a:pt x="4069" y="9233"/>
                  </a:moveTo>
                  <a:cubicBezTo>
                    <a:pt x="3979" y="9233"/>
                    <a:pt x="3926" y="9287"/>
                    <a:pt x="3926" y="9376"/>
                  </a:cubicBezTo>
                  <a:cubicBezTo>
                    <a:pt x="3926" y="9456"/>
                    <a:pt x="3979" y="9510"/>
                    <a:pt x="4060" y="9510"/>
                  </a:cubicBezTo>
                  <a:cubicBezTo>
                    <a:pt x="4149" y="9510"/>
                    <a:pt x="4194" y="9456"/>
                    <a:pt x="4202" y="9367"/>
                  </a:cubicBezTo>
                  <a:cubicBezTo>
                    <a:pt x="4194" y="9287"/>
                    <a:pt x="4149" y="9233"/>
                    <a:pt x="4069" y="9233"/>
                  </a:cubicBezTo>
                  <a:close/>
                  <a:moveTo>
                    <a:pt x="4202" y="10036"/>
                  </a:moveTo>
                  <a:cubicBezTo>
                    <a:pt x="4202" y="9956"/>
                    <a:pt x="4149" y="9903"/>
                    <a:pt x="4069" y="9894"/>
                  </a:cubicBezTo>
                  <a:cubicBezTo>
                    <a:pt x="3997" y="9885"/>
                    <a:pt x="3926" y="9956"/>
                    <a:pt x="3926" y="10027"/>
                  </a:cubicBezTo>
                  <a:cubicBezTo>
                    <a:pt x="3935" y="10117"/>
                    <a:pt x="3988" y="10152"/>
                    <a:pt x="4069" y="10170"/>
                  </a:cubicBezTo>
                  <a:cubicBezTo>
                    <a:pt x="4140" y="10161"/>
                    <a:pt x="4202" y="10117"/>
                    <a:pt x="4202" y="10036"/>
                  </a:cubicBezTo>
                  <a:close/>
                  <a:moveTo>
                    <a:pt x="6593" y="12686"/>
                  </a:moveTo>
                  <a:cubicBezTo>
                    <a:pt x="6584" y="12766"/>
                    <a:pt x="6638" y="12811"/>
                    <a:pt x="6718" y="12820"/>
                  </a:cubicBezTo>
                  <a:cubicBezTo>
                    <a:pt x="6790" y="12838"/>
                    <a:pt x="6861" y="12766"/>
                    <a:pt x="6861" y="12686"/>
                  </a:cubicBezTo>
                  <a:cubicBezTo>
                    <a:pt x="6861" y="12606"/>
                    <a:pt x="6807" y="12561"/>
                    <a:pt x="6727" y="12552"/>
                  </a:cubicBezTo>
                  <a:cubicBezTo>
                    <a:pt x="6647" y="12561"/>
                    <a:pt x="6593" y="12606"/>
                    <a:pt x="6593" y="12686"/>
                  </a:cubicBezTo>
                  <a:close/>
                  <a:moveTo>
                    <a:pt x="4729" y="5897"/>
                  </a:moveTo>
                  <a:cubicBezTo>
                    <a:pt x="4640" y="5897"/>
                    <a:pt x="4586" y="5951"/>
                    <a:pt x="4586" y="6031"/>
                  </a:cubicBezTo>
                  <a:cubicBezTo>
                    <a:pt x="4586" y="6111"/>
                    <a:pt x="4640" y="6165"/>
                    <a:pt x="4720" y="6165"/>
                  </a:cubicBezTo>
                  <a:cubicBezTo>
                    <a:pt x="4809" y="6165"/>
                    <a:pt x="4854" y="6111"/>
                    <a:pt x="4863" y="6031"/>
                  </a:cubicBezTo>
                  <a:cubicBezTo>
                    <a:pt x="4854" y="5951"/>
                    <a:pt x="4809" y="5897"/>
                    <a:pt x="4729" y="5897"/>
                  </a:cubicBezTo>
                  <a:close/>
                  <a:moveTo>
                    <a:pt x="6076" y="4577"/>
                  </a:moveTo>
                  <a:cubicBezTo>
                    <a:pt x="5996" y="4577"/>
                    <a:pt x="5942" y="4621"/>
                    <a:pt x="5933" y="4702"/>
                  </a:cubicBezTo>
                  <a:cubicBezTo>
                    <a:pt x="5924" y="4773"/>
                    <a:pt x="5996" y="4853"/>
                    <a:pt x="6067" y="4844"/>
                  </a:cubicBezTo>
                  <a:cubicBezTo>
                    <a:pt x="6147" y="4844"/>
                    <a:pt x="6192" y="4791"/>
                    <a:pt x="6201" y="4719"/>
                  </a:cubicBezTo>
                  <a:cubicBezTo>
                    <a:pt x="6192" y="4639"/>
                    <a:pt x="6156" y="4586"/>
                    <a:pt x="6076" y="4577"/>
                  </a:cubicBezTo>
                  <a:close/>
                  <a:moveTo>
                    <a:pt x="3926" y="7369"/>
                  </a:moveTo>
                  <a:cubicBezTo>
                    <a:pt x="3926" y="7458"/>
                    <a:pt x="3988" y="7512"/>
                    <a:pt x="4069" y="7512"/>
                  </a:cubicBezTo>
                  <a:cubicBezTo>
                    <a:pt x="4149" y="7503"/>
                    <a:pt x="4202" y="7449"/>
                    <a:pt x="4202" y="7369"/>
                  </a:cubicBezTo>
                  <a:cubicBezTo>
                    <a:pt x="4202" y="7289"/>
                    <a:pt x="4149" y="7244"/>
                    <a:pt x="4060" y="7235"/>
                  </a:cubicBezTo>
                  <a:cubicBezTo>
                    <a:pt x="3979" y="7244"/>
                    <a:pt x="3926" y="7289"/>
                    <a:pt x="3926" y="7369"/>
                  </a:cubicBezTo>
                  <a:close/>
                  <a:moveTo>
                    <a:pt x="4729" y="11241"/>
                  </a:moveTo>
                  <a:cubicBezTo>
                    <a:pt x="4648" y="11232"/>
                    <a:pt x="4595" y="11285"/>
                    <a:pt x="4586" y="11366"/>
                  </a:cubicBezTo>
                  <a:cubicBezTo>
                    <a:pt x="4586" y="11437"/>
                    <a:pt x="4657" y="11517"/>
                    <a:pt x="4729" y="11508"/>
                  </a:cubicBezTo>
                  <a:cubicBezTo>
                    <a:pt x="4809" y="11499"/>
                    <a:pt x="4854" y="11446"/>
                    <a:pt x="4863" y="11366"/>
                  </a:cubicBezTo>
                  <a:cubicBezTo>
                    <a:pt x="4854" y="11294"/>
                    <a:pt x="4809" y="11241"/>
                    <a:pt x="4729" y="11241"/>
                  </a:cubicBezTo>
                  <a:close/>
                  <a:moveTo>
                    <a:pt x="5246" y="12026"/>
                  </a:moveTo>
                  <a:cubicBezTo>
                    <a:pt x="5246" y="12097"/>
                    <a:pt x="5318" y="12168"/>
                    <a:pt x="5389" y="12168"/>
                  </a:cubicBezTo>
                  <a:cubicBezTo>
                    <a:pt x="5469" y="12160"/>
                    <a:pt x="5514" y="12106"/>
                    <a:pt x="5514" y="12026"/>
                  </a:cubicBezTo>
                  <a:cubicBezTo>
                    <a:pt x="5523" y="11945"/>
                    <a:pt x="5469" y="11901"/>
                    <a:pt x="5389" y="11892"/>
                  </a:cubicBezTo>
                  <a:cubicBezTo>
                    <a:pt x="5318" y="11892"/>
                    <a:pt x="5246" y="11954"/>
                    <a:pt x="5246" y="12026"/>
                  </a:cubicBezTo>
                  <a:close/>
                  <a:moveTo>
                    <a:pt x="4060" y="6584"/>
                  </a:moveTo>
                  <a:cubicBezTo>
                    <a:pt x="3988" y="6584"/>
                    <a:pt x="3935" y="6629"/>
                    <a:pt x="3935" y="6709"/>
                  </a:cubicBezTo>
                  <a:cubicBezTo>
                    <a:pt x="3935" y="6789"/>
                    <a:pt x="3979" y="6843"/>
                    <a:pt x="4069" y="6843"/>
                  </a:cubicBezTo>
                  <a:cubicBezTo>
                    <a:pt x="4149" y="6843"/>
                    <a:pt x="4194" y="6789"/>
                    <a:pt x="4202" y="6709"/>
                  </a:cubicBezTo>
                  <a:cubicBezTo>
                    <a:pt x="4185" y="6629"/>
                    <a:pt x="4140" y="6575"/>
                    <a:pt x="4060" y="6584"/>
                  </a:cubicBezTo>
                  <a:close/>
                  <a:moveTo>
                    <a:pt x="4729" y="5246"/>
                  </a:moveTo>
                  <a:cubicBezTo>
                    <a:pt x="4648" y="5237"/>
                    <a:pt x="4595" y="5290"/>
                    <a:pt x="4595" y="5371"/>
                  </a:cubicBezTo>
                  <a:cubicBezTo>
                    <a:pt x="4595" y="5442"/>
                    <a:pt x="4640" y="5496"/>
                    <a:pt x="4720" y="5504"/>
                  </a:cubicBezTo>
                  <a:cubicBezTo>
                    <a:pt x="4800" y="5504"/>
                    <a:pt x="4845" y="5451"/>
                    <a:pt x="4854" y="5371"/>
                  </a:cubicBezTo>
                  <a:cubicBezTo>
                    <a:pt x="4845" y="5299"/>
                    <a:pt x="4809" y="5246"/>
                    <a:pt x="4729" y="5246"/>
                  </a:cubicBezTo>
                  <a:close/>
                  <a:moveTo>
                    <a:pt x="6067" y="12561"/>
                  </a:moveTo>
                  <a:cubicBezTo>
                    <a:pt x="5987" y="12561"/>
                    <a:pt x="5933" y="12615"/>
                    <a:pt x="5933" y="12695"/>
                  </a:cubicBezTo>
                  <a:cubicBezTo>
                    <a:pt x="5942" y="12775"/>
                    <a:pt x="5996" y="12820"/>
                    <a:pt x="6076" y="12820"/>
                  </a:cubicBezTo>
                  <a:cubicBezTo>
                    <a:pt x="6147" y="12811"/>
                    <a:pt x="6192" y="12757"/>
                    <a:pt x="6201" y="12686"/>
                  </a:cubicBezTo>
                  <a:cubicBezTo>
                    <a:pt x="6183" y="12606"/>
                    <a:pt x="6147" y="12561"/>
                    <a:pt x="6067" y="12561"/>
                  </a:cubicBezTo>
                  <a:close/>
                  <a:moveTo>
                    <a:pt x="4069" y="10563"/>
                  </a:moveTo>
                  <a:cubicBezTo>
                    <a:pt x="3988" y="10554"/>
                    <a:pt x="3935" y="10607"/>
                    <a:pt x="3935" y="10688"/>
                  </a:cubicBezTo>
                  <a:cubicBezTo>
                    <a:pt x="3935" y="10768"/>
                    <a:pt x="3988" y="10821"/>
                    <a:pt x="4078" y="10821"/>
                  </a:cubicBezTo>
                  <a:cubicBezTo>
                    <a:pt x="4149" y="10812"/>
                    <a:pt x="4194" y="10759"/>
                    <a:pt x="4194" y="10688"/>
                  </a:cubicBezTo>
                  <a:cubicBezTo>
                    <a:pt x="4185" y="10607"/>
                    <a:pt x="4149" y="10563"/>
                    <a:pt x="4069" y="10563"/>
                  </a:cubicBezTo>
                  <a:close/>
                  <a:moveTo>
                    <a:pt x="6593" y="4024"/>
                  </a:moveTo>
                  <a:cubicBezTo>
                    <a:pt x="6593" y="4113"/>
                    <a:pt x="6647" y="4157"/>
                    <a:pt x="6727" y="4157"/>
                  </a:cubicBezTo>
                  <a:cubicBezTo>
                    <a:pt x="6807" y="4157"/>
                    <a:pt x="6861" y="4104"/>
                    <a:pt x="6852" y="4024"/>
                  </a:cubicBezTo>
                  <a:cubicBezTo>
                    <a:pt x="6852" y="3943"/>
                    <a:pt x="6798" y="3908"/>
                    <a:pt x="6727" y="3899"/>
                  </a:cubicBezTo>
                  <a:cubicBezTo>
                    <a:pt x="6647" y="3908"/>
                    <a:pt x="6593" y="3952"/>
                    <a:pt x="6593" y="4024"/>
                  </a:cubicBezTo>
                  <a:close/>
                  <a:moveTo>
                    <a:pt x="5389" y="4586"/>
                  </a:moveTo>
                  <a:cubicBezTo>
                    <a:pt x="5309" y="4577"/>
                    <a:pt x="5255" y="4630"/>
                    <a:pt x="5255" y="4711"/>
                  </a:cubicBezTo>
                  <a:cubicBezTo>
                    <a:pt x="5255" y="4782"/>
                    <a:pt x="5300" y="4835"/>
                    <a:pt x="5371" y="4844"/>
                  </a:cubicBezTo>
                  <a:cubicBezTo>
                    <a:pt x="5460" y="4844"/>
                    <a:pt x="5505" y="4800"/>
                    <a:pt x="5514" y="4711"/>
                  </a:cubicBezTo>
                  <a:cubicBezTo>
                    <a:pt x="5505" y="4639"/>
                    <a:pt x="5469" y="4586"/>
                    <a:pt x="5389" y="4586"/>
                  </a:cubicBezTo>
                  <a:close/>
                  <a:moveTo>
                    <a:pt x="3417" y="8555"/>
                  </a:moveTo>
                  <a:cubicBezTo>
                    <a:pt x="3337" y="8555"/>
                    <a:pt x="3284" y="8600"/>
                    <a:pt x="3275" y="8689"/>
                  </a:cubicBezTo>
                  <a:cubicBezTo>
                    <a:pt x="3275" y="8761"/>
                    <a:pt x="3319" y="8814"/>
                    <a:pt x="3400" y="8814"/>
                  </a:cubicBezTo>
                  <a:cubicBezTo>
                    <a:pt x="3480" y="8823"/>
                    <a:pt x="3524" y="8770"/>
                    <a:pt x="3542" y="8689"/>
                  </a:cubicBezTo>
                  <a:cubicBezTo>
                    <a:pt x="3533" y="8618"/>
                    <a:pt x="3489" y="8564"/>
                    <a:pt x="3417" y="8555"/>
                  </a:cubicBezTo>
                  <a:close/>
                  <a:moveTo>
                    <a:pt x="3400" y="8154"/>
                  </a:moveTo>
                  <a:cubicBezTo>
                    <a:pt x="3471" y="8163"/>
                    <a:pt x="3524" y="8118"/>
                    <a:pt x="3533" y="8038"/>
                  </a:cubicBezTo>
                  <a:cubicBezTo>
                    <a:pt x="3533" y="7958"/>
                    <a:pt x="3498" y="7913"/>
                    <a:pt x="3417" y="7904"/>
                  </a:cubicBezTo>
                  <a:cubicBezTo>
                    <a:pt x="3337" y="7904"/>
                    <a:pt x="3292" y="7940"/>
                    <a:pt x="3284" y="8020"/>
                  </a:cubicBezTo>
                  <a:cubicBezTo>
                    <a:pt x="3284" y="8100"/>
                    <a:pt x="3319" y="8145"/>
                    <a:pt x="3400" y="8154"/>
                  </a:cubicBezTo>
                  <a:close/>
                  <a:moveTo>
                    <a:pt x="4069" y="5906"/>
                  </a:moveTo>
                  <a:cubicBezTo>
                    <a:pt x="3988" y="5906"/>
                    <a:pt x="3944" y="5951"/>
                    <a:pt x="3944" y="6031"/>
                  </a:cubicBezTo>
                  <a:cubicBezTo>
                    <a:pt x="3944" y="6111"/>
                    <a:pt x="3988" y="6156"/>
                    <a:pt x="4069" y="6156"/>
                  </a:cubicBezTo>
                  <a:cubicBezTo>
                    <a:pt x="4149" y="6156"/>
                    <a:pt x="4185" y="6111"/>
                    <a:pt x="4194" y="6031"/>
                  </a:cubicBezTo>
                  <a:cubicBezTo>
                    <a:pt x="4185" y="5951"/>
                    <a:pt x="4149" y="5906"/>
                    <a:pt x="4069" y="5906"/>
                  </a:cubicBezTo>
                  <a:close/>
                  <a:moveTo>
                    <a:pt x="3533" y="9376"/>
                  </a:moveTo>
                  <a:cubicBezTo>
                    <a:pt x="3533" y="9296"/>
                    <a:pt x="3489" y="9251"/>
                    <a:pt x="3408" y="9251"/>
                  </a:cubicBezTo>
                  <a:cubicBezTo>
                    <a:pt x="3328" y="9242"/>
                    <a:pt x="3284" y="9287"/>
                    <a:pt x="3284" y="9367"/>
                  </a:cubicBezTo>
                  <a:cubicBezTo>
                    <a:pt x="3284" y="9448"/>
                    <a:pt x="3328" y="9492"/>
                    <a:pt x="3408" y="9501"/>
                  </a:cubicBezTo>
                  <a:cubicBezTo>
                    <a:pt x="3489" y="9492"/>
                    <a:pt x="3533" y="9448"/>
                    <a:pt x="3533" y="9376"/>
                  </a:cubicBezTo>
                  <a:close/>
                  <a:moveTo>
                    <a:pt x="4854" y="12035"/>
                  </a:moveTo>
                  <a:cubicBezTo>
                    <a:pt x="4854" y="11954"/>
                    <a:pt x="4809" y="11910"/>
                    <a:pt x="4729" y="11910"/>
                  </a:cubicBezTo>
                  <a:cubicBezTo>
                    <a:pt x="4648" y="11901"/>
                    <a:pt x="4604" y="11945"/>
                    <a:pt x="4604" y="12026"/>
                  </a:cubicBezTo>
                  <a:cubicBezTo>
                    <a:pt x="4595" y="12106"/>
                    <a:pt x="4648" y="12151"/>
                    <a:pt x="4729" y="12160"/>
                  </a:cubicBezTo>
                  <a:cubicBezTo>
                    <a:pt x="4800" y="12151"/>
                    <a:pt x="4845" y="12115"/>
                    <a:pt x="4854" y="12035"/>
                  </a:cubicBezTo>
                  <a:close/>
                  <a:moveTo>
                    <a:pt x="6067" y="3908"/>
                  </a:moveTo>
                  <a:cubicBezTo>
                    <a:pt x="5987" y="3908"/>
                    <a:pt x="5942" y="3952"/>
                    <a:pt x="5942" y="4024"/>
                  </a:cubicBezTo>
                  <a:cubicBezTo>
                    <a:pt x="5942" y="4104"/>
                    <a:pt x="5987" y="4157"/>
                    <a:pt x="6067" y="4157"/>
                  </a:cubicBezTo>
                  <a:cubicBezTo>
                    <a:pt x="6138" y="4157"/>
                    <a:pt x="6183" y="4113"/>
                    <a:pt x="6192" y="4033"/>
                  </a:cubicBezTo>
                  <a:cubicBezTo>
                    <a:pt x="6192" y="3952"/>
                    <a:pt x="6147" y="3908"/>
                    <a:pt x="6067" y="3908"/>
                  </a:cubicBezTo>
                  <a:close/>
                  <a:moveTo>
                    <a:pt x="3284" y="7369"/>
                  </a:moveTo>
                  <a:cubicBezTo>
                    <a:pt x="3284" y="7449"/>
                    <a:pt x="3328" y="7494"/>
                    <a:pt x="3408" y="7494"/>
                  </a:cubicBezTo>
                  <a:cubicBezTo>
                    <a:pt x="3480" y="7494"/>
                    <a:pt x="3533" y="7458"/>
                    <a:pt x="3533" y="7378"/>
                  </a:cubicBezTo>
                  <a:cubicBezTo>
                    <a:pt x="3533" y="7298"/>
                    <a:pt x="3489" y="7253"/>
                    <a:pt x="3408" y="7244"/>
                  </a:cubicBezTo>
                  <a:cubicBezTo>
                    <a:pt x="3328" y="7253"/>
                    <a:pt x="3284" y="7289"/>
                    <a:pt x="3284" y="7369"/>
                  </a:cubicBezTo>
                  <a:close/>
                  <a:moveTo>
                    <a:pt x="5264" y="12686"/>
                  </a:moveTo>
                  <a:cubicBezTo>
                    <a:pt x="5264" y="12757"/>
                    <a:pt x="5300" y="12802"/>
                    <a:pt x="5371" y="12811"/>
                  </a:cubicBezTo>
                  <a:cubicBezTo>
                    <a:pt x="5451" y="12820"/>
                    <a:pt x="5505" y="12775"/>
                    <a:pt x="5505" y="12695"/>
                  </a:cubicBezTo>
                  <a:cubicBezTo>
                    <a:pt x="5514" y="12615"/>
                    <a:pt x="5469" y="12570"/>
                    <a:pt x="5380" y="12561"/>
                  </a:cubicBezTo>
                  <a:cubicBezTo>
                    <a:pt x="5309" y="12570"/>
                    <a:pt x="5264" y="12606"/>
                    <a:pt x="5264" y="12686"/>
                  </a:cubicBezTo>
                  <a:close/>
                  <a:moveTo>
                    <a:pt x="3400" y="9911"/>
                  </a:moveTo>
                  <a:cubicBezTo>
                    <a:pt x="3328" y="9911"/>
                    <a:pt x="3284" y="9956"/>
                    <a:pt x="3284" y="10027"/>
                  </a:cubicBezTo>
                  <a:cubicBezTo>
                    <a:pt x="3284" y="10108"/>
                    <a:pt x="3328" y="10152"/>
                    <a:pt x="3408" y="10152"/>
                  </a:cubicBezTo>
                  <a:cubicBezTo>
                    <a:pt x="3489" y="10152"/>
                    <a:pt x="3524" y="10108"/>
                    <a:pt x="3533" y="10027"/>
                  </a:cubicBezTo>
                  <a:cubicBezTo>
                    <a:pt x="3524" y="9947"/>
                    <a:pt x="3480" y="9903"/>
                    <a:pt x="3400" y="9911"/>
                  </a:cubicBezTo>
                  <a:close/>
                  <a:moveTo>
                    <a:pt x="4060" y="11250"/>
                  </a:moveTo>
                  <a:cubicBezTo>
                    <a:pt x="3988" y="11250"/>
                    <a:pt x="3944" y="11294"/>
                    <a:pt x="3944" y="11366"/>
                  </a:cubicBezTo>
                  <a:cubicBezTo>
                    <a:pt x="3944" y="11446"/>
                    <a:pt x="3988" y="11490"/>
                    <a:pt x="4069" y="11490"/>
                  </a:cubicBezTo>
                  <a:cubicBezTo>
                    <a:pt x="4149" y="11490"/>
                    <a:pt x="4185" y="11446"/>
                    <a:pt x="4194" y="11366"/>
                  </a:cubicBezTo>
                  <a:cubicBezTo>
                    <a:pt x="4185" y="11294"/>
                    <a:pt x="4140" y="11250"/>
                    <a:pt x="4060" y="11250"/>
                  </a:cubicBezTo>
                  <a:close/>
                  <a:moveTo>
                    <a:pt x="6602" y="13346"/>
                  </a:moveTo>
                  <a:cubicBezTo>
                    <a:pt x="6602" y="13417"/>
                    <a:pt x="6638" y="13462"/>
                    <a:pt x="6718" y="13471"/>
                  </a:cubicBezTo>
                  <a:cubicBezTo>
                    <a:pt x="6790" y="13471"/>
                    <a:pt x="6843" y="13435"/>
                    <a:pt x="6843" y="13355"/>
                  </a:cubicBezTo>
                  <a:cubicBezTo>
                    <a:pt x="6852" y="13275"/>
                    <a:pt x="6807" y="13230"/>
                    <a:pt x="6727" y="13221"/>
                  </a:cubicBezTo>
                  <a:cubicBezTo>
                    <a:pt x="6647" y="13230"/>
                    <a:pt x="6602" y="13266"/>
                    <a:pt x="6602" y="13346"/>
                  </a:cubicBezTo>
                  <a:close/>
                  <a:moveTo>
                    <a:pt x="5264" y="4033"/>
                  </a:moveTo>
                  <a:cubicBezTo>
                    <a:pt x="5264" y="4104"/>
                    <a:pt x="5309" y="4148"/>
                    <a:pt x="5380" y="4148"/>
                  </a:cubicBezTo>
                  <a:cubicBezTo>
                    <a:pt x="5460" y="4148"/>
                    <a:pt x="5505" y="4104"/>
                    <a:pt x="5505" y="4024"/>
                  </a:cubicBezTo>
                  <a:cubicBezTo>
                    <a:pt x="5496" y="3943"/>
                    <a:pt x="5451" y="3917"/>
                    <a:pt x="5380" y="3908"/>
                  </a:cubicBezTo>
                  <a:cubicBezTo>
                    <a:pt x="5309" y="3917"/>
                    <a:pt x="5264" y="3961"/>
                    <a:pt x="5264" y="4033"/>
                  </a:cubicBezTo>
                  <a:close/>
                  <a:moveTo>
                    <a:pt x="3524" y="6031"/>
                  </a:moveTo>
                  <a:cubicBezTo>
                    <a:pt x="3524" y="5959"/>
                    <a:pt x="3489" y="5915"/>
                    <a:pt x="3408" y="5915"/>
                  </a:cubicBezTo>
                  <a:cubicBezTo>
                    <a:pt x="3328" y="5906"/>
                    <a:pt x="3284" y="5959"/>
                    <a:pt x="3292" y="6040"/>
                  </a:cubicBezTo>
                  <a:cubicBezTo>
                    <a:pt x="3292" y="6111"/>
                    <a:pt x="3337" y="6147"/>
                    <a:pt x="3408" y="6147"/>
                  </a:cubicBezTo>
                  <a:cubicBezTo>
                    <a:pt x="3480" y="6147"/>
                    <a:pt x="3524" y="6102"/>
                    <a:pt x="3524" y="6031"/>
                  </a:cubicBezTo>
                  <a:close/>
                  <a:moveTo>
                    <a:pt x="4060" y="11910"/>
                  </a:moveTo>
                  <a:cubicBezTo>
                    <a:pt x="3988" y="11910"/>
                    <a:pt x="3944" y="11954"/>
                    <a:pt x="3944" y="12026"/>
                  </a:cubicBezTo>
                  <a:cubicBezTo>
                    <a:pt x="3944" y="12106"/>
                    <a:pt x="3997" y="12151"/>
                    <a:pt x="4078" y="12151"/>
                  </a:cubicBezTo>
                  <a:cubicBezTo>
                    <a:pt x="4149" y="12142"/>
                    <a:pt x="4185" y="12097"/>
                    <a:pt x="4185" y="12026"/>
                  </a:cubicBezTo>
                  <a:cubicBezTo>
                    <a:pt x="4176" y="11954"/>
                    <a:pt x="4140" y="11910"/>
                    <a:pt x="4060" y="11910"/>
                  </a:cubicBezTo>
                  <a:close/>
                  <a:moveTo>
                    <a:pt x="6727" y="3256"/>
                  </a:moveTo>
                  <a:cubicBezTo>
                    <a:pt x="6647" y="3256"/>
                    <a:pt x="6602" y="3292"/>
                    <a:pt x="6602" y="3372"/>
                  </a:cubicBezTo>
                  <a:cubicBezTo>
                    <a:pt x="6602" y="3453"/>
                    <a:pt x="6656" y="3497"/>
                    <a:pt x="6736" y="3488"/>
                  </a:cubicBezTo>
                  <a:cubicBezTo>
                    <a:pt x="6807" y="3488"/>
                    <a:pt x="6843" y="3444"/>
                    <a:pt x="6843" y="3363"/>
                  </a:cubicBezTo>
                  <a:cubicBezTo>
                    <a:pt x="6834" y="3292"/>
                    <a:pt x="6798" y="3247"/>
                    <a:pt x="6727" y="3256"/>
                  </a:cubicBezTo>
                  <a:close/>
                  <a:moveTo>
                    <a:pt x="4729" y="12570"/>
                  </a:moveTo>
                  <a:cubicBezTo>
                    <a:pt x="4657" y="12570"/>
                    <a:pt x="4604" y="12606"/>
                    <a:pt x="4604" y="12686"/>
                  </a:cubicBezTo>
                  <a:cubicBezTo>
                    <a:pt x="4604" y="12766"/>
                    <a:pt x="4648" y="12802"/>
                    <a:pt x="4720" y="12811"/>
                  </a:cubicBezTo>
                  <a:cubicBezTo>
                    <a:pt x="4800" y="12811"/>
                    <a:pt x="4836" y="12766"/>
                    <a:pt x="4845" y="12686"/>
                  </a:cubicBezTo>
                  <a:cubicBezTo>
                    <a:pt x="4845" y="12623"/>
                    <a:pt x="4809" y="12570"/>
                    <a:pt x="4729" y="12570"/>
                  </a:cubicBezTo>
                  <a:close/>
                  <a:moveTo>
                    <a:pt x="3284" y="10688"/>
                  </a:moveTo>
                  <a:cubicBezTo>
                    <a:pt x="3284" y="10768"/>
                    <a:pt x="3328" y="10812"/>
                    <a:pt x="3408" y="10812"/>
                  </a:cubicBezTo>
                  <a:cubicBezTo>
                    <a:pt x="3489" y="10812"/>
                    <a:pt x="3524" y="10768"/>
                    <a:pt x="3524" y="10688"/>
                  </a:cubicBezTo>
                  <a:cubicBezTo>
                    <a:pt x="3533" y="10607"/>
                    <a:pt x="3480" y="10572"/>
                    <a:pt x="3408" y="10563"/>
                  </a:cubicBezTo>
                  <a:cubicBezTo>
                    <a:pt x="3328" y="10572"/>
                    <a:pt x="3284" y="10607"/>
                    <a:pt x="3284" y="10688"/>
                  </a:cubicBezTo>
                  <a:close/>
                  <a:moveTo>
                    <a:pt x="4069" y="5255"/>
                  </a:moveTo>
                  <a:cubicBezTo>
                    <a:pt x="3988" y="5255"/>
                    <a:pt x="3944" y="5299"/>
                    <a:pt x="3944" y="5380"/>
                  </a:cubicBezTo>
                  <a:cubicBezTo>
                    <a:pt x="3944" y="5451"/>
                    <a:pt x="3988" y="5496"/>
                    <a:pt x="4069" y="5496"/>
                  </a:cubicBezTo>
                  <a:cubicBezTo>
                    <a:pt x="4149" y="5496"/>
                    <a:pt x="4185" y="5442"/>
                    <a:pt x="4185" y="5371"/>
                  </a:cubicBezTo>
                  <a:cubicBezTo>
                    <a:pt x="4185" y="5290"/>
                    <a:pt x="4140" y="5255"/>
                    <a:pt x="4069" y="5255"/>
                  </a:cubicBezTo>
                  <a:close/>
                  <a:moveTo>
                    <a:pt x="4604" y="4702"/>
                  </a:moveTo>
                  <a:cubicBezTo>
                    <a:pt x="4595" y="4782"/>
                    <a:pt x="4640" y="4826"/>
                    <a:pt x="4720" y="4835"/>
                  </a:cubicBezTo>
                  <a:cubicBezTo>
                    <a:pt x="4800" y="4835"/>
                    <a:pt x="4845" y="4791"/>
                    <a:pt x="4845" y="4711"/>
                  </a:cubicBezTo>
                  <a:cubicBezTo>
                    <a:pt x="4845" y="4639"/>
                    <a:pt x="4800" y="4595"/>
                    <a:pt x="4729" y="4595"/>
                  </a:cubicBezTo>
                  <a:cubicBezTo>
                    <a:pt x="4657" y="4595"/>
                    <a:pt x="4613" y="4630"/>
                    <a:pt x="4604" y="4702"/>
                  </a:cubicBezTo>
                  <a:close/>
                  <a:moveTo>
                    <a:pt x="5942" y="13337"/>
                  </a:moveTo>
                  <a:cubicBezTo>
                    <a:pt x="5942" y="13417"/>
                    <a:pt x="5978" y="13462"/>
                    <a:pt x="6058" y="13471"/>
                  </a:cubicBezTo>
                  <a:cubicBezTo>
                    <a:pt x="6138" y="13471"/>
                    <a:pt x="6183" y="13426"/>
                    <a:pt x="6183" y="13346"/>
                  </a:cubicBezTo>
                  <a:cubicBezTo>
                    <a:pt x="6183" y="13275"/>
                    <a:pt x="6147" y="13230"/>
                    <a:pt x="6067" y="13221"/>
                  </a:cubicBezTo>
                  <a:cubicBezTo>
                    <a:pt x="5996" y="13230"/>
                    <a:pt x="5951" y="13257"/>
                    <a:pt x="5942" y="13337"/>
                  </a:cubicBezTo>
                  <a:close/>
                  <a:moveTo>
                    <a:pt x="3408" y="6593"/>
                  </a:moveTo>
                  <a:cubicBezTo>
                    <a:pt x="3328" y="6593"/>
                    <a:pt x="3284" y="6637"/>
                    <a:pt x="3284" y="6718"/>
                  </a:cubicBezTo>
                  <a:cubicBezTo>
                    <a:pt x="3292" y="6789"/>
                    <a:pt x="3328" y="6834"/>
                    <a:pt x="3408" y="6834"/>
                  </a:cubicBezTo>
                  <a:cubicBezTo>
                    <a:pt x="3489" y="6834"/>
                    <a:pt x="3524" y="6789"/>
                    <a:pt x="3533" y="6709"/>
                  </a:cubicBezTo>
                  <a:cubicBezTo>
                    <a:pt x="3524" y="6637"/>
                    <a:pt x="3480" y="6593"/>
                    <a:pt x="3408" y="6593"/>
                  </a:cubicBezTo>
                  <a:close/>
                  <a:moveTo>
                    <a:pt x="2722" y="7913"/>
                  </a:moveTo>
                  <a:cubicBezTo>
                    <a:pt x="2650" y="7913"/>
                    <a:pt x="2606" y="7958"/>
                    <a:pt x="2606" y="8029"/>
                  </a:cubicBezTo>
                  <a:cubicBezTo>
                    <a:pt x="2606" y="8100"/>
                    <a:pt x="2650" y="8145"/>
                    <a:pt x="2722" y="8145"/>
                  </a:cubicBezTo>
                  <a:cubicBezTo>
                    <a:pt x="2802" y="8145"/>
                    <a:pt x="2838" y="8100"/>
                    <a:pt x="2846" y="8029"/>
                  </a:cubicBezTo>
                  <a:cubicBezTo>
                    <a:pt x="2838" y="7958"/>
                    <a:pt x="2802" y="7913"/>
                    <a:pt x="2722" y="7913"/>
                  </a:cubicBezTo>
                  <a:close/>
                  <a:moveTo>
                    <a:pt x="2606" y="8680"/>
                  </a:moveTo>
                  <a:cubicBezTo>
                    <a:pt x="2606" y="8761"/>
                    <a:pt x="2650" y="8805"/>
                    <a:pt x="2722" y="8805"/>
                  </a:cubicBezTo>
                  <a:cubicBezTo>
                    <a:pt x="2793" y="8805"/>
                    <a:pt x="2838" y="8770"/>
                    <a:pt x="2846" y="8689"/>
                  </a:cubicBezTo>
                  <a:cubicBezTo>
                    <a:pt x="2846" y="8618"/>
                    <a:pt x="2802" y="8582"/>
                    <a:pt x="2730" y="8573"/>
                  </a:cubicBezTo>
                  <a:cubicBezTo>
                    <a:pt x="2659" y="8573"/>
                    <a:pt x="2615" y="8609"/>
                    <a:pt x="2606" y="8680"/>
                  </a:cubicBezTo>
                  <a:close/>
                  <a:moveTo>
                    <a:pt x="2838" y="10027"/>
                  </a:moveTo>
                  <a:cubicBezTo>
                    <a:pt x="2838" y="9956"/>
                    <a:pt x="2802" y="9920"/>
                    <a:pt x="2730" y="9911"/>
                  </a:cubicBezTo>
                  <a:cubicBezTo>
                    <a:pt x="2659" y="9911"/>
                    <a:pt x="2615" y="9956"/>
                    <a:pt x="2606" y="10027"/>
                  </a:cubicBezTo>
                  <a:cubicBezTo>
                    <a:pt x="2606" y="10099"/>
                    <a:pt x="2650" y="10134"/>
                    <a:pt x="2722" y="10152"/>
                  </a:cubicBezTo>
                  <a:cubicBezTo>
                    <a:pt x="2793" y="10143"/>
                    <a:pt x="2838" y="10099"/>
                    <a:pt x="2838" y="10027"/>
                  </a:cubicBezTo>
                  <a:close/>
                  <a:moveTo>
                    <a:pt x="4720" y="3917"/>
                  </a:moveTo>
                  <a:cubicBezTo>
                    <a:pt x="4657" y="3917"/>
                    <a:pt x="4613" y="3961"/>
                    <a:pt x="4613" y="4024"/>
                  </a:cubicBezTo>
                  <a:cubicBezTo>
                    <a:pt x="4604" y="4095"/>
                    <a:pt x="4648" y="4148"/>
                    <a:pt x="4720" y="4148"/>
                  </a:cubicBezTo>
                  <a:cubicBezTo>
                    <a:pt x="4800" y="4148"/>
                    <a:pt x="4836" y="4104"/>
                    <a:pt x="4845" y="4033"/>
                  </a:cubicBezTo>
                  <a:cubicBezTo>
                    <a:pt x="4836" y="3961"/>
                    <a:pt x="4791" y="3917"/>
                    <a:pt x="4720" y="3917"/>
                  </a:cubicBezTo>
                  <a:close/>
                  <a:moveTo>
                    <a:pt x="2838" y="7360"/>
                  </a:moveTo>
                  <a:cubicBezTo>
                    <a:pt x="2838" y="7298"/>
                    <a:pt x="2793" y="7253"/>
                    <a:pt x="2730" y="7253"/>
                  </a:cubicBezTo>
                  <a:cubicBezTo>
                    <a:pt x="2650" y="7253"/>
                    <a:pt x="2606" y="7298"/>
                    <a:pt x="2606" y="7369"/>
                  </a:cubicBezTo>
                  <a:cubicBezTo>
                    <a:pt x="2615" y="7449"/>
                    <a:pt x="2659" y="7485"/>
                    <a:pt x="2730" y="7494"/>
                  </a:cubicBezTo>
                  <a:cubicBezTo>
                    <a:pt x="2802" y="7476"/>
                    <a:pt x="2846" y="7440"/>
                    <a:pt x="2838" y="7360"/>
                  </a:cubicBezTo>
                  <a:close/>
                  <a:moveTo>
                    <a:pt x="3382" y="11259"/>
                  </a:moveTo>
                  <a:cubicBezTo>
                    <a:pt x="3310" y="11259"/>
                    <a:pt x="3275" y="11294"/>
                    <a:pt x="3266" y="11366"/>
                  </a:cubicBezTo>
                  <a:cubicBezTo>
                    <a:pt x="3266" y="11437"/>
                    <a:pt x="3310" y="11482"/>
                    <a:pt x="3382" y="11490"/>
                  </a:cubicBezTo>
                  <a:cubicBezTo>
                    <a:pt x="3453" y="11490"/>
                    <a:pt x="3489" y="11446"/>
                    <a:pt x="3507" y="11366"/>
                  </a:cubicBezTo>
                  <a:cubicBezTo>
                    <a:pt x="3489" y="11303"/>
                    <a:pt x="3453" y="11250"/>
                    <a:pt x="3382" y="11259"/>
                  </a:cubicBezTo>
                  <a:close/>
                  <a:moveTo>
                    <a:pt x="6843" y="14033"/>
                  </a:moveTo>
                  <a:cubicBezTo>
                    <a:pt x="6843" y="13953"/>
                    <a:pt x="6798" y="13908"/>
                    <a:pt x="6718" y="13917"/>
                  </a:cubicBezTo>
                  <a:cubicBezTo>
                    <a:pt x="6656" y="13917"/>
                    <a:pt x="6611" y="13962"/>
                    <a:pt x="6611" y="14024"/>
                  </a:cubicBezTo>
                  <a:cubicBezTo>
                    <a:pt x="6602" y="14095"/>
                    <a:pt x="6656" y="14140"/>
                    <a:pt x="6727" y="14149"/>
                  </a:cubicBezTo>
                  <a:cubicBezTo>
                    <a:pt x="6790" y="14140"/>
                    <a:pt x="6843" y="14104"/>
                    <a:pt x="6843" y="14033"/>
                  </a:cubicBezTo>
                  <a:close/>
                  <a:moveTo>
                    <a:pt x="2739" y="6602"/>
                  </a:moveTo>
                  <a:cubicBezTo>
                    <a:pt x="2659" y="6593"/>
                    <a:pt x="2615" y="6637"/>
                    <a:pt x="2615" y="6709"/>
                  </a:cubicBezTo>
                  <a:cubicBezTo>
                    <a:pt x="2606" y="6771"/>
                    <a:pt x="2650" y="6816"/>
                    <a:pt x="2713" y="6825"/>
                  </a:cubicBezTo>
                  <a:cubicBezTo>
                    <a:pt x="2784" y="6834"/>
                    <a:pt x="2829" y="6789"/>
                    <a:pt x="2838" y="6718"/>
                  </a:cubicBezTo>
                  <a:cubicBezTo>
                    <a:pt x="2838" y="6655"/>
                    <a:pt x="2802" y="6602"/>
                    <a:pt x="2739" y="6602"/>
                  </a:cubicBezTo>
                  <a:close/>
                  <a:moveTo>
                    <a:pt x="2730" y="9251"/>
                  </a:moveTo>
                  <a:cubicBezTo>
                    <a:pt x="2650" y="9251"/>
                    <a:pt x="2606" y="9296"/>
                    <a:pt x="2606" y="9367"/>
                  </a:cubicBezTo>
                  <a:cubicBezTo>
                    <a:pt x="2606" y="9439"/>
                    <a:pt x="2650" y="9483"/>
                    <a:pt x="2722" y="9492"/>
                  </a:cubicBezTo>
                  <a:cubicBezTo>
                    <a:pt x="2793" y="9492"/>
                    <a:pt x="2838" y="9448"/>
                    <a:pt x="2846" y="9376"/>
                  </a:cubicBezTo>
                  <a:cubicBezTo>
                    <a:pt x="2838" y="9305"/>
                    <a:pt x="2802" y="9251"/>
                    <a:pt x="2730" y="9251"/>
                  </a:cubicBezTo>
                  <a:close/>
                  <a:moveTo>
                    <a:pt x="5264" y="13346"/>
                  </a:moveTo>
                  <a:cubicBezTo>
                    <a:pt x="5264" y="13426"/>
                    <a:pt x="5309" y="13462"/>
                    <a:pt x="5389" y="13462"/>
                  </a:cubicBezTo>
                  <a:cubicBezTo>
                    <a:pt x="5460" y="13462"/>
                    <a:pt x="5505" y="13417"/>
                    <a:pt x="5505" y="13346"/>
                  </a:cubicBezTo>
                  <a:cubicBezTo>
                    <a:pt x="5496" y="13275"/>
                    <a:pt x="5451" y="13239"/>
                    <a:pt x="5380" y="13230"/>
                  </a:cubicBezTo>
                  <a:cubicBezTo>
                    <a:pt x="5309" y="13239"/>
                    <a:pt x="5264" y="13275"/>
                    <a:pt x="5264" y="13346"/>
                  </a:cubicBezTo>
                  <a:close/>
                  <a:moveTo>
                    <a:pt x="4060" y="4595"/>
                  </a:moveTo>
                  <a:cubicBezTo>
                    <a:pt x="3988" y="4603"/>
                    <a:pt x="3953" y="4648"/>
                    <a:pt x="3953" y="4711"/>
                  </a:cubicBezTo>
                  <a:cubicBezTo>
                    <a:pt x="3953" y="4782"/>
                    <a:pt x="3997" y="4826"/>
                    <a:pt x="4069" y="4826"/>
                  </a:cubicBezTo>
                  <a:cubicBezTo>
                    <a:pt x="4140" y="4826"/>
                    <a:pt x="4176" y="4782"/>
                    <a:pt x="4185" y="4702"/>
                  </a:cubicBezTo>
                  <a:cubicBezTo>
                    <a:pt x="4167" y="4639"/>
                    <a:pt x="4131" y="4595"/>
                    <a:pt x="4060" y="4595"/>
                  </a:cubicBezTo>
                  <a:close/>
                  <a:moveTo>
                    <a:pt x="3408" y="5255"/>
                  </a:moveTo>
                  <a:cubicBezTo>
                    <a:pt x="3337" y="5255"/>
                    <a:pt x="3292" y="5299"/>
                    <a:pt x="3292" y="5371"/>
                  </a:cubicBezTo>
                  <a:cubicBezTo>
                    <a:pt x="3292" y="5442"/>
                    <a:pt x="3337" y="5487"/>
                    <a:pt x="3400" y="5487"/>
                  </a:cubicBezTo>
                  <a:cubicBezTo>
                    <a:pt x="3471" y="5496"/>
                    <a:pt x="3516" y="5442"/>
                    <a:pt x="3524" y="5380"/>
                  </a:cubicBezTo>
                  <a:cubicBezTo>
                    <a:pt x="3516" y="5299"/>
                    <a:pt x="3480" y="5255"/>
                    <a:pt x="3408" y="5255"/>
                  </a:cubicBezTo>
                  <a:close/>
                  <a:moveTo>
                    <a:pt x="6058" y="3256"/>
                  </a:moveTo>
                  <a:cubicBezTo>
                    <a:pt x="5987" y="3256"/>
                    <a:pt x="5942" y="3301"/>
                    <a:pt x="5951" y="3372"/>
                  </a:cubicBezTo>
                  <a:cubicBezTo>
                    <a:pt x="5951" y="3453"/>
                    <a:pt x="5996" y="3488"/>
                    <a:pt x="6067" y="3488"/>
                  </a:cubicBezTo>
                  <a:cubicBezTo>
                    <a:pt x="6147" y="3488"/>
                    <a:pt x="6183" y="3444"/>
                    <a:pt x="6183" y="3363"/>
                  </a:cubicBezTo>
                  <a:cubicBezTo>
                    <a:pt x="6174" y="3292"/>
                    <a:pt x="6138" y="3247"/>
                    <a:pt x="6058" y="3256"/>
                  </a:cubicBezTo>
                  <a:close/>
                  <a:moveTo>
                    <a:pt x="5496" y="3372"/>
                  </a:moveTo>
                  <a:cubicBezTo>
                    <a:pt x="5496" y="3301"/>
                    <a:pt x="5451" y="3256"/>
                    <a:pt x="5380" y="3256"/>
                  </a:cubicBezTo>
                  <a:cubicBezTo>
                    <a:pt x="5318" y="3256"/>
                    <a:pt x="5273" y="3301"/>
                    <a:pt x="5273" y="3372"/>
                  </a:cubicBezTo>
                  <a:cubicBezTo>
                    <a:pt x="5273" y="3444"/>
                    <a:pt x="5318" y="3479"/>
                    <a:pt x="5389" y="3488"/>
                  </a:cubicBezTo>
                  <a:cubicBezTo>
                    <a:pt x="5451" y="3479"/>
                    <a:pt x="5496" y="3444"/>
                    <a:pt x="5496" y="3372"/>
                  </a:cubicBezTo>
                  <a:close/>
                  <a:moveTo>
                    <a:pt x="2615" y="10688"/>
                  </a:moveTo>
                  <a:cubicBezTo>
                    <a:pt x="2615" y="10759"/>
                    <a:pt x="2659" y="10804"/>
                    <a:pt x="2722" y="10804"/>
                  </a:cubicBezTo>
                  <a:cubicBezTo>
                    <a:pt x="2793" y="10804"/>
                    <a:pt x="2838" y="10759"/>
                    <a:pt x="2838" y="10688"/>
                  </a:cubicBezTo>
                  <a:cubicBezTo>
                    <a:pt x="2838" y="10616"/>
                    <a:pt x="2793" y="10581"/>
                    <a:pt x="2722" y="10572"/>
                  </a:cubicBezTo>
                  <a:cubicBezTo>
                    <a:pt x="2659" y="10581"/>
                    <a:pt x="2615" y="10625"/>
                    <a:pt x="2615" y="10688"/>
                  </a:cubicBezTo>
                  <a:close/>
                  <a:moveTo>
                    <a:pt x="3400" y="4603"/>
                  </a:moveTo>
                  <a:cubicBezTo>
                    <a:pt x="3337" y="4603"/>
                    <a:pt x="3301" y="4648"/>
                    <a:pt x="3301" y="4711"/>
                  </a:cubicBezTo>
                  <a:cubicBezTo>
                    <a:pt x="3292" y="4782"/>
                    <a:pt x="3337" y="4826"/>
                    <a:pt x="3408" y="4826"/>
                  </a:cubicBezTo>
                  <a:cubicBezTo>
                    <a:pt x="3480" y="4826"/>
                    <a:pt x="3516" y="4773"/>
                    <a:pt x="3516" y="4711"/>
                  </a:cubicBezTo>
                  <a:cubicBezTo>
                    <a:pt x="3507" y="4639"/>
                    <a:pt x="3471" y="4603"/>
                    <a:pt x="3400" y="4603"/>
                  </a:cubicBezTo>
                  <a:close/>
                  <a:moveTo>
                    <a:pt x="4069" y="13239"/>
                  </a:moveTo>
                  <a:cubicBezTo>
                    <a:pt x="4006" y="13239"/>
                    <a:pt x="3962" y="13284"/>
                    <a:pt x="3962" y="13346"/>
                  </a:cubicBezTo>
                  <a:cubicBezTo>
                    <a:pt x="3962" y="13408"/>
                    <a:pt x="3997" y="13453"/>
                    <a:pt x="4060" y="13453"/>
                  </a:cubicBezTo>
                  <a:cubicBezTo>
                    <a:pt x="4131" y="13453"/>
                    <a:pt x="4167" y="13417"/>
                    <a:pt x="4176" y="13346"/>
                  </a:cubicBezTo>
                  <a:cubicBezTo>
                    <a:pt x="4167" y="13284"/>
                    <a:pt x="4131" y="13239"/>
                    <a:pt x="4069" y="13239"/>
                  </a:cubicBezTo>
                  <a:close/>
                  <a:moveTo>
                    <a:pt x="4738" y="13239"/>
                  </a:moveTo>
                  <a:cubicBezTo>
                    <a:pt x="4666" y="13230"/>
                    <a:pt x="4622" y="13275"/>
                    <a:pt x="4613" y="13337"/>
                  </a:cubicBezTo>
                  <a:cubicBezTo>
                    <a:pt x="4604" y="13408"/>
                    <a:pt x="4648" y="13453"/>
                    <a:pt x="4720" y="13462"/>
                  </a:cubicBezTo>
                  <a:cubicBezTo>
                    <a:pt x="4791" y="13462"/>
                    <a:pt x="4827" y="13417"/>
                    <a:pt x="4836" y="13355"/>
                  </a:cubicBezTo>
                  <a:cubicBezTo>
                    <a:pt x="4836" y="13284"/>
                    <a:pt x="4800" y="13239"/>
                    <a:pt x="4738" y="13239"/>
                  </a:cubicBezTo>
                  <a:close/>
                  <a:moveTo>
                    <a:pt x="3953" y="12686"/>
                  </a:moveTo>
                  <a:cubicBezTo>
                    <a:pt x="3953" y="12757"/>
                    <a:pt x="3997" y="12802"/>
                    <a:pt x="4069" y="12802"/>
                  </a:cubicBezTo>
                  <a:cubicBezTo>
                    <a:pt x="4140" y="12802"/>
                    <a:pt x="4176" y="12757"/>
                    <a:pt x="4176" y="12695"/>
                  </a:cubicBezTo>
                  <a:cubicBezTo>
                    <a:pt x="4185" y="12615"/>
                    <a:pt x="4131" y="12579"/>
                    <a:pt x="4060" y="12570"/>
                  </a:cubicBezTo>
                  <a:cubicBezTo>
                    <a:pt x="3997" y="12579"/>
                    <a:pt x="3953" y="12615"/>
                    <a:pt x="3953" y="12686"/>
                  </a:cubicBezTo>
                  <a:moveTo>
                    <a:pt x="5951" y="14024"/>
                  </a:moveTo>
                  <a:cubicBezTo>
                    <a:pt x="5951" y="14095"/>
                    <a:pt x="5996" y="14140"/>
                    <a:pt x="6067" y="14140"/>
                  </a:cubicBezTo>
                  <a:cubicBezTo>
                    <a:pt x="6138" y="14149"/>
                    <a:pt x="6183" y="14095"/>
                    <a:pt x="6183" y="14024"/>
                  </a:cubicBezTo>
                  <a:cubicBezTo>
                    <a:pt x="6183" y="13962"/>
                    <a:pt x="6129" y="13926"/>
                    <a:pt x="6067" y="13917"/>
                  </a:cubicBezTo>
                  <a:cubicBezTo>
                    <a:pt x="6004" y="13917"/>
                    <a:pt x="5960" y="13953"/>
                    <a:pt x="5951" y="14024"/>
                  </a:cubicBezTo>
                  <a:moveTo>
                    <a:pt x="3498" y="12035"/>
                  </a:moveTo>
                  <a:cubicBezTo>
                    <a:pt x="3498" y="11963"/>
                    <a:pt x="3453" y="11919"/>
                    <a:pt x="3382" y="11919"/>
                  </a:cubicBezTo>
                  <a:cubicBezTo>
                    <a:pt x="3310" y="11919"/>
                    <a:pt x="3275" y="11963"/>
                    <a:pt x="3275" y="12035"/>
                  </a:cubicBezTo>
                  <a:cubicBezTo>
                    <a:pt x="3275" y="12097"/>
                    <a:pt x="3319" y="12133"/>
                    <a:pt x="3382" y="12142"/>
                  </a:cubicBezTo>
                  <a:cubicBezTo>
                    <a:pt x="3444" y="12133"/>
                    <a:pt x="3498" y="12097"/>
                    <a:pt x="3498" y="12035"/>
                  </a:cubicBezTo>
                  <a:close/>
                  <a:moveTo>
                    <a:pt x="2838" y="6031"/>
                  </a:moveTo>
                  <a:cubicBezTo>
                    <a:pt x="2838" y="5968"/>
                    <a:pt x="2793" y="5924"/>
                    <a:pt x="2730" y="5915"/>
                  </a:cubicBezTo>
                  <a:cubicBezTo>
                    <a:pt x="2659" y="5915"/>
                    <a:pt x="2615" y="5959"/>
                    <a:pt x="2615" y="6031"/>
                  </a:cubicBezTo>
                  <a:cubicBezTo>
                    <a:pt x="2615" y="6102"/>
                    <a:pt x="2659" y="6138"/>
                    <a:pt x="2722" y="6147"/>
                  </a:cubicBezTo>
                  <a:cubicBezTo>
                    <a:pt x="2793" y="6138"/>
                    <a:pt x="2838" y="6102"/>
                    <a:pt x="2838" y="6031"/>
                  </a:cubicBezTo>
                  <a:close/>
                  <a:moveTo>
                    <a:pt x="4060" y="3917"/>
                  </a:moveTo>
                  <a:cubicBezTo>
                    <a:pt x="3997" y="3925"/>
                    <a:pt x="3953" y="3970"/>
                    <a:pt x="3953" y="4033"/>
                  </a:cubicBezTo>
                  <a:cubicBezTo>
                    <a:pt x="3953" y="4095"/>
                    <a:pt x="3997" y="4140"/>
                    <a:pt x="4069" y="4140"/>
                  </a:cubicBezTo>
                  <a:cubicBezTo>
                    <a:pt x="4131" y="4140"/>
                    <a:pt x="4167" y="4095"/>
                    <a:pt x="4176" y="4024"/>
                  </a:cubicBezTo>
                  <a:cubicBezTo>
                    <a:pt x="4167" y="3961"/>
                    <a:pt x="4131" y="3917"/>
                    <a:pt x="4060" y="3917"/>
                  </a:cubicBezTo>
                  <a:close/>
                  <a:moveTo>
                    <a:pt x="4613" y="3372"/>
                  </a:moveTo>
                  <a:cubicBezTo>
                    <a:pt x="4613" y="3435"/>
                    <a:pt x="4657" y="3479"/>
                    <a:pt x="4720" y="3479"/>
                  </a:cubicBezTo>
                  <a:cubicBezTo>
                    <a:pt x="4782" y="3488"/>
                    <a:pt x="4836" y="3444"/>
                    <a:pt x="4836" y="3372"/>
                  </a:cubicBezTo>
                  <a:cubicBezTo>
                    <a:pt x="4836" y="3310"/>
                    <a:pt x="4791" y="3274"/>
                    <a:pt x="4720" y="3256"/>
                  </a:cubicBezTo>
                  <a:cubicBezTo>
                    <a:pt x="4657" y="3274"/>
                    <a:pt x="4613" y="3301"/>
                    <a:pt x="4613" y="3372"/>
                  </a:cubicBezTo>
                  <a:close/>
                  <a:moveTo>
                    <a:pt x="5380" y="13917"/>
                  </a:moveTo>
                  <a:cubicBezTo>
                    <a:pt x="5318" y="13917"/>
                    <a:pt x="5273" y="13962"/>
                    <a:pt x="5273" y="14033"/>
                  </a:cubicBezTo>
                  <a:cubicBezTo>
                    <a:pt x="5273" y="14095"/>
                    <a:pt x="5318" y="14140"/>
                    <a:pt x="5380" y="14140"/>
                  </a:cubicBezTo>
                  <a:cubicBezTo>
                    <a:pt x="5442" y="14140"/>
                    <a:pt x="5487" y="14095"/>
                    <a:pt x="5496" y="14033"/>
                  </a:cubicBezTo>
                  <a:cubicBezTo>
                    <a:pt x="5487" y="13962"/>
                    <a:pt x="5451" y="13917"/>
                    <a:pt x="5380" y="13917"/>
                  </a:cubicBezTo>
                  <a:close/>
                  <a:moveTo>
                    <a:pt x="6834" y="14693"/>
                  </a:moveTo>
                  <a:cubicBezTo>
                    <a:pt x="6834" y="14622"/>
                    <a:pt x="6790" y="14577"/>
                    <a:pt x="6727" y="14577"/>
                  </a:cubicBezTo>
                  <a:cubicBezTo>
                    <a:pt x="6656" y="14586"/>
                    <a:pt x="6611" y="14631"/>
                    <a:pt x="6620" y="14693"/>
                  </a:cubicBezTo>
                  <a:cubicBezTo>
                    <a:pt x="6620" y="14756"/>
                    <a:pt x="6665" y="14791"/>
                    <a:pt x="6727" y="14800"/>
                  </a:cubicBezTo>
                  <a:cubicBezTo>
                    <a:pt x="6790" y="14791"/>
                    <a:pt x="6834" y="14756"/>
                    <a:pt x="6834" y="14693"/>
                  </a:cubicBezTo>
                  <a:close/>
                  <a:moveTo>
                    <a:pt x="2061" y="7476"/>
                  </a:moveTo>
                  <a:cubicBezTo>
                    <a:pt x="2133" y="7476"/>
                    <a:pt x="2177" y="7440"/>
                    <a:pt x="2177" y="7369"/>
                  </a:cubicBezTo>
                  <a:cubicBezTo>
                    <a:pt x="2168" y="7298"/>
                    <a:pt x="2124" y="7262"/>
                    <a:pt x="2061" y="7262"/>
                  </a:cubicBezTo>
                  <a:cubicBezTo>
                    <a:pt x="1999" y="7271"/>
                    <a:pt x="1963" y="7315"/>
                    <a:pt x="1954" y="7369"/>
                  </a:cubicBezTo>
                  <a:cubicBezTo>
                    <a:pt x="1963" y="7431"/>
                    <a:pt x="1999" y="7476"/>
                    <a:pt x="2061" y="7476"/>
                  </a:cubicBezTo>
                  <a:close/>
                  <a:moveTo>
                    <a:pt x="6727" y="2596"/>
                  </a:moveTo>
                  <a:cubicBezTo>
                    <a:pt x="6665" y="2596"/>
                    <a:pt x="6611" y="2641"/>
                    <a:pt x="6611" y="2703"/>
                  </a:cubicBezTo>
                  <a:cubicBezTo>
                    <a:pt x="6611" y="2784"/>
                    <a:pt x="6656" y="2828"/>
                    <a:pt x="6727" y="2828"/>
                  </a:cubicBezTo>
                  <a:cubicBezTo>
                    <a:pt x="6798" y="2828"/>
                    <a:pt x="6834" y="2775"/>
                    <a:pt x="6843" y="2712"/>
                  </a:cubicBezTo>
                  <a:cubicBezTo>
                    <a:pt x="6834" y="2650"/>
                    <a:pt x="6798" y="2605"/>
                    <a:pt x="6727" y="2596"/>
                  </a:cubicBezTo>
                  <a:close/>
                  <a:moveTo>
                    <a:pt x="18" y="10688"/>
                  </a:moveTo>
                  <a:cubicBezTo>
                    <a:pt x="18" y="10723"/>
                    <a:pt x="36" y="10741"/>
                    <a:pt x="72" y="10741"/>
                  </a:cubicBezTo>
                  <a:cubicBezTo>
                    <a:pt x="108" y="10741"/>
                    <a:pt x="117" y="10714"/>
                    <a:pt x="117" y="10688"/>
                  </a:cubicBezTo>
                  <a:cubicBezTo>
                    <a:pt x="117" y="10652"/>
                    <a:pt x="99" y="10634"/>
                    <a:pt x="63" y="10634"/>
                  </a:cubicBezTo>
                  <a:cubicBezTo>
                    <a:pt x="36" y="10643"/>
                    <a:pt x="18" y="10652"/>
                    <a:pt x="18" y="10688"/>
                  </a:cubicBezTo>
                  <a:close/>
                  <a:moveTo>
                    <a:pt x="117" y="11366"/>
                  </a:moveTo>
                  <a:cubicBezTo>
                    <a:pt x="108" y="11339"/>
                    <a:pt x="99" y="11321"/>
                    <a:pt x="72" y="11321"/>
                  </a:cubicBezTo>
                  <a:cubicBezTo>
                    <a:pt x="36" y="11321"/>
                    <a:pt x="18" y="11339"/>
                    <a:pt x="18" y="11374"/>
                  </a:cubicBezTo>
                  <a:cubicBezTo>
                    <a:pt x="18" y="11401"/>
                    <a:pt x="36" y="11419"/>
                    <a:pt x="63" y="11419"/>
                  </a:cubicBezTo>
                  <a:cubicBezTo>
                    <a:pt x="99" y="11419"/>
                    <a:pt x="117" y="11401"/>
                    <a:pt x="117" y="11366"/>
                  </a:cubicBezTo>
                  <a:close/>
                  <a:moveTo>
                    <a:pt x="1357" y="3372"/>
                  </a:moveTo>
                  <a:cubicBezTo>
                    <a:pt x="1357" y="3408"/>
                    <a:pt x="1374" y="3426"/>
                    <a:pt x="1410" y="3426"/>
                  </a:cubicBezTo>
                  <a:cubicBezTo>
                    <a:pt x="1446" y="3417"/>
                    <a:pt x="1464" y="3399"/>
                    <a:pt x="1455" y="3363"/>
                  </a:cubicBezTo>
                  <a:cubicBezTo>
                    <a:pt x="1455" y="3337"/>
                    <a:pt x="1437" y="3319"/>
                    <a:pt x="1410" y="3319"/>
                  </a:cubicBezTo>
                  <a:cubicBezTo>
                    <a:pt x="1374" y="3319"/>
                    <a:pt x="1357" y="3337"/>
                    <a:pt x="1357" y="3372"/>
                  </a:cubicBezTo>
                  <a:close/>
                  <a:moveTo>
                    <a:pt x="5380" y="16638"/>
                  </a:moveTo>
                  <a:cubicBezTo>
                    <a:pt x="5353" y="16638"/>
                    <a:pt x="5335" y="16656"/>
                    <a:pt x="5335" y="16682"/>
                  </a:cubicBezTo>
                  <a:cubicBezTo>
                    <a:pt x="5335" y="16709"/>
                    <a:pt x="5344" y="16736"/>
                    <a:pt x="5380" y="16736"/>
                  </a:cubicBezTo>
                  <a:cubicBezTo>
                    <a:pt x="5416" y="16736"/>
                    <a:pt x="5434" y="16718"/>
                    <a:pt x="5434" y="16691"/>
                  </a:cubicBezTo>
                  <a:cubicBezTo>
                    <a:pt x="5434" y="16656"/>
                    <a:pt x="5416" y="16638"/>
                    <a:pt x="5380" y="16638"/>
                  </a:cubicBezTo>
                  <a:close/>
                  <a:moveTo>
                    <a:pt x="2017" y="2703"/>
                  </a:moveTo>
                  <a:cubicBezTo>
                    <a:pt x="2008" y="2739"/>
                    <a:pt x="2026" y="2757"/>
                    <a:pt x="2052" y="2766"/>
                  </a:cubicBezTo>
                  <a:cubicBezTo>
                    <a:pt x="2088" y="2766"/>
                    <a:pt x="2115" y="2757"/>
                    <a:pt x="2115" y="2712"/>
                  </a:cubicBezTo>
                  <a:cubicBezTo>
                    <a:pt x="2115" y="2685"/>
                    <a:pt x="2106" y="2668"/>
                    <a:pt x="2070" y="2659"/>
                  </a:cubicBezTo>
                  <a:cubicBezTo>
                    <a:pt x="2044" y="2659"/>
                    <a:pt x="2017" y="2677"/>
                    <a:pt x="2017" y="2703"/>
                  </a:cubicBezTo>
                  <a:close/>
                  <a:moveTo>
                    <a:pt x="6112" y="54"/>
                  </a:moveTo>
                  <a:cubicBezTo>
                    <a:pt x="6112" y="27"/>
                    <a:pt x="6103" y="9"/>
                    <a:pt x="6076" y="9"/>
                  </a:cubicBezTo>
                  <a:cubicBezTo>
                    <a:pt x="6040" y="0"/>
                    <a:pt x="6022" y="18"/>
                    <a:pt x="6022" y="54"/>
                  </a:cubicBezTo>
                  <a:cubicBezTo>
                    <a:pt x="6013" y="81"/>
                    <a:pt x="6031" y="98"/>
                    <a:pt x="6067" y="98"/>
                  </a:cubicBezTo>
                  <a:cubicBezTo>
                    <a:pt x="6094" y="98"/>
                    <a:pt x="6112" y="81"/>
                    <a:pt x="6112" y="54"/>
                  </a:cubicBezTo>
                  <a:close/>
                  <a:moveTo>
                    <a:pt x="6727" y="0"/>
                  </a:moveTo>
                  <a:cubicBezTo>
                    <a:pt x="6700" y="0"/>
                    <a:pt x="6674" y="9"/>
                    <a:pt x="6674" y="45"/>
                  </a:cubicBezTo>
                  <a:cubicBezTo>
                    <a:pt x="6674" y="81"/>
                    <a:pt x="6682" y="107"/>
                    <a:pt x="6727" y="107"/>
                  </a:cubicBezTo>
                  <a:cubicBezTo>
                    <a:pt x="6754" y="107"/>
                    <a:pt x="6772" y="89"/>
                    <a:pt x="6781" y="54"/>
                  </a:cubicBezTo>
                  <a:cubicBezTo>
                    <a:pt x="6772" y="27"/>
                    <a:pt x="6763" y="9"/>
                    <a:pt x="6727" y="0"/>
                  </a:cubicBezTo>
                  <a:close/>
                  <a:moveTo>
                    <a:pt x="72" y="5977"/>
                  </a:moveTo>
                  <a:cubicBezTo>
                    <a:pt x="45" y="5977"/>
                    <a:pt x="18" y="5986"/>
                    <a:pt x="18" y="6022"/>
                  </a:cubicBezTo>
                  <a:cubicBezTo>
                    <a:pt x="10" y="6058"/>
                    <a:pt x="27" y="6075"/>
                    <a:pt x="63" y="6084"/>
                  </a:cubicBezTo>
                  <a:cubicBezTo>
                    <a:pt x="99" y="6084"/>
                    <a:pt x="117" y="6067"/>
                    <a:pt x="117" y="6031"/>
                  </a:cubicBezTo>
                  <a:cubicBezTo>
                    <a:pt x="117" y="6004"/>
                    <a:pt x="108" y="5986"/>
                    <a:pt x="72" y="5977"/>
                  </a:cubicBezTo>
                  <a:close/>
                  <a:moveTo>
                    <a:pt x="777" y="12695"/>
                  </a:moveTo>
                  <a:cubicBezTo>
                    <a:pt x="777" y="12668"/>
                    <a:pt x="768" y="12641"/>
                    <a:pt x="732" y="12641"/>
                  </a:cubicBezTo>
                  <a:cubicBezTo>
                    <a:pt x="696" y="12632"/>
                    <a:pt x="679" y="12650"/>
                    <a:pt x="670" y="12686"/>
                  </a:cubicBezTo>
                  <a:cubicBezTo>
                    <a:pt x="670" y="12722"/>
                    <a:pt x="688" y="12739"/>
                    <a:pt x="723" y="12739"/>
                  </a:cubicBezTo>
                  <a:cubicBezTo>
                    <a:pt x="750" y="12739"/>
                    <a:pt x="777" y="12730"/>
                    <a:pt x="777" y="12695"/>
                  </a:cubicBezTo>
                  <a:close/>
                  <a:moveTo>
                    <a:pt x="4720" y="767"/>
                  </a:moveTo>
                  <a:cubicBezTo>
                    <a:pt x="4764" y="767"/>
                    <a:pt x="4782" y="741"/>
                    <a:pt x="4773" y="705"/>
                  </a:cubicBezTo>
                  <a:cubicBezTo>
                    <a:pt x="4773" y="678"/>
                    <a:pt x="4756" y="660"/>
                    <a:pt x="4720" y="660"/>
                  </a:cubicBezTo>
                  <a:cubicBezTo>
                    <a:pt x="4693" y="660"/>
                    <a:pt x="4675" y="687"/>
                    <a:pt x="4675" y="714"/>
                  </a:cubicBezTo>
                  <a:cubicBezTo>
                    <a:pt x="4675" y="750"/>
                    <a:pt x="4693" y="767"/>
                    <a:pt x="4720" y="767"/>
                  </a:cubicBezTo>
                  <a:close/>
                  <a:moveTo>
                    <a:pt x="2061" y="14738"/>
                  </a:moveTo>
                  <a:cubicBezTo>
                    <a:pt x="2088" y="14738"/>
                    <a:pt x="2106" y="14720"/>
                    <a:pt x="2115" y="14702"/>
                  </a:cubicBezTo>
                  <a:cubicBezTo>
                    <a:pt x="2115" y="14666"/>
                    <a:pt x="2106" y="14649"/>
                    <a:pt x="2070" y="14640"/>
                  </a:cubicBezTo>
                  <a:cubicBezTo>
                    <a:pt x="2044" y="14640"/>
                    <a:pt x="2026" y="14649"/>
                    <a:pt x="2017" y="14684"/>
                  </a:cubicBezTo>
                  <a:cubicBezTo>
                    <a:pt x="2017" y="14711"/>
                    <a:pt x="2035" y="14738"/>
                    <a:pt x="2061" y="14738"/>
                  </a:cubicBezTo>
                  <a:close/>
                  <a:moveTo>
                    <a:pt x="2730" y="1999"/>
                  </a:moveTo>
                  <a:cubicBezTo>
                    <a:pt x="2704" y="1999"/>
                    <a:pt x="2677" y="2016"/>
                    <a:pt x="2677" y="2043"/>
                  </a:cubicBezTo>
                  <a:cubicBezTo>
                    <a:pt x="2668" y="2079"/>
                    <a:pt x="2686" y="2106"/>
                    <a:pt x="2722" y="2106"/>
                  </a:cubicBezTo>
                  <a:cubicBezTo>
                    <a:pt x="2757" y="2106"/>
                    <a:pt x="2775" y="2088"/>
                    <a:pt x="2775" y="2061"/>
                  </a:cubicBezTo>
                  <a:cubicBezTo>
                    <a:pt x="2775" y="2025"/>
                    <a:pt x="2766" y="2007"/>
                    <a:pt x="2730" y="1999"/>
                  </a:cubicBezTo>
                  <a:close/>
                  <a:moveTo>
                    <a:pt x="4069" y="15978"/>
                  </a:moveTo>
                  <a:cubicBezTo>
                    <a:pt x="4042" y="15978"/>
                    <a:pt x="4015" y="15987"/>
                    <a:pt x="4015" y="16022"/>
                  </a:cubicBezTo>
                  <a:cubicBezTo>
                    <a:pt x="4015" y="16058"/>
                    <a:pt x="4024" y="16076"/>
                    <a:pt x="4069" y="16085"/>
                  </a:cubicBezTo>
                  <a:cubicBezTo>
                    <a:pt x="4095" y="16085"/>
                    <a:pt x="4113" y="16067"/>
                    <a:pt x="4122" y="16031"/>
                  </a:cubicBezTo>
                  <a:cubicBezTo>
                    <a:pt x="4122" y="16004"/>
                    <a:pt x="4104" y="15978"/>
                    <a:pt x="4069" y="15978"/>
                  </a:cubicBezTo>
                  <a:close/>
                  <a:moveTo>
                    <a:pt x="3453" y="1374"/>
                  </a:moveTo>
                  <a:cubicBezTo>
                    <a:pt x="3453" y="1347"/>
                    <a:pt x="3444" y="1329"/>
                    <a:pt x="3417" y="1329"/>
                  </a:cubicBezTo>
                  <a:cubicBezTo>
                    <a:pt x="3391" y="1321"/>
                    <a:pt x="3364" y="1329"/>
                    <a:pt x="3364" y="1365"/>
                  </a:cubicBezTo>
                  <a:cubicBezTo>
                    <a:pt x="3355" y="1392"/>
                    <a:pt x="3373" y="1419"/>
                    <a:pt x="3400" y="1419"/>
                  </a:cubicBezTo>
                  <a:cubicBezTo>
                    <a:pt x="3435" y="1419"/>
                    <a:pt x="3453" y="1410"/>
                    <a:pt x="3453" y="1374"/>
                  </a:cubicBezTo>
                  <a:close/>
                  <a:moveTo>
                    <a:pt x="72" y="6655"/>
                  </a:moveTo>
                  <a:cubicBezTo>
                    <a:pt x="36" y="6646"/>
                    <a:pt x="10" y="6673"/>
                    <a:pt x="10" y="6709"/>
                  </a:cubicBezTo>
                  <a:cubicBezTo>
                    <a:pt x="1" y="6744"/>
                    <a:pt x="27" y="6771"/>
                    <a:pt x="72" y="6771"/>
                  </a:cubicBezTo>
                  <a:cubicBezTo>
                    <a:pt x="99" y="6771"/>
                    <a:pt x="126" y="6744"/>
                    <a:pt x="126" y="6709"/>
                  </a:cubicBezTo>
                  <a:cubicBezTo>
                    <a:pt x="126" y="6682"/>
                    <a:pt x="108" y="6655"/>
                    <a:pt x="72" y="6655"/>
                  </a:cubicBezTo>
                  <a:close/>
                  <a:moveTo>
                    <a:pt x="3391" y="15291"/>
                  </a:moveTo>
                  <a:cubicBezTo>
                    <a:pt x="3355" y="15282"/>
                    <a:pt x="3328" y="15300"/>
                    <a:pt x="3328" y="15335"/>
                  </a:cubicBezTo>
                  <a:cubicBezTo>
                    <a:pt x="3319" y="15380"/>
                    <a:pt x="3346" y="15407"/>
                    <a:pt x="3382" y="15407"/>
                  </a:cubicBezTo>
                  <a:cubicBezTo>
                    <a:pt x="3417" y="15407"/>
                    <a:pt x="3435" y="15389"/>
                    <a:pt x="3444" y="15353"/>
                  </a:cubicBezTo>
                  <a:cubicBezTo>
                    <a:pt x="3444" y="15318"/>
                    <a:pt x="3426" y="15291"/>
                    <a:pt x="3391" y="15291"/>
                  </a:cubicBezTo>
                  <a:close/>
                  <a:moveTo>
                    <a:pt x="126" y="10036"/>
                  </a:moveTo>
                  <a:cubicBezTo>
                    <a:pt x="134" y="10001"/>
                    <a:pt x="108" y="9974"/>
                    <a:pt x="72" y="9974"/>
                  </a:cubicBezTo>
                  <a:cubicBezTo>
                    <a:pt x="36" y="9965"/>
                    <a:pt x="10" y="9992"/>
                    <a:pt x="10" y="10027"/>
                  </a:cubicBezTo>
                  <a:cubicBezTo>
                    <a:pt x="10" y="10063"/>
                    <a:pt x="27" y="10081"/>
                    <a:pt x="72" y="10090"/>
                  </a:cubicBezTo>
                  <a:cubicBezTo>
                    <a:pt x="99" y="10090"/>
                    <a:pt x="126" y="10072"/>
                    <a:pt x="126" y="10036"/>
                  </a:cubicBezTo>
                  <a:close/>
                  <a:moveTo>
                    <a:pt x="661" y="4711"/>
                  </a:moveTo>
                  <a:cubicBezTo>
                    <a:pt x="670" y="4755"/>
                    <a:pt x="696" y="4782"/>
                    <a:pt x="732" y="4773"/>
                  </a:cubicBezTo>
                  <a:cubicBezTo>
                    <a:pt x="768" y="4764"/>
                    <a:pt x="786" y="4746"/>
                    <a:pt x="786" y="4711"/>
                  </a:cubicBezTo>
                  <a:cubicBezTo>
                    <a:pt x="777" y="4675"/>
                    <a:pt x="759" y="4657"/>
                    <a:pt x="723" y="4648"/>
                  </a:cubicBezTo>
                  <a:cubicBezTo>
                    <a:pt x="688" y="4657"/>
                    <a:pt x="661" y="4675"/>
                    <a:pt x="661" y="4711"/>
                  </a:cubicBezTo>
                  <a:close/>
                  <a:moveTo>
                    <a:pt x="1410" y="13284"/>
                  </a:moveTo>
                  <a:cubicBezTo>
                    <a:pt x="1374" y="13284"/>
                    <a:pt x="1357" y="13301"/>
                    <a:pt x="1348" y="13337"/>
                  </a:cubicBezTo>
                  <a:cubicBezTo>
                    <a:pt x="1339" y="13382"/>
                    <a:pt x="1366" y="13408"/>
                    <a:pt x="1410" y="13408"/>
                  </a:cubicBezTo>
                  <a:cubicBezTo>
                    <a:pt x="1446" y="13408"/>
                    <a:pt x="1464" y="13382"/>
                    <a:pt x="1473" y="13346"/>
                  </a:cubicBezTo>
                  <a:cubicBezTo>
                    <a:pt x="1464" y="13319"/>
                    <a:pt x="1446" y="13293"/>
                    <a:pt x="1410" y="13284"/>
                  </a:cubicBezTo>
                  <a:close/>
                  <a:moveTo>
                    <a:pt x="6129" y="16682"/>
                  </a:moveTo>
                  <a:cubicBezTo>
                    <a:pt x="6120" y="16647"/>
                    <a:pt x="6094" y="16620"/>
                    <a:pt x="6058" y="16629"/>
                  </a:cubicBezTo>
                  <a:cubicBezTo>
                    <a:pt x="6022" y="16638"/>
                    <a:pt x="6004" y="16665"/>
                    <a:pt x="6004" y="16700"/>
                  </a:cubicBezTo>
                  <a:cubicBezTo>
                    <a:pt x="6013" y="16727"/>
                    <a:pt x="6031" y="16745"/>
                    <a:pt x="6067" y="16754"/>
                  </a:cubicBezTo>
                  <a:cubicBezTo>
                    <a:pt x="6103" y="16745"/>
                    <a:pt x="6129" y="16718"/>
                    <a:pt x="6129" y="16682"/>
                  </a:cubicBezTo>
                  <a:close/>
                  <a:moveTo>
                    <a:pt x="2722" y="2784"/>
                  </a:moveTo>
                  <a:cubicBezTo>
                    <a:pt x="2766" y="2784"/>
                    <a:pt x="2793" y="2766"/>
                    <a:pt x="2793" y="2721"/>
                  </a:cubicBezTo>
                  <a:cubicBezTo>
                    <a:pt x="2802" y="2677"/>
                    <a:pt x="2784" y="2650"/>
                    <a:pt x="2730" y="2641"/>
                  </a:cubicBezTo>
                  <a:cubicBezTo>
                    <a:pt x="2686" y="2641"/>
                    <a:pt x="2659" y="2659"/>
                    <a:pt x="2650" y="2712"/>
                  </a:cubicBezTo>
                  <a:cubicBezTo>
                    <a:pt x="2659" y="2748"/>
                    <a:pt x="2677" y="2784"/>
                    <a:pt x="2722" y="2784"/>
                  </a:cubicBezTo>
                  <a:close/>
                  <a:moveTo>
                    <a:pt x="1" y="9376"/>
                  </a:moveTo>
                  <a:cubicBezTo>
                    <a:pt x="1" y="9412"/>
                    <a:pt x="27" y="9439"/>
                    <a:pt x="72" y="9439"/>
                  </a:cubicBezTo>
                  <a:cubicBezTo>
                    <a:pt x="108" y="9439"/>
                    <a:pt x="134" y="9412"/>
                    <a:pt x="134" y="9367"/>
                  </a:cubicBezTo>
                  <a:cubicBezTo>
                    <a:pt x="126" y="9332"/>
                    <a:pt x="99" y="9305"/>
                    <a:pt x="63" y="9305"/>
                  </a:cubicBezTo>
                  <a:cubicBezTo>
                    <a:pt x="27" y="9314"/>
                    <a:pt x="1" y="9332"/>
                    <a:pt x="1" y="9376"/>
                  </a:cubicBezTo>
                  <a:close/>
                  <a:moveTo>
                    <a:pt x="2070" y="13962"/>
                  </a:moveTo>
                  <a:cubicBezTo>
                    <a:pt x="2026" y="13962"/>
                    <a:pt x="1999" y="13988"/>
                    <a:pt x="1999" y="14024"/>
                  </a:cubicBezTo>
                  <a:cubicBezTo>
                    <a:pt x="1999" y="14069"/>
                    <a:pt x="2026" y="14095"/>
                    <a:pt x="2061" y="14095"/>
                  </a:cubicBezTo>
                  <a:cubicBezTo>
                    <a:pt x="2106" y="14095"/>
                    <a:pt x="2124" y="14069"/>
                    <a:pt x="2133" y="14033"/>
                  </a:cubicBezTo>
                  <a:cubicBezTo>
                    <a:pt x="2133" y="13997"/>
                    <a:pt x="2106" y="13971"/>
                    <a:pt x="2070" y="13962"/>
                  </a:cubicBezTo>
                  <a:close/>
                  <a:moveTo>
                    <a:pt x="795" y="12026"/>
                  </a:moveTo>
                  <a:cubicBezTo>
                    <a:pt x="786" y="11990"/>
                    <a:pt x="759" y="11963"/>
                    <a:pt x="723" y="11963"/>
                  </a:cubicBezTo>
                  <a:cubicBezTo>
                    <a:pt x="688" y="11963"/>
                    <a:pt x="661" y="11990"/>
                    <a:pt x="661" y="12035"/>
                  </a:cubicBezTo>
                  <a:cubicBezTo>
                    <a:pt x="661" y="12070"/>
                    <a:pt x="688" y="12097"/>
                    <a:pt x="723" y="12097"/>
                  </a:cubicBezTo>
                  <a:cubicBezTo>
                    <a:pt x="768" y="12088"/>
                    <a:pt x="795" y="12070"/>
                    <a:pt x="795" y="12026"/>
                  </a:cubicBezTo>
                  <a:close/>
                  <a:moveTo>
                    <a:pt x="1410" y="11954"/>
                  </a:moveTo>
                  <a:cubicBezTo>
                    <a:pt x="1357" y="11954"/>
                    <a:pt x="1330" y="11981"/>
                    <a:pt x="1330" y="12035"/>
                  </a:cubicBezTo>
                  <a:cubicBezTo>
                    <a:pt x="1330" y="12079"/>
                    <a:pt x="1357" y="12106"/>
                    <a:pt x="1401" y="12106"/>
                  </a:cubicBezTo>
                  <a:cubicBezTo>
                    <a:pt x="1455" y="12106"/>
                    <a:pt x="1482" y="12079"/>
                    <a:pt x="1482" y="12026"/>
                  </a:cubicBezTo>
                  <a:cubicBezTo>
                    <a:pt x="1482" y="11981"/>
                    <a:pt x="1455" y="11954"/>
                    <a:pt x="1410" y="11954"/>
                  </a:cubicBezTo>
                  <a:close/>
                  <a:moveTo>
                    <a:pt x="3310" y="14684"/>
                  </a:moveTo>
                  <a:cubicBezTo>
                    <a:pt x="3310" y="14729"/>
                    <a:pt x="3328" y="14756"/>
                    <a:pt x="3382" y="14764"/>
                  </a:cubicBezTo>
                  <a:cubicBezTo>
                    <a:pt x="3426" y="14764"/>
                    <a:pt x="3462" y="14738"/>
                    <a:pt x="3453" y="14684"/>
                  </a:cubicBezTo>
                  <a:cubicBezTo>
                    <a:pt x="3453" y="14640"/>
                    <a:pt x="3426" y="14613"/>
                    <a:pt x="3382" y="14613"/>
                  </a:cubicBezTo>
                  <a:cubicBezTo>
                    <a:pt x="3337" y="14613"/>
                    <a:pt x="3310" y="14640"/>
                    <a:pt x="3310" y="14684"/>
                  </a:cubicBezTo>
                  <a:close/>
                  <a:moveTo>
                    <a:pt x="2722" y="14622"/>
                  </a:moveTo>
                  <a:cubicBezTo>
                    <a:pt x="2686" y="14622"/>
                    <a:pt x="2659" y="14649"/>
                    <a:pt x="2659" y="14693"/>
                  </a:cubicBezTo>
                  <a:cubicBezTo>
                    <a:pt x="2659" y="14729"/>
                    <a:pt x="2686" y="14756"/>
                    <a:pt x="2730" y="14756"/>
                  </a:cubicBezTo>
                  <a:cubicBezTo>
                    <a:pt x="2766" y="14756"/>
                    <a:pt x="2784" y="14729"/>
                    <a:pt x="2793" y="14684"/>
                  </a:cubicBezTo>
                  <a:cubicBezTo>
                    <a:pt x="2784" y="14649"/>
                    <a:pt x="2766" y="14622"/>
                    <a:pt x="2722" y="14622"/>
                  </a:cubicBezTo>
                  <a:close/>
                  <a:moveTo>
                    <a:pt x="2650" y="14024"/>
                  </a:moveTo>
                  <a:cubicBezTo>
                    <a:pt x="2650" y="14069"/>
                    <a:pt x="2668" y="14095"/>
                    <a:pt x="2713" y="14104"/>
                  </a:cubicBezTo>
                  <a:cubicBezTo>
                    <a:pt x="2766" y="14104"/>
                    <a:pt x="2793" y="14086"/>
                    <a:pt x="2802" y="14033"/>
                  </a:cubicBezTo>
                  <a:cubicBezTo>
                    <a:pt x="2802" y="13988"/>
                    <a:pt x="2775" y="13962"/>
                    <a:pt x="2730" y="13953"/>
                  </a:cubicBezTo>
                  <a:cubicBezTo>
                    <a:pt x="2686" y="13953"/>
                    <a:pt x="2659" y="13979"/>
                    <a:pt x="2650" y="14024"/>
                  </a:cubicBezTo>
                  <a:close/>
                  <a:moveTo>
                    <a:pt x="1401" y="12615"/>
                  </a:moveTo>
                  <a:cubicBezTo>
                    <a:pt x="1357" y="12623"/>
                    <a:pt x="1339" y="12650"/>
                    <a:pt x="1339" y="12686"/>
                  </a:cubicBezTo>
                  <a:cubicBezTo>
                    <a:pt x="1339" y="12730"/>
                    <a:pt x="1366" y="12757"/>
                    <a:pt x="1410" y="12757"/>
                  </a:cubicBezTo>
                  <a:cubicBezTo>
                    <a:pt x="1455" y="12757"/>
                    <a:pt x="1482" y="12730"/>
                    <a:pt x="1482" y="12686"/>
                  </a:cubicBezTo>
                  <a:cubicBezTo>
                    <a:pt x="1473" y="12641"/>
                    <a:pt x="1446" y="12615"/>
                    <a:pt x="1401" y="12615"/>
                  </a:cubicBezTo>
                  <a:close/>
                  <a:moveTo>
                    <a:pt x="4069" y="1981"/>
                  </a:moveTo>
                  <a:cubicBezTo>
                    <a:pt x="4015" y="1972"/>
                    <a:pt x="3988" y="2007"/>
                    <a:pt x="3988" y="2052"/>
                  </a:cubicBezTo>
                  <a:cubicBezTo>
                    <a:pt x="3988" y="2106"/>
                    <a:pt x="4015" y="2132"/>
                    <a:pt x="4060" y="2132"/>
                  </a:cubicBezTo>
                  <a:cubicBezTo>
                    <a:pt x="4113" y="2132"/>
                    <a:pt x="4140" y="2106"/>
                    <a:pt x="4140" y="2052"/>
                  </a:cubicBezTo>
                  <a:cubicBezTo>
                    <a:pt x="4140" y="2007"/>
                    <a:pt x="4113" y="1981"/>
                    <a:pt x="4069" y="1981"/>
                  </a:cubicBezTo>
                  <a:close/>
                  <a:moveTo>
                    <a:pt x="3408" y="1990"/>
                  </a:moveTo>
                  <a:cubicBezTo>
                    <a:pt x="3364" y="1990"/>
                    <a:pt x="3337" y="2016"/>
                    <a:pt x="3337" y="2061"/>
                  </a:cubicBezTo>
                  <a:cubicBezTo>
                    <a:pt x="3346" y="2106"/>
                    <a:pt x="3373" y="2132"/>
                    <a:pt x="3417" y="2123"/>
                  </a:cubicBezTo>
                  <a:cubicBezTo>
                    <a:pt x="3453" y="2115"/>
                    <a:pt x="3480" y="2088"/>
                    <a:pt x="3480" y="2043"/>
                  </a:cubicBezTo>
                  <a:cubicBezTo>
                    <a:pt x="3471" y="2016"/>
                    <a:pt x="3453" y="1981"/>
                    <a:pt x="3408" y="1990"/>
                  </a:cubicBezTo>
                  <a:moveTo>
                    <a:pt x="1990" y="13346"/>
                  </a:moveTo>
                  <a:cubicBezTo>
                    <a:pt x="1990" y="13391"/>
                    <a:pt x="2017" y="13417"/>
                    <a:pt x="2061" y="13417"/>
                  </a:cubicBezTo>
                  <a:cubicBezTo>
                    <a:pt x="2115" y="13426"/>
                    <a:pt x="2142" y="13400"/>
                    <a:pt x="2142" y="13346"/>
                  </a:cubicBezTo>
                  <a:cubicBezTo>
                    <a:pt x="2142" y="13301"/>
                    <a:pt x="2115" y="13275"/>
                    <a:pt x="2070" y="13275"/>
                  </a:cubicBezTo>
                  <a:cubicBezTo>
                    <a:pt x="2026" y="13275"/>
                    <a:pt x="1990" y="13301"/>
                    <a:pt x="1990" y="13346"/>
                  </a:cubicBezTo>
                  <a:close/>
                  <a:moveTo>
                    <a:pt x="5460" y="1383"/>
                  </a:moveTo>
                  <a:cubicBezTo>
                    <a:pt x="5460" y="1329"/>
                    <a:pt x="5434" y="1294"/>
                    <a:pt x="5389" y="1294"/>
                  </a:cubicBezTo>
                  <a:cubicBezTo>
                    <a:pt x="5335" y="1294"/>
                    <a:pt x="5309" y="1321"/>
                    <a:pt x="5309" y="1365"/>
                  </a:cubicBezTo>
                  <a:cubicBezTo>
                    <a:pt x="5300" y="1419"/>
                    <a:pt x="5326" y="1445"/>
                    <a:pt x="5380" y="1445"/>
                  </a:cubicBezTo>
                  <a:cubicBezTo>
                    <a:pt x="5425" y="1445"/>
                    <a:pt x="5460" y="1428"/>
                    <a:pt x="5460" y="1383"/>
                  </a:cubicBezTo>
                  <a:close/>
                  <a:moveTo>
                    <a:pt x="4720" y="1303"/>
                  </a:moveTo>
                  <a:cubicBezTo>
                    <a:pt x="4684" y="1303"/>
                    <a:pt x="4657" y="1321"/>
                    <a:pt x="4657" y="1365"/>
                  </a:cubicBezTo>
                  <a:cubicBezTo>
                    <a:pt x="4648" y="1410"/>
                    <a:pt x="4675" y="1437"/>
                    <a:pt x="4720" y="1445"/>
                  </a:cubicBezTo>
                  <a:cubicBezTo>
                    <a:pt x="4764" y="1445"/>
                    <a:pt x="4791" y="1419"/>
                    <a:pt x="4800" y="1365"/>
                  </a:cubicBezTo>
                  <a:cubicBezTo>
                    <a:pt x="4791" y="1329"/>
                    <a:pt x="4773" y="1303"/>
                    <a:pt x="4720" y="1303"/>
                  </a:cubicBezTo>
                  <a:close/>
                  <a:moveTo>
                    <a:pt x="4069" y="1303"/>
                  </a:moveTo>
                  <a:cubicBezTo>
                    <a:pt x="4033" y="1303"/>
                    <a:pt x="4006" y="1329"/>
                    <a:pt x="3997" y="1365"/>
                  </a:cubicBezTo>
                  <a:cubicBezTo>
                    <a:pt x="3997" y="1410"/>
                    <a:pt x="4024" y="1437"/>
                    <a:pt x="4060" y="1437"/>
                  </a:cubicBezTo>
                  <a:cubicBezTo>
                    <a:pt x="4104" y="1437"/>
                    <a:pt x="4122" y="1410"/>
                    <a:pt x="4131" y="1374"/>
                  </a:cubicBezTo>
                  <a:cubicBezTo>
                    <a:pt x="4131" y="1338"/>
                    <a:pt x="4104" y="1312"/>
                    <a:pt x="4069" y="1303"/>
                  </a:cubicBezTo>
                  <a:close/>
                  <a:moveTo>
                    <a:pt x="723" y="6637"/>
                  </a:moveTo>
                  <a:cubicBezTo>
                    <a:pt x="679" y="6637"/>
                    <a:pt x="652" y="6664"/>
                    <a:pt x="652" y="6709"/>
                  </a:cubicBezTo>
                  <a:cubicBezTo>
                    <a:pt x="652" y="6762"/>
                    <a:pt x="679" y="6789"/>
                    <a:pt x="732" y="6789"/>
                  </a:cubicBezTo>
                  <a:cubicBezTo>
                    <a:pt x="777" y="6780"/>
                    <a:pt x="795" y="6753"/>
                    <a:pt x="804" y="6709"/>
                  </a:cubicBezTo>
                  <a:cubicBezTo>
                    <a:pt x="795" y="6664"/>
                    <a:pt x="777" y="6637"/>
                    <a:pt x="723" y="6637"/>
                  </a:cubicBezTo>
                  <a:close/>
                  <a:moveTo>
                    <a:pt x="63" y="8627"/>
                  </a:moveTo>
                  <a:cubicBezTo>
                    <a:pt x="27" y="8627"/>
                    <a:pt x="1" y="8654"/>
                    <a:pt x="1" y="8689"/>
                  </a:cubicBezTo>
                  <a:cubicBezTo>
                    <a:pt x="1" y="8734"/>
                    <a:pt x="27" y="8761"/>
                    <a:pt x="72" y="8752"/>
                  </a:cubicBezTo>
                  <a:cubicBezTo>
                    <a:pt x="108" y="8752"/>
                    <a:pt x="126" y="8725"/>
                    <a:pt x="134" y="8689"/>
                  </a:cubicBezTo>
                  <a:cubicBezTo>
                    <a:pt x="126" y="8645"/>
                    <a:pt x="108" y="8618"/>
                    <a:pt x="63" y="8627"/>
                  </a:cubicBezTo>
                  <a:close/>
                  <a:moveTo>
                    <a:pt x="795" y="6031"/>
                  </a:moveTo>
                  <a:cubicBezTo>
                    <a:pt x="795" y="5986"/>
                    <a:pt x="768" y="5959"/>
                    <a:pt x="732" y="5959"/>
                  </a:cubicBezTo>
                  <a:cubicBezTo>
                    <a:pt x="688" y="5959"/>
                    <a:pt x="661" y="5977"/>
                    <a:pt x="652" y="6031"/>
                  </a:cubicBezTo>
                  <a:cubicBezTo>
                    <a:pt x="652" y="6075"/>
                    <a:pt x="679" y="6102"/>
                    <a:pt x="723" y="6102"/>
                  </a:cubicBezTo>
                  <a:cubicBezTo>
                    <a:pt x="768" y="6102"/>
                    <a:pt x="795" y="6075"/>
                    <a:pt x="795" y="6031"/>
                  </a:cubicBezTo>
                  <a:close/>
                  <a:moveTo>
                    <a:pt x="72" y="7967"/>
                  </a:moveTo>
                  <a:cubicBezTo>
                    <a:pt x="27" y="7967"/>
                    <a:pt x="1" y="7985"/>
                    <a:pt x="1" y="8029"/>
                  </a:cubicBezTo>
                  <a:cubicBezTo>
                    <a:pt x="1" y="8065"/>
                    <a:pt x="27" y="8092"/>
                    <a:pt x="63" y="8092"/>
                  </a:cubicBezTo>
                  <a:cubicBezTo>
                    <a:pt x="108" y="8100"/>
                    <a:pt x="126" y="8074"/>
                    <a:pt x="134" y="8029"/>
                  </a:cubicBezTo>
                  <a:cubicBezTo>
                    <a:pt x="126" y="7993"/>
                    <a:pt x="108" y="7967"/>
                    <a:pt x="72" y="7967"/>
                  </a:cubicBezTo>
                  <a:close/>
                  <a:moveTo>
                    <a:pt x="6647" y="16022"/>
                  </a:moveTo>
                  <a:cubicBezTo>
                    <a:pt x="6647" y="16076"/>
                    <a:pt x="6674" y="16103"/>
                    <a:pt x="6727" y="16103"/>
                  </a:cubicBezTo>
                  <a:cubicBezTo>
                    <a:pt x="6772" y="16103"/>
                    <a:pt x="6798" y="16076"/>
                    <a:pt x="6798" y="16031"/>
                  </a:cubicBezTo>
                  <a:cubicBezTo>
                    <a:pt x="6798" y="15978"/>
                    <a:pt x="6772" y="15951"/>
                    <a:pt x="6727" y="15951"/>
                  </a:cubicBezTo>
                  <a:cubicBezTo>
                    <a:pt x="6674" y="15960"/>
                    <a:pt x="6647" y="15978"/>
                    <a:pt x="6647" y="16022"/>
                  </a:cubicBezTo>
                  <a:close/>
                  <a:moveTo>
                    <a:pt x="795" y="10688"/>
                  </a:moveTo>
                  <a:cubicBezTo>
                    <a:pt x="795" y="10643"/>
                    <a:pt x="777" y="10616"/>
                    <a:pt x="732" y="10616"/>
                  </a:cubicBezTo>
                  <a:cubicBezTo>
                    <a:pt x="679" y="10616"/>
                    <a:pt x="652" y="10643"/>
                    <a:pt x="652" y="10696"/>
                  </a:cubicBezTo>
                  <a:cubicBezTo>
                    <a:pt x="652" y="10741"/>
                    <a:pt x="688" y="10759"/>
                    <a:pt x="732" y="10759"/>
                  </a:cubicBezTo>
                  <a:cubicBezTo>
                    <a:pt x="777" y="10759"/>
                    <a:pt x="795" y="10732"/>
                    <a:pt x="795" y="10688"/>
                  </a:cubicBezTo>
                  <a:close/>
                  <a:moveTo>
                    <a:pt x="6138" y="16031"/>
                  </a:moveTo>
                  <a:cubicBezTo>
                    <a:pt x="6138" y="15987"/>
                    <a:pt x="6120" y="15960"/>
                    <a:pt x="6076" y="15960"/>
                  </a:cubicBezTo>
                  <a:cubicBezTo>
                    <a:pt x="6022" y="15951"/>
                    <a:pt x="5996" y="15978"/>
                    <a:pt x="5996" y="16031"/>
                  </a:cubicBezTo>
                  <a:cubicBezTo>
                    <a:pt x="5996" y="16076"/>
                    <a:pt x="6022" y="16103"/>
                    <a:pt x="6067" y="16103"/>
                  </a:cubicBezTo>
                  <a:cubicBezTo>
                    <a:pt x="6112" y="16103"/>
                    <a:pt x="6138" y="16076"/>
                    <a:pt x="6138" y="16031"/>
                  </a:cubicBezTo>
                  <a:close/>
                  <a:moveTo>
                    <a:pt x="1990" y="4024"/>
                  </a:moveTo>
                  <a:cubicBezTo>
                    <a:pt x="1981" y="4068"/>
                    <a:pt x="2008" y="4104"/>
                    <a:pt x="2061" y="4104"/>
                  </a:cubicBezTo>
                  <a:cubicBezTo>
                    <a:pt x="2115" y="4113"/>
                    <a:pt x="2142" y="4077"/>
                    <a:pt x="2142" y="4033"/>
                  </a:cubicBezTo>
                  <a:cubicBezTo>
                    <a:pt x="2142" y="3979"/>
                    <a:pt x="2115" y="3961"/>
                    <a:pt x="2061" y="3952"/>
                  </a:cubicBezTo>
                  <a:cubicBezTo>
                    <a:pt x="2026" y="3952"/>
                    <a:pt x="1990" y="3970"/>
                    <a:pt x="1990" y="4024"/>
                  </a:cubicBezTo>
                  <a:moveTo>
                    <a:pt x="5318" y="16022"/>
                  </a:moveTo>
                  <a:cubicBezTo>
                    <a:pt x="5309" y="16067"/>
                    <a:pt x="5335" y="16094"/>
                    <a:pt x="5380" y="16094"/>
                  </a:cubicBezTo>
                  <a:cubicBezTo>
                    <a:pt x="5425" y="16103"/>
                    <a:pt x="5451" y="16076"/>
                    <a:pt x="5451" y="16040"/>
                  </a:cubicBezTo>
                  <a:cubicBezTo>
                    <a:pt x="5460" y="15996"/>
                    <a:pt x="5434" y="15969"/>
                    <a:pt x="5389" y="15960"/>
                  </a:cubicBezTo>
                  <a:cubicBezTo>
                    <a:pt x="5344" y="15960"/>
                    <a:pt x="5318" y="15987"/>
                    <a:pt x="5318" y="16022"/>
                  </a:cubicBezTo>
                  <a:close/>
                  <a:moveTo>
                    <a:pt x="1473" y="4033"/>
                  </a:moveTo>
                  <a:cubicBezTo>
                    <a:pt x="1473" y="3997"/>
                    <a:pt x="1446" y="3970"/>
                    <a:pt x="1410" y="3961"/>
                  </a:cubicBezTo>
                  <a:cubicBezTo>
                    <a:pt x="1374" y="3961"/>
                    <a:pt x="1348" y="3988"/>
                    <a:pt x="1339" y="4024"/>
                  </a:cubicBezTo>
                  <a:cubicBezTo>
                    <a:pt x="1339" y="4068"/>
                    <a:pt x="1366" y="4086"/>
                    <a:pt x="1410" y="4095"/>
                  </a:cubicBezTo>
                  <a:cubicBezTo>
                    <a:pt x="1446" y="4095"/>
                    <a:pt x="1473" y="4077"/>
                    <a:pt x="1473" y="4033"/>
                  </a:cubicBezTo>
                  <a:close/>
                  <a:moveTo>
                    <a:pt x="6790" y="16682"/>
                  </a:moveTo>
                  <a:cubicBezTo>
                    <a:pt x="6790" y="16647"/>
                    <a:pt x="6763" y="16620"/>
                    <a:pt x="6718" y="16620"/>
                  </a:cubicBezTo>
                  <a:cubicBezTo>
                    <a:pt x="6682" y="16629"/>
                    <a:pt x="6656" y="16656"/>
                    <a:pt x="6656" y="16691"/>
                  </a:cubicBezTo>
                  <a:cubicBezTo>
                    <a:pt x="6665" y="16727"/>
                    <a:pt x="6691" y="16754"/>
                    <a:pt x="6736" y="16754"/>
                  </a:cubicBezTo>
                  <a:cubicBezTo>
                    <a:pt x="6763" y="16745"/>
                    <a:pt x="6790" y="16727"/>
                    <a:pt x="6790" y="16682"/>
                  </a:cubicBezTo>
                  <a:close/>
                  <a:moveTo>
                    <a:pt x="1330" y="4711"/>
                  </a:moveTo>
                  <a:cubicBezTo>
                    <a:pt x="1330" y="4755"/>
                    <a:pt x="1357" y="4782"/>
                    <a:pt x="1401" y="4782"/>
                  </a:cubicBezTo>
                  <a:cubicBezTo>
                    <a:pt x="1455" y="4791"/>
                    <a:pt x="1482" y="4764"/>
                    <a:pt x="1482" y="4711"/>
                  </a:cubicBezTo>
                  <a:cubicBezTo>
                    <a:pt x="1482" y="4666"/>
                    <a:pt x="1455" y="4639"/>
                    <a:pt x="1410" y="4639"/>
                  </a:cubicBezTo>
                  <a:cubicBezTo>
                    <a:pt x="1366" y="4639"/>
                    <a:pt x="1339" y="4666"/>
                    <a:pt x="1330" y="4711"/>
                  </a:cubicBezTo>
                  <a:close/>
                  <a:moveTo>
                    <a:pt x="804" y="10036"/>
                  </a:moveTo>
                  <a:cubicBezTo>
                    <a:pt x="804" y="9992"/>
                    <a:pt x="786" y="9956"/>
                    <a:pt x="732" y="9956"/>
                  </a:cubicBezTo>
                  <a:cubicBezTo>
                    <a:pt x="679" y="9947"/>
                    <a:pt x="652" y="9983"/>
                    <a:pt x="652" y="10027"/>
                  </a:cubicBezTo>
                  <a:cubicBezTo>
                    <a:pt x="652" y="10081"/>
                    <a:pt x="679" y="10099"/>
                    <a:pt x="723" y="10108"/>
                  </a:cubicBezTo>
                  <a:cubicBezTo>
                    <a:pt x="768" y="10108"/>
                    <a:pt x="795" y="10090"/>
                    <a:pt x="804" y="10036"/>
                  </a:cubicBezTo>
                  <a:close/>
                  <a:moveTo>
                    <a:pt x="6727" y="643"/>
                  </a:moveTo>
                  <a:cubicBezTo>
                    <a:pt x="6682" y="643"/>
                    <a:pt x="6656" y="660"/>
                    <a:pt x="6656" y="705"/>
                  </a:cubicBezTo>
                  <a:cubicBezTo>
                    <a:pt x="6647" y="750"/>
                    <a:pt x="6674" y="776"/>
                    <a:pt x="6718" y="785"/>
                  </a:cubicBezTo>
                  <a:cubicBezTo>
                    <a:pt x="6763" y="785"/>
                    <a:pt x="6790" y="759"/>
                    <a:pt x="6798" y="714"/>
                  </a:cubicBezTo>
                  <a:cubicBezTo>
                    <a:pt x="6790" y="669"/>
                    <a:pt x="6772" y="643"/>
                    <a:pt x="6727" y="643"/>
                  </a:cubicBezTo>
                  <a:close/>
                  <a:moveTo>
                    <a:pt x="2070" y="3301"/>
                  </a:moveTo>
                  <a:cubicBezTo>
                    <a:pt x="2026" y="3301"/>
                    <a:pt x="1999" y="3328"/>
                    <a:pt x="1999" y="3372"/>
                  </a:cubicBezTo>
                  <a:cubicBezTo>
                    <a:pt x="1999" y="3408"/>
                    <a:pt x="2017" y="3435"/>
                    <a:pt x="2061" y="3444"/>
                  </a:cubicBezTo>
                  <a:cubicBezTo>
                    <a:pt x="2106" y="3444"/>
                    <a:pt x="2133" y="3417"/>
                    <a:pt x="2133" y="3363"/>
                  </a:cubicBezTo>
                  <a:cubicBezTo>
                    <a:pt x="2133" y="3337"/>
                    <a:pt x="2115" y="3310"/>
                    <a:pt x="2070" y="3301"/>
                  </a:cubicBezTo>
                  <a:close/>
                  <a:moveTo>
                    <a:pt x="723" y="11303"/>
                  </a:moveTo>
                  <a:cubicBezTo>
                    <a:pt x="679" y="11303"/>
                    <a:pt x="652" y="11330"/>
                    <a:pt x="661" y="11374"/>
                  </a:cubicBezTo>
                  <a:cubicBezTo>
                    <a:pt x="661" y="11419"/>
                    <a:pt x="688" y="11446"/>
                    <a:pt x="732" y="11437"/>
                  </a:cubicBezTo>
                  <a:cubicBezTo>
                    <a:pt x="777" y="11437"/>
                    <a:pt x="795" y="11410"/>
                    <a:pt x="795" y="11366"/>
                  </a:cubicBezTo>
                  <a:cubicBezTo>
                    <a:pt x="786" y="11330"/>
                    <a:pt x="768" y="11303"/>
                    <a:pt x="723" y="11303"/>
                  </a:cubicBezTo>
                  <a:close/>
                  <a:moveTo>
                    <a:pt x="6076" y="643"/>
                  </a:moveTo>
                  <a:cubicBezTo>
                    <a:pt x="6031" y="643"/>
                    <a:pt x="5996" y="669"/>
                    <a:pt x="5996" y="714"/>
                  </a:cubicBezTo>
                  <a:cubicBezTo>
                    <a:pt x="5996" y="750"/>
                    <a:pt x="6022" y="776"/>
                    <a:pt x="6058" y="785"/>
                  </a:cubicBezTo>
                  <a:cubicBezTo>
                    <a:pt x="6103" y="785"/>
                    <a:pt x="6129" y="759"/>
                    <a:pt x="6138" y="714"/>
                  </a:cubicBezTo>
                  <a:cubicBezTo>
                    <a:pt x="6129" y="678"/>
                    <a:pt x="6112" y="651"/>
                    <a:pt x="6076" y="643"/>
                  </a:cubicBezTo>
                  <a:close/>
                  <a:moveTo>
                    <a:pt x="5389" y="651"/>
                  </a:moveTo>
                  <a:cubicBezTo>
                    <a:pt x="5344" y="643"/>
                    <a:pt x="5318" y="669"/>
                    <a:pt x="5318" y="714"/>
                  </a:cubicBezTo>
                  <a:cubicBezTo>
                    <a:pt x="5318" y="750"/>
                    <a:pt x="5344" y="776"/>
                    <a:pt x="5380" y="776"/>
                  </a:cubicBezTo>
                  <a:cubicBezTo>
                    <a:pt x="5425" y="785"/>
                    <a:pt x="5442" y="759"/>
                    <a:pt x="5451" y="714"/>
                  </a:cubicBezTo>
                  <a:cubicBezTo>
                    <a:pt x="5442" y="678"/>
                    <a:pt x="5425" y="651"/>
                    <a:pt x="5389" y="651"/>
                  </a:cubicBezTo>
                  <a:close/>
                  <a:moveTo>
                    <a:pt x="4140" y="15344"/>
                  </a:moveTo>
                  <a:cubicBezTo>
                    <a:pt x="4140" y="15300"/>
                    <a:pt x="4113" y="15282"/>
                    <a:pt x="4069" y="15273"/>
                  </a:cubicBezTo>
                  <a:cubicBezTo>
                    <a:pt x="4024" y="15273"/>
                    <a:pt x="3997" y="15300"/>
                    <a:pt x="3997" y="15344"/>
                  </a:cubicBezTo>
                  <a:cubicBezTo>
                    <a:pt x="3997" y="15389"/>
                    <a:pt x="4024" y="15416"/>
                    <a:pt x="4069" y="15416"/>
                  </a:cubicBezTo>
                  <a:cubicBezTo>
                    <a:pt x="4113" y="15416"/>
                    <a:pt x="4140" y="15389"/>
                    <a:pt x="4140" y="15344"/>
                  </a:cubicBezTo>
                  <a:close/>
                  <a:moveTo>
                    <a:pt x="4729" y="15273"/>
                  </a:moveTo>
                  <a:cubicBezTo>
                    <a:pt x="4675" y="15273"/>
                    <a:pt x="4648" y="15300"/>
                    <a:pt x="4648" y="15353"/>
                  </a:cubicBezTo>
                  <a:cubicBezTo>
                    <a:pt x="4648" y="15398"/>
                    <a:pt x="4675" y="15425"/>
                    <a:pt x="4720" y="15425"/>
                  </a:cubicBezTo>
                  <a:cubicBezTo>
                    <a:pt x="4773" y="15425"/>
                    <a:pt x="4800" y="15398"/>
                    <a:pt x="4800" y="15344"/>
                  </a:cubicBezTo>
                  <a:cubicBezTo>
                    <a:pt x="4800" y="15300"/>
                    <a:pt x="4773" y="15273"/>
                    <a:pt x="4729" y="15273"/>
                  </a:cubicBezTo>
                  <a:close/>
                  <a:moveTo>
                    <a:pt x="732" y="5299"/>
                  </a:moveTo>
                  <a:cubicBezTo>
                    <a:pt x="688" y="5299"/>
                    <a:pt x="661" y="5326"/>
                    <a:pt x="661" y="5371"/>
                  </a:cubicBezTo>
                  <a:cubicBezTo>
                    <a:pt x="652" y="5406"/>
                    <a:pt x="679" y="5433"/>
                    <a:pt x="714" y="5442"/>
                  </a:cubicBezTo>
                  <a:cubicBezTo>
                    <a:pt x="759" y="5442"/>
                    <a:pt x="786" y="5415"/>
                    <a:pt x="795" y="5371"/>
                  </a:cubicBezTo>
                  <a:cubicBezTo>
                    <a:pt x="795" y="5335"/>
                    <a:pt x="768" y="5308"/>
                    <a:pt x="732" y="5299"/>
                  </a:cubicBezTo>
                  <a:close/>
                  <a:moveTo>
                    <a:pt x="63" y="7440"/>
                  </a:moveTo>
                  <a:cubicBezTo>
                    <a:pt x="108" y="7440"/>
                    <a:pt x="126" y="7414"/>
                    <a:pt x="134" y="7378"/>
                  </a:cubicBezTo>
                  <a:cubicBezTo>
                    <a:pt x="134" y="7333"/>
                    <a:pt x="108" y="7307"/>
                    <a:pt x="72" y="7307"/>
                  </a:cubicBezTo>
                  <a:cubicBezTo>
                    <a:pt x="27" y="7307"/>
                    <a:pt x="10" y="7333"/>
                    <a:pt x="1" y="7378"/>
                  </a:cubicBezTo>
                  <a:cubicBezTo>
                    <a:pt x="10" y="7405"/>
                    <a:pt x="27" y="7431"/>
                    <a:pt x="63" y="7440"/>
                  </a:cubicBezTo>
                  <a:close/>
                  <a:moveTo>
                    <a:pt x="4657" y="16022"/>
                  </a:moveTo>
                  <a:cubicBezTo>
                    <a:pt x="4657" y="16067"/>
                    <a:pt x="4684" y="16094"/>
                    <a:pt x="4720" y="16094"/>
                  </a:cubicBezTo>
                  <a:cubicBezTo>
                    <a:pt x="4764" y="16094"/>
                    <a:pt x="4791" y="16067"/>
                    <a:pt x="4791" y="16031"/>
                  </a:cubicBezTo>
                  <a:cubicBezTo>
                    <a:pt x="4791" y="15996"/>
                    <a:pt x="4764" y="15969"/>
                    <a:pt x="4729" y="15960"/>
                  </a:cubicBezTo>
                  <a:cubicBezTo>
                    <a:pt x="4684" y="15969"/>
                    <a:pt x="4657" y="15987"/>
                    <a:pt x="4657" y="16022"/>
                  </a:cubicBezTo>
                  <a:close/>
                  <a:moveTo>
                    <a:pt x="804" y="7378"/>
                  </a:moveTo>
                  <a:cubicBezTo>
                    <a:pt x="804" y="7324"/>
                    <a:pt x="777" y="7298"/>
                    <a:pt x="723" y="7298"/>
                  </a:cubicBezTo>
                  <a:cubicBezTo>
                    <a:pt x="679" y="7298"/>
                    <a:pt x="652" y="7315"/>
                    <a:pt x="652" y="7360"/>
                  </a:cubicBezTo>
                  <a:cubicBezTo>
                    <a:pt x="643" y="7414"/>
                    <a:pt x="670" y="7440"/>
                    <a:pt x="723" y="7449"/>
                  </a:cubicBezTo>
                  <a:cubicBezTo>
                    <a:pt x="768" y="7449"/>
                    <a:pt x="795" y="7422"/>
                    <a:pt x="804" y="7378"/>
                  </a:cubicBezTo>
                  <a:close/>
                  <a:moveTo>
                    <a:pt x="1410" y="5942"/>
                  </a:moveTo>
                  <a:cubicBezTo>
                    <a:pt x="1357" y="5933"/>
                    <a:pt x="1321" y="5968"/>
                    <a:pt x="1321" y="6022"/>
                  </a:cubicBezTo>
                  <a:cubicBezTo>
                    <a:pt x="1312" y="6084"/>
                    <a:pt x="1348" y="6120"/>
                    <a:pt x="1410" y="6120"/>
                  </a:cubicBezTo>
                  <a:cubicBezTo>
                    <a:pt x="1464" y="6120"/>
                    <a:pt x="1490" y="6084"/>
                    <a:pt x="1499" y="6031"/>
                  </a:cubicBezTo>
                  <a:cubicBezTo>
                    <a:pt x="1490" y="5986"/>
                    <a:pt x="1464" y="5942"/>
                    <a:pt x="1410" y="5942"/>
                  </a:cubicBezTo>
                  <a:close/>
                  <a:moveTo>
                    <a:pt x="6058" y="1285"/>
                  </a:moveTo>
                  <a:cubicBezTo>
                    <a:pt x="6013" y="1294"/>
                    <a:pt x="5978" y="1329"/>
                    <a:pt x="5978" y="1374"/>
                  </a:cubicBezTo>
                  <a:cubicBezTo>
                    <a:pt x="5987" y="1428"/>
                    <a:pt x="6022" y="1463"/>
                    <a:pt x="6076" y="1454"/>
                  </a:cubicBezTo>
                  <a:cubicBezTo>
                    <a:pt x="6120" y="1454"/>
                    <a:pt x="6147" y="1419"/>
                    <a:pt x="6156" y="1365"/>
                  </a:cubicBezTo>
                  <a:cubicBezTo>
                    <a:pt x="6138" y="1321"/>
                    <a:pt x="6112" y="1285"/>
                    <a:pt x="6058" y="1285"/>
                  </a:cubicBezTo>
                  <a:close/>
                  <a:moveTo>
                    <a:pt x="6816" y="1365"/>
                  </a:moveTo>
                  <a:cubicBezTo>
                    <a:pt x="6807" y="1321"/>
                    <a:pt x="6781" y="1285"/>
                    <a:pt x="6727" y="1285"/>
                  </a:cubicBezTo>
                  <a:cubicBezTo>
                    <a:pt x="6674" y="1285"/>
                    <a:pt x="6638" y="1312"/>
                    <a:pt x="6638" y="1365"/>
                  </a:cubicBezTo>
                  <a:cubicBezTo>
                    <a:pt x="6638" y="1428"/>
                    <a:pt x="6674" y="1454"/>
                    <a:pt x="6727" y="1463"/>
                  </a:cubicBezTo>
                  <a:cubicBezTo>
                    <a:pt x="6781" y="1454"/>
                    <a:pt x="6816" y="1428"/>
                    <a:pt x="6816" y="1365"/>
                  </a:cubicBezTo>
                  <a:close/>
                  <a:moveTo>
                    <a:pt x="2632" y="4024"/>
                  </a:moveTo>
                  <a:cubicBezTo>
                    <a:pt x="2632" y="4086"/>
                    <a:pt x="2668" y="4122"/>
                    <a:pt x="2730" y="4122"/>
                  </a:cubicBezTo>
                  <a:cubicBezTo>
                    <a:pt x="2784" y="4122"/>
                    <a:pt x="2820" y="4086"/>
                    <a:pt x="2820" y="4033"/>
                  </a:cubicBezTo>
                  <a:cubicBezTo>
                    <a:pt x="2820" y="3970"/>
                    <a:pt x="2784" y="3943"/>
                    <a:pt x="2713" y="3934"/>
                  </a:cubicBezTo>
                  <a:cubicBezTo>
                    <a:pt x="2668" y="3943"/>
                    <a:pt x="2632" y="3970"/>
                    <a:pt x="2632" y="4024"/>
                  </a:cubicBezTo>
                  <a:close/>
                  <a:moveTo>
                    <a:pt x="2070" y="11276"/>
                  </a:moveTo>
                  <a:cubicBezTo>
                    <a:pt x="2008" y="11276"/>
                    <a:pt x="1972" y="11303"/>
                    <a:pt x="1972" y="11366"/>
                  </a:cubicBezTo>
                  <a:cubicBezTo>
                    <a:pt x="1963" y="11428"/>
                    <a:pt x="1999" y="11464"/>
                    <a:pt x="2070" y="11464"/>
                  </a:cubicBezTo>
                  <a:cubicBezTo>
                    <a:pt x="2124" y="11464"/>
                    <a:pt x="2160" y="11428"/>
                    <a:pt x="2160" y="11374"/>
                  </a:cubicBezTo>
                  <a:cubicBezTo>
                    <a:pt x="2160" y="11312"/>
                    <a:pt x="2133" y="11276"/>
                    <a:pt x="2070" y="11276"/>
                  </a:cubicBezTo>
                  <a:close/>
                  <a:moveTo>
                    <a:pt x="2811" y="3381"/>
                  </a:moveTo>
                  <a:cubicBezTo>
                    <a:pt x="2811" y="3328"/>
                    <a:pt x="2784" y="3292"/>
                    <a:pt x="2730" y="3283"/>
                  </a:cubicBezTo>
                  <a:cubicBezTo>
                    <a:pt x="2677" y="3283"/>
                    <a:pt x="2641" y="3319"/>
                    <a:pt x="2641" y="3363"/>
                  </a:cubicBezTo>
                  <a:cubicBezTo>
                    <a:pt x="2632" y="3417"/>
                    <a:pt x="2668" y="3444"/>
                    <a:pt x="2722" y="3462"/>
                  </a:cubicBezTo>
                  <a:cubicBezTo>
                    <a:pt x="2775" y="3453"/>
                    <a:pt x="2802" y="3426"/>
                    <a:pt x="2811" y="3381"/>
                  </a:cubicBezTo>
                  <a:close/>
                  <a:moveTo>
                    <a:pt x="1499" y="11366"/>
                  </a:moveTo>
                  <a:cubicBezTo>
                    <a:pt x="1490" y="11321"/>
                    <a:pt x="1464" y="11285"/>
                    <a:pt x="1410" y="11285"/>
                  </a:cubicBezTo>
                  <a:cubicBezTo>
                    <a:pt x="1357" y="11276"/>
                    <a:pt x="1321" y="11312"/>
                    <a:pt x="1321" y="11366"/>
                  </a:cubicBezTo>
                  <a:cubicBezTo>
                    <a:pt x="1321" y="11419"/>
                    <a:pt x="1357" y="11455"/>
                    <a:pt x="1410" y="11464"/>
                  </a:cubicBezTo>
                  <a:cubicBezTo>
                    <a:pt x="1464" y="11455"/>
                    <a:pt x="1499" y="11419"/>
                    <a:pt x="1499" y="11366"/>
                  </a:cubicBezTo>
                  <a:close/>
                  <a:moveTo>
                    <a:pt x="3319" y="3363"/>
                  </a:moveTo>
                  <a:cubicBezTo>
                    <a:pt x="3310" y="3426"/>
                    <a:pt x="3346" y="3462"/>
                    <a:pt x="3408" y="3462"/>
                  </a:cubicBezTo>
                  <a:cubicBezTo>
                    <a:pt x="3462" y="3462"/>
                    <a:pt x="3498" y="3426"/>
                    <a:pt x="3498" y="3372"/>
                  </a:cubicBezTo>
                  <a:cubicBezTo>
                    <a:pt x="3498" y="3319"/>
                    <a:pt x="3462" y="3283"/>
                    <a:pt x="3400" y="3274"/>
                  </a:cubicBezTo>
                  <a:cubicBezTo>
                    <a:pt x="3355" y="3283"/>
                    <a:pt x="3319" y="3310"/>
                    <a:pt x="3319" y="3363"/>
                  </a:cubicBezTo>
                  <a:close/>
                  <a:moveTo>
                    <a:pt x="3382" y="13944"/>
                  </a:moveTo>
                  <a:cubicBezTo>
                    <a:pt x="3328" y="13944"/>
                    <a:pt x="3301" y="13979"/>
                    <a:pt x="3292" y="14024"/>
                  </a:cubicBezTo>
                  <a:cubicBezTo>
                    <a:pt x="3292" y="14078"/>
                    <a:pt x="3328" y="14113"/>
                    <a:pt x="3382" y="14113"/>
                  </a:cubicBezTo>
                  <a:cubicBezTo>
                    <a:pt x="3435" y="14122"/>
                    <a:pt x="3462" y="14078"/>
                    <a:pt x="3471" y="14024"/>
                  </a:cubicBezTo>
                  <a:cubicBezTo>
                    <a:pt x="3462" y="13979"/>
                    <a:pt x="3435" y="13935"/>
                    <a:pt x="3382" y="13944"/>
                  </a:cubicBezTo>
                  <a:moveTo>
                    <a:pt x="4060" y="13935"/>
                  </a:moveTo>
                  <a:cubicBezTo>
                    <a:pt x="4006" y="13935"/>
                    <a:pt x="3970" y="13979"/>
                    <a:pt x="3970" y="14033"/>
                  </a:cubicBezTo>
                  <a:cubicBezTo>
                    <a:pt x="3979" y="14095"/>
                    <a:pt x="4015" y="14122"/>
                    <a:pt x="4069" y="14122"/>
                  </a:cubicBezTo>
                  <a:cubicBezTo>
                    <a:pt x="4131" y="14122"/>
                    <a:pt x="4158" y="14086"/>
                    <a:pt x="4158" y="14024"/>
                  </a:cubicBezTo>
                  <a:cubicBezTo>
                    <a:pt x="4149" y="13971"/>
                    <a:pt x="4122" y="13935"/>
                    <a:pt x="4060" y="13935"/>
                  </a:cubicBezTo>
                  <a:close/>
                  <a:moveTo>
                    <a:pt x="3489" y="2712"/>
                  </a:moveTo>
                  <a:cubicBezTo>
                    <a:pt x="3489" y="2659"/>
                    <a:pt x="3453" y="2623"/>
                    <a:pt x="3400" y="2632"/>
                  </a:cubicBezTo>
                  <a:cubicBezTo>
                    <a:pt x="3346" y="2632"/>
                    <a:pt x="3319" y="2668"/>
                    <a:pt x="3328" y="2721"/>
                  </a:cubicBezTo>
                  <a:cubicBezTo>
                    <a:pt x="3328" y="2775"/>
                    <a:pt x="3364" y="2792"/>
                    <a:pt x="3408" y="2801"/>
                  </a:cubicBezTo>
                  <a:cubicBezTo>
                    <a:pt x="3462" y="2792"/>
                    <a:pt x="3489" y="2766"/>
                    <a:pt x="3489" y="2712"/>
                  </a:cubicBezTo>
                  <a:close/>
                  <a:moveTo>
                    <a:pt x="2160" y="12026"/>
                  </a:moveTo>
                  <a:cubicBezTo>
                    <a:pt x="2160" y="11972"/>
                    <a:pt x="2124" y="11937"/>
                    <a:pt x="2061" y="11937"/>
                  </a:cubicBezTo>
                  <a:cubicBezTo>
                    <a:pt x="2008" y="11937"/>
                    <a:pt x="1972" y="11972"/>
                    <a:pt x="1972" y="12026"/>
                  </a:cubicBezTo>
                  <a:cubicBezTo>
                    <a:pt x="1972" y="12088"/>
                    <a:pt x="2017" y="12124"/>
                    <a:pt x="2070" y="12124"/>
                  </a:cubicBezTo>
                  <a:cubicBezTo>
                    <a:pt x="2124" y="12115"/>
                    <a:pt x="2160" y="12088"/>
                    <a:pt x="2160" y="12026"/>
                  </a:cubicBezTo>
                  <a:close/>
                  <a:moveTo>
                    <a:pt x="2722" y="13257"/>
                  </a:moveTo>
                  <a:cubicBezTo>
                    <a:pt x="2677" y="13257"/>
                    <a:pt x="2641" y="13293"/>
                    <a:pt x="2641" y="13337"/>
                  </a:cubicBezTo>
                  <a:cubicBezTo>
                    <a:pt x="2632" y="13391"/>
                    <a:pt x="2668" y="13426"/>
                    <a:pt x="2722" y="13435"/>
                  </a:cubicBezTo>
                  <a:cubicBezTo>
                    <a:pt x="2775" y="13435"/>
                    <a:pt x="2802" y="13400"/>
                    <a:pt x="2820" y="13346"/>
                  </a:cubicBezTo>
                  <a:cubicBezTo>
                    <a:pt x="2802" y="13301"/>
                    <a:pt x="2784" y="13257"/>
                    <a:pt x="2722" y="13257"/>
                  </a:cubicBezTo>
                  <a:moveTo>
                    <a:pt x="1972" y="5371"/>
                  </a:moveTo>
                  <a:cubicBezTo>
                    <a:pt x="1972" y="5424"/>
                    <a:pt x="1999" y="5460"/>
                    <a:pt x="2061" y="5469"/>
                  </a:cubicBezTo>
                  <a:cubicBezTo>
                    <a:pt x="2124" y="5469"/>
                    <a:pt x="2160" y="5433"/>
                    <a:pt x="2160" y="5380"/>
                  </a:cubicBezTo>
                  <a:cubicBezTo>
                    <a:pt x="2160" y="5317"/>
                    <a:pt x="2133" y="5281"/>
                    <a:pt x="2070" y="5273"/>
                  </a:cubicBezTo>
                  <a:cubicBezTo>
                    <a:pt x="2017" y="5281"/>
                    <a:pt x="1972" y="5308"/>
                    <a:pt x="1972" y="5371"/>
                  </a:cubicBezTo>
                  <a:close/>
                  <a:moveTo>
                    <a:pt x="1401" y="5290"/>
                  </a:moveTo>
                  <a:cubicBezTo>
                    <a:pt x="1348" y="5290"/>
                    <a:pt x="1321" y="5326"/>
                    <a:pt x="1321" y="5380"/>
                  </a:cubicBezTo>
                  <a:cubicBezTo>
                    <a:pt x="1330" y="5424"/>
                    <a:pt x="1366" y="5460"/>
                    <a:pt x="1419" y="5451"/>
                  </a:cubicBezTo>
                  <a:cubicBezTo>
                    <a:pt x="1464" y="5451"/>
                    <a:pt x="1490" y="5415"/>
                    <a:pt x="1490" y="5371"/>
                  </a:cubicBezTo>
                  <a:cubicBezTo>
                    <a:pt x="1482" y="5317"/>
                    <a:pt x="1455" y="5281"/>
                    <a:pt x="1401" y="5290"/>
                  </a:cubicBezTo>
                  <a:close/>
                  <a:moveTo>
                    <a:pt x="2070" y="4621"/>
                  </a:moveTo>
                  <a:cubicBezTo>
                    <a:pt x="2017" y="4621"/>
                    <a:pt x="1981" y="4657"/>
                    <a:pt x="1972" y="4711"/>
                  </a:cubicBezTo>
                  <a:cubicBezTo>
                    <a:pt x="1972" y="4764"/>
                    <a:pt x="2008" y="4800"/>
                    <a:pt x="2070" y="4800"/>
                  </a:cubicBezTo>
                  <a:cubicBezTo>
                    <a:pt x="2124" y="4800"/>
                    <a:pt x="2151" y="4764"/>
                    <a:pt x="2160" y="4711"/>
                  </a:cubicBezTo>
                  <a:cubicBezTo>
                    <a:pt x="2151" y="4657"/>
                    <a:pt x="2124" y="4621"/>
                    <a:pt x="2070" y="4621"/>
                  </a:cubicBezTo>
                  <a:close/>
                  <a:moveTo>
                    <a:pt x="2632" y="4711"/>
                  </a:moveTo>
                  <a:cubicBezTo>
                    <a:pt x="2632" y="4773"/>
                    <a:pt x="2659" y="4809"/>
                    <a:pt x="2722" y="4809"/>
                  </a:cubicBezTo>
                  <a:cubicBezTo>
                    <a:pt x="2784" y="4809"/>
                    <a:pt x="2820" y="4773"/>
                    <a:pt x="2820" y="4711"/>
                  </a:cubicBezTo>
                  <a:cubicBezTo>
                    <a:pt x="2820" y="4648"/>
                    <a:pt x="2784" y="4621"/>
                    <a:pt x="2722" y="4612"/>
                  </a:cubicBezTo>
                  <a:cubicBezTo>
                    <a:pt x="2668" y="4621"/>
                    <a:pt x="2632" y="4648"/>
                    <a:pt x="2632" y="4711"/>
                  </a:cubicBezTo>
                  <a:close/>
                  <a:moveTo>
                    <a:pt x="4640" y="2052"/>
                  </a:moveTo>
                  <a:cubicBezTo>
                    <a:pt x="4640" y="2106"/>
                    <a:pt x="4666" y="2141"/>
                    <a:pt x="4720" y="2141"/>
                  </a:cubicBezTo>
                  <a:cubicBezTo>
                    <a:pt x="4773" y="2150"/>
                    <a:pt x="4809" y="2115"/>
                    <a:pt x="4809" y="2061"/>
                  </a:cubicBezTo>
                  <a:cubicBezTo>
                    <a:pt x="4818" y="2007"/>
                    <a:pt x="4782" y="1972"/>
                    <a:pt x="4729" y="1963"/>
                  </a:cubicBezTo>
                  <a:cubicBezTo>
                    <a:pt x="4675" y="1972"/>
                    <a:pt x="4640" y="1999"/>
                    <a:pt x="4640" y="2052"/>
                  </a:cubicBezTo>
                  <a:close/>
                  <a:moveTo>
                    <a:pt x="5478" y="2061"/>
                  </a:moveTo>
                  <a:cubicBezTo>
                    <a:pt x="5478" y="1999"/>
                    <a:pt x="5442" y="1963"/>
                    <a:pt x="5380" y="1963"/>
                  </a:cubicBezTo>
                  <a:cubicBezTo>
                    <a:pt x="5326" y="1963"/>
                    <a:pt x="5291" y="1999"/>
                    <a:pt x="5291" y="2052"/>
                  </a:cubicBezTo>
                  <a:cubicBezTo>
                    <a:pt x="5291" y="2115"/>
                    <a:pt x="5326" y="2141"/>
                    <a:pt x="5389" y="2150"/>
                  </a:cubicBezTo>
                  <a:cubicBezTo>
                    <a:pt x="5442" y="2141"/>
                    <a:pt x="5478" y="2115"/>
                    <a:pt x="5478" y="2061"/>
                  </a:cubicBezTo>
                  <a:close/>
                  <a:moveTo>
                    <a:pt x="6067" y="1954"/>
                  </a:moveTo>
                  <a:cubicBezTo>
                    <a:pt x="6013" y="1954"/>
                    <a:pt x="5969" y="1990"/>
                    <a:pt x="5969" y="2052"/>
                  </a:cubicBezTo>
                  <a:cubicBezTo>
                    <a:pt x="5969" y="2115"/>
                    <a:pt x="6004" y="2150"/>
                    <a:pt x="6067" y="2150"/>
                  </a:cubicBezTo>
                  <a:cubicBezTo>
                    <a:pt x="6129" y="2150"/>
                    <a:pt x="6156" y="2115"/>
                    <a:pt x="6165" y="2052"/>
                  </a:cubicBezTo>
                  <a:cubicBezTo>
                    <a:pt x="6156" y="1999"/>
                    <a:pt x="6129" y="1963"/>
                    <a:pt x="6067" y="1954"/>
                  </a:cubicBezTo>
                  <a:close/>
                  <a:moveTo>
                    <a:pt x="714" y="9287"/>
                  </a:moveTo>
                  <a:cubicBezTo>
                    <a:pt x="670" y="9296"/>
                    <a:pt x="634" y="9323"/>
                    <a:pt x="643" y="9376"/>
                  </a:cubicBezTo>
                  <a:cubicBezTo>
                    <a:pt x="643" y="9430"/>
                    <a:pt x="679" y="9456"/>
                    <a:pt x="732" y="9456"/>
                  </a:cubicBezTo>
                  <a:cubicBezTo>
                    <a:pt x="786" y="9448"/>
                    <a:pt x="804" y="9412"/>
                    <a:pt x="812" y="9367"/>
                  </a:cubicBezTo>
                  <a:cubicBezTo>
                    <a:pt x="804" y="9314"/>
                    <a:pt x="768" y="9278"/>
                    <a:pt x="714" y="9287"/>
                  </a:cubicBezTo>
                  <a:close/>
                  <a:moveTo>
                    <a:pt x="1401" y="9278"/>
                  </a:moveTo>
                  <a:cubicBezTo>
                    <a:pt x="1348" y="9278"/>
                    <a:pt x="1312" y="9314"/>
                    <a:pt x="1312" y="9376"/>
                  </a:cubicBezTo>
                  <a:cubicBezTo>
                    <a:pt x="1312" y="9430"/>
                    <a:pt x="1348" y="9465"/>
                    <a:pt x="1410" y="9465"/>
                  </a:cubicBezTo>
                  <a:cubicBezTo>
                    <a:pt x="1473" y="9465"/>
                    <a:pt x="1499" y="9430"/>
                    <a:pt x="1499" y="9367"/>
                  </a:cubicBezTo>
                  <a:cubicBezTo>
                    <a:pt x="1499" y="9314"/>
                    <a:pt x="1464" y="9278"/>
                    <a:pt x="1401" y="9278"/>
                  </a:cubicBezTo>
                  <a:close/>
                  <a:moveTo>
                    <a:pt x="1499" y="10036"/>
                  </a:moveTo>
                  <a:cubicBezTo>
                    <a:pt x="1499" y="9974"/>
                    <a:pt x="1464" y="9938"/>
                    <a:pt x="1410" y="9938"/>
                  </a:cubicBezTo>
                  <a:cubicBezTo>
                    <a:pt x="1357" y="9938"/>
                    <a:pt x="1321" y="9974"/>
                    <a:pt x="1312" y="10027"/>
                  </a:cubicBezTo>
                  <a:cubicBezTo>
                    <a:pt x="1312" y="10081"/>
                    <a:pt x="1348" y="10117"/>
                    <a:pt x="1410" y="10126"/>
                  </a:cubicBezTo>
                  <a:cubicBezTo>
                    <a:pt x="1464" y="10117"/>
                    <a:pt x="1499" y="10090"/>
                    <a:pt x="1499" y="10036"/>
                  </a:cubicBezTo>
                  <a:close/>
                  <a:moveTo>
                    <a:pt x="2052" y="12606"/>
                  </a:moveTo>
                  <a:cubicBezTo>
                    <a:pt x="2008" y="12615"/>
                    <a:pt x="1981" y="12641"/>
                    <a:pt x="1981" y="12695"/>
                  </a:cubicBezTo>
                  <a:cubicBezTo>
                    <a:pt x="1990" y="12748"/>
                    <a:pt x="2026" y="12775"/>
                    <a:pt x="2079" y="12775"/>
                  </a:cubicBezTo>
                  <a:cubicBezTo>
                    <a:pt x="2124" y="12766"/>
                    <a:pt x="2151" y="12730"/>
                    <a:pt x="2151" y="12686"/>
                  </a:cubicBezTo>
                  <a:cubicBezTo>
                    <a:pt x="2142" y="12632"/>
                    <a:pt x="2106" y="12597"/>
                    <a:pt x="2052" y="12606"/>
                  </a:cubicBezTo>
                  <a:close/>
                  <a:moveTo>
                    <a:pt x="3292" y="13346"/>
                  </a:moveTo>
                  <a:cubicBezTo>
                    <a:pt x="3292" y="13408"/>
                    <a:pt x="3328" y="13444"/>
                    <a:pt x="3382" y="13444"/>
                  </a:cubicBezTo>
                  <a:cubicBezTo>
                    <a:pt x="3444" y="13444"/>
                    <a:pt x="3480" y="13408"/>
                    <a:pt x="3480" y="13346"/>
                  </a:cubicBezTo>
                  <a:cubicBezTo>
                    <a:pt x="3480" y="13284"/>
                    <a:pt x="3444" y="13257"/>
                    <a:pt x="3382" y="13248"/>
                  </a:cubicBezTo>
                  <a:cubicBezTo>
                    <a:pt x="3328" y="13257"/>
                    <a:pt x="3292" y="13293"/>
                    <a:pt x="3292" y="13346"/>
                  </a:cubicBezTo>
                  <a:close/>
                  <a:moveTo>
                    <a:pt x="2820" y="12686"/>
                  </a:moveTo>
                  <a:cubicBezTo>
                    <a:pt x="2820" y="12632"/>
                    <a:pt x="2784" y="12597"/>
                    <a:pt x="2722" y="12597"/>
                  </a:cubicBezTo>
                  <a:cubicBezTo>
                    <a:pt x="2668" y="12597"/>
                    <a:pt x="2632" y="12632"/>
                    <a:pt x="2632" y="12686"/>
                  </a:cubicBezTo>
                  <a:cubicBezTo>
                    <a:pt x="2632" y="12748"/>
                    <a:pt x="2668" y="12775"/>
                    <a:pt x="2722" y="12784"/>
                  </a:cubicBezTo>
                  <a:cubicBezTo>
                    <a:pt x="2784" y="12775"/>
                    <a:pt x="2820" y="12748"/>
                    <a:pt x="2820" y="12686"/>
                  </a:cubicBezTo>
                  <a:close/>
                  <a:moveTo>
                    <a:pt x="1321" y="10688"/>
                  </a:moveTo>
                  <a:cubicBezTo>
                    <a:pt x="1321" y="10741"/>
                    <a:pt x="1348" y="10777"/>
                    <a:pt x="1401" y="10777"/>
                  </a:cubicBezTo>
                  <a:cubicBezTo>
                    <a:pt x="1464" y="10777"/>
                    <a:pt x="1499" y="10741"/>
                    <a:pt x="1499" y="10688"/>
                  </a:cubicBezTo>
                  <a:cubicBezTo>
                    <a:pt x="1499" y="10634"/>
                    <a:pt x="1455" y="10598"/>
                    <a:pt x="1401" y="10598"/>
                  </a:cubicBezTo>
                  <a:cubicBezTo>
                    <a:pt x="1357" y="10607"/>
                    <a:pt x="1321" y="10634"/>
                    <a:pt x="1321" y="10688"/>
                  </a:cubicBezTo>
                  <a:close/>
                  <a:moveTo>
                    <a:pt x="4631" y="2703"/>
                  </a:moveTo>
                  <a:cubicBezTo>
                    <a:pt x="4622" y="2766"/>
                    <a:pt x="4657" y="2801"/>
                    <a:pt x="4720" y="2810"/>
                  </a:cubicBezTo>
                  <a:cubicBezTo>
                    <a:pt x="4782" y="2810"/>
                    <a:pt x="4818" y="2784"/>
                    <a:pt x="4818" y="2712"/>
                  </a:cubicBezTo>
                  <a:cubicBezTo>
                    <a:pt x="4818" y="2650"/>
                    <a:pt x="4782" y="2623"/>
                    <a:pt x="4729" y="2614"/>
                  </a:cubicBezTo>
                  <a:cubicBezTo>
                    <a:pt x="4666" y="2614"/>
                    <a:pt x="4631" y="2650"/>
                    <a:pt x="4631" y="2703"/>
                  </a:cubicBezTo>
                  <a:close/>
                  <a:moveTo>
                    <a:pt x="4078" y="2623"/>
                  </a:moveTo>
                  <a:cubicBezTo>
                    <a:pt x="4024" y="2614"/>
                    <a:pt x="3979" y="2650"/>
                    <a:pt x="3979" y="2703"/>
                  </a:cubicBezTo>
                  <a:cubicBezTo>
                    <a:pt x="3970" y="2757"/>
                    <a:pt x="4006" y="2801"/>
                    <a:pt x="4060" y="2801"/>
                  </a:cubicBezTo>
                  <a:cubicBezTo>
                    <a:pt x="4113" y="2810"/>
                    <a:pt x="4149" y="2766"/>
                    <a:pt x="4158" y="2712"/>
                  </a:cubicBezTo>
                  <a:cubicBezTo>
                    <a:pt x="4149" y="2668"/>
                    <a:pt x="4131" y="2632"/>
                    <a:pt x="4078" y="2623"/>
                  </a:cubicBezTo>
                  <a:close/>
                  <a:moveTo>
                    <a:pt x="5478" y="14684"/>
                  </a:moveTo>
                  <a:cubicBezTo>
                    <a:pt x="5478" y="14631"/>
                    <a:pt x="5442" y="14595"/>
                    <a:pt x="5380" y="14595"/>
                  </a:cubicBezTo>
                  <a:cubicBezTo>
                    <a:pt x="5318" y="14595"/>
                    <a:pt x="5282" y="14631"/>
                    <a:pt x="5291" y="14693"/>
                  </a:cubicBezTo>
                  <a:cubicBezTo>
                    <a:pt x="5291" y="14756"/>
                    <a:pt x="5326" y="14782"/>
                    <a:pt x="5389" y="14782"/>
                  </a:cubicBezTo>
                  <a:cubicBezTo>
                    <a:pt x="5451" y="14773"/>
                    <a:pt x="5478" y="14747"/>
                    <a:pt x="5478" y="14684"/>
                  </a:cubicBezTo>
                  <a:close/>
                  <a:moveTo>
                    <a:pt x="732" y="7949"/>
                  </a:moveTo>
                  <a:cubicBezTo>
                    <a:pt x="679" y="7940"/>
                    <a:pt x="643" y="7976"/>
                    <a:pt x="643" y="8029"/>
                  </a:cubicBezTo>
                  <a:cubicBezTo>
                    <a:pt x="643" y="8083"/>
                    <a:pt x="670" y="8109"/>
                    <a:pt x="723" y="8118"/>
                  </a:cubicBezTo>
                  <a:cubicBezTo>
                    <a:pt x="777" y="8118"/>
                    <a:pt x="804" y="8083"/>
                    <a:pt x="812" y="8029"/>
                  </a:cubicBezTo>
                  <a:cubicBezTo>
                    <a:pt x="804" y="7985"/>
                    <a:pt x="777" y="7949"/>
                    <a:pt x="732" y="7949"/>
                  </a:cubicBezTo>
                  <a:close/>
                  <a:moveTo>
                    <a:pt x="1401" y="7940"/>
                  </a:moveTo>
                  <a:cubicBezTo>
                    <a:pt x="1348" y="7940"/>
                    <a:pt x="1312" y="7976"/>
                    <a:pt x="1312" y="8029"/>
                  </a:cubicBezTo>
                  <a:cubicBezTo>
                    <a:pt x="1312" y="8092"/>
                    <a:pt x="1348" y="8127"/>
                    <a:pt x="1410" y="8127"/>
                  </a:cubicBezTo>
                  <a:cubicBezTo>
                    <a:pt x="1473" y="8127"/>
                    <a:pt x="1499" y="8083"/>
                    <a:pt x="1508" y="8020"/>
                  </a:cubicBezTo>
                  <a:cubicBezTo>
                    <a:pt x="1490" y="7976"/>
                    <a:pt x="1464" y="7931"/>
                    <a:pt x="1401" y="7940"/>
                  </a:cubicBezTo>
                  <a:close/>
                  <a:moveTo>
                    <a:pt x="1410" y="6620"/>
                  </a:moveTo>
                  <a:cubicBezTo>
                    <a:pt x="1348" y="6620"/>
                    <a:pt x="1312" y="6655"/>
                    <a:pt x="1312" y="6718"/>
                  </a:cubicBezTo>
                  <a:cubicBezTo>
                    <a:pt x="1312" y="6771"/>
                    <a:pt x="1348" y="6807"/>
                    <a:pt x="1401" y="6807"/>
                  </a:cubicBezTo>
                  <a:cubicBezTo>
                    <a:pt x="1464" y="6807"/>
                    <a:pt x="1499" y="6771"/>
                    <a:pt x="1499" y="6700"/>
                  </a:cubicBezTo>
                  <a:cubicBezTo>
                    <a:pt x="1490" y="6655"/>
                    <a:pt x="1464" y="6620"/>
                    <a:pt x="1410" y="6620"/>
                  </a:cubicBezTo>
                  <a:close/>
                  <a:moveTo>
                    <a:pt x="1499" y="7378"/>
                  </a:moveTo>
                  <a:cubicBezTo>
                    <a:pt x="1499" y="7315"/>
                    <a:pt x="1473" y="7280"/>
                    <a:pt x="1410" y="7280"/>
                  </a:cubicBezTo>
                  <a:cubicBezTo>
                    <a:pt x="1348" y="7271"/>
                    <a:pt x="1312" y="7307"/>
                    <a:pt x="1312" y="7369"/>
                  </a:cubicBezTo>
                  <a:cubicBezTo>
                    <a:pt x="1312" y="7431"/>
                    <a:pt x="1348" y="7458"/>
                    <a:pt x="1401" y="7467"/>
                  </a:cubicBezTo>
                  <a:cubicBezTo>
                    <a:pt x="1464" y="7467"/>
                    <a:pt x="1499" y="7431"/>
                    <a:pt x="1499" y="7378"/>
                  </a:cubicBezTo>
                  <a:close/>
                  <a:moveTo>
                    <a:pt x="1401" y="8591"/>
                  </a:moveTo>
                  <a:cubicBezTo>
                    <a:pt x="1348" y="8600"/>
                    <a:pt x="1312" y="8636"/>
                    <a:pt x="1312" y="8689"/>
                  </a:cubicBezTo>
                  <a:cubicBezTo>
                    <a:pt x="1312" y="8752"/>
                    <a:pt x="1348" y="8787"/>
                    <a:pt x="1410" y="8778"/>
                  </a:cubicBezTo>
                  <a:cubicBezTo>
                    <a:pt x="1473" y="8778"/>
                    <a:pt x="1499" y="8743"/>
                    <a:pt x="1508" y="8680"/>
                  </a:cubicBezTo>
                  <a:cubicBezTo>
                    <a:pt x="1490" y="8636"/>
                    <a:pt x="1464" y="8591"/>
                    <a:pt x="1401" y="8591"/>
                  </a:cubicBezTo>
                  <a:close/>
                  <a:moveTo>
                    <a:pt x="732" y="8609"/>
                  </a:moveTo>
                  <a:cubicBezTo>
                    <a:pt x="679" y="8600"/>
                    <a:pt x="643" y="8636"/>
                    <a:pt x="643" y="8689"/>
                  </a:cubicBezTo>
                  <a:cubicBezTo>
                    <a:pt x="634" y="8734"/>
                    <a:pt x="670" y="8770"/>
                    <a:pt x="714" y="8770"/>
                  </a:cubicBezTo>
                  <a:cubicBezTo>
                    <a:pt x="768" y="8778"/>
                    <a:pt x="804" y="8743"/>
                    <a:pt x="812" y="8689"/>
                  </a:cubicBezTo>
                  <a:cubicBezTo>
                    <a:pt x="804" y="8645"/>
                    <a:pt x="786" y="8609"/>
                    <a:pt x="732" y="8609"/>
                  </a:cubicBezTo>
                  <a:close/>
                  <a:moveTo>
                    <a:pt x="5469" y="15344"/>
                  </a:moveTo>
                  <a:cubicBezTo>
                    <a:pt x="5469" y="15291"/>
                    <a:pt x="5434" y="15264"/>
                    <a:pt x="5389" y="15255"/>
                  </a:cubicBezTo>
                  <a:cubicBezTo>
                    <a:pt x="5335" y="15255"/>
                    <a:pt x="5300" y="15291"/>
                    <a:pt x="5300" y="15344"/>
                  </a:cubicBezTo>
                  <a:cubicBezTo>
                    <a:pt x="5300" y="15398"/>
                    <a:pt x="5335" y="15434"/>
                    <a:pt x="5389" y="15434"/>
                  </a:cubicBezTo>
                  <a:cubicBezTo>
                    <a:pt x="5442" y="15425"/>
                    <a:pt x="5478" y="15398"/>
                    <a:pt x="5469" y="15344"/>
                  </a:cubicBezTo>
                  <a:close/>
                  <a:moveTo>
                    <a:pt x="6067" y="15434"/>
                  </a:moveTo>
                  <a:cubicBezTo>
                    <a:pt x="6120" y="15442"/>
                    <a:pt x="6156" y="15407"/>
                    <a:pt x="6156" y="15353"/>
                  </a:cubicBezTo>
                  <a:cubicBezTo>
                    <a:pt x="6156" y="15291"/>
                    <a:pt x="6120" y="15255"/>
                    <a:pt x="6067" y="15255"/>
                  </a:cubicBezTo>
                  <a:cubicBezTo>
                    <a:pt x="6013" y="15255"/>
                    <a:pt x="5978" y="15291"/>
                    <a:pt x="5978" y="15344"/>
                  </a:cubicBezTo>
                  <a:cubicBezTo>
                    <a:pt x="5978" y="15398"/>
                    <a:pt x="6013" y="15434"/>
                    <a:pt x="6067" y="15434"/>
                  </a:cubicBezTo>
                  <a:close/>
                  <a:moveTo>
                    <a:pt x="6718" y="15255"/>
                  </a:moveTo>
                  <a:cubicBezTo>
                    <a:pt x="6665" y="15255"/>
                    <a:pt x="6629" y="15291"/>
                    <a:pt x="6629" y="15353"/>
                  </a:cubicBezTo>
                  <a:cubicBezTo>
                    <a:pt x="6638" y="15407"/>
                    <a:pt x="6674" y="15442"/>
                    <a:pt x="6727" y="15442"/>
                  </a:cubicBezTo>
                  <a:cubicBezTo>
                    <a:pt x="6790" y="15442"/>
                    <a:pt x="6816" y="15398"/>
                    <a:pt x="6816" y="15344"/>
                  </a:cubicBezTo>
                  <a:cubicBezTo>
                    <a:pt x="6807" y="15282"/>
                    <a:pt x="6781" y="15246"/>
                    <a:pt x="6718" y="15255"/>
                  </a:cubicBezTo>
                  <a:close/>
                  <a:moveTo>
                    <a:pt x="4078" y="14773"/>
                  </a:moveTo>
                  <a:cubicBezTo>
                    <a:pt x="4122" y="14764"/>
                    <a:pt x="4149" y="14738"/>
                    <a:pt x="4149" y="14684"/>
                  </a:cubicBezTo>
                  <a:cubicBezTo>
                    <a:pt x="4149" y="14631"/>
                    <a:pt x="4113" y="14604"/>
                    <a:pt x="4060" y="14604"/>
                  </a:cubicBezTo>
                  <a:cubicBezTo>
                    <a:pt x="4015" y="14604"/>
                    <a:pt x="3988" y="14640"/>
                    <a:pt x="3979" y="14693"/>
                  </a:cubicBezTo>
                  <a:cubicBezTo>
                    <a:pt x="3988" y="14747"/>
                    <a:pt x="4024" y="14773"/>
                    <a:pt x="4078" y="14773"/>
                  </a:cubicBezTo>
                  <a:close/>
                  <a:moveTo>
                    <a:pt x="4631" y="14684"/>
                  </a:moveTo>
                  <a:cubicBezTo>
                    <a:pt x="4631" y="14747"/>
                    <a:pt x="4666" y="14782"/>
                    <a:pt x="4729" y="14782"/>
                  </a:cubicBezTo>
                  <a:cubicBezTo>
                    <a:pt x="4782" y="14782"/>
                    <a:pt x="4818" y="14747"/>
                    <a:pt x="4818" y="14693"/>
                  </a:cubicBezTo>
                  <a:cubicBezTo>
                    <a:pt x="4818" y="14631"/>
                    <a:pt x="4782" y="14604"/>
                    <a:pt x="4720" y="14595"/>
                  </a:cubicBezTo>
                  <a:cubicBezTo>
                    <a:pt x="4675" y="14604"/>
                    <a:pt x="4631" y="14631"/>
                    <a:pt x="4631" y="14684"/>
                  </a:cubicBezTo>
                  <a:close/>
                  <a:moveTo>
                    <a:pt x="3489" y="12686"/>
                  </a:moveTo>
                  <a:cubicBezTo>
                    <a:pt x="3480" y="12615"/>
                    <a:pt x="3444" y="12579"/>
                    <a:pt x="3382" y="12588"/>
                  </a:cubicBezTo>
                  <a:cubicBezTo>
                    <a:pt x="3310" y="12588"/>
                    <a:pt x="3275" y="12632"/>
                    <a:pt x="3284" y="12695"/>
                  </a:cubicBezTo>
                  <a:cubicBezTo>
                    <a:pt x="3284" y="12757"/>
                    <a:pt x="3328" y="12793"/>
                    <a:pt x="3391" y="12793"/>
                  </a:cubicBezTo>
                  <a:cubicBezTo>
                    <a:pt x="3453" y="12784"/>
                    <a:pt x="3489" y="12748"/>
                    <a:pt x="3489" y="12686"/>
                  </a:cubicBezTo>
                  <a:close/>
                  <a:moveTo>
                    <a:pt x="5282" y="2712"/>
                  </a:moveTo>
                  <a:cubicBezTo>
                    <a:pt x="5282" y="2784"/>
                    <a:pt x="5326" y="2819"/>
                    <a:pt x="5389" y="2819"/>
                  </a:cubicBezTo>
                  <a:cubicBezTo>
                    <a:pt x="5451" y="2810"/>
                    <a:pt x="5487" y="2775"/>
                    <a:pt x="5487" y="2712"/>
                  </a:cubicBezTo>
                  <a:cubicBezTo>
                    <a:pt x="5487" y="2641"/>
                    <a:pt x="5442" y="2614"/>
                    <a:pt x="5380" y="2605"/>
                  </a:cubicBezTo>
                  <a:cubicBezTo>
                    <a:pt x="5318" y="2614"/>
                    <a:pt x="5282" y="2650"/>
                    <a:pt x="5282" y="2712"/>
                  </a:cubicBezTo>
                  <a:close/>
                  <a:moveTo>
                    <a:pt x="2061" y="10589"/>
                  </a:moveTo>
                  <a:cubicBezTo>
                    <a:pt x="2008" y="10589"/>
                    <a:pt x="1972" y="10625"/>
                    <a:pt x="1963" y="10679"/>
                  </a:cubicBezTo>
                  <a:cubicBezTo>
                    <a:pt x="1963" y="10750"/>
                    <a:pt x="1999" y="10786"/>
                    <a:pt x="2061" y="10786"/>
                  </a:cubicBezTo>
                  <a:cubicBezTo>
                    <a:pt x="2124" y="10795"/>
                    <a:pt x="2160" y="10750"/>
                    <a:pt x="2168" y="10688"/>
                  </a:cubicBezTo>
                  <a:cubicBezTo>
                    <a:pt x="2160" y="10625"/>
                    <a:pt x="2133" y="10589"/>
                    <a:pt x="2061" y="10589"/>
                  </a:cubicBezTo>
                  <a:close/>
                  <a:moveTo>
                    <a:pt x="3310" y="4033"/>
                  </a:moveTo>
                  <a:cubicBezTo>
                    <a:pt x="3310" y="4086"/>
                    <a:pt x="3337" y="4131"/>
                    <a:pt x="3400" y="4131"/>
                  </a:cubicBezTo>
                  <a:cubicBezTo>
                    <a:pt x="3462" y="4131"/>
                    <a:pt x="3507" y="4104"/>
                    <a:pt x="3507" y="4033"/>
                  </a:cubicBezTo>
                  <a:cubicBezTo>
                    <a:pt x="3507" y="3970"/>
                    <a:pt x="3471" y="3934"/>
                    <a:pt x="3408" y="3925"/>
                  </a:cubicBezTo>
                  <a:cubicBezTo>
                    <a:pt x="3346" y="3934"/>
                    <a:pt x="3310" y="3970"/>
                    <a:pt x="3310" y="4033"/>
                  </a:cubicBezTo>
                  <a:close/>
                  <a:moveTo>
                    <a:pt x="2722" y="11928"/>
                  </a:moveTo>
                  <a:cubicBezTo>
                    <a:pt x="2668" y="11928"/>
                    <a:pt x="2632" y="11963"/>
                    <a:pt x="2623" y="12017"/>
                  </a:cubicBezTo>
                  <a:cubicBezTo>
                    <a:pt x="2623" y="12088"/>
                    <a:pt x="2650" y="12124"/>
                    <a:pt x="2722" y="12133"/>
                  </a:cubicBezTo>
                  <a:cubicBezTo>
                    <a:pt x="2784" y="12133"/>
                    <a:pt x="2820" y="12097"/>
                    <a:pt x="2829" y="12035"/>
                  </a:cubicBezTo>
                  <a:cubicBezTo>
                    <a:pt x="2820" y="11972"/>
                    <a:pt x="2793" y="11928"/>
                    <a:pt x="2722" y="11928"/>
                  </a:cubicBezTo>
                  <a:close/>
                  <a:moveTo>
                    <a:pt x="3962" y="3372"/>
                  </a:moveTo>
                  <a:cubicBezTo>
                    <a:pt x="3962" y="3435"/>
                    <a:pt x="3997" y="3470"/>
                    <a:pt x="4060" y="3470"/>
                  </a:cubicBezTo>
                  <a:cubicBezTo>
                    <a:pt x="4122" y="3479"/>
                    <a:pt x="4167" y="3444"/>
                    <a:pt x="4167" y="3381"/>
                  </a:cubicBezTo>
                  <a:cubicBezTo>
                    <a:pt x="4167" y="3310"/>
                    <a:pt x="4131" y="3274"/>
                    <a:pt x="4069" y="3274"/>
                  </a:cubicBezTo>
                  <a:cubicBezTo>
                    <a:pt x="4006" y="3274"/>
                    <a:pt x="3970" y="3310"/>
                    <a:pt x="3962" y="3372"/>
                  </a:cubicBezTo>
                  <a:close/>
                  <a:moveTo>
                    <a:pt x="6165" y="14693"/>
                  </a:moveTo>
                  <a:cubicBezTo>
                    <a:pt x="6174" y="14622"/>
                    <a:pt x="6129" y="14586"/>
                    <a:pt x="6067" y="14586"/>
                  </a:cubicBezTo>
                  <a:cubicBezTo>
                    <a:pt x="6004" y="14586"/>
                    <a:pt x="5960" y="14622"/>
                    <a:pt x="5960" y="14684"/>
                  </a:cubicBezTo>
                  <a:cubicBezTo>
                    <a:pt x="5960" y="14756"/>
                    <a:pt x="6004" y="14782"/>
                    <a:pt x="6067" y="14791"/>
                  </a:cubicBezTo>
                  <a:cubicBezTo>
                    <a:pt x="6129" y="14791"/>
                    <a:pt x="6165" y="14756"/>
                    <a:pt x="6165" y="14693"/>
                  </a:cubicBezTo>
                  <a:close/>
                  <a:moveTo>
                    <a:pt x="4720" y="13926"/>
                  </a:moveTo>
                  <a:cubicBezTo>
                    <a:pt x="4657" y="13926"/>
                    <a:pt x="4622" y="13971"/>
                    <a:pt x="4622" y="14033"/>
                  </a:cubicBezTo>
                  <a:cubicBezTo>
                    <a:pt x="4622" y="14095"/>
                    <a:pt x="4666" y="14131"/>
                    <a:pt x="4729" y="14131"/>
                  </a:cubicBezTo>
                  <a:cubicBezTo>
                    <a:pt x="4791" y="14131"/>
                    <a:pt x="4827" y="14086"/>
                    <a:pt x="4827" y="14024"/>
                  </a:cubicBezTo>
                  <a:cubicBezTo>
                    <a:pt x="4818" y="13962"/>
                    <a:pt x="4782" y="13926"/>
                    <a:pt x="4720" y="13926"/>
                  </a:cubicBezTo>
                  <a:close/>
                  <a:moveTo>
                    <a:pt x="2061" y="6611"/>
                  </a:moveTo>
                  <a:cubicBezTo>
                    <a:pt x="1999" y="6611"/>
                    <a:pt x="1963" y="6655"/>
                    <a:pt x="1963" y="6718"/>
                  </a:cubicBezTo>
                  <a:cubicBezTo>
                    <a:pt x="1963" y="6780"/>
                    <a:pt x="2008" y="6816"/>
                    <a:pt x="2070" y="6816"/>
                  </a:cubicBezTo>
                  <a:cubicBezTo>
                    <a:pt x="2133" y="6816"/>
                    <a:pt x="2168" y="6771"/>
                    <a:pt x="2168" y="6709"/>
                  </a:cubicBezTo>
                  <a:cubicBezTo>
                    <a:pt x="2160" y="6646"/>
                    <a:pt x="2124" y="6611"/>
                    <a:pt x="2061" y="6611"/>
                  </a:cubicBezTo>
                  <a:close/>
                  <a:moveTo>
                    <a:pt x="1963" y="6040"/>
                  </a:moveTo>
                  <a:cubicBezTo>
                    <a:pt x="1972" y="6102"/>
                    <a:pt x="2008" y="6138"/>
                    <a:pt x="2079" y="6129"/>
                  </a:cubicBezTo>
                  <a:cubicBezTo>
                    <a:pt x="2133" y="6129"/>
                    <a:pt x="2168" y="6084"/>
                    <a:pt x="2168" y="6031"/>
                  </a:cubicBezTo>
                  <a:cubicBezTo>
                    <a:pt x="2168" y="5968"/>
                    <a:pt x="2124" y="5933"/>
                    <a:pt x="2061" y="5933"/>
                  </a:cubicBezTo>
                  <a:cubicBezTo>
                    <a:pt x="1999" y="5933"/>
                    <a:pt x="1963" y="5968"/>
                    <a:pt x="1963" y="6040"/>
                  </a:cubicBezTo>
                  <a:close/>
                  <a:moveTo>
                    <a:pt x="6718" y="1954"/>
                  </a:moveTo>
                  <a:cubicBezTo>
                    <a:pt x="6656" y="1954"/>
                    <a:pt x="6620" y="1999"/>
                    <a:pt x="6620" y="2052"/>
                  </a:cubicBezTo>
                  <a:cubicBezTo>
                    <a:pt x="6629" y="2115"/>
                    <a:pt x="6665" y="2159"/>
                    <a:pt x="6727" y="2150"/>
                  </a:cubicBezTo>
                  <a:cubicBezTo>
                    <a:pt x="6790" y="2150"/>
                    <a:pt x="6825" y="2115"/>
                    <a:pt x="6825" y="2043"/>
                  </a:cubicBezTo>
                  <a:cubicBezTo>
                    <a:pt x="6816" y="1990"/>
                    <a:pt x="6781" y="1954"/>
                    <a:pt x="6718" y="1954"/>
                  </a:cubicBezTo>
                  <a:close/>
                  <a:moveTo>
                    <a:pt x="2177" y="8689"/>
                  </a:moveTo>
                  <a:cubicBezTo>
                    <a:pt x="2177" y="8627"/>
                    <a:pt x="2142" y="8582"/>
                    <a:pt x="2079" y="8582"/>
                  </a:cubicBezTo>
                  <a:cubicBezTo>
                    <a:pt x="2008" y="8573"/>
                    <a:pt x="1963" y="8618"/>
                    <a:pt x="1954" y="8680"/>
                  </a:cubicBezTo>
                  <a:cubicBezTo>
                    <a:pt x="1954" y="8752"/>
                    <a:pt x="1999" y="8787"/>
                    <a:pt x="2061" y="8805"/>
                  </a:cubicBezTo>
                  <a:cubicBezTo>
                    <a:pt x="2133" y="8796"/>
                    <a:pt x="2177" y="8761"/>
                    <a:pt x="2177" y="8689"/>
                  </a:cubicBezTo>
                  <a:close/>
                  <a:moveTo>
                    <a:pt x="2070" y="7922"/>
                  </a:moveTo>
                  <a:cubicBezTo>
                    <a:pt x="2008" y="7922"/>
                    <a:pt x="1963" y="7958"/>
                    <a:pt x="1954" y="8020"/>
                  </a:cubicBezTo>
                  <a:cubicBezTo>
                    <a:pt x="1954" y="8092"/>
                    <a:pt x="1990" y="8136"/>
                    <a:pt x="2061" y="8136"/>
                  </a:cubicBezTo>
                  <a:cubicBezTo>
                    <a:pt x="2124" y="8145"/>
                    <a:pt x="2168" y="8100"/>
                    <a:pt x="2177" y="8029"/>
                  </a:cubicBezTo>
                  <a:cubicBezTo>
                    <a:pt x="2168" y="7967"/>
                    <a:pt x="2133" y="7922"/>
                    <a:pt x="2070" y="7922"/>
                  </a:cubicBezTo>
                  <a:close/>
                  <a:moveTo>
                    <a:pt x="2177" y="9385"/>
                  </a:moveTo>
                  <a:cubicBezTo>
                    <a:pt x="2177" y="9314"/>
                    <a:pt x="2142" y="9269"/>
                    <a:pt x="2070" y="9260"/>
                  </a:cubicBezTo>
                  <a:cubicBezTo>
                    <a:pt x="2008" y="9260"/>
                    <a:pt x="1963" y="9296"/>
                    <a:pt x="1963" y="9358"/>
                  </a:cubicBezTo>
                  <a:cubicBezTo>
                    <a:pt x="1954" y="9430"/>
                    <a:pt x="1999" y="9465"/>
                    <a:pt x="2061" y="9483"/>
                  </a:cubicBezTo>
                  <a:cubicBezTo>
                    <a:pt x="2124" y="9474"/>
                    <a:pt x="2168" y="9448"/>
                    <a:pt x="2177" y="9385"/>
                  </a:cubicBezTo>
                  <a:close/>
                  <a:moveTo>
                    <a:pt x="5960" y="2721"/>
                  </a:moveTo>
                  <a:cubicBezTo>
                    <a:pt x="5960" y="2784"/>
                    <a:pt x="6004" y="2819"/>
                    <a:pt x="6067" y="2819"/>
                  </a:cubicBezTo>
                  <a:cubicBezTo>
                    <a:pt x="6129" y="2819"/>
                    <a:pt x="6174" y="2775"/>
                    <a:pt x="6174" y="2712"/>
                  </a:cubicBezTo>
                  <a:cubicBezTo>
                    <a:pt x="6174" y="2641"/>
                    <a:pt x="6129" y="2605"/>
                    <a:pt x="6058" y="2596"/>
                  </a:cubicBezTo>
                  <a:cubicBezTo>
                    <a:pt x="5996" y="2614"/>
                    <a:pt x="5951" y="2650"/>
                    <a:pt x="5960" y="2721"/>
                  </a:cubicBezTo>
                  <a:close/>
                  <a:moveTo>
                    <a:pt x="2730" y="5264"/>
                  </a:moveTo>
                  <a:cubicBezTo>
                    <a:pt x="2659" y="5264"/>
                    <a:pt x="2615" y="5308"/>
                    <a:pt x="2615" y="5380"/>
                  </a:cubicBezTo>
                  <a:cubicBezTo>
                    <a:pt x="2623" y="5442"/>
                    <a:pt x="2668" y="5487"/>
                    <a:pt x="2739" y="5478"/>
                  </a:cubicBezTo>
                  <a:cubicBezTo>
                    <a:pt x="2793" y="5469"/>
                    <a:pt x="2829" y="5433"/>
                    <a:pt x="2838" y="5371"/>
                  </a:cubicBezTo>
                  <a:cubicBezTo>
                    <a:pt x="2820" y="5308"/>
                    <a:pt x="2793" y="5264"/>
                    <a:pt x="2730" y="5264"/>
                  </a:cubicBezTo>
                  <a:close/>
                  <a:moveTo>
                    <a:pt x="2722" y="11259"/>
                  </a:moveTo>
                  <a:cubicBezTo>
                    <a:pt x="2659" y="11259"/>
                    <a:pt x="2615" y="11303"/>
                    <a:pt x="2615" y="11374"/>
                  </a:cubicBezTo>
                  <a:cubicBezTo>
                    <a:pt x="2615" y="11437"/>
                    <a:pt x="2659" y="11482"/>
                    <a:pt x="2722" y="11482"/>
                  </a:cubicBezTo>
                  <a:cubicBezTo>
                    <a:pt x="2784" y="11482"/>
                    <a:pt x="2829" y="11437"/>
                    <a:pt x="2838" y="11374"/>
                  </a:cubicBezTo>
                  <a:cubicBezTo>
                    <a:pt x="2829" y="11303"/>
                    <a:pt x="2793" y="11259"/>
                    <a:pt x="2722" y="11259"/>
                  </a:cubicBezTo>
                  <a:close/>
                  <a:moveTo>
                    <a:pt x="2070" y="9920"/>
                  </a:moveTo>
                  <a:cubicBezTo>
                    <a:pt x="2008" y="9920"/>
                    <a:pt x="1963" y="9965"/>
                    <a:pt x="1963" y="10027"/>
                  </a:cubicBezTo>
                  <a:cubicBezTo>
                    <a:pt x="1954" y="10090"/>
                    <a:pt x="1999" y="10134"/>
                    <a:pt x="2061" y="10134"/>
                  </a:cubicBezTo>
                  <a:cubicBezTo>
                    <a:pt x="2124" y="10143"/>
                    <a:pt x="2168" y="10099"/>
                    <a:pt x="2177" y="10027"/>
                  </a:cubicBezTo>
                  <a:cubicBezTo>
                    <a:pt x="2168" y="9965"/>
                    <a:pt x="2133" y="9929"/>
                    <a:pt x="2070" y="9920"/>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63"/>
            <p:cNvSpPr/>
            <p:nvPr/>
          </p:nvSpPr>
          <p:spPr>
            <a:xfrm>
              <a:off x="6854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63"/>
            <p:cNvSpPr/>
            <p:nvPr/>
          </p:nvSpPr>
          <p:spPr>
            <a:xfrm>
              <a:off x="692990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63"/>
            <p:cNvSpPr/>
            <p:nvPr/>
          </p:nvSpPr>
          <p:spPr>
            <a:xfrm>
              <a:off x="70054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63"/>
            <p:cNvSpPr/>
            <p:nvPr/>
          </p:nvSpPr>
          <p:spPr>
            <a:xfrm>
              <a:off x="70867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63"/>
            <p:cNvSpPr/>
            <p:nvPr/>
          </p:nvSpPr>
          <p:spPr>
            <a:xfrm>
              <a:off x="716225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63"/>
            <p:cNvSpPr/>
            <p:nvPr/>
          </p:nvSpPr>
          <p:spPr>
            <a:xfrm>
              <a:off x="72377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63"/>
            <p:cNvSpPr/>
            <p:nvPr/>
          </p:nvSpPr>
          <p:spPr>
            <a:xfrm>
              <a:off x="73190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63"/>
            <p:cNvSpPr/>
            <p:nvPr/>
          </p:nvSpPr>
          <p:spPr>
            <a:xfrm>
              <a:off x="70054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63"/>
            <p:cNvSpPr/>
            <p:nvPr/>
          </p:nvSpPr>
          <p:spPr>
            <a:xfrm>
              <a:off x="70867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63"/>
            <p:cNvSpPr/>
            <p:nvPr/>
          </p:nvSpPr>
          <p:spPr>
            <a:xfrm>
              <a:off x="716225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63"/>
            <p:cNvSpPr/>
            <p:nvPr/>
          </p:nvSpPr>
          <p:spPr>
            <a:xfrm>
              <a:off x="6704925" y="205175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63"/>
            <p:cNvSpPr/>
            <p:nvPr/>
          </p:nvSpPr>
          <p:spPr>
            <a:xfrm>
              <a:off x="7478375" y="2043425"/>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63"/>
            <p:cNvSpPr/>
            <p:nvPr/>
          </p:nvSpPr>
          <p:spPr>
            <a:xfrm>
              <a:off x="723777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63"/>
            <p:cNvSpPr/>
            <p:nvPr/>
          </p:nvSpPr>
          <p:spPr>
            <a:xfrm>
              <a:off x="7400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63"/>
            <p:cNvSpPr/>
            <p:nvPr/>
          </p:nvSpPr>
          <p:spPr>
            <a:xfrm>
              <a:off x="731330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6" name="Google Shape;1646;p63"/>
          <p:cNvSpPr/>
          <p:nvPr/>
        </p:nvSpPr>
        <p:spPr>
          <a:xfrm rot="10800000">
            <a:off x="-1853778" y="-3126327"/>
            <a:ext cx="4024200" cy="4024200"/>
          </a:xfrm>
          <a:prstGeom prst="blockArc">
            <a:avLst>
              <a:gd fmla="val 10800000" name="adj1"/>
              <a:gd fmla="val 12243" name="adj2"/>
              <a:gd fmla="val 10363" name="adj3"/>
            </a:avLst>
          </a:prstGeom>
          <a:solidFill>
            <a:srgbClr val="9100B1">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63"/>
          <p:cNvSpPr/>
          <p:nvPr/>
        </p:nvSpPr>
        <p:spPr>
          <a:xfrm rot="2112538">
            <a:off x="-1061772" y="4431723"/>
            <a:ext cx="4024211" cy="4024211"/>
          </a:xfrm>
          <a:prstGeom prst="blockArc">
            <a:avLst>
              <a:gd fmla="val 10800000" name="adj1"/>
              <a:gd fmla="val 12243" name="adj2"/>
              <a:gd fmla="val 10363" name="adj3"/>
            </a:avLst>
          </a:prstGeom>
          <a:solidFill>
            <a:srgbClr val="FF0098">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48" name="Google Shape;1648;p63"/>
          <p:cNvGrpSpPr/>
          <p:nvPr/>
        </p:nvGrpSpPr>
        <p:grpSpPr>
          <a:xfrm rot="5400000">
            <a:off x="-1232455" y="2250635"/>
            <a:ext cx="3011323" cy="1432849"/>
            <a:chOff x="6138003" y="1915900"/>
            <a:chExt cx="1988197" cy="946025"/>
          </a:xfrm>
        </p:grpSpPr>
        <p:sp>
          <p:nvSpPr>
            <p:cNvPr id="1649" name="Google Shape;1649;p63"/>
            <p:cNvSpPr/>
            <p:nvPr/>
          </p:nvSpPr>
          <p:spPr>
            <a:xfrm rot="5400000">
              <a:off x="6722851" y="1458576"/>
              <a:ext cx="818501" cy="1988197"/>
            </a:xfrm>
            <a:custGeom>
              <a:rect b="b" l="l" r="r" t="t"/>
              <a:pathLst>
                <a:path extrusionOk="0" h="16754" w="6897">
                  <a:moveTo>
                    <a:pt x="6558" y="8029"/>
                  </a:moveTo>
                  <a:cubicBezTo>
                    <a:pt x="6558" y="8118"/>
                    <a:pt x="6629" y="8190"/>
                    <a:pt x="6718" y="8199"/>
                  </a:cubicBezTo>
                  <a:cubicBezTo>
                    <a:pt x="6807" y="8199"/>
                    <a:pt x="6888" y="8127"/>
                    <a:pt x="6888" y="8029"/>
                  </a:cubicBezTo>
                  <a:cubicBezTo>
                    <a:pt x="6888" y="7940"/>
                    <a:pt x="6816" y="7869"/>
                    <a:pt x="6727" y="7869"/>
                  </a:cubicBezTo>
                  <a:cubicBezTo>
                    <a:pt x="6638" y="7860"/>
                    <a:pt x="6567" y="7931"/>
                    <a:pt x="6558" y="8029"/>
                  </a:cubicBezTo>
                  <a:close/>
                  <a:moveTo>
                    <a:pt x="6736" y="9207"/>
                  </a:moveTo>
                  <a:cubicBezTo>
                    <a:pt x="6647" y="9198"/>
                    <a:pt x="6567" y="9278"/>
                    <a:pt x="6558" y="9358"/>
                  </a:cubicBezTo>
                  <a:cubicBezTo>
                    <a:pt x="6558" y="9448"/>
                    <a:pt x="6629" y="9528"/>
                    <a:pt x="6718" y="9537"/>
                  </a:cubicBezTo>
                  <a:cubicBezTo>
                    <a:pt x="6807" y="9537"/>
                    <a:pt x="6888" y="9465"/>
                    <a:pt x="6888" y="9376"/>
                  </a:cubicBezTo>
                  <a:cubicBezTo>
                    <a:pt x="6897" y="9296"/>
                    <a:pt x="6825" y="9216"/>
                    <a:pt x="6736" y="9207"/>
                  </a:cubicBezTo>
                  <a:close/>
                  <a:moveTo>
                    <a:pt x="6727" y="8520"/>
                  </a:moveTo>
                  <a:cubicBezTo>
                    <a:pt x="6629" y="8529"/>
                    <a:pt x="6558" y="8600"/>
                    <a:pt x="6558" y="8689"/>
                  </a:cubicBezTo>
                  <a:cubicBezTo>
                    <a:pt x="6558" y="8778"/>
                    <a:pt x="6638" y="8859"/>
                    <a:pt x="6736" y="8850"/>
                  </a:cubicBezTo>
                  <a:cubicBezTo>
                    <a:pt x="6825" y="8850"/>
                    <a:pt x="6897" y="8770"/>
                    <a:pt x="6888" y="8680"/>
                  </a:cubicBezTo>
                  <a:cubicBezTo>
                    <a:pt x="6888" y="8591"/>
                    <a:pt x="6816" y="8520"/>
                    <a:pt x="6727" y="8520"/>
                  </a:cubicBezTo>
                  <a:close/>
                  <a:moveTo>
                    <a:pt x="6727" y="7208"/>
                  </a:moveTo>
                  <a:cubicBezTo>
                    <a:pt x="6638" y="7208"/>
                    <a:pt x="6567" y="7280"/>
                    <a:pt x="6558" y="7360"/>
                  </a:cubicBezTo>
                  <a:cubicBezTo>
                    <a:pt x="6558" y="7449"/>
                    <a:pt x="6629" y="7530"/>
                    <a:pt x="6718" y="7538"/>
                  </a:cubicBezTo>
                  <a:cubicBezTo>
                    <a:pt x="6807" y="7538"/>
                    <a:pt x="6888" y="7458"/>
                    <a:pt x="6888" y="7369"/>
                  </a:cubicBezTo>
                  <a:cubicBezTo>
                    <a:pt x="6888" y="7289"/>
                    <a:pt x="6807" y="7208"/>
                    <a:pt x="6727" y="7208"/>
                  </a:cubicBezTo>
                  <a:close/>
                  <a:moveTo>
                    <a:pt x="6718" y="9867"/>
                  </a:moveTo>
                  <a:cubicBezTo>
                    <a:pt x="6629" y="9876"/>
                    <a:pt x="6575" y="9929"/>
                    <a:pt x="6567" y="10027"/>
                  </a:cubicBezTo>
                  <a:cubicBezTo>
                    <a:pt x="6558" y="10108"/>
                    <a:pt x="6638" y="10188"/>
                    <a:pt x="6718" y="10188"/>
                  </a:cubicBezTo>
                  <a:cubicBezTo>
                    <a:pt x="6807" y="10197"/>
                    <a:pt x="6888" y="10117"/>
                    <a:pt x="6888" y="10027"/>
                  </a:cubicBezTo>
                  <a:cubicBezTo>
                    <a:pt x="6888" y="9947"/>
                    <a:pt x="6807" y="9858"/>
                    <a:pt x="6718" y="9867"/>
                  </a:cubicBezTo>
                  <a:close/>
                  <a:moveTo>
                    <a:pt x="5906" y="8689"/>
                  </a:moveTo>
                  <a:cubicBezTo>
                    <a:pt x="5915" y="8787"/>
                    <a:pt x="5969" y="8841"/>
                    <a:pt x="6058" y="8850"/>
                  </a:cubicBezTo>
                  <a:cubicBezTo>
                    <a:pt x="6147" y="8859"/>
                    <a:pt x="6228" y="8778"/>
                    <a:pt x="6228" y="8689"/>
                  </a:cubicBezTo>
                  <a:cubicBezTo>
                    <a:pt x="6228" y="8609"/>
                    <a:pt x="6147" y="8529"/>
                    <a:pt x="6067" y="8529"/>
                  </a:cubicBezTo>
                  <a:cubicBezTo>
                    <a:pt x="5978" y="8529"/>
                    <a:pt x="5897" y="8609"/>
                    <a:pt x="5906" y="8689"/>
                  </a:cubicBezTo>
                  <a:close/>
                  <a:moveTo>
                    <a:pt x="6228" y="8038"/>
                  </a:moveTo>
                  <a:cubicBezTo>
                    <a:pt x="6228" y="7949"/>
                    <a:pt x="6156" y="7869"/>
                    <a:pt x="6067" y="7869"/>
                  </a:cubicBezTo>
                  <a:cubicBezTo>
                    <a:pt x="5987" y="7869"/>
                    <a:pt x="5906" y="7940"/>
                    <a:pt x="5906" y="8020"/>
                  </a:cubicBezTo>
                  <a:cubicBezTo>
                    <a:pt x="5897" y="8109"/>
                    <a:pt x="5978" y="8190"/>
                    <a:pt x="6067" y="8190"/>
                  </a:cubicBezTo>
                  <a:cubicBezTo>
                    <a:pt x="6147" y="8190"/>
                    <a:pt x="6219" y="8118"/>
                    <a:pt x="6228" y="8038"/>
                  </a:cubicBezTo>
                  <a:close/>
                  <a:moveTo>
                    <a:pt x="6888" y="6718"/>
                  </a:moveTo>
                  <a:cubicBezTo>
                    <a:pt x="6888" y="6629"/>
                    <a:pt x="6807" y="6548"/>
                    <a:pt x="6727" y="6548"/>
                  </a:cubicBezTo>
                  <a:cubicBezTo>
                    <a:pt x="6638" y="6548"/>
                    <a:pt x="6567" y="6629"/>
                    <a:pt x="6567" y="6709"/>
                  </a:cubicBezTo>
                  <a:cubicBezTo>
                    <a:pt x="6558" y="6798"/>
                    <a:pt x="6638" y="6878"/>
                    <a:pt x="6727" y="6869"/>
                  </a:cubicBezTo>
                  <a:cubicBezTo>
                    <a:pt x="6807" y="6869"/>
                    <a:pt x="6879" y="6798"/>
                    <a:pt x="6888" y="6718"/>
                  </a:cubicBezTo>
                  <a:close/>
                  <a:moveTo>
                    <a:pt x="6067" y="9207"/>
                  </a:moveTo>
                  <a:cubicBezTo>
                    <a:pt x="5987" y="9207"/>
                    <a:pt x="5906" y="9287"/>
                    <a:pt x="5906" y="9376"/>
                  </a:cubicBezTo>
                  <a:cubicBezTo>
                    <a:pt x="5906" y="9456"/>
                    <a:pt x="5978" y="9528"/>
                    <a:pt x="6058" y="9528"/>
                  </a:cubicBezTo>
                  <a:cubicBezTo>
                    <a:pt x="6147" y="9537"/>
                    <a:pt x="6228" y="9456"/>
                    <a:pt x="6228" y="9367"/>
                  </a:cubicBezTo>
                  <a:cubicBezTo>
                    <a:pt x="6228" y="9287"/>
                    <a:pt x="6156" y="9216"/>
                    <a:pt x="6067" y="9207"/>
                  </a:cubicBezTo>
                  <a:close/>
                  <a:moveTo>
                    <a:pt x="5906" y="7369"/>
                  </a:moveTo>
                  <a:cubicBezTo>
                    <a:pt x="5906" y="7449"/>
                    <a:pt x="5978" y="7530"/>
                    <a:pt x="6058" y="7530"/>
                  </a:cubicBezTo>
                  <a:cubicBezTo>
                    <a:pt x="6147" y="7530"/>
                    <a:pt x="6228" y="7449"/>
                    <a:pt x="6228" y="7369"/>
                  </a:cubicBezTo>
                  <a:cubicBezTo>
                    <a:pt x="6219" y="7289"/>
                    <a:pt x="6147" y="7208"/>
                    <a:pt x="6067" y="7208"/>
                  </a:cubicBezTo>
                  <a:cubicBezTo>
                    <a:pt x="5987" y="7208"/>
                    <a:pt x="5906" y="7289"/>
                    <a:pt x="5906" y="7369"/>
                  </a:cubicBezTo>
                  <a:close/>
                  <a:moveTo>
                    <a:pt x="6879" y="10688"/>
                  </a:moveTo>
                  <a:cubicBezTo>
                    <a:pt x="6879" y="10607"/>
                    <a:pt x="6807" y="10527"/>
                    <a:pt x="6718" y="10527"/>
                  </a:cubicBezTo>
                  <a:cubicBezTo>
                    <a:pt x="6638" y="10536"/>
                    <a:pt x="6567" y="10607"/>
                    <a:pt x="6567" y="10688"/>
                  </a:cubicBezTo>
                  <a:cubicBezTo>
                    <a:pt x="6567" y="10777"/>
                    <a:pt x="6647" y="10848"/>
                    <a:pt x="6727" y="10848"/>
                  </a:cubicBezTo>
                  <a:cubicBezTo>
                    <a:pt x="6807" y="10848"/>
                    <a:pt x="6888" y="10768"/>
                    <a:pt x="6879" y="10688"/>
                  </a:cubicBezTo>
                  <a:close/>
                  <a:moveTo>
                    <a:pt x="5906" y="10027"/>
                  </a:moveTo>
                  <a:cubicBezTo>
                    <a:pt x="5906" y="10108"/>
                    <a:pt x="5978" y="10188"/>
                    <a:pt x="6067" y="10188"/>
                  </a:cubicBezTo>
                  <a:cubicBezTo>
                    <a:pt x="6147" y="10188"/>
                    <a:pt x="6219" y="10117"/>
                    <a:pt x="6228" y="10036"/>
                  </a:cubicBezTo>
                  <a:cubicBezTo>
                    <a:pt x="6228" y="9947"/>
                    <a:pt x="6147" y="9876"/>
                    <a:pt x="6067" y="9876"/>
                  </a:cubicBezTo>
                  <a:cubicBezTo>
                    <a:pt x="5987" y="9867"/>
                    <a:pt x="5906" y="9947"/>
                    <a:pt x="5906" y="10027"/>
                  </a:cubicBezTo>
                  <a:close/>
                  <a:moveTo>
                    <a:pt x="6058" y="6557"/>
                  </a:moveTo>
                  <a:cubicBezTo>
                    <a:pt x="5969" y="6566"/>
                    <a:pt x="5915" y="6620"/>
                    <a:pt x="5915" y="6709"/>
                  </a:cubicBezTo>
                  <a:cubicBezTo>
                    <a:pt x="5906" y="6798"/>
                    <a:pt x="5987" y="6869"/>
                    <a:pt x="6067" y="6869"/>
                  </a:cubicBezTo>
                  <a:cubicBezTo>
                    <a:pt x="6147" y="6869"/>
                    <a:pt x="6228" y="6789"/>
                    <a:pt x="6219" y="6709"/>
                  </a:cubicBezTo>
                  <a:cubicBezTo>
                    <a:pt x="6219" y="6620"/>
                    <a:pt x="6138" y="6548"/>
                    <a:pt x="6058" y="6557"/>
                  </a:cubicBezTo>
                  <a:close/>
                  <a:moveTo>
                    <a:pt x="5541" y="8689"/>
                  </a:moveTo>
                  <a:cubicBezTo>
                    <a:pt x="5532" y="8600"/>
                    <a:pt x="5478" y="8547"/>
                    <a:pt x="5398" y="8538"/>
                  </a:cubicBezTo>
                  <a:cubicBezTo>
                    <a:pt x="5309" y="8520"/>
                    <a:pt x="5228" y="8600"/>
                    <a:pt x="5228" y="8680"/>
                  </a:cubicBezTo>
                  <a:cubicBezTo>
                    <a:pt x="5219" y="8761"/>
                    <a:pt x="5300" y="8841"/>
                    <a:pt x="5380" y="8841"/>
                  </a:cubicBezTo>
                  <a:cubicBezTo>
                    <a:pt x="5460" y="8850"/>
                    <a:pt x="5541" y="8770"/>
                    <a:pt x="5541" y="8689"/>
                  </a:cubicBezTo>
                  <a:close/>
                  <a:moveTo>
                    <a:pt x="6870" y="6040"/>
                  </a:moveTo>
                  <a:cubicBezTo>
                    <a:pt x="6879" y="5951"/>
                    <a:pt x="6834" y="5897"/>
                    <a:pt x="6736" y="5879"/>
                  </a:cubicBezTo>
                  <a:cubicBezTo>
                    <a:pt x="6647" y="5870"/>
                    <a:pt x="6575" y="5933"/>
                    <a:pt x="6575" y="6022"/>
                  </a:cubicBezTo>
                  <a:cubicBezTo>
                    <a:pt x="6575" y="6120"/>
                    <a:pt x="6620" y="6165"/>
                    <a:pt x="6718" y="6182"/>
                  </a:cubicBezTo>
                  <a:cubicBezTo>
                    <a:pt x="6807" y="6174"/>
                    <a:pt x="6870" y="6138"/>
                    <a:pt x="6870" y="6040"/>
                  </a:cubicBezTo>
                  <a:close/>
                  <a:moveTo>
                    <a:pt x="5532" y="8038"/>
                  </a:moveTo>
                  <a:cubicBezTo>
                    <a:pt x="5532" y="7940"/>
                    <a:pt x="5487" y="7886"/>
                    <a:pt x="5389" y="7877"/>
                  </a:cubicBezTo>
                  <a:cubicBezTo>
                    <a:pt x="5300" y="7877"/>
                    <a:pt x="5228" y="7940"/>
                    <a:pt x="5237" y="8029"/>
                  </a:cubicBezTo>
                  <a:cubicBezTo>
                    <a:pt x="5237" y="8127"/>
                    <a:pt x="5291" y="8172"/>
                    <a:pt x="5380" y="8181"/>
                  </a:cubicBezTo>
                  <a:cubicBezTo>
                    <a:pt x="5478" y="8172"/>
                    <a:pt x="5532" y="8127"/>
                    <a:pt x="5532" y="8038"/>
                  </a:cubicBezTo>
                  <a:close/>
                  <a:moveTo>
                    <a:pt x="5237" y="9367"/>
                  </a:moveTo>
                  <a:cubicBezTo>
                    <a:pt x="5237" y="9465"/>
                    <a:pt x="5282" y="9510"/>
                    <a:pt x="5380" y="9519"/>
                  </a:cubicBezTo>
                  <a:cubicBezTo>
                    <a:pt x="5469" y="9528"/>
                    <a:pt x="5541" y="9456"/>
                    <a:pt x="5532" y="9367"/>
                  </a:cubicBezTo>
                  <a:cubicBezTo>
                    <a:pt x="5532" y="9278"/>
                    <a:pt x="5478" y="9225"/>
                    <a:pt x="5380" y="9225"/>
                  </a:cubicBezTo>
                  <a:cubicBezTo>
                    <a:pt x="5291" y="9225"/>
                    <a:pt x="5237" y="9278"/>
                    <a:pt x="5237" y="9367"/>
                  </a:cubicBezTo>
                  <a:close/>
                  <a:moveTo>
                    <a:pt x="5389" y="7226"/>
                  </a:moveTo>
                  <a:cubicBezTo>
                    <a:pt x="5291" y="7226"/>
                    <a:pt x="5237" y="7280"/>
                    <a:pt x="5237" y="7369"/>
                  </a:cubicBezTo>
                  <a:cubicBezTo>
                    <a:pt x="5237" y="7458"/>
                    <a:pt x="5291" y="7512"/>
                    <a:pt x="5380" y="7521"/>
                  </a:cubicBezTo>
                  <a:cubicBezTo>
                    <a:pt x="5478" y="7521"/>
                    <a:pt x="5523" y="7467"/>
                    <a:pt x="5532" y="7378"/>
                  </a:cubicBezTo>
                  <a:cubicBezTo>
                    <a:pt x="5523" y="7280"/>
                    <a:pt x="5478" y="7226"/>
                    <a:pt x="5389" y="7226"/>
                  </a:cubicBezTo>
                  <a:close/>
                  <a:moveTo>
                    <a:pt x="5915" y="10696"/>
                  </a:moveTo>
                  <a:cubicBezTo>
                    <a:pt x="5924" y="10786"/>
                    <a:pt x="5978" y="10839"/>
                    <a:pt x="6076" y="10839"/>
                  </a:cubicBezTo>
                  <a:cubicBezTo>
                    <a:pt x="6165" y="10830"/>
                    <a:pt x="6219" y="10777"/>
                    <a:pt x="6210" y="10679"/>
                  </a:cubicBezTo>
                  <a:cubicBezTo>
                    <a:pt x="6210" y="10589"/>
                    <a:pt x="6147" y="10545"/>
                    <a:pt x="6058" y="10545"/>
                  </a:cubicBezTo>
                  <a:cubicBezTo>
                    <a:pt x="5969" y="10554"/>
                    <a:pt x="5915" y="10598"/>
                    <a:pt x="5915" y="10696"/>
                  </a:cubicBezTo>
                  <a:close/>
                  <a:moveTo>
                    <a:pt x="6727" y="11223"/>
                  </a:moveTo>
                  <a:cubicBezTo>
                    <a:pt x="6638" y="11223"/>
                    <a:pt x="6575" y="11276"/>
                    <a:pt x="6575" y="11366"/>
                  </a:cubicBezTo>
                  <a:cubicBezTo>
                    <a:pt x="6575" y="11464"/>
                    <a:pt x="6629" y="11517"/>
                    <a:pt x="6718" y="11517"/>
                  </a:cubicBezTo>
                  <a:cubicBezTo>
                    <a:pt x="6816" y="11517"/>
                    <a:pt x="6861" y="11464"/>
                    <a:pt x="6870" y="11374"/>
                  </a:cubicBezTo>
                  <a:cubicBezTo>
                    <a:pt x="6870" y="11285"/>
                    <a:pt x="6816" y="11223"/>
                    <a:pt x="6727" y="11223"/>
                  </a:cubicBezTo>
                  <a:close/>
                  <a:moveTo>
                    <a:pt x="5237" y="10036"/>
                  </a:moveTo>
                  <a:cubicBezTo>
                    <a:pt x="5246" y="10126"/>
                    <a:pt x="5291" y="10170"/>
                    <a:pt x="5380" y="10179"/>
                  </a:cubicBezTo>
                  <a:cubicBezTo>
                    <a:pt x="5460" y="10179"/>
                    <a:pt x="5532" y="10117"/>
                    <a:pt x="5532" y="10027"/>
                  </a:cubicBezTo>
                  <a:cubicBezTo>
                    <a:pt x="5523" y="9938"/>
                    <a:pt x="5478" y="9894"/>
                    <a:pt x="5398" y="9885"/>
                  </a:cubicBezTo>
                  <a:cubicBezTo>
                    <a:pt x="5300" y="9885"/>
                    <a:pt x="5237" y="9947"/>
                    <a:pt x="5237" y="10036"/>
                  </a:cubicBezTo>
                  <a:close/>
                  <a:moveTo>
                    <a:pt x="4729" y="8547"/>
                  </a:moveTo>
                  <a:cubicBezTo>
                    <a:pt x="4648" y="8538"/>
                    <a:pt x="4577" y="8600"/>
                    <a:pt x="4577" y="8689"/>
                  </a:cubicBezTo>
                  <a:cubicBezTo>
                    <a:pt x="4586" y="8778"/>
                    <a:pt x="4631" y="8823"/>
                    <a:pt x="4720" y="8832"/>
                  </a:cubicBezTo>
                  <a:cubicBezTo>
                    <a:pt x="4800" y="8841"/>
                    <a:pt x="4872" y="8778"/>
                    <a:pt x="4872" y="8671"/>
                  </a:cubicBezTo>
                  <a:cubicBezTo>
                    <a:pt x="4863" y="8600"/>
                    <a:pt x="4818" y="8547"/>
                    <a:pt x="4729" y="8547"/>
                  </a:cubicBezTo>
                  <a:close/>
                  <a:moveTo>
                    <a:pt x="5380" y="6566"/>
                  </a:moveTo>
                  <a:cubicBezTo>
                    <a:pt x="5300" y="6566"/>
                    <a:pt x="5246" y="6620"/>
                    <a:pt x="5237" y="6700"/>
                  </a:cubicBezTo>
                  <a:cubicBezTo>
                    <a:pt x="5228" y="6789"/>
                    <a:pt x="5291" y="6852"/>
                    <a:pt x="5380" y="6860"/>
                  </a:cubicBezTo>
                  <a:cubicBezTo>
                    <a:pt x="5460" y="6860"/>
                    <a:pt x="5532" y="6798"/>
                    <a:pt x="5532" y="6718"/>
                  </a:cubicBezTo>
                  <a:cubicBezTo>
                    <a:pt x="5532" y="6629"/>
                    <a:pt x="5469" y="6566"/>
                    <a:pt x="5380" y="6566"/>
                  </a:cubicBezTo>
                  <a:close/>
                  <a:moveTo>
                    <a:pt x="6058" y="5888"/>
                  </a:moveTo>
                  <a:cubicBezTo>
                    <a:pt x="5969" y="5888"/>
                    <a:pt x="5924" y="5942"/>
                    <a:pt x="5924" y="6031"/>
                  </a:cubicBezTo>
                  <a:cubicBezTo>
                    <a:pt x="5924" y="6120"/>
                    <a:pt x="5978" y="6174"/>
                    <a:pt x="6067" y="6174"/>
                  </a:cubicBezTo>
                  <a:cubicBezTo>
                    <a:pt x="6156" y="6174"/>
                    <a:pt x="6210" y="6111"/>
                    <a:pt x="6210" y="6022"/>
                  </a:cubicBezTo>
                  <a:cubicBezTo>
                    <a:pt x="6210" y="5942"/>
                    <a:pt x="6147" y="5879"/>
                    <a:pt x="6058" y="5888"/>
                  </a:cubicBezTo>
                  <a:close/>
                  <a:moveTo>
                    <a:pt x="6727" y="5228"/>
                  </a:moveTo>
                  <a:cubicBezTo>
                    <a:pt x="6647" y="5219"/>
                    <a:pt x="6575" y="5290"/>
                    <a:pt x="6584" y="5371"/>
                  </a:cubicBezTo>
                  <a:cubicBezTo>
                    <a:pt x="6584" y="5460"/>
                    <a:pt x="6629" y="5513"/>
                    <a:pt x="6718" y="5513"/>
                  </a:cubicBezTo>
                  <a:cubicBezTo>
                    <a:pt x="6807" y="5522"/>
                    <a:pt x="6870" y="5460"/>
                    <a:pt x="6870" y="5353"/>
                  </a:cubicBezTo>
                  <a:cubicBezTo>
                    <a:pt x="6861" y="5281"/>
                    <a:pt x="6816" y="5237"/>
                    <a:pt x="6727" y="5228"/>
                  </a:cubicBezTo>
                  <a:close/>
                  <a:moveTo>
                    <a:pt x="4729" y="9225"/>
                  </a:moveTo>
                  <a:cubicBezTo>
                    <a:pt x="4648" y="9225"/>
                    <a:pt x="4586" y="9287"/>
                    <a:pt x="4586" y="9367"/>
                  </a:cubicBezTo>
                  <a:cubicBezTo>
                    <a:pt x="4577" y="9456"/>
                    <a:pt x="4648" y="9519"/>
                    <a:pt x="4729" y="9510"/>
                  </a:cubicBezTo>
                  <a:cubicBezTo>
                    <a:pt x="4818" y="9510"/>
                    <a:pt x="4863" y="9456"/>
                    <a:pt x="4872" y="9385"/>
                  </a:cubicBezTo>
                  <a:cubicBezTo>
                    <a:pt x="4872" y="9296"/>
                    <a:pt x="4809" y="9233"/>
                    <a:pt x="4729" y="9225"/>
                  </a:cubicBezTo>
                  <a:close/>
                  <a:moveTo>
                    <a:pt x="6210" y="11383"/>
                  </a:moveTo>
                  <a:cubicBezTo>
                    <a:pt x="6219" y="11303"/>
                    <a:pt x="6156" y="11232"/>
                    <a:pt x="6067" y="11232"/>
                  </a:cubicBezTo>
                  <a:cubicBezTo>
                    <a:pt x="5987" y="11223"/>
                    <a:pt x="5924" y="11285"/>
                    <a:pt x="5924" y="11374"/>
                  </a:cubicBezTo>
                  <a:cubicBezTo>
                    <a:pt x="5924" y="11464"/>
                    <a:pt x="5978" y="11499"/>
                    <a:pt x="6058" y="11517"/>
                  </a:cubicBezTo>
                  <a:cubicBezTo>
                    <a:pt x="6147" y="11508"/>
                    <a:pt x="6201" y="11473"/>
                    <a:pt x="6210" y="11383"/>
                  </a:cubicBezTo>
                  <a:close/>
                  <a:moveTo>
                    <a:pt x="4872" y="8038"/>
                  </a:moveTo>
                  <a:cubicBezTo>
                    <a:pt x="4872" y="7949"/>
                    <a:pt x="4809" y="7886"/>
                    <a:pt x="4720" y="7886"/>
                  </a:cubicBezTo>
                  <a:cubicBezTo>
                    <a:pt x="4640" y="7886"/>
                    <a:pt x="4586" y="7940"/>
                    <a:pt x="4577" y="8029"/>
                  </a:cubicBezTo>
                  <a:cubicBezTo>
                    <a:pt x="4577" y="8109"/>
                    <a:pt x="4640" y="8172"/>
                    <a:pt x="4729" y="8172"/>
                  </a:cubicBezTo>
                  <a:cubicBezTo>
                    <a:pt x="4809" y="8172"/>
                    <a:pt x="4863" y="8118"/>
                    <a:pt x="4872" y="8038"/>
                  </a:cubicBezTo>
                  <a:close/>
                  <a:moveTo>
                    <a:pt x="5389" y="10545"/>
                  </a:moveTo>
                  <a:cubicBezTo>
                    <a:pt x="5309" y="10536"/>
                    <a:pt x="5246" y="10598"/>
                    <a:pt x="5237" y="10688"/>
                  </a:cubicBezTo>
                  <a:cubicBezTo>
                    <a:pt x="5237" y="10768"/>
                    <a:pt x="5300" y="10830"/>
                    <a:pt x="5389" y="10830"/>
                  </a:cubicBezTo>
                  <a:cubicBezTo>
                    <a:pt x="5469" y="10830"/>
                    <a:pt x="5514" y="10777"/>
                    <a:pt x="5532" y="10696"/>
                  </a:cubicBezTo>
                  <a:cubicBezTo>
                    <a:pt x="5523" y="10607"/>
                    <a:pt x="5478" y="10554"/>
                    <a:pt x="5389" y="10545"/>
                  </a:cubicBezTo>
                  <a:close/>
                  <a:moveTo>
                    <a:pt x="4586" y="10027"/>
                  </a:moveTo>
                  <a:cubicBezTo>
                    <a:pt x="4586" y="10117"/>
                    <a:pt x="4631" y="10170"/>
                    <a:pt x="4720" y="10170"/>
                  </a:cubicBezTo>
                  <a:cubicBezTo>
                    <a:pt x="4800" y="10179"/>
                    <a:pt x="4872" y="10108"/>
                    <a:pt x="4863" y="10027"/>
                  </a:cubicBezTo>
                  <a:cubicBezTo>
                    <a:pt x="4863" y="9938"/>
                    <a:pt x="4809" y="9894"/>
                    <a:pt x="4720" y="9885"/>
                  </a:cubicBezTo>
                  <a:cubicBezTo>
                    <a:pt x="4640" y="9894"/>
                    <a:pt x="4586" y="9938"/>
                    <a:pt x="4586" y="10027"/>
                  </a:cubicBezTo>
                  <a:close/>
                  <a:moveTo>
                    <a:pt x="5924" y="5371"/>
                  </a:moveTo>
                  <a:cubicBezTo>
                    <a:pt x="5924" y="5460"/>
                    <a:pt x="5978" y="5513"/>
                    <a:pt x="6067" y="5513"/>
                  </a:cubicBezTo>
                  <a:cubicBezTo>
                    <a:pt x="6147" y="5513"/>
                    <a:pt x="6219" y="5442"/>
                    <a:pt x="6210" y="5362"/>
                  </a:cubicBezTo>
                  <a:cubicBezTo>
                    <a:pt x="6201" y="5273"/>
                    <a:pt x="6147" y="5237"/>
                    <a:pt x="6058" y="5228"/>
                  </a:cubicBezTo>
                  <a:cubicBezTo>
                    <a:pt x="5978" y="5237"/>
                    <a:pt x="5924" y="5290"/>
                    <a:pt x="5924" y="5371"/>
                  </a:cubicBezTo>
                  <a:close/>
                  <a:moveTo>
                    <a:pt x="4729" y="7226"/>
                  </a:moveTo>
                  <a:cubicBezTo>
                    <a:pt x="4648" y="7226"/>
                    <a:pt x="4586" y="7289"/>
                    <a:pt x="4586" y="7369"/>
                  </a:cubicBezTo>
                  <a:cubicBezTo>
                    <a:pt x="4577" y="7458"/>
                    <a:pt x="4648" y="7521"/>
                    <a:pt x="4729" y="7512"/>
                  </a:cubicBezTo>
                  <a:cubicBezTo>
                    <a:pt x="4818" y="7512"/>
                    <a:pt x="4863" y="7458"/>
                    <a:pt x="4872" y="7369"/>
                  </a:cubicBezTo>
                  <a:cubicBezTo>
                    <a:pt x="4863" y="7289"/>
                    <a:pt x="4818" y="7235"/>
                    <a:pt x="4729" y="7226"/>
                  </a:cubicBezTo>
                  <a:close/>
                  <a:moveTo>
                    <a:pt x="6727" y="11892"/>
                  </a:moveTo>
                  <a:cubicBezTo>
                    <a:pt x="6638" y="11892"/>
                    <a:pt x="6584" y="11945"/>
                    <a:pt x="6584" y="12026"/>
                  </a:cubicBezTo>
                  <a:cubicBezTo>
                    <a:pt x="6575" y="12115"/>
                    <a:pt x="6647" y="12177"/>
                    <a:pt x="6736" y="12168"/>
                  </a:cubicBezTo>
                  <a:cubicBezTo>
                    <a:pt x="6816" y="12160"/>
                    <a:pt x="6861" y="12115"/>
                    <a:pt x="6870" y="12044"/>
                  </a:cubicBezTo>
                  <a:cubicBezTo>
                    <a:pt x="6861" y="11945"/>
                    <a:pt x="6798" y="11883"/>
                    <a:pt x="6727" y="11892"/>
                  </a:cubicBezTo>
                  <a:close/>
                  <a:moveTo>
                    <a:pt x="5523" y="6031"/>
                  </a:moveTo>
                  <a:cubicBezTo>
                    <a:pt x="5523" y="5942"/>
                    <a:pt x="5469" y="5897"/>
                    <a:pt x="5389" y="5888"/>
                  </a:cubicBezTo>
                  <a:cubicBezTo>
                    <a:pt x="5300" y="5888"/>
                    <a:pt x="5237" y="5959"/>
                    <a:pt x="5246" y="6040"/>
                  </a:cubicBezTo>
                  <a:cubicBezTo>
                    <a:pt x="5246" y="6129"/>
                    <a:pt x="5300" y="6165"/>
                    <a:pt x="5389" y="6174"/>
                  </a:cubicBezTo>
                  <a:cubicBezTo>
                    <a:pt x="5469" y="6165"/>
                    <a:pt x="5523" y="6120"/>
                    <a:pt x="5523" y="6031"/>
                  </a:cubicBezTo>
                  <a:close/>
                  <a:moveTo>
                    <a:pt x="4729" y="6575"/>
                  </a:moveTo>
                  <a:cubicBezTo>
                    <a:pt x="4640" y="6575"/>
                    <a:pt x="4586" y="6620"/>
                    <a:pt x="4586" y="6709"/>
                  </a:cubicBezTo>
                  <a:cubicBezTo>
                    <a:pt x="4586" y="6798"/>
                    <a:pt x="4640" y="6852"/>
                    <a:pt x="4720" y="6852"/>
                  </a:cubicBezTo>
                  <a:cubicBezTo>
                    <a:pt x="4809" y="6852"/>
                    <a:pt x="4854" y="6798"/>
                    <a:pt x="4872" y="6718"/>
                  </a:cubicBezTo>
                  <a:cubicBezTo>
                    <a:pt x="4863" y="6629"/>
                    <a:pt x="4818" y="6575"/>
                    <a:pt x="4729" y="6575"/>
                  </a:cubicBezTo>
                  <a:close/>
                  <a:moveTo>
                    <a:pt x="5389" y="5237"/>
                  </a:moveTo>
                  <a:cubicBezTo>
                    <a:pt x="5309" y="5228"/>
                    <a:pt x="5246" y="5281"/>
                    <a:pt x="5246" y="5371"/>
                  </a:cubicBezTo>
                  <a:cubicBezTo>
                    <a:pt x="5246" y="5451"/>
                    <a:pt x="5300" y="5504"/>
                    <a:pt x="5380" y="5504"/>
                  </a:cubicBezTo>
                  <a:cubicBezTo>
                    <a:pt x="5460" y="5513"/>
                    <a:pt x="5505" y="5460"/>
                    <a:pt x="5523" y="5371"/>
                  </a:cubicBezTo>
                  <a:cubicBezTo>
                    <a:pt x="5514" y="5299"/>
                    <a:pt x="5469" y="5237"/>
                    <a:pt x="5389" y="5237"/>
                  </a:cubicBezTo>
                  <a:close/>
                  <a:moveTo>
                    <a:pt x="4863" y="10688"/>
                  </a:moveTo>
                  <a:cubicBezTo>
                    <a:pt x="4863" y="10607"/>
                    <a:pt x="4809" y="10554"/>
                    <a:pt x="4738" y="10554"/>
                  </a:cubicBezTo>
                  <a:cubicBezTo>
                    <a:pt x="4648" y="10545"/>
                    <a:pt x="4595" y="10598"/>
                    <a:pt x="4586" y="10679"/>
                  </a:cubicBezTo>
                  <a:cubicBezTo>
                    <a:pt x="4586" y="10768"/>
                    <a:pt x="4640" y="10812"/>
                    <a:pt x="4720" y="10830"/>
                  </a:cubicBezTo>
                  <a:cubicBezTo>
                    <a:pt x="4809" y="10821"/>
                    <a:pt x="4863" y="10777"/>
                    <a:pt x="4863" y="10688"/>
                  </a:cubicBezTo>
                  <a:close/>
                  <a:moveTo>
                    <a:pt x="6584" y="4719"/>
                  </a:moveTo>
                  <a:cubicBezTo>
                    <a:pt x="6593" y="4800"/>
                    <a:pt x="6638" y="4853"/>
                    <a:pt x="6718" y="4853"/>
                  </a:cubicBezTo>
                  <a:cubicBezTo>
                    <a:pt x="6807" y="4853"/>
                    <a:pt x="6861" y="4800"/>
                    <a:pt x="6861" y="4711"/>
                  </a:cubicBezTo>
                  <a:cubicBezTo>
                    <a:pt x="6861" y="4630"/>
                    <a:pt x="6807" y="4586"/>
                    <a:pt x="6718" y="4568"/>
                  </a:cubicBezTo>
                  <a:cubicBezTo>
                    <a:pt x="6638" y="4586"/>
                    <a:pt x="6584" y="4630"/>
                    <a:pt x="6584" y="4719"/>
                  </a:cubicBezTo>
                  <a:close/>
                  <a:moveTo>
                    <a:pt x="4060" y="8547"/>
                  </a:moveTo>
                  <a:cubicBezTo>
                    <a:pt x="3979" y="8555"/>
                    <a:pt x="3935" y="8600"/>
                    <a:pt x="3926" y="8680"/>
                  </a:cubicBezTo>
                  <a:cubicBezTo>
                    <a:pt x="3926" y="8770"/>
                    <a:pt x="3979" y="8823"/>
                    <a:pt x="4060" y="8823"/>
                  </a:cubicBezTo>
                  <a:cubicBezTo>
                    <a:pt x="4149" y="8832"/>
                    <a:pt x="4194" y="8770"/>
                    <a:pt x="4211" y="8689"/>
                  </a:cubicBezTo>
                  <a:cubicBezTo>
                    <a:pt x="4194" y="8600"/>
                    <a:pt x="4149" y="8547"/>
                    <a:pt x="4060" y="8547"/>
                  </a:cubicBezTo>
                  <a:close/>
                  <a:moveTo>
                    <a:pt x="5389" y="11232"/>
                  </a:moveTo>
                  <a:cubicBezTo>
                    <a:pt x="5300" y="11232"/>
                    <a:pt x="5246" y="11285"/>
                    <a:pt x="5246" y="11366"/>
                  </a:cubicBezTo>
                  <a:cubicBezTo>
                    <a:pt x="5237" y="11455"/>
                    <a:pt x="5291" y="11508"/>
                    <a:pt x="5380" y="11508"/>
                  </a:cubicBezTo>
                  <a:cubicBezTo>
                    <a:pt x="5469" y="11517"/>
                    <a:pt x="5514" y="11455"/>
                    <a:pt x="5523" y="11374"/>
                  </a:cubicBezTo>
                  <a:cubicBezTo>
                    <a:pt x="5514" y="11294"/>
                    <a:pt x="5478" y="11232"/>
                    <a:pt x="5389" y="11232"/>
                  </a:cubicBezTo>
                  <a:close/>
                  <a:moveTo>
                    <a:pt x="5924" y="12026"/>
                  </a:moveTo>
                  <a:cubicBezTo>
                    <a:pt x="5924" y="12106"/>
                    <a:pt x="5978" y="12160"/>
                    <a:pt x="6058" y="12168"/>
                  </a:cubicBezTo>
                  <a:cubicBezTo>
                    <a:pt x="6138" y="12177"/>
                    <a:pt x="6201" y="12124"/>
                    <a:pt x="6201" y="12035"/>
                  </a:cubicBezTo>
                  <a:cubicBezTo>
                    <a:pt x="6210" y="11954"/>
                    <a:pt x="6156" y="11901"/>
                    <a:pt x="6067" y="11892"/>
                  </a:cubicBezTo>
                  <a:cubicBezTo>
                    <a:pt x="5987" y="11901"/>
                    <a:pt x="5933" y="11937"/>
                    <a:pt x="5924" y="12026"/>
                  </a:cubicBezTo>
                  <a:close/>
                  <a:moveTo>
                    <a:pt x="4060" y="7895"/>
                  </a:moveTo>
                  <a:cubicBezTo>
                    <a:pt x="3979" y="7895"/>
                    <a:pt x="3926" y="7949"/>
                    <a:pt x="3926" y="8029"/>
                  </a:cubicBezTo>
                  <a:cubicBezTo>
                    <a:pt x="3926" y="8118"/>
                    <a:pt x="3979" y="8172"/>
                    <a:pt x="4069" y="8172"/>
                  </a:cubicBezTo>
                  <a:cubicBezTo>
                    <a:pt x="4158" y="8172"/>
                    <a:pt x="4194" y="8109"/>
                    <a:pt x="4211" y="8029"/>
                  </a:cubicBezTo>
                  <a:cubicBezTo>
                    <a:pt x="4194" y="7940"/>
                    <a:pt x="4149" y="7886"/>
                    <a:pt x="4060" y="7895"/>
                  </a:cubicBezTo>
                  <a:close/>
                  <a:moveTo>
                    <a:pt x="4069" y="9233"/>
                  </a:moveTo>
                  <a:cubicBezTo>
                    <a:pt x="3979" y="9233"/>
                    <a:pt x="3926" y="9287"/>
                    <a:pt x="3926" y="9376"/>
                  </a:cubicBezTo>
                  <a:cubicBezTo>
                    <a:pt x="3926" y="9456"/>
                    <a:pt x="3979" y="9510"/>
                    <a:pt x="4060" y="9510"/>
                  </a:cubicBezTo>
                  <a:cubicBezTo>
                    <a:pt x="4149" y="9510"/>
                    <a:pt x="4194" y="9456"/>
                    <a:pt x="4202" y="9367"/>
                  </a:cubicBezTo>
                  <a:cubicBezTo>
                    <a:pt x="4194" y="9287"/>
                    <a:pt x="4149" y="9233"/>
                    <a:pt x="4069" y="9233"/>
                  </a:cubicBezTo>
                  <a:close/>
                  <a:moveTo>
                    <a:pt x="4202" y="10036"/>
                  </a:moveTo>
                  <a:cubicBezTo>
                    <a:pt x="4202" y="9956"/>
                    <a:pt x="4149" y="9903"/>
                    <a:pt x="4069" y="9894"/>
                  </a:cubicBezTo>
                  <a:cubicBezTo>
                    <a:pt x="3997" y="9885"/>
                    <a:pt x="3926" y="9956"/>
                    <a:pt x="3926" y="10027"/>
                  </a:cubicBezTo>
                  <a:cubicBezTo>
                    <a:pt x="3935" y="10117"/>
                    <a:pt x="3988" y="10152"/>
                    <a:pt x="4069" y="10170"/>
                  </a:cubicBezTo>
                  <a:cubicBezTo>
                    <a:pt x="4140" y="10161"/>
                    <a:pt x="4202" y="10117"/>
                    <a:pt x="4202" y="10036"/>
                  </a:cubicBezTo>
                  <a:close/>
                  <a:moveTo>
                    <a:pt x="6593" y="12686"/>
                  </a:moveTo>
                  <a:cubicBezTo>
                    <a:pt x="6584" y="12766"/>
                    <a:pt x="6638" y="12811"/>
                    <a:pt x="6718" y="12820"/>
                  </a:cubicBezTo>
                  <a:cubicBezTo>
                    <a:pt x="6790" y="12838"/>
                    <a:pt x="6861" y="12766"/>
                    <a:pt x="6861" y="12686"/>
                  </a:cubicBezTo>
                  <a:cubicBezTo>
                    <a:pt x="6861" y="12606"/>
                    <a:pt x="6807" y="12561"/>
                    <a:pt x="6727" y="12552"/>
                  </a:cubicBezTo>
                  <a:cubicBezTo>
                    <a:pt x="6647" y="12561"/>
                    <a:pt x="6593" y="12606"/>
                    <a:pt x="6593" y="12686"/>
                  </a:cubicBezTo>
                  <a:close/>
                  <a:moveTo>
                    <a:pt x="4729" y="5897"/>
                  </a:moveTo>
                  <a:cubicBezTo>
                    <a:pt x="4640" y="5897"/>
                    <a:pt x="4586" y="5951"/>
                    <a:pt x="4586" y="6031"/>
                  </a:cubicBezTo>
                  <a:cubicBezTo>
                    <a:pt x="4586" y="6111"/>
                    <a:pt x="4640" y="6165"/>
                    <a:pt x="4720" y="6165"/>
                  </a:cubicBezTo>
                  <a:cubicBezTo>
                    <a:pt x="4809" y="6165"/>
                    <a:pt x="4854" y="6111"/>
                    <a:pt x="4863" y="6031"/>
                  </a:cubicBezTo>
                  <a:cubicBezTo>
                    <a:pt x="4854" y="5951"/>
                    <a:pt x="4809" y="5897"/>
                    <a:pt x="4729" y="5897"/>
                  </a:cubicBezTo>
                  <a:close/>
                  <a:moveTo>
                    <a:pt x="6076" y="4577"/>
                  </a:moveTo>
                  <a:cubicBezTo>
                    <a:pt x="5996" y="4577"/>
                    <a:pt x="5942" y="4621"/>
                    <a:pt x="5933" y="4702"/>
                  </a:cubicBezTo>
                  <a:cubicBezTo>
                    <a:pt x="5924" y="4773"/>
                    <a:pt x="5996" y="4853"/>
                    <a:pt x="6067" y="4844"/>
                  </a:cubicBezTo>
                  <a:cubicBezTo>
                    <a:pt x="6147" y="4844"/>
                    <a:pt x="6192" y="4791"/>
                    <a:pt x="6201" y="4719"/>
                  </a:cubicBezTo>
                  <a:cubicBezTo>
                    <a:pt x="6192" y="4639"/>
                    <a:pt x="6156" y="4586"/>
                    <a:pt x="6076" y="4577"/>
                  </a:cubicBezTo>
                  <a:close/>
                  <a:moveTo>
                    <a:pt x="3926" y="7369"/>
                  </a:moveTo>
                  <a:cubicBezTo>
                    <a:pt x="3926" y="7458"/>
                    <a:pt x="3988" y="7512"/>
                    <a:pt x="4069" y="7512"/>
                  </a:cubicBezTo>
                  <a:cubicBezTo>
                    <a:pt x="4149" y="7503"/>
                    <a:pt x="4202" y="7449"/>
                    <a:pt x="4202" y="7369"/>
                  </a:cubicBezTo>
                  <a:cubicBezTo>
                    <a:pt x="4202" y="7289"/>
                    <a:pt x="4149" y="7244"/>
                    <a:pt x="4060" y="7235"/>
                  </a:cubicBezTo>
                  <a:cubicBezTo>
                    <a:pt x="3979" y="7244"/>
                    <a:pt x="3926" y="7289"/>
                    <a:pt x="3926" y="7369"/>
                  </a:cubicBezTo>
                  <a:close/>
                  <a:moveTo>
                    <a:pt x="4729" y="11241"/>
                  </a:moveTo>
                  <a:cubicBezTo>
                    <a:pt x="4648" y="11232"/>
                    <a:pt x="4595" y="11285"/>
                    <a:pt x="4586" y="11366"/>
                  </a:cubicBezTo>
                  <a:cubicBezTo>
                    <a:pt x="4586" y="11437"/>
                    <a:pt x="4657" y="11517"/>
                    <a:pt x="4729" y="11508"/>
                  </a:cubicBezTo>
                  <a:cubicBezTo>
                    <a:pt x="4809" y="11499"/>
                    <a:pt x="4854" y="11446"/>
                    <a:pt x="4863" y="11366"/>
                  </a:cubicBezTo>
                  <a:cubicBezTo>
                    <a:pt x="4854" y="11294"/>
                    <a:pt x="4809" y="11241"/>
                    <a:pt x="4729" y="11241"/>
                  </a:cubicBezTo>
                  <a:close/>
                  <a:moveTo>
                    <a:pt x="5246" y="12026"/>
                  </a:moveTo>
                  <a:cubicBezTo>
                    <a:pt x="5246" y="12097"/>
                    <a:pt x="5318" y="12168"/>
                    <a:pt x="5389" y="12168"/>
                  </a:cubicBezTo>
                  <a:cubicBezTo>
                    <a:pt x="5469" y="12160"/>
                    <a:pt x="5514" y="12106"/>
                    <a:pt x="5514" y="12026"/>
                  </a:cubicBezTo>
                  <a:cubicBezTo>
                    <a:pt x="5523" y="11945"/>
                    <a:pt x="5469" y="11901"/>
                    <a:pt x="5389" y="11892"/>
                  </a:cubicBezTo>
                  <a:cubicBezTo>
                    <a:pt x="5318" y="11892"/>
                    <a:pt x="5246" y="11954"/>
                    <a:pt x="5246" y="12026"/>
                  </a:cubicBezTo>
                  <a:close/>
                  <a:moveTo>
                    <a:pt x="4060" y="6584"/>
                  </a:moveTo>
                  <a:cubicBezTo>
                    <a:pt x="3988" y="6584"/>
                    <a:pt x="3935" y="6629"/>
                    <a:pt x="3935" y="6709"/>
                  </a:cubicBezTo>
                  <a:cubicBezTo>
                    <a:pt x="3935" y="6789"/>
                    <a:pt x="3979" y="6843"/>
                    <a:pt x="4069" y="6843"/>
                  </a:cubicBezTo>
                  <a:cubicBezTo>
                    <a:pt x="4149" y="6843"/>
                    <a:pt x="4194" y="6789"/>
                    <a:pt x="4202" y="6709"/>
                  </a:cubicBezTo>
                  <a:cubicBezTo>
                    <a:pt x="4185" y="6629"/>
                    <a:pt x="4140" y="6575"/>
                    <a:pt x="4060" y="6584"/>
                  </a:cubicBezTo>
                  <a:close/>
                  <a:moveTo>
                    <a:pt x="4729" y="5246"/>
                  </a:moveTo>
                  <a:cubicBezTo>
                    <a:pt x="4648" y="5237"/>
                    <a:pt x="4595" y="5290"/>
                    <a:pt x="4595" y="5371"/>
                  </a:cubicBezTo>
                  <a:cubicBezTo>
                    <a:pt x="4595" y="5442"/>
                    <a:pt x="4640" y="5496"/>
                    <a:pt x="4720" y="5504"/>
                  </a:cubicBezTo>
                  <a:cubicBezTo>
                    <a:pt x="4800" y="5504"/>
                    <a:pt x="4845" y="5451"/>
                    <a:pt x="4854" y="5371"/>
                  </a:cubicBezTo>
                  <a:cubicBezTo>
                    <a:pt x="4845" y="5299"/>
                    <a:pt x="4809" y="5246"/>
                    <a:pt x="4729" y="5246"/>
                  </a:cubicBezTo>
                  <a:close/>
                  <a:moveTo>
                    <a:pt x="6067" y="12561"/>
                  </a:moveTo>
                  <a:cubicBezTo>
                    <a:pt x="5987" y="12561"/>
                    <a:pt x="5933" y="12615"/>
                    <a:pt x="5933" y="12695"/>
                  </a:cubicBezTo>
                  <a:cubicBezTo>
                    <a:pt x="5942" y="12775"/>
                    <a:pt x="5996" y="12820"/>
                    <a:pt x="6076" y="12820"/>
                  </a:cubicBezTo>
                  <a:cubicBezTo>
                    <a:pt x="6147" y="12811"/>
                    <a:pt x="6192" y="12757"/>
                    <a:pt x="6201" y="12686"/>
                  </a:cubicBezTo>
                  <a:cubicBezTo>
                    <a:pt x="6183" y="12606"/>
                    <a:pt x="6147" y="12561"/>
                    <a:pt x="6067" y="12561"/>
                  </a:cubicBezTo>
                  <a:close/>
                  <a:moveTo>
                    <a:pt x="4069" y="10563"/>
                  </a:moveTo>
                  <a:cubicBezTo>
                    <a:pt x="3988" y="10554"/>
                    <a:pt x="3935" y="10607"/>
                    <a:pt x="3935" y="10688"/>
                  </a:cubicBezTo>
                  <a:cubicBezTo>
                    <a:pt x="3935" y="10768"/>
                    <a:pt x="3988" y="10821"/>
                    <a:pt x="4078" y="10821"/>
                  </a:cubicBezTo>
                  <a:cubicBezTo>
                    <a:pt x="4149" y="10812"/>
                    <a:pt x="4194" y="10759"/>
                    <a:pt x="4194" y="10688"/>
                  </a:cubicBezTo>
                  <a:cubicBezTo>
                    <a:pt x="4185" y="10607"/>
                    <a:pt x="4149" y="10563"/>
                    <a:pt x="4069" y="10563"/>
                  </a:cubicBezTo>
                  <a:close/>
                  <a:moveTo>
                    <a:pt x="6593" y="4024"/>
                  </a:moveTo>
                  <a:cubicBezTo>
                    <a:pt x="6593" y="4113"/>
                    <a:pt x="6647" y="4157"/>
                    <a:pt x="6727" y="4157"/>
                  </a:cubicBezTo>
                  <a:cubicBezTo>
                    <a:pt x="6807" y="4157"/>
                    <a:pt x="6861" y="4104"/>
                    <a:pt x="6852" y="4024"/>
                  </a:cubicBezTo>
                  <a:cubicBezTo>
                    <a:pt x="6852" y="3943"/>
                    <a:pt x="6798" y="3908"/>
                    <a:pt x="6727" y="3899"/>
                  </a:cubicBezTo>
                  <a:cubicBezTo>
                    <a:pt x="6647" y="3908"/>
                    <a:pt x="6593" y="3952"/>
                    <a:pt x="6593" y="4024"/>
                  </a:cubicBezTo>
                  <a:close/>
                  <a:moveTo>
                    <a:pt x="5389" y="4586"/>
                  </a:moveTo>
                  <a:cubicBezTo>
                    <a:pt x="5309" y="4577"/>
                    <a:pt x="5255" y="4630"/>
                    <a:pt x="5255" y="4711"/>
                  </a:cubicBezTo>
                  <a:cubicBezTo>
                    <a:pt x="5255" y="4782"/>
                    <a:pt x="5300" y="4835"/>
                    <a:pt x="5371" y="4844"/>
                  </a:cubicBezTo>
                  <a:cubicBezTo>
                    <a:pt x="5460" y="4844"/>
                    <a:pt x="5505" y="4800"/>
                    <a:pt x="5514" y="4711"/>
                  </a:cubicBezTo>
                  <a:cubicBezTo>
                    <a:pt x="5505" y="4639"/>
                    <a:pt x="5469" y="4586"/>
                    <a:pt x="5389" y="4586"/>
                  </a:cubicBezTo>
                  <a:close/>
                  <a:moveTo>
                    <a:pt x="3417" y="8555"/>
                  </a:moveTo>
                  <a:cubicBezTo>
                    <a:pt x="3337" y="8555"/>
                    <a:pt x="3284" y="8600"/>
                    <a:pt x="3275" y="8689"/>
                  </a:cubicBezTo>
                  <a:cubicBezTo>
                    <a:pt x="3275" y="8761"/>
                    <a:pt x="3319" y="8814"/>
                    <a:pt x="3400" y="8814"/>
                  </a:cubicBezTo>
                  <a:cubicBezTo>
                    <a:pt x="3480" y="8823"/>
                    <a:pt x="3524" y="8770"/>
                    <a:pt x="3542" y="8689"/>
                  </a:cubicBezTo>
                  <a:cubicBezTo>
                    <a:pt x="3533" y="8618"/>
                    <a:pt x="3489" y="8564"/>
                    <a:pt x="3417" y="8555"/>
                  </a:cubicBezTo>
                  <a:close/>
                  <a:moveTo>
                    <a:pt x="3400" y="8154"/>
                  </a:moveTo>
                  <a:cubicBezTo>
                    <a:pt x="3471" y="8163"/>
                    <a:pt x="3524" y="8118"/>
                    <a:pt x="3533" y="8038"/>
                  </a:cubicBezTo>
                  <a:cubicBezTo>
                    <a:pt x="3533" y="7958"/>
                    <a:pt x="3498" y="7913"/>
                    <a:pt x="3417" y="7904"/>
                  </a:cubicBezTo>
                  <a:cubicBezTo>
                    <a:pt x="3337" y="7904"/>
                    <a:pt x="3292" y="7940"/>
                    <a:pt x="3284" y="8020"/>
                  </a:cubicBezTo>
                  <a:cubicBezTo>
                    <a:pt x="3284" y="8100"/>
                    <a:pt x="3319" y="8145"/>
                    <a:pt x="3400" y="8154"/>
                  </a:cubicBezTo>
                  <a:close/>
                  <a:moveTo>
                    <a:pt x="4069" y="5906"/>
                  </a:moveTo>
                  <a:cubicBezTo>
                    <a:pt x="3988" y="5906"/>
                    <a:pt x="3944" y="5951"/>
                    <a:pt x="3944" y="6031"/>
                  </a:cubicBezTo>
                  <a:cubicBezTo>
                    <a:pt x="3944" y="6111"/>
                    <a:pt x="3988" y="6156"/>
                    <a:pt x="4069" y="6156"/>
                  </a:cubicBezTo>
                  <a:cubicBezTo>
                    <a:pt x="4149" y="6156"/>
                    <a:pt x="4185" y="6111"/>
                    <a:pt x="4194" y="6031"/>
                  </a:cubicBezTo>
                  <a:cubicBezTo>
                    <a:pt x="4185" y="5951"/>
                    <a:pt x="4149" y="5906"/>
                    <a:pt x="4069" y="5906"/>
                  </a:cubicBezTo>
                  <a:close/>
                  <a:moveTo>
                    <a:pt x="3533" y="9376"/>
                  </a:moveTo>
                  <a:cubicBezTo>
                    <a:pt x="3533" y="9296"/>
                    <a:pt x="3489" y="9251"/>
                    <a:pt x="3408" y="9251"/>
                  </a:cubicBezTo>
                  <a:cubicBezTo>
                    <a:pt x="3328" y="9242"/>
                    <a:pt x="3284" y="9287"/>
                    <a:pt x="3284" y="9367"/>
                  </a:cubicBezTo>
                  <a:cubicBezTo>
                    <a:pt x="3284" y="9448"/>
                    <a:pt x="3328" y="9492"/>
                    <a:pt x="3408" y="9501"/>
                  </a:cubicBezTo>
                  <a:cubicBezTo>
                    <a:pt x="3489" y="9492"/>
                    <a:pt x="3533" y="9448"/>
                    <a:pt x="3533" y="9376"/>
                  </a:cubicBezTo>
                  <a:close/>
                  <a:moveTo>
                    <a:pt x="4854" y="12035"/>
                  </a:moveTo>
                  <a:cubicBezTo>
                    <a:pt x="4854" y="11954"/>
                    <a:pt x="4809" y="11910"/>
                    <a:pt x="4729" y="11910"/>
                  </a:cubicBezTo>
                  <a:cubicBezTo>
                    <a:pt x="4648" y="11901"/>
                    <a:pt x="4604" y="11945"/>
                    <a:pt x="4604" y="12026"/>
                  </a:cubicBezTo>
                  <a:cubicBezTo>
                    <a:pt x="4595" y="12106"/>
                    <a:pt x="4648" y="12151"/>
                    <a:pt x="4729" y="12160"/>
                  </a:cubicBezTo>
                  <a:cubicBezTo>
                    <a:pt x="4800" y="12151"/>
                    <a:pt x="4845" y="12115"/>
                    <a:pt x="4854" y="12035"/>
                  </a:cubicBezTo>
                  <a:close/>
                  <a:moveTo>
                    <a:pt x="6067" y="3908"/>
                  </a:moveTo>
                  <a:cubicBezTo>
                    <a:pt x="5987" y="3908"/>
                    <a:pt x="5942" y="3952"/>
                    <a:pt x="5942" y="4024"/>
                  </a:cubicBezTo>
                  <a:cubicBezTo>
                    <a:pt x="5942" y="4104"/>
                    <a:pt x="5987" y="4157"/>
                    <a:pt x="6067" y="4157"/>
                  </a:cubicBezTo>
                  <a:cubicBezTo>
                    <a:pt x="6138" y="4157"/>
                    <a:pt x="6183" y="4113"/>
                    <a:pt x="6192" y="4033"/>
                  </a:cubicBezTo>
                  <a:cubicBezTo>
                    <a:pt x="6192" y="3952"/>
                    <a:pt x="6147" y="3908"/>
                    <a:pt x="6067" y="3908"/>
                  </a:cubicBezTo>
                  <a:close/>
                  <a:moveTo>
                    <a:pt x="3284" y="7369"/>
                  </a:moveTo>
                  <a:cubicBezTo>
                    <a:pt x="3284" y="7449"/>
                    <a:pt x="3328" y="7494"/>
                    <a:pt x="3408" y="7494"/>
                  </a:cubicBezTo>
                  <a:cubicBezTo>
                    <a:pt x="3480" y="7494"/>
                    <a:pt x="3533" y="7458"/>
                    <a:pt x="3533" y="7378"/>
                  </a:cubicBezTo>
                  <a:cubicBezTo>
                    <a:pt x="3533" y="7298"/>
                    <a:pt x="3489" y="7253"/>
                    <a:pt x="3408" y="7244"/>
                  </a:cubicBezTo>
                  <a:cubicBezTo>
                    <a:pt x="3328" y="7253"/>
                    <a:pt x="3284" y="7289"/>
                    <a:pt x="3284" y="7369"/>
                  </a:cubicBezTo>
                  <a:close/>
                  <a:moveTo>
                    <a:pt x="5264" y="12686"/>
                  </a:moveTo>
                  <a:cubicBezTo>
                    <a:pt x="5264" y="12757"/>
                    <a:pt x="5300" y="12802"/>
                    <a:pt x="5371" y="12811"/>
                  </a:cubicBezTo>
                  <a:cubicBezTo>
                    <a:pt x="5451" y="12820"/>
                    <a:pt x="5505" y="12775"/>
                    <a:pt x="5505" y="12695"/>
                  </a:cubicBezTo>
                  <a:cubicBezTo>
                    <a:pt x="5514" y="12615"/>
                    <a:pt x="5469" y="12570"/>
                    <a:pt x="5380" y="12561"/>
                  </a:cubicBezTo>
                  <a:cubicBezTo>
                    <a:pt x="5309" y="12570"/>
                    <a:pt x="5264" y="12606"/>
                    <a:pt x="5264" y="12686"/>
                  </a:cubicBezTo>
                  <a:close/>
                  <a:moveTo>
                    <a:pt x="3400" y="9911"/>
                  </a:moveTo>
                  <a:cubicBezTo>
                    <a:pt x="3328" y="9911"/>
                    <a:pt x="3284" y="9956"/>
                    <a:pt x="3284" y="10027"/>
                  </a:cubicBezTo>
                  <a:cubicBezTo>
                    <a:pt x="3284" y="10108"/>
                    <a:pt x="3328" y="10152"/>
                    <a:pt x="3408" y="10152"/>
                  </a:cubicBezTo>
                  <a:cubicBezTo>
                    <a:pt x="3489" y="10152"/>
                    <a:pt x="3524" y="10108"/>
                    <a:pt x="3533" y="10027"/>
                  </a:cubicBezTo>
                  <a:cubicBezTo>
                    <a:pt x="3524" y="9947"/>
                    <a:pt x="3480" y="9903"/>
                    <a:pt x="3400" y="9911"/>
                  </a:cubicBezTo>
                  <a:close/>
                  <a:moveTo>
                    <a:pt x="4060" y="11250"/>
                  </a:moveTo>
                  <a:cubicBezTo>
                    <a:pt x="3988" y="11250"/>
                    <a:pt x="3944" y="11294"/>
                    <a:pt x="3944" y="11366"/>
                  </a:cubicBezTo>
                  <a:cubicBezTo>
                    <a:pt x="3944" y="11446"/>
                    <a:pt x="3988" y="11490"/>
                    <a:pt x="4069" y="11490"/>
                  </a:cubicBezTo>
                  <a:cubicBezTo>
                    <a:pt x="4149" y="11490"/>
                    <a:pt x="4185" y="11446"/>
                    <a:pt x="4194" y="11366"/>
                  </a:cubicBezTo>
                  <a:cubicBezTo>
                    <a:pt x="4185" y="11294"/>
                    <a:pt x="4140" y="11250"/>
                    <a:pt x="4060" y="11250"/>
                  </a:cubicBezTo>
                  <a:close/>
                  <a:moveTo>
                    <a:pt x="6602" y="13346"/>
                  </a:moveTo>
                  <a:cubicBezTo>
                    <a:pt x="6602" y="13417"/>
                    <a:pt x="6638" y="13462"/>
                    <a:pt x="6718" y="13471"/>
                  </a:cubicBezTo>
                  <a:cubicBezTo>
                    <a:pt x="6790" y="13471"/>
                    <a:pt x="6843" y="13435"/>
                    <a:pt x="6843" y="13355"/>
                  </a:cubicBezTo>
                  <a:cubicBezTo>
                    <a:pt x="6852" y="13275"/>
                    <a:pt x="6807" y="13230"/>
                    <a:pt x="6727" y="13221"/>
                  </a:cubicBezTo>
                  <a:cubicBezTo>
                    <a:pt x="6647" y="13230"/>
                    <a:pt x="6602" y="13266"/>
                    <a:pt x="6602" y="13346"/>
                  </a:cubicBezTo>
                  <a:close/>
                  <a:moveTo>
                    <a:pt x="5264" y="4033"/>
                  </a:moveTo>
                  <a:cubicBezTo>
                    <a:pt x="5264" y="4104"/>
                    <a:pt x="5309" y="4148"/>
                    <a:pt x="5380" y="4148"/>
                  </a:cubicBezTo>
                  <a:cubicBezTo>
                    <a:pt x="5460" y="4148"/>
                    <a:pt x="5505" y="4104"/>
                    <a:pt x="5505" y="4024"/>
                  </a:cubicBezTo>
                  <a:cubicBezTo>
                    <a:pt x="5496" y="3943"/>
                    <a:pt x="5451" y="3917"/>
                    <a:pt x="5380" y="3908"/>
                  </a:cubicBezTo>
                  <a:cubicBezTo>
                    <a:pt x="5309" y="3917"/>
                    <a:pt x="5264" y="3961"/>
                    <a:pt x="5264" y="4033"/>
                  </a:cubicBezTo>
                  <a:close/>
                  <a:moveTo>
                    <a:pt x="3524" y="6031"/>
                  </a:moveTo>
                  <a:cubicBezTo>
                    <a:pt x="3524" y="5959"/>
                    <a:pt x="3489" y="5915"/>
                    <a:pt x="3408" y="5915"/>
                  </a:cubicBezTo>
                  <a:cubicBezTo>
                    <a:pt x="3328" y="5906"/>
                    <a:pt x="3284" y="5959"/>
                    <a:pt x="3292" y="6040"/>
                  </a:cubicBezTo>
                  <a:cubicBezTo>
                    <a:pt x="3292" y="6111"/>
                    <a:pt x="3337" y="6147"/>
                    <a:pt x="3408" y="6147"/>
                  </a:cubicBezTo>
                  <a:cubicBezTo>
                    <a:pt x="3480" y="6147"/>
                    <a:pt x="3524" y="6102"/>
                    <a:pt x="3524" y="6031"/>
                  </a:cubicBezTo>
                  <a:close/>
                  <a:moveTo>
                    <a:pt x="4060" y="11910"/>
                  </a:moveTo>
                  <a:cubicBezTo>
                    <a:pt x="3988" y="11910"/>
                    <a:pt x="3944" y="11954"/>
                    <a:pt x="3944" y="12026"/>
                  </a:cubicBezTo>
                  <a:cubicBezTo>
                    <a:pt x="3944" y="12106"/>
                    <a:pt x="3997" y="12151"/>
                    <a:pt x="4078" y="12151"/>
                  </a:cubicBezTo>
                  <a:cubicBezTo>
                    <a:pt x="4149" y="12142"/>
                    <a:pt x="4185" y="12097"/>
                    <a:pt x="4185" y="12026"/>
                  </a:cubicBezTo>
                  <a:cubicBezTo>
                    <a:pt x="4176" y="11954"/>
                    <a:pt x="4140" y="11910"/>
                    <a:pt x="4060" y="11910"/>
                  </a:cubicBezTo>
                  <a:close/>
                  <a:moveTo>
                    <a:pt x="6727" y="3256"/>
                  </a:moveTo>
                  <a:cubicBezTo>
                    <a:pt x="6647" y="3256"/>
                    <a:pt x="6602" y="3292"/>
                    <a:pt x="6602" y="3372"/>
                  </a:cubicBezTo>
                  <a:cubicBezTo>
                    <a:pt x="6602" y="3453"/>
                    <a:pt x="6656" y="3497"/>
                    <a:pt x="6736" y="3488"/>
                  </a:cubicBezTo>
                  <a:cubicBezTo>
                    <a:pt x="6807" y="3488"/>
                    <a:pt x="6843" y="3444"/>
                    <a:pt x="6843" y="3363"/>
                  </a:cubicBezTo>
                  <a:cubicBezTo>
                    <a:pt x="6834" y="3292"/>
                    <a:pt x="6798" y="3247"/>
                    <a:pt x="6727" y="3256"/>
                  </a:cubicBezTo>
                  <a:close/>
                  <a:moveTo>
                    <a:pt x="4729" y="12570"/>
                  </a:moveTo>
                  <a:cubicBezTo>
                    <a:pt x="4657" y="12570"/>
                    <a:pt x="4604" y="12606"/>
                    <a:pt x="4604" y="12686"/>
                  </a:cubicBezTo>
                  <a:cubicBezTo>
                    <a:pt x="4604" y="12766"/>
                    <a:pt x="4648" y="12802"/>
                    <a:pt x="4720" y="12811"/>
                  </a:cubicBezTo>
                  <a:cubicBezTo>
                    <a:pt x="4800" y="12811"/>
                    <a:pt x="4836" y="12766"/>
                    <a:pt x="4845" y="12686"/>
                  </a:cubicBezTo>
                  <a:cubicBezTo>
                    <a:pt x="4845" y="12623"/>
                    <a:pt x="4809" y="12570"/>
                    <a:pt x="4729" y="12570"/>
                  </a:cubicBezTo>
                  <a:close/>
                  <a:moveTo>
                    <a:pt x="3284" y="10688"/>
                  </a:moveTo>
                  <a:cubicBezTo>
                    <a:pt x="3284" y="10768"/>
                    <a:pt x="3328" y="10812"/>
                    <a:pt x="3408" y="10812"/>
                  </a:cubicBezTo>
                  <a:cubicBezTo>
                    <a:pt x="3489" y="10812"/>
                    <a:pt x="3524" y="10768"/>
                    <a:pt x="3524" y="10688"/>
                  </a:cubicBezTo>
                  <a:cubicBezTo>
                    <a:pt x="3533" y="10607"/>
                    <a:pt x="3480" y="10572"/>
                    <a:pt x="3408" y="10563"/>
                  </a:cubicBezTo>
                  <a:cubicBezTo>
                    <a:pt x="3328" y="10572"/>
                    <a:pt x="3284" y="10607"/>
                    <a:pt x="3284" y="10688"/>
                  </a:cubicBezTo>
                  <a:close/>
                  <a:moveTo>
                    <a:pt x="4069" y="5255"/>
                  </a:moveTo>
                  <a:cubicBezTo>
                    <a:pt x="3988" y="5255"/>
                    <a:pt x="3944" y="5299"/>
                    <a:pt x="3944" y="5380"/>
                  </a:cubicBezTo>
                  <a:cubicBezTo>
                    <a:pt x="3944" y="5451"/>
                    <a:pt x="3988" y="5496"/>
                    <a:pt x="4069" y="5496"/>
                  </a:cubicBezTo>
                  <a:cubicBezTo>
                    <a:pt x="4149" y="5496"/>
                    <a:pt x="4185" y="5442"/>
                    <a:pt x="4185" y="5371"/>
                  </a:cubicBezTo>
                  <a:cubicBezTo>
                    <a:pt x="4185" y="5290"/>
                    <a:pt x="4140" y="5255"/>
                    <a:pt x="4069" y="5255"/>
                  </a:cubicBezTo>
                  <a:close/>
                  <a:moveTo>
                    <a:pt x="4604" y="4702"/>
                  </a:moveTo>
                  <a:cubicBezTo>
                    <a:pt x="4595" y="4782"/>
                    <a:pt x="4640" y="4826"/>
                    <a:pt x="4720" y="4835"/>
                  </a:cubicBezTo>
                  <a:cubicBezTo>
                    <a:pt x="4800" y="4835"/>
                    <a:pt x="4845" y="4791"/>
                    <a:pt x="4845" y="4711"/>
                  </a:cubicBezTo>
                  <a:cubicBezTo>
                    <a:pt x="4845" y="4639"/>
                    <a:pt x="4800" y="4595"/>
                    <a:pt x="4729" y="4595"/>
                  </a:cubicBezTo>
                  <a:cubicBezTo>
                    <a:pt x="4657" y="4595"/>
                    <a:pt x="4613" y="4630"/>
                    <a:pt x="4604" y="4702"/>
                  </a:cubicBezTo>
                  <a:close/>
                  <a:moveTo>
                    <a:pt x="5942" y="13337"/>
                  </a:moveTo>
                  <a:cubicBezTo>
                    <a:pt x="5942" y="13417"/>
                    <a:pt x="5978" y="13462"/>
                    <a:pt x="6058" y="13471"/>
                  </a:cubicBezTo>
                  <a:cubicBezTo>
                    <a:pt x="6138" y="13471"/>
                    <a:pt x="6183" y="13426"/>
                    <a:pt x="6183" y="13346"/>
                  </a:cubicBezTo>
                  <a:cubicBezTo>
                    <a:pt x="6183" y="13275"/>
                    <a:pt x="6147" y="13230"/>
                    <a:pt x="6067" y="13221"/>
                  </a:cubicBezTo>
                  <a:cubicBezTo>
                    <a:pt x="5996" y="13230"/>
                    <a:pt x="5951" y="13257"/>
                    <a:pt x="5942" y="13337"/>
                  </a:cubicBezTo>
                  <a:close/>
                  <a:moveTo>
                    <a:pt x="3408" y="6593"/>
                  </a:moveTo>
                  <a:cubicBezTo>
                    <a:pt x="3328" y="6593"/>
                    <a:pt x="3284" y="6637"/>
                    <a:pt x="3284" y="6718"/>
                  </a:cubicBezTo>
                  <a:cubicBezTo>
                    <a:pt x="3292" y="6789"/>
                    <a:pt x="3328" y="6834"/>
                    <a:pt x="3408" y="6834"/>
                  </a:cubicBezTo>
                  <a:cubicBezTo>
                    <a:pt x="3489" y="6834"/>
                    <a:pt x="3524" y="6789"/>
                    <a:pt x="3533" y="6709"/>
                  </a:cubicBezTo>
                  <a:cubicBezTo>
                    <a:pt x="3524" y="6637"/>
                    <a:pt x="3480" y="6593"/>
                    <a:pt x="3408" y="6593"/>
                  </a:cubicBezTo>
                  <a:close/>
                  <a:moveTo>
                    <a:pt x="2722" y="7913"/>
                  </a:moveTo>
                  <a:cubicBezTo>
                    <a:pt x="2650" y="7913"/>
                    <a:pt x="2606" y="7958"/>
                    <a:pt x="2606" y="8029"/>
                  </a:cubicBezTo>
                  <a:cubicBezTo>
                    <a:pt x="2606" y="8100"/>
                    <a:pt x="2650" y="8145"/>
                    <a:pt x="2722" y="8145"/>
                  </a:cubicBezTo>
                  <a:cubicBezTo>
                    <a:pt x="2802" y="8145"/>
                    <a:pt x="2838" y="8100"/>
                    <a:pt x="2846" y="8029"/>
                  </a:cubicBezTo>
                  <a:cubicBezTo>
                    <a:pt x="2838" y="7958"/>
                    <a:pt x="2802" y="7913"/>
                    <a:pt x="2722" y="7913"/>
                  </a:cubicBezTo>
                  <a:close/>
                  <a:moveTo>
                    <a:pt x="2606" y="8680"/>
                  </a:moveTo>
                  <a:cubicBezTo>
                    <a:pt x="2606" y="8761"/>
                    <a:pt x="2650" y="8805"/>
                    <a:pt x="2722" y="8805"/>
                  </a:cubicBezTo>
                  <a:cubicBezTo>
                    <a:pt x="2793" y="8805"/>
                    <a:pt x="2838" y="8770"/>
                    <a:pt x="2846" y="8689"/>
                  </a:cubicBezTo>
                  <a:cubicBezTo>
                    <a:pt x="2846" y="8618"/>
                    <a:pt x="2802" y="8582"/>
                    <a:pt x="2730" y="8573"/>
                  </a:cubicBezTo>
                  <a:cubicBezTo>
                    <a:pt x="2659" y="8573"/>
                    <a:pt x="2615" y="8609"/>
                    <a:pt x="2606" y="8680"/>
                  </a:cubicBezTo>
                  <a:close/>
                  <a:moveTo>
                    <a:pt x="2838" y="10027"/>
                  </a:moveTo>
                  <a:cubicBezTo>
                    <a:pt x="2838" y="9956"/>
                    <a:pt x="2802" y="9920"/>
                    <a:pt x="2730" y="9911"/>
                  </a:cubicBezTo>
                  <a:cubicBezTo>
                    <a:pt x="2659" y="9911"/>
                    <a:pt x="2615" y="9956"/>
                    <a:pt x="2606" y="10027"/>
                  </a:cubicBezTo>
                  <a:cubicBezTo>
                    <a:pt x="2606" y="10099"/>
                    <a:pt x="2650" y="10134"/>
                    <a:pt x="2722" y="10152"/>
                  </a:cubicBezTo>
                  <a:cubicBezTo>
                    <a:pt x="2793" y="10143"/>
                    <a:pt x="2838" y="10099"/>
                    <a:pt x="2838" y="10027"/>
                  </a:cubicBezTo>
                  <a:close/>
                  <a:moveTo>
                    <a:pt x="4720" y="3917"/>
                  </a:moveTo>
                  <a:cubicBezTo>
                    <a:pt x="4657" y="3917"/>
                    <a:pt x="4613" y="3961"/>
                    <a:pt x="4613" y="4024"/>
                  </a:cubicBezTo>
                  <a:cubicBezTo>
                    <a:pt x="4604" y="4095"/>
                    <a:pt x="4648" y="4148"/>
                    <a:pt x="4720" y="4148"/>
                  </a:cubicBezTo>
                  <a:cubicBezTo>
                    <a:pt x="4800" y="4148"/>
                    <a:pt x="4836" y="4104"/>
                    <a:pt x="4845" y="4033"/>
                  </a:cubicBezTo>
                  <a:cubicBezTo>
                    <a:pt x="4836" y="3961"/>
                    <a:pt x="4791" y="3917"/>
                    <a:pt x="4720" y="3917"/>
                  </a:cubicBezTo>
                  <a:close/>
                  <a:moveTo>
                    <a:pt x="2838" y="7360"/>
                  </a:moveTo>
                  <a:cubicBezTo>
                    <a:pt x="2838" y="7298"/>
                    <a:pt x="2793" y="7253"/>
                    <a:pt x="2730" y="7253"/>
                  </a:cubicBezTo>
                  <a:cubicBezTo>
                    <a:pt x="2650" y="7253"/>
                    <a:pt x="2606" y="7298"/>
                    <a:pt x="2606" y="7369"/>
                  </a:cubicBezTo>
                  <a:cubicBezTo>
                    <a:pt x="2615" y="7449"/>
                    <a:pt x="2659" y="7485"/>
                    <a:pt x="2730" y="7494"/>
                  </a:cubicBezTo>
                  <a:cubicBezTo>
                    <a:pt x="2802" y="7476"/>
                    <a:pt x="2846" y="7440"/>
                    <a:pt x="2838" y="7360"/>
                  </a:cubicBezTo>
                  <a:close/>
                  <a:moveTo>
                    <a:pt x="3382" y="11259"/>
                  </a:moveTo>
                  <a:cubicBezTo>
                    <a:pt x="3310" y="11259"/>
                    <a:pt x="3275" y="11294"/>
                    <a:pt x="3266" y="11366"/>
                  </a:cubicBezTo>
                  <a:cubicBezTo>
                    <a:pt x="3266" y="11437"/>
                    <a:pt x="3310" y="11482"/>
                    <a:pt x="3382" y="11490"/>
                  </a:cubicBezTo>
                  <a:cubicBezTo>
                    <a:pt x="3453" y="11490"/>
                    <a:pt x="3489" y="11446"/>
                    <a:pt x="3507" y="11366"/>
                  </a:cubicBezTo>
                  <a:cubicBezTo>
                    <a:pt x="3489" y="11303"/>
                    <a:pt x="3453" y="11250"/>
                    <a:pt x="3382" y="11259"/>
                  </a:cubicBezTo>
                  <a:close/>
                  <a:moveTo>
                    <a:pt x="6843" y="14033"/>
                  </a:moveTo>
                  <a:cubicBezTo>
                    <a:pt x="6843" y="13953"/>
                    <a:pt x="6798" y="13908"/>
                    <a:pt x="6718" y="13917"/>
                  </a:cubicBezTo>
                  <a:cubicBezTo>
                    <a:pt x="6656" y="13917"/>
                    <a:pt x="6611" y="13962"/>
                    <a:pt x="6611" y="14024"/>
                  </a:cubicBezTo>
                  <a:cubicBezTo>
                    <a:pt x="6602" y="14095"/>
                    <a:pt x="6656" y="14140"/>
                    <a:pt x="6727" y="14149"/>
                  </a:cubicBezTo>
                  <a:cubicBezTo>
                    <a:pt x="6790" y="14140"/>
                    <a:pt x="6843" y="14104"/>
                    <a:pt x="6843" y="14033"/>
                  </a:cubicBezTo>
                  <a:close/>
                  <a:moveTo>
                    <a:pt x="2739" y="6602"/>
                  </a:moveTo>
                  <a:cubicBezTo>
                    <a:pt x="2659" y="6593"/>
                    <a:pt x="2615" y="6637"/>
                    <a:pt x="2615" y="6709"/>
                  </a:cubicBezTo>
                  <a:cubicBezTo>
                    <a:pt x="2606" y="6771"/>
                    <a:pt x="2650" y="6816"/>
                    <a:pt x="2713" y="6825"/>
                  </a:cubicBezTo>
                  <a:cubicBezTo>
                    <a:pt x="2784" y="6834"/>
                    <a:pt x="2829" y="6789"/>
                    <a:pt x="2838" y="6718"/>
                  </a:cubicBezTo>
                  <a:cubicBezTo>
                    <a:pt x="2838" y="6655"/>
                    <a:pt x="2802" y="6602"/>
                    <a:pt x="2739" y="6602"/>
                  </a:cubicBezTo>
                  <a:close/>
                  <a:moveTo>
                    <a:pt x="2730" y="9251"/>
                  </a:moveTo>
                  <a:cubicBezTo>
                    <a:pt x="2650" y="9251"/>
                    <a:pt x="2606" y="9296"/>
                    <a:pt x="2606" y="9367"/>
                  </a:cubicBezTo>
                  <a:cubicBezTo>
                    <a:pt x="2606" y="9439"/>
                    <a:pt x="2650" y="9483"/>
                    <a:pt x="2722" y="9492"/>
                  </a:cubicBezTo>
                  <a:cubicBezTo>
                    <a:pt x="2793" y="9492"/>
                    <a:pt x="2838" y="9448"/>
                    <a:pt x="2846" y="9376"/>
                  </a:cubicBezTo>
                  <a:cubicBezTo>
                    <a:pt x="2838" y="9305"/>
                    <a:pt x="2802" y="9251"/>
                    <a:pt x="2730" y="9251"/>
                  </a:cubicBezTo>
                  <a:close/>
                  <a:moveTo>
                    <a:pt x="5264" y="13346"/>
                  </a:moveTo>
                  <a:cubicBezTo>
                    <a:pt x="5264" y="13426"/>
                    <a:pt x="5309" y="13462"/>
                    <a:pt x="5389" y="13462"/>
                  </a:cubicBezTo>
                  <a:cubicBezTo>
                    <a:pt x="5460" y="13462"/>
                    <a:pt x="5505" y="13417"/>
                    <a:pt x="5505" y="13346"/>
                  </a:cubicBezTo>
                  <a:cubicBezTo>
                    <a:pt x="5496" y="13275"/>
                    <a:pt x="5451" y="13239"/>
                    <a:pt x="5380" y="13230"/>
                  </a:cubicBezTo>
                  <a:cubicBezTo>
                    <a:pt x="5309" y="13239"/>
                    <a:pt x="5264" y="13275"/>
                    <a:pt x="5264" y="13346"/>
                  </a:cubicBezTo>
                  <a:close/>
                  <a:moveTo>
                    <a:pt x="4060" y="4595"/>
                  </a:moveTo>
                  <a:cubicBezTo>
                    <a:pt x="3988" y="4603"/>
                    <a:pt x="3953" y="4648"/>
                    <a:pt x="3953" y="4711"/>
                  </a:cubicBezTo>
                  <a:cubicBezTo>
                    <a:pt x="3953" y="4782"/>
                    <a:pt x="3997" y="4826"/>
                    <a:pt x="4069" y="4826"/>
                  </a:cubicBezTo>
                  <a:cubicBezTo>
                    <a:pt x="4140" y="4826"/>
                    <a:pt x="4176" y="4782"/>
                    <a:pt x="4185" y="4702"/>
                  </a:cubicBezTo>
                  <a:cubicBezTo>
                    <a:pt x="4167" y="4639"/>
                    <a:pt x="4131" y="4595"/>
                    <a:pt x="4060" y="4595"/>
                  </a:cubicBezTo>
                  <a:close/>
                  <a:moveTo>
                    <a:pt x="3408" y="5255"/>
                  </a:moveTo>
                  <a:cubicBezTo>
                    <a:pt x="3337" y="5255"/>
                    <a:pt x="3292" y="5299"/>
                    <a:pt x="3292" y="5371"/>
                  </a:cubicBezTo>
                  <a:cubicBezTo>
                    <a:pt x="3292" y="5442"/>
                    <a:pt x="3337" y="5487"/>
                    <a:pt x="3400" y="5487"/>
                  </a:cubicBezTo>
                  <a:cubicBezTo>
                    <a:pt x="3471" y="5496"/>
                    <a:pt x="3516" y="5442"/>
                    <a:pt x="3524" y="5380"/>
                  </a:cubicBezTo>
                  <a:cubicBezTo>
                    <a:pt x="3516" y="5299"/>
                    <a:pt x="3480" y="5255"/>
                    <a:pt x="3408" y="5255"/>
                  </a:cubicBezTo>
                  <a:close/>
                  <a:moveTo>
                    <a:pt x="6058" y="3256"/>
                  </a:moveTo>
                  <a:cubicBezTo>
                    <a:pt x="5987" y="3256"/>
                    <a:pt x="5942" y="3301"/>
                    <a:pt x="5951" y="3372"/>
                  </a:cubicBezTo>
                  <a:cubicBezTo>
                    <a:pt x="5951" y="3453"/>
                    <a:pt x="5996" y="3488"/>
                    <a:pt x="6067" y="3488"/>
                  </a:cubicBezTo>
                  <a:cubicBezTo>
                    <a:pt x="6147" y="3488"/>
                    <a:pt x="6183" y="3444"/>
                    <a:pt x="6183" y="3363"/>
                  </a:cubicBezTo>
                  <a:cubicBezTo>
                    <a:pt x="6174" y="3292"/>
                    <a:pt x="6138" y="3247"/>
                    <a:pt x="6058" y="3256"/>
                  </a:cubicBezTo>
                  <a:close/>
                  <a:moveTo>
                    <a:pt x="5496" y="3372"/>
                  </a:moveTo>
                  <a:cubicBezTo>
                    <a:pt x="5496" y="3301"/>
                    <a:pt x="5451" y="3256"/>
                    <a:pt x="5380" y="3256"/>
                  </a:cubicBezTo>
                  <a:cubicBezTo>
                    <a:pt x="5318" y="3256"/>
                    <a:pt x="5273" y="3301"/>
                    <a:pt x="5273" y="3372"/>
                  </a:cubicBezTo>
                  <a:cubicBezTo>
                    <a:pt x="5273" y="3444"/>
                    <a:pt x="5318" y="3479"/>
                    <a:pt x="5389" y="3488"/>
                  </a:cubicBezTo>
                  <a:cubicBezTo>
                    <a:pt x="5451" y="3479"/>
                    <a:pt x="5496" y="3444"/>
                    <a:pt x="5496" y="3372"/>
                  </a:cubicBezTo>
                  <a:close/>
                  <a:moveTo>
                    <a:pt x="2615" y="10688"/>
                  </a:moveTo>
                  <a:cubicBezTo>
                    <a:pt x="2615" y="10759"/>
                    <a:pt x="2659" y="10804"/>
                    <a:pt x="2722" y="10804"/>
                  </a:cubicBezTo>
                  <a:cubicBezTo>
                    <a:pt x="2793" y="10804"/>
                    <a:pt x="2838" y="10759"/>
                    <a:pt x="2838" y="10688"/>
                  </a:cubicBezTo>
                  <a:cubicBezTo>
                    <a:pt x="2838" y="10616"/>
                    <a:pt x="2793" y="10581"/>
                    <a:pt x="2722" y="10572"/>
                  </a:cubicBezTo>
                  <a:cubicBezTo>
                    <a:pt x="2659" y="10581"/>
                    <a:pt x="2615" y="10625"/>
                    <a:pt x="2615" y="10688"/>
                  </a:cubicBezTo>
                  <a:close/>
                  <a:moveTo>
                    <a:pt x="3400" y="4603"/>
                  </a:moveTo>
                  <a:cubicBezTo>
                    <a:pt x="3337" y="4603"/>
                    <a:pt x="3301" y="4648"/>
                    <a:pt x="3301" y="4711"/>
                  </a:cubicBezTo>
                  <a:cubicBezTo>
                    <a:pt x="3292" y="4782"/>
                    <a:pt x="3337" y="4826"/>
                    <a:pt x="3408" y="4826"/>
                  </a:cubicBezTo>
                  <a:cubicBezTo>
                    <a:pt x="3480" y="4826"/>
                    <a:pt x="3516" y="4773"/>
                    <a:pt x="3516" y="4711"/>
                  </a:cubicBezTo>
                  <a:cubicBezTo>
                    <a:pt x="3507" y="4639"/>
                    <a:pt x="3471" y="4603"/>
                    <a:pt x="3400" y="4603"/>
                  </a:cubicBezTo>
                  <a:close/>
                  <a:moveTo>
                    <a:pt x="4069" y="13239"/>
                  </a:moveTo>
                  <a:cubicBezTo>
                    <a:pt x="4006" y="13239"/>
                    <a:pt x="3962" y="13284"/>
                    <a:pt x="3962" y="13346"/>
                  </a:cubicBezTo>
                  <a:cubicBezTo>
                    <a:pt x="3962" y="13408"/>
                    <a:pt x="3997" y="13453"/>
                    <a:pt x="4060" y="13453"/>
                  </a:cubicBezTo>
                  <a:cubicBezTo>
                    <a:pt x="4131" y="13453"/>
                    <a:pt x="4167" y="13417"/>
                    <a:pt x="4176" y="13346"/>
                  </a:cubicBezTo>
                  <a:cubicBezTo>
                    <a:pt x="4167" y="13284"/>
                    <a:pt x="4131" y="13239"/>
                    <a:pt x="4069" y="13239"/>
                  </a:cubicBezTo>
                  <a:close/>
                  <a:moveTo>
                    <a:pt x="4738" y="13239"/>
                  </a:moveTo>
                  <a:cubicBezTo>
                    <a:pt x="4666" y="13230"/>
                    <a:pt x="4622" y="13275"/>
                    <a:pt x="4613" y="13337"/>
                  </a:cubicBezTo>
                  <a:cubicBezTo>
                    <a:pt x="4604" y="13408"/>
                    <a:pt x="4648" y="13453"/>
                    <a:pt x="4720" y="13462"/>
                  </a:cubicBezTo>
                  <a:cubicBezTo>
                    <a:pt x="4791" y="13462"/>
                    <a:pt x="4827" y="13417"/>
                    <a:pt x="4836" y="13355"/>
                  </a:cubicBezTo>
                  <a:cubicBezTo>
                    <a:pt x="4836" y="13284"/>
                    <a:pt x="4800" y="13239"/>
                    <a:pt x="4738" y="13239"/>
                  </a:cubicBezTo>
                  <a:close/>
                  <a:moveTo>
                    <a:pt x="3953" y="12686"/>
                  </a:moveTo>
                  <a:cubicBezTo>
                    <a:pt x="3953" y="12757"/>
                    <a:pt x="3997" y="12802"/>
                    <a:pt x="4069" y="12802"/>
                  </a:cubicBezTo>
                  <a:cubicBezTo>
                    <a:pt x="4140" y="12802"/>
                    <a:pt x="4176" y="12757"/>
                    <a:pt x="4176" y="12695"/>
                  </a:cubicBezTo>
                  <a:cubicBezTo>
                    <a:pt x="4185" y="12615"/>
                    <a:pt x="4131" y="12579"/>
                    <a:pt x="4060" y="12570"/>
                  </a:cubicBezTo>
                  <a:cubicBezTo>
                    <a:pt x="3997" y="12579"/>
                    <a:pt x="3953" y="12615"/>
                    <a:pt x="3953" y="12686"/>
                  </a:cubicBezTo>
                  <a:moveTo>
                    <a:pt x="5951" y="14024"/>
                  </a:moveTo>
                  <a:cubicBezTo>
                    <a:pt x="5951" y="14095"/>
                    <a:pt x="5996" y="14140"/>
                    <a:pt x="6067" y="14140"/>
                  </a:cubicBezTo>
                  <a:cubicBezTo>
                    <a:pt x="6138" y="14149"/>
                    <a:pt x="6183" y="14095"/>
                    <a:pt x="6183" y="14024"/>
                  </a:cubicBezTo>
                  <a:cubicBezTo>
                    <a:pt x="6183" y="13962"/>
                    <a:pt x="6129" y="13926"/>
                    <a:pt x="6067" y="13917"/>
                  </a:cubicBezTo>
                  <a:cubicBezTo>
                    <a:pt x="6004" y="13917"/>
                    <a:pt x="5960" y="13953"/>
                    <a:pt x="5951" y="14024"/>
                  </a:cubicBezTo>
                  <a:moveTo>
                    <a:pt x="3498" y="12035"/>
                  </a:moveTo>
                  <a:cubicBezTo>
                    <a:pt x="3498" y="11963"/>
                    <a:pt x="3453" y="11919"/>
                    <a:pt x="3382" y="11919"/>
                  </a:cubicBezTo>
                  <a:cubicBezTo>
                    <a:pt x="3310" y="11919"/>
                    <a:pt x="3275" y="11963"/>
                    <a:pt x="3275" y="12035"/>
                  </a:cubicBezTo>
                  <a:cubicBezTo>
                    <a:pt x="3275" y="12097"/>
                    <a:pt x="3319" y="12133"/>
                    <a:pt x="3382" y="12142"/>
                  </a:cubicBezTo>
                  <a:cubicBezTo>
                    <a:pt x="3444" y="12133"/>
                    <a:pt x="3498" y="12097"/>
                    <a:pt x="3498" y="12035"/>
                  </a:cubicBezTo>
                  <a:close/>
                  <a:moveTo>
                    <a:pt x="2838" y="6031"/>
                  </a:moveTo>
                  <a:cubicBezTo>
                    <a:pt x="2838" y="5968"/>
                    <a:pt x="2793" y="5924"/>
                    <a:pt x="2730" y="5915"/>
                  </a:cubicBezTo>
                  <a:cubicBezTo>
                    <a:pt x="2659" y="5915"/>
                    <a:pt x="2615" y="5959"/>
                    <a:pt x="2615" y="6031"/>
                  </a:cubicBezTo>
                  <a:cubicBezTo>
                    <a:pt x="2615" y="6102"/>
                    <a:pt x="2659" y="6138"/>
                    <a:pt x="2722" y="6147"/>
                  </a:cubicBezTo>
                  <a:cubicBezTo>
                    <a:pt x="2793" y="6138"/>
                    <a:pt x="2838" y="6102"/>
                    <a:pt x="2838" y="6031"/>
                  </a:cubicBezTo>
                  <a:close/>
                  <a:moveTo>
                    <a:pt x="4060" y="3917"/>
                  </a:moveTo>
                  <a:cubicBezTo>
                    <a:pt x="3997" y="3925"/>
                    <a:pt x="3953" y="3970"/>
                    <a:pt x="3953" y="4033"/>
                  </a:cubicBezTo>
                  <a:cubicBezTo>
                    <a:pt x="3953" y="4095"/>
                    <a:pt x="3997" y="4140"/>
                    <a:pt x="4069" y="4140"/>
                  </a:cubicBezTo>
                  <a:cubicBezTo>
                    <a:pt x="4131" y="4140"/>
                    <a:pt x="4167" y="4095"/>
                    <a:pt x="4176" y="4024"/>
                  </a:cubicBezTo>
                  <a:cubicBezTo>
                    <a:pt x="4167" y="3961"/>
                    <a:pt x="4131" y="3917"/>
                    <a:pt x="4060" y="3917"/>
                  </a:cubicBezTo>
                  <a:close/>
                  <a:moveTo>
                    <a:pt x="4613" y="3372"/>
                  </a:moveTo>
                  <a:cubicBezTo>
                    <a:pt x="4613" y="3435"/>
                    <a:pt x="4657" y="3479"/>
                    <a:pt x="4720" y="3479"/>
                  </a:cubicBezTo>
                  <a:cubicBezTo>
                    <a:pt x="4782" y="3488"/>
                    <a:pt x="4836" y="3444"/>
                    <a:pt x="4836" y="3372"/>
                  </a:cubicBezTo>
                  <a:cubicBezTo>
                    <a:pt x="4836" y="3310"/>
                    <a:pt x="4791" y="3274"/>
                    <a:pt x="4720" y="3256"/>
                  </a:cubicBezTo>
                  <a:cubicBezTo>
                    <a:pt x="4657" y="3274"/>
                    <a:pt x="4613" y="3301"/>
                    <a:pt x="4613" y="3372"/>
                  </a:cubicBezTo>
                  <a:close/>
                  <a:moveTo>
                    <a:pt x="5380" y="13917"/>
                  </a:moveTo>
                  <a:cubicBezTo>
                    <a:pt x="5318" y="13917"/>
                    <a:pt x="5273" y="13962"/>
                    <a:pt x="5273" y="14033"/>
                  </a:cubicBezTo>
                  <a:cubicBezTo>
                    <a:pt x="5273" y="14095"/>
                    <a:pt x="5318" y="14140"/>
                    <a:pt x="5380" y="14140"/>
                  </a:cubicBezTo>
                  <a:cubicBezTo>
                    <a:pt x="5442" y="14140"/>
                    <a:pt x="5487" y="14095"/>
                    <a:pt x="5496" y="14033"/>
                  </a:cubicBezTo>
                  <a:cubicBezTo>
                    <a:pt x="5487" y="13962"/>
                    <a:pt x="5451" y="13917"/>
                    <a:pt x="5380" y="13917"/>
                  </a:cubicBezTo>
                  <a:close/>
                  <a:moveTo>
                    <a:pt x="6834" y="14693"/>
                  </a:moveTo>
                  <a:cubicBezTo>
                    <a:pt x="6834" y="14622"/>
                    <a:pt x="6790" y="14577"/>
                    <a:pt x="6727" y="14577"/>
                  </a:cubicBezTo>
                  <a:cubicBezTo>
                    <a:pt x="6656" y="14586"/>
                    <a:pt x="6611" y="14631"/>
                    <a:pt x="6620" y="14693"/>
                  </a:cubicBezTo>
                  <a:cubicBezTo>
                    <a:pt x="6620" y="14756"/>
                    <a:pt x="6665" y="14791"/>
                    <a:pt x="6727" y="14800"/>
                  </a:cubicBezTo>
                  <a:cubicBezTo>
                    <a:pt x="6790" y="14791"/>
                    <a:pt x="6834" y="14756"/>
                    <a:pt x="6834" y="14693"/>
                  </a:cubicBezTo>
                  <a:close/>
                  <a:moveTo>
                    <a:pt x="2061" y="7476"/>
                  </a:moveTo>
                  <a:cubicBezTo>
                    <a:pt x="2133" y="7476"/>
                    <a:pt x="2177" y="7440"/>
                    <a:pt x="2177" y="7369"/>
                  </a:cubicBezTo>
                  <a:cubicBezTo>
                    <a:pt x="2168" y="7298"/>
                    <a:pt x="2124" y="7262"/>
                    <a:pt x="2061" y="7262"/>
                  </a:cubicBezTo>
                  <a:cubicBezTo>
                    <a:pt x="1999" y="7271"/>
                    <a:pt x="1963" y="7315"/>
                    <a:pt x="1954" y="7369"/>
                  </a:cubicBezTo>
                  <a:cubicBezTo>
                    <a:pt x="1963" y="7431"/>
                    <a:pt x="1999" y="7476"/>
                    <a:pt x="2061" y="7476"/>
                  </a:cubicBezTo>
                  <a:close/>
                  <a:moveTo>
                    <a:pt x="6727" y="2596"/>
                  </a:moveTo>
                  <a:cubicBezTo>
                    <a:pt x="6665" y="2596"/>
                    <a:pt x="6611" y="2641"/>
                    <a:pt x="6611" y="2703"/>
                  </a:cubicBezTo>
                  <a:cubicBezTo>
                    <a:pt x="6611" y="2784"/>
                    <a:pt x="6656" y="2828"/>
                    <a:pt x="6727" y="2828"/>
                  </a:cubicBezTo>
                  <a:cubicBezTo>
                    <a:pt x="6798" y="2828"/>
                    <a:pt x="6834" y="2775"/>
                    <a:pt x="6843" y="2712"/>
                  </a:cubicBezTo>
                  <a:cubicBezTo>
                    <a:pt x="6834" y="2650"/>
                    <a:pt x="6798" y="2605"/>
                    <a:pt x="6727" y="2596"/>
                  </a:cubicBezTo>
                  <a:close/>
                  <a:moveTo>
                    <a:pt x="18" y="10688"/>
                  </a:moveTo>
                  <a:cubicBezTo>
                    <a:pt x="18" y="10723"/>
                    <a:pt x="36" y="10741"/>
                    <a:pt x="72" y="10741"/>
                  </a:cubicBezTo>
                  <a:cubicBezTo>
                    <a:pt x="108" y="10741"/>
                    <a:pt x="117" y="10714"/>
                    <a:pt x="117" y="10688"/>
                  </a:cubicBezTo>
                  <a:cubicBezTo>
                    <a:pt x="117" y="10652"/>
                    <a:pt x="99" y="10634"/>
                    <a:pt x="63" y="10634"/>
                  </a:cubicBezTo>
                  <a:cubicBezTo>
                    <a:pt x="36" y="10643"/>
                    <a:pt x="18" y="10652"/>
                    <a:pt x="18" y="10688"/>
                  </a:cubicBezTo>
                  <a:close/>
                  <a:moveTo>
                    <a:pt x="117" y="11366"/>
                  </a:moveTo>
                  <a:cubicBezTo>
                    <a:pt x="108" y="11339"/>
                    <a:pt x="99" y="11321"/>
                    <a:pt x="72" y="11321"/>
                  </a:cubicBezTo>
                  <a:cubicBezTo>
                    <a:pt x="36" y="11321"/>
                    <a:pt x="18" y="11339"/>
                    <a:pt x="18" y="11374"/>
                  </a:cubicBezTo>
                  <a:cubicBezTo>
                    <a:pt x="18" y="11401"/>
                    <a:pt x="36" y="11419"/>
                    <a:pt x="63" y="11419"/>
                  </a:cubicBezTo>
                  <a:cubicBezTo>
                    <a:pt x="99" y="11419"/>
                    <a:pt x="117" y="11401"/>
                    <a:pt x="117" y="11366"/>
                  </a:cubicBezTo>
                  <a:close/>
                  <a:moveTo>
                    <a:pt x="1357" y="3372"/>
                  </a:moveTo>
                  <a:cubicBezTo>
                    <a:pt x="1357" y="3408"/>
                    <a:pt x="1374" y="3426"/>
                    <a:pt x="1410" y="3426"/>
                  </a:cubicBezTo>
                  <a:cubicBezTo>
                    <a:pt x="1446" y="3417"/>
                    <a:pt x="1464" y="3399"/>
                    <a:pt x="1455" y="3363"/>
                  </a:cubicBezTo>
                  <a:cubicBezTo>
                    <a:pt x="1455" y="3337"/>
                    <a:pt x="1437" y="3319"/>
                    <a:pt x="1410" y="3319"/>
                  </a:cubicBezTo>
                  <a:cubicBezTo>
                    <a:pt x="1374" y="3319"/>
                    <a:pt x="1357" y="3337"/>
                    <a:pt x="1357" y="3372"/>
                  </a:cubicBezTo>
                  <a:close/>
                  <a:moveTo>
                    <a:pt x="5380" y="16638"/>
                  </a:moveTo>
                  <a:cubicBezTo>
                    <a:pt x="5353" y="16638"/>
                    <a:pt x="5335" y="16656"/>
                    <a:pt x="5335" y="16682"/>
                  </a:cubicBezTo>
                  <a:cubicBezTo>
                    <a:pt x="5335" y="16709"/>
                    <a:pt x="5344" y="16736"/>
                    <a:pt x="5380" y="16736"/>
                  </a:cubicBezTo>
                  <a:cubicBezTo>
                    <a:pt x="5416" y="16736"/>
                    <a:pt x="5434" y="16718"/>
                    <a:pt x="5434" y="16691"/>
                  </a:cubicBezTo>
                  <a:cubicBezTo>
                    <a:pt x="5434" y="16656"/>
                    <a:pt x="5416" y="16638"/>
                    <a:pt x="5380" y="16638"/>
                  </a:cubicBezTo>
                  <a:close/>
                  <a:moveTo>
                    <a:pt x="2017" y="2703"/>
                  </a:moveTo>
                  <a:cubicBezTo>
                    <a:pt x="2008" y="2739"/>
                    <a:pt x="2026" y="2757"/>
                    <a:pt x="2052" y="2766"/>
                  </a:cubicBezTo>
                  <a:cubicBezTo>
                    <a:pt x="2088" y="2766"/>
                    <a:pt x="2115" y="2757"/>
                    <a:pt x="2115" y="2712"/>
                  </a:cubicBezTo>
                  <a:cubicBezTo>
                    <a:pt x="2115" y="2685"/>
                    <a:pt x="2106" y="2668"/>
                    <a:pt x="2070" y="2659"/>
                  </a:cubicBezTo>
                  <a:cubicBezTo>
                    <a:pt x="2044" y="2659"/>
                    <a:pt x="2017" y="2677"/>
                    <a:pt x="2017" y="2703"/>
                  </a:cubicBezTo>
                  <a:close/>
                  <a:moveTo>
                    <a:pt x="6112" y="54"/>
                  </a:moveTo>
                  <a:cubicBezTo>
                    <a:pt x="6112" y="27"/>
                    <a:pt x="6103" y="9"/>
                    <a:pt x="6076" y="9"/>
                  </a:cubicBezTo>
                  <a:cubicBezTo>
                    <a:pt x="6040" y="0"/>
                    <a:pt x="6022" y="18"/>
                    <a:pt x="6022" y="54"/>
                  </a:cubicBezTo>
                  <a:cubicBezTo>
                    <a:pt x="6013" y="81"/>
                    <a:pt x="6031" y="98"/>
                    <a:pt x="6067" y="98"/>
                  </a:cubicBezTo>
                  <a:cubicBezTo>
                    <a:pt x="6094" y="98"/>
                    <a:pt x="6112" y="81"/>
                    <a:pt x="6112" y="54"/>
                  </a:cubicBezTo>
                  <a:close/>
                  <a:moveTo>
                    <a:pt x="6727" y="0"/>
                  </a:moveTo>
                  <a:cubicBezTo>
                    <a:pt x="6700" y="0"/>
                    <a:pt x="6674" y="9"/>
                    <a:pt x="6674" y="45"/>
                  </a:cubicBezTo>
                  <a:cubicBezTo>
                    <a:pt x="6674" y="81"/>
                    <a:pt x="6682" y="107"/>
                    <a:pt x="6727" y="107"/>
                  </a:cubicBezTo>
                  <a:cubicBezTo>
                    <a:pt x="6754" y="107"/>
                    <a:pt x="6772" y="89"/>
                    <a:pt x="6781" y="54"/>
                  </a:cubicBezTo>
                  <a:cubicBezTo>
                    <a:pt x="6772" y="27"/>
                    <a:pt x="6763" y="9"/>
                    <a:pt x="6727" y="0"/>
                  </a:cubicBezTo>
                  <a:close/>
                  <a:moveTo>
                    <a:pt x="72" y="5977"/>
                  </a:moveTo>
                  <a:cubicBezTo>
                    <a:pt x="45" y="5977"/>
                    <a:pt x="18" y="5986"/>
                    <a:pt x="18" y="6022"/>
                  </a:cubicBezTo>
                  <a:cubicBezTo>
                    <a:pt x="10" y="6058"/>
                    <a:pt x="27" y="6075"/>
                    <a:pt x="63" y="6084"/>
                  </a:cubicBezTo>
                  <a:cubicBezTo>
                    <a:pt x="99" y="6084"/>
                    <a:pt x="117" y="6067"/>
                    <a:pt x="117" y="6031"/>
                  </a:cubicBezTo>
                  <a:cubicBezTo>
                    <a:pt x="117" y="6004"/>
                    <a:pt x="108" y="5986"/>
                    <a:pt x="72" y="5977"/>
                  </a:cubicBezTo>
                  <a:close/>
                  <a:moveTo>
                    <a:pt x="777" y="12695"/>
                  </a:moveTo>
                  <a:cubicBezTo>
                    <a:pt x="777" y="12668"/>
                    <a:pt x="768" y="12641"/>
                    <a:pt x="732" y="12641"/>
                  </a:cubicBezTo>
                  <a:cubicBezTo>
                    <a:pt x="696" y="12632"/>
                    <a:pt x="679" y="12650"/>
                    <a:pt x="670" y="12686"/>
                  </a:cubicBezTo>
                  <a:cubicBezTo>
                    <a:pt x="670" y="12722"/>
                    <a:pt x="688" y="12739"/>
                    <a:pt x="723" y="12739"/>
                  </a:cubicBezTo>
                  <a:cubicBezTo>
                    <a:pt x="750" y="12739"/>
                    <a:pt x="777" y="12730"/>
                    <a:pt x="777" y="12695"/>
                  </a:cubicBezTo>
                  <a:close/>
                  <a:moveTo>
                    <a:pt x="4720" y="767"/>
                  </a:moveTo>
                  <a:cubicBezTo>
                    <a:pt x="4764" y="767"/>
                    <a:pt x="4782" y="741"/>
                    <a:pt x="4773" y="705"/>
                  </a:cubicBezTo>
                  <a:cubicBezTo>
                    <a:pt x="4773" y="678"/>
                    <a:pt x="4756" y="660"/>
                    <a:pt x="4720" y="660"/>
                  </a:cubicBezTo>
                  <a:cubicBezTo>
                    <a:pt x="4693" y="660"/>
                    <a:pt x="4675" y="687"/>
                    <a:pt x="4675" y="714"/>
                  </a:cubicBezTo>
                  <a:cubicBezTo>
                    <a:pt x="4675" y="750"/>
                    <a:pt x="4693" y="767"/>
                    <a:pt x="4720" y="767"/>
                  </a:cubicBezTo>
                  <a:close/>
                  <a:moveTo>
                    <a:pt x="2061" y="14738"/>
                  </a:moveTo>
                  <a:cubicBezTo>
                    <a:pt x="2088" y="14738"/>
                    <a:pt x="2106" y="14720"/>
                    <a:pt x="2115" y="14702"/>
                  </a:cubicBezTo>
                  <a:cubicBezTo>
                    <a:pt x="2115" y="14666"/>
                    <a:pt x="2106" y="14649"/>
                    <a:pt x="2070" y="14640"/>
                  </a:cubicBezTo>
                  <a:cubicBezTo>
                    <a:pt x="2044" y="14640"/>
                    <a:pt x="2026" y="14649"/>
                    <a:pt x="2017" y="14684"/>
                  </a:cubicBezTo>
                  <a:cubicBezTo>
                    <a:pt x="2017" y="14711"/>
                    <a:pt x="2035" y="14738"/>
                    <a:pt x="2061" y="14738"/>
                  </a:cubicBezTo>
                  <a:close/>
                  <a:moveTo>
                    <a:pt x="2730" y="1999"/>
                  </a:moveTo>
                  <a:cubicBezTo>
                    <a:pt x="2704" y="1999"/>
                    <a:pt x="2677" y="2016"/>
                    <a:pt x="2677" y="2043"/>
                  </a:cubicBezTo>
                  <a:cubicBezTo>
                    <a:pt x="2668" y="2079"/>
                    <a:pt x="2686" y="2106"/>
                    <a:pt x="2722" y="2106"/>
                  </a:cubicBezTo>
                  <a:cubicBezTo>
                    <a:pt x="2757" y="2106"/>
                    <a:pt x="2775" y="2088"/>
                    <a:pt x="2775" y="2061"/>
                  </a:cubicBezTo>
                  <a:cubicBezTo>
                    <a:pt x="2775" y="2025"/>
                    <a:pt x="2766" y="2007"/>
                    <a:pt x="2730" y="1999"/>
                  </a:cubicBezTo>
                  <a:close/>
                  <a:moveTo>
                    <a:pt x="4069" y="15978"/>
                  </a:moveTo>
                  <a:cubicBezTo>
                    <a:pt x="4042" y="15978"/>
                    <a:pt x="4015" y="15987"/>
                    <a:pt x="4015" y="16022"/>
                  </a:cubicBezTo>
                  <a:cubicBezTo>
                    <a:pt x="4015" y="16058"/>
                    <a:pt x="4024" y="16076"/>
                    <a:pt x="4069" y="16085"/>
                  </a:cubicBezTo>
                  <a:cubicBezTo>
                    <a:pt x="4095" y="16085"/>
                    <a:pt x="4113" y="16067"/>
                    <a:pt x="4122" y="16031"/>
                  </a:cubicBezTo>
                  <a:cubicBezTo>
                    <a:pt x="4122" y="16004"/>
                    <a:pt x="4104" y="15978"/>
                    <a:pt x="4069" y="15978"/>
                  </a:cubicBezTo>
                  <a:close/>
                  <a:moveTo>
                    <a:pt x="3453" y="1374"/>
                  </a:moveTo>
                  <a:cubicBezTo>
                    <a:pt x="3453" y="1347"/>
                    <a:pt x="3444" y="1329"/>
                    <a:pt x="3417" y="1329"/>
                  </a:cubicBezTo>
                  <a:cubicBezTo>
                    <a:pt x="3391" y="1321"/>
                    <a:pt x="3364" y="1329"/>
                    <a:pt x="3364" y="1365"/>
                  </a:cubicBezTo>
                  <a:cubicBezTo>
                    <a:pt x="3355" y="1392"/>
                    <a:pt x="3373" y="1419"/>
                    <a:pt x="3400" y="1419"/>
                  </a:cubicBezTo>
                  <a:cubicBezTo>
                    <a:pt x="3435" y="1419"/>
                    <a:pt x="3453" y="1410"/>
                    <a:pt x="3453" y="1374"/>
                  </a:cubicBezTo>
                  <a:close/>
                  <a:moveTo>
                    <a:pt x="72" y="6655"/>
                  </a:moveTo>
                  <a:cubicBezTo>
                    <a:pt x="36" y="6646"/>
                    <a:pt x="10" y="6673"/>
                    <a:pt x="10" y="6709"/>
                  </a:cubicBezTo>
                  <a:cubicBezTo>
                    <a:pt x="1" y="6744"/>
                    <a:pt x="27" y="6771"/>
                    <a:pt x="72" y="6771"/>
                  </a:cubicBezTo>
                  <a:cubicBezTo>
                    <a:pt x="99" y="6771"/>
                    <a:pt x="126" y="6744"/>
                    <a:pt x="126" y="6709"/>
                  </a:cubicBezTo>
                  <a:cubicBezTo>
                    <a:pt x="126" y="6682"/>
                    <a:pt x="108" y="6655"/>
                    <a:pt x="72" y="6655"/>
                  </a:cubicBezTo>
                  <a:close/>
                  <a:moveTo>
                    <a:pt x="3391" y="15291"/>
                  </a:moveTo>
                  <a:cubicBezTo>
                    <a:pt x="3355" y="15282"/>
                    <a:pt x="3328" y="15300"/>
                    <a:pt x="3328" y="15335"/>
                  </a:cubicBezTo>
                  <a:cubicBezTo>
                    <a:pt x="3319" y="15380"/>
                    <a:pt x="3346" y="15407"/>
                    <a:pt x="3382" y="15407"/>
                  </a:cubicBezTo>
                  <a:cubicBezTo>
                    <a:pt x="3417" y="15407"/>
                    <a:pt x="3435" y="15389"/>
                    <a:pt x="3444" y="15353"/>
                  </a:cubicBezTo>
                  <a:cubicBezTo>
                    <a:pt x="3444" y="15318"/>
                    <a:pt x="3426" y="15291"/>
                    <a:pt x="3391" y="15291"/>
                  </a:cubicBezTo>
                  <a:close/>
                  <a:moveTo>
                    <a:pt x="126" y="10036"/>
                  </a:moveTo>
                  <a:cubicBezTo>
                    <a:pt x="134" y="10001"/>
                    <a:pt x="108" y="9974"/>
                    <a:pt x="72" y="9974"/>
                  </a:cubicBezTo>
                  <a:cubicBezTo>
                    <a:pt x="36" y="9965"/>
                    <a:pt x="10" y="9992"/>
                    <a:pt x="10" y="10027"/>
                  </a:cubicBezTo>
                  <a:cubicBezTo>
                    <a:pt x="10" y="10063"/>
                    <a:pt x="27" y="10081"/>
                    <a:pt x="72" y="10090"/>
                  </a:cubicBezTo>
                  <a:cubicBezTo>
                    <a:pt x="99" y="10090"/>
                    <a:pt x="126" y="10072"/>
                    <a:pt x="126" y="10036"/>
                  </a:cubicBezTo>
                  <a:close/>
                  <a:moveTo>
                    <a:pt x="661" y="4711"/>
                  </a:moveTo>
                  <a:cubicBezTo>
                    <a:pt x="670" y="4755"/>
                    <a:pt x="696" y="4782"/>
                    <a:pt x="732" y="4773"/>
                  </a:cubicBezTo>
                  <a:cubicBezTo>
                    <a:pt x="768" y="4764"/>
                    <a:pt x="786" y="4746"/>
                    <a:pt x="786" y="4711"/>
                  </a:cubicBezTo>
                  <a:cubicBezTo>
                    <a:pt x="777" y="4675"/>
                    <a:pt x="759" y="4657"/>
                    <a:pt x="723" y="4648"/>
                  </a:cubicBezTo>
                  <a:cubicBezTo>
                    <a:pt x="688" y="4657"/>
                    <a:pt x="661" y="4675"/>
                    <a:pt x="661" y="4711"/>
                  </a:cubicBezTo>
                  <a:close/>
                  <a:moveTo>
                    <a:pt x="1410" y="13284"/>
                  </a:moveTo>
                  <a:cubicBezTo>
                    <a:pt x="1374" y="13284"/>
                    <a:pt x="1357" y="13301"/>
                    <a:pt x="1348" y="13337"/>
                  </a:cubicBezTo>
                  <a:cubicBezTo>
                    <a:pt x="1339" y="13382"/>
                    <a:pt x="1366" y="13408"/>
                    <a:pt x="1410" y="13408"/>
                  </a:cubicBezTo>
                  <a:cubicBezTo>
                    <a:pt x="1446" y="13408"/>
                    <a:pt x="1464" y="13382"/>
                    <a:pt x="1473" y="13346"/>
                  </a:cubicBezTo>
                  <a:cubicBezTo>
                    <a:pt x="1464" y="13319"/>
                    <a:pt x="1446" y="13293"/>
                    <a:pt x="1410" y="13284"/>
                  </a:cubicBezTo>
                  <a:close/>
                  <a:moveTo>
                    <a:pt x="6129" y="16682"/>
                  </a:moveTo>
                  <a:cubicBezTo>
                    <a:pt x="6120" y="16647"/>
                    <a:pt x="6094" y="16620"/>
                    <a:pt x="6058" y="16629"/>
                  </a:cubicBezTo>
                  <a:cubicBezTo>
                    <a:pt x="6022" y="16638"/>
                    <a:pt x="6004" y="16665"/>
                    <a:pt x="6004" y="16700"/>
                  </a:cubicBezTo>
                  <a:cubicBezTo>
                    <a:pt x="6013" y="16727"/>
                    <a:pt x="6031" y="16745"/>
                    <a:pt x="6067" y="16754"/>
                  </a:cubicBezTo>
                  <a:cubicBezTo>
                    <a:pt x="6103" y="16745"/>
                    <a:pt x="6129" y="16718"/>
                    <a:pt x="6129" y="16682"/>
                  </a:cubicBezTo>
                  <a:close/>
                  <a:moveTo>
                    <a:pt x="2722" y="2784"/>
                  </a:moveTo>
                  <a:cubicBezTo>
                    <a:pt x="2766" y="2784"/>
                    <a:pt x="2793" y="2766"/>
                    <a:pt x="2793" y="2721"/>
                  </a:cubicBezTo>
                  <a:cubicBezTo>
                    <a:pt x="2802" y="2677"/>
                    <a:pt x="2784" y="2650"/>
                    <a:pt x="2730" y="2641"/>
                  </a:cubicBezTo>
                  <a:cubicBezTo>
                    <a:pt x="2686" y="2641"/>
                    <a:pt x="2659" y="2659"/>
                    <a:pt x="2650" y="2712"/>
                  </a:cubicBezTo>
                  <a:cubicBezTo>
                    <a:pt x="2659" y="2748"/>
                    <a:pt x="2677" y="2784"/>
                    <a:pt x="2722" y="2784"/>
                  </a:cubicBezTo>
                  <a:close/>
                  <a:moveTo>
                    <a:pt x="1" y="9376"/>
                  </a:moveTo>
                  <a:cubicBezTo>
                    <a:pt x="1" y="9412"/>
                    <a:pt x="27" y="9439"/>
                    <a:pt x="72" y="9439"/>
                  </a:cubicBezTo>
                  <a:cubicBezTo>
                    <a:pt x="108" y="9439"/>
                    <a:pt x="134" y="9412"/>
                    <a:pt x="134" y="9367"/>
                  </a:cubicBezTo>
                  <a:cubicBezTo>
                    <a:pt x="126" y="9332"/>
                    <a:pt x="99" y="9305"/>
                    <a:pt x="63" y="9305"/>
                  </a:cubicBezTo>
                  <a:cubicBezTo>
                    <a:pt x="27" y="9314"/>
                    <a:pt x="1" y="9332"/>
                    <a:pt x="1" y="9376"/>
                  </a:cubicBezTo>
                  <a:close/>
                  <a:moveTo>
                    <a:pt x="2070" y="13962"/>
                  </a:moveTo>
                  <a:cubicBezTo>
                    <a:pt x="2026" y="13962"/>
                    <a:pt x="1999" y="13988"/>
                    <a:pt x="1999" y="14024"/>
                  </a:cubicBezTo>
                  <a:cubicBezTo>
                    <a:pt x="1999" y="14069"/>
                    <a:pt x="2026" y="14095"/>
                    <a:pt x="2061" y="14095"/>
                  </a:cubicBezTo>
                  <a:cubicBezTo>
                    <a:pt x="2106" y="14095"/>
                    <a:pt x="2124" y="14069"/>
                    <a:pt x="2133" y="14033"/>
                  </a:cubicBezTo>
                  <a:cubicBezTo>
                    <a:pt x="2133" y="13997"/>
                    <a:pt x="2106" y="13971"/>
                    <a:pt x="2070" y="13962"/>
                  </a:cubicBezTo>
                  <a:close/>
                  <a:moveTo>
                    <a:pt x="795" y="12026"/>
                  </a:moveTo>
                  <a:cubicBezTo>
                    <a:pt x="786" y="11990"/>
                    <a:pt x="759" y="11963"/>
                    <a:pt x="723" y="11963"/>
                  </a:cubicBezTo>
                  <a:cubicBezTo>
                    <a:pt x="688" y="11963"/>
                    <a:pt x="661" y="11990"/>
                    <a:pt x="661" y="12035"/>
                  </a:cubicBezTo>
                  <a:cubicBezTo>
                    <a:pt x="661" y="12070"/>
                    <a:pt x="688" y="12097"/>
                    <a:pt x="723" y="12097"/>
                  </a:cubicBezTo>
                  <a:cubicBezTo>
                    <a:pt x="768" y="12088"/>
                    <a:pt x="795" y="12070"/>
                    <a:pt x="795" y="12026"/>
                  </a:cubicBezTo>
                  <a:close/>
                  <a:moveTo>
                    <a:pt x="1410" y="11954"/>
                  </a:moveTo>
                  <a:cubicBezTo>
                    <a:pt x="1357" y="11954"/>
                    <a:pt x="1330" y="11981"/>
                    <a:pt x="1330" y="12035"/>
                  </a:cubicBezTo>
                  <a:cubicBezTo>
                    <a:pt x="1330" y="12079"/>
                    <a:pt x="1357" y="12106"/>
                    <a:pt x="1401" y="12106"/>
                  </a:cubicBezTo>
                  <a:cubicBezTo>
                    <a:pt x="1455" y="12106"/>
                    <a:pt x="1482" y="12079"/>
                    <a:pt x="1482" y="12026"/>
                  </a:cubicBezTo>
                  <a:cubicBezTo>
                    <a:pt x="1482" y="11981"/>
                    <a:pt x="1455" y="11954"/>
                    <a:pt x="1410" y="11954"/>
                  </a:cubicBezTo>
                  <a:close/>
                  <a:moveTo>
                    <a:pt x="3310" y="14684"/>
                  </a:moveTo>
                  <a:cubicBezTo>
                    <a:pt x="3310" y="14729"/>
                    <a:pt x="3328" y="14756"/>
                    <a:pt x="3382" y="14764"/>
                  </a:cubicBezTo>
                  <a:cubicBezTo>
                    <a:pt x="3426" y="14764"/>
                    <a:pt x="3462" y="14738"/>
                    <a:pt x="3453" y="14684"/>
                  </a:cubicBezTo>
                  <a:cubicBezTo>
                    <a:pt x="3453" y="14640"/>
                    <a:pt x="3426" y="14613"/>
                    <a:pt x="3382" y="14613"/>
                  </a:cubicBezTo>
                  <a:cubicBezTo>
                    <a:pt x="3337" y="14613"/>
                    <a:pt x="3310" y="14640"/>
                    <a:pt x="3310" y="14684"/>
                  </a:cubicBezTo>
                  <a:close/>
                  <a:moveTo>
                    <a:pt x="2722" y="14622"/>
                  </a:moveTo>
                  <a:cubicBezTo>
                    <a:pt x="2686" y="14622"/>
                    <a:pt x="2659" y="14649"/>
                    <a:pt x="2659" y="14693"/>
                  </a:cubicBezTo>
                  <a:cubicBezTo>
                    <a:pt x="2659" y="14729"/>
                    <a:pt x="2686" y="14756"/>
                    <a:pt x="2730" y="14756"/>
                  </a:cubicBezTo>
                  <a:cubicBezTo>
                    <a:pt x="2766" y="14756"/>
                    <a:pt x="2784" y="14729"/>
                    <a:pt x="2793" y="14684"/>
                  </a:cubicBezTo>
                  <a:cubicBezTo>
                    <a:pt x="2784" y="14649"/>
                    <a:pt x="2766" y="14622"/>
                    <a:pt x="2722" y="14622"/>
                  </a:cubicBezTo>
                  <a:close/>
                  <a:moveTo>
                    <a:pt x="2650" y="14024"/>
                  </a:moveTo>
                  <a:cubicBezTo>
                    <a:pt x="2650" y="14069"/>
                    <a:pt x="2668" y="14095"/>
                    <a:pt x="2713" y="14104"/>
                  </a:cubicBezTo>
                  <a:cubicBezTo>
                    <a:pt x="2766" y="14104"/>
                    <a:pt x="2793" y="14086"/>
                    <a:pt x="2802" y="14033"/>
                  </a:cubicBezTo>
                  <a:cubicBezTo>
                    <a:pt x="2802" y="13988"/>
                    <a:pt x="2775" y="13962"/>
                    <a:pt x="2730" y="13953"/>
                  </a:cubicBezTo>
                  <a:cubicBezTo>
                    <a:pt x="2686" y="13953"/>
                    <a:pt x="2659" y="13979"/>
                    <a:pt x="2650" y="14024"/>
                  </a:cubicBezTo>
                  <a:close/>
                  <a:moveTo>
                    <a:pt x="1401" y="12615"/>
                  </a:moveTo>
                  <a:cubicBezTo>
                    <a:pt x="1357" y="12623"/>
                    <a:pt x="1339" y="12650"/>
                    <a:pt x="1339" y="12686"/>
                  </a:cubicBezTo>
                  <a:cubicBezTo>
                    <a:pt x="1339" y="12730"/>
                    <a:pt x="1366" y="12757"/>
                    <a:pt x="1410" y="12757"/>
                  </a:cubicBezTo>
                  <a:cubicBezTo>
                    <a:pt x="1455" y="12757"/>
                    <a:pt x="1482" y="12730"/>
                    <a:pt x="1482" y="12686"/>
                  </a:cubicBezTo>
                  <a:cubicBezTo>
                    <a:pt x="1473" y="12641"/>
                    <a:pt x="1446" y="12615"/>
                    <a:pt x="1401" y="12615"/>
                  </a:cubicBezTo>
                  <a:close/>
                  <a:moveTo>
                    <a:pt x="4069" y="1981"/>
                  </a:moveTo>
                  <a:cubicBezTo>
                    <a:pt x="4015" y="1972"/>
                    <a:pt x="3988" y="2007"/>
                    <a:pt x="3988" y="2052"/>
                  </a:cubicBezTo>
                  <a:cubicBezTo>
                    <a:pt x="3988" y="2106"/>
                    <a:pt x="4015" y="2132"/>
                    <a:pt x="4060" y="2132"/>
                  </a:cubicBezTo>
                  <a:cubicBezTo>
                    <a:pt x="4113" y="2132"/>
                    <a:pt x="4140" y="2106"/>
                    <a:pt x="4140" y="2052"/>
                  </a:cubicBezTo>
                  <a:cubicBezTo>
                    <a:pt x="4140" y="2007"/>
                    <a:pt x="4113" y="1981"/>
                    <a:pt x="4069" y="1981"/>
                  </a:cubicBezTo>
                  <a:close/>
                  <a:moveTo>
                    <a:pt x="3408" y="1990"/>
                  </a:moveTo>
                  <a:cubicBezTo>
                    <a:pt x="3364" y="1990"/>
                    <a:pt x="3337" y="2016"/>
                    <a:pt x="3337" y="2061"/>
                  </a:cubicBezTo>
                  <a:cubicBezTo>
                    <a:pt x="3346" y="2106"/>
                    <a:pt x="3373" y="2132"/>
                    <a:pt x="3417" y="2123"/>
                  </a:cubicBezTo>
                  <a:cubicBezTo>
                    <a:pt x="3453" y="2115"/>
                    <a:pt x="3480" y="2088"/>
                    <a:pt x="3480" y="2043"/>
                  </a:cubicBezTo>
                  <a:cubicBezTo>
                    <a:pt x="3471" y="2016"/>
                    <a:pt x="3453" y="1981"/>
                    <a:pt x="3408" y="1990"/>
                  </a:cubicBezTo>
                  <a:moveTo>
                    <a:pt x="1990" y="13346"/>
                  </a:moveTo>
                  <a:cubicBezTo>
                    <a:pt x="1990" y="13391"/>
                    <a:pt x="2017" y="13417"/>
                    <a:pt x="2061" y="13417"/>
                  </a:cubicBezTo>
                  <a:cubicBezTo>
                    <a:pt x="2115" y="13426"/>
                    <a:pt x="2142" y="13400"/>
                    <a:pt x="2142" y="13346"/>
                  </a:cubicBezTo>
                  <a:cubicBezTo>
                    <a:pt x="2142" y="13301"/>
                    <a:pt x="2115" y="13275"/>
                    <a:pt x="2070" y="13275"/>
                  </a:cubicBezTo>
                  <a:cubicBezTo>
                    <a:pt x="2026" y="13275"/>
                    <a:pt x="1990" y="13301"/>
                    <a:pt x="1990" y="13346"/>
                  </a:cubicBezTo>
                  <a:close/>
                  <a:moveTo>
                    <a:pt x="5460" y="1383"/>
                  </a:moveTo>
                  <a:cubicBezTo>
                    <a:pt x="5460" y="1329"/>
                    <a:pt x="5434" y="1294"/>
                    <a:pt x="5389" y="1294"/>
                  </a:cubicBezTo>
                  <a:cubicBezTo>
                    <a:pt x="5335" y="1294"/>
                    <a:pt x="5309" y="1321"/>
                    <a:pt x="5309" y="1365"/>
                  </a:cubicBezTo>
                  <a:cubicBezTo>
                    <a:pt x="5300" y="1419"/>
                    <a:pt x="5326" y="1445"/>
                    <a:pt x="5380" y="1445"/>
                  </a:cubicBezTo>
                  <a:cubicBezTo>
                    <a:pt x="5425" y="1445"/>
                    <a:pt x="5460" y="1428"/>
                    <a:pt x="5460" y="1383"/>
                  </a:cubicBezTo>
                  <a:close/>
                  <a:moveTo>
                    <a:pt x="4720" y="1303"/>
                  </a:moveTo>
                  <a:cubicBezTo>
                    <a:pt x="4684" y="1303"/>
                    <a:pt x="4657" y="1321"/>
                    <a:pt x="4657" y="1365"/>
                  </a:cubicBezTo>
                  <a:cubicBezTo>
                    <a:pt x="4648" y="1410"/>
                    <a:pt x="4675" y="1437"/>
                    <a:pt x="4720" y="1445"/>
                  </a:cubicBezTo>
                  <a:cubicBezTo>
                    <a:pt x="4764" y="1445"/>
                    <a:pt x="4791" y="1419"/>
                    <a:pt x="4800" y="1365"/>
                  </a:cubicBezTo>
                  <a:cubicBezTo>
                    <a:pt x="4791" y="1329"/>
                    <a:pt x="4773" y="1303"/>
                    <a:pt x="4720" y="1303"/>
                  </a:cubicBezTo>
                  <a:close/>
                  <a:moveTo>
                    <a:pt x="4069" y="1303"/>
                  </a:moveTo>
                  <a:cubicBezTo>
                    <a:pt x="4033" y="1303"/>
                    <a:pt x="4006" y="1329"/>
                    <a:pt x="3997" y="1365"/>
                  </a:cubicBezTo>
                  <a:cubicBezTo>
                    <a:pt x="3997" y="1410"/>
                    <a:pt x="4024" y="1437"/>
                    <a:pt x="4060" y="1437"/>
                  </a:cubicBezTo>
                  <a:cubicBezTo>
                    <a:pt x="4104" y="1437"/>
                    <a:pt x="4122" y="1410"/>
                    <a:pt x="4131" y="1374"/>
                  </a:cubicBezTo>
                  <a:cubicBezTo>
                    <a:pt x="4131" y="1338"/>
                    <a:pt x="4104" y="1312"/>
                    <a:pt x="4069" y="1303"/>
                  </a:cubicBezTo>
                  <a:close/>
                  <a:moveTo>
                    <a:pt x="723" y="6637"/>
                  </a:moveTo>
                  <a:cubicBezTo>
                    <a:pt x="679" y="6637"/>
                    <a:pt x="652" y="6664"/>
                    <a:pt x="652" y="6709"/>
                  </a:cubicBezTo>
                  <a:cubicBezTo>
                    <a:pt x="652" y="6762"/>
                    <a:pt x="679" y="6789"/>
                    <a:pt x="732" y="6789"/>
                  </a:cubicBezTo>
                  <a:cubicBezTo>
                    <a:pt x="777" y="6780"/>
                    <a:pt x="795" y="6753"/>
                    <a:pt x="804" y="6709"/>
                  </a:cubicBezTo>
                  <a:cubicBezTo>
                    <a:pt x="795" y="6664"/>
                    <a:pt x="777" y="6637"/>
                    <a:pt x="723" y="6637"/>
                  </a:cubicBezTo>
                  <a:close/>
                  <a:moveTo>
                    <a:pt x="63" y="8627"/>
                  </a:moveTo>
                  <a:cubicBezTo>
                    <a:pt x="27" y="8627"/>
                    <a:pt x="1" y="8654"/>
                    <a:pt x="1" y="8689"/>
                  </a:cubicBezTo>
                  <a:cubicBezTo>
                    <a:pt x="1" y="8734"/>
                    <a:pt x="27" y="8761"/>
                    <a:pt x="72" y="8752"/>
                  </a:cubicBezTo>
                  <a:cubicBezTo>
                    <a:pt x="108" y="8752"/>
                    <a:pt x="126" y="8725"/>
                    <a:pt x="134" y="8689"/>
                  </a:cubicBezTo>
                  <a:cubicBezTo>
                    <a:pt x="126" y="8645"/>
                    <a:pt x="108" y="8618"/>
                    <a:pt x="63" y="8627"/>
                  </a:cubicBezTo>
                  <a:close/>
                  <a:moveTo>
                    <a:pt x="795" y="6031"/>
                  </a:moveTo>
                  <a:cubicBezTo>
                    <a:pt x="795" y="5986"/>
                    <a:pt x="768" y="5959"/>
                    <a:pt x="732" y="5959"/>
                  </a:cubicBezTo>
                  <a:cubicBezTo>
                    <a:pt x="688" y="5959"/>
                    <a:pt x="661" y="5977"/>
                    <a:pt x="652" y="6031"/>
                  </a:cubicBezTo>
                  <a:cubicBezTo>
                    <a:pt x="652" y="6075"/>
                    <a:pt x="679" y="6102"/>
                    <a:pt x="723" y="6102"/>
                  </a:cubicBezTo>
                  <a:cubicBezTo>
                    <a:pt x="768" y="6102"/>
                    <a:pt x="795" y="6075"/>
                    <a:pt x="795" y="6031"/>
                  </a:cubicBezTo>
                  <a:close/>
                  <a:moveTo>
                    <a:pt x="72" y="7967"/>
                  </a:moveTo>
                  <a:cubicBezTo>
                    <a:pt x="27" y="7967"/>
                    <a:pt x="1" y="7985"/>
                    <a:pt x="1" y="8029"/>
                  </a:cubicBezTo>
                  <a:cubicBezTo>
                    <a:pt x="1" y="8065"/>
                    <a:pt x="27" y="8092"/>
                    <a:pt x="63" y="8092"/>
                  </a:cubicBezTo>
                  <a:cubicBezTo>
                    <a:pt x="108" y="8100"/>
                    <a:pt x="126" y="8074"/>
                    <a:pt x="134" y="8029"/>
                  </a:cubicBezTo>
                  <a:cubicBezTo>
                    <a:pt x="126" y="7993"/>
                    <a:pt x="108" y="7967"/>
                    <a:pt x="72" y="7967"/>
                  </a:cubicBezTo>
                  <a:close/>
                  <a:moveTo>
                    <a:pt x="6647" y="16022"/>
                  </a:moveTo>
                  <a:cubicBezTo>
                    <a:pt x="6647" y="16076"/>
                    <a:pt x="6674" y="16103"/>
                    <a:pt x="6727" y="16103"/>
                  </a:cubicBezTo>
                  <a:cubicBezTo>
                    <a:pt x="6772" y="16103"/>
                    <a:pt x="6798" y="16076"/>
                    <a:pt x="6798" y="16031"/>
                  </a:cubicBezTo>
                  <a:cubicBezTo>
                    <a:pt x="6798" y="15978"/>
                    <a:pt x="6772" y="15951"/>
                    <a:pt x="6727" y="15951"/>
                  </a:cubicBezTo>
                  <a:cubicBezTo>
                    <a:pt x="6674" y="15960"/>
                    <a:pt x="6647" y="15978"/>
                    <a:pt x="6647" y="16022"/>
                  </a:cubicBezTo>
                  <a:close/>
                  <a:moveTo>
                    <a:pt x="795" y="10688"/>
                  </a:moveTo>
                  <a:cubicBezTo>
                    <a:pt x="795" y="10643"/>
                    <a:pt x="777" y="10616"/>
                    <a:pt x="732" y="10616"/>
                  </a:cubicBezTo>
                  <a:cubicBezTo>
                    <a:pt x="679" y="10616"/>
                    <a:pt x="652" y="10643"/>
                    <a:pt x="652" y="10696"/>
                  </a:cubicBezTo>
                  <a:cubicBezTo>
                    <a:pt x="652" y="10741"/>
                    <a:pt x="688" y="10759"/>
                    <a:pt x="732" y="10759"/>
                  </a:cubicBezTo>
                  <a:cubicBezTo>
                    <a:pt x="777" y="10759"/>
                    <a:pt x="795" y="10732"/>
                    <a:pt x="795" y="10688"/>
                  </a:cubicBezTo>
                  <a:close/>
                  <a:moveTo>
                    <a:pt x="6138" y="16031"/>
                  </a:moveTo>
                  <a:cubicBezTo>
                    <a:pt x="6138" y="15987"/>
                    <a:pt x="6120" y="15960"/>
                    <a:pt x="6076" y="15960"/>
                  </a:cubicBezTo>
                  <a:cubicBezTo>
                    <a:pt x="6022" y="15951"/>
                    <a:pt x="5996" y="15978"/>
                    <a:pt x="5996" y="16031"/>
                  </a:cubicBezTo>
                  <a:cubicBezTo>
                    <a:pt x="5996" y="16076"/>
                    <a:pt x="6022" y="16103"/>
                    <a:pt x="6067" y="16103"/>
                  </a:cubicBezTo>
                  <a:cubicBezTo>
                    <a:pt x="6112" y="16103"/>
                    <a:pt x="6138" y="16076"/>
                    <a:pt x="6138" y="16031"/>
                  </a:cubicBezTo>
                  <a:close/>
                  <a:moveTo>
                    <a:pt x="1990" y="4024"/>
                  </a:moveTo>
                  <a:cubicBezTo>
                    <a:pt x="1981" y="4068"/>
                    <a:pt x="2008" y="4104"/>
                    <a:pt x="2061" y="4104"/>
                  </a:cubicBezTo>
                  <a:cubicBezTo>
                    <a:pt x="2115" y="4113"/>
                    <a:pt x="2142" y="4077"/>
                    <a:pt x="2142" y="4033"/>
                  </a:cubicBezTo>
                  <a:cubicBezTo>
                    <a:pt x="2142" y="3979"/>
                    <a:pt x="2115" y="3961"/>
                    <a:pt x="2061" y="3952"/>
                  </a:cubicBezTo>
                  <a:cubicBezTo>
                    <a:pt x="2026" y="3952"/>
                    <a:pt x="1990" y="3970"/>
                    <a:pt x="1990" y="4024"/>
                  </a:cubicBezTo>
                  <a:moveTo>
                    <a:pt x="5318" y="16022"/>
                  </a:moveTo>
                  <a:cubicBezTo>
                    <a:pt x="5309" y="16067"/>
                    <a:pt x="5335" y="16094"/>
                    <a:pt x="5380" y="16094"/>
                  </a:cubicBezTo>
                  <a:cubicBezTo>
                    <a:pt x="5425" y="16103"/>
                    <a:pt x="5451" y="16076"/>
                    <a:pt x="5451" y="16040"/>
                  </a:cubicBezTo>
                  <a:cubicBezTo>
                    <a:pt x="5460" y="15996"/>
                    <a:pt x="5434" y="15969"/>
                    <a:pt x="5389" y="15960"/>
                  </a:cubicBezTo>
                  <a:cubicBezTo>
                    <a:pt x="5344" y="15960"/>
                    <a:pt x="5318" y="15987"/>
                    <a:pt x="5318" y="16022"/>
                  </a:cubicBezTo>
                  <a:close/>
                  <a:moveTo>
                    <a:pt x="1473" y="4033"/>
                  </a:moveTo>
                  <a:cubicBezTo>
                    <a:pt x="1473" y="3997"/>
                    <a:pt x="1446" y="3970"/>
                    <a:pt x="1410" y="3961"/>
                  </a:cubicBezTo>
                  <a:cubicBezTo>
                    <a:pt x="1374" y="3961"/>
                    <a:pt x="1348" y="3988"/>
                    <a:pt x="1339" y="4024"/>
                  </a:cubicBezTo>
                  <a:cubicBezTo>
                    <a:pt x="1339" y="4068"/>
                    <a:pt x="1366" y="4086"/>
                    <a:pt x="1410" y="4095"/>
                  </a:cubicBezTo>
                  <a:cubicBezTo>
                    <a:pt x="1446" y="4095"/>
                    <a:pt x="1473" y="4077"/>
                    <a:pt x="1473" y="4033"/>
                  </a:cubicBezTo>
                  <a:close/>
                  <a:moveTo>
                    <a:pt x="6790" y="16682"/>
                  </a:moveTo>
                  <a:cubicBezTo>
                    <a:pt x="6790" y="16647"/>
                    <a:pt x="6763" y="16620"/>
                    <a:pt x="6718" y="16620"/>
                  </a:cubicBezTo>
                  <a:cubicBezTo>
                    <a:pt x="6682" y="16629"/>
                    <a:pt x="6656" y="16656"/>
                    <a:pt x="6656" y="16691"/>
                  </a:cubicBezTo>
                  <a:cubicBezTo>
                    <a:pt x="6665" y="16727"/>
                    <a:pt x="6691" y="16754"/>
                    <a:pt x="6736" y="16754"/>
                  </a:cubicBezTo>
                  <a:cubicBezTo>
                    <a:pt x="6763" y="16745"/>
                    <a:pt x="6790" y="16727"/>
                    <a:pt x="6790" y="16682"/>
                  </a:cubicBezTo>
                  <a:close/>
                  <a:moveTo>
                    <a:pt x="1330" y="4711"/>
                  </a:moveTo>
                  <a:cubicBezTo>
                    <a:pt x="1330" y="4755"/>
                    <a:pt x="1357" y="4782"/>
                    <a:pt x="1401" y="4782"/>
                  </a:cubicBezTo>
                  <a:cubicBezTo>
                    <a:pt x="1455" y="4791"/>
                    <a:pt x="1482" y="4764"/>
                    <a:pt x="1482" y="4711"/>
                  </a:cubicBezTo>
                  <a:cubicBezTo>
                    <a:pt x="1482" y="4666"/>
                    <a:pt x="1455" y="4639"/>
                    <a:pt x="1410" y="4639"/>
                  </a:cubicBezTo>
                  <a:cubicBezTo>
                    <a:pt x="1366" y="4639"/>
                    <a:pt x="1339" y="4666"/>
                    <a:pt x="1330" y="4711"/>
                  </a:cubicBezTo>
                  <a:close/>
                  <a:moveTo>
                    <a:pt x="804" y="10036"/>
                  </a:moveTo>
                  <a:cubicBezTo>
                    <a:pt x="804" y="9992"/>
                    <a:pt x="786" y="9956"/>
                    <a:pt x="732" y="9956"/>
                  </a:cubicBezTo>
                  <a:cubicBezTo>
                    <a:pt x="679" y="9947"/>
                    <a:pt x="652" y="9983"/>
                    <a:pt x="652" y="10027"/>
                  </a:cubicBezTo>
                  <a:cubicBezTo>
                    <a:pt x="652" y="10081"/>
                    <a:pt x="679" y="10099"/>
                    <a:pt x="723" y="10108"/>
                  </a:cubicBezTo>
                  <a:cubicBezTo>
                    <a:pt x="768" y="10108"/>
                    <a:pt x="795" y="10090"/>
                    <a:pt x="804" y="10036"/>
                  </a:cubicBezTo>
                  <a:close/>
                  <a:moveTo>
                    <a:pt x="6727" y="643"/>
                  </a:moveTo>
                  <a:cubicBezTo>
                    <a:pt x="6682" y="643"/>
                    <a:pt x="6656" y="660"/>
                    <a:pt x="6656" y="705"/>
                  </a:cubicBezTo>
                  <a:cubicBezTo>
                    <a:pt x="6647" y="750"/>
                    <a:pt x="6674" y="776"/>
                    <a:pt x="6718" y="785"/>
                  </a:cubicBezTo>
                  <a:cubicBezTo>
                    <a:pt x="6763" y="785"/>
                    <a:pt x="6790" y="759"/>
                    <a:pt x="6798" y="714"/>
                  </a:cubicBezTo>
                  <a:cubicBezTo>
                    <a:pt x="6790" y="669"/>
                    <a:pt x="6772" y="643"/>
                    <a:pt x="6727" y="643"/>
                  </a:cubicBezTo>
                  <a:close/>
                  <a:moveTo>
                    <a:pt x="2070" y="3301"/>
                  </a:moveTo>
                  <a:cubicBezTo>
                    <a:pt x="2026" y="3301"/>
                    <a:pt x="1999" y="3328"/>
                    <a:pt x="1999" y="3372"/>
                  </a:cubicBezTo>
                  <a:cubicBezTo>
                    <a:pt x="1999" y="3408"/>
                    <a:pt x="2017" y="3435"/>
                    <a:pt x="2061" y="3444"/>
                  </a:cubicBezTo>
                  <a:cubicBezTo>
                    <a:pt x="2106" y="3444"/>
                    <a:pt x="2133" y="3417"/>
                    <a:pt x="2133" y="3363"/>
                  </a:cubicBezTo>
                  <a:cubicBezTo>
                    <a:pt x="2133" y="3337"/>
                    <a:pt x="2115" y="3310"/>
                    <a:pt x="2070" y="3301"/>
                  </a:cubicBezTo>
                  <a:close/>
                  <a:moveTo>
                    <a:pt x="723" y="11303"/>
                  </a:moveTo>
                  <a:cubicBezTo>
                    <a:pt x="679" y="11303"/>
                    <a:pt x="652" y="11330"/>
                    <a:pt x="661" y="11374"/>
                  </a:cubicBezTo>
                  <a:cubicBezTo>
                    <a:pt x="661" y="11419"/>
                    <a:pt x="688" y="11446"/>
                    <a:pt x="732" y="11437"/>
                  </a:cubicBezTo>
                  <a:cubicBezTo>
                    <a:pt x="777" y="11437"/>
                    <a:pt x="795" y="11410"/>
                    <a:pt x="795" y="11366"/>
                  </a:cubicBezTo>
                  <a:cubicBezTo>
                    <a:pt x="786" y="11330"/>
                    <a:pt x="768" y="11303"/>
                    <a:pt x="723" y="11303"/>
                  </a:cubicBezTo>
                  <a:close/>
                  <a:moveTo>
                    <a:pt x="6076" y="643"/>
                  </a:moveTo>
                  <a:cubicBezTo>
                    <a:pt x="6031" y="643"/>
                    <a:pt x="5996" y="669"/>
                    <a:pt x="5996" y="714"/>
                  </a:cubicBezTo>
                  <a:cubicBezTo>
                    <a:pt x="5996" y="750"/>
                    <a:pt x="6022" y="776"/>
                    <a:pt x="6058" y="785"/>
                  </a:cubicBezTo>
                  <a:cubicBezTo>
                    <a:pt x="6103" y="785"/>
                    <a:pt x="6129" y="759"/>
                    <a:pt x="6138" y="714"/>
                  </a:cubicBezTo>
                  <a:cubicBezTo>
                    <a:pt x="6129" y="678"/>
                    <a:pt x="6112" y="651"/>
                    <a:pt x="6076" y="643"/>
                  </a:cubicBezTo>
                  <a:close/>
                  <a:moveTo>
                    <a:pt x="5389" y="651"/>
                  </a:moveTo>
                  <a:cubicBezTo>
                    <a:pt x="5344" y="643"/>
                    <a:pt x="5318" y="669"/>
                    <a:pt x="5318" y="714"/>
                  </a:cubicBezTo>
                  <a:cubicBezTo>
                    <a:pt x="5318" y="750"/>
                    <a:pt x="5344" y="776"/>
                    <a:pt x="5380" y="776"/>
                  </a:cubicBezTo>
                  <a:cubicBezTo>
                    <a:pt x="5425" y="785"/>
                    <a:pt x="5442" y="759"/>
                    <a:pt x="5451" y="714"/>
                  </a:cubicBezTo>
                  <a:cubicBezTo>
                    <a:pt x="5442" y="678"/>
                    <a:pt x="5425" y="651"/>
                    <a:pt x="5389" y="651"/>
                  </a:cubicBezTo>
                  <a:close/>
                  <a:moveTo>
                    <a:pt x="4140" y="15344"/>
                  </a:moveTo>
                  <a:cubicBezTo>
                    <a:pt x="4140" y="15300"/>
                    <a:pt x="4113" y="15282"/>
                    <a:pt x="4069" y="15273"/>
                  </a:cubicBezTo>
                  <a:cubicBezTo>
                    <a:pt x="4024" y="15273"/>
                    <a:pt x="3997" y="15300"/>
                    <a:pt x="3997" y="15344"/>
                  </a:cubicBezTo>
                  <a:cubicBezTo>
                    <a:pt x="3997" y="15389"/>
                    <a:pt x="4024" y="15416"/>
                    <a:pt x="4069" y="15416"/>
                  </a:cubicBezTo>
                  <a:cubicBezTo>
                    <a:pt x="4113" y="15416"/>
                    <a:pt x="4140" y="15389"/>
                    <a:pt x="4140" y="15344"/>
                  </a:cubicBezTo>
                  <a:close/>
                  <a:moveTo>
                    <a:pt x="4729" y="15273"/>
                  </a:moveTo>
                  <a:cubicBezTo>
                    <a:pt x="4675" y="15273"/>
                    <a:pt x="4648" y="15300"/>
                    <a:pt x="4648" y="15353"/>
                  </a:cubicBezTo>
                  <a:cubicBezTo>
                    <a:pt x="4648" y="15398"/>
                    <a:pt x="4675" y="15425"/>
                    <a:pt x="4720" y="15425"/>
                  </a:cubicBezTo>
                  <a:cubicBezTo>
                    <a:pt x="4773" y="15425"/>
                    <a:pt x="4800" y="15398"/>
                    <a:pt x="4800" y="15344"/>
                  </a:cubicBezTo>
                  <a:cubicBezTo>
                    <a:pt x="4800" y="15300"/>
                    <a:pt x="4773" y="15273"/>
                    <a:pt x="4729" y="15273"/>
                  </a:cubicBezTo>
                  <a:close/>
                  <a:moveTo>
                    <a:pt x="732" y="5299"/>
                  </a:moveTo>
                  <a:cubicBezTo>
                    <a:pt x="688" y="5299"/>
                    <a:pt x="661" y="5326"/>
                    <a:pt x="661" y="5371"/>
                  </a:cubicBezTo>
                  <a:cubicBezTo>
                    <a:pt x="652" y="5406"/>
                    <a:pt x="679" y="5433"/>
                    <a:pt x="714" y="5442"/>
                  </a:cubicBezTo>
                  <a:cubicBezTo>
                    <a:pt x="759" y="5442"/>
                    <a:pt x="786" y="5415"/>
                    <a:pt x="795" y="5371"/>
                  </a:cubicBezTo>
                  <a:cubicBezTo>
                    <a:pt x="795" y="5335"/>
                    <a:pt x="768" y="5308"/>
                    <a:pt x="732" y="5299"/>
                  </a:cubicBezTo>
                  <a:close/>
                  <a:moveTo>
                    <a:pt x="63" y="7440"/>
                  </a:moveTo>
                  <a:cubicBezTo>
                    <a:pt x="108" y="7440"/>
                    <a:pt x="126" y="7414"/>
                    <a:pt x="134" y="7378"/>
                  </a:cubicBezTo>
                  <a:cubicBezTo>
                    <a:pt x="134" y="7333"/>
                    <a:pt x="108" y="7307"/>
                    <a:pt x="72" y="7307"/>
                  </a:cubicBezTo>
                  <a:cubicBezTo>
                    <a:pt x="27" y="7307"/>
                    <a:pt x="10" y="7333"/>
                    <a:pt x="1" y="7378"/>
                  </a:cubicBezTo>
                  <a:cubicBezTo>
                    <a:pt x="10" y="7405"/>
                    <a:pt x="27" y="7431"/>
                    <a:pt x="63" y="7440"/>
                  </a:cubicBezTo>
                  <a:close/>
                  <a:moveTo>
                    <a:pt x="4657" y="16022"/>
                  </a:moveTo>
                  <a:cubicBezTo>
                    <a:pt x="4657" y="16067"/>
                    <a:pt x="4684" y="16094"/>
                    <a:pt x="4720" y="16094"/>
                  </a:cubicBezTo>
                  <a:cubicBezTo>
                    <a:pt x="4764" y="16094"/>
                    <a:pt x="4791" y="16067"/>
                    <a:pt x="4791" y="16031"/>
                  </a:cubicBezTo>
                  <a:cubicBezTo>
                    <a:pt x="4791" y="15996"/>
                    <a:pt x="4764" y="15969"/>
                    <a:pt x="4729" y="15960"/>
                  </a:cubicBezTo>
                  <a:cubicBezTo>
                    <a:pt x="4684" y="15969"/>
                    <a:pt x="4657" y="15987"/>
                    <a:pt x="4657" y="16022"/>
                  </a:cubicBezTo>
                  <a:close/>
                  <a:moveTo>
                    <a:pt x="804" y="7378"/>
                  </a:moveTo>
                  <a:cubicBezTo>
                    <a:pt x="804" y="7324"/>
                    <a:pt x="777" y="7298"/>
                    <a:pt x="723" y="7298"/>
                  </a:cubicBezTo>
                  <a:cubicBezTo>
                    <a:pt x="679" y="7298"/>
                    <a:pt x="652" y="7315"/>
                    <a:pt x="652" y="7360"/>
                  </a:cubicBezTo>
                  <a:cubicBezTo>
                    <a:pt x="643" y="7414"/>
                    <a:pt x="670" y="7440"/>
                    <a:pt x="723" y="7449"/>
                  </a:cubicBezTo>
                  <a:cubicBezTo>
                    <a:pt x="768" y="7449"/>
                    <a:pt x="795" y="7422"/>
                    <a:pt x="804" y="7378"/>
                  </a:cubicBezTo>
                  <a:close/>
                  <a:moveTo>
                    <a:pt x="1410" y="5942"/>
                  </a:moveTo>
                  <a:cubicBezTo>
                    <a:pt x="1357" y="5933"/>
                    <a:pt x="1321" y="5968"/>
                    <a:pt x="1321" y="6022"/>
                  </a:cubicBezTo>
                  <a:cubicBezTo>
                    <a:pt x="1312" y="6084"/>
                    <a:pt x="1348" y="6120"/>
                    <a:pt x="1410" y="6120"/>
                  </a:cubicBezTo>
                  <a:cubicBezTo>
                    <a:pt x="1464" y="6120"/>
                    <a:pt x="1490" y="6084"/>
                    <a:pt x="1499" y="6031"/>
                  </a:cubicBezTo>
                  <a:cubicBezTo>
                    <a:pt x="1490" y="5986"/>
                    <a:pt x="1464" y="5942"/>
                    <a:pt x="1410" y="5942"/>
                  </a:cubicBezTo>
                  <a:close/>
                  <a:moveTo>
                    <a:pt x="6058" y="1285"/>
                  </a:moveTo>
                  <a:cubicBezTo>
                    <a:pt x="6013" y="1294"/>
                    <a:pt x="5978" y="1329"/>
                    <a:pt x="5978" y="1374"/>
                  </a:cubicBezTo>
                  <a:cubicBezTo>
                    <a:pt x="5987" y="1428"/>
                    <a:pt x="6022" y="1463"/>
                    <a:pt x="6076" y="1454"/>
                  </a:cubicBezTo>
                  <a:cubicBezTo>
                    <a:pt x="6120" y="1454"/>
                    <a:pt x="6147" y="1419"/>
                    <a:pt x="6156" y="1365"/>
                  </a:cubicBezTo>
                  <a:cubicBezTo>
                    <a:pt x="6138" y="1321"/>
                    <a:pt x="6112" y="1285"/>
                    <a:pt x="6058" y="1285"/>
                  </a:cubicBezTo>
                  <a:close/>
                  <a:moveTo>
                    <a:pt x="6816" y="1365"/>
                  </a:moveTo>
                  <a:cubicBezTo>
                    <a:pt x="6807" y="1321"/>
                    <a:pt x="6781" y="1285"/>
                    <a:pt x="6727" y="1285"/>
                  </a:cubicBezTo>
                  <a:cubicBezTo>
                    <a:pt x="6674" y="1285"/>
                    <a:pt x="6638" y="1312"/>
                    <a:pt x="6638" y="1365"/>
                  </a:cubicBezTo>
                  <a:cubicBezTo>
                    <a:pt x="6638" y="1428"/>
                    <a:pt x="6674" y="1454"/>
                    <a:pt x="6727" y="1463"/>
                  </a:cubicBezTo>
                  <a:cubicBezTo>
                    <a:pt x="6781" y="1454"/>
                    <a:pt x="6816" y="1428"/>
                    <a:pt x="6816" y="1365"/>
                  </a:cubicBezTo>
                  <a:close/>
                  <a:moveTo>
                    <a:pt x="2632" y="4024"/>
                  </a:moveTo>
                  <a:cubicBezTo>
                    <a:pt x="2632" y="4086"/>
                    <a:pt x="2668" y="4122"/>
                    <a:pt x="2730" y="4122"/>
                  </a:cubicBezTo>
                  <a:cubicBezTo>
                    <a:pt x="2784" y="4122"/>
                    <a:pt x="2820" y="4086"/>
                    <a:pt x="2820" y="4033"/>
                  </a:cubicBezTo>
                  <a:cubicBezTo>
                    <a:pt x="2820" y="3970"/>
                    <a:pt x="2784" y="3943"/>
                    <a:pt x="2713" y="3934"/>
                  </a:cubicBezTo>
                  <a:cubicBezTo>
                    <a:pt x="2668" y="3943"/>
                    <a:pt x="2632" y="3970"/>
                    <a:pt x="2632" y="4024"/>
                  </a:cubicBezTo>
                  <a:close/>
                  <a:moveTo>
                    <a:pt x="2070" y="11276"/>
                  </a:moveTo>
                  <a:cubicBezTo>
                    <a:pt x="2008" y="11276"/>
                    <a:pt x="1972" y="11303"/>
                    <a:pt x="1972" y="11366"/>
                  </a:cubicBezTo>
                  <a:cubicBezTo>
                    <a:pt x="1963" y="11428"/>
                    <a:pt x="1999" y="11464"/>
                    <a:pt x="2070" y="11464"/>
                  </a:cubicBezTo>
                  <a:cubicBezTo>
                    <a:pt x="2124" y="11464"/>
                    <a:pt x="2160" y="11428"/>
                    <a:pt x="2160" y="11374"/>
                  </a:cubicBezTo>
                  <a:cubicBezTo>
                    <a:pt x="2160" y="11312"/>
                    <a:pt x="2133" y="11276"/>
                    <a:pt x="2070" y="11276"/>
                  </a:cubicBezTo>
                  <a:close/>
                  <a:moveTo>
                    <a:pt x="2811" y="3381"/>
                  </a:moveTo>
                  <a:cubicBezTo>
                    <a:pt x="2811" y="3328"/>
                    <a:pt x="2784" y="3292"/>
                    <a:pt x="2730" y="3283"/>
                  </a:cubicBezTo>
                  <a:cubicBezTo>
                    <a:pt x="2677" y="3283"/>
                    <a:pt x="2641" y="3319"/>
                    <a:pt x="2641" y="3363"/>
                  </a:cubicBezTo>
                  <a:cubicBezTo>
                    <a:pt x="2632" y="3417"/>
                    <a:pt x="2668" y="3444"/>
                    <a:pt x="2722" y="3462"/>
                  </a:cubicBezTo>
                  <a:cubicBezTo>
                    <a:pt x="2775" y="3453"/>
                    <a:pt x="2802" y="3426"/>
                    <a:pt x="2811" y="3381"/>
                  </a:cubicBezTo>
                  <a:close/>
                  <a:moveTo>
                    <a:pt x="1499" y="11366"/>
                  </a:moveTo>
                  <a:cubicBezTo>
                    <a:pt x="1490" y="11321"/>
                    <a:pt x="1464" y="11285"/>
                    <a:pt x="1410" y="11285"/>
                  </a:cubicBezTo>
                  <a:cubicBezTo>
                    <a:pt x="1357" y="11276"/>
                    <a:pt x="1321" y="11312"/>
                    <a:pt x="1321" y="11366"/>
                  </a:cubicBezTo>
                  <a:cubicBezTo>
                    <a:pt x="1321" y="11419"/>
                    <a:pt x="1357" y="11455"/>
                    <a:pt x="1410" y="11464"/>
                  </a:cubicBezTo>
                  <a:cubicBezTo>
                    <a:pt x="1464" y="11455"/>
                    <a:pt x="1499" y="11419"/>
                    <a:pt x="1499" y="11366"/>
                  </a:cubicBezTo>
                  <a:close/>
                  <a:moveTo>
                    <a:pt x="3319" y="3363"/>
                  </a:moveTo>
                  <a:cubicBezTo>
                    <a:pt x="3310" y="3426"/>
                    <a:pt x="3346" y="3462"/>
                    <a:pt x="3408" y="3462"/>
                  </a:cubicBezTo>
                  <a:cubicBezTo>
                    <a:pt x="3462" y="3462"/>
                    <a:pt x="3498" y="3426"/>
                    <a:pt x="3498" y="3372"/>
                  </a:cubicBezTo>
                  <a:cubicBezTo>
                    <a:pt x="3498" y="3319"/>
                    <a:pt x="3462" y="3283"/>
                    <a:pt x="3400" y="3274"/>
                  </a:cubicBezTo>
                  <a:cubicBezTo>
                    <a:pt x="3355" y="3283"/>
                    <a:pt x="3319" y="3310"/>
                    <a:pt x="3319" y="3363"/>
                  </a:cubicBezTo>
                  <a:close/>
                  <a:moveTo>
                    <a:pt x="3382" y="13944"/>
                  </a:moveTo>
                  <a:cubicBezTo>
                    <a:pt x="3328" y="13944"/>
                    <a:pt x="3301" y="13979"/>
                    <a:pt x="3292" y="14024"/>
                  </a:cubicBezTo>
                  <a:cubicBezTo>
                    <a:pt x="3292" y="14078"/>
                    <a:pt x="3328" y="14113"/>
                    <a:pt x="3382" y="14113"/>
                  </a:cubicBezTo>
                  <a:cubicBezTo>
                    <a:pt x="3435" y="14122"/>
                    <a:pt x="3462" y="14078"/>
                    <a:pt x="3471" y="14024"/>
                  </a:cubicBezTo>
                  <a:cubicBezTo>
                    <a:pt x="3462" y="13979"/>
                    <a:pt x="3435" y="13935"/>
                    <a:pt x="3382" y="13944"/>
                  </a:cubicBezTo>
                  <a:moveTo>
                    <a:pt x="4060" y="13935"/>
                  </a:moveTo>
                  <a:cubicBezTo>
                    <a:pt x="4006" y="13935"/>
                    <a:pt x="3970" y="13979"/>
                    <a:pt x="3970" y="14033"/>
                  </a:cubicBezTo>
                  <a:cubicBezTo>
                    <a:pt x="3979" y="14095"/>
                    <a:pt x="4015" y="14122"/>
                    <a:pt x="4069" y="14122"/>
                  </a:cubicBezTo>
                  <a:cubicBezTo>
                    <a:pt x="4131" y="14122"/>
                    <a:pt x="4158" y="14086"/>
                    <a:pt x="4158" y="14024"/>
                  </a:cubicBezTo>
                  <a:cubicBezTo>
                    <a:pt x="4149" y="13971"/>
                    <a:pt x="4122" y="13935"/>
                    <a:pt x="4060" y="13935"/>
                  </a:cubicBezTo>
                  <a:close/>
                  <a:moveTo>
                    <a:pt x="3489" y="2712"/>
                  </a:moveTo>
                  <a:cubicBezTo>
                    <a:pt x="3489" y="2659"/>
                    <a:pt x="3453" y="2623"/>
                    <a:pt x="3400" y="2632"/>
                  </a:cubicBezTo>
                  <a:cubicBezTo>
                    <a:pt x="3346" y="2632"/>
                    <a:pt x="3319" y="2668"/>
                    <a:pt x="3328" y="2721"/>
                  </a:cubicBezTo>
                  <a:cubicBezTo>
                    <a:pt x="3328" y="2775"/>
                    <a:pt x="3364" y="2792"/>
                    <a:pt x="3408" y="2801"/>
                  </a:cubicBezTo>
                  <a:cubicBezTo>
                    <a:pt x="3462" y="2792"/>
                    <a:pt x="3489" y="2766"/>
                    <a:pt x="3489" y="2712"/>
                  </a:cubicBezTo>
                  <a:close/>
                  <a:moveTo>
                    <a:pt x="2160" y="12026"/>
                  </a:moveTo>
                  <a:cubicBezTo>
                    <a:pt x="2160" y="11972"/>
                    <a:pt x="2124" y="11937"/>
                    <a:pt x="2061" y="11937"/>
                  </a:cubicBezTo>
                  <a:cubicBezTo>
                    <a:pt x="2008" y="11937"/>
                    <a:pt x="1972" y="11972"/>
                    <a:pt x="1972" y="12026"/>
                  </a:cubicBezTo>
                  <a:cubicBezTo>
                    <a:pt x="1972" y="12088"/>
                    <a:pt x="2017" y="12124"/>
                    <a:pt x="2070" y="12124"/>
                  </a:cubicBezTo>
                  <a:cubicBezTo>
                    <a:pt x="2124" y="12115"/>
                    <a:pt x="2160" y="12088"/>
                    <a:pt x="2160" y="12026"/>
                  </a:cubicBezTo>
                  <a:close/>
                  <a:moveTo>
                    <a:pt x="2722" y="13257"/>
                  </a:moveTo>
                  <a:cubicBezTo>
                    <a:pt x="2677" y="13257"/>
                    <a:pt x="2641" y="13293"/>
                    <a:pt x="2641" y="13337"/>
                  </a:cubicBezTo>
                  <a:cubicBezTo>
                    <a:pt x="2632" y="13391"/>
                    <a:pt x="2668" y="13426"/>
                    <a:pt x="2722" y="13435"/>
                  </a:cubicBezTo>
                  <a:cubicBezTo>
                    <a:pt x="2775" y="13435"/>
                    <a:pt x="2802" y="13400"/>
                    <a:pt x="2820" y="13346"/>
                  </a:cubicBezTo>
                  <a:cubicBezTo>
                    <a:pt x="2802" y="13301"/>
                    <a:pt x="2784" y="13257"/>
                    <a:pt x="2722" y="13257"/>
                  </a:cubicBezTo>
                  <a:moveTo>
                    <a:pt x="1972" y="5371"/>
                  </a:moveTo>
                  <a:cubicBezTo>
                    <a:pt x="1972" y="5424"/>
                    <a:pt x="1999" y="5460"/>
                    <a:pt x="2061" y="5469"/>
                  </a:cubicBezTo>
                  <a:cubicBezTo>
                    <a:pt x="2124" y="5469"/>
                    <a:pt x="2160" y="5433"/>
                    <a:pt x="2160" y="5380"/>
                  </a:cubicBezTo>
                  <a:cubicBezTo>
                    <a:pt x="2160" y="5317"/>
                    <a:pt x="2133" y="5281"/>
                    <a:pt x="2070" y="5273"/>
                  </a:cubicBezTo>
                  <a:cubicBezTo>
                    <a:pt x="2017" y="5281"/>
                    <a:pt x="1972" y="5308"/>
                    <a:pt x="1972" y="5371"/>
                  </a:cubicBezTo>
                  <a:close/>
                  <a:moveTo>
                    <a:pt x="1401" y="5290"/>
                  </a:moveTo>
                  <a:cubicBezTo>
                    <a:pt x="1348" y="5290"/>
                    <a:pt x="1321" y="5326"/>
                    <a:pt x="1321" y="5380"/>
                  </a:cubicBezTo>
                  <a:cubicBezTo>
                    <a:pt x="1330" y="5424"/>
                    <a:pt x="1366" y="5460"/>
                    <a:pt x="1419" y="5451"/>
                  </a:cubicBezTo>
                  <a:cubicBezTo>
                    <a:pt x="1464" y="5451"/>
                    <a:pt x="1490" y="5415"/>
                    <a:pt x="1490" y="5371"/>
                  </a:cubicBezTo>
                  <a:cubicBezTo>
                    <a:pt x="1482" y="5317"/>
                    <a:pt x="1455" y="5281"/>
                    <a:pt x="1401" y="5290"/>
                  </a:cubicBezTo>
                  <a:close/>
                  <a:moveTo>
                    <a:pt x="2070" y="4621"/>
                  </a:moveTo>
                  <a:cubicBezTo>
                    <a:pt x="2017" y="4621"/>
                    <a:pt x="1981" y="4657"/>
                    <a:pt x="1972" y="4711"/>
                  </a:cubicBezTo>
                  <a:cubicBezTo>
                    <a:pt x="1972" y="4764"/>
                    <a:pt x="2008" y="4800"/>
                    <a:pt x="2070" y="4800"/>
                  </a:cubicBezTo>
                  <a:cubicBezTo>
                    <a:pt x="2124" y="4800"/>
                    <a:pt x="2151" y="4764"/>
                    <a:pt x="2160" y="4711"/>
                  </a:cubicBezTo>
                  <a:cubicBezTo>
                    <a:pt x="2151" y="4657"/>
                    <a:pt x="2124" y="4621"/>
                    <a:pt x="2070" y="4621"/>
                  </a:cubicBezTo>
                  <a:close/>
                  <a:moveTo>
                    <a:pt x="2632" y="4711"/>
                  </a:moveTo>
                  <a:cubicBezTo>
                    <a:pt x="2632" y="4773"/>
                    <a:pt x="2659" y="4809"/>
                    <a:pt x="2722" y="4809"/>
                  </a:cubicBezTo>
                  <a:cubicBezTo>
                    <a:pt x="2784" y="4809"/>
                    <a:pt x="2820" y="4773"/>
                    <a:pt x="2820" y="4711"/>
                  </a:cubicBezTo>
                  <a:cubicBezTo>
                    <a:pt x="2820" y="4648"/>
                    <a:pt x="2784" y="4621"/>
                    <a:pt x="2722" y="4612"/>
                  </a:cubicBezTo>
                  <a:cubicBezTo>
                    <a:pt x="2668" y="4621"/>
                    <a:pt x="2632" y="4648"/>
                    <a:pt x="2632" y="4711"/>
                  </a:cubicBezTo>
                  <a:close/>
                  <a:moveTo>
                    <a:pt x="4640" y="2052"/>
                  </a:moveTo>
                  <a:cubicBezTo>
                    <a:pt x="4640" y="2106"/>
                    <a:pt x="4666" y="2141"/>
                    <a:pt x="4720" y="2141"/>
                  </a:cubicBezTo>
                  <a:cubicBezTo>
                    <a:pt x="4773" y="2150"/>
                    <a:pt x="4809" y="2115"/>
                    <a:pt x="4809" y="2061"/>
                  </a:cubicBezTo>
                  <a:cubicBezTo>
                    <a:pt x="4818" y="2007"/>
                    <a:pt x="4782" y="1972"/>
                    <a:pt x="4729" y="1963"/>
                  </a:cubicBezTo>
                  <a:cubicBezTo>
                    <a:pt x="4675" y="1972"/>
                    <a:pt x="4640" y="1999"/>
                    <a:pt x="4640" y="2052"/>
                  </a:cubicBezTo>
                  <a:close/>
                  <a:moveTo>
                    <a:pt x="5478" y="2061"/>
                  </a:moveTo>
                  <a:cubicBezTo>
                    <a:pt x="5478" y="1999"/>
                    <a:pt x="5442" y="1963"/>
                    <a:pt x="5380" y="1963"/>
                  </a:cubicBezTo>
                  <a:cubicBezTo>
                    <a:pt x="5326" y="1963"/>
                    <a:pt x="5291" y="1999"/>
                    <a:pt x="5291" y="2052"/>
                  </a:cubicBezTo>
                  <a:cubicBezTo>
                    <a:pt x="5291" y="2115"/>
                    <a:pt x="5326" y="2141"/>
                    <a:pt x="5389" y="2150"/>
                  </a:cubicBezTo>
                  <a:cubicBezTo>
                    <a:pt x="5442" y="2141"/>
                    <a:pt x="5478" y="2115"/>
                    <a:pt x="5478" y="2061"/>
                  </a:cubicBezTo>
                  <a:close/>
                  <a:moveTo>
                    <a:pt x="6067" y="1954"/>
                  </a:moveTo>
                  <a:cubicBezTo>
                    <a:pt x="6013" y="1954"/>
                    <a:pt x="5969" y="1990"/>
                    <a:pt x="5969" y="2052"/>
                  </a:cubicBezTo>
                  <a:cubicBezTo>
                    <a:pt x="5969" y="2115"/>
                    <a:pt x="6004" y="2150"/>
                    <a:pt x="6067" y="2150"/>
                  </a:cubicBezTo>
                  <a:cubicBezTo>
                    <a:pt x="6129" y="2150"/>
                    <a:pt x="6156" y="2115"/>
                    <a:pt x="6165" y="2052"/>
                  </a:cubicBezTo>
                  <a:cubicBezTo>
                    <a:pt x="6156" y="1999"/>
                    <a:pt x="6129" y="1963"/>
                    <a:pt x="6067" y="1954"/>
                  </a:cubicBezTo>
                  <a:close/>
                  <a:moveTo>
                    <a:pt x="714" y="9287"/>
                  </a:moveTo>
                  <a:cubicBezTo>
                    <a:pt x="670" y="9296"/>
                    <a:pt x="634" y="9323"/>
                    <a:pt x="643" y="9376"/>
                  </a:cubicBezTo>
                  <a:cubicBezTo>
                    <a:pt x="643" y="9430"/>
                    <a:pt x="679" y="9456"/>
                    <a:pt x="732" y="9456"/>
                  </a:cubicBezTo>
                  <a:cubicBezTo>
                    <a:pt x="786" y="9448"/>
                    <a:pt x="804" y="9412"/>
                    <a:pt x="812" y="9367"/>
                  </a:cubicBezTo>
                  <a:cubicBezTo>
                    <a:pt x="804" y="9314"/>
                    <a:pt x="768" y="9278"/>
                    <a:pt x="714" y="9287"/>
                  </a:cubicBezTo>
                  <a:close/>
                  <a:moveTo>
                    <a:pt x="1401" y="9278"/>
                  </a:moveTo>
                  <a:cubicBezTo>
                    <a:pt x="1348" y="9278"/>
                    <a:pt x="1312" y="9314"/>
                    <a:pt x="1312" y="9376"/>
                  </a:cubicBezTo>
                  <a:cubicBezTo>
                    <a:pt x="1312" y="9430"/>
                    <a:pt x="1348" y="9465"/>
                    <a:pt x="1410" y="9465"/>
                  </a:cubicBezTo>
                  <a:cubicBezTo>
                    <a:pt x="1473" y="9465"/>
                    <a:pt x="1499" y="9430"/>
                    <a:pt x="1499" y="9367"/>
                  </a:cubicBezTo>
                  <a:cubicBezTo>
                    <a:pt x="1499" y="9314"/>
                    <a:pt x="1464" y="9278"/>
                    <a:pt x="1401" y="9278"/>
                  </a:cubicBezTo>
                  <a:close/>
                  <a:moveTo>
                    <a:pt x="1499" y="10036"/>
                  </a:moveTo>
                  <a:cubicBezTo>
                    <a:pt x="1499" y="9974"/>
                    <a:pt x="1464" y="9938"/>
                    <a:pt x="1410" y="9938"/>
                  </a:cubicBezTo>
                  <a:cubicBezTo>
                    <a:pt x="1357" y="9938"/>
                    <a:pt x="1321" y="9974"/>
                    <a:pt x="1312" y="10027"/>
                  </a:cubicBezTo>
                  <a:cubicBezTo>
                    <a:pt x="1312" y="10081"/>
                    <a:pt x="1348" y="10117"/>
                    <a:pt x="1410" y="10126"/>
                  </a:cubicBezTo>
                  <a:cubicBezTo>
                    <a:pt x="1464" y="10117"/>
                    <a:pt x="1499" y="10090"/>
                    <a:pt x="1499" y="10036"/>
                  </a:cubicBezTo>
                  <a:close/>
                  <a:moveTo>
                    <a:pt x="2052" y="12606"/>
                  </a:moveTo>
                  <a:cubicBezTo>
                    <a:pt x="2008" y="12615"/>
                    <a:pt x="1981" y="12641"/>
                    <a:pt x="1981" y="12695"/>
                  </a:cubicBezTo>
                  <a:cubicBezTo>
                    <a:pt x="1990" y="12748"/>
                    <a:pt x="2026" y="12775"/>
                    <a:pt x="2079" y="12775"/>
                  </a:cubicBezTo>
                  <a:cubicBezTo>
                    <a:pt x="2124" y="12766"/>
                    <a:pt x="2151" y="12730"/>
                    <a:pt x="2151" y="12686"/>
                  </a:cubicBezTo>
                  <a:cubicBezTo>
                    <a:pt x="2142" y="12632"/>
                    <a:pt x="2106" y="12597"/>
                    <a:pt x="2052" y="12606"/>
                  </a:cubicBezTo>
                  <a:close/>
                  <a:moveTo>
                    <a:pt x="3292" y="13346"/>
                  </a:moveTo>
                  <a:cubicBezTo>
                    <a:pt x="3292" y="13408"/>
                    <a:pt x="3328" y="13444"/>
                    <a:pt x="3382" y="13444"/>
                  </a:cubicBezTo>
                  <a:cubicBezTo>
                    <a:pt x="3444" y="13444"/>
                    <a:pt x="3480" y="13408"/>
                    <a:pt x="3480" y="13346"/>
                  </a:cubicBezTo>
                  <a:cubicBezTo>
                    <a:pt x="3480" y="13284"/>
                    <a:pt x="3444" y="13257"/>
                    <a:pt x="3382" y="13248"/>
                  </a:cubicBezTo>
                  <a:cubicBezTo>
                    <a:pt x="3328" y="13257"/>
                    <a:pt x="3292" y="13293"/>
                    <a:pt x="3292" y="13346"/>
                  </a:cubicBezTo>
                  <a:close/>
                  <a:moveTo>
                    <a:pt x="2820" y="12686"/>
                  </a:moveTo>
                  <a:cubicBezTo>
                    <a:pt x="2820" y="12632"/>
                    <a:pt x="2784" y="12597"/>
                    <a:pt x="2722" y="12597"/>
                  </a:cubicBezTo>
                  <a:cubicBezTo>
                    <a:pt x="2668" y="12597"/>
                    <a:pt x="2632" y="12632"/>
                    <a:pt x="2632" y="12686"/>
                  </a:cubicBezTo>
                  <a:cubicBezTo>
                    <a:pt x="2632" y="12748"/>
                    <a:pt x="2668" y="12775"/>
                    <a:pt x="2722" y="12784"/>
                  </a:cubicBezTo>
                  <a:cubicBezTo>
                    <a:pt x="2784" y="12775"/>
                    <a:pt x="2820" y="12748"/>
                    <a:pt x="2820" y="12686"/>
                  </a:cubicBezTo>
                  <a:close/>
                  <a:moveTo>
                    <a:pt x="1321" y="10688"/>
                  </a:moveTo>
                  <a:cubicBezTo>
                    <a:pt x="1321" y="10741"/>
                    <a:pt x="1348" y="10777"/>
                    <a:pt x="1401" y="10777"/>
                  </a:cubicBezTo>
                  <a:cubicBezTo>
                    <a:pt x="1464" y="10777"/>
                    <a:pt x="1499" y="10741"/>
                    <a:pt x="1499" y="10688"/>
                  </a:cubicBezTo>
                  <a:cubicBezTo>
                    <a:pt x="1499" y="10634"/>
                    <a:pt x="1455" y="10598"/>
                    <a:pt x="1401" y="10598"/>
                  </a:cubicBezTo>
                  <a:cubicBezTo>
                    <a:pt x="1357" y="10607"/>
                    <a:pt x="1321" y="10634"/>
                    <a:pt x="1321" y="10688"/>
                  </a:cubicBezTo>
                  <a:close/>
                  <a:moveTo>
                    <a:pt x="4631" y="2703"/>
                  </a:moveTo>
                  <a:cubicBezTo>
                    <a:pt x="4622" y="2766"/>
                    <a:pt x="4657" y="2801"/>
                    <a:pt x="4720" y="2810"/>
                  </a:cubicBezTo>
                  <a:cubicBezTo>
                    <a:pt x="4782" y="2810"/>
                    <a:pt x="4818" y="2784"/>
                    <a:pt x="4818" y="2712"/>
                  </a:cubicBezTo>
                  <a:cubicBezTo>
                    <a:pt x="4818" y="2650"/>
                    <a:pt x="4782" y="2623"/>
                    <a:pt x="4729" y="2614"/>
                  </a:cubicBezTo>
                  <a:cubicBezTo>
                    <a:pt x="4666" y="2614"/>
                    <a:pt x="4631" y="2650"/>
                    <a:pt x="4631" y="2703"/>
                  </a:cubicBezTo>
                  <a:close/>
                  <a:moveTo>
                    <a:pt x="4078" y="2623"/>
                  </a:moveTo>
                  <a:cubicBezTo>
                    <a:pt x="4024" y="2614"/>
                    <a:pt x="3979" y="2650"/>
                    <a:pt x="3979" y="2703"/>
                  </a:cubicBezTo>
                  <a:cubicBezTo>
                    <a:pt x="3970" y="2757"/>
                    <a:pt x="4006" y="2801"/>
                    <a:pt x="4060" y="2801"/>
                  </a:cubicBezTo>
                  <a:cubicBezTo>
                    <a:pt x="4113" y="2810"/>
                    <a:pt x="4149" y="2766"/>
                    <a:pt x="4158" y="2712"/>
                  </a:cubicBezTo>
                  <a:cubicBezTo>
                    <a:pt x="4149" y="2668"/>
                    <a:pt x="4131" y="2632"/>
                    <a:pt x="4078" y="2623"/>
                  </a:cubicBezTo>
                  <a:close/>
                  <a:moveTo>
                    <a:pt x="5478" y="14684"/>
                  </a:moveTo>
                  <a:cubicBezTo>
                    <a:pt x="5478" y="14631"/>
                    <a:pt x="5442" y="14595"/>
                    <a:pt x="5380" y="14595"/>
                  </a:cubicBezTo>
                  <a:cubicBezTo>
                    <a:pt x="5318" y="14595"/>
                    <a:pt x="5282" y="14631"/>
                    <a:pt x="5291" y="14693"/>
                  </a:cubicBezTo>
                  <a:cubicBezTo>
                    <a:pt x="5291" y="14756"/>
                    <a:pt x="5326" y="14782"/>
                    <a:pt x="5389" y="14782"/>
                  </a:cubicBezTo>
                  <a:cubicBezTo>
                    <a:pt x="5451" y="14773"/>
                    <a:pt x="5478" y="14747"/>
                    <a:pt x="5478" y="14684"/>
                  </a:cubicBezTo>
                  <a:close/>
                  <a:moveTo>
                    <a:pt x="732" y="7949"/>
                  </a:moveTo>
                  <a:cubicBezTo>
                    <a:pt x="679" y="7940"/>
                    <a:pt x="643" y="7976"/>
                    <a:pt x="643" y="8029"/>
                  </a:cubicBezTo>
                  <a:cubicBezTo>
                    <a:pt x="643" y="8083"/>
                    <a:pt x="670" y="8109"/>
                    <a:pt x="723" y="8118"/>
                  </a:cubicBezTo>
                  <a:cubicBezTo>
                    <a:pt x="777" y="8118"/>
                    <a:pt x="804" y="8083"/>
                    <a:pt x="812" y="8029"/>
                  </a:cubicBezTo>
                  <a:cubicBezTo>
                    <a:pt x="804" y="7985"/>
                    <a:pt x="777" y="7949"/>
                    <a:pt x="732" y="7949"/>
                  </a:cubicBezTo>
                  <a:close/>
                  <a:moveTo>
                    <a:pt x="1401" y="7940"/>
                  </a:moveTo>
                  <a:cubicBezTo>
                    <a:pt x="1348" y="7940"/>
                    <a:pt x="1312" y="7976"/>
                    <a:pt x="1312" y="8029"/>
                  </a:cubicBezTo>
                  <a:cubicBezTo>
                    <a:pt x="1312" y="8092"/>
                    <a:pt x="1348" y="8127"/>
                    <a:pt x="1410" y="8127"/>
                  </a:cubicBezTo>
                  <a:cubicBezTo>
                    <a:pt x="1473" y="8127"/>
                    <a:pt x="1499" y="8083"/>
                    <a:pt x="1508" y="8020"/>
                  </a:cubicBezTo>
                  <a:cubicBezTo>
                    <a:pt x="1490" y="7976"/>
                    <a:pt x="1464" y="7931"/>
                    <a:pt x="1401" y="7940"/>
                  </a:cubicBezTo>
                  <a:close/>
                  <a:moveTo>
                    <a:pt x="1410" y="6620"/>
                  </a:moveTo>
                  <a:cubicBezTo>
                    <a:pt x="1348" y="6620"/>
                    <a:pt x="1312" y="6655"/>
                    <a:pt x="1312" y="6718"/>
                  </a:cubicBezTo>
                  <a:cubicBezTo>
                    <a:pt x="1312" y="6771"/>
                    <a:pt x="1348" y="6807"/>
                    <a:pt x="1401" y="6807"/>
                  </a:cubicBezTo>
                  <a:cubicBezTo>
                    <a:pt x="1464" y="6807"/>
                    <a:pt x="1499" y="6771"/>
                    <a:pt x="1499" y="6700"/>
                  </a:cubicBezTo>
                  <a:cubicBezTo>
                    <a:pt x="1490" y="6655"/>
                    <a:pt x="1464" y="6620"/>
                    <a:pt x="1410" y="6620"/>
                  </a:cubicBezTo>
                  <a:close/>
                  <a:moveTo>
                    <a:pt x="1499" y="7378"/>
                  </a:moveTo>
                  <a:cubicBezTo>
                    <a:pt x="1499" y="7315"/>
                    <a:pt x="1473" y="7280"/>
                    <a:pt x="1410" y="7280"/>
                  </a:cubicBezTo>
                  <a:cubicBezTo>
                    <a:pt x="1348" y="7271"/>
                    <a:pt x="1312" y="7307"/>
                    <a:pt x="1312" y="7369"/>
                  </a:cubicBezTo>
                  <a:cubicBezTo>
                    <a:pt x="1312" y="7431"/>
                    <a:pt x="1348" y="7458"/>
                    <a:pt x="1401" y="7467"/>
                  </a:cubicBezTo>
                  <a:cubicBezTo>
                    <a:pt x="1464" y="7467"/>
                    <a:pt x="1499" y="7431"/>
                    <a:pt x="1499" y="7378"/>
                  </a:cubicBezTo>
                  <a:close/>
                  <a:moveTo>
                    <a:pt x="1401" y="8591"/>
                  </a:moveTo>
                  <a:cubicBezTo>
                    <a:pt x="1348" y="8600"/>
                    <a:pt x="1312" y="8636"/>
                    <a:pt x="1312" y="8689"/>
                  </a:cubicBezTo>
                  <a:cubicBezTo>
                    <a:pt x="1312" y="8752"/>
                    <a:pt x="1348" y="8787"/>
                    <a:pt x="1410" y="8778"/>
                  </a:cubicBezTo>
                  <a:cubicBezTo>
                    <a:pt x="1473" y="8778"/>
                    <a:pt x="1499" y="8743"/>
                    <a:pt x="1508" y="8680"/>
                  </a:cubicBezTo>
                  <a:cubicBezTo>
                    <a:pt x="1490" y="8636"/>
                    <a:pt x="1464" y="8591"/>
                    <a:pt x="1401" y="8591"/>
                  </a:cubicBezTo>
                  <a:close/>
                  <a:moveTo>
                    <a:pt x="732" y="8609"/>
                  </a:moveTo>
                  <a:cubicBezTo>
                    <a:pt x="679" y="8600"/>
                    <a:pt x="643" y="8636"/>
                    <a:pt x="643" y="8689"/>
                  </a:cubicBezTo>
                  <a:cubicBezTo>
                    <a:pt x="634" y="8734"/>
                    <a:pt x="670" y="8770"/>
                    <a:pt x="714" y="8770"/>
                  </a:cubicBezTo>
                  <a:cubicBezTo>
                    <a:pt x="768" y="8778"/>
                    <a:pt x="804" y="8743"/>
                    <a:pt x="812" y="8689"/>
                  </a:cubicBezTo>
                  <a:cubicBezTo>
                    <a:pt x="804" y="8645"/>
                    <a:pt x="786" y="8609"/>
                    <a:pt x="732" y="8609"/>
                  </a:cubicBezTo>
                  <a:close/>
                  <a:moveTo>
                    <a:pt x="5469" y="15344"/>
                  </a:moveTo>
                  <a:cubicBezTo>
                    <a:pt x="5469" y="15291"/>
                    <a:pt x="5434" y="15264"/>
                    <a:pt x="5389" y="15255"/>
                  </a:cubicBezTo>
                  <a:cubicBezTo>
                    <a:pt x="5335" y="15255"/>
                    <a:pt x="5300" y="15291"/>
                    <a:pt x="5300" y="15344"/>
                  </a:cubicBezTo>
                  <a:cubicBezTo>
                    <a:pt x="5300" y="15398"/>
                    <a:pt x="5335" y="15434"/>
                    <a:pt x="5389" y="15434"/>
                  </a:cubicBezTo>
                  <a:cubicBezTo>
                    <a:pt x="5442" y="15425"/>
                    <a:pt x="5478" y="15398"/>
                    <a:pt x="5469" y="15344"/>
                  </a:cubicBezTo>
                  <a:close/>
                  <a:moveTo>
                    <a:pt x="6067" y="15434"/>
                  </a:moveTo>
                  <a:cubicBezTo>
                    <a:pt x="6120" y="15442"/>
                    <a:pt x="6156" y="15407"/>
                    <a:pt x="6156" y="15353"/>
                  </a:cubicBezTo>
                  <a:cubicBezTo>
                    <a:pt x="6156" y="15291"/>
                    <a:pt x="6120" y="15255"/>
                    <a:pt x="6067" y="15255"/>
                  </a:cubicBezTo>
                  <a:cubicBezTo>
                    <a:pt x="6013" y="15255"/>
                    <a:pt x="5978" y="15291"/>
                    <a:pt x="5978" y="15344"/>
                  </a:cubicBezTo>
                  <a:cubicBezTo>
                    <a:pt x="5978" y="15398"/>
                    <a:pt x="6013" y="15434"/>
                    <a:pt x="6067" y="15434"/>
                  </a:cubicBezTo>
                  <a:close/>
                  <a:moveTo>
                    <a:pt x="6718" y="15255"/>
                  </a:moveTo>
                  <a:cubicBezTo>
                    <a:pt x="6665" y="15255"/>
                    <a:pt x="6629" y="15291"/>
                    <a:pt x="6629" y="15353"/>
                  </a:cubicBezTo>
                  <a:cubicBezTo>
                    <a:pt x="6638" y="15407"/>
                    <a:pt x="6674" y="15442"/>
                    <a:pt x="6727" y="15442"/>
                  </a:cubicBezTo>
                  <a:cubicBezTo>
                    <a:pt x="6790" y="15442"/>
                    <a:pt x="6816" y="15398"/>
                    <a:pt x="6816" y="15344"/>
                  </a:cubicBezTo>
                  <a:cubicBezTo>
                    <a:pt x="6807" y="15282"/>
                    <a:pt x="6781" y="15246"/>
                    <a:pt x="6718" y="15255"/>
                  </a:cubicBezTo>
                  <a:close/>
                  <a:moveTo>
                    <a:pt x="4078" y="14773"/>
                  </a:moveTo>
                  <a:cubicBezTo>
                    <a:pt x="4122" y="14764"/>
                    <a:pt x="4149" y="14738"/>
                    <a:pt x="4149" y="14684"/>
                  </a:cubicBezTo>
                  <a:cubicBezTo>
                    <a:pt x="4149" y="14631"/>
                    <a:pt x="4113" y="14604"/>
                    <a:pt x="4060" y="14604"/>
                  </a:cubicBezTo>
                  <a:cubicBezTo>
                    <a:pt x="4015" y="14604"/>
                    <a:pt x="3988" y="14640"/>
                    <a:pt x="3979" y="14693"/>
                  </a:cubicBezTo>
                  <a:cubicBezTo>
                    <a:pt x="3988" y="14747"/>
                    <a:pt x="4024" y="14773"/>
                    <a:pt x="4078" y="14773"/>
                  </a:cubicBezTo>
                  <a:close/>
                  <a:moveTo>
                    <a:pt x="4631" y="14684"/>
                  </a:moveTo>
                  <a:cubicBezTo>
                    <a:pt x="4631" y="14747"/>
                    <a:pt x="4666" y="14782"/>
                    <a:pt x="4729" y="14782"/>
                  </a:cubicBezTo>
                  <a:cubicBezTo>
                    <a:pt x="4782" y="14782"/>
                    <a:pt x="4818" y="14747"/>
                    <a:pt x="4818" y="14693"/>
                  </a:cubicBezTo>
                  <a:cubicBezTo>
                    <a:pt x="4818" y="14631"/>
                    <a:pt x="4782" y="14604"/>
                    <a:pt x="4720" y="14595"/>
                  </a:cubicBezTo>
                  <a:cubicBezTo>
                    <a:pt x="4675" y="14604"/>
                    <a:pt x="4631" y="14631"/>
                    <a:pt x="4631" y="14684"/>
                  </a:cubicBezTo>
                  <a:close/>
                  <a:moveTo>
                    <a:pt x="3489" y="12686"/>
                  </a:moveTo>
                  <a:cubicBezTo>
                    <a:pt x="3480" y="12615"/>
                    <a:pt x="3444" y="12579"/>
                    <a:pt x="3382" y="12588"/>
                  </a:cubicBezTo>
                  <a:cubicBezTo>
                    <a:pt x="3310" y="12588"/>
                    <a:pt x="3275" y="12632"/>
                    <a:pt x="3284" y="12695"/>
                  </a:cubicBezTo>
                  <a:cubicBezTo>
                    <a:pt x="3284" y="12757"/>
                    <a:pt x="3328" y="12793"/>
                    <a:pt x="3391" y="12793"/>
                  </a:cubicBezTo>
                  <a:cubicBezTo>
                    <a:pt x="3453" y="12784"/>
                    <a:pt x="3489" y="12748"/>
                    <a:pt x="3489" y="12686"/>
                  </a:cubicBezTo>
                  <a:close/>
                  <a:moveTo>
                    <a:pt x="5282" y="2712"/>
                  </a:moveTo>
                  <a:cubicBezTo>
                    <a:pt x="5282" y="2784"/>
                    <a:pt x="5326" y="2819"/>
                    <a:pt x="5389" y="2819"/>
                  </a:cubicBezTo>
                  <a:cubicBezTo>
                    <a:pt x="5451" y="2810"/>
                    <a:pt x="5487" y="2775"/>
                    <a:pt x="5487" y="2712"/>
                  </a:cubicBezTo>
                  <a:cubicBezTo>
                    <a:pt x="5487" y="2641"/>
                    <a:pt x="5442" y="2614"/>
                    <a:pt x="5380" y="2605"/>
                  </a:cubicBezTo>
                  <a:cubicBezTo>
                    <a:pt x="5318" y="2614"/>
                    <a:pt x="5282" y="2650"/>
                    <a:pt x="5282" y="2712"/>
                  </a:cubicBezTo>
                  <a:close/>
                  <a:moveTo>
                    <a:pt x="2061" y="10589"/>
                  </a:moveTo>
                  <a:cubicBezTo>
                    <a:pt x="2008" y="10589"/>
                    <a:pt x="1972" y="10625"/>
                    <a:pt x="1963" y="10679"/>
                  </a:cubicBezTo>
                  <a:cubicBezTo>
                    <a:pt x="1963" y="10750"/>
                    <a:pt x="1999" y="10786"/>
                    <a:pt x="2061" y="10786"/>
                  </a:cubicBezTo>
                  <a:cubicBezTo>
                    <a:pt x="2124" y="10795"/>
                    <a:pt x="2160" y="10750"/>
                    <a:pt x="2168" y="10688"/>
                  </a:cubicBezTo>
                  <a:cubicBezTo>
                    <a:pt x="2160" y="10625"/>
                    <a:pt x="2133" y="10589"/>
                    <a:pt x="2061" y="10589"/>
                  </a:cubicBezTo>
                  <a:close/>
                  <a:moveTo>
                    <a:pt x="3310" y="4033"/>
                  </a:moveTo>
                  <a:cubicBezTo>
                    <a:pt x="3310" y="4086"/>
                    <a:pt x="3337" y="4131"/>
                    <a:pt x="3400" y="4131"/>
                  </a:cubicBezTo>
                  <a:cubicBezTo>
                    <a:pt x="3462" y="4131"/>
                    <a:pt x="3507" y="4104"/>
                    <a:pt x="3507" y="4033"/>
                  </a:cubicBezTo>
                  <a:cubicBezTo>
                    <a:pt x="3507" y="3970"/>
                    <a:pt x="3471" y="3934"/>
                    <a:pt x="3408" y="3925"/>
                  </a:cubicBezTo>
                  <a:cubicBezTo>
                    <a:pt x="3346" y="3934"/>
                    <a:pt x="3310" y="3970"/>
                    <a:pt x="3310" y="4033"/>
                  </a:cubicBezTo>
                  <a:close/>
                  <a:moveTo>
                    <a:pt x="2722" y="11928"/>
                  </a:moveTo>
                  <a:cubicBezTo>
                    <a:pt x="2668" y="11928"/>
                    <a:pt x="2632" y="11963"/>
                    <a:pt x="2623" y="12017"/>
                  </a:cubicBezTo>
                  <a:cubicBezTo>
                    <a:pt x="2623" y="12088"/>
                    <a:pt x="2650" y="12124"/>
                    <a:pt x="2722" y="12133"/>
                  </a:cubicBezTo>
                  <a:cubicBezTo>
                    <a:pt x="2784" y="12133"/>
                    <a:pt x="2820" y="12097"/>
                    <a:pt x="2829" y="12035"/>
                  </a:cubicBezTo>
                  <a:cubicBezTo>
                    <a:pt x="2820" y="11972"/>
                    <a:pt x="2793" y="11928"/>
                    <a:pt x="2722" y="11928"/>
                  </a:cubicBezTo>
                  <a:close/>
                  <a:moveTo>
                    <a:pt x="3962" y="3372"/>
                  </a:moveTo>
                  <a:cubicBezTo>
                    <a:pt x="3962" y="3435"/>
                    <a:pt x="3997" y="3470"/>
                    <a:pt x="4060" y="3470"/>
                  </a:cubicBezTo>
                  <a:cubicBezTo>
                    <a:pt x="4122" y="3479"/>
                    <a:pt x="4167" y="3444"/>
                    <a:pt x="4167" y="3381"/>
                  </a:cubicBezTo>
                  <a:cubicBezTo>
                    <a:pt x="4167" y="3310"/>
                    <a:pt x="4131" y="3274"/>
                    <a:pt x="4069" y="3274"/>
                  </a:cubicBezTo>
                  <a:cubicBezTo>
                    <a:pt x="4006" y="3274"/>
                    <a:pt x="3970" y="3310"/>
                    <a:pt x="3962" y="3372"/>
                  </a:cubicBezTo>
                  <a:close/>
                  <a:moveTo>
                    <a:pt x="6165" y="14693"/>
                  </a:moveTo>
                  <a:cubicBezTo>
                    <a:pt x="6174" y="14622"/>
                    <a:pt x="6129" y="14586"/>
                    <a:pt x="6067" y="14586"/>
                  </a:cubicBezTo>
                  <a:cubicBezTo>
                    <a:pt x="6004" y="14586"/>
                    <a:pt x="5960" y="14622"/>
                    <a:pt x="5960" y="14684"/>
                  </a:cubicBezTo>
                  <a:cubicBezTo>
                    <a:pt x="5960" y="14756"/>
                    <a:pt x="6004" y="14782"/>
                    <a:pt x="6067" y="14791"/>
                  </a:cubicBezTo>
                  <a:cubicBezTo>
                    <a:pt x="6129" y="14791"/>
                    <a:pt x="6165" y="14756"/>
                    <a:pt x="6165" y="14693"/>
                  </a:cubicBezTo>
                  <a:close/>
                  <a:moveTo>
                    <a:pt x="4720" y="13926"/>
                  </a:moveTo>
                  <a:cubicBezTo>
                    <a:pt x="4657" y="13926"/>
                    <a:pt x="4622" y="13971"/>
                    <a:pt x="4622" y="14033"/>
                  </a:cubicBezTo>
                  <a:cubicBezTo>
                    <a:pt x="4622" y="14095"/>
                    <a:pt x="4666" y="14131"/>
                    <a:pt x="4729" y="14131"/>
                  </a:cubicBezTo>
                  <a:cubicBezTo>
                    <a:pt x="4791" y="14131"/>
                    <a:pt x="4827" y="14086"/>
                    <a:pt x="4827" y="14024"/>
                  </a:cubicBezTo>
                  <a:cubicBezTo>
                    <a:pt x="4818" y="13962"/>
                    <a:pt x="4782" y="13926"/>
                    <a:pt x="4720" y="13926"/>
                  </a:cubicBezTo>
                  <a:close/>
                  <a:moveTo>
                    <a:pt x="2061" y="6611"/>
                  </a:moveTo>
                  <a:cubicBezTo>
                    <a:pt x="1999" y="6611"/>
                    <a:pt x="1963" y="6655"/>
                    <a:pt x="1963" y="6718"/>
                  </a:cubicBezTo>
                  <a:cubicBezTo>
                    <a:pt x="1963" y="6780"/>
                    <a:pt x="2008" y="6816"/>
                    <a:pt x="2070" y="6816"/>
                  </a:cubicBezTo>
                  <a:cubicBezTo>
                    <a:pt x="2133" y="6816"/>
                    <a:pt x="2168" y="6771"/>
                    <a:pt x="2168" y="6709"/>
                  </a:cubicBezTo>
                  <a:cubicBezTo>
                    <a:pt x="2160" y="6646"/>
                    <a:pt x="2124" y="6611"/>
                    <a:pt x="2061" y="6611"/>
                  </a:cubicBezTo>
                  <a:close/>
                  <a:moveTo>
                    <a:pt x="1963" y="6040"/>
                  </a:moveTo>
                  <a:cubicBezTo>
                    <a:pt x="1972" y="6102"/>
                    <a:pt x="2008" y="6138"/>
                    <a:pt x="2079" y="6129"/>
                  </a:cubicBezTo>
                  <a:cubicBezTo>
                    <a:pt x="2133" y="6129"/>
                    <a:pt x="2168" y="6084"/>
                    <a:pt x="2168" y="6031"/>
                  </a:cubicBezTo>
                  <a:cubicBezTo>
                    <a:pt x="2168" y="5968"/>
                    <a:pt x="2124" y="5933"/>
                    <a:pt x="2061" y="5933"/>
                  </a:cubicBezTo>
                  <a:cubicBezTo>
                    <a:pt x="1999" y="5933"/>
                    <a:pt x="1963" y="5968"/>
                    <a:pt x="1963" y="6040"/>
                  </a:cubicBezTo>
                  <a:close/>
                  <a:moveTo>
                    <a:pt x="6718" y="1954"/>
                  </a:moveTo>
                  <a:cubicBezTo>
                    <a:pt x="6656" y="1954"/>
                    <a:pt x="6620" y="1999"/>
                    <a:pt x="6620" y="2052"/>
                  </a:cubicBezTo>
                  <a:cubicBezTo>
                    <a:pt x="6629" y="2115"/>
                    <a:pt x="6665" y="2159"/>
                    <a:pt x="6727" y="2150"/>
                  </a:cubicBezTo>
                  <a:cubicBezTo>
                    <a:pt x="6790" y="2150"/>
                    <a:pt x="6825" y="2115"/>
                    <a:pt x="6825" y="2043"/>
                  </a:cubicBezTo>
                  <a:cubicBezTo>
                    <a:pt x="6816" y="1990"/>
                    <a:pt x="6781" y="1954"/>
                    <a:pt x="6718" y="1954"/>
                  </a:cubicBezTo>
                  <a:close/>
                  <a:moveTo>
                    <a:pt x="2177" y="8689"/>
                  </a:moveTo>
                  <a:cubicBezTo>
                    <a:pt x="2177" y="8627"/>
                    <a:pt x="2142" y="8582"/>
                    <a:pt x="2079" y="8582"/>
                  </a:cubicBezTo>
                  <a:cubicBezTo>
                    <a:pt x="2008" y="8573"/>
                    <a:pt x="1963" y="8618"/>
                    <a:pt x="1954" y="8680"/>
                  </a:cubicBezTo>
                  <a:cubicBezTo>
                    <a:pt x="1954" y="8752"/>
                    <a:pt x="1999" y="8787"/>
                    <a:pt x="2061" y="8805"/>
                  </a:cubicBezTo>
                  <a:cubicBezTo>
                    <a:pt x="2133" y="8796"/>
                    <a:pt x="2177" y="8761"/>
                    <a:pt x="2177" y="8689"/>
                  </a:cubicBezTo>
                  <a:close/>
                  <a:moveTo>
                    <a:pt x="2070" y="7922"/>
                  </a:moveTo>
                  <a:cubicBezTo>
                    <a:pt x="2008" y="7922"/>
                    <a:pt x="1963" y="7958"/>
                    <a:pt x="1954" y="8020"/>
                  </a:cubicBezTo>
                  <a:cubicBezTo>
                    <a:pt x="1954" y="8092"/>
                    <a:pt x="1990" y="8136"/>
                    <a:pt x="2061" y="8136"/>
                  </a:cubicBezTo>
                  <a:cubicBezTo>
                    <a:pt x="2124" y="8145"/>
                    <a:pt x="2168" y="8100"/>
                    <a:pt x="2177" y="8029"/>
                  </a:cubicBezTo>
                  <a:cubicBezTo>
                    <a:pt x="2168" y="7967"/>
                    <a:pt x="2133" y="7922"/>
                    <a:pt x="2070" y="7922"/>
                  </a:cubicBezTo>
                  <a:close/>
                  <a:moveTo>
                    <a:pt x="2177" y="9385"/>
                  </a:moveTo>
                  <a:cubicBezTo>
                    <a:pt x="2177" y="9314"/>
                    <a:pt x="2142" y="9269"/>
                    <a:pt x="2070" y="9260"/>
                  </a:cubicBezTo>
                  <a:cubicBezTo>
                    <a:pt x="2008" y="9260"/>
                    <a:pt x="1963" y="9296"/>
                    <a:pt x="1963" y="9358"/>
                  </a:cubicBezTo>
                  <a:cubicBezTo>
                    <a:pt x="1954" y="9430"/>
                    <a:pt x="1999" y="9465"/>
                    <a:pt x="2061" y="9483"/>
                  </a:cubicBezTo>
                  <a:cubicBezTo>
                    <a:pt x="2124" y="9474"/>
                    <a:pt x="2168" y="9448"/>
                    <a:pt x="2177" y="9385"/>
                  </a:cubicBezTo>
                  <a:close/>
                  <a:moveTo>
                    <a:pt x="5960" y="2721"/>
                  </a:moveTo>
                  <a:cubicBezTo>
                    <a:pt x="5960" y="2784"/>
                    <a:pt x="6004" y="2819"/>
                    <a:pt x="6067" y="2819"/>
                  </a:cubicBezTo>
                  <a:cubicBezTo>
                    <a:pt x="6129" y="2819"/>
                    <a:pt x="6174" y="2775"/>
                    <a:pt x="6174" y="2712"/>
                  </a:cubicBezTo>
                  <a:cubicBezTo>
                    <a:pt x="6174" y="2641"/>
                    <a:pt x="6129" y="2605"/>
                    <a:pt x="6058" y="2596"/>
                  </a:cubicBezTo>
                  <a:cubicBezTo>
                    <a:pt x="5996" y="2614"/>
                    <a:pt x="5951" y="2650"/>
                    <a:pt x="5960" y="2721"/>
                  </a:cubicBezTo>
                  <a:close/>
                  <a:moveTo>
                    <a:pt x="2730" y="5264"/>
                  </a:moveTo>
                  <a:cubicBezTo>
                    <a:pt x="2659" y="5264"/>
                    <a:pt x="2615" y="5308"/>
                    <a:pt x="2615" y="5380"/>
                  </a:cubicBezTo>
                  <a:cubicBezTo>
                    <a:pt x="2623" y="5442"/>
                    <a:pt x="2668" y="5487"/>
                    <a:pt x="2739" y="5478"/>
                  </a:cubicBezTo>
                  <a:cubicBezTo>
                    <a:pt x="2793" y="5469"/>
                    <a:pt x="2829" y="5433"/>
                    <a:pt x="2838" y="5371"/>
                  </a:cubicBezTo>
                  <a:cubicBezTo>
                    <a:pt x="2820" y="5308"/>
                    <a:pt x="2793" y="5264"/>
                    <a:pt x="2730" y="5264"/>
                  </a:cubicBezTo>
                  <a:close/>
                  <a:moveTo>
                    <a:pt x="2722" y="11259"/>
                  </a:moveTo>
                  <a:cubicBezTo>
                    <a:pt x="2659" y="11259"/>
                    <a:pt x="2615" y="11303"/>
                    <a:pt x="2615" y="11374"/>
                  </a:cubicBezTo>
                  <a:cubicBezTo>
                    <a:pt x="2615" y="11437"/>
                    <a:pt x="2659" y="11482"/>
                    <a:pt x="2722" y="11482"/>
                  </a:cubicBezTo>
                  <a:cubicBezTo>
                    <a:pt x="2784" y="11482"/>
                    <a:pt x="2829" y="11437"/>
                    <a:pt x="2838" y="11374"/>
                  </a:cubicBezTo>
                  <a:cubicBezTo>
                    <a:pt x="2829" y="11303"/>
                    <a:pt x="2793" y="11259"/>
                    <a:pt x="2722" y="11259"/>
                  </a:cubicBezTo>
                  <a:close/>
                  <a:moveTo>
                    <a:pt x="2070" y="9920"/>
                  </a:moveTo>
                  <a:cubicBezTo>
                    <a:pt x="2008" y="9920"/>
                    <a:pt x="1963" y="9965"/>
                    <a:pt x="1963" y="10027"/>
                  </a:cubicBezTo>
                  <a:cubicBezTo>
                    <a:pt x="1954" y="10090"/>
                    <a:pt x="1999" y="10134"/>
                    <a:pt x="2061" y="10134"/>
                  </a:cubicBezTo>
                  <a:cubicBezTo>
                    <a:pt x="2124" y="10143"/>
                    <a:pt x="2168" y="10099"/>
                    <a:pt x="2177" y="10027"/>
                  </a:cubicBezTo>
                  <a:cubicBezTo>
                    <a:pt x="2168" y="9965"/>
                    <a:pt x="2133" y="9929"/>
                    <a:pt x="2070" y="9920"/>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63"/>
            <p:cNvSpPr/>
            <p:nvPr/>
          </p:nvSpPr>
          <p:spPr>
            <a:xfrm>
              <a:off x="6854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63"/>
            <p:cNvSpPr/>
            <p:nvPr/>
          </p:nvSpPr>
          <p:spPr>
            <a:xfrm>
              <a:off x="692990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63"/>
            <p:cNvSpPr/>
            <p:nvPr/>
          </p:nvSpPr>
          <p:spPr>
            <a:xfrm>
              <a:off x="70054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63"/>
            <p:cNvSpPr/>
            <p:nvPr/>
          </p:nvSpPr>
          <p:spPr>
            <a:xfrm>
              <a:off x="70867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63"/>
            <p:cNvSpPr/>
            <p:nvPr/>
          </p:nvSpPr>
          <p:spPr>
            <a:xfrm>
              <a:off x="716225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63"/>
            <p:cNvSpPr/>
            <p:nvPr/>
          </p:nvSpPr>
          <p:spPr>
            <a:xfrm>
              <a:off x="72377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63"/>
            <p:cNvSpPr/>
            <p:nvPr/>
          </p:nvSpPr>
          <p:spPr>
            <a:xfrm>
              <a:off x="73190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63"/>
            <p:cNvSpPr/>
            <p:nvPr/>
          </p:nvSpPr>
          <p:spPr>
            <a:xfrm>
              <a:off x="70054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63"/>
            <p:cNvSpPr/>
            <p:nvPr/>
          </p:nvSpPr>
          <p:spPr>
            <a:xfrm>
              <a:off x="70867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63"/>
            <p:cNvSpPr/>
            <p:nvPr/>
          </p:nvSpPr>
          <p:spPr>
            <a:xfrm>
              <a:off x="716225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63"/>
            <p:cNvSpPr/>
            <p:nvPr/>
          </p:nvSpPr>
          <p:spPr>
            <a:xfrm>
              <a:off x="6704925" y="205175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63"/>
            <p:cNvSpPr/>
            <p:nvPr/>
          </p:nvSpPr>
          <p:spPr>
            <a:xfrm>
              <a:off x="7478375" y="2043425"/>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63"/>
            <p:cNvSpPr/>
            <p:nvPr/>
          </p:nvSpPr>
          <p:spPr>
            <a:xfrm>
              <a:off x="723777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63"/>
            <p:cNvSpPr/>
            <p:nvPr/>
          </p:nvSpPr>
          <p:spPr>
            <a:xfrm>
              <a:off x="7400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63"/>
            <p:cNvSpPr/>
            <p:nvPr/>
          </p:nvSpPr>
          <p:spPr>
            <a:xfrm>
              <a:off x="731330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665" name="Google Shape;1665;p63"/>
          <p:cNvPicPr preferRelativeResize="0"/>
          <p:nvPr/>
        </p:nvPicPr>
        <p:blipFill rotWithShape="1">
          <a:blip r:embed="rId2">
            <a:alphaModFix amt="23000"/>
          </a:blip>
          <a:srcRect b="7806" l="0" r="0" t="7798"/>
          <a:stretch/>
        </p:blipFill>
        <p:spPr>
          <a:xfrm>
            <a:off x="1" y="-25"/>
            <a:ext cx="9144003" cy="5143501"/>
          </a:xfrm>
          <a:prstGeom prst="rect">
            <a:avLst/>
          </a:prstGeom>
          <a:noFill/>
          <a:ln>
            <a:noFill/>
          </a:ln>
        </p:spPr>
      </p:pic>
      <p:sp>
        <p:nvSpPr>
          <p:cNvPr id="1666" name="Google Shape;1666;p63"/>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3200"/>
              <a:buNone/>
              <a:defRPr/>
            </a:lvl1pPr>
            <a:lvl2pPr lvl="1" rtl="0">
              <a:lnSpc>
                <a:spcPct val="115000"/>
              </a:lnSpc>
              <a:spcBef>
                <a:spcPts val="0"/>
              </a:spcBef>
              <a:spcAft>
                <a:spcPts val="0"/>
              </a:spcAft>
              <a:buSzPts val="3200"/>
              <a:buNone/>
              <a:defRPr/>
            </a:lvl2pPr>
            <a:lvl3pPr lvl="2" rtl="0">
              <a:lnSpc>
                <a:spcPct val="115000"/>
              </a:lnSpc>
              <a:spcBef>
                <a:spcPts val="0"/>
              </a:spcBef>
              <a:spcAft>
                <a:spcPts val="0"/>
              </a:spcAft>
              <a:buSzPts val="3200"/>
              <a:buNone/>
              <a:defRPr/>
            </a:lvl3pPr>
            <a:lvl4pPr lvl="3" rtl="0">
              <a:lnSpc>
                <a:spcPct val="115000"/>
              </a:lnSpc>
              <a:spcBef>
                <a:spcPts val="0"/>
              </a:spcBef>
              <a:spcAft>
                <a:spcPts val="0"/>
              </a:spcAft>
              <a:buSzPts val="3200"/>
              <a:buNone/>
              <a:defRPr/>
            </a:lvl4pPr>
            <a:lvl5pPr lvl="4" rtl="0">
              <a:lnSpc>
                <a:spcPct val="115000"/>
              </a:lnSpc>
              <a:spcBef>
                <a:spcPts val="0"/>
              </a:spcBef>
              <a:spcAft>
                <a:spcPts val="0"/>
              </a:spcAft>
              <a:buSzPts val="3200"/>
              <a:buNone/>
              <a:defRPr/>
            </a:lvl5pPr>
            <a:lvl6pPr lvl="5" rtl="0">
              <a:lnSpc>
                <a:spcPct val="115000"/>
              </a:lnSpc>
              <a:spcBef>
                <a:spcPts val="0"/>
              </a:spcBef>
              <a:spcAft>
                <a:spcPts val="0"/>
              </a:spcAft>
              <a:buSzPts val="3200"/>
              <a:buNone/>
              <a:defRPr/>
            </a:lvl6pPr>
            <a:lvl7pPr lvl="6" rtl="0">
              <a:lnSpc>
                <a:spcPct val="115000"/>
              </a:lnSpc>
              <a:spcBef>
                <a:spcPts val="0"/>
              </a:spcBef>
              <a:spcAft>
                <a:spcPts val="0"/>
              </a:spcAft>
              <a:buSzPts val="3200"/>
              <a:buNone/>
              <a:defRPr/>
            </a:lvl7pPr>
            <a:lvl8pPr lvl="7" rtl="0">
              <a:lnSpc>
                <a:spcPct val="115000"/>
              </a:lnSpc>
              <a:spcBef>
                <a:spcPts val="0"/>
              </a:spcBef>
              <a:spcAft>
                <a:spcPts val="0"/>
              </a:spcAft>
              <a:buSzPts val="3200"/>
              <a:buNone/>
              <a:defRPr/>
            </a:lvl8pPr>
            <a:lvl9pPr lvl="8" rtl="0">
              <a:lnSpc>
                <a:spcPct val="115000"/>
              </a:lnSpc>
              <a:spcBef>
                <a:spcPts val="0"/>
              </a:spcBef>
              <a:spcAft>
                <a:spcPts val="0"/>
              </a:spcAft>
              <a:buSzPts val="3200"/>
              <a:buNone/>
              <a:defRPr/>
            </a:lvl9pPr>
          </a:lstStyle>
          <a:p/>
        </p:txBody>
      </p:sp>
      <p:sp>
        <p:nvSpPr>
          <p:cNvPr id="1667" name="Google Shape;1667;p63"/>
          <p:cNvSpPr txBox="1"/>
          <p:nvPr>
            <p:ph idx="1" type="subTitle"/>
          </p:nvPr>
        </p:nvSpPr>
        <p:spPr>
          <a:xfrm>
            <a:off x="3160056" y="2002172"/>
            <a:ext cx="3791700" cy="8442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2800"/>
              <a:buNone/>
              <a:defRPr sz="1400">
                <a:solidFill>
                  <a:schemeClr val="dk1"/>
                </a:solidFill>
              </a:defRPr>
            </a:lvl1pPr>
            <a:lvl2pPr lvl="1" rtl="0" algn="ctr">
              <a:lnSpc>
                <a:spcPct val="115000"/>
              </a:lnSpc>
              <a:spcBef>
                <a:spcPts val="0"/>
              </a:spcBef>
              <a:spcAft>
                <a:spcPts val="0"/>
              </a:spcAft>
              <a:buSzPts val="2800"/>
              <a:buNone/>
              <a:defRPr sz="2800"/>
            </a:lvl2pPr>
            <a:lvl3pPr lvl="2" rtl="0" algn="ctr">
              <a:lnSpc>
                <a:spcPct val="115000"/>
              </a:lnSpc>
              <a:spcBef>
                <a:spcPts val="0"/>
              </a:spcBef>
              <a:spcAft>
                <a:spcPts val="0"/>
              </a:spcAft>
              <a:buSzPts val="2800"/>
              <a:buNone/>
              <a:defRPr sz="2800"/>
            </a:lvl3pPr>
            <a:lvl4pPr lvl="3" rtl="0" algn="ctr">
              <a:lnSpc>
                <a:spcPct val="115000"/>
              </a:lnSpc>
              <a:spcBef>
                <a:spcPts val="0"/>
              </a:spcBef>
              <a:spcAft>
                <a:spcPts val="0"/>
              </a:spcAft>
              <a:buSzPts val="2800"/>
              <a:buNone/>
              <a:defRPr sz="2800"/>
            </a:lvl4pPr>
            <a:lvl5pPr lvl="4" rtl="0" algn="ctr">
              <a:lnSpc>
                <a:spcPct val="115000"/>
              </a:lnSpc>
              <a:spcBef>
                <a:spcPts val="0"/>
              </a:spcBef>
              <a:spcAft>
                <a:spcPts val="0"/>
              </a:spcAft>
              <a:buSzPts val="2800"/>
              <a:buNone/>
              <a:defRPr sz="2800"/>
            </a:lvl5pPr>
            <a:lvl6pPr lvl="5" rtl="0" algn="ctr">
              <a:lnSpc>
                <a:spcPct val="115000"/>
              </a:lnSpc>
              <a:spcBef>
                <a:spcPts val="0"/>
              </a:spcBef>
              <a:spcAft>
                <a:spcPts val="0"/>
              </a:spcAft>
              <a:buSzPts val="2800"/>
              <a:buNone/>
              <a:defRPr sz="2800"/>
            </a:lvl6pPr>
            <a:lvl7pPr lvl="6" rtl="0" algn="ctr">
              <a:lnSpc>
                <a:spcPct val="115000"/>
              </a:lnSpc>
              <a:spcBef>
                <a:spcPts val="0"/>
              </a:spcBef>
              <a:spcAft>
                <a:spcPts val="0"/>
              </a:spcAft>
              <a:buSzPts val="2800"/>
              <a:buNone/>
              <a:defRPr sz="2800"/>
            </a:lvl7pPr>
            <a:lvl8pPr lvl="7" rtl="0" algn="ctr">
              <a:lnSpc>
                <a:spcPct val="115000"/>
              </a:lnSpc>
              <a:spcBef>
                <a:spcPts val="0"/>
              </a:spcBef>
              <a:spcAft>
                <a:spcPts val="0"/>
              </a:spcAft>
              <a:buSzPts val="2800"/>
              <a:buNone/>
              <a:defRPr sz="2800"/>
            </a:lvl8pPr>
            <a:lvl9pPr lvl="8" rtl="0" algn="ctr">
              <a:lnSpc>
                <a:spcPct val="115000"/>
              </a:lnSpc>
              <a:spcBef>
                <a:spcPts val="0"/>
              </a:spcBef>
              <a:spcAft>
                <a:spcPts val="0"/>
              </a:spcAft>
              <a:buSzPts val="2800"/>
              <a:buNone/>
              <a:defRPr sz="2800"/>
            </a:lvl9pPr>
          </a:lstStyle>
          <a:p/>
        </p:txBody>
      </p:sp>
      <p:sp>
        <p:nvSpPr>
          <p:cNvPr id="1668" name="Google Shape;1668;p63"/>
          <p:cNvSpPr txBox="1"/>
          <p:nvPr>
            <p:ph idx="2" type="subTitle"/>
          </p:nvPr>
        </p:nvSpPr>
        <p:spPr>
          <a:xfrm>
            <a:off x="3160056" y="3431850"/>
            <a:ext cx="3791700" cy="8442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2800"/>
              <a:buNone/>
              <a:defRPr sz="1400">
                <a:solidFill>
                  <a:schemeClr val="dk1"/>
                </a:solidFill>
              </a:defRPr>
            </a:lvl1pPr>
            <a:lvl2pPr lvl="1" rtl="0" algn="ctr">
              <a:lnSpc>
                <a:spcPct val="115000"/>
              </a:lnSpc>
              <a:spcBef>
                <a:spcPts val="0"/>
              </a:spcBef>
              <a:spcAft>
                <a:spcPts val="0"/>
              </a:spcAft>
              <a:buSzPts val="2800"/>
              <a:buNone/>
              <a:defRPr sz="2800"/>
            </a:lvl2pPr>
            <a:lvl3pPr lvl="2" rtl="0" algn="ctr">
              <a:lnSpc>
                <a:spcPct val="115000"/>
              </a:lnSpc>
              <a:spcBef>
                <a:spcPts val="0"/>
              </a:spcBef>
              <a:spcAft>
                <a:spcPts val="0"/>
              </a:spcAft>
              <a:buSzPts val="2800"/>
              <a:buNone/>
              <a:defRPr sz="2800"/>
            </a:lvl3pPr>
            <a:lvl4pPr lvl="3" rtl="0" algn="ctr">
              <a:lnSpc>
                <a:spcPct val="115000"/>
              </a:lnSpc>
              <a:spcBef>
                <a:spcPts val="0"/>
              </a:spcBef>
              <a:spcAft>
                <a:spcPts val="0"/>
              </a:spcAft>
              <a:buSzPts val="2800"/>
              <a:buNone/>
              <a:defRPr sz="2800"/>
            </a:lvl4pPr>
            <a:lvl5pPr lvl="4" rtl="0" algn="ctr">
              <a:lnSpc>
                <a:spcPct val="115000"/>
              </a:lnSpc>
              <a:spcBef>
                <a:spcPts val="0"/>
              </a:spcBef>
              <a:spcAft>
                <a:spcPts val="0"/>
              </a:spcAft>
              <a:buSzPts val="2800"/>
              <a:buNone/>
              <a:defRPr sz="2800"/>
            </a:lvl5pPr>
            <a:lvl6pPr lvl="5" rtl="0" algn="ctr">
              <a:lnSpc>
                <a:spcPct val="115000"/>
              </a:lnSpc>
              <a:spcBef>
                <a:spcPts val="0"/>
              </a:spcBef>
              <a:spcAft>
                <a:spcPts val="0"/>
              </a:spcAft>
              <a:buSzPts val="2800"/>
              <a:buNone/>
              <a:defRPr sz="2800"/>
            </a:lvl6pPr>
            <a:lvl7pPr lvl="6" rtl="0" algn="ctr">
              <a:lnSpc>
                <a:spcPct val="115000"/>
              </a:lnSpc>
              <a:spcBef>
                <a:spcPts val="0"/>
              </a:spcBef>
              <a:spcAft>
                <a:spcPts val="0"/>
              </a:spcAft>
              <a:buSzPts val="2800"/>
              <a:buNone/>
              <a:defRPr sz="2800"/>
            </a:lvl7pPr>
            <a:lvl8pPr lvl="7" rtl="0" algn="ctr">
              <a:lnSpc>
                <a:spcPct val="115000"/>
              </a:lnSpc>
              <a:spcBef>
                <a:spcPts val="0"/>
              </a:spcBef>
              <a:spcAft>
                <a:spcPts val="0"/>
              </a:spcAft>
              <a:buSzPts val="2800"/>
              <a:buNone/>
              <a:defRPr sz="2800"/>
            </a:lvl8pPr>
            <a:lvl9pPr lvl="8" rtl="0" algn="ctr">
              <a:lnSpc>
                <a:spcPct val="115000"/>
              </a:lnSpc>
              <a:spcBef>
                <a:spcPts val="0"/>
              </a:spcBef>
              <a:spcAft>
                <a:spcPts val="0"/>
              </a:spcAft>
              <a:buSzPts val="2800"/>
              <a:buNone/>
              <a:defRPr sz="2800"/>
            </a:lvl9pPr>
          </a:lstStyle>
          <a:p/>
        </p:txBody>
      </p:sp>
      <p:sp>
        <p:nvSpPr>
          <p:cNvPr id="1669" name="Google Shape;1669;p63"/>
          <p:cNvSpPr txBox="1"/>
          <p:nvPr>
            <p:ph idx="3" type="subTitle"/>
          </p:nvPr>
        </p:nvSpPr>
        <p:spPr>
          <a:xfrm>
            <a:off x="3160056" y="1734809"/>
            <a:ext cx="3791700" cy="4062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000"/>
              <a:buNone/>
              <a:defRPr b="1" sz="2000">
                <a:solidFill>
                  <a:schemeClr val="dk1"/>
                </a:solidFill>
              </a:defRPr>
            </a:lvl1pPr>
            <a:lvl2pPr lvl="1" rtl="0">
              <a:lnSpc>
                <a:spcPct val="115000"/>
              </a:lnSpc>
              <a:spcBef>
                <a:spcPts val="0"/>
              </a:spcBef>
              <a:spcAft>
                <a:spcPts val="0"/>
              </a:spcAft>
              <a:buSzPts val="2000"/>
              <a:buNone/>
              <a:defRPr sz="2000"/>
            </a:lvl2pPr>
            <a:lvl3pPr lvl="2" rtl="0">
              <a:lnSpc>
                <a:spcPct val="115000"/>
              </a:lnSpc>
              <a:spcBef>
                <a:spcPts val="0"/>
              </a:spcBef>
              <a:spcAft>
                <a:spcPts val="0"/>
              </a:spcAft>
              <a:buSzPts val="2000"/>
              <a:buNone/>
              <a:defRPr sz="2000"/>
            </a:lvl3pPr>
            <a:lvl4pPr lvl="3" rtl="0">
              <a:lnSpc>
                <a:spcPct val="115000"/>
              </a:lnSpc>
              <a:spcBef>
                <a:spcPts val="0"/>
              </a:spcBef>
              <a:spcAft>
                <a:spcPts val="0"/>
              </a:spcAft>
              <a:buSzPts val="2000"/>
              <a:buNone/>
              <a:defRPr sz="2000"/>
            </a:lvl4pPr>
            <a:lvl5pPr lvl="4" rtl="0">
              <a:lnSpc>
                <a:spcPct val="115000"/>
              </a:lnSpc>
              <a:spcBef>
                <a:spcPts val="0"/>
              </a:spcBef>
              <a:spcAft>
                <a:spcPts val="0"/>
              </a:spcAft>
              <a:buSzPts val="2000"/>
              <a:buNone/>
              <a:defRPr sz="2000"/>
            </a:lvl5pPr>
            <a:lvl6pPr lvl="5" rtl="0">
              <a:lnSpc>
                <a:spcPct val="115000"/>
              </a:lnSpc>
              <a:spcBef>
                <a:spcPts val="0"/>
              </a:spcBef>
              <a:spcAft>
                <a:spcPts val="0"/>
              </a:spcAft>
              <a:buSzPts val="2000"/>
              <a:buNone/>
              <a:defRPr sz="2000"/>
            </a:lvl6pPr>
            <a:lvl7pPr lvl="6" rtl="0">
              <a:lnSpc>
                <a:spcPct val="115000"/>
              </a:lnSpc>
              <a:spcBef>
                <a:spcPts val="0"/>
              </a:spcBef>
              <a:spcAft>
                <a:spcPts val="0"/>
              </a:spcAft>
              <a:buSzPts val="2000"/>
              <a:buNone/>
              <a:defRPr sz="2000"/>
            </a:lvl7pPr>
            <a:lvl8pPr lvl="7" rtl="0">
              <a:lnSpc>
                <a:spcPct val="115000"/>
              </a:lnSpc>
              <a:spcBef>
                <a:spcPts val="0"/>
              </a:spcBef>
              <a:spcAft>
                <a:spcPts val="0"/>
              </a:spcAft>
              <a:buSzPts val="2000"/>
              <a:buNone/>
              <a:defRPr sz="2000"/>
            </a:lvl8pPr>
            <a:lvl9pPr lvl="8" rtl="0">
              <a:lnSpc>
                <a:spcPct val="115000"/>
              </a:lnSpc>
              <a:spcBef>
                <a:spcPts val="0"/>
              </a:spcBef>
              <a:spcAft>
                <a:spcPts val="0"/>
              </a:spcAft>
              <a:buSzPts val="2000"/>
              <a:buNone/>
              <a:defRPr sz="2000"/>
            </a:lvl9pPr>
          </a:lstStyle>
          <a:p/>
        </p:txBody>
      </p:sp>
      <p:sp>
        <p:nvSpPr>
          <p:cNvPr id="1670" name="Google Shape;1670;p63"/>
          <p:cNvSpPr txBox="1"/>
          <p:nvPr>
            <p:ph idx="4" type="subTitle"/>
          </p:nvPr>
        </p:nvSpPr>
        <p:spPr>
          <a:xfrm>
            <a:off x="3160056" y="3164524"/>
            <a:ext cx="3791700" cy="4062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000"/>
              <a:buNone/>
              <a:defRPr b="1" sz="2000">
                <a:solidFill>
                  <a:schemeClr val="dk1"/>
                </a:solidFill>
              </a:defRPr>
            </a:lvl1pPr>
            <a:lvl2pPr lvl="1" rtl="0">
              <a:lnSpc>
                <a:spcPct val="115000"/>
              </a:lnSpc>
              <a:spcBef>
                <a:spcPts val="0"/>
              </a:spcBef>
              <a:spcAft>
                <a:spcPts val="0"/>
              </a:spcAft>
              <a:buSzPts val="2000"/>
              <a:buNone/>
              <a:defRPr sz="2000"/>
            </a:lvl2pPr>
            <a:lvl3pPr lvl="2" rtl="0">
              <a:lnSpc>
                <a:spcPct val="115000"/>
              </a:lnSpc>
              <a:spcBef>
                <a:spcPts val="0"/>
              </a:spcBef>
              <a:spcAft>
                <a:spcPts val="0"/>
              </a:spcAft>
              <a:buSzPts val="2000"/>
              <a:buNone/>
              <a:defRPr sz="2000"/>
            </a:lvl3pPr>
            <a:lvl4pPr lvl="3" rtl="0">
              <a:lnSpc>
                <a:spcPct val="115000"/>
              </a:lnSpc>
              <a:spcBef>
                <a:spcPts val="0"/>
              </a:spcBef>
              <a:spcAft>
                <a:spcPts val="0"/>
              </a:spcAft>
              <a:buSzPts val="2000"/>
              <a:buNone/>
              <a:defRPr sz="2000"/>
            </a:lvl4pPr>
            <a:lvl5pPr lvl="4" rtl="0">
              <a:lnSpc>
                <a:spcPct val="115000"/>
              </a:lnSpc>
              <a:spcBef>
                <a:spcPts val="0"/>
              </a:spcBef>
              <a:spcAft>
                <a:spcPts val="0"/>
              </a:spcAft>
              <a:buSzPts val="2000"/>
              <a:buNone/>
              <a:defRPr sz="2000"/>
            </a:lvl5pPr>
            <a:lvl6pPr lvl="5" rtl="0">
              <a:lnSpc>
                <a:spcPct val="115000"/>
              </a:lnSpc>
              <a:spcBef>
                <a:spcPts val="0"/>
              </a:spcBef>
              <a:spcAft>
                <a:spcPts val="0"/>
              </a:spcAft>
              <a:buSzPts val="2000"/>
              <a:buNone/>
              <a:defRPr sz="2000"/>
            </a:lvl6pPr>
            <a:lvl7pPr lvl="6" rtl="0">
              <a:lnSpc>
                <a:spcPct val="115000"/>
              </a:lnSpc>
              <a:spcBef>
                <a:spcPts val="0"/>
              </a:spcBef>
              <a:spcAft>
                <a:spcPts val="0"/>
              </a:spcAft>
              <a:buSzPts val="2000"/>
              <a:buNone/>
              <a:defRPr sz="2000"/>
            </a:lvl7pPr>
            <a:lvl8pPr lvl="7" rtl="0">
              <a:lnSpc>
                <a:spcPct val="115000"/>
              </a:lnSpc>
              <a:spcBef>
                <a:spcPts val="0"/>
              </a:spcBef>
              <a:spcAft>
                <a:spcPts val="0"/>
              </a:spcAft>
              <a:buSzPts val="2000"/>
              <a:buNone/>
              <a:defRPr sz="2000"/>
            </a:lvl8pPr>
            <a:lvl9pPr lvl="8" rtl="0">
              <a:lnSpc>
                <a:spcPct val="115000"/>
              </a:lnSpc>
              <a:spcBef>
                <a:spcPts val="0"/>
              </a:spcBef>
              <a:spcAft>
                <a:spcPts val="0"/>
              </a:spcAft>
              <a:buSzPts val="2000"/>
              <a:buNone/>
              <a:defRPr sz="2000"/>
            </a:lvl9pPr>
          </a:lstStyle>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671" name="Shape 1671"/>
        <p:cNvGrpSpPr/>
        <p:nvPr/>
      </p:nvGrpSpPr>
      <p:grpSpPr>
        <a:xfrm>
          <a:off x="0" y="0"/>
          <a:ext cx="0" cy="0"/>
          <a:chOff x="0" y="0"/>
          <a:chExt cx="0" cy="0"/>
        </a:xfrm>
      </p:grpSpPr>
      <p:sp>
        <p:nvSpPr>
          <p:cNvPr id="1672" name="Google Shape;1672;p64"/>
          <p:cNvSpPr/>
          <p:nvPr/>
        </p:nvSpPr>
        <p:spPr>
          <a:xfrm>
            <a:off x="-1206350" y="4270480"/>
            <a:ext cx="2541703" cy="1237997"/>
          </a:xfrm>
          <a:custGeom>
            <a:rect b="b" l="l" r="r" t="t"/>
            <a:pathLst>
              <a:path extrusionOk="0" h="6888" w="14141">
                <a:moveTo>
                  <a:pt x="5460" y="6557"/>
                </a:moveTo>
                <a:cubicBezTo>
                  <a:pt x="5371" y="6557"/>
                  <a:pt x="5300" y="6629"/>
                  <a:pt x="5300" y="6718"/>
                </a:cubicBezTo>
                <a:cubicBezTo>
                  <a:pt x="5300" y="6807"/>
                  <a:pt x="5371" y="6887"/>
                  <a:pt x="5460" y="6887"/>
                </a:cubicBezTo>
                <a:cubicBezTo>
                  <a:pt x="5550" y="6887"/>
                  <a:pt x="5630" y="6807"/>
                  <a:pt x="5630" y="6718"/>
                </a:cubicBezTo>
                <a:cubicBezTo>
                  <a:pt x="5630" y="6629"/>
                  <a:pt x="5550" y="6557"/>
                  <a:pt x="5460" y="6557"/>
                </a:cubicBezTo>
                <a:close/>
                <a:moveTo>
                  <a:pt x="6121" y="6557"/>
                </a:moveTo>
                <a:cubicBezTo>
                  <a:pt x="6040" y="6557"/>
                  <a:pt x="5960" y="6629"/>
                  <a:pt x="5960" y="6709"/>
                </a:cubicBezTo>
                <a:cubicBezTo>
                  <a:pt x="5951" y="6798"/>
                  <a:pt x="6022" y="6878"/>
                  <a:pt x="6112" y="6878"/>
                </a:cubicBezTo>
                <a:cubicBezTo>
                  <a:pt x="6201" y="6887"/>
                  <a:pt x="6281" y="6816"/>
                  <a:pt x="6281" y="6727"/>
                </a:cubicBezTo>
                <a:cubicBezTo>
                  <a:pt x="6290" y="6638"/>
                  <a:pt x="6210" y="6557"/>
                  <a:pt x="6121" y="6557"/>
                </a:cubicBezTo>
                <a:close/>
                <a:moveTo>
                  <a:pt x="4943" y="6709"/>
                </a:moveTo>
                <a:cubicBezTo>
                  <a:pt x="4943" y="6629"/>
                  <a:pt x="4863" y="6557"/>
                  <a:pt x="4782" y="6557"/>
                </a:cubicBezTo>
                <a:cubicBezTo>
                  <a:pt x="4693" y="6557"/>
                  <a:pt x="4613" y="6629"/>
                  <a:pt x="4613" y="6718"/>
                </a:cubicBezTo>
                <a:cubicBezTo>
                  <a:pt x="4613" y="6807"/>
                  <a:pt x="4693" y="6887"/>
                  <a:pt x="4782" y="6878"/>
                </a:cubicBezTo>
                <a:cubicBezTo>
                  <a:pt x="4872" y="6878"/>
                  <a:pt x="4943" y="6798"/>
                  <a:pt x="4943" y="6709"/>
                </a:cubicBezTo>
                <a:close/>
                <a:moveTo>
                  <a:pt x="6781" y="6557"/>
                </a:moveTo>
                <a:cubicBezTo>
                  <a:pt x="6683" y="6566"/>
                  <a:pt x="6629" y="6620"/>
                  <a:pt x="6620" y="6709"/>
                </a:cubicBezTo>
                <a:cubicBezTo>
                  <a:pt x="6611" y="6789"/>
                  <a:pt x="6683" y="6878"/>
                  <a:pt x="6772" y="6878"/>
                </a:cubicBezTo>
                <a:cubicBezTo>
                  <a:pt x="6861" y="6887"/>
                  <a:pt x="6941" y="6807"/>
                  <a:pt x="6941" y="6727"/>
                </a:cubicBezTo>
                <a:cubicBezTo>
                  <a:pt x="6941" y="6638"/>
                  <a:pt x="6870" y="6557"/>
                  <a:pt x="6781" y="6557"/>
                </a:cubicBezTo>
                <a:close/>
                <a:moveTo>
                  <a:pt x="7280" y="6718"/>
                </a:moveTo>
                <a:cubicBezTo>
                  <a:pt x="7280" y="6798"/>
                  <a:pt x="7352" y="6878"/>
                  <a:pt x="7432" y="6878"/>
                </a:cubicBezTo>
                <a:cubicBezTo>
                  <a:pt x="7521" y="6878"/>
                  <a:pt x="7601" y="6798"/>
                  <a:pt x="7601" y="6718"/>
                </a:cubicBezTo>
                <a:cubicBezTo>
                  <a:pt x="7593" y="6638"/>
                  <a:pt x="7521" y="6557"/>
                  <a:pt x="7441" y="6557"/>
                </a:cubicBezTo>
                <a:cubicBezTo>
                  <a:pt x="7352" y="6557"/>
                  <a:pt x="7280" y="6638"/>
                  <a:pt x="7280" y="6718"/>
                </a:cubicBezTo>
                <a:close/>
                <a:moveTo>
                  <a:pt x="4283" y="6727"/>
                </a:moveTo>
                <a:cubicBezTo>
                  <a:pt x="4283" y="6638"/>
                  <a:pt x="4203" y="6557"/>
                  <a:pt x="4122" y="6557"/>
                </a:cubicBezTo>
                <a:cubicBezTo>
                  <a:pt x="4033" y="6557"/>
                  <a:pt x="3962" y="6629"/>
                  <a:pt x="3962" y="6718"/>
                </a:cubicBezTo>
                <a:cubicBezTo>
                  <a:pt x="3953" y="6798"/>
                  <a:pt x="4033" y="6878"/>
                  <a:pt x="4122" y="6878"/>
                </a:cubicBezTo>
                <a:cubicBezTo>
                  <a:pt x="4203" y="6878"/>
                  <a:pt x="4283" y="6807"/>
                  <a:pt x="4283" y="6727"/>
                </a:cubicBezTo>
                <a:close/>
                <a:moveTo>
                  <a:pt x="5469" y="5879"/>
                </a:moveTo>
                <a:cubicBezTo>
                  <a:pt x="5389" y="5870"/>
                  <a:pt x="5309" y="5951"/>
                  <a:pt x="5300" y="6031"/>
                </a:cubicBezTo>
                <a:cubicBezTo>
                  <a:pt x="5300" y="6111"/>
                  <a:pt x="5371" y="6200"/>
                  <a:pt x="5460" y="6200"/>
                </a:cubicBezTo>
                <a:cubicBezTo>
                  <a:pt x="5541" y="6200"/>
                  <a:pt x="5621" y="6120"/>
                  <a:pt x="5621" y="6040"/>
                </a:cubicBezTo>
                <a:cubicBezTo>
                  <a:pt x="5621" y="5960"/>
                  <a:pt x="5550" y="5879"/>
                  <a:pt x="5469" y="5879"/>
                </a:cubicBezTo>
                <a:close/>
                <a:moveTo>
                  <a:pt x="6121" y="5879"/>
                </a:moveTo>
                <a:cubicBezTo>
                  <a:pt x="6040" y="5879"/>
                  <a:pt x="5960" y="5951"/>
                  <a:pt x="5960" y="6031"/>
                </a:cubicBezTo>
                <a:cubicBezTo>
                  <a:pt x="5960" y="6120"/>
                  <a:pt x="6040" y="6200"/>
                  <a:pt x="6121" y="6200"/>
                </a:cubicBezTo>
                <a:cubicBezTo>
                  <a:pt x="6210" y="6192"/>
                  <a:pt x="6281" y="6120"/>
                  <a:pt x="6281" y="6040"/>
                </a:cubicBezTo>
                <a:cubicBezTo>
                  <a:pt x="6281" y="5951"/>
                  <a:pt x="6201" y="5879"/>
                  <a:pt x="6121" y="5879"/>
                </a:cubicBezTo>
                <a:close/>
                <a:moveTo>
                  <a:pt x="4782" y="5879"/>
                </a:moveTo>
                <a:cubicBezTo>
                  <a:pt x="4702" y="5879"/>
                  <a:pt x="4622" y="5951"/>
                  <a:pt x="4622" y="6031"/>
                </a:cubicBezTo>
                <a:cubicBezTo>
                  <a:pt x="4622" y="6120"/>
                  <a:pt x="4693" y="6192"/>
                  <a:pt x="4774" y="6192"/>
                </a:cubicBezTo>
                <a:cubicBezTo>
                  <a:pt x="4863" y="6200"/>
                  <a:pt x="4934" y="6120"/>
                  <a:pt x="4934" y="6040"/>
                </a:cubicBezTo>
                <a:cubicBezTo>
                  <a:pt x="4943" y="5960"/>
                  <a:pt x="4863" y="5879"/>
                  <a:pt x="4782" y="5879"/>
                </a:cubicBezTo>
                <a:close/>
                <a:moveTo>
                  <a:pt x="3453" y="6566"/>
                </a:moveTo>
                <a:cubicBezTo>
                  <a:pt x="3364" y="6575"/>
                  <a:pt x="3310" y="6629"/>
                  <a:pt x="3310" y="6718"/>
                </a:cubicBezTo>
                <a:cubicBezTo>
                  <a:pt x="3302" y="6798"/>
                  <a:pt x="3382" y="6878"/>
                  <a:pt x="3462" y="6878"/>
                </a:cubicBezTo>
                <a:cubicBezTo>
                  <a:pt x="3551" y="6870"/>
                  <a:pt x="3623" y="6798"/>
                  <a:pt x="3614" y="6718"/>
                </a:cubicBezTo>
                <a:cubicBezTo>
                  <a:pt x="3614" y="6629"/>
                  <a:pt x="3534" y="6557"/>
                  <a:pt x="3453" y="6566"/>
                </a:cubicBezTo>
                <a:close/>
                <a:moveTo>
                  <a:pt x="6772" y="5879"/>
                </a:moveTo>
                <a:cubicBezTo>
                  <a:pt x="6692" y="5879"/>
                  <a:pt x="6620" y="5960"/>
                  <a:pt x="6620" y="6040"/>
                </a:cubicBezTo>
                <a:cubicBezTo>
                  <a:pt x="6620" y="6120"/>
                  <a:pt x="6700" y="6200"/>
                  <a:pt x="6781" y="6192"/>
                </a:cubicBezTo>
                <a:cubicBezTo>
                  <a:pt x="6861" y="6192"/>
                  <a:pt x="6941" y="6120"/>
                  <a:pt x="6941" y="6031"/>
                </a:cubicBezTo>
                <a:cubicBezTo>
                  <a:pt x="6932" y="5951"/>
                  <a:pt x="6861" y="5879"/>
                  <a:pt x="6772" y="5879"/>
                </a:cubicBezTo>
                <a:close/>
                <a:moveTo>
                  <a:pt x="4265" y="6049"/>
                </a:moveTo>
                <a:cubicBezTo>
                  <a:pt x="4274" y="5960"/>
                  <a:pt x="4229" y="5897"/>
                  <a:pt x="4140" y="5888"/>
                </a:cubicBezTo>
                <a:cubicBezTo>
                  <a:pt x="4042" y="5879"/>
                  <a:pt x="3971" y="5942"/>
                  <a:pt x="3971" y="6031"/>
                </a:cubicBezTo>
                <a:cubicBezTo>
                  <a:pt x="3971" y="6120"/>
                  <a:pt x="4015" y="6174"/>
                  <a:pt x="4113" y="6183"/>
                </a:cubicBezTo>
                <a:cubicBezTo>
                  <a:pt x="4203" y="6183"/>
                  <a:pt x="4265" y="6147"/>
                  <a:pt x="4265" y="6049"/>
                </a:cubicBezTo>
                <a:close/>
                <a:moveTo>
                  <a:pt x="7441" y="5888"/>
                </a:moveTo>
                <a:cubicBezTo>
                  <a:pt x="7352" y="5888"/>
                  <a:pt x="7298" y="5942"/>
                  <a:pt x="7289" y="6031"/>
                </a:cubicBezTo>
                <a:cubicBezTo>
                  <a:pt x="7280" y="6120"/>
                  <a:pt x="7352" y="6192"/>
                  <a:pt x="7441" y="6183"/>
                </a:cubicBezTo>
                <a:cubicBezTo>
                  <a:pt x="7539" y="6183"/>
                  <a:pt x="7584" y="6129"/>
                  <a:pt x="7584" y="6040"/>
                </a:cubicBezTo>
                <a:cubicBezTo>
                  <a:pt x="7584" y="5942"/>
                  <a:pt x="7530" y="5888"/>
                  <a:pt x="7441" y="5888"/>
                </a:cubicBezTo>
                <a:close/>
                <a:moveTo>
                  <a:pt x="8271" y="6727"/>
                </a:moveTo>
                <a:cubicBezTo>
                  <a:pt x="8271" y="6629"/>
                  <a:pt x="8217" y="6575"/>
                  <a:pt x="8128" y="6575"/>
                </a:cubicBezTo>
                <a:cubicBezTo>
                  <a:pt x="8039" y="6566"/>
                  <a:pt x="7967" y="6629"/>
                  <a:pt x="7967" y="6718"/>
                </a:cubicBezTo>
                <a:cubicBezTo>
                  <a:pt x="7976" y="6816"/>
                  <a:pt x="8030" y="6861"/>
                  <a:pt x="8119" y="6870"/>
                </a:cubicBezTo>
                <a:cubicBezTo>
                  <a:pt x="8208" y="6861"/>
                  <a:pt x="8271" y="6816"/>
                  <a:pt x="8271" y="6727"/>
                </a:cubicBezTo>
                <a:close/>
                <a:moveTo>
                  <a:pt x="5460" y="5228"/>
                </a:moveTo>
                <a:cubicBezTo>
                  <a:pt x="5362" y="5237"/>
                  <a:pt x="5318" y="5291"/>
                  <a:pt x="5318" y="5380"/>
                </a:cubicBezTo>
                <a:cubicBezTo>
                  <a:pt x="5318" y="5469"/>
                  <a:pt x="5371" y="5522"/>
                  <a:pt x="5460" y="5522"/>
                </a:cubicBezTo>
                <a:cubicBezTo>
                  <a:pt x="5559" y="5522"/>
                  <a:pt x="5603" y="5469"/>
                  <a:pt x="5612" y="5380"/>
                </a:cubicBezTo>
                <a:cubicBezTo>
                  <a:pt x="5603" y="5282"/>
                  <a:pt x="5550" y="5228"/>
                  <a:pt x="5460" y="5228"/>
                </a:cubicBezTo>
                <a:close/>
                <a:moveTo>
                  <a:pt x="5978" y="5371"/>
                </a:moveTo>
                <a:cubicBezTo>
                  <a:pt x="5969" y="5460"/>
                  <a:pt x="6014" y="5522"/>
                  <a:pt x="6112" y="5522"/>
                </a:cubicBezTo>
                <a:cubicBezTo>
                  <a:pt x="6201" y="5531"/>
                  <a:pt x="6263" y="5478"/>
                  <a:pt x="6263" y="5389"/>
                </a:cubicBezTo>
                <a:cubicBezTo>
                  <a:pt x="6272" y="5299"/>
                  <a:pt x="6219" y="5246"/>
                  <a:pt x="6130" y="5228"/>
                </a:cubicBezTo>
                <a:cubicBezTo>
                  <a:pt x="6040" y="5237"/>
                  <a:pt x="5978" y="5273"/>
                  <a:pt x="5978" y="5371"/>
                </a:cubicBezTo>
                <a:close/>
                <a:moveTo>
                  <a:pt x="4631" y="5389"/>
                </a:moveTo>
                <a:cubicBezTo>
                  <a:pt x="4640" y="5478"/>
                  <a:pt x="4693" y="5522"/>
                  <a:pt x="4782" y="5522"/>
                </a:cubicBezTo>
                <a:cubicBezTo>
                  <a:pt x="4863" y="5522"/>
                  <a:pt x="4925" y="5460"/>
                  <a:pt x="4925" y="5380"/>
                </a:cubicBezTo>
                <a:cubicBezTo>
                  <a:pt x="4925" y="5291"/>
                  <a:pt x="4863" y="5228"/>
                  <a:pt x="4774" y="5237"/>
                </a:cubicBezTo>
                <a:cubicBezTo>
                  <a:pt x="4693" y="5237"/>
                  <a:pt x="4631" y="5299"/>
                  <a:pt x="4631" y="5389"/>
                </a:cubicBezTo>
                <a:close/>
                <a:moveTo>
                  <a:pt x="2775" y="6575"/>
                </a:moveTo>
                <a:cubicBezTo>
                  <a:pt x="2695" y="6575"/>
                  <a:pt x="2641" y="6620"/>
                  <a:pt x="2632" y="6709"/>
                </a:cubicBezTo>
                <a:cubicBezTo>
                  <a:pt x="2624" y="6798"/>
                  <a:pt x="2686" y="6861"/>
                  <a:pt x="2775" y="6861"/>
                </a:cubicBezTo>
                <a:cubicBezTo>
                  <a:pt x="2856" y="6870"/>
                  <a:pt x="2927" y="6807"/>
                  <a:pt x="2927" y="6718"/>
                </a:cubicBezTo>
                <a:cubicBezTo>
                  <a:pt x="2927" y="6638"/>
                  <a:pt x="2864" y="6575"/>
                  <a:pt x="2775" y="6575"/>
                </a:cubicBezTo>
                <a:close/>
                <a:moveTo>
                  <a:pt x="6772" y="5237"/>
                </a:moveTo>
                <a:cubicBezTo>
                  <a:pt x="6683" y="5237"/>
                  <a:pt x="6638" y="5291"/>
                  <a:pt x="6638" y="5380"/>
                </a:cubicBezTo>
                <a:cubicBezTo>
                  <a:pt x="6638" y="5469"/>
                  <a:pt x="6683" y="5522"/>
                  <a:pt x="6781" y="5522"/>
                </a:cubicBezTo>
                <a:cubicBezTo>
                  <a:pt x="6861" y="5522"/>
                  <a:pt x="6923" y="5460"/>
                  <a:pt x="6923" y="5371"/>
                </a:cubicBezTo>
                <a:cubicBezTo>
                  <a:pt x="6923" y="5291"/>
                  <a:pt x="6861" y="5228"/>
                  <a:pt x="6772" y="5237"/>
                </a:cubicBezTo>
                <a:close/>
                <a:moveTo>
                  <a:pt x="8262" y="6049"/>
                </a:moveTo>
                <a:cubicBezTo>
                  <a:pt x="8271" y="5960"/>
                  <a:pt x="8208" y="5897"/>
                  <a:pt x="8128" y="5897"/>
                </a:cubicBezTo>
                <a:cubicBezTo>
                  <a:pt x="8039" y="5888"/>
                  <a:pt x="7976" y="5951"/>
                  <a:pt x="7976" y="6040"/>
                </a:cubicBezTo>
                <a:cubicBezTo>
                  <a:pt x="7976" y="6129"/>
                  <a:pt x="8030" y="6174"/>
                  <a:pt x="8110" y="6183"/>
                </a:cubicBezTo>
                <a:cubicBezTo>
                  <a:pt x="8199" y="6174"/>
                  <a:pt x="8253" y="6138"/>
                  <a:pt x="8262" y="6049"/>
                </a:cubicBezTo>
                <a:close/>
                <a:moveTo>
                  <a:pt x="3453" y="5888"/>
                </a:moveTo>
                <a:cubicBezTo>
                  <a:pt x="3364" y="5897"/>
                  <a:pt x="3319" y="5951"/>
                  <a:pt x="3319" y="6040"/>
                </a:cubicBezTo>
                <a:cubicBezTo>
                  <a:pt x="3319" y="6129"/>
                  <a:pt x="3373" y="6183"/>
                  <a:pt x="3462" y="6183"/>
                </a:cubicBezTo>
                <a:cubicBezTo>
                  <a:pt x="3551" y="6183"/>
                  <a:pt x="3614" y="6120"/>
                  <a:pt x="3605" y="6031"/>
                </a:cubicBezTo>
                <a:cubicBezTo>
                  <a:pt x="3605" y="5951"/>
                  <a:pt x="3542" y="5888"/>
                  <a:pt x="3453" y="5888"/>
                </a:cubicBezTo>
                <a:close/>
                <a:moveTo>
                  <a:pt x="4122" y="5237"/>
                </a:moveTo>
                <a:cubicBezTo>
                  <a:pt x="4042" y="5228"/>
                  <a:pt x="3971" y="5291"/>
                  <a:pt x="3980" y="5380"/>
                </a:cubicBezTo>
                <a:cubicBezTo>
                  <a:pt x="3980" y="5469"/>
                  <a:pt x="4024" y="5514"/>
                  <a:pt x="4113" y="5522"/>
                </a:cubicBezTo>
                <a:cubicBezTo>
                  <a:pt x="4203" y="5531"/>
                  <a:pt x="4265" y="5460"/>
                  <a:pt x="4265" y="5362"/>
                </a:cubicBezTo>
                <a:cubicBezTo>
                  <a:pt x="4256" y="5291"/>
                  <a:pt x="4212" y="5237"/>
                  <a:pt x="4122" y="5237"/>
                </a:cubicBezTo>
                <a:close/>
                <a:moveTo>
                  <a:pt x="8636" y="6709"/>
                </a:moveTo>
                <a:cubicBezTo>
                  <a:pt x="8627" y="6789"/>
                  <a:pt x="8690" y="6861"/>
                  <a:pt x="8770" y="6861"/>
                </a:cubicBezTo>
                <a:cubicBezTo>
                  <a:pt x="8859" y="6861"/>
                  <a:pt x="8922" y="6798"/>
                  <a:pt x="8922" y="6718"/>
                </a:cubicBezTo>
                <a:cubicBezTo>
                  <a:pt x="8922" y="6629"/>
                  <a:pt x="8868" y="6584"/>
                  <a:pt x="8788" y="6575"/>
                </a:cubicBezTo>
                <a:cubicBezTo>
                  <a:pt x="8699" y="6584"/>
                  <a:pt x="8645" y="6620"/>
                  <a:pt x="8636" y="6709"/>
                </a:cubicBezTo>
                <a:close/>
                <a:moveTo>
                  <a:pt x="7441" y="5237"/>
                </a:moveTo>
                <a:cubicBezTo>
                  <a:pt x="7361" y="5228"/>
                  <a:pt x="7289" y="5299"/>
                  <a:pt x="7298" y="5380"/>
                </a:cubicBezTo>
                <a:cubicBezTo>
                  <a:pt x="7298" y="5469"/>
                  <a:pt x="7343" y="5514"/>
                  <a:pt x="7432" y="5522"/>
                </a:cubicBezTo>
                <a:cubicBezTo>
                  <a:pt x="7512" y="5522"/>
                  <a:pt x="7584" y="5460"/>
                  <a:pt x="7584" y="5362"/>
                </a:cubicBezTo>
                <a:cubicBezTo>
                  <a:pt x="7575" y="5291"/>
                  <a:pt x="7530" y="5237"/>
                  <a:pt x="7441" y="5237"/>
                </a:cubicBezTo>
                <a:close/>
                <a:moveTo>
                  <a:pt x="5603" y="4728"/>
                </a:moveTo>
                <a:cubicBezTo>
                  <a:pt x="5612" y="4648"/>
                  <a:pt x="5559" y="4595"/>
                  <a:pt x="5478" y="4577"/>
                </a:cubicBezTo>
                <a:cubicBezTo>
                  <a:pt x="5398" y="4568"/>
                  <a:pt x="5318" y="4630"/>
                  <a:pt x="5318" y="4711"/>
                </a:cubicBezTo>
                <a:cubicBezTo>
                  <a:pt x="5318" y="4800"/>
                  <a:pt x="5371" y="4844"/>
                  <a:pt x="5452" y="4862"/>
                </a:cubicBezTo>
                <a:cubicBezTo>
                  <a:pt x="5541" y="4862"/>
                  <a:pt x="5594" y="4818"/>
                  <a:pt x="5603" y="4728"/>
                </a:cubicBezTo>
                <a:close/>
                <a:moveTo>
                  <a:pt x="6121" y="4577"/>
                </a:moveTo>
                <a:cubicBezTo>
                  <a:pt x="6031" y="4577"/>
                  <a:pt x="5987" y="4630"/>
                  <a:pt x="5978" y="4720"/>
                </a:cubicBezTo>
                <a:cubicBezTo>
                  <a:pt x="5978" y="4800"/>
                  <a:pt x="6040" y="4862"/>
                  <a:pt x="6130" y="4862"/>
                </a:cubicBezTo>
                <a:cubicBezTo>
                  <a:pt x="6210" y="4853"/>
                  <a:pt x="6254" y="4800"/>
                  <a:pt x="6263" y="4720"/>
                </a:cubicBezTo>
                <a:cubicBezTo>
                  <a:pt x="6254" y="4630"/>
                  <a:pt x="6210" y="4577"/>
                  <a:pt x="6121" y="4577"/>
                </a:cubicBezTo>
                <a:close/>
                <a:moveTo>
                  <a:pt x="3319" y="5380"/>
                </a:moveTo>
                <a:cubicBezTo>
                  <a:pt x="3319" y="5469"/>
                  <a:pt x="3373" y="5514"/>
                  <a:pt x="3462" y="5522"/>
                </a:cubicBezTo>
                <a:cubicBezTo>
                  <a:pt x="3542" y="5522"/>
                  <a:pt x="3614" y="5451"/>
                  <a:pt x="3605" y="5371"/>
                </a:cubicBezTo>
                <a:cubicBezTo>
                  <a:pt x="3596" y="5282"/>
                  <a:pt x="3542" y="5237"/>
                  <a:pt x="3453" y="5237"/>
                </a:cubicBezTo>
                <a:cubicBezTo>
                  <a:pt x="3373" y="5246"/>
                  <a:pt x="3319" y="5291"/>
                  <a:pt x="3319" y="5380"/>
                </a:cubicBezTo>
                <a:close/>
                <a:moveTo>
                  <a:pt x="2918" y="6040"/>
                </a:moveTo>
                <a:cubicBezTo>
                  <a:pt x="2918" y="5951"/>
                  <a:pt x="2864" y="5897"/>
                  <a:pt x="2784" y="5897"/>
                </a:cubicBezTo>
                <a:cubicBezTo>
                  <a:pt x="2695" y="5888"/>
                  <a:pt x="2632" y="5960"/>
                  <a:pt x="2641" y="6049"/>
                </a:cubicBezTo>
                <a:cubicBezTo>
                  <a:pt x="2641" y="6129"/>
                  <a:pt x="2695" y="6174"/>
                  <a:pt x="2784" y="6183"/>
                </a:cubicBezTo>
                <a:cubicBezTo>
                  <a:pt x="2864" y="6165"/>
                  <a:pt x="2918" y="6120"/>
                  <a:pt x="2918" y="6040"/>
                </a:cubicBezTo>
                <a:close/>
                <a:moveTo>
                  <a:pt x="2124" y="6584"/>
                </a:moveTo>
                <a:cubicBezTo>
                  <a:pt x="2035" y="6575"/>
                  <a:pt x="1981" y="6629"/>
                  <a:pt x="1981" y="6718"/>
                </a:cubicBezTo>
                <a:cubicBezTo>
                  <a:pt x="1981" y="6798"/>
                  <a:pt x="2035" y="6852"/>
                  <a:pt x="2115" y="6861"/>
                </a:cubicBezTo>
                <a:cubicBezTo>
                  <a:pt x="2204" y="6861"/>
                  <a:pt x="2249" y="6807"/>
                  <a:pt x="2267" y="6727"/>
                </a:cubicBezTo>
                <a:cubicBezTo>
                  <a:pt x="2258" y="6638"/>
                  <a:pt x="2213" y="6584"/>
                  <a:pt x="2124" y="6584"/>
                </a:cubicBezTo>
                <a:close/>
                <a:moveTo>
                  <a:pt x="4782" y="4577"/>
                </a:moveTo>
                <a:cubicBezTo>
                  <a:pt x="4693" y="4577"/>
                  <a:pt x="4640" y="4630"/>
                  <a:pt x="4640" y="4720"/>
                </a:cubicBezTo>
                <a:cubicBezTo>
                  <a:pt x="4640" y="4800"/>
                  <a:pt x="4693" y="4853"/>
                  <a:pt x="4774" y="4862"/>
                </a:cubicBezTo>
                <a:cubicBezTo>
                  <a:pt x="4863" y="4862"/>
                  <a:pt x="4907" y="4809"/>
                  <a:pt x="4925" y="4720"/>
                </a:cubicBezTo>
                <a:cubicBezTo>
                  <a:pt x="4907" y="4639"/>
                  <a:pt x="4872" y="4577"/>
                  <a:pt x="4782" y="4577"/>
                </a:cubicBezTo>
                <a:moveTo>
                  <a:pt x="6638" y="4711"/>
                </a:moveTo>
                <a:cubicBezTo>
                  <a:pt x="6638" y="4800"/>
                  <a:pt x="6692" y="4853"/>
                  <a:pt x="6772" y="4862"/>
                </a:cubicBezTo>
                <a:cubicBezTo>
                  <a:pt x="6861" y="4862"/>
                  <a:pt x="6915" y="4809"/>
                  <a:pt x="6915" y="4728"/>
                </a:cubicBezTo>
                <a:cubicBezTo>
                  <a:pt x="6923" y="4639"/>
                  <a:pt x="6870" y="4595"/>
                  <a:pt x="6781" y="4577"/>
                </a:cubicBezTo>
                <a:cubicBezTo>
                  <a:pt x="6700" y="4586"/>
                  <a:pt x="6647" y="4630"/>
                  <a:pt x="6638" y="4711"/>
                </a:cubicBezTo>
                <a:close/>
                <a:moveTo>
                  <a:pt x="9296" y="6718"/>
                </a:moveTo>
                <a:cubicBezTo>
                  <a:pt x="9296" y="6798"/>
                  <a:pt x="9350" y="6852"/>
                  <a:pt x="9430" y="6861"/>
                </a:cubicBezTo>
                <a:cubicBezTo>
                  <a:pt x="9520" y="6861"/>
                  <a:pt x="9573" y="6807"/>
                  <a:pt x="9573" y="6727"/>
                </a:cubicBezTo>
                <a:cubicBezTo>
                  <a:pt x="9582" y="6638"/>
                  <a:pt x="9528" y="6593"/>
                  <a:pt x="9439" y="6575"/>
                </a:cubicBezTo>
                <a:cubicBezTo>
                  <a:pt x="9359" y="6593"/>
                  <a:pt x="9296" y="6629"/>
                  <a:pt x="9296" y="6718"/>
                </a:cubicBezTo>
                <a:close/>
                <a:moveTo>
                  <a:pt x="8262" y="5371"/>
                </a:moveTo>
                <a:cubicBezTo>
                  <a:pt x="8253" y="5291"/>
                  <a:pt x="8199" y="5237"/>
                  <a:pt x="8119" y="5237"/>
                </a:cubicBezTo>
                <a:cubicBezTo>
                  <a:pt x="8030" y="5246"/>
                  <a:pt x="7976" y="5299"/>
                  <a:pt x="7985" y="5380"/>
                </a:cubicBezTo>
                <a:cubicBezTo>
                  <a:pt x="7985" y="5469"/>
                  <a:pt x="8039" y="5514"/>
                  <a:pt x="8128" y="5522"/>
                </a:cubicBezTo>
                <a:cubicBezTo>
                  <a:pt x="8208" y="5505"/>
                  <a:pt x="8262" y="5460"/>
                  <a:pt x="8262" y="5371"/>
                </a:cubicBezTo>
                <a:close/>
                <a:moveTo>
                  <a:pt x="2784" y="5246"/>
                </a:moveTo>
                <a:cubicBezTo>
                  <a:pt x="2704" y="5237"/>
                  <a:pt x="2641" y="5291"/>
                  <a:pt x="2641" y="5380"/>
                </a:cubicBezTo>
                <a:cubicBezTo>
                  <a:pt x="2641" y="5460"/>
                  <a:pt x="2695" y="5514"/>
                  <a:pt x="2775" y="5514"/>
                </a:cubicBezTo>
                <a:cubicBezTo>
                  <a:pt x="2856" y="5522"/>
                  <a:pt x="2909" y="5460"/>
                  <a:pt x="2918" y="5380"/>
                </a:cubicBezTo>
                <a:cubicBezTo>
                  <a:pt x="2909" y="5299"/>
                  <a:pt x="2864" y="5246"/>
                  <a:pt x="2784" y="5246"/>
                </a:cubicBezTo>
                <a:close/>
                <a:moveTo>
                  <a:pt x="7432" y="4586"/>
                </a:moveTo>
                <a:cubicBezTo>
                  <a:pt x="7352" y="4586"/>
                  <a:pt x="7307" y="4630"/>
                  <a:pt x="7298" y="4711"/>
                </a:cubicBezTo>
                <a:cubicBezTo>
                  <a:pt x="7298" y="4800"/>
                  <a:pt x="7352" y="4853"/>
                  <a:pt x="7432" y="4853"/>
                </a:cubicBezTo>
                <a:cubicBezTo>
                  <a:pt x="7521" y="4862"/>
                  <a:pt x="7566" y="4809"/>
                  <a:pt x="7575" y="4720"/>
                </a:cubicBezTo>
                <a:cubicBezTo>
                  <a:pt x="7566" y="4639"/>
                  <a:pt x="7521" y="4577"/>
                  <a:pt x="7432" y="4586"/>
                </a:cubicBezTo>
                <a:close/>
                <a:moveTo>
                  <a:pt x="3980" y="4728"/>
                </a:moveTo>
                <a:cubicBezTo>
                  <a:pt x="3988" y="4809"/>
                  <a:pt x="4033" y="4853"/>
                  <a:pt x="4113" y="4853"/>
                </a:cubicBezTo>
                <a:cubicBezTo>
                  <a:pt x="4203" y="4862"/>
                  <a:pt x="4256" y="4809"/>
                  <a:pt x="4256" y="4720"/>
                </a:cubicBezTo>
                <a:cubicBezTo>
                  <a:pt x="4256" y="4630"/>
                  <a:pt x="4203" y="4586"/>
                  <a:pt x="4122" y="4577"/>
                </a:cubicBezTo>
                <a:cubicBezTo>
                  <a:pt x="4033" y="4595"/>
                  <a:pt x="3980" y="4639"/>
                  <a:pt x="3980" y="4728"/>
                </a:cubicBezTo>
                <a:close/>
                <a:moveTo>
                  <a:pt x="8779" y="5897"/>
                </a:moveTo>
                <a:cubicBezTo>
                  <a:pt x="8690" y="5897"/>
                  <a:pt x="8636" y="5951"/>
                  <a:pt x="8636" y="6040"/>
                </a:cubicBezTo>
                <a:cubicBezTo>
                  <a:pt x="8645" y="6129"/>
                  <a:pt x="8699" y="6183"/>
                  <a:pt x="8779" y="6174"/>
                </a:cubicBezTo>
                <a:cubicBezTo>
                  <a:pt x="8868" y="6174"/>
                  <a:pt x="8913" y="6120"/>
                  <a:pt x="8922" y="6031"/>
                </a:cubicBezTo>
                <a:cubicBezTo>
                  <a:pt x="8904" y="5951"/>
                  <a:pt x="8859" y="5897"/>
                  <a:pt x="8779" y="5897"/>
                </a:cubicBezTo>
                <a:close/>
                <a:moveTo>
                  <a:pt x="5594" y="4042"/>
                </a:moveTo>
                <a:cubicBezTo>
                  <a:pt x="5603" y="3961"/>
                  <a:pt x="5550" y="3908"/>
                  <a:pt x="5469" y="3899"/>
                </a:cubicBezTo>
                <a:cubicBezTo>
                  <a:pt x="5398" y="3890"/>
                  <a:pt x="5318" y="3970"/>
                  <a:pt x="5327" y="4042"/>
                </a:cubicBezTo>
                <a:cubicBezTo>
                  <a:pt x="5336" y="4122"/>
                  <a:pt x="5380" y="4166"/>
                  <a:pt x="5460" y="4175"/>
                </a:cubicBezTo>
                <a:cubicBezTo>
                  <a:pt x="5541" y="4166"/>
                  <a:pt x="5594" y="4122"/>
                  <a:pt x="5594" y="4042"/>
                </a:cubicBezTo>
                <a:close/>
                <a:moveTo>
                  <a:pt x="2124" y="5897"/>
                </a:moveTo>
                <a:cubicBezTo>
                  <a:pt x="2035" y="5897"/>
                  <a:pt x="1981" y="5951"/>
                  <a:pt x="1981" y="6040"/>
                </a:cubicBezTo>
                <a:cubicBezTo>
                  <a:pt x="1990" y="6120"/>
                  <a:pt x="2035" y="6174"/>
                  <a:pt x="2115" y="6174"/>
                </a:cubicBezTo>
                <a:cubicBezTo>
                  <a:pt x="2204" y="6174"/>
                  <a:pt x="2249" y="6120"/>
                  <a:pt x="2258" y="6031"/>
                </a:cubicBezTo>
                <a:cubicBezTo>
                  <a:pt x="2249" y="5951"/>
                  <a:pt x="2204" y="5897"/>
                  <a:pt x="2124" y="5897"/>
                </a:cubicBezTo>
                <a:close/>
                <a:moveTo>
                  <a:pt x="3471" y="4586"/>
                </a:moveTo>
                <a:cubicBezTo>
                  <a:pt x="3391" y="4577"/>
                  <a:pt x="3337" y="4630"/>
                  <a:pt x="3328" y="4711"/>
                </a:cubicBezTo>
                <a:cubicBezTo>
                  <a:pt x="3319" y="4782"/>
                  <a:pt x="3391" y="4862"/>
                  <a:pt x="3462" y="4853"/>
                </a:cubicBezTo>
                <a:cubicBezTo>
                  <a:pt x="3542" y="4853"/>
                  <a:pt x="3587" y="4800"/>
                  <a:pt x="3596" y="4720"/>
                </a:cubicBezTo>
                <a:cubicBezTo>
                  <a:pt x="3587" y="4639"/>
                  <a:pt x="3551" y="4586"/>
                  <a:pt x="3471" y="4586"/>
                </a:cubicBezTo>
                <a:close/>
                <a:moveTo>
                  <a:pt x="6130" y="3926"/>
                </a:moveTo>
                <a:cubicBezTo>
                  <a:pt x="6049" y="3926"/>
                  <a:pt x="5996" y="3970"/>
                  <a:pt x="5987" y="4050"/>
                </a:cubicBezTo>
                <a:cubicBezTo>
                  <a:pt x="5978" y="4122"/>
                  <a:pt x="6049" y="4202"/>
                  <a:pt x="6121" y="4193"/>
                </a:cubicBezTo>
                <a:cubicBezTo>
                  <a:pt x="6201" y="4193"/>
                  <a:pt x="6245" y="4140"/>
                  <a:pt x="6254" y="4059"/>
                </a:cubicBezTo>
                <a:cubicBezTo>
                  <a:pt x="6245" y="3988"/>
                  <a:pt x="6210" y="3935"/>
                  <a:pt x="6130" y="3926"/>
                </a:cubicBezTo>
                <a:close/>
                <a:moveTo>
                  <a:pt x="8779" y="5246"/>
                </a:moveTo>
                <a:cubicBezTo>
                  <a:pt x="8699" y="5246"/>
                  <a:pt x="8654" y="5299"/>
                  <a:pt x="8645" y="5380"/>
                </a:cubicBezTo>
                <a:cubicBezTo>
                  <a:pt x="8636" y="5451"/>
                  <a:pt x="8717" y="5522"/>
                  <a:pt x="8788" y="5514"/>
                </a:cubicBezTo>
                <a:cubicBezTo>
                  <a:pt x="8868" y="5505"/>
                  <a:pt x="8904" y="5451"/>
                  <a:pt x="8913" y="5380"/>
                </a:cubicBezTo>
                <a:cubicBezTo>
                  <a:pt x="8904" y="5299"/>
                  <a:pt x="8859" y="5246"/>
                  <a:pt x="8779" y="5246"/>
                </a:cubicBezTo>
                <a:close/>
                <a:moveTo>
                  <a:pt x="7985" y="4711"/>
                </a:moveTo>
                <a:cubicBezTo>
                  <a:pt x="7985" y="4791"/>
                  <a:pt x="8030" y="4844"/>
                  <a:pt x="8110" y="4853"/>
                </a:cubicBezTo>
                <a:cubicBezTo>
                  <a:pt x="8181" y="4862"/>
                  <a:pt x="8262" y="4791"/>
                  <a:pt x="8253" y="4720"/>
                </a:cubicBezTo>
                <a:cubicBezTo>
                  <a:pt x="8253" y="4639"/>
                  <a:pt x="8199" y="4595"/>
                  <a:pt x="8128" y="4586"/>
                </a:cubicBezTo>
                <a:cubicBezTo>
                  <a:pt x="8048" y="4595"/>
                  <a:pt x="7994" y="4630"/>
                  <a:pt x="7985" y="4711"/>
                </a:cubicBezTo>
                <a:close/>
                <a:moveTo>
                  <a:pt x="9439" y="5897"/>
                </a:moveTo>
                <a:cubicBezTo>
                  <a:pt x="9359" y="5906"/>
                  <a:pt x="9314" y="5951"/>
                  <a:pt x="9305" y="6031"/>
                </a:cubicBezTo>
                <a:cubicBezTo>
                  <a:pt x="9296" y="6102"/>
                  <a:pt x="9368" y="6183"/>
                  <a:pt x="9439" y="6174"/>
                </a:cubicBezTo>
                <a:cubicBezTo>
                  <a:pt x="9520" y="6165"/>
                  <a:pt x="9564" y="6120"/>
                  <a:pt x="9573" y="6040"/>
                </a:cubicBezTo>
                <a:cubicBezTo>
                  <a:pt x="9573" y="5969"/>
                  <a:pt x="9511" y="5897"/>
                  <a:pt x="9439" y="5897"/>
                </a:cubicBezTo>
                <a:close/>
                <a:moveTo>
                  <a:pt x="6781" y="3926"/>
                </a:moveTo>
                <a:cubicBezTo>
                  <a:pt x="6700" y="3926"/>
                  <a:pt x="6647" y="3979"/>
                  <a:pt x="6647" y="4050"/>
                </a:cubicBezTo>
                <a:cubicBezTo>
                  <a:pt x="6647" y="4140"/>
                  <a:pt x="6692" y="4193"/>
                  <a:pt x="6772" y="4193"/>
                </a:cubicBezTo>
                <a:cubicBezTo>
                  <a:pt x="6861" y="4193"/>
                  <a:pt x="6906" y="4140"/>
                  <a:pt x="6915" y="4059"/>
                </a:cubicBezTo>
                <a:cubicBezTo>
                  <a:pt x="6906" y="3979"/>
                  <a:pt x="6861" y="3926"/>
                  <a:pt x="6781" y="3926"/>
                </a:cubicBezTo>
                <a:close/>
                <a:moveTo>
                  <a:pt x="1455" y="6584"/>
                </a:moveTo>
                <a:cubicBezTo>
                  <a:pt x="1384" y="6593"/>
                  <a:pt x="1330" y="6638"/>
                  <a:pt x="1330" y="6718"/>
                </a:cubicBezTo>
                <a:cubicBezTo>
                  <a:pt x="1330" y="6798"/>
                  <a:pt x="1384" y="6852"/>
                  <a:pt x="1464" y="6852"/>
                </a:cubicBezTo>
                <a:cubicBezTo>
                  <a:pt x="1544" y="6852"/>
                  <a:pt x="1589" y="6798"/>
                  <a:pt x="1598" y="6718"/>
                </a:cubicBezTo>
                <a:cubicBezTo>
                  <a:pt x="1580" y="6638"/>
                  <a:pt x="1544" y="6584"/>
                  <a:pt x="1455" y="6584"/>
                </a:cubicBezTo>
                <a:close/>
                <a:moveTo>
                  <a:pt x="4774" y="3908"/>
                </a:moveTo>
                <a:cubicBezTo>
                  <a:pt x="4702" y="3908"/>
                  <a:pt x="4649" y="3961"/>
                  <a:pt x="4649" y="4033"/>
                </a:cubicBezTo>
                <a:cubicBezTo>
                  <a:pt x="4649" y="4113"/>
                  <a:pt x="4702" y="4166"/>
                  <a:pt x="4782" y="4166"/>
                </a:cubicBezTo>
                <a:cubicBezTo>
                  <a:pt x="4863" y="4166"/>
                  <a:pt x="4907" y="4113"/>
                  <a:pt x="4916" y="4033"/>
                </a:cubicBezTo>
                <a:cubicBezTo>
                  <a:pt x="4898" y="3952"/>
                  <a:pt x="4854" y="3899"/>
                  <a:pt x="4774" y="3908"/>
                </a:cubicBezTo>
                <a:close/>
                <a:moveTo>
                  <a:pt x="10251" y="6727"/>
                </a:moveTo>
                <a:cubicBezTo>
                  <a:pt x="10251" y="6647"/>
                  <a:pt x="10206" y="6593"/>
                  <a:pt x="10117" y="6593"/>
                </a:cubicBezTo>
                <a:cubicBezTo>
                  <a:pt x="10046" y="6584"/>
                  <a:pt x="9992" y="6638"/>
                  <a:pt x="9992" y="6709"/>
                </a:cubicBezTo>
                <a:cubicBezTo>
                  <a:pt x="9983" y="6789"/>
                  <a:pt x="10037" y="6843"/>
                  <a:pt x="10117" y="6852"/>
                </a:cubicBezTo>
                <a:cubicBezTo>
                  <a:pt x="10198" y="6843"/>
                  <a:pt x="10242" y="6798"/>
                  <a:pt x="10251" y="6727"/>
                </a:cubicBezTo>
                <a:close/>
                <a:moveTo>
                  <a:pt x="7441" y="3935"/>
                </a:moveTo>
                <a:cubicBezTo>
                  <a:pt x="7361" y="3926"/>
                  <a:pt x="7307" y="3979"/>
                  <a:pt x="7307" y="4059"/>
                </a:cubicBezTo>
                <a:cubicBezTo>
                  <a:pt x="7307" y="4131"/>
                  <a:pt x="7352" y="4184"/>
                  <a:pt x="7432" y="4193"/>
                </a:cubicBezTo>
                <a:cubicBezTo>
                  <a:pt x="7512" y="4193"/>
                  <a:pt x="7557" y="4140"/>
                  <a:pt x="7566" y="4059"/>
                </a:cubicBezTo>
                <a:cubicBezTo>
                  <a:pt x="7566" y="3988"/>
                  <a:pt x="7521" y="3935"/>
                  <a:pt x="7441" y="3935"/>
                </a:cubicBezTo>
                <a:close/>
                <a:moveTo>
                  <a:pt x="2124" y="5246"/>
                </a:moveTo>
                <a:cubicBezTo>
                  <a:pt x="2044" y="5246"/>
                  <a:pt x="1990" y="5299"/>
                  <a:pt x="1990" y="5380"/>
                </a:cubicBezTo>
                <a:cubicBezTo>
                  <a:pt x="1990" y="5451"/>
                  <a:pt x="2035" y="5505"/>
                  <a:pt x="2115" y="5505"/>
                </a:cubicBezTo>
                <a:cubicBezTo>
                  <a:pt x="2195" y="5514"/>
                  <a:pt x="2240" y="5460"/>
                  <a:pt x="2249" y="5380"/>
                </a:cubicBezTo>
                <a:cubicBezTo>
                  <a:pt x="2249" y="5308"/>
                  <a:pt x="2204" y="5255"/>
                  <a:pt x="2124" y="5246"/>
                </a:cubicBezTo>
                <a:close/>
                <a:moveTo>
                  <a:pt x="3988" y="4033"/>
                </a:moveTo>
                <a:cubicBezTo>
                  <a:pt x="3988" y="4113"/>
                  <a:pt x="4042" y="4166"/>
                  <a:pt x="4122" y="4166"/>
                </a:cubicBezTo>
                <a:cubicBezTo>
                  <a:pt x="4203" y="4166"/>
                  <a:pt x="4256" y="4113"/>
                  <a:pt x="4247" y="4033"/>
                </a:cubicBezTo>
                <a:cubicBezTo>
                  <a:pt x="4247" y="3952"/>
                  <a:pt x="4194" y="3917"/>
                  <a:pt x="4122" y="3908"/>
                </a:cubicBezTo>
                <a:cubicBezTo>
                  <a:pt x="4042" y="3917"/>
                  <a:pt x="3988" y="3961"/>
                  <a:pt x="3988" y="4033"/>
                </a:cubicBezTo>
                <a:close/>
                <a:moveTo>
                  <a:pt x="2784" y="4586"/>
                </a:moveTo>
                <a:cubicBezTo>
                  <a:pt x="2704" y="4586"/>
                  <a:pt x="2650" y="4639"/>
                  <a:pt x="2650" y="4720"/>
                </a:cubicBezTo>
                <a:cubicBezTo>
                  <a:pt x="2650" y="4791"/>
                  <a:pt x="2695" y="4844"/>
                  <a:pt x="2775" y="4844"/>
                </a:cubicBezTo>
                <a:cubicBezTo>
                  <a:pt x="2856" y="4853"/>
                  <a:pt x="2900" y="4800"/>
                  <a:pt x="2909" y="4720"/>
                </a:cubicBezTo>
                <a:cubicBezTo>
                  <a:pt x="2900" y="4648"/>
                  <a:pt x="2864" y="4595"/>
                  <a:pt x="2784" y="4586"/>
                </a:cubicBezTo>
                <a:close/>
                <a:moveTo>
                  <a:pt x="1464" y="5915"/>
                </a:moveTo>
                <a:cubicBezTo>
                  <a:pt x="1384" y="5915"/>
                  <a:pt x="1339" y="5960"/>
                  <a:pt x="1339" y="6040"/>
                </a:cubicBezTo>
                <a:cubicBezTo>
                  <a:pt x="1339" y="6111"/>
                  <a:pt x="1384" y="6165"/>
                  <a:pt x="1464" y="6165"/>
                </a:cubicBezTo>
                <a:cubicBezTo>
                  <a:pt x="1544" y="6165"/>
                  <a:pt x="1580" y="6120"/>
                  <a:pt x="1589" y="6031"/>
                </a:cubicBezTo>
                <a:cubicBezTo>
                  <a:pt x="1580" y="5960"/>
                  <a:pt x="1544" y="5915"/>
                  <a:pt x="1464" y="5915"/>
                </a:cubicBezTo>
                <a:close/>
                <a:moveTo>
                  <a:pt x="9448" y="5255"/>
                </a:moveTo>
                <a:cubicBezTo>
                  <a:pt x="9368" y="5246"/>
                  <a:pt x="9323" y="5291"/>
                  <a:pt x="9314" y="5371"/>
                </a:cubicBezTo>
                <a:cubicBezTo>
                  <a:pt x="9305" y="5442"/>
                  <a:pt x="9350" y="5496"/>
                  <a:pt x="9430" y="5505"/>
                </a:cubicBezTo>
                <a:cubicBezTo>
                  <a:pt x="9502" y="5505"/>
                  <a:pt x="9555" y="5469"/>
                  <a:pt x="9564" y="5389"/>
                </a:cubicBezTo>
                <a:cubicBezTo>
                  <a:pt x="9564" y="5308"/>
                  <a:pt x="9528" y="5255"/>
                  <a:pt x="9448" y="5255"/>
                </a:cubicBezTo>
                <a:close/>
                <a:moveTo>
                  <a:pt x="3462" y="3917"/>
                </a:moveTo>
                <a:cubicBezTo>
                  <a:pt x="3382" y="3908"/>
                  <a:pt x="3337" y="3952"/>
                  <a:pt x="3337" y="4033"/>
                </a:cubicBezTo>
                <a:cubicBezTo>
                  <a:pt x="3337" y="4113"/>
                  <a:pt x="3382" y="4158"/>
                  <a:pt x="3462" y="4158"/>
                </a:cubicBezTo>
                <a:cubicBezTo>
                  <a:pt x="3542" y="4166"/>
                  <a:pt x="3578" y="4122"/>
                  <a:pt x="3587" y="4042"/>
                </a:cubicBezTo>
                <a:cubicBezTo>
                  <a:pt x="3587" y="3961"/>
                  <a:pt x="3542" y="3917"/>
                  <a:pt x="3462" y="3917"/>
                </a:cubicBezTo>
                <a:close/>
                <a:moveTo>
                  <a:pt x="8654" y="4711"/>
                </a:moveTo>
                <a:cubicBezTo>
                  <a:pt x="8654" y="4791"/>
                  <a:pt x="8690" y="4836"/>
                  <a:pt x="8770" y="4844"/>
                </a:cubicBezTo>
                <a:cubicBezTo>
                  <a:pt x="8850" y="4844"/>
                  <a:pt x="8895" y="4809"/>
                  <a:pt x="8904" y="4728"/>
                </a:cubicBezTo>
                <a:cubicBezTo>
                  <a:pt x="8904" y="4648"/>
                  <a:pt x="8868" y="4604"/>
                  <a:pt x="8788" y="4595"/>
                </a:cubicBezTo>
                <a:cubicBezTo>
                  <a:pt x="8708" y="4595"/>
                  <a:pt x="8663" y="4630"/>
                  <a:pt x="8654" y="4711"/>
                </a:cubicBezTo>
                <a:moveTo>
                  <a:pt x="8244" y="4059"/>
                </a:moveTo>
                <a:cubicBezTo>
                  <a:pt x="8244" y="3988"/>
                  <a:pt x="8199" y="3943"/>
                  <a:pt x="8128" y="3935"/>
                </a:cubicBezTo>
                <a:cubicBezTo>
                  <a:pt x="8048" y="3935"/>
                  <a:pt x="8003" y="3979"/>
                  <a:pt x="7994" y="4059"/>
                </a:cubicBezTo>
                <a:cubicBezTo>
                  <a:pt x="7994" y="4140"/>
                  <a:pt x="8039" y="4175"/>
                  <a:pt x="8119" y="4184"/>
                </a:cubicBezTo>
                <a:cubicBezTo>
                  <a:pt x="8199" y="4175"/>
                  <a:pt x="8244" y="4140"/>
                  <a:pt x="8244" y="4059"/>
                </a:cubicBezTo>
                <a:close/>
                <a:moveTo>
                  <a:pt x="10001" y="6031"/>
                </a:moveTo>
                <a:cubicBezTo>
                  <a:pt x="9992" y="6111"/>
                  <a:pt x="10037" y="6156"/>
                  <a:pt x="10108" y="6156"/>
                </a:cubicBezTo>
                <a:cubicBezTo>
                  <a:pt x="10189" y="6165"/>
                  <a:pt x="10242" y="6129"/>
                  <a:pt x="10242" y="6049"/>
                </a:cubicBezTo>
                <a:cubicBezTo>
                  <a:pt x="10242" y="5969"/>
                  <a:pt x="10206" y="5924"/>
                  <a:pt x="10126" y="5915"/>
                </a:cubicBezTo>
                <a:cubicBezTo>
                  <a:pt x="10046" y="5915"/>
                  <a:pt x="10001" y="5951"/>
                  <a:pt x="10001" y="6031"/>
                </a:cubicBezTo>
                <a:close/>
                <a:moveTo>
                  <a:pt x="2659" y="4042"/>
                </a:moveTo>
                <a:cubicBezTo>
                  <a:pt x="2659" y="4113"/>
                  <a:pt x="2704" y="4158"/>
                  <a:pt x="2775" y="4158"/>
                </a:cubicBezTo>
                <a:cubicBezTo>
                  <a:pt x="2856" y="4158"/>
                  <a:pt x="2900" y="4113"/>
                  <a:pt x="2900" y="4033"/>
                </a:cubicBezTo>
                <a:cubicBezTo>
                  <a:pt x="2891" y="3952"/>
                  <a:pt x="2847" y="3917"/>
                  <a:pt x="2775" y="3917"/>
                </a:cubicBezTo>
                <a:cubicBezTo>
                  <a:pt x="2704" y="3926"/>
                  <a:pt x="2659" y="3961"/>
                  <a:pt x="2659" y="4042"/>
                </a:cubicBezTo>
                <a:close/>
                <a:moveTo>
                  <a:pt x="8895" y="4068"/>
                </a:moveTo>
                <a:cubicBezTo>
                  <a:pt x="8904" y="3988"/>
                  <a:pt x="8859" y="3943"/>
                  <a:pt x="8779" y="3943"/>
                </a:cubicBezTo>
                <a:cubicBezTo>
                  <a:pt x="8699" y="3943"/>
                  <a:pt x="8663" y="3988"/>
                  <a:pt x="8663" y="4059"/>
                </a:cubicBezTo>
                <a:cubicBezTo>
                  <a:pt x="8663" y="4140"/>
                  <a:pt x="8708" y="4175"/>
                  <a:pt x="8779" y="4184"/>
                </a:cubicBezTo>
                <a:cubicBezTo>
                  <a:pt x="8850" y="4175"/>
                  <a:pt x="8895" y="4140"/>
                  <a:pt x="8895" y="4068"/>
                </a:cubicBezTo>
                <a:close/>
                <a:moveTo>
                  <a:pt x="7441" y="3257"/>
                </a:moveTo>
                <a:cubicBezTo>
                  <a:pt x="7361" y="3257"/>
                  <a:pt x="7316" y="3301"/>
                  <a:pt x="7316" y="3372"/>
                </a:cubicBezTo>
                <a:cubicBezTo>
                  <a:pt x="7316" y="3453"/>
                  <a:pt x="7361" y="3497"/>
                  <a:pt x="7441" y="3497"/>
                </a:cubicBezTo>
                <a:cubicBezTo>
                  <a:pt x="7521" y="3497"/>
                  <a:pt x="7557" y="3444"/>
                  <a:pt x="7557" y="3372"/>
                </a:cubicBezTo>
                <a:cubicBezTo>
                  <a:pt x="7548" y="3301"/>
                  <a:pt x="7512" y="3257"/>
                  <a:pt x="7441" y="3257"/>
                </a:cubicBezTo>
                <a:close/>
                <a:moveTo>
                  <a:pt x="920" y="6040"/>
                </a:moveTo>
                <a:cubicBezTo>
                  <a:pt x="920" y="5960"/>
                  <a:pt x="884" y="5924"/>
                  <a:pt x="804" y="5915"/>
                </a:cubicBezTo>
                <a:cubicBezTo>
                  <a:pt x="723" y="5915"/>
                  <a:pt x="679" y="5960"/>
                  <a:pt x="688" y="6040"/>
                </a:cubicBezTo>
                <a:cubicBezTo>
                  <a:pt x="688" y="6120"/>
                  <a:pt x="732" y="6156"/>
                  <a:pt x="804" y="6156"/>
                </a:cubicBezTo>
                <a:cubicBezTo>
                  <a:pt x="875" y="6147"/>
                  <a:pt x="920" y="6111"/>
                  <a:pt x="920" y="6040"/>
                </a:cubicBezTo>
                <a:close/>
                <a:moveTo>
                  <a:pt x="6897" y="3381"/>
                </a:moveTo>
                <a:cubicBezTo>
                  <a:pt x="6897" y="3301"/>
                  <a:pt x="6861" y="3257"/>
                  <a:pt x="6781" y="3257"/>
                </a:cubicBezTo>
                <a:cubicBezTo>
                  <a:pt x="6700" y="3257"/>
                  <a:pt x="6665" y="3301"/>
                  <a:pt x="6656" y="3372"/>
                </a:cubicBezTo>
                <a:cubicBezTo>
                  <a:pt x="6656" y="3453"/>
                  <a:pt x="6700" y="3497"/>
                  <a:pt x="6781" y="3497"/>
                </a:cubicBezTo>
                <a:cubicBezTo>
                  <a:pt x="6852" y="3497"/>
                  <a:pt x="6897" y="3462"/>
                  <a:pt x="6897" y="3381"/>
                </a:cubicBezTo>
                <a:close/>
                <a:moveTo>
                  <a:pt x="6112" y="3257"/>
                </a:moveTo>
                <a:cubicBezTo>
                  <a:pt x="6040" y="3257"/>
                  <a:pt x="5996" y="3301"/>
                  <a:pt x="5996" y="3372"/>
                </a:cubicBezTo>
                <a:cubicBezTo>
                  <a:pt x="5996" y="3453"/>
                  <a:pt x="6040" y="3497"/>
                  <a:pt x="6121" y="3497"/>
                </a:cubicBezTo>
                <a:cubicBezTo>
                  <a:pt x="6201" y="3497"/>
                  <a:pt x="6237" y="3453"/>
                  <a:pt x="6245" y="3372"/>
                </a:cubicBezTo>
                <a:cubicBezTo>
                  <a:pt x="6237" y="3292"/>
                  <a:pt x="6192" y="3257"/>
                  <a:pt x="6112" y="3257"/>
                </a:cubicBezTo>
                <a:close/>
                <a:moveTo>
                  <a:pt x="4122" y="3257"/>
                </a:moveTo>
                <a:cubicBezTo>
                  <a:pt x="4042" y="3257"/>
                  <a:pt x="3997" y="3301"/>
                  <a:pt x="3997" y="3381"/>
                </a:cubicBezTo>
                <a:cubicBezTo>
                  <a:pt x="3997" y="3462"/>
                  <a:pt x="4051" y="3497"/>
                  <a:pt x="4131" y="3497"/>
                </a:cubicBezTo>
                <a:cubicBezTo>
                  <a:pt x="4203" y="3497"/>
                  <a:pt x="4238" y="3444"/>
                  <a:pt x="4238" y="3372"/>
                </a:cubicBezTo>
                <a:cubicBezTo>
                  <a:pt x="4229" y="3301"/>
                  <a:pt x="4194" y="3257"/>
                  <a:pt x="4122" y="3257"/>
                </a:cubicBezTo>
                <a:close/>
                <a:moveTo>
                  <a:pt x="4658" y="3372"/>
                </a:moveTo>
                <a:cubicBezTo>
                  <a:pt x="4658" y="3453"/>
                  <a:pt x="4702" y="3497"/>
                  <a:pt x="4782" y="3497"/>
                </a:cubicBezTo>
                <a:cubicBezTo>
                  <a:pt x="4854" y="3497"/>
                  <a:pt x="4898" y="3453"/>
                  <a:pt x="4898" y="3381"/>
                </a:cubicBezTo>
                <a:cubicBezTo>
                  <a:pt x="4898" y="3301"/>
                  <a:pt x="4854" y="3257"/>
                  <a:pt x="4774" y="3257"/>
                </a:cubicBezTo>
                <a:cubicBezTo>
                  <a:pt x="4702" y="3265"/>
                  <a:pt x="4658" y="3301"/>
                  <a:pt x="4658" y="3372"/>
                </a:cubicBezTo>
                <a:close/>
                <a:moveTo>
                  <a:pt x="5460" y="3257"/>
                </a:moveTo>
                <a:cubicBezTo>
                  <a:pt x="5389" y="3257"/>
                  <a:pt x="5344" y="3292"/>
                  <a:pt x="5336" y="3372"/>
                </a:cubicBezTo>
                <a:cubicBezTo>
                  <a:pt x="5336" y="3444"/>
                  <a:pt x="5371" y="3497"/>
                  <a:pt x="5452" y="3497"/>
                </a:cubicBezTo>
                <a:cubicBezTo>
                  <a:pt x="5532" y="3506"/>
                  <a:pt x="5576" y="3462"/>
                  <a:pt x="5585" y="3381"/>
                </a:cubicBezTo>
                <a:cubicBezTo>
                  <a:pt x="5585" y="3301"/>
                  <a:pt x="5541" y="3257"/>
                  <a:pt x="5460" y="3257"/>
                </a:cubicBezTo>
                <a:close/>
                <a:moveTo>
                  <a:pt x="9439" y="4604"/>
                </a:moveTo>
                <a:cubicBezTo>
                  <a:pt x="9359" y="4604"/>
                  <a:pt x="9314" y="4648"/>
                  <a:pt x="9323" y="4720"/>
                </a:cubicBezTo>
                <a:cubicBezTo>
                  <a:pt x="9323" y="4800"/>
                  <a:pt x="9368" y="4844"/>
                  <a:pt x="9448" y="4836"/>
                </a:cubicBezTo>
                <a:cubicBezTo>
                  <a:pt x="9520" y="4836"/>
                  <a:pt x="9555" y="4791"/>
                  <a:pt x="9555" y="4711"/>
                </a:cubicBezTo>
                <a:cubicBezTo>
                  <a:pt x="9546" y="4639"/>
                  <a:pt x="9511" y="4595"/>
                  <a:pt x="9439" y="4604"/>
                </a:cubicBezTo>
                <a:close/>
                <a:moveTo>
                  <a:pt x="1464" y="5255"/>
                </a:moveTo>
                <a:cubicBezTo>
                  <a:pt x="1384" y="5255"/>
                  <a:pt x="1339" y="5299"/>
                  <a:pt x="1339" y="5380"/>
                </a:cubicBezTo>
                <a:cubicBezTo>
                  <a:pt x="1339" y="5460"/>
                  <a:pt x="1384" y="5496"/>
                  <a:pt x="1464" y="5496"/>
                </a:cubicBezTo>
                <a:cubicBezTo>
                  <a:pt x="1544" y="5496"/>
                  <a:pt x="1580" y="5451"/>
                  <a:pt x="1580" y="5371"/>
                </a:cubicBezTo>
                <a:cubicBezTo>
                  <a:pt x="1580" y="5299"/>
                  <a:pt x="1535" y="5255"/>
                  <a:pt x="1464" y="5255"/>
                </a:cubicBezTo>
                <a:close/>
                <a:moveTo>
                  <a:pt x="10126" y="5264"/>
                </a:moveTo>
                <a:cubicBezTo>
                  <a:pt x="10046" y="5255"/>
                  <a:pt x="10001" y="5299"/>
                  <a:pt x="10001" y="5380"/>
                </a:cubicBezTo>
                <a:cubicBezTo>
                  <a:pt x="10001" y="5460"/>
                  <a:pt x="10046" y="5496"/>
                  <a:pt x="10126" y="5496"/>
                </a:cubicBezTo>
                <a:cubicBezTo>
                  <a:pt x="10198" y="5496"/>
                  <a:pt x="10233" y="5451"/>
                  <a:pt x="10242" y="5371"/>
                </a:cubicBezTo>
                <a:cubicBezTo>
                  <a:pt x="10233" y="5308"/>
                  <a:pt x="10198" y="5264"/>
                  <a:pt x="10126" y="5264"/>
                </a:cubicBezTo>
                <a:close/>
                <a:moveTo>
                  <a:pt x="1999" y="4711"/>
                </a:moveTo>
                <a:cubicBezTo>
                  <a:pt x="1999" y="4791"/>
                  <a:pt x="2035" y="4836"/>
                  <a:pt x="2115" y="4836"/>
                </a:cubicBezTo>
                <a:cubicBezTo>
                  <a:pt x="2195" y="4844"/>
                  <a:pt x="2240" y="4800"/>
                  <a:pt x="2240" y="4720"/>
                </a:cubicBezTo>
                <a:cubicBezTo>
                  <a:pt x="2240" y="4648"/>
                  <a:pt x="2195" y="4604"/>
                  <a:pt x="2124" y="4595"/>
                </a:cubicBezTo>
                <a:cubicBezTo>
                  <a:pt x="2053" y="4604"/>
                  <a:pt x="2008" y="4630"/>
                  <a:pt x="1999" y="4711"/>
                </a:cubicBezTo>
                <a:close/>
                <a:moveTo>
                  <a:pt x="10786" y="6602"/>
                </a:moveTo>
                <a:cubicBezTo>
                  <a:pt x="10706" y="6602"/>
                  <a:pt x="10661" y="6638"/>
                  <a:pt x="10661" y="6709"/>
                </a:cubicBezTo>
                <a:cubicBezTo>
                  <a:pt x="10652" y="6789"/>
                  <a:pt x="10697" y="6843"/>
                  <a:pt x="10777" y="6843"/>
                </a:cubicBezTo>
                <a:cubicBezTo>
                  <a:pt x="10858" y="6834"/>
                  <a:pt x="10893" y="6789"/>
                  <a:pt x="10902" y="6718"/>
                </a:cubicBezTo>
                <a:cubicBezTo>
                  <a:pt x="10893" y="6647"/>
                  <a:pt x="10858" y="6602"/>
                  <a:pt x="10786" y="6602"/>
                </a:cubicBezTo>
                <a:close/>
                <a:moveTo>
                  <a:pt x="804" y="6602"/>
                </a:moveTo>
                <a:cubicBezTo>
                  <a:pt x="723" y="6602"/>
                  <a:pt x="679" y="6647"/>
                  <a:pt x="679" y="6727"/>
                </a:cubicBezTo>
                <a:cubicBezTo>
                  <a:pt x="688" y="6798"/>
                  <a:pt x="732" y="6843"/>
                  <a:pt x="804" y="6843"/>
                </a:cubicBezTo>
                <a:cubicBezTo>
                  <a:pt x="884" y="6843"/>
                  <a:pt x="920" y="6789"/>
                  <a:pt x="929" y="6718"/>
                </a:cubicBezTo>
                <a:cubicBezTo>
                  <a:pt x="920" y="6638"/>
                  <a:pt x="875" y="6602"/>
                  <a:pt x="804" y="6602"/>
                </a:cubicBezTo>
                <a:close/>
                <a:moveTo>
                  <a:pt x="10777" y="5924"/>
                </a:moveTo>
                <a:cubicBezTo>
                  <a:pt x="10706" y="5924"/>
                  <a:pt x="10661" y="5969"/>
                  <a:pt x="10661" y="6031"/>
                </a:cubicBezTo>
                <a:cubicBezTo>
                  <a:pt x="10661" y="6102"/>
                  <a:pt x="10706" y="6147"/>
                  <a:pt x="10777" y="6156"/>
                </a:cubicBezTo>
                <a:cubicBezTo>
                  <a:pt x="10849" y="6156"/>
                  <a:pt x="10884" y="6111"/>
                  <a:pt x="10893" y="6040"/>
                </a:cubicBezTo>
                <a:cubicBezTo>
                  <a:pt x="10884" y="5969"/>
                  <a:pt x="10849" y="5915"/>
                  <a:pt x="10777" y="5924"/>
                </a:cubicBezTo>
                <a:close/>
                <a:moveTo>
                  <a:pt x="8235" y="3372"/>
                </a:moveTo>
                <a:cubicBezTo>
                  <a:pt x="8235" y="3310"/>
                  <a:pt x="8190" y="3265"/>
                  <a:pt x="8119" y="3265"/>
                </a:cubicBezTo>
                <a:cubicBezTo>
                  <a:pt x="8048" y="3265"/>
                  <a:pt x="8003" y="3301"/>
                  <a:pt x="8003" y="3381"/>
                </a:cubicBezTo>
                <a:cubicBezTo>
                  <a:pt x="8003" y="3453"/>
                  <a:pt x="8048" y="3488"/>
                  <a:pt x="8119" y="3497"/>
                </a:cubicBezTo>
                <a:cubicBezTo>
                  <a:pt x="8190" y="3488"/>
                  <a:pt x="8244" y="3444"/>
                  <a:pt x="8235" y="3372"/>
                </a:cubicBezTo>
                <a:close/>
                <a:moveTo>
                  <a:pt x="2115" y="3926"/>
                </a:moveTo>
                <a:cubicBezTo>
                  <a:pt x="2053" y="3926"/>
                  <a:pt x="2008" y="3961"/>
                  <a:pt x="2008" y="4033"/>
                </a:cubicBezTo>
                <a:cubicBezTo>
                  <a:pt x="1999" y="4104"/>
                  <a:pt x="2044" y="4149"/>
                  <a:pt x="2115" y="4149"/>
                </a:cubicBezTo>
                <a:cubicBezTo>
                  <a:pt x="2195" y="4158"/>
                  <a:pt x="2231" y="4104"/>
                  <a:pt x="2240" y="4033"/>
                </a:cubicBezTo>
                <a:cubicBezTo>
                  <a:pt x="2231" y="3961"/>
                  <a:pt x="2186" y="3917"/>
                  <a:pt x="2115" y="3926"/>
                </a:cubicBezTo>
                <a:close/>
                <a:moveTo>
                  <a:pt x="135" y="6602"/>
                </a:moveTo>
                <a:cubicBezTo>
                  <a:pt x="63" y="6602"/>
                  <a:pt x="10" y="6647"/>
                  <a:pt x="10" y="6718"/>
                </a:cubicBezTo>
                <a:cubicBezTo>
                  <a:pt x="1" y="6780"/>
                  <a:pt x="45" y="6825"/>
                  <a:pt x="108" y="6834"/>
                </a:cubicBezTo>
                <a:cubicBezTo>
                  <a:pt x="179" y="6843"/>
                  <a:pt x="224" y="6798"/>
                  <a:pt x="242" y="6727"/>
                </a:cubicBezTo>
                <a:cubicBezTo>
                  <a:pt x="233" y="6655"/>
                  <a:pt x="197" y="6611"/>
                  <a:pt x="135" y="6602"/>
                </a:cubicBezTo>
                <a:close/>
                <a:moveTo>
                  <a:pt x="1455" y="4604"/>
                </a:moveTo>
                <a:cubicBezTo>
                  <a:pt x="1384" y="4613"/>
                  <a:pt x="1348" y="4648"/>
                  <a:pt x="1348" y="4720"/>
                </a:cubicBezTo>
                <a:cubicBezTo>
                  <a:pt x="1348" y="4791"/>
                  <a:pt x="1392" y="4836"/>
                  <a:pt x="1464" y="4836"/>
                </a:cubicBezTo>
                <a:cubicBezTo>
                  <a:pt x="1535" y="4836"/>
                  <a:pt x="1571" y="4782"/>
                  <a:pt x="1580" y="4711"/>
                </a:cubicBezTo>
                <a:cubicBezTo>
                  <a:pt x="1562" y="4648"/>
                  <a:pt x="1526" y="4595"/>
                  <a:pt x="1455" y="4604"/>
                </a:cubicBezTo>
                <a:close/>
                <a:moveTo>
                  <a:pt x="6130" y="2605"/>
                </a:moveTo>
                <a:cubicBezTo>
                  <a:pt x="6058" y="2605"/>
                  <a:pt x="6005" y="2641"/>
                  <a:pt x="6005" y="2712"/>
                </a:cubicBezTo>
                <a:cubicBezTo>
                  <a:pt x="6005" y="2793"/>
                  <a:pt x="6049" y="2837"/>
                  <a:pt x="6121" y="2837"/>
                </a:cubicBezTo>
                <a:cubicBezTo>
                  <a:pt x="6192" y="2837"/>
                  <a:pt x="6228" y="2793"/>
                  <a:pt x="6237" y="2721"/>
                </a:cubicBezTo>
                <a:cubicBezTo>
                  <a:pt x="6228" y="2659"/>
                  <a:pt x="6192" y="2614"/>
                  <a:pt x="6130" y="2605"/>
                </a:cubicBezTo>
                <a:close/>
                <a:moveTo>
                  <a:pt x="5469" y="2605"/>
                </a:moveTo>
                <a:cubicBezTo>
                  <a:pt x="5398" y="2596"/>
                  <a:pt x="5353" y="2641"/>
                  <a:pt x="5344" y="2712"/>
                </a:cubicBezTo>
                <a:cubicBezTo>
                  <a:pt x="5344" y="2784"/>
                  <a:pt x="5389" y="2828"/>
                  <a:pt x="5452" y="2837"/>
                </a:cubicBezTo>
                <a:cubicBezTo>
                  <a:pt x="5523" y="2837"/>
                  <a:pt x="5567" y="2793"/>
                  <a:pt x="5576" y="2730"/>
                </a:cubicBezTo>
                <a:cubicBezTo>
                  <a:pt x="5576" y="2659"/>
                  <a:pt x="5541" y="2614"/>
                  <a:pt x="5469" y="2605"/>
                </a:cubicBezTo>
                <a:close/>
                <a:moveTo>
                  <a:pt x="804" y="5264"/>
                </a:moveTo>
                <a:cubicBezTo>
                  <a:pt x="732" y="5264"/>
                  <a:pt x="688" y="5308"/>
                  <a:pt x="688" y="5380"/>
                </a:cubicBezTo>
                <a:cubicBezTo>
                  <a:pt x="688" y="5451"/>
                  <a:pt x="732" y="5487"/>
                  <a:pt x="795" y="5496"/>
                </a:cubicBezTo>
                <a:cubicBezTo>
                  <a:pt x="866" y="5496"/>
                  <a:pt x="911" y="5451"/>
                  <a:pt x="920" y="5380"/>
                </a:cubicBezTo>
                <a:cubicBezTo>
                  <a:pt x="911" y="5308"/>
                  <a:pt x="875" y="5264"/>
                  <a:pt x="804" y="5264"/>
                </a:cubicBezTo>
                <a:close/>
                <a:moveTo>
                  <a:pt x="3453" y="3265"/>
                </a:moveTo>
                <a:cubicBezTo>
                  <a:pt x="3382" y="3265"/>
                  <a:pt x="3346" y="3310"/>
                  <a:pt x="3346" y="3381"/>
                </a:cubicBezTo>
                <a:cubicBezTo>
                  <a:pt x="3346" y="3453"/>
                  <a:pt x="3391" y="3497"/>
                  <a:pt x="3462" y="3497"/>
                </a:cubicBezTo>
                <a:cubicBezTo>
                  <a:pt x="3542" y="3497"/>
                  <a:pt x="3578" y="3444"/>
                  <a:pt x="3578" y="3372"/>
                </a:cubicBezTo>
                <a:cubicBezTo>
                  <a:pt x="3569" y="3301"/>
                  <a:pt x="3534" y="3257"/>
                  <a:pt x="3453" y="3265"/>
                </a:cubicBezTo>
                <a:close/>
                <a:moveTo>
                  <a:pt x="2891" y="3381"/>
                </a:moveTo>
                <a:cubicBezTo>
                  <a:pt x="2891" y="3310"/>
                  <a:pt x="2847" y="3265"/>
                  <a:pt x="2775" y="3265"/>
                </a:cubicBezTo>
                <a:cubicBezTo>
                  <a:pt x="2713" y="3265"/>
                  <a:pt x="2668" y="3310"/>
                  <a:pt x="2668" y="3372"/>
                </a:cubicBezTo>
                <a:cubicBezTo>
                  <a:pt x="2668" y="3453"/>
                  <a:pt x="2713" y="3488"/>
                  <a:pt x="2784" y="3497"/>
                </a:cubicBezTo>
                <a:cubicBezTo>
                  <a:pt x="2847" y="3488"/>
                  <a:pt x="2891" y="3444"/>
                  <a:pt x="2891" y="3381"/>
                </a:cubicBezTo>
                <a:close/>
                <a:moveTo>
                  <a:pt x="10010" y="4711"/>
                </a:moveTo>
                <a:cubicBezTo>
                  <a:pt x="10001" y="4791"/>
                  <a:pt x="10046" y="4836"/>
                  <a:pt x="10117" y="4836"/>
                </a:cubicBezTo>
                <a:cubicBezTo>
                  <a:pt x="10189" y="4836"/>
                  <a:pt x="10233" y="4791"/>
                  <a:pt x="10233" y="4728"/>
                </a:cubicBezTo>
                <a:cubicBezTo>
                  <a:pt x="10233" y="4648"/>
                  <a:pt x="10189" y="4613"/>
                  <a:pt x="10117" y="4604"/>
                </a:cubicBezTo>
                <a:cubicBezTo>
                  <a:pt x="10055" y="4613"/>
                  <a:pt x="10010" y="4648"/>
                  <a:pt x="10010" y="4711"/>
                </a:cubicBezTo>
                <a:close/>
                <a:moveTo>
                  <a:pt x="9439" y="3943"/>
                </a:moveTo>
                <a:cubicBezTo>
                  <a:pt x="9368" y="3943"/>
                  <a:pt x="9323" y="3988"/>
                  <a:pt x="9323" y="4068"/>
                </a:cubicBezTo>
                <a:cubicBezTo>
                  <a:pt x="9323" y="4131"/>
                  <a:pt x="9368" y="4175"/>
                  <a:pt x="9439" y="4175"/>
                </a:cubicBezTo>
                <a:cubicBezTo>
                  <a:pt x="9511" y="4175"/>
                  <a:pt x="9546" y="4131"/>
                  <a:pt x="9555" y="4050"/>
                </a:cubicBezTo>
                <a:cubicBezTo>
                  <a:pt x="9537" y="3997"/>
                  <a:pt x="9511" y="3943"/>
                  <a:pt x="9439" y="3943"/>
                </a:cubicBezTo>
                <a:close/>
                <a:moveTo>
                  <a:pt x="795" y="4613"/>
                </a:moveTo>
                <a:cubicBezTo>
                  <a:pt x="732" y="4613"/>
                  <a:pt x="697" y="4657"/>
                  <a:pt x="697" y="4720"/>
                </a:cubicBezTo>
                <a:cubicBezTo>
                  <a:pt x="697" y="4782"/>
                  <a:pt x="732" y="4827"/>
                  <a:pt x="804" y="4827"/>
                </a:cubicBezTo>
                <a:cubicBezTo>
                  <a:pt x="875" y="4827"/>
                  <a:pt x="911" y="4782"/>
                  <a:pt x="920" y="4720"/>
                </a:cubicBezTo>
                <a:cubicBezTo>
                  <a:pt x="902" y="4648"/>
                  <a:pt x="866" y="4604"/>
                  <a:pt x="795" y="4613"/>
                </a:cubicBezTo>
                <a:close/>
                <a:moveTo>
                  <a:pt x="10893" y="5380"/>
                </a:moveTo>
                <a:cubicBezTo>
                  <a:pt x="10893" y="5317"/>
                  <a:pt x="10849" y="5273"/>
                  <a:pt x="10786" y="5264"/>
                </a:cubicBezTo>
                <a:cubicBezTo>
                  <a:pt x="10715" y="5264"/>
                  <a:pt x="10670" y="5308"/>
                  <a:pt x="10670" y="5380"/>
                </a:cubicBezTo>
                <a:cubicBezTo>
                  <a:pt x="10670" y="5451"/>
                  <a:pt x="10715" y="5487"/>
                  <a:pt x="10777" y="5496"/>
                </a:cubicBezTo>
                <a:cubicBezTo>
                  <a:pt x="10840" y="5487"/>
                  <a:pt x="10893" y="5451"/>
                  <a:pt x="10893" y="5380"/>
                </a:cubicBezTo>
                <a:close/>
                <a:moveTo>
                  <a:pt x="8779" y="3265"/>
                </a:moveTo>
                <a:cubicBezTo>
                  <a:pt x="8708" y="3265"/>
                  <a:pt x="8663" y="3310"/>
                  <a:pt x="8663" y="3381"/>
                </a:cubicBezTo>
                <a:cubicBezTo>
                  <a:pt x="8663" y="3453"/>
                  <a:pt x="8717" y="3497"/>
                  <a:pt x="8788" y="3488"/>
                </a:cubicBezTo>
                <a:cubicBezTo>
                  <a:pt x="8850" y="3488"/>
                  <a:pt x="8886" y="3444"/>
                  <a:pt x="8895" y="3372"/>
                </a:cubicBezTo>
                <a:cubicBezTo>
                  <a:pt x="8877" y="3310"/>
                  <a:pt x="8842" y="3265"/>
                  <a:pt x="8779" y="3265"/>
                </a:cubicBezTo>
                <a:close/>
                <a:moveTo>
                  <a:pt x="233" y="6040"/>
                </a:moveTo>
                <a:cubicBezTo>
                  <a:pt x="233" y="5977"/>
                  <a:pt x="197" y="5933"/>
                  <a:pt x="126" y="5924"/>
                </a:cubicBezTo>
                <a:cubicBezTo>
                  <a:pt x="54" y="5924"/>
                  <a:pt x="10" y="5969"/>
                  <a:pt x="10" y="6040"/>
                </a:cubicBezTo>
                <a:cubicBezTo>
                  <a:pt x="10" y="6102"/>
                  <a:pt x="54" y="6138"/>
                  <a:pt x="117" y="6156"/>
                </a:cubicBezTo>
                <a:cubicBezTo>
                  <a:pt x="188" y="6147"/>
                  <a:pt x="233" y="6111"/>
                  <a:pt x="233" y="6040"/>
                </a:cubicBezTo>
                <a:close/>
                <a:moveTo>
                  <a:pt x="1455" y="3926"/>
                </a:moveTo>
                <a:cubicBezTo>
                  <a:pt x="1392" y="3935"/>
                  <a:pt x="1348" y="3970"/>
                  <a:pt x="1348" y="4033"/>
                </a:cubicBezTo>
                <a:cubicBezTo>
                  <a:pt x="1348" y="4104"/>
                  <a:pt x="1392" y="4149"/>
                  <a:pt x="1464" y="4149"/>
                </a:cubicBezTo>
                <a:cubicBezTo>
                  <a:pt x="1535" y="4149"/>
                  <a:pt x="1571" y="4104"/>
                  <a:pt x="1571" y="4033"/>
                </a:cubicBezTo>
                <a:cubicBezTo>
                  <a:pt x="1562" y="3970"/>
                  <a:pt x="1526" y="3926"/>
                  <a:pt x="1455" y="3926"/>
                </a:cubicBezTo>
                <a:close/>
                <a:moveTo>
                  <a:pt x="2008" y="3381"/>
                </a:moveTo>
                <a:cubicBezTo>
                  <a:pt x="2008" y="3444"/>
                  <a:pt x="2053" y="3488"/>
                  <a:pt x="2115" y="3488"/>
                </a:cubicBezTo>
                <a:cubicBezTo>
                  <a:pt x="2178" y="3488"/>
                  <a:pt x="2231" y="3453"/>
                  <a:pt x="2231" y="3381"/>
                </a:cubicBezTo>
                <a:cubicBezTo>
                  <a:pt x="2231" y="3310"/>
                  <a:pt x="2186" y="3274"/>
                  <a:pt x="2115" y="3265"/>
                </a:cubicBezTo>
                <a:cubicBezTo>
                  <a:pt x="2053" y="3274"/>
                  <a:pt x="2008" y="3310"/>
                  <a:pt x="2008" y="3381"/>
                </a:cubicBezTo>
                <a:close/>
                <a:moveTo>
                  <a:pt x="8012" y="2721"/>
                </a:moveTo>
                <a:cubicBezTo>
                  <a:pt x="8012" y="2784"/>
                  <a:pt x="8056" y="2828"/>
                  <a:pt x="8128" y="2828"/>
                </a:cubicBezTo>
                <a:cubicBezTo>
                  <a:pt x="8190" y="2819"/>
                  <a:pt x="8235" y="2775"/>
                  <a:pt x="8226" y="2712"/>
                </a:cubicBezTo>
                <a:cubicBezTo>
                  <a:pt x="8217" y="2650"/>
                  <a:pt x="8181" y="2614"/>
                  <a:pt x="8119" y="2614"/>
                </a:cubicBezTo>
                <a:cubicBezTo>
                  <a:pt x="8056" y="2623"/>
                  <a:pt x="8012" y="2659"/>
                  <a:pt x="8012" y="2721"/>
                </a:cubicBezTo>
                <a:close/>
                <a:moveTo>
                  <a:pt x="4890" y="2730"/>
                </a:moveTo>
                <a:cubicBezTo>
                  <a:pt x="4898" y="2659"/>
                  <a:pt x="4854" y="2614"/>
                  <a:pt x="4782" y="2605"/>
                </a:cubicBezTo>
                <a:cubicBezTo>
                  <a:pt x="4720" y="2605"/>
                  <a:pt x="4675" y="2641"/>
                  <a:pt x="4666" y="2712"/>
                </a:cubicBezTo>
                <a:cubicBezTo>
                  <a:pt x="4658" y="2784"/>
                  <a:pt x="4702" y="2819"/>
                  <a:pt x="4774" y="2837"/>
                </a:cubicBezTo>
                <a:cubicBezTo>
                  <a:pt x="4845" y="2828"/>
                  <a:pt x="4890" y="2802"/>
                  <a:pt x="4890" y="2730"/>
                </a:cubicBezTo>
                <a:close/>
                <a:moveTo>
                  <a:pt x="4122" y="2605"/>
                </a:moveTo>
                <a:cubicBezTo>
                  <a:pt x="4060" y="2605"/>
                  <a:pt x="4015" y="2650"/>
                  <a:pt x="4006" y="2712"/>
                </a:cubicBezTo>
                <a:cubicBezTo>
                  <a:pt x="4006" y="2784"/>
                  <a:pt x="4051" y="2828"/>
                  <a:pt x="4122" y="2828"/>
                </a:cubicBezTo>
                <a:cubicBezTo>
                  <a:pt x="4194" y="2828"/>
                  <a:pt x="4229" y="2784"/>
                  <a:pt x="4238" y="2721"/>
                </a:cubicBezTo>
                <a:cubicBezTo>
                  <a:pt x="4229" y="2650"/>
                  <a:pt x="4194" y="2605"/>
                  <a:pt x="4122" y="2605"/>
                </a:cubicBezTo>
                <a:close/>
                <a:moveTo>
                  <a:pt x="12089" y="6620"/>
                </a:moveTo>
                <a:cubicBezTo>
                  <a:pt x="12035" y="6620"/>
                  <a:pt x="12000" y="6655"/>
                  <a:pt x="12000" y="6718"/>
                </a:cubicBezTo>
                <a:cubicBezTo>
                  <a:pt x="11991" y="6780"/>
                  <a:pt x="12026" y="6816"/>
                  <a:pt x="12098" y="6816"/>
                </a:cubicBezTo>
                <a:cubicBezTo>
                  <a:pt x="12160" y="6825"/>
                  <a:pt x="12196" y="6780"/>
                  <a:pt x="12196" y="6718"/>
                </a:cubicBezTo>
                <a:cubicBezTo>
                  <a:pt x="12196" y="6655"/>
                  <a:pt x="12160" y="6620"/>
                  <a:pt x="12089" y="6620"/>
                </a:cubicBezTo>
                <a:close/>
                <a:moveTo>
                  <a:pt x="11322" y="6709"/>
                </a:moveTo>
                <a:cubicBezTo>
                  <a:pt x="11322" y="6780"/>
                  <a:pt x="11366" y="6825"/>
                  <a:pt x="11429" y="6834"/>
                </a:cubicBezTo>
                <a:cubicBezTo>
                  <a:pt x="11500" y="6834"/>
                  <a:pt x="11545" y="6789"/>
                  <a:pt x="11554" y="6718"/>
                </a:cubicBezTo>
                <a:cubicBezTo>
                  <a:pt x="11554" y="6655"/>
                  <a:pt x="11509" y="6620"/>
                  <a:pt x="11446" y="6602"/>
                </a:cubicBezTo>
                <a:cubicBezTo>
                  <a:pt x="11375" y="6611"/>
                  <a:pt x="11330" y="6647"/>
                  <a:pt x="11322" y="6709"/>
                </a:cubicBezTo>
                <a:close/>
                <a:moveTo>
                  <a:pt x="5460" y="1954"/>
                </a:moveTo>
                <a:cubicBezTo>
                  <a:pt x="5398" y="1954"/>
                  <a:pt x="5362" y="1999"/>
                  <a:pt x="5362" y="2061"/>
                </a:cubicBezTo>
                <a:cubicBezTo>
                  <a:pt x="5353" y="2124"/>
                  <a:pt x="5398" y="2159"/>
                  <a:pt x="5460" y="2168"/>
                </a:cubicBezTo>
                <a:cubicBezTo>
                  <a:pt x="5523" y="2168"/>
                  <a:pt x="5559" y="2124"/>
                  <a:pt x="5567" y="2061"/>
                </a:cubicBezTo>
                <a:cubicBezTo>
                  <a:pt x="5559" y="1999"/>
                  <a:pt x="5523" y="1954"/>
                  <a:pt x="5460" y="1954"/>
                </a:cubicBezTo>
                <a:close/>
                <a:moveTo>
                  <a:pt x="6781" y="1963"/>
                </a:moveTo>
                <a:cubicBezTo>
                  <a:pt x="6727" y="1963"/>
                  <a:pt x="6683" y="1990"/>
                  <a:pt x="6683" y="2052"/>
                </a:cubicBezTo>
                <a:cubicBezTo>
                  <a:pt x="6674" y="2115"/>
                  <a:pt x="6709" y="2159"/>
                  <a:pt x="6772" y="2159"/>
                </a:cubicBezTo>
                <a:cubicBezTo>
                  <a:pt x="6834" y="2168"/>
                  <a:pt x="6870" y="2132"/>
                  <a:pt x="6879" y="2061"/>
                </a:cubicBezTo>
                <a:cubicBezTo>
                  <a:pt x="6879" y="1999"/>
                  <a:pt x="6843" y="1963"/>
                  <a:pt x="6781" y="1963"/>
                </a:cubicBezTo>
                <a:close/>
                <a:moveTo>
                  <a:pt x="7334" y="2070"/>
                </a:moveTo>
                <a:cubicBezTo>
                  <a:pt x="7343" y="2132"/>
                  <a:pt x="7387" y="2168"/>
                  <a:pt x="7450" y="2159"/>
                </a:cubicBezTo>
                <a:cubicBezTo>
                  <a:pt x="7503" y="2159"/>
                  <a:pt x="7539" y="2115"/>
                  <a:pt x="7539" y="2061"/>
                </a:cubicBezTo>
                <a:cubicBezTo>
                  <a:pt x="7539" y="1999"/>
                  <a:pt x="7494" y="1963"/>
                  <a:pt x="7432" y="1963"/>
                </a:cubicBezTo>
                <a:cubicBezTo>
                  <a:pt x="7370" y="1972"/>
                  <a:pt x="7334" y="1999"/>
                  <a:pt x="7334" y="2070"/>
                </a:cubicBezTo>
                <a:close/>
                <a:moveTo>
                  <a:pt x="6014" y="2061"/>
                </a:moveTo>
                <a:cubicBezTo>
                  <a:pt x="6014" y="2124"/>
                  <a:pt x="6058" y="2168"/>
                  <a:pt x="6121" y="2168"/>
                </a:cubicBezTo>
                <a:cubicBezTo>
                  <a:pt x="6183" y="2159"/>
                  <a:pt x="6228" y="2124"/>
                  <a:pt x="6228" y="2061"/>
                </a:cubicBezTo>
                <a:cubicBezTo>
                  <a:pt x="6219" y="1999"/>
                  <a:pt x="6183" y="1963"/>
                  <a:pt x="6121" y="1954"/>
                </a:cubicBezTo>
                <a:cubicBezTo>
                  <a:pt x="6058" y="1963"/>
                  <a:pt x="6014" y="1999"/>
                  <a:pt x="6014" y="2061"/>
                </a:cubicBezTo>
                <a:close/>
                <a:moveTo>
                  <a:pt x="7325" y="2712"/>
                </a:moveTo>
                <a:cubicBezTo>
                  <a:pt x="7325" y="2784"/>
                  <a:pt x="7370" y="2828"/>
                  <a:pt x="7441" y="2828"/>
                </a:cubicBezTo>
                <a:cubicBezTo>
                  <a:pt x="7503" y="2828"/>
                  <a:pt x="7548" y="2784"/>
                  <a:pt x="7548" y="2721"/>
                </a:cubicBezTo>
                <a:cubicBezTo>
                  <a:pt x="7548" y="2650"/>
                  <a:pt x="7503" y="2614"/>
                  <a:pt x="7441" y="2605"/>
                </a:cubicBezTo>
                <a:cubicBezTo>
                  <a:pt x="7378" y="2614"/>
                  <a:pt x="7325" y="2650"/>
                  <a:pt x="7325" y="2712"/>
                </a:cubicBezTo>
                <a:close/>
                <a:moveTo>
                  <a:pt x="6665" y="2712"/>
                </a:moveTo>
                <a:cubicBezTo>
                  <a:pt x="6656" y="2784"/>
                  <a:pt x="6700" y="2828"/>
                  <a:pt x="6772" y="2837"/>
                </a:cubicBezTo>
                <a:cubicBezTo>
                  <a:pt x="6843" y="2837"/>
                  <a:pt x="6897" y="2793"/>
                  <a:pt x="6897" y="2721"/>
                </a:cubicBezTo>
                <a:cubicBezTo>
                  <a:pt x="6897" y="2650"/>
                  <a:pt x="6852" y="2614"/>
                  <a:pt x="6781" y="2605"/>
                </a:cubicBezTo>
                <a:cubicBezTo>
                  <a:pt x="6718" y="2605"/>
                  <a:pt x="6674" y="2641"/>
                  <a:pt x="6665" y="2712"/>
                </a:cubicBezTo>
                <a:close/>
                <a:moveTo>
                  <a:pt x="12098" y="2668"/>
                </a:moveTo>
                <a:cubicBezTo>
                  <a:pt x="12071" y="2677"/>
                  <a:pt x="12053" y="2686"/>
                  <a:pt x="12053" y="2712"/>
                </a:cubicBezTo>
                <a:cubicBezTo>
                  <a:pt x="12044" y="2748"/>
                  <a:pt x="12062" y="2766"/>
                  <a:pt x="12089" y="2766"/>
                </a:cubicBezTo>
                <a:cubicBezTo>
                  <a:pt x="12124" y="2766"/>
                  <a:pt x="12142" y="2748"/>
                  <a:pt x="12142" y="2721"/>
                </a:cubicBezTo>
                <a:cubicBezTo>
                  <a:pt x="12142" y="2686"/>
                  <a:pt x="12124" y="2668"/>
                  <a:pt x="12098" y="2668"/>
                </a:cubicBezTo>
                <a:close/>
                <a:moveTo>
                  <a:pt x="7432" y="9"/>
                </a:moveTo>
                <a:cubicBezTo>
                  <a:pt x="7414" y="18"/>
                  <a:pt x="7396" y="27"/>
                  <a:pt x="7387" y="54"/>
                </a:cubicBezTo>
                <a:cubicBezTo>
                  <a:pt x="7387" y="90"/>
                  <a:pt x="7405" y="107"/>
                  <a:pt x="7432" y="107"/>
                </a:cubicBezTo>
                <a:cubicBezTo>
                  <a:pt x="7468" y="107"/>
                  <a:pt x="7486" y="90"/>
                  <a:pt x="7486" y="63"/>
                </a:cubicBezTo>
                <a:cubicBezTo>
                  <a:pt x="7486" y="27"/>
                  <a:pt x="7468" y="9"/>
                  <a:pt x="7432" y="9"/>
                </a:cubicBezTo>
                <a:close/>
                <a:moveTo>
                  <a:pt x="3507" y="63"/>
                </a:moveTo>
                <a:cubicBezTo>
                  <a:pt x="3507" y="36"/>
                  <a:pt x="3498" y="18"/>
                  <a:pt x="3471" y="9"/>
                </a:cubicBezTo>
                <a:cubicBezTo>
                  <a:pt x="3435" y="9"/>
                  <a:pt x="3418" y="27"/>
                  <a:pt x="3418" y="54"/>
                </a:cubicBezTo>
                <a:cubicBezTo>
                  <a:pt x="3409" y="90"/>
                  <a:pt x="3426" y="107"/>
                  <a:pt x="3462" y="107"/>
                </a:cubicBezTo>
                <a:cubicBezTo>
                  <a:pt x="3489" y="107"/>
                  <a:pt x="3507" y="90"/>
                  <a:pt x="3507" y="63"/>
                </a:cubicBezTo>
                <a:close/>
                <a:moveTo>
                  <a:pt x="6781" y="9"/>
                </a:moveTo>
                <a:cubicBezTo>
                  <a:pt x="6754" y="9"/>
                  <a:pt x="6727" y="18"/>
                  <a:pt x="6727" y="54"/>
                </a:cubicBezTo>
                <a:cubicBezTo>
                  <a:pt x="6727" y="90"/>
                  <a:pt x="6745" y="116"/>
                  <a:pt x="6781" y="116"/>
                </a:cubicBezTo>
                <a:cubicBezTo>
                  <a:pt x="6816" y="116"/>
                  <a:pt x="6825" y="90"/>
                  <a:pt x="6834" y="63"/>
                </a:cubicBezTo>
                <a:cubicBezTo>
                  <a:pt x="6834" y="27"/>
                  <a:pt x="6816" y="9"/>
                  <a:pt x="6781" y="9"/>
                </a:cubicBezTo>
                <a:close/>
                <a:moveTo>
                  <a:pt x="4131" y="9"/>
                </a:moveTo>
                <a:cubicBezTo>
                  <a:pt x="4096" y="9"/>
                  <a:pt x="4069" y="18"/>
                  <a:pt x="4069" y="54"/>
                </a:cubicBezTo>
                <a:cubicBezTo>
                  <a:pt x="4069" y="90"/>
                  <a:pt x="4078" y="107"/>
                  <a:pt x="4122" y="116"/>
                </a:cubicBezTo>
                <a:cubicBezTo>
                  <a:pt x="4149" y="116"/>
                  <a:pt x="4167" y="98"/>
                  <a:pt x="4176" y="63"/>
                </a:cubicBezTo>
                <a:cubicBezTo>
                  <a:pt x="4176" y="36"/>
                  <a:pt x="4158" y="9"/>
                  <a:pt x="4131" y="9"/>
                </a:cubicBezTo>
                <a:close/>
                <a:moveTo>
                  <a:pt x="6130" y="9"/>
                </a:moveTo>
                <a:cubicBezTo>
                  <a:pt x="6094" y="9"/>
                  <a:pt x="6067" y="27"/>
                  <a:pt x="6067" y="63"/>
                </a:cubicBezTo>
                <a:cubicBezTo>
                  <a:pt x="6067" y="90"/>
                  <a:pt x="6085" y="107"/>
                  <a:pt x="6121" y="116"/>
                </a:cubicBezTo>
                <a:cubicBezTo>
                  <a:pt x="6147" y="116"/>
                  <a:pt x="6165" y="98"/>
                  <a:pt x="6174" y="63"/>
                </a:cubicBezTo>
                <a:cubicBezTo>
                  <a:pt x="6174" y="36"/>
                  <a:pt x="6165" y="9"/>
                  <a:pt x="6130" y="9"/>
                </a:cubicBezTo>
                <a:close/>
                <a:moveTo>
                  <a:pt x="4782" y="9"/>
                </a:moveTo>
                <a:cubicBezTo>
                  <a:pt x="4738" y="9"/>
                  <a:pt x="4720" y="36"/>
                  <a:pt x="4729" y="72"/>
                </a:cubicBezTo>
                <a:cubicBezTo>
                  <a:pt x="4729" y="98"/>
                  <a:pt x="4756" y="116"/>
                  <a:pt x="4782" y="116"/>
                </a:cubicBezTo>
                <a:cubicBezTo>
                  <a:pt x="4818" y="107"/>
                  <a:pt x="4836" y="90"/>
                  <a:pt x="4827" y="54"/>
                </a:cubicBezTo>
                <a:cubicBezTo>
                  <a:pt x="4827" y="27"/>
                  <a:pt x="4809" y="9"/>
                  <a:pt x="4782" y="9"/>
                </a:cubicBezTo>
                <a:close/>
                <a:moveTo>
                  <a:pt x="2115" y="768"/>
                </a:moveTo>
                <a:cubicBezTo>
                  <a:pt x="2160" y="768"/>
                  <a:pt x="2178" y="750"/>
                  <a:pt x="2169" y="714"/>
                </a:cubicBezTo>
                <a:cubicBezTo>
                  <a:pt x="2169" y="678"/>
                  <a:pt x="2151" y="669"/>
                  <a:pt x="2115" y="669"/>
                </a:cubicBezTo>
                <a:cubicBezTo>
                  <a:pt x="2088" y="669"/>
                  <a:pt x="2070" y="687"/>
                  <a:pt x="2070" y="723"/>
                </a:cubicBezTo>
                <a:cubicBezTo>
                  <a:pt x="2070" y="750"/>
                  <a:pt x="2088" y="768"/>
                  <a:pt x="2115" y="768"/>
                </a:cubicBezTo>
                <a:close/>
                <a:moveTo>
                  <a:pt x="9439" y="669"/>
                </a:moveTo>
                <a:cubicBezTo>
                  <a:pt x="9412" y="669"/>
                  <a:pt x="9395" y="687"/>
                  <a:pt x="9395" y="714"/>
                </a:cubicBezTo>
                <a:cubicBezTo>
                  <a:pt x="9386" y="741"/>
                  <a:pt x="9404" y="768"/>
                  <a:pt x="9430" y="768"/>
                </a:cubicBezTo>
                <a:cubicBezTo>
                  <a:pt x="9466" y="768"/>
                  <a:pt x="9484" y="750"/>
                  <a:pt x="9484" y="723"/>
                </a:cubicBezTo>
                <a:cubicBezTo>
                  <a:pt x="9484" y="687"/>
                  <a:pt x="9466" y="669"/>
                  <a:pt x="9439" y="669"/>
                </a:cubicBezTo>
                <a:close/>
                <a:moveTo>
                  <a:pt x="126" y="2008"/>
                </a:moveTo>
                <a:cubicBezTo>
                  <a:pt x="99" y="2008"/>
                  <a:pt x="72" y="2017"/>
                  <a:pt x="72" y="2052"/>
                </a:cubicBezTo>
                <a:cubicBezTo>
                  <a:pt x="63" y="2088"/>
                  <a:pt x="81" y="2115"/>
                  <a:pt x="117" y="2115"/>
                </a:cubicBezTo>
                <a:cubicBezTo>
                  <a:pt x="152" y="2115"/>
                  <a:pt x="170" y="2097"/>
                  <a:pt x="170" y="2061"/>
                </a:cubicBezTo>
                <a:cubicBezTo>
                  <a:pt x="170" y="2034"/>
                  <a:pt x="161" y="2017"/>
                  <a:pt x="126" y="2008"/>
                </a:cubicBezTo>
                <a:close/>
                <a:moveTo>
                  <a:pt x="11393" y="2061"/>
                </a:moveTo>
                <a:cubicBezTo>
                  <a:pt x="11393" y="2088"/>
                  <a:pt x="11402" y="2106"/>
                  <a:pt x="11429" y="2106"/>
                </a:cubicBezTo>
                <a:cubicBezTo>
                  <a:pt x="11455" y="2115"/>
                  <a:pt x="11482" y="2097"/>
                  <a:pt x="11482" y="2070"/>
                </a:cubicBezTo>
                <a:cubicBezTo>
                  <a:pt x="11491" y="2034"/>
                  <a:pt x="11473" y="2017"/>
                  <a:pt x="11438" y="2017"/>
                </a:cubicBezTo>
                <a:cubicBezTo>
                  <a:pt x="11411" y="2017"/>
                  <a:pt x="11393" y="2025"/>
                  <a:pt x="11393" y="2061"/>
                </a:cubicBezTo>
                <a:close/>
                <a:moveTo>
                  <a:pt x="14087" y="6673"/>
                </a:moveTo>
                <a:cubicBezTo>
                  <a:pt x="14060" y="6673"/>
                  <a:pt x="14051" y="6691"/>
                  <a:pt x="14051" y="6718"/>
                </a:cubicBezTo>
                <a:cubicBezTo>
                  <a:pt x="14051" y="6745"/>
                  <a:pt x="14060" y="6771"/>
                  <a:pt x="14096" y="6762"/>
                </a:cubicBezTo>
                <a:cubicBezTo>
                  <a:pt x="14132" y="6762"/>
                  <a:pt x="14141" y="6745"/>
                  <a:pt x="14141" y="6718"/>
                </a:cubicBezTo>
                <a:cubicBezTo>
                  <a:pt x="14141" y="6682"/>
                  <a:pt x="14123" y="6673"/>
                  <a:pt x="14087" y="6673"/>
                </a:cubicBezTo>
                <a:close/>
                <a:moveTo>
                  <a:pt x="848" y="1383"/>
                </a:moveTo>
                <a:cubicBezTo>
                  <a:pt x="848" y="1356"/>
                  <a:pt x="839" y="1339"/>
                  <a:pt x="813" y="1330"/>
                </a:cubicBezTo>
                <a:cubicBezTo>
                  <a:pt x="786" y="1330"/>
                  <a:pt x="759" y="1339"/>
                  <a:pt x="759" y="1374"/>
                </a:cubicBezTo>
                <a:cubicBezTo>
                  <a:pt x="750" y="1401"/>
                  <a:pt x="768" y="1419"/>
                  <a:pt x="795" y="1428"/>
                </a:cubicBezTo>
                <a:cubicBezTo>
                  <a:pt x="830" y="1428"/>
                  <a:pt x="848" y="1410"/>
                  <a:pt x="848" y="1383"/>
                </a:cubicBezTo>
                <a:close/>
                <a:moveTo>
                  <a:pt x="13436" y="4675"/>
                </a:moveTo>
                <a:cubicBezTo>
                  <a:pt x="13409" y="4675"/>
                  <a:pt x="13391" y="4684"/>
                  <a:pt x="13391" y="4711"/>
                </a:cubicBezTo>
                <a:cubicBezTo>
                  <a:pt x="13391" y="4746"/>
                  <a:pt x="13400" y="4764"/>
                  <a:pt x="13436" y="4764"/>
                </a:cubicBezTo>
                <a:cubicBezTo>
                  <a:pt x="13463" y="4773"/>
                  <a:pt x="13480" y="4755"/>
                  <a:pt x="13489" y="4720"/>
                </a:cubicBezTo>
                <a:cubicBezTo>
                  <a:pt x="13480" y="4693"/>
                  <a:pt x="13472" y="4675"/>
                  <a:pt x="13436" y="4675"/>
                </a:cubicBezTo>
                <a:close/>
                <a:moveTo>
                  <a:pt x="10126" y="1321"/>
                </a:moveTo>
                <a:cubicBezTo>
                  <a:pt x="10090" y="1312"/>
                  <a:pt x="10064" y="1339"/>
                  <a:pt x="10064" y="1365"/>
                </a:cubicBezTo>
                <a:cubicBezTo>
                  <a:pt x="10055" y="1410"/>
                  <a:pt x="10082" y="1437"/>
                  <a:pt x="10117" y="1437"/>
                </a:cubicBezTo>
                <a:cubicBezTo>
                  <a:pt x="10153" y="1437"/>
                  <a:pt x="10171" y="1419"/>
                  <a:pt x="10180" y="1374"/>
                </a:cubicBezTo>
                <a:cubicBezTo>
                  <a:pt x="10180" y="1347"/>
                  <a:pt x="10162" y="1321"/>
                  <a:pt x="10126" y="1321"/>
                </a:cubicBezTo>
                <a:close/>
                <a:moveTo>
                  <a:pt x="8717" y="714"/>
                </a:moveTo>
                <a:cubicBezTo>
                  <a:pt x="8717" y="750"/>
                  <a:pt x="8743" y="776"/>
                  <a:pt x="8770" y="776"/>
                </a:cubicBezTo>
                <a:cubicBezTo>
                  <a:pt x="8815" y="785"/>
                  <a:pt x="8842" y="759"/>
                  <a:pt x="8842" y="714"/>
                </a:cubicBezTo>
                <a:cubicBezTo>
                  <a:pt x="8842" y="687"/>
                  <a:pt x="8815" y="661"/>
                  <a:pt x="8779" y="661"/>
                </a:cubicBezTo>
                <a:cubicBezTo>
                  <a:pt x="8743" y="661"/>
                  <a:pt x="8726" y="678"/>
                  <a:pt x="8717" y="714"/>
                </a:cubicBezTo>
                <a:close/>
                <a:moveTo>
                  <a:pt x="12785" y="3997"/>
                </a:moveTo>
                <a:cubicBezTo>
                  <a:pt x="12749" y="3997"/>
                  <a:pt x="12722" y="4024"/>
                  <a:pt x="12722" y="4050"/>
                </a:cubicBezTo>
                <a:cubicBezTo>
                  <a:pt x="12713" y="4095"/>
                  <a:pt x="12740" y="4122"/>
                  <a:pt x="12776" y="4122"/>
                </a:cubicBezTo>
                <a:cubicBezTo>
                  <a:pt x="12811" y="4122"/>
                  <a:pt x="12838" y="4095"/>
                  <a:pt x="12838" y="4059"/>
                </a:cubicBezTo>
                <a:cubicBezTo>
                  <a:pt x="12838" y="4024"/>
                  <a:pt x="12820" y="4006"/>
                  <a:pt x="12785" y="3997"/>
                </a:cubicBezTo>
                <a:moveTo>
                  <a:pt x="13373" y="5371"/>
                </a:moveTo>
                <a:cubicBezTo>
                  <a:pt x="13373" y="5406"/>
                  <a:pt x="13400" y="5433"/>
                  <a:pt x="13427" y="5442"/>
                </a:cubicBezTo>
                <a:cubicBezTo>
                  <a:pt x="13472" y="5442"/>
                  <a:pt x="13498" y="5415"/>
                  <a:pt x="13498" y="5380"/>
                </a:cubicBezTo>
                <a:cubicBezTo>
                  <a:pt x="13498" y="5344"/>
                  <a:pt x="13472" y="5326"/>
                  <a:pt x="13436" y="5317"/>
                </a:cubicBezTo>
                <a:cubicBezTo>
                  <a:pt x="13400" y="5326"/>
                  <a:pt x="13382" y="5344"/>
                  <a:pt x="13373" y="5371"/>
                </a:cubicBezTo>
                <a:close/>
                <a:moveTo>
                  <a:pt x="5398" y="63"/>
                </a:moveTo>
                <a:cubicBezTo>
                  <a:pt x="5407" y="98"/>
                  <a:pt x="5434" y="125"/>
                  <a:pt x="5469" y="116"/>
                </a:cubicBezTo>
                <a:cubicBezTo>
                  <a:pt x="5505" y="116"/>
                  <a:pt x="5523" y="90"/>
                  <a:pt x="5523" y="54"/>
                </a:cubicBezTo>
                <a:cubicBezTo>
                  <a:pt x="5514" y="18"/>
                  <a:pt x="5496" y="0"/>
                  <a:pt x="5460" y="0"/>
                </a:cubicBezTo>
                <a:cubicBezTo>
                  <a:pt x="5425" y="9"/>
                  <a:pt x="5398" y="27"/>
                  <a:pt x="5398" y="63"/>
                </a:cubicBezTo>
                <a:close/>
                <a:moveTo>
                  <a:pt x="117" y="2793"/>
                </a:moveTo>
                <a:cubicBezTo>
                  <a:pt x="161" y="2793"/>
                  <a:pt x="188" y="2775"/>
                  <a:pt x="188" y="2730"/>
                </a:cubicBezTo>
                <a:cubicBezTo>
                  <a:pt x="197" y="2686"/>
                  <a:pt x="179" y="2650"/>
                  <a:pt x="126" y="2650"/>
                </a:cubicBezTo>
                <a:cubicBezTo>
                  <a:pt x="81" y="2641"/>
                  <a:pt x="54" y="2668"/>
                  <a:pt x="45" y="2721"/>
                </a:cubicBezTo>
                <a:cubicBezTo>
                  <a:pt x="54" y="2757"/>
                  <a:pt x="72" y="2793"/>
                  <a:pt x="117" y="2793"/>
                </a:cubicBezTo>
                <a:moveTo>
                  <a:pt x="10786" y="2641"/>
                </a:moveTo>
                <a:cubicBezTo>
                  <a:pt x="10733" y="2641"/>
                  <a:pt x="10706" y="2668"/>
                  <a:pt x="10706" y="2721"/>
                </a:cubicBezTo>
                <a:cubicBezTo>
                  <a:pt x="10706" y="2766"/>
                  <a:pt x="10733" y="2793"/>
                  <a:pt x="10777" y="2793"/>
                </a:cubicBezTo>
                <a:cubicBezTo>
                  <a:pt x="10822" y="2802"/>
                  <a:pt x="10849" y="2766"/>
                  <a:pt x="10858" y="2721"/>
                </a:cubicBezTo>
                <a:cubicBezTo>
                  <a:pt x="10849" y="2677"/>
                  <a:pt x="10831" y="2641"/>
                  <a:pt x="10786" y="2641"/>
                </a:cubicBezTo>
                <a:close/>
                <a:moveTo>
                  <a:pt x="11375" y="2721"/>
                </a:moveTo>
                <a:cubicBezTo>
                  <a:pt x="11375" y="2766"/>
                  <a:pt x="11402" y="2784"/>
                  <a:pt x="11438" y="2784"/>
                </a:cubicBezTo>
                <a:cubicBezTo>
                  <a:pt x="11482" y="2784"/>
                  <a:pt x="11509" y="2757"/>
                  <a:pt x="11500" y="2721"/>
                </a:cubicBezTo>
                <a:cubicBezTo>
                  <a:pt x="11500" y="2677"/>
                  <a:pt x="11473" y="2659"/>
                  <a:pt x="11438" y="2650"/>
                </a:cubicBezTo>
                <a:cubicBezTo>
                  <a:pt x="11393" y="2659"/>
                  <a:pt x="11366" y="2686"/>
                  <a:pt x="11375" y="2721"/>
                </a:cubicBezTo>
                <a:close/>
                <a:moveTo>
                  <a:pt x="5460" y="643"/>
                </a:moveTo>
                <a:cubicBezTo>
                  <a:pt x="5416" y="652"/>
                  <a:pt x="5389" y="669"/>
                  <a:pt x="5389" y="723"/>
                </a:cubicBezTo>
                <a:cubicBezTo>
                  <a:pt x="5389" y="768"/>
                  <a:pt x="5416" y="794"/>
                  <a:pt x="5469" y="794"/>
                </a:cubicBezTo>
                <a:cubicBezTo>
                  <a:pt x="5514" y="794"/>
                  <a:pt x="5532" y="759"/>
                  <a:pt x="5532" y="714"/>
                </a:cubicBezTo>
                <a:cubicBezTo>
                  <a:pt x="5532" y="669"/>
                  <a:pt x="5505" y="643"/>
                  <a:pt x="5460" y="643"/>
                </a:cubicBezTo>
                <a:close/>
                <a:moveTo>
                  <a:pt x="6130" y="643"/>
                </a:moveTo>
                <a:cubicBezTo>
                  <a:pt x="6085" y="643"/>
                  <a:pt x="6049" y="661"/>
                  <a:pt x="6049" y="705"/>
                </a:cubicBezTo>
                <a:cubicBezTo>
                  <a:pt x="6040" y="759"/>
                  <a:pt x="6067" y="794"/>
                  <a:pt x="6121" y="794"/>
                </a:cubicBezTo>
                <a:cubicBezTo>
                  <a:pt x="6165" y="794"/>
                  <a:pt x="6192" y="768"/>
                  <a:pt x="6192" y="723"/>
                </a:cubicBezTo>
                <a:cubicBezTo>
                  <a:pt x="6192" y="678"/>
                  <a:pt x="6174" y="652"/>
                  <a:pt x="6130" y="643"/>
                </a:cubicBezTo>
                <a:close/>
                <a:moveTo>
                  <a:pt x="6781" y="643"/>
                </a:moveTo>
                <a:cubicBezTo>
                  <a:pt x="6736" y="643"/>
                  <a:pt x="6709" y="669"/>
                  <a:pt x="6709" y="714"/>
                </a:cubicBezTo>
                <a:cubicBezTo>
                  <a:pt x="6700" y="768"/>
                  <a:pt x="6736" y="794"/>
                  <a:pt x="6781" y="794"/>
                </a:cubicBezTo>
                <a:cubicBezTo>
                  <a:pt x="6834" y="794"/>
                  <a:pt x="6852" y="759"/>
                  <a:pt x="6852" y="714"/>
                </a:cubicBezTo>
                <a:cubicBezTo>
                  <a:pt x="6852" y="669"/>
                  <a:pt x="6825" y="643"/>
                  <a:pt x="6781" y="643"/>
                </a:cubicBezTo>
                <a:close/>
                <a:moveTo>
                  <a:pt x="7512" y="714"/>
                </a:moveTo>
                <a:cubicBezTo>
                  <a:pt x="7512" y="678"/>
                  <a:pt x="7486" y="652"/>
                  <a:pt x="7441" y="652"/>
                </a:cubicBezTo>
                <a:cubicBezTo>
                  <a:pt x="7396" y="643"/>
                  <a:pt x="7370" y="669"/>
                  <a:pt x="7370" y="714"/>
                </a:cubicBezTo>
                <a:cubicBezTo>
                  <a:pt x="7361" y="768"/>
                  <a:pt x="7387" y="785"/>
                  <a:pt x="7441" y="794"/>
                </a:cubicBezTo>
                <a:cubicBezTo>
                  <a:pt x="7486" y="785"/>
                  <a:pt x="7512" y="768"/>
                  <a:pt x="7512" y="714"/>
                </a:cubicBezTo>
                <a:close/>
                <a:moveTo>
                  <a:pt x="8119" y="652"/>
                </a:moveTo>
                <a:cubicBezTo>
                  <a:pt x="8074" y="661"/>
                  <a:pt x="8056" y="687"/>
                  <a:pt x="8056" y="723"/>
                </a:cubicBezTo>
                <a:cubicBezTo>
                  <a:pt x="8056" y="759"/>
                  <a:pt x="8083" y="785"/>
                  <a:pt x="8119" y="785"/>
                </a:cubicBezTo>
                <a:cubicBezTo>
                  <a:pt x="8164" y="785"/>
                  <a:pt x="8181" y="759"/>
                  <a:pt x="8190" y="714"/>
                </a:cubicBezTo>
                <a:cubicBezTo>
                  <a:pt x="8181" y="678"/>
                  <a:pt x="8155" y="652"/>
                  <a:pt x="8119" y="652"/>
                </a:cubicBezTo>
                <a:close/>
                <a:moveTo>
                  <a:pt x="1464" y="1981"/>
                </a:moveTo>
                <a:cubicBezTo>
                  <a:pt x="1410" y="1981"/>
                  <a:pt x="1384" y="2008"/>
                  <a:pt x="1384" y="2061"/>
                </a:cubicBezTo>
                <a:cubicBezTo>
                  <a:pt x="1384" y="2106"/>
                  <a:pt x="1410" y="2132"/>
                  <a:pt x="1455" y="2141"/>
                </a:cubicBezTo>
                <a:cubicBezTo>
                  <a:pt x="1508" y="2141"/>
                  <a:pt x="1535" y="2115"/>
                  <a:pt x="1535" y="2061"/>
                </a:cubicBezTo>
                <a:cubicBezTo>
                  <a:pt x="1535" y="2017"/>
                  <a:pt x="1508" y="1990"/>
                  <a:pt x="1464" y="1981"/>
                </a:cubicBezTo>
                <a:close/>
                <a:moveTo>
                  <a:pt x="10117" y="1990"/>
                </a:moveTo>
                <a:cubicBezTo>
                  <a:pt x="10073" y="1990"/>
                  <a:pt x="10046" y="2017"/>
                  <a:pt x="10046" y="2061"/>
                </a:cubicBezTo>
                <a:cubicBezTo>
                  <a:pt x="10046" y="2106"/>
                  <a:pt x="10073" y="2132"/>
                  <a:pt x="10126" y="2132"/>
                </a:cubicBezTo>
                <a:cubicBezTo>
                  <a:pt x="10171" y="2132"/>
                  <a:pt x="10198" y="2106"/>
                  <a:pt x="10198" y="2052"/>
                </a:cubicBezTo>
                <a:cubicBezTo>
                  <a:pt x="10189" y="2017"/>
                  <a:pt x="10162" y="1990"/>
                  <a:pt x="10117" y="1990"/>
                </a:cubicBezTo>
                <a:close/>
                <a:moveTo>
                  <a:pt x="10777" y="1999"/>
                </a:moveTo>
                <a:cubicBezTo>
                  <a:pt x="10742" y="1990"/>
                  <a:pt x="10715" y="2017"/>
                  <a:pt x="10715" y="2061"/>
                </a:cubicBezTo>
                <a:cubicBezTo>
                  <a:pt x="10715" y="2097"/>
                  <a:pt x="10733" y="2124"/>
                  <a:pt x="10777" y="2124"/>
                </a:cubicBezTo>
                <a:cubicBezTo>
                  <a:pt x="10813" y="2132"/>
                  <a:pt x="10840" y="2106"/>
                  <a:pt x="10849" y="2061"/>
                </a:cubicBezTo>
                <a:cubicBezTo>
                  <a:pt x="10840" y="2025"/>
                  <a:pt x="10822" y="1999"/>
                  <a:pt x="10777" y="1999"/>
                </a:cubicBezTo>
                <a:close/>
                <a:moveTo>
                  <a:pt x="804" y="1990"/>
                </a:moveTo>
                <a:cubicBezTo>
                  <a:pt x="759" y="1990"/>
                  <a:pt x="732" y="2025"/>
                  <a:pt x="732" y="2070"/>
                </a:cubicBezTo>
                <a:cubicBezTo>
                  <a:pt x="741" y="2115"/>
                  <a:pt x="768" y="2132"/>
                  <a:pt x="813" y="2132"/>
                </a:cubicBezTo>
                <a:cubicBezTo>
                  <a:pt x="848" y="2124"/>
                  <a:pt x="875" y="2097"/>
                  <a:pt x="875" y="2052"/>
                </a:cubicBezTo>
                <a:cubicBezTo>
                  <a:pt x="866" y="2017"/>
                  <a:pt x="848" y="1990"/>
                  <a:pt x="804" y="1990"/>
                </a:cubicBezTo>
                <a:close/>
                <a:moveTo>
                  <a:pt x="9448" y="1312"/>
                </a:moveTo>
                <a:cubicBezTo>
                  <a:pt x="9404" y="1303"/>
                  <a:pt x="9377" y="1330"/>
                  <a:pt x="9368" y="1374"/>
                </a:cubicBezTo>
                <a:cubicBezTo>
                  <a:pt x="9368" y="1419"/>
                  <a:pt x="9395" y="1446"/>
                  <a:pt x="9430" y="1446"/>
                </a:cubicBezTo>
                <a:cubicBezTo>
                  <a:pt x="9475" y="1454"/>
                  <a:pt x="9502" y="1428"/>
                  <a:pt x="9511" y="1383"/>
                </a:cubicBezTo>
                <a:cubicBezTo>
                  <a:pt x="9502" y="1339"/>
                  <a:pt x="9484" y="1312"/>
                  <a:pt x="9448" y="1312"/>
                </a:cubicBezTo>
                <a:close/>
                <a:moveTo>
                  <a:pt x="8779" y="1454"/>
                </a:moveTo>
                <a:cubicBezTo>
                  <a:pt x="8824" y="1454"/>
                  <a:pt x="8850" y="1428"/>
                  <a:pt x="8850" y="1383"/>
                </a:cubicBezTo>
                <a:cubicBezTo>
                  <a:pt x="8850" y="1330"/>
                  <a:pt x="8824" y="1303"/>
                  <a:pt x="8779" y="1303"/>
                </a:cubicBezTo>
                <a:cubicBezTo>
                  <a:pt x="8726" y="1303"/>
                  <a:pt x="8708" y="1339"/>
                  <a:pt x="8708" y="1383"/>
                </a:cubicBezTo>
                <a:cubicBezTo>
                  <a:pt x="8708" y="1428"/>
                  <a:pt x="8734" y="1454"/>
                  <a:pt x="8779" y="1454"/>
                </a:cubicBezTo>
                <a:close/>
                <a:moveTo>
                  <a:pt x="2856" y="1383"/>
                </a:moveTo>
                <a:cubicBezTo>
                  <a:pt x="2856" y="1339"/>
                  <a:pt x="2838" y="1303"/>
                  <a:pt x="2784" y="1303"/>
                </a:cubicBezTo>
                <a:cubicBezTo>
                  <a:pt x="2740" y="1303"/>
                  <a:pt x="2704" y="1330"/>
                  <a:pt x="2704" y="1374"/>
                </a:cubicBezTo>
                <a:cubicBezTo>
                  <a:pt x="2704" y="1419"/>
                  <a:pt x="2722" y="1454"/>
                  <a:pt x="2775" y="1454"/>
                </a:cubicBezTo>
                <a:cubicBezTo>
                  <a:pt x="2820" y="1454"/>
                  <a:pt x="2856" y="1428"/>
                  <a:pt x="2856" y="1383"/>
                </a:cubicBezTo>
                <a:close/>
                <a:moveTo>
                  <a:pt x="2124" y="1312"/>
                </a:moveTo>
                <a:cubicBezTo>
                  <a:pt x="2079" y="1312"/>
                  <a:pt x="2053" y="1330"/>
                  <a:pt x="2053" y="1374"/>
                </a:cubicBezTo>
                <a:cubicBezTo>
                  <a:pt x="2044" y="1419"/>
                  <a:pt x="2070" y="1446"/>
                  <a:pt x="2115" y="1446"/>
                </a:cubicBezTo>
                <a:cubicBezTo>
                  <a:pt x="2160" y="1454"/>
                  <a:pt x="2186" y="1428"/>
                  <a:pt x="2195" y="1374"/>
                </a:cubicBezTo>
                <a:cubicBezTo>
                  <a:pt x="2186" y="1339"/>
                  <a:pt x="2169" y="1312"/>
                  <a:pt x="2124" y="1312"/>
                </a:cubicBezTo>
                <a:close/>
                <a:moveTo>
                  <a:pt x="1464" y="1312"/>
                </a:moveTo>
                <a:cubicBezTo>
                  <a:pt x="1428" y="1312"/>
                  <a:pt x="1401" y="1339"/>
                  <a:pt x="1392" y="1374"/>
                </a:cubicBezTo>
                <a:cubicBezTo>
                  <a:pt x="1392" y="1419"/>
                  <a:pt x="1419" y="1446"/>
                  <a:pt x="1455" y="1446"/>
                </a:cubicBezTo>
                <a:cubicBezTo>
                  <a:pt x="1500" y="1446"/>
                  <a:pt x="1517" y="1419"/>
                  <a:pt x="1526" y="1383"/>
                </a:cubicBezTo>
                <a:cubicBezTo>
                  <a:pt x="1526" y="1339"/>
                  <a:pt x="1508" y="1312"/>
                  <a:pt x="1464" y="1312"/>
                </a:cubicBezTo>
                <a:close/>
                <a:moveTo>
                  <a:pt x="13507" y="6718"/>
                </a:moveTo>
                <a:cubicBezTo>
                  <a:pt x="13507" y="6673"/>
                  <a:pt x="13480" y="6655"/>
                  <a:pt x="13445" y="6647"/>
                </a:cubicBezTo>
                <a:cubicBezTo>
                  <a:pt x="13400" y="6647"/>
                  <a:pt x="13364" y="6673"/>
                  <a:pt x="13364" y="6718"/>
                </a:cubicBezTo>
                <a:cubicBezTo>
                  <a:pt x="13364" y="6762"/>
                  <a:pt x="13391" y="6789"/>
                  <a:pt x="13445" y="6789"/>
                </a:cubicBezTo>
                <a:cubicBezTo>
                  <a:pt x="13480" y="6789"/>
                  <a:pt x="13507" y="6762"/>
                  <a:pt x="13507" y="6718"/>
                </a:cubicBezTo>
                <a:close/>
                <a:moveTo>
                  <a:pt x="13507" y="6049"/>
                </a:moveTo>
                <a:cubicBezTo>
                  <a:pt x="13507" y="6004"/>
                  <a:pt x="13489" y="5969"/>
                  <a:pt x="13445" y="5969"/>
                </a:cubicBezTo>
                <a:cubicBezTo>
                  <a:pt x="13400" y="5969"/>
                  <a:pt x="13373" y="5986"/>
                  <a:pt x="13373" y="6031"/>
                </a:cubicBezTo>
                <a:cubicBezTo>
                  <a:pt x="13364" y="6076"/>
                  <a:pt x="13391" y="6102"/>
                  <a:pt x="13436" y="6111"/>
                </a:cubicBezTo>
                <a:cubicBezTo>
                  <a:pt x="13472" y="6102"/>
                  <a:pt x="13498" y="6084"/>
                  <a:pt x="13507" y="6049"/>
                </a:cubicBezTo>
                <a:close/>
                <a:moveTo>
                  <a:pt x="12098" y="4131"/>
                </a:moveTo>
                <a:cubicBezTo>
                  <a:pt x="12142" y="4131"/>
                  <a:pt x="12169" y="4113"/>
                  <a:pt x="12169" y="4068"/>
                </a:cubicBezTo>
                <a:cubicBezTo>
                  <a:pt x="12169" y="4015"/>
                  <a:pt x="12142" y="3988"/>
                  <a:pt x="12089" y="3988"/>
                </a:cubicBezTo>
                <a:cubicBezTo>
                  <a:pt x="12044" y="3988"/>
                  <a:pt x="12026" y="4015"/>
                  <a:pt x="12026" y="4059"/>
                </a:cubicBezTo>
                <a:cubicBezTo>
                  <a:pt x="12026" y="4104"/>
                  <a:pt x="12044" y="4131"/>
                  <a:pt x="12098" y="4131"/>
                </a:cubicBezTo>
                <a:close/>
                <a:moveTo>
                  <a:pt x="12847" y="4728"/>
                </a:moveTo>
                <a:cubicBezTo>
                  <a:pt x="12856" y="4684"/>
                  <a:pt x="12829" y="4657"/>
                  <a:pt x="12785" y="4648"/>
                </a:cubicBezTo>
                <a:cubicBezTo>
                  <a:pt x="12740" y="4648"/>
                  <a:pt x="12713" y="4675"/>
                  <a:pt x="12713" y="4711"/>
                </a:cubicBezTo>
                <a:cubicBezTo>
                  <a:pt x="12704" y="4755"/>
                  <a:pt x="12731" y="4782"/>
                  <a:pt x="12776" y="4791"/>
                </a:cubicBezTo>
                <a:cubicBezTo>
                  <a:pt x="12811" y="4791"/>
                  <a:pt x="12838" y="4773"/>
                  <a:pt x="12847" y="4728"/>
                </a:cubicBezTo>
                <a:close/>
                <a:moveTo>
                  <a:pt x="4122" y="652"/>
                </a:moveTo>
                <a:cubicBezTo>
                  <a:pt x="4078" y="652"/>
                  <a:pt x="4051" y="669"/>
                  <a:pt x="4051" y="714"/>
                </a:cubicBezTo>
                <a:cubicBezTo>
                  <a:pt x="4042" y="759"/>
                  <a:pt x="4069" y="785"/>
                  <a:pt x="4113" y="794"/>
                </a:cubicBezTo>
                <a:cubicBezTo>
                  <a:pt x="4158" y="794"/>
                  <a:pt x="4185" y="768"/>
                  <a:pt x="4194" y="714"/>
                </a:cubicBezTo>
                <a:cubicBezTo>
                  <a:pt x="4185" y="678"/>
                  <a:pt x="4167" y="652"/>
                  <a:pt x="4122" y="652"/>
                </a:cubicBezTo>
                <a:close/>
                <a:moveTo>
                  <a:pt x="11446" y="3301"/>
                </a:moveTo>
                <a:cubicBezTo>
                  <a:pt x="11393" y="3301"/>
                  <a:pt x="11366" y="3328"/>
                  <a:pt x="11357" y="3381"/>
                </a:cubicBezTo>
                <a:cubicBezTo>
                  <a:pt x="11357" y="3426"/>
                  <a:pt x="11384" y="3453"/>
                  <a:pt x="11429" y="3453"/>
                </a:cubicBezTo>
                <a:cubicBezTo>
                  <a:pt x="11482" y="3462"/>
                  <a:pt x="11509" y="3435"/>
                  <a:pt x="11518" y="3372"/>
                </a:cubicBezTo>
                <a:cubicBezTo>
                  <a:pt x="11509" y="3337"/>
                  <a:pt x="11491" y="3301"/>
                  <a:pt x="11446" y="3301"/>
                </a:cubicBezTo>
                <a:moveTo>
                  <a:pt x="12098" y="3310"/>
                </a:moveTo>
                <a:cubicBezTo>
                  <a:pt x="12053" y="3319"/>
                  <a:pt x="12026" y="3346"/>
                  <a:pt x="12035" y="3381"/>
                </a:cubicBezTo>
                <a:cubicBezTo>
                  <a:pt x="12035" y="3417"/>
                  <a:pt x="12062" y="3444"/>
                  <a:pt x="12098" y="3444"/>
                </a:cubicBezTo>
                <a:cubicBezTo>
                  <a:pt x="12142" y="3444"/>
                  <a:pt x="12160" y="3417"/>
                  <a:pt x="12160" y="3372"/>
                </a:cubicBezTo>
                <a:cubicBezTo>
                  <a:pt x="12151" y="3337"/>
                  <a:pt x="12133" y="3310"/>
                  <a:pt x="12098" y="3310"/>
                </a:cubicBezTo>
                <a:close/>
                <a:moveTo>
                  <a:pt x="3471" y="652"/>
                </a:moveTo>
                <a:cubicBezTo>
                  <a:pt x="3426" y="652"/>
                  <a:pt x="3400" y="669"/>
                  <a:pt x="3391" y="714"/>
                </a:cubicBezTo>
                <a:cubicBezTo>
                  <a:pt x="3391" y="759"/>
                  <a:pt x="3418" y="785"/>
                  <a:pt x="3453" y="785"/>
                </a:cubicBezTo>
                <a:cubicBezTo>
                  <a:pt x="3498" y="794"/>
                  <a:pt x="3525" y="768"/>
                  <a:pt x="3534" y="723"/>
                </a:cubicBezTo>
                <a:cubicBezTo>
                  <a:pt x="3525" y="678"/>
                  <a:pt x="3507" y="652"/>
                  <a:pt x="3471" y="652"/>
                </a:cubicBezTo>
                <a:close/>
                <a:moveTo>
                  <a:pt x="4782" y="643"/>
                </a:moveTo>
                <a:cubicBezTo>
                  <a:pt x="4738" y="643"/>
                  <a:pt x="4711" y="669"/>
                  <a:pt x="4702" y="714"/>
                </a:cubicBezTo>
                <a:cubicBezTo>
                  <a:pt x="4702" y="768"/>
                  <a:pt x="4729" y="794"/>
                  <a:pt x="4782" y="794"/>
                </a:cubicBezTo>
                <a:cubicBezTo>
                  <a:pt x="4827" y="794"/>
                  <a:pt x="4854" y="768"/>
                  <a:pt x="4854" y="723"/>
                </a:cubicBezTo>
                <a:cubicBezTo>
                  <a:pt x="4854" y="678"/>
                  <a:pt x="4827" y="652"/>
                  <a:pt x="4782" y="643"/>
                </a:cubicBezTo>
                <a:close/>
                <a:moveTo>
                  <a:pt x="2784" y="652"/>
                </a:moveTo>
                <a:cubicBezTo>
                  <a:pt x="2740" y="652"/>
                  <a:pt x="2713" y="678"/>
                  <a:pt x="2713" y="714"/>
                </a:cubicBezTo>
                <a:cubicBezTo>
                  <a:pt x="2713" y="759"/>
                  <a:pt x="2740" y="785"/>
                  <a:pt x="2775" y="785"/>
                </a:cubicBezTo>
                <a:cubicBezTo>
                  <a:pt x="2820" y="785"/>
                  <a:pt x="2838" y="759"/>
                  <a:pt x="2847" y="723"/>
                </a:cubicBezTo>
                <a:cubicBezTo>
                  <a:pt x="2847" y="687"/>
                  <a:pt x="2820" y="661"/>
                  <a:pt x="2784" y="652"/>
                </a:cubicBezTo>
                <a:close/>
                <a:moveTo>
                  <a:pt x="12785" y="5308"/>
                </a:moveTo>
                <a:cubicBezTo>
                  <a:pt x="12740" y="5299"/>
                  <a:pt x="12713" y="5317"/>
                  <a:pt x="12704" y="5371"/>
                </a:cubicBezTo>
                <a:cubicBezTo>
                  <a:pt x="12704" y="5415"/>
                  <a:pt x="12722" y="5451"/>
                  <a:pt x="12776" y="5451"/>
                </a:cubicBezTo>
                <a:cubicBezTo>
                  <a:pt x="12820" y="5451"/>
                  <a:pt x="12847" y="5433"/>
                  <a:pt x="12856" y="5380"/>
                </a:cubicBezTo>
                <a:cubicBezTo>
                  <a:pt x="12856" y="5335"/>
                  <a:pt x="12829" y="5308"/>
                  <a:pt x="12785" y="5308"/>
                </a:cubicBezTo>
                <a:close/>
                <a:moveTo>
                  <a:pt x="12695" y="6049"/>
                </a:moveTo>
                <a:cubicBezTo>
                  <a:pt x="12704" y="6093"/>
                  <a:pt x="12731" y="6129"/>
                  <a:pt x="12785" y="6120"/>
                </a:cubicBezTo>
                <a:cubicBezTo>
                  <a:pt x="12838" y="6120"/>
                  <a:pt x="12865" y="6084"/>
                  <a:pt x="12865" y="6031"/>
                </a:cubicBezTo>
                <a:cubicBezTo>
                  <a:pt x="12856" y="5977"/>
                  <a:pt x="12820" y="5951"/>
                  <a:pt x="12776" y="5951"/>
                </a:cubicBezTo>
                <a:cubicBezTo>
                  <a:pt x="12722" y="5960"/>
                  <a:pt x="12686" y="5995"/>
                  <a:pt x="12695" y="6049"/>
                </a:cubicBezTo>
                <a:close/>
                <a:moveTo>
                  <a:pt x="12000" y="6031"/>
                </a:moveTo>
                <a:cubicBezTo>
                  <a:pt x="12000" y="6093"/>
                  <a:pt x="12035" y="6129"/>
                  <a:pt x="12089" y="6129"/>
                </a:cubicBezTo>
                <a:cubicBezTo>
                  <a:pt x="12151" y="6138"/>
                  <a:pt x="12187" y="6102"/>
                  <a:pt x="12187" y="6040"/>
                </a:cubicBezTo>
                <a:cubicBezTo>
                  <a:pt x="12196" y="5986"/>
                  <a:pt x="12160" y="5951"/>
                  <a:pt x="12098" y="5942"/>
                </a:cubicBezTo>
                <a:cubicBezTo>
                  <a:pt x="12044" y="5942"/>
                  <a:pt x="12008" y="5969"/>
                  <a:pt x="12000" y="6031"/>
                </a:cubicBezTo>
                <a:close/>
                <a:moveTo>
                  <a:pt x="3453" y="1294"/>
                </a:moveTo>
                <a:cubicBezTo>
                  <a:pt x="3409" y="1303"/>
                  <a:pt x="3373" y="1330"/>
                  <a:pt x="3382" y="1383"/>
                </a:cubicBezTo>
                <a:cubicBezTo>
                  <a:pt x="3382" y="1437"/>
                  <a:pt x="3418" y="1463"/>
                  <a:pt x="3471" y="1463"/>
                </a:cubicBezTo>
                <a:cubicBezTo>
                  <a:pt x="3516" y="1454"/>
                  <a:pt x="3542" y="1428"/>
                  <a:pt x="3551" y="1374"/>
                </a:cubicBezTo>
                <a:cubicBezTo>
                  <a:pt x="3534" y="1321"/>
                  <a:pt x="3507" y="1285"/>
                  <a:pt x="3453" y="1294"/>
                </a:cubicBezTo>
                <a:close/>
                <a:moveTo>
                  <a:pt x="4212" y="1374"/>
                </a:moveTo>
                <a:cubicBezTo>
                  <a:pt x="4203" y="1330"/>
                  <a:pt x="4176" y="1294"/>
                  <a:pt x="4122" y="1294"/>
                </a:cubicBezTo>
                <a:cubicBezTo>
                  <a:pt x="4069" y="1285"/>
                  <a:pt x="4033" y="1321"/>
                  <a:pt x="4033" y="1374"/>
                </a:cubicBezTo>
                <a:cubicBezTo>
                  <a:pt x="4033" y="1428"/>
                  <a:pt x="4069" y="1463"/>
                  <a:pt x="4122" y="1472"/>
                </a:cubicBezTo>
                <a:cubicBezTo>
                  <a:pt x="4176" y="1463"/>
                  <a:pt x="4212" y="1428"/>
                  <a:pt x="4212" y="1374"/>
                </a:cubicBezTo>
                <a:close/>
                <a:moveTo>
                  <a:pt x="4693" y="1374"/>
                </a:moveTo>
                <a:cubicBezTo>
                  <a:pt x="4684" y="1428"/>
                  <a:pt x="4720" y="1472"/>
                  <a:pt x="4782" y="1472"/>
                </a:cubicBezTo>
                <a:cubicBezTo>
                  <a:pt x="4836" y="1472"/>
                  <a:pt x="4872" y="1437"/>
                  <a:pt x="4872" y="1383"/>
                </a:cubicBezTo>
                <a:cubicBezTo>
                  <a:pt x="4872" y="1330"/>
                  <a:pt x="4836" y="1294"/>
                  <a:pt x="4782" y="1285"/>
                </a:cubicBezTo>
                <a:cubicBezTo>
                  <a:pt x="4729" y="1294"/>
                  <a:pt x="4693" y="1321"/>
                  <a:pt x="4693" y="1374"/>
                </a:cubicBezTo>
                <a:close/>
                <a:moveTo>
                  <a:pt x="28" y="4033"/>
                </a:moveTo>
                <a:cubicBezTo>
                  <a:pt x="28" y="4095"/>
                  <a:pt x="63" y="4131"/>
                  <a:pt x="126" y="4131"/>
                </a:cubicBezTo>
                <a:cubicBezTo>
                  <a:pt x="179" y="4131"/>
                  <a:pt x="215" y="4095"/>
                  <a:pt x="215" y="4042"/>
                </a:cubicBezTo>
                <a:cubicBezTo>
                  <a:pt x="215" y="3979"/>
                  <a:pt x="179" y="3952"/>
                  <a:pt x="108" y="3943"/>
                </a:cubicBezTo>
                <a:cubicBezTo>
                  <a:pt x="63" y="3952"/>
                  <a:pt x="28" y="3979"/>
                  <a:pt x="28" y="4033"/>
                </a:cubicBezTo>
                <a:close/>
                <a:moveTo>
                  <a:pt x="5371" y="1374"/>
                </a:moveTo>
                <a:cubicBezTo>
                  <a:pt x="5362" y="1428"/>
                  <a:pt x="5398" y="1472"/>
                  <a:pt x="5460" y="1472"/>
                </a:cubicBezTo>
                <a:cubicBezTo>
                  <a:pt x="5514" y="1472"/>
                  <a:pt x="5550" y="1437"/>
                  <a:pt x="5550" y="1383"/>
                </a:cubicBezTo>
                <a:cubicBezTo>
                  <a:pt x="5559" y="1330"/>
                  <a:pt x="5523" y="1294"/>
                  <a:pt x="5460" y="1285"/>
                </a:cubicBezTo>
                <a:cubicBezTo>
                  <a:pt x="5416" y="1294"/>
                  <a:pt x="5371" y="1312"/>
                  <a:pt x="5371" y="1374"/>
                </a:cubicBezTo>
                <a:close/>
                <a:moveTo>
                  <a:pt x="6121" y="1285"/>
                </a:moveTo>
                <a:cubicBezTo>
                  <a:pt x="6067" y="1285"/>
                  <a:pt x="6031" y="1321"/>
                  <a:pt x="6031" y="1374"/>
                </a:cubicBezTo>
                <a:cubicBezTo>
                  <a:pt x="6031" y="1428"/>
                  <a:pt x="6067" y="1472"/>
                  <a:pt x="6121" y="1472"/>
                </a:cubicBezTo>
                <a:cubicBezTo>
                  <a:pt x="6174" y="1472"/>
                  <a:pt x="6201" y="1428"/>
                  <a:pt x="6210" y="1383"/>
                </a:cubicBezTo>
                <a:cubicBezTo>
                  <a:pt x="6210" y="1330"/>
                  <a:pt x="6174" y="1294"/>
                  <a:pt x="6121" y="1285"/>
                </a:cubicBezTo>
                <a:close/>
                <a:moveTo>
                  <a:pt x="6692" y="1374"/>
                </a:moveTo>
                <a:cubicBezTo>
                  <a:pt x="6692" y="1428"/>
                  <a:pt x="6718" y="1463"/>
                  <a:pt x="6772" y="1472"/>
                </a:cubicBezTo>
                <a:cubicBezTo>
                  <a:pt x="6834" y="1472"/>
                  <a:pt x="6870" y="1437"/>
                  <a:pt x="6870" y="1374"/>
                </a:cubicBezTo>
                <a:cubicBezTo>
                  <a:pt x="6870" y="1321"/>
                  <a:pt x="6834" y="1294"/>
                  <a:pt x="6781" y="1285"/>
                </a:cubicBezTo>
                <a:cubicBezTo>
                  <a:pt x="6727" y="1294"/>
                  <a:pt x="6692" y="1321"/>
                  <a:pt x="6692" y="1374"/>
                </a:cubicBezTo>
                <a:close/>
                <a:moveTo>
                  <a:pt x="7530" y="1383"/>
                </a:moveTo>
                <a:cubicBezTo>
                  <a:pt x="7530" y="1330"/>
                  <a:pt x="7494" y="1294"/>
                  <a:pt x="7450" y="1294"/>
                </a:cubicBezTo>
                <a:cubicBezTo>
                  <a:pt x="7396" y="1285"/>
                  <a:pt x="7352" y="1321"/>
                  <a:pt x="7352" y="1374"/>
                </a:cubicBezTo>
                <a:cubicBezTo>
                  <a:pt x="7343" y="1428"/>
                  <a:pt x="7378" y="1454"/>
                  <a:pt x="7441" y="1472"/>
                </a:cubicBezTo>
                <a:cubicBezTo>
                  <a:pt x="7486" y="1463"/>
                  <a:pt x="7521" y="1437"/>
                  <a:pt x="7530" y="1383"/>
                </a:cubicBezTo>
                <a:close/>
                <a:moveTo>
                  <a:pt x="206" y="3390"/>
                </a:moveTo>
                <a:cubicBezTo>
                  <a:pt x="206" y="3337"/>
                  <a:pt x="179" y="3301"/>
                  <a:pt x="126" y="3292"/>
                </a:cubicBezTo>
                <a:cubicBezTo>
                  <a:pt x="72" y="3292"/>
                  <a:pt x="45" y="3328"/>
                  <a:pt x="36" y="3372"/>
                </a:cubicBezTo>
                <a:cubicBezTo>
                  <a:pt x="28" y="3426"/>
                  <a:pt x="63" y="3453"/>
                  <a:pt x="117" y="3462"/>
                </a:cubicBezTo>
                <a:cubicBezTo>
                  <a:pt x="170" y="3462"/>
                  <a:pt x="197" y="3435"/>
                  <a:pt x="206" y="3390"/>
                </a:cubicBezTo>
                <a:close/>
                <a:moveTo>
                  <a:pt x="714" y="3372"/>
                </a:moveTo>
                <a:cubicBezTo>
                  <a:pt x="706" y="3435"/>
                  <a:pt x="741" y="3471"/>
                  <a:pt x="804" y="3471"/>
                </a:cubicBezTo>
                <a:cubicBezTo>
                  <a:pt x="857" y="3471"/>
                  <a:pt x="893" y="3435"/>
                  <a:pt x="893" y="3381"/>
                </a:cubicBezTo>
                <a:cubicBezTo>
                  <a:pt x="902" y="3319"/>
                  <a:pt x="857" y="3292"/>
                  <a:pt x="795" y="3283"/>
                </a:cubicBezTo>
                <a:cubicBezTo>
                  <a:pt x="750" y="3292"/>
                  <a:pt x="714" y="3319"/>
                  <a:pt x="714" y="3372"/>
                </a:cubicBezTo>
                <a:close/>
                <a:moveTo>
                  <a:pt x="10215" y="3381"/>
                </a:moveTo>
                <a:cubicBezTo>
                  <a:pt x="10215" y="3328"/>
                  <a:pt x="10189" y="3283"/>
                  <a:pt x="10126" y="3283"/>
                </a:cubicBezTo>
                <a:cubicBezTo>
                  <a:pt x="10064" y="3274"/>
                  <a:pt x="10028" y="3310"/>
                  <a:pt x="10028" y="3381"/>
                </a:cubicBezTo>
                <a:cubicBezTo>
                  <a:pt x="10028" y="3435"/>
                  <a:pt x="10064" y="3471"/>
                  <a:pt x="10117" y="3480"/>
                </a:cubicBezTo>
                <a:cubicBezTo>
                  <a:pt x="10180" y="3471"/>
                  <a:pt x="10215" y="3444"/>
                  <a:pt x="10215" y="3381"/>
                </a:cubicBezTo>
                <a:close/>
                <a:moveTo>
                  <a:pt x="10867" y="3381"/>
                </a:moveTo>
                <a:cubicBezTo>
                  <a:pt x="10876" y="3328"/>
                  <a:pt x="10840" y="3292"/>
                  <a:pt x="10786" y="3292"/>
                </a:cubicBezTo>
                <a:cubicBezTo>
                  <a:pt x="10724" y="3283"/>
                  <a:pt x="10688" y="3319"/>
                  <a:pt x="10688" y="3381"/>
                </a:cubicBezTo>
                <a:cubicBezTo>
                  <a:pt x="10688" y="3435"/>
                  <a:pt x="10724" y="3462"/>
                  <a:pt x="10777" y="3471"/>
                </a:cubicBezTo>
                <a:cubicBezTo>
                  <a:pt x="10831" y="3462"/>
                  <a:pt x="10867" y="3435"/>
                  <a:pt x="10867" y="3381"/>
                </a:cubicBezTo>
                <a:close/>
                <a:moveTo>
                  <a:pt x="884" y="2721"/>
                </a:moveTo>
                <a:cubicBezTo>
                  <a:pt x="884" y="2668"/>
                  <a:pt x="848" y="2632"/>
                  <a:pt x="795" y="2632"/>
                </a:cubicBezTo>
                <a:cubicBezTo>
                  <a:pt x="741" y="2641"/>
                  <a:pt x="714" y="2677"/>
                  <a:pt x="723" y="2730"/>
                </a:cubicBezTo>
                <a:cubicBezTo>
                  <a:pt x="723" y="2775"/>
                  <a:pt x="759" y="2802"/>
                  <a:pt x="804" y="2802"/>
                </a:cubicBezTo>
                <a:cubicBezTo>
                  <a:pt x="857" y="2793"/>
                  <a:pt x="884" y="2766"/>
                  <a:pt x="884" y="2721"/>
                </a:cubicBezTo>
                <a:close/>
                <a:moveTo>
                  <a:pt x="12008" y="5380"/>
                </a:moveTo>
                <a:cubicBezTo>
                  <a:pt x="12008" y="5433"/>
                  <a:pt x="12044" y="5469"/>
                  <a:pt x="12089" y="5469"/>
                </a:cubicBezTo>
                <a:cubicBezTo>
                  <a:pt x="12151" y="5469"/>
                  <a:pt x="12187" y="5433"/>
                  <a:pt x="12187" y="5371"/>
                </a:cubicBezTo>
                <a:cubicBezTo>
                  <a:pt x="12187" y="5317"/>
                  <a:pt x="12151" y="5291"/>
                  <a:pt x="12098" y="5291"/>
                </a:cubicBezTo>
                <a:cubicBezTo>
                  <a:pt x="12044" y="5299"/>
                  <a:pt x="12008" y="5326"/>
                  <a:pt x="12008" y="5380"/>
                </a:cubicBezTo>
                <a:close/>
                <a:moveTo>
                  <a:pt x="28" y="4720"/>
                </a:moveTo>
                <a:cubicBezTo>
                  <a:pt x="28" y="4773"/>
                  <a:pt x="54" y="4809"/>
                  <a:pt x="117" y="4818"/>
                </a:cubicBezTo>
                <a:cubicBezTo>
                  <a:pt x="179" y="4818"/>
                  <a:pt x="215" y="4782"/>
                  <a:pt x="215" y="4720"/>
                </a:cubicBezTo>
                <a:cubicBezTo>
                  <a:pt x="215" y="4657"/>
                  <a:pt x="179" y="4630"/>
                  <a:pt x="117" y="4621"/>
                </a:cubicBezTo>
                <a:cubicBezTo>
                  <a:pt x="63" y="4630"/>
                  <a:pt x="28" y="4657"/>
                  <a:pt x="28" y="4720"/>
                </a:cubicBezTo>
                <a:close/>
                <a:moveTo>
                  <a:pt x="11339" y="4720"/>
                </a:moveTo>
                <a:cubicBezTo>
                  <a:pt x="11339" y="4773"/>
                  <a:pt x="11375" y="4809"/>
                  <a:pt x="11438" y="4818"/>
                </a:cubicBezTo>
                <a:cubicBezTo>
                  <a:pt x="11491" y="4818"/>
                  <a:pt x="11527" y="4782"/>
                  <a:pt x="11536" y="4720"/>
                </a:cubicBezTo>
                <a:cubicBezTo>
                  <a:pt x="11536" y="4666"/>
                  <a:pt x="11500" y="4630"/>
                  <a:pt x="11438" y="4621"/>
                </a:cubicBezTo>
                <a:cubicBezTo>
                  <a:pt x="11384" y="4630"/>
                  <a:pt x="11348" y="4657"/>
                  <a:pt x="11339" y="4720"/>
                </a:cubicBezTo>
                <a:close/>
                <a:moveTo>
                  <a:pt x="12107" y="4639"/>
                </a:moveTo>
                <a:cubicBezTo>
                  <a:pt x="12053" y="4630"/>
                  <a:pt x="12017" y="4666"/>
                  <a:pt x="12008" y="4720"/>
                </a:cubicBezTo>
                <a:cubicBezTo>
                  <a:pt x="12008" y="4764"/>
                  <a:pt x="12044" y="4800"/>
                  <a:pt x="12089" y="4800"/>
                </a:cubicBezTo>
                <a:cubicBezTo>
                  <a:pt x="12142" y="4809"/>
                  <a:pt x="12178" y="4773"/>
                  <a:pt x="12187" y="4720"/>
                </a:cubicBezTo>
                <a:cubicBezTo>
                  <a:pt x="12178" y="4675"/>
                  <a:pt x="12151" y="4639"/>
                  <a:pt x="12107" y="4639"/>
                </a:cubicBezTo>
                <a:close/>
                <a:moveTo>
                  <a:pt x="2035" y="2061"/>
                </a:moveTo>
                <a:cubicBezTo>
                  <a:pt x="2035" y="2115"/>
                  <a:pt x="2062" y="2141"/>
                  <a:pt x="2115" y="2150"/>
                </a:cubicBezTo>
                <a:cubicBezTo>
                  <a:pt x="2169" y="2150"/>
                  <a:pt x="2204" y="2115"/>
                  <a:pt x="2204" y="2070"/>
                </a:cubicBezTo>
                <a:cubicBezTo>
                  <a:pt x="2213" y="2008"/>
                  <a:pt x="2178" y="1981"/>
                  <a:pt x="2124" y="1972"/>
                </a:cubicBezTo>
                <a:cubicBezTo>
                  <a:pt x="2070" y="1981"/>
                  <a:pt x="2035" y="2008"/>
                  <a:pt x="2035" y="2061"/>
                </a:cubicBezTo>
                <a:close/>
                <a:moveTo>
                  <a:pt x="2873" y="2061"/>
                </a:moveTo>
                <a:cubicBezTo>
                  <a:pt x="2873" y="2008"/>
                  <a:pt x="2838" y="1972"/>
                  <a:pt x="2775" y="1972"/>
                </a:cubicBezTo>
                <a:cubicBezTo>
                  <a:pt x="2722" y="1972"/>
                  <a:pt x="2686" y="1999"/>
                  <a:pt x="2686" y="2061"/>
                </a:cubicBezTo>
                <a:cubicBezTo>
                  <a:pt x="2686" y="2115"/>
                  <a:pt x="2722" y="2150"/>
                  <a:pt x="2784" y="2159"/>
                </a:cubicBezTo>
                <a:cubicBezTo>
                  <a:pt x="2838" y="2150"/>
                  <a:pt x="2873" y="2124"/>
                  <a:pt x="2873" y="2061"/>
                </a:cubicBezTo>
                <a:close/>
                <a:moveTo>
                  <a:pt x="3462" y="1963"/>
                </a:moveTo>
                <a:cubicBezTo>
                  <a:pt x="3409" y="1963"/>
                  <a:pt x="3364" y="1999"/>
                  <a:pt x="3364" y="2052"/>
                </a:cubicBezTo>
                <a:cubicBezTo>
                  <a:pt x="3364" y="2124"/>
                  <a:pt x="3400" y="2159"/>
                  <a:pt x="3462" y="2159"/>
                </a:cubicBezTo>
                <a:cubicBezTo>
                  <a:pt x="3525" y="2159"/>
                  <a:pt x="3551" y="2115"/>
                  <a:pt x="3560" y="2061"/>
                </a:cubicBezTo>
                <a:cubicBezTo>
                  <a:pt x="3551" y="1999"/>
                  <a:pt x="3525" y="1963"/>
                  <a:pt x="3462" y="1963"/>
                </a:cubicBezTo>
                <a:close/>
                <a:moveTo>
                  <a:pt x="8030" y="2061"/>
                </a:moveTo>
                <a:cubicBezTo>
                  <a:pt x="8030" y="2124"/>
                  <a:pt x="8056" y="2150"/>
                  <a:pt x="8119" y="2159"/>
                </a:cubicBezTo>
                <a:cubicBezTo>
                  <a:pt x="8181" y="2159"/>
                  <a:pt x="8217" y="2124"/>
                  <a:pt x="8217" y="2061"/>
                </a:cubicBezTo>
                <a:cubicBezTo>
                  <a:pt x="8217" y="1999"/>
                  <a:pt x="8181" y="1972"/>
                  <a:pt x="8119" y="1963"/>
                </a:cubicBezTo>
                <a:cubicBezTo>
                  <a:pt x="8065" y="1972"/>
                  <a:pt x="8030" y="1999"/>
                  <a:pt x="8030" y="2061"/>
                </a:cubicBezTo>
                <a:moveTo>
                  <a:pt x="8779" y="1972"/>
                </a:moveTo>
                <a:cubicBezTo>
                  <a:pt x="8726" y="1972"/>
                  <a:pt x="8690" y="2008"/>
                  <a:pt x="8690" y="2061"/>
                </a:cubicBezTo>
                <a:cubicBezTo>
                  <a:pt x="8690" y="2115"/>
                  <a:pt x="8726" y="2150"/>
                  <a:pt x="8788" y="2150"/>
                </a:cubicBezTo>
                <a:cubicBezTo>
                  <a:pt x="8842" y="2150"/>
                  <a:pt x="8868" y="2115"/>
                  <a:pt x="8868" y="2061"/>
                </a:cubicBezTo>
                <a:cubicBezTo>
                  <a:pt x="8859" y="2008"/>
                  <a:pt x="8833" y="1972"/>
                  <a:pt x="8779" y="1972"/>
                </a:cubicBezTo>
                <a:close/>
                <a:moveTo>
                  <a:pt x="9430" y="1981"/>
                </a:moveTo>
                <a:cubicBezTo>
                  <a:pt x="9386" y="1981"/>
                  <a:pt x="9350" y="2017"/>
                  <a:pt x="9350" y="2061"/>
                </a:cubicBezTo>
                <a:cubicBezTo>
                  <a:pt x="9359" y="2115"/>
                  <a:pt x="9395" y="2150"/>
                  <a:pt x="9448" y="2141"/>
                </a:cubicBezTo>
                <a:cubicBezTo>
                  <a:pt x="9493" y="2141"/>
                  <a:pt x="9520" y="2106"/>
                  <a:pt x="9520" y="2052"/>
                </a:cubicBezTo>
                <a:cubicBezTo>
                  <a:pt x="9511" y="2008"/>
                  <a:pt x="9484" y="1972"/>
                  <a:pt x="9430" y="1981"/>
                </a:cubicBezTo>
                <a:close/>
                <a:moveTo>
                  <a:pt x="8128" y="1294"/>
                </a:moveTo>
                <a:cubicBezTo>
                  <a:pt x="8074" y="1285"/>
                  <a:pt x="8039" y="1321"/>
                  <a:pt x="8039" y="1374"/>
                </a:cubicBezTo>
                <a:cubicBezTo>
                  <a:pt x="8030" y="1428"/>
                  <a:pt x="8065" y="1454"/>
                  <a:pt x="8110" y="1463"/>
                </a:cubicBezTo>
                <a:cubicBezTo>
                  <a:pt x="8164" y="1472"/>
                  <a:pt x="8199" y="1437"/>
                  <a:pt x="8208" y="1383"/>
                </a:cubicBezTo>
                <a:cubicBezTo>
                  <a:pt x="8199" y="1330"/>
                  <a:pt x="8172" y="1303"/>
                  <a:pt x="8128" y="1294"/>
                </a:cubicBezTo>
                <a:close/>
                <a:moveTo>
                  <a:pt x="10679" y="4050"/>
                </a:moveTo>
                <a:cubicBezTo>
                  <a:pt x="10679" y="4113"/>
                  <a:pt x="10706" y="4149"/>
                  <a:pt x="10768" y="4158"/>
                </a:cubicBezTo>
                <a:cubicBezTo>
                  <a:pt x="10831" y="4158"/>
                  <a:pt x="10876" y="4131"/>
                  <a:pt x="10876" y="4059"/>
                </a:cubicBezTo>
                <a:cubicBezTo>
                  <a:pt x="10876" y="4006"/>
                  <a:pt x="10840" y="3970"/>
                  <a:pt x="10786" y="3961"/>
                </a:cubicBezTo>
                <a:cubicBezTo>
                  <a:pt x="10724" y="3970"/>
                  <a:pt x="10688" y="3997"/>
                  <a:pt x="10679" y="4050"/>
                </a:cubicBezTo>
                <a:close/>
                <a:moveTo>
                  <a:pt x="11446" y="3970"/>
                </a:moveTo>
                <a:cubicBezTo>
                  <a:pt x="11393" y="3970"/>
                  <a:pt x="11348" y="3997"/>
                  <a:pt x="11348" y="4050"/>
                </a:cubicBezTo>
                <a:cubicBezTo>
                  <a:pt x="11339" y="4113"/>
                  <a:pt x="11375" y="4149"/>
                  <a:pt x="11438" y="4149"/>
                </a:cubicBezTo>
                <a:cubicBezTo>
                  <a:pt x="11491" y="4149"/>
                  <a:pt x="11518" y="4113"/>
                  <a:pt x="11527" y="4059"/>
                </a:cubicBezTo>
                <a:cubicBezTo>
                  <a:pt x="11527" y="4015"/>
                  <a:pt x="11500" y="3970"/>
                  <a:pt x="11446" y="3970"/>
                </a:cubicBezTo>
                <a:close/>
                <a:moveTo>
                  <a:pt x="10117" y="2632"/>
                </a:moveTo>
                <a:cubicBezTo>
                  <a:pt x="10064" y="2632"/>
                  <a:pt x="10037" y="2668"/>
                  <a:pt x="10028" y="2712"/>
                </a:cubicBezTo>
                <a:cubicBezTo>
                  <a:pt x="10028" y="2775"/>
                  <a:pt x="10064" y="2810"/>
                  <a:pt x="10117" y="2810"/>
                </a:cubicBezTo>
                <a:cubicBezTo>
                  <a:pt x="10171" y="2810"/>
                  <a:pt x="10206" y="2775"/>
                  <a:pt x="10206" y="2721"/>
                </a:cubicBezTo>
                <a:cubicBezTo>
                  <a:pt x="10198" y="2668"/>
                  <a:pt x="10171" y="2632"/>
                  <a:pt x="10117" y="2632"/>
                </a:cubicBezTo>
                <a:close/>
                <a:moveTo>
                  <a:pt x="9439" y="2623"/>
                </a:moveTo>
                <a:cubicBezTo>
                  <a:pt x="9377" y="2623"/>
                  <a:pt x="9341" y="2659"/>
                  <a:pt x="9341" y="2721"/>
                </a:cubicBezTo>
                <a:cubicBezTo>
                  <a:pt x="9341" y="2784"/>
                  <a:pt x="9377" y="2810"/>
                  <a:pt x="9439" y="2810"/>
                </a:cubicBezTo>
                <a:cubicBezTo>
                  <a:pt x="9502" y="2810"/>
                  <a:pt x="9528" y="2775"/>
                  <a:pt x="9537" y="2721"/>
                </a:cubicBezTo>
                <a:cubicBezTo>
                  <a:pt x="9528" y="2659"/>
                  <a:pt x="9493" y="2623"/>
                  <a:pt x="9439" y="2623"/>
                </a:cubicBezTo>
                <a:close/>
                <a:moveTo>
                  <a:pt x="2026" y="2712"/>
                </a:moveTo>
                <a:cubicBezTo>
                  <a:pt x="2017" y="2775"/>
                  <a:pt x="2053" y="2810"/>
                  <a:pt x="2115" y="2819"/>
                </a:cubicBezTo>
                <a:cubicBezTo>
                  <a:pt x="2178" y="2819"/>
                  <a:pt x="2213" y="2784"/>
                  <a:pt x="2213" y="2721"/>
                </a:cubicBezTo>
                <a:cubicBezTo>
                  <a:pt x="2222" y="2659"/>
                  <a:pt x="2186" y="2632"/>
                  <a:pt x="2124" y="2623"/>
                </a:cubicBezTo>
                <a:cubicBezTo>
                  <a:pt x="2062" y="2623"/>
                  <a:pt x="2026" y="2650"/>
                  <a:pt x="2026" y="2712"/>
                </a:cubicBezTo>
                <a:close/>
                <a:moveTo>
                  <a:pt x="1473" y="2632"/>
                </a:moveTo>
                <a:cubicBezTo>
                  <a:pt x="1419" y="2623"/>
                  <a:pt x="1375" y="2659"/>
                  <a:pt x="1375" y="2712"/>
                </a:cubicBezTo>
                <a:cubicBezTo>
                  <a:pt x="1366" y="2766"/>
                  <a:pt x="1401" y="2810"/>
                  <a:pt x="1464" y="2810"/>
                </a:cubicBezTo>
                <a:cubicBezTo>
                  <a:pt x="1517" y="2810"/>
                  <a:pt x="1544" y="2775"/>
                  <a:pt x="1553" y="2721"/>
                </a:cubicBezTo>
                <a:cubicBezTo>
                  <a:pt x="1553" y="2677"/>
                  <a:pt x="1526" y="2632"/>
                  <a:pt x="1473" y="2632"/>
                </a:cubicBezTo>
                <a:close/>
                <a:moveTo>
                  <a:pt x="12695" y="6718"/>
                </a:moveTo>
                <a:cubicBezTo>
                  <a:pt x="12695" y="6771"/>
                  <a:pt x="12722" y="6807"/>
                  <a:pt x="12776" y="6807"/>
                </a:cubicBezTo>
                <a:cubicBezTo>
                  <a:pt x="12829" y="6807"/>
                  <a:pt x="12865" y="6780"/>
                  <a:pt x="12865" y="6727"/>
                </a:cubicBezTo>
                <a:cubicBezTo>
                  <a:pt x="12865" y="6664"/>
                  <a:pt x="12829" y="6638"/>
                  <a:pt x="12776" y="6629"/>
                </a:cubicBezTo>
                <a:cubicBezTo>
                  <a:pt x="12722" y="6638"/>
                  <a:pt x="12686" y="6664"/>
                  <a:pt x="12695" y="6718"/>
                </a:cubicBezTo>
                <a:moveTo>
                  <a:pt x="4881" y="2061"/>
                </a:moveTo>
                <a:cubicBezTo>
                  <a:pt x="4881" y="1990"/>
                  <a:pt x="4836" y="1954"/>
                  <a:pt x="4774" y="1954"/>
                </a:cubicBezTo>
                <a:cubicBezTo>
                  <a:pt x="4711" y="1963"/>
                  <a:pt x="4675" y="1999"/>
                  <a:pt x="4675" y="2061"/>
                </a:cubicBezTo>
                <a:cubicBezTo>
                  <a:pt x="4675" y="2132"/>
                  <a:pt x="4720" y="2159"/>
                  <a:pt x="4782" y="2168"/>
                </a:cubicBezTo>
                <a:cubicBezTo>
                  <a:pt x="4845" y="2159"/>
                  <a:pt x="4881" y="2124"/>
                  <a:pt x="4881" y="2061"/>
                </a:cubicBezTo>
                <a:close/>
                <a:moveTo>
                  <a:pt x="2677" y="2721"/>
                </a:moveTo>
                <a:cubicBezTo>
                  <a:pt x="2677" y="2784"/>
                  <a:pt x="2722" y="2828"/>
                  <a:pt x="2784" y="2819"/>
                </a:cubicBezTo>
                <a:cubicBezTo>
                  <a:pt x="2847" y="2819"/>
                  <a:pt x="2882" y="2784"/>
                  <a:pt x="2882" y="2712"/>
                </a:cubicBezTo>
                <a:cubicBezTo>
                  <a:pt x="2882" y="2650"/>
                  <a:pt x="2838" y="2623"/>
                  <a:pt x="2775" y="2614"/>
                </a:cubicBezTo>
                <a:cubicBezTo>
                  <a:pt x="2713" y="2623"/>
                  <a:pt x="2677" y="2659"/>
                  <a:pt x="2677" y="2721"/>
                </a:cubicBezTo>
                <a:close/>
                <a:moveTo>
                  <a:pt x="8681" y="2721"/>
                </a:moveTo>
                <a:cubicBezTo>
                  <a:pt x="8681" y="2793"/>
                  <a:pt x="8726" y="2819"/>
                  <a:pt x="8788" y="2819"/>
                </a:cubicBezTo>
                <a:cubicBezTo>
                  <a:pt x="8842" y="2819"/>
                  <a:pt x="8877" y="2775"/>
                  <a:pt x="8877" y="2721"/>
                </a:cubicBezTo>
                <a:cubicBezTo>
                  <a:pt x="8877" y="2659"/>
                  <a:pt x="8842" y="2623"/>
                  <a:pt x="8779" y="2614"/>
                </a:cubicBezTo>
                <a:cubicBezTo>
                  <a:pt x="8717" y="2623"/>
                  <a:pt x="8672" y="2659"/>
                  <a:pt x="8681" y="2721"/>
                </a:cubicBezTo>
                <a:close/>
                <a:moveTo>
                  <a:pt x="706" y="4042"/>
                </a:moveTo>
                <a:cubicBezTo>
                  <a:pt x="706" y="4095"/>
                  <a:pt x="732" y="4131"/>
                  <a:pt x="795" y="4140"/>
                </a:cubicBezTo>
                <a:cubicBezTo>
                  <a:pt x="857" y="4140"/>
                  <a:pt x="902" y="4104"/>
                  <a:pt x="902" y="4042"/>
                </a:cubicBezTo>
                <a:cubicBezTo>
                  <a:pt x="902" y="3979"/>
                  <a:pt x="866" y="3943"/>
                  <a:pt x="804" y="3935"/>
                </a:cubicBezTo>
                <a:cubicBezTo>
                  <a:pt x="741" y="3943"/>
                  <a:pt x="706" y="3970"/>
                  <a:pt x="706" y="4042"/>
                </a:cubicBezTo>
                <a:close/>
                <a:moveTo>
                  <a:pt x="1366" y="3381"/>
                </a:moveTo>
                <a:cubicBezTo>
                  <a:pt x="1366" y="3435"/>
                  <a:pt x="1392" y="3471"/>
                  <a:pt x="1455" y="3480"/>
                </a:cubicBezTo>
                <a:cubicBezTo>
                  <a:pt x="1517" y="3480"/>
                  <a:pt x="1562" y="3453"/>
                  <a:pt x="1562" y="3381"/>
                </a:cubicBezTo>
                <a:cubicBezTo>
                  <a:pt x="1562" y="3319"/>
                  <a:pt x="1526" y="3283"/>
                  <a:pt x="1464" y="3274"/>
                </a:cubicBezTo>
                <a:cubicBezTo>
                  <a:pt x="1401" y="3283"/>
                  <a:pt x="1366" y="3310"/>
                  <a:pt x="1366" y="3381"/>
                </a:cubicBezTo>
                <a:close/>
                <a:moveTo>
                  <a:pt x="11339" y="5380"/>
                </a:moveTo>
                <a:cubicBezTo>
                  <a:pt x="11339" y="5451"/>
                  <a:pt x="11384" y="5478"/>
                  <a:pt x="11446" y="5478"/>
                </a:cubicBezTo>
                <a:cubicBezTo>
                  <a:pt x="11500" y="5478"/>
                  <a:pt x="11536" y="5442"/>
                  <a:pt x="11536" y="5380"/>
                </a:cubicBezTo>
                <a:cubicBezTo>
                  <a:pt x="11536" y="5317"/>
                  <a:pt x="11500" y="5282"/>
                  <a:pt x="11438" y="5273"/>
                </a:cubicBezTo>
                <a:cubicBezTo>
                  <a:pt x="11375" y="5282"/>
                  <a:pt x="11330" y="5317"/>
                  <a:pt x="11339" y="5380"/>
                </a:cubicBezTo>
                <a:close/>
                <a:moveTo>
                  <a:pt x="4113" y="1963"/>
                </a:moveTo>
                <a:cubicBezTo>
                  <a:pt x="4051" y="1963"/>
                  <a:pt x="4024" y="1999"/>
                  <a:pt x="4024" y="2061"/>
                </a:cubicBezTo>
                <a:cubicBezTo>
                  <a:pt x="4024" y="2124"/>
                  <a:pt x="4060" y="2159"/>
                  <a:pt x="4122" y="2159"/>
                </a:cubicBezTo>
                <a:cubicBezTo>
                  <a:pt x="4185" y="2159"/>
                  <a:pt x="4220" y="2124"/>
                  <a:pt x="4220" y="2052"/>
                </a:cubicBezTo>
                <a:cubicBezTo>
                  <a:pt x="4212" y="1990"/>
                  <a:pt x="4176" y="1954"/>
                  <a:pt x="4113" y="1963"/>
                </a:cubicBezTo>
                <a:close/>
                <a:moveTo>
                  <a:pt x="10786" y="4613"/>
                </a:moveTo>
                <a:cubicBezTo>
                  <a:pt x="10715" y="4613"/>
                  <a:pt x="10670" y="4648"/>
                  <a:pt x="10670" y="4720"/>
                </a:cubicBezTo>
                <a:cubicBezTo>
                  <a:pt x="10670" y="4782"/>
                  <a:pt x="10715" y="4827"/>
                  <a:pt x="10768" y="4827"/>
                </a:cubicBezTo>
                <a:cubicBezTo>
                  <a:pt x="10840" y="4827"/>
                  <a:pt x="10876" y="4791"/>
                  <a:pt x="10884" y="4720"/>
                </a:cubicBezTo>
                <a:cubicBezTo>
                  <a:pt x="10884" y="4657"/>
                  <a:pt x="10849" y="4613"/>
                  <a:pt x="10786" y="4613"/>
                </a:cubicBezTo>
                <a:close/>
                <a:moveTo>
                  <a:pt x="9439" y="3274"/>
                </a:moveTo>
                <a:cubicBezTo>
                  <a:pt x="9377" y="3265"/>
                  <a:pt x="9332" y="3310"/>
                  <a:pt x="9332" y="3381"/>
                </a:cubicBezTo>
                <a:cubicBezTo>
                  <a:pt x="9332" y="3444"/>
                  <a:pt x="9368" y="3480"/>
                  <a:pt x="9430" y="3488"/>
                </a:cubicBezTo>
                <a:cubicBezTo>
                  <a:pt x="9502" y="3488"/>
                  <a:pt x="9537" y="3444"/>
                  <a:pt x="9546" y="3381"/>
                </a:cubicBezTo>
                <a:cubicBezTo>
                  <a:pt x="9537" y="3319"/>
                  <a:pt x="9502" y="3274"/>
                  <a:pt x="9439" y="3274"/>
                </a:cubicBezTo>
                <a:close/>
                <a:moveTo>
                  <a:pt x="3355" y="2730"/>
                </a:moveTo>
                <a:cubicBezTo>
                  <a:pt x="3355" y="2793"/>
                  <a:pt x="3400" y="2828"/>
                  <a:pt x="3462" y="2828"/>
                </a:cubicBezTo>
                <a:cubicBezTo>
                  <a:pt x="3525" y="2828"/>
                  <a:pt x="3569" y="2784"/>
                  <a:pt x="3569" y="2721"/>
                </a:cubicBezTo>
                <a:cubicBezTo>
                  <a:pt x="3569" y="2650"/>
                  <a:pt x="3525" y="2614"/>
                  <a:pt x="3462" y="2605"/>
                </a:cubicBezTo>
                <a:cubicBezTo>
                  <a:pt x="3391" y="2623"/>
                  <a:pt x="3346" y="2659"/>
                  <a:pt x="3355" y="2730"/>
                </a:cubicBezTo>
                <a:close/>
                <a:moveTo>
                  <a:pt x="10117" y="4166"/>
                </a:moveTo>
                <a:cubicBezTo>
                  <a:pt x="10189" y="4166"/>
                  <a:pt x="10224" y="4122"/>
                  <a:pt x="10224" y="4059"/>
                </a:cubicBezTo>
                <a:cubicBezTo>
                  <a:pt x="10224" y="3988"/>
                  <a:pt x="10180" y="3952"/>
                  <a:pt x="10108" y="3952"/>
                </a:cubicBezTo>
                <a:cubicBezTo>
                  <a:pt x="10055" y="3961"/>
                  <a:pt x="10019" y="3997"/>
                  <a:pt x="10010" y="4059"/>
                </a:cubicBezTo>
                <a:cubicBezTo>
                  <a:pt x="10019" y="4122"/>
                  <a:pt x="10055" y="4166"/>
                  <a:pt x="10117" y="4166"/>
                </a:cubicBezTo>
                <a:close/>
                <a:moveTo>
                  <a:pt x="11545" y="6031"/>
                </a:moveTo>
                <a:cubicBezTo>
                  <a:pt x="11536" y="5969"/>
                  <a:pt x="11500" y="5924"/>
                  <a:pt x="11438" y="5933"/>
                </a:cubicBezTo>
                <a:cubicBezTo>
                  <a:pt x="11366" y="5933"/>
                  <a:pt x="11322" y="5977"/>
                  <a:pt x="11330" y="6049"/>
                </a:cubicBezTo>
                <a:cubicBezTo>
                  <a:pt x="11339" y="6111"/>
                  <a:pt x="11375" y="6138"/>
                  <a:pt x="11438" y="6147"/>
                </a:cubicBezTo>
                <a:cubicBezTo>
                  <a:pt x="11509" y="6138"/>
                  <a:pt x="11554" y="6093"/>
                  <a:pt x="11545" y="6031"/>
                </a:cubicBezTo>
                <a:close/>
                <a:moveTo>
                  <a:pt x="126" y="5273"/>
                </a:moveTo>
                <a:cubicBezTo>
                  <a:pt x="54" y="5273"/>
                  <a:pt x="10" y="5317"/>
                  <a:pt x="10" y="5380"/>
                </a:cubicBezTo>
                <a:cubicBezTo>
                  <a:pt x="19" y="5451"/>
                  <a:pt x="63" y="5487"/>
                  <a:pt x="135" y="5487"/>
                </a:cubicBezTo>
                <a:cubicBezTo>
                  <a:pt x="197" y="5478"/>
                  <a:pt x="224" y="5433"/>
                  <a:pt x="233" y="5380"/>
                </a:cubicBezTo>
                <a:cubicBezTo>
                  <a:pt x="224" y="5308"/>
                  <a:pt x="188" y="5273"/>
                  <a:pt x="126" y="5273"/>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73" name="Google Shape;1673;p64"/>
          <p:cNvGrpSpPr/>
          <p:nvPr/>
        </p:nvGrpSpPr>
        <p:grpSpPr>
          <a:xfrm>
            <a:off x="7474308" y="4375510"/>
            <a:ext cx="3011323" cy="1432849"/>
            <a:chOff x="6138003" y="1915900"/>
            <a:chExt cx="1988197" cy="946025"/>
          </a:xfrm>
        </p:grpSpPr>
        <p:sp>
          <p:nvSpPr>
            <p:cNvPr id="1674" name="Google Shape;1674;p64"/>
            <p:cNvSpPr/>
            <p:nvPr/>
          </p:nvSpPr>
          <p:spPr>
            <a:xfrm rot="5400000">
              <a:off x="6722851" y="1458576"/>
              <a:ext cx="818501" cy="1988197"/>
            </a:xfrm>
            <a:custGeom>
              <a:rect b="b" l="l" r="r" t="t"/>
              <a:pathLst>
                <a:path extrusionOk="0" h="16754" w="6897">
                  <a:moveTo>
                    <a:pt x="6558" y="8029"/>
                  </a:moveTo>
                  <a:cubicBezTo>
                    <a:pt x="6558" y="8118"/>
                    <a:pt x="6629" y="8190"/>
                    <a:pt x="6718" y="8199"/>
                  </a:cubicBezTo>
                  <a:cubicBezTo>
                    <a:pt x="6807" y="8199"/>
                    <a:pt x="6888" y="8127"/>
                    <a:pt x="6888" y="8029"/>
                  </a:cubicBezTo>
                  <a:cubicBezTo>
                    <a:pt x="6888" y="7940"/>
                    <a:pt x="6816" y="7869"/>
                    <a:pt x="6727" y="7869"/>
                  </a:cubicBezTo>
                  <a:cubicBezTo>
                    <a:pt x="6638" y="7860"/>
                    <a:pt x="6567" y="7931"/>
                    <a:pt x="6558" y="8029"/>
                  </a:cubicBezTo>
                  <a:close/>
                  <a:moveTo>
                    <a:pt x="6736" y="9207"/>
                  </a:moveTo>
                  <a:cubicBezTo>
                    <a:pt x="6647" y="9198"/>
                    <a:pt x="6567" y="9278"/>
                    <a:pt x="6558" y="9358"/>
                  </a:cubicBezTo>
                  <a:cubicBezTo>
                    <a:pt x="6558" y="9448"/>
                    <a:pt x="6629" y="9528"/>
                    <a:pt x="6718" y="9537"/>
                  </a:cubicBezTo>
                  <a:cubicBezTo>
                    <a:pt x="6807" y="9537"/>
                    <a:pt x="6888" y="9465"/>
                    <a:pt x="6888" y="9376"/>
                  </a:cubicBezTo>
                  <a:cubicBezTo>
                    <a:pt x="6897" y="9296"/>
                    <a:pt x="6825" y="9216"/>
                    <a:pt x="6736" y="9207"/>
                  </a:cubicBezTo>
                  <a:close/>
                  <a:moveTo>
                    <a:pt x="6727" y="8520"/>
                  </a:moveTo>
                  <a:cubicBezTo>
                    <a:pt x="6629" y="8529"/>
                    <a:pt x="6558" y="8600"/>
                    <a:pt x="6558" y="8689"/>
                  </a:cubicBezTo>
                  <a:cubicBezTo>
                    <a:pt x="6558" y="8778"/>
                    <a:pt x="6638" y="8859"/>
                    <a:pt x="6736" y="8850"/>
                  </a:cubicBezTo>
                  <a:cubicBezTo>
                    <a:pt x="6825" y="8850"/>
                    <a:pt x="6897" y="8770"/>
                    <a:pt x="6888" y="8680"/>
                  </a:cubicBezTo>
                  <a:cubicBezTo>
                    <a:pt x="6888" y="8591"/>
                    <a:pt x="6816" y="8520"/>
                    <a:pt x="6727" y="8520"/>
                  </a:cubicBezTo>
                  <a:close/>
                  <a:moveTo>
                    <a:pt x="6727" y="7208"/>
                  </a:moveTo>
                  <a:cubicBezTo>
                    <a:pt x="6638" y="7208"/>
                    <a:pt x="6567" y="7280"/>
                    <a:pt x="6558" y="7360"/>
                  </a:cubicBezTo>
                  <a:cubicBezTo>
                    <a:pt x="6558" y="7449"/>
                    <a:pt x="6629" y="7530"/>
                    <a:pt x="6718" y="7538"/>
                  </a:cubicBezTo>
                  <a:cubicBezTo>
                    <a:pt x="6807" y="7538"/>
                    <a:pt x="6888" y="7458"/>
                    <a:pt x="6888" y="7369"/>
                  </a:cubicBezTo>
                  <a:cubicBezTo>
                    <a:pt x="6888" y="7289"/>
                    <a:pt x="6807" y="7208"/>
                    <a:pt x="6727" y="7208"/>
                  </a:cubicBezTo>
                  <a:close/>
                  <a:moveTo>
                    <a:pt x="6718" y="9867"/>
                  </a:moveTo>
                  <a:cubicBezTo>
                    <a:pt x="6629" y="9876"/>
                    <a:pt x="6575" y="9929"/>
                    <a:pt x="6567" y="10027"/>
                  </a:cubicBezTo>
                  <a:cubicBezTo>
                    <a:pt x="6558" y="10108"/>
                    <a:pt x="6638" y="10188"/>
                    <a:pt x="6718" y="10188"/>
                  </a:cubicBezTo>
                  <a:cubicBezTo>
                    <a:pt x="6807" y="10197"/>
                    <a:pt x="6888" y="10117"/>
                    <a:pt x="6888" y="10027"/>
                  </a:cubicBezTo>
                  <a:cubicBezTo>
                    <a:pt x="6888" y="9947"/>
                    <a:pt x="6807" y="9858"/>
                    <a:pt x="6718" y="9867"/>
                  </a:cubicBezTo>
                  <a:close/>
                  <a:moveTo>
                    <a:pt x="5906" y="8689"/>
                  </a:moveTo>
                  <a:cubicBezTo>
                    <a:pt x="5915" y="8787"/>
                    <a:pt x="5969" y="8841"/>
                    <a:pt x="6058" y="8850"/>
                  </a:cubicBezTo>
                  <a:cubicBezTo>
                    <a:pt x="6147" y="8859"/>
                    <a:pt x="6228" y="8778"/>
                    <a:pt x="6228" y="8689"/>
                  </a:cubicBezTo>
                  <a:cubicBezTo>
                    <a:pt x="6228" y="8609"/>
                    <a:pt x="6147" y="8529"/>
                    <a:pt x="6067" y="8529"/>
                  </a:cubicBezTo>
                  <a:cubicBezTo>
                    <a:pt x="5978" y="8529"/>
                    <a:pt x="5897" y="8609"/>
                    <a:pt x="5906" y="8689"/>
                  </a:cubicBezTo>
                  <a:close/>
                  <a:moveTo>
                    <a:pt x="6228" y="8038"/>
                  </a:moveTo>
                  <a:cubicBezTo>
                    <a:pt x="6228" y="7949"/>
                    <a:pt x="6156" y="7869"/>
                    <a:pt x="6067" y="7869"/>
                  </a:cubicBezTo>
                  <a:cubicBezTo>
                    <a:pt x="5987" y="7869"/>
                    <a:pt x="5906" y="7940"/>
                    <a:pt x="5906" y="8020"/>
                  </a:cubicBezTo>
                  <a:cubicBezTo>
                    <a:pt x="5897" y="8109"/>
                    <a:pt x="5978" y="8190"/>
                    <a:pt x="6067" y="8190"/>
                  </a:cubicBezTo>
                  <a:cubicBezTo>
                    <a:pt x="6147" y="8190"/>
                    <a:pt x="6219" y="8118"/>
                    <a:pt x="6228" y="8038"/>
                  </a:cubicBezTo>
                  <a:close/>
                  <a:moveTo>
                    <a:pt x="6888" y="6718"/>
                  </a:moveTo>
                  <a:cubicBezTo>
                    <a:pt x="6888" y="6629"/>
                    <a:pt x="6807" y="6548"/>
                    <a:pt x="6727" y="6548"/>
                  </a:cubicBezTo>
                  <a:cubicBezTo>
                    <a:pt x="6638" y="6548"/>
                    <a:pt x="6567" y="6629"/>
                    <a:pt x="6567" y="6709"/>
                  </a:cubicBezTo>
                  <a:cubicBezTo>
                    <a:pt x="6558" y="6798"/>
                    <a:pt x="6638" y="6878"/>
                    <a:pt x="6727" y="6869"/>
                  </a:cubicBezTo>
                  <a:cubicBezTo>
                    <a:pt x="6807" y="6869"/>
                    <a:pt x="6879" y="6798"/>
                    <a:pt x="6888" y="6718"/>
                  </a:cubicBezTo>
                  <a:close/>
                  <a:moveTo>
                    <a:pt x="6067" y="9207"/>
                  </a:moveTo>
                  <a:cubicBezTo>
                    <a:pt x="5987" y="9207"/>
                    <a:pt x="5906" y="9287"/>
                    <a:pt x="5906" y="9376"/>
                  </a:cubicBezTo>
                  <a:cubicBezTo>
                    <a:pt x="5906" y="9456"/>
                    <a:pt x="5978" y="9528"/>
                    <a:pt x="6058" y="9528"/>
                  </a:cubicBezTo>
                  <a:cubicBezTo>
                    <a:pt x="6147" y="9537"/>
                    <a:pt x="6228" y="9456"/>
                    <a:pt x="6228" y="9367"/>
                  </a:cubicBezTo>
                  <a:cubicBezTo>
                    <a:pt x="6228" y="9287"/>
                    <a:pt x="6156" y="9216"/>
                    <a:pt x="6067" y="9207"/>
                  </a:cubicBezTo>
                  <a:close/>
                  <a:moveTo>
                    <a:pt x="5906" y="7369"/>
                  </a:moveTo>
                  <a:cubicBezTo>
                    <a:pt x="5906" y="7449"/>
                    <a:pt x="5978" y="7530"/>
                    <a:pt x="6058" y="7530"/>
                  </a:cubicBezTo>
                  <a:cubicBezTo>
                    <a:pt x="6147" y="7530"/>
                    <a:pt x="6228" y="7449"/>
                    <a:pt x="6228" y="7369"/>
                  </a:cubicBezTo>
                  <a:cubicBezTo>
                    <a:pt x="6219" y="7289"/>
                    <a:pt x="6147" y="7208"/>
                    <a:pt x="6067" y="7208"/>
                  </a:cubicBezTo>
                  <a:cubicBezTo>
                    <a:pt x="5987" y="7208"/>
                    <a:pt x="5906" y="7289"/>
                    <a:pt x="5906" y="7369"/>
                  </a:cubicBezTo>
                  <a:close/>
                  <a:moveTo>
                    <a:pt x="6879" y="10688"/>
                  </a:moveTo>
                  <a:cubicBezTo>
                    <a:pt x="6879" y="10607"/>
                    <a:pt x="6807" y="10527"/>
                    <a:pt x="6718" y="10527"/>
                  </a:cubicBezTo>
                  <a:cubicBezTo>
                    <a:pt x="6638" y="10536"/>
                    <a:pt x="6567" y="10607"/>
                    <a:pt x="6567" y="10688"/>
                  </a:cubicBezTo>
                  <a:cubicBezTo>
                    <a:pt x="6567" y="10777"/>
                    <a:pt x="6647" y="10848"/>
                    <a:pt x="6727" y="10848"/>
                  </a:cubicBezTo>
                  <a:cubicBezTo>
                    <a:pt x="6807" y="10848"/>
                    <a:pt x="6888" y="10768"/>
                    <a:pt x="6879" y="10688"/>
                  </a:cubicBezTo>
                  <a:close/>
                  <a:moveTo>
                    <a:pt x="5906" y="10027"/>
                  </a:moveTo>
                  <a:cubicBezTo>
                    <a:pt x="5906" y="10108"/>
                    <a:pt x="5978" y="10188"/>
                    <a:pt x="6067" y="10188"/>
                  </a:cubicBezTo>
                  <a:cubicBezTo>
                    <a:pt x="6147" y="10188"/>
                    <a:pt x="6219" y="10117"/>
                    <a:pt x="6228" y="10036"/>
                  </a:cubicBezTo>
                  <a:cubicBezTo>
                    <a:pt x="6228" y="9947"/>
                    <a:pt x="6147" y="9876"/>
                    <a:pt x="6067" y="9876"/>
                  </a:cubicBezTo>
                  <a:cubicBezTo>
                    <a:pt x="5987" y="9867"/>
                    <a:pt x="5906" y="9947"/>
                    <a:pt x="5906" y="10027"/>
                  </a:cubicBezTo>
                  <a:close/>
                  <a:moveTo>
                    <a:pt x="6058" y="6557"/>
                  </a:moveTo>
                  <a:cubicBezTo>
                    <a:pt x="5969" y="6566"/>
                    <a:pt x="5915" y="6620"/>
                    <a:pt x="5915" y="6709"/>
                  </a:cubicBezTo>
                  <a:cubicBezTo>
                    <a:pt x="5906" y="6798"/>
                    <a:pt x="5987" y="6869"/>
                    <a:pt x="6067" y="6869"/>
                  </a:cubicBezTo>
                  <a:cubicBezTo>
                    <a:pt x="6147" y="6869"/>
                    <a:pt x="6228" y="6789"/>
                    <a:pt x="6219" y="6709"/>
                  </a:cubicBezTo>
                  <a:cubicBezTo>
                    <a:pt x="6219" y="6620"/>
                    <a:pt x="6138" y="6548"/>
                    <a:pt x="6058" y="6557"/>
                  </a:cubicBezTo>
                  <a:close/>
                  <a:moveTo>
                    <a:pt x="5541" y="8689"/>
                  </a:moveTo>
                  <a:cubicBezTo>
                    <a:pt x="5532" y="8600"/>
                    <a:pt x="5478" y="8547"/>
                    <a:pt x="5398" y="8538"/>
                  </a:cubicBezTo>
                  <a:cubicBezTo>
                    <a:pt x="5309" y="8520"/>
                    <a:pt x="5228" y="8600"/>
                    <a:pt x="5228" y="8680"/>
                  </a:cubicBezTo>
                  <a:cubicBezTo>
                    <a:pt x="5219" y="8761"/>
                    <a:pt x="5300" y="8841"/>
                    <a:pt x="5380" y="8841"/>
                  </a:cubicBezTo>
                  <a:cubicBezTo>
                    <a:pt x="5460" y="8850"/>
                    <a:pt x="5541" y="8770"/>
                    <a:pt x="5541" y="8689"/>
                  </a:cubicBezTo>
                  <a:close/>
                  <a:moveTo>
                    <a:pt x="6870" y="6040"/>
                  </a:moveTo>
                  <a:cubicBezTo>
                    <a:pt x="6879" y="5951"/>
                    <a:pt x="6834" y="5897"/>
                    <a:pt x="6736" y="5879"/>
                  </a:cubicBezTo>
                  <a:cubicBezTo>
                    <a:pt x="6647" y="5870"/>
                    <a:pt x="6575" y="5933"/>
                    <a:pt x="6575" y="6022"/>
                  </a:cubicBezTo>
                  <a:cubicBezTo>
                    <a:pt x="6575" y="6120"/>
                    <a:pt x="6620" y="6165"/>
                    <a:pt x="6718" y="6182"/>
                  </a:cubicBezTo>
                  <a:cubicBezTo>
                    <a:pt x="6807" y="6174"/>
                    <a:pt x="6870" y="6138"/>
                    <a:pt x="6870" y="6040"/>
                  </a:cubicBezTo>
                  <a:close/>
                  <a:moveTo>
                    <a:pt x="5532" y="8038"/>
                  </a:moveTo>
                  <a:cubicBezTo>
                    <a:pt x="5532" y="7940"/>
                    <a:pt x="5487" y="7886"/>
                    <a:pt x="5389" y="7877"/>
                  </a:cubicBezTo>
                  <a:cubicBezTo>
                    <a:pt x="5300" y="7877"/>
                    <a:pt x="5228" y="7940"/>
                    <a:pt x="5237" y="8029"/>
                  </a:cubicBezTo>
                  <a:cubicBezTo>
                    <a:pt x="5237" y="8127"/>
                    <a:pt x="5291" y="8172"/>
                    <a:pt x="5380" y="8181"/>
                  </a:cubicBezTo>
                  <a:cubicBezTo>
                    <a:pt x="5478" y="8172"/>
                    <a:pt x="5532" y="8127"/>
                    <a:pt x="5532" y="8038"/>
                  </a:cubicBezTo>
                  <a:close/>
                  <a:moveTo>
                    <a:pt x="5237" y="9367"/>
                  </a:moveTo>
                  <a:cubicBezTo>
                    <a:pt x="5237" y="9465"/>
                    <a:pt x="5282" y="9510"/>
                    <a:pt x="5380" y="9519"/>
                  </a:cubicBezTo>
                  <a:cubicBezTo>
                    <a:pt x="5469" y="9528"/>
                    <a:pt x="5541" y="9456"/>
                    <a:pt x="5532" y="9367"/>
                  </a:cubicBezTo>
                  <a:cubicBezTo>
                    <a:pt x="5532" y="9278"/>
                    <a:pt x="5478" y="9225"/>
                    <a:pt x="5380" y="9225"/>
                  </a:cubicBezTo>
                  <a:cubicBezTo>
                    <a:pt x="5291" y="9225"/>
                    <a:pt x="5237" y="9278"/>
                    <a:pt x="5237" y="9367"/>
                  </a:cubicBezTo>
                  <a:close/>
                  <a:moveTo>
                    <a:pt x="5389" y="7226"/>
                  </a:moveTo>
                  <a:cubicBezTo>
                    <a:pt x="5291" y="7226"/>
                    <a:pt x="5237" y="7280"/>
                    <a:pt x="5237" y="7369"/>
                  </a:cubicBezTo>
                  <a:cubicBezTo>
                    <a:pt x="5237" y="7458"/>
                    <a:pt x="5291" y="7512"/>
                    <a:pt x="5380" y="7521"/>
                  </a:cubicBezTo>
                  <a:cubicBezTo>
                    <a:pt x="5478" y="7521"/>
                    <a:pt x="5523" y="7467"/>
                    <a:pt x="5532" y="7378"/>
                  </a:cubicBezTo>
                  <a:cubicBezTo>
                    <a:pt x="5523" y="7280"/>
                    <a:pt x="5478" y="7226"/>
                    <a:pt x="5389" y="7226"/>
                  </a:cubicBezTo>
                  <a:close/>
                  <a:moveTo>
                    <a:pt x="5915" y="10696"/>
                  </a:moveTo>
                  <a:cubicBezTo>
                    <a:pt x="5924" y="10786"/>
                    <a:pt x="5978" y="10839"/>
                    <a:pt x="6076" y="10839"/>
                  </a:cubicBezTo>
                  <a:cubicBezTo>
                    <a:pt x="6165" y="10830"/>
                    <a:pt x="6219" y="10777"/>
                    <a:pt x="6210" y="10679"/>
                  </a:cubicBezTo>
                  <a:cubicBezTo>
                    <a:pt x="6210" y="10589"/>
                    <a:pt x="6147" y="10545"/>
                    <a:pt x="6058" y="10545"/>
                  </a:cubicBezTo>
                  <a:cubicBezTo>
                    <a:pt x="5969" y="10554"/>
                    <a:pt x="5915" y="10598"/>
                    <a:pt x="5915" y="10696"/>
                  </a:cubicBezTo>
                  <a:close/>
                  <a:moveTo>
                    <a:pt x="6727" y="11223"/>
                  </a:moveTo>
                  <a:cubicBezTo>
                    <a:pt x="6638" y="11223"/>
                    <a:pt x="6575" y="11276"/>
                    <a:pt x="6575" y="11366"/>
                  </a:cubicBezTo>
                  <a:cubicBezTo>
                    <a:pt x="6575" y="11464"/>
                    <a:pt x="6629" y="11517"/>
                    <a:pt x="6718" y="11517"/>
                  </a:cubicBezTo>
                  <a:cubicBezTo>
                    <a:pt x="6816" y="11517"/>
                    <a:pt x="6861" y="11464"/>
                    <a:pt x="6870" y="11374"/>
                  </a:cubicBezTo>
                  <a:cubicBezTo>
                    <a:pt x="6870" y="11285"/>
                    <a:pt x="6816" y="11223"/>
                    <a:pt x="6727" y="11223"/>
                  </a:cubicBezTo>
                  <a:close/>
                  <a:moveTo>
                    <a:pt x="5237" y="10036"/>
                  </a:moveTo>
                  <a:cubicBezTo>
                    <a:pt x="5246" y="10126"/>
                    <a:pt x="5291" y="10170"/>
                    <a:pt x="5380" y="10179"/>
                  </a:cubicBezTo>
                  <a:cubicBezTo>
                    <a:pt x="5460" y="10179"/>
                    <a:pt x="5532" y="10117"/>
                    <a:pt x="5532" y="10027"/>
                  </a:cubicBezTo>
                  <a:cubicBezTo>
                    <a:pt x="5523" y="9938"/>
                    <a:pt x="5478" y="9894"/>
                    <a:pt x="5398" y="9885"/>
                  </a:cubicBezTo>
                  <a:cubicBezTo>
                    <a:pt x="5300" y="9885"/>
                    <a:pt x="5237" y="9947"/>
                    <a:pt x="5237" y="10036"/>
                  </a:cubicBezTo>
                  <a:close/>
                  <a:moveTo>
                    <a:pt x="4729" y="8547"/>
                  </a:moveTo>
                  <a:cubicBezTo>
                    <a:pt x="4648" y="8538"/>
                    <a:pt x="4577" y="8600"/>
                    <a:pt x="4577" y="8689"/>
                  </a:cubicBezTo>
                  <a:cubicBezTo>
                    <a:pt x="4586" y="8778"/>
                    <a:pt x="4631" y="8823"/>
                    <a:pt x="4720" y="8832"/>
                  </a:cubicBezTo>
                  <a:cubicBezTo>
                    <a:pt x="4800" y="8841"/>
                    <a:pt x="4872" y="8778"/>
                    <a:pt x="4872" y="8671"/>
                  </a:cubicBezTo>
                  <a:cubicBezTo>
                    <a:pt x="4863" y="8600"/>
                    <a:pt x="4818" y="8547"/>
                    <a:pt x="4729" y="8547"/>
                  </a:cubicBezTo>
                  <a:close/>
                  <a:moveTo>
                    <a:pt x="5380" y="6566"/>
                  </a:moveTo>
                  <a:cubicBezTo>
                    <a:pt x="5300" y="6566"/>
                    <a:pt x="5246" y="6620"/>
                    <a:pt x="5237" y="6700"/>
                  </a:cubicBezTo>
                  <a:cubicBezTo>
                    <a:pt x="5228" y="6789"/>
                    <a:pt x="5291" y="6852"/>
                    <a:pt x="5380" y="6860"/>
                  </a:cubicBezTo>
                  <a:cubicBezTo>
                    <a:pt x="5460" y="6860"/>
                    <a:pt x="5532" y="6798"/>
                    <a:pt x="5532" y="6718"/>
                  </a:cubicBezTo>
                  <a:cubicBezTo>
                    <a:pt x="5532" y="6629"/>
                    <a:pt x="5469" y="6566"/>
                    <a:pt x="5380" y="6566"/>
                  </a:cubicBezTo>
                  <a:close/>
                  <a:moveTo>
                    <a:pt x="6058" y="5888"/>
                  </a:moveTo>
                  <a:cubicBezTo>
                    <a:pt x="5969" y="5888"/>
                    <a:pt x="5924" y="5942"/>
                    <a:pt x="5924" y="6031"/>
                  </a:cubicBezTo>
                  <a:cubicBezTo>
                    <a:pt x="5924" y="6120"/>
                    <a:pt x="5978" y="6174"/>
                    <a:pt x="6067" y="6174"/>
                  </a:cubicBezTo>
                  <a:cubicBezTo>
                    <a:pt x="6156" y="6174"/>
                    <a:pt x="6210" y="6111"/>
                    <a:pt x="6210" y="6022"/>
                  </a:cubicBezTo>
                  <a:cubicBezTo>
                    <a:pt x="6210" y="5942"/>
                    <a:pt x="6147" y="5879"/>
                    <a:pt x="6058" y="5888"/>
                  </a:cubicBezTo>
                  <a:close/>
                  <a:moveTo>
                    <a:pt x="6727" y="5228"/>
                  </a:moveTo>
                  <a:cubicBezTo>
                    <a:pt x="6647" y="5219"/>
                    <a:pt x="6575" y="5290"/>
                    <a:pt x="6584" y="5371"/>
                  </a:cubicBezTo>
                  <a:cubicBezTo>
                    <a:pt x="6584" y="5460"/>
                    <a:pt x="6629" y="5513"/>
                    <a:pt x="6718" y="5513"/>
                  </a:cubicBezTo>
                  <a:cubicBezTo>
                    <a:pt x="6807" y="5522"/>
                    <a:pt x="6870" y="5460"/>
                    <a:pt x="6870" y="5353"/>
                  </a:cubicBezTo>
                  <a:cubicBezTo>
                    <a:pt x="6861" y="5281"/>
                    <a:pt x="6816" y="5237"/>
                    <a:pt x="6727" y="5228"/>
                  </a:cubicBezTo>
                  <a:close/>
                  <a:moveTo>
                    <a:pt x="4729" y="9225"/>
                  </a:moveTo>
                  <a:cubicBezTo>
                    <a:pt x="4648" y="9225"/>
                    <a:pt x="4586" y="9287"/>
                    <a:pt x="4586" y="9367"/>
                  </a:cubicBezTo>
                  <a:cubicBezTo>
                    <a:pt x="4577" y="9456"/>
                    <a:pt x="4648" y="9519"/>
                    <a:pt x="4729" y="9510"/>
                  </a:cubicBezTo>
                  <a:cubicBezTo>
                    <a:pt x="4818" y="9510"/>
                    <a:pt x="4863" y="9456"/>
                    <a:pt x="4872" y="9385"/>
                  </a:cubicBezTo>
                  <a:cubicBezTo>
                    <a:pt x="4872" y="9296"/>
                    <a:pt x="4809" y="9233"/>
                    <a:pt x="4729" y="9225"/>
                  </a:cubicBezTo>
                  <a:close/>
                  <a:moveTo>
                    <a:pt x="6210" y="11383"/>
                  </a:moveTo>
                  <a:cubicBezTo>
                    <a:pt x="6219" y="11303"/>
                    <a:pt x="6156" y="11232"/>
                    <a:pt x="6067" y="11232"/>
                  </a:cubicBezTo>
                  <a:cubicBezTo>
                    <a:pt x="5987" y="11223"/>
                    <a:pt x="5924" y="11285"/>
                    <a:pt x="5924" y="11374"/>
                  </a:cubicBezTo>
                  <a:cubicBezTo>
                    <a:pt x="5924" y="11464"/>
                    <a:pt x="5978" y="11499"/>
                    <a:pt x="6058" y="11517"/>
                  </a:cubicBezTo>
                  <a:cubicBezTo>
                    <a:pt x="6147" y="11508"/>
                    <a:pt x="6201" y="11473"/>
                    <a:pt x="6210" y="11383"/>
                  </a:cubicBezTo>
                  <a:close/>
                  <a:moveTo>
                    <a:pt x="4872" y="8038"/>
                  </a:moveTo>
                  <a:cubicBezTo>
                    <a:pt x="4872" y="7949"/>
                    <a:pt x="4809" y="7886"/>
                    <a:pt x="4720" y="7886"/>
                  </a:cubicBezTo>
                  <a:cubicBezTo>
                    <a:pt x="4640" y="7886"/>
                    <a:pt x="4586" y="7940"/>
                    <a:pt x="4577" y="8029"/>
                  </a:cubicBezTo>
                  <a:cubicBezTo>
                    <a:pt x="4577" y="8109"/>
                    <a:pt x="4640" y="8172"/>
                    <a:pt x="4729" y="8172"/>
                  </a:cubicBezTo>
                  <a:cubicBezTo>
                    <a:pt x="4809" y="8172"/>
                    <a:pt x="4863" y="8118"/>
                    <a:pt x="4872" y="8038"/>
                  </a:cubicBezTo>
                  <a:close/>
                  <a:moveTo>
                    <a:pt x="5389" y="10545"/>
                  </a:moveTo>
                  <a:cubicBezTo>
                    <a:pt x="5309" y="10536"/>
                    <a:pt x="5246" y="10598"/>
                    <a:pt x="5237" y="10688"/>
                  </a:cubicBezTo>
                  <a:cubicBezTo>
                    <a:pt x="5237" y="10768"/>
                    <a:pt x="5300" y="10830"/>
                    <a:pt x="5389" y="10830"/>
                  </a:cubicBezTo>
                  <a:cubicBezTo>
                    <a:pt x="5469" y="10830"/>
                    <a:pt x="5514" y="10777"/>
                    <a:pt x="5532" y="10696"/>
                  </a:cubicBezTo>
                  <a:cubicBezTo>
                    <a:pt x="5523" y="10607"/>
                    <a:pt x="5478" y="10554"/>
                    <a:pt x="5389" y="10545"/>
                  </a:cubicBezTo>
                  <a:close/>
                  <a:moveTo>
                    <a:pt x="4586" y="10027"/>
                  </a:moveTo>
                  <a:cubicBezTo>
                    <a:pt x="4586" y="10117"/>
                    <a:pt x="4631" y="10170"/>
                    <a:pt x="4720" y="10170"/>
                  </a:cubicBezTo>
                  <a:cubicBezTo>
                    <a:pt x="4800" y="10179"/>
                    <a:pt x="4872" y="10108"/>
                    <a:pt x="4863" y="10027"/>
                  </a:cubicBezTo>
                  <a:cubicBezTo>
                    <a:pt x="4863" y="9938"/>
                    <a:pt x="4809" y="9894"/>
                    <a:pt x="4720" y="9885"/>
                  </a:cubicBezTo>
                  <a:cubicBezTo>
                    <a:pt x="4640" y="9894"/>
                    <a:pt x="4586" y="9938"/>
                    <a:pt x="4586" y="10027"/>
                  </a:cubicBezTo>
                  <a:close/>
                  <a:moveTo>
                    <a:pt x="5924" y="5371"/>
                  </a:moveTo>
                  <a:cubicBezTo>
                    <a:pt x="5924" y="5460"/>
                    <a:pt x="5978" y="5513"/>
                    <a:pt x="6067" y="5513"/>
                  </a:cubicBezTo>
                  <a:cubicBezTo>
                    <a:pt x="6147" y="5513"/>
                    <a:pt x="6219" y="5442"/>
                    <a:pt x="6210" y="5362"/>
                  </a:cubicBezTo>
                  <a:cubicBezTo>
                    <a:pt x="6201" y="5273"/>
                    <a:pt x="6147" y="5237"/>
                    <a:pt x="6058" y="5228"/>
                  </a:cubicBezTo>
                  <a:cubicBezTo>
                    <a:pt x="5978" y="5237"/>
                    <a:pt x="5924" y="5290"/>
                    <a:pt x="5924" y="5371"/>
                  </a:cubicBezTo>
                  <a:close/>
                  <a:moveTo>
                    <a:pt x="4729" y="7226"/>
                  </a:moveTo>
                  <a:cubicBezTo>
                    <a:pt x="4648" y="7226"/>
                    <a:pt x="4586" y="7289"/>
                    <a:pt x="4586" y="7369"/>
                  </a:cubicBezTo>
                  <a:cubicBezTo>
                    <a:pt x="4577" y="7458"/>
                    <a:pt x="4648" y="7521"/>
                    <a:pt x="4729" y="7512"/>
                  </a:cubicBezTo>
                  <a:cubicBezTo>
                    <a:pt x="4818" y="7512"/>
                    <a:pt x="4863" y="7458"/>
                    <a:pt x="4872" y="7369"/>
                  </a:cubicBezTo>
                  <a:cubicBezTo>
                    <a:pt x="4863" y="7289"/>
                    <a:pt x="4818" y="7235"/>
                    <a:pt x="4729" y="7226"/>
                  </a:cubicBezTo>
                  <a:close/>
                  <a:moveTo>
                    <a:pt x="6727" y="11892"/>
                  </a:moveTo>
                  <a:cubicBezTo>
                    <a:pt x="6638" y="11892"/>
                    <a:pt x="6584" y="11945"/>
                    <a:pt x="6584" y="12026"/>
                  </a:cubicBezTo>
                  <a:cubicBezTo>
                    <a:pt x="6575" y="12115"/>
                    <a:pt x="6647" y="12177"/>
                    <a:pt x="6736" y="12168"/>
                  </a:cubicBezTo>
                  <a:cubicBezTo>
                    <a:pt x="6816" y="12160"/>
                    <a:pt x="6861" y="12115"/>
                    <a:pt x="6870" y="12044"/>
                  </a:cubicBezTo>
                  <a:cubicBezTo>
                    <a:pt x="6861" y="11945"/>
                    <a:pt x="6798" y="11883"/>
                    <a:pt x="6727" y="11892"/>
                  </a:cubicBezTo>
                  <a:close/>
                  <a:moveTo>
                    <a:pt x="5523" y="6031"/>
                  </a:moveTo>
                  <a:cubicBezTo>
                    <a:pt x="5523" y="5942"/>
                    <a:pt x="5469" y="5897"/>
                    <a:pt x="5389" y="5888"/>
                  </a:cubicBezTo>
                  <a:cubicBezTo>
                    <a:pt x="5300" y="5888"/>
                    <a:pt x="5237" y="5959"/>
                    <a:pt x="5246" y="6040"/>
                  </a:cubicBezTo>
                  <a:cubicBezTo>
                    <a:pt x="5246" y="6129"/>
                    <a:pt x="5300" y="6165"/>
                    <a:pt x="5389" y="6174"/>
                  </a:cubicBezTo>
                  <a:cubicBezTo>
                    <a:pt x="5469" y="6165"/>
                    <a:pt x="5523" y="6120"/>
                    <a:pt x="5523" y="6031"/>
                  </a:cubicBezTo>
                  <a:close/>
                  <a:moveTo>
                    <a:pt x="4729" y="6575"/>
                  </a:moveTo>
                  <a:cubicBezTo>
                    <a:pt x="4640" y="6575"/>
                    <a:pt x="4586" y="6620"/>
                    <a:pt x="4586" y="6709"/>
                  </a:cubicBezTo>
                  <a:cubicBezTo>
                    <a:pt x="4586" y="6798"/>
                    <a:pt x="4640" y="6852"/>
                    <a:pt x="4720" y="6852"/>
                  </a:cubicBezTo>
                  <a:cubicBezTo>
                    <a:pt x="4809" y="6852"/>
                    <a:pt x="4854" y="6798"/>
                    <a:pt x="4872" y="6718"/>
                  </a:cubicBezTo>
                  <a:cubicBezTo>
                    <a:pt x="4863" y="6629"/>
                    <a:pt x="4818" y="6575"/>
                    <a:pt x="4729" y="6575"/>
                  </a:cubicBezTo>
                  <a:close/>
                  <a:moveTo>
                    <a:pt x="5389" y="5237"/>
                  </a:moveTo>
                  <a:cubicBezTo>
                    <a:pt x="5309" y="5228"/>
                    <a:pt x="5246" y="5281"/>
                    <a:pt x="5246" y="5371"/>
                  </a:cubicBezTo>
                  <a:cubicBezTo>
                    <a:pt x="5246" y="5451"/>
                    <a:pt x="5300" y="5504"/>
                    <a:pt x="5380" y="5504"/>
                  </a:cubicBezTo>
                  <a:cubicBezTo>
                    <a:pt x="5460" y="5513"/>
                    <a:pt x="5505" y="5460"/>
                    <a:pt x="5523" y="5371"/>
                  </a:cubicBezTo>
                  <a:cubicBezTo>
                    <a:pt x="5514" y="5299"/>
                    <a:pt x="5469" y="5237"/>
                    <a:pt x="5389" y="5237"/>
                  </a:cubicBezTo>
                  <a:close/>
                  <a:moveTo>
                    <a:pt x="4863" y="10688"/>
                  </a:moveTo>
                  <a:cubicBezTo>
                    <a:pt x="4863" y="10607"/>
                    <a:pt x="4809" y="10554"/>
                    <a:pt x="4738" y="10554"/>
                  </a:cubicBezTo>
                  <a:cubicBezTo>
                    <a:pt x="4648" y="10545"/>
                    <a:pt x="4595" y="10598"/>
                    <a:pt x="4586" y="10679"/>
                  </a:cubicBezTo>
                  <a:cubicBezTo>
                    <a:pt x="4586" y="10768"/>
                    <a:pt x="4640" y="10812"/>
                    <a:pt x="4720" y="10830"/>
                  </a:cubicBezTo>
                  <a:cubicBezTo>
                    <a:pt x="4809" y="10821"/>
                    <a:pt x="4863" y="10777"/>
                    <a:pt x="4863" y="10688"/>
                  </a:cubicBezTo>
                  <a:close/>
                  <a:moveTo>
                    <a:pt x="6584" y="4719"/>
                  </a:moveTo>
                  <a:cubicBezTo>
                    <a:pt x="6593" y="4800"/>
                    <a:pt x="6638" y="4853"/>
                    <a:pt x="6718" y="4853"/>
                  </a:cubicBezTo>
                  <a:cubicBezTo>
                    <a:pt x="6807" y="4853"/>
                    <a:pt x="6861" y="4800"/>
                    <a:pt x="6861" y="4711"/>
                  </a:cubicBezTo>
                  <a:cubicBezTo>
                    <a:pt x="6861" y="4630"/>
                    <a:pt x="6807" y="4586"/>
                    <a:pt x="6718" y="4568"/>
                  </a:cubicBezTo>
                  <a:cubicBezTo>
                    <a:pt x="6638" y="4586"/>
                    <a:pt x="6584" y="4630"/>
                    <a:pt x="6584" y="4719"/>
                  </a:cubicBezTo>
                  <a:close/>
                  <a:moveTo>
                    <a:pt x="4060" y="8547"/>
                  </a:moveTo>
                  <a:cubicBezTo>
                    <a:pt x="3979" y="8555"/>
                    <a:pt x="3935" y="8600"/>
                    <a:pt x="3926" y="8680"/>
                  </a:cubicBezTo>
                  <a:cubicBezTo>
                    <a:pt x="3926" y="8770"/>
                    <a:pt x="3979" y="8823"/>
                    <a:pt x="4060" y="8823"/>
                  </a:cubicBezTo>
                  <a:cubicBezTo>
                    <a:pt x="4149" y="8832"/>
                    <a:pt x="4194" y="8770"/>
                    <a:pt x="4211" y="8689"/>
                  </a:cubicBezTo>
                  <a:cubicBezTo>
                    <a:pt x="4194" y="8600"/>
                    <a:pt x="4149" y="8547"/>
                    <a:pt x="4060" y="8547"/>
                  </a:cubicBezTo>
                  <a:close/>
                  <a:moveTo>
                    <a:pt x="5389" y="11232"/>
                  </a:moveTo>
                  <a:cubicBezTo>
                    <a:pt x="5300" y="11232"/>
                    <a:pt x="5246" y="11285"/>
                    <a:pt x="5246" y="11366"/>
                  </a:cubicBezTo>
                  <a:cubicBezTo>
                    <a:pt x="5237" y="11455"/>
                    <a:pt x="5291" y="11508"/>
                    <a:pt x="5380" y="11508"/>
                  </a:cubicBezTo>
                  <a:cubicBezTo>
                    <a:pt x="5469" y="11517"/>
                    <a:pt x="5514" y="11455"/>
                    <a:pt x="5523" y="11374"/>
                  </a:cubicBezTo>
                  <a:cubicBezTo>
                    <a:pt x="5514" y="11294"/>
                    <a:pt x="5478" y="11232"/>
                    <a:pt x="5389" y="11232"/>
                  </a:cubicBezTo>
                  <a:close/>
                  <a:moveTo>
                    <a:pt x="5924" y="12026"/>
                  </a:moveTo>
                  <a:cubicBezTo>
                    <a:pt x="5924" y="12106"/>
                    <a:pt x="5978" y="12160"/>
                    <a:pt x="6058" y="12168"/>
                  </a:cubicBezTo>
                  <a:cubicBezTo>
                    <a:pt x="6138" y="12177"/>
                    <a:pt x="6201" y="12124"/>
                    <a:pt x="6201" y="12035"/>
                  </a:cubicBezTo>
                  <a:cubicBezTo>
                    <a:pt x="6210" y="11954"/>
                    <a:pt x="6156" y="11901"/>
                    <a:pt x="6067" y="11892"/>
                  </a:cubicBezTo>
                  <a:cubicBezTo>
                    <a:pt x="5987" y="11901"/>
                    <a:pt x="5933" y="11937"/>
                    <a:pt x="5924" y="12026"/>
                  </a:cubicBezTo>
                  <a:close/>
                  <a:moveTo>
                    <a:pt x="4060" y="7895"/>
                  </a:moveTo>
                  <a:cubicBezTo>
                    <a:pt x="3979" y="7895"/>
                    <a:pt x="3926" y="7949"/>
                    <a:pt x="3926" y="8029"/>
                  </a:cubicBezTo>
                  <a:cubicBezTo>
                    <a:pt x="3926" y="8118"/>
                    <a:pt x="3979" y="8172"/>
                    <a:pt x="4069" y="8172"/>
                  </a:cubicBezTo>
                  <a:cubicBezTo>
                    <a:pt x="4158" y="8172"/>
                    <a:pt x="4194" y="8109"/>
                    <a:pt x="4211" y="8029"/>
                  </a:cubicBezTo>
                  <a:cubicBezTo>
                    <a:pt x="4194" y="7940"/>
                    <a:pt x="4149" y="7886"/>
                    <a:pt x="4060" y="7895"/>
                  </a:cubicBezTo>
                  <a:close/>
                  <a:moveTo>
                    <a:pt x="4069" y="9233"/>
                  </a:moveTo>
                  <a:cubicBezTo>
                    <a:pt x="3979" y="9233"/>
                    <a:pt x="3926" y="9287"/>
                    <a:pt x="3926" y="9376"/>
                  </a:cubicBezTo>
                  <a:cubicBezTo>
                    <a:pt x="3926" y="9456"/>
                    <a:pt x="3979" y="9510"/>
                    <a:pt x="4060" y="9510"/>
                  </a:cubicBezTo>
                  <a:cubicBezTo>
                    <a:pt x="4149" y="9510"/>
                    <a:pt x="4194" y="9456"/>
                    <a:pt x="4202" y="9367"/>
                  </a:cubicBezTo>
                  <a:cubicBezTo>
                    <a:pt x="4194" y="9287"/>
                    <a:pt x="4149" y="9233"/>
                    <a:pt x="4069" y="9233"/>
                  </a:cubicBezTo>
                  <a:close/>
                  <a:moveTo>
                    <a:pt x="4202" y="10036"/>
                  </a:moveTo>
                  <a:cubicBezTo>
                    <a:pt x="4202" y="9956"/>
                    <a:pt x="4149" y="9903"/>
                    <a:pt x="4069" y="9894"/>
                  </a:cubicBezTo>
                  <a:cubicBezTo>
                    <a:pt x="3997" y="9885"/>
                    <a:pt x="3926" y="9956"/>
                    <a:pt x="3926" y="10027"/>
                  </a:cubicBezTo>
                  <a:cubicBezTo>
                    <a:pt x="3935" y="10117"/>
                    <a:pt x="3988" y="10152"/>
                    <a:pt x="4069" y="10170"/>
                  </a:cubicBezTo>
                  <a:cubicBezTo>
                    <a:pt x="4140" y="10161"/>
                    <a:pt x="4202" y="10117"/>
                    <a:pt x="4202" y="10036"/>
                  </a:cubicBezTo>
                  <a:close/>
                  <a:moveTo>
                    <a:pt x="6593" y="12686"/>
                  </a:moveTo>
                  <a:cubicBezTo>
                    <a:pt x="6584" y="12766"/>
                    <a:pt x="6638" y="12811"/>
                    <a:pt x="6718" y="12820"/>
                  </a:cubicBezTo>
                  <a:cubicBezTo>
                    <a:pt x="6790" y="12838"/>
                    <a:pt x="6861" y="12766"/>
                    <a:pt x="6861" y="12686"/>
                  </a:cubicBezTo>
                  <a:cubicBezTo>
                    <a:pt x="6861" y="12606"/>
                    <a:pt x="6807" y="12561"/>
                    <a:pt x="6727" y="12552"/>
                  </a:cubicBezTo>
                  <a:cubicBezTo>
                    <a:pt x="6647" y="12561"/>
                    <a:pt x="6593" y="12606"/>
                    <a:pt x="6593" y="12686"/>
                  </a:cubicBezTo>
                  <a:close/>
                  <a:moveTo>
                    <a:pt x="4729" y="5897"/>
                  </a:moveTo>
                  <a:cubicBezTo>
                    <a:pt x="4640" y="5897"/>
                    <a:pt x="4586" y="5951"/>
                    <a:pt x="4586" y="6031"/>
                  </a:cubicBezTo>
                  <a:cubicBezTo>
                    <a:pt x="4586" y="6111"/>
                    <a:pt x="4640" y="6165"/>
                    <a:pt x="4720" y="6165"/>
                  </a:cubicBezTo>
                  <a:cubicBezTo>
                    <a:pt x="4809" y="6165"/>
                    <a:pt x="4854" y="6111"/>
                    <a:pt x="4863" y="6031"/>
                  </a:cubicBezTo>
                  <a:cubicBezTo>
                    <a:pt x="4854" y="5951"/>
                    <a:pt x="4809" y="5897"/>
                    <a:pt x="4729" y="5897"/>
                  </a:cubicBezTo>
                  <a:close/>
                  <a:moveTo>
                    <a:pt x="6076" y="4577"/>
                  </a:moveTo>
                  <a:cubicBezTo>
                    <a:pt x="5996" y="4577"/>
                    <a:pt x="5942" y="4621"/>
                    <a:pt x="5933" y="4702"/>
                  </a:cubicBezTo>
                  <a:cubicBezTo>
                    <a:pt x="5924" y="4773"/>
                    <a:pt x="5996" y="4853"/>
                    <a:pt x="6067" y="4844"/>
                  </a:cubicBezTo>
                  <a:cubicBezTo>
                    <a:pt x="6147" y="4844"/>
                    <a:pt x="6192" y="4791"/>
                    <a:pt x="6201" y="4719"/>
                  </a:cubicBezTo>
                  <a:cubicBezTo>
                    <a:pt x="6192" y="4639"/>
                    <a:pt x="6156" y="4586"/>
                    <a:pt x="6076" y="4577"/>
                  </a:cubicBezTo>
                  <a:close/>
                  <a:moveTo>
                    <a:pt x="3926" y="7369"/>
                  </a:moveTo>
                  <a:cubicBezTo>
                    <a:pt x="3926" y="7458"/>
                    <a:pt x="3988" y="7512"/>
                    <a:pt x="4069" y="7512"/>
                  </a:cubicBezTo>
                  <a:cubicBezTo>
                    <a:pt x="4149" y="7503"/>
                    <a:pt x="4202" y="7449"/>
                    <a:pt x="4202" y="7369"/>
                  </a:cubicBezTo>
                  <a:cubicBezTo>
                    <a:pt x="4202" y="7289"/>
                    <a:pt x="4149" y="7244"/>
                    <a:pt x="4060" y="7235"/>
                  </a:cubicBezTo>
                  <a:cubicBezTo>
                    <a:pt x="3979" y="7244"/>
                    <a:pt x="3926" y="7289"/>
                    <a:pt x="3926" y="7369"/>
                  </a:cubicBezTo>
                  <a:close/>
                  <a:moveTo>
                    <a:pt x="4729" y="11241"/>
                  </a:moveTo>
                  <a:cubicBezTo>
                    <a:pt x="4648" y="11232"/>
                    <a:pt x="4595" y="11285"/>
                    <a:pt x="4586" y="11366"/>
                  </a:cubicBezTo>
                  <a:cubicBezTo>
                    <a:pt x="4586" y="11437"/>
                    <a:pt x="4657" y="11517"/>
                    <a:pt x="4729" y="11508"/>
                  </a:cubicBezTo>
                  <a:cubicBezTo>
                    <a:pt x="4809" y="11499"/>
                    <a:pt x="4854" y="11446"/>
                    <a:pt x="4863" y="11366"/>
                  </a:cubicBezTo>
                  <a:cubicBezTo>
                    <a:pt x="4854" y="11294"/>
                    <a:pt x="4809" y="11241"/>
                    <a:pt x="4729" y="11241"/>
                  </a:cubicBezTo>
                  <a:close/>
                  <a:moveTo>
                    <a:pt x="5246" y="12026"/>
                  </a:moveTo>
                  <a:cubicBezTo>
                    <a:pt x="5246" y="12097"/>
                    <a:pt x="5318" y="12168"/>
                    <a:pt x="5389" y="12168"/>
                  </a:cubicBezTo>
                  <a:cubicBezTo>
                    <a:pt x="5469" y="12160"/>
                    <a:pt x="5514" y="12106"/>
                    <a:pt x="5514" y="12026"/>
                  </a:cubicBezTo>
                  <a:cubicBezTo>
                    <a:pt x="5523" y="11945"/>
                    <a:pt x="5469" y="11901"/>
                    <a:pt x="5389" y="11892"/>
                  </a:cubicBezTo>
                  <a:cubicBezTo>
                    <a:pt x="5318" y="11892"/>
                    <a:pt x="5246" y="11954"/>
                    <a:pt x="5246" y="12026"/>
                  </a:cubicBezTo>
                  <a:close/>
                  <a:moveTo>
                    <a:pt x="4060" y="6584"/>
                  </a:moveTo>
                  <a:cubicBezTo>
                    <a:pt x="3988" y="6584"/>
                    <a:pt x="3935" y="6629"/>
                    <a:pt x="3935" y="6709"/>
                  </a:cubicBezTo>
                  <a:cubicBezTo>
                    <a:pt x="3935" y="6789"/>
                    <a:pt x="3979" y="6843"/>
                    <a:pt x="4069" y="6843"/>
                  </a:cubicBezTo>
                  <a:cubicBezTo>
                    <a:pt x="4149" y="6843"/>
                    <a:pt x="4194" y="6789"/>
                    <a:pt x="4202" y="6709"/>
                  </a:cubicBezTo>
                  <a:cubicBezTo>
                    <a:pt x="4185" y="6629"/>
                    <a:pt x="4140" y="6575"/>
                    <a:pt x="4060" y="6584"/>
                  </a:cubicBezTo>
                  <a:close/>
                  <a:moveTo>
                    <a:pt x="4729" y="5246"/>
                  </a:moveTo>
                  <a:cubicBezTo>
                    <a:pt x="4648" y="5237"/>
                    <a:pt x="4595" y="5290"/>
                    <a:pt x="4595" y="5371"/>
                  </a:cubicBezTo>
                  <a:cubicBezTo>
                    <a:pt x="4595" y="5442"/>
                    <a:pt x="4640" y="5496"/>
                    <a:pt x="4720" y="5504"/>
                  </a:cubicBezTo>
                  <a:cubicBezTo>
                    <a:pt x="4800" y="5504"/>
                    <a:pt x="4845" y="5451"/>
                    <a:pt x="4854" y="5371"/>
                  </a:cubicBezTo>
                  <a:cubicBezTo>
                    <a:pt x="4845" y="5299"/>
                    <a:pt x="4809" y="5246"/>
                    <a:pt x="4729" y="5246"/>
                  </a:cubicBezTo>
                  <a:close/>
                  <a:moveTo>
                    <a:pt x="6067" y="12561"/>
                  </a:moveTo>
                  <a:cubicBezTo>
                    <a:pt x="5987" y="12561"/>
                    <a:pt x="5933" y="12615"/>
                    <a:pt x="5933" y="12695"/>
                  </a:cubicBezTo>
                  <a:cubicBezTo>
                    <a:pt x="5942" y="12775"/>
                    <a:pt x="5996" y="12820"/>
                    <a:pt x="6076" y="12820"/>
                  </a:cubicBezTo>
                  <a:cubicBezTo>
                    <a:pt x="6147" y="12811"/>
                    <a:pt x="6192" y="12757"/>
                    <a:pt x="6201" y="12686"/>
                  </a:cubicBezTo>
                  <a:cubicBezTo>
                    <a:pt x="6183" y="12606"/>
                    <a:pt x="6147" y="12561"/>
                    <a:pt x="6067" y="12561"/>
                  </a:cubicBezTo>
                  <a:close/>
                  <a:moveTo>
                    <a:pt x="4069" y="10563"/>
                  </a:moveTo>
                  <a:cubicBezTo>
                    <a:pt x="3988" y="10554"/>
                    <a:pt x="3935" y="10607"/>
                    <a:pt x="3935" y="10688"/>
                  </a:cubicBezTo>
                  <a:cubicBezTo>
                    <a:pt x="3935" y="10768"/>
                    <a:pt x="3988" y="10821"/>
                    <a:pt x="4078" y="10821"/>
                  </a:cubicBezTo>
                  <a:cubicBezTo>
                    <a:pt x="4149" y="10812"/>
                    <a:pt x="4194" y="10759"/>
                    <a:pt x="4194" y="10688"/>
                  </a:cubicBezTo>
                  <a:cubicBezTo>
                    <a:pt x="4185" y="10607"/>
                    <a:pt x="4149" y="10563"/>
                    <a:pt x="4069" y="10563"/>
                  </a:cubicBezTo>
                  <a:close/>
                  <a:moveTo>
                    <a:pt x="6593" y="4024"/>
                  </a:moveTo>
                  <a:cubicBezTo>
                    <a:pt x="6593" y="4113"/>
                    <a:pt x="6647" y="4157"/>
                    <a:pt x="6727" y="4157"/>
                  </a:cubicBezTo>
                  <a:cubicBezTo>
                    <a:pt x="6807" y="4157"/>
                    <a:pt x="6861" y="4104"/>
                    <a:pt x="6852" y="4024"/>
                  </a:cubicBezTo>
                  <a:cubicBezTo>
                    <a:pt x="6852" y="3943"/>
                    <a:pt x="6798" y="3908"/>
                    <a:pt x="6727" y="3899"/>
                  </a:cubicBezTo>
                  <a:cubicBezTo>
                    <a:pt x="6647" y="3908"/>
                    <a:pt x="6593" y="3952"/>
                    <a:pt x="6593" y="4024"/>
                  </a:cubicBezTo>
                  <a:close/>
                  <a:moveTo>
                    <a:pt x="5389" y="4586"/>
                  </a:moveTo>
                  <a:cubicBezTo>
                    <a:pt x="5309" y="4577"/>
                    <a:pt x="5255" y="4630"/>
                    <a:pt x="5255" y="4711"/>
                  </a:cubicBezTo>
                  <a:cubicBezTo>
                    <a:pt x="5255" y="4782"/>
                    <a:pt x="5300" y="4835"/>
                    <a:pt x="5371" y="4844"/>
                  </a:cubicBezTo>
                  <a:cubicBezTo>
                    <a:pt x="5460" y="4844"/>
                    <a:pt x="5505" y="4800"/>
                    <a:pt x="5514" y="4711"/>
                  </a:cubicBezTo>
                  <a:cubicBezTo>
                    <a:pt x="5505" y="4639"/>
                    <a:pt x="5469" y="4586"/>
                    <a:pt x="5389" y="4586"/>
                  </a:cubicBezTo>
                  <a:close/>
                  <a:moveTo>
                    <a:pt x="3417" y="8555"/>
                  </a:moveTo>
                  <a:cubicBezTo>
                    <a:pt x="3337" y="8555"/>
                    <a:pt x="3284" y="8600"/>
                    <a:pt x="3275" y="8689"/>
                  </a:cubicBezTo>
                  <a:cubicBezTo>
                    <a:pt x="3275" y="8761"/>
                    <a:pt x="3319" y="8814"/>
                    <a:pt x="3400" y="8814"/>
                  </a:cubicBezTo>
                  <a:cubicBezTo>
                    <a:pt x="3480" y="8823"/>
                    <a:pt x="3524" y="8770"/>
                    <a:pt x="3542" y="8689"/>
                  </a:cubicBezTo>
                  <a:cubicBezTo>
                    <a:pt x="3533" y="8618"/>
                    <a:pt x="3489" y="8564"/>
                    <a:pt x="3417" y="8555"/>
                  </a:cubicBezTo>
                  <a:close/>
                  <a:moveTo>
                    <a:pt x="3400" y="8154"/>
                  </a:moveTo>
                  <a:cubicBezTo>
                    <a:pt x="3471" y="8163"/>
                    <a:pt x="3524" y="8118"/>
                    <a:pt x="3533" y="8038"/>
                  </a:cubicBezTo>
                  <a:cubicBezTo>
                    <a:pt x="3533" y="7958"/>
                    <a:pt x="3498" y="7913"/>
                    <a:pt x="3417" y="7904"/>
                  </a:cubicBezTo>
                  <a:cubicBezTo>
                    <a:pt x="3337" y="7904"/>
                    <a:pt x="3292" y="7940"/>
                    <a:pt x="3284" y="8020"/>
                  </a:cubicBezTo>
                  <a:cubicBezTo>
                    <a:pt x="3284" y="8100"/>
                    <a:pt x="3319" y="8145"/>
                    <a:pt x="3400" y="8154"/>
                  </a:cubicBezTo>
                  <a:close/>
                  <a:moveTo>
                    <a:pt x="4069" y="5906"/>
                  </a:moveTo>
                  <a:cubicBezTo>
                    <a:pt x="3988" y="5906"/>
                    <a:pt x="3944" y="5951"/>
                    <a:pt x="3944" y="6031"/>
                  </a:cubicBezTo>
                  <a:cubicBezTo>
                    <a:pt x="3944" y="6111"/>
                    <a:pt x="3988" y="6156"/>
                    <a:pt x="4069" y="6156"/>
                  </a:cubicBezTo>
                  <a:cubicBezTo>
                    <a:pt x="4149" y="6156"/>
                    <a:pt x="4185" y="6111"/>
                    <a:pt x="4194" y="6031"/>
                  </a:cubicBezTo>
                  <a:cubicBezTo>
                    <a:pt x="4185" y="5951"/>
                    <a:pt x="4149" y="5906"/>
                    <a:pt x="4069" y="5906"/>
                  </a:cubicBezTo>
                  <a:close/>
                  <a:moveTo>
                    <a:pt x="3533" y="9376"/>
                  </a:moveTo>
                  <a:cubicBezTo>
                    <a:pt x="3533" y="9296"/>
                    <a:pt x="3489" y="9251"/>
                    <a:pt x="3408" y="9251"/>
                  </a:cubicBezTo>
                  <a:cubicBezTo>
                    <a:pt x="3328" y="9242"/>
                    <a:pt x="3284" y="9287"/>
                    <a:pt x="3284" y="9367"/>
                  </a:cubicBezTo>
                  <a:cubicBezTo>
                    <a:pt x="3284" y="9448"/>
                    <a:pt x="3328" y="9492"/>
                    <a:pt x="3408" y="9501"/>
                  </a:cubicBezTo>
                  <a:cubicBezTo>
                    <a:pt x="3489" y="9492"/>
                    <a:pt x="3533" y="9448"/>
                    <a:pt x="3533" y="9376"/>
                  </a:cubicBezTo>
                  <a:close/>
                  <a:moveTo>
                    <a:pt x="4854" y="12035"/>
                  </a:moveTo>
                  <a:cubicBezTo>
                    <a:pt x="4854" y="11954"/>
                    <a:pt x="4809" y="11910"/>
                    <a:pt x="4729" y="11910"/>
                  </a:cubicBezTo>
                  <a:cubicBezTo>
                    <a:pt x="4648" y="11901"/>
                    <a:pt x="4604" y="11945"/>
                    <a:pt x="4604" y="12026"/>
                  </a:cubicBezTo>
                  <a:cubicBezTo>
                    <a:pt x="4595" y="12106"/>
                    <a:pt x="4648" y="12151"/>
                    <a:pt x="4729" y="12160"/>
                  </a:cubicBezTo>
                  <a:cubicBezTo>
                    <a:pt x="4800" y="12151"/>
                    <a:pt x="4845" y="12115"/>
                    <a:pt x="4854" y="12035"/>
                  </a:cubicBezTo>
                  <a:close/>
                  <a:moveTo>
                    <a:pt x="6067" y="3908"/>
                  </a:moveTo>
                  <a:cubicBezTo>
                    <a:pt x="5987" y="3908"/>
                    <a:pt x="5942" y="3952"/>
                    <a:pt x="5942" y="4024"/>
                  </a:cubicBezTo>
                  <a:cubicBezTo>
                    <a:pt x="5942" y="4104"/>
                    <a:pt x="5987" y="4157"/>
                    <a:pt x="6067" y="4157"/>
                  </a:cubicBezTo>
                  <a:cubicBezTo>
                    <a:pt x="6138" y="4157"/>
                    <a:pt x="6183" y="4113"/>
                    <a:pt x="6192" y="4033"/>
                  </a:cubicBezTo>
                  <a:cubicBezTo>
                    <a:pt x="6192" y="3952"/>
                    <a:pt x="6147" y="3908"/>
                    <a:pt x="6067" y="3908"/>
                  </a:cubicBezTo>
                  <a:close/>
                  <a:moveTo>
                    <a:pt x="3284" y="7369"/>
                  </a:moveTo>
                  <a:cubicBezTo>
                    <a:pt x="3284" y="7449"/>
                    <a:pt x="3328" y="7494"/>
                    <a:pt x="3408" y="7494"/>
                  </a:cubicBezTo>
                  <a:cubicBezTo>
                    <a:pt x="3480" y="7494"/>
                    <a:pt x="3533" y="7458"/>
                    <a:pt x="3533" y="7378"/>
                  </a:cubicBezTo>
                  <a:cubicBezTo>
                    <a:pt x="3533" y="7298"/>
                    <a:pt x="3489" y="7253"/>
                    <a:pt x="3408" y="7244"/>
                  </a:cubicBezTo>
                  <a:cubicBezTo>
                    <a:pt x="3328" y="7253"/>
                    <a:pt x="3284" y="7289"/>
                    <a:pt x="3284" y="7369"/>
                  </a:cubicBezTo>
                  <a:close/>
                  <a:moveTo>
                    <a:pt x="5264" y="12686"/>
                  </a:moveTo>
                  <a:cubicBezTo>
                    <a:pt x="5264" y="12757"/>
                    <a:pt x="5300" y="12802"/>
                    <a:pt x="5371" y="12811"/>
                  </a:cubicBezTo>
                  <a:cubicBezTo>
                    <a:pt x="5451" y="12820"/>
                    <a:pt x="5505" y="12775"/>
                    <a:pt x="5505" y="12695"/>
                  </a:cubicBezTo>
                  <a:cubicBezTo>
                    <a:pt x="5514" y="12615"/>
                    <a:pt x="5469" y="12570"/>
                    <a:pt x="5380" y="12561"/>
                  </a:cubicBezTo>
                  <a:cubicBezTo>
                    <a:pt x="5309" y="12570"/>
                    <a:pt x="5264" y="12606"/>
                    <a:pt x="5264" y="12686"/>
                  </a:cubicBezTo>
                  <a:close/>
                  <a:moveTo>
                    <a:pt x="3400" y="9911"/>
                  </a:moveTo>
                  <a:cubicBezTo>
                    <a:pt x="3328" y="9911"/>
                    <a:pt x="3284" y="9956"/>
                    <a:pt x="3284" y="10027"/>
                  </a:cubicBezTo>
                  <a:cubicBezTo>
                    <a:pt x="3284" y="10108"/>
                    <a:pt x="3328" y="10152"/>
                    <a:pt x="3408" y="10152"/>
                  </a:cubicBezTo>
                  <a:cubicBezTo>
                    <a:pt x="3489" y="10152"/>
                    <a:pt x="3524" y="10108"/>
                    <a:pt x="3533" y="10027"/>
                  </a:cubicBezTo>
                  <a:cubicBezTo>
                    <a:pt x="3524" y="9947"/>
                    <a:pt x="3480" y="9903"/>
                    <a:pt x="3400" y="9911"/>
                  </a:cubicBezTo>
                  <a:close/>
                  <a:moveTo>
                    <a:pt x="4060" y="11250"/>
                  </a:moveTo>
                  <a:cubicBezTo>
                    <a:pt x="3988" y="11250"/>
                    <a:pt x="3944" y="11294"/>
                    <a:pt x="3944" y="11366"/>
                  </a:cubicBezTo>
                  <a:cubicBezTo>
                    <a:pt x="3944" y="11446"/>
                    <a:pt x="3988" y="11490"/>
                    <a:pt x="4069" y="11490"/>
                  </a:cubicBezTo>
                  <a:cubicBezTo>
                    <a:pt x="4149" y="11490"/>
                    <a:pt x="4185" y="11446"/>
                    <a:pt x="4194" y="11366"/>
                  </a:cubicBezTo>
                  <a:cubicBezTo>
                    <a:pt x="4185" y="11294"/>
                    <a:pt x="4140" y="11250"/>
                    <a:pt x="4060" y="11250"/>
                  </a:cubicBezTo>
                  <a:close/>
                  <a:moveTo>
                    <a:pt x="6602" y="13346"/>
                  </a:moveTo>
                  <a:cubicBezTo>
                    <a:pt x="6602" y="13417"/>
                    <a:pt x="6638" y="13462"/>
                    <a:pt x="6718" y="13471"/>
                  </a:cubicBezTo>
                  <a:cubicBezTo>
                    <a:pt x="6790" y="13471"/>
                    <a:pt x="6843" y="13435"/>
                    <a:pt x="6843" y="13355"/>
                  </a:cubicBezTo>
                  <a:cubicBezTo>
                    <a:pt x="6852" y="13275"/>
                    <a:pt x="6807" y="13230"/>
                    <a:pt x="6727" y="13221"/>
                  </a:cubicBezTo>
                  <a:cubicBezTo>
                    <a:pt x="6647" y="13230"/>
                    <a:pt x="6602" y="13266"/>
                    <a:pt x="6602" y="13346"/>
                  </a:cubicBezTo>
                  <a:close/>
                  <a:moveTo>
                    <a:pt x="5264" y="4033"/>
                  </a:moveTo>
                  <a:cubicBezTo>
                    <a:pt x="5264" y="4104"/>
                    <a:pt x="5309" y="4148"/>
                    <a:pt x="5380" y="4148"/>
                  </a:cubicBezTo>
                  <a:cubicBezTo>
                    <a:pt x="5460" y="4148"/>
                    <a:pt x="5505" y="4104"/>
                    <a:pt x="5505" y="4024"/>
                  </a:cubicBezTo>
                  <a:cubicBezTo>
                    <a:pt x="5496" y="3943"/>
                    <a:pt x="5451" y="3917"/>
                    <a:pt x="5380" y="3908"/>
                  </a:cubicBezTo>
                  <a:cubicBezTo>
                    <a:pt x="5309" y="3917"/>
                    <a:pt x="5264" y="3961"/>
                    <a:pt x="5264" y="4033"/>
                  </a:cubicBezTo>
                  <a:close/>
                  <a:moveTo>
                    <a:pt x="3524" y="6031"/>
                  </a:moveTo>
                  <a:cubicBezTo>
                    <a:pt x="3524" y="5959"/>
                    <a:pt x="3489" y="5915"/>
                    <a:pt x="3408" y="5915"/>
                  </a:cubicBezTo>
                  <a:cubicBezTo>
                    <a:pt x="3328" y="5906"/>
                    <a:pt x="3284" y="5959"/>
                    <a:pt x="3292" y="6040"/>
                  </a:cubicBezTo>
                  <a:cubicBezTo>
                    <a:pt x="3292" y="6111"/>
                    <a:pt x="3337" y="6147"/>
                    <a:pt x="3408" y="6147"/>
                  </a:cubicBezTo>
                  <a:cubicBezTo>
                    <a:pt x="3480" y="6147"/>
                    <a:pt x="3524" y="6102"/>
                    <a:pt x="3524" y="6031"/>
                  </a:cubicBezTo>
                  <a:close/>
                  <a:moveTo>
                    <a:pt x="4060" y="11910"/>
                  </a:moveTo>
                  <a:cubicBezTo>
                    <a:pt x="3988" y="11910"/>
                    <a:pt x="3944" y="11954"/>
                    <a:pt x="3944" y="12026"/>
                  </a:cubicBezTo>
                  <a:cubicBezTo>
                    <a:pt x="3944" y="12106"/>
                    <a:pt x="3997" y="12151"/>
                    <a:pt x="4078" y="12151"/>
                  </a:cubicBezTo>
                  <a:cubicBezTo>
                    <a:pt x="4149" y="12142"/>
                    <a:pt x="4185" y="12097"/>
                    <a:pt x="4185" y="12026"/>
                  </a:cubicBezTo>
                  <a:cubicBezTo>
                    <a:pt x="4176" y="11954"/>
                    <a:pt x="4140" y="11910"/>
                    <a:pt x="4060" y="11910"/>
                  </a:cubicBezTo>
                  <a:close/>
                  <a:moveTo>
                    <a:pt x="6727" y="3256"/>
                  </a:moveTo>
                  <a:cubicBezTo>
                    <a:pt x="6647" y="3256"/>
                    <a:pt x="6602" y="3292"/>
                    <a:pt x="6602" y="3372"/>
                  </a:cubicBezTo>
                  <a:cubicBezTo>
                    <a:pt x="6602" y="3453"/>
                    <a:pt x="6656" y="3497"/>
                    <a:pt x="6736" y="3488"/>
                  </a:cubicBezTo>
                  <a:cubicBezTo>
                    <a:pt x="6807" y="3488"/>
                    <a:pt x="6843" y="3444"/>
                    <a:pt x="6843" y="3363"/>
                  </a:cubicBezTo>
                  <a:cubicBezTo>
                    <a:pt x="6834" y="3292"/>
                    <a:pt x="6798" y="3247"/>
                    <a:pt x="6727" y="3256"/>
                  </a:cubicBezTo>
                  <a:close/>
                  <a:moveTo>
                    <a:pt x="4729" y="12570"/>
                  </a:moveTo>
                  <a:cubicBezTo>
                    <a:pt x="4657" y="12570"/>
                    <a:pt x="4604" y="12606"/>
                    <a:pt x="4604" y="12686"/>
                  </a:cubicBezTo>
                  <a:cubicBezTo>
                    <a:pt x="4604" y="12766"/>
                    <a:pt x="4648" y="12802"/>
                    <a:pt x="4720" y="12811"/>
                  </a:cubicBezTo>
                  <a:cubicBezTo>
                    <a:pt x="4800" y="12811"/>
                    <a:pt x="4836" y="12766"/>
                    <a:pt x="4845" y="12686"/>
                  </a:cubicBezTo>
                  <a:cubicBezTo>
                    <a:pt x="4845" y="12623"/>
                    <a:pt x="4809" y="12570"/>
                    <a:pt x="4729" y="12570"/>
                  </a:cubicBezTo>
                  <a:close/>
                  <a:moveTo>
                    <a:pt x="3284" y="10688"/>
                  </a:moveTo>
                  <a:cubicBezTo>
                    <a:pt x="3284" y="10768"/>
                    <a:pt x="3328" y="10812"/>
                    <a:pt x="3408" y="10812"/>
                  </a:cubicBezTo>
                  <a:cubicBezTo>
                    <a:pt x="3489" y="10812"/>
                    <a:pt x="3524" y="10768"/>
                    <a:pt x="3524" y="10688"/>
                  </a:cubicBezTo>
                  <a:cubicBezTo>
                    <a:pt x="3533" y="10607"/>
                    <a:pt x="3480" y="10572"/>
                    <a:pt x="3408" y="10563"/>
                  </a:cubicBezTo>
                  <a:cubicBezTo>
                    <a:pt x="3328" y="10572"/>
                    <a:pt x="3284" y="10607"/>
                    <a:pt x="3284" y="10688"/>
                  </a:cubicBezTo>
                  <a:close/>
                  <a:moveTo>
                    <a:pt x="4069" y="5255"/>
                  </a:moveTo>
                  <a:cubicBezTo>
                    <a:pt x="3988" y="5255"/>
                    <a:pt x="3944" y="5299"/>
                    <a:pt x="3944" y="5380"/>
                  </a:cubicBezTo>
                  <a:cubicBezTo>
                    <a:pt x="3944" y="5451"/>
                    <a:pt x="3988" y="5496"/>
                    <a:pt x="4069" y="5496"/>
                  </a:cubicBezTo>
                  <a:cubicBezTo>
                    <a:pt x="4149" y="5496"/>
                    <a:pt x="4185" y="5442"/>
                    <a:pt x="4185" y="5371"/>
                  </a:cubicBezTo>
                  <a:cubicBezTo>
                    <a:pt x="4185" y="5290"/>
                    <a:pt x="4140" y="5255"/>
                    <a:pt x="4069" y="5255"/>
                  </a:cubicBezTo>
                  <a:close/>
                  <a:moveTo>
                    <a:pt x="4604" y="4702"/>
                  </a:moveTo>
                  <a:cubicBezTo>
                    <a:pt x="4595" y="4782"/>
                    <a:pt x="4640" y="4826"/>
                    <a:pt x="4720" y="4835"/>
                  </a:cubicBezTo>
                  <a:cubicBezTo>
                    <a:pt x="4800" y="4835"/>
                    <a:pt x="4845" y="4791"/>
                    <a:pt x="4845" y="4711"/>
                  </a:cubicBezTo>
                  <a:cubicBezTo>
                    <a:pt x="4845" y="4639"/>
                    <a:pt x="4800" y="4595"/>
                    <a:pt x="4729" y="4595"/>
                  </a:cubicBezTo>
                  <a:cubicBezTo>
                    <a:pt x="4657" y="4595"/>
                    <a:pt x="4613" y="4630"/>
                    <a:pt x="4604" y="4702"/>
                  </a:cubicBezTo>
                  <a:close/>
                  <a:moveTo>
                    <a:pt x="5942" y="13337"/>
                  </a:moveTo>
                  <a:cubicBezTo>
                    <a:pt x="5942" y="13417"/>
                    <a:pt x="5978" y="13462"/>
                    <a:pt x="6058" y="13471"/>
                  </a:cubicBezTo>
                  <a:cubicBezTo>
                    <a:pt x="6138" y="13471"/>
                    <a:pt x="6183" y="13426"/>
                    <a:pt x="6183" y="13346"/>
                  </a:cubicBezTo>
                  <a:cubicBezTo>
                    <a:pt x="6183" y="13275"/>
                    <a:pt x="6147" y="13230"/>
                    <a:pt x="6067" y="13221"/>
                  </a:cubicBezTo>
                  <a:cubicBezTo>
                    <a:pt x="5996" y="13230"/>
                    <a:pt x="5951" y="13257"/>
                    <a:pt x="5942" y="13337"/>
                  </a:cubicBezTo>
                  <a:close/>
                  <a:moveTo>
                    <a:pt x="3408" y="6593"/>
                  </a:moveTo>
                  <a:cubicBezTo>
                    <a:pt x="3328" y="6593"/>
                    <a:pt x="3284" y="6637"/>
                    <a:pt x="3284" y="6718"/>
                  </a:cubicBezTo>
                  <a:cubicBezTo>
                    <a:pt x="3292" y="6789"/>
                    <a:pt x="3328" y="6834"/>
                    <a:pt x="3408" y="6834"/>
                  </a:cubicBezTo>
                  <a:cubicBezTo>
                    <a:pt x="3489" y="6834"/>
                    <a:pt x="3524" y="6789"/>
                    <a:pt x="3533" y="6709"/>
                  </a:cubicBezTo>
                  <a:cubicBezTo>
                    <a:pt x="3524" y="6637"/>
                    <a:pt x="3480" y="6593"/>
                    <a:pt x="3408" y="6593"/>
                  </a:cubicBezTo>
                  <a:close/>
                  <a:moveTo>
                    <a:pt x="2722" y="7913"/>
                  </a:moveTo>
                  <a:cubicBezTo>
                    <a:pt x="2650" y="7913"/>
                    <a:pt x="2606" y="7958"/>
                    <a:pt x="2606" y="8029"/>
                  </a:cubicBezTo>
                  <a:cubicBezTo>
                    <a:pt x="2606" y="8100"/>
                    <a:pt x="2650" y="8145"/>
                    <a:pt x="2722" y="8145"/>
                  </a:cubicBezTo>
                  <a:cubicBezTo>
                    <a:pt x="2802" y="8145"/>
                    <a:pt x="2838" y="8100"/>
                    <a:pt x="2846" y="8029"/>
                  </a:cubicBezTo>
                  <a:cubicBezTo>
                    <a:pt x="2838" y="7958"/>
                    <a:pt x="2802" y="7913"/>
                    <a:pt x="2722" y="7913"/>
                  </a:cubicBezTo>
                  <a:close/>
                  <a:moveTo>
                    <a:pt x="2606" y="8680"/>
                  </a:moveTo>
                  <a:cubicBezTo>
                    <a:pt x="2606" y="8761"/>
                    <a:pt x="2650" y="8805"/>
                    <a:pt x="2722" y="8805"/>
                  </a:cubicBezTo>
                  <a:cubicBezTo>
                    <a:pt x="2793" y="8805"/>
                    <a:pt x="2838" y="8770"/>
                    <a:pt x="2846" y="8689"/>
                  </a:cubicBezTo>
                  <a:cubicBezTo>
                    <a:pt x="2846" y="8618"/>
                    <a:pt x="2802" y="8582"/>
                    <a:pt x="2730" y="8573"/>
                  </a:cubicBezTo>
                  <a:cubicBezTo>
                    <a:pt x="2659" y="8573"/>
                    <a:pt x="2615" y="8609"/>
                    <a:pt x="2606" y="8680"/>
                  </a:cubicBezTo>
                  <a:close/>
                  <a:moveTo>
                    <a:pt x="2838" y="10027"/>
                  </a:moveTo>
                  <a:cubicBezTo>
                    <a:pt x="2838" y="9956"/>
                    <a:pt x="2802" y="9920"/>
                    <a:pt x="2730" y="9911"/>
                  </a:cubicBezTo>
                  <a:cubicBezTo>
                    <a:pt x="2659" y="9911"/>
                    <a:pt x="2615" y="9956"/>
                    <a:pt x="2606" y="10027"/>
                  </a:cubicBezTo>
                  <a:cubicBezTo>
                    <a:pt x="2606" y="10099"/>
                    <a:pt x="2650" y="10134"/>
                    <a:pt x="2722" y="10152"/>
                  </a:cubicBezTo>
                  <a:cubicBezTo>
                    <a:pt x="2793" y="10143"/>
                    <a:pt x="2838" y="10099"/>
                    <a:pt x="2838" y="10027"/>
                  </a:cubicBezTo>
                  <a:close/>
                  <a:moveTo>
                    <a:pt x="4720" y="3917"/>
                  </a:moveTo>
                  <a:cubicBezTo>
                    <a:pt x="4657" y="3917"/>
                    <a:pt x="4613" y="3961"/>
                    <a:pt x="4613" y="4024"/>
                  </a:cubicBezTo>
                  <a:cubicBezTo>
                    <a:pt x="4604" y="4095"/>
                    <a:pt x="4648" y="4148"/>
                    <a:pt x="4720" y="4148"/>
                  </a:cubicBezTo>
                  <a:cubicBezTo>
                    <a:pt x="4800" y="4148"/>
                    <a:pt x="4836" y="4104"/>
                    <a:pt x="4845" y="4033"/>
                  </a:cubicBezTo>
                  <a:cubicBezTo>
                    <a:pt x="4836" y="3961"/>
                    <a:pt x="4791" y="3917"/>
                    <a:pt x="4720" y="3917"/>
                  </a:cubicBezTo>
                  <a:close/>
                  <a:moveTo>
                    <a:pt x="2838" y="7360"/>
                  </a:moveTo>
                  <a:cubicBezTo>
                    <a:pt x="2838" y="7298"/>
                    <a:pt x="2793" y="7253"/>
                    <a:pt x="2730" y="7253"/>
                  </a:cubicBezTo>
                  <a:cubicBezTo>
                    <a:pt x="2650" y="7253"/>
                    <a:pt x="2606" y="7298"/>
                    <a:pt x="2606" y="7369"/>
                  </a:cubicBezTo>
                  <a:cubicBezTo>
                    <a:pt x="2615" y="7449"/>
                    <a:pt x="2659" y="7485"/>
                    <a:pt x="2730" y="7494"/>
                  </a:cubicBezTo>
                  <a:cubicBezTo>
                    <a:pt x="2802" y="7476"/>
                    <a:pt x="2846" y="7440"/>
                    <a:pt x="2838" y="7360"/>
                  </a:cubicBezTo>
                  <a:close/>
                  <a:moveTo>
                    <a:pt x="3382" y="11259"/>
                  </a:moveTo>
                  <a:cubicBezTo>
                    <a:pt x="3310" y="11259"/>
                    <a:pt x="3275" y="11294"/>
                    <a:pt x="3266" y="11366"/>
                  </a:cubicBezTo>
                  <a:cubicBezTo>
                    <a:pt x="3266" y="11437"/>
                    <a:pt x="3310" y="11482"/>
                    <a:pt x="3382" y="11490"/>
                  </a:cubicBezTo>
                  <a:cubicBezTo>
                    <a:pt x="3453" y="11490"/>
                    <a:pt x="3489" y="11446"/>
                    <a:pt x="3507" y="11366"/>
                  </a:cubicBezTo>
                  <a:cubicBezTo>
                    <a:pt x="3489" y="11303"/>
                    <a:pt x="3453" y="11250"/>
                    <a:pt x="3382" y="11259"/>
                  </a:cubicBezTo>
                  <a:close/>
                  <a:moveTo>
                    <a:pt x="6843" y="14033"/>
                  </a:moveTo>
                  <a:cubicBezTo>
                    <a:pt x="6843" y="13953"/>
                    <a:pt x="6798" y="13908"/>
                    <a:pt x="6718" y="13917"/>
                  </a:cubicBezTo>
                  <a:cubicBezTo>
                    <a:pt x="6656" y="13917"/>
                    <a:pt x="6611" y="13962"/>
                    <a:pt x="6611" y="14024"/>
                  </a:cubicBezTo>
                  <a:cubicBezTo>
                    <a:pt x="6602" y="14095"/>
                    <a:pt x="6656" y="14140"/>
                    <a:pt x="6727" y="14149"/>
                  </a:cubicBezTo>
                  <a:cubicBezTo>
                    <a:pt x="6790" y="14140"/>
                    <a:pt x="6843" y="14104"/>
                    <a:pt x="6843" y="14033"/>
                  </a:cubicBezTo>
                  <a:close/>
                  <a:moveTo>
                    <a:pt x="2739" y="6602"/>
                  </a:moveTo>
                  <a:cubicBezTo>
                    <a:pt x="2659" y="6593"/>
                    <a:pt x="2615" y="6637"/>
                    <a:pt x="2615" y="6709"/>
                  </a:cubicBezTo>
                  <a:cubicBezTo>
                    <a:pt x="2606" y="6771"/>
                    <a:pt x="2650" y="6816"/>
                    <a:pt x="2713" y="6825"/>
                  </a:cubicBezTo>
                  <a:cubicBezTo>
                    <a:pt x="2784" y="6834"/>
                    <a:pt x="2829" y="6789"/>
                    <a:pt x="2838" y="6718"/>
                  </a:cubicBezTo>
                  <a:cubicBezTo>
                    <a:pt x="2838" y="6655"/>
                    <a:pt x="2802" y="6602"/>
                    <a:pt x="2739" y="6602"/>
                  </a:cubicBezTo>
                  <a:close/>
                  <a:moveTo>
                    <a:pt x="2730" y="9251"/>
                  </a:moveTo>
                  <a:cubicBezTo>
                    <a:pt x="2650" y="9251"/>
                    <a:pt x="2606" y="9296"/>
                    <a:pt x="2606" y="9367"/>
                  </a:cubicBezTo>
                  <a:cubicBezTo>
                    <a:pt x="2606" y="9439"/>
                    <a:pt x="2650" y="9483"/>
                    <a:pt x="2722" y="9492"/>
                  </a:cubicBezTo>
                  <a:cubicBezTo>
                    <a:pt x="2793" y="9492"/>
                    <a:pt x="2838" y="9448"/>
                    <a:pt x="2846" y="9376"/>
                  </a:cubicBezTo>
                  <a:cubicBezTo>
                    <a:pt x="2838" y="9305"/>
                    <a:pt x="2802" y="9251"/>
                    <a:pt x="2730" y="9251"/>
                  </a:cubicBezTo>
                  <a:close/>
                  <a:moveTo>
                    <a:pt x="5264" y="13346"/>
                  </a:moveTo>
                  <a:cubicBezTo>
                    <a:pt x="5264" y="13426"/>
                    <a:pt x="5309" y="13462"/>
                    <a:pt x="5389" y="13462"/>
                  </a:cubicBezTo>
                  <a:cubicBezTo>
                    <a:pt x="5460" y="13462"/>
                    <a:pt x="5505" y="13417"/>
                    <a:pt x="5505" y="13346"/>
                  </a:cubicBezTo>
                  <a:cubicBezTo>
                    <a:pt x="5496" y="13275"/>
                    <a:pt x="5451" y="13239"/>
                    <a:pt x="5380" y="13230"/>
                  </a:cubicBezTo>
                  <a:cubicBezTo>
                    <a:pt x="5309" y="13239"/>
                    <a:pt x="5264" y="13275"/>
                    <a:pt x="5264" y="13346"/>
                  </a:cubicBezTo>
                  <a:close/>
                  <a:moveTo>
                    <a:pt x="4060" y="4595"/>
                  </a:moveTo>
                  <a:cubicBezTo>
                    <a:pt x="3988" y="4603"/>
                    <a:pt x="3953" y="4648"/>
                    <a:pt x="3953" y="4711"/>
                  </a:cubicBezTo>
                  <a:cubicBezTo>
                    <a:pt x="3953" y="4782"/>
                    <a:pt x="3997" y="4826"/>
                    <a:pt x="4069" y="4826"/>
                  </a:cubicBezTo>
                  <a:cubicBezTo>
                    <a:pt x="4140" y="4826"/>
                    <a:pt x="4176" y="4782"/>
                    <a:pt x="4185" y="4702"/>
                  </a:cubicBezTo>
                  <a:cubicBezTo>
                    <a:pt x="4167" y="4639"/>
                    <a:pt x="4131" y="4595"/>
                    <a:pt x="4060" y="4595"/>
                  </a:cubicBezTo>
                  <a:close/>
                  <a:moveTo>
                    <a:pt x="3408" y="5255"/>
                  </a:moveTo>
                  <a:cubicBezTo>
                    <a:pt x="3337" y="5255"/>
                    <a:pt x="3292" y="5299"/>
                    <a:pt x="3292" y="5371"/>
                  </a:cubicBezTo>
                  <a:cubicBezTo>
                    <a:pt x="3292" y="5442"/>
                    <a:pt x="3337" y="5487"/>
                    <a:pt x="3400" y="5487"/>
                  </a:cubicBezTo>
                  <a:cubicBezTo>
                    <a:pt x="3471" y="5496"/>
                    <a:pt x="3516" y="5442"/>
                    <a:pt x="3524" y="5380"/>
                  </a:cubicBezTo>
                  <a:cubicBezTo>
                    <a:pt x="3516" y="5299"/>
                    <a:pt x="3480" y="5255"/>
                    <a:pt x="3408" y="5255"/>
                  </a:cubicBezTo>
                  <a:close/>
                  <a:moveTo>
                    <a:pt x="6058" y="3256"/>
                  </a:moveTo>
                  <a:cubicBezTo>
                    <a:pt x="5987" y="3256"/>
                    <a:pt x="5942" y="3301"/>
                    <a:pt x="5951" y="3372"/>
                  </a:cubicBezTo>
                  <a:cubicBezTo>
                    <a:pt x="5951" y="3453"/>
                    <a:pt x="5996" y="3488"/>
                    <a:pt x="6067" y="3488"/>
                  </a:cubicBezTo>
                  <a:cubicBezTo>
                    <a:pt x="6147" y="3488"/>
                    <a:pt x="6183" y="3444"/>
                    <a:pt x="6183" y="3363"/>
                  </a:cubicBezTo>
                  <a:cubicBezTo>
                    <a:pt x="6174" y="3292"/>
                    <a:pt x="6138" y="3247"/>
                    <a:pt x="6058" y="3256"/>
                  </a:cubicBezTo>
                  <a:close/>
                  <a:moveTo>
                    <a:pt x="5496" y="3372"/>
                  </a:moveTo>
                  <a:cubicBezTo>
                    <a:pt x="5496" y="3301"/>
                    <a:pt x="5451" y="3256"/>
                    <a:pt x="5380" y="3256"/>
                  </a:cubicBezTo>
                  <a:cubicBezTo>
                    <a:pt x="5318" y="3256"/>
                    <a:pt x="5273" y="3301"/>
                    <a:pt x="5273" y="3372"/>
                  </a:cubicBezTo>
                  <a:cubicBezTo>
                    <a:pt x="5273" y="3444"/>
                    <a:pt x="5318" y="3479"/>
                    <a:pt x="5389" y="3488"/>
                  </a:cubicBezTo>
                  <a:cubicBezTo>
                    <a:pt x="5451" y="3479"/>
                    <a:pt x="5496" y="3444"/>
                    <a:pt x="5496" y="3372"/>
                  </a:cubicBezTo>
                  <a:close/>
                  <a:moveTo>
                    <a:pt x="2615" y="10688"/>
                  </a:moveTo>
                  <a:cubicBezTo>
                    <a:pt x="2615" y="10759"/>
                    <a:pt x="2659" y="10804"/>
                    <a:pt x="2722" y="10804"/>
                  </a:cubicBezTo>
                  <a:cubicBezTo>
                    <a:pt x="2793" y="10804"/>
                    <a:pt x="2838" y="10759"/>
                    <a:pt x="2838" y="10688"/>
                  </a:cubicBezTo>
                  <a:cubicBezTo>
                    <a:pt x="2838" y="10616"/>
                    <a:pt x="2793" y="10581"/>
                    <a:pt x="2722" y="10572"/>
                  </a:cubicBezTo>
                  <a:cubicBezTo>
                    <a:pt x="2659" y="10581"/>
                    <a:pt x="2615" y="10625"/>
                    <a:pt x="2615" y="10688"/>
                  </a:cubicBezTo>
                  <a:close/>
                  <a:moveTo>
                    <a:pt x="3400" y="4603"/>
                  </a:moveTo>
                  <a:cubicBezTo>
                    <a:pt x="3337" y="4603"/>
                    <a:pt x="3301" y="4648"/>
                    <a:pt x="3301" y="4711"/>
                  </a:cubicBezTo>
                  <a:cubicBezTo>
                    <a:pt x="3292" y="4782"/>
                    <a:pt x="3337" y="4826"/>
                    <a:pt x="3408" y="4826"/>
                  </a:cubicBezTo>
                  <a:cubicBezTo>
                    <a:pt x="3480" y="4826"/>
                    <a:pt x="3516" y="4773"/>
                    <a:pt x="3516" y="4711"/>
                  </a:cubicBezTo>
                  <a:cubicBezTo>
                    <a:pt x="3507" y="4639"/>
                    <a:pt x="3471" y="4603"/>
                    <a:pt x="3400" y="4603"/>
                  </a:cubicBezTo>
                  <a:close/>
                  <a:moveTo>
                    <a:pt x="4069" y="13239"/>
                  </a:moveTo>
                  <a:cubicBezTo>
                    <a:pt x="4006" y="13239"/>
                    <a:pt x="3962" y="13284"/>
                    <a:pt x="3962" y="13346"/>
                  </a:cubicBezTo>
                  <a:cubicBezTo>
                    <a:pt x="3962" y="13408"/>
                    <a:pt x="3997" y="13453"/>
                    <a:pt x="4060" y="13453"/>
                  </a:cubicBezTo>
                  <a:cubicBezTo>
                    <a:pt x="4131" y="13453"/>
                    <a:pt x="4167" y="13417"/>
                    <a:pt x="4176" y="13346"/>
                  </a:cubicBezTo>
                  <a:cubicBezTo>
                    <a:pt x="4167" y="13284"/>
                    <a:pt x="4131" y="13239"/>
                    <a:pt x="4069" y="13239"/>
                  </a:cubicBezTo>
                  <a:close/>
                  <a:moveTo>
                    <a:pt x="4738" y="13239"/>
                  </a:moveTo>
                  <a:cubicBezTo>
                    <a:pt x="4666" y="13230"/>
                    <a:pt x="4622" y="13275"/>
                    <a:pt x="4613" y="13337"/>
                  </a:cubicBezTo>
                  <a:cubicBezTo>
                    <a:pt x="4604" y="13408"/>
                    <a:pt x="4648" y="13453"/>
                    <a:pt x="4720" y="13462"/>
                  </a:cubicBezTo>
                  <a:cubicBezTo>
                    <a:pt x="4791" y="13462"/>
                    <a:pt x="4827" y="13417"/>
                    <a:pt x="4836" y="13355"/>
                  </a:cubicBezTo>
                  <a:cubicBezTo>
                    <a:pt x="4836" y="13284"/>
                    <a:pt x="4800" y="13239"/>
                    <a:pt x="4738" y="13239"/>
                  </a:cubicBezTo>
                  <a:close/>
                  <a:moveTo>
                    <a:pt x="3953" y="12686"/>
                  </a:moveTo>
                  <a:cubicBezTo>
                    <a:pt x="3953" y="12757"/>
                    <a:pt x="3997" y="12802"/>
                    <a:pt x="4069" y="12802"/>
                  </a:cubicBezTo>
                  <a:cubicBezTo>
                    <a:pt x="4140" y="12802"/>
                    <a:pt x="4176" y="12757"/>
                    <a:pt x="4176" y="12695"/>
                  </a:cubicBezTo>
                  <a:cubicBezTo>
                    <a:pt x="4185" y="12615"/>
                    <a:pt x="4131" y="12579"/>
                    <a:pt x="4060" y="12570"/>
                  </a:cubicBezTo>
                  <a:cubicBezTo>
                    <a:pt x="3997" y="12579"/>
                    <a:pt x="3953" y="12615"/>
                    <a:pt x="3953" y="12686"/>
                  </a:cubicBezTo>
                  <a:moveTo>
                    <a:pt x="5951" y="14024"/>
                  </a:moveTo>
                  <a:cubicBezTo>
                    <a:pt x="5951" y="14095"/>
                    <a:pt x="5996" y="14140"/>
                    <a:pt x="6067" y="14140"/>
                  </a:cubicBezTo>
                  <a:cubicBezTo>
                    <a:pt x="6138" y="14149"/>
                    <a:pt x="6183" y="14095"/>
                    <a:pt x="6183" y="14024"/>
                  </a:cubicBezTo>
                  <a:cubicBezTo>
                    <a:pt x="6183" y="13962"/>
                    <a:pt x="6129" y="13926"/>
                    <a:pt x="6067" y="13917"/>
                  </a:cubicBezTo>
                  <a:cubicBezTo>
                    <a:pt x="6004" y="13917"/>
                    <a:pt x="5960" y="13953"/>
                    <a:pt x="5951" y="14024"/>
                  </a:cubicBezTo>
                  <a:moveTo>
                    <a:pt x="3498" y="12035"/>
                  </a:moveTo>
                  <a:cubicBezTo>
                    <a:pt x="3498" y="11963"/>
                    <a:pt x="3453" y="11919"/>
                    <a:pt x="3382" y="11919"/>
                  </a:cubicBezTo>
                  <a:cubicBezTo>
                    <a:pt x="3310" y="11919"/>
                    <a:pt x="3275" y="11963"/>
                    <a:pt x="3275" y="12035"/>
                  </a:cubicBezTo>
                  <a:cubicBezTo>
                    <a:pt x="3275" y="12097"/>
                    <a:pt x="3319" y="12133"/>
                    <a:pt x="3382" y="12142"/>
                  </a:cubicBezTo>
                  <a:cubicBezTo>
                    <a:pt x="3444" y="12133"/>
                    <a:pt x="3498" y="12097"/>
                    <a:pt x="3498" y="12035"/>
                  </a:cubicBezTo>
                  <a:close/>
                  <a:moveTo>
                    <a:pt x="2838" y="6031"/>
                  </a:moveTo>
                  <a:cubicBezTo>
                    <a:pt x="2838" y="5968"/>
                    <a:pt x="2793" y="5924"/>
                    <a:pt x="2730" y="5915"/>
                  </a:cubicBezTo>
                  <a:cubicBezTo>
                    <a:pt x="2659" y="5915"/>
                    <a:pt x="2615" y="5959"/>
                    <a:pt x="2615" y="6031"/>
                  </a:cubicBezTo>
                  <a:cubicBezTo>
                    <a:pt x="2615" y="6102"/>
                    <a:pt x="2659" y="6138"/>
                    <a:pt x="2722" y="6147"/>
                  </a:cubicBezTo>
                  <a:cubicBezTo>
                    <a:pt x="2793" y="6138"/>
                    <a:pt x="2838" y="6102"/>
                    <a:pt x="2838" y="6031"/>
                  </a:cubicBezTo>
                  <a:close/>
                  <a:moveTo>
                    <a:pt x="4060" y="3917"/>
                  </a:moveTo>
                  <a:cubicBezTo>
                    <a:pt x="3997" y="3925"/>
                    <a:pt x="3953" y="3970"/>
                    <a:pt x="3953" y="4033"/>
                  </a:cubicBezTo>
                  <a:cubicBezTo>
                    <a:pt x="3953" y="4095"/>
                    <a:pt x="3997" y="4140"/>
                    <a:pt x="4069" y="4140"/>
                  </a:cubicBezTo>
                  <a:cubicBezTo>
                    <a:pt x="4131" y="4140"/>
                    <a:pt x="4167" y="4095"/>
                    <a:pt x="4176" y="4024"/>
                  </a:cubicBezTo>
                  <a:cubicBezTo>
                    <a:pt x="4167" y="3961"/>
                    <a:pt x="4131" y="3917"/>
                    <a:pt x="4060" y="3917"/>
                  </a:cubicBezTo>
                  <a:close/>
                  <a:moveTo>
                    <a:pt x="4613" y="3372"/>
                  </a:moveTo>
                  <a:cubicBezTo>
                    <a:pt x="4613" y="3435"/>
                    <a:pt x="4657" y="3479"/>
                    <a:pt x="4720" y="3479"/>
                  </a:cubicBezTo>
                  <a:cubicBezTo>
                    <a:pt x="4782" y="3488"/>
                    <a:pt x="4836" y="3444"/>
                    <a:pt x="4836" y="3372"/>
                  </a:cubicBezTo>
                  <a:cubicBezTo>
                    <a:pt x="4836" y="3310"/>
                    <a:pt x="4791" y="3274"/>
                    <a:pt x="4720" y="3256"/>
                  </a:cubicBezTo>
                  <a:cubicBezTo>
                    <a:pt x="4657" y="3274"/>
                    <a:pt x="4613" y="3301"/>
                    <a:pt x="4613" y="3372"/>
                  </a:cubicBezTo>
                  <a:close/>
                  <a:moveTo>
                    <a:pt x="5380" y="13917"/>
                  </a:moveTo>
                  <a:cubicBezTo>
                    <a:pt x="5318" y="13917"/>
                    <a:pt x="5273" y="13962"/>
                    <a:pt x="5273" y="14033"/>
                  </a:cubicBezTo>
                  <a:cubicBezTo>
                    <a:pt x="5273" y="14095"/>
                    <a:pt x="5318" y="14140"/>
                    <a:pt x="5380" y="14140"/>
                  </a:cubicBezTo>
                  <a:cubicBezTo>
                    <a:pt x="5442" y="14140"/>
                    <a:pt x="5487" y="14095"/>
                    <a:pt x="5496" y="14033"/>
                  </a:cubicBezTo>
                  <a:cubicBezTo>
                    <a:pt x="5487" y="13962"/>
                    <a:pt x="5451" y="13917"/>
                    <a:pt x="5380" y="13917"/>
                  </a:cubicBezTo>
                  <a:close/>
                  <a:moveTo>
                    <a:pt x="6834" y="14693"/>
                  </a:moveTo>
                  <a:cubicBezTo>
                    <a:pt x="6834" y="14622"/>
                    <a:pt x="6790" y="14577"/>
                    <a:pt x="6727" y="14577"/>
                  </a:cubicBezTo>
                  <a:cubicBezTo>
                    <a:pt x="6656" y="14586"/>
                    <a:pt x="6611" y="14631"/>
                    <a:pt x="6620" y="14693"/>
                  </a:cubicBezTo>
                  <a:cubicBezTo>
                    <a:pt x="6620" y="14756"/>
                    <a:pt x="6665" y="14791"/>
                    <a:pt x="6727" y="14800"/>
                  </a:cubicBezTo>
                  <a:cubicBezTo>
                    <a:pt x="6790" y="14791"/>
                    <a:pt x="6834" y="14756"/>
                    <a:pt x="6834" y="14693"/>
                  </a:cubicBezTo>
                  <a:close/>
                  <a:moveTo>
                    <a:pt x="2061" y="7476"/>
                  </a:moveTo>
                  <a:cubicBezTo>
                    <a:pt x="2133" y="7476"/>
                    <a:pt x="2177" y="7440"/>
                    <a:pt x="2177" y="7369"/>
                  </a:cubicBezTo>
                  <a:cubicBezTo>
                    <a:pt x="2168" y="7298"/>
                    <a:pt x="2124" y="7262"/>
                    <a:pt x="2061" y="7262"/>
                  </a:cubicBezTo>
                  <a:cubicBezTo>
                    <a:pt x="1999" y="7271"/>
                    <a:pt x="1963" y="7315"/>
                    <a:pt x="1954" y="7369"/>
                  </a:cubicBezTo>
                  <a:cubicBezTo>
                    <a:pt x="1963" y="7431"/>
                    <a:pt x="1999" y="7476"/>
                    <a:pt x="2061" y="7476"/>
                  </a:cubicBezTo>
                  <a:close/>
                  <a:moveTo>
                    <a:pt x="6727" y="2596"/>
                  </a:moveTo>
                  <a:cubicBezTo>
                    <a:pt x="6665" y="2596"/>
                    <a:pt x="6611" y="2641"/>
                    <a:pt x="6611" y="2703"/>
                  </a:cubicBezTo>
                  <a:cubicBezTo>
                    <a:pt x="6611" y="2784"/>
                    <a:pt x="6656" y="2828"/>
                    <a:pt x="6727" y="2828"/>
                  </a:cubicBezTo>
                  <a:cubicBezTo>
                    <a:pt x="6798" y="2828"/>
                    <a:pt x="6834" y="2775"/>
                    <a:pt x="6843" y="2712"/>
                  </a:cubicBezTo>
                  <a:cubicBezTo>
                    <a:pt x="6834" y="2650"/>
                    <a:pt x="6798" y="2605"/>
                    <a:pt x="6727" y="2596"/>
                  </a:cubicBezTo>
                  <a:close/>
                  <a:moveTo>
                    <a:pt x="18" y="10688"/>
                  </a:moveTo>
                  <a:cubicBezTo>
                    <a:pt x="18" y="10723"/>
                    <a:pt x="36" y="10741"/>
                    <a:pt x="72" y="10741"/>
                  </a:cubicBezTo>
                  <a:cubicBezTo>
                    <a:pt x="108" y="10741"/>
                    <a:pt x="117" y="10714"/>
                    <a:pt x="117" y="10688"/>
                  </a:cubicBezTo>
                  <a:cubicBezTo>
                    <a:pt x="117" y="10652"/>
                    <a:pt x="99" y="10634"/>
                    <a:pt x="63" y="10634"/>
                  </a:cubicBezTo>
                  <a:cubicBezTo>
                    <a:pt x="36" y="10643"/>
                    <a:pt x="18" y="10652"/>
                    <a:pt x="18" y="10688"/>
                  </a:cubicBezTo>
                  <a:close/>
                  <a:moveTo>
                    <a:pt x="117" y="11366"/>
                  </a:moveTo>
                  <a:cubicBezTo>
                    <a:pt x="108" y="11339"/>
                    <a:pt x="99" y="11321"/>
                    <a:pt x="72" y="11321"/>
                  </a:cubicBezTo>
                  <a:cubicBezTo>
                    <a:pt x="36" y="11321"/>
                    <a:pt x="18" y="11339"/>
                    <a:pt x="18" y="11374"/>
                  </a:cubicBezTo>
                  <a:cubicBezTo>
                    <a:pt x="18" y="11401"/>
                    <a:pt x="36" y="11419"/>
                    <a:pt x="63" y="11419"/>
                  </a:cubicBezTo>
                  <a:cubicBezTo>
                    <a:pt x="99" y="11419"/>
                    <a:pt x="117" y="11401"/>
                    <a:pt x="117" y="11366"/>
                  </a:cubicBezTo>
                  <a:close/>
                  <a:moveTo>
                    <a:pt x="1357" y="3372"/>
                  </a:moveTo>
                  <a:cubicBezTo>
                    <a:pt x="1357" y="3408"/>
                    <a:pt x="1374" y="3426"/>
                    <a:pt x="1410" y="3426"/>
                  </a:cubicBezTo>
                  <a:cubicBezTo>
                    <a:pt x="1446" y="3417"/>
                    <a:pt x="1464" y="3399"/>
                    <a:pt x="1455" y="3363"/>
                  </a:cubicBezTo>
                  <a:cubicBezTo>
                    <a:pt x="1455" y="3337"/>
                    <a:pt x="1437" y="3319"/>
                    <a:pt x="1410" y="3319"/>
                  </a:cubicBezTo>
                  <a:cubicBezTo>
                    <a:pt x="1374" y="3319"/>
                    <a:pt x="1357" y="3337"/>
                    <a:pt x="1357" y="3372"/>
                  </a:cubicBezTo>
                  <a:close/>
                  <a:moveTo>
                    <a:pt x="5380" y="16638"/>
                  </a:moveTo>
                  <a:cubicBezTo>
                    <a:pt x="5353" y="16638"/>
                    <a:pt x="5335" y="16656"/>
                    <a:pt x="5335" y="16682"/>
                  </a:cubicBezTo>
                  <a:cubicBezTo>
                    <a:pt x="5335" y="16709"/>
                    <a:pt x="5344" y="16736"/>
                    <a:pt x="5380" y="16736"/>
                  </a:cubicBezTo>
                  <a:cubicBezTo>
                    <a:pt x="5416" y="16736"/>
                    <a:pt x="5434" y="16718"/>
                    <a:pt x="5434" y="16691"/>
                  </a:cubicBezTo>
                  <a:cubicBezTo>
                    <a:pt x="5434" y="16656"/>
                    <a:pt x="5416" y="16638"/>
                    <a:pt x="5380" y="16638"/>
                  </a:cubicBezTo>
                  <a:close/>
                  <a:moveTo>
                    <a:pt x="2017" y="2703"/>
                  </a:moveTo>
                  <a:cubicBezTo>
                    <a:pt x="2008" y="2739"/>
                    <a:pt x="2026" y="2757"/>
                    <a:pt x="2052" y="2766"/>
                  </a:cubicBezTo>
                  <a:cubicBezTo>
                    <a:pt x="2088" y="2766"/>
                    <a:pt x="2115" y="2757"/>
                    <a:pt x="2115" y="2712"/>
                  </a:cubicBezTo>
                  <a:cubicBezTo>
                    <a:pt x="2115" y="2685"/>
                    <a:pt x="2106" y="2668"/>
                    <a:pt x="2070" y="2659"/>
                  </a:cubicBezTo>
                  <a:cubicBezTo>
                    <a:pt x="2044" y="2659"/>
                    <a:pt x="2017" y="2677"/>
                    <a:pt x="2017" y="2703"/>
                  </a:cubicBezTo>
                  <a:close/>
                  <a:moveTo>
                    <a:pt x="6112" y="54"/>
                  </a:moveTo>
                  <a:cubicBezTo>
                    <a:pt x="6112" y="27"/>
                    <a:pt x="6103" y="9"/>
                    <a:pt x="6076" y="9"/>
                  </a:cubicBezTo>
                  <a:cubicBezTo>
                    <a:pt x="6040" y="0"/>
                    <a:pt x="6022" y="18"/>
                    <a:pt x="6022" y="54"/>
                  </a:cubicBezTo>
                  <a:cubicBezTo>
                    <a:pt x="6013" y="81"/>
                    <a:pt x="6031" y="98"/>
                    <a:pt x="6067" y="98"/>
                  </a:cubicBezTo>
                  <a:cubicBezTo>
                    <a:pt x="6094" y="98"/>
                    <a:pt x="6112" y="81"/>
                    <a:pt x="6112" y="54"/>
                  </a:cubicBezTo>
                  <a:close/>
                  <a:moveTo>
                    <a:pt x="6727" y="0"/>
                  </a:moveTo>
                  <a:cubicBezTo>
                    <a:pt x="6700" y="0"/>
                    <a:pt x="6674" y="9"/>
                    <a:pt x="6674" y="45"/>
                  </a:cubicBezTo>
                  <a:cubicBezTo>
                    <a:pt x="6674" y="81"/>
                    <a:pt x="6682" y="107"/>
                    <a:pt x="6727" y="107"/>
                  </a:cubicBezTo>
                  <a:cubicBezTo>
                    <a:pt x="6754" y="107"/>
                    <a:pt x="6772" y="89"/>
                    <a:pt x="6781" y="54"/>
                  </a:cubicBezTo>
                  <a:cubicBezTo>
                    <a:pt x="6772" y="27"/>
                    <a:pt x="6763" y="9"/>
                    <a:pt x="6727" y="0"/>
                  </a:cubicBezTo>
                  <a:close/>
                  <a:moveTo>
                    <a:pt x="72" y="5977"/>
                  </a:moveTo>
                  <a:cubicBezTo>
                    <a:pt x="45" y="5977"/>
                    <a:pt x="18" y="5986"/>
                    <a:pt x="18" y="6022"/>
                  </a:cubicBezTo>
                  <a:cubicBezTo>
                    <a:pt x="10" y="6058"/>
                    <a:pt x="27" y="6075"/>
                    <a:pt x="63" y="6084"/>
                  </a:cubicBezTo>
                  <a:cubicBezTo>
                    <a:pt x="99" y="6084"/>
                    <a:pt x="117" y="6067"/>
                    <a:pt x="117" y="6031"/>
                  </a:cubicBezTo>
                  <a:cubicBezTo>
                    <a:pt x="117" y="6004"/>
                    <a:pt x="108" y="5986"/>
                    <a:pt x="72" y="5977"/>
                  </a:cubicBezTo>
                  <a:close/>
                  <a:moveTo>
                    <a:pt x="777" y="12695"/>
                  </a:moveTo>
                  <a:cubicBezTo>
                    <a:pt x="777" y="12668"/>
                    <a:pt x="768" y="12641"/>
                    <a:pt x="732" y="12641"/>
                  </a:cubicBezTo>
                  <a:cubicBezTo>
                    <a:pt x="696" y="12632"/>
                    <a:pt x="679" y="12650"/>
                    <a:pt x="670" y="12686"/>
                  </a:cubicBezTo>
                  <a:cubicBezTo>
                    <a:pt x="670" y="12722"/>
                    <a:pt x="688" y="12739"/>
                    <a:pt x="723" y="12739"/>
                  </a:cubicBezTo>
                  <a:cubicBezTo>
                    <a:pt x="750" y="12739"/>
                    <a:pt x="777" y="12730"/>
                    <a:pt x="777" y="12695"/>
                  </a:cubicBezTo>
                  <a:close/>
                  <a:moveTo>
                    <a:pt x="4720" y="767"/>
                  </a:moveTo>
                  <a:cubicBezTo>
                    <a:pt x="4764" y="767"/>
                    <a:pt x="4782" y="741"/>
                    <a:pt x="4773" y="705"/>
                  </a:cubicBezTo>
                  <a:cubicBezTo>
                    <a:pt x="4773" y="678"/>
                    <a:pt x="4756" y="660"/>
                    <a:pt x="4720" y="660"/>
                  </a:cubicBezTo>
                  <a:cubicBezTo>
                    <a:pt x="4693" y="660"/>
                    <a:pt x="4675" y="687"/>
                    <a:pt x="4675" y="714"/>
                  </a:cubicBezTo>
                  <a:cubicBezTo>
                    <a:pt x="4675" y="750"/>
                    <a:pt x="4693" y="767"/>
                    <a:pt x="4720" y="767"/>
                  </a:cubicBezTo>
                  <a:close/>
                  <a:moveTo>
                    <a:pt x="2061" y="14738"/>
                  </a:moveTo>
                  <a:cubicBezTo>
                    <a:pt x="2088" y="14738"/>
                    <a:pt x="2106" y="14720"/>
                    <a:pt x="2115" y="14702"/>
                  </a:cubicBezTo>
                  <a:cubicBezTo>
                    <a:pt x="2115" y="14666"/>
                    <a:pt x="2106" y="14649"/>
                    <a:pt x="2070" y="14640"/>
                  </a:cubicBezTo>
                  <a:cubicBezTo>
                    <a:pt x="2044" y="14640"/>
                    <a:pt x="2026" y="14649"/>
                    <a:pt x="2017" y="14684"/>
                  </a:cubicBezTo>
                  <a:cubicBezTo>
                    <a:pt x="2017" y="14711"/>
                    <a:pt x="2035" y="14738"/>
                    <a:pt x="2061" y="14738"/>
                  </a:cubicBezTo>
                  <a:close/>
                  <a:moveTo>
                    <a:pt x="2730" y="1999"/>
                  </a:moveTo>
                  <a:cubicBezTo>
                    <a:pt x="2704" y="1999"/>
                    <a:pt x="2677" y="2016"/>
                    <a:pt x="2677" y="2043"/>
                  </a:cubicBezTo>
                  <a:cubicBezTo>
                    <a:pt x="2668" y="2079"/>
                    <a:pt x="2686" y="2106"/>
                    <a:pt x="2722" y="2106"/>
                  </a:cubicBezTo>
                  <a:cubicBezTo>
                    <a:pt x="2757" y="2106"/>
                    <a:pt x="2775" y="2088"/>
                    <a:pt x="2775" y="2061"/>
                  </a:cubicBezTo>
                  <a:cubicBezTo>
                    <a:pt x="2775" y="2025"/>
                    <a:pt x="2766" y="2007"/>
                    <a:pt x="2730" y="1999"/>
                  </a:cubicBezTo>
                  <a:close/>
                  <a:moveTo>
                    <a:pt x="4069" y="15978"/>
                  </a:moveTo>
                  <a:cubicBezTo>
                    <a:pt x="4042" y="15978"/>
                    <a:pt x="4015" y="15987"/>
                    <a:pt x="4015" y="16022"/>
                  </a:cubicBezTo>
                  <a:cubicBezTo>
                    <a:pt x="4015" y="16058"/>
                    <a:pt x="4024" y="16076"/>
                    <a:pt x="4069" y="16085"/>
                  </a:cubicBezTo>
                  <a:cubicBezTo>
                    <a:pt x="4095" y="16085"/>
                    <a:pt x="4113" y="16067"/>
                    <a:pt x="4122" y="16031"/>
                  </a:cubicBezTo>
                  <a:cubicBezTo>
                    <a:pt x="4122" y="16004"/>
                    <a:pt x="4104" y="15978"/>
                    <a:pt x="4069" y="15978"/>
                  </a:cubicBezTo>
                  <a:close/>
                  <a:moveTo>
                    <a:pt x="3453" y="1374"/>
                  </a:moveTo>
                  <a:cubicBezTo>
                    <a:pt x="3453" y="1347"/>
                    <a:pt x="3444" y="1329"/>
                    <a:pt x="3417" y="1329"/>
                  </a:cubicBezTo>
                  <a:cubicBezTo>
                    <a:pt x="3391" y="1321"/>
                    <a:pt x="3364" y="1329"/>
                    <a:pt x="3364" y="1365"/>
                  </a:cubicBezTo>
                  <a:cubicBezTo>
                    <a:pt x="3355" y="1392"/>
                    <a:pt x="3373" y="1419"/>
                    <a:pt x="3400" y="1419"/>
                  </a:cubicBezTo>
                  <a:cubicBezTo>
                    <a:pt x="3435" y="1419"/>
                    <a:pt x="3453" y="1410"/>
                    <a:pt x="3453" y="1374"/>
                  </a:cubicBezTo>
                  <a:close/>
                  <a:moveTo>
                    <a:pt x="72" y="6655"/>
                  </a:moveTo>
                  <a:cubicBezTo>
                    <a:pt x="36" y="6646"/>
                    <a:pt x="10" y="6673"/>
                    <a:pt x="10" y="6709"/>
                  </a:cubicBezTo>
                  <a:cubicBezTo>
                    <a:pt x="1" y="6744"/>
                    <a:pt x="27" y="6771"/>
                    <a:pt x="72" y="6771"/>
                  </a:cubicBezTo>
                  <a:cubicBezTo>
                    <a:pt x="99" y="6771"/>
                    <a:pt x="126" y="6744"/>
                    <a:pt x="126" y="6709"/>
                  </a:cubicBezTo>
                  <a:cubicBezTo>
                    <a:pt x="126" y="6682"/>
                    <a:pt x="108" y="6655"/>
                    <a:pt x="72" y="6655"/>
                  </a:cubicBezTo>
                  <a:close/>
                  <a:moveTo>
                    <a:pt x="3391" y="15291"/>
                  </a:moveTo>
                  <a:cubicBezTo>
                    <a:pt x="3355" y="15282"/>
                    <a:pt x="3328" y="15300"/>
                    <a:pt x="3328" y="15335"/>
                  </a:cubicBezTo>
                  <a:cubicBezTo>
                    <a:pt x="3319" y="15380"/>
                    <a:pt x="3346" y="15407"/>
                    <a:pt x="3382" y="15407"/>
                  </a:cubicBezTo>
                  <a:cubicBezTo>
                    <a:pt x="3417" y="15407"/>
                    <a:pt x="3435" y="15389"/>
                    <a:pt x="3444" y="15353"/>
                  </a:cubicBezTo>
                  <a:cubicBezTo>
                    <a:pt x="3444" y="15318"/>
                    <a:pt x="3426" y="15291"/>
                    <a:pt x="3391" y="15291"/>
                  </a:cubicBezTo>
                  <a:close/>
                  <a:moveTo>
                    <a:pt x="126" y="10036"/>
                  </a:moveTo>
                  <a:cubicBezTo>
                    <a:pt x="134" y="10001"/>
                    <a:pt x="108" y="9974"/>
                    <a:pt x="72" y="9974"/>
                  </a:cubicBezTo>
                  <a:cubicBezTo>
                    <a:pt x="36" y="9965"/>
                    <a:pt x="10" y="9992"/>
                    <a:pt x="10" y="10027"/>
                  </a:cubicBezTo>
                  <a:cubicBezTo>
                    <a:pt x="10" y="10063"/>
                    <a:pt x="27" y="10081"/>
                    <a:pt x="72" y="10090"/>
                  </a:cubicBezTo>
                  <a:cubicBezTo>
                    <a:pt x="99" y="10090"/>
                    <a:pt x="126" y="10072"/>
                    <a:pt x="126" y="10036"/>
                  </a:cubicBezTo>
                  <a:close/>
                  <a:moveTo>
                    <a:pt x="661" y="4711"/>
                  </a:moveTo>
                  <a:cubicBezTo>
                    <a:pt x="670" y="4755"/>
                    <a:pt x="696" y="4782"/>
                    <a:pt x="732" y="4773"/>
                  </a:cubicBezTo>
                  <a:cubicBezTo>
                    <a:pt x="768" y="4764"/>
                    <a:pt x="786" y="4746"/>
                    <a:pt x="786" y="4711"/>
                  </a:cubicBezTo>
                  <a:cubicBezTo>
                    <a:pt x="777" y="4675"/>
                    <a:pt x="759" y="4657"/>
                    <a:pt x="723" y="4648"/>
                  </a:cubicBezTo>
                  <a:cubicBezTo>
                    <a:pt x="688" y="4657"/>
                    <a:pt x="661" y="4675"/>
                    <a:pt x="661" y="4711"/>
                  </a:cubicBezTo>
                  <a:close/>
                  <a:moveTo>
                    <a:pt x="1410" y="13284"/>
                  </a:moveTo>
                  <a:cubicBezTo>
                    <a:pt x="1374" y="13284"/>
                    <a:pt x="1357" y="13301"/>
                    <a:pt x="1348" y="13337"/>
                  </a:cubicBezTo>
                  <a:cubicBezTo>
                    <a:pt x="1339" y="13382"/>
                    <a:pt x="1366" y="13408"/>
                    <a:pt x="1410" y="13408"/>
                  </a:cubicBezTo>
                  <a:cubicBezTo>
                    <a:pt x="1446" y="13408"/>
                    <a:pt x="1464" y="13382"/>
                    <a:pt x="1473" y="13346"/>
                  </a:cubicBezTo>
                  <a:cubicBezTo>
                    <a:pt x="1464" y="13319"/>
                    <a:pt x="1446" y="13293"/>
                    <a:pt x="1410" y="13284"/>
                  </a:cubicBezTo>
                  <a:close/>
                  <a:moveTo>
                    <a:pt x="6129" y="16682"/>
                  </a:moveTo>
                  <a:cubicBezTo>
                    <a:pt x="6120" y="16647"/>
                    <a:pt x="6094" y="16620"/>
                    <a:pt x="6058" y="16629"/>
                  </a:cubicBezTo>
                  <a:cubicBezTo>
                    <a:pt x="6022" y="16638"/>
                    <a:pt x="6004" y="16665"/>
                    <a:pt x="6004" y="16700"/>
                  </a:cubicBezTo>
                  <a:cubicBezTo>
                    <a:pt x="6013" y="16727"/>
                    <a:pt x="6031" y="16745"/>
                    <a:pt x="6067" y="16754"/>
                  </a:cubicBezTo>
                  <a:cubicBezTo>
                    <a:pt x="6103" y="16745"/>
                    <a:pt x="6129" y="16718"/>
                    <a:pt x="6129" y="16682"/>
                  </a:cubicBezTo>
                  <a:close/>
                  <a:moveTo>
                    <a:pt x="2722" y="2784"/>
                  </a:moveTo>
                  <a:cubicBezTo>
                    <a:pt x="2766" y="2784"/>
                    <a:pt x="2793" y="2766"/>
                    <a:pt x="2793" y="2721"/>
                  </a:cubicBezTo>
                  <a:cubicBezTo>
                    <a:pt x="2802" y="2677"/>
                    <a:pt x="2784" y="2650"/>
                    <a:pt x="2730" y="2641"/>
                  </a:cubicBezTo>
                  <a:cubicBezTo>
                    <a:pt x="2686" y="2641"/>
                    <a:pt x="2659" y="2659"/>
                    <a:pt x="2650" y="2712"/>
                  </a:cubicBezTo>
                  <a:cubicBezTo>
                    <a:pt x="2659" y="2748"/>
                    <a:pt x="2677" y="2784"/>
                    <a:pt x="2722" y="2784"/>
                  </a:cubicBezTo>
                  <a:close/>
                  <a:moveTo>
                    <a:pt x="1" y="9376"/>
                  </a:moveTo>
                  <a:cubicBezTo>
                    <a:pt x="1" y="9412"/>
                    <a:pt x="27" y="9439"/>
                    <a:pt x="72" y="9439"/>
                  </a:cubicBezTo>
                  <a:cubicBezTo>
                    <a:pt x="108" y="9439"/>
                    <a:pt x="134" y="9412"/>
                    <a:pt x="134" y="9367"/>
                  </a:cubicBezTo>
                  <a:cubicBezTo>
                    <a:pt x="126" y="9332"/>
                    <a:pt x="99" y="9305"/>
                    <a:pt x="63" y="9305"/>
                  </a:cubicBezTo>
                  <a:cubicBezTo>
                    <a:pt x="27" y="9314"/>
                    <a:pt x="1" y="9332"/>
                    <a:pt x="1" y="9376"/>
                  </a:cubicBezTo>
                  <a:close/>
                  <a:moveTo>
                    <a:pt x="2070" y="13962"/>
                  </a:moveTo>
                  <a:cubicBezTo>
                    <a:pt x="2026" y="13962"/>
                    <a:pt x="1999" y="13988"/>
                    <a:pt x="1999" y="14024"/>
                  </a:cubicBezTo>
                  <a:cubicBezTo>
                    <a:pt x="1999" y="14069"/>
                    <a:pt x="2026" y="14095"/>
                    <a:pt x="2061" y="14095"/>
                  </a:cubicBezTo>
                  <a:cubicBezTo>
                    <a:pt x="2106" y="14095"/>
                    <a:pt x="2124" y="14069"/>
                    <a:pt x="2133" y="14033"/>
                  </a:cubicBezTo>
                  <a:cubicBezTo>
                    <a:pt x="2133" y="13997"/>
                    <a:pt x="2106" y="13971"/>
                    <a:pt x="2070" y="13962"/>
                  </a:cubicBezTo>
                  <a:close/>
                  <a:moveTo>
                    <a:pt x="795" y="12026"/>
                  </a:moveTo>
                  <a:cubicBezTo>
                    <a:pt x="786" y="11990"/>
                    <a:pt x="759" y="11963"/>
                    <a:pt x="723" y="11963"/>
                  </a:cubicBezTo>
                  <a:cubicBezTo>
                    <a:pt x="688" y="11963"/>
                    <a:pt x="661" y="11990"/>
                    <a:pt x="661" y="12035"/>
                  </a:cubicBezTo>
                  <a:cubicBezTo>
                    <a:pt x="661" y="12070"/>
                    <a:pt x="688" y="12097"/>
                    <a:pt x="723" y="12097"/>
                  </a:cubicBezTo>
                  <a:cubicBezTo>
                    <a:pt x="768" y="12088"/>
                    <a:pt x="795" y="12070"/>
                    <a:pt x="795" y="12026"/>
                  </a:cubicBezTo>
                  <a:close/>
                  <a:moveTo>
                    <a:pt x="1410" y="11954"/>
                  </a:moveTo>
                  <a:cubicBezTo>
                    <a:pt x="1357" y="11954"/>
                    <a:pt x="1330" y="11981"/>
                    <a:pt x="1330" y="12035"/>
                  </a:cubicBezTo>
                  <a:cubicBezTo>
                    <a:pt x="1330" y="12079"/>
                    <a:pt x="1357" y="12106"/>
                    <a:pt x="1401" y="12106"/>
                  </a:cubicBezTo>
                  <a:cubicBezTo>
                    <a:pt x="1455" y="12106"/>
                    <a:pt x="1482" y="12079"/>
                    <a:pt x="1482" y="12026"/>
                  </a:cubicBezTo>
                  <a:cubicBezTo>
                    <a:pt x="1482" y="11981"/>
                    <a:pt x="1455" y="11954"/>
                    <a:pt x="1410" y="11954"/>
                  </a:cubicBezTo>
                  <a:close/>
                  <a:moveTo>
                    <a:pt x="3310" y="14684"/>
                  </a:moveTo>
                  <a:cubicBezTo>
                    <a:pt x="3310" y="14729"/>
                    <a:pt x="3328" y="14756"/>
                    <a:pt x="3382" y="14764"/>
                  </a:cubicBezTo>
                  <a:cubicBezTo>
                    <a:pt x="3426" y="14764"/>
                    <a:pt x="3462" y="14738"/>
                    <a:pt x="3453" y="14684"/>
                  </a:cubicBezTo>
                  <a:cubicBezTo>
                    <a:pt x="3453" y="14640"/>
                    <a:pt x="3426" y="14613"/>
                    <a:pt x="3382" y="14613"/>
                  </a:cubicBezTo>
                  <a:cubicBezTo>
                    <a:pt x="3337" y="14613"/>
                    <a:pt x="3310" y="14640"/>
                    <a:pt x="3310" y="14684"/>
                  </a:cubicBezTo>
                  <a:close/>
                  <a:moveTo>
                    <a:pt x="2722" y="14622"/>
                  </a:moveTo>
                  <a:cubicBezTo>
                    <a:pt x="2686" y="14622"/>
                    <a:pt x="2659" y="14649"/>
                    <a:pt x="2659" y="14693"/>
                  </a:cubicBezTo>
                  <a:cubicBezTo>
                    <a:pt x="2659" y="14729"/>
                    <a:pt x="2686" y="14756"/>
                    <a:pt x="2730" y="14756"/>
                  </a:cubicBezTo>
                  <a:cubicBezTo>
                    <a:pt x="2766" y="14756"/>
                    <a:pt x="2784" y="14729"/>
                    <a:pt x="2793" y="14684"/>
                  </a:cubicBezTo>
                  <a:cubicBezTo>
                    <a:pt x="2784" y="14649"/>
                    <a:pt x="2766" y="14622"/>
                    <a:pt x="2722" y="14622"/>
                  </a:cubicBezTo>
                  <a:close/>
                  <a:moveTo>
                    <a:pt x="2650" y="14024"/>
                  </a:moveTo>
                  <a:cubicBezTo>
                    <a:pt x="2650" y="14069"/>
                    <a:pt x="2668" y="14095"/>
                    <a:pt x="2713" y="14104"/>
                  </a:cubicBezTo>
                  <a:cubicBezTo>
                    <a:pt x="2766" y="14104"/>
                    <a:pt x="2793" y="14086"/>
                    <a:pt x="2802" y="14033"/>
                  </a:cubicBezTo>
                  <a:cubicBezTo>
                    <a:pt x="2802" y="13988"/>
                    <a:pt x="2775" y="13962"/>
                    <a:pt x="2730" y="13953"/>
                  </a:cubicBezTo>
                  <a:cubicBezTo>
                    <a:pt x="2686" y="13953"/>
                    <a:pt x="2659" y="13979"/>
                    <a:pt x="2650" y="14024"/>
                  </a:cubicBezTo>
                  <a:close/>
                  <a:moveTo>
                    <a:pt x="1401" y="12615"/>
                  </a:moveTo>
                  <a:cubicBezTo>
                    <a:pt x="1357" y="12623"/>
                    <a:pt x="1339" y="12650"/>
                    <a:pt x="1339" y="12686"/>
                  </a:cubicBezTo>
                  <a:cubicBezTo>
                    <a:pt x="1339" y="12730"/>
                    <a:pt x="1366" y="12757"/>
                    <a:pt x="1410" y="12757"/>
                  </a:cubicBezTo>
                  <a:cubicBezTo>
                    <a:pt x="1455" y="12757"/>
                    <a:pt x="1482" y="12730"/>
                    <a:pt x="1482" y="12686"/>
                  </a:cubicBezTo>
                  <a:cubicBezTo>
                    <a:pt x="1473" y="12641"/>
                    <a:pt x="1446" y="12615"/>
                    <a:pt x="1401" y="12615"/>
                  </a:cubicBezTo>
                  <a:close/>
                  <a:moveTo>
                    <a:pt x="4069" y="1981"/>
                  </a:moveTo>
                  <a:cubicBezTo>
                    <a:pt x="4015" y="1972"/>
                    <a:pt x="3988" y="2007"/>
                    <a:pt x="3988" y="2052"/>
                  </a:cubicBezTo>
                  <a:cubicBezTo>
                    <a:pt x="3988" y="2106"/>
                    <a:pt x="4015" y="2132"/>
                    <a:pt x="4060" y="2132"/>
                  </a:cubicBezTo>
                  <a:cubicBezTo>
                    <a:pt x="4113" y="2132"/>
                    <a:pt x="4140" y="2106"/>
                    <a:pt x="4140" y="2052"/>
                  </a:cubicBezTo>
                  <a:cubicBezTo>
                    <a:pt x="4140" y="2007"/>
                    <a:pt x="4113" y="1981"/>
                    <a:pt x="4069" y="1981"/>
                  </a:cubicBezTo>
                  <a:close/>
                  <a:moveTo>
                    <a:pt x="3408" y="1990"/>
                  </a:moveTo>
                  <a:cubicBezTo>
                    <a:pt x="3364" y="1990"/>
                    <a:pt x="3337" y="2016"/>
                    <a:pt x="3337" y="2061"/>
                  </a:cubicBezTo>
                  <a:cubicBezTo>
                    <a:pt x="3346" y="2106"/>
                    <a:pt x="3373" y="2132"/>
                    <a:pt x="3417" y="2123"/>
                  </a:cubicBezTo>
                  <a:cubicBezTo>
                    <a:pt x="3453" y="2115"/>
                    <a:pt x="3480" y="2088"/>
                    <a:pt x="3480" y="2043"/>
                  </a:cubicBezTo>
                  <a:cubicBezTo>
                    <a:pt x="3471" y="2016"/>
                    <a:pt x="3453" y="1981"/>
                    <a:pt x="3408" y="1990"/>
                  </a:cubicBezTo>
                  <a:moveTo>
                    <a:pt x="1990" y="13346"/>
                  </a:moveTo>
                  <a:cubicBezTo>
                    <a:pt x="1990" y="13391"/>
                    <a:pt x="2017" y="13417"/>
                    <a:pt x="2061" y="13417"/>
                  </a:cubicBezTo>
                  <a:cubicBezTo>
                    <a:pt x="2115" y="13426"/>
                    <a:pt x="2142" y="13400"/>
                    <a:pt x="2142" y="13346"/>
                  </a:cubicBezTo>
                  <a:cubicBezTo>
                    <a:pt x="2142" y="13301"/>
                    <a:pt x="2115" y="13275"/>
                    <a:pt x="2070" y="13275"/>
                  </a:cubicBezTo>
                  <a:cubicBezTo>
                    <a:pt x="2026" y="13275"/>
                    <a:pt x="1990" y="13301"/>
                    <a:pt x="1990" y="13346"/>
                  </a:cubicBezTo>
                  <a:close/>
                  <a:moveTo>
                    <a:pt x="5460" y="1383"/>
                  </a:moveTo>
                  <a:cubicBezTo>
                    <a:pt x="5460" y="1329"/>
                    <a:pt x="5434" y="1294"/>
                    <a:pt x="5389" y="1294"/>
                  </a:cubicBezTo>
                  <a:cubicBezTo>
                    <a:pt x="5335" y="1294"/>
                    <a:pt x="5309" y="1321"/>
                    <a:pt x="5309" y="1365"/>
                  </a:cubicBezTo>
                  <a:cubicBezTo>
                    <a:pt x="5300" y="1419"/>
                    <a:pt x="5326" y="1445"/>
                    <a:pt x="5380" y="1445"/>
                  </a:cubicBezTo>
                  <a:cubicBezTo>
                    <a:pt x="5425" y="1445"/>
                    <a:pt x="5460" y="1428"/>
                    <a:pt x="5460" y="1383"/>
                  </a:cubicBezTo>
                  <a:close/>
                  <a:moveTo>
                    <a:pt x="4720" y="1303"/>
                  </a:moveTo>
                  <a:cubicBezTo>
                    <a:pt x="4684" y="1303"/>
                    <a:pt x="4657" y="1321"/>
                    <a:pt x="4657" y="1365"/>
                  </a:cubicBezTo>
                  <a:cubicBezTo>
                    <a:pt x="4648" y="1410"/>
                    <a:pt x="4675" y="1437"/>
                    <a:pt x="4720" y="1445"/>
                  </a:cubicBezTo>
                  <a:cubicBezTo>
                    <a:pt x="4764" y="1445"/>
                    <a:pt x="4791" y="1419"/>
                    <a:pt x="4800" y="1365"/>
                  </a:cubicBezTo>
                  <a:cubicBezTo>
                    <a:pt x="4791" y="1329"/>
                    <a:pt x="4773" y="1303"/>
                    <a:pt x="4720" y="1303"/>
                  </a:cubicBezTo>
                  <a:close/>
                  <a:moveTo>
                    <a:pt x="4069" y="1303"/>
                  </a:moveTo>
                  <a:cubicBezTo>
                    <a:pt x="4033" y="1303"/>
                    <a:pt x="4006" y="1329"/>
                    <a:pt x="3997" y="1365"/>
                  </a:cubicBezTo>
                  <a:cubicBezTo>
                    <a:pt x="3997" y="1410"/>
                    <a:pt x="4024" y="1437"/>
                    <a:pt x="4060" y="1437"/>
                  </a:cubicBezTo>
                  <a:cubicBezTo>
                    <a:pt x="4104" y="1437"/>
                    <a:pt x="4122" y="1410"/>
                    <a:pt x="4131" y="1374"/>
                  </a:cubicBezTo>
                  <a:cubicBezTo>
                    <a:pt x="4131" y="1338"/>
                    <a:pt x="4104" y="1312"/>
                    <a:pt x="4069" y="1303"/>
                  </a:cubicBezTo>
                  <a:close/>
                  <a:moveTo>
                    <a:pt x="723" y="6637"/>
                  </a:moveTo>
                  <a:cubicBezTo>
                    <a:pt x="679" y="6637"/>
                    <a:pt x="652" y="6664"/>
                    <a:pt x="652" y="6709"/>
                  </a:cubicBezTo>
                  <a:cubicBezTo>
                    <a:pt x="652" y="6762"/>
                    <a:pt x="679" y="6789"/>
                    <a:pt x="732" y="6789"/>
                  </a:cubicBezTo>
                  <a:cubicBezTo>
                    <a:pt x="777" y="6780"/>
                    <a:pt x="795" y="6753"/>
                    <a:pt x="804" y="6709"/>
                  </a:cubicBezTo>
                  <a:cubicBezTo>
                    <a:pt x="795" y="6664"/>
                    <a:pt x="777" y="6637"/>
                    <a:pt x="723" y="6637"/>
                  </a:cubicBezTo>
                  <a:close/>
                  <a:moveTo>
                    <a:pt x="63" y="8627"/>
                  </a:moveTo>
                  <a:cubicBezTo>
                    <a:pt x="27" y="8627"/>
                    <a:pt x="1" y="8654"/>
                    <a:pt x="1" y="8689"/>
                  </a:cubicBezTo>
                  <a:cubicBezTo>
                    <a:pt x="1" y="8734"/>
                    <a:pt x="27" y="8761"/>
                    <a:pt x="72" y="8752"/>
                  </a:cubicBezTo>
                  <a:cubicBezTo>
                    <a:pt x="108" y="8752"/>
                    <a:pt x="126" y="8725"/>
                    <a:pt x="134" y="8689"/>
                  </a:cubicBezTo>
                  <a:cubicBezTo>
                    <a:pt x="126" y="8645"/>
                    <a:pt x="108" y="8618"/>
                    <a:pt x="63" y="8627"/>
                  </a:cubicBezTo>
                  <a:close/>
                  <a:moveTo>
                    <a:pt x="795" y="6031"/>
                  </a:moveTo>
                  <a:cubicBezTo>
                    <a:pt x="795" y="5986"/>
                    <a:pt x="768" y="5959"/>
                    <a:pt x="732" y="5959"/>
                  </a:cubicBezTo>
                  <a:cubicBezTo>
                    <a:pt x="688" y="5959"/>
                    <a:pt x="661" y="5977"/>
                    <a:pt x="652" y="6031"/>
                  </a:cubicBezTo>
                  <a:cubicBezTo>
                    <a:pt x="652" y="6075"/>
                    <a:pt x="679" y="6102"/>
                    <a:pt x="723" y="6102"/>
                  </a:cubicBezTo>
                  <a:cubicBezTo>
                    <a:pt x="768" y="6102"/>
                    <a:pt x="795" y="6075"/>
                    <a:pt x="795" y="6031"/>
                  </a:cubicBezTo>
                  <a:close/>
                  <a:moveTo>
                    <a:pt x="72" y="7967"/>
                  </a:moveTo>
                  <a:cubicBezTo>
                    <a:pt x="27" y="7967"/>
                    <a:pt x="1" y="7985"/>
                    <a:pt x="1" y="8029"/>
                  </a:cubicBezTo>
                  <a:cubicBezTo>
                    <a:pt x="1" y="8065"/>
                    <a:pt x="27" y="8092"/>
                    <a:pt x="63" y="8092"/>
                  </a:cubicBezTo>
                  <a:cubicBezTo>
                    <a:pt x="108" y="8100"/>
                    <a:pt x="126" y="8074"/>
                    <a:pt x="134" y="8029"/>
                  </a:cubicBezTo>
                  <a:cubicBezTo>
                    <a:pt x="126" y="7993"/>
                    <a:pt x="108" y="7967"/>
                    <a:pt x="72" y="7967"/>
                  </a:cubicBezTo>
                  <a:close/>
                  <a:moveTo>
                    <a:pt x="6647" y="16022"/>
                  </a:moveTo>
                  <a:cubicBezTo>
                    <a:pt x="6647" y="16076"/>
                    <a:pt x="6674" y="16103"/>
                    <a:pt x="6727" y="16103"/>
                  </a:cubicBezTo>
                  <a:cubicBezTo>
                    <a:pt x="6772" y="16103"/>
                    <a:pt x="6798" y="16076"/>
                    <a:pt x="6798" y="16031"/>
                  </a:cubicBezTo>
                  <a:cubicBezTo>
                    <a:pt x="6798" y="15978"/>
                    <a:pt x="6772" y="15951"/>
                    <a:pt x="6727" y="15951"/>
                  </a:cubicBezTo>
                  <a:cubicBezTo>
                    <a:pt x="6674" y="15960"/>
                    <a:pt x="6647" y="15978"/>
                    <a:pt x="6647" y="16022"/>
                  </a:cubicBezTo>
                  <a:close/>
                  <a:moveTo>
                    <a:pt x="795" y="10688"/>
                  </a:moveTo>
                  <a:cubicBezTo>
                    <a:pt x="795" y="10643"/>
                    <a:pt x="777" y="10616"/>
                    <a:pt x="732" y="10616"/>
                  </a:cubicBezTo>
                  <a:cubicBezTo>
                    <a:pt x="679" y="10616"/>
                    <a:pt x="652" y="10643"/>
                    <a:pt x="652" y="10696"/>
                  </a:cubicBezTo>
                  <a:cubicBezTo>
                    <a:pt x="652" y="10741"/>
                    <a:pt x="688" y="10759"/>
                    <a:pt x="732" y="10759"/>
                  </a:cubicBezTo>
                  <a:cubicBezTo>
                    <a:pt x="777" y="10759"/>
                    <a:pt x="795" y="10732"/>
                    <a:pt x="795" y="10688"/>
                  </a:cubicBezTo>
                  <a:close/>
                  <a:moveTo>
                    <a:pt x="6138" y="16031"/>
                  </a:moveTo>
                  <a:cubicBezTo>
                    <a:pt x="6138" y="15987"/>
                    <a:pt x="6120" y="15960"/>
                    <a:pt x="6076" y="15960"/>
                  </a:cubicBezTo>
                  <a:cubicBezTo>
                    <a:pt x="6022" y="15951"/>
                    <a:pt x="5996" y="15978"/>
                    <a:pt x="5996" y="16031"/>
                  </a:cubicBezTo>
                  <a:cubicBezTo>
                    <a:pt x="5996" y="16076"/>
                    <a:pt x="6022" y="16103"/>
                    <a:pt x="6067" y="16103"/>
                  </a:cubicBezTo>
                  <a:cubicBezTo>
                    <a:pt x="6112" y="16103"/>
                    <a:pt x="6138" y="16076"/>
                    <a:pt x="6138" y="16031"/>
                  </a:cubicBezTo>
                  <a:close/>
                  <a:moveTo>
                    <a:pt x="1990" y="4024"/>
                  </a:moveTo>
                  <a:cubicBezTo>
                    <a:pt x="1981" y="4068"/>
                    <a:pt x="2008" y="4104"/>
                    <a:pt x="2061" y="4104"/>
                  </a:cubicBezTo>
                  <a:cubicBezTo>
                    <a:pt x="2115" y="4113"/>
                    <a:pt x="2142" y="4077"/>
                    <a:pt x="2142" y="4033"/>
                  </a:cubicBezTo>
                  <a:cubicBezTo>
                    <a:pt x="2142" y="3979"/>
                    <a:pt x="2115" y="3961"/>
                    <a:pt x="2061" y="3952"/>
                  </a:cubicBezTo>
                  <a:cubicBezTo>
                    <a:pt x="2026" y="3952"/>
                    <a:pt x="1990" y="3970"/>
                    <a:pt x="1990" y="4024"/>
                  </a:cubicBezTo>
                  <a:moveTo>
                    <a:pt x="5318" y="16022"/>
                  </a:moveTo>
                  <a:cubicBezTo>
                    <a:pt x="5309" y="16067"/>
                    <a:pt x="5335" y="16094"/>
                    <a:pt x="5380" y="16094"/>
                  </a:cubicBezTo>
                  <a:cubicBezTo>
                    <a:pt x="5425" y="16103"/>
                    <a:pt x="5451" y="16076"/>
                    <a:pt x="5451" y="16040"/>
                  </a:cubicBezTo>
                  <a:cubicBezTo>
                    <a:pt x="5460" y="15996"/>
                    <a:pt x="5434" y="15969"/>
                    <a:pt x="5389" y="15960"/>
                  </a:cubicBezTo>
                  <a:cubicBezTo>
                    <a:pt x="5344" y="15960"/>
                    <a:pt x="5318" y="15987"/>
                    <a:pt x="5318" y="16022"/>
                  </a:cubicBezTo>
                  <a:close/>
                  <a:moveTo>
                    <a:pt x="1473" y="4033"/>
                  </a:moveTo>
                  <a:cubicBezTo>
                    <a:pt x="1473" y="3997"/>
                    <a:pt x="1446" y="3970"/>
                    <a:pt x="1410" y="3961"/>
                  </a:cubicBezTo>
                  <a:cubicBezTo>
                    <a:pt x="1374" y="3961"/>
                    <a:pt x="1348" y="3988"/>
                    <a:pt x="1339" y="4024"/>
                  </a:cubicBezTo>
                  <a:cubicBezTo>
                    <a:pt x="1339" y="4068"/>
                    <a:pt x="1366" y="4086"/>
                    <a:pt x="1410" y="4095"/>
                  </a:cubicBezTo>
                  <a:cubicBezTo>
                    <a:pt x="1446" y="4095"/>
                    <a:pt x="1473" y="4077"/>
                    <a:pt x="1473" y="4033"/>
                  </a:cubicBezTo>
                  <a:close/>
                  <a:moveTo>
                    <a:pt x="6790" y="16682"/>
                  </a:moveTo>
                  <a:cubicBezTo>
                    <a:pt x="6790" y="16647"/>
                    <a:pt x="6763" y="16620"/>
                    <a:pt x="6718" y="16620"/>
                  </a:cubicBezTo>
                  <a:cubicBezTo>
                    <a:pt x="6682" y="16629"/>
                    <a:pt x="6656" y="16656"/>
                    <a:pt x="6656" y="16691"/>
                  </a:cubicBezTo>
                  <a:cubicBezTo>
                    <a:pt x="6665" y="16727"/>
                    <a:pt x="6691" y="16754"/>
                    <a:pt x="6736" y="16754"/>
                  </a:cubicBezTo>
                  <a:cubicBezTo>
                    <a:pt x="6763" y="16745"/>
                    <a:pt x="6790" y="16727"/>
                    <a:pt x="6790" y="16682"/>
                  </a:cubicBezTo>
                  <a:close/>
                  <a:moveTo>
                    <a:pt x="1330" y="4711"/>
                  </a:moveTo>
                  <a:cubicBezTo>
                    <a:pt x="1330" y="4755"/>
                    <a:pt x="1357" y="4782"/>
                    <a:pt x="1401" y="4782"/>
                  </a:cubicBezTo>
                  <a:cubicBezTo>
                    <a:pt x="1455" y="4791"/>
                    <a:pt x="1482" y="4764"/>
                    <a:pt x="1482" y="4711"/>
                  </a:cubicBezTo>
                  <a:cubicBezTo>
                    <a:pt x="1482" y="4666"/>
                    <a:pt x="1455" y="4639"/>
                    <a:pt x="1410" y="4639"/>
                  </a:cubicBezTo>
                  <a:cubicBezTo>
                    <a:pt x="1366" y="4639"/>
                    <a:pt x="1339" y="4666"/>
                    <a:pt x="1330" y="4711"/>
                  </a:cubicBezTo>
                  <a:close/>
                  <a:moveTo>
                    <a:pt x="804" y="10036"/>
                  </a:moveTo>
                  <a:cubicBezTo>
                    <a:pt x="804" y="9992"/>
                    <a:pt x="786" y="9956"/>
                    <a:pt x="732" y="9956"/>
                  </a:cubicBezTo>
                  <a:cubicBezTo>
                    <a:pt x="679" y="9947"/>
                    <a:pt x="652" y="9983"/>
                    <a:pt x="652" y="10027"/>
                  </a:cubicBezTo>
                  <a:cubicBezTo>
                    <a:pt x="652" y="10081"/>
                    <a:pt x="679" y="10099"/>
                    <a:pt x="723" y="10108"/>
                  </a:cubicBezTo>
                  <a:cubicBezTo>
                    <a:pt x="768" y="10108"/>
                    <a:pt x="795" y="10090"/>
                    <a:pt x="804" y="10036"/>
                  </a:cubicBezTo>
                  <a:close/>
                  <a:moveTo>
                    <a:pt x="6727" y="643"/>
                  </a:moveTo>
                  <a:cubicBezTo>
                    <a:pt x="6682" y="643"/>
                    <a:pt x="6656" y="660"/>
                    <a:pt x="6656" y="705"/>
                  </a:cubicBezTo>
                  <a:cubicBezTo>
                    <a:pt x="6647" y="750"/>
                    <a:pt x="6674" y="776"/>
                    <a:pt x="6718" y="785"/>
                  </a:cubicBezTo>
                  <a:cubicBezTo>
                    <a:pt x="6763" y="785"/>
                    <a:pt x="6790" y="759"/>
                    <a:pt x="6798" y="714"/>
                  </a:cubicBezTo>
                  <a:cubicBezTo>
                    <a:pt x="6790" y="669"/>
                    <a:pt x="6772" y="643"/>
                    <a:pt x="6727" y="643"/>
                  </a:cubicBezTo>
                  <a:close/>
                  <a:moveTo>
                    <a:pt x="2070" y="3301"/>
                  </a:moveTo>
                  <a:cubicBezTo>
                    <a:pt x="2026" y="3301"/>
                    <a:pt x="1999" y="3328"/>
                    <a:pt x="1999" y="3372"/>
                  </a:cubicBezTo>
                  <a:cubicBezTo>
                    <a:pt x="1999" y="3408"/>
                    <a:pt x="2017" y="3435"/>
                    <a:pt x="2061" y="3444"/>
                  </a:cubicBezTo>
                  <a:cubicBezTo>
                    <a:pt x="2106" y="3444"/>
                    <a:pt x="2133" y="3417"/>
                    <a:pt x="2133" y="3363"/>
                  </a:cubicBezTo>
                  <a:cubicBezTo>
                    <a:pt x="2133" y="3337"/>
                    <a:pt x="2115" y="3310"/>
                    <a:pt x="2070" y="3301"/>
                  </a:cubicBezTo>
                  <a:close/>
                  <a:moveTo>
                    <a:pt x="723" y="11303"/>
                  </a:moveTo>
                  <a:cubicBezTo>
                    <a:pt x="679" y="11303"/>
                    <a:pt x="652" y="11330"/>
                    <a:pt x="661" y="11374"/>
                  </a:cubicBezTo>
                  <a:cubicBezTo>
                    <a:pt x="661" y="11419"/>
                    <a:pt x="688" y="11446"/>
                    <a:pt x="732" y="11437"/>
                  </a:cubicBezTo>
                  <a:cubicBezTo>
                    <a:pt x="777" y="11437"/>
                    <a:pt x="795" y="11410"/>
                    <a:pt x="795" y="11366"/>
                  </a:cubicBezTo>
                  <a:cubicBezTo>
                    <a:pt x="786" y="11330"/>
                    <a:pt x="768" y="11303"/>
                    <a:pt x="723" y="11303"/>
                  </a:cubicBezTo>
                  <a:close/>
                  <a:moveTo>
                    <a:pt x="6076" y="643"/>
                  </a:moveTo>
                  <a:cubicBezTo>
                    <a:pt x="6031" y="643"/>
                    <a:pt x="5996" y="669"/>
                    <a:pt x="5996" y="714"/>
                  </a:cubicBezTo>
                  <a:cubicBezTo>
                    <a:pt x="5996" y="750"/>
                    <a:pt x="6022" y="776"/>
                    <a:pt x="6058" y="785"/>
                  </a:cubicBezTo>
                  <a:cubicBezTo>
                    <a:pt x="6103" y="785"/>
                    <a:pt x="6129" y="759"/>
                    <a:pt x="6138" y="714"/>
                  </a:cubicBezTo>
                  <a:cubicBezTo>
                    <a:pt x="6129" y="678"/>
                    <a:pt x="6112" y="651"/>
                    <a:pt x="6076" y="643"/>
                  </a:cubicBezTo>
                  <a:close/>
                  <a:moveTo>
                    <a:pt x="5389" y="651"/>
                  </a:moveTo>
                  <a:cubicBezTo>
                    <a:pt x="5344" y="643"/>
                    <a:pt x="5318" y="669"/>
                    <a:pt x="5318" y="714"/>
                  </a:cubicBezTo>
                  <a:cubicBezTo>
                    <a:pt x="5318" y="750"/>
                    <a:pt x="5344" y="776"/>
                    <a:pt x="5380" y="776"/>
                  </a:cubicBezTo>
                  <a:cubicBezTo>
                    <a:pt x="5425" y="785"/>
                    <a:pt x="5442" y="759"/>
                    <a:pt x="5451" y="714"/>
                  </a:cubicBezTo>
                  <a:cubicBezTo>
                    <a:pt x="5442" y="678"/>
                    <a:pt x="5425" y="651"/>
                    <a:pt x="5389" y="651"/>
                  </a:cubicBezTo>
                  <a:close/>
                  <a:moveTo>
                    <a:pt x="4140" y="15344"/>
                  </a:moveTo>
                  <a:cubicBezTo>
                    <a:pt x="4140" y="15300"/>
                    <a:pt x="4113" y="15282"/>
                    <a:pt x="4069" y="15273"/>
                  </a:cubicBezTo>
                  <a:cubicBezTo>
                    <a:pt x="4024" y="15273"/>
                    <a:pt x="3997" y="15300"/>
                    <a:pt x="3997" y="15344"/>
                  </a:cubicBezTo>
                  <a:cubicBezTo>
                    <a:pt x="3997" y="15389"/>
                    <a:pt x="4024" y="15416"/>
                    <a:pt x="4069" y="15416"/>
                  </a:cubicBezTo>
                  <a:cubicBezTo>
                    <a:pt x="4113" y="15416"/>
                    <a:pt x="4140" y="15389"/>
                    <a:pt x="4140" y="15344"/>
                  </a:cubicBezTo>
                  <a:close/>
                  <a:moveTo>
                    <a:pt x="4729" y="15273"/>
                  </a:moveTo>
                  <a:cubicBezTo>
                    <a:pt x="4675" y="15273"/>
                    <a:pt x="4648" y="15300"/>
                    <a:pt x="4648" y="15353"/>
                  </a:cubicBezTo>
                  <a:cubicBezTo>
                    <a:pt x="4648" y="15398"/>
                    <a:pt x="4675" y="15425"/>
                    <a:pt x="4720" y="15425"/>
                  </a:cubicBezTo>
                  <a:cubicBezTo>
                    <a:pt x="4773" y="15425"/>
                    <a:pt x="4800" y="15398"/>
                    <a:pt x="4800" y="15344"/>
                  </a:cubicBezTo>
                  <a:cubicBezTo>
                    <a:pt x="4800" y="15300"/>
                    <a:pt x="4773" y="15273"/>
                    <a:pt x="4729" y="15273"/>
                  </a:cubicBezTo>
                  <a:close/>
                  <a:moveTo>
                    <a:pt x="732" y="5299"/>
                  </a:moveTo>
                  <a:cubicBezTo>
                    <a:pt x="688" y="5299"/>
                    <a:pt x="661" y="5326"/>
                    <a:pt x="661" y="5371"/>
                  </a:cubicBezTo>
                  <a:cubicBezTo>
                    <a:pt x="652" y="5406"/>
                    <a:pt x="679" y="5433"/>
                    <a:pt x="714" y="5442"/>
                  </a:cubicBezTo>
                  <a:cubicBezTo>
                    <a:pt x="759" y="5442"/>
                    <a:pt x="786" y="5415"/>
                    <a:pt x="795" y="5371"/>
                  </a:cubicBezTo>
                  <a:cubicBezTo>
                    <a:pt x="795" y="5335"/>
                    <a:pt x="768" y="5308"/>
                    <a:pt x="732" y="5299"/>
                  </a:cubicBezTo>
                  <a:close/>
                  <a:moveTo>
                    <a:pt x="63" y="7440"/>
                  </a:moveTo>
                  <a:cubicBezTo>
                    <a:pt x="108" y="7440"/>
                    <a:pt x="126" y="7414"/>
                    <a:pt x="134" y="7378"/>
                  </a:cubicBezTo>
                  <a:cubicBezTo>
                    <a:pt x="134" y="7333"/>
                    <a:pt x="108" y="7307"/>
                    <a:pt x="72" y="7307"/>
                  </a:cubicBezTo>
                  <a:cubicBezTo>
                    <a:pt x="27" y="7307"/>
                    <a:pt x="10" y="7333"/>
                    <a:pt x="1" y="7378"/>
                  </a:cubicBezTo>
                  <a:cubicBezTo>
                    <a:pt x="10" y="7405"/>
                    <a:pt x="27" y="7431"/>
                    <a:pt x="63" y="7440"/>
                  </a:cubicBezTo>
                  <a:close/>
                  <a:moveTo>
                    <a:pt x="4657" y="16022"/>
                  </a:moveTo>
                  <a:cubicBezTo>
                    <a:pt x="4657" y="16067"/>
                    <a:pt x="4684" y="16094"/>
                    <a:pt x="4720" y="16094"/>
                  </a:cubicBezTo>
                  <a:cubicBezTo>
                    <a:pt x="4764" y="16094"/>
                    <a:pt x="4791" y="16067"/>
                    <a:pt x="4791" y="16031"/>
                  </a:cubicBezTo>
                  <a:cubicBezTo>
                    <a:pt x="4791" y="15996"/>
                    <a:pt x="4764" y="15969"/>
                    <a:pt x="4729" y="15960"/>
                  </a:cubicBezTo>
                  <a:cubicBezTo>
                    <a:pt x="4684" y="15969"/>
                    <a:pt x="4657" y="15987"/>
                    <a:pt x="4657" y="16022"/>
                  </a:cubicBezTo>
                  <a:close/>
                  <a:moveTo>
                    <a:pt x="804" y="7378"/>
                  </a:moveTo>
                  <a:cubicBezTo>
                    <a:pt x="804" y="7324"/>
                    <a:pt x="777" y="7298"/>
                    <a:pt x="723" y="7298"/>
                  </a:cubicBezTo>
                  <a:cubicBezTo>
                    <a:pt x="679" y="7298"/>
                    <a:pt x="652" y="7315"/>
                    <a:pt x="652" y="7360"/>
                  </a:cubicBezTo>
                  <a:cubicBezTo>
                    <a:pt x="643" y="7414"/>
                    <a:pt x="670" y="7440"/>
                    <a:pt x="723" y="7449"/>
                  </a:cubicBezTo>
                  <a:cubicBezTo>
                    <a:pt x="768" y="7449"/>
                    <a:pt x="795" y="7422"/>
                    <a:pt x="804" y="7378"/>
                  </a:cubicBezTo>
                  <a:close/>
                  <a:moveTo>
                    <a:pt x="1410" y="5942"/>
                  </a:moveTo>
                  <a:cubicBezTo>
                    <a:pt x="1357" y="5933"/>
                    <a:pt x="1321" y="5968"/>
                    <a:pt x="1321" y="6022"/>
                  </a:cubicBezTo>
                  <a:cubicBezTo>
                    <a:pt x="1312" y="6084"/>
                    <a:pt x="1348" y="6120"/>
                    <a:pt x="1410" y="6120"/>
                  </a:cubicBezTo>
                  <a:cubicBezTo>
                    <a:pt x="1464" y="6120"/>
                    <a:pt x="1490" y="6084"/>
                    <a:pt x="1499" y="6031"/>
                  </a:cubicBezTo>
                  <a:cubicBezTo>
                    <a:pt x="1490" y="5986"/>
                    <a:pt x="1464" y="5942"/>
                    <a:pt x="1410" y="5942"/>
                  </a:cubicBezTo>
                  <a:close/>
                  <a:moveTo>
                    <a:pt x="6058" y="1285"/>
                  </a:moveTo>
                  <a:cubicBezTo>
                    <a:pt x="6013" y="1294"/>
                    <a:pt x="5978" y="1329"/>
                    <a:pt x="5978" y="1374"/>
                  </a:cubicBezTo>
                  <a:cubicBezTo>
                    <a:pt x="5987" y="1428"/>
                    <a:pt x="6022" y="1463"/>
                    <a:pt x="6076" y="1454"/>
                  </a:cubicBezTo>
                  <a:cubicBezTo>
                    <a:pt x="6120" y="1454"/>
                    <a:pt x="6147" y="1419"/>
                    <a:pt x="6156" y="1365"/>
                  </a:cubicBezTo>
                  <a:cubicBezTo>
                    <a:pt x="6138" y="1321"/>
                    <a:pt x="6112" y="1285"/>
                    <a:pt x="6058" y="1285"/>
                  </a:cubicBezTo>
                  <a:close/>
                  <a:moveTo>
                    <a:pt x="6816" y="1365"/>
                  </a:moveTo>
                  <a:cubicBezTo>
                    <a:pt x="6807" y="1321"/>
                    <a:pt x="6781" y="1285"/>
                    <a:pt x="6727" y="1285"/>
                  </a:cubicBezTo>
                  <a:cubicBezTo>
                    <a:pt x="6674" y="1285"/>
                    <a:pt x="6638" y="1312"/>
                    <a:pt x="6638" y="1365"/>
                  </a:cubicBezTo>
                  <a:cubicBezTo>
                    <a:pt x="6638" y="1428"/>
                    <a:pt x="6674" y="1454"/>
                    <a:pt x="6727" y="1463"/>
                  </a:cubicBezTo>
                  <a:cubicBezTo>
                    <a:pt x="6781" y="1454"/>
                    <a:pt x="6816" y="1428"/>
                    <a:pt x="6816" y="1365"/>
                  </a:cubicBezTo>
                  <a:close/>
                  <a:moveTo>
                    <a:pt x="2632" y="4024"/>
                  </a:moveTo>
                  <a:cubicBezTo>
                    <a:pt x="2632" y="4086"/>
                    <a:pt x="2668" y="4122"/>
                    <a:pt x="2730" y="4122"/>
                  </a:cubicBezTo>
                  <a:cubicBezTo>
                    <a:pt x="2784" y="4122"/>
                    <a:pt x="2820" y="4086"/>
                    <a:pt x="2820" y="4033"/>
                  </a:cubicBezTo>
                  <a:cubicBezTo>
                    <a:pt x="2820" y="3970"/>
                    <a:pt x="2784" y="3943"/>
                    <a:pt x="2713" y="3934"/>
                  </a:cubicBezTo>
                  <a:cubicBezTo>
                    <a:pt x="2668" y="3943"/>
                    <a:pt x="2632" y="3970"/>
                    <a:pt x="2632" y="4024"/>
                  </a:cubicBezTo>
                  <a:close/>
                  <a:moveTo>
                    <a:pt x="2070" y="11276"/>
                  </a:moveTo>
                  <a:cubicBezTo>
                    <a:pt x="2008" y="11276"/>
                    <a:pt x="1972" y="11303"/>
                    <a:pt x="1972" y="11366"/>
                  </a:cubicBezTo>
                  <a:cubicBezTo>
                    <a:pt x="1963" y="11428"/>
                    <a:pt x="1999" y="11464"/>
                    <a:pt x="2070" y="11464"/>
                  </a:cubicBezTo>
                  <a:cubicBezTo>
                    <a:pt x="2124" y="11464"/>
                    <a:pt x="2160" y="11428"/>
                    <a:pt x="2160" y="11374"/>
                  </a:cubicBezTo>
                  <a:cubicBezTo>
                    <a:pt x="2160" y="11312"/>
                    <a:pt x="2133" y="11276"/>
                    <a:pt x="2070" y="11276"/>
                  </a:cubicBezTo>
                  <a:close/>
                  <a:moveTo>
                    <a:pt x="2811" y="3381"/>
                  </a:moveTo>
                  <a:cubicBezTo>
                    <a:pt x="2811" y="3328"/>
                    <a:pt x="2784" y="3292"/>
                    <a:pt x="2730" y="3283"/>
                  </a:cubicBezTo>
                  <a:cubicBezTo>
                    <a:pt x="2677" y="3283"/>
                    <a:pt x="2641" y="3319"/>
                    <a:pt x="2641" y="3363"/>
                  </a:cubicBezTo>
                  <a:cubicBezTo>
                    <a:pt x="2632" y="3417"/>
                    <a:pt x="2668" y="3444"/>
                    <a:pt x="2722" y="3462"/>
                  </a:cubicBezTo>
                  <a:cubicBezTo>
                    <a:pt x="2775" y="3453"/>
                    <a:pt x="2802" y="3426"/>
                    <a:pt x="2811" y="3381"/>
                  </a:cubicBezTo>
                  <a:close/>
                  <a:moveTo>
                    <a:pt x="1499" y="11366"/>
                  </a:moveTo>
                  <a:cubicBezTo>
                    <a:pt x="1490" y="11321"/>
                    <a:pt x="1464" y="11285"/>
                    <a:pt x="1410" y="11285"/>
                  </a:cubicBezTo>
                  <a:cubicBezTo>
                    <a:pt x="1357" y="11276"/>
                    <a:pt x="1321" y="11312"/>
                    <a:pt x="1321" y="11366"/>
                  </a:cubicBezTo>
                  <a:cubicBezTo>
                    <a:pt x="1321" y="11419"/>
                    <a:pt x="1357" y="11455"/>
                    <a:pt x="1410" y="11464"/>
                  </a:cubicBezTo>
                  <a:cubicBezTo>
                    <a:pt x="1464" y="11455"/>
                    <a:pt x="1499" y="11419"/>
                    <a:pt x="1499" y="11366"/>
                  </a:cubicBezTo>
                  <a:close/>
                  <a:moveTo>
                    <a:pt x="3319" y="3363"/>
                  </a:moveTo>
                  <a:cubicBezTo>
                    <a:pt x="3310" y="3426"/>
                    <a:pt x="3346" y="3462"/>
                    <a:pt x="3408" y="3462"/>
                  </a:cubicBezTo>
                  <a:cubicBezTo>
                    <a:pt x="3462" y="3462"/>
                    <a:pt x="3498" y="3426"/>
                    <a:pt x="3498" y="3372"/>
                  </a:cubicBezTo>
                  <a:cubicBezTo>
                    <a:pt x="3498" y="3319"/>
                    <a:pt x="3462" y="3283"/>
                    <a:pt x="3400" y="3274"/>
                  </a:cubicBezTo>
                  <a:cubicBezTo>
                    <a:pt x="3355" y="3283"/>
                    <a:pt x="3319" y="3310"/>
                    <a:pt x="3319" y="3363"/>
                  </a:cubicBezTo>
                  <a:close/>
                  <a:moveTo>
                    <a:pt x="3382" y="13944"/>
                  </a:moveTo>
                  <a:cubicBezTo>
                    <a:pt x="3328" y="13944"/>
                    <a:pt x="3301" y="13979"/>
                    <a:pt x="3292" y="14024"/>
                  </a:cubicBezTo>
                  <a:cubicBezTo>
                    <a:pt x="3292" y="14078"/>
                    <a:pt x="3328" y="14113"/>
                    <a:pt x="3382" y="14113"/>
                  </a:cubicBezTo>
                  <a:cubicBezTo>
                    <a:pt x="3435" y="14122"/>
                    <a:pt x="3462" y="14078"/>
                    <a:pt x="3471" y="14024"/>
                  </a:cubicBezTo>
                  <a:cubicBezTo>
                    <a:pt x="3462" y="13979"/>
                    <a:pt x="3435" y="13935"/>
                    <a:pt x="3382" y="13944"/>
                  </a:cubicBezTo>
                  <a:moveTo>
                    <a:pt x="4060" y="13935"/>
                  </a:moveTo>
                  <a:cubicBezTo>
                    <a:pt x="4006" y="13935"/>
                    <a:pt x="3970" y="13979"/>
                    <a:pt x="3970" y="14033"/>
                  </a:cubicBezTo>
                  <a:cubicBezTo>
                    <a:pt x="3979" y="14095"/>
                    <a:pt x="4015" y="14122"/>
                    <a:pt x="4069" y="14122"/>
                  </a:cubicBezTo>
                  <a:cubicBezTo>
                    <a:pt x="4131" y="14122"/>
                    <a:pt x="4158" y="14086"/>
                    <a:pt x="4158" y="14024"/>
                  </a:cubicBezTo>
                  <a:cubicBezTo>
                    <a:pt x="4149" y="13971"/>
                    <a:pt x="4122" y="13935"/>
                    <a:pt x="4060" y="13935"/>
                  </a:cubicBezTo>
                  <a:close/>
                  <a:moveTo>
                    <a:pt x="3489" y="2712"/>
                  </a:moveTo>
                  <a:cubicBezTo>
                    <a:pt x="3489" y="2659"/>
                    <a:pt x="3453" y="2623"/>
                    <a:pt x="3400" y="2632"/>
                  </a:cubicBezTo>
                  <a:cubicBezTo>
                    <a:pt x="3346" y="2632"/>
                    <a:pt x="3319" y="2668"/>
                    <a:pt x="3328" y="2721"/>
                  </a:cubicBezTo>
                  <a:cubicBezTo>
                    <a:pt x="3328" y="2775"/>
                    <a:pt x="3364" y="2792"/>
                    <a:pt x="3408" y="2801"/>
                  </a:cubicBezTo>
                  <a:cubicBezTo>
                    <a:pt x="3462" y="2792"/>
                    <a:pt x="3489" y="2766"/>
                    <a:pt x="3489" y="2712"/>
                  </a:cubicBezTo>
                  <a:close/>
                  <a:moveTo>
                    <a:pt x="2160" y="12026"/>
                  </a:moveTo>
                  <a:cubicBezTo>
                    <a:pt x="2160" y="11972"/>
                    <a:pt x="2124" y="11937"/>
                    <a:pt x="2061" y="11937"/>
                  </a:cubicBezTo>
                  <a:cubicBezTo>
                    <a:pt x="2008" y="11937"/>
                    <a:pt x="1972" y="11972"/>
                    <a:pt x="1972" y="12026"/>
                  </a:cubicBezTo>
                  <a:cubicBezTo>
                    <a:pt x="1972" y="12088"/>
                    <a:pt x="2017" y="12124"/>
                    <a:pt x="2070" y="12124"/>
                  </a:cubicBezTo>
                  <a:cubicBezTo>
                    <a:pt x="2124" y="12115"/>
                    <a:pt x="2160" y="12088"/>
                    <a:pt x="2160" y="12026"/>
                  </a:cubicBezTo>
                  <a:close/>
                  <a:moveTo>
                    <a:pt x="2722" y="13257"/>
                  </a:moveTo>
                  <a:cubicBezTo>
                    <a:pt x="2677" y="13257"/>
                    <a:pt x="2641" y="13293"/>
                    <a:pt x="2641" y="13337"/>
                  </a:cubicBezTo>
                  <a:cubicBezTo>
                    <a:pt x="2632" y="13391"/>
                    <a:pt x="2668" y="13426"/>
                    <a:pt x="2722" y="13435"/>
                  </a:cubicBezTo>
                  <a:cubicBezTo>
                    <a:pt x="2775" y="13435"/>
                    <a:pt x="2802" y="13400"/>
                    <a:pt x="2820" y="13346"/>
                  </a:cubicBezTo>
                  <a:cubicBezTo>
                    <a:pt x="2802" y="13301"/>
                    <a:pt x="2784" y="13257"/>
                    <a:pt x="2722" y="13257"/>
                  </a:cubicBezTo>
                  <a:moveTo>
                    <a:pt x="1972" y="5371"/>
                  </a:moveTo>
                  <a:cubicBezTo>
                    <a:pt x="1972" y="5424"/>
                    <a:pt x="1999" y="5460"/>
                    <a:pt x="2061" y="5469"/>
                  </a:cubicBezTo>
                  <a:cubicBezTo>
                    <a:pt x="2124" y="5469"/>
                    <a:pt x="2160" y="5433"/>
                    <a:pt x="2160" y="5380"/>
                  </a:cubicBezTo>
                  <a:cubicBezTo>
                    <a:pt x="2160" y="5317"/>
                    <a:pt x="2133" y="5281"/>
                    <a:pt x="2070" y="5273"/>
                  </a:cubicBezTo>
                  <a:cubicBezTo>
                    <a:pt x="2017" y="5281"/>
                    <a:pt x="1972" y="5308"/>
                    <a:pt x="1972" y="5371"/>
                  </a:cubicBezTo>
                  <a:close/>
                  <a:moveTo>
                    <a:pt x="1401" y="5290"/>
                  </a:moveTo>
                  <a:cubicBezTo>
                    <a:pt x="1348" y="5290"/>
                    <a:pt x="1321" y="5326"/>
                    <a:pt x="1321" y="5380"/>
                  </a:cubicBezTo>
                  <a:cubicBezTo>
                    <a:pt x="1330" y="5424"/>
                    <a:pt x="1366" y="5460"/>
                    <a:pt x="1419" y="5451"/>
                  </a:cubicBezTo>
                  <a:cubicBezTo>
                    <a:pt x="1464" y="5451"/>
                    <a:pt x="1490" y="5415"/>
                    <a:pt x="1490" y="5371"/>
                  </a:cubicBezTo>
                  <a:cubicBezTo>
                    <a:pt x="1482" y="5317"/>
                    <a:pt x="1455" y="5281"/>
                    <a:pt x="1401" y="5290"/>
                  </a:cubicBezTo>
                  <a:close/>
                  <a:moveTo>
                    <a:pt x="2070" y="4621"/>
                  </a:moveTo>
                  <a:cubicBezTo>
                    <a:pt x="2017" y="4621"/>
                    <a:pt x="1981" y="4657"/>
                    <a:pt x="1972" y="4711"/>
                  </a:cubicBezTo>
                  <a:cubicBezTo>
                    <a:pt x="1972" y="4764"/>
                    <a:pt x="2008" y="4800"/>
                    <a:pt x="2070" y="4800"/>
                  </a:cubicBezTo>
                  <a:cubicBezTo>
                    <a:pt x="2124" y="4800"/>
                    <a:pt x="2151" y="4764"/>
                    <a:pt x="2160" y="4711"/>
                  </a:cubicBezTo>
                  <a:cubicBezTo>
                    <a:pt x="2151" y="4657"/>
                    <a:pt x="2124" y="4621"/>
                    <a:pt x="2070" y="4621"/>
                  </a:cubicBezTo>
                  <a:close/>
                  <a:moveTo>
                    <a:pt x="2632" y="4711"/>
                  </a:moveTo>
                  <a:cubicBezTo>
                    <a:pt x="2632" y="4773"/>
                    <a:pt x="2659" y="4809"/>
                    <a:pt x="2722" y="4809"/>
                  </a:cubicBezTo>
                  <a:cubicBezTo>
                    <a:pt x="2784" y="4809"/>
                    <a:pt x="2820" y="4773"/>
                    <a:pt x="2820" y="4711"/>
                  </a:cubicBezTo>
                  <a:cubicBezTo>
                    <a:pt x="2820" y="4648"/>
                    <a:pt x="2784" y="4621"/>
                    <a:pt x="2722" y="4612"/>
                  </a:cubicBezTo>
                  <a:cubicBezTo>
                    <a:pt x="2668" y="4621"/>
                    <a:pt x="2632" y="4648"/>
                    <a:pt x="2632" y="4711"/>
                  </a:cubicBezTo>
                  <a:close/>
                  <a:moveTo>
                    <a:pt x="4640" y="2052"/>
                  </a:moveTo>
                  <a:cubicBezTo>
                    <a:pt x="4640" y="2106"/>
                    <a:pt x="4666" y="2141"/>
                    <a:pt x="4720" y="2141"/>
                  </a:cubicBezTo>
                  <a:cubicBezTo>
                    <a:pt x="4773" y="2150"/>
                    <a:pt x="4809" y="2115"/>
                    <a:pt x="4809" y="2061"/>
                  </a:cubicBezTo>
                  <a:cubicBezTo>
                    <a:pt x="4818" y="2007"/>
                    <a:pt x="4782" y="1972"/>
                    <a:pt x="4729" y="1963"/>
                  </a:cubicBezTo>
                  <a:cubicBezTo>
                    <a:pt x="4675" y="1972"/>
                    <a:pt x="4640" y="1999"/>
                    <a:pt x="4640" y="2052"/>
                  </a:cubicBezTo>
                  <a:close/>
                  <a:moveTo>
                    <a:pt x="5478" y="2061"/>
                  </a:moveTo>
                  <a:cubicBezTo>
                    <a:pt x="5478" y="1999"/>
                    <a:pt x="5442" y="1963"/>
                    <a:pt x="5380" y="1963"/>
                  </a:cubicBezTo>
                  <a:cubicBezTo>
                    <a:pt x="5326" y="1963"/>
                    <a:pt x="5291" y="1999"/>
                    <a:pt x="5291" y="2052"/>
                  </a:cubicBezTo>
                  <a:cubicBezTo>
                    <a:pt x="5291" y="2115"/>
                    <a:pt x="5326" y="2141"/>
                    <a:pt x="5389" y="2150"/>
                  </a:cubicBezTo>
                  <a:cubicBezTo>
                    <a:pt x="5442" y="2141"/>
                    <a:pt x="5478" y="2115"/>
                    <a:pt x="5478" y="2061"/>
                  </a:cubicBezTo>
                  <a:close/>
                  <a:moveTo>
                    <a:pt x="6067" y="1954"/>
                  </a:moveTo>
                  <a:cubicBezTo>
                    <a:pt x="6013" y="1954"/>
                    <a:pt x="5969" y="1990"/>
                    <a:pt x="5969" y="2052"/>
                  </a:cubicBezTo>
                  <a:cubicBezTo>
                    <a:pt x="5969" y="2115"/>
                    <a:pt x="6004" y="2150"/>
                    <a:pt x="6067" y="2150"/>
                  </a:cubicBezTo>
                  <a:cubicBezTo>
                    <a:pt x="6129" y="2150"/>
                    <a:pt x="6156" y="2115"/>
                    <a:pt x="6165" y="2052"/>
                  </a:cubicBezTo>
                  <a:cubicBezTo>
                    <a:pt x="6156" y="1999"/>
                    <a:pt x="6129" y="1963"/>
                    <a:pt x="6067" y="1954"/>
                  </a:cubicBezTo>
                  <a:close/>
                  <a:moveTo>
                    <a:pt x="714" y="9287"/>
                  </a:moveTo>
                  <a:cubicBezTo>
                    <a:pt x="670" y="9296"/>
                    <a:pt x="634" y="9323"/>
                    <a:pt x="643" y="9376"/>
                  </a:cubicBezTo>
                  <a:cubicBezTo>
                    <a:pt x="643" y="9430"/>
                    <a:pt x="679" y="9456"/>
                    <a:pt x="732" y="9456"/>
                  </a:cubicBezTo>
                  <a:cubicBezTo>
                    <a:pt x="786" y="9448"/>
                    <a:pt x="804" y="9412"/>
                    <a:pt x="812" y="9367"/>
                  </a:cubicBezTo>
                  <a:cubicBezTo>
                    <a:pt x="804" y="9314"/>
                    <a:pt x="768" y="9278"/>
                    <a:pt x="714" y="9287"/>
                  </a:cubicBezTo>
                  <a:close/>
                  <a:moveTo>
                    <a:pt x="1401" y="9278"/>
                  </a:moveTo>
                  <a:cubicBezTo>
                    <a:pt x="1348" y="9278"/>
                    <a:pt x="1312" y="9314"/>
                    <a:pt x="1312" y="9376"/>
                  </a:cubicBezTo>
                  <a:cubicBezTo>
                    <a:pt x="1312" y="9430"/>
                    <a:pt x="1348" y="9465"/>
                    <a:pt x="1410" y="9465"/>
                  </a:cubicBezTo>
                  <a:cubicBezTo>
                    <a:pt x="1473" y="9465"/>
                    <a:pt x="1499" y="9430"/>
                    <a:pt x="1499" y="9367"/>
                  </a:cubicBezTo>
                  <a:cubicBezTo>
                    <a:pt x="1499" y="9314"/>
                    <a:pt x="1464" y="9278"/>
                    <a:pt x="1401" y="9278"/>
                  </a:cubicBezTo>
                  <a:close/>
                  <a:moveTo>
                    <a:pt x="1499" y="10036"/>
                  </a:moveTo>
                  <a:cubicBezTo>
                    <a:pt x="1499" y="9974"/>
                    <a:pt x="1464" y="9938"/>
                    <a:pt x="1410" y="9938"/>
                  </a:cubicBezTo>
                  <a:cubicBezTo>
                    <a:pt x="1357" y="9938"/>
                    <a:pt x="1321" y="9974"/>
                    <a:pt x="1312" y="10027"/>
                  </a:cubicBezTo>
                  <a:cubicBezTo>
                    <a:pt x="1312" y="10081"/>
                    <a:pt x="1348" y="10117"/>
                    <a:pt x="1410" y="10126"/>
                  </a:cubicBezTo>
                  <a:cubicBezTo>
                    <a:pt x="1464" y="10117"/>
                    <a:pt x="1499" y="10090"/>
                    <a:pt x="1499" y="10036"/>
                  </a:cubicBezTo>
                  <a:close/>
                  <a:moveTo>
                    <a:pt x="2052" y="12606"/>
                  </a:moveTo>
                  <a:cubicBezTo>
                    <a:pt x="2008" y="12615"/>
                    <a:pt x="1981" y="12641"/>
                    <a:pt x="1981" y="12695"/>
                  </a:cubicBezTo>
                  <a:cubicBezTo>
                    <a:pt x="1990" y="12748"/>
                    <a:pt x="2026" y="12775"/>
                    <a:pt x="2079" y="12775"/>
                  </a:cubicBezTo>
                  <a:cubicBezTo>
                    <a:pt x="2124" y="12766"/>
                    <a:pt x="2151" y="12730"/>
                    <a:pt x="2151" y="12686"/>
                  </a:cubicBezTo>
                  <a:cubicBezTo>
                    <a:pt x="2142" y="12632"/>
                    <a:pt x="2106" y="12597"/>
                    <a:pt x="2052" y="12606"/>
                  </a:cubicBezTo>
                  <a:close/>
                  <a:moveTo>
                    <a:pt x="3292" y="13346"/>
                  </a:moveTo>
                  <a:cubicBezTo>
                    <a:pt x="3292" y="13408"/>
                    <a:pt x="3328" y="13444"/>
                    <a:pt x="3382" y="13444"/>
                  </a:cubicBezTo>
                  <a:cubicBezTo>
                    <a:pt x="3444" y="13444"/>
                    <a:pt x="3480" y="13408"/>
                    <a:pt x="3480" y="13346"/>
                  </a:cubicBezTo>
                  <a:cubicBezTo>
                    <a:pt x="3480" y="13284"/>
                    <a:pt x="3444" y="13257"/>
                    <a:pt x="3382" y="13248"/>
                  </a:cubicBezTo>
                  <a:cubicBezTo>
                    <a:pt x="3328" y="13257"/>
                    <a:pt x="3292" y="13293"/>
                    <a:pt x="3292" y="13346"/>
                  </a:cubicBezTo>
                  <a:close/>
                  <a:moveTo>
                    <a:pt x="2820" y="12686"/>
                  </a:moveTo>
                  <a:cubicBezTo>
                    <a:pt x="2820" y="12632"/>
                    <a:pt x="2784" y="12597"/>
                    <a:pt x="2722" y="12597"/>
                  </a:cubicBezTo>
                  <a:cubicBezTo>
                    <a:pt x="2668" y="12597"/>
                    <a:pt x="2632" y="12632"/>
                    <a:pt x="2632" y="12686"/>
                  </a:cubicBezTo>
                  <a:cubicBezTo>
                    <a:pt x="2632" y="12748"/>
                    <a:pt x="2668" y="12775"/>
                    <a:pt x="2722" y="12784"/>
                  </a:cubicBezTo>
                  <a:cubicBezTo>
                    <a:pt x="2784" y="12775"/>
                    <a:pt x="2820" y="12748"/>
                    <a:pt x="2820" y="12686"/>
                  </a:cubicBezTo>
                  <a:close/>
                  <a:moveTo>
                    <a:pt x="1321" y="10688"/>
                  </a:moveTo>
                  <a:cubicBezTo>
                    <a:pt x="1321" y="10741"/>
                    <a:pt x="1348" y="10777"/>
                    <a:pt x="1401" y="10777"/>
                  </a:cubicBezTo>
                  <a:cubicBezTo>
                    <a:pt x="1464" y="10777"/>
                    <a:pt x="1499" y="10741"/>
                    <a:pt x="1499" y="10688"/>
                  </a:cubicBezTo>
                  <a:cubicBezTo>
                    <a:pt x="1499" y="10634"/>
                    <a:pt x="1455" y="10598"/>
                    <a:pt x="1401" y="10598"/>
                  </a:cubicBezTo>
                  <a:cubicBezTo>
                    <a:pt x="1357" y="10607"/>
                    <a:pt x="1321" y="10634"/>
                    <a:pt x="1321" y="10688"/>
                  </a:cubicBezTo>
                  <a:close/>
                  <a:moveTo>
                    <a:pt x="4631" y="2703"/>
                  </a:moveTo>
                  <a:cubicBezTo>
                    <a:pt x="4622" y="2766"/>
                    <a:pt x="4657" y="2801"/>
                    <a:pt x="4720" y="2810"/>
                  </a:cubicBezTo>
                  <a:cubicBezTo>
                    <a:pt x="4782" y="2810"/>
                    <a:pt x="4818" y="2784"/>
                    <a:pt x="4818" y="2712"/>
                  </a:cubicBezTo>
                  <a:cubicBezTo>
                    <a:pt x="4818" y="2650"/>
                    <a:pt x="4782" y="2623"/>
                    <a:pt x="4729" y="2614"/>
                  </a:cubicBezTo>
                  <a:cubicBezTo>
                    <a:pt x="4666" y="2614"/>
                    <a:pt x="4631" y="2650"/>
                    <a:pt x="4631" y="2703"/>
                  </a:cubicBezTo>
                  <a:close/>
                  <a:moveTo>
                    <a:pt x="4078" y="2623"/>
                  </a:moveTo>
                  <a:cubicBezTo>
                    <a:pt x="4024" y="2614"/>
                    <a:pt x="3979" y="2650"/>
                    <a:pt x="3979" y="2703"/>
                  </a:cubicBezTo>
                  <a:cubicBezTo>
                    <a:pt x="3970" y="2757"/>
                    <a:pt x="4006" y="2801"/>
                    <a:pt x="4060" y="2801"/>
                  </a:cubicBezTo>
                  <a:cubicBezTo>
                    <a:pt x="4113" y="2810"/>
                    <a:pt x="4149" y="2766"/>
                    <a:pt x="4158" y="2712"/>
                  </a:cubicBezTo>
                  <a:cubicBezTo>
                    <a:pt x="4149" y="2668"/>
                    <a:pt x="4131" y="2632"/>
                    <a:pt x="4078" y="2623"/>
                  </a:cubicBezTo>
                  <a:close/>
                  <a:moveTo>
                    <a:pt x="5478" y="14684"/>
                  </a:moveTo>
                  <a:cubicBezTo>
                    <a:pt x="5478" y="14631"/>
                    <a:pt x="5442" y="14595"/>
                    <a:pt x="5380" y="14595"/>
                  </a:cubicBezTo>
                  <a:cubicBezTo>
                    <a:pt x="5318" y="14595"/>
                    <a:pt x="5282" y="14631"/>
                    <a:pt x="5291" y="14693"/>
                  </a:cubicBezTo>
                  <a:cubicBezTo>
                    <a:pt x="5291" y="14756"/>
                    <a:pt x="5326" y="14782"/>
                    <a:pt x="5389" y="14782"/>
                  </a:cubicBezTo>
                  <a:cubicBezTo>
                    <a:pt x="5451" y="14773"/>
                    <a:pt x="5478" y="14747"/>
                    <a:pt x="5478" y="14684"/>
                  </a:cubicBezTo>
                  <a:close/>
                  <a:moveTo>
                    <a:pt x="732" y="7949"/>
                  </a:moveTo>
                  <a:cubicBezTo>
                    <a:pt x="679" y="7940"/>
                    <a:pt x="643" y="7976"/>
                    <a:pt x="643" y="8029"/>
                  </a:cubicBezTo>
                  <a:cubicBezTo>
                    <a:pt x="643" y="8083"/>
                    <a:pt x="670" y="8109"/>
                    <a:pt x="723" y="8118"/>
                  </a:cubicBezTo>
                  <a:cubicBezTo>
                    <a:pt x="777" y="8118"/>
                    <a:pt x="804" y="8083"/>
                    <a:pt x="812" y="8029"/>
                  </a:cubicBezTo>
                  <a:cubicBezTo>
                    <a:pt x="804" y="7985"/>
                    <a:pt x="777" y="7949"/>
                    <a:pt x="732" y="7949"/>
                  </a:cubicBezTo>
                  <a:close/>
                  <a:moveTo>
                    <a:pt x="1401" y="7940"/>
                  </a:moveTo>
                  <a:cubicBezTo>
                    <a:pt x="1348" y="7940"/>
                    <a:pt x="1312" y="7976"/>
                    <a:pt x="1312" y="8029"/>
                  </a:cubicBezTo>
                  <a:cubicBezTo>
                    <a:pt x="1312" y="8092"/>
                    <a:pt x="1348" y="8127"/>
                    <a:pt x="1410" y="8127"/>
                  </a:cubicBezTo>
                  <a:cubicBezTo>
                    <a:pt x="1473" y="8127"/>
                    <a:pt x="1499" y="8083"/>
                    <a:pt x="1508" y="8020"/>
                  </a:cubicBezTo>
                  <a:cubicBezTo>
                    <a:pt x="1490" y="7976"/>
                    <a:pt x="1464" y="7931"/>
                    <a:pt x="1401" y="7940"/>
                  </a:cubicBezTo>
                  <a:close/>
                  <a:moveTo>
                    <a:pt x="1410" y="6620"/>
                  </a:moveTo>
                  <a:cubicBezTo>
                    <a:pt x="1348" y="6620"/>
                    <a:pt x="1312" y="6655"/>
                    <a:pt x="1312" y="6718"/>
                  </a:cubicBezTo>
                  <a:cubicBezTo>
                    <a:pt x="1312" y="6771"/>
                    <a:pt x="1348" y="6807"/>
                    <a:pt x="1401" y="6807"/>
                  </a:cubicBezTo>
                  <a:cubicBezTo>
                    <a:pt x="1464" y="6807"/>
                    <a:pt x="1499" y="6771"/>
                    <a:pt x="1499" y="6700"/>
                  </a:cubicBezTo>
                  <a:cubicBezTo>
                    <a:pt x="1490" y="6655"/>
                    <a:pt x="1464" y="6620"/>
                    <a:pt x="1410" y="6620"/>
                  </a:cubicBezTo>
                  <a:close/>
                  <a:moveTo>
                    <a:pt x="1499" y="7378"/>
                  </a:moveTo>
                  <a:cubicBezTo>
                    <a:pt x="1499" y="7315"/>
                    <a:pt x="1473" y="7280"/>
                    <a:pt x="1410" y="7280"/>
                  </a:cubicBezTo>
                  <a:cubicBezTo>
                    <a:pt x="1348" y="7271"/>
                    <a:pt x="1312" y="7307"/>
                    <a:pt x="1312" y="7369"/>
                  </a:cubicBezTo>
                  <a:cubicBezTo>
                    <a:pt x="1312" y="7431"/>
                    <a:pt x="1348" y="7458"/>
                    <a:pt x="1401" y="7467"/>
                  </a:cubicBezTo>
                  <a:cubicBezTo>
                    <a:pt x="1464" y="7467"/>
                    <a:pt x="1499" y="7431"/>
                    <a:pt x="1499" y="7378"/>
                  </a:cubicBezTo>
                  <a:close/>
                  <a:moveTo>
                    <a:pt x="1401" y="8591"/>
                  </a:moveTo>
                  <a:cubicBezTo>
                    <a:pt x="1348" y="8600"/>
                    <a:pt x="1312" y="8636"/>
                    <a:pt x="1312" y="8689"/>
                  </a:cubicBezTo>
                  <a:cubicBezTo>
                    <a:pt x="1312" y="8752"/>
                    <a:pt x="1348" y="8787"/>
                    <a:pt x="1410" y="8778"/>
                  </a:cubicBezTo>
                  <a:cubicBezTo>
                    <a:pt x="1473" y="8778"/>
                    <a:pt x="1499" y="8743"/>
                    <a:pt x="1508" y="8680"/>
                  </a:cubicBezTo>
                  <a:cubicBezTo>
                    <a:pt x="1490" y="8636"/>
                    <a:pt x="1464" y="8591"/>
                    <a:pt x="1401" y="8591"/>
                  </a:cubicBezTo>
                  <a:close/>
                  <a:moveTo>
                    <a:pt x="732" y="8609"/>
                  </a:moveTo>
                  <a:cubicBezTo>
                    <a:pt x="679" y="8600"/>
                    <a:pt x="643" y="8636"/>
                    <a:pt x="643" y="8689"/>
                  </a:cubicBezTo>
                  <a:cubicBezTo>
                    <a:pt x="634" y="8734"/>
                    <a:pt x="670" y="8770"/>
                    <a:pt x="714" y="8770"/>
                  </a:cubicBezTo>
                  <a:cubicBezTo>
                    <a:pt x="768" y="8778"/>
                    <a:pt x="804" y="8743"/>
                    <a:pt x="812" y="8689"/>
                  </a:cubicBezTo>
                  <a:cubicBezTo>
                    <a:pt x="804" y="8645"/>
                    <a:pt x="786" y="8609"/>
                    <a:pt x="732" y="8609"/>
                  </a:cubicBezTo>
                  <a:close/>
                  <a:moveTo>
                    <a:pt x="5469" y="15344"/>
                  </a:moveTo>
                  <a:cubicBezTo>
                    <a:pt x="5469" y="15291"/>
                    <a:pt x="5434" y="15264"/>
                    <a:pt x="5389" y="15255"/>
                  </a:cubicBezTo>
                  <a:cubicBezTo>
                    <a:pt x="5335" y="15255"/>
                    <a:pt x="5300" y="15291"/>
                    <a:pt x="5300" y="15344"/>
                  </a:cubicBezTo>
                  <a:cubicBezTo>
                    <a:pt x="5300" y="15398"/>
                    <a:pt x="5335" y="15434"/>
                    <a:pt x="5389" y="15434"/>
                  </a:cubicBezTo>
                  <a:cubicBezTo>
                    <a:pt x="5442" y="15425"/>
                    <a:pt x="5478" y="15398"/>
                    <a:pt x="5469" y="15344"/>
                  </a:cubicBezTo>
                  <a:close/>
                  <a:moveTo>
                    <a:pt x="6067" y="15434"/>
                  </a:moveTo>
                  <a:cubicBezTo>
                    <a:pt x="6120" y="15442"/>
                    <a:pt x="6156" y="15407"/>
                    <a:pt x="6156" y="15353"/>
                  </a:cubicBezTo>
                  <a:cubicBezTo>
                    <a:pt x="6156" y="15291"/>
                    <a:pt x="6120" y="15255"/>
                    <a:pt x="6067" y="15255"/>
                  </a:cubicBezTo>
                  <a:cubicBezTo>
                    <a:pt x="6013" y="15255"/>
                    <a:pt x="5978" y="15291"/>
                    <a:pt x="5978" y="15344"/>
                  </a:cubicBezTo>
                  <a:cubicBezTo>
                    <a:pt x="5978" y="15398"/>
                    <a:pt x="6013" y="15434"/>
                    <a:pt x="6067" y="15434"/>
                  </a:cubicBezTo>
                  <a:close/>
                  <a:moveTo>
                    <a:pt x="6718" y="15255"/>
                  </a:moveTo>
                  <a:cubicBezTo>
                    <a:pt x="6665" y="15255"/>
                    <a:pt x="6629" y="15291"/>
                    <a:pt x="6629" y="15353"/>
                  </a:cubicBezTo>
                  <a:cubicBezTo>
                    <a:pt x="6638" y="15407"/>
                    <a:pt x="6674" y="15442"/>
                    <a:pt x="6727" y="15442"/>
                  </a:cubicBezTo>
                  <a:cubicBezTo>
                    <a:pt x="6790" y="15442"/>
                    <a:pt x="6816" y="15398"/>
                    <a:pt x="6816" y="15344"/>
                  </a:cubicBezTo>
                  <a:cubicBezTo>
                    <a:pt x="6807" y="15282"/>
                    <a:pt x="6781" y="15246"/>
                    <a:pt x="6718" y="15255"/>
                  </a:cubicBezTo>
                  <a:close/>
                  <a:moveTo>
                    <a:pt x="4078" y="14773"/>
                  </a:moveTo>
                  <a:cubicBezTo>
                    <a:pt x="4122" y="14764"/>
                    <a:pt x="4149" y="14738"/>
                    <a:pt x="4149" y="14684"/>
                  </a:cubicBezTo>
                  <a:cubicBezTo>
                    <a:pt x="4149" y="14631"/>
                    <a:pt x="4113" y="14604"/>
                    <a:pt x="4060" y="14604"/>
                  </a:cubicBezTo>
                  <a:cubicBezTo>
                    <a:pt x="4015" y="14604"/>
                    <a:pt x="3988" y="14640"/>
                    <a:pt x="3979" y="14693"/>
                  </a:cubicBezTo>
                  <a:cubicBezTo>
                    <a:pt x="3988" y="14747"/>
                    <a:pt x="4024" y="14773"/>
                    <a:pt x="4078" y="14773"/>
                  </a:cubicBezTo>
                  <a:close/>
                  <a:moveTo>
                    <a:pt x="4631" y="14684"/>
                  </a:moveTo>
                  <a:cubicBezTo>
                    <a:pt x="4631" y="14747"/>
                    <a:pt x="4666" y="14782"/>
                    <a:pt x="4729" y="14782"/>
                  </a:cubicBezTo>
                  <a:cubicBezTo>
                    <a:pt x="4782" y="14782"/>
                    <a:pt x="4818" y="14747"/>
                    <a:pt x="4818" y="14693"/>
                  </a:cubicBezTo>
                  <a:cubicBezTo>
                    <a:pt x="4818" y="14631"/>
                    <a:pt x="4782" y="14604"/>
                    <a:pt x="4720" y="14595"/>
                  </a:cubicBezTo>
                  <a:cubicBezTo>
                    <a:pt x="4675" y="14604"/>
                    <a:pt x="4631" y="14631"/>
                    <a:pt x="4631" y="14684"/>
                  </a:cubicBezTo>
                  <a:close/>
                  <a:moveTo>
                    <a:pt x="3489" y="12686"/>
                  </a:moveTo>
                  <a:cubicBezTo>
                    <a:pt x="3480" y="12615"/>
                    <a:pt x="3444" y="12579"/>
                    <a:pt x="3382" y="12588"/>
                  </a:cubicBezTo>
                  <a:cubicBezTo>
                    <a:pt x="3310" y="12588"/>
                    <a:pt x="3275" y="12632"/>
                    <a:pt x="3284" y="12695"/>
                  </a:cubicBezTo>
                  <a:cubicBezTo>
                    <a:pt x="3284" y="12757"/>
                    <a:pt x="3328" y="12793"/>
                    <a:pt x="3391" y="12793"/>
                  </a:cubicBezTo>
                  <a:cubicBezTo>
                    <a:pt x="3453" y="12784"/>
                    <a:pt x="3489" y="12748"/>
                    <a:pt x="3489" y="12686"/>
                  </a:cubicBezTo>
                  <a:close/>
                  <a:moveTo>
                    <a:pt x="5282" y="2712"/>
                  </a:moveTo>
                  <a:cubicBezTo>
                    <a:pt x="5282" y="2784"/>
                    <a:pt x="5326" y="2819"/>
                    <a:pt x="5389" y="2819"/>
                  </a:cubicBezTo>
                  <a:cubicBezTo>
                    <a:pt x="5451" y="2810"/>
                    <a:pt x="5487" y="2775"/>
                    <a:pt x="5487" y="2712"/>
                  </a:cubicBezTo>
                  <a:cubicBezTo>
                    <a:pt x="5487" y="2641"/>
                    <a:pt x="5442" y="2614"/>
                    <a:pt x="5380" y="2605"/>
                  </a:cubicBezTo>
                  <a:cubicBezTo>
                    <a:pt x="5318" y="2614"/>
                    <a:pt x="5282" y="2650"/>
                    <a:pt x="5282" y="2712"/>
                  </a:cubicBezTo>
                  <a:close/>
                  <a:moveTo>
                    <a:pt x="2061" y="10589"/>
                  </a:moveTo>
                  <a:cubicBezTo>
                    <a:pt x="2008" y="10589"/>
                    <a:pt x="1972" y="10625"/>
                    <a:pt x="1963" y="10679"/>
                  </a:cubicBezTo>
                  <a:cubicBezTo>
                    <a:pt x="1963" y="10750"/>
                    <a:pt x="1999" y="10786"/>
                    <a:pt x="2061" y="10786"/>
                  </a:cubicBezTo>
                  <a:cubicBezTo>
                    <a:pt x="2124" y="10795"/>
                    <a:pt x="2160" y="10750"/>
                    <a:pt x="2168" y="10688"/>
                  </a:cubicBezTo>
                  <a:cubicBezTo>
                    <a:pt x="2160" y="10625"/>
                    <a:pt x="2133" y="10589"/>
                    <a:pt x="2061" y="10589"/>
                  </a:cubicBezTo>
                  <a:close/>
                  <a:moveTo>
                    <a:pt x="3310" y="4033"/>
                  </a:moveTo>
                  <a:cubicBezTo>
                    <a:pt x="3310" y="4086"/>
                    <a:pt x="3337" y="4131"/>
                    <a:pt x="3400" y="4131"/>
                  </a:cubicBezTo>
                  <a:cubicBezTo>
                    <a:pt x="3462" y="4131"/>
                    <a:pt x="3507" y="4104"/>
                    <a:pt x="3507" y="4033"/>
                  </a:cubicBezTo>
                  <a:cubicBezTo>
                    <a:pt x="3507" y="3970"/>
                    <a:pt x="3471" y="3934"/>
                    <a:pt x="3408" y="3925"/>
                  </a:cubicBezTo>
                  <a:cubicBezTo>
                    <a:pt x="3346" y="3934"/>
                    <a:pt x="3310" y="3970"/>
                    <a:pt x="3310" y="4033"/>
                  </a:cubicBezTo>
                  <a:close/>
                  <a:moveTo>
                    <a:pt x="2722" y="11928"/>
                  </a:moveTo>
                  <a:cubicBezTo>
                    <a:pt x="2668" y="11928"/>
                    <a:pt x="2632" y="11963"/>
                    <a:pt x="2623" y="12017"/>
                  </a:cubicBezTo>
                  <a:cubicBezTo>
                    <a:pt x="2623" y="12088"/>
                    <a:pt x="2650" y="12124"/>
                    <a:pt x="2722" y="12133"/>
                  </a:cubicBezTo>
                  <a:cubicBezTo>
                    <a:pt x="2784" y="12133"/>
                    <a:pt x="2820" y="12097"/>
                    <a:pt x="2829" y="12035"/>
                  </a:cubicBezTo>
                  <a:cubicBezTo>
                    <a:pt x="2820" y="11972"/>
                    <a:pt x="2793" y="11928"/>
                    <a:pt x="2722" y="11928"/>
                  </a:cubicBezTo>
                  <a:close/>
                  <a:moveTo>
                    <a:pt x="3962" y="3372"/>
                  </a:moveTo>
                  <a:cubicBezTo>
                    <a:pt x="3962" y="3435"/>
                    <a:pt x="3997" y="3470"/>
                    <a:pt x="4060" y="3470"/>
                  </a:cubicBezTo>
                  <a:cubicBezTo>
                    <a:pt x="4122" y="3479"/>
                    <a:pt x="4167" y="3444"/>
                    <a:pt x="4167" y="3381"/>
                  </a:cubicBezTo>
                  <a:cubicBezTo>
                    <a:pt x="4167" y="3310"/>
                    <a:pt x="4131" y="3274"/>
                    <a:pt x="4069" y="3274"/>
                  </a:cubicBezTo>
                  <a:cubicBezTo>
                    <a:pt x="4006" y="3274"/>
                    <a:pt x="3970" y="3310"/>
                    <a:pt x="3962" y="3372"/>
                  </a:cubicBezTo>
                  <a:close/>
                  <a:moveTo>
                    <a:pt x="6165" y="14693"/>
                  </a:moveTo>
                  <a:cubicBezTo>
                    <a:pt x="6174" y="14622"/>
                    <a:pt x="6129" y="14586"/>
                    <a:pt x="6067" y="14586"/>
                  </a:cubicBezTo>
                  <a:cubicBezTo>
                    <a:pt x="6004" y="14586"/>
                    <a:pt x="5960" y="14622"/>
                    <a:pt x="5960" y="14684"/>
                  </a:cubicBezTo>
                  <a:cubicBezTo>
                    <a:pt x="5960" y="14756"/>
                    <a:pt x="6004" y="14782"/>
                    <a:pt x="6067" y="14791"/>
                  </a:cubicBezTo>
                  <a:cubicBezTo>
                    <a:pt x="6129" y="14791"/>
                    <a:pt x="6165" y="14756"/>
                    <a:pt x="6165" y="14693"/>
                  </a:cubicBezTo>
                  <a:close/>
                  <a:moveTo>
                    <a:pt x="4720" y="13926"/>
                  </a:moveTo>
                  <a:cubicBezTo>
                    <a:pt x="4657" y="13926"/>
                    <a:pt x="4622" y="13971"/>
                    <a:pt x="4622" y="14033"/>
                  </a:cubicBezTo>
                  <a:cubicBezTo>
                    <a:pt x="4622" y="14095"/>
                    <a:pt x="4666" y="14131"/>
                    <a:pt x="4729" y="14131"/>
                  </a:cubicBezTo>
                  <a:cubicBezTo>
                    <a:pt x="4791" y="14131"/>
                    <a:pt x="4827" y="14086"/>
                    <a:pt x="4827" y="14024"/>
                  </a:cubicBezTo>
                  <a:cubicBezTo>
                    <a:pt x="4818" y="13962"/>
                    <a:pt x="4782" y="13926"/>
                    <a:pt x="4720" y="13926"/>
                  </a:cubicBezTo>
                  <a:close/>
                  <a:moveTo>
                    <a:pt x="2061" y="6611"/>
                  </a:moveTo>
                  <a:cubicBezTo>
                    <a:pt x="1999" y="6611"/>
                    <a:pt x="1963" y="6655"/>
                    <a:pt x="1963" y="6718"/>
                  </a:cubicBezTo>
                  <a:cubicBezTo>
                    <a:pt x="1963" y="6780"/>
                    <a:pt x="2008" y="6816"/>
                    <a:pt x="2070" y="6816"/>
                  </a:cubicBezTo>
                  <a:cubicBezTo>
                    <a:pt x="2133" y="6816"/>
                    <a:pt x="2168" y="6771"/>
                    <a:pt x="2168" y="6709"/>
                  </a:cubicBezTo>
                  <a:cubicBezTo>
                    <a:pt x="2160" y="6646"/>
                    <a:pt x="2124" y="6611"/>
                    <a:pt x="2061" y="6611"/>
                  </a:cubicBezTo>
                  <a:close/>
                  <a:moveTo>
                    <a:pt x="1963" y="6040"/>
                  </a:moveTo>
                  <a:cubicBezTo>
                    <a:pt x="1972" y="6102"/>
                    <a:pt x="2008" y="6138"/>
                    <a:pt x="2079" y="6129"/>
                  </a:cubicBezTo>
                  <a:cubicBezTo>
                    <a:pt x="2133" y="6129"/>
                    <a:pt x="2168" y="6084"/>
                    <a:pt x="2168" y="6031"/>
                  </a:cubicBezTo>
                  <a:cubicBezTo>
                    <a:pt x="2168" y="5968"/>
                    <a:pt x="2124" y="5933"/>
                    <a:pt x="2061" y="5933"/>
                  </a:cubicBezTo>
                  <a:cubicBezTo>
                    <a:pt x="1999" y="5933"/>
                    <a:pt x="1963" y="5968"/>
                    <a:pt x="1963" y="6040"/>
                  </a:cubicBezTo>
                  <a:close/>
                  <a:moveTo>
                    <a:pt x="6718" y="1954"/>
                  </a:moveTo>
                  <a:cubicBezTo>
                    <a:pt x="6656" y="1954"/>
                    <a:pt x="6620" y="1999"/>
                    <a:pt x="6620" y="2052"/>
                  </a:cubicBezTo>
                  <a:cubicBezTo>
                    <a:pt x="6629" y="2115"/>
                    <a:pt x="6665" y="2159"/>
                    <a:pt x="6727" y="2150"/>
                  </a:cubicBezTo>
                  <a:cubicBezTo>
                    <a:pt x="6790" y="2150"/>
                    <a:pt x="6825" y="2115"/>
                    <a:pt x="6825" y="2043"/>
                  </a:cubicBezTo>
                  <a:cubicBezTo>
                    <a:pt x="6816" y="1990"/>
                    <a:pt x="6781" y="1954"/>
                    <a:pt x="6718" y="1954"/>
                  </a:cubicBezTo>
                  <a:close/>
                  <a:moveTo>
                    <a:pt x="2177" y="8689"/>
                  </a:moveTo>
                  <a:cubicBezTo>
                    <a:pt x="2177" y="8627"/>
                    <a:pt x="2142" y="8582"/>
                    <a:pt x="2079" y="8582"/>
                  </a:cubicBezTo>
                  <a:cubicBezTo>
                    <a:pt x="2008" y="8573"/>
                    <a:pt x="1963" y="8618"/>
                    <a:pt x="1954" y="8680"/>
                  </a:cubicBezTo>
                  <a:cubicBezTo>
                    <a:pt x="1954" y="8752"/>
                    <a:pt x="1999" y="8787"/>
                    <a:pt x="2061" y="8805"/>
                  </a:cubicBezTo>
                  <a:cubicBezTo>
                    <a:pt x="2133" y="8796"/>
                    <a:pt x="2177" y="8761"/>
                    <a:pt x="2177" y="8689"/>
                  </a:cubicBezTo>
                  <a:close/>
                  <a:moveTo>
                    <a:pt x="2070" y="7922"/>
                  </a:moveTo>
                  <a:cubicBezTo>
                    <a:pt x="2008" y="7922"/>
                    <a:pt x="1963" y="7958"/>
                    <a:pt x="1954" y="8020"/>
                  </a:cubicBezTo>
                  <a:cubicBezTo>
                    <a:pt x="1954" y="8092"/>
                    <a:pt x="1990" y="8136"/>
                    <a:pt x="2061" y="8136"/>
                  </a:cubicBezTo>
                  <a:cubicBezTo>
                    <a:pt x="2124" y="8145"/>
                    <a:pt x="2168" y="8100"/>
                    <a:pt x="2177" y="8029"/>
                  </a:cubicBezTo>
                  <a:cubicBezTo>
                    <a:pt x="2168" y="7967"/>
                    <a:pt x="2133" y="7922"/>
                    <a:pt x="2070" y="7922"/>
                  </a:cubicBezTo>
                  <a:close/>
                  <a:moveTo>
                    <a:pt x="2177" y="9385"/>
                  </a:moveTo>
                  <a:cubicBezTo>
                    <a:pt x="2177" y="9314"/>
                    <a:pt x="2142" y="9269"/>
                    <a:pt x="2070" y="9260"/>
                  </a:cubicBezTo>
                  <a:cubicBezTo>
                    <a:pt x="2008" y="9260"/>
                    <a:pt x="1963" y="9296"/>
                    <a:pt x="1963" y="9358"/>
                  </a:cubicBezTo>
                  <a:cubicBezTo>
                    <a:pt x="1954" y="9430"/>
                    <a:pt x="1999" y="9465"/>
                    <a:pt x="2061" y="9483"/>
                  </a:cubicBezTo>
                  <a:cubicBezTo>
                    <a:pt x="2124" y="9474"/>
                    <a:pt x="2168" y="9448"/>
                    <a:pt x="2177" y="9385"/>
                  </a:cubicBezTo>
                  <a:close/>
                  <a:moveTo>
                    <a:pt x="5960" y="2721"/>
                  </a:moveTo>
                  <a:cubicBezTo>
                    <a:pt x="5960" y="2784"/>
                    <a:pt x="6004" y="2819"/>
                    <a:pt x="6067" y="2819"/>
                  </a:cubicBezTo>
                  <a:cubicBezTo>
                    <a:pt x="6129" y="2819"/>
                    <a:pt x="6174" y="2775"/>
                    <a:pt x="6174" y="2712"/>
                  </a:cubicBezTo>
                  <a:cubicBezTo>
                    <a:pt x="6174" y="2641"/>
                    <a:pt x="6129" y="2605"/>
                    <a:pt x="6058" y="2596"/>
                  </a:cubicBezTo>
                  <a:cubicBezTo>
                    <a:pt x="5996" y="2614"/>
                    <a:pt x="5951" y="2650"/>
                    <a:pt x="5960" y="2721"/>
                  </a:cubicBezTo>
                  <a:close/>
                  <a:moveTo>
                    <a:pt x="2730" y="5264"/>
                  </a:moveTo>
                  <a:cubicBezTo>
                    <a:pt x="2659" y="5264"/>
                    <a:pt x="2615" y="5308"/>
                    <a:pt x="2615" y="5380"/>
                  </a:cubicBezTo>
                  <a:cubicBezTo>
                    <a:pt x="2623" y="5442"/>
                    <a:pt x="2668" y="5487"/>
                    <a:pt x="2739" y="5478"/>
                  </a:cubicBezTo>
                  <a:cubicBezTo>
                    <a:pt x="2793" y="5469"/>
                    <a:pt x="2829" y="5433"/>
                    <a:pt x="2838" y="5371"/>
                  </a:cubicBezTo>
                  <a:cubicBezTo>
                    <a:pt x="2820" y="5308"/>
                    <a:pt x="2793" y="5264"/>
                    <a:pt x="2730" y="5264"/>
                  </a:cubicBezTo>
                  <a:close/>
                  <a:moveTo>
                    <a:pt x="2722" y="11259"/>
                  </a:moveTo>
                  <a:cubicBezTo>
                    <a:pt x="2659" y="11259"/>
                    <a:pt x="2615" y="11303"/>
                    <a:pt x="2615" y="11374"/>
                  </a:cubicBezTo>
                  <a:cubicBezTo>
                    <a:pt x="2615" y="11437"/>
                    <a:pt x="2659" y="11482"/>
                    <a:pt x="2722" y="11482"/>
                  </a:cubicBezTo>
                  <a:cubicBezTo>
                    <a:pt x="2784" y="11482"/>
                    <a:pt x="2829" y="11437"/>
                    <a:pt x="2838" y="11374"/>
                  </a:cubicBezTo>
                  <a:cubicBezTo>
                    <a:pt x="2829" y="11303"/>
                    <a:pt x="2793" y="11259"/>
                    <a:pt x="2722" y="11259"/>
                  </a:cubicBezTo>
                  <a:close/>
                  <a:moveTo>
                    <a:pt x="2070" y="9920"/>
                  </a:moveTo>
                  <a:cubicBezTo>
                    <a:pt x="2008" y="9920"/>
                    <a:pt x="1963" y="9965"/>
                    <a:pt x="1963" y="10027"/>
                  </a:cubicBezTo>
                  <a:cubicBezTo>
                    <a:pt x="1954" y="10090"/>
                    <a:pt x="1999" y="10134"/>
                    <a:pt x="2061" y="10134"/>
                  </a:cubicBezTo>
                  <a:cubicBezTo>
                    <a:pt x="2124" y="10143"/>
                    <a:pt x="2168" y="10099"/>
                    <a:pt x="2177" y="10027"/>
                  </a:cubicBezTo>
                  <a:cubicBezTo>
                    <a:pt x="2168" y="9965"/>
                    <a:pt x="2133" y="9929"/>
                    <a:pt x="2070" y="9920"/>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64"/>
            <p:cNvSpPr/>
            <p:nvPr/>
          </p:nvSpPr>
          <p:spPr>
            <a:xfrm>
              <a:off x="6854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64"/>
            <p:cNvSpPr/>
            <p:nvPr/>
          </p:nvSpPr>
          <p:spPr>
            <a:xfrm>
              <a:off x="692990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64"/>
            <p:cNvSpPr/>
            <p:nvPr/>
          </p:nvSpPr>
          <p:spPr>
            <a:xfrm>
              <a:off x="70054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64"/>
            <p:cNvSpPr/>
            <p:nvPr/>
          </p:nvSpPr>
          <p:spPr>
            <a:xfrm>
              <a:off x="70867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64"/>
            <p:cNvSpPr/>
            <p:nvPr/>
          </p:nvSpPr>
          <p:spPr>
            <a:xfrm>
              <a:off x="716225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64"/>
            <p:cNvSpPr/>
            <p:nvPr/>
          </p:nvSpPr>
          <p:spPr>
            <a:xfrm>
              <a:off x="72377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64"/>
            <p:cNvSpPr/>
            <p:nvPr/>
          </p:nvSpPr>
          <p:spPr>
            <a:xfrm>
              <a:off x="73190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64"/>
            <p:cNvSpPr/>
            <p:nvPr/>
          </p:nvSpPr>
          <p:spPr>
            <a:xfrm>
              <a:off x="70054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64"/>
            <p:cNvSpPr/>
            <p:nvPr/>
          </p:nvSpPr>
          <p:spPr>
            <a:xfrm>
              <a:off x="70867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64"/>
            <p:cNvSpPr/>
            <p:nvPr/>
          </p:nvSpPr>
          <p:spPr>
            <a:xfrm>
              <a:off x="716225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64"/>
            <p:cNvSpPr/>
            <p:nvPr/>
          </p:nvSpPr>
          <p:spPr>
            <a:xfrm>
              <a:off x="6704925" y="205175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64"/>
            <p:cNvSpPr/>
            <p:nvPr/>
          </p:nvSpPr>
          <p:spPr>
            <a:xfrm>
              <a:off x="7478375" y="2043425"/>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64"/>
            <p:cNvSpPr/>
            <p:nvPr/>
          </p:nvSpPr>
          <p:spPr>
            <a:xfrm>
              <a:off x="723777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64"/>
            <p:cNvSpPr/>
            <p:nvPr/>
          </p:nvSpPr>
          <p:spPr>
            <a:xfrm>
              <a:off x="7400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64"/>
            <p:cNvSpPr/>
            <p:nvPr/>
          </p:nvSpPr>
          <p:spPr>
            <a:xfrm>
              <a:off x="731330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0" name="Google Shape;1690;p64"/>
          <p:cNvSpPr/>
          <p:nvPr/>
        </p:nvSpPr>
        <p:spPr>
          <a:xfrm rot="8421575">
            <a:off x="-3147692" y="-2306469"/>
            <a:ext cx="4024344" cy="4024344"/>
          </a:xfrm>
          <a:prstGeom prst="blockArc">
            <a:avLst>
              <a:gd fmla="val 10800000" name="adj1"/>
              <a:gd fmla="val 12243" name="adj2"/>
              <a:gd fmla="val 10363" name="adj3"/>
            </a:avLst>
          </a:prstGeom>
          <a:solidFill>
            <a:srgbClr val="9100B1">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64"/>
          <p:cNvSpPr/>
          <p:nvPr/>
        </p:nvSpPr>
        <p:spPr>
          <a:xfrm rot="-1785170">
            <a:off x="7120215" y="4530287"/>
            <a:ext cx="4024307" cy="4024307"/>
          </a:xfrm>
          <a:prstGeom prst="blockArc">
            <a:avLst>
              <a:gd fmla="val 10800000" name="adj1"/>
              <a:gd fmla="val 12243" name="adj2"/>
              <a:gd fmla="val 10363" name="adj3"/>
            </a:avLst>
          </a:prstGeom>
          <a:solidFill>
            <a:srgbClr val="FF0098">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92" name="Google Shape;1692;p64"/>
          <p:cNvGrpSpPr/>
          <p:nvPr/>
        </p:nvGrpSpPr>
        <p:grpSpPr>
          <a:xfrm rot="10800000">
            <a:off x="8" y="-1010715"/>
            <a:ext cx="3011323" cy="1432849"/>
            <a:chOff x="6138003" y="1915900"/>
            <a:chExt cx="1988197" cy="946025"/>
          </a:xfrm>
        </p:grpSpPr>
        <p:sp>
          <p:nvSpPr>
            <p:cNvPr id="1693" name="Google Shape;1693;p64"/>
            <p:cNvSpPr/>
            <p:nvPr/>
          </p:nvSpPr>
          <p:spPr>
            <a:xfrm rot="5400000">
              <a:off x="6722851" y="1458576"/>
              <a:ext cx="818501" cy="1988197"/>
            </a:xfrm>
            <a:custGeom>
              <a:rect b="b" l="l" r="r" t="t"/>
              <a:pathLst>
                <a:path extrusionOk="0" h="16754" w="6897">
                  <a:moveTo>
                    <a:pt x="6558" y="8029"/>
                  </a:moveTo>
                  <a:cubicBezTo>
                    <a:pt x="6558" y="8118"/>
                    <a:pt x="6629" y="8190"/>
                    <a:pt x="6718" y="8199"/>
                  </a:cubicBezTo>
                  <a:cubicBezTo>
                    <a:pt x="6807" y="8199"/>
                    <a:pt x="6888" y="8127"/>
                    <a:pt x="6888" y="8029"/>
                  </a:cubicBezTo>
                  <a:cubicBezTo>
                    <a:pt x="6888" y="7940"/>
                    <a:pt x="6816" y="7869"/>
                    <a:pt x="6727" y="7869"/>
                  </a:cubicBezTo>
                  <a:cubicBezTo>
                    <a:pt x="6638" y="7860"/>
                    <a:pt x="6567" y="7931"/>
                    <a:pt x="6558" y="8029"/>
                  </a:cubicBezTo>
                  <a:close/>
                  <a:moveTo>
                    <a:pt x="6736" y="9207"/>
                  </a:moveTo>
                  <a:cubicBezTo>
                    <a:pt x="6647" y="9198"/>
                    <a:pt x="6567" y="9278"/>
                    <a:pt x="6558" y="9358"/>
                  </a:cubicBezTo>
                  <a:cubicBezTo>
                    <a:pt x="6558" y="9448"/>
                    <a:pt x="6629" y="9528"/>
                    <a:pt x="6718" y="9537"/>
                  </a:cubicBezTo>
                  <a:cubicBezTo>
                    <a:pt x="6807" y="9537"/>
                    <a:pt x="6888" y="9465"/>
                    <a:pt x="6888" y="9376"/>
                  </a:cubicBezTo>
                  <a:cubicBezTo>
                    <a:pt x="6897" y="9296"/>
                    <a:pt x="6825" y="9216"/>
                    <a:pt x="6736" y="9207"/>
                  </a:cubicBezTo>
                  <a:close/>
                  <a:moveTo>
                    <a:pt x="6727" y="8520"/>
                  </a:moveTo>
                  <a:cubicBezTo>
                    <a:pt x="6629" y="8529"/>
                    <a:pt x="6558" y="8600"/>
                    <a:pt x="6558" y="8689"/>
                  </a:cubicBezTo>
                  <a:cubicBezTo>
                    <a:pt x="6558" y="8778"/>
                    <a:pt x="6638" y="8859"/>
                    <a:pt x="6736" y="8850"/>
                  </a:cubicBezTo>
                  <a:cubicBezTo>
                    <a:pt x="6825" y="8850"/>
                    <a:pt x="6897" y="8770"/>
                    <a:pt x="6888" y="8680"/>
                  </a:cubicBezTo>
                  <a:cubicBezTo>
                    <a:pt x="6888" y="8591"/>
                    <a:pt x="6816" y="8520"/>
                    <a:pt x="6727" y="8520"/>
                  </a:cubicBezTo>
                  <a:close/>
                  <a:moveTo>
                    <a:pt x="6727" y="7208"/>
                  </a:moveTo>
                  <a:cubicBezTo>
                    <a:pt x="6638" y="7208"/>
                    <a:pt x="6567" y="7280"/>
                    <a:pt x="6558" y="7360"/>
                  </a:cubicBezTo>
                  <a:cubicBezTo>
                    <a:pt x="6558" y="7449"/>
                    <a:pt x="6629" y="7530"/>
                    <a:pt x="6718" y="7538"/>
                  </a:cubicBezTo>
                  <a:cubicBezTo>
                    <a:pt x="6807" y="7538"/>
                    <a:pt x="6888" y="7458"/>
                    <a:pt x="6888" y="7369"/>
                  </a:cubicBezTo>
                  <a:cubicBezTo>
                    <a:pt x="6888" y="7289"/>
                    <a:pt x="6807" y="7208"/>
                    <a:pt x="6727" y="7208"/>
                  </a:cubicBezTo>
                  <a:close/>
                  <a:moveTo>
                    <a:pt x="6718" y="9867"/>
                  </a:moveTo>
                  <a:cubicBezTo>
                    <a:pt x="6629" y="9876"/>
                    <a:pt x="6575" y="9929"/>
                    <a:pt x="6567" y="10027"/>
                  </a:cubicBezTo>
                  <a:cubicBezTo>
                    <a:pt x="6558" y="10108"/>
                    <a:pt x="6638" y="10188"/>
                    <a:pt x="6718" y="10188"/>
                  </a:cubicBezTo>
                  <a:cubicBezTo>
                    <a:pt x="6807" y="10197"/>
                    <a:pt x="6888" y="10117"/>
                    <a:pt x="6888" y="10027"/>
                  </a:cubicBezTo>
                  <a:cubicBezTo>
                    <a:pt x="6888" y="9947"/>
                    <a:pt x="6807" y="9858"/>
                    <a:pt x="6718" y="9867"/>
                  </a:cubicBezTo>
                  <a:close/>
                  <a:moveTo>
                    <a:pt x="5906" y="8689"/>
                  </a:moveTo>
                  <a:cubicBezTo>
                    <a:pt x="5915" y="8787"/>
                    <a:pt x="5969" y="8841"/>
                    <a:pt x="6058" y="8850"/>
                  </a:cubicBezTo>
                  <a:cubicBezTo>
                    <a:pt x="6147" y="8859"/>
                    <a:pt x="6228" y="8778"/>
                    <a:pt x="6228" y="8689"/>
                  </a:cubicBezTo>
                  <a:cubicBezTo>
                    <a:pt x="6228" y="8609"/>
                    <a:pt x="6147" y="8529"/>
                    <a:pt x="6067" y="8529"/>
                  </a:cubicBezTo>
                  <a:cubicBezTo>
                    <a:pt x="5978" y="8529"/>
                    <a:pt x="5897" y="8609"/>
                    <a:pt x="5906" y="8689"/>
                  </a:cubicBezTo>
                  <a:close/>
                  <a:moveTo>
                    <a:pt x="6228" y="8038"/>
                  </a:moveTo>
                  <a:cubicBezTo>
                    <a:pt x="6228" y="7949"/>
                    <a:pt x="6156" y="7869"/>
                    <a:pt x="6067" y="7869"/>
                  </a:cubicBezTo>
                  <a:cubicBezTo>
                    <a:pt x="5987" y="7869"/>
                    <a:pt x="5906" y="7940"/>
                    <a:pt x="5906" y="8020"/>
                  </a:cubicBezTo>
                  <a:cubicBezTo>
                    <a:pt x="5897" y="8109"/>
                    <a:pt x="5978" y="8190"/>
                    <a:pt x="6067" y="8190"/>
                  </a:cubicBezTo>
                  <a:cubicBezTo>
                    <a:pt x="6147" y="8190"/>
                    <a:pt x="6219" y="8118"/>
                    <a:pt x="6228" y="8038"/>
                  </a:cubicBezTo>
                  <a:close/>
                  <a:moveTo>
                    <a:pt x="6888" y="6718"/>
                  </a:moveTo>
                  <a:cubicBezTo>
                    <a:pt x="6888" y="6629"/>
                    <a:pt x="6807" y="6548"/>
                    <a:pt x="6727" y="6548"/>
                  </a:cubicBezTo>
                  <a:cubicBezTo>
                    <a:pt x="6638" y="6548"/>
                    <a:pt x="6567" y="6629"/>
                    <a:pt x="6567" y="6709"/>
                  </a:cubicBezTo>
                  <a:cubicBezTo>
                    <a:pt x="6558" y="6798"/>
                    <a:pt x="6638" y="6878"/>
                    <a:pt x="6727" y="6869"/>
                  </a:cubicBezTo>
                  <a:cubicBezTo>
                    <a:pt x="6807" y="6869"/>
                    <a:pt x="6879" y="6798"/>
                    <a:pt x="6888" y="6718"/>
                  </a:cubicBezTo>
                  <a:close/>
                  <a:moveTo>
                    <a:pt x="6067" y="9207"/>
                  </a:moveTo>
                  <a:cubicBezTo>
                    <a:pt x="5987" y="9207"/>
                    <a:pt x="5906" y="9287"/>
                    <a:pt x="5906" y="9376"/>
                  </a:cubicBezTo>
                  <a:cubicBezTo>
                    <a:pt x="5906" y="9456"/>
                    <a:pt x="5978" y="9528"/>
                    <a:pt x="6058" y="9528"/>
                  </a:cubicBezTo>
                  <a:cubicBezTo>
                    <a:pt x="6147" y="9537"/>
                    <a:pt x="6228" y="9456"/>
                    <a:pt x="6228" y="9367"/>
                  </a:cubicBezTo>
                  <a:cubicBezTo>
                    <a:pt x="6228" y="9287"/>
                    <a:pt x="6156" y="9216"/>
                    <a:pt x="6067" y="9207"/>
                  </a:cubicBezTo>
                  <a:close/>
                  <a:moveTo>
                    <a:pt x="5906" y="7369"/>
                  </a:moveTo>
                  <a:cubicBezTo>
                    <a:pt x="5906" y="7449"/>
                    <a:pt x="5978" y="7530"/>
                    <a:pt x="6058" y="7530"/>
                  </a:cubicBezTo>
                  <a:cubicBezTo>
                    <a:pt x="6147" y="7530"/>
                    <a:pt x="6228" y="7449"/>
                    <a:pt x="6228" y="7369"/>
                  </a:cubicBezTo>
                  <a:cubicBezTo>
                    <a:pt x="6219" y="7289"/>
                    <a:pt x="6147" y="7208"/>
                    <a:pt x="6067" y="7208"/>
                  </a:cubicBezTo>
                  <a:cubicBezTo>
                    <a:pt x="5987" y="7208"/>
                    <a:pt x="5906" y="7289"/>
                    <a:pt x="5906" y="7369"/>
                  </a:cubicBezTo>
                  <a:close/>
                  <a:moveTo>
                    <a:pt x="6879" y="10688"/>
                  </a:moveTo>
                  <a:cubicBezTo>
                    <a:pt x="6879" y="10607"/>
                    <a:pt x="6807" y="10527"/>
                    <a:pt x="6718" y="10527"/>
                  </a:cubicBezTo>
                  <a:cubicBezTo>
                    <a:pt x="6638" y="10536"/>
                    <a:pt x="6567" y="10607"/>
                    <a:pt x="6567" y="10688"/>
                  </a:cubicBezTo>
                  <a:cubicBezTo>
                    <a:pt x="6567" y="10777"/>
                    <a:pt x="6647" y="10848"/>
                    <a:pt x="6727" y="10848"/>
                  </a:cubicBezTo>
                  <a:cubicBezTo>
                    <a:pt x="6807" y="10848"/>
                    <a:pt x="6888" y="10768"/>
                    <a:pt x="6879" y="10688"/>
                  </a:cubicBezTo>
                  <a:close/>
                  <a:moveTo>
                    <a:pt x="5906" y="10027"/>
                  </a:moveTo>
                  <a:cubicBezTo>
                    <a:pt x="5906" y="10108"/>
                    <a:pt x="5978" y="10188"/>
                    <a:pt x="6067" y="10188"/>
                  </a:cubicBezTo>
                  <a:cubicBezTo>
                    <a:pt x="6147" y="10188"/>
                    <a:pt x="6219" y="10117"/>
                    <a:pt x="6228" y="10036"/>
                  </a:cubicBezTo>
                  <a:cubicBezTo>
                    <a:pt x="6228" y="9947"/>
                    <a:pt x="6147" y="9876"/>
                    <a:pt x="6067" y="9876"/>
                  </a:cubicBezTo>
                  <a:cubicBezTo>
                    <a:pt x="5987" y="9867"/>
                    <a:pt x="5906" y="9947"/>
                    <a:pt x="5906" y="10027"/>
                  </a:cubicBezTo>
                  <a:close/>
                  <a:moveTo>
                    <a:pt x="6058" y="6557"/>
                  </a:moveTo>
                  <a:cubicBezTo>
                    <a:pt x="5969" y="6566"/>
                    <a:pt x="5915" y="6620"/>
                    <a:pt x="5915" y="6709"/>
                  </a:cubicBezTo>
                  <a:cubicBezTo>
                    <a:pt x="5906" y="6798"/>
                    <a:pt x="5987" y="6869"/>
                    <a:pt x="6067" y="6869"/>
                  </a:cubicBezTo>
                  <a:cubicBezTo>
                    <a:pt x="6147" y="6869"/>
                    <a:pt x="6228" y="6789"/>
                    <a:pt x="6219" y="6709"/>
                  </a:cubicBezTo>
                  <a:cubicBezTo>
                    <a:pt x="6219" y="6620"/>
                    <a:pt x="6138" y="6548"/>
                    <a:pt x="6058" y="6557"/>
                  </a:cubicBezTo>
                  <a:close/>
                  <a:moveTo>
                    <a:pt x="5541" y="8689"/>
                  </a:moveTo>
                  <a:cubicBezTo>
                    <a:pt x="5532" y="8600"/>
                    <a:pt x="5478" y="8547"/>
                    <a:pt x="5398" y="8538"/>
                  </a:cubicBezTo>
                  <a:cubicBezTo>
                    <a:pt x="5309" y="8520"/>
                    <a:pt x="5228" y="8600"/>
                    <a:pt x="5228" y="8680"/>
                  </a:cubicBezTo>
                  <a:cubicBezTo>
                    <a:pt x="5219" y="8761"/>
                    <a:pt x="5300" y="8841"/>
                    <a:pt x="5380" y="8841"/>
                  </a:cubicBezTo>
                  <a:cubicBezTo>
                    <a:pt x="5460" y="8850"/>
                    <a:pt x="5541" y="8770"/>
                    <a:pt x="5541" y="8689"/>
                  </a:cubicBezTo>
                  <a:close/>
                  <a:moveTo>
                    <a:pt x="6870" y="6040"/>
                  </a:moveTo>
                  <a:cubicBezTo>
                    <a:pt x="6879" y="5951"/>
                    <a:pt x="6834" y="5897"/>
                    <a:pt x="6736" y="5879"/>
                  </a:cubicBezTo>
                  <a:cubicBezTo>
                    <a:pt x="6647" y="5870"/>
                    <a:pt x="6575" y="5933"/>
                    <a:pt x="6575" y="6022"/>
                  </a:cubicBezTo>
                  <a:cubicBezTo>
                    <a:pt x="6575" y="6120"/>
                    <a:pt x="6620" y="6165"/>
                    <a:pt x="6718" y="6182"/>
                  </a:cubicBezTo>
                  <a:cubicBezTo>
                    <a:pt x="6807" y="6174"/>
                    <a:pt x="6870" y="6138"/>
                    <a:pt x="6870" y="6040"/>
                  </a:cubicBezTo>
                  <a:close/>
                  <a:moveTo>
                    <a:pt x="5532" y="8038"/>
                  </a:moveTo>
                  <a:cubicBezTo>
                    <a:pt x="5532" y="7940"/>
                    <a:pt x="5487" y="7886"/>
                    <a:pt x="5389" y="7877"/>
                  </a:cubicBezTo>
                  <a:cubicBezTo>
                    <a:pt x="5300" y="7877"/>
                    <a:pt x="5228" y="7940"/>
                    <a:pt x="5237" y="8029"/>
                  </a:cubicBezTo>
                  <a:cubicBezTo>
                    <a:pt x="5237" y="8127"/>
                    <a:pt x="5291" y="8172"/>
                    <a:pt x="5380" y="8181"/>
                  </a:cubicBezTo>
                  <a:cubicBezTo>
                    <a:pt x="5478" y="8172"/>
                    <a:pt x="5532" y="8127"/>
                    <a:pt x="5532" y="8038"/>
                  </a:cubicBezTo>
                  <a:close/>
                  <a:moveTo>
                    <a:pt x="5237" y="9367"/>
                  </a:moveTo>
                  <a:cubicBezTo>
                    <a:pt x="5237" y="9465"/>
                    <a:pt x="5282" y="9510"/>
                    <a:pt x="5380" y="9519"/>
                  </a:cubicBezTo>
                  <a:cubicBezTo>
                    <a:pt x="5469" y="9528"/>
                    <a:pt x="5541" y="9456"/>
                    <a:pt x="5532" y="9367"/>
                  </a:cubicBezTo>
                  <a:cubicBezTo>
                    <a:pt x="5532" y="9278"/>
                    <a:pt x="5478" y="9225"/>
                    <a:pt x="5380" y="9225"/>
                  </a:cubicBezTo>
                  <a:cubicBezTo>
                    <a:pt x="5291" y="9225"/>
                    <a:pt x="5237" y="9278"/>
                    <a:pt x="5237" y="9367"/>
                  </a:cubicBezTo>
                  <a:close/>
                  <a:moveTo>
                    <a:pt x="5389" y="7226"/>
                  </a:moveTo>
                  <a:cubicBezTo>
                    <a:pt x="5291" y="7226"/>
                    <a:pt x="5237" y="7280"/>
                    <a:pt x="5237" y="7369"/>
                  </a:cubicBezTo>
                  <a:cubicBezTo>
                    <a:pt x="5237" y="7458"/>
                    <a:pt x="5291" y="7512"/>
                    <a:pt x="5380" y="7521"/>
                  </a:cubicBezTo>
                  <a:cubicBezTo>
                    <a:pt x="5478" y="7521"/>
                    <a:pt x="5523" y="7467"/>
                    <a:pt x="5532" y="7378"/>
                  </a:cubicBezTo>
                  <a:cubicBezTo>
                    <a:pt x="5523" y="7280"/>
                    <a:pt x="5478" y="7226"/>
                    <a:pt x="5389" y="7226"/>
                  </a:cubicBezTo>
                  <a:close/>
                  <a:moveTo>
                    <a:pt x="5915" y="10696"/>
                  </a:moveTo>
                  <a:cubicBezTo>
                    <a:pt x="5924" y="10786"/>
                    <a:pt x="5978" y="10839"/>
                    <a:pt x="6076" y="10839"/>
                  </a:cubicBezTo>
                  <a:cubicBezTo>
                    <a:pt x="6165" y="10830"/>
                    <a:pt x="6219" y="10777"/>
                    <a:pt x="6210" y="10679"/>
                  </a:cubicBezTo>
                  <a:cubicBezTo>
                    <a:pt x="6210" y="10589"/>
                    <a:pt x="6147" y="10545"/>
                    <a:pt x="6058" y="10545"/>
                  </a:cubicBezTo>
                  <a:cubicBezTo>
                    <a:pt x="5969" y="10554"/>
                    <a:pt x="5915" y="10598"/>
                    <a:pt x="5915" y="10696"/>
                  </a:cubicBezTo>
                  <a:close/>
                  <a:moveTo>
                    <a:pt x="6727" y="11223"/>
                  </a:moveTo>
                  <a:cubicBezTo>
                    <a:pt x="6638" y="11223"/>
                    <a:pt x="6575" y="11276"/>
                    <a:pt x="6575" y="11366"/>
                  </a:cubicBezTo>
                  <a:cubicBezTo>
                    <a:pt x="6575" y="11464"/>
                    <a:pt x="6629" y="11517"/>
                    <a:pt x="6718" y="11517"/>
                  </a:cubicBezTo>
                  <a:cubicBezTo>
                    <a:pt x="6816" y="11517"/>
                    <a:pt x="6861" y="11464"/>
                    <a:pt x="6870" y="11374"/>
                  </a:cubicBezTo>
                  <a:cubicBezTo>
                    <a:pt x="6870" y="11285"/>
                    <a:pt x="6816" y="11223"/>
                    <a:pt x="6727" y="11223"/>
                  </a:cubicBezTo>
                  <a:close/>
                  <a:moveTo>
                    <a:pt x="5237" y="10036"/>
                  </a:moveTo>
                  <a:cubicBezTo>
                    <a:pt x="5246" y="10126"/>
                    <a:pt x="5291" y="10170"/>
                    <a:pt x="5380" y="10179"/>
                  </a:cubicBezTo>
                  <a:cubicBezTo>
                    <a:pt x="5460" y="10179"/>
                    <a:pt x="5532" y="10117"/>
                    <a:pt x="5532" y="10027"/>
                  </a:cubicBezTo>
                  <a:cubicBezTo>
                    <a:pt x="5523" y="9938"/>
                    <a:pt x="5478" y="9894"/>
                    <a:pt x="5398" y="9885"/>
                  </a:cubicBezTo>
                  <a:cubicBezTo>
                    <a:pt x="5300" y="9885"/>
                    <a:pt x="5237" y="9947"/>
                    <a:pt x="5237" y="10036"/>
                  </a:cubicBezTo>
                  <a:close/>
                  <a:moveTo>
                    <a:pt x="4729" y="8547"/>
                  </a:moveTo>
                  <a:cubicBezTo>
                    <a:pt x="4648" y="8538"/>
                    <a:pt x="4577" y="8600"/>
                    <a:pt x="4577" y="8689"/>
                  </a:cubicBezTo>
                  <a:cubicBezTo>
                    <a:pt x="4586" y="8778"/>
                    <a:pt x="4631" y="8823"/>
                    <a:pt x="4720" y="8832"/>
                  </a:cubicBezTo>
                  <a:cubicBezTo>
                    <a:pt x="4800" y="8841"/>
                    <a:pt x="4872" y="8778"/>
                    <a:pt x="4872" y="8671"/>
                  </a:cubicBezTo>
                  <a:cubicBezTo>
                    <a:pt x="4863" y="8600"/>
                    <a:pt x="4818" y="8547"/>
                    <a:pt x="4729" y="8547"/>
                  </a:cubicBezTo>
                  <a:close/>
                  <a:moveTo>
                    <a:pt x="5380" y="6566"/>
                  </a:moveTo>
                  <a:cubicBezTo>
                    <a:pt x="5300" y="6566"/>
                    <a:pt x="5246" y="6620"/>
                    <a:pt x="5237" y="6700"/>
                  </a:cubicBezTo>
                  <a:cubicBezTo>
                    <a:pt x="5228" y="6789"/>
                    <a:pt x="5291" y="6852"/>
                    <a:pt x="5380" y="6860"/>
                  </a:cubicBezTo>
                  <a:cubicBezTo>
                    <a:pt x="5460" y="6860"/>
                    <a:pt x="5532" y="6798"/>
                    <a:pt x="5532" y="6718"/>
                  </a:cubicBezTo>
                  <a:cubicBezTo>
                    <a:pt x="5532" y="6629"/>
                    <a:pt x="5469" y="6566"/>
                    <a:pt x="5380" y="6566"/>
                  </a:cubicBezTo>
                  <a:close/>
                  <a:moveTo>
                    <a:pt x="6058" y="5888"/>
                  </a:moveTo>
                  <a:cubicBezTo>
                    <a:pt x="5969" y="5888"/>
                    <a:pt x="5924" y="5942"/>
                    <a:pt x="5924" y="6031"/>
                  </a:cubicBezTo>
                  <a:cubicBezTo>
                    <a:pt x="5924" y="6120"/>
                    <a:pt x="5978" y="6174"/>
                    <a:pt x="6067" y="6174"/>
                  </a:cubicBezTo>
                  <a:cubicBezTo>
                    <a:pt x="6156" y="6174"/>
                    <a:pt x="6210" y="6111"/>
                    <a:pt x="6210" y="6022"/>
                  </a:cubicBezTo>
                  <a:cubicBezTo>
                    <a:pt x="6210" y="5942"/>
                    <a:pt x="6147" y="5879"/>
                    <a:pt x="6058" y="5888"/>
                  </a:cubicBezTo>
                  <a:close/>
                  <a:moveTo>
                    <a:pt x="6727" y="5228"/>
                  </a:moveTo>
                  <a:cubicBezTo>
                    <a:pt x="6647" y="5219"/>
                    <a:pt x="6575" y="5290"/>
                    <a:pt x="6584" y="5371"/>
                  </a:cubicBezTo>
                  <a:cubicBezTo>
                    <a:pt x="6584" y="5460"/>
                    <a:pt x="6629" y="5513"/>
                    <a:pt x="6718" y="5513"/>
                  </a:cubicBezTo>
                  <a:cubicBezTo>
                    <a:pt x="6807" y="5522"/>
                    <a:pt x="6870" y="5460"/>
                    <a:pt x="6870" y="5353"/>
                  </a:cubicBezTo>
                  <a:cubicBezTo>
                    <a:pt x="6861" y="5281"/>
                    <a:pt x="6816" y="5237"/>
                    <a:pt x="6727" y="5228"/>
                  </a:cubicBezTo>
                  <a:close/>
                  <a:moveTo>
                    <a:pt x="4729" y="9225"/>
                  </a:moveTo>
                  <a:cubicBezTo>
                    <a:pt x="4648" y="9225"/>
                    <a:pt x="4586" y="9287"/>
                    <a:pt x="4586" y="9367"/>
                  </a:cubicBezTo>
                  <a:cubicBezTo>
                    <a:pt x="4577" y="9456"/>
                    <a:pt x="4648" y="9519"/>
                    <a:pt x="4729" y="9510"/>
                  </a:cubicBezTo>
                  <a:cubicBezTo>
                    <a:pt x="4818" y="9510"/>
                    <a:pt x="4863" y="9456"/>
                    <a:pt x="4872" y="9385"/>
                  </a:cubicBezTo>
                  <a:cubicBezTo>
                    <a:pt x="4872" y="9296"/>
                    <a:pt x="4809" y="9233"/>
                    <a:pt x="4729" y="9225"/>
                  </a:cubicBezTo>
                  <a:close/>
                  <a:moveTo>
                    <a:pt x="6210" y="11383"/>
                  </a:moveTo>
                  <a:cubicBezTo>
                    <a:pt x="6219" y="11303"/>
                    <a:pt x="6156" y="11232"/>
                    <a:pt x="6067" y="11232"/>
                  </a:cubicBezTo>
                  <a:cubicBezTo>
                    <a:pt x="5987" y="11223"/>
                    <a:pt x="5924" y="11285"/>
                    <a:pt x="5924" y="11374"/>
                  </a:cubicBezTo>
                  <a:cubicBezTo>
                    <a:pt x="5924" y="11464"/>
                    <a:pt x="5978" y="11499"/>
                    <a:pt x="6058" y="11517"/>
                  </a:cubicBezTo>
                  <a:cubicBezTo>
                    <a:pt x="6147" y="11508"/>
                    <a:pt x="6201" y="11473"/>
                    <a:pt x="6210" y="11383"/>
                  </a:cubicBezTo>
                  <a:close/>
                  <a:moveTo>
                    <a:pt x="4872" y="8038"/>
                  </a:moveTo>
                  <a:cubicBezTo>
                    <a:pt x="4872" y="7949"/>
                    <a:pt x="4809" y="7886"/>
                    <a:pt x="4720" y="7886"/>
                  </a:cubicBezTo>
                  <a:cubicBezTo>
                    <a:pt x="4640" y="7886"/>
                    <a:pt x="4586" y="7940"/>
                    <a:pt x="4577" y="8029"/>
                  </a:cubicBezTo>
                  <a:cubicBezTo>
                    <a:pt x="4577" y="8109"/>
                    <a:pt x="4640" y="8172"/>
                    <a:pt x="4729" y="8172"/>
                  </a:cubicBezTo>
                  <a:cubicBezTo>
                    <a:pt x="4809" y="8172"/>
                    <a:pt x="4863" y="8118"/>
                    <a:pt x="4872" y="8038"/>
                  </a:cubicBezTo>
                  <a:close/>
                  <a:moveTo>
                    <a:pt x="5389" y="10545"/>
                  </a:moveTo>
                  <a:cubicBezTo>
                    <a:pt x="5309" y="10536"/>
                    <a:pt x="5246" y="10598"/>
                    <a:pt x="5237" y="10688"/>
                  </a:cubicBezTo>
                  <a:cubicBezTo>
                    <a:pt x="5237" y="10768"/>
                    <a:pt x="5300" y="10830"/>
                    <a:pt x="5389" y="10830"/>
                  </a:cubicBezTo>
                  <a:cubicBezTo>
                    <a:pt x="5469" y="10830"/>
                    <a:pt x="5514" y="10777"/>
                    <a:pt x="5532" y="10696"/>
                  </a:cubicBezTo>
                  <a:cubicBezTo>
                    <a:pt x="5523" y="10607"/>
                    <a:pt x="5478" y="10554"/>
                    <a:pt x="5389" y="10545"/>
                  </a:cubicBezTo>
                  <a:close/>
                  <a:moveTo>
                    <a:pt x="4586" y="10027"/>
                  </a:moveTo>
                  <a:cubicBezTo>
                    <a:pt x="4586" y="10117"/>
                    <a:pt x="4631" y="10170"/>
                    <a:pt x="4720" y="10170"/>
                  </a:cubicBezTo>
                  <a:cubicBezTo>
                    <a:pt x="4800" y="10179"/>
                    <a:pt x="4872" y="10108"/>
                    <a:pt x="4863" y="10027"/>
                  </a:cubicBezTo>
                  <a:cubicBezTo>
                    <a:pt x="4863" y="9938"/>
                    <a:pt x="4809" y="9894"/>
                    <a:pt x="4720" y="9885"/>
                  </a:cubicBezTo>
                  <a:cubicBezTo>
                    <a:pt x="4640" y="9894"/>
                    <a:pt x="4586" y="9938"/>
                    <a:pt x="4586" y="10027"/>
                  </a:cubicBezTo>
                  <a:close/>
                  <a:moveTo>
                    <a:pt x="5924" y="5371"/>
                  </a:moveTo>
                  <a:cubicBezTo>
                    <a:pt x="5924" y="5460"/>
                    <a:pt x="5978" y="5513"/>
                    <a:pt x="6067" y="5513"/>
                  </a:cubicBezTo>
                  <a:cubicBezTo>
                    <a:pt x="6147" y="5513"/>
                    <a:pt x="6219" y="5442"/>
                    <a:pt x="6210" y="5362"/>
                  </a:cubicBezTo>
                  <a:cubicBezTo>
                    <a:pt x="6201" y="5273"/>
                    <a:pt x="6147" y="5237"/>
                    <a:pt x="6058" y="5228"/>
                  </a:cubicBezTo>
                  <a:cubicBezTo>
                    <a:pt x="5978" y="5237"/>
                    <a:pt x="5924" y="5290"/>
                    <a:pt x="5924" y="5371"/>
                  </a:cubicBezTo>
                  <a:close/>
                  <a:moveTo>
                    <a:pt x="4729" y="7226"/>
                  </a:moveTo>
                  <a:cubicBezTo>
                    <a:pt x="4648" y="7226"/>
                    <a:pt x="4586" y="7289"/>
                    <a:pt x="4586" y="7369"/>
                  </a:cubicBezTo>
                  <a:cubicBezTo>
                    <a:pt x="4577" y="7458"/>
                    <a:pt x="4648" y="7521"/>
                    <a:pt x="4729" y="7512"/>
                  </a:cubicBezTo>
                  <a:cubicBezTo>
                    <a:pt x="4818" y="7512"/>
                    <a:pt x="4863" y="7458"/>
                    <a:pt x="4872" y="7369"/>
                  </a:cubicBezTo>
                  <a:cubicBezTo>
                    <a:pt x="4863" y="7289"/>
                    <a:pt x="4818" y="7235"/>
                    <a:pt x="4729" y="7226"/>
                  </a:cubicBezTo>
                  <a:close/>
                  <a:moveTo>
                    <a:pt x="6727" y="11892"/>
                  </a:moveTo>
                  <a:cubicBezTo>
                    <a:pt x="6638" y="11892"/>
                    <a:pt x="6584" y="11945"/>
                    <a:pt x="6584" y="12026"/>
                  </a:cubicBezTo>
                  <a:cubicBezTo>
                    <a:pt x="6575" y="12115"/>
                    <a:pt x="6647" y="12177"/>
                    <a:pt x="6736" y="12168"/>
                  </a:cubicBezTo>
                  <a:cubicBezTo>
                    <a:pt x="6816" y="12160"/>
                    <a:pt x="6861" y="12115"/>
                    <a:pt x="6870" y="12044"/>
                  </a:cubicBezTo>
                  <a:cubicBezTo>
                    <a:pt x="6861" y="11945"/>
                    <a:pt x="6798" y="11883"/>
                    <a:pt x="6727" y="11892"/>
                  </a:cubicBezTo>
                  <a:close/>
                  <a:moveTo>
                    <a:pt x="5523" y="6031"/>
                  </a:moveTo>
                  <a:cubicBezTo>
                    <a:pt x="5523" y="5942"/>
                    <a:pt x="5469" y="5897"/>
                    <a:pt x="5389" y="5888"/>
                  </a:cubicBezTo>
                  <a:cubicBezTo>
                    <a:pt x="5300" y="5888"/>
                    <a:pt x="5237" y="5959"/>
                    <a:pt x="5246" y="6040"/>
                  </a:cubicBezTo>
                  <a:cubicBezTo>
                    <a:pt x="5246" y="6129"/>
                    <a:pt x="5300" y="6165"/>
                    <a:pt x="5389" y="6174"/>
                  </a:cubicBezTo>
                  <a:cubicBezTo>
                    <a:pt x="5469" y="6165"/>
                    <a:pt x="5523" y="6120"/>
                    <a:pt x="5523" y="6031"/>
                  </a:cubicBezTo>
                  <a:close/>
                  <a:moveTo>
                    <a:pt x="4729" y="6575"/>
                  </a:moveTo>
                  <a:cubicBezTo>
                    <a:pt x="4640" y="6575"/>
                    <a:pt x="4586" y="6620"/>
                    <a:pt x="4586" y="6709"/>
                  </a:cubicBezTo>
                  <a:cubicBezTo>
                    <a:pt x="4586" y="6798"/>
                    <a:pt x="4640" y="6852"/>
                    <a:pt x="4720" y="6852"/>
                  </a:cubicBezTo>
                  <a:cubicBezTo>
                    <a:pt x="4809" y="6852"/>
                    <a:pt x="4854" y="6798"/>
                    <a:pt x="4872" y="6718"/>
                  </a:cubicBezTo>
                  <a:cubicBezTo>
                    <a:pt x="4863" y="6629"/>
                    <a:pt x="4818" y="6575"/>
                    <a:pt x="4729" y="6575"/>
                  </a:cubicBezTo>
                  <a:close/>
                  <a:moveTo>
                    <a:pt x="5389" y="5237"/>
                  </a:moveTo>
                  <a:cubicBezTo>
                    <a:pt x="5309" y="5228"/>
                    <a:pt x="5246" y="5281"/>
                    <a:pt x="5246" y="5371"/>
                  </a:cubicBezTo>
                  <a:cubicBezTo>
                    <a:pt x="5246" y="5451"/>
                    <a:pt x="5300" y="5504"/>
                    <a:pt x="5380" y="5504"/>
                  </a:cubicBezTo>
                  <a:cubicBezTo>
                    <a:pt x="5460" y="5513"/>
                    <a:pt x="5505" y="5460"/>
                    <a:pt x="5523" y="5371"/>
                  </a:cubicBezTo>
                  <a:cubicBezTo>
                    <a:pt x="5514" y="5299"/>
                    <a:pt x="5469" y="5237"/>
                    <a:pt x="5389" y="5237"/>
                  </a:cubicBezTo>
                  <a:close/>
                  <a:moveTo>
                    <a:pt x="4863" y="10688"/>
                  </a:moveTo>
                  <a:cubicBezTo>
                    <a:pt x="4863" y="10607"/>
                    <a:pt x="4809" y="10554"/>
                    <a:pt x="4738" y="10554"/>
                  </a:cubicBezTo>
                  <a:cubicBezTo>
                    <a:pt x="4648" y="10545"/>
                    <a:pt x="4595" y="10598"/>
                    <a:pt x="4586" y="10679"/>
                  </a:cubicBezTo>
                  <a:cubicBezTo>
                    <a:pt x="4586" y="10768"/>
                    <a:pt x="4640" y="10812"/>
                    <a:pt x="4720" y="10830"/>
                  </a:cubicBezTo>
                  <a:cubicBezTo>
                    <a:pt x="4809" y="10821"/>
                    <a:pt x="4863" y="10777"/>
                    <a:pt x="4863" y="10688"/>
                  </a:cubicBezTo>
                  <a:close/>
                  <a:moveTo>
                    <a:pt x="6584" y="4719"/>
                  </a:moveTo>
                  <a:cubicBezTo>
                    <a:pt x="6593" y="4800"/>
                    <a:pt x="6638" y="4853"/>
                    <a:pt x="6718" y="4853"/>
                  </a:cubicBezTo>
                  <a:cubicBezTo>
                    <a:pt x="6807" y="4853"/>
                    <a:pt x="6861" y="4800"/>
                    <a:pt x="6861" y="4711"/>
                  </a:cubicBezTo>
                  <a:cubicBezTo>
                    <a:pt x="6861" y="4630"/>
                    <a:pt x="6807" y="4586"/>
                    <a:pt x="6718" y="4568"/>
                  </a:cubicBezTo>
                  <a:cubicBezTo>
                    <a:pt x="6638" y="4586"/>
                    <a:pt x="6584" y="4630"/>
                    <a:pt x="6584" y="4719"/>
                  </a:cubicBezTo>
                  <a:close/>
                  <a:moveTo>
                    <a:pt x="4060" y="8547"/>
                  </a:moveTo>
                  <a:cubicBezTo>
                    <a:pt x="3979" y="8555"/>
                    <a:pt x="3935" y="8600"/>
                    <a:pt x="3926" y="8680"/>
                  </a:cubicBezTo>
                  <a:cubicBezTo>
                    <a:pt x="3926" y="8770"/>
                    <a:pt x="3979" y="8823"/>
                    <a:pt x="4060" y="8823"/>
                  </a:cubicBezTo>
                  <a:cubicBezTo>
                    <a:pt x="4149" y="8832"/>
                    <a:pt x="4194" y="8770"/>
                    <a:pt x="4211" y="8689"/>
                  </a:cubicBezTo>
                  <a:cubicBezTo>
                    <a:pt x="4194" y="8600"/>
                    <a:pt x="4149" y="8547"/>
                    <a:pt x="4060" y="8547"/>
                  </a:cubicBezTo>
                  <a:close/>
                  <a:moveTo>
                    <a:pt x="5389" y="11232"/>
                  </a:moveTo>
                  <a:cubicBezTo>
                    <a:pt x="5300" y="11232"/>
                    <a:pt x="5246" y="11285"/>
                    <a:pt x="5246" y="11366"/>
                  </a:cubicBezTo>
                  <a:cubicBezTo>
                    <a:pt x="5237" y="11455"/>
                    <a:pt x="5291" y="11508"/>
                    <a:pt x="5380" y="11508"/>
                  </a:cubicBezTo>
                  <a:cubicBezTo>
                    <a:pt x="5469" y="11517"/>
                    <a:pt x="5514" y="11455"/>
                    <a:pt x="5523" y="11374"/>
                  </a:cubicBezTo>
                  <a:cubicBezTo>
                    <a:pt x="5514" y="11294"/>
                    <a:pt x="5478" y="11232"/>
                    <a:pt x="5389" y="11232"/>
                  </a:cubicBezTo>
                  <a:close/>
                  <a:moveTo>
                    <a:pt x="5924" y="12026"/>
                  </a:moveTo>
                  <a:cubicBezTo>
                    <a:pt x="5924" y="12106"/>
                    <a:pt x="5978" y="12160"/>
                    <a:pt x="6058" y="12168"/>
                  </a:cubicBezTo>
                  <a:cubicBezTo>
                    <a:pt x="6138" y="12177"/>
                    <a:pt x="6201" y="12124"/>
                    <a:pt x="6201" y="12035"/>
                  </a:cubicBezTo>
                  <a:cubicBezTo>
                    <a:pt x="6210" y="11954"/>
                    <a:pt x="6156" y="11901"/>
                    <a:pt x="6067" y="11892"/>
                  </a:cubicBezTo>
                  <a:cubicBezTo>
                    <a:pt x="5987" y="11901"/>
                    <a:pt x="5933" y="11937"/>
                    <a:pt x="5924" y="12026"/>
                  </a:cubicBezTo>
                  <a:close/>
                  <a:moveTo>
                    <a:pt x="4060" y="7895"/>
                  </a:moveTo>
                  <a:cubicBezTo>
                    <a:pt x="3979" y="7895"/>
                    <a:pt x="3926" y="7949"/>
                    <a:pt x="3926" y="8029"/>
                  </a:cubicBezTo>
                  <a:cubicBezTo>
                    <a:pt x="3926" y="8118"/>
                    <a:pt x="3979" y="8172"/>
                    <a:pt x="4069" y="8172"/>
                  </a:cubicBezTo>
                  <a:cubicBezTo>
                    <a:pt x="4158" y="8172"/>
                    <a:pt x="4194" y="8109"/>
                    <a:pt x="4211" y="8029"/>
                  </a:cubicBezTo>
                  <a:cubicBezTo>
                    <a:pt x="4194" y="7940"/>
                    <a:pt x="4149" y="7886"/>
                    <a:pt x="4060" y="7895"/>
                  </a:cubicBezTo>
                  <a:close/>
                  <a:moveTo>
                    <a:pt x="4069" y="9233"/>
                  </a:moveTo>
                  <a:cubicBezTo>
                    <a:pt x="3979" y="9233"/>
                    <a:pt x="3926" y="9287"/>
                    <a:pt x="3926" y="9376"/>
                  </a:cubicBezTo>
                  <a:cubicBezTo>
                    <a:pt x="3926" y="9456"/>
                    <a:pt x="3979" y="9510"/>
                    <a:pt x="4060" y="9510"/>
                  </a:cubicBezTo>
                  <a:cubicBezTo>
                    <a:pt x="4149" y="9510"/>
                    <a:pt x="4194" y="9456"/>
                    <a:pt x="4202" y="9367"/>
                  </a:cubicBezTo>
                  <a:cubicBezTo>
                    <a:pt x="4194" y="9287"/>
                    <a:pt x="4149" y="9233"/>
                    <a:pt x="4069" y="9233"/>
                  </a:cubicBezTo>
                  <a:close/>
                  <a:moveTo>
                    <a:pt x="4202" y="10036"/>
                  </a:moveTo>
                  <a:cubicBezTo>
                    <a:pt x="4202" y="9956"/>
                    <a:pt x="4149" y="9903"/>
                    <a:pt x="4069" y="9894"/>
                  </a:cubicBezTo>
                  <a:cubicBezTo>
                    <a:pt x="3997" y="9885"/>
                    <a:pt x="3926" y="9956"/>
                    <a:pt x="3926" y="10027"/>
                  </a:cubicBezTo>
                  <a:cubicBezTo>
                    <a:pt x="3935" y="10117"/>
                    <a:pt x="3988" y="10152"/>
                    <a:pt x="4069" y="10170"/>
                  </a:cubicBezTo>
                  <a:cubicBezTo>
                    <a:pt x="4140" y="10161"/>
                    <a:pt x="4202" y="10117"/>
                    <a:pt x="4202" y="10036"/>
                  </a:cubicBezTo>
                  <a:close/>
                  <a:moveTo>
                    <a:pt x="6593" y="12686"/>
                  </a:moveTo>
                  <a:cubicBezTo>
                    <a:pt x="6584" y="12766"/>
                    <a:pt x="6638" y="12811"/>
                    <a:pt x="6718" y="12820"/>
                  </a:cubicBezTo>
                  <a:cubicBezTo>
                    <a:pt x="6790" y="12838"/>
                    <a:pt x="6861" y="12766"/>
                    <a:pt x="6861" y="12686"/>
                  </a:cubicBezTo>
                  <a:cubicBezTo>
                    <a:pt x="6861" y="12606"/>
                    <a:pt x="6807" y="12561"/>
                    <a:pt x="6727" y="12552"/>
                  </a:cubicBezTo>
                  <a:cubicBezTo>
                    <a:pt x="6647" y="12561"/>
                    <a:pt x="6593" y="12606"/>
                    <a:pt x="6593" y="12686"/>
                  </a:cubicBezTo>
                  <a:close/>
                  <a:moveTo>
                    <a:pt x="4729" y="5897"/>
                  </a:moveTo>
                  <a:cubicBezTo>
                    <a:pt x="4640" y="5897"/>
                    <a:pt x="4586" y="5951"/>
                    <a:pt x="4586" y="6031"/>
                  </a:cubicBezTo>
                  <a:cubicBezTo>
                    <a:pt x="4586" y="6111"/>
                    <a:pt x="4640" y="6165"/>
                    <a:pt x="4720" y="6165"/>
                  </a:cubicBezTo>
                  <a:cubicBezTo>
                    <a:pt x="4809" y="6165"/>
                    <a:pt x="4854" y="6111"/>
                    <a:pt x="4863" y="6031"/>
                  </a:cubicBezTo>
                  <a:cubicBezTo>
                    <a:pt x="4854" y="5951"/>
                    <a:pt x="4809" y="5897"/>
                    <a:pt x="4729" y="5897"/>
                  </a:cubicBezTo>
                  <a:close/>
                  <a:moveTo>
                    <a:pt x="6076" y="4577"/>
                  </a:moveTo>
                  <a:cubicBezTo>
                    <a:pt x="5996" y="4577"/>
                    <a:pt x="5942" y="4621"/>
                    <a:pt x="5933" y="4702"/>
                  </a:cubicBezTo>
                  <a:cubicBezTo>
                    <a:pt x="5924" y="4773"/>
                    <a:pt x="5996" y="4853"/>
                    <a:pt x="6067" y="4844"/>
                  </a:cubicBezTo>
                  <a:cubicBezTo>
                    <a:pt x="6147" y="4844"/>
                    <a:pt x="6192" y="4791"/>
                    <a:pt x="6201" y="4719"/>
                  </a:cubicBezTo>
                  <a:cubicBezTo>
                    <a:pt x="6192" y="4639"/>
                    <a:pt x="6156" y="4586"/>
                    <a:pt x="6076" y="4577"/>
                  </a:cubicBezTo>
                  <a:close/>
                  <a:moveTo>
                    <a:pt x="3926" y="7369"/>
                  </a:moveTo>
                  <a:cubicBezTo>
                    <a:pt x="3926" y="7458"/>
                    <a:pt x="3988" y="7512"/>
                    <a:pt x="4069" y="7512"/>
                  </a:cubicBezTo>
                  <a:cubicBezTo>
                    <a:pt x="4149" y="7503"/>
                    <a:pt x="4202" y="7449"/>
                    <a:pt x="4202" y="7369"/>
                  </a:cubicBezTo>
                  <a:cubicBezTo>
                    <a:pt x="4202" y="7289"/>
                    <a:pt x="4149" y="7244"/>
                    <a:pt x="4060" y="7235"/>
                  </a:cubicBezTo>
                  <a:cubicBezTo>
                    <a:pt x="3979" y="7244"/>
                    <a:pt x="3926" y="7289"/>
                    <a:pt x="3926" y="7369"/>
                  </a:cubicBezTo>
                  <a:close/>
                  <a:moveTo>
                    <a:pt x="4729" y="11241"/>
                  </a:moveTo>
                  <a:cubicBezTo>
                    <a:pt x="4648" y="11232"/>
                    <a:pt x="4595" y="11285"/>
                    <a:pt x="4586" y="11366"/>
                  </a:cubicBezTo>
                  <a:cubicBezTo>
                    <a:pt x="4586" y="11437"/>
                    <a:pt x="4657" y="11517"/>
                    <a:pt x="4729" y="11508"/>
                  </a:cubicBezTo>
                  <a:cubicBezTo>
                    <a:pt x="4809" y="11499"/>
                    <a:pt x="4854" y="11446"/>
                    <a:pt x="4863" y="11366"/>
                  </a:cubicBezTo>
                  <a:cubicBezTo>
                    <a:pt x="4854" y="11294"/>
                    <a:pt x="4809" y="11241"/>
                    <a:pt x="4729" y="11241"/>
                  </a:cubicBezTo>
                  <a:close/>
                  <a:moveTo>
                    <a:pt x="5246" y="12026"/>
                  </a:moveTo>
                  <a:cubicBezTo>
                    <a:pt x="5246" y="12097"/>
                    <a:pt x="5318" y="12168"/>
                    <a:pt x="5389" y="12168"/>
                  </a:cubicBezTo>
                  <a:cubicBezTo>
                    <a:pt x="5469" y="12160"/>
                    <a:pt x="5514" y="12106"/>
                    <a:pt x="5514" y="12026"/>
                  </a:cubicBezTo>
                  <a:cubicBezTo>
                    <a:pt x="5523" y="11945"/>
                    <a:pt x="5469" y="11901"/>
                    <a:pt x="5389" y="11892"/>
                  </a:cubicBezTo>
                  <a:cubicBezTo>
                    <a:pt x="5318" y="11892"/>
                    <a:pt x="5246" y="11954"/>
                    <a:pt x="5246" y="12026"/>
                  </a:cubicBezTo>
                  <a:close/>
                  <a:moveTo>
                    <a:pt x="4060" y="6584"/>
                  </a:moveTo>
                  <a:cubicBezTo>
                    <a:pt x="3988" y="6584"/>
                    <a:pt x="3935" y="6629"/>
                    <a:pt x="3935" y="6709"/>
                  </a:cubicBezTo>
                  <a:cubicBezTo>
                    <a:pt x="3935" y="6789"/>
                    <a:pt x="3979" y="6843"/>
                    <a:pt x="4069" y="6843"/>
                  </a:cubicBezTo>
                  <a:cubicBezTo>
                    <a:pt x="4149" y="6843"/>
                    <a:pt x="4194" y="6789"/>
                    <a:pt x="4202" y="6709"/>
                  </a:cubicBezTo>
                  <a:cubicBezTo>
                    <a:pt x="4185" y="6629"/>
                    <a:pt x="4140" y="6575"/>
                    <a:pt x="4060" y="6584"/>
                  </a:cubicBezTo>
                  <a:close/>
                  <a:moveTo>
                    <a:pt x="4729" y="5246"/>
                  </a:moveTo>
                  <a:cubicBezTo>
                    <a:pt x="4648" y="5237"/>
                    <a:pt x="4595" y="5290"/>
                    <a:pt x="4595" y="5371"/>
                  </a:cubicBezTo>
                  <a:cubicBezTo>
                    <a:pt x="4595" y="5442"/>
                    <a:pt x="4640" y="5496"/>
                    <a:pt x="4720" y="5504"/>
                  </a:cubicBezTo>
                  <a:cubicBezTo>
                    <a:pt x="4800" y="5504"/>
                    <a:pt x="4845" y="5451"/>
                    <a:pt x="4854" y="5371"/>
                  </a:cubicBezTo>
                  <a:cubicBezTo>
                    <a:pt x="4845" y="5299"/>
                    <a:pt x="4809" y="5246"/>
                    <a:pt x="4729" y="5246"/>
                  </a:cubicBezTo>
                  <a:close/>
                  <a:moveTo>
                    <a:pt x="6067" y="12561"/>
                  </a:moveTo>
                  <a:cubicBezTo>
                    <a:pt x="5987" y="12561"/>
                    <a:pt x="5933" y="12615"/>
                    <a:pt x="5933" y="12695"/>
                  </a:cubicBezTo>
                  <a:cubicBezTo>
                    <a:pt x="5942" y="12775"/>
                    <a:pt x="5996" y="12820"/>
                    <a:pt x="6076" y="12820"/>
                  </a:cubicBezTo>
                  <a:cubicBezTo>
                    <a:pt x="6147" y="12811"/>
                    <a:pt x="6192" y="12757"/>
                    <a:pt x="6201" y="12686"/>
                  </a:cubicBezTo>
                  <a:cubicBezTo>
                    <a:pt x="6183" y="12606"/>
                    <a:pt x="6147" y="12561"/>
                    <a:pt x="6067" y="12561"/>
                  </a:cubicBezTo>
                  <a:close/>
                  <a:moveTo>
                    <a:pt x="4069" y="10563"/>
                  </a:moveTo>
                  <a:cubicBezTo>
                    <a:pt x="3988" y="10554"/>
                    <a:pt x="3935" y="10607"/>
                    <a:pt x="3935" y="10688"/>
                  </a:cubicBezTo>
                  <a:cubicBezTo>
                    <a:pt x="3935" y="10768"/>
                    <a:pt x="3988" y="10821"/>
                    <a:pt x="4078" y="10821"/>
                  </a:cubicBezTo>
                  <a:cubicBezTo>
                    <a:pt x="4149" y="10812"/>
                    <a:pt x="4194" y="10759"/>
                    <a:pt x="4194" y="10688"/>
                  </a:cubicBezTo>
                  <a:cubicBezTo>
                    <a:pt x="4185" y="10607"/>
                    <a:pt x="4149" y="10563"/>
                    <a:pt x="4069" y="10563"/>
                  </a:cubicBezTo>
                  <a:close/>
                  <a:moveTo>
                    <a:pt x="6593" y="4024"/>
                  </a:moveTo>
                  <a:cubicBezTo>
                    <a:pt x="6593" y="4113"/>
                    <a:pt x="6647" y="4157"/>
                    <a:pt x="6727" y="4157"/>
                  </a:cubicBezTo>
                  <a:cubicBezTo>
                    <a:pt x="6807" y="4157"/>
                    <a:pt x="6861" y="4104"/>
                    <a:pt x="6852" y="4024"/>
                  </a:cubicBezTo>
                  <a:cubicBezTo>
                    <a:pt x="6852" y="3943"/>
                    <a:pt x="6798" y="3908"/>
                    <a:pt x="6727" y="3899"/>
                  </a:cubicBezTo>
                  <a:cubicBezTo>
                    <a:pt x="6647" y="3908"/>
                    <a:pt x="6593" y="3952"/>
                    <a:pt x="6593" y="4024"/>
                  </a:cubicBezTo>
                  <a:close/>
                  <a:moveTo>
                    <a:pt x="5389" y="4586"/>
                  </a:moveTo>
                  <a:cubicBezTo>
                    <a:pt x="5309" y="4577"/>
                    <a:pt x="5255" y="4630"/>
                    <a:pt x="5255" y="4711"/>
                  </a:cubicBezTo>
                  <a:cubicBezTo>
                    <a:pt x="5255" y="4782"/>
                    <a:pt x="5300" y="4835"/>
                    <a:pt x="5371" y="4844"/>
                  </a:cubicBezTo>
                  <a:cubicBezTo>
                    <a:pt x="5460" y="4844"/>
                    <a:pt x="5505" y="4800"/>
                    <a:pt x="5514" y="4711"/>
                  </a:cubicBezTo>
                  <a:cubicBezTo>
                    <a:pt x="5505" y="4639"/>
                    <a:pt x="5469" y="4586"/>
                    <a:pt x="5389" y="4586"/>
                  </a:cubicBezTo>
                  <a:close/>
                  <a:moveTo>
                    <a:pt x="3417" y="8555"/>
                  </a:moveTo>
                  <a:cubicBezTo>
                    <a:pt x="3337" y="8555"/>
                    <a:pt x="3284" y="8600"/>
                    <a:pt x="3275" y="8689"/>
                  </a:cubicBezTo>
                  <a:cubicBezTo>
                    <a:pt x="3275" y="8761"/>
                    <a:pt x="3319" y="8814"/>
                    <a:pt x="3400" y="8814"/>
                  </a:cubicBezTo>
                  <a:cubicBezTo>
                    <a:pt x="3480" y="8823"/>
                    <a:pt x="3524" y="8770"/>
                    <a:pt x="3542" y="8689"/>
                  </a:cubicBezTo>
                  <a:cubicBezTo>
                    <a:pt x="3533" y="8618"/>
                    <a:pt x="3489" y="8564"/>
                    <a:pt x="3417" y="8555"/>
                  </a:cubicBezTo>
                  <a:close/>
                  <a:moveTo>
                    <a:pt x="3400" y="8154"/>
                  </a:moveTo>
                  <a:cubicBezTo>
                    <a:pt x="3471" y="8163"/>
                    <a:pt x="3524" y="8118"/>
                    <a:pt x="3533" y="8038"/>
                  </a:cubicBezTo>
                  <a:cubicBezTo>
                    <a:pt x="3533" y="7958"/>
                    <a:pt x="3498" y="7913"/>
                    <a:pt x="3417" y="7904"/>
                  </a:cubicBezTo>
                  <a:cubicBezTo>
                    <a:pt x="3337" y="7904"/>
                    <a:pt x="3292" y="7940"/>
                    <a:pt x="3284" y="8020"/>
                  </a:cubicBezTo>
                  <a:cubicBezTo>
                    <a:pt x="3284" y="8100"/>
                    <a:pt x="3319" y="8145"/>
                    <a:pt x="3400" y="8154"/>
                  </a:cubicBezTo>
                  <a:close/>
                  <a:moveTo>
                    <a:pt x="4069" y="5906"/>
                  </a:moveTo>
                  <a:cubicBezTo>
                    <a:pt x="3988" y="5906"/>
                    <a:pt x="3944" y="5951"/>
                    <a:pt x="3944" y="6031"/>
                  </a:cubicBezTo>
                  <a:cubicBezTo>
                    <a:pt x="3944" y="6111"/>
                    <a:pt x="3988" y="6156"/>
                    <a:pt x="4069" y="6156"/>
                  </a:cubicBezTo>
                  <a:cubicBezTo>
                    <a:pt x="4149" y="6156"/>
                    <a:pt x="4185" y="6111"/>
                    <a:pt x="4194" y="6031"/>
                  </a:cubicBezTo>
                  <a:cubicBezTo>
                    <a:pt x="4185" y="5951"/>
                    <a:pt x="4149" y="5906"/>
                    <a:pt x="4069" y="5906"/>
                  </a:cubicBezTo>
                  <a:close/>
                  <a:moveTo>
                    <a:pt x="3533" y="9376"/>
                  </a:moveTo>
                  <a:cubicBezTo>
                    <a:pt x="3533" y="9296"/>
                    <a:pt x="3489" y="9251"/>
                    <a:pt x="3408" y="9251"/>
                  </a:cubicBezTo>
                  <a:cubicBezTo>
                    <a:pt x="3328" y="9242"/>
                    <a:pt x="3284" y="9287"/>
                    <a:pt x="3284" y="9367"/>
                  </a:cubicBezTo>
                  <a:cubicBezTo>
                    <a:pt x="3284" y="9448"/>
                    <a:pt x="3328" y="9492"/>
                    <a:pt x="3408" y="9501"/>
                  </a:cubicBezTo>
                  <a:cubicBezTo>
                    <a:pt x="3489" y="9492"/>
                    <a:pt x="3533" y="9448"/>
                    <a:pt x="3533" y="9376"/>
                  </a:cubicBezTo>
                  <a:close/>
                  <a:moveTo>
                    <a:pt x="4854" y="12035"/>
                  </a:moveTo>
                  <a:cubicBezTo>
                    <a:pt x="4854" y="11954"/>
                    <a:pt x="4809" y="11910"/>
                    <a:pt x="4729" y="11910"/>
                  </a:cubicBezTo>
                  <a:cubicBezTo>
                    <a:pt x="4648" y="11901"/>
                    <a:pt x="4604" y="11945"/>
                    <a:pt x="4604" y="12026"/>
                  </a:cubicBezTo>
                  <a:cubicBezTo>
                    <a:pt x="4595" y="12106"/>
                    <a:pt x="4648" y="12151"/>
                    <a:pt x="4729" y="12160"/>
                  </a:cubicBezTo>
                  <a:cubicBezTo>
                    <a:pt x="4800" y="12151"/>
                    <a:pt x="4845" y="12115"/>
                    <a:pt x="4854" y="12035"/>
                  </a:cubicBezTo>
                  <a:close/>
                  <a:moveTo>
                    <a:pt x="6067" y="3908"/>
                  </a:moveTo>
                  <a:cubicBezTo>
                    <a:pt x="5987" y="3908"/>
                    <a:pt x="5942" y="3952"/>
                    <a:pt x="5942" y="4024"/>
                  </a:cubicBezTo>
                  <a:cubicBezTo>
                    <a:pt x="5942" y="4104"/>
                    <a:pt x="5987" y="4157"/>
                    <a:pt x="6067" y="4157"/>
                  </a:cubicBezTo>
                  <a:cubicBezTo>
                    <a:pt x="6138" y="4157"/>
                    <a:pt x="6183" y="4113"/>
                    <a:pt x="6192" y="4033"/>
                  </a:cubicBezTo>
                  <a:cubicBezTo>
                    <a:pt x="6192" y="3952"/>
                    <a:pt x="6147" y="3908"/>
                    <a:pt x="6067" y="3908"/>
                  </a:cubicBezTo>
                  <a:close/>
                  <a:moveTo>
                    <a:pt x="3284" y="7369"/>
                  </a:moveTo>
                  <a:cubicBezTo>
                    <a:pt x="3284" y="7449"/>
                    <a:pt x="3328" y="7494"/>
                    <a:pt x="3408" y="7494"/>
                  </a:cubicBezTo>
                  <a:cubicBezTo>
                    <a:pt x="3480" y="7494"/>
                    <a:pt x="3533" y="7458"/>
                    <a:pt x="3533" y="7378"/>
                  </a:cubicBezTo>
                  <a:cubicBezTo>
                    <a:pt x="3533" y="7298"/>
                    <a:pt x="3489" y="7253"/>
                    <a:pt x="3408" y="7244"/>
                  </a:cubicBezTo>
                  <a:cubicBezTo>
                    <a:pt x="3328" y="7253"/>
                    <a:pt x="3284" y="7289"/>
                    <a:pt x="3284" y="7369"/>
                  </a:cubicBezTo>
                  <a:close/>
                  <a:moveTo>
                    <a:pt x="5264" y="12686"/>
                  </a:moveTo>
                  <a:cubicBezTo>
                    <a:pt x="5264" y="12757"/>
                    <a:pt x="5300" y="12802"/>
                    <a:pt x="5371" y="12811"/>
                  </a:cubicBezTo>
                  <a:cubicBezTo>
                    <a:pt x="5451" y="12820"/>
                    <a:pt x="5505" y="12775"/>
                    <a:pt x="5505" y="12695"/>
                  </a:cubicBezTo>
                  <a:cubicBezTo>
                    <a:pt x="5514" y="12615"/>
                    <a:pt x="5469" y="12570"/>
                    <a:pt x="5380" y="12561"/>
                  </a:cubicBezTo>
                  <a:cubicBezTo>
                    <a:pt x="5309" y="12570"/>
                    <a:pt x="5264" y="12606"/>
                    <a:pt x="5264" y="12686"/>
                  </a:cubicBezTo>
                  <a:close/>
                  <a:moveTo>
                    <a:pt x="3400" y="9911"/>
                  </a:moveTo>
                  <a:cubicBezTo>
                    <a:pt x="3328" y="9911"/>
                    <a:pt x="3284" y="9956"/>
                    <a:pt x="3284" y="10027"/>
                  </a:cubicBezTo>
                  <a:cubicBezTo>
                    <a:pt x="3284" y="10108"/>
                    <a:pt x="3328" y="10152"/>
                    <a:pt x="3408" y="10152"/>
                  </a:cubicBezTo>
                  <a:cubicBezTo>
                    <a:pt x="3489" y="10152"/>
                    <a:pt x="3524" y="10108"/>
                    <a:pt x="3533" y="10027"/>
                  </a:cubicBezTo>
                  <a:cubicBezTo>
                    <a:pt x="3524" y="9947"/>
                    <a:pt x="3480" y="9903"/>
                    <a:pt x="3400" y="9911"/>
                  </a:cubicBezTo>
                  <a:close/>
                  <a:moveTo>
                    <a:pt x="4060" y="11250"/>
                  </a:moveTo>
                  <a:cubicBezTo>
                    <a:pt x="3988" y="11250"/>
                    <a:pt x="3944" y="11294"/>
                    <a:pt x="3944" y="11366"/>
                  </a:cubicBezTo>
                  <a:cubicBezTo>
                    <a:pt x="3944" y="11446"/>
                    <a:pt x="3988" y="11490"/>
                    <a:pt x="4069" y="11490"/>
                  </a:cubicBezTo>
                  <a:cubicBezTo>
                    <a:pt x="4149" y="11490"/>
                    <a:pt x="4185" y="11446"/>
                    <a:pt x="4194" y="11366"/>
                  </a:cubicBezTo>
                  <a:cubicBezTo>
                    <a:pt x="4185" y="11294"/>
                    <a:pt x="4140" y="11250"/>
                    <a:pt x="4060" y="11250"/>
                  </a:cubicBezTo>
                  <a:close/>
                  <a:moveTo>
                    <a:pt x="6602" y="13346"/>
                  </a:moveTo>
                  <a:cubicBezTo>
                    <a:pt x="6602" y="13417"/>
                    <a:pt x="6638" y="13462"/>
                    <a:pt x="6718" y="13471"/>
                  </a:cubicBezTo>
                  <a:cubicBezTo>
                    <a:pt x="6790" y="13471"/>
                    <a:pt x="6843" y="13435"/>
                    <a:pt x="6843" y="13355"/>
                  </a:cubicBezTo>
                  <a:cubicBezTo>
                    <a:pt x="6852" y="13275"/>
                    <a:pt x="6807" y="13230"/>
                    <a:pt x="6727" y="13221"/>
                  </a:cubicBezTo>
                  <a:cubicBezTo>
                    <a:pt x="6647" y="13230"/>
                    <a:pt x="6602" y="13266"/>
                    <a:pt x="6602" y="13346"/>
                  </a:cubicBezTo>
                  <a:close/>
                  <a:moveTo>
                    <a:pt x="5264" y="4033"/>
                  </a:moveTo>
                  <a:cubicBezTo>
                    <a:pt x="5264" y="4104"/>
                    <a:pt x="5309" y="4148"/>
                    <a:pt x="5380" y="4148"/>
                  </a:cubicBezTo>
                  <a:cubicBezTo>
                    <a:pt x="5460" y="4148"/>
                    <a:pt x="5505" y="4104"/>
                    <a:pt x="5505" y="4024"/>
                  </a:cubicBezTo>
                  <a:cubicBezTo>
                    <a:pt x="5496" y="3943"/>
                    <a:pt x="5451" y="3917"/>
                    <a:pt x="5380" y="3908"/>
                  </a:cubicBezTo>
                  <a:cubicBezTo>
                    <a:pt x="5309" y="3917"/>
                    <a:pt x="5264" y="3961"/>
                    <a:pt x="5264" y="4033"/>
                  </a:cubicBezTo>
                  <a:close/>
                  <a:moveTo>
                    <a:pt x="3524" y="6031"/>
                  </a:moveTo>
                  <a:cubicBezTo>
                    <a:pt x="3524" y="5959"/>
                    <a:pt x="3489" y="5915"/>
                    <a:pt x="3408" y="5915"/>
                  </a:cubicBezTo>
                  <a:cubicBezTo>
                    <a:pt x="3328" y="5906"/>
                    <a:pt x="3284" y="5959"/>
                    <a:pt x="3292" y="6040"/>
                  </a:cubicBezTo>
                  <a:cubicBezTo>
                    <a:pt x="3292" y="6111"/>
                    <a:pt x="3337" y="6147"/>
                    <a:pt x="3408" y="6147"/>
                  </a:cubicBezTo>
                  <a:cubicBezTo>
                    <a:pt x="3480" y="6147"/>
                    <a:pt x="3524" y="6102"/>
                    <a:pt x="3524" y="6031"/>
                  </a:cubicBezTo>
                  <a:close/>
                  <a:moveTo>
                    <a:pt x="4060" y="11910"/>
                  </a:moveTo>
                  <a:cubicBezTo>
                    <a:pt x="3988" y="11910"/>
                    <a:pt x="3944" y="11954"/>
                    <a:pt x="3944" y="12026"/>
                  </a:cubicBezTo>
                  <a:cubicBezTo>
                    <a:pt x="3944" y="12106"/>
                    <a:pt x="3997" y="12151"/>
                    <a:pt x="4078" y="12151"/>
                  </a:cubicBezTo>
                  <a:cubicBezTo>
                    <a:pt x="4149" y="12142"/>
                    <a:pt x="4185" y="12097"/>
                    <a:pt x="4185" y="12026"/>
                  </a:cubicBezTo>
                  <a:cubicBezTo>
                    <a:pt x="4176" y="11954"/>
                    <a:pt x="4140" y="11910"/>
                    <a:pt x="4060" y="11910"/>
                  </a:cubicBezTo>
                  <a:close/>
                  <a:moveTo>
                    <a:pt x="6727" y="3256"/>
                  </a:moveTo>
                  <a:cubicBezTo>
                    <a:pt x="6647" y="3256"/>
                    <a:pt x="6602" y="3292"/>
                    <a:pt x="6602" y="3372"/>
                  </a:cubicBezTo>
                  <a:cubicBezTo>
                    <a:pt x="6602" y="3453"/>
                    <a:pt x="6656" y="3497"/>
                    <a:pt x="6736" y="3488"/>
                  </a:cubicBezTo>
                  <a:cubicBezTo>
                    <a:pt x="6807" y="3488"/>
                    <a:pt x="6843" y="3444"/>
                    <a:pt x="6843" y="3363"/>
                  </a:cubicBezTo>
                  <a:cubicBezTo>
                    <a:pt x="6834" y="3292"/>
                    <a:pt x="6798" y="3247"/>
                    <a:pt x="6727" y="3256"/>
                  </a:cubicBezTo>
                  <a:close/>
                  <a:moveTo>
                    <a:pt x="4729" y="12570"/>
                  </a:moveTo>
                  <a:cubicBezTo>
                    <a:pt x="4657" y="12570"/>
                    <a:pt x="4604" y="12606"/>
                    <a:pt x="4604" y="12686"/>
                  </a:cubicBezTo>
                  <a:cubicBezTo>
                    <a:pt x="4604" y="12766"/>
                    <a:pt x="4648" y="12802"/>
                    <a:pt x="4720" y="12811"/>
                  </a:cubicBezTo>
                  <a:cubicBezTo>
                    <a:pt x="4800" y="12811"/>
                    <a:pt x="4836" y="12766"/>
                    <a:pt x="4845" y="12686"/>
                  </a:cubicBezTo>
                  <a:cubicBezTo>
                    <a:pt x="4845" y="12623"/>
                    <a:pt x="4809" y="12570"/>
                    <a:pt x="4729" y="12570"/>
                  </a:cubicBezTo>
                  <a:close/>
                  <a:moveTo>
                    <a:pt x="3284" y="10688"/>
                  </a:moveTo>
                  <a:cubicBezTo>
                    <a:pt x="3284" y="10768"/>
                    <a:pt x="3328" y="10812"/>
                    <a:pt x="3408" y="10812"/>
                  </a:cubicBezTo>
                  <a:cubicBezTo>
                    <a:pt x="3489" y="10812"/>
                    <a:pt x="3524" y="10768"/>
                    <a:pt x="3524" y="10688"/>
                  </a:cubicBezTo>
                  <a:cubicBezTo>
                    <a:pt x="3533" y="10607"/>
                    <a:pt x="3480" y="10572"/>
                    <a:pt x="3408" y="10563"/>
                  </a:cubicBezTo>
                  <a:cubicBezTo>
                    <a:pt x="3328" y="10572"/>
                    <a:pt x="3284" y="10607"/>
                    <a:pt x="3284" y="10688"/>
                  </a:cubicBezTo>
                  <a:close/>
                  <a:moveTo>
                    <a:pt x="4069" y="5255"/>
                  </a:moveTo>
                  <a:cubicBezTo>
                    <a:pt x="3988" y="5255"/>
                    <a:pt x="3944" y="5299"/>
                    <a:pt x="3944" y="5380"/>
                  </a:cubicBezTo>
                  <a:cubicBezTo>
                    <a:pt x="3944" y="5451"/>
                    <a:pt x="3988" y="5496"/>
                    <a:pt x="4069" y="5496"/>
                  </a:cubicBezTo>
                  <a:cubicBezTo>
                    <a:pt x="4149" y="5496"/>
                    <a:pt x="4185" y="5442"/>
                    <a:pt x="4185" y="5371"/>
                  </a:cubicBezTo>
                  <a:cubicBezTo>
                    <a:pt x="4185" y="5290"/>
                    <a:pt x="4140" y="5255"/>
                    <a:pt x="4069" y="5255"/>
                  </a:cubicBezTo>
                  <a:close/>
                  <a:moveTo>
                    <a:pt x="4604" y="4702"/>
                  </a:moveTo>
                  <a:cubicBezTo>
                    <a:pt x="4595" y="4782"/>
                    <a:pt x="4640" y="4826"/>
                    <a:pt x="4720" y="4835"/>
                  </a:cubicBezTo>
                  <a:cubicBezTo>
                    <a:pt x="4800" y="4835"/>
                    <a:pt x="4845" y="4791"/>
                    <a:pt x="4845" y="4711"/>
                  </a:cubicBezTo>
                  <a:cubicBezTo>
                    <a:pt x="4845" y="4639"/>
                    <a:pt x="4800" y="4595"/>
                    <a:pt x="4729" y="4595"/>
                  </a:cubicBezTo>
                  <a:cubicBezTo>
                    <a:pt x="4657" y="4595"/>
                    <a:pt x="4613" y="4630"/>
                    <a:pt x="4604" y="4702"/>
                  </a:cubicBezTo>
                  <a:close/>
                  <a:moveTo>
                    <a:pt x="5942" y="13337"/>
                  </a:moveTo>
                  <a:cubicBezTo>
                    <a:pt x="5942" y="13417"/>
                    <a:pt x="5978" y="13462"/>
                    <a:pt x="6058" y="13471"/>
                  </a:cubicBezTo>
                  <a:cubicBezTo>
                    <a:pt x="6138" y="13471"/>
                    <a:pt x="6183" y="13426"/>
                    <a:pt x="6183" y="13346"/>
                  </a:cubicBezTo>
                  <a:cubicBezTo>
                    <a:pt x="6183" y="13275"/>
                    <a:pt x="6147" y="13230"/>
                    <a:pt x="6067" y="13221"/>
                  </a:cubicBezTo>
                  <a:cubicBezTo>
                    <a:pt x="5996" y="13230"/>
                    <a:pt x="5951" y="13257"/>
                    <a:pt x="5942" y="13337"/>
                  </a:cubicBezTo>
                  <a:close/>
                  <a:moveTo>
                    <a:pt x="3408" y="6593"/>
                  </a:moveTo>
                  <a:cubicBezTo>
                    <a:pt x="3328" y="6593"/>
                    <a:pt x="3284" y="6637"/>
                    <a:pt x="3284" y="6718"/>
                  </a:cubicBezTo>
                  <a:cubicBezTo>
                    <a:pt x="3292" y="6789"/>
                    <a:pt x="3328" y="6834"/>
                    <a:pt x="3408" y="6834"/>
                  </a:cubicBezTo>
                  <a:cubicBezTo>
                    <a:pt x="3489" y="6834"/>
                    <a:pt x="3524" y="6789"/>
                    <a:pt x="3533" y="6709"/>
                  </a:cubicBezTo>
                  <a:cubicBezTo>
                    <a:pt x="3524" y="6637"/>
                    <a:pt x="3480" y="6593"/>
                    <a:pt x="3408" y="6593"/>
                  </a:cubicBezTo>
                  <a:close/>
                  <a:moveTo>
                    <a:pt x="2722" y="7913"/>
                  </a:moveTo>
                  <a:cubicBezTo>
                    <a:pt x="2650" y="7913"/>
                    <a:pt x="2606" y="7958"/>
                    <a:pt x="2606" y="8029"/>
                  </a:cubicBezTo>
                  <a:cubicBezTo>
                    <a:pt x="2606" y="8100"/>
                    <a:pt x="2650" y="8145"/>
                    <a:pt x="2722" y="8145"/>
                  </a:cubicBezTo>
                  <a:cubicBezTo>
                    <a:pt x="2802" y="8145"/>
                    <a:pt x="2838" y="8100"/>
                    <a:pt x="2846" y="8029"/>
                  </a:cubicBezTo>
                  <a:cubicBezTo>
                    <a:pt x="2838" y="7958"/>
                    <a:pt x="2802" y="7913"/>
                    <a:pt x="2722" y="7913"/>
                  </a:cubicBezTo>
                  <a:close/>
                  <a:moveTo>
                    <a:pt x="2606" y="8680"/>
                  </a:moveTo>
                  <a:cubicBezTo>
                    <a:pt x="2606" y="8761"/>
                    <a:pt x="2650" y="8805"/>
                    <a:pt x="2722" y="8805"/>
                  </a:cubicBezTo>
                  <a:cubicBezTo>
                    <a:pt x="2793" y="8805"/>
                    <a:pt x="2838" y="8770"/>
                    <a:pt x="2846" y="8689"/>
                  </a:cubicBezTo>
                  <a:cubicBezTo>
                    <a:pt x="2846" y="8618"/>
                    <a:pt x="2802" y="8582"/>
                    <a:pt x="2730" y="8573"/>
                  </a:cubicBezTo>
                  <a:cubicBezTo>
                    <a:pt x="2659" y="8573"/>
                    <a:pt x="2615" y="8609"/>
                    <a:pt x="2606" y="8680"/>
                  </a:cubicBezTo>
                  <a:close/>
                  <a:moveTo>
                    <a:pt x="2838" y="10027"/>
                  </a:moveTo>
                  <a:cubicBezTo>
                    <a:pt x="2838" y="9956"/>
                    <a:pt x="2802" y="9920"/>
                    <a:pt x="2730" y="9911"/>
                  </a:cubicBezTo>
                  <a:cubicBezTo>
                    <a:pt x="2659" y="9911"/>
                    <a:pt x="2615" y="9956"/>
                    <a:pt x="2606" y="10027"/>
                  </a:cubicBezTo>
                  <a:cubicBezTo>
                    <a:pt x="2606" y="10099"/>
                    <a:pt x="2650" y="10134"/>
                    <a:pt x="2722" y="10152"/>
                  </a:cubicBezTo>
                  <a:cubicBezTo>
                    <a:pt x="2793" y="10143"/>
                    <a:pt x="2838" y="10099"/>
                    <a:pt x="2838" y="10027"/>
                  </a:cubicBezTo>
                  <a:close/>
                  <a:moveTo>
                    <a:pt x="4720" y="3917"/>
                  </a:moveTo>
                  <a:cubicBezTo>
                    <a:pt x="4657" y="3917"/>
                    <a:pt x="4613" y="3961"/>
                    <a:pt x="4613" y="4024"/>
                  </a:cubicBezTo>
                  <a:cubicBezTo>
                    <a:pt x="4604" y="4095"/>
                    <a:pt x="4648" y="4148"/>
                    <a:pt x="4720" y="4148"/>
                  </a:cubicBezTo>
                  <a:cubicBezTo>
                    <a:pt x="4800" y="4148"/>
                    <a:pt x="4836" y="4104"/>
                    <a:pt x="4845" y="4033"/>
                  </a:cubicBezTo>
                  <a:cubicBezTo>
                    <a:pt x="4836" y="3961"/>
                    <a:pt x="4791" y="3917"/>
                    <a:pt x="4720" y="3917"/>
                  </a:cubicBezTo>
                  <a:close/>
                  <a:moveTo>
                    <a:pt x="2838" y="7360"/>
                  </a:moveTo>
                  <a:cubicBezTo>
                    <a:pt x="2838" y="7298"/>
                    <a:pt x="2793" y="7253"/>
                    <a:pt x="2730" y="7253"/>
                  </a:cubicBezTo>
                  <a:cubicBezTo>
                    <a:pt x="2650" y="7253"/>
                    <a:pt x="2606" y="7298"/>
                    <a:pt x="2606" y="7369"/>
                  </a:cubicBezTo>
                  <a:cubicBezTo>
                    <a:pt x="2615" y="7449"/>
                    <a:pt x="2659" y="7485"/>
                    <a:pt x="2730" y="7494"/>
                  </a:cubicBezTo>
                  <a:cubicBezTo>
                    <a:pt x="2802" y="7476"/>
                    <a:pt x="2846" y="7440"/>
                    <a:pt x="2838" y="7360"/>
                  </a:cubicBezTo>
                  <a:close/>
                  <a:moveTo>
                    <a:pt x="3382" y="11259"/>
                  </a:moveTo>
                  <a:cubicBezTo>
                    <a:pt x="3310" y="11259"/>
                    <a:pt x="3275" y="11294"/>
                    <a:pt x="3266" y="11366"/>
                  </a:cubicBezTo>
                  <a:cubicBezTo>
                    <a:pt x="3266" y="11437"/>
                    <a:pt x="3310" y="11482"/>
                    <a:pt x="3382" y="11490"/>
                  </a:cubicBezTo>
                  <a:cubicBezTo>
                    <a:pt x="3453" y="11490"/>
                    <a:pt x="3489" y="11446"/>
                    <a:pt x="3507" y="11366"/>
                  </a:cubicBezTo>
                  <a:cubicBezTo>
                    <a:pt x="3489" y="11303"/>
                    <a:pt x="3453" y="11250"/>
                    <a:pt x="3382" y="11259"/>
                  </a:cubicBezTo>
                  <a:close/>
                  <a:moveTo>
                    <a:pt x="6843" y="14033"/>
                  </a:moveTo>
                  <a:cubicBezTo>
                    <a:pt x="6843" y="13953"/>
                    <a:pt x="6798" y="13908"/>
                    <a:pt x="6718" y="13917"/>
                  </a:cubicBezTo>
                  <a:cubicBezTo>
                    <a:pt x="6656" y="13917"/>
                    <a:pt x="6611" y="13962"/>
                    <a:pt x="6611" y="14024"/>
                  </a:cubicBezTo>
                  <a:cubicBezTo>
                    <a:pt x="6602" y="14095"/>
                    <a:pt x="6656" y="14140"/>
                    <a:pt x="6727" y="14149"/>
                  </a:cubicBezTo>
                  <a:cubicBezTo>
                    <a:pt x="6790" y="14140"/>
                    <a:pt x="6843" y="14104"/>
                    <a:pt x="6843" y="14033"/>
                  </a:cubicBezTo>
                  <a:close/>
                  <a:moveTo>
                    <a:pt x="2739" y="6602"/>
                  </a:moveTo>
                  <a:cubicBezTo>
                    <a:pt x="2659" y="6593"/>
                    <a:pt x="2615" y="6637"/>
                    <a:pt x="2615" y="6709"/>
                  </a:cubicBezTo>
                  <a:cubicBezTo>
                    <a:pt x="2606" y="6771"/>
                    <a:pt x="2650" y="6816"/>
                    <a:pt x="2713" y="6825"/>
                  </a:cubicBezTo>
                  <a:cubicBezTo>
                    <a:pt x="2784" y="6834"/>
                    <a:pt x="2829" y="6789"/>
                    <a:pt x="2838" y="6718"/>
                  </a:cubicBezTo>
                  <a:cubicBezTo>
                    <a:pt x="2838" y="6655"/>
                    <a:pt x="2802" y="6602"/>
                    <a:pt x="2739" y="6602"/>
                  </a:cubicBezTo>
                  <a:close/>
                  <a:moveTo>
                    <a:pt x="2730" y="9251"/>
                  </a:moveTo>
                  <a:cubicBezTo>
                    <a:pt x="2650" y="9251"/>
                    <a:pt x="2606" y="9296"/>
                    <a:pt x="2606" y="9367"/>
                  </a:cubicBezTo>
                  <a:cubicBezTo>
                    <a:pt x="2606" y="9439"/>
                    <a:pt x="2650" y="9483"/>
                    <a:pt x="2722" y="9492"/>
                  </a:cubicBezTo>
                  <a:cubicBezTo>
                    <a:pt x="2793" y="9492"/>
                    <a:pt x="2838" y="9448"/>
                    <a:pt x="2846" y="9376"/>
                  </a:cubicBezTo>
                  <a:cubicBezTo>
                    <a:pt x="2838" y="9305"/>
                    <a:pt x="2802" y="9251"/>
                    <a:pt x="2730" y="9251"/>
                  </a:cubicBezTo>
                  <a:close/>
                  <a:moveTo>
                    <a:pt x="5264" y="13346"/>
                  </a:moveTo>
                  <a:cubicBezTo>
                    <a:pt x="5264" y="13426"/>
                    <a:pt x="5309" y="13462"/>
                    <a:pt x="5389" y="13462"/>
                  </a:cubicBezTo>
                  <a:cubicBezTo>
                    <a:pt x="5460" y="13462"/>
                    <a:pt x="5505" y="13417"/>
                    <a:pt x="5505" y="13346"/>
                  </a:cubicBezTo>
                  <a:cubicBezTo>
                    <a:pt x="5496" y="13275"/>
                    <a:pt x="5451" y="13239"/>
                    <a:pt x="5380" y="13230"/>
                  </a:cubicBezTo>
                  <a:cubicBezTo>
                    <a:pt x="5309" y="13239"/>
                    <a:pt x="5264" y="13275"/>
                    <a:pt x="5264" y="13346"/>
                  </a:cubicBezTo>
                  <a:close/>
                  <a:moveTo>
                    <a:pt x="4060" y="4595"/>
                  </a:moveTo>
                  <a:cubicBezTo>
                    <a:pt x="3988" y="4603"/>
                    <a:pt x="3953" y="4648"/>
                    <a:pt x="3953" y="4711"/>
                  </a:cubicBezTo>
                  <a:cubicBezTo>
                    <a:pt x="3953" y="4782"/>
                    <a:pt x="3997" y="4826"/>
                    <a:pt x="4069" y="4826"/>
                  </a:cubicBezTo>
                  <a:cubicBezTo>
                    <a:pt x="4140" y="4826"/>
                    <a:pt x="4176" y="4782"/>
                    <a:pt x="4185" y="4702"/>
                  </a:cubicBezTo>
                  <a:cubicBezTo>
                    <a:pt x="4167" y="4639"/>
                    <a:pt x="4131" y="4595"/>
                    <a:pt x="4060" y="4595"/>
                  </a:cubicBezTo>
                  <a:close/>
                  <a:moveTo>
                    <a:pt x="3408" y="5255"/>
                  </a:moveTo>
                  <a:cubicBezTo>
                    <a:pt x="3337" y="5255"/>
                    <a:pt x="3292" y="5299"/>
                    <a:pt x="3292" y="5371"/>
                  </a:cubicBezTo>
                  <a:cubicBezTo>
                    <a:pt x="3292" y="5442"/>
                    <a:pt x="3337" y="5487"/>
                    <a:pt x="3400" y="5487"/>
                  </a:cubicBezTo>
                  <a:cubicBezTo>
                    <a:pt x="3471" y="5496"/>
                    <a:pt x="3516" y="5442"/>
                    <a:pt x="3524" y="5380"/>
                  </a:cubicBezTo>
                  <a:cubicBezTo>
                    <a:pt x="3516" y="5299"/>
                    <a:pt x="3480" y="5255"/>
                    <a:pt x="3408" y="5255"/>
                  </a:cubicBezTo>
                  <a:close/>
                  <a:moveTo>
                    <a:pt x="6058" y="3256"/>
                  </a:moveTo>
                  <a:cubicBezTo>
                    <a:pt x="5987" y="3256"/>
                    <a:pt x="5942" y="3301"/>
                    <a:pt x="5951" y="3372"/>
                  </a:cubicBezTo>
                  <a:cubicBezTo>
                    <a:pt x="5951" y="3453"/>
                    <a:pt x="5996" y="3488"/>
                    <a:pt x="6067" y="3488"/>
                  </a:cubicBezTo>
                  <a:cubicBezTo>
                    <a:pt x="6147" y="3488"/>
                    <a:pt x="6183" y="3444"/>
                    <a:pt x="6183" y="3363"/>
                  </a:cubicBezTo>
                  <a:cubicBezTo>
                    <a:pt x="6174" y="3292"/>
                    <a:pt x="6138" y="3247"/>
                    <a:pt x="6058" y="3256"/>
                  </a:cubicBezTo>
                  <a:close/>
                  <a:moveTo>
                    <a:pt x="5496" y="3372"/>
                  </a:moveTo>
                  <a:cubicBezTo>
                    <a:pt x="5496" y="3301"/>
                    <a:pt x="5451" y="3256"/>
                    <a:pt x="5380" y="3256"/>
                  </a:cubicBezTo>
                  <a:cubicBezTo>
                    <a:pt x="5318" y="3256"/>
                    <a:pt x="5273" y="3301"/>
                    <a:pt x="5273" y="3372"/>
                  </a:cubicBezTo>
                  <a:cubicBezTo>
                    <a:pt x="5273" y="3444"/>
                    <a:pt x="5318" y="3479"/>
                    <a:pt x="5389" y="3488"/>
                  </a:cubicBezTo>
                  <a:cubicBezTo>
                    <a:pt x="5451" y="3479"/>
                    <a:pt x="5496" y="3444"/>
                    <a:pt x="5496" y="3372"/>
                  </a:cubicBezTo>
                  <a:close/>
                  <a:moveTo>
                    <a:pt x="2615" y="10688"/>
                  </a:moveTo>
                  <a:cubicBezTo>
                    <a:pt x="2615" y="10759"/>
                    <a:pt x="2659" y="10804"/>
                    <a:pt x="2722" y="10804"/>
                  </a:cubicBezTo>
                  <a:cubicBezTo>
                    <a:pt x="2793" y="10804"/>
                    <a:pt x="2838" y="10759"/>
                    <a:pt x="2838" y="10688"/>
                  </a:cubicBezTo>
                  <a:cubicBezTo>
                    <a:pt x="2838" y="10616"/>
                    <a:pt x="2793" y="10581"/>
                    <a:pt x="2722" y="10572"/>
                  </a:cubicBezTo>
                  <a:cubicBezTo>
                    <a:pt x="2659" y="10581"/>
                    <a:pt x="2615" y="10625"/>
                    <a:pt x="2615" y="10688"/>
                  </a:cubicBezTo>
                  <a:close/>
                  <a:moveTo>
                    <a:pt x="3400" y="4603"/>
                  </a:moveTo>
                  <a:cubicBezTo>
                    <a:pt x="3337" y="4603"/>
                    <a:pt x="3301" y="4648"/>
                    <a:pt x="3301" y="4711"/>
                  </a:cubicBezTo>
                  <a:cubicBezTo>
                    <a:pt x="3292" y="4782"/>
                    <a:pt x="3337" y="4826"/>
                    <a:pt x="3408" y="4826"/>
                  </a:cubicBezTo>
                  <a:cubicBezTo>
                    <a:pt x="3480" y="4826"/>
                    <a:pt x="3516" y="4773"/>
                    <a:pt x="3516" y="4711"/>
                  </a:cubicBezTo>
                  <a:cubicBezTo>
                    <a:pt x="3507" y="4639"/>
                    <a:pt x="3471" y="4603"/>
                    <a:pt x="3400" y="4603"/>
                  </a:cubicBezTo>
                  <a:close/>
                  <a:moveTo>
                    <a:pt x="4069" y="13239"/>
                  </a:moveTo>
                  <a:cubicBezTo>
                    <a:pt x="4006" y="13239"/>
                    <a:pt x="3962" y="13284"/>
                    <a:pt x="3962" y="13346"/>
                  </a:cubicBezTo>
                  <a:cubicBezTo>
                    <a:pt x="3962" y="13408"/>
                    <a:pt x="3997" y="13453"/>
                    <a:pt x="4060" y="13453"/>
                  </a:cubicBezTo>
                  <a:cubicBezTo>
                    <a:pt x="4131" y="13453"/>
                    <a:pt x="4167" y="13417"/>
                    <a:pt x="4176" y="13346"/>
                  </a:cubicBezTo>
                  <a:cubicBezTo>
                    <a:pt x="4167" y="13284"/>
                    <a:pt x="4131" y="13239"/>
                    <a:pt x="4069" y="13239"/>
                  </a:cubicBezTo>
                  <a:close/>
                  <a:moveTo>
                    <a:pt x="4738" y="13239"/>
                  </a:moveTo>
                  <a:cubicBezTo>
                    <a:pt x="4666" y="13230"/>
                    <a:pt x="4622" y="13275"/>
                    <a:pt x="4613" y="13337"/>
                  </a:cubicBezTo>
                  <a:cubicBezTo>
                    <a:pt x="4604" y="13408"/>
                    <a:pt x="4648" y="13453"/>
                    <a:pt x="4720" y="13462"/>
                  </a:cubicBezTo>
                  <a:cubicBezTo>
                    <a:pt x="4791" y="13462"/>
                    <a:pt x="4827" y="13417"/>
                    <a:pt x="4836" y="13355"/>
                  </a:cubicBezTo>
                  <a:cubicBezTo>
                    <a:pt x="4836" y="13284"/>
                    <a:pt x="4800" y="13239"/>
                    <a:pt x="4738" y="13239"/>
                  </a:cubicBezTo>
                  <a:close/>
                  <a:moveTo>
                    <a:pt x="3953" y="12686"/>
                  </a:moveTo>
                  <a:cubicBezTo>
                    <a:pt x="3953" y="12757"/>
                    <a:pt x="3997" y="12802"/>
                    <a:pt x="4069" y="12802"/>
                  </a:cubicBezTo>
                  <a:cubicBezTo>
                    <a:pt x="4140" y="12802"/>
                    <a:pt x="4176" y="12757"/>
                    <a:pt x="4176" y="12695"/>
                  </a:cubicBezTo>
                  <a:cubicBezTo>
                    <a:pt x="4185" y="12615"/>
                    <a:pt x="4131" y="12579"/>
                    <a:pt x="4060" y="12570"/>
                  </a:cubicBezTo>
                  <a:cubicBezTo>
                    <a:pt x="3997" y="12579"/>
                    <a:pt x="3953" y="12615"/>
                    <a:pt x="3953" y="12686"/>
                  </a:cubicBezTo>
                  <a:moveTo>
                    <a:pt x="5951" y="14024"/>
                  </a:moveTo>
                  <a:cubicBezTo>
                    <a:pt x="5951" y="14095"/>
                    <a:pt x="5996" y="14140"/>
                    <a:pt x="6067" y="14140"/>
                  </a:cubicBezTo>
                  <a:cubicBezTo>
                    <a:pt x="6138" y="14149"/>
                    <a:pt x="6183" y="14095"/>
                    <a:pt x="6183" y="14024"/>
                  </a:cubicBezTo>
                  <a:cubicBezTo>
                    <a:pt x="6183" y="13962"/>
                    <a:pt x="6129" y="13926"/>
                    <a:pt x="6067" y="13917"/>
                  </a:cubicBezTo>
                  <a:cubicBezTo>
                    <a:pt x="6004" y="13917"/>
                    <a:pt x="5960" y="13953"/>
                    <a:pt x="5951" y="14024"/>
                  </a:cubicBezTo>
                  <a:moveTo>
                    <a:pt x="3498" y="12035"/>
                  </a:moveTo>
                  <a:cubicBezTo>
                    <a:pt x="3498" y="11963"/>
                    <a:pt x="3453" y="11919"/>
                    <a:pt x="3382" y="11919"/>
                  </a:cubicBezTo>
                  <a:cubicBezTo>
                    <a:pt x="3310" y="11919"/>
                    <a:pt x="3275" y="11963"/>
                    <a:pt x="3275" y="12035"/>
                  </a:cubicBezTo>
                  <a:cubicBezTo>
                    <a:pt x="3275" y="12097"/>
                    <a:pt x="3319" y="12133"/>
                    <a:pt x="3382" y="12142"/>
                  </a:cubicBezTo>
                  <a:cubicBezTo>
                    <a:pt x="3444" y="12133"/>
                    <a:pt x="3498" y="12097"/>
                    <a:pt x="3498" y="12035"/>
                  </a:cubicBezTo>
                  <a:close/>
                  <a:moveTo>
                    <a:pt x="2838" y="6031"/>
                  </a:moveTo>
                  <a:cubicBezTo>
                    <a:pt x="2838" y="5968"/>
                    <a:pt x="2793" y="5924"/>
                    <a:pt x="2730" y="5915"/>
                  </a:cubicBezTo>
                  <a:cubicBezTo>
                    <a:pt x="2659" y="5915"/>
                    <a:pt x="2615" y="5959"/>
                    <a:pt x="2615" y="6031"/>
                  </a:cubicBezTo>
                  <a:cubicBezTo>
                    <a:pt x="2615" y="6102"/>
                    <a:pt x="2659" y="6138"/>
                    <a:pt x="2722" y="6147"/>
                  </a:cubicBezTo>
                  <a:cubicBezTo>
                    <a:pt x="2793" y="6138"/>
                    <a:pt x="2838" y="6102"/>
                    <a:pt x="2838" y="6031"/>
                  </a:cubicBezTo>
                  <a:close/>
                  <a:moveTo>
                    <a:pt x="4060" y="3917"/>
                  </a:moveTo>
                  <a:cubicBezTo>
                    <a:pt x="3997" y="3925"/>
                    <a:pt x="3953" y="3970"/>
                    <a:pt x="3953" y="4033"/>
                  </a:cubicBezTo>
                  <a:cubicBezTo>
                    <a:pt x="3953" y="4095"/>
                    <a:pt x="3997" y="4140"/>
                    <a:pt x="4069" y="4140"/>
                  </a:cubicBezTo>
                  <a:cubicBezTo>
                    <a:pt x="4131" y="4140"/>
                    <a:pt x="4167" y="4095"/>
                    <a:pt x="4176" y="4024"/>
                  </a:cubicBezTo>
                  <a:cubicBezTo>
                    <a:pt x="4167" y="3961"/>
                    <a:pt x="4131" y="3917"/>
                    <a:pt x="4060" y="3917"/>
                  </a:cubicBezTo>
                  <a:close/>
                  <a:moveTo>
                    <a:pt x="4613" y="3372"/>
                  </a:moveTo>
                  <a:cubicBezTo>
                    <a:pt x="4613" y="3435"/>
                    <a:pt x="4657" y="3479"/>
                    <a:pt x="4720" y="3479"/>
                  </a:cubicBezTo>
                  <a:cubicBezTo>
                    <a:pt x="4782" y="3488"/>
                    <a:pt x="4836" y="3444"/>
                    <a:pt x="4836" y="3372"/>
                  </a:cubicBezTo>
                  <a:cubicBezTo>
                    <a:pt x="4836" y="3310"/>
                    <a:pt x="4791" y="3274"/>
                    <a:pt x="4720" y="3256"/>
                  </a:cubicBezTo>
                  <a:cubicBezTo>
                    <a:pt x="4657" y="3274"/>
                    <a:pt x="4613" y="3301"/>
                    <a:pt x="4613" y="3372"/>
                  </a:cubicBezTo>
                  <a:close/>
                  <a:moveTo>
                    <a:pt x="5380" y="13917"/>
                  </a:moveTo>
                  <a:cubicBezTo>
                    <a:pt x="5318" y="13917"/>
                    <a:pt x="5273" y="13962"/>
                    <a:pt x="5273" y="14033"/>
                  </a:cubicBezTo>
                  <a:cubicBezTo>
                    <a:pt x="5273" y="14095"/>
                    <a:pt x="5318" y="14140"/>
                    <a:pt x="5380" y="14140"/>
                  </a:cubicBezTo>
                  <a:cubicBezTo>
                    <a:pt x="5442" y="14140"/>
                    <a:pt x="5487" y="14095"/>
                    <a:pt x="5496" y="14033"/>
                  </a:cubicBezTo>
                  <a:cubicBezTo>
                    <a:pt x="5487" y="13962"/>
                    <a:pt x="5451" y="13917"/>
                    <a:pt x="5380" y="13917"/>
                  </a:cubicBezTo>
                  <a:close/>
                  <a:moveTo>
                    <a:pt x="6834" y="14693"/>
                  </a:moveTo>
                  <a:cubicBezTo>
                    <a:pt x="6834" y="14622"/>
                    <a:pt x="6790" y="14577"/>
                    <a:pt x="6727" y="14577"/>
                  </a:cubicBezTo>
                  <a:cubicBezTo>
                    <a:pt x="6656" y="14586"/>
                    <a:pt x="6611" y="14631"/>
                    <a:pt x="6620" y="14693"/>
                  </a:cubicBezTo>
                  <a:cubicBezTo>
                    <a:pt x="6620" y="14756"/>
                    <a:pt x="6665" y="14791"/>
                    <a:pt x="6727" y="14800"/>
                  </a:cubicBezTo>
                  <a:cubicBezTo>
                    <a:pt x="6790" y="14791"/>
                    <a:pt x="6834" y="14756"/>
                    <a:pt x="6834" y="14693"/>
                  </a:cubicBezTo>
                  <a:close/>
                  <a:moveTo>
                    <a:pt x="2061" y="7476"/>
                  </a:moveTo>
                  <a:cubicBezTo>
                    <a:pt x="2133" y="7476"/>
                    <a:pt x="2177" y="7440"/>
                    <a:pt x="2177" y="7369"/>
                  </a:cubicBezTo>
                  <a:cubicBezTo>
                    <a:pt x="2168" y="7298"/>
                    <a:pt x="2124" y="7262"/>
                    <a:pt x="2061" y="7262"/>
                  </a:cubicBezTo>
                  <a:cubicBezTo>
                    <a:pt x="1999" y="7271"/>
                    <a:pt x="1963" y="7315"/>
                    <a:pt x="1954" y="7369"/>
                  </a:cubicBezTo>
                  <a:cubicBezTo>
                    <a:pt x="1963" y="7431"/>
                    <a:pt x="1999" y="7476"/>
                    <a:pt x="2061" y="7476"/>
                  </a:cubicBezTo>
                  <a:close/>
                  <a:moveTo>
                    <a:pt x="6727" y="2596"/>
                  </a:moveTo>
                  <a:cubicBezTo>
                    <a:pt x="6665" y="2596"/>
                    <a:pt x="6611" y="2641"/>
                    <a:pt x="6611" y="2703"/>
                  </a:cubicBezTo>
                  <a:cubicBezTo>
                    <a:pt x="6611" y="2784"/>
                    <a:pt x="6656" y="2828"/>
                    <a:pt x="6727" y="2828"/>
                  </a:cubicBezTo>
                  <a:cubicBezTo>
                    <a:pt x="6798" y="2828"/>
                    <a:pt x="6834" y="2775"/>
                    <a:pt x="6843" y="2712"/>
                  </a:cubicBezTo>
                  <a:cubicBezTo>
                    <a:pt x="6834" y="2650"/>
                    <a:pt x="6798" y="2605"/>
                    <a:pt x="6727" y="2596"/>
                  </a:cubicBezTo>
                  <a:close/>
                  <a:moveTo>
                    <a:pt x="18" y="10688"/>
                  </a:moveTo>
                  <a:cubicBezTo>
                    <a:pt x="18" y="10723"/>
                    <a:pt x="36" y="10741"/>
                    <a:pt x="72" y="10741"/>
                  </a:cubicBezTo>
                  <a:cubicBezTo>
                    <a:pt x="108" y="10741"/>
                    <a:pt x="117" y="10714"/>
                    <a:pt x="117" y="10688"/>
                  </a:cubicBezTo>
                  <a:cubicBezTo>
                    <a:pt x="117" y="10652"/>
                    <a:pt x="99" y="10634"/>
                    <a:pt x="63" y="10634"/>
                  </a:cubicBezTo>
                  <a:cubicBezTo>
                    <a:pt x="36" y="10643"/>
                    <a:pt x="18" y="10652"/>
                    <a:pt x="18" y="10688"/>
                  </a:cubicBezTo>
                  <a:close/>
                  <a:moveTo>
                    <a:pt x="117" y="11366"/>
                  </a:moveTo>
                  <a:cubicBezTo>
                    <a:pt x="108" y="11339"/>
                    <a:pt x="99" y="11321"/>
                    <a:pt x="72" y="11321"/>
                  </a:cubicBezTo>
                  <a:cubicBezTo>
                    <a:pt x="36" y="11321"/>
                    <a:pt x="18" y="11339"/>
                    <a:pt x="18" y="11374"/>
                  </a:cubicBezTo>
                  <a:cubicBezTo>
                    <a:pt x="18" y="11401"/>
                    <a:pt x="36" y="11419"/>
                    <a:pt x="63" y="11419"/>
                  </a:cubicBezTo>
                  <a:cubicBezTo>
                    <a:pt x="99" y="11419"/>
                    <a:pt x="117" y="11401"/>
                    <a:pt x="117" y="11366"/>
                  </a:cubicBezTo>
                  <a:close/>
                  <a:moveTo>
                    <a:pt x="1357" y="3372"/>
                  </a:moveTo>
                  <a:cubicBezTo>
                    <a:pt x="1357" y="3408"/>
                    <a:pt x="1374" y="3426"/>
                    <a:pt x="1410" y="3426"/>
                  </a:cubicBezTo>
                  <a:cubicBezTo>
                    <a:pt x="1446" y="3417"/>
                    <a:pt x="1464" y="3399"/>
                    <a:pt x="1455" y="3363"/>
                  </a:cubicBezTo>
                  <a:cubicBezTo>
                    <a:pt x="1455" y="3337"/>
                    <a:pt x="1437" y="3319"/>
                    <a:pt x="1410" y="3319"/>
                  </a:cubicBezTo>
                  <a:cubicBezTo>
                    <a:pt x="1374" y="3319"/>
                    <a:pt x="1357" y="3337"/>
                    <a:pt x="1357" y="3372"/>
                  </a:cubicBezTo>
                  <a:close/>
                  <a:moveTo>
                    <a:pt x="5380" y="16638"/>
                  </a:moveTo>
                  <a:cubicBezTo>
                    <a:pt x="5353" y="16638"/>
                    <a:pt x="5335" y="16656"/>
                    <a:pt x="5335" y="16682"/>
                  </a:cubicBezTo>
                  <a:cubicBezTo>
                    <a:pt x="5335" y="16709"/>
                    <a:pt x="5344" y="16736"/>
                    <a:pt x="5380" y="16736"/>
                  </a:cubicBezTo>
                  <a:cubicBezTo>
                    <a:pt x="5416" y="16736"/>
                    <a:pt x="5434" y="16718"/>
                    <a:pt x="5434" y="16691"/>
                  </a:cubicBezTo>
                  <a:cubicBezTo>
                    <a:pt x="5434" y="16656"/>
                    <a:pt x="5416" y="16638"/>
                    <a:pt x="5380" y="16638"/>
                  </a:cubicBezTo>
                  <a:close/>
                  <a:moveTo>
                    <a:pt x="2017" y="2703"/>
                  </a:moveTo>
                  <a:cubicBezTo>
                    <a:pt x="2008" y="2739"/>
                    <a:pt x="2026" y="2757"/>
                    <a:pt x="2052" y="2766"/>
                  </a:cubicBezTo>
                  <a:cubicBezTo>
                    <a:pt x="2088" y="2766"/>
                    <a:pt x="2115" y="2757"/>
                    <a:pt x="2115" y="2712"/>
                  </a:cubicBezTo>
                  <a:cubicBezTo>
                    <a:pt x="2115" y="2685"/>
                    <a:pt x="2106" y="2668"/>
                    <a:pt x="2070" y="2659"/>
                  </a:cubicBezTo>
                  <a:cubicBezTo>
                    <a:pt x="2044" y="2659"/>
                    <a:pt x="2017" y="2677"/>
                    <a:pt x="2017" y="2703"/>
                  </a:cubicBezTo>
                  <a:close/>
                  <a:moveTo>
                    <a:pt x="6112" y="54"/>
                  </a:moveTo>
                  <a:cubicBezTo>
                    <a:pt x="6112" y="27"/>
                    <a:pt x="6103" y="9"/>
                    <a:pt x="6076" y="9"/>
                  </a:cubicBezTo>
                  <a:cubicBezTo>
                    <a:pt x="6040" y="0"/>
                    <a:pt x="6022" y="18"/>
                    <a:pt x="6022" y="54"/>
                  </a:cubicBezTo>
                  <a:cubicBezTo>
                    <a:pt x="6013" y="81"/>
                    <a:pt x="6031" y="98"/>
                    <a:pt x="6067" y="98"/>
                  </a:cubicBezTo>
                  <a:cubicBezTo>
                    <a:pt x="6094" y="98"/>
                    <a:pt x="6112" y="81"/>
                    <a:pt x="6112" y="54"/>
                  </a:cubicBezTo>
                  <a:close/>
                  <a:moveTo>
                    <a:pt x="6727" y="0"/>
                  </a:moveTo>
                  <a:cubicBezTo>
                    <a:pt x="6700" y="0"/>
                    <a:pt x="6674" y="9"/>
                    <a:pt x="6674" y="45"/>
                  </a:cubicBezTo>
                  <a:cubicBezTo>
                    <a:pt x="6674" y="81"/>
                    <a:pt x="6682" y="107"/>
                    <a:pt x="6727" y="107"/>
                  </a:cubicBezTo>
                  <a:cubicBezTo>
                    <a:pt x="6754" y="107"/>
                    <a:pt x="6772" y="89"/>
                    <a:pt x="6781" y="54"/>
                  </a:cubicBezTo>
                  <a:cubicBezTo>
                    <a:pt x="6772" y="27"/>
                    <a:pt x="6763" y="9"/>
                    <a:pt x="6727" y="0"/>
                  </a:cubicBezTo>
                  <a:close/>
                  <a:moveTo>
                    <a:pt x="72" y="5977"/>
                  </a:moveTo>
                  <a:cubicBezTo>
                    <a:pt x="45" y="5977"/>
                    <a:pt x="18" y="5986"/>
                    <a:pt x="18" y="6022"/>
                  </a:cubicBezTo>
                  <a:cubicBezTo>
                    <a:pt x="10" y="6058"/>
                    <a:pt x="27" y="6075"/>
                    <a:pt x="63" y="6084"/>
                  </a:cubicBezTo>
                  <a:cubicBezTo>
                    <a:pt x="99" y="6084"/>
                    <a:pt x="117" y="6067"/>
                    <a:pt x="117" y="6031"/>
                  </a:cubicBezTo>
                  <a:cubicBezTo>
                    <a:pt x="117" y="6004"/>
                    <a:pt x="108" y="5986"/>
                    <a:pt x="72" y="5977"/>
                  </a:cubicBezTo>
                  <a:close/>
                  <a:moveTo>
                    <a:pt x="777" y="12695"/>
                  </a:moveTo>
                  <a:cubicBezTo>
                    <a:pt x="777" y="12668"/>
                    <a:pt x="768" y="12641"/>
                    <a:pt x="732" y="12641"/>
                  </a:cubicBezTo>
                  <a:cubicBezTo>
                    <a:pt x="696" y="12632"/>
                    <a:pt x="679" y="12650"/>
                    <a:pt x="670" y="12686"/>
                  </a:cubicBezTo>
                  <a:cubicBezTo>
                    <a:pt x="670" y="12722"/>
                    <a:pt x="688" y="12739"/>
                    <a:pt x="723" y="12739"/>
                  </a:cubicBezTo>
                  <a:cubicBezTo>
                    <a:pt x="750" y="12739"/>
                    <a:pt x="777" y="12730"/>
                    <a:pt x="777" y="12695"/>
                  </a:cubicBezTo>
                  <a:close/>
                  <a:moveTo>
                    <a:pt x="4720" y="767"/>
                  </a:moveTo>
                  <a:cubicBezTo>
                    <a:pt x="4764" y="767"/>
                    <a:pt x="4782" y="741"/>
                    <a:pt x="4773" y="705"/>
                  </a:cubicBezTo>
                  <a:cubicBezTo>
                    <a:pt x="4773" y="678"/>
                    <a:pt x="4756" y="660"/>
                    <a:pt x="4720" y="660"/>
                  </a:cubicBezTo>
                  <a:cubicBezTo>
                    <a:pt x="4693" y="660"/>
                    <a:pt x="4675" y="687"/>
                    <a:pt x="4675" y="714"/>
                  </a:cubicBezTo>
                  <a:cubicBezTo>
                    <a:pt x="4675" y="750"/>
                    <a:pt x="4693" y="767"/>
                    <a:pt x="4720" y="767"/>
                  </a:cubicBezTo>
                  <a:close/>
                  <a:moveTo>
                    <a:pt x="2061" y="14738"/>
                  </a:moveTo>
                  <a:cubicBezTo>
                    <a:pt x="2088" y="14738"/>
                    <a:pt x="2106" y="14720"/>
                    <a:pt x="2115" y="14702"/>
                  </a:cubicBezTo>
                  <a:cubicBezTo>
                    <a:pt x="2115" y="14666"/>
                    <a:pt x="2106" y="14649"/>
                    <a:pt x="2070" y="14640"/>
                  </a:cubicBezTo>
                  <a:cubicBezTo>
                    <a:pt x="2044" y="14640"/>
                    <a:pt x="2026" y="14649"/>
                    <a:pt x="2017" y="14684"/>
                  </a:cubicBezTo>
                  <a:cubicBezTo>
                    <a:pt x="2017" y="14711"/>
                    <a:pt x="2035" y="14738"/>
                    <a:pt x="2061" y="14738"/>
                  </a:cubicBezTo>
                  <a:close/>
                  <a:moveTo>
                    <a:pt x="2730" y="1999"/>
                  </a:moveTo>
                  <a:cubicBezTo>
                    <a:pt x="2704" y="1999"/>
                    <a:pt x="2677" y="2016"/>
                    <a:pt x="2677" y="2043"/>
                  </a:cubicBezTo>
                  <a:cubicBezTo>
                    <a:pt x="2668" y="2079"/>
                    <a:pt x="2686" y="2106"/>
                    <a:pt x="2722" y="2106"/>
                  </a:cubicBezTo>
                  <a:cubicBezTo>
                    <a:pt x="2757" y="2106"/>
                    <a:pt x="2775" y="2088"/>
                    <a:pt x="2775" y="2061"/>
                  </a:cubicBezTo>
                  <a:cubicBezTo>
                    <a:pt x="2775" y="2025"/>
                    <a:pt x="2766" y="2007"/>
                    <a:pt x="2730" y="1999"/>
                  </a:cubicBezTo>
                  <a:close/>
                  <a:moveTo>
                    <a:pt x="4069" y="15978"/>
                  </a:moveTo>
                  <a:cubicBezTo>
                    <a:pt x="4042" y="15978"/>
                    <a:pt x="4015" y="15987"/>
                    <a:pt x="4015" y="16022"/>
                  </a:cubicBezTo>
                  <a:cubicBezTo>
                    <a:pt x="4015" y="16058"/>
                    <a:pt x="4024" y="16076"/>
                    <a:pt x="4069" y="16085"/>
                  </a:cubicBezTo>
                  <a:cubicBezTo>
                    <a:pt x="4095" y="16085"/>
                    <a:pt x="4113" y="16067"/>
                    <a:pt x="4122" y="16031"/>
                  </a:cubicBezTo>
                  <a:cubicBezTo>
                    <a:pt x="4122" y="16004"/>
                    <a:pt x="4104" y="15978"/>
                    <a:pt x="4069" y="15978"/>
                  </a:cubicBezTo>
                  <a:close/>
                  <a:moveTo>
                    <a:pt x="3453" y="1374"/>
                  </a:moveTo>
                  <a:cubicBezTo>
                    <a:pt x="3453" y="1347"/>
                    <a:pt x="3444" y="1329"/>
                    <a:pt x="3417" y="1329"/>
                  </a:cubicBezTo>
                  <a:cubicBezTo>
                    <a:pt x="3391" y="1321"/>
                    <a:pt x="3364" y="1329"/>
                    <a:pt x="3364" y="1365"/>
                  </a:cubicBezTo>
                  <a:cubicBezTo>
                    <a:pt x="3355" y="1392"/>
                    <a:pt x="3373" y="1419"/>
                    <a:pt x="3400" y="1419"/>
                  </a:cubicBezTo>
                  <a:cubicBezTo>
                    <a:pt x="3435" y="1419"/>
                    <a:pt x="3453" y="1410"/>
                    <a:pt x="3453" y="1374"/>
                  </a:cubicBezTo>
                  <a:close/>
                  <a:moveTo>
                    <a:pt x="72" y="6655"/>
                  </a:moveTo>
                  <a:cubicBezTo>
                    <a:pt x="36" y="6646"/>
                    <a:pt x="10" y="6673"/>
                    <a:pt x="10" y="6709"/>
                  </a:cubicBezTo>
                  <a:cubicBezTo>
                    <a:pt x="1" y="6744"/>
                    <a:pt x="27" y="6771"/>
                    <a:pt x="72" y="6771"/>
                  </a:cubicBezTo>
                  <a:cubicBezTo>
                    <a:pt x="99" y="6771"/>
                    <a:pt x="126" y="6744"/>
                    <a:pt x="126" y="6709"/>
                  </a:cubicBezTo>
                  <a:cubicBezTo>
                    <a:pt x="126" y="6682"/>
                    <a:pt x="108" y="6655"/>
                    <a:pt x="72" y="6655"/>
                  </a:cubicBezTo>
                  <a:close/>
                  <a:moveTo>
                    <a:pt x="3391" y="15291"/>
                  </a:moveTo>
                  <a:cubicBezTo>
                    <a:pt x="3355" y="15282"/>
                    <a:pt x="3328" y="15300"/>
                    <a:pt x="3328" y="15335"/>
                  </a:cubicBezTo>
                  <a:cubicBezTo>
                    <a:pt x="3319" y="15380"/>
                    <a:pt x="3346" y="15407"/>
                    <a:pt x="3382" y="15407"/>
                  </a:cubicBezTo>
                  <a:cubicBezTo>
                    <a:pt x="3417" y="15407"/>
                    <a:pt x="3435" y="15389"/>
                    <a:pt x="3444" y="15353"/>
                  </a:cubicBezTo>
                  <a:cubicBezTo>
                    <a:pt x="3444" y="15318"/>
                    <a:pt x="3426" y="15291"/>
                    <a:pt x="3391" y="15291"/>
                  </a:cubicBezTo>
                  <a:close/>
                  <a:moveTo>
                    <a:pt x="126" y="10036"/>
                  </a:moveTo>
                  <a:cubicBezTo>
                    <a:pt x="134" y="10001"/>
                    <a:pt x="108" y="9974"/>
                    <a:pt x="72" y="9974"/>
                  </a:cubicBezTo>
                  <a:cubicBezTo>
                    <a:pt x="36" y="9965"/>
                    <a:pt x="10" y="9992"/>
                    <a:pt x="10" y="10027"/>
                  </a:cubicBezTo>
                  <a:cubicBezTo>
                    <a:pt x="10" y="10063"/>
                    <a:pt x="27" y="10081"/>
                    <a:pt x="72" y="10090"/>
                  </a:cubicBezTo>
                  <a:cubicBezTo>
                    <a:pt x="99" y="10090"/>
                    <a:pt x="126" y="10072"/>
                    <a:pt x="126" y="10036"/>
                  </a:cubicBezTo>
                  <a:close/>
                  <a:moveTo>
                    <a:pt x="661" y="4711"/>
                  </a:moveTo>
                  <a:cubicBezTo>
                    <a:pt x="670" y="4755"/>
                    <a:pt x="696" y="4782"/>
                    <a:pt x="732" y="4773"/>
                  </a:cubicBezTo>
                  <a:cubicBezTo>
                    <a:pt x="768" y="4764"/>
                    <a:pt x="786" y="4746"/>
                    <a:pt x="786" y="4711"/>
                  </a:cubicBezTo>
                  <a:cubicBezTo>
                    <a:pt x="777" y="4675"/>
                    <a:pt x="759" y="4657"/>
                    <a:pt x="723" y="4648"/>
                  </a:cubicBezTo>
                  <a:cubicBezTo>
                    <a:pt x="688" y="4657"/>
                    <a:pt x="661" y="4675"/>
                    <a:pt x="661" y="4711"/>
                  </a:cubicBezTo>
                  <a:close/>
                  <a:moveTo>
                    <a:pt x="1410" y="13284"/>
                  </a:moveTo>
                  <a:cubicBezTo>
                    <a:pt x="1374" y="13284"/>
                    <a:pt x="1357" y="13301"/>
                    <a:pt x="1348" y="13337"/>
                  </a:cubicBezTo>
                  <a:cubicBezTo>
                    <a:pt x="1339" y="13382"/>
                    <a:pt x="1366" y="13408"/>
                    <a:pt x="1410" y="13408"/>
                  </a:cubicBezTo>
                  <a:cubicBezTo>
                    <a:pt x="1446" y="13408"/>
                    <a:pt x="1464" y="13382"/>
                    <a:pt x="1473" y="13346"/>
                  </a:cubicBezTo>
                  <a:cubicBezTo>
                    <a:pt x="1464" y="13319"/>
                    <a:pt x="1446" y="13293"/>
                    <a:pt x="1410" y="13284"/>
                  </a:cubicBezTo>
                  <a:close/>
                  <a:moveTo>
                    <a:pt x="6129" y="16682"/>
                  </a:moveTo>
                  <a:cubicBezTo>
                    <a:pt x="6120" y="16647"/>
                    <a:pt x="6094" y="16620"/>
                    <a:pt x="6058" y="16629"/>
                  </a:cubicBezTo>
                  <a:cubicBezTo>
                    <a:pt x="6022" y="16638"/>
                    <a:pt x="6004" y="16665"/>
                    <a:pt x="6004" y="16700"/>
                  </a:cubicBezTo>
                  <a:cubicBezTo>
                    <a:pt x="6013" y="16727"/>
                    <a:pt x="6031" y="16745"/>
                    <a:pt x="6067" y="16754"/>
                  </a:cubicBezTo>
                  <a:cubicBezTo>
                    <a:pt x="6103" y="16745"/>
                    <a:pt x="6129" y="16718"/>
                    <a:pt x="6129" y="16682"/>
                  </a:cubicBezTo>
                  <a:close/>
                  <a:moveTo>
                    <a:pt x="2722" y="2784"/>
                  </a:moveTo>
                  <a:cubicBezTo>
                    <a:pt x="2766" y="2784"/>
                    <a:pt x="2793" y="2766"/>
                    <a:pt x="2793" y="2721"/>
                  </a:cubicBezTo>
                  <a:cubicBezTo>
                    <a:pt x="2802" y="2677"/>
                    <a:pt x="2784" y="2650"/>
                    <a:pt x="2730" y="2641"/>
                  </a:cubicBezTo>
                  <a:cubicBezTo>
                    <a:pt x="2686" y="2641"/>
                    <a:pt x="2659" y="2659"/>
                    <a:pt x="2650" y="2712"/>
                  </a:cubicBezTo>
                  <a:cubicBezTo>
                    <a:pt x="2659" y="2748"/>
                    <a:pt x="2677" y="2784"/>
                    <a:pt x="2722" y="2784"/>
                  </a:cubicBezTo>
                  <a:close/>
                  <a:moveTo>
                    <a:pt x="1" y="9376"/>
                  </a:moveTo>
                  <a:cubicBezTo>
                    <a:pt x="1" y="9412"/>
                    <a:pt x="27" y="9439"/>
                    <a:pt x="72" y="9439"/>
                  </a:cubicBezTo>
                  <a:cubicBezTo>
                    <a:pt x="108" y="9439"/>
                    <a:pt x="134" y="9412"/>
                    <a:pt x="134" y="9367"/>
                  </a:cubicBezTo>
                  <a:cubicBezTo>
                    <a:pt x="126" y="9332"/>
                    <a:pt x="99" y="9305"/>
                    <a:pt x="63" y="9305"/>
                  </a:cubicBezTo>
                  <a:cubicBezTo>
                    <a:pt x="27" y="9314"/>
                    <a:pt x="1" y="9332"/>
                    <a:pt x="1" y="9376"/>
                  </a:cubicBezTo>
                  <a:close/>
                  <a:moveTo>
                    <a:pt x="2070" y="13962"/>
                  </a:moveTo>
                  <a:cubicBezTo>
                    <a:pt x="2026" y="13962"/>
                    <a:pt x="1999" y="13988"/>
                    <a:pt x="1999" y="14024"/>
                  </a:cubicBezTo>
                  <a:cubicBezTo>
                    <a:pt x="1999" y="14069"/>
                    <a:pt x="2026" y="14095"/>
                    <a:pt x="2061" y="14095"/>
                  </a:cubicBezTo>
                  <a:cubicBezTo>
                    <a:pt x="2106" y="14095"/>
                    <a:pt x="2124" y="14069"/>
                    <a:pt x="2133" y="14033"/>
                  </a:cubicBezTo>
                  <a:cubicBezTo>
                    <a:pt x="2133" y="13997"/>
                    <a:pt x="2106" y="13971"/>
                    <a:pt x="2070" y="13962"/>
                  </a:cubicBezTo>
                  <a:close/>
                  <a:moveTo>
                    <a:pt x="795" y="12026"/>
                  </a:moveTo>
                  <a:cubicBezTo>
                    <a:pt x="786" y="11990"/>
                    <a:pt x="759" y="11963"/>
                    <a:pt x="723" y="11963"/>
                  </a:cubicBezTo>
                  <a:cubicBezTo>
                    <a:pt x="688" y="11963"/>
                    <a:pt x="661" y="11990"/>
                    <a:pt x="661" y="12035"/>
                  </a:cubicBezTo>
                  <a:cubicBezTo>
                    <a:pt x="661" y="12070"/>
                    <a:pt x="688" y="12097"/>
                    <a:pt x="723" y="12097"/>
                  </a:cubicBezTo>
                  <a:cubicBezTo>
                    <a:pt x="768" y="12088"/>
                    <a:pt x="795" y="12070"/>
                    <a:pt x="795" y="12026"/>
                  </a:cubicBezTo>
                  <a:close/>
                  <a:moveTo>
                    <a:pt x="1410" y="11954"/>
                  </a:moveTo>
                  <a:cubicBezTo>
                    <a:pt x="1357" y="11954"/>
                    <a:pt x="1330" y="11981"/>
                    <a:pt x="1330" y="12035"/>
                  </a:cubicBezTo>
                  <a:cubicBezTo>
                    <a:pt x="1330" y="12079"/>
                    <a:pt x="1357" y="12106"/>
                    <a:pt x="1401" y="12106"/>
                  </a:cubicBezTo>
                  <a:cubicBezTo>
                    <a:pt x="1455" y="12106"/>
                    <a:pt x="1482" y="12079"/>
                    <a:pt x="1482" y="12026"/>
                  </a:cubicBezTo>
                  <a:cubicBezTo>
                    <a:pt x="1482" y="11981"/>
                    <a:pt x="1455" y="11954"/>
                    <a:pt x="1410" y="11954"/>
                  </a:cubicBezTo>
                  <a:close/>
                  <a:moveTo>
                    <a:pt x="3310" y="14684"/>
                  </a:moveTo>
                  <a:cubicBezTo>
                    <a:pt x="3310" y="14729"/>
                    <a:pt x="3328" y="14756"/>
                    <a:pt x="3382" y="14764"/>
                  </a:cubicBezTo>
                  <a:cubicBezTo>
                    <a:pt x="3426" y="14764"/>
                    <a:pt x="3462" y="14738"/>
                    <a:pt x="3453" y="14684"/>
                  </a:cubicBezTo>
                  <a:cubicBezTo>
                    <a:pt x="3453" y="14640"/>
                    <a:pt x="3426" y="14613"/>
                    <a:pt x="3382" y="14613"/>
                  </a:cubicBezTo>
                  <a:cubicBezTo>
                    <a:pt x="3337" y="14613"/>
                    <a:pt x="3310" y="14640"/>
                    <a:pt x="3310" y="14684"/>
                  </a:cubicBezTo>
                  <a:close/>
                  <a:moveTo>
                    <a:pt x="2722" y="14622"/>
                  </a:moveTo>
                  <a:cubicBezTo>
                    <a:pt x="2686" y="14622"/>
                    <a:pt x="2659" y="14649"/>
                    <a:pt x="2659" y="14693"/>
                  </a:cubicBezTo>
                  <a:cubicBezTo>
                    <a:pt x="2659" y="14729"/>
                    <a:pt x="2686" y="14756"/>
                    <a:pt x="2730" y="14756"/>
                  </a:cubicBezTo>
                  <a:cubicBezTo>
                    <a:pt x="2766" y="14756"/>
                    <a:pt x="2784" y="14729"/>
                    <a:pt x="2793" y="14684"/>
                  </a:cubicBezTo>
                  <a:cubicBezTo>
                    <a:pt x="2784" y="14649"/>
                    <a:pt x="2766" y="14622"/>
                    <a:pt x="2722" y="14622"/>
                  </a:cubicBezTo>
                  <a:close/>
                  <a:moveTo>
                    <a:pt x="2650" y="14024"/>
                  </a:moveTo>
                  <a:cubicBezTo>
                    <a:pt x="2650" y="14069"/>
                    <a:pt x="2668" y="14095"/>
                    <a:pt x="2713" y="14104"/>
                  </a:cubicBezTo>
                  <a:cubicBezTo>
                    <a:pt x="2766" y="14104"/>
                    <a:pt x="2793" y="14086"/>
                    <a:pt x="2802" y="14033"/>
                  </a:cubicBezTo>
                  <a:cubicBezTo>
                    <a:pt x="2802" y="13988"/>
                    <a:pt x="2775" y="13962"/>
                    <a:pt x="2730" y="13953"/>
                  </a:cubicBezTo>
                  <a:cubicBezTo>
                    <a:pt x="2686" y="13953"/>
                    <a:pt x="2659" y="13979"/>
                    <a:pt x="2650" y="14024"/>
                  </a:cubicBezTo>
                  <a:close/>
                  <a:moveTo>
                    <a:pt x="1401" y="12615"/>
                  </a:moveTo>
                  <a:cubicBezTo>
                    <a:pt x="1357" y="12623"/>
                    <a:pt x="1339" y="12650"/>
                    <a:pt x="1339" y="12686"/>
                  </a:cubicBezTo>
                  <a:cubicBezTo>
                    <a:pt x="1339" y="12730"/>
                    <a:pt x="1366" y="12757"/>
                    <a:pt x="1410" y="12757"/>
                  </a:cubicBezTo>
                  <a:cubicBezTo>
                    <a:pt x="1455" y="12757"/>
                    <a:pt x="1482" y="12730"/>
                    <a:pt x="1482" y="12686"/>
                  </a:cubicBezTo>
                  <a:cubicBezTo>
                    <a:pt x="1473" y="12641"/>
                    <a:pt x="1446" y="12615"/>
                    <a:pt x="1401" y="12615"/>
                  </a:cubicBezTo>
                  <a:close/>
                  <a:moveTo>
                    <a:pt x="4069" y="1981"/>
                  </a:moveTo>
                  <a:cubicBezTo>
                    <a:pt x="4015" y="1972"/>
                    <a:pt x="3988" y="2007"/>
                    <a:pt x="3988" y="2052"/>
                  </a:cubicBezTo>
                  <a:cubicBezTo>
                    <a:pt x="3988" y="2106"/>
                    <a:pt x="4015" y="2132"/>
                    <a:pt x="4060" y="2132"/>
                  </a:cubicBezTo>
                  <a:cubicBezTo>
                    <a:pt x="4113" y="2132"/>
                    <a:pt x="4140" y="2106"/>
                    <a:pt x="4140" y="2052"/>
                  </a:cubicBezTo>
                  <a:cubicBezTo>
                    <a:pt x="4140" y="2007"/>
                    <a:pt x="4113" y="1981"/>
                    <a:pt x="4069" y="1981"/>
                  </a:cubicBezTo>
                  <a:close/>
                  <a:moveTo>
                    <a:pt x="3408" y="1990"/>
                  </a:moveTo>
                  <a:cubicBezTo>
                    <a:pt x="3364" y="1990"/>
                    <a:pt x="3337" y="2016"/>
                    <a:pt x="3337" y="2061"/>
                  </a:cubicBezTo>
                  <a:cubicBezTo>
                    <a:pt x="3346" y="2106"/>
                    <a:pt x="3373" y="2132"/>
                    <a:pt x="3417" y="2123"/>
                  </a:cubicBezTo>
                  <a:cubicBezTo>
                    <a:pt x="3453" y="2115"/>
                    <a:pt x="3480" y="2088"/>
                    <a:pt x="3480" y="2043"/>
                  </a:cubicBezTo>
                  <a:cubicBezTo>
                    <a:pt x="3471" y="2016"/>
                    <a:pt x="3453" y="1981"/>
                    <a:pt x="3408" y="1990"/>
                  </a:cubicBezTo>
                  <a:moveTo>
                    <a:pt x="1990" y="13346"/>
                  </a:moveTo>
                  <a:cubicBezTo>
                    <a:pt x="1990" y="13391"/>
                    <a:pt x="2017" y="13417"/>
                    <a:pt x="2061" y="13417"/>
                  </a:cubicBezTo>
                  <a:cubicBezTo>
                    <a:pt x="2115" y="13426"/>
                    <a:pt x="2142" y="13400"/>
                    <a:pt x="2142" y="13346"/>
                  </a:cubicBezTo>
                  <a:cubicBezTo>
                    <a:pt x="2142" y="13301"/>
                    <a:pt x="2115" y="13275"/>
                    <a:pt x="2070" y="13275"/>
                  </a:cubicBezTo>
                  <a:cubicBezTo>
                    <a:pt x="2026" y="13275"/>
                    <a:pt x="1990" y="13301"/>
                    <a:pt x="1990" y="13346"/>
                  </a:cubicBezTo>
                  <a:close/>
                  <a:moveTo>
                    <a:pt x="5460" y="1383"/>
                  </a:moveTo>
                  <a:cubicBezTo>
                    <a:pt x="5460" y="1329"/>
                    <a:pt x="5434" y="1294"/>
                    <a:pt x="5389" y="1294"/>
                  </a:cubicBezTo>
                  <a:cubicBezTo>
                    <a:pt x="5335" y="1294"/>
                    <a:pt x="5309" y="1321"/>
                    <a:pt x="5309" y="1365"/>
                  </a:cubicBezTo>
                  <a:cubicBezTo>
                    <a:pt x="5300" y="1419"/>
                    <a:pt x="5326" y="1445"/>
                    <a:pt x="5380" y="1445"/>
                  </a:cubicBezTo>
                  <a:cubicBezTo>
                    <a:pt x="5425" y="1445"/>
                    <a:pt x="5460" y="1428"/>
                    <a:pt x="5460" y="1383"/>
                  </a:cubicBezTo>
                  <a:close/>
                  <a:moveTo>
                    <a:pt x="4720" y="1303"/>
                  </a:moveTo>
                  <a:cubicBezTo>
                    <a:pt x="4684" y="1303"/>
                    <a:pt x="4657" y="1321"/>
                    <a:pt x="4657" y="1365"/>
                  </a:cubicBezTo>
                  <a:cubicBezTo>
                    <a:pt x="4648" y="1410"/>
                    <a:pt x="4675" y="1437"/>
                    <a:pt x="4720" y="1445"/>
                  </a:cubicBezTo>
                  <a:cubicBezTo>
                    <a:pt x="4764" y="1445"/>
                    <a:pt x="4791" y="1419"/>
                    <a:pt x="4800" y="1365"/>
                  </a:cubicBezTo>
                  <a:cubicBezTo>
                    <a:pt x="4791" y="1329"/>
                    <a:pt x="4773" y="1303"/>
                    <a:pt x="4720" y="1303"/>
                  </a:cubicBezTo>
                  <a:close/>
                  <a:moveTo>
                    <a:pt x="4069" y="1303"/>
                  </a:moveTo>
                  <a:cubicBezTo>
                    <a:pt x="4033" y="1303"/>
                    <a:pt x="4006" y="1329"/>
                    <a:pt x="3997" y="1365"/>
                  </a:cubicBezTo>
                  <a:cubicBezTo>
                    <a:pt x="3997" y="1410"/>
                    <a:pt x="4024" y="1437"/>
                    <a:pt x="4060" y="1437"/>
                  </a:cubicBezTo>
                  <a:cubicBezTo>
                    <a:pt x="4104" y="1437"/>
                    <a:pt x="4122" y="1410"/>
                    <a:pt x="4131" y="1374"/>
                  </a:cubicBezTo>
                  <a:cubicBezTo>
                    <a:pt x="4131" y="1338"/>
                    <a:pt x="4104" y="1312"/>
                    <a:pt x="4069" y="1303"/>
                  </a:cubicBezTo>
                  <a:close/>
                  <a:moveTo>
                    <a:pt x="723" y="6637"/>
                  </a:moveTo>
                  <a:cubicBezTo>
                    <a:pt x="679" y="6637"/>
                    <a:pt x="652" y="6664"/>
                    <a:pt x="652" y="6709"/>
                  </a:cubicBezTo>
                  <a:cubicBezTo>
                    <a:pt x="652" y="6762"/>
                    <a:pt x="679" y="6789"/>
                    <a:pt x="732" y="6789"/>
                  </a:cubicBezTo>
                  <a:cubicBezTo>
                    <a:pt x="777" y="6780"/>
                    <a:pt x="795" y="6753"/>
                    <a:pt x="804" y="6709"/>
                  </a:cubicBezTo>
                  <a:cubicBezTo>
                    <a:pt x="795" y="6664"/>
                    <a:pt x="777" y="6637"/>
                    <a:pt x="723" y="6637"/>
                  </a:cubicBezTo>
                  <a:close/>
                  <a:moveTo>
                    <a:pt x="63" y="8627"/>
                  </a:moveTo>
                  <a:cubicBezTo>
                    <a:pt x="27" y="8627"/>
                    <a:pt x="1" y="8654"/>
                    <a:pt x="1" y="8689"/>
                  </a:cubicBezTo>
                  <a:cubicBezTo>
                    <a:pt x="1" y="8734"/>
                    <a:pt x="27" y="8761"/>
                    <a:pt x="72" y="8752"/>
                  </a:cubicBezTo>
                  <a:cubicBezTo>
                    <a:pt x="108" y="8752"/>
                    <a:pt x="126" y="8725"/>
                    <a:pt x="134" y="8689"/>
                  </a:cubicBezTo>
                  <a:cubicBezTo>
                    <a:pt x="126" y="8645"/>
                    <a:pt x="108" y="8618"/>
                    <a:pt x="63" y="8627"/>
                  </a:cubicBezTo>
                  <a:close/>
                  <a:moveTo>
                    <a:pt x="795" y="6031"/>
                  </a:moveTo>
                  <a:cubicBezTo>
                    <a:pt x="795" y="5986"/>
                    <a:pt x="768" y="5959"/>
                    <a:pt x="732" y="5959"/>
                  </a:cubicBezTo>
                  <a:cubicBezTo>
                    <a:pt x="688" y="5959"/>
                    <a:pt x="661" y="5977"/>
                    <a:pt x="652" y="6031"/>
                  </a:cubicBezTo>
                  <a:cubicBezTo>
                    <a:pt x="652" y="6075"/>
                    <a:pt x="679" y="6102"/>
                    <a:pt x="723" y="6102"/>
                  </a:cubicBezTo>
                  <a:cubicBezTo>
                    <a:pt x="768" y="6102"/>
                    <a:pt x="795" y="6075"/>
                    <a:pt x="795" y="6031"/>
                  </a:cubicBezTo>
                  <a:close/>
                  <a:moveTo>
                    <a:pt x="72" y="7967"/>
                  </a:moveTo>
                  <a:cubicBezTo>
                    <a:pt x="27" y="7967"/>
                    <a:pt x="1" y="7985"/>
                    <a:pt x="1" y="8029"/>
                  </a:cubicBezTo>
                  <a:cubicBezTo>
                    <a:pt x="1" y="8065"/>
                    <a:pt x="27" y="8092"/>
                    <a:pt x="63" y="8092"/>
                  </a:cubicBezTo>
                  <a:cubicBezTo>
                    <a:pt x="108" y="8100"/>
                    <a:pt x="126" y="8074"/>
                    <a:pt x="134" y="8029"/>
                  </a:cubicBezTo>
                  <a:cubicBezTo>
                    <a:pt x="126" y="7993"/>
                    <a:pt x="108" y="7967"/>
                    <a:pt x="72" y="7967"/>
                  </a:cubicBezTo>
                  <a:close/>
                  <a:moveTo>
                    <a:pt x="6647" y="16022"/>
                  </a:moveTo>
                  <a:cubicBezTo>
                    <a:pt x="6647" y="16076"/>
                    <a:pt x="6674" y="16103"/>
                    <a:pt x="6727" y="16103"/>
                  </a:cubicBezTo>
                  <a:cubicBezTo>
                    <a:pt x="6772" y="16103"/>
                    <a:pt x="6798" y="16076"/>
                    <a:pt x="6798" y="16031"/>
                  </a:cubicBezTo>
                  <a:cubicBezTo>
                    <a:pt x="6798" y="15978"/>
                    <a:pt x="6772" y="15951"/>
                    <a:pt x="6727" y="15951"/>
                  </a:cubicBezTo>
                  <a:cubicBezTo>
                    <a:pt x="6674" y="15960"/>
                    <a:pt x="6647" y="15978"/>
                    <a:pt x="6647" y="16022"/>
                  </a:cubicBezTo>
                  <a:close/>
                  <a:moveTo>
                    <a:pt x="795" y="10688"/>
                  </a:moveTo>
                  <a:cubicBezTo>
                    <a:pt x="795" y="10643"/>
                    <a:pt x="777" y="10616"/>
                    <a:pt x="732" y="10616"/>
                  </a:cubicBezTo>
                  <a:cubicBezTo>
                    <a:pt x="679" y="10616"/>
                    <a:pt x="652" y="10643"/>
                    <a:pt x="652" y="10696"/>
                  </a:cubicBezTo>
                  <a:cubicBezTo>
                    <a:pt x="652" y="10741"/>
                    <a:pt x="688" y="10759"/>
                    <a:pt x="732" y="10759"/>
                  </a:cubicBezTo>
                  <a:cubicBezTo>
                    <a:pt x="777" y="10759"/>
                    <a:pt x="795" y="10732"/>
                    <a:pt x="795" y="10688"/>
                  </a:cubicBezTo>
                  <a:close/>
                  <a:moveTo>
                    <a:pt x="6138" y="16031"/>
                  </a:moveTo>
                  <a:cubicBezTo>
                    <a:pt x="6138" y="15987"/>
                    <a:pt x="6120" y="15960"/>
                    <a:pt x="6076" y="15960"/>
                  </a:cubicBezTo>
                  <a:cubicBezTo>
                    <a:pt x="6022" y="15951"/>
                    <a:pt x="5996" y="15978"/>
                    <a:pt x="5996" y="16031"/>
                  </a:cubicBezTo>
                  <a:cubicBezTo>
                    <a:pt x="5996" y="16076"/>
                    <a:pt x="6022" y="16103"/>
                    <a:pt x="6067" y="16103"/>
                  </a:cubicBezTo>
                  <a:cubicBezTo>
                    <a:pt x="6112" y="16103"/>
                    <a:pt x="6138" y="16076"/>
                    <a:pt x="6138" y="16031"/>
                  </a:cubicBezTo>
                  <a:close/>
                  <a:moveTo>
                    <a:pt x="1990" y="4024"/>
                  </a:moveTo>
                  <a:cubicBezTo>
                    <a:pt x="1981" y="4068"/>
                    <a:pt x="2008" y="4104"/>
                    <a:pt x="2061" y="4104"/>
                  </a:cubicBezTo>
                  <a:cubicBezTo>
                    <a:pt x="2115" y="4113"/>
                    <a:pt x="2142" y="4077"/>
                    <a:pt x="2142" y="4033"/>
                  </a:cubicBezTo>
                  <a:cubicBezTo>
                    <a:pt x="2142" y="3979"/>
                    <a:pt x="2115" y="3961"/>
                    <a:pt x="2061" y="3952"/>
                  </a:cubicBezTo>
                  <a:cubicBezTo>
                    <a:pt x="2026" y="3952"/>
                    <a:pt x="1990" y="3970"/>
                    <a:pt x="1990" y="4024"/>
                  </a:cubicBezTo>
                  <a:moveTo>
                    <a:pt x="5318" y="16022"/>
                  </a:moveTo>
                  <a:cubicBezTo>
                    <a:pt x="5309" y="16067"/>
                    <a:pt x="5335" y="16094"/>
                    <a:pt x="5380" y="16094"/>
                  </a:cubicBezTo>
                  <a:cubicBezTo>
                    <a:pt x="5425" y="16103"/>
                    <a:pt x="5451" y="16076"/>
                    <a:pt x="5451" y="16040"/>
                  </a:cubicBezTo>
                  <a:cubicBezTo>
                    <a:pt x="5460" y="15996"/>
                    <a:pt x="5434" y="15969"/>
                    <a:pt x="5389" y="15960"/>
                  </a:cubicBezTo>
                  <a:cubicBezTo>
                    <a:pt x="5344" y="15960"/>
                    <a:pt x="5318" y="15987"/>
                    <a:pt x="5318" y="16022"/>
                  </a:cubicBezTo>
                  <a:close/>
                  <a:moveTo>
                    <a:pt x="1473" y="4033"/>
                  </a:moveTo>
                  <a:cubicBezTo>
                    <a:pt x="1473" y="3997"/>
                    <a:pt x="1446" y="3970"/>
                    <a:pt x="1410" y="3961"/>
                  </a:cubicBezTo>
                  <a:cubicBezTo>
                    <a:pt x="1374" y="3961"/>
                    <a:pt x="1348" y="3988"/>
                    <a:pt x="1339" y="4024"/>
                  </a:cubicBezTo>
                  <a:cubicBezTo>
                    <a:pt x="1339" y="4068"/>
                    <a:pt x="1366" y="4086"/>
                    <a:pt x="1410" y="4095"/>
                  </a:cubicBezTo>
                  <a:cubicBezTo>
                    <a:pt x="1446" y="4095"/>
                    <a:pt x="1473" y="4077"/>
                    <a:pt x="1473" y="4033"/>
                  </a:cubicBezTo>
                  <a:close/>
                  <a:moveTo>
                    <a:pt x="6790" y="16682"/>
                  </a:moveTo>
                  <a:cubicBezTo>
                    <a:pt x="6790" y="16647"/>
                    <a:pt x="6763" y="16620"/>
                    <a:pt x="6718" y="16620"/>
                  </a:cubicBezTo>
                  <a:cubicBezTo>
                    <a:pt x="6682" y="16629"/>
                    <a:pt x="6656" y="16656"/>
                    <a:pt x="6656" y="16691"/>
                  </a:cubicBezTo>
                  <a:cubicBezTo>
                    <a:pt x="6665" y="16727"/>
                    <a:pt x="6691" y="16754"/>
                    <a:pt x="6736" y="16754"/>
                  </a:cubicBezTo>
                  <a:cubicBezTo>
                    <a:pt x="6763" y="16745"/>
                    <a:pt x="6790" y="16727"/>
                    <a:pt x="6790" y="16682"/>
                  </a:cubicBezTo>
                  <a:close/>
                  <a:moveTo>
                    <a:pt x="1330" y="4711"/>
                  </a:moveTo>
                  <a:cubicBezTo>
                    <a:pt x="1330" y="4755"/>
                    <a:pt x="1357" y="4782"/>
                    <a:pt x="1401" y="4782"/>
                  </a:cubicBezTo>
                  <a:cubicBezTo>
                    <a:pt x="1455" y="4791"/>
                    <a:pt x="1482" y="4764"/>
                    <a:pt x="1482" y="4711"/>
                  </a:cubicBezTo>
                  <a:cubicBezTo>
                    <a:pt x="1482" y="4666"/>
                    <a:pt x="1455" y="4639"/>
                    <a:pt x="1410" y="4639"/>
                  </a:cubicBezTo>
                  <a:cubicBezTo>
                    <a:pt x="1366" y="4639"/>
                    <a:pt x="1339" y="4666"/>
                    <a:pt x="1330" y="4711"/>
                  </a:cubicBezTo>
                  <a:close/>
                  <a:moveTo>
                    <a:pt x="804" y="10036"/>
                  </a:moveTo>
                  <a:cubicBezTo>
                    <a:pt x="804" y="9992"/>
                    <a:pt x="786" y="9956"/>
                    <a:pt x="732" y="9956"/>
                  </a:cubicBezTo>
                  <a:cubicBezTo>
                    <a:pt x="679" y="9947"/>
                    <a:pt x="652" y="9983"/>
                    <a:pt x="652" y="10027"/>
                  </a:cubicBezTo>
                  <a:cubicBezTo>
                    <a:pt x="652" y="10081"/>
                    <a:pt x="679" y="10099"/>
                    <a:pt x="723" y="10108"/>
                  </a:cubicBezTo>
                  <a:cubicBezTo>
                    <a:pt x="768" y="10108"/>
                    <a:pt x="795" y="10090"/>
                    <a:pt x="804" y="10036"/>
                  </a:cubicBezTo>
                  <a:close/>
                  <a:moveTo>
                    <a:pt x="6727" y="643"/>
                  </a:moveTo>
                  <a:cubicBezTo>
                    <a:pt x="6682" y="643"/>
                    <a:pt x="6656" y="660"/>
                    <a:pt x="6656" y="705"/>
                  </a:cubicBezTo>
                  <a:cubicBezTo>
                    <a:pt x="6647" y="750"/>
                    <a:pt x="6674" y="776"/>
                    <a:pt x="6718" y="785"/>
                  </a:cubicBezTo>
                  <a:cubicBezTo>
                    <a:pt x="6763" y="785"/>
                    <a:pt x="6790" y="759"/>
                    <a:pt x="6798" y="714"/>
                  </a:cubicBezTo>
                  <a:cubicBezTo>
                    <a:pt x="6790" y="669"/>
                    <a:pt x="6772" y="643"/>
                    <a:pt x="6727" y="643"/>
                  </a:cubicBezTo>
                  <a:close/>
                  <a:moveTo>
                    <a:pt x="2070" y="3301"/>
                  </a:moveTo>
                  <a:cubicBezTo>
                    <a:pt x="2026" y="3301"/>
                    <a:pt x="1999" y="3328"/>
                    <a:pt x="1999" y="3372"/>
                  </a:cubicBezTo>
                  <a:cubicBezTo>
                    <a:pt x="1999" y="3408"/>
                    <a:pt x="2017" y="3435"/>
                    <a:pt x="2061" y="3444"/>
                  </a:cubicBezTo>
                  <a:cubicBezTo>
                    <a:pt x="2106" y="3444"/>
                    <a:pt x="2133" y="3417"/>
                    <a:pt x="2133" y="3363"/>
                  </a:cubicBezTo>
                  <a:cubicBezTo>
                    <a:pt x="2133" y="3337"/>
                    <a:pt x="2115" y="3310"/>
                    <a:pt x="2070" y="3301"/>
                  </a:cubicBezTo>
                  <a:close/>
                  <a:moveTo>
                    <a:pt x="723" y="11303"/>
                  </a:moveTo>
                  <a:cubicBezTo>
                    <a:pt x="679" y="11303"/>
                    <a:pt x="652" y="11330"/>
                    <a:pt x="661" y="11374"/>
                  </a:cubicBezTo>
                  <a:cubicBezTo>
                    <a:pt x="661" y="11419"/>
                    <a:pt x="688" y="11446"/>
                    <a:pt x="732" y="11437"/>
                  </a:cubicBezTo>
                  <a:cubicBezTo>
                    <a:pt x="777" y="11437"/>
                    <a:pt x="795" y="11410"/>
                    <a:pt x="795" y="11366"/>
                  </a:cubicBezTo>
                  <a:cubicBezTo>
                    <a:pt x="786" y="11330"/>
                    <a:pt x="768" y="11303"/>
                    <a:pt x="723" y="11303"/>
                  </a:cubicBezTo>
                  <a:close/>
                  <a:moveTo>
                    <a:pt x="6076" y="643"/>
                  </a:moveTo>
                  <a:cubicBezTo>
                    <a:pt x="6031" y="643"/>
                    <a:pt x="5996" y="669"/>
                    <a:pt x="5996" y="714"/>
                  </a:cubicBezTo>
                  <a:cubicBezTo>
                    <a:pt x="5996" y="750"/>
                    <a:pt x="6022" y="776"/>
                    <a:pt x="6058" y="785"/>
                  </a:cubicBezTo>
                  <a:cubicBezTo>
                    <a:pt x="6103" y="785"/>
                    <a:pt x="6129" y="759"/>
                    <a:pt x="6138" y="714"/>
                  </a:cubicBezTo>
                  <a:cubicBezTo>
                    <a:pt x="6129" y="678"/>
                    <a:pt x="6112" y="651"/>
                    <a:pt x="6076" y="643"/>
                  </a:cubicBezTo>
                  <a:close/>
                  <a:moveTo>
                    <a:pt x="5389" y="651"/>
                  </a:moveTo>
                  <a:cubicBezTo>
                    <a:pt x="5344" y="643"/>
                    <a:pt x="5318" y="669"/>
                    <a:pt x="5318" y="714"/>
                  </a:cubicBezTo>
                  <a:cubicBezTo>
                    <a:pt x="5318" y="750"/>
                    <a:pt x="5344" y="776"/>
                    <a:pt x="5380" y="776"/>
                  </a:cubicBezTo>
                  <a:cubicBezTo>
                    <a:pt x="5425" y="785"/>
                    <a:pt x="5442" y="759"/>
                    <a:pt x="5451" y="714"/>
                  </a:cubicBezTo>
                  <a:cubicBezTo>
                    <a:pt x="5442" y="678"/>
                    <a:pt x="5425" y="651"/>
                    <a:pt x="5389" y="651"/>
                  </a:cubicBezTo>
                  <a:close/>
                  <a:moveTo>
                    <a:pt x="4140" y="15344"/>
                  </a:moveTo>
                  <a:cubicBezTo>
                    <a:pt x="4140" y="15300"/>
                    <a:pt x="4113" y="15282"/>
                    <a:pt x="4069" y="15273"/>
                  </a:cubicBezTo>
                  <a:cubicBezTo>
                    <a:pt x="4024" y="15273"/>
                    <a:pt x="3997" y="15300"/>
                    <a:pt x="3997" y="15344"/>
                  </a:cubicBezTo>
                  <a:cubicBezTo>
                    <a:pt x="3997" y="15389"/>
                    <a:pt x="4024" y="15416"/>
                    <a:pt x="4069" y="15416"/>
                  </a:cubicBezTo>
                  <a:cubicBezTo>
                    <a:pt x="4113" y="15416"/>
                    <a:pt x="4140" y="15389"/>
                    <a:pt x="4140" y="15344"/>
                  </a:cubicBezTo>
                  <a:close/>
                  <a:moveTo>
                    <a:pt x="4729" y="15273"/>
                  </a:moveTo>
                  <a:cubicBezTo>
                    <a:pt x="4675" y="15273"/>
                    <a:pt x="4648" y="15300"/>
                    <a:pt x="4648" y="15353"/>
                  </a:cubicBezTo>
                  <a:cubicBezTo>
                    <a:pt x="4648" y="15398"/>
                    <a:pt x="4675" y="15425"/>
                    <a:pt x="4720" y="15425"/>
                  </a:cubicBezTo>
                  <a:cubicBezTo>
                    <a:pt x="4773" y="15425"/>
                    <a:pt x="4800" y="15398"/>
                    <a:pt x="4800" y="15344"/>
                  </a:cubicBezTo>
                  <a:cubicBezTo>
                    <a:pt x="4800" y="15300"/>
                    <a:pt x="4773" y="15273"/>
                    <a:pt x="4729" y="15273"/>
                  </a:cubicBezTo>
                  <a:close/>
                  <a:moveTo>
                    <a:pt x="732" y="5299"/>
                  </a:moveTo>
                  <a:cubicBezTo>
                    <a:pt x="688" y="5299"/>
                    <a:pt x="661" y="5326"/>
                    <a:pt x="661" y="5371"/>
                  </a:cubicBezTo>
                  <a:cubicBezTo>
                    <a:pt x="652" y="5406"/>
                    <a:pt x="679" y="5433"/>
                    <a:pt x="714" y="5442"/>
                  </a:cubicBezTo>
                  <a:cubicBezTo>
                    <a:pt x="759" y="5442"/>
                    <a:pt x="786" y="5415"/>
                    <a:pt x="795" y="5371"/>
                  </a:cubicBezTo>
                  <a:cubicBezTo>
                    <a:pt x="795" y="5335"/>
                    <a:pt x="768" y="5308"/>
                    <a:pt x="732" y="5299"/>
                  </a:cubicBezTo>
                  <a:close/>
                  <a:moveTo>
                    <a:pt x="63" y="7440"/>
                  </a:moveTo>
                  <a:cubicBezTo>
                    <a:pt x="108" y="7440"/>
                    <a:pt x="126" y="7414"/>
                    <a:pt x="134" y="7378"/>
                  </a:cubicBezTo>
                  <a:cubicBezTo>
                    <a:pt x="134" y="7333"/>
                    <a:pt x="108" y="7307"/>
                    <a:pt x="72" y="7307"/>
                  </a:cubicBezTo>
                  <a:cubicBezTo>
                    <a:pt x="27" y="7307"/>
                    <a:pt x="10" y="7333"/>
                    <a:pt x="1" y="7378"/>
                  </a:cubicBezTo>
                  <a:cubicBezTo>
                    <a:pt x="10" y="7405"/>
                    <a:pt x="27" y="7431"/>
                    <a:pt x="63" y="7440"/>
                  </a:cubicBezTo>
                  <a:close/>
                  <a:moveTo>
                    <a:pt x="4657" y="16022"/>
                  </a:moveTo>
                  <a:cubicBezTo>
                    <a:pt x="4657" y="16067"/>
                    <a:pt x="4684" y="16094"/>
                    <a:pt x="4720" y="16094"/>
                  </a:cubicBezTo>
                  <a:cubicBezTo>
                    <a:pt x="4764" y="16094"/>
                    <a:pt x="4791" y="16067"/>
                    <a:pt x="4791" y="16031"/>
                  </a:cubicBezTo>
                  <a:cubicBezTo>
                    <a:pt x="4791" y="15996"/>
                    <a:pt x="4764" y="15969"/>
                    <a:pt x="4729" y="15960"/>
                  </a:cubicBezTo>
                  <a:cubicBezTo>
                    <a:pt x="4684" y="15969"/>
                    <a:pt x="4657" y="15987"/>
                    <a:pt x="4657" y="16022"/>
                  </a:cubicBezTo>
                  <a:close/>
                  <a:moveTo>
                    <a:pt x="804" y="7378"/>
                  </a:moveTo>
                  <a:cubicBezTo>
                    <a:pt x="804" y="7324"/>
                    <a:pt x="777" y="7298"/>
                    <a:pt x="723" y="7298"/>
                  </a:cubicBezTo>
                  <a:cubicBezTo>
                    <a:pt x="679" y="7298"/>
                    <a:pt x="652" y="7315"/>
                    <a:pt x="652" y="7360"/>
                  </a:cubicBezTo>
                  <a:cubicBezTo>
                    <a:pt x="643" y="7414"/>
                    <a:pt x="670" y="7440"/>
                    <a:pt x="723" y="7449"/>
                  </a:cubicBezTo>
                  <a:cubicBezTo>
                    <a:pt x="768" y="7449"/>
                    <a:pt x="795" y="7422"/>
                    <a:pt x="804" y="7378"/>
                  </a:cubicBezTo>
                  <a:close/>
                  <a:moveTo>
                    <a:pt x="1410" y="5942"/>
                  </a:moveTo>
                  <a:cubicBezTo>
                    <a:pt x="1357" y="5933"/>
                    <a:pt x="1321" y="5968"/>
                    <a:pt x="1321" y="6022"/>
                  </a:cubicBezTo>
                  <a:cubicBezTo>
                    <a:pt x="1312" y="6084"/>
                    <a:pt x="1348" y="6120"/>
                    <a:pt x="1410" y="6120"/>
                  </a:cubicBezTo>
                  <a:cubicBezTo>
                    <a:pt x="1464" y="6120"/>
                    <a:pt x="1490" y="6084"/>
                    <a:pt x="1499" y="6031"/>
                  </a:cubicBezTo>
                  <a:cubicBezTo>
                    <a:pt x="1490" y="5986"/>
                    <a:pt x="1464" y="5942"/>
                    <a:pt x="1410" y="5942"/>
                  </a:cubicBezTo>
                  <a:close/>
                  <a:moveTo>
                    <a:pt x="6058" y="1285"/>
                  </a:moveTo>
                  <a:cubicBezTo>
                    <a:pt x="6013" y="1294"/>
                    <a:pt x="5978" y="1329"/>
                    <a:pt x="5978" y="1374"/>
                  </a:cubicBezTo>
                  <a:cubicBezTo>
                    <a:pt x="5987" y="1428"/>
                    <a:pt x="6022" y="1463"/>
                    <a:pt x="6076" y="1454"/>
                  </a:cubicBezTo>
                  <a:cubicBezTo>
                    <a:pt x="6120" y="1454"/>
                    <a:pt x="6147" y="1419"/>
                    <a:pt x="6156" y="1365"/>
                  </a:cubicBezTo>
                  <a:cubicBezTo>
                    <a:pt x="6138" y="1321"/>
                    <a:pt x="6112" y="1285"/>
                    <a:pt x="6058" y="1285"/>
                  </a:cubicBezTo>
                  <a:close/>
                  <a:moveTo>
                    <a:pt x="6816" y="1365"/>
                  </a:moveTo>
                  <a:cubicBezTo>
                    <a:pt x="6807" y="1321"/>
                    <a:pt x="6781" y="1285"/>
                    <a:pt x="6727" y="1285"/>
                  </a:cubicBezTo>
                  <a:cubicBezTo>
                    <a:pt x="6674" y="1285"/>
                    <a:pt x="6638" y="1312"/>
                    <a:pt x="6638" y="1365"/>
                  </a:cubicBezTo>
                  <a:cubicBezTo>
                    <a:pt x="6638" y="1428"/>
                    <a:pt x="6674" y="1454"/>
                    <a:pt x="6727" y="1463"/>
                  </a:cubicBezTo>
                  <a:cubicBezTo>
                    <a:pt x="6781" y="1454"/>
                    <a:pt x="6816" y="1428"/>
                    <a:pt x="6816" y="1365"/>
                  </a:cubicBezTo>
                  <a:close/>
                  <a:moveTo>
                    <a:pt x="2632" y="4024"/>
                  </a:moveTo>
                  <a:cubicBezTo>
                    <a:pt x="2632" y="4086"/>
                    <a:pt x="2668" y="4122"/>
                    <a:pt x="2730" y="4122"/>
                  </a:cubicBezTo>
                  <a:cubicBezTo>
                    <a:pt x="2784" y="4122"/>
                    <a:pt x="2820" y="4086"/>
                    <a:pt x="2820" y="4033"/>
                  </a:cubicBezTo>
                  <a:cubicBezTo>
                    <a:pt x="2820" y="3970"/>
                    <a:pt x="2784" y="3943"/>
                    <a:pt x="2713" y="3934"/>
                  </a:cubicBezTo>
                  <a:cubicBezTo>
                    <a:pt x="2668" y="3943"/>
                    <a:pt x="2632" y="3970"/>
                    <a:pt x="2632" y="4024"/>
                  </a:cubicBezTo>
                  <a:close/>
                  <a:moveTo>
                    <a:pt x="2070" y="11276"/>
                  </a:moveTo>
                  <a:cubicBezTo>
                    <a:pt x="2008" y="11276"/>
                    <a:pt x="1972" y="11303"/>
                    <a:pt x="1972" y="11366"/>
                  </a:cubicBezTo>
                  <a:cubicBezTo>
                    <a:pt x="1963" y="11428"/>
                    <a:pt x="1999" y="11464"/>
                    <a:pt x="2070" y="11464"/>
                  </a:cubicBezTo>
                  <a:cubicBezTo>
                    <a:pt x="2124" y="11464"/>
                    <a:pt x="2160" y="11428"/>
                    <a:pt x="2160" y="11374"/>
                  </a:cubicBezTo>
                  <a:cubicBezTo>
                    <a:pt x="2160" y="11312"/>
                    <a:pt x="2133" y="11276"/>
                    <a:pt x="2070" y="11276"/>
                  </a:cubicBezTo>
                  <a:close/>
                  <a:moveTo>
                    <a:pt x="2811" y="3381"/>
                  </a:moveTo>
                  <a:cubicBezTo>
                    <a:pt x="2811" y="3328"/>
                    <a:pt x="2784" y="3292"/>
                    <a:pt x="2730" y="3283"/>
                  </a:cubicBezTo>
                  <a:cubicBezTo>
                    <a:pt x="2677" y="3283"/>
                    <a:pt x="2641" y="3319"/>
                    <a:pt x="2641" y="3363"/>
                  </a:cubicBezTo>
                  <a:cubicBezTo>
                    <a:pt x="2632" y="3417"/>
                    <a:pt x="2668" y="3444"/>
                    <a:pt x="2722" y="3462"/>
                  </a:cubicBezTo>
                  <a:cubicBezTo>
                    <a:pt x="2775" y="3453"/>
                    <a:pt x="2802" y="3426"/>
                    <a:pt x="2811" y="3381"/>
                  </a:cubicBezTo>
                  <a:close/>
                  <a:moveTo>
                    <a:pt x="1499" y="11366"/>
                  </a:moveTo>
                  <a:cubicBezTo>
                    <a:pt x="1490" y="11321"/>
                    <a:pt x="1464" y="11285"/>
                    <a:pt x="1410" y="11285"/>
                  </a:cubicBezTo>
                  <a:cubicBezTo>
                    <a:pt x="1357" y="11276"/>
                    <a:pt x="1321" y="11312"/>
                    <a:pt x="1321" y="11366"/>
                  </a:cubicBezTo>
                  <a:cubicBezTo>
                    <a:pt x="1321" y="11419"/>
                    <a:pt x="1357" y="11455"/>
                    <a:pt x="1410" y="11464"/>
                  </a:cubicBezTo>
                  <a:cubicBezTo>
                    <a:pt x="1464" y="11455"/>
                    <a:pt x="1499" y="11419"/>
                    <a:pt x="1499" y="11366"/>
                  </a:cubicBezTo>
                  <a:close/>
                  <a:moveTo>
                    <a:pt x="3319" y="3363"/>
                  </a:moveTo>
                  <a:cubicBezTo>
                    <a:pt x="3310" y="3426"/>
                    <a:pt x="3346" y="3462"/>
                    <a:pt x="3408" y="3462"/>
                  </a:cubicBezTo>
                  <a:cubicBezTo>
                    <a:pt x="3462" y="3462"/>
                    <a:pt x="3498" y="3426"/>
                    <a:pt x="3498" y="3372"/>
                  </a:cubicBezTo>
                  <a:cubicBezTo>
                    <a:pt x="3498" y="3319"/>
                    <a:pt x="3462" y="3283"/>
                    <a:pt x="3400" y="3274"/>
                  </a:cubicBezTo>
                  <a:cubicBezTo>
                    <a:pt x="3355" y="3283"/>
                    <a:pt x="3319" y="3310"/>
                    <a:pt x="3319" y="3363"/>
                  </a:cubicBezTo>
                  <a:close/>
                  <a:moveTo>
                    <a:pt x="3382" y="13944"/>
                  </a:moveTo>
                  <a:cubicBezTo>
                    <a:pt x="3328" y="13944"/>
                    <a:pt x="3301" y="13979"/>
                    <a:pt x="3292" y="14024"/>
                  </a:cubicBezTo>
                  <a:cubicBezTo>
                    <a:pt x="3292" y="14078"/>
                    <a:pt x="3328" y="14113"/>
                    <a:pt x="3382" y="14113"/>
                  </a:cubicBezTo>
                  <a:cubicBezTo>
                    <a:pt x="3435" y="14122"/>
                    <a:pt x="3462" y="14078"/>
                    <a:pt x="3471" y="14024"/>
                  </a:cubicBezTo>
                  <a:cubicBezTo>
                    <a:pt x="3462" y="13979"/>
                    <a:pt x="3435" y="13935"/>
                    <a:pt x="3382" y="13944"/>
                  </a:cubicBezTo>
                  <a:moveTo>
                    <a:pt x="4060" y="13935"/>
                  </a:moveTo>
                  <a:cubicBezTo>
                    <a:pt x="4006" y="13935"/>
                    <a:pt x="3970" y="13979"/>
                    <a:pt x="3970" y="14033"/>
                  </a:cubicBezTo>
                  <a:cubicBezTo>
                    <a:pt x="3979" y="14095"/>
                    <a:pt x="4015" y="14122"/>
                    <a:pt x="4069" y="14122"/>
                  </a:cubicBezTo>
                  <a:cubicBezTo>
                    <a:pt x="4131" y="14122"/>
                    <a:pt x="4158" y="14086"/>
                    <a:pt x="4158" y="14024"/>
                  </a:cubicBezTo>
                  <a:cubicBezTo>
                    <a:pt x="4149" y="13971"/>
                    <a:pt x="4122" y="13935"/>
                    <a:pt x="4060" y="13935"/>
                  </a:cubicBezTo>
                  <a:close/>
                  <a:moveTo>
                    <a:pt x="3489" y="2712"/>
                  </a:moveTo>
                  <a:cubicBezTo>
                    <a:pt x="3489" y="2659"/>
                    <a:pt x="3453" y="2623"/>
                    <a:pt x="3400" y="2632"/>
                  </a:cubicBezTo>
                  <a:cubicBezTo>
                    <a:pt x="3346" y="2632"/>
                    <a:pt x="3319" y="2668"/>
                    <a:pt x="3328" y="2721"/>
                  </a:cubicBezTo>
                  <a:cubicBezTo>
                    <a:pt x="3328" y="2775"/>
                    <a:pt x="3364" y="2792"/>
                    <a:pt x="3408" y="2801"/>
                  </a:cubicBezTo>
                  <a:cubicBezTo>
                    <a:pt x="3462" y="2792"/>
                    <a:pt x="3489" y="2766"/>
                    <a:pt x="3489" y="2712"/>
                  </a:cubicBezTo>
                  <a:close/>
                  <a:moveTo>
                    <a:pt x="2160" y="12026"/>
                  </a:moveTo>
                  <a:cubicBezTo>
                    <a:pt x="2160" y="11972"/>
                    <a:pt x="2124" y="11937"/>
                    <a:pt x="2061" y="11937"/>
                  </a:cubicBezTo>
                  <a:cubicBezTo>
                    <a:pt x="2008" y="11937"/>
                    <a:pt x="1972" y="11972"/>
                    <a:pt x="1972" y="12026"/>
                  </a:cubicBezTo>
                  <a:cubicBezTo>
                    <a:pt x="1972" y="12088"/>
                    <a:pt x="2017" y="12124"/>
                    <a:pt x="2070" y="12124"/>
                  </a:cubicBezTo>
                  <a:cubicBezTo>
                    <a:pt x="2124" y="12115"/>
                    <a:pt x="2160" y="12088"/>
                    <a:pt x="2160" y="12026"/>
                  </a:cubicBezTo>
                  <a:close/>
                  <a:moveTo>
                    <a:pt x="2722" y="13257"/>
                  </a:moveTo>
                  <a:cubicBezTo>
                    <a:pt x="2677" y="13257"/>
                    <a:pt x="2641" y="13293"/>
                    <a:pt x="2641" y="13337"/>
                  </a:cubicBezTo>
                  <a:cubicBezTo>
                    <a:pt x="2632" y="13391"/>
                    <a:pt x="2668" y="13426"/>
                    <a:pt x="2722" y="13435"/>
                  </a:cubicBezTo>
                  <a:cubicBezTo>
                    <a:pt x="2775" y="13435"/>
                    <a:pt x="2802" y="13400"/>
                    <a:pt x="2820" y="13346"/>
                  </a:cubicBezTo>
                  <a:cubicBezTo>
                    <a:pt x="2802" y="13301"/>
                    <a:pt x="2784" y="13257"/>
                    <a:pt x="2722" y="13257"/>
                  </a:cubicBezTo>
                  <a:moveTo>
                    <a:pt x="1972" y="5371"/>
                  </a:moveTo>
                  <a:cubicBezTo>
                    <a:pt x="1972" y="5424"/>
                    <a:pt x="1999" y="5460"/>
                    <a:pt x="2061" y="5469"/>
                  </a:cubicBezTo>
                  <a:cubicBezTo>
                    <a:pt x="2124" y="5469"/>
                    <a:pt x="2160" y="5433"/>
                    <a:pt x="2160" y="5380"/>
                  </a:cubicBezTo>
                  <a:cubicBezTo>
                    <a:pt x="2160" y="5317"/>
                    <a:pt x="2133" y="5281"/>
                    <a:pt x="2070" y="5273"/>
                  </a:cubicBezTo>
                  <a:cubicBezTo>
                    <a:pt x="2017" y="5281"/>
                    <a:pt x="1972" y="5308"/>
                    <a:pt x="1972" y="5371"/>
                  </a:cubicBezTo>
                  <a:close/>
                  <a:moveTo>
                    <a:pt x="1401" y="5290"/>
                  </a:moveTo>
                  <a:cubicBezTo>
                    <a:pt x="1348" y="5290"/>
                    <a:pt x="1321" y="5326"/>
                    <a:pt x="1321" y="5380"/>
                  </a:cubicBezTo>
                  <a:cubicBezTo>
                    <a:pt x="1330" y="5424"/>
                    <a:pt x="1366" y="5460"/>
                    <a:pt x="1419" y="5451"/>
                  </a:cubicBezTo>
                  <a:cubicBezTo>
                    <a:pt x="1464" y="5451"/>
                    <a:pt x="1490" y="5415"/>
                    <a:pt x="1490" y="5371"/>
                  </a:cubicBezTo>
                  <a:cubicBezTo>
                    <a:pt x="1482" y="5317"/>
                    <a:pt x="1455" y="5281"/>
                    <a:pt x="1401" y="5290"/>
                  </a:cubicBezTo>
                  <a:close/>
                  <a:moveTo>
                    <a:pt x="2070" y="4621"/>
                  </a:moveTo>
                  <a:cubicBezTo>
                    <a:pt x="2017" y="4621"/>
                    <a:pt x="1981" y="4657"/>
                    <a:pt x="1972" y="4711"/>
                  </a:cubicBezTo>
                  <a:cubicBezTo>
                    <a:pt x="1972" y="4764"/>
                    <a:pt x="2008" y="4800"/>
                    <a:pt x="2070" y="4800"/>
                  </a:cubicBezTo>
                  <a:cubicBezTo>
                    <a:pt x="2124" y="4800"/>
                    <a:pt x="2151" y="4764"/>
                    <a:pt x="2160" y="4711"/>
                  </a:cubicBezTo>
                  <a:cubicBezTo>
                    <a:pt x="2151" y="4657"/>
                    <a:pt x="2124" y="4621"/>
                    <a:pt x="2070" y="4621"/>
                  </a:cubicBezTo>
                  <a:close/>
                  <a:moveTo>
                    <a:pt x="2632" y="4711"/>
                  </a:moveTo>
                  <a:cubicBezTo>
                    <a:pt x="2632" y="4773"/>
                    <a:pt x="2659" y="4809"/>
                    <a:pt x="2722" y="4809"/>
                  </a:cubicBezTo>
                  <a:cubicBezTo>
                    <a:pt x="2784" y="4809"/>
                    <a:pt x="2820" y="4773"/>
                    <a:pt x="2820" y="4711"/>
                  </a:cubicBezTo>
                  <a:cubicBezTo>
                    <a:pt x="2820" y="4648"/>
                    <a:pt x="2784" y="4621"/>
                    <a:pt x="2722" y="4612"/>
                  </a:cubicBezTo>
                  <a:cubicBezTo>
                    <a:pt x="2668" y="4621"/>
                    <a:pt x="2632" y="4648"/>
                    <a:pt x="2632" y="4711"/>
                  </a:cubicBezTo>
                  <a:close/>
                  <a:moveTo>
                    <a:pt x="4640" y="2052"/>
                  </a:moveTo>
                  <a:cubicBezTo>
                    <a:pt x="4640" y="2106"/>
                    <a:pt x="4666" y="2141"/>
                    <a:pt x="4720" y="2141"/>
                  </a:cubicBezTo>
                  <a:cubicBezTo>
                    <a:pt x="4773" y="2150"/>
                    <a:pt x="4809" y="2115"/>
                    <a:pt x="4809" y="2061"/>
                  </a:cubicBezTo>
                  <a:cubicBezTo>
                    <a:pt x="4818" y="2007"/>
                    <a:pt x="4782" y="1972"/>
                    <a:pt x="4729" y="1963"/>
                  </a:cubicBezTo>
                  <a:cubicBezTo>
                    <a:pt x="4675" y="1972"/>
                    <a:pt x="4640" y="1999"/>
                    <a:pt x="4640" y="2052"/>
                  </a:cubicBezTo>
                  <a:close/>
                  <a:moveTo>
                    <a:pt x="5478" y="2061"/>
                  </a:moveTo>
                  <a:cubicBezTo>
                    <a:pt x="5478" y="1999"/>
                    <a:pt x="5442" y="1963"/>
                    <a:pt x="5380" y="1963"/>
                  </a:cubicBezTo>
                  <a:cubicBezTo>
                    <a:pt x="5326" y="1963"/>
                    <a:pt x="5291" y="1999"/>
                    <a:pt x="5291" y="2052"/>
                  </a:cubicBezTo>
                  <a:cubicBezTo>
                    <a:pt x="5291" y="2115"/>
                    <a:pt x="5326" y="2141"/>
                    <a:pt x="5389" y="2150"/>
                  </a:cubicBezTo>
                  <a:cubicBezTo>
                    <a:pt x="5442" y="2141"/>
                    <a:pt x="5478" y="2115"/>
                    <a:pt x="5478" y="2061"/>
                  </a:cubicBezTo>
                  <a:close/>
                  <a:moveTo>
                    <a:pt x="6067" y="1954"/>
                  </a:moveTo>
                  <a:cubicBezTo>
                    <a:pt x="6013" y="1954"/>
                    <a:pt x="5969" y="1990"/>
                    <a:pt x="5969" y="2052"/>
                  </a:cubicBezTo>
                  <a:cubicBezTo>
                    <a:pt x="5969" y="2115"/>
                    <a:pt x="6004" y="2150"/>
                    <a:pt x="6067" y="2150"/>
                  </a:cubicBezTo>
                  <a:cubicBezTo>
                    <a:pt x="6129" y="2150"/>
                    <a:pt x="6156" y="2115"/>
                    <a:pt x="6165" y="2052"/>
                  </a:cubicBezTo>
                  <a:cubicBezTo>
                    <a:pt x="6156" y="1999"/>
                    <a:pt x="6129" y="1963"/>
                    <a:pt x="6067" y="1954"/>
                  </a:cubicBezTo>
                  <a:close/>
                  <a:moveTo>
                    <a:pt x="714" y="9287"/>
                  </a:moveTo>
                  <a:cubicBezTo>
                    <a:pt x="670" y="9296"/>
                    <a:pt x="634" y="9323"/>
                    <a:pt x="643" y="9376"/>
                  </a:cubicBezTo>
                  <a:cubicBezTo>
                    <a:pt x="643" y="9430"/>
                    <a:pt x="679" y="9456"/>
                    <a:pt x="732" y="9456"/>
                  </a:cubicBezTo>
                  <a:cubicBezTo>
                    <a:pt x="786" y="9448"/>
                    <a:pt x="804" y="9412"/>
                    <a:pt x="812" y="9367"/>
                  </a:cubicBezTo>
                  <a:cubicBezTo>
                    <a:pt x="804" y="9314"/>
                    <a:pt x="768" y="9278"/>
                    <a:pt x="714" y="9287"/>
                  </a:cubicBezTo>
                  <a:close/>
                  <a:moveTo>
                    <a:pt x="1401" y="9278"/>
                  </a:moveTo>
                  <a:cubicBezTo>
                    <a:pt x="1348" y="9278"/>
                    <a:pt x="1312" y="9314"/>
                    <a:pt x="1312" y="9376"/>
                  </a:cubicBezTo>
                  <a:cubicBezTo>
                    <a:pt x="1312" y="9430"/>
                    <a:pt x="1348" y="9465"/>
                    <a:pt x="1410" y="9465"/>
                  </a:cubicBezTo>
                  <a:cubicBezTo>
                    <a:pt x="1473" y="9465"/>
                    <a:pt x="1499" y="9430"/>
                    <a:pt x="1499" y="9367"/>
                  </a:cubicBezTo>
                  <a:cubicBezTo>
                    <a:pt x="1499" y="9314"/>
                    <a:pt x="1464" y="9278"/>
                    <a:pt x="1401" y="9278"/>
                  </a:cubicBezTo>
                  <a:close/>
                  <a:moveTo>
                    <a:pt x="1499" y="10036"/>
                  </a:moveTo>
                  <a:cubicBezTo>
                    <a:pt x="1499" y="9974"/>
                    <a:pt x="1464" y="9938"/>
                    <a:pt x="1410" y="9938"/>
                  </a:cubicBezTo>
                  <a:cubicBezTo>
                    <a:pt x="1357" y="9938"/>
                    <a:pt x="1321" y="9974"/>
                    <a:pt x="1312" y="10027"/>
                  </a:cubicBezTo>
                  <a:cubicBezTo>
                    <a:pt x="1312" y="10081"/>
                    <a:pt x="1348" y="10117"/>
                    <a:pt x="1410" y="10126"/>
                  </a:cubicBezTo>
                  <a:cubicBezTo>
                    <a:pt x="1464" y="10117"/>
                    <a:pt x="1499" y="10090"/>
                    <a:pt x="1499" y="10036"/>
                  </a:cubicBezTo>
                  <a:close/>
                  <a:moveTo>
                    <a:pt x="2052" y="12606"/>
                  </a:moveTo>
                  <a:cubicBezTo>
                    <a:pt x="2008" y="12615"/>
                    <a:pt x="1981" y="12641"/>
                    <a:pt x="1981" y="12695"/>
                  </a:cubicBezTo>
                  <a:cubicBezTo>
                    <a:pt x="1990" y="12748"/>
                    <a:pt x="2026" y="12775"/>
                    <a:pt x="2079" y="12775"/>
                  </a:cubicBezTo>
                  <a:cubicBezTo>
                    <a:pt x="2124" y="12766"/>
                    <a:pt x="2151" y="12730"/>
                    <a:pt x="2151" y="12686"/>
                  </a:cubicBezTo>
                  <a:cubicBezTo>
                    <a:pt x="2142" y="12632"/>
                    <a:pt x="2106" y="12597"/>
                    <a:pt x="2052" y="12606"/>
                  </a:cubicBezTo>
                  <a:close/>
                  <a:moveTo>
                    <a:pt x="3292" y="13346"/>
                  </a:moveTo>
                  <a:cubicBezTo>
                    <a:pt x="3292" y="13408"/>
                    <a:pt x="3328" y="13444"/>
                    <a:pt x="3382" y="13444"/>
                  </a:cubicBezTo>
                  <a:cubicBezTo>
                    <a:pt x="3444" y="13444"/>
                    <a:pt x="3480" y="13408"/>
                    <a:pt x="3480" y="13346"/>
                  </a:cubicBezTo>
                  <a:cubicBezTo>
                    <a:pt x="3480" y="13284"/>
                    <a:pt x="3444" y="13257"/>
                    <a:pt x="3382" y="13248"/>
                  </a:cubicBezTo>
                  <a:cubicBezTo>
                    <a:pt x="3328" y="13257"/>
                    <a:pt x="3292" y="13293"/>
                    <a:pt x="3292" y="13346"/>
                  </a:cubicBezTo>
                  <a:close/>
                  <a:moveTo>
                    <a:pt x="2820" y="12686"/>
                  </a:moveTo>
                  <a:cubicBezTo>
                    <a:pt x="2820" y="12632"/>
                    <a:pt x="2784" y="12597"/>
                    <a:pt x="2722" y="12597"/>
                  </a:cubicBezTo>
                  <a:cubicBezTo>
                    <a:pt x="2668" y="12597"/>
                    <a:pt x="2632" y="12632"/>
                    <a:pt x="2632" y="12686"/>
                  </a:cubicBezTo>
                  <a:cubicBezTo>
                    <a:pt x="2632" y="12748"/>
                    <a:pt x="2668" y="12775"/>
                    <a:pt x="2722" y="12784"/>
                  </a:cubicBezTo>
                  <a:cubicBezTo>
                    <a:pt x="2784" y="12775"/>
                    <a:pt x="2820" y="12748"/>
                    <a:pt x="2820" y="12686"/>
                  </a:cubicBezTo>
                  <a:close/>
                  <a:moveTo>
                    <a:pt x="1321" y="10688"/>
                  </a:moveTo>
                  <a:cubicBezTo>
                    <a:pt x="1321" y="10741"/>
                    <a:pt x="1348" y="10777"/>
                    <a:pt x="1401" y="10777"/>
                  </a:cubicBezTo>
                  <a:cubicBezTo>
                    <a:pt x="1464" y="10777"/>
                    <a:pt x="1499" y="10741"/>
                    <a:pt x="1499" y="10688"/>
                  </a:cubicBezTo>
                  <a:cubicBezTo>
                    <a:pt x="1499" y="10634"/>
                    <a:pt x="1455" y="10598"/>
                    <a:pt x="1401" y="10598"/>
                  </a:cubicBezTo>
                  <a:cubicBezTo>
                    <a:pt x="1357" y="10607"/>
                    <a:pt x="1321" y="10634"/>
                    <a:pt x="1321" y="10688"/>
                  </a:cubicBezTo>
                  <a:close/>
                  <a:moveTo>
                    <a:pt x="4631" y="2703"/>
                  </a:moveTo>
                  <a:cubicBezTo>
                    <a:pt x="4622" y="2766"/>
                    <a:pt x="4657" y="2801"/>
                    <a:pt x="4720" y="2810"/>
                  </a:cubicBezTo>
                  <a:cubicBezTo>
                    <a:pt x="4782" y="2810"/>
                    <a:pt x="4818" y="2784"/>
                    <a:pt x="4818" y="2712"/>
                  </a:cubicBezTo>
                  <a:cubicBezTo>
                    <a:pt x="4818" y="2650"/>
                    <a:pt x="4782" y="2623"/>
                    <a:pt x="4729" y="2614"/>
                  </a:cubicBezTo>
                  <a:cubicBezTo>
                    <a:pt x="4666" y="2614"/>
                    <a:pt x="4631" y="2650"/>
                    <a:pt x="4631" y="2703"/>
                  </a:cubicBezTo>
                  <a:close/>
                  <a:moveTo>
                    <a:pt x="4078" y="2623"/>
                  </a:moveTo>
                  <a:cubicBezTo>
                    <a:pt x="4024" y="2614"/>
                    <a:pt x="3979" y="2650"/>
                    <a:pt x="3979" y="2703"/>
                  </a:cubicBezTo>
                  <a:cubicBezTo>
                    <a:pt x="3970" y="2757"/>
                    <a:pt x="4006" y="2801"/>
                    <a:pt x="4060" y="2801"/>
                  </a:cubicBezTo>
                  <a:cubicBezTo>
                    <a:pt x="4113" y="2810"/>
                    <a:pt x="4149" y="2766"/>
                    <a:pt x="4158" y="2712"/>
                  </a:cubicBezTo>
                  <a:cubicBezTo>
                    <a:pt x="4149" y="2668"/>
                    <a:pt x="4131" y="2632"/>
                    <a:pt x="4078" y="2623"/>
                  </a:cubicBezTo>
                  <a:close/>
                  <a:moveTo>
                    <a:pt x="5478" y="14684"/>
                  </a:moveTo>
                  <a:cubicBezTo>
                    <a:pt x="5478" y="14631"/>
                    <a:pt x="5442" y="14595"/>
                    <a:pt x="5380" y="14595"/>
                  </a:cubicBezTo>
                  <a:cubicBezTo>
                    <a:pt x="5318" y="14595"/>
                    <a:pt x="5282" y="14631"/>
                    <a:pt x="5291" y="14693"/>
                  </a:cubicBezTo>
                  <a:cubicBezTo>
                    <a:pt x="5291" y="14756"/>
                    <a:pt x="5326" y="14782"/>
                    <a:pt x="5389" y="14782"/>
                  </a:cubicBezTo>
                  <a:cubicBezTo>
                    <a:pt x="5451" y="14773"/>
                    <a:pt x="5478" y="14747"/>
                    <a:pt x="5478" y="14684"/>
                  </a:cubicBezTo>
                  <a:close/>
                  <a:moveTo>
                    <a:pt x="732" y="7949"/>
                  </a:moveTo>
                  <a:cubicBezTo>
                    <a:pt x="679" y="7940"/>
                    <a:pt x="643" y="7976"/>
                    <a:pt x="643" y="8029"/>
                  </a:cubicBezTo>
                  <a:cubicBezTo>
                    <a:pt x="643" y="8083"/>
                    <a:pt x="670" y="8109"/>
                    <a:pt x="723" y="8118"/>
                  </a:cubicBezTo>
                  <a:cubicBezTo>
                    <a:pt x="777" y="8118"/>
                    <a:pt x="804" y="8083"/>
                    <a:pt x="812" y="8029"/>
                  </a:cubicBezTo>
                  <a:cubicBezTo>
                    <a:pt x="804" y="7985"/>
                    <a:pt x="777" y="7949"/>
                    <a:pt x="732" y="7949"/>
                  </a:cubicBezTo>
                  <a:close/>
                  <a:moveTo>
                    <a:pt x="1401" y="7940"/>
                  </a:moveTo>
                  <a:cubicBezTo>
                    <a:pt x="1348" y="7940"/>
                    <a:pt x="1312" y="7976"/>
                    <a:pt x="1312" y="8029"/>
                  </a:cubicBezTo>
                  <a:cubicBezTo>
                    <a:pt x="1312" y="8092"/>
                    <a:pt x="1348" y="8127"/>
                    <a:pt x="1410" y="8127"/>
                  </a:cubicBezTo>
                  <a:cubicBezTo>
                    <a:pt x="1473" y="8127"/>
                    <a:pt x="1499" y="8083"/>
                    <a:pt x="1508" y="8020"/>
                  </a:cubicBezTo>
                  <a:cubicBezTo>
                    <a:pt x="1490" y="7976"/>
                    <a:pt x="1464" y="7931"/>
                    <a:pt x="1401" y="7940"/>
                  </a:cubicBezTo>
                  <a:close/>
                  <a:moveTo>
                    <a:pt x="1410" y="6620"/>
                  </a:moveTo>
                  <a:cubicBezTo>
                    <a:pt x="1348" y="6620"/>
                    <a:pt x="1312" y="6655"/>
                    <a:pt x="1312" y="6718"/>
                  </a:cubicBezTo>
                  <a:cubicBezTo>
                    <a:pt x="1312" y="6771"/>
                    <a:pt x="1348" y="6807"/>
                    <a:pt x="1401" y="6807"/>
                  </a:cubicBezTo>
                  <a:cubicBezTo>
                    <a:pt x="1464" y="6807"/>
                    <a:pt x="1499" y="6771"/>
                    <a:pt x="1499" y="6700"/>
                  </a:cubicBezTo>
                  <a:cubicBezTo>
                    <a:pt x="1490" y="6655"/>
                    <a:pt x="1464" y="6620"/>
                    <a:pt x="1410" y="6620"/>
                  </a:cubicBezTo>
                  <a:close/>
                  <a:moveTo>
                    <a:pt x="1499" y="7378"/>
                  </a:moveTo>
                  <a:cubicBezTo>
                    <a:pt x="1499" y="7315"/>
                    <a:pt x="1473" y="7280"/>
                    <a:pt x="1410" y="7280"/>
                  </a:cubicBezTo>
                  <a:cubicBezTo>
                    <a:pt x="1348" y="7271"/>
                    <a:pt x="1312" y="7307"/>
                    <a:pt x="1312" y="7369"/>
                  </a:cubicBezTo>
                  <a:cubicBezTo>
                    <a:pt x="1312" y="7431"/>
                    <a:pt x="1348" y="7458"/>
                    <a:pt x="1401" y="7467"/>
                  </a:cubicBezTo>
                  <a:cubicBezTo>
                    <a:pt x="1464" y="7467"/>
                    <a:pt x="1499" y="7431"/>
                    <a:pt x="1499" y="7378"/>
                  </a:cubicBezTo>
                  <a:close/>
                  <a:moveTo>
                    <a:pt x="1401" y="8591"/>
                  </a:moveTo>
                  <a:cubicBezTo>
                    <a:pt x="1348" y="8600"/>
                    <a:pt x="1312" y="8636"/>
                    <a:pt x="1312" y="8689"/>
                  </a:cubicBezTo>
                  <a:cubicBezTo>
                    <a:pt x="1312" y="8752"/>
                    <a:pt x="1348" y="8787"/>
                    <a:pt x="1410" y="8778"/>
                  </a:cubicBezTo>
                  <a:cubicBezTo>
                    <a:pt x="1473" y="8778"/>
                    <a:pt x="1499" y="8743"/>
                    <a:pt x="1508" y="8680"/>
                  </a:cubicBezTo>
                  <a:cubicBezTo>
                    <a:pt x="1490" y="8636"/>
                    <a:pt x="1464" y="8591"/>
                    <a:pt x="1401" y="8591"/>
                  </a:cubicBezTo>
                  <a:close/>
                  <a:moveTo>
                    <a:pt x="732" y="8609"/>
                  </a:moveTo>
                  <a:cubicBezTo>
                    <a:pt x="679" y="8600"/>
                    <a:pt x="643" y="8636"/>
                    <a:pt x="643" y="8689"/>
                  </a:cubicBezTo>
                  <a:cubicBezTo>
                    <a:pt x="634" y="8734"/>
                    <a:pt x="670" y="8770"/>
                    <a:pt x="714" y="8770"/>
                  </a:cubicBezTo>
                  <a:cubicBezTo>
                    <a:pt x="768" y="8778"/>
                    <a:pt x="804" y="8743"/>
                    <a:pt x="812" y="8689"/>
                  </a:cubicBezTo>
                  <a:cubicBezTo>
                    <a:pt x="804" y="8645"/>
                    <a:pt x="786" y="8609"/>
                    <a:pt x="732" y="8609"/>
                  </a:cubicBezTo>
                  <a:close/>
                  <a:moveTo>
                    <a:pt x="5469" y="15344"/>
                  </a:moveTo>
                  <a:cubicBezTo>
                    <a:pt x="5469" y="15291"/>
                    <a:pt x="5434" y="15264"/>
                    <a:pt x="5389" y="15255"/>
                  </a:cubicBezTo>
                  <a:cubicBezTo>
                    <a:pt x="5335" y="15255"/>
                    <a:pt x="5300" y="15291"/>
                    <a:pt x="5300" y="15344"/>
                  </a:cubicBezTo>
                  <a:cubicBezTo>
                    <a:pt x="5300" y="15398"/>
                    <a:pt x="5335" y="15434"/>
                    <a:pt x="5389" y="15434"/>
                  </a:cubicBezTo>
                  <a:cubicBezTo>
                    <a:pt x="5442" y="15425"/>
                    <a:pt x="5478" y="15398"/>
                    <a:pt x="5469" y="15344"/>
                  </a:cubicBezTo>
                  <a:close/>
                  <a:moveTo>
                    <a:pt x="6067" y="15434"/>
                  </a:moveTo>
                  <a:cubicBezTo>
                    <a:pt x="6120" y="15442"/>
                    <a:pt x="6156" y="15407"/>
                    <a:pt x="6156" y="15353"/>
                  </a:cubicBezTo>
                  <a:cubicBezTo>
                    <a:pt x="6156" y="15291"/>
                    <a:pt x="6120" y="15255"/>
                    <a:pt x="6067" y="15255"/>
                  </a:cubicBezTo>
                  <a:cubicBezTo>
                    <a:pt x="6013" y="15255"/>
                    <a:pt x="5978" y="15291"/>
                    <a:pt x="5978" y="15344"/>
                  </a:cubicBezTo>
                  <a:cubicBezTo>
                    <a:pt x="5978" y="15398"/>
                    <a:pt x="6013" y="15434"/>
                    <a:pt x="6067" y="15434"/>
                  </a:cubicBezTo>
                  <a:close/>
                  <a:moveTo>
                    <a:pt x="6718" y="15255"/>
                  </a:moveTo>
                  <a:cubicBezTo>
                    <a:pt x="6665" y="15255"/>
                    <a:pt x="6629" y="15291"/>
                    <a:pt x="6629" y="15353"/>
                  </a:cubicBezTo>
                  <a:cubicBezTo>
                    <a:pt x="6638" y="15407"/>
                    <a:pt x="6674" y="15442"/>
                    <a:pt x="6727" y="15442"/>
                  </a:cubicBezTo>
                  <a:cubicBezTo>
                    <a:pt x="6790" y="15442"/>
                    <a:pt x="6816" y="15398"/>
                    <a:pt x="6816" y="15344"/>
                  </a:cubicBezTo>
                  <a:cubicBezTo>
                    <a:pt x="6807" y="15282"/>
                    <a:pt x="6781" y="15246"/>
                    <a:pt x="6718" y="15255"/>
                  </a:cubicBezTo>
                  <a:close/>
                  <a:moveTo>
                    <a:pt x="4078" y="14773"/>
                  </a:moveTo>
                  <a:cubicBezTo>
                    <a:pt x="4122" y="14764"/>
                    <a:pt x="4149" y="14738"/>
                    <a:pt x="4149" y="14684"/>
                  </a:cubicBezTo>
                  <a:cubicBezTo>
                    <a:pt x="4149" y="14631"/>
                    <a:pt x="4113" y="14604"/>
                    <a:pt x="4060" y="14604"/>
                  </a:cubicBezTo>
                  <a:cubicBezTo>
                    <a:pt x="4015" y="14604"/>
                    <a:pt x="3988" y="14640"/>
                    <a:pt x="3979" y="14693"/>
                  </a:cubicBezTo>
                  <a:cubicBezTo>
                    <a:pt x="3988" y="14747"/>
                    <a:pt x="4024" y="14773"/>
                    <a:pt x="4078" y="14773"/>
                  </a:cubicBezTo>
                  <a:close/>
                  <a:moveTo>
                    <a:pt x="4631" y="14684"/>
                  </a:moveTo>
                  <a:cubicBezTo>
                    <a:pt x="4631" y="14747"/>
                    <a:pt x="4666" y="14782"/>
                    <a:pt x="4729" y="14782"/>
                  </a:cubicBezTo>
                  <a:cubicBezTo>
                    <a:pt x="4782" y="14782"/>
                    <a:pt x="4818" y="14747"/>
                    <a:pt x="4818" y="14693"/>
                  </a:cubicBezTo>
                  <a:cubicBezTo>
                    <a:pt x="4818" y="14631"/>
                    <a:pt x="4782" y="14604"/>
                    <a:pt x="4720" y="14595"/>
                  </a:cubicBezTo>
                  <a:cubicBezTo>
                    <a:pt x="4675" y="14604"/>
                    <a:pt x="4631" y="14631"/>
                    <a:pt x="4631" y="14684"/>
                  </a:cubicBezTo>
                  <a:close/>
                  <a:moveTo>
                    <a:pt x="3489" y="12686"/>
                  </a:moveTo>
                  <a:cubicBezTo>
                    <a:pt x="3480" y="12615"/>
                    <a:pt x="3444" y="12579"/>
                    <a:pt x="3382" y="12588"/>
                  </a:cubicBezTo>
                  <a:cubicBezTo>
                    <a:pt x="3310" y="12588"/>
                    <a:pt x="3275" y="12632"/>
                    <a:pt x="3284" y="12695"/>
                  </a:cubicBezTo>
                  <a:cubicBezTo>
                    <a:pt x="3284" y="12757"/>
                    <a:pt x="3328" y="12793"/>
                    <a:pt x="3391" y="12793"/>
                  </a:cubicBezTo>
                  <a:cubicBezTo>
                    <a:pt x="3453" y="12784"/>
                    <a:pt x="3489" y="12748"/>
                    <a:pt x="3489" y="12686"/>
                  </a:cubicBezTo>
                  <a:close/>
                  <a:moveTo>
                    <a:pt x="5282" y="2712"/>
                  </a:moveTo>
                  <a:cubicBezTo>
                    <a:pt x="5282" y="2784"/>
                    <a:pt x="5326" y="2819"/>
                    <a:pt x="5389" y="2819"/>
                  </a:cubicBezTo>
                  <a:cubicBezTo>
                    <a:pt x="5451" y="2810"/>
                    <a:pt x="5487" y="2775"/>
                    <a:pt x="5487" y="2712"/>
                  </a:cubicBezTo>
                  <a:cubicBezTo>
                    <a:pt x="5487" y="2641"/>
                    <a:pt x="5442" y="2614"/>
                    <a:pt x="5380" y="2605"/>
                  </a:cubicBezTo>
                  <a:cubicBezTo>
                    <a:pt x="5318" y="2614"/>
                    <a:pt x="5282" y="2650"/>
                    <a:pt x="5282" y="2712"/>
                  </a:cubicBezTo>
                  <a:close/>
                  <a:moveTo>
                    <a:pt x="2061" y="10589"/>
                  </a:moveTo>
                  <a:cubicBezTo>
                    <a:pt x="2008" y="10589"/>
                    <a:pt x="1972" y="10625"/>
                    <a:pt x="1963" y="10679"/>
                  </a:cubicBezTo>
                  <a:cubicBezTo>
                    <a:pt x="1963" y="10750"/>
                    <a:pt x="1999" y="10786"/>
                    <a:pt x="2061" y="10786"/>
                  </a:cubicBezTo>
                  <a:cubicBezTo>
                    <a:pt x="2124" y="10795"/>
                    <a:pt x="2160" y="10750"/>
                    <a:pt x="2168" y="10688"/>
                  </a:cubicBezTo>
                  <a:cubicBezTo>
                    <a:pt x="2160" y="10625"/>
                    <a:pt x="2133" y="10589"/>
                    <a:pt x="2061" y="10589"/>
                  </a:cubicBezTo>
                  <a:close/>
                  <a:moveTo>
                    <a:pt x="3310" y="4033"/>
                  </a:moveTo>
                  <a:cubicBezTo>
                    <a:pt x="3310" y="4086"/>
                    <a:pt x="3337" y="4131"/>
                    <a:pt x="3400" y="4131"/>
                  </a:cubicBezTo>
                  <a:cubicBezTo>
                    <a:pt x="3462" y="4131"/>
                    <a:pt x="3507" y="4104"/>
                    <a:pt x="3507" y="4033"/>
                  </a:cubicBezTo>
                  <a:cubicBezTo>
                    <a:pt x="3507" y="3970"/>
                    <a:pt x="3471" y="3934"/>
                    <a:pt x="3408" y="3925"/>
                  </a:cubicBezTo>
                  <a:cubicBezTo>
                    <a:pt x="3346" y="3934"/>
                    <a:pt x="3310" y="3970"/>
                    <a:pt x="3310" y="4033"/>
                  </a:cubicBezTo>
                  <a:close/>
                  <a:moveTo>
                    <a:pt x="2722" y="11928"/>
                  </a:moveTo>
                  <a:cubicBezTo>
                    <a:pt x="2668" y="11928"/>
                    <a:pt x="2632" y="11963"/>
                    <a:pt x="2623" y="12017"/>
                  </a:cubicBezTo>
                  <a:cubicBezTo>
                    <a:pt x="2623" y="12088"/>
                    <a:pt x="2650" y="12124"/>
                    <a:pt x="2722" y="12133"/>
                  </a:cubicBezTo>
                  <a:cubicBezTo>
                    <a:pt x="2784" y="12133"/>
                    <a:pt x="2820" y="12097"/>
                    <a:pt x="2829" y="12035"/>
                  </a:cubicBezTo>
                  <a:cubicBezTo>
                    <a:pt x="2820" y="11972"/>
                    <a:pt x="2793" y="11928"/>
                    <a:pt x="2722" y="11928"/>
                  </a:cubicBezTo>
                  <a:close/>
                  <a:moveTo>
                    <a:pt x="3962" y="3372"/>
                  </a:moveTo>
                  <a:cubicBezTo>
                    <a:pt x="3962" y="3435"/>
                    <a:pt x="3997" y="3470"/>
                    <a:pt x="4060" y="3470"/>
                  </a:cubicBezTo>
                  <a:cubicBezTo>
                    <a:pt x="4122" y="3479"/>
                    <a:pt x="4167" y="3444"/>
                    <a:pt x="4167" y="3381"/>
                  </a:cubicBezTo>
                  <a:cubicBezTo>
                    <a:pt x="4167" y="3310"/>
                    <a:pt x="4131" y="3274"/>
                    <a:pt x="4069" y="3274"/>
                  </a:cubicBezTo>
                  <a:cubicBezTo>
                    <a:pt x="4006" y="3274"/>
                    <a:pt x="3970" y="3310"/>
                    <a:pt x="3962" y="3372"/>
                  </a:cubicBezTo>
                  <a:close/>
                  <a:moveTo>
                    <a:pt x="6165" y="14693"/>
                  </a:moveTo>
                  <a:cubicBezTo>
                    <a:pt x="6174" y="14622"/>
                    <a:pt x="6129" y="14586"/>
                    <a:pt x="6067" y="14586"/>
                  </a:cubicBezTo>
                  <a:cubicBezTo>
                    <a:pt x="6004" y="14586"/>
                    <a:pt x="5960" y="14622"/>
                    <a:pt x="5960" y="14684"/>
                  </a:cubicBezTo>
                  <a:cubicBezTo>
                    <a:pt x="5960" y="14756"/>
                    <a:pt x="6004" y="14782"/>
                    <a:pt x="6067" y="14791"/>
                  </a:cubicBezTo>
                  <a:cubicBezTo>
                    <a:pt x="6129" y="14791"/>
                    <a:pt x="6165" y="14756"/>
                    <a:pt x="6165" y="14693"/>
                  </a:cubicBezTo>
                  <a:close/>
                  <a:moveTo>
                    <a:pt x="4720" y="13926"/>
                  </a:moveTo>
                  <a:cubicBezTo>
                    <a:pt x="4657" y="13926"/>
                    <a:pt x="4622" y="13971"/>
                    <a:pt x="4622" y="14033"/>
                  </a:cubicBezTo>
                  <a:cubicBezTo>
                    <a:pt x="4622" y="14095"/>
                    <a:pt x="4666" y="14131"/>
                    <a:pt x="4729" y="14131"/>
                  </a:cubicBezTo>
                  <a:cubicBezTo>
                    <a:pt x="4791" y="14131"/>
                    <a:pt x="4827" y="14086"/>
                    <a:pt x="4827" y="14024"/>
                  </a:cubicBezTo>
                  <a:cubicBezTo>
                    <a:pt x="4818" y="13962"/>
                    <a:pt x="4782" y="13926"/>
                    <a:pt x="4720" y="13926"/>
                  </a:cubicBezTo>
                  <a:close/>
                  <a:moveTo>
                    <a:pt x="2061" y="6611"/>
                  </a:moveTo>
                  <a:cubicBezTo>
                    <a:pt x="1999" y="6611"/>
                    <a:pt x="1963" y="6655"/>
                    <a:pt x="1963" y="6718"/>
                  </a:cubicBezTo>
                  <a:cubicBezTo>
                    <a:pt x="1963" y="6780"/>
                    <a:pt x="2008" y="6816"/>
                    <a:pt x="2070" y="6816"/>
                  </a:cubicBezTo>
                  <a:cubicBezTo>
                    <a:pt x="2133" y="6816"/>
                    <a:pt x="2168" y="6771"/>
                    <a:pt x="2168" y="6709"/>
                  </a:cubicBezTo>
                  <a:cubicBezTo>
                    <a:pt x="2160" y="6646"/>
                    <a:pt x="2124" y="6611"/>
                    <a:pt x="2061" y="6611"/>
                  </a:cubicBezTo>
                  <a:close/>
                  <a:moveTo>
                    <a:pt x="1963" y="6040"/>
                  </a:moveTo>
                  <a:cubicBezTo>
                    <a:pt x="1972" y="6102"/>
                    <a:pt x="2008" y="6138"/>
                    <a:pt x="2079" y="6129"/>
                  </a:cubicBezTo>
                  <a:cubicBezTo>
                    <a:pt x="2133" y="6129"/>
                    <a:pt x="2168" y="6084"/>
                    <a:pt x="2168" y="6031"/>
                  </a:cubicBezTo>
                  <a:cubicBezTo>
                    <a:pt x="2168" y="5968"/>
                    <a:pt x="2124" y="5933"/>
                    <a:pt x="2061" y="5933"/>
                  </a:cubicBezTo>
                  <a:cubicBezTo>
                    <a:pt x="1999" y="5933"/>
                    <a:pt x="1963" y="5968"/>
                    <a:pt x="1963" y="6040"/>
                  </a:cubicBezTo>
                  <a:close/>
                  <a:moveTo>
                    <a:pt x="6718" y="1954"/>
                  </a:moveTo>
                  <a:cubicBezTo>
                    <a:pt x="6656" y="1954"/>
                    <a:pt x="6620" y="1999"/>
                    <a:pt x="6620" y="2052"/>
                  </a:cubicBezTo>
                  <a:cubicBezTo>
                    <a:pt x="6629" y="2115"/>
                    <a:pt x="6665" y="2159"/>
                    <a:pt x="6727" y="2150"/>
                  </a:cubicBezTo>
                  <a:cubicBezTo>
                    <a:pt x="6790" y="2150"/>
                    <a:pt x="6825" y="2115"/>
                    <a:pt x="6825" y="2043"/>
                  </a:cubicBezTo>
                  <a:cubicBezTo>
                    <a:pt x="6816" y="1990"/>
                    <a:pt x="6781" y="1954"/>
                    <a:pt x="6718" y="1954"/>
                  </a:cubicBezTo>
                  <a:close/>
                  <a:moveTo>
                    <a:pt x="2177" y="8689"/>
                  </a:moveTo>
                  <a:cubicBezTo>
                    <a:pt x="2177" y="8627"/>
                    <a:pt x="2142" y="8582"/>
                    <a:pt x="2079" y="8582"/>
                  </a:cubicBezTo>
                  <a:cubicBezTo>
                    <a:pt x="2008" y="8573"/>
                    <a:pt x="1963" y="8618"/>
                    <a:pt x="1954" y="8680"/>
                  </a:cubicBezTo>
                  <a:cubicBezTo>
                    <a:pt x="1954" y="8752"/>
                    <a:pt x="1999" y="8787"/>
                    <a:pt x="2061" y="8805"/>
                  </a:cubicBezTo>
                  <a:cubicBezTo>
                    <a:pt x="2133" y="8796"/>
                    <a:pt x="2177" y="8761"/>
                    <a:pt x="2177" y="8689"/>
                  </a:cubicBezTo>
                  <a:close/>
                  <a:moveTo>
                    <a:pt x="2070" y="7922"/>
                  </a:moveTo>
                  <a:cubicBezTo>
                    <a:pt x="2008" y="7922"/>
                    <a:pt x="1963" y="7958"/>
                    <a:pt x="1954" y="8020"/>
                  </a:cubicBezTo>
                  <a:cubicBezTo>
                    <a:pt x="1954" y="8092"/>
                    <a:pt x="1990" y="8136"/>
                    <a:pt x="2061" y="8136"/>
                  </a:cubicBezTo>
                  <a:cubicBezTo>
                    <a:pt x="2124" y="8145"/>
                    <a:pt x="2168" y="8100"/>
                    <a:pt x="2177" y="8029"/>
                  </a:cubicBezTo>
                  <a:cubicBezTo>
                    <a:pt x="2168" y="7967"/>
                    <a:pt x="2133" y="7922"/>
                    <a:pt x="2070" y="7922"/>
                  </a:cubicBezTo>
                  <a:close/>
                  <a:moveTo>
                    <a:pt x="2177" y="9385"/>
                  </a:moveTo>
                  <a:cubicBezTo>
                    <a:pt x="2177" y="9314"/>
                    <a:pt x="2142" y="9269"/>
                    <a:pt x="2070" y="9260"/>
                  </a:cubicBezTo>
                  <a:cubicBezTo>
                    <a:pt x="2008" y="9260"/>
                    <a:pt x="1963" y="9296"/>
                    <a:pt x="1963" y="9358"/>
                  </a:cubicBezTo>
                  <a:cubicBezTo>
                    <a:pt x="1954" y="9430"/>
                    <a:pt x="1999" y="9465"/>
                    <a:pt x="2061" y="9483"/>
                  </a:cubicBezTo>
                  <a:cubicBezTo>
                    <a:pt x="2124" y="9474"/>
                    <a:pt x="2168" y="9448"/>
                    <a:pt x="2177" y="9385"/>
                  </a:cubicBezTo>
                  <a:close/>
                  <a:moveTo>
                    <a:pt x="5960" y="2721"/>
                  </a:moveTo>
                  <a:cubicBezTo>
                    <a:pt x="5960" y="2784"/>
                    <a:pt x="6004" y="2819"/>
                    <a:pt x="6067" y="2819"/>
                  </a:cubicBezTo>
                  <a:cubicBezTo>
                    <a:pt x="6129" y="2819"/>
                    <a:pt x="6174" y="2775"/>
                    <a:pt x="6174" y="2712"/>
                  </a:cubicBezTo>
                  <a:cubicBezTo>
                    <a:pt x="6174" y="2641"/>
                    <a:pt x="6129" y="2605"/>
                    <a:pt x="6058" y="2596"/>
                  </a:cubicBezTo>
                  <a:cubicBezTo>
                    <a:pt x="5996" y="2614"/>
                    <a:pt x="5951" y="2650"/>
                    <a:pt x="5960" y="2721"/>
                  </a:cubicBezTo>
                  <a:close/>
                  <a:moveTo>
                    <a:pt x="2730" y="5264"/>
                  </a:moveTo>
                  <a:cubicBezTo>
                    <a:pt x="2659" y="5264"/>
                    <a:pt x="2615" y="5308"/>
                    <a:pt x="2615" y="5380"/>
                  </a:cubicBezTo>
                  <a:cubicBezTo>
                    <a:pt x="2623" y="5442"/>
                    <a:pt x="2668" y="5487"/>
                    <a:pt x="2739" y="5478"/>
                  </a:cubicBezTo>
                  <a:cubicBezTo>
                    <a:pt x="2793" y="5469"/>
                    <a:pt x="2829" y="5433"/>
                    <a:pt x="2838" y="5371"/>
                  </a:cubicBezTo>
                  <a:cubicBezTo>
                    <a:pt x="2820" y="5308"/>
                    <a:pt x="2793" y="5264"/>
                    <a:pt x="2730" y="5264"/>
                  </a:cubicBezTo>
                  <a:close/>
                  <a:moveTo>
                    <a:pt x="2722" y="11259"/>
                  </a:moveTo>
                  <a:cubicBezTo>
                    <a:pt x="2659" y="11259"/>
                    <a:pt x="2615" y="11303"/>
                    <a:pt x="2615" y="11374"/>
                  </a:cubicBezTo>
                  <a:cubicBezTo>
                    <a:pt x="2615" y="11437"/>
                    <a:pt x="2659" y="11482"/>
                    <a:pt x="2722" y="11482"/>
                  </a:cubicBezTo>
                  <a:cubicBezTo>
                    <a:pt x="2784" y="11482"/>
                    <a:pt x="2829" y="11437"/>
                    <a:pt x="2838" y="11374"/>
                  </a:cubicBezTo>
                  <a:cubicBezTo>
                    <a:pt x="2829" y="11303"/>
                    <a:pt x="2793" y="11259"/>
                    <a:pt x="2722" y="11259"/>
                  </a:cubicBezTo>
                  <a:close/>
                  <a:moveTo>
                    <a:pt x="2070" y="9920"/>
                  </a:moveTo>
                  <a:cubicBezTo>
                    <a:pt x="2008" y="9920"/>
                    <a:pt x="1963" y="9965"/>
                    <a:pt x="1963" y="10027"/>
                  </a:cubicBezTo>
                  <a:cubicBezTo>
                    <a:pt x="1954" y="10090"/>
                    <a:pt x="1999" y="10134"/>
                    <a:pt x="2061" y="10134"/>
                  </a:cubicBezTo>
                  <a:cubicBezTo>
                    <a:pt x="2124" y="10143"/>
                    <a:pt x="2168" y="10099"/>
                    <a:pt x="2177" y="10027"/>
                  </a:cubicBezTo>
                  <a:cubicBezTo>
                    <a:pt x="2168" y="9965"/>
                    <a:pt x="2133" y="9929"/>
                    <a:pt x="2070" y="9920"/>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64"/>
            <p:cNvSpPr/>
            <p:nvPr/>
          </p:nvSpPr>
          <p:spPr>
            <a:xfrm>
              <a:off x="6854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64"/>
            <p:cNvSpPr/>
            <p:nvPr/>
          </p:nvSpPr>
          <p:spPr>
            <a:xfrm>
              <a:off x="692990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64"/>
            <p:cNvSpPr/>
            <p:nvPr/>
          </p:nvSpPr>
          <p:spPr>
            <a:xfrm>
              <a:off x="70054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64"/>
            <p:cNvSpPr/>
            <p:nvPr/>
          </p:nvSpPr>
          <p:spPr>
            <a:xfrm>
              <a:off x="70867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64"/>
            <p:cNvSpPr/>
            <p:nvPr/>
          </p:nvSpPr>
          <p:spPr>
            <a:xfrm>
              <a:off x="716225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64"/>
            <p:cNvSpPr/>
            <p:nvPr/>
          </p:nvSpPr>
          <p:spPr>
            <a:xfrm>
              <a:off x="72377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64"/>
            <p:cNvSpPr/>
            <p:nvPr/>
          </p:nvSpPr>
          <p:spPr>
            <a:xfrm>
              <a:off x="73190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64"/>
            <p:cNvSpPr/>
            <p:nvPr/>
          </p:nvSpPr>
          <p:spPr>
            <a:xfrm>
              <a:off x="70054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64"/>
            <p:cNvSpPr/>
            <p:nvPr/>
          </p:nvSpPr>
          <p:spPr>
            <a:xfrm>
              <a:off x="70867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64"/>
            <p:cNvSpPr/>
            <p:nvPr/>
          </p:nvSpPr>
          <p:spPr>
            <a:xfrm>
              <a:off x="716225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64"/>
            <p:cNvSpPr/>
            <p:nvPr/>
          </p:nvSpPr>
          <p:spPr>
            <a:xfrm>
              <a:off x="6704925" y="205175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64"/>
            <p:cNvSpPr/>
            <p:nvPr/>
          </p:nvSpPr>
          <p:spPr>
            <a:xfrm>
              <a:off x="7478375" y="2043425"/>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64"/>
            <p:cNvSpPr/>
            <p:nvPr/>
          </p:nvSpPr>
          <p:spPr>
            <a:xfrm>
              <a:off x="723777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64"/>
            <p:cNvSpPr/>
            <p:nvPr/>
          </p:nvSpPr>
          <p:spPr>
            <a:xfrm>
              <a:off x="7400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64"/>
            <p:cNvSpPr/>
            <p:nvPr/>
          </p:nvSpPr>
          <p:spPr>
            <a:xfrm>
              <a:off x="731330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709" name="Google Shape;1709;p64"/>
          <p:cNvPicPr preferRelativeResize="0"/>
          <p:nvPr/>
        </p:nvPicPr>
        <p:blipFill rotWithShape="1">
          <a:blip r:embed="rId2">
            <a:alphaModFix amt="23000"/>
          </a:blip>
          <a:srcRect b="7806" l="0" r="0" t="7798"/>
          <a:stretch/>
        </p:blipFill>
        <p:spPr>
          <a:xfrm>
            <a:off x="1" y="-25"/>
            <a:ext cx="9144003" cy="5143501"/>
          </a:xfrm>
          <a:prstGeom prst="rect">
            <a:avLst/>
          </a:prstGeom>
          <a:noFill/>
          <a:ln>
            <a:noFill/>
          </a:ln>
        </p:spPr>
      </p:pic>
      <p:sp>
        <p:nvSpPr>
          <p:cNvPr id="1710" name="Google Shape;1710;p64"/>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711" name="Shape 1711"/>
        <p:cNvGrpSpPr/>
        <p:nvPr/>
      </p:nvGrpSpPr>
      <p:grpSpPr>
        <a:xfrm>
          <a:off x="0" y="0"/>
          <a:ext cx="0" cy="0"/>
          <a:chOff x="0" y="0"/>
          <a:chExt cx="0" cy="0"/>
        </a:xfrm>
      </p:grpSpPr>
      <p:sp>
        <p:nvSpPr>
          <p:cNvPr id="1712" name="Google Shape;1712;p65"/>
          <p:cNvSpPr/>
          <p:nvPr/>
        </p:nvSpPr>
        <p:spPr>
          <a:xfrm rot="5400000">
            <a:off x="-821125" y="-367445"/>
            <a:ext cx="2541703" cy="1237997"/>
          </a:xfrm>
          <a:custGeom>
            <a:rect b="b" l="l" r="r" t="t"/>
            <a:pathLst>
              <a:path extrusionOk="0" h="6888" w="14141">
                <a:moveTo>
                  <a:pt x="5460" y="6557"/>
                </a:moveTo>
                <a:cubicBezTo>
                  <a:pt x="5371" y="6557"/>
                  <a:pt x="5300" y="6629"/>
                  <a:pt x="5300" y="6718"/>
                </a:cubicBezTo>
                <a:cubicBezTo>
                  <a:pt x="5300" y="6807"/>
                  <a:pt x="5371" y="6887"/>
                  <a:pt x="5460" y="6887"/>
                </a:cubicBezTo>
                <a:cubicBezTo>
                  <a:pt x="5550" y="6887"/>
                  <a:pt x="5630" y="6807"/>
                  <a:pt x="5630" y="6718"/>
                </a:cubicBezTo>
                <a:cubicBezTo>
                  <a:pt x="5630" y="6629"/>
                  <a:pt x="5550" y="6557"/>
                  <a:pt x="5460" y="6557"/>
                </a:cubicBezTo>
                <a:close/>
                <a:moveTo>
                  <a:pt x="6121" y="6557"/>
                </a:moveTo>
                <a:cubicBezTo>
                  <a:pt x="6040" y="6557"/>
                  <a:pt x="5960" y="6629"/>
                  <a:pt x="5960" y="6709"/>
                </a:cubicBezTo>
                <a:cubicBezTo>
                  <a:pt x="5951" y="6798"/>
                  <a:pt x="6022" y="6878"/>
                  <a:pt x="6112" y="6878"/>
                </a:cubicBezTo>
                <a:cubicBezTo>
                  <a:pt x="6201" y="6887"/>
                  <a:pt x="6281" y="6816"/>
                  <a:pt x="6281" y="6727"/>
                </a:cubicBezTo>
                <a:cubicBezTo>
                  <a:pt x="6290" y="6638"/>
                  <a:pt x="6210" y="6557"/>
                  <a:pt x="6121" y="6557"/>
                </a:cubicBezTo>
                <a:close/>
                <a:moveTo>
                  <a:pt x="4943" y="6709"/>
                </a:moveTo>
                <a:cubicBezTo>
                  <a:pt x="4943" y="6629"/>
                  <a:pt x="4863" y="6557"/>
                  <a:pt x="4782" y="6557"/>
                </a:cubicBezTo>
                <a:cubicBezTo>
                  <a:pt x="4693" y="6557"/>
                  <a:pt x="4613" y="6629"/>
                  <a:pt x="4613" y="6718"/>
                </a:cubicBezTo>
                <a:cubicBezTo>
                  <a:pt x="4613" y="6807"/>
                  <a:pt x="4693" y="6887"/>
                  <a:pt x="4782" y="6878"/>
                </a:cubicBezTo>
                <a:cubicBezTo>
                  <a:pt x="4872" y="6878"/>
                  <a:pt x="4943" y="6798"/>
                  <a:pt x="4943" y="6709"/>
                </a:cubicBezTo>
                <a:close/>
                <a:moveTo>
                  <a:pt x="6781" y="6557"/>
                </a:moveTo>
                <a:cubicBezTo>
                  <a:pt x="6683" y="6566"/>
                  <a:pt x="6629" y="6620"/>
                  <a:pt x="6620" y="6709"/>
                </a:cubicBezTo>
                <a:cubicBezTo>
                  <a:pt x="6611" y="6789"/>
                  <a:pt x="6683" y="6878"/>
                  <a:pt x="6772" y="6878"/>
                </a:cubicBezTo>
                <a:cubicBezTo>
                  <a:pt x="6861" y="6887"/>
                  <a:pt x="6941" y="6807"/>
                  <a:pt x="6941" y="6727"/>
                </a:cubicBezTo>
                <a:cubicBezTo>
                  <a:pt x="6941" y="6638"/>
                  <a:pt x="6870" y="6557"/>
                  <a:pt x="6781" y="6557"/>
                </a:cubicBezTo>
                <a:close/>
                <a:moveTo>
                  <a:pt x="7280" y="6718"/>
                </a:moveTo>
                <a:cubicBezTo>
                  <a:pt x="7280" y="6798"/>
                  <a:pt x="7352" y="6878"/>
                  <a:pt x="7432" y="6878"/>
                </a:cubicBezTo>
                <a:cubicBezTo>
                  <a:pt x="7521" y="6878"/>
                  <a:pt x="7601" y="6798"/>
                  <a:pt x="7601" y="6718"/>
                </a:cubicBezTo>
                <a:cubicBezTo>
                  <a:pt x="7593" y="6638"/>
                  <a:pt x="7521" y="6557"/>
                  <a:pt x="7441" y="6557"/>
                </a:cubicBezTo>
                <a:cubicBezTo>
                  <a:pt x="7352" y="6557"/>
                  <a:pt x="7280" y="6638"/>
                  <a:pt x="7280" y="6718"/>
                </a:cubicBezTo>
                <a:close/>
                <a:moveTo>
                  <a:pt x="4283" y="6727"/>
                </a:moveTo>
                <a:cubicBezTo>
                  <a:pt x="4283" y="6638"/>
                  <a:pt x="4203" y="6557"/>
                  <a:pt x="4122" y="6557"/>
                </a:cubicBezTo>
                <a:cubicBezTo>
                  <a:pt x="4033" y="6557"/>
                  <a:pt x="3962" y="6629"/>
                  <a:pt x="3962" y="6718"/>
                </a:cubicBezTo>
                <a:cubicBezTo>
                  <a:pt x="3953" y="6798"/>
                  <a:pt x="4033" y="6878"/>
                  <a:pt x="4122" y="6878"/>
                </a:cubicBezTo>
                <a:cubicBezTo>
                  <a:pt x="4203" y="6878"/>
                  <a:pt x="4283" y="6807"/>
                  <a:pt x="4283" y="6727"/>
                </a:cubicBezTo>
                <a:close/>
                <a:moveTo>
                  <a:pt x="5469" y="5879"/>
                </a:moveTo>
                <a:cubicBezTo>
                  <a:pt x="5389" y="5870"/>
                  <a:pt x="5309" y="5951"/>
                  <a:pt x="5300" y="6031"/>
                </a:cubicBezTo>
                <a:cubicBezTo>
                  <a:pt x="5300" y="6111"/>
                  <a:pt x="5371" y="6200"/>
                  <a:pt x="5460" y="6200"/>
                </a:cubicBezTo>
                <a:cubicBezTo>
                  <a:pt x="5541" y="6200"/>
                  <a:pt x="5621" y="6120"/>
                  <a:pt x="5621" y="6040"/>
                </a:cubicBezTo>
                <a:cubicBezTo>
                  <a:pt x="5621" y="5960"/>
                  <a:pt x="5550" y="5879"/>
                  <a:pt x="5469" y="5879"/>
                </a:cubicBezTo>
                <a:close/>
                <a:moveTo>
                  <a:pt x="6121" y="5879"/>
                </a:moveTo>
                <a:cubicBezTo>
                  <a:pt x="6040" y="5879"/>
                  <a:pt x="5960" y="5951"/>
                  <a:pt x="5960" y="6031"/>
                </a:cubicBezTo>
                <a:cubicBezTo>
                  <a:pt x="5960" y="6120"/>
                  <a:pt x="6040" y="6200"/>
                  <a:pt x="6121" y="6200"/>
                </a:cubicBezTo>
                <a:cubicBezTo>
                  <a:pt x="6210" y="6192"/>
                  <a:pt x="6281" y="6120"/>
                  <a:pt x="6281" y="6040"/>
                </a:cubicBezTo>
                <a:cubicBezTo>
                  <a:pt x="6281" y="5951"/>
                  <a:pt x="6201" y="5879"/>
                  <a:pt x="6121" y="5879"/>
                </a:cubicBezTo>
                <a:close/>
                <a:moveTo>
                  <a:pt x="4782" y="5879"/>
                </a:moveTo>
                <a:cubicBezTo>
                  <a:pt x="4702" y="5879"/>
                  <a:pt x="4622" y="5951"/>
                  <a:pt x="4622" y="6031"/>
                </a:cubicBezTo>
                <a:cubicBezTo>
                  <a:pt x="4622" y="6120"/>
                  <a:pt x="4693" y="6192"/>
                  <a:pt x="4774" y="6192"/>
                </a:cubicBezTo>
                <a:cubicBezTo>
                  <a:pt x="4863" y="6200"/>
                  <a:pt x="4934" y="6120"/>
                  <a:pt x="4934" y="6040"/>
                </a:cubicBezTo>
                <a:cubicBezTo>
                  <a:pt x="4943" y="5960"/>
                  <a:pt x="4863" y="5879"/>
                  <a:pt x="4782" y="5879"/>
                </a:cubicBezTo>
                <a:close/>
                <a:moveTo>
                  <a:pt x="3453" y="6566"/>
                </a:moveTo>
                <a:cubicBezTo>
                  <a:pt x="3364" y="6575"/>
                  <a:pt x="3310" y="6629"/>
                  <a:pt x="3310" y="6718"/>
                </a:cubicBezTo>
                <a:cubicBezTo>
                  <a:pt x="3302" y="6798"/>
                  <a:pt x="3382" y="6878"/>
                  <a:pt x="3462" y="6878"/>
                </a:cubicBezTo>
                <a:cubicBezTo>
                  <a:pt x="3551" y="6870"/>
                  <a:pt x="3623" y="6798"/>
                  <a:pt x="3614" y="6718"/>
                </a:cubicBezTo>
                <a:cubicBezTo>
                  <a:pt x="3614" y="6629"/>
                  <a:pt x="3534" y="6557"/>
                  <a:pt x="3453" y="6566"/>
                </a:cubicBezTo>
                <a:close/>
                <a:moveTo>
                  <a:pt x="6772" y="5879"/>
                </a:moveTo>
                <a:cubicBezTo>
                  <a:pt x="6692" y="5879"/>
                  <a:pt x="6620" y="5960"/>
                  <a:pt x="6620" y="6040"/>
                </a:cubicBezTo>
                <a:cubicBezTo>
                  <a:pt x="6620" y="6120"/>
                  <a:pt x="6700" y="6200"/>
                  <a:pt x="6781" y="6192"/>
                </a:cubicBezTo>
                <a:cubicBezTo>
                  <a:pt x="6861" y="6192"/>
                  <a:pt x="6941" y="6120"/>
                  <a:pt x="6941" y="6031"/>
                </a:cubicBezTo>
                <a:cubicBezTo>
                  <a:pt x="6932" y="5951"/>
                  <a:pt x="6861" y="5879"/>
                  <a:pt x="6772" y="5879"/>
                </a:cubicBezTo>
                <a:close/>
                <a:moveTo>
                  <a:pt x="4265" y="6049"/>
                </a:moveTo>
                <a:cubicBezTo>
                  <a:pt x="4274" y="5960"/>
                  <a:pt x="4229" y="5897"/>
                  <a:pt x="4140" y="5888"/>
                </a:cubicBezTo>
                <a:cubicBezTo>
                  <a:pt x="4042" y="5879"/>
                  <a:pt x="3971" y="5942"/>
                  <a:pt x="3971" y="6031"/>
                </a:cubicBezTo>
                <a:cubicBezTo>
                  <a:pt x="3971" y="6120"/>
                  <a:pt x="4015" y="6174"/>
                  <a:pt x="4113" y="6183"/>
                </a:cubicBezTo>
                <a:cubicBezTo>
                  <a:pt x="4203" y="6183"/>
                  <a:pt x="4265" y="6147"/>
                  <a:pt x="4265" y="6049"/>
                </a:cubicBezTo>
                <a:close/>
                <a:moveTo>
                  <a:pt x="7441" y="5888"/>
                </a:moveTo>
                <a:cubicBezTo>
                  <a:pt x="7352" y="5888"/>
                  <a:pt x="7298" y="5942"/>
                  <a:pt x="7289" y="6031"/>
                </a:cubicBezTo>
                <a:cubicBezTo>
                  <a:pt x="7280" y="6120"/>
                  <a:pt x="7352" y="6192"/>
                  <a:pt x="7441" y="6183"/>
                </a:cubicBezTo>
                <a:cubicBezTo>
                  <a:pt x="7539" y="6183"/>
                  <a:pt x="7584" y="6129"/>
                  <a:pt x="7584" y="6040"/>
                </a:cubicBezTo>
                <a:cubicBezTo>
                  <a:pt x="7584" y="5942"/>
                  <a:pt x="7530" y="5888"/>
                  <a:pt x="7441" y="5888"/>
                </a:cubicBezTo>
                <a:close/>
                <a:moveTo>
                  <a:pt x="8271" y="6727"/>
                </a:moveTo>
                <a:cubicBezTo>
                  <a:pt x="8271" y="6629"/>
                  <a:pt x="8217" y="6575"/>
                  <a:pt x="8128" y="6575"/>
                </a:cubicBezTo>
                <a:cubicBezTo>
                  <a:pt x="8039" y="6566"/>
                  <a:pt x="7967" y="6629"/>
                  <a:pt x="7967" y="6718"/>
                </a:cubicBezTo>
                <a:cubicBezTo>
                  <a:pt x="7976" y="6816"/>
                  <a:pt x="8030" y="6861"/>
                  <a:pt x="8119" y="6870"/>
                </a:cubicBezTo>
                <a:cubicBezTo>
                  <a:pt x="8208" y="6861"/>
                  <a:pt x="8271" y="6816"/>
                  <a:pt x="8271" y="6727"/>
                </a:cubicBezTo>
                <a:close/>
                <a:moveTo>
                  <a:pt x="5460" y="5228"/>
                </a:moveTo>
                <a:cubicBezTo>
                  <a:pt x="5362" y="5237"/>
                  <a:pt x="5318" y="5291"/>
                  <a:pt x="5318" y="5380"/>
                </a:cubicBezTo>
                <a:cubicBezTo>
                  <a:pt x="5318" y="5469"/>
                  <a:pt x="5371" y="5522"/>
                  <a:pt x="5460" y="5522"/>
                </a:cubicBezTo>
                <a:cubicBezTo>
                  <a:pt x="5559" y="5522"/>
                  <a:pt x="5603" y="5469"/>
                  <a:pt x="5612" y="5380"/>
                </a:cubicBezTo>
                <a:cubicBezTo>
                  <a:pt x="5603" y="5282"/>
                  <a:pt x="5550" y="5228"/>
                  <a:pt x="5460" y="5228"/>
                </a:cubicBezTo>
                <a:close/>
                <a:moveTo>
                  <a:pt x="5978" y="5371"/>
                </a:moveTo>
                <a:cubicBezTo>
                  <a:pt x="5969" y="5460"/>
                  <a:pt x="6014" y="5522"/>
                  <a:pt x="6112" y="5522"/>
                </a:cubicBezTo>
                <a:cubicBezTo>
                  <a:pt x="6201" y="5531"/>
                  <a:pt x="6263" y="5478"/>
                  <a:pt x="6263" y="5389"/>
                </a:cubicBezTo>
                <a:cubicBezTo>
                  <a:pt x="6272" y="5299"/>
                  <a:pt x="6219" y="5246"/>
                  <a:pt x="6130" y="5228"/>
                </a:cubicBezTo>
                <a:cubicBezTo>
                  <a:pt x="6040" y="5237"/>
                  <a:pt x="5978" y="5273"/>
                  <a:pt x="5978" y="5371"/>
                </a:cubicBezTo>
                <a:close/>
                <a:moveTo>
                  <a:pt x="4631" y="5389"/>
                </a:moveTo>
                <a:cubicBezTo>
                  <a:pt x="4640" y="5478"/>
                  <a:pt x="4693" y="5522"/>
                  <a:pt x="4782" y="5522"/>
                </a:cubicBezTo>
                <a:cubicBezTo>
                  <a:pt x="4863" y="5522"/>
                  <a:pt x="4925" y="5460"/>
                  <a:pt x="4925" y="5380"/>
                </a:cubicBezTo>
                <a:cubicBezTo>
                  <a:pt x="4925" y="5291"/>
                  <a:pt x="4863" y="5228"/>
                  <a:pt x="4774" y="5237"/>
                </a:cubicBezTo>
                <a:cubicBezTo>
                  <a:pt x="4693" y="5237"/>
                  <a:pt x="4631" y="5299"/>
                  <a:pt x="4631" y="5389"/>
                </a:cubicBezTo>
                <a:close/>
                <a:moveTo>
                  <a:pt x="2775" y="6575"/>
                </a:moveTo>
                <a:cubicBezTo>
                  <a:pt x="2695" y="6575"/>
                  <a:pt x="2641" y="6620"/>
                  <a:pt x="2632" y="6709"/>
                </a:cubicBezTo>
                <a:cubicBezTo>
                  <a:pt x="2624" y="6798"/>
                  <a:pt x="2686" y="6861"/>
                  <a:pt x="2775" y="6861"/>
                </a:cubicBezTo>
                <a:cubicBezTo>
                  <a:pt x="2856" y="6870"/>
                  <a:pt x="2927" y="6807"/>
                  <a:pt x="2927" y="6718"/>
                </a:cubicBezTo>
                <a:cubicBezTo>
                  <a:pt x="2927" y="6638"/>
                  <a:pt x="2864" y="6575"/>
                  <a:pt x="2775" y="6575"/>
                </a:cubicBezTo>
                <a:close/>
                <a:moveTo>
                  <a:pt x="6772" y="5237"/>
                </a:moveTo>
                <a:cubicBezTo>
                  <a:pt x="6683" y="5237"/>
                  <a:pt x="6638" y="5291"/>
                  <a:pt x="6638" y="5380"/>
                </a:cubicBezTo>
                <a:cubicBezTo>
                  <a:pt x="6638" y="5469"/>
                  <a:pt x="6683" y="5522"/>
                  <a:pt x="6781" y="5522"/>
                </a:cubicBezTo>
                <a:cubicBezTo>
                  <a:pt x="6861" y="5522"/>
                  <a:pt x="6923" y="5460"/>
                  <a:pt x="6923" y="5371"/>
                </a:cubicBezTo>
                <a:cubicBezTo>
                  <a:pt x="6923" y="5291"/>
                  <a:pt x="6861" y="5228"/>
                  <a:pt x="6772" y="5237"/>
                </a:cubicBezTo>
                <a:close/>
                <a:moveTo>
                  <a:pt x="8262" y="6049"/>
                </a:moveTo>
                <a:cubicBezTo>
                  <a:pt x="8271" y="5960"/>
                  <a:pt x="8208" y="5897"/>
                  <a:pt x="8128" y="5897"/>
                </a:cubicBezTo>
                <a:cubicBezTo>
                  <a:pt x="8039" y="5888"/>
                  <a:pt x="7976" y="5951"/>
                  <a:pt x="7976" y="6040"/>
                </a:cubicBezTo>
                <a:cubicBezTo>
                  <a:pt x="7976" y="6129"/>
                  <a:pt x="8030" y="6174"/>
                  <a:pt x="8110" y="6183"/>
                </a:cubicBezTo>
                <a:cubicBezTo>
                  <a:pt x="8199" y="6174"/>
                  <a:pt x="8253" y="6138"/>
                  <a:pt x="8262" y="6049"/>
                </a:cubicBezTo>
                <a:close/>
                <a:moveTo>
                  <a:pt x="3453" y="5888"/>
                </a:moveTo>
                <a:cubicBezTo>
                  <a:pt x="3364" y="5897"/>
                  <a:pt x="3319" y="5951"/>
                  <a:pt x="3319" y="6040"/>
                </a:cubicBezTo>
                <a:cubicBezTo>
                  <a:pt x="3319" y="6129"/>
                  <a:pt x="3373" y="6183"/>
                  <a:pt x="3462" y="6183"/>
                </a:cubicBezTo>
                <a:cubicBezTo>
                  <a:pt x="3551" y="6183"/>
                  <a:pt x="3614" y="6120"/>
                  <a:pt x="3605" y="6031"/>
                </a:cubicBezTo>
                <a:cubicBezTo>
                  <a:pt x="3605" y="5951"/>
                  <a:pt x="3542" y="5888"/>
                  <a:pt x="3453" y="5888"/>
                </a:cubicBezTo>
                <a:close/>
                <a:moveTo>
                  <a:pt x="4122" y="5237"/>
                </a:moveTo>
                <a:cubicBezTo>
                  <a:pt x="4042" y="5228"/>
                  <a:pt x="3971" y="5291"/>
                  <a:pt x="3980" y="5380"/>
                </a:cubicBezTo>
                <a:cubicBezTo>
                  <a:pt x="3980" y="5469"/>
                  <a:pt x="4024" y="5514"/>
                  <a:pt x="4113" y="5522"/>
                </a:cubicBezTo>
                <a:cubicBezTo>
                  <a:pt x="4203" y="5531"/>
                  <a:pt x="4265" y="5460"/>
                  <a:pt x="4265" y="5362"/>
                </a:cubicBezTo>
                <a:cubicBezTo>
                  <a:pt x="4256" y="5291"/>
                  <a:pt x="4212" y="5237"/>
                  <a:pt x="4122" y="5237"/>
                </a:cubicBezTo>
                <a:close/>
                <a:moveTo>
                  <a:pt x="8636" y="6709"/>
                </a:moveTo>
                <a:cubicBezTo>
                  <a:pt x="8627" y="6789"/>
                  <a:pt x="8690" y="6861"/>
                  <a:pt x="8770" y="6861"/>
                </a:cubicBezTo>
                <a:cubicBezTo>
                  <a:pt x="8859" y="6861"/>
                  <a:pt x="8922" y="6798"/>
                  <a:pt x="8922" y="6718"/>
                </a:cubicBezTo>
                <a:cubicBezTo>
                  <a:pt x="8922" y="6629"/>
                  <a:pt x="8868" y="6584"/>
                  <a:pt x="8788" y="6575"/>
                </a:cubicBezTo>
                <a:cubicBezTo>
                  <a:pt x="8699" y="6584"/>
                  <a:pt x="8645" y="6620"/>
                  <a:pt x="8636" y="6709"/>
                </a:cubicBezTo>
                <a:close/>
                <a:moveTo>
                  <a:pt x="7441" y="5237"/>
                </a:moveTo>
                <a:cubicBezTo>
                  <a:pt x="7361" y="5228"/>
                  <a:pt x="7289" y="5299"/>
                  <a:pt x="7298" y="5380"/>
                </a:cubicBezTo>
                <a:cubicBezTo>
                  <a:pt x="7298" y="5469"/>
                  <a:pt x="7343" y="5514"/>
                  <a:pt x="7432" y="5522"/>
                </a:cubicBezTo>
                <a:cubicBezTo>
                  <a:pt x="7512" y="5522"/>
                  <a:pt x="7584" y="5460"/>
                  <a:pt x="7584" y="5362"/>
                </a:cubicBezTo>
                <a:cubicBezTo>
                  <a:pt x="7575" y="5291"/>
                  <a:pt x="7530" y="5237"/>
                  <a:pt x="7441" y="5237"/>
                </a:cubicBezTo>
                <a:close/>
                <a:moveTo>
                  <a:pt x="5603" y="4728"/>
                </a:moveTo>
                <a:cubicBezTo>
                  <a:pt x="5612" y="4648"/>
                  <a:pt x="5559" y="4595"/>
                  <a:pt x="5478" y="4577"/>
                </a:cubicBezTo>
                <a:cubicBezTo>
                  <a:pt x="5398" y="4568"/>
                  <a:pt x="5318" y="4630"/>
                  <a:pt x="5318" y="4711"/>
                </a:cubicBezTo>
                <a:cubicBezTo>
                  <a:pt x="5318" y="4800"/>
                  <a:pt x="5371" y="4844"/>
                  <a:pt x="5452" y="4862"/>
                </a:cubicBezTo>
                <a:cubicBezTo>
                  <a:pt x="5541" y="4862"/>
                  <a:pt x="5594" y="4818"/>
                  <a:pt x="5603" y="4728"/>
                </a:cubicBezTo>
                <a:close/>
                <a:moveTo>
                  <a:pt x="6121" y="4577"/>
                </a:moveTo>
                <a:cubicBezTo>
                  <a:pt x="6031" y="4577"/>
                  <a:pt x="5987" y="4630"/>
                  <a:pt x="5978" y="4720"/>
                </a:cubicBezTo>
                <a:cubicBezTo>
                  <a:pt x="5978" y="4800"/>
                  <a:pt x="6040" y="4862"/>
                  <a:pt x="6130" y="4862"/>
                </a:cubicBezTo>
                <a:cubicBezTo>
                  <a:pt x="6210" y="4853"/>
                  <a:pt x="6254" y="4800"/>
                  <a:pt x="6263" y="4720"/>
                </a:cubicBezTo>
                <a:cubicBezTo>
                  <a:pt x="6254" y="4630"/>
                  <a:pt x="6210" y="4577"/>
                  <a:pt x="6121" y="4577"/>
                </a:cubicBezTo>
                <a:close/>
                <a:moveTo>
                  <a:pt x="3319" y="5380"/>
                </a:moveTo>
                <a:cubicBezTo>
                  <a:pt x="3319" y="5469"/>
                  <a:pt x="3373" y="5514"/>
                  <a:pt x="3462" y="5522"/>
                </a:cubicBezTo>
                <a:cubicBezTo>
                  <a:pt x="3542" y="5522"/>
                  <a:pt x="3614" y="5451"/>
                  <a:pt x="3605" y="5371"/>
                </a:cubicBezTo>
                <a:cubicBezTo>
                  <a:pt x="3596" y="5282"/>
                  <a:pt x="3542" y="5237"/>
                  <a:pt x="3453" y="5237"/>
                </a:cubicBezTo>
                <a:cubicBezTo>
                  <a:pt x="3373" y="5246"/>
                  <a:pt x="3319" y="5291"/>
                  <a:pt x="3319" y="5380"/>
                </a:cubicBezTo>
                <a:close/>
                <a:moveTo>
                  <a:pt x="2918" y="6040"/>
                </a:moveTo>
                <a:cubicBezTo>
                  <a:pt x="2918" y="5951"/>
                  <a:pt x="2864" y="5897"/>
                  <a:pt x="2784" y="5897"/>
                </a:cubicBezTo>
                <a:cubicBezTo>
                  <a:pt x="2695" y="5888"/>
                  <a:pt x="2632" y="5960"/>
                  <a:pt x="2641" y="6049"/>
                </a:cubicBezTo>
                <a:cubicBezTo>
                  <a:pt x="2641" y="6129"/>
                  <a:pt x="2695" y="6174"/>
                  <a:pt x="2784" y="6183"/>
                </a:cubicBezTo>
                <a:cubicBezTo>
                  <a:pt x="2864" y="6165"/>
                  <a:pt x="2918" y="6120"/>
                  <a:pt x="2918" y="6040"/>
                </a:cubicBezTo>
                <a:close/>
                <a:moveTo>
                  <a:pt x="2124" y="6584"/>
                </a:moveTo>
                <a:cubicBezTo>
                  <a:pt x="2035" y="6575"/>
                  <a:pt x="1981" y="6629"/>
                  <a:pt x="1981" y="6718"/>
                </a:cubicBezTo>
                <a:cubicBezTo>
                  <a:pt x="1981" y="6798"/>
                  <a:pt x="2035" y="6852"/>
                  <a:pt x="2115" y="6861"/>
                </a:cubicBezTo>
                <a:cubicBezTo>
                  <a:pt x="2204" y="6861"/>
                  <a:pt x="2249" y="6807"/>
                  <a:pt x="2267" y="6727"/>
                </a:cubicBezTo>
                <a:cubicBezTo>
                  <a:pt x="2258" y="6638"/>
                  <a:pt x="2213" y="6584"/>
                  <a:pt x="2124" y="6584"/>
                </a:cubicBezTo>
                <a:close/>
                <a:moveTo>
                  <a:pt x="4782" y="4577"/>
                </a:moveTo>
                <a:cubicBezTo>
                  <a:pt x="4693" y="4577"/>
                  <a:pt x="4640" y="4630"/>
                  <a:pt x="4640" y="4720"/>
                </a:cubicBezTo>
                <a:cubicBezTo>
                  <a:pt x="4640" y="4800"/>
                  <a:pt x="4693" y="4853"/>
                  <a:pt x="4774" y="4862"/>
                </a:cubicBezTo>
                <a:cubicBezTo>
                  <a:pt x="4863" y="4862"/>
                  <a:pt x="4907" y="4809"/>
                  <a:pt x="4925" y="4720"/>
                </a:cubicBezTo>
                <a:cubicBezTo>
                  <a:pt x="4907" y="4639"/>
                  <a:pt x="4872" y="4577"/>
                  <a:pt x="4782" y="4577"/>
                </a:cubicBezTo>
                <a:moveTo>
                  <a:pt x="6638" y="4711"/>
                </a:moveTo>
                <a:cubicBezTo>
                  <a:pt x="6638" y="4800"/>
                  <a:pt x="6692" y="4853"/>
                  <a:pt x="6772" y="4862"/>
                </a:cubicBezTo>
                <a:cubicBezTo>
                  <a:pt x="6861" y="4862"/>
                  <a:pt x="6915" y="4809"/>
                  <a:pt x="6915" y="4728"/>
                </a:cubicBezTo>
                <a:cubicBezTo>
                  <a:pt x="6923" y="4639"/>
                  <a:pt x="6870" y="4595"/>
                  <a:pt x="6781" y="4577"/>
                </a:cubicBezTo>
                <a:cubicBezTo>
                  <a:pt x="6700" y="4586"/>
                  <a:pt x="6647" y="4630"/>
                  <a:pt x="6638" y="4711"/>
                </a:cubicBezTo>
                <a:close/>
                <a:moveTo>
                  <a:pt x="9296" y="6718"/>
                </a:moveTo>
                <a:cubicBezTo>
                  <a:pt x="9296" y="6798"/>
                  <a:pt x="9350" y="6852"/>
                  <a:pt x="9430" y="6861"/>
                </a:cubicBezTo>
                <a:cubicBezTo>
                  <a:pt x="9520" y="6861"/>
                  <a:pt x="9573" y="6807"/>
                  <a:pt x="9573" y="6727"/>
                </a:cubicBezTo>
                <a:cubicBezTo>
                  <a:pt x="9582" y="6638"/>
                  <a:pt x="9528" y="6593"/>
                  <a:pt x="9439" y="6575"/>
                </a:cubicBezTo>
                <a:cubicBezTo>
                  <a:pt x="9359" y="6593"/>
                  <a:pt x="9296" y="6629"/>
                  <a:pt x="9296" y="6718"/>
                </a:cubicBezTo>
                <a:close/>
                <a:moveTo>
                  <a:pt x="8262" y="5371"/>
                </a:moveTo>
                <a:cubicBezTo>
                  <a:pt x="8253" y="5291"/>
                  <a:pt x="8199" y="5237"/>
                  <a:pt x="8119" y="5237"/>
                </a:cubicBezTo>
                <a:cubicBezTo>
                  <a:pt x="8030" y="5246"/>
                  <a:pt x="7976" y="5299"/>
                  <a:pt x="7985" y="5380"/>
                </a:cubicBezTo>
                <a:cubicBezTo>
                  <a:pt x="7985" y="5469"/>
                  <a:pt x="8039" y="5514"/>
                  <a:pt x="8128" y="5522"/>
                </a:cubicBezTo>
                <a:cubicBezTo>
                  <a:pt x="8208" y="5505"/>
                  <a:pt x="8262" y="5460"/>
                  <a:pt x="8262" y="5371"/>
                </a:cubicBezTo>
                <a:close/>
                <a:moveTo>
                  <a:pt x="2784" y="5246"/>
                </a:moveTo>
                <a:cubicBezTo>
                  <a:pt x="2704" y="5237"/>
                  <a:pt x="2641" y="5291"/>
                  <a:pt x="2641" y="5380"/>
                </a:cubicBezTo>
                <a:cubicBezTo>
                  <a:pt x="2641" y="5460"/>
                  <a:pt x="2695" y="5514"/>
                  <a:pt x="2775" y="5514"/>
                </a:cubicBezTo>
                <a:cubicBezTo>
                  <a:pt x="2856" y="5522"/>
                  <a:pt x="2909" y="5460"/>
                  <a:pt x="2918" y="5380"/>
                </a:cubicBezTo>
                <a:cubicBezTo>
                  <a:pt x="2909" y="5299"/>
                  <a:pt x="2864" y="5246"/>
                  <a:pt x="2784" y="5246"/>
                </a:cubicBezTo>
                <a:close/>
                <a:moveTo>
                  <a:pt x="7432" y="4586"/>
                </a:moveTo>
                <a:cubicBezTo>
                  <a:pt x="7352" y="4586"/>
                  <a:pt x="7307" y="4630"/>
                  <a:pt x="7298" y="4711"/>
                </a:cubicBezTo>
                <a:cubicBezTo>
                  <a:pt x="7298" y="4800"/>
                  <a:pt x="7352" y="4853"/>
                  <a:pt x="7432" y="4853"/>
                </a:cubicBezTo>
                <a:cubicBezTo>
                  <a:pt x="7521" y="4862"/>
                  <a:pt x="7566" y="4809"/>
                  <a:pt x="7575" y="4720"/>
                </a:cubicBezTo>
                <a:cubicBezTo>
                  <a:pt x="7566" y="4639"/>
                  <a:pt x="7521" y="4577"/>
                  <a:pt x="7432" y="4586"/>
                </a:cubicBezTo>
                <a:close/>
                <a:moveTo>
                  <a:pt x="3980" y="4728"/>
                </a:moveTo>
                <a:cubicBezTo>
                  <a:pt x="3988" y="4809"/>
                  <a:pt x="4033" y="4853"/>
                  <a:pt x="4113" y="4853"/>
                </a:cubicBezTo>
                <a:cubicBezTo>
                  <a:pt x="4203" y="4862"/>
                  <a:pt x="4256" y="4809"/>
                  <a:pt x="4256" y="4720"/>
                </a:cubicBezTo>
                <a:cubicBezTo>
                  <a:pt x="4256" y="4630"/>
                  <a:pt x="4203" y="4586"/>
                  <a:pt x="4122" y="4577"/>
                </a:cubicBezTo>
                <a:cubicBezTo>
                  <a:pt x="4033" y="4595"/>
                  <a:pt x="3980" y="4639"/>
                  <a:pt x="3980" y="4728"/>
                </a:cubicBezTo>
                <a:close/>
                <a:moveTo>
                  <a:pt x="8779" y="5897"/>
                </a:moveTo>
                <a:cubicBezTo>
                  <a:pt x="8690" y="5897"/>
                  <a:pt x="8636" y="5951"/>
                  <a:pt x="8636" y="6040"/>
                </a:cubicBezTo>
                <a:cubicBezTo>
                  <a:pt x="8645" y="6129"/>
                  <a:pt x="8699" y="6183"/>
                  <a:pt x="8779" y="6174"/>
                </a:cubicBezTo>
                <a:cubicBezTo>
                  <a:pt x="8868" y="6174"/>
                  <a:pt x="8913" y="6120"/>
                  <a:pt x="8922" y="6031"/>
                </a:cubicBezTo>
                <a:cubicBezTo>
                  <a:pt x="8904" y="5951"/>
                  <a:pt x="8859" y="5897"/>
                  <a:pt x="8779" y="5897"/>
                </a:cubicBezTo>
                <a:close/>
                <a:moveTo>
                  <a:pt x="5594" y="4042"/>
                </a:moveTo>
                <a:cubicBezTo>
                  <a:pt x="5603" y="3961"/>
                  <a:pt x="5550" y="3908"/>
                  <a:pt x="5469" y="3899"/>
                </a:cubicBezTo>
                <a:cubicBezTo>
                  <a:pt x="5398" y="3890"/>
                  <a:pt x="5318" y="3970"/>
                  <a:pt x="5327" y="4042"/>
                </a:cubicBezTo>
                <a:cubicBezTo>
                  <a:pt x="5336" y="4122"/>
                  <a:pt x="5380" y="4166"/>
                  <a:pt x="5460" y="4175"/>
                </a:cubicBezTo>
                <a:cubicBezTo>
                  <a:pt x="5541" y="4166"/>
                  <a:pt x="5594" y="4122"/>
                  <a:pt x="5594" y="4042"/>
                </a:cubicBezTo>
                <a:close/>
                <a:moveTo>
                  <a:pt x="2124" y="5897"/>
                </a:moveTo>
                <a:cubicBezTo>
                  <a:pt x="2035" y="5897"/>
                  <a:pt x="1981" y="5951"/>
                  <a:pt x="1981" y="6040"/>
                </a:cubicBezTo>
                <a:cubicBezTo>
                  <a:pt x="1990" y="6120"/>
                  <a:pt x="2035" y="6174"/>
                  <a:pt x="2115" y="6174"/>
                </a:cubicBezTo>
                <a:cubicBezTo>
                  <a:pt x="2204" y="6174"/>
                  <a:pt x="2249" y="6120"/>
                  <a:pt x="2258" y="6031"/>
                </a:cubicBezTo>
                <a:cubicBezTo>
                  <a:pt x="2249" y="5951"/>
                  <a:pt x="2204" y="5897"/>
                  <a:pt x="2124" y="5897"/>
                </a:cubicBezTo>
                <a:close/>
                <a:moveTo>
                  <a:pt x="3471" y="4586"/>
                </a:moveTo>
                <a:cubicBezTo>
                  <a:pt x="3391" y="4577"/>
                  <a:pt x="3337" y="4630"/>
                  <a:pt x="3328" y="4711"/>
                </a:cubicBezTo>
                <a:cubicBezTo>
                  <a:pt x="3319" y="4782"/>
                  <a:pt x="3391" y="4862"/>
                  <a:pt x="3462" y="4853"/>
                </a:cubicBezTo>
                <a:cubicBezTo>
                  <a:pt x="3542" y="4853"/>
                  <a:pt x="3587" y="4800"/>
                  <a:pt x="3596" y="4720"/>
                </a:cubicBezTo>
                <a:cubicBezTo>
                  <a:pt x="3587" y="4639"/>
                  <a:pt x="3551" y="4586"/>
                  <a:pt x="3471" y="4586"/>
                </a:cubicBezTo>
                <a:close/>
                <a:moveTo>
                  <a:pt x="6130" y="3926"/>
                </a:moveTo>
                <a:cubicBezTo>
                  <a:pt x="6049" y="3926"/>
                  <a:pt x="5996" y="3970"/>
                  <a:pt x="5987" y="4050"/>
                </a:cubicBezTo>
                <a:cubicBezTo>
                  <a:pt x="5978" y="4122"/>
                  <a:pt x="6049" y="4202"/>
                  <a:pt x="6121" y="4193"/>
                </a:cubicBezTo>
                <a:cubicBezTo>
                  <a:pt x="6201" y="4193"/>
                  <a:pt x="6245" y="4140"/>
                  <a:pt x="6254" y="4059"/>
                </a:cubicBezTo>
                <a:cubicBezTo>
                  <a:pt x="6245" y="3988"/>
                  <a:pt x="6210" y="3935"/>
                  <a:pt x="6130" y="3926"/>
                </a:cubicBezTo>
                <a:close/>
                <a:moveTo>
                  <a:pt x="8779" y="5246"/>
                </a:moveTo>
                <a:cubicBezTo>
                  <a:pt x="8699" y="5246"/>
                  <a:pt x="8654" y="5299"/>
                  <a:pt x="8645" y="5380"/>
                </a:cubicBezTo>
                <a:cubicBezTo>
                  <a:pt x="8636" y="5451"/>
                  <a:pt x="8717" y="5522"/>
                  <a:pt x="8788" y="5514"/>
                </a:cubicBezTo>
                <a:cubicBezTo>
                  <a:pt x="8868" y="5505"/>
                  <a:pt x="8904" y="5451"/>
                  <a:pt x="8913" y="5380"/>
                </a:cubicBezTo>
                <a:cubicBezTo>
                  <a:pt x="8904" y="5299"/>
                  <a:pt x="8859" y="5246"/>
                  <a:pt x="8779" y="5246"/>
                </a:cubicBezTo>
                <a:close/>
                <a:moveTo>
                  <a:pt x="7985" y="4711"/>
                </a:moveTo>
                <a:cubicBezTo>
                  <a:pt x="7985" y="4791"/>
                  <a:pt x="8030" y="4844"/>
                  <a:pt x="8110" y="4853"/>
                </a:cubicBezTo>
                <a:cubicBezTo>
                  <a:pt x="8181" y="4862"/>
                  <a:pt x="8262" y="4791"/>
                  <a:pt x="8253" y="4720"/>
                </a:cubicBezTo>
                <a:cubicBezTo>
                  <a:pt x="8253" y="4639"/>
                  <a:pt x="8199" y="4595"/>
                  <a:pt x="8128" y="4586"/>
                </a:cubicBezTo>
                <a:cubicBezTo>
                  <a:pt x="8048" y="4595"/>
                  <a:pt x="7994" y="4630"/>
                  <a:pt x="7985" y="4711"/>
                </a:cubicBezTo>
                <a:close/>
                <a:moveTo>
                  <a:pt x="9439" y="5897"/>
                </a:moveTo>
                <a:cubicBezTo>
                  <a:pt x="9359" y="5906"/>
                  <a:pt x="9314" y="5951"/>
                  <a:pt x="9305" y="6031"/>
                </a:cubicBezTo>
                <a:cubicBezTo>
                  <a:pt x="9296" y="6102"/>
                  <a:pt x="9368" y="6183"/>
                  <a:pt x="9439" y="6174"/>
                </a:cubicBezTo>
                <a:cubicBezTo>
                  <a:pt x="9520" y="6165"/>
                  <a:pt x="9564" y="6120"/>
                  <a:pt x="9573" y="6040"/>
                </a:cubicBezTo>
                <a:cubicBezTo>
                  <a:pt x="9573" y="5969"/>
                  <a:pt x="9511" y="5897"/>
                  <a:pt x="9439" y="5897"/>
                </a:cubicBezTo>
                <a:close/>
                <a:moveTo>
                  <a:pt x="6781" y="3926"/>
                </a:moveTo>
                <a:cubicBezTo>
                  <a:pt x="6700" y="3926"/>
                  <a:pt x="6647" y="3979"/>
                  <a:pt x="6647" y="4050"/>
                </a:cubicBezTo>
                <a:cubicBezTo>
                  <a:pt x="6647" y="4140"/>
                  <a:pt x="6692" y="4193"/>
                  <a:pt x="6772" y="4193"/>
                </a:cubicBezTo>
                <a:cubicBezTo>
                  <a:pt x="6861" y="4193"/>
                  <a:pt x="6906" y="4140"/>
                  <a:pt x="6915" y="4059"/>
                </a:cubicBezTo>
                <a:cubicBezTo>
                  <a:pt x="6906" y="3979"/>
                  <a:pt x="6861" y="3926"/>
                  <a:pt x="6781" y="3926"/>
                </a:cubicBezTo>
                <a:close/>
                <a:moveTo>
                  <a:pt x="1455" y="6584"/>
                </a:moveTo>
                <a:cubicBezTo>
                  <a:pt x="1384" y="6593"/>
                  <a:pt x="1330" y="6638"/>
                  <a:pt x="1330" y="6718"/>
                </a:cubicBezTo>
                <a:cubicBezTo>
                  <a:pt x="1330" y="6798"/>
                  <a:pt x="1384" y="6852"/>
                  <a:pt x="1464" y="6852"/>
                </a:cubicBezTo>
                <a:cubicBezTo>
                  <a:pt x="1544" y="6852"/>
                  <a:pt x="1589" y="6798"/>
                  <a:pt x="1598" y="6718"/>
                </a:cubicBezTo>
                <a:cubicBezTo>
                  <a:pt x="1580" y="6638"/>
                  <a:pt x="1544" y="6584"/>
                  <a:pt x="1455" y="6584"/>
                </a:cubicBezTo>
                <a:close/>
                <a:moveTo>
                  <a:pt x="4774" y="3908"/>
                </a:moveTo>
                <a:cubicBezTo>
                  <a:pt x="4702" y="3908"/>
                  <a:pt x="4649" y="3961"/>
                  <a:pt x="4649" y="4033"/>
                </a:cubicBezTo>
                <a:cubicBezTo>
                  <a:pt x="4649" y="4113"/>
                  <a:pt x="4702" y="4166"/>
                  <a:pt x="4782" y="4166"/>
                </a:cubicBezTo>
                <a:cubicBezTo>
                  <a:pt x="4863" y="4166"/>
                  <a:pt x="4907" y="4113"/>
                  <a:pt x="4916" y="4033"/>
                </a:cubicBezTo>
                <a:cubicBezTo>
                  <a:pt x="4898" y="3952"/>
                  <a:pt x="4854" y="3899"/>
                  <a:pt x="4774" y="3908"/>
                </a:cubicBezTo>
                <a:close/>
                <a:moveTo>
                  <a:pt x="10251" y="6727"/>
                </a:moveTo>
                <a:cubicBezTo>
                  <a:pt x="10251" y="6647"/>
                  <a:pt x="10206" y="6593"/>
                  <a:pt x="10117" y="6593"/>
                </a:cubicBezTo>
                <a:cubicBezTo>
                  <a:pt x="10046" y="6584"/>
                  <a:pt x="9992" y="6638"/>
                  <a:pt x="9992" y="6709"/>
                </a:cubicBezTo>
                <a:cubicBezTo>
                  <a:pt x="9983" y="6789"/>
                  <a:pt x="10037" y="6843"/>
                  <a:pt x="10117" y="6852"/>
                </a:cubicBezTo>
                <a:cubicBezTo>
                  <a:pt x="10198" y="6843"/>
                  <a:pt x="10242" y="6798"/>
                  <a:pt x="10251" y="6727"/>
                </a:cubicBezTo>
                <a:close/>
                <a:moveTo>
                  <a:pt x="7441" y="3935"/>
                </a:moveTo>
                <a:cubicBezTo>
                  <a:pt x="7361" y="3926"/>
                  <a:pt x="7307" y="3979"/>
                  <a:pt x="7307" y="4059"/>
                </a:cubicBezTo>
                <a:cubicBezTo>
                  <a:pt x="7307" y="4131"/>
                  <a:pt x="7352" y="4184"/>
                  <a:pt x="7432" y="4193"/>
                </a:cubicBezTo>
                <a:cubicBezTo>
                  <a:pt x="7512" y="4193"/>
                  <a:pt x="7557" y="4140"/>
                  <a:pt x="7566" y="4059"/>
                </a:cubicBezTo>
                <a:cubicBezTo>
                  <a:pt x="7566" y="3988"/>
                  <a:pt x="7521" y="3935"/>
                  <a:pt x="7441" y="3935"/>
                </a:cubicBezTo>
                <a:close/>
                <a:moveTo>
                  <a:pt x="2124" y="5246"/>
                </a:moveTo>
                <a:cubicBezTo>
                  <a:pt x="2044" y="5246"/>
                  <a:pt x="1990" y="5299"/>
                  <a:pt x="1990" y="5380"/>
                </a:cubicBezTo>
                <a:cubicBezTo>
                  <a:pt x="1990" y="5451"/>
                  <a:pt x="2035" y="5505"/>
                  <a:pt x="2115" y="5505"/>
                </a:cubicBezTo>
                <a:cubicBezTo>
                  <a:pt x="2195" y="5514"/>
                  <a:pt x="2240" y="5460"/>
                  <a:pt x="2249" y="5380"/>
                </a:cubicBezTo>
                <a:cubicBezTo>
                  <a:pt x="2249" y="5308"/>
                  <a:pt x="2204" y="5255"/>
                  <a:pt x="2124" y="5246"/>
                </a:cubicBezTo>
                <a:close/>
                <a:moveTo>
                  <a:pt x="3988" y="4033"/>
                </a:moveTo>
                <a:cubicBezTo>
                  <a:pt x="3988" y="4113"/>
                  <a:pt x="4042" y="4166"/>
                  <a:pt x="4122" y="4166"/>
                </a:cubicBezTo>
                <a:cubicBezTo>
                  <a:pt x="4203" y="4166"/>
                  <a:pt x="4256" y="4113"/>
                  <a:pt x="4247" y="4033"/>
                </a:cubicBezTo>
                <a:cubicBezTo>
                  <a:pt x="4247" y="3952"/>
                  <a:pt x="4194" y="3917"/>
                  <a:pt x="4122" y="3908"/>
                </a:cubicBezTo>
                <a:cubicBezTo>
                  <a:pt x="4042" y="3917"/>
                  <a:pt x="3988" y="3961"/>
                  <a:pt x="3988" y="4033"/>
                </a:cubicBezTo>
                <a:close/>
                <a:moveTo>
                  <a:pt x="2784" y="4586"/>
                </a:moveTo>
                <a:cubicBezTo>
                  <a:pt x="2704" y="4586"/>
                  <a:pt x="2650" y="4639"/>
                  <a:pt x="2650" y="4720"/>
                </a:cubicBezTo>
                <a:cubicBezTo>
                  <a:pt x="2650" y="4791"/>
                  <a:pt x="2695" y="4844"/>
                  <a:pt x="2775" y="4844"/>
                </a:cubicBezTo>
                <a:cubicBezTo>
                  <a:pt x="2856" y="4853"/>
                  <a:pt x="2900" y="4800"/>
                  <a:pt x="2909" y="4720"/>
                </a:cubicBezTo>
                <a:cubicBezTo>
                  <a:pt x="2900" y="4648"/>
                  <a:pt x="2864" y="4595"/>
                  <a:pt x="2784" y="4586"/>
                </a:cubicBezTo>
                <a:close/>
                <a:moveTo>
                  <a:pt x="1464" y="5915"/>
                </a:moveTo>
                <a:cubicBezTo>
                  <a:pt x="1384" y="5915"/>
                  <a:pt x="1339" y="5960"/>
                  <a:pt x="1339" y="6040"/>
                </a:cubicBezTo>
                <a:cubicBezTo>
                  <a:pt x="1339" y="6111"/>
                  <a:pt x="1384" y="6165"/>
                  <a:pt x="1464" y="6165"/>
                </a:cubicBezTo>
                <a:cubicBezTo>
                  <a:pt x="1544" y="6165"/>
                  <a:pt x="1580" y="6120"/>
                  <a:pt x="1589" y="6031"/>
                </a:cubicBezTo>
                <a:cubicBezTo>
                  <a:pt x="1580" y="5960"/>
                  <a:pt x="1544" y="5915"/>
                  <a:pt x="1464" y="5915"/>
                </a:cubicBezTo>
                <a:close/>
                <a:moveTo>
                  <a:pt x="9448" y="5255"/>
                </a:moveTo>
                <a:cubicBezTo>
                  <a:pt x="9368" y="5246"/>
                  <a:pt x="9323" y="5291"/>
                  <a:pt x="9314" y="5371"/>
                </a:cubicBezTo>
                <a:cubicBezTo>
                  <a:pt x="9305" y="5442"/>
                  <a:pt x="9350" y="5496"/>
                  <a:pt x="9430" y="5505"/>
                </a:cubicBezTo>
                <a:cubicBezTo>
                  <a:pt x="9502" y="5505"/>
                  <a:pt x="9555" y="5469"/>
                  <a:pt x="9564" y="5389"/>
                </a:cubicBezTo>
                <a:cubicBezTo>
                  <a:pt x="9564" y="5308"/>
                  <a:pt x="9528" y="5255"/>
                  <a:pt x="9448" y="5255"/>
                </a:cubicBezTo>
                <a:close/>
                <a:moveTo>
                  <a:pt x="3462" y="3917"/>
                </a:moveTo>
                <a:cubicBezTo>
                  <a:pt x="3382" y="3908"/>
                  <a:pt x="3337" y="3952"/>
                  <a:pt x="3337" y="4033"/>
                </a:cubicBezTo>
                <a:cubicBezTo>
                  <a:pt x="3337" y="4113"/>
                  <a:pt x="3382" y="4158"/>
                  <a:pt x="3462" y="4158"/>
                </a:cubicBezTo>
                <a:cubicBezTo>
                  <a:pt x="3542" y="4166"/>
                  <a:pt x="3578" y="4122"/>
                  <a:pt x="3587" y="4042"/>
                </a:cubicBezTo>
                <a:cubicBezTo>
                  <a:pt x="3587" y="3961"/>
                  <a:pt x="3542" y="3917"/>
                  <a:pt x="3462" y="3917"/>
                </a:cubicBezTo>
                <a:close/>
                <a:moveTo>
                  <a:pt x="8654" y="4711"/>
                </a:moveTo>
                <a:cubicBezTo>
                  <a:pt x="8654" y="4791"/>
                  <a:pt x="8690" y="4836"/>
                  <a:pt x="8770" y="4844"/>
                </a:cubicBezTo>
                <a:cubicBezTo>
                  <a:pt x="8850" y="4844"/>
                  <a:pt x="8895" y="4809"/>
                  <a:pt x="8904" y="4728"/>
                </a:cubicBezTo>
                <a:cubicBezTo>
                  <a:pt x="8904" y="4648"/>
                  <a:pt x="8868" y="4604"/>
                  <a:pt x="8788" y="4595"/>
                </a:cubicBezTo>
                <a:cubicBezTo>
                  <a:pt x="8708" y="4595"/>
                  <a:pt x="8663" y="4630"/>
                  <a:pt x="8654" y="4711"/>
                </a:cubicBezTo>
                <a:moveTo>
                  <a:pt x="8244" y="4059"/>
                </a:moveTo>
                <a:cubicBezTo>
                  <a:pt x="8244" y="3988"/>
                  <a:pt x="8199" y="3943"/>
                  <a:pt x="8128" y="3935"/>
                </a:cubicBezTo>
                <a:cubicBezTo>
                  <a:pt x="8048" y="3935"/>
                  <a:pt x="8003" y="3979"/>
                  <a:pt x="7994" y="4059"/>
                </a:cubicBezTo>
                <a:cubicBezTo>
                  <a:pt x="7994" y="4140"/>
                  <a:pt x="8039" y="4175"/>
                  <a:pt x="8119" y="4184"/>
                </a:cubicBezTo>
                <a:cubicBezTo>
                  <a:pt x="8199" y="4175"/>
                  <a:pt x="8244" y="4140"/>
                  <a:pt x="8244" y="4059"/>
                </a:cubicBezTo>
                <a:close/>
                <a:moveTo>
                  <a:pt x="10001" y="6031"/>
                </a:moveTo>
                <a:cubicBezTo>
                  <a:pt x="9992" y="6111"/>
                  <a:pt x="10037" y="6156"/>
                  <a:pt x="10108" y="6156"/>
                </a:cubicBezTo>
                <a:cubicBezTo>
                  <a:pt x="10189" y="6165"/>
                  <a:pt x="10242" y="6129"/>
                  <a:pt x="10242" y="6049"/>
                </a:cubicBezTo>
                <a:cubicBezTo>
                  <a:pt x="10242" y="5969"/>
                  <a:pt x="10206" y="5924"/>
                  <a:pt x="10126" y="5915"/>
                </a:cubicBezTo>
                <a:cubicBezTo>
                  <a:pt x="10046" y="5915"/>
                  <a:pt x="10001" y="5951"/>
                  <a:pt x="10001" y="6031"/>
                </a:cubicBezTo>
                <a:close/>
                <a:moveTo>
                  <a:pt x="2659" y="4042"/>
                </a:moveTo>
                <a:cubicBezTo>
                  <a:pt x="2659" y="4113"/>
                  <a:pt x="2704" y="4158"/>
                  <a:pt x="2775" y="4158"/>
                </a:cubicBezTo>
                <a:cubicBezTo>
                  <a:pt x="2856" y="4158"/>
                  <a:pt x="2900" y="4113"/>
                  <a:pt x="2900" y="4033"/>
                </a:cubicBezTo>
                <a:cubicBezTo>
                  <a:pt x="2891" y="3952"/>
                  <a:pt x="2847" y="3917"/>
                  <a:pt x="2775" y="3917"/>
                </a:cubicBezTo>
                <a:cubicBezTo>
                  <a:pt x="2704" y="3926"/>
                  <a:pt x="2659" y="3961"/>
                  <a:pt x="2659" y="4042"/>
                </a:cubicBezTo>
                <a:close/>
                <a:moveTo>
                  <a:pt x="8895" y="4068"/>
                </a:moveTo>
                <a:cubicBezTo>
                  <a:pt x="8904" y="3988"/>
                  <a:pt x="8859" y="3943"/>
                  <a:pt x="8779" y="3943"/>
                </a:cubicBezTo>
                <a:cubicBezTo>
                  <a:pt x="8699" y="3943"/>
                  <a:pt x="8663" y="3988"/>
                  <a:pt x="8663" y="4059"/>
                </a:cubicBezTo>
                <a:cubicBezTo>
                  <a:pt x="8663" y="4140"/>
                  <a:pt x="8708" y="4175"/>
                  <a:pt x="8779" y="4184"/>
                </a:cubicBezTo>
                <a:cubicBezTo>
                  <a:pt x="8850" y="4175"/>
                  <a:pt x="8895" y="4140"/>
                  <a:pt x="8895" y="4068"/>
                </a:cubicBezTo>
                <a:close/>
                <a:moveTo>
                  <a:pt x="7441" y="3257"/>
                </a:moveTo>
                <a:cubicBezTo>
                  <a:pt x="7361" y="3257"/>
                  <a:pt x="7316" y="3301"/>
                  <a:pt x="7316" y="3372"/>
                </a:cubicBezTo>
                <a:cubicBezTo>
                  <a:pt x="7316" y="3453"/>
                  <a:pt x="7361" y="3497"/>
                  <a:pt x="7441" y="3497"/>
                </a:cubicBezTo>
                <a:cubicBezTo>
                  <a:pt x="7521" y="3497"/>
                  <a:pt x="7557" y="3444"/>
                  <a:pt x="7557" y="3372"/>
                </a:cubicBezTo>
                <a:cubicBezTo>
                  <a:pt x="7548" y="3301"/>
                  <a:pt x="7512" y="3257"/>
                  <a:pt x="7441" y="3257"/>
                </a:cubicBezTo>
                <a:close/>
                <a:moveTo>
                  <a:pt x="920" y="6040"/>
                </a:moveTo>
                <a:cubicBezTo>
                  <a:pt x="920" y="5960"/>
                  <a:pt x="884" y="5924"/>
                  <a:pt x="804" y="5915"/>
                </a:cubicBezTo>
                <a:cubicBezTo>
                  <a:pt x="723" y="5915"/>
                  <a:pt x="679" y="5960"/>
                  <a:pt x="688" y="6040"/>
                </a:cubicBezTo>
                <a:cubicBezTo>
                  <a:pt x="688" y="6120"/>
                  <a:pt x="732" y="6156"/>
                  <a:pt x="804" y="6156"/>
                </a:cubicBezTo>
                <a:cubicBezTo>
                  <a:pt x="875" y="6147"/>
                  <a:pt x="920" y="6111"/>
                  <a:pt x="920" y="6040"/>
                </a:cubicBezTo>
                <a:close/>
                <a:moveTo>
                  <a:pt x="6897" y="3381"/>
                </a:moveTo>
                <a:cubicBezTo>
                  <a:pt x="6897" y="3301"/>
                  <a:pt x="6861" y="3257"/>
                  <a:pt x="6781" y="3257"/>
                </a:cubicBezTo>
                <a:cubicBezTo>
                  <a:pt x="6700" y="3257"/>
                  <a:pt x="6665" y="3301"/>
                  <a:pt x="6656" y="3372"/>
                </a:cubicBezTo>
                <a:cubicBezTo>
                  <a:pt x="6656" y="3453"/>
                  <a:pt x="6700" y="3497"/>
                  <a:pt x="6781" y="3497"/>
                </a:cubicBezTo>
                <a:cubicBezTo>
                  <a:pt x="6852" y="3497"/>
                  <a:pt x="6897" y="3462"/>
                  <a:pt x="6897" y="3381"/>
                </a:cubicBezTo>
                <a:close/>
                <a:moveTo>
                  <a:pt x="6112" y="3257"/>
                </a:moveTo>
                <a:cubicBezTo>
                  <a:pt x="6040" y="3257"/>
                  <a:pt x="5996" y="3301"/>
                  <a:pt x="5996" y="3372"/>
                </a:cubicBezTo>
                <a:cubicBezTo>
                  <a:pt x="5996" y="3453"/>
                  <a:pt x="6040" y="3497"/>
                  <a:pt x="6121" y="3497"/>
                </a:cubicBezTo>
                <a:cubicBezTo>
                  <a:pt x="6201" y="3497"/>
                  <a:pt x="6237" y="3453"/>
                  <a:pt x="6245" y="3372"/>
                </a:cubicBezTo>
                <a:cubicBezTo>
                  <a:pt x="6237" y="3292"/>
                  <a:pt x="6192" y="3257"/>
                  <a:pt x="6112" y="3257"/>
                </a:cubicBezTo>
                <a:close/>
                <a:moveTo>
                  <a:pt x="4122" y="3257"/>
                </a:moveTo>
                <a:cubicBezTo>
                  <a:pt x="4042" y="3257"/>
                  <a:pt x="3997" y="3301"/>
                  <a:pt x="3997" y="3381"/>
                </a:cubicBezTo>
                <a:cubicBezTo>
                  <a:pt x="3997" y="3462"/>
                  <a:pt x="4051" y="3497"/>
                  <a:pt x="4131" y="3497"/>
                </a:cubicBezTo>
                <a:cubicBezTo>
                  <a:pt x="4203" y="3497"/>
                  <a:pt x="4238" y="3444"/>
                  <a:pt x="4238" y="3372"/>
                </a:cubicBezTo>
                <a:cubicBezTo>
                  <a:pt x="4229" y="3301"/>
                  <a:pt x="4194" y="3257"/>
                  <a:pt x="4122" y="3257"/>
                </a:cubicBezTo>
                <a:close/>
                <a:moveTo>
                  <a:pt x="4658" y="3372"/>
                </a:moveTo>
                <a:cubicBezTo>
                  <a:pt x="4658" y="3453"/>
                  <a:pt x="4702" y="3497"/>
                  <a:pt x="4782" y="3497"/>
                </a:cubicBezTo>
                <a:cubicBezTo>
                  <a:pt x="4854" y="3497"/>
                  <a:pt x="4898" y="3453"/>
                  <a:pt x="4898" y="3381"/>
                </a:cubicBezTo>
                <a:cubicBezTo>
                  <a:pt x="4898" y="3301"/>
                  <a:pt x="4854" y="3257"/>
                  <a:pt x="4774" y="3257"/>
                </a:cubicBezTo>
                <a:cubicBezTo>
                  <a:pt x="4702" y="3265"/>
                  <a:pt x="4658" y="3301"/>
                  <a:pt x="4658" y="3372"/>
                </a:cubicBezTo>
                <a:close/>
                <a:moveTo>
                  <a:pt x="5460" y="3257"/>
                </a:moveTo>
                <a:cubicBezTo>
                  <a:pt x="5389" y="3257"/>
                  <a:pt x="5344" y="3292"/>
                  <a:pt x="5336" y="3372"/>
                </a:cubicBezTo>
                <a:cubicBezTo>
                  <a:pt x="5336" y="3444"/>
                  <a:pt x="5371" y="3497"/>
                  <a:pt x="5452" y="3497"/>
                </a:cubicBezTo>
                <a:cubicBezTo>
                  <a:pt x="5532" y="3506"/>
                  <a:pt x="5576" y="3462"/>
                  <a:pt x="5585" y="3381"/>
                </a:cubicBezTo>
                <a:cubicBezTo>
                  <a:pt x="5585" y="3301"/>
                  <a:pt x="5541" y="3257"/>
                  <a:pt x="5460" y="3257"/>
                </a:cubicBezTo>
                <a:close/>
                <a:moveTo>
                  <a:pt x="9439" y="4604"/>
                </a:moveTo>
                <a:cubicBezTo>
                  <a:pt x="9359" y="4604"/>
                  <a:pt x="9314" y="4648"/>
                  <a:pt x="9323" y="4720"/>
                </a:cubicBezTo>
                <a:cubicBezTo>
                  <a:pt x="9323" y="4800"/>
                  <a:pt x="9368" y="4844"/>
                  <a:pt x="9448" y="4836"/>
                </a:cubicBezTo>
                <a:cubicBezTo>
                  <a:pt x="9520" y="4836"/>
                  <a:pt x="9555" y="4791"/>
                  <a:pt x="9555" y="4711"/>
                </a:cubicBezTo>
                <a:cubicBezTo>
                  <a:pt x="9546" y="4639"/>
                  <a:pt x="9511" y="4595"/>
                  <a:pt x="9439" y="4604"/>
                </a:cubicBezTo>
                <a:close/>
                <a:moveTo>
                  <a:pt x="1464" y="5255"/>
                </a:moveTo>
                <a:cubicBezTo>
                  <a:pt x="1384" y="5255"/>
                  <a:pt x="1339" y="5299"/>
                  <a:pt x="1339" y="5380"/>
                </a:cubicBezTo>
                <a:cubicBezTo>
                  <a:pt x="1339" y="5460"/>
                  <a:pt x="1384" y="5496"/>
                  <a:pt x="1464" y="5496"/>
                </a:cubicBezTo>
                <a:cubicBezTo>
                  <a:pt x="1544" y="5496"/>
                  <a:pt x="1580" y="5451"/>
                  <a:pt x="1580" y="5371"/>
                </a:cubicBezTo>
                <a:cubicBezTo>
                  <a:pt x="1580" y="5299"/>
                  <a:pt x="1535" y="5255"/>
                  <a:pt x="1464" y="5255"/>
                </a:cubicBezTo>
                <a:close/>
                <a:moveTo>
                  <a:pt x="10126" y="5264"/>
                </a:moveTo>
                <a:cubicBezTo>
                  <a:pt x="10046" y="5255"/>
                  <a:pt x="10001" y="5299"/>
                  <a:pt x="10001" y="5380"/>
                </a:cubicBezTo>
                <a:cubicBezTo>
                  <a:pt x="10001" y="5460"/>
                  <a:pt x="10046" y="5496"/>
                  <a:pt x="10126" y="5496"/>
                </a:cubicBezTo>
                <a:cubicBezTo>
                  <a:pt x="10198" y="5496"/>
                  <a:pt x="10233" y="5451"/>
                  <a:pt x="10242" y="5371"/>
                </a:cubicBezTo>
                <a:cubicBezTo>
                  <a:pt x="10233" y="5308"/>
                  <a:pt x="10198" y="5264"/>
                  <a:pt x="10126" y="5264"/>
                </a:cubicBezTo>
                <a:close/>
                <a:moveTo>
                  <a:pt x="1999" y="4711"/>
                </a:moveTo>
                <a:cubicBezTo>
                  <a:pt x="1999" y="4791"/>
                  <a:pt x="2035" y="4836"/>
                  <a:pt x="2115" y="4836"/>
                </a:cubicBezTo>
                <a:cubicBezTo>
                  <a:pt x="2195" y="4844"/>
                  <a:pt x="2240" y="4800"/>
                  <a:pt x="2240" y="4720"/>
                </a:cubicBezTo>
                <a:cubicBezTo>
                  <a:pt x="2240" y="4648"/>
                  <a:pt x="2195" y="4604"/>
                  <a:pt x="2124" y="4595"/>
                </a:cubicBezTo>
                <a:cubicBezTo>
                  <a:pt x="2053" y="4604"/>
                  <a:pt x="2008" y="4630"/>
                  <a:pt x="1999" y="4711"/>
                </a:cubicBezTo>
                <a:close/>
                <a:moveTo>
                  <a:pt x="10786" y="6602"/>
                </a:moveTo>
                <a:cubicBezTo>
                  <a:pt x="10706" y="6602"/>
                  <a:pt x="10661" y="6638"/>
                  <a:pt x="10661" y="6709"/>
                </a:cubicBezTo>
                <a:cubicBezTo>
                  <a:pt x="10652" y="6789"/>
                  <a:pt x="10697" y="6843"/>
                  <a:pt x="10777" y="6843"/>
                </a:cubicBezTo>
                <a:cubicBezTo>
                  <a:pt x="10858" y="6834"/>
                  <a:pt x="10893" y="6789"/>
                  <a:pt x="10902" y="6718"/>
                </a:cubicBezTo>
                <a:cubicBezTo>
                  <a:pt x="10893" y="6647"/>
                  <a:pt x="10858" y="6602"/>
                  <a:pt x="10786" y="6602"/>
                </a:cubicBezTo>
                <a:close/>
                <a:moveTo>
                  <a:pt x="804" y="6602"/>
                </a:moveTo>
                <a:cubicBezTo>
                  <a:pt x="723" y="6602"/>
                  <a:pt x="679" y="6647"/>
                  <a:pt x="679" y="6727"/>
                </a:cubicBezTo>
                <a:cubicBezTo>
                  <a:pt x="688" y="6798"/>
                  <a:pt x="732" y="6843"/>
                  <a:pt x="804" y="6843"/>
                </a:cubicBezTo>
                <a:cubicBezTo>
                  <a:pt x="884" y="6843"/>
                  <a:pt x="920" y="6789"/>
                  <a:pt x="929" y="6718"/>
                </a:cubicBezTo>
                <a:cubicBezTo>
                  <a:pt x="920" y="6638"/>
                  <a:pt x="875" y="6602"/>
                  <a:pt x="804" y="6602"/>
                </a:cubicBezTo>
                <a:close/>
                <a:moveTo>
                  <a:pt x="10777" y="5924"/>
                </a:moveTo>
                <a:cubicBezTo>
                  <a:pt x="10706" y="5924"/>
                  <a:pt x="10661" y="5969"/>
                  <a:pt x="10661" y="6031"/>
                </a:cubicBezTo>
                <a:cubicBezTo>
                  <a:pt x="10661" y="6102"/>
                  <a:pt x="10706" y="6147"/>
                  <a:pt x="10777" y="6156"/>
                </a:cubicBezTo>
                <a:cubicBezTo>
                  <a:pt x="10849" y="6156"/>
                  <a:pt x="10884" y="6111"/>
                  <a:pt x="10893" y="6040"/>
                </a:cubicBezTo>
                <a:cubicBezTo>
                  <a:pt x="10884" y="5969"/>
                  <a:pt x="10849" y="5915"/>
                  <a:pt x="10777" y="5924"/>
                </a:cubicBezTo>
                <a:close/>
                <a:moveTo>
                  <a:pt x="8235" y="3372"/>
                </a:moveTo>
                <a:cubicBezTo>
                  <a:pt x="8235" y="3310"/>
                  <a:pt x="8190" y="3265"/>
                  <a:pt x="8119" y="3265"/>
                </a:cubicBezTo>
                <a:cubicBezTo>
                  <a:pt x="8048" y="3265"/>
                  <a:pt x="8003" y="3301"/>
                  <a:pt x="8003" y="3381"/>
                </a:cubicBezTo>
                <a:cubicBezTo>
                  <a:pt x="8003" y="3453"/>
                  <a:pt x="8048" y="3488"/>
                  <a:pt x="8119" y="3497"/>
                </a:cubicBezTo>
                <a:cubicBezTo>
                  <a:pt x="8190" y="3488"/>
                  <a:pt x="8244" y="3444"/>
                  <a:pt x="8235" y="3372"/>
                </a:cubicBezTo>
                <a:close/>
                <a:moveTo>
                  <a:pt x="2115" y="3926"/>
                </a:moveTo>
                <a:cubicBezTo>
                  <a:pt x="2053" y="3926"/>
                  <a:pt x="2008" y="3961"/>
                  <a:pt x="2008" y="4033"/>
                </a:cubicBezTo>
                <a:cubicBezTo>
                  <a:pt x="1999" y="4104"/>
                  <a:pt x="2044" y="4149"/>
                  <a:pt x="2115" y="4149"/>
                </a:cubicBezTo>
                <a:cubicBezTo>
                  <a:pt x="2195" y="4158"/>
                  <a:pt x="2231" y="4104"/>
                  <a:pt x="2240" y="4033"/>
                </a:cubicBezTo>
                <a:cubicBezTo>
                  <a:pt x="2231" y="3961"/>
                  <a:pt x="2186" y="3917"/>
                  <a:pt x="2115" y="3926"/>
                </a:cubicBezTo>
                <a:close/>
                <a:moveTo>
                  <a:pt x="135" y="6602"/>
                </a:moveTo>
                <a:cubicBezTo>
                  <a:pt x="63" y="6602"/>
                  <a:pt x="10" y="6647"/>
                  <a:pt x="10" y="6718"/>
                </a:cubicBezTo>
                <a:cubicBezTo>
                  <a:pt x="1" y="6780"/>
                  <a:pt x="45" y="6825"/>
                  <a:pt x="108" y="6834"/>
                </a:cubicBezTo>
                <a:cubicBezTo>
                  <a:pt x="179" y="6843"/>
                  <a:pt x="224" y="6798"/>
                  <a:pt x="242" y="6727"/>
                </a:cubicBezTo>
                <a:cubicBezTo>
                  <a:pt x="233" y="6655"/>
                  <a:pt x="197" y="6611"/>
                  <a:pt x="135" y="6602"/>
                </a:cubicBezTo>
                <a:close/>
                <a:moveTo>
                  <a:pt x="1455" y="4604"/>
                </a:moveTo>
                <a:cubicBezTo>
                  <a:pt x="1384" y="4613"/>
                  <a:pt x="1348" y="4648"/>
                  <a:pt x="1348" y="4720"/>
                </a:cubicBezTo>
                <a:cubicBezTo>
                  <a:pt x="1348" y="4791"/>
                  <a:pt x="1392" y="4836"/>
                  <a:pt x="1464" y="4836"/>
                </a:cubicBezTo>
                <a:cubicBezTo>
                  <a:pt x="1535" y="4836"/>
                  <a:pt x="1571" y="4782"/>
                  <a:pt x="1580" y="4711"/>
                </a:cubicBezTo>
                <a:cubicBezTo>
                  <a:pt x="1562" y="4648"/>
                  <a:pt x="1526" y="4595"/>
                  <a:pt x="1455" y="4604"/>
                </a:cubicBezTo>
                <a:close/>
                <a:moveTo>
                  <a:pt x="6130" y="2605"/>
                </a:moveTo>
                <a:cubicBezTo>
                  <a:pt x="6058" y="2605"/>
                  <a:pt x="6005" y="2641"/>
                  <a:pt x="6005" y="2712"/>
                </a:cubicBezTo>
                <a:cubicBezTo>
                  <a:pt x="6005" y="2793"/>
                  <a:pt x="6049" y="2837"/>
                  <a:pt x="6121" y="2837"/>
                </a:cubicBezTo>
                <a:cubicBezTo>
                  <a:pt x="6192" y="2837"/>
                  <a:pt x="6228" y="2793"/>
                  <a:pt x="6237" y="2721"/>
                </a:cubicBezTo>
                <a:cubicBezTo>
                  <a:pt x="6228" y="2659"/>
                  <a:pt x="6192" y="2614"/>
                  <a:pt x="6130" y="2605"/>
                </a:cubicBezTo>
                <a:close/>
                <a:moveTo>
                  <a:pt x="5469" y="2605"/>
                </a:moveTo>
                <a:cubicBezTo>
                  <a:pt x="5398" y="2596"/>
                  <a:pt x="5353" y="2641"/>
                  <a:pt x="5344" y="2712"/>
                </a:cubicBezTo>
                <a:cubicBezTo>
                  <a:pt x="5344" y="2784"/>
                  <a:pt x="5389" y="2828"/>
                  <a:pt x="5452" y="2837"/>
                </a:cubicBezTo>
                <a:cubicBezTo>
                  <a:pt x="5523" y="2837"/>
                  <a:pt x="5567" y="2793"/>
                  <a:pt x="5576" y="2730"/>
                </a:cubicBezTo>
                <a:cubicBezTo>
                  <a:pt x="5576" y="2659"/>
                  <a:pt x="5541" y="2614"/>
                  <a:pt x="5469" y="2605"/>
                </a:cubicBezTo>
                <a:close/>
                <a:moveTo>
                  <a:pt x="804" y="5264"/>
                </a:moveTo>
                <a:cubicBezTo>
                  <a:pt x="732" y="5264"/>
                  <a:pt x="688" y="5308"/>
                  <a:pt x="688" y="5380"/>
                </a:cubicBezTo>
                <a:cubicBezTo>
                  <a:pt x="688" y="5451"/>
                  <a:pt x="732" y="5487"/>
                  <a:pt x="795" y="5496"/>
                </a:cubicBezTo>
                <a:cubicBezTo>
                  <a:pt x="866" y="5496"/>
                  <a:pt x="911" y="5451"/>
                  <a:pt x="920" y="5380"/>
                </a:cubicBezTo>
                <a:cubicBezTo>
                  <a:pt x="911" y="5308"/>
                  <a:pt x="875" y="5264"/>
                  <a:pt x="804" y="5264"/>
                </a:cubicBezTo>
                <a:close/>
                <a:moveTo>
                  <a:pt x="3453" y="3265"/>
                </a:moveTo>
                <a:cubicBezTo>
                  <a:pt x="3382" y="3265"/>
                  <a:pt x="3346" y="3310"/>
                  <a:pt x="3346" y="3381"/>
                </a:cubicBezTo>
                <a:cubicBezTo>
                  <a:pt x="3346" y="3453"/>
                  <a:pt x="3391" y="3497"/>
                  <a:pt x="3462" y="3497"/>
                </a:cubicBezTo>
                <a:cubicBezTo>
                  <a:pt x="3542" y="3497"/>
                  <a:pt x="3578" y="3444"/>
                  <a:pt x="3578" y="3372"/>
                </a:cubicBezTo>
                <a:cubicBezTo>
                  <a:pt x="3569" y="3301"/>
                  <a:pt x="3534" y="3257"/>
                  <a:pt x="3453" y="3265"/>
                </a:cubicBezTo>
                <a:close/>
                <a:moveTo>
                  <a:pt x="2891" y="3381"/>
                </a:moveTo>
                <a:cubicBezTo>
                  <a:pt x="2891" y="3310"/>
                  <a:pt x="2847" y="3265"/>
                  <a:pt x="2775" y="3265"/>
                </a:cubicBezTo>
                <a:cubicBezTo>
                  <a:pt x="2713" y="3265"/>
                  <a:pt x="2668" y="3310"/>
                  <a:pt x="2668" y="3372"/>
                </a:cubicBezTo>
                <a:cubicBezTo>
                  <a:pt x="2668" y="3453"/>
                  <a:pt x="2713" y="3488"/>
                  <a:pt x="2784" y="3497"/>
                </a:cubicBezTo>
                <a:cubicBezTo>
                  <a:pt x="2847" y="3488"/>
                  <a:pt x="2891" y="3444"/>
                  <a:pt x="2891" y="3381"/>
                </a:cubicBezTo>
                <a:close/>
                <a:moveTo>
                  <a:pt x="10010" y="4711"/>
                </a:moveTo>
                <a:cubicBezTo>
                  <a:pt x="10001" y="4791"/>
                  <a:pt x="10046" y="4836"/>
                  <a:pt x="10117" y="4836"/>
                </a:cubicBezTo>
                <a:cubicBezTo>
                  <a:pt x="10189" y="4836"/>
                  <a:pt x="10233" y="4791"/>
                  <a:pt x="10233" y="4728"/>
                </a:cubicBezTo>
                <a:cubicBezTo>
                  <a:pt x="10233" y="4648"/>
                  <a:pt x="10189" y="4613"/>
                  <a:pt x="10117" y="4604"/>
                </a:cubicBezTo>
                <a:cubicBezTo>
                  <a:pt x="10055" y="4613"/>
                  <a:pt x="10010" y="4648"/>
                  <a:pt x="10010" y="4711"/>
                </a:cubicBezTo>
                <a:close/>
                <a:moveTo>
                  <a:pt x="9439" y="3943"/>
                </a:moveTo>
                <a:cubicBezTo>
                  <a:pt x="9368" y="3943"/>
                  <a:pt x="9323" y="3988"/>
                  <a:pt x="9323" y="4068"/>
                </a:cubicBezTo>
                <a:cubicBezTo>
                  <a:pt x="9323" y="4131"/>
                  <a:pt x="9368" y="4175"/>
                  <a:pt x="9439" y="4175"/>
                </a:cubicBezTo>
                <a:cubicBezTo>
                  <a:pt x="9511" y="4175"/>
                  <a:pt x="9546" y="4131"/>
                  <a:pt x="9555" y="4050"/>
                </a:cubicBezTo>
                <a:cubicBezTo>
                  <a:pt x="9537" y="3997"/>
                  <a:pt x="9511" y="3943"/>
                  <a:pt x="9439" y="3943"/>
                </a:cubicBezTo>
                <a:close/>
                <a:moveTo>
                  <a:pt x="795" y="4613"/>
                </a:moveTo>
                <a:cubicBezTo>
                  <a:pt x="732" y="4613"/>
                  <a:pt x="697" y="4657"/>
                  <a:pt x="697" y="4720"/>
                </a:cubicBezTo>
                <a:cubicBezTo>
                  <a:pt x="697" y="4782"/>
                  <a:pt x="732" y="4827"/>
                  <a:pt x="804" y="4827"/>
                </a:cubicBezTo>
                <a:cubicBezTo>
                  <a:pt x="875" y="4827"/>
                  <a:pt x="911" y="4782"/>
                  <a:pt x="920" y="4720"/>
                </a:cubicBezTo>
                <a:cubicBezTo>
                  <a:pt x="902" y="4648"/>
                  <a:pt x="866" y="4604"/>
                  <a:pt x="795" y="4613"/>
                </a:cubicBezTo>
                <a:close/>
                <a:moveTo>
                  <a:pt x="10893" y="5380"/>
                </a:moveTo>
                <a:cubicBezTo>
                  <a:pt x="10893" y="5317"/>
                  <a:pt x="10849" y="5273"/>
                  <a:pt x="10786" y="5264"/>
                </a:cubicBezTo>
                <a:cubicBezTo>
                  <a:pt x="10715" y="5264"/>
                  <a:pt x="10670" y="5308"/>
                  <a:pt x="10670" y="5380"/>
                </a:cubicBezTo>
                <a:cubicBezTo>
                  <a:pt x="10670" y="5451"/>
                  <a:pt x="10715" y="5487"/>
                  <a:pt x="10777" y="5496"/>
                </a:cubicBezTo>
                <a:cubicBezTo>
                  <a:pt x="10840" y="5487"/>
                  <a:pt x="10893" y="5451"/>
                  <a:pt x="10893" y="5380"/>
                </a:cubicBezTo>
                <a:close/>
                <a:moveTo>
                  <a:pt x="8779" y="3265"/>
                </a:moveTo>
                <a:cubicBezTo>
                  <a:pt x="8708" y="3265"/>
                  <a:pt x="8663" y="3310"/>
                  <a:pt x="8663" y="3381"/>
                </a:cubicBezTo>
                <a:cubicBezTo>
                  <a:pt x="8663" y="3453"/>
                  <a:pt x="8717" y="3497"/>
                  <a:pt x="8788" y="3488"/>
                </a:cubicBezTo>
                <a:cubicBezTo>
                  <a:pt x="8850" y="3488"/>
                  <a:pt x="8886" y="3444"/>
                  <a:pt x="8895" y="3372"/>
                </a:cubicBezTo>
                <a:cubicBezTo>
                  <a:pt x="8877" y="3310"/>
                  <a:pt x="8842" y="3265"/>
                  <a:pt x="8779" y="3265"/>
                </a:cubicBezTo>
                <a:close/>
                <a:moveTo>
                  <a:pt x="233" y="6040"/>
                </a:moveTo>
                <a:cubicBezTo>
                  <a:pt x="233" y="5977"/>
                  <a:pt x="197" y="5933"/>
                  <a:pt x="126" y="5924"/>
                </a:cubicBezTo>
                <a:cubicBezTo>
                  <a:pt x="54" y="5924"/>
                  <a:pt x="10" y="5969"/>
                  <a:pt x="10" y="6040"/>
                </a:cubicBezTo>
                <a:cubicBezTo>
                  <a:pt x="10" y="6102"/>
                  <a:pt x="54" y="6138"/>
                  <a:pt x="117" y="6156"/>
                </a:cubicBezTo>
                <a:cubicBezTo>
                  <a:pt x="188" y="6147"/>
                  <a:pt x="233" y="6111"/>
                  <a:pt x="233" y="6040"/>
                </a:cubicBezTo>
                <a:close/>
                <a:moveTo>
                  <a:pt x="1455" y="3926"/>
                </a:moveTo>
                <a:cubicBezTo>
                  <a:pt x="1392" y="3935"/>
                  <a:pt x="1348" y="3970"/>
                  <a:pt x="1348" y="4033"/>
                </a:cubicBezTo>
                <a:cubicBezTo>
                  <a:pt x="1348" y="4104"/>
                  <a:pt x="1392" y="4149"/>
                  <a:pt x="1464" y="4149"/>
                </a:cubicBezTo>
                <a:cubicBezTo>
                  <a:pt x="1535" y="4149"/>
                  <a:pt x="1571" y="4104"/>
                  <a:pt x="1571" y="4033"/>
                </a:cubicBezTo>
                <a:cubicBezTo>
                  <a:pt x="1562" y="3970"/>
                  <a:pt x="1526" y="3926"/>
                  <a:pt x="1455" y="3926"/>
                </a:cubicBezTo>
                <a:close/>
                <a:moveTo>
                  <a:pt x="2008" y="3381"/>
                </a:moveTo>
                <a:cubicBezTo>
                  <a:pt x="2008" y="3444"/>
                  <a:pt x="2053" y="3488"/>
                  <a:pt x="2115" y="3488"/>
                </a:cubicBezTo>
                <a:cubicBezTo>
                  <a:pt x="2178" y="3488"/>
                  <a:pt x="2231" y="3453"/>
                  <a:pt x="2231" y="3381"/>
                </a:cubicBezTo>
                <a:cubicBezTo>
                  <a:pt x="2231" y="3310"/>
                  <a:pt x="2186" y="3274"/>
                  <a:pt x="2115" y="3265"/>
                </a:cubicBezTo>
                <a:cubicBezTo>
                  <a:pt x="2053" y="3274"/>
                  <a:pt x="2008" y="3310"/>
                  <a:pt x="2008" y="3381"/>
                </a:cubicBezTo>
                <a:close/>
                <a:moveTo>
                  <a:pt x="8012" y="2721"/>
                </a:moveTo>
                <a:cubicBezTo>
                  <a:pt x="8012" y="2784"/>
                  <a:pt x="8056" y="2828"/>
                  <a:pt x="8128" y="2828"/>
                </a:cubicBezTo>
                <a:cubicBezTo>
                  <a:pt x="8190" y="2819"/>
                  <a:pt x="8235" y="2775"/>
                  <a:pt x="8226" y="2712"/>
                </a:cubicBezTo>
                <a:cubicBezTo>
                  <a:pt x="8217" y="2650"/>
                  <a:pt x="8181" y="2614"/>
                  <a:pt x="8119" y="2614"/>
                </a:cubicBezTo>
                <a:cubicBezTo>
                  <a:pt x="8056" y="2623"/>
                  <a:pt x="8012" y="2659"/>
                  <a:pt x="8012" y="2721"/>
                </a:cubicBezTo>
                <a:close/>
                <a:moveTo>
                  <a:pt x="4890" y="2730"/>
                </a:moveTo>
                <a:cubicBezTo>
                  <a:pt x="4898" y="2659"/>
                  <a:pt x="4854" y="2614"/>
                  <a:pt x="4782" y="2605"/>
                </a:cubicBezTo>
                <a:cubicBezTo>
                  <a:pt x="4720" y="2605"/>
                  <a:pt x="4675" y="2641"/>
                  <a:pt x="4666" y="2712"/>
                </a:cubicBezTo>
                <a:cubicBezTo>
                  <a:pt x="4658" y="2784"/>
                  <a:pt x="4702" y="2819"/>
                  <a:pt x="4774" y="2837"/>
                </a:cubicBezTo>
                <a:cubicBezTo>
                  <a:pt x="4845" y="2828"/>
                  <a:pt x="4890" y="2802"/>
                  <a:pt x="4890" y="2730"/>
                </a:cubicBezTo>
                <a:close/>
                <a:moveTo>
                  <a:pt x="4122" y="2605"/>
                </a:moveTo>
                <a:cubicBezTo>
                  <a:pt x="4060" y="2605"/>
                  <a:pt x="4015" y="2650"/>
                  <a:pt x="4006" y="2712"/>
                </a:cubicBezTo>
                <a:cubicBezTo>
                  <a:pt x="4006" y="2784"/>
                  <a:pt x="4051" y="2828"/>
                  <a:pt x="4122" y="2828"/>
                </a:cubicBezTo>
                <a:cubicBezTo>
                  <a:pt x="4194" y="2828"/>
                  <a:pt x="4229" y="2784"/>
                  <a:pt x="4238" y="2721"/>
                </a:cubicBezTo>
                <a:cubicBezTo>
                  <a:pt x="4229" y="2650"/>
                  <a:pt x="4194" y="2605"/>
                  <a:pt x="4122" y="2605"/>
                </a:cubicBezTo>
                <a:close/>
                <a:moveTo>
                  <a:pt x="12089" y="6620"/>
                </a:moveTo>
                <a:cubicBezTo>
                  <a:pt x="12035" y="6620"/>
                  <a:pt x="12000" y="6655"/>
                  <a:pt x="12000" y="6718"/>
                </a:cubicBezTo>
                <a:cubicBezTo>
                  <a:pt x="11991" y="6780"/>
                  <a:pt x="12026" y="6816"/>
                  <a:pt x="12098" y="6816"/>
                </a:cubicBezTo>
                <a:cubicBezTo>
                  <a:pt x="12160" y="6825"/>
                  <a:pt x="12196" y="6780"/>
                  <a:pt x="12196" y="6718"/>
                </a:cubicBezTo>
                <a:cubicBezTo>
                  <a:pt x="12196" y="6655"/>
                  <a:pt x="12160" y="6620"/>
                  <a:pt x="12089" y="6620"/>
                </a:cubicBezTo>
                <a:close/>
                <a:moveTo>
                  <a:pt x="11322" y="6709"/>
                </a:moveTo>
                <a:cubicBezTo>
                  <a:pt x="11322" y="6780"/>
                  <a:pt x="11366" y="6825"/>
                  <a:pt x="11429" y="6834"/>
                </a:cubicBezTo>
                <a:cubicBezTo>
                  <a:pt x="11500" y="6834"/>
                  <a:pt x="11545" y="6789"/>
                  <a:pt x="11554" y="6718"/>
                </a:cubicBezTo>
                <a:cubicBezTo>
                  <a:pt x="11554" y="6655"/>
                  <a:pt x="11509" y="6620"/>
                  <a:pt x="11446" y="6602"/>
                </a:cubicBezTo>
                <a:cubicBezTo>
                  <a:pt x="11375" y="6611"/>
                  <a:pt x="11330" y="6647"/>
                  <a:pt x="11322" y="6709"/>
                </a:cubicBezTo>
                <a:close/>
                <a:moveTo>
                  <a:pt x="5460" y="1954"/>
                </a:moveTo>
                <a:cubicBezTo>
                  <a:pt x="5398" y="1954"/>
                  <a:pt x="5362" y="1999"/>
                  <a:pt x="5362" y="2061"/>
                </a:cubicBezTo>
                <a:cubicBezTo>
                  <a:pt x="5353" y="2124"/>
                  <a:pt x="5398" y="2159"/>
                  <a:pt x="5460" y="2168"/>
                </a:cubicBezTo>
                <a:cubicBezTo>
                  <a:pt x="5523" y="2168"/>
                  <a:pt x="5559" y="2124"/>
                  <a:pt x="5567" y="2061"/>
                </a:cubicBezTo>
                <a:cubicBezTo>
                  <a:pt x="5559" y="1999"/>
                  <a:pt x="5523" y="1954"/>
                  <a:pt x="5460" y="1954"/>
                </a:cubicBezTo>
                <a:close/>
                <a:moveTo>
                  <a:pt x="6781" y="1963"/>
                </a:moveTo>
                <a:cubicBezTo>
                  <a:pt x="6727" y="1963"/>
                  <a:pt x="6683" y="1990"/>
                  <a:pt x="6683" y="2052"/>
                </a:cubicBezTo>
                <a:cubicBezTo>
                  <a:pt x="6674" y="2115"/>
                  <a:pt x="6709" y="2159"/>
                  <a:pt x="6772" y="2159"/>
                </a:cubicBezTo>
                <a:cubicBezTo>
                  <a:pt x="6834" y="2168"/>
                  <a:pt x="6870" y="2132"/>
                  <a:pt x="6879" y="2061"/>
                </a:cubicBezTo>
                <a:cubicBezTo>
                  <a:pt x="6879" y="1999"/>
                  <a:pt x="6843" y="1963"/>
                  <a:pt x="6781" y="1963"/>
                </a:cubicBezTo>
                <a:close/>
                <a:moveTo>
                  <a:pt x="7334" y="2070"/>
                </a:moveTo>
                <a:cubicBezTo>
                  <a:pt x="7343" y="2132"/>
                  <a:pt x="7387" y="2168"/>
                  <a:pt x="7450" y="2159"/>
                </a:cubicBezTo>
                <a:cubicBezTo>
                  <a:pt x="7503" y="2159"/>
                  <a:pt x="7539" y="2115"/>
                  <a:pt x="7539" y="2061"/>
                </a:cubicBezTo>
                <a:cubicBezTo>
                  <a:pt x="7539" y="1999"/>
                  <a:pt x="7494" y="1963"/>
                  <a:pt x="7432" y="1963"/>
                </a:cubicBezTo>
                <a:cubicBezTo>
                  <a:pt x="7370" y="1972"/>
                  <a:pt x="7334" y="1999"/>
                  <a:pt x="7334" y="2070"/>
                </a:cubicBezTo>
                <a:close/>
                <a:moveTo>
                  <a:pt x="6014" y="2061"/>
                </a:moveTo>
                <a:cubicBezTo>
                  <a:pt x="6014" y="2124"/>
                  <a:pt x="6058" y="2168"/>
                  <a:pt x="6121" y="2168"/>
                </a:cubicBezTo>
                <a:cubicBezTo>
                  <a:pt x="6183" y="2159"/>
                  <a:pt x="6228" y="2124"/>
                  <a:pt x="6228" y="2061"/>
                </a:cubicBezTo>
                <a:cubicBezTo>
                  <a:pt x="6219" y="1999"/>
                  <a:pt x="6183" y="1963"/>
                  <a:pt x="6121" y="1954"/>
                </a:cubicBezTo>
                <a:cubicBezTo>
                  <a:pt x="6058" y="1963"/>
                  <a:pt x="6014" y="1999"/>
                  <a:pt x="6014" y="2061"/>
                </a:cubicBezTo>
                <a:close/>
                <a:moveTo>
                  <a:pt x="7325" y="2712"/>
                </a:moveTo>
                <a:cubicBezTo>
                  <a:pt x="7325" y="2784"/>
                  <a:pt x="7370" y="2828"/>
                  <a:pt x="7441" y="2828"/>
                </a:cubicBezTo>
                <a:cubicBezTo>
                  <a:pt x="7503" y="2828"/>
                  <a:pt x="7548" y="2784"/>
                  <a:pt x="7548" y="2721"/>
                </a:cubicBezTo>
                <a:cubicBezTo>
                  <a:pt x="7548" y="2650"/>
                  <a:pt x="7503" y="2614"/>
                  <a:pt x="7441" y="2605"/>
                </a:cubicBezTo>
                <a:cubicBezTo>
                  <a:pt x="7378" y="2614"/>
                  <a:pt x="7325" y="2650"/>
                  <a:pt x="7325" y="2712"/>
                </a:cubicBezTo>
                <a:close/>
                <a:moveTo>
                  <a:pt x="6665" y="2712"/>
                </a:moveTo>
                <a:cubicBezTo>
                  <a:pt x="6656" y="2784"/>
                  <a:pt x="6700" y="2828"/>
                  <a:pt x="6772" y="2837"/>
                </a:cubicBezTo>
                <a:cubicBezTo>
                  <a:pt x="6843" y="2837"/>
                  <a:pt x="6897" y="2793"/>
                  <a:pt x="6897" y="2721"/>
                </a:cubicBezTo>
                <a:cubicBezTo>
                  <a:pt x="6897" y="2650"/>
                  <a:pt x="6852" y="2614"/>
                  <a:pt x="6781" y="2605"/>
                </a:cubicBezTo>
                <a:cubicBezTo>
                  <a:pt x="6718" y="2605"/>
                  <a:pt x="6674" y="2641"/>
                  <a:pt x="6665" y="2712"/>
                </a:cubicBezTo>
                <a:close/>
                <a:moveTo>
                  <a:pt x="12098" y="2668"/>
                </a:moveTo>
                <a:cubicBezTo>
                  <a:pt x="12071" y="2677"/>
                  <a:pt x="12053" y="2686"/>
                  <a:pt x="12053" y="2712"/>
                </a:cubicBezTo>
                <a:cubicBezTo>
                  <a:pt x="12044" y="2748"/>
                  <a:pt x="12062" y="2766"/>
                  <a:pt x="12089" y="2766"/>
                </a:cubicBezTo>
                <a:cubicBezTo>
                  <a:pt x="12124" y="2766"/>
                  <a:pt x="12142" y="2748"/>
                  <a:pt x="12142" y="2721"/>
                </a:cubicBezTo>
                <a:cubicBezTo>
                  <a:pt x="12142" y="2686"/>
                  <a:pt x="12124" y="2668"/>
                  <a:pt x="12098" y="2668"/>
                </a:cubicBezTo>
                <a:close/>
                <a:moveTo>
                  <a:pt x="7432" y="9"/>
                </a:moveTo>
                <a:cubicBezTo>
                  <a:pt x="7414" y="18"/>
                  <a:pt x="7396" y="27"/>
                  <a:pt x="7387" y="54"/>
                </a:cubicBezTo>
                <a:cubicBezTo>
                  <a:pt x="7387" y="90"/>
                  <a:pt x="7405" y="107"/>
                  <a:pt x="7432" y="107"/>
                </a:cubicBezTo>
                <a:cubicBezTo>
                  <a:pt x="7468" y="107"/>
                  <a:pt x="7486" y="90"/>
                  <a:pt x="7486" y="63"/>
                </a:cubicBezTo>
                <a:cubicBezTo>
                  <a:pt x="7486" y="27"/>
                  <a:pt x="7468" y="9"/>
                  <a:pt x="7432" y="9"/>
                </a:cubicBezTo>
                <a:close/>
                <a:moveTo>
                  <a:pt x="3507" y="63"/>
                </a:moveTo>
                <a:cubicBezTo>
                  <a:pt x="3507" y="36"/>
                  <a:pt x="3498" y="18"/>
                  <a:pt x="3471" y="9"/>
                </a:cubicBezTo>
                <a:cubicBezTo>
                  <a:pt x="3435" y="9"/>
                  <a:pt x="3418" y="27"/>
                  <a:pt x="3418" y="54"/>
                </a:cubicBezTo>
                <a:cubicBezTo>
                  <a:pt x="3409" y="90"/>
                  <a:pt x="3426" y="107"/>
                  <a:pt x="3462" y="107"/>
                </a:cubicBezTo>
                <a:cubicBezTo>
                  <a:pt x="3489" y="107"/>
                  <a:pt x="3507" y="90"/>
                  <a:pt x="3507" y="63"/>
                </a:cubicBezTo>
                <a:close/>
                <a:moveTo>
                  <a:pt x="6781" y="9"/>
                </a:moveTo>
                <a:cubicBezTo>
                  <a:pt x="6754" y="9"/>
                  <a:pt x="6727" y="18"/>
                  <a:pt x="6727" y="54"/>
                </a:cubicBezTo>
                <a:cubicBezTo>
                  <a:pt x="6727" y="90"/>
                  <a:pt x="6745" y="116"/>
                  <a:pt x="6781" y="116"/>
                </a:cubicBezTo>
                <a:cubicBezTo>
                  <a:pt x="6816" y="116"/>
                  <a:pt x="6825" y="90"/>
                  <a:pt x="6834" y="63"/>
                </a:cubicBezTo>
                <a:cubicBezTo>
                  <a:pt x="6834" y="27"/>
                  <a:pt x="6816" y="9"/>
                  <a:pt x="6781" y="9"/>
                </a:cubicBezTo>
                <a:close/>
                <a:moveTo>
                  <a:pt x="4131" y="9"/>
                </a:moveTo>
                <a:cubicBezTo>
                  <a:pt x="4096" y="9"/>
                  <a:pt x="4069" y="18"/>
                  <a:pt x="4069" y="54"/>
                </a:cubicBezTo>
                <a:cubicBezTo>
                  <a:pt x="4069" y="90"/>
                  <a:pt x="4078" y="107"/>
                  <a:pt x="4122" y="116"/>
                </a:cubicBezTo>
                <a:cubicBezTo>
                  <a:pt x="4149" y="116"/>
                  <a:pt x="4167" y="98"/>
                  <a:pt x="4176" y="63"/>
                </a:cubicBezTo>
                <a:cubicBezTo>
                  <a:pt x="4176" y="36"/>
                  <a:pt x="4158" y="9"/>
                  <a:pt x="4131" y="9"/>
                </a:cubicBezTo>
                <a:close/>
                <a:moveTo>
                  <a:pt x="6130" y="9"/>
                </a:moveTo>
                <a:cubicBezTo>
                  <a:pt x="6094" y="9"/>
                  <a:pt x="6067" y="27"/>
                  <a:pt x="6067" y="63"/>
                </a:cubicBezTo>
                <a:cubicBezTo>
                  <a:pt x="6067" y="90"/>
                  <a:pt x="6085" y="107"/>
                  <a:pt x="6121" y="116"/>
                </a:cubicBezTo>
                <a:cubicBezTo>
                  <a:pt x="6147" y="116"/>
                  <a:pt x="6165" y="98"/>
                  <a:pt x="6174" y="63"/>
                </a:cubicBezTo>
                <a:cubicBezTo>
                  <a:pt x="6174" y="36"/>
                  <a:pt x="6165" y="9"/>
                  <a:pt x="6130" y="9"/>
                </a:cubicBezTo>
                <a:close/>
                <a:moveTo>
                  <a:pt x="4782" y="9"/>
                </a:moveTo>
                <a:cubicBezTo>
                  <a:pt x="4738" y="9"/>
                  <a:pt x="4720" y="36"/>
                  <a:pt x="4729" y="72"/>
                </a:cubicBezTo>
                <a:cubicBezTo>
                  <a:pt x="4729" y="98"/>
                  <a:pt x="4756" y="116"/>
                  <a:pt x="4782" y="116"/>
                </a:cubicBezTo>
                <a:cubicBezTo>
                  <a:pt x="4818" y="107"/>
                  <a:pt x="4836" y="90"/>
                  <a:pt x="4827" y="54"/>
                </a:cubicBezTo>
                <a:cubicBezTo>
                  <a:pt x="4827" y="27"/>
                  <a:pt x="4809" y="9"/>
                  <a:pt x="4782" y="9"/>
                </a:cubicBezTo>
                <a:close/>
                <a:moveTo>
                  <a:pt x="2115" y="768"/>
                </a:moveTo>
                <a:cubicBezTo>
                  <a:pt x="2160" y="768"/>
                  <a:pt x="2178" y="750"/>
                  <a:pt x="2169" y="714"/>
                </a:cubicBezTo>
                <a:cubicBezTo>
                  <a:pt x="2169" y="678"/>
                  <a:pt x="2151" y="669"/>
                  <a:pt x="2115" y="669"/>
                </a:cubicBezTo>
                <a:cubicBezTo>
                  <a:pt x="2088" y="669"/>
                  <a:pt x="2070" y="687"/>
                  <a:pt x="2070" y="723"/>
                </a:cubicBezTo>
                <a:cubicBezTo>
                  <a:pt x="2070" y="750"/>
                  <a:pt x="2088" y="768"/>
                  <a:pt x="2115" y="768"/>
                </a:cubicBezTo>
                <a:close/>
                <a:moveTo>
                  <a:pt x="9439" y="669"/>
                </a:moveTo>
                <a:cubicBezTo>
                  <a:pt x="9412" y="669"/>
                  <a:pt x="9395" y="687"/>
                  <a:pt x="9395" y="714"/>
                </a:cubicBezTo>
                <a:cubicBezTo>
                  <a:pt x="9386" y="741"/>
                  <a:pt x="9404" y="768"/>
                  <a:pt x="9430" y="768"/>
                </a:cubicBezTo>
                <a:cubicBezTo>
                  <a:pt x="9466" y="768"/>
                  <a:pt x="9484" y="750"/>
                  <a:pt x="9484" y="723"/>
                </a:cubicBezTo>
                <a:cubicBezTo>
                  <a:pt x="9484" y="687"/>
                  <a:pt x="9466" y="669"/>
                  <a:pt x="9439" y="669"/>
                </a:cubicBezTo>
                <a:close/>
                <a:moveTo>
                  <a:pt x="126" y="2008"/>
                </a:moveTo>
                <a:cubicBezTo>
                  <a:pt x="99" y="2008"/>
                  <a:pt x="72" y="2017"/>
                  <a:pt x="72" y="2052"/>
                </a:cubicBezTo>
                <a:cubicBezTo>
                  <a:pt x="63" y="2088"/>
                  <a:pt x="81" y="2115"/>
                  <a:pt x="117" y="2115"/>
                </a:cubicBezTo>
                <a:cubicBezTo>
                  <a:pt x="152" y="2115"/>
                  <a:pt x="170" y="2097"/>
                  <a:pt x="170" y="2061"/>
                </a:cubicBezTo>
                <a:cubicBezTo>
                  <a:pt x="170" y="2034"/>
                  <a:pt x="161" y="2017"/>
                  <a:pt x="126" y="2008"/>
                </a:cubicBezTo>
                <a:close/>
                <a:moveTo>
                  <a:pt x="11393" y="2061"/>
                </a:moveTo>
                <a:cubicBezTo>
                  <a:pt x="11393" y="2088"/>
                  <a:pt x="11402" y="2106"/>
                  <a:pt x="11429" y="2106"/>
                </a:cubicBezTo>
                <a:cubicBezTo>
                  <a:pt x="11455" y="2115"/>
                  <a:pt x="11482" y="2097"/>
                  <a:pt x="11482" y="2070"/>
                </a:cubicBezTo>
                <a:cubicBezTo>
                  <a:pt x="11491" y="2034"/>
                  <a:pt x="11473" y="2017"/>
                  <a:pt x="11438" y="2017"/>
                </a:cubicBezTo>
                <a:cubicBezTo>
                  <a:pt x="11411" y="2017"/>
                  <a:pt x="11393" y="2025"/>
                  <a:pt x="11393" y="2061"/>
                </a:cubicBezTo>
                <a:close/>
                <a:moveTo>
                  <a:pt x="14087" y="6673"/>
                </a:moveTo>
                <a:cubicBezTo>
                  <a:pt x="14060" y="6673"/>
                  <a:pt x="14051" y="6691"/>
                  <a:pt x="14051" y="6718"/>
                </a:cubicBezTo>
                <a:cubicBezTo>
                  <a:pt x="14051" y="6745"/>
                  <a:pt x="14060" y="6771"/>
                  <a:pt x="14096" y="6762"/>
                </a:cubicBezTo>
                <a:cubicBezTo>
                  <a:pt x="14132" y="6762"/>
                  <a:pt x="14141" y="6745"/>
                  <a:pt x="14141" y="6718"/>
                </a:cubicBezTo>
                <a:cubicBezTo>
                  <a:pt x="14141" y="6682"/>
                  <a:pt x="14123" y="6673"/>
                  <a:pt x="14087" y="6673"/>
                </a:cubicBezTo>
                <a:close/>
                <a:moveTo>
                  <a:pt x="848" y="1383"/>
                </a:moveTo>
                <a:cubicBezTo>
                  <a:pt x="848" y="1356"/>
                  <a:pt x="839" y="1339"/>
                  <a:pt x="813" y="1330"/>
                </a:cubicBezTo>
                <a:cubicBezTo>
                  <a:pt x="786" y="1330"/>
                  <a:pt x="759" y="1339"/>
                  <a:pt x="759" y="1374"/>
                </a:cubicBezTo>
                <a:cubicBezTo>
                  <a:pt x="750" y="1401"/>
                  <a:pt x="768" y="1419"/>
                  <a:pt x="795" y="1428"/>
                </a:cubicBezTo>
                <a:cubicBezTo>
                  <a:pt x="830" y="1428"/>
                  <a:pt x="848" y="1410"/>
                  <a:pt x="848" y="1383"/>
                </a:cubicBezTo>
                <a:close/>
                <a:moveTo>
                  <a:pt x="13436" y="4675"/>
                </a:moveTo>
                <a:cubicBezTo>
                  <a:pt x="13409" y="4675"/>
                  <a:pt x="13391" y="4684"/>
                  <a:pt x="13391" y="4711"/>
                </a:cubicBezTo>
                <a:cubicBezTo>
                  <a:pt x="13391" y="4746"/>
                  <a:pt x="13400" y="4764"/>
                  <a:pt x="13436" y="4764"/>
                </a:cubicBezTo>
                <a:cubicBezTo>
                  <a:pt x="13463" y="4773"/>
                  <a:pt x="13480" y="4755"/>
                  <a:pt x="13489" y="4720"/>
                </a:cubicBezTo>
                <a:cubicBezTo>
                  <a:pt x="13480" y="4693"/>
                  <a:pt x="13472" y="4675"/>
                  <a:pt x="13436" y="4675"/>
                </a:cubicBezTo>
                <a:close/>
                <a:moveTo>
                  <a:pt x="10126" y="1321"/>
                </a:moveTo>
                <a:cubicBezTo>
                  <a:pt x="10090" y="1312"/>
                  <a:pt x="10064" y="1339"/>
                  <a:pt x="10064" y="1365"/>
                </a:cubicBezTo>
                <a:cubicBezTo>
                  <a:pt x="10055" y="1410"/>
                  <a:pt x="10082" y="1437"/>
                  <a:pt x="10117" y="1437"/>
                </a:cubicBezTo>
                <a:cubicBezTo>
                  <a:pt x="10153" y="1437"/>
                  <a:pt x="10171" y="1419"/>
                  <a:pt x="10180" y="1374"/>
                </a:cubicBezTo>
                <a:cubicBezTo>
                  <a:pt x="10180" y="1347"/>
                  <a:pt x="10162" y="1321"/>
                  <a:pt x="10126" y="1321"/>
                </a:cubicBezTo>
                <a:close/>
                <a:moveTo>
                  <a:pt x="8717" y="714"/>
                </a:moveTo>
                <a:cubicBezTo>
                  <a:pt x="8717" y="750"/>
                  <a:pt x="8743" y="776"/>
                  <a:pt x="8770" y="776"/>
                </a:cubicBezTo>
                <a:cubicBezTo>
                  <a:pt x="8815" y="785"/>
                  <a:pt x="8842" y="759"/>
                  <a:pt x="8842" y="714"/>
                </a:cubicBezTo>
                <a:cubicBezTo>
                  <a:pt x="8842" y="687"/>
                  <a:pt x="8815" y="661"/>
                  <a:pt x="8779" y="661"/>
                </a:cubicBezTo>
                <a:cubicBezTo>
                  <a:pt x="8743" y="661"/>
                  <a:pt x="8726" y="678"/>
                  <a:pt x="8717" y="714"/>
                </a:cubicBezTo>
                <a:close/>
                <a:moveTo>
                  <a:pt x="12785" y="3997"/>
                </a:moveTo>
                <a:cubicBezTo>
                  <a:pt x="12749" y="3997"/>
                  <a:pt x="12722" y="4024"/>
                  <a:pt x="12722" y="4050"/>
                </a:cubicBezTo>
                <a:cubicBezTo>
                  <a:pt x="12713" y="4095"/>
                  <a:pt x="12740" y="4122"/>
                  <a:pt x="12776" y="4122"/>
                </a:cubicBezTo>
                <a:cubicBezTo>
                  <a:pt x="12811" y="4122"/>
                  <a:pt x="12838" y="4095"/>
                  <a:pt x="12838" y="4059"/>
                </a:cubicBezTo>
                <a:cubicBezTo>
                  <a:pt x="12838" y="4024"/>
                  <a:pt x="12820" y="4006"/>
                  <a:pt x="12785" y="3997"/>
                </a:cubicBezTo>
                <a:moveTo>
                  <a:pt x="13373" y="5371"/>
                </a:moveTo>
                <a:cubicBezTo>
                  <a:pt x="13373" y="5406"/>
                  <a:pt x="13400" y="5433"/>
                  <a:pt x="13427" y="5442"/>
                </a:cubicBezTo>
                <a:cubicBezTo>
                  <a:pt x="13472" y="5442"/>
                  <a:pt x="13498" y="5415"/>
                  <a:pt x="13498" y="5380"/>
                </a:cubicBezTo>
                <a:cubicBezTo>
                  <a:pt x="13498" y="5344"/>
                  <a:pt x="13472" y="5326"/>
                  <a:pt x="13436" y="5317"/>
                </a:cubicBezTo>
                <a:cubicBezTo>
                  <a:pt x="13400" y="5326"/>
                  <a:pt x="13382" y="5344"/>
                  <a:pt x="13373" y="5371"/>
                </a:cubicBezTo>
                <a:close/>
                <a:moveTo>
                  <a:pt x="5398" y="63"/>
                </a:moveTo>
                <a:cubicBezTo>
                  <a:pt x="5407" y="98"/>
                  <a:pt x="5434" y="125"/>
                  <a:pt x="5469" y="116"/>
                </a:cubicBezTo>
                <a:cubicBezTo>
                  <a:pt x="5505" y="116"/>
                  <a:pt x="5523" y="90"/>
                  <a:pt x="5523" y="54"/>
                </a:cubicBezTo>
                <a:cubicBezTo>
                  <a:pt x="5514" y="18"/>
                  <a:pt x="5496" y="0"/>
                  <a:pt x="5460" y="0"/>
                </a:cubicBezTo>
                <a:cubicBezTo>
                  <a:pt x="5425" y="9"/>
                  <a:pt x="5398" y="27"/>
                  <a:pt x="5398" y="63"/>
                </a:cubicBezTo>
                <a:close/>
                <a:moveTo>
                  <a:pt x="117" y="2793"/>
                </a:moveTo>
                <a:cubicBezTo>
                  <a:pt x="161" y="2793"/>
                  <a:pt x="188" y="2775"/>
                  <a:pt x="188" y="2730"/>
                </a:cubicBezTo>
                <a:cubicBezTo>
                  <a:pt x="197" y="2686"/>
                  <a:pt x="179" y="2650"/>
                  <a:pt x="126" y="2650"/>
                </a:cubicBezTo>
                <a:cubicBezTo>
                  <a:pt x="81" y="2641"/>
                  <a:pt x="54" y="2668"/>
                  <a:pt x="45" y="2721"/>
                </a:cubicBezTo>
                <a:cubicBezTo>
                  <a:pt x="54" y="2757"/>
                  <a:pt x="72" y="2793"/>
                  <a:pt x="117" y="2793"/>
                </a:cubicBezTo>
                <a:moveTo>
                  <a:pt x="10786" y="2641"/>
                </a:moveTo>
                <a:cubicBezTo>
                  <a:pt x="10733" y="2641"/>
                  <a:pt x="10706" y="2668"/>
                  <a:pt x="10706" y="2721"/>
                </a:cubicBezTo>
                <a:cubicBezTo>
                  <a:pt x="10706" y="2766"/>
                  <a:pt x="10733" y="2793"/>
                  <a:pt x="10777" y="2793"/>
                </a:cubicBezTo>
                <a:cubicBezTo>
                  <a:pt x="10822" y="2802"/>
                  <a:pt x="10849" y="2766"/>
                  <a:pt x="10858" y="2721"/>
                </a:cubicBezTo>
                <a:cubicBezTo>
                  <a:pt x="10849" y="2677"/>
                  <a:pt x="10831" y="2641"/>
                  <a:pt x="10786" y="2641"/>
                </a:cubicBezTo>
                <a:close/>
                <a:moveTo>
                  <a:pt x="11375" y="2721"/>
                </a:moveTo>
                <a:cubicBezTo>
                  <a:pt x="11375" y="2766"/>
                  <a:pt x="11402" y="2784"/>
                  <a:pt x="11438" y="2784"/>
                </a:cubicBezTo>
                <a:cubicBezTo>
                  <a:pt x="11482" y="2784"/>
                  <a:pt x="11509" y="2757"/>
                  <a:pt x="11500" y="2721"/>
                </a:cubicBezTo>
                <a:cubicBezTo>
                  <a:pt x="11500" y="2677"/>
                  <a:pt x="11473" y="2659"/>
                  <a:pt x="11438" y="2650"/>
                </a:cubicBezTo>
                <a:cubicBezTo>
                  <a:pt x="11393" y="2659"/>
                  <a:pt x="11366" y="2686"/>
                  <a:pt x="11375" y="2721"/>
                </a:cubicBezTo>
                <a:close/>
                <a:moveTo>
                  <a:pt x="5460" y="643"/>
                </a:moveTo>
                <a:cubicBezTo>
                  <a:pt x="5416" y="652"/>
                  <a:pt x="5389" y="669"/>
                  <a:pt x="5389" y="723"/>
                </a:cubicBezTo>
                <a:cubicBezTo>
                  <a:pt x="5389" y="768"/>
                  <a:pt x="5416" y="794"/>
                  <a:pt x="5469" y="794"/>
                </a:cubicBezTo>
                <a:cubicBezTo>
                  <a:pt x="5514" y="794"/>
                  <a:pt x="5532" y="759"/>
                  <a:pt x="5532" y="714"/>
                </a:cubicBezTo>
                <a:cubicBezTo>
                  <a:pt x="5532" y="669"/>
                  <a:pt x="5505" y="643"/>
                  <a:pt x="5460" y="643"/>
                </a:cubicBezTo>
                <a:close/>
                <a:moveTo>
                  <a:pt x="6130" y="643"/>
                </a:moveTo>
                <a:cubicBezTo>
                  <a:pt x="6085" y="643"/>
                  <a:pt x="6049" y="661"/>
                  <a:pt x="6049" y="705"/>
                </a:cubicBezTo>
                <a:cubicBezTo>
                  <a:pt x="6040" y="759"/>
                  <a:pt x="6067" y="794"/>
                  <a:pt x="6121" y="794"/>
                </a:cubicBezTo>
                <a:cubicBezTo>
                  <a:pt x="6165" y="794"/>
                  <a:pt x="6192" y="768"/>
                  <a:pt x="6192" y="723"/>
                </a:cubicBezTo>
                <a:cubicBezTo>
                  <a:pt x="6192" y="678"/>
                  <a:pt x="6174" y="652"/>
                  <a:pt x="6130" y="643"/>
                </a:cubicBezTo>
                <a:close/>
                <a:moveTo>
                  <a:pt x="6781" y="643"/>
                </a:moveTo>
                <a:cubicBezTo>
                  <a:pt x="6736" y="643"/>
                  <a:pt x="6709" y="669"/>
                  <a:pt x="6709" y="714"/>
                </a:cubicBezTo>
                <a:cubicBezTo>
                  <a:pt x="6700" y="768"/>
                  <a:pt x="6736" y="794"/>
                  <a:pt x="6781" y="794"/>
                </a:cubicBezTo>
                <a:cubicBezTo>
                  <a:pt x="6834" y="794"/>
                  <a:pt x="6852" y="759"/>
                  <a:pt x="6852" y="714"/>
                </a:cubicBezTo>
                <a:cubicBezTo>
                  <a:pt x="6852" y="669"/>
                  <a:pt x="6825" y="643"/>
                  <a:pt x="6781" y="643"/>
                </a:cubicBezTo>
                <a:close/>
                <a:moveTo>
                  <a:pt x="7512" y="714"/>
                </a:moveTo>
                <a:cubicBezTo>
                  <a:pt x="7512" y="678"/>
                  <a:pt x="7486" y="652"/>
                  <a:pt x="7441" y="652"/>
                </a:cubicBezTo>
                <a:cubicBezTo>
                  <a:pt x="7396" y="643"/>
                  <a:pt x="7370" y="669"/>
                  <a:pt x="7370" y="714"/>
                </a:cubicBezTo>
                <a:cubicBezTo>
                  <a:pt x="7361" y="768"/>
                  <a:pt x="7387" y="785"/>
                  <a:pt x="7441" y="794"/>
                </a:cubicBezTo>
                <a:cubicBezTo>
                  <a:pt x="7486" y="785"/>
                  <a:pt x="7512" y="768"/>
                  <a:pt x="7512" y="714"/>
                </a:cubicBezTo>
                <a:close/>
                <a:moveTo>
                  <a:pt x="8119" y="652"/>
                </a:moveTo>
                <a:cubicBezTo>
                  <a:pt x="8074" y="661"/>
                  <a:pt x="8056" y="687"/>
                  <a:pt x="8056" y="723"/>
                </a:cubicBezTo>
                <a:cubicBezTo>
                  <a:pt x="8056" y="759"/>
                  <a:pt x="8083" y="785"/>
                  <a:pt x="8119" y="785"/>
                </a:cubicBezTo>
                <a:cubicBezTo>
                  <a:pt x="8164" y="785"/>
                  <a:pt x="8181" y="759"/>
                  <a:pt x="8190" y="714"/>
                </a:cubicBezTo>
                <a:cubicBezTo>
                  <a:pt x="8181" y="678"/>
                  <a:pt x="8155" y="652"/>
                  <a:pt x="8119" y="652"/>
                </a:cubicBezTo>
                <a:close/>
                <a:moveTo>
                  <a:pt x="1464" y="1981"/>
                </a:moveTo>
                <a:cubicBezTo>
                  <a:pt x="1410" y="1981"/>
                  <a:pt x="1384" y="2008"/>
                  <a:pt x="1384" y="2061"/>
                </a:cubicBezTo>
                <a:cubicBezTo>
                  <a:pt x="1384" y="2106"/>
                  <a:pt x="1410" y="2132"/>
                  <a:pt x="1455" y="2141"/>
                </a:cubicBezTo>
                <a:cubicBezTo>
                  <a:pt x="1508" y="2141"/>
                  <a:pt x="1535" y="2115"/>
                  <a:pt x="1535" y="2061"/>
                </a:cubicBezTo>
                <a:cubicBezTo>
                  <a:pt x="1535" y="2017"/>
                  <a:pt x="1508" y="1990"/>
                  <a:pt x="1464" y="1981"/>
                </a:cubicBezTo>
                <a:close/>
                <a:moveTo>
                  <a:pt x="10117" y="1990"/>
                </a:moveTo>
                <a:cubicBezTo>
                  <a:pt x="10073" y="1990"/>
                  <a:pt x="10046" y="2017"/>
                  <a:pt x="10046" y="2061"/>
                </a:cubicBezTo>
                <a:cubicBezTo>
                  <a:pt x="10046" y="2106"/>
                  <a:pt x="10073" y="2132"/>
                  <a:pt x="10126" y="2132"/>
                </a:cubicBezTo>
                <a:cubicBezTo>
                  <a:pt x="10171" y="2132"/>
                  <a:pt x="10198" y="2106"/>
                  <a:pt x="10198" y="2052"/>
                </a:cubicBezTo>
                <a:cubicBezTo>
                  <a:pt x="10189" y="2017"/>
                  <a:pt x="10162" y="1990"/>
                  <a:pt x="10117" y="1990"/>
                </a:cubicBezTo>
                <a:close/>
                <a:moveTo>
                  <a:pt x="10777" y="1999"/>
                </a:moveTo>
                <a:cubicBezTo>
                  <a:pt x="10742" y="1990"/>
                  <a:pt x="10715" y="2017"/>
                  <a:pt x="10715" y="2061"/>
                </a:cubicBezTo>
                <a:cubicBezTo>
                  <a:pt x="10715" y="2097"/>
                  <a:pt x="10733" y="2124"/>
                  <a:pt x="10777" y="2124"/>
                </a:cubicBezTo>
                <a:cubicBezTo>
                  <a:pt x="10813" y="2132"/>
                  <a:pt x="10840" y="2106"/>
                  <a:pt x="10849" y="2061"/>
                </a:cubicBezTo>
                <a:cubicBezTo>
                  <a:pt x="10840" y="2025"/>
                  <a:pt x="10822" y="1999"/>
                  <a:pt x="10777" y="1999"/>
                </a:cubicBezTo>
                <a:close/>
                <a:moveTo>
                  <a:pt x="804" y="1990"/>
                </a:moveTo>
                <a:cubicBezTo>
                  <a:pt x="759" y="1990"/>
                  <a:pt x="732" y="2025"/>
                  <a:pt x="732" y="2070"/>
                </a:cubicBezTo>
                <a:cubicBezTo>
                  <a:pt x="741" y="2115"/>
                  <a:pt x="768" y="2132"/>
                  <a:pt x="813" y="2132"/>
                </a:cubicBezTo>
                <a:cubicBezTo>
                  <a:pt x="848" y="2124"/>
                  <a:pt x="875" y="2097"/>
                  <a:pt x="875" y="2052"/>
                </a:cubicBezTo>
                <a:cubicBezTo>
                  <a:pt x="866" y="2017"/>
                  <a:pt x="848" y="1990"/>
                  <a:pt x="804" y="1990"/>
                </a:cubicBezTo>
                <a:close/>
                <a:moveTo>
                  <a:pt x="9448" y="1312"/>
                </a:moveTo>
                <a:cubicBezTo>
                  <a:pt x="9404" y="1303"/>
                  <a:pt x="9377" y="1330"/>
                  <a:pt x="9368" y="1374"/>
                </a:cubicBezTo>
                <a:cubicBezTo>
                  <a:pt x="9368" y="1419"/>
                  <a:pt x="9395" y="1446"/>
                  <a:pt x="9430" y="1446"/>
                </a:cubicBezTo>
                <a:cubicBezTo>
                  <a:pt x="9475" y="1454"/>
                  <a:pt x="9502" y="1428"/>
                  <a:pt x="9511" y="1383"/>
                </a:cubicBezTo>
                <a:cubicBezTo>
                  <a:pt x="9502" y="1339"/>
                  <a:pt x="9484" y="1312"/>
                  <a:pt x="9448" y="1312"/>
                </a:cubicBezTo>
                <a:close/>
                <a:moveTo>
                  <a:pt x="8779" y="1454"/>
                </a:moveTo>
                <a:cubicBezTo>
                  <a:pt x="8824" y="1454"/>
                  <a:pt x="8850" y="1428"/>
                  <a:pt x="8850" y="1383"/>
                </a:cubicBezTo>
                <a:cubicBezTo>
                  <a:pt x="8850" y="1330"/>
                  <a:pt x="8824" y="1303"/>
                  <a:pt x="8779" y="1303"/>
                </a:cubicBezTo>
                <a:cubicBezTo>
                  <a:pt x="8726" y="1303"/>
                  <a:pt x="8708" y="1339"/>
                  <a:pt x="8708" y="1383"/>
                </a:cubicBezTo>
                <a:cubicBezTo>
                  <a:pt x="8708" y="1428"/>
                  <a:pt x="8734" y="1454"/>
                  <a:pt x="8779" y="1454"/>
                </a:cubicBezTo>
                <a:close/>
                <a:moveTo>
                  <a:pt x="2856" y="1383"/>
                </a:moveTo>
                <a:cubicBezTo>
                  <a:pt x="2856" y="1339"/>
                  <a:pt x="2838" y="1303"/>
                  <a:pt x="2784" y="1303"/>
                </a:cubicBezTo>
                <a:cubicBezTo>
                  <a:pt x="2740" y="1303"/>
                  <a:pt x="2704" y="1330"/>
                  <a:pt x="2704" y="1374"/>
                </a:cubicBezTo>
                <a:cubicBezTo>
                  <a:pt x="2704" y="1419"/>
                  <a:pt x="2722" y="1454"/>
                  <a:pt x="2775" y="1454"/>
                </a:cubicBezTo>
                <a:cubicBezTo>
                  <a:pt x="2820" y="1454"/>
                  <a:pt x="2856" y="1428"/>
                  <a:pt x="2856" y="1383"/>
                </a:cubicBezTo>
                <a:close/>
                <a:moveTo>
                  <a:pt x="2124" y="1312"/>
                </a:moveTo>
                <a:cubicBezTo>
                  <a:pt x="2079" y="1312"/>
                  <a:pt x="2053" y="1330"/>
                  <a:pt x="2053" y="1374"/>
                </a:cubicBezTo>
                <a:cubicBezTo>
                  <a:pt x="2044" y="1419"/>
                  <a:pt x="2070" y="1446"/>
                  <a:pt x="2115" y="1446"/>
                </a:cubicBezTo>
                <a:cubicBezTo>
                  <a:pt x="2160" y="1454"/>
                  <a:pt x="2186" y="1428"/>
                  <a:pt x="2195" y="1374"/>
                </a:cubicBezTo>
                <a:cubicBezTo>
                  <a:pt x="2186" y="1339"/>
                  <a:pt x="2169" y="1312"/>
                  <a:pt x="2124" y="1312"/>
                </a:cubicBezTo>
                <a:close/>
                <a:moveTo>
                  <a:pt x="1464" y="1312"/>
                </a:moveTo>
                <a:cubicBezTo>
                  <a:pt x="1428" y="1312"/>
                  <a:pt x="1401" y="1339"/>
                  <a:pt x="1392" y="1374"/>
                </a:cubicBezTo>
                <a:cubicBezTo>
                  <a:pt x="1392" y="1419"/>
                  <a:pt x="1419" y="1446"/>
                  <a:pt x="1455" y="1446"/>
                </a:cubicBezTo>
                <a:cubicBezTo>
                  <a:pt x="1500" y="1446"/>
                  <a:pt x="1517" y="1419"/>
                  <a:pt x="1526" y="1383"/>
                </a:cubicBezTo>
                <a:cubicBezTo>
                  <a:pt x="1526" y="1339"/>
                  <a:pt x="1508" y="1312"/>
                  <a:pt x="1464" y="1312"/>
                </a:cubicBezTo>
                <a:close/>
                <a:moveTo>
                  <a:pt x="13507" y="6718"/>
                </a:moveTo>
                <a:cubicBezTo>
                  <a:pt x="13507" y="6673"/>
                  <a:pt x="13480" y="6655"/>
                  <a:pt x="13445" y="6647"/>
                </a:cubicBezTo>
                <a:cubicBezTo>
                  <a:pt x="13400" y="6647"/>
                  <a:pt x="13364" y="6673"/>
                  <a:pt x="13364" y="6718"/>
                </a:cubicBezTo>
                <a:cubicBezTo>
                  <a:pt x="13364" y="6762"/>
                  <a:pt x="13391" y="6789"/>
                  <a:pt x="13445" y="6789"/>
                </a:cubicBezTo>
                <a:cubicBezTo>
                  <a:pt x="13480" y="6789"/>
                  <a:pt x="13507" y="6762"/>
                  <a:pt x="13507" y="6718"/>
                </a:cubicBezTo>
                <a:close/>
                <a:moveTo>
                  <a:pt x="13507" y="6049"/>
                </a:moveTo>
                <a:cubicBezTo>
                  <a:pt x="13507" y="6004"/>
                  <a:pt x="13489" y="5969"/>
                  <a:pt x="13445" y="5969"/>
                </a:cubicBezTo>
                <a:cubicBezTo>
                  <a:pt x="13400" y="5969"/>
                  <a:pt x="13373" y="5986"/>
                  <a:pt x="13373" y="6031"/>
                </a:cubicBezTo>
                <a:cubicBezTo>
                  <a:pt x="13364" y="6076"/>
                  <a:pt x="13391" y="6102"/>
                  <a:pt x="13436" y="6111"/>
                </a:cubicBezTo>
                <a:cubicBezTo>
                  <a:pt x="13472" y="6102"/>
                  <a:pt x="13498" y="6084"/>
                  <a:pt x="13507" y="6049"/>
                </a:cubicBezTo>
                <a:close/>
                <a:moveTo>
                  <a:pt x="12098" y="4131"/>
                </a:moveTo>
                <a:cubicBezTo>
                  <a:pt x="12142" y="4131"/>
                  <a:pt x="12169" y="4113"/>
                  <a:pt x="12169" y="4068"/>
                </a:cubicBezTo>
                <a:cubicBezTo>
                  <a:pt x="12169" y="4015"/>
                  <a:pt x="12142" y="3988"/>
                  <a:pt x="12089" y="3988"/>
                </a:cubicBezTo>
                <a:cubicBezTo>
                  <a:pt x="12044" y="3988"/>
                  <a:pt x="12026" y="4015"/>
                  <a:pt x="12026" y="4059"/>
                </a:cubicBezTo>
                <a:cubicBezTo>
                  <a:pt x="12026" y="4104"/>
                  <a:pt x="12044" y="4131"/>
                  <a:pt x="12098" y="4131"/>
                </a:cubicBezTo>
                <a:close/>
                <a:moveTo>
                  <a:pt x="12847" y="4728"/>
                </a:moveTo>
                <a:cubicBezTo>
                  <a:pt x="12856" y="4684"/>
                  <a:pt x="12829" y="4657"/>
                  <a:pt x="12785" y="4648"/>
                </a:cubicBezTo>
                <a:cubicBezTo>
                  <a:pt x="12740" y="4648"/>
                  <a:pt x="12713" y="4675"/>
                  <a:pt x="12713" y="4711"/>
                </a:cubicBezTo>
                <a:cubicBezTo>
                  <a:pt x="12704" y="4755"/>
                  <a:pt x="12731" y="4782"/>
                  <a:pt x="12776" y="4791"/>
                </a:cubicBezTo>
                <a:cubicBezTo>
                  <a:pt x="12811" y="4791"/>
                  <a:pt x="12838" y="4773"/>
                  <a:pt x="12847" y="4728"/>
                </a:cubicBezTo>
                <a:close/>
                <a:moveTo>
                  <a:pt x="4122" y="652"/>
                </a:moveTo>
                <a:cubicBezTo>
                  <a:pt x="4078" y="652"/>
                  <a:pt x="4051" y="669"/>
                  <a:pt x="4051" y="714"/>
                </a:cubicBezTo>
                <a:cubicBezTo>
                  <a:pt x="4042" y="759"/>
                  <a:pt x="4069" y="785"/>
                  <a:pt x="4113" y="794"/>
                </a:cubicBezTo>
                <a:cubicBezTo>
                  <a:pt x="4158" y="794"/>
                  <a:pt x="4185" y="768"/>
                  <a:pt x="4194" y="714"/>
                </a:cubicBezTo>
                <a:cubicBezTo>
                  <a:pt x="4185" y="678"/>
                  <a:pt x="4167" y="652"/>
                  <a:pt x="4122" y="652"/>
                </a:cubicBezTo>
                <a:close/>
                <a:moveTo>
                  <a:pt x="11446" y="3301"/>
                </a:moveTo>
                <a:cubicBezTo>
                  <a:pt x="11393" y="3301"/>
                  <a:pt x="11366" y="3328"/>
                  <a:pt x="11357" y="3381"/>
                </a:cubicBezTo>
                <a:cubicBezTo>
                  <a:pt x="11357" y="3426"/>
                  <a:pt x="11384" y="3453"/>
                  <a:pt x="11429" y="3453"/>
                </a:cubicBezTo>
                <a:cubicBezTo>
                  <a:pt x="11482" y="3462"/>
                  <a:pt x="11509" y="3435"/>
                  <a:pt x="11518" y="3372"/>
                </a:cubicBezTo>
                <a:cubicBezTo>
                  <a:pt x="11509" y="3337"/>
                  <a:pt x="11491" y="3301"/>
                  <a:pt x="11446" y="3301"/>
                </a:cubicBezTo>
                <a:moveTo>
                  <a:pt x="12098" y="3310"/>
                </a:moveTo>
                <a:cubicBezTo>
                  <a:pt x="12053" y="3319"/>
                  <a:pt x="12026" y="3346"/>
                  <a:pt x="12035" y="3381"/>
                </a:cubicBezTo>
                <a:cubicBezTo>
                  <a:pt x="12035" y="3417"/>
                  <a:pt x="12062" y="3444"/>
                  <a:pt x="12098" y="3444"/>
                </a:cubicBezTo>
                <a:cubicBezTo>
                  <a:pt x="12142" y="3444"/>
                  <a:pt x="12160" y="3417"/>
                  <a:pt x="12160" y="3372"/>
                </a:cubicBezTo>
                <a:cubicBezTo>
                  <a:pt x="12151" y="3337"/>
                  <a:pt x="12133" y="3310"/>
                  <a:pt x="12098" y="3310"/>
                </a:cubicBezTo>
                <a:close/>
                <a:moveTo>
                  <a:pt x="3471" y="652"/>
                </a:moveTo>
                <a:cubicBezTo>
                  <a:pt x="3426" y="652"/>
                  <a:pt x="3400" y="669"/>
                  <a:pt x="3391" y="714"/>
                </a:cubicBezTo>
                <a:cubicBezTo>
                  <a:pt x="3391" y="759"/>
                  <a:pt x="3418" y="785"/>
                  <a:pt x="3453" y="785"/>
                </a:cubicBezTo>
                <a:cubicBezTo>
                  <a:pt x="3498" y="794"/>
                  <a:pt x="3525" y="768"/>
                  <a:pt x="3534" y="723"/>
                </a:cubicBezTo>
                <a:cubicBezTo>
                  <a:pt x="3525" y="678"/>
                  <a:pt x="3507" y="652"/>
                  <a:pt x="3471" y="652"/>
                </a:cubicBezTo>
                <a:close/>
                <a:moveTo>
                  <a:pt x="4782" y="643"/>
                </a:moveTo>
                <a:cubicBezTo>
                  <a:pt x="4738" y="643"/>
                  <a:pt x="4711" y="669"/>
                  <a:pt x="4702" y="714"/>
                </a:cubicBezTo>
                <a:cubicBezTo>
                  <a:pt x="4702" y="768"/>
                  <a:pt x="4729" y="794"/>
                  <a:pt x="4782" y="794"/>
                </a:cubicBezTo>
                <a:cubicBezTo>
                  <a:pt x="4827" y="794"/>
                  <a:pt x="4854" y="768"/>
                  <a:pt x="4854" y="723"/>
                </a:cubicBezTo>
                <a:cubicBezTo>
                  <a:pt x="4854" y="678"/>
                  <a:pt x="4827" y="652"/>
                  <a:pt x="4782" y="643"/>
                </a:cubicBezTo>
                <a:close/>
                <a:moveTo>
                  <a:pt x="2784" y="652"/>
                </a:moveTo>
                <a:cubicBezTo>
                  <a:pt x="2740" y="652"/>
                  <a:pt x="2713" y="678"/>
                  <a:pt x="2713" y="714"/>
                </a:cubicBezTo>
                <a:cubicBezTo>
                  <a:pt x="2713" y="759"/>
                  <a:pt x="2740" y="785"/>
                  <a:pt x="2775" y="785"/>
                </a:cubicBezTo>
                <a:cubicBezTo>
                  <a:pt x="2820" y="785"/>
                  <a:pt x="2838" y="759"/>
                  <a:pt x="2847" y="723"/>
                </a:cubicBezTo>
                <a:cubicBezTo>
                  <a:pt x="2847" y="687"/>
                  <a:pt x="2820" y="661"/>
                  <a:pt x="2784" y="652"/>
                </a:cubicBezTo>
                <a:close/>
                <a:moveTo>
                  <a:pt x="12785" y="5308"/>
                </a:moveTo>
                <a:cubicBezTo>
                  <a:pt x="12740" y="5299"/>
                  <a:pt x="12713" y="5317"/>
                  <a:pt x="12704" y="5371"/>
                </a:cubicBezTo>
                <a:cubicBezTo>
                  <a:pt x="12704" y="5415"/>
                  <a:pt x="12722" y="5451"/>
                  <a:pt x="12776" y="5451"/>
                </a:cubicBezTo>
                <a:cubicBezTo>
                  <a:pt x="12820" y="5451"/>
                  <a:pt x="12847" y="5433"/>
                  <a:pt x="12856" y="5380"/>
                </a:cubicBezTo>
                <a:cubicBezTo>
                  <a:pt x="12856" y="5335"/>
                  <a:pt x="12829" y="5308"/>
                  <a:pt x="12785" y="5308"/>
                </a:cubicBezTo>
                <a:close/>
                <a:moveTo>
                  <a:pt x="12695" y="6049"/>
                </a:moveTo>
                <a:cubicBezTo>
                  <a:pt x="12704" y="6093"/>
                  <a:pt x="12731" y="6129"/>
                  <a:pt x="12785" y="6120"/>
                </a:cubicBezTo>
                <a:cubicBezTo>
                  <a:pt x="12838" y="6120"/>
                  <a:pt x="12865" y="6084"/>
                  <a:pt x="12865" y="6031"/>
                </a:cubicBezTo>
                <a:cubicBezTo>
                  <a:pt x="12856" y="5977"/>
                  <a:pt x="12820" y="5951"/>
                  <a:pt x="12776" y="5951"/>
                </a:cubicBezTo>
                <a:cubicBezTo>
                  <a:pt x="12722" y="5960"/>
                  <a:pt x="12686" y="5995"/>
                  <a:pt x="12695" y="6049"/>
                </a:cubicBezTo>
                <a:close/>
                <a:moveTo>
                  <a:pt x="12000" y="6031"/>
                </a:moveTo>
                <a:cubicBezTo>
                  <a:pt x="12000" y="6093"/>
                  <a:pt x="12035" y="6129"/>
                  <a:pt x="12089" y="6129"/>
                </a:cubicBezTo>
                <a:cubicBezTo>
                  <a:pt x="12151" y="6138"/>
                  <a:pt x="12187" y="6102"/>
                  <a:pt x="12187" y="6040"/>
                </a:cubicBezTo>
                <a:cubicBezTo>
                  <a:pt x="12196" y="5986"/>
                  <a:pt x="12160" y="5951"/>
                  <a:pt x="12098" y="5942"/>
                </a:cubicBezTo>
                <a:cubicBezTo>
                  <a:pt x="12044" y="5942"/>
                  <a:pt x="12008" y="5969"/>
                  <a:pt x="12000" y="6031"/>
                </a:cubicBezTo>
                <a:close/>
                <a:moveTo>
                  <a:pt x="3453" y="1294"/>
                </a:moveTo>
                <a:cubicBezTo>
                  <a:pt x="3409" y="1303"/>
                  <a:pt x="3373" y="1330"/>
                  <a:pt x="3382" y="1383"/>
                </a:cubicBezTo>
                <a:cubicBezTo>
                  <a:pt x="3382" y="1437"/>
                  <a:pt x="3418" y="1463"/>
                  <a:pt x="3471" y="1463"/>
                </a:cubicBezTo>
                <a:cubicBezTo>
                  <a:pt x="3516" y="1454"/>
                  <a:pt x="3542" y="1428"/>
                  <a:pt x="3551" y="1374"/>
                </a:cubicBezTo>
                <a:cubicBezTo>
                  <a:pt x="3534" y="1321"/>
                  <a:pt x="3507" y="1285"/>
                  <a:pt x="3453" y="1294"/>
                </a:cubicBezTo>
                <a:close/>
                <a:moveTo>
                  <a:pt x="4212" y="1374"/>
                </a:moveTo>
                <a:cubicBezTo>
                  <a:pt x="4203" y="1330"/>
                  <a:pt x="4176" y="1294"/>
                  <a:pt x="4122" y="1294"/>
                </a:cubicBezTo>
                <a:cubicBezTo>
                  <a:pt x="4069" y="1285"/>
                  <a:pt x="4033" y="1321"/>
                  <a:pt x="4033" y="1374"/>
                </a:cubicBezTo>
                <a:cubicBezTo>
                  <a:pt x="4033" y="1428"/>
                  <a:pt x="4069" y="1463"/>
                  <a:pt x="4122" y="1472"/>
                </a:cubicBezTo>
                <a:cubicBezTo>
                  <a:pt x="4176" y="1463"/>
                  <a:pt x="4212" y="1428"/>
                  <a:pt x="4212" y="1374"/>
                </a:cubicBezTo>
                <a:close/>
                <a:moveTo>
                  <a:pt x="4693" y="1374"/>
                </a:moveTo>
                <a:cubicBezTo>
                  <a:pt x="4684" y="1428"/>
                  <a:pt x="4720" y="1472"/>
                  <a:pt x="4782" y="1472"/>
                </a:cubicBezTo>
                <a:cubicBezTo>
                  <a:pt x="4836" y="1472"/>
                  <a:pt x="4872" y="1437"/>
                  <a:pt x="4872" y="1383"/>
                </a:cubicBezTo>
                <a:cubicBezTo>
                  <a:pt x="4872" y="1330"/>
                  <a:pt x="4836" y="1294"/>
                  <a:pt x="4782" y="1285"/>
                </a:cubicBezTo>
                <a:cubicBezTo>
                  <a:pt x="4729" y="1294"/>
                  <a:pt x="4693" y="1321"/>
                  <a:pt x="4693" y="1374"/>
                </a:cubicBezTo>
                <a:close/>
                <a:moveTo>
                  <a:pt x="28" y="4033"/>
                </a:moveTo>
                <a:cubicBezTo>
                  <a:pt x="28" y="4095"/>
                  <a:pt x="63" y="4131"/>
                  <a:pt x="126" y="4131"/>
                </a:cubicBezTo>
                <a:cubicBezTo>
                  <a:pt x="179" y="4131"/>
                  <a:pt x="215" y="4095"/>
                  <a:pt x="215" y="4042"/>
                </a:cubicBezTo>
                <a:cubicBezTo>
                  <a:pt x="215" y="3979"/>
                  <a:pt x="179" y="3952"/>
                  <a:pt x="108" y="3943"/>
                </a:cubicBezTo>
                <a:cubicBezTo>
                  <a:pt x="63" y="3952"/>
                  <a:pt x="28" y="3979"/>
                  <a:pt x="28" y="4033"/>
                </a:cubicBezTo>
                <a:close/>
                <a:moveTo>
                  <a:pt x="5371" y="1374"/>
                </a:moveTo>
                <a:cubicBezTo>
                  <a:pt x="5362" y="1428"/>
                  <a:pt x="5398" y="1472"/>
                  <a:pt x="5460" y="1472"/>
                </a:cubicBezTo>
                <a:cubicBezTo>
                  <a:pt x="5514" y="1472"/>
                  <a:pt x="5550" y="1437"/>
                  <a:pt x="5550" y="1383"/>
                </a:cubicBezTo>
                <a:cubicBezTo>
                  <a:pt x="5559" y="1330"/>
                  <a:pt x="5523" y="1294"/>
                  <a:pt x="5460" y="1285"/>
                </a:cubicBezTo>
                <a:cubicBezTo>
                  <a:pt x="5416" y="1294"/>
                  <a:pt x="5371" y="1312"/>
                  <a:pt x="5371" y="1374"/>
                </a:cubicBezTo>
                <a:close/>
                <a:moveTo>
                  <a:pt x="6121" y="1285"/>
                </a:moveTo>
                <a:cubicBezTo>
                  <a:pt x="6067" y="1285"/>
                  <a:pt x="6031" y="1321"/>
                  <a:pt x="6031" y="1374"/>
                </a:cubicBezTo>
                <a:cubicBezTo>
                  <a:pt x="6031" y="1428"/>
                  <a:pt x="6067" y="1472"/>
                  <a:pt x="6121" y="1472"/>
                </a:cubicBezTo>
                <a:cubicBezTo>
                  <a:pt x="6174" y="1472"/>
                  <a:pt x="6201" y="1428"/>
                  <a:pt x="6210" y="1383"/>
                </a:cubicBezTo>
                <a:cubicBezTo>
                  <a:pt x="6210" y="1330"/>
                  <a:pt x="6174" y="1294"/>
                  <a:pt x="6121" y="1285"/>
                </a:cubicBezTo>
                <a:close/>
                <a:moveTo>
                  <a:pt x="6692" y="1374"/>
                </a:moveTo>
                <a:cubicBezTo>
                  <a:pt x="6692" y="1428"/>
                  <a:pt x="6718" y="1463"/>
                  <a:pt x="6772" y="1472"/>
                </a:cubicBezTo>
                <a:cubicBezTo>
                  <a:pt x="6834" y="1472"/>
                  <a:pt x="6870" y="1437"/>
                  <a:pt x="6870" y="1374"/>
                </a:cubicBezTo>
                <a:cubicBezTo>
                  <a:pt x="6870" y="1321"/>
                  <a:pt x="6834" y="1294"/>
                  <a:pt x="6781" y="1285"/>
                </a:cubicBezTo>
                <a:cubicBezTo>
                  <a:pt x="6727" y="1294"/>
                  <a:pt x="6692" y="1321"/>
                  <a:pt x="6692" y="1374"/>
                </a:cubicBezTo>
                <a:close/>
                <a:moveTo>
                  <a:pt x="7530" y="1383"/>
                </a:moveTo>
                <a:cubicBezTo>
                  <a:pt x="7530" y="1330"/>
                  <a:pt x="7494" y="1294"/>
                  <a:pt x="7450" y="1294"/>
                </a:cubicBezTo>
                <a:cubicBezTo>
                  <a:pt x="7396" y="1285"/>
                  <a:pt x="7352" y="1321"/>
                  <a:pt x="7352" y="1374"/>
                </a:cubicBezTo>
                <a:cubicBezTo>
                  <a:pt x="7343" y="1428"/>
                  <a:pt x="7378" y="1454"/>
                  <a:pt x="7441" y="1472"/>
                </a:cubicBezTo>
                <a:cubicBezTo>
                  <a:pt x="7486" y="1463"/>
                  <a:pt x="7521" y="1437"/>
                  <a:pt x="7530" y="1383"/>
                </a:cubicBezTo>
                <a:close/>
                <a:moveTo>
                  <a:pt x="206" y="3390"/>
                </a:moveTo>
                <a:cubicBezTo>
                  <a:pt x="206" y="3337"/>
                  <a:pt x="179" y="3301"/>
                  <a:pt x="126" y="3292"/>
                </a:cubicBezTo>
                <a:cubicBezTo>
                  <a:pt x="72" y="3292"/>
                  <a:pt x="45" y="3328"/>
                  <a:pt x="36" y="3372"/>
                </a:cubicBezTo>
                <a:cubicBezTo>
                  <a:pt x="28" y="3426"/>
                  <a:pt x="63" y="3453"/>
                  <a:pt x="117" y="3462"/>
                </a:cubicBezTo>
                <a:cubicBezTo>
                  <a:pt x="170" y="3462"/>
                  <a:pt x="197" y="3435"/>
                  <a:pt x="206" y="3390"/>
                </a:cubicBezTo>
                <a:close/>
                <a:moveTo>
                  <a:pt x="714" y="3372"/>
                </a:moveTo>
                <a:cubicBezTo>
                  <a:pt x="706" y="3435"/>
                  <a:pt x="741" y="3471"/>
                  <a:pt x="804" y="3471"/>
                </a:cubicBezTo>
                <a:cubicBezTo>
                  <a:pt x="857" y="3471"/>
                  <a:pt x="893" y="3435"/>
                  <a:pt x="893" y="3381"/>
                </a:cubicBezTo>
                <a:cubicBezTo>
                  <a:pt x="902" y="3319"/>
                  <a:pt x="857" y="3292"/>
                  <a:pt x="795" y="3283"/>
                </a:cubicBezTo>
                <a:cubicBezTo>
                  <a:pt x="750" y="3292"/>
                  <a:pt x="714" y="3319"/>
                  <a:pt x="714" y="3372"/>
                </a:cubicBezTo>
                <a:close/>
                <a:moveTo>
                  <a:pt x="10215" y="3381"/>
                </a:moveTo>
                <a:cubicBezTo>
                  <a:pt x="10215" y="3328"/>
                  <a:pt x="10189" y="3283"/>
                  <a:pt x="10126" y="3283"/>
                </a:cubicBezTo>
                <a:cubicBezTo>
                  <a:pt x="10064" y="3274"/>
                  <a:pt x="10028" y="3310"/>
                  <a:pt x="10028" y="3381"/>
                </a:cubicBezTo>
                <a:cubicBezTo>
                  <a:pt x="10028" y="3435"/>
                  <a:pt x="10064" y="3471"/>
                  <a:pt x="10117" y="3480"/>
                </a:cubicBezTo>
                <a:cubicBezTo>
                  <a:pt x="10180" y="3471"/>
                  <a:pt x="10215" y="3444"/>
                  <a:pt x="10215" y="3381"/>
                </a:cubicBezTo>
                <a:close/>
                <a:moveTo>
                  <a:pt x="10867" y="3381"/>
                </a:moveTo>
                <a:cubicBezTo>
                  <a:pt x="10876" y="3328"/>
                  <a:pt x="10840" y="3292"/>
                  <a:pt x="10786" y="3292"/>
                </a:cubicBezTo>
                <a:cubicBezTo>
                  <a:pt x="10724" y="3283"/>
                  <a:pt x="10688" y="3319"/>
                  <a:pt x="10688" y="3381"/>
                </a:cubicBezTo>
                <a:cubicBezTo>
                  <a:pt x="10688" y="3435"/>
                  <a:pt x="10724" y="3462"/>
                  <a:pt x="10777" y="3471"/>
                </a:cubicBezTo>
                <a:cubicBezTo>
                  <a:pt x="10831" y="3462"/>
                  <a:pt x="10867" y="3435"/>
                  <a:pt x="10867" y="3381"/>
                </a:cubicBezTo>
                <a:close/>
                <a:moveTo>
                  <a:pt x="884" y="2721"/>
                </a:moveTo>
                <a:cubicBezTo>
                  <a:pt x="884" y="2668"/>
                  <a:pt x="848" y="2632"/>
                  <a:pt x="795" y="2632"/>
                </a:cubicBezTo>
                <a:cubicBezTo>
                  <a:pt x="741" y="2641"/>
                  <a:pt x="714" y="2677"/>
                  <a:pt x="723" y="2730"/>
                </a:cubicBezTo>
                <a:cubicBezTo>
                  <a:pt x="723" y="2775"/>
                  <a:pt x="759" y="2802"/>
                  <a:pt x="804" y="2802"/>
                </a:cubicBezTo>
                <a:cubicBezTo>
                  <a:pt x="857" y="2793"/>
                  <a:pt x="884" y="2766"/>
                  <a:pt x="884" y="2721"/>
                </a:cubicBezTo>
                <a:close/>
                <a:moveTo>
                  <a:pt x="12008" y="5380"/>
                </a:moveTo>
                <a:cubicBezTo>
                  <a:pt x="12008" y="5433"/>
                  <a:pt x="12044" y="5469"/>
                  <a:pt x="12089" y="5469"/>
                </a:cubicBezTo>
                <a:cubicBezTo>
                  <a:pt x="12151" y="5469"/>
                  <a:pt x="12187" y="5433"/>
                  <a:pt x="12187" y="5371"/>
                </a:cubicBezTo>
                <a:cubicBezTo>
                  <a:pt x="12187" y="5317"/>
                  <a:pt x="12151" y="5291"/>
                  <a:pt x="12098" y="5291"/>
                </a:cubicBezTo>
                <a:cubicBezTo>
                  <a:pt x="12044" y="5299"/>
                  <a:pt x="12008" y="5326"/>
                  <a:pt x="12008" y="5380"/>
                </a:cubicBezTo>
                <a:close/>
                <a:moveTo>
                  <a:pt x="28" y="4720"/>
                </a:moveTo>
                <a:cubicBezTo>
                  <a:pt x="28" y="4773"/>
                  <a:pt x="54" y="4809"/>
                  <a:pt x="117" y="4818"/>
                </a:cubicBezTo>
                <a:cubicBezTo>
                  <a:pt x="179" y="4818"/>
                  <a:pt x="215" y="4782"/>
                  <a:pt x="215" y="4720"/>
                </a:cubicBezTo>
                <a:cubicBezTo>
                  <a:pt x="215" y="4657"/>
                  <a:pt x="179" y="4630"/>
                  <a:pt x="117" y="4621"/>
                </a:cubicBezTo>
                <a:cubicBezTo>
                  <a:pt x="63" y="4630"/>
                  <a:pt x="28" y="4657"/>
                  <a:pt x="28" y="4720"/>
                </a:cubicBezTo>
                <a:close/>
                <a:moveTo>
                  <a:pt x="11339" y="4720"/>
                </a:moveTo>
                <a:cubicBezTo>
                  <a:pt x="11339" y="4773"/>
                  <a:pt x="11375" y="4809"/>
                  <a:pt x="11438" y="4818"/>
                </a:cubicBezTo>
                <a:cubicBezTo>
                  <a:pt x="11491" y="4818"/>
                  <a:pt x="11527" y="4782"/>
                  <a:pt x="11536" y="4720"/>
                </a:cubicBezTo>
                <a:cubicBezTo>
                  <a:pt x="11536" y="4666"/>
                  <a:pt x="11500" y="4630"/>
                  <a:pt x="11438" y="4621"/>
                </a:cubicBezTo>
                <a:cubicBezTo>
                  <a:pt x="11384" y="4630"/>
                  <a:pt x="11348" y="4657"/>
                  <a:pt x="11339" y="4720"/>
                </a:cubicBezTo>
                <a:close/>
                <a:moveTo>
                  <a:pt x="12107" y="4639"/>
                </a:moveTo>
                <a:cubicBezTo>
                  <a:pt x="12053" y="4630"/>
                  <a:pt x="12017" y="4666"/>
                  <a:pt x="12008" y="4720"/>
                </a:cubicBezTo>
                <a:cubicBezTo>
                  <a:pt x="12008" y="4764"/>
                  <a:pt x="12044" y="4800"/>
                  <a:pt x="12089" y="4800"/>
                </a:cubicBezTo>
                <a:cubicBezTo>
                  <a:pt x="12142" y="4809"/>
                  <a:pt x="12178" y="4773"/>
                  <a:pt x="12187" y="4720"/>
                </a:cubicBezTo>
                <a:cubicBezTo>
                  <a:pt x="12178" y="4675"/>
                  <a:pt x="12151" y="4639"/>
                  <a:pt x="12107" y="4639"/>
                </a:cubicBezTo>
                <a:close/>
                <a:moveTo>
                  <a:pt x="2035" y="2061"/>
                </a:moveTo>
                <a:cubicBezTo>
                  <a:pt x="2035" y="2115"/>
                  <a:pt x="2062" y="2141"/>
                  <a:pt x="2115" y="2150"/>
                </a:cubicBezTo>
                <a:cubicBezTo>
                  <a:pt x="2169" y="2150"/>
                  <a:pt x="2204" y="2115"/>
                  <a:pt x="2204" y="2070"/>
                </a:cubicBezTo>
                <a:cubicBezTo>
                  <a:pt x="2213" y="2008"/>
                  <a:pt x="2178" y="1981"/>
                  <a:pt x="2124" y="1972"/>
                </a:cubicBezTo>
                <a:cubicBezTo>
                  <a:pt x="2070" y="1981"/>
                  <a:pt x="2035" y="2008"/>
                  <a:pt x="2035" y="2061"/>
                </a:cubicBezTo>
                <a:close/>
                <a:moveTo>
                  <a:pt x="2873" y="2061"/>
                </a:moveTo>
                <a:cubicBezTo>
                  <a:pt x="2873" y="2008"/>
                  <a:pt x="2838" y="1972"/>
                  <a:pt x="2775" y="1972"/>
                </a:cubicBezTo>
                <a:cubicBezTo>
                  <a:pt x="2722" y="1972"/>
                  <a:pt x="2686" y="1999"/>
                  <a:pt x="2686" y="2061"/>
                </a:cubicBezTo>
                <a:cubicBezTo>
                  <a:pt x="2686" y="2115"/>
                  <a:pt x="2722" y="2150"/>
                  <a:pt x="2784" y="2159"/>
                </a:cubicBezTo>
                <a:cubicBezTo>
                  <a:pt x="2838" y="2150"/>
                  <a:pt x="2873" y="2124"/>
                  <a:pt x="2873" y="2061"/>
                </a:cubicBezTo>
                <a:close/>
                <a:moveTo>
                  <a:pt x="3462" y="1963"/>
                </a:moveTo>
                <a:cubicBezTo>
                  <a:pt x="3409" y="1963"/>
                  <a:pt x="3364" y="1999"/>
                  <a:pt x="3364" y="2052"/>
                </a:cubicBezTo>
                <a:cubicBezTo>
                  <a:pt x="3364" y="2124"/>
                  <a:pt x="3400" y="2159"/>
                  <a:pt x="3462" y="2159"/>
                </a:cubicBezTo>
                <a:cubicBezTo>
                  <a:pt x="3525" y="2159"/>
                  <a:pt x="3551" y="2115"/>
                  <a:pt x="3560" y="2061"/>
                </a:cubicBezTo>
                <a:cubicBezTo>
                  <a:pt x="3551" y="1999"/>
                  <a:pt x="3525" y="1963"/>
                  <a:pt x="3462" y="1963"/>
                </a:cubicBezTo>
                <a:close/>
                <a:moveTo>
                  <a:pt x="8030" y="2061"/>
                </a:moveTo>
                <a:cubicBezTo>
                  <a:pt x="8030" y="2124"/>
                  <a:pt x="8056" y="2150"/>
                  <a:pt x="8119" y="2159"/>
                </a:cubicBezTo>
                <a:cubicBezTo>
                  <a:pt x="8181" y="2159"/>
                  <a:pt x="8217" y="2124"/>
                  <a:pt x="8217" y="2061"/>
                </a:cubicBezTo>
                <a:cubicBezTo>
                  <a:pt x="8217" y="1999"/>
                  <a:pt x="8181" y="1972"/>
                  <a:pt x="8119" y="1963"/>
                </a:cubicBezTo>
                <a:cubicBezTo>
                  <a:pt x="8065" y="1972"/>
                  <a:pt x="8030" y="1999"/>
                  <a:pt x="8030" y="2061"/>
                </a:cubicBezTo>
                <a:moveTo>
                  <a:pt x="8779" y="1972"/>
                </a:moveTo>
                <a:cubicBezTo>
                  <a:pt x="8726" y="1972"/>
                  <a:pt x="8690" y="2008"/>
                  <a:pt x="8690" y="2061"/>
                </a:cubicBezTo>
                <a:cubicBezTo>
                  <a:pt x="8690" y="2115"/>
                  <a:pt x="8726" y="2150"/>
                  <a:pt x="8788" y="2150"/>
                </a:cubicBezTo>
                <a:cubicBezTo>
                  <a:pt x="8842" y="2150"/>
                  <a:pt x="8868" y="2115"/>
                  <a:pt x="8868" y="2061"/>
                </a:cubicBezTo>
                <a:cubicBezTo>
                  <a:pt x="8859" y="2008"/>
                  <a:pt x="8833" y="1972"/>
                  <a:pt x="8779" y="1972"/>
                </a:cubicBezTo>
                <a:close/>
                <a:moveTo>
                  <a:pt x="9430" y="1981"/>
                </a:moveTo>
                <a:cubicBezTo>
                  <a:pt x="9386" y="1981"/>
                  <a:pt x="9350" y="2017"/>
                  <a:pt x="9350" y="2061"/>
                </a:cubicBezTo>
                <a:cubicBezTo>
                  <a:pt x="9359" y="2115"/>
                  <a:pt x="9395" y="2150"/>
                  <a:pt x="9448" y="2141"/>
                </a:cubicBezTo>
                <a:cubicBezTo>
                  <a:pt x="9493" y="2141"/>
                  <a:pt x="9520" y="2106"/>
                  <a:pt x="9520" y="2052"/>
                </a:cubicBezTo>
                <a:cubicBezTo>
                  <a:pt x="9511" y="2008"/>
                  <a:pt x="9484" y="1972"/>
                  <a:pt x="9430" y="1981"/>
                </a:cubicBezTo>
                <a:close/>
                <a:moveTo>
                  <a:pt x="8128" y="1294"/>
                </a:moveTo>
                <a:cubicBezTo>
                  <a:pt x="8074" y="1285"/>
                  <a:pt x="8039" y="1321"/>
                  <a:pt x="8039" y="1374"/>
                </a:cubicBezTo>
                <a:cubicBezTo>
                  <a:pt x="8030" y="1428"/>
                  <a:pt x="8065" y="1454"/>
                  <a:pt x="8110" y="1463"/>
                </a:cubicBezTo>
                <a:cubicBezTo>
                  <a:pt x="8164" y="1472"/>
                  <a:pt x="8199" y="1437"/>
                  <a:pt x="8208" y="1383"/>
                </a:cubicBezTo>
                <a:cubicBezTo>
                  <a:pt x="8199" y="1330"/>
                  <a:pt x="8172" y="1303"/>
                  <a:pt x="8128" y="1294"/>
                </a:cubicBezTo>
                <a:close/>
                <a:moveTo>
                  <a:pt x="10679" y="4050"/>
                </a:moveTo>
                <a:cubicBezTo>
                  <a:pt x="10679" y="4113"/>
                  <a:pt x="10706" y="4149"/>
                  <a:pt x="10768" y="4158"/>
                </a:cubicBezTo>
                <a:cubicBezTo>
                  <a:pt x="10831" y="4158"/>
                  <a:pt x="10876" y="4131"/>
                  <a:pt x="10876" y="4059"/>
                </a:cubicBezTo>
                <a:cubicBezTo>
                  <a:pt x="10876" y="4006"/>
                  <a:pt x="10840" y="3970"/>
                  <a:pt x="10786" y="3961"/>
                </a:cubicBezTo>
                <a:cubicBezTo>
                  <a:pt x="10724" y="3970"/>
                  <a:pt x="10688" y="3997"/>
                  <a:pt x="10679" y="4050"/>
                </a:cubicBezTo>
                <a:close/>
                <a:moveTo>
                  <a:pt x="11446" y="3970"/>
                </a:moveTo>
                <a:cubicBezTo>
                  <a:pt x="11393" y="3970"/>
                  <a:pt x="11348" y="3997"/>
                  <a:pt x="11348" y="4050"/>
                </a:cubicBezTo>
                <a:cubicBezTo>
                  <a:pt x="11339" y="4113"/>
                  <a:pt x="11375" y="4149"/>
                  <a:pt x="11438" y="4149"/>
                </a:cubicBezTo>
                <a:cubicBezTo>
                  <a:pt x="11491" y="4149"/>
                  <a:pt x="11518" y="4113"/>
                  <a:pt x="11527" y="4059"/>
                </a:cubicBezTo>
                <a:cubicBezTo>
                  <a:pt x="11527" y="4015"/>
                  <a:pt x="11500" y="3970"/>
                  <a:pt x="11446" y="3970"/>
                </a:cubicBezTo>
                <a:close/>
                <a:moveTo>
                  <a:pt x="10117" y="2632"/>
                </a:moveTo>
                <a:cubicBezTo>
                  <a:pt x="10064" y="2632"/>
                  <a:pt x="10037" y="2668"/>
                  <a:pt x="10028" y="2712"/>
                </a:cubicBezTo>
                <a:cubicBezTo>
                  <a:pt x="10028" y="2775"/>
                  <a:pt x="10064" y="2810"/>
                  <a:pt x="10117" y="2810"/>
                </a:cubicBezTo>
                <a:cubicBezTo>
                  <a:pt x="10171" y="2810"/>
                  <a:pt x="10206" y="2775"/>
                  <a:pt x="10206" y="2721"/>
                </a:cubicBezTo>
                <a:cubicBezTo>
                  <a:pt x="10198" y="2668"/>
                  <a:pt x="10171" y="2632"/>
                  <a:pt x="10117" y="2632"/>
                </a:cubicBezTo>
                <a:close/>
                <a:moveTo>
                  <a:pt x="9439" y="2623"/>
                </a:moveTo>
                <a:cubicBezTo>
                  <a:pt x="9377" y="2623"/>
                  <a:pt x="9341" y="2659"/>
                  <a:pt x="9341" y="2721"/>
                </a:cubicBezTo>
                <a:cubicBezTo>
                  <a:pt x="9341" y="2784"/>
                  <a:pt x="9377" y="2810"/>
                  <a:pt x="9439" y="2810"/>
                </a:cubicBezTo>
                <a:cubicBezTo>
                  <a:pt x="9502" y="2810"/>
                  <a:pt x="9528" y="2775"/>
                  <a:pt x="9537" y="2721"/>
                </a:cubicBezTo>
                <a:cubicBezTo>
                  <a:pt x="9528" y="2659"/>
                  <a:pt x="9493" y="2623"/>
                  <a:pt x="9439" y="2623"/>
                </a:cubicBezTo>
                <a:close/>
                <a:moveTo>
                  <a:pt x="2026" y="2712"/>
                </a:moveTo>
                <a:cubicBezTo>
                  <a:pt x="2017" y="2775"/>
                  <a:pt x="2053" y="2810"/>
                  <a:pt x="2115" y="2819"/>
                </a:cubicBezTo>
                <a:cubicBezTo>
                  <a:pt x="2178" y="2819"/>
                  <a:pt x="2213" y="2784"/>
                  <a:pt x="2213" y="2721"/>
                </a:cubicBezTo>
                <a:cubicBezTo>
                  <a:pt x="2222" y="2659"/>
                  <a:pt x="2186" y="2632"/>
                  <a:pt x="2124" y="2623"/>
                </a:cubicBezTo>
                <a:cubicBezTo>
                  <a:pt x="2062" y="2623"/>
                  <a:pt x="2026" y="2650"/>
                  <a:pt x="2026" y="2712"/>
                </a:cubicBezTo>
                <a:close/>
                <a:moveTo>
                  <a:pt x="1473" y="2632"/>
                </a:moveTo>
                <a:cubicBezTo>
                  <a:pt x="1419" y="2623"/>
                  <a:pt x="1375" y="2659"/>
                  <a:pt x="1375" y="2712"/>
                </a:cubicBezTo>
                <a:cubicBezTo>
                  <a:pt x="1366" y="2766"/>
                  <a:pt x="1401" y="2810"/>
                  <a:pt x="1464" y="2810"/>
                </a:cubicBezTo>
                <a:cubicBezTo>
                  <a:pt x="1517" y="2810"/>
                  <a:pt x="1544" y="2775"/>
                  <a:pt x="1553" y="2721"/>
                </a:cubicBezTo>
                <a:cubicBezTo>
                  <a:pt x="1553" y="2677"/>
                  <a:pt x="1526" y="2632"/>
                  <a:pt x="1473" y="2632"/>
                </a:cubicBezTo>
                <a:close/>
                <a:moveTo>
                  <a:pt x="12695" y="6718"/>
                </a:moveTo>
                <a:cubicBezTo>
                  <a:pt x="12695" y="6771"/>
                  <a:pt x="12722" y="6807"/>
                  <a:pt x="12776" y="6807"/>
                </a:cubicBezTo>
                <a:cubicBezTo>
                  <a:pt x="12829" y="6807"/>
                  <a:pt x="12865" y="6780"/>
                  <a:pt x="12865" y="6727"/>
                </a:cubicBezTo>
                <a:cubicBezTo>
                  <a:pt x="12865" y="6664"/>
                  <a:pt x="12829" y="6638"/>
                  <a:pt x="12776" y="6629"/>
                </a:cubicBezTo>
                <a:cubicBezTo>
                  <a:pt x="12722" y="6638"/>
                  <a:pt x="12686" y="6664"/>
                  <a:pt x="12695" y="6718"/>
                </a:cubicBezTo>
                <a:moveTo>
                  <a:pt x="4881" y="2061"/>
                </a:moveTo>
                <a:cubicBezTo>
                  <a:pt x="4881" y="1990"/>
                  <a:pt x="4836" y="1954"/>
                  <a:pt x="4774" y="1954"/>
                </a:cubicBezTo>
                <a:cubicBezTo>
                  <a:pt x="4711" y="1963"/>
                  <a:pt x="4675" y="1999"/>
                  <a:pt x="4675" y="2061"/>
                </a:cubicBezTo>
                <a:cubicBezTo>
                  <a:pt x="4675" y="2132"/>
                  <a:pt x="4720" y="2159"/>
                  <a:pt x="4782" y="2168"/>
                </a:cubicBezTo>
                <a:cubicBezTo>
                  <a:pt x="4845" y="2159"/>
                  <a:pt x="4881" y="2124"/>
                  <a:pt x="4881" y="2061"/>
                </a:cubicBezTo>
                <a:close/>
                <a:moveTo>
                  <a:pt x="2677" y="2721"/>
                </a:moveTo>
                <a:cubicBezTo>
                  <a:pt x="2677" y="2784"/>
                  <a:pt x="2722" y="2828"/>
                  <a:pt x="2784" y="2819"/>
                </a:cubicBezTo>
                <a:cubicBezTo>
                  <a:pt x="2847" y="2819"/>
                  <a:pt x="2882" y="2784"/>
                  <a:pt x="2882" y="2712"/>
                </a:cubicBezTo>
                <a:cubicBezTo>
                  <a:pt x="2882" y="2650"/>
                  <a:pt x="2838" y="2623"/>
                  <a:pt x="2775" y="2614"/>
                </a:cubicBezTo>
                <a:cubicBezTo>
                  <a:pt x="2713" y="2623"/>
                  <a:pt x="2677" y="2659"/>
                  <a:pt x="2677" y="2721"/>
                </a:cubicBezTo>
                <a:close/>
                <a:moveTo>
                  <a:pt x="8681" y="2721"/>
                </a:moveTo>
                <a:cubicBezTo>
                  <a:pt x="8681" y="2793"/>
                  <a:pt x="8726" y="2819"/>
                  <a:pt x="8788" y="2819"/>
                </a:cubicBezTo>
                <a:cubicBezTo>
                  <a:pt x="8842" y="2819"/>
                  <a:pt x="8877" y="2775"/>
                  <a:pt x="8877" y="2721"/>
                </a:cubicBezTo>
                <a:cubicBezTo>
                  <a:pt x="8877" y="2659"/>
                  <a:pt x="8842" y="2623"/>
                  <a:pt x="8779" y="2614"/>
                </a:cubicBezTo>
                <a:cubicBezTo>
                  <a:pt x="8717" y="2623"/>
                  <a:pt x="8672" y="2659"/>
                  <a:pt x="8681" y="2721"/>
                </a:cubicBezTo>
                <a:close/>
                <a:moveTo>
                  <a:pt x="706" y="4042"/>
                </a:moveTo>
                <a:cubicBezTo>
                  <a:pt x="706" y="4095"/>
                  <a:pt x="732" y="4131"/>
                  <a:pt x="795" y="4140"/>
                </a:cubicBezTo>
                <a:cubicBezTo>
                  <a:pt x="857" y="4140"/>
                  <a:pt x="902" y="4104"/>
                  <a:pt x="902" y="4042"/>
                </a:cubicBezTo>
                <a:cubicBezTo>
                  <a:pt x="902" y="3979"/>
                  <a:pt x="866" y="3943"/>
                  <a:pt x="804" y="3935"/>
                </a:cubicBezTo>
                <a:cubicBezTo>
                  <a:pt x="741" y="3943"/>
                  <a:pt x="706" y="3970"/>
                  <a:pt x="706" y="4042"/>
                </a:cubicBezTo>
                <a:close/>
                <a:moveTo>
                  <a:pt x="1366" y="3381"/>
                </a:moveTo>
                <a:cubicBezTo>
                  <a:pt x="1366" y="3435"/>
                  <a:pt x="1392" y="3471"/>
                  <a:pt x="1455" y="3480"/>
                </a:cubicBezTo>
                <a:cubicBezTo>
                  <a:pt x="1517" y="3480"/>
                  <a:pt x="1562" y="3453"/>
                  <a:pt x="1562" y="3381"/>
                </a:cubicBezTo>
                <a:cubicBezTo>
                  <a:pt x="1562" y="3319"/>
                  <a:pt x="1526" y="3283"/>
                  <a:pt x="1464" y="3274"/>
                </a:cubicBezTo>
                <a:cubicBezTo>
                  <a:pt x="1401" y="3283"/>
                  <a:pt x="1366" y="3310"/>
                  <a:pt x="1366" y="3381"/>
                </a:cubicBezTo>
                <a:close/>
                <a:moveTo>
                  <a:pt x="11339" y="5380"/>
                </a:moveTo>
                <a:cubicBezTo>
                  <a:pt x="11339" y="5451"/>
                  <a:pt x="11384" y="5478"/>
                  <a:pt x="11446" y="5478"/>
                </a:cubicBezTo>
                <a:cubicBezTo>
                  <a:pt x="11500" y="5478"/>
                  <a:pt x="11536" y="5442"/>
                  <a:pt x="11536" y="5380"/>
                </a:cubicBezTo>
                <a:cubicBezTo>
                  <a:pt x="11536" y="5317"/>
                  <a:pt x="11500" y="5282"/>
                  <a:pt x="11438" y="5273"/>
                </a:cubicBezTo>
                <a:cubicBezTo>
                  <a:pt x="11375" y="5282"/>
                  <a:pt x="11330" y="5317"/>
                  <a:pt x="11339" y="5380"/>
                </a:cubicBezTo>
                <a:close/>
                <a:moveTo>
                  <a:pt x="4113" y="1963"/>
                </a:moveTo>
                <a:cubicBezTo>
                  <a:pt x="4051" y="1963"/>
                  <a:pt x="4024" y="1999"/>
                  <a:pt x="4024" y="2061"/>
                </a:cubicBezTo>
                <a:cubicBezTo>
                  <a:pt x="4024" y="2124"/>
                  <a:pt x="4060" y="2159"/>
                  <a:pt x="4122" y="2159"/>
                </a:cubicBezTo>
                <a:cubicBezTo>
                  <a:pt x="4185" y="2159"/>
                  <a:pt x="4220" y="2124"/>
                  <a:pt x="4220" y="2052"/>
                </a:cubicBezTo>
                <a:cubicBezTo>
                  <a:pt x="4212" y="1990"/>
                  <a:pt x="4176" y="1954"/>
                  <a:pt x="4113" y="1963"/>
                </a:cubicBezTo>
                <a:close/>
                <a:moveTo>
                  <a:pt x="10786" y="4613"/>
                </a:moveTo>
                <a:cubicBezTo>
                  <a:pt x="10715" y="4613"/>
                  <a:pt x="10670" y="4648"/>
                  <a:pt x="10670" y="4720"/>
                </a:cubicBezTo>
                <a:cubicBezTo>
                  <a:pt x="10670" y="4782"/>
                  <a:pt x="10715" y="4827"/>
                  <a:pt x="10768" y="4827"/>
                </a:cubicBezTo>
                <a:cubicBezTo>
                  <a:pt x="10840" y="4827"/>
                  <a:pt x="10876" y="4791"/>
                  <a:pt x="10884" y="4720"/>
                </a:cubicBezTo>
                <a:cubicBezTo>
                  <a:pt x="10884" y="4657"/>
                  <a:pt x="10849" y="4613"/>
                  <a:pt x="10786" y="4613"/>
                </a:cubicBezTo>
                <a:close/>
                <a:moveTo>
                  <a:pt x="9439" y="3274"/>
                </a:moveTo>
                <a:cubicBezTo>
                  <a:pt x="9377" y="3265"/>
                  <a:pt x="9332" y="3310"/>
                  <a:pt x="9332" y="3381"/>
                </a:cubicBezTo>
                <a:cubicBezTo>
                  <a:pt x="9332" y="3444"/>
                  <a:pt x="9368" y="3480"/>
                  <a:pt x="9430" y="3488"/>
                </a:cubicBezTo>
                <a:cubicBezTo>
                  <a:pt x="9502" y="3488"/>
                  <a:pt x="9537" y="3444"/>
                  <a:pt x="9546" y="3381"/>
                </a:cubicBezTo>
                <a:cubicBezTo>
                  <a:pt x="9537" y="3319"/>
                  <a:pt x="9502" y="3274"/>
                  <a:pt x="9439" y="3274"/>
                </a:cubicBezTo>
                <a:close/>
                <a:moveTo>
                  <a:pt x="3355" y="2730"/>
                </a:moveTo>
                <a:cubicBezTo>
                  <a:pt x="3355" y="2793"/>
                  <a:pt x="3400" y="2828"/>
                  <a:pt x="3462" y="2828"/>
                </a:cubicBezTo>
                <a:cubicBezTo>
                  <a:pt x="3525" y="2828"/>
                  <a:pt x="3569" y="2784"/>
                  <a:pt x="3569" y="2721"/>
                </a:cubicBezTo>
                <a:cubicBezTo>
                  <a:pt x="3569" y="2650"/>
                  <a:pt x="3525" y="2614"/>
                  <a:pt x="3462" y="2605"/>
                </a:cubicBezTo>
                <a:cubicBezTo>
                  <a:pt x="3391" y="2623"/>
                  <a:pt x="3346" y="2659"/>
                  <a:pt x="3355" y="2730"/>
                </a:cubicBezTo>
                <a:close/>
                <a:moveTo>
                  <a:pt x="10117" y="4166"/>
                </a:moveTo>
                <a:cubicBezTo>
                  <a:pt x="10189" y="4166"/>
                  <a:pt x="10224" y="4122"/>
                  <a:pt x="10224" y="4059"/>
                </a:cubicBezTo>
                <a:cubicBezTo>
                  <a:pt x="10224" y="3988"/>
                  <a:pt x="10180" y="3952"/>
                  <a:pt x="10108" y="3952"/>
                </a:cubicBezTo>
                <a:cubicBezTo>
                  <a:pt x="10055" y="3961"/>
                  <a:pt x="10019" y="3997"/>
                  <a:pt x="10010" y="4059"/>
                </a:cubicBezTo>
                <a:cubicBezTo>
                  <a:pt x="10019" y="4122"/>
                  <a:pt x="10055" y="4166"/>
                  <a:pt x="10117" y="4166"/>
                </a:cubicBezTo>
                <a:close/>
                <a:moveTo>
                  <a:pt x="11545" y="6031"/>
                </a:moveTo>
                <a:cubicBezTo>
                  <a:pt x="11536" y="5969"/>
                  <a:pt x="11500" y="5924"/>
                  <a:pt x="11438" y="5933"/>
                </a:cubicBezTo>
                <a:cubicBezTo>
                  <a:pt x="11366" y="5933"/>
                  <a:pt x="11322" y="5977"/>
                  <a:pt x="11330" y="6049"/>
                </a:cubicBezTo>
                <a:cubicBezTo>
                  <a:pt x="11339" y="6111"/>
                  <a:pt x="11375" y="6138"/>
                  <a:pt x="11438" y="6147"/>
                </a:cubicBezTo>
                <a:cubicBezTo>
                  <a:pt x="11509" y="6138"/>
                  <a:pt x="11554" y="6093"/>
                  <a:pt x="11545" y="6031"/>
                </a:cubicBezTo>
                <a:close/>
                <a:moveTo>
                  <a:pt x="126" y="5273"/>
                </a:moveTo>
                <a:cubicBezTo>
                  <a:pt x="54" y="5273"/>
                  <a:pt x="10" y="5317"/>
                  <a:pt x="10" y="5380"/>
                </a:cubicBezTo>
                <a:cubicBezTo>
                  <a:pt x="19" y="5451"/>
                  <a:pt x="63" y="5487"/>
                  <a:pt x="135" y="5487"/>
                </a:cubicBezTo>
                <a:cubicBezTo>
                  <a:pt x="197" y="5478"/>
                  <a:pt x="224" y="5433"/>
                  <a:pt x="233" y="5380"/>
                </a:cubicBezTo>
                <a:cubicBezTo>
                  <a:pt x="224" y="5308"/>
                  <a:pt x="188" y="5273"/>
                  <a:pt x="126" y="5273"/>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13" name="Google Shape;1713;p65"/>
          <p:cNvGrpSpPr/>
          <p:nvPr/>
        </p:nvGrpSpPr>
        <p:grpSpPr>
          <a:xfrm>
            <a:off x="4163545" y="4348260"/>
            <a:ext cx="3011323" cy="1432849"/>
            <a:chOff x="6138003" y="1915900"/>
            <a:chExt cx="1988197" cy="946025"/>
          </a:xfrm>
        </p:grpSpPr>
        <p:sp>
          <p:nvSpPr>
            <p:cNvPr id="1714" name="Google Shape;1714;p65"/>
            <p:cNvSpPr/>
            <p:nvPr/>
          </p:nvSpPr>
          <p:spPr>
            <a:xfrm rot="5400000">
              <a:off x="6722851" y="1458576"/>
              <a:ext cx="818501" cy="1988197"/>
            </a:xfrm>
            <a:custGeom>
              <a:rect b="b" l="l" r="r" t="t"/>
              <a:pathLst>
                <a:path extrusionOk="0" h="16754" w="6897">
                  <a:moveTo>
                    <a:pt x="6558" y="8029"/>
                  </a:moveTo>
                  <a:cubicBezTo>
                    <a:pt x="6558" y="8118"/>
                    <a:pt x="6629" y="8190"/>
                    <a:pt x="6718" y="8199"/>
                  </a:cubicBezTo>
                  <a:cubicBezTo>
                    <a:pt x="6807" y="8199"/>
                    <a:pt x="6888" y="8127"/>
                    <a:pt x="6888" y="8029"/>
                  </a:cubicBezTo>
                  <a:cubicBezTo>
                    <a:pt x="6888" y="7940"/>
                    <a:pt x="6816" y="7869"/>
                    <a:pt x="6727" y="7869"/>
                  </a:cubicBezTo>
                  <a:cubicBezTo>
                    <a:pt x="6638" y="7860"/>
                    <a:pt x="6567" y="7931"/>
                    <a:pt x="6558" y="8029"/>
                  </a:cubicBezTo>
                  <a:close/>
                  <a:moveTo>
                    <a:pt x="6736" y="9207"/>
                  </a:moveTo>
                  <a:cubicBezTo>
                    <a:pt x="6647" y="9198"/>
                    <a:pt x="6567" y="9278"/>
                    <a:pt x="6558" y="9358"/>
                  </a:cubicBezTo>
                  <a:cubicBezTo>
                    <a:pt x="6558" y="9448"/>
                    <a:pt x="6629" y="9528"/>
                    <a:pt x="6718" y="9537"/>
                  </a:cubicBezTo>
                  <a:cubicBezTo>
                    <a:pt x="6807" y="9537"/>
                    <a:pt x="6888" y="9465"/>
                    <a:pt x="6888" y="9376"/>
                  </a:cubicBezTo>
                  <a:cubicBezTo>
                    <a:pt x="6897" y="9296"/>
                    <a:pt x="6825" y="9216"/>
                    <a:pt x="6736" y="9207"/>
                  </a:cubicBezTo>
                  <a:close/>
                  <a:moveTo>
                    <a:pt x="6727" y="8520"/>
                  </a:moveTo>
                  <a:cubicBezTo>
                    <a:pt x="6629" y="8529"/>
                    <a:pt x="6558" y="8600"/>
                    <a:pt x="6558" y="8689"/>
                  </a:cubicBezTo>
                  <a:cubicBezTo>
                    <a:pt x="6558" y="8778"/>
                    <a:pt x="6638" y="8859"/>
                    <a:pt x="6736" y="8850"/>
                  </a:cubicBezTo>
                  <a:cubicBezTo>
                    <a:pt x="6825" y="8850"/>
                    <a:pt x="6897" y="8770"/>
                    <a:pt x="6888" y="8680"/>
                  </a:cubicBezTo>
                  <a:cubicBezTo>
                    <a:pt x="6888" y="8591"/>
                    <a:pt x="6816" y="8520"/>
                    <a:pt x="6727" y="8520"/>
                  </a:cubicBezTo>
                  <a:close/>
                  <a:moveTo>
                    <a:pt x="6727" y="7208"/>
                  </a:moveTo>
                  <a:cubicBezTo>
                    <a:pt x="6638" y="7208"/>
                    <a:pt x="6567" y="7280"/>
                    <a:pt x="6558" y="7360"/>
                  </a:cubicBezTo>
                  <a:cubicBezTo>
                    <a:pt x="6558" y="7449"/>
                    <a:pt x="6629" y="7530"/>
                    <a:pt x="6718" y="7538"/>
                  </a:cubicBezTo>
                  <a:cubicBezTo>
                    <a:pt x="6807" y="7538"/>
                    <a:pt x="6888" y="7458"/>
                    <a:pt x="6888" y="7369"/>
                  </a:cubicBezTo>
                  <a:cubicBezTo>
                    <a:pt x="6888" y="7289"/>
                    <a:pt x="6807" y="7208"/>
                    <a:pt x="6727" y="7208"/>
                  </a:cubicBezTo>
                  <a:close/>
                  <a:moveTo>
                    <a:pt x="6718" y="9867"/>
                  </a:moveTo>
                  <a:cubicBezTo>
                    <a:pt x="6629" y="9876"/>
                    <a:pt x="6575" y="9929"/>
                    <a:pt x="6567" y="10027"/>
                  </a:cubicBezTo>
                  <a:cubicBezTo>
                    <a:pt x="6558" y="10108"/>
                    <a:pt x="6638" y="10188"/>
                    <a:pt x="6718" y="10188"/>
                  </a:cubicBezTo>
                  <a:cubicBezTo>
                    <a:pt x="6807" y="10197"/>
                    <a:pt x="6888" y="10117"/>
                    <a:pt x="6888" y="10027"/>
                  </a:cubicBezTo>
                  <a:cubicBezTo>
                    <a:pt x="6888" y="9947"/>
                    <a:pt x="6807" y="9858"/>
                    <a:pt x="6718" y="9867"/>
                  </a:cubicBezTo>
                  <a:close/>
                  <a:moveTo>
                    <a:pt x="5906" y="8689"/>
                  </a:moveTo>
                  <a:cubicBezTo>
                    <a:pt x="5915" y="8787"/>
                    <a:pt x="5969" y="8841"/>
                    <a:pt x="6058" y="8850"/>
                  </a:cubicBezTo>
                  <a:cubicBezTo>
                    <a:pt x="6147" y="8859"/>
                    <a:pt x="6228" y="8778"/>
                    <a:pt x="6228" y="8689"/>
                  </a:cubicBezTo>
                  <a:cubicBezTo>
                    <a:pt x="6228" y="8609"/>
                    <a:pt x="6147" y="8529"/>
                    <a:pt x="6067" y="8529"/>
                  </a:cubicBezTo>
                  <a:cubicBezTo>
                    <a:pt x="5978" y="8529"/>
                    <a:pt x="5897" y="8609"/>
                    <a:pt x="5906" y="8689"/>
                  </a:cubicBezTo>
                  <a:close/>
                  <a:moveTo>
                    <a:pt x="6228" y="8038"/>
                  </a:moveTo>
                  <a:cubicBezTo>
                    <a:pt x="6228" y="7949"/>
                    <a:pt x="6156" y="7869"/>
                    <a:pt x="6067" y="7869"/>
                  </a:cubicBezTo>
                  <a:cubicBezTo>
                    <a:pt x="5987" y="7869"/>
                    <a:pt x="5906" y="7940"/>
                    <a:pt x="5906" y="8020"/>
                  </a:cubicBezTo>
                  <a:cubicBezTo>
                    <a:pt x="5897" y="8109"/>
                    <a:pt x="5978" y="8190"/>
                    <a:pt x="6067" y="8190"/>
                  </a:cubicBezTo>
                  <a:cubicBezTo>
                    <a:pt x="6147" y="8190"/>
                    <a:pt x="6219" y="8118"/>
                    <a:pt x="6228" y="8038"/>
                  </a:cubicBezTo>
                  <a:close/>
                  <a:moveTo>
                    <a:pt x="6888" y="6718"/>
                  </a:moveTo>
                  <a:cubicBezTo>
                    <a:pt x="6888" y="6629"/>
                    <a:pt x="6807" y="6548"/>
                    <a:pt x="6727" y="6548"/>
                  </a:cubicBezTo>
                  <a:cubicBezTo>
                    <a:pt x="6638" y="6548"/>
                    <a:pt x="6567" y="6629"/>
                    <a:pt x="6567" y="6709"/>
                  </a:cubicBezTo>
                  <a:cubicBezTo>
                    <a:pt x="6558" y="6798"/>
                    <a:pt x="6638" y="6878"/>
                    <a:pt x="6727" y="6869"/>
                  </a:cubicBezTo>
                  <a:cubicBezTo>
                    <a:pt x="6807" y="6869"/>
                    <a:pt x="6879" y="6798"/>
                    <a:pt x="6888" y="6718"/>
                  </a:cubicBezTo>
                  <a:close/>
                  <a:moveTo>
                    <a:pt x="6067" y="9207"/>
                  </a:moveTo>
                  <a:cubicBezTo>
                    <a:pt x="5987" y="9207"/>
                    <a:pt x="5906" y="9287"/>
                    <a:pt x="5906" y="9376"/>
                  </a:cubicBezTo>
                  <a:cubicBezTo>
                    <a:pt x="5906" y="9456"/>
                    <a:pt x="5978" y="9528"/>
                    <a:pt x="6058" y="9528"/>
                  </a:cubicBezTo>
                  <a:cubicBezTo>
                    <a:pt x="6147" y="9537"/>
                    <a:pt x="6228" y="9456"/>
                    <a:pt x="6228" y="9367"/>
                  </a:cubicBezTo>
                  <a:cubicBezTo>
                    <a:pt x="6228" y="9287"/>
                    <a:pt x="6156" y="9216"/>
                    <a:pt x="6067" y="9207"/>
                  </a:cubicBezTo>
                  <a:close/>
                  <a:moveTo>
                    <a:pt x="5906" y="7369"/>
                  </a:moveTo>
                  <a:cubicBezTo>
                    <a:pt x="5906" y="7449"/>
                    <a:pt x="5978" y="7530"/>
                    <a:pt x="6058" y="7530"/>
                  </a:cubicBezTo>
                  <a:cubicBezTo>
                    <a:pt x="6147" y="7530"/>
                    <a:pt x="6228" y="7449"/>
                    <a:pt x="6228" y="7369"/>
                  </a:cubicBezTo>
                  <a:cubicBezTo>
                    <a:pt x="6219" y="7289"/>
                    <a:pt x="6147" y="7208"/>
                    <a:pt x="6067" y="7208"/>
                  </a:cubicBezTo>
                  <a:cubicBezTo>
                    <a:pt x="5987" y="7208"/>
                    <a:pt x="5906" y="7289"/>
                    <a:pt x="5906" y="7369"/>
                  </a:cubicBezTo>
                  <a:close/>
                  <a:moveTo>
                    <a:pt x="6879" y="10688"/>
                  </a:moveTo>
                  <a:cubicBezTo>
                    <a:pt x="6879" y="10607"/>
                    <a:pt x="6807" y="10527"/>
                    <a:pt x="6718" y="10527"/>
                  </a:cubicBezTo>
                  <a:cubicBezTo>
                    <a:pt x="6638" y="10536"/>
                    <a:pt x="6567" y="10607"/>
                    <a:pt x="6567" y="10688"/>
                  </a:cubicBezTo>
                  <a:cubicBezTo>
                    <a:pt x="6567" y="10777"/>
                    <a:pt x="6647" y="10848"/>
                    <a:pt x="6727" y="10848"/>
                  </a:cubicBezTo>
                  <a:cubicBezTo>
                    <a:pt x="6807" y="10848"/>
                    <a:pt x="6888" y="10768"/>
                    <a:pt x="6879" y="10688"/>
                  </a:cubicBezTo>
                  <a:close/>
                  <a:moveTo>
                    <a:pt x="5906" y="10027"/>
                  </a:moveTo>
                  <a:cubicBezTo>
                    <a:pt x="5906" y="10108"/>
                    <a:pt x="5978" y="10188"/>
                    <a:pt x="6067" y="10188"/>
                  </a:cubicBezTo>
                  <a:cubicBezTo>
                    <a:pt x="6147" y="10188"/>
                    <a:pt x="6219" y="10117"/>
                    <a:pt x="6228" y="10036"/>
                  </a:cubicBezTo>
                  <a:cubicBezTo>
                    <a:pt x="6228" y="9947"/>
                    <a:pt x="6147" y="9876"/>
                    <a:pt x="6067" y="9876"/>
                  </a:cubicBezTo>
                  <a:cubicBezTo>
                    <a:pt x="5987" y="9867"/>
                    <a:pt x="5906" y="9947"/>
                    <a:pt x="5906" y="10027"/>
                  </a:cubicBezTo>
                  <a:close/>
                  <a:moveTo>
                    <a:pt x="6058" y="6557"/>
                  </a:moveTo>
                  <a:cubicBezTo>
                    <a:pt x="5969" y="6566"/>
                    <a:pt x="5915" y="6620"/>
                    <a:pt x="5915" y="6709"/>
                  </a:cubicBezTo>
                  <a:cubicBezTo>
                    <a:pt x="5906" y="6798"/>
                    <a:pt x="5987" y="6869"/>
                    <a:pt x="6067" y="6869"/>
                  </a:cubicBezTo>
                  <a:cubicBezTo>
                    <a:pt x="6147" y="6869"/>
                    <a:pt x="6228" y="6789"/>
                    <a:pt x="6219" y="6709"/>
                  </a:cubicBezTo>
                  <a:cubicBezTo>
                    <a:pt x="6219" y="6620"/>
                    <a:pt x="6138" y="6548"/>
                    <a:pt x="6058" y="6557"/>
                  </a:cubicBezTo>
                  <a:close/>
                  <a:moveTo>
                    <a:pt x="5541" y="8689"/>
                  </a:moveTo>
                  <a:cubicBezTo>
                    <a:pt x="5532" y="8600"/>
                    <a:pt x="5478" y="8547"/>
                    <a:pt x="5398" y="8538"/>
                  </a:cubicBezTo>
                  <a:cubicBezTo>
                    <a:pt x="5309" y="8520"/>
                    <a:pt x="5228" y="8600"/>
                    <a:pt x="5228" y="8680"/>
                  </a:cubicBezTo>
                  <a:cubicBezTo>
                    <a:pt x="5219" y="8761"/>
                    <a:pt x="5300" y="8841"/>
                    <a:pt x="5380" y="8841"/>
                  </a:cubicBezTo>
                  <a:cubicBezTo>
                    <a:pt x="5460" y="8850"/>
                    <a:pt x="5541" y="8770"/>
                    <a:pt x="5541" y="8689"/>
                  </a:cubicBezTo>
                  <a:close/>
                  <a:moveTo>
                    <a:pt x="6870" y="6040"/>
                  </a:moveTo>
                  <a:cubicBezTo>
                    <a:pt x="6879" y="5951"/>
                    <a:pt x="6834" y="5897"/>
                    <a:pt x="6736" y="5879"/>
                  </a:cubicBezTo>
                  <a:cubicBezTo>
                    <a:pt x="6647" y="5870"/>
                    <a:pt x="6575" y="5933"/>
                    <a:pt x="6575" y="6022"/>
                  </a:cubicBezTo>
                  <a:cubicBezTo>
                    <a:pt x="6575" y="6120"/>
                    <a:pt x="6620" y="6165"/>
                    <a:pt x="6718" y="6182"/>
                  </a:cubicBezTo>
                  <a:cubicBezTo>
                    <a:pt x="6807" y="6174"/>
                    <a:pt x="6870" y="6138"/>
                    <a:pt x="6870" y="6040"/>
                  </a:cubicBezTo>
                  <a:close/>
                  <a:moveTo>
                    <a:pt x="5532" y="8038"/>
                  </a:moveTo>
                  <a:cubicBezTo>
                    <a:pt x="5532" y="7940"/>
                    <a:pt x="5487" y="7886"/>
                    <a:pt x="5389" y="7877"/>
                  </a:cubicBezTo>
                  <a:cubicBezTo>
                    <a:pt x="5300" y="7877"/>
                    <a:pt x="5228" y="7940"/>
                    <a:pt x="5237" y="8029"/>
                  </a:cubicBezTo>
                  <a:cubicBezTo>
                    <a:pt x="5237" y="8127"/>
                    <a:pt x="5291" y="8172"/>
                    <a:pt x="5380" y="8181"/>
                  </a:cubicBezTo>
                  <a:cubicBezTo>
                    <a:pt x="5478" y="8172"/>
                    <a:pt x="5532" y="8127"/>
                    <a:pt x="5532" y="8038"/>
                  </a:cubicBezTo>
                  <a:close/>
                  <a:moveTo>
                    <a:pt x="5237" y="9367"/>
                  </a:moveTo>
                  <a:cubicBezTo>
                    <a:pt x="5237" y="9465"/>
                    <a:pt x="5282" y="9510"/>
                    <a:pt x="5380" y="9519"/>
                  </a:cubicBezTo>
                  <a:cubicBezTo>
                    <a:pt x="5469" y="9528"/>
                    <a:pt x="5541" y="9456"/>
                    <a:pt x="5532" y="9367"/>
                  </a:cubicBezTo>
                  <a:cubicBezTo>
                    <a:pt x="5532" y="9278"/>
                    <a:pt x="5478" y="9225"/>
                    <a:pt x="5380" y="9225"/>
                  </a:cubicBezTo>
                  <a:cubicBezTo>
                    <a:pt x="5291" y="9225"/>
                    <a:pt x="5237" y="9278"/>
                    <a:pt x="5237" y="9367"/>
                  </a:cubicBezTo>
                  <a:close/>
                  <a:moveTo>
                    <a:pt x="5389" y="7226"/>
                  </a:moveTo>
                  <a:cubicBezTo>
                    <a:pt x="5291" y="7226"/>
                    <a:pt x="5237" y="7280"/>
                    <a:pt x="5237" y="7369"/>
                  </a:cubicBezTo>
                  <a:cubicBezTo>
                    <a:pt x="5237" y="7458"/>
                    <a:pt x="5291" y="7512"/>
                    <a:pt x="5380" y="7521"/>
                  </a:cubicBezTo>
                  <a:cubicBezTo>
                    <a:pt x="5478" y="7521"/>
                    <a:pt x="5523" y="7467"/>
                    <a:pt x="5532" y="7378"/>
                  </a:cubicBezTo>
                  <a:cubicBezTo>
                    <a:pt x="5523" y="7280"/>
                    <a:pt x="5478" y="7226"/>
                    <a:pt x="5389" y="7226"/>
                  </a:cubicBezTo>
                  <a:close/>
                  <a:moveTo>
                    <a:pt x="5915" y="10696"/>
                  </a:moveTo>
                  <a:cubicBezTo>
                    <a:pt x="5924" y="10786"/>
                    <a:pt x="5978" y="10839"/>
                    <a:pt x="6076" y="10839"/>
                  </a:cubicBezTo>
                  <a:cubicBezTo>
                    <a:pt x="6165" y="10830"/>
                    <a:pt x="6219" y="10777"/>
                    <a:pt x="6210" y="10679"/>
                  </a:cubicBezTo>
                  <a:cubicBezTo>
                    <a:pt x="6210" y="10589"/>
                    <a:pt x="6147" y="10545"/>
                    <a:pt x="6058" y="10545"/>
                  </a:cubicBezTo>
                  <a:cubicBezTo>
                    <a:pt x="5969" y="10554"/>
                    <a:pt x="5915" y="10598"/>
                    <a:pt x="5915" y="10696"/>
                  </a:cubicBezTo>
                  <a:close/>
                  <a:moveTo>
                    <a:pt x="6727" y="11223"/>
                  </a:moveTo>
                  <a:cubicBezTo>
                    <a:pt x="6638" y="11223"/>
                    <a:pt x="6575" y="11276"/>
                    <a:pt x="6575" y="11366"/>
                  </a:cubicBezTo>
                  <a:cubicBezTo>
                    <a:pt x="6575" y="11464"/>
                    <a:pt x="6629" y="11517"/>
                    <a:pt x="6718" y="11517"/>
                  </a:cubicBezTo>
                  <a:cubicBezTo>
                    <a:pt x="6816" y="11517"/>
                    <a:pt x="6861" y="11464"/>
                    <a:pt x="6870" y="11374"/>
                  </a:cubicBezTo>
                  <a:cubicBezTo>
                    <a:pt x="6870" y="11285"/>
                    <a:pt x="6816" y="11223"/>
                    <a:pt x="6727" y="11223"/>
                  </a:cubicBezTo>
                  <a:close/>
                  <a:moveTo>
                    <a:pt x="5237" y="10036"/>
                  </a:moveTo>
                  <a:cubicBezTo>
                    <a:pt x="5246" y="10126"/>
                    <a:pt x="5291" y="10170"/>
                    <a:pt x="5380" y="10179"/>
                  </a:cubicBezTo>
                  <a:cubicBezTo>
                    <a:pt x="5460" y="10179"/>
                    <a:pt x="5532" y="10117"/>
                    <a:pt x="5532" y="10027"/>
                  </a:cubicBezTo>
                  <a:cubicBezTo>
                    <a:pt x="5523" y="9938"/>
                    <a:pt x="5478" y="9894"/>
                    <a:pt x="5398" y="9885"/>
                  </a:cubicBezTo>
                  <a:cubicBezTo>
                    <a:pt x="5300" y="9885"/>
                    <a:pt x="5237" y="9947"/>
                    <a:pt x="5237" y="10036"/>
                  </a:cubicBezTo>
                  <a:close/>
                  <a:moveTo>
                    <a:pt x="4729" y="8547"/>
                  </a:moveTo>
                  <a:cubicBezTo>
                    <a:pt x="4648" y="8538"/>
                    <a:pt x="4577" y="8600"/>
                    <a:pt x="4577" y="8689"/>
                  </a:cubicBezTo>
                  <a:cubicBezTo>
                    <a:pt x="4586" y="8778"/>
                    <a:pt x="4631" y="8823"/>
                    <a:pt x="4720" y="8832"/>
                  </a:cubicBezTo>
                  <a:cubicBezTo>
                    <a:pt x="4800" y="8841"/>
                    <a:pt x="4872" y="8778"/>
                    <a:pt x="4872" y="8671"/>
                  </a:cubicBezTo>
                  <a:cubicBezTo>
                    <a:pt x="4863" y="8600"/>
                    <a:pt x="4818" y="8547"/>
                    <a:pt x="4729" y="8547"/>
                  </a:cubicBezTo>
                  <a:close/>
                  <a:moveTo>
                    <a:pt x="5380" y="6566"/>
                  </a:moveTo>
                  <a:cubicBezTo>
                    <a:pt x="5300" y="6566"/>
                    <a:pt x="5246" y="6620"/>
                    <a:pt x="5237" y="6700"/>
                  </a:cubicBezTo>
                  <a:cubicBezTo>
                    <a:pt x="5228" y="6789"/>
                    <a:pt x="5291" y="6852"/>
                    <a:pt x="5380" y="6860"/>
                  </a:cubicBezTo>
                  <a:cubicBezTo>
                    <a:pt x="5460" y="6860"/>
                    <a:pt x="5532" y="6798"/>
                    <a:pt x="5532" y="6718"/>
                  </a:cubicBezTo>
                  <a:cubicBezTo>
                    <a:pt x="5532" y="6629"/>
                    <a:pt x="5469" y="6566"/>
                    <a:pt x="5380" y="6566"/>
                  </a:cubicBezTo>
                  <a:close/>
                  <a:moveTo>
                    <a:pt x="6058" y="5888"/>
                  </a:moveTo>
                  <a:cubicBezTo>
                    <a:pt x="5969" y="5888"/>
                    <a:pt x="5924" y="5942"/>
                    <a:pt x="5924" y="6031"/>
                  </a:cubicBezTo>
                  <a:cubicBezTo>
                    <a:pt x="5924" y="6120"/>
                    <a:pt x="5978" y="6174"/>
                    <a:pt x="6067" y="6174"/>
                  </a:cubicBezTo>
                  <a:cubicBezTo>
                    <a:pt x="6156" y="6174"/>
                    <a:pt x="6210" y="6111"/>
                    <a:pt x="6210" y="6022"/>
                  </a:cubicBezTo>
                  <a:cubicBezTo>
                    <a:pt x="6210" y="5942"/>
                    <a:pt x="6147" y="5879"/>
                    <a:pt x="6058" y="5888"/>
                  </a:cubicBezTo>
                  <a:close/>
                  <a:moveTo>
                    <a:pt x="6727" y="5228"/>
                  </a:moveTo>
                  <a:cubicBezTo>
                    <a:pt x="6647" y="5219"/>
                    <a:pt x="6575" y="5290"/>
                    <a:pt x="6584" y="5371"/>
                  </a:cubicBezTo>
                  <a:cubicBezTo>
                    <a:pt x="6584" y="5460"/>
                    <a:pt x="6629" y="5513"/>
                    <a:pt x="6718" y="5513"/>
                  </a:cubicBezTo>
                  <a:cubicBezTo>
                    <a:pt x="6807" y="5522"/>
                    <a:pt x="6870" y="5460"/>
                    <a:pt x="6870" y="5353"/>
                  </a:cubicBezTo>
                  <a:cubicBezTo>
                    <a:pt x="6861" y="5281"/>
                    <a:pt x="6816" y="5237"/>
                    <a:pt x="6727" y="5228"/>
                  </a:cubicBezTo>
                  <a:close/>
                  <a:moveTo>
                    <a:pt x="4729" y="9225"/>
                  </a:moveTo>
                  <a:cubicBezTo>
                    <a:pt x="4648" y="9225"/>
                    <a:pt x="4586" y="9287"/>
                    <a:pt x="4586" y="9367"/>
                  </a:cubicBezTo>
                  <a:cubicBezTo>
                    <a:pt x="4577" y="9456"/>
                    <a:pt x="4648" y="9519"/>
                    <a:pt x="4729" y="9510"/>
                  </a:cubicBezTo>
                  <a:cubicBezTo>
                    <a:pt x="4818" y="9510"/>
                    <a:pt x="4863" y="9456"/>
                    <a:pt x="4872" y="9385"/>
                  </a:cubicBezTo>
                  <a:cubicBezTo>
                    <a:pt x="4872" y="9296"/>
                    <a:pt x="4809" y="9233"/>
                    <a:pt x="4729" y="9225"/>
                  </a:cubicBezTo>
                  <a:close/>
                  <a:moveTo>
                    <a:pt x="6210" y="11383"/>
                  </a:moveTo>
                  <a:cubicBezTo>
                    <a:pt x="6219" y="11303"/>
                    <a:pt x="6156" y="11232"/>
                    <a:pt x="6067" y="11232"/>
                  </a:cubicBezTo>
                  <a:cubicBezTo>
                    <a:pt x="5987" y="11223"/>
                    <a:pt x="5924" y="11285"/>
                    <a:pt x="5924" y="11374"/>
                  </a:cubicBezTo>
                  <a:cubicBezTo>
                    <a:pt x="5924" y="11464"/>
                    <a:pt x="5978" y="11499"/>
                    <a:pt x="6058" y="11517"/>
                  </a:cubicBezTo>
                  <a:cubicBezTo>
                    <a:pt x="6147" y="11508"/>
                    <a:pt x="6201" y="11473"/>
                    <a:pt x="6210" y="11383"/>
                  </a:cubicBezTo>
                  <a:close/>
                  <a:moveTo>
                    <a:pt x="4872" y="8038"/>
                  </a:moveTo>
                  <a:cubicBezTo>
                    <a:pt x="4872" y="7949"/>
                    <a:pt x="4809" y="7886"/>
                    <a:pt x="4720" y="7886"/>
                  </a:cubicBezTo>
                  <a:cubicBezTo>
                    <a:pt x="4640" y="7886"/>
                    <a:pt x="4586" y="7940"/>
                    <a:pt x="4577" y="8029"/>
                  </a:cubicBezTo>
                  <a:cubicBezTo>
                    <a:pt x="4577" y="8109"/>
                    <a:pt x="4640" y="8172"/>
                    <a:pt x="4729" y="8172"/>
                  </a:cubicBezTo>
                  <a:cubicBezTo>
                    <a:pt x="4809" y="8172"/>
                    <a:pt x="4863" y="8118"/>
                    <a:pt x="4872" y="8038"/>
                  </a:cubicBezTo>
                  <a:close/>
                  <a:moveTo>
                    <a:pt x="5389" y="10545"/>
                  </a:moveTo>
                  <a:cubicBezTo>
                    <a:pt x="5309" y="10536"/>
                    <a:pt x="5246" y="10598"/>
                    <a:pt x="5237" y="10688"/>
                  </a:cubicBezTo>
                  <a:cubicBezTo>
                    <a:pt x="5237" y="10768"/>
                    <a:pt x="5300" y="10830"/>
                    <a:pt x="5389" y="10830"/>
                  </a:cubicBezTo>
                  <a:cubicBezTo>
                    <a:pt x="5469" y="10830"/>
                    <a:pt x="5514" y="10777"/>
                    <a:pt x="5532" y="10696"/>
                  </a:cubicBezTo>
                  <a:cubicBezTo>
                    <a:pt x="5523" y="10607"/>
                    <a:pt x="5478" y="10554"/>
                    <a:pt x="5389" y="10545"/>
                  </a:cubicBezTo>
                  <a:close/>
                  <a:moveTo>
                    <a:pt x="4586" y="10027"/>
                  </a:moveTo>
                  <a:cubicBezTo>
                    <a:pt x="4586" y="10117"/>
                    <a:pt x="4631" y="10170"/>
                    <a:pt x="4720" y="10170"/>
                  </a:cubicBezTo>
                  <a:cubicBezTo>
                    <a:pt x="4800" y="10179"/>
                    <a:pt x="4872" y="10108"/>
                    <a:pt x="4863" y="10027"/>
                  </a:cubicBezTo>
                  <a:cubicBezTo>
                    <a:pt x="4863" y="9938"/>
                    <a:pt x="4809" y="9894"/>
                    <a:pt x="4720" y="9885"/>
                  </a:cubicBezTo>
                  <a:cubicBezTo>
                    <a:pt x="4640" y="9894"/>
                    <a:pt x="4586" y="9938"/>
                    <a:pt x="4586" y="10027"/>
                  </a:cubicBezTo>
                  <a:close/>
                  <a:moveTo>
                    <a:pt x="5924" y="5371"/>
                  </a:moveTo>
                  <a:cubicBezTo>
                    <a:pt x="5924" y="5460"/>
                    <a:pt x="5978" y="5513"/>
                    <a:pt x="6067" y="5513"/>
                  </a:cubicBezTo>
                  <a:cubicBezTo>
                    <a:pt x="6147" y="5513"/>
                    <a:pt x="6219" y="5442"/>
                    <a:pt x="6210" y="5362"/>
                  </a:cubicBezTo>
                  <a:cubicBezTo>
                    <a:pt x="6201" y="5273"/>
                    <a:pt x="6147" y="5237"/>
                    <a:pt x="6058" y="5228"/>
                  </a:cubicBezTo>
                  <a:cubicBezTo>
                    <a:pt x="5978" y="5237"/>
                    <a:pt x="5924" y="5290"/>
                    <a:pt x="5924" y="5371"/>
                  </a:cubicBezTo>
                  <a:close/>
                  <a:moveTo>
                    <a:pt x="4729" y="7226"/>
                  </a:moveTo>
                  <a:cubicBezTo>
                    <a:pt x="4648" y="7226"/>
                    <a:pt x="4586" y="7289"/>
                    <a:pt x="4586" y="7369"/>
                  </a:cubicBezTo>
                  <a:cubicBezTo>
                    <a:pt x="4577" y="7458"/>
                    <a:pt x="4648" y="7521"/>
                    <a:pt x="4729" y="7512"/>
                  </a:cubicBezTo>
                  <a:cubicBezTo>
                    <a:pt x="4818" y="7512"/>
                    <a:pt x="4863" y="7458"/>
                    <a:pt x="4872" y="7369"/>
                  </a:cubicBezTo>
                  <a:cubicBezTo>
                    <a:pt x="4863" y="7289"/>
                    <a:pt x="4818" y="7235"/>
                    <a:pt x="4729" y="7226"/>
                  </a:cubicBezTo>
                  <a:close/>
                  <a:moveTo>
                    <a:pt x="6727" y="11892"/>
                  </a:moveTo>
                  <a:cubicBezTo>
                    <a:pt x="6638" y="11892"/>
                    <a:pt x="6584" y="11945"/>
                    <a:pt x="6584" y="12026"/>
                  </a:cubicBezTo>
                  <a:cubicBezTo>
                    <a:pt x="6575" y="12115"/>
                    <a:pt x="6647" y="12177"/>
                    <a:pt x="6736" y="12168"/>
                  </a:cubicBezTo>
                  <a:cubicBezTo>
                    <a:pt x="6816" y="12160"/>
                    <a:pt x="6861" y="12115"/>
                    <a:pt x="6870" y="12044"/>
                  </a:cubicBezTo>
                  <a:cubicBezTo>
                    <a:pt x="6861" y="11945"/>
                    <a:pt x="6798" y="11883"/>
                    <a:pt x="6727" y="11892"/>
                  </a:cubicBezTo>
                  <a:close/>
                  <a:moveTo>
                    <a:pt x="5523" y="6031"/>
                  </a:moveTo>
                  <a:cubicBezTo>
                    <a:pt x="5523" y="5942"/>
                    <a:pt x="5469" y="5897"/>
                    <a:pt x="5389" y="5888"/>
                  </a:cubicBezTo>
                  <a:cubicBezTo>
                    <a:pt x="5300" y="5888"/>
                    <a:pt x="5237" y="5959"/>
                    <a:pt x="5246" y="6040"/>
                  </a:cubicBezTo>
                  <a:cubicBezTo>
                    <a:pt x="5246" y="6129"/>
                    <a:pt x="5300" y="6165"/>
                    <a:pt x="5389" y="6174"/>
                  </a:cubicBezTo>
                  <a:cubicBezTo>
                    <a:pt x="5469" y="6165"/>
                    <a:pt x="5523" y="6120"/>
                    <a:pt x="5523" y="6031"/>
                  </a:cubicBezTo>
                  <a:close/>
                  <a:moveTo>
                    <a:pt x="4729" y="6575"/>
                  </a:moveTo>
                  <a:cubicBezTo>
                    <a:pt x="4640" y="6575"/>
                    <a:pt x="4586" y="6620"/>
                    <a:pt x="4586" y="6709"/>
                  </a:cubicBezTo>
                  <a:cubicBezTo>
                    <a:pt x="4586" y="6798"/>
                    <a:pt x="4640" y="6852"/>
                    <a:pt x="4720" y="6852"/>
                  </a:cubicBezTo>
                  <a:cubicBezTo>
                    <a:pt x="4809" y="6852"/>
                    <a:pt x="4854" y="6798"/>
                    <a:pt x="4872" y="6718"/>
                  </a:cubicBezTo>
                  <a:cubicBezTo>
                    <a:pt x="4863" y="6629"/>
                    <a:pt x="4818" y="6575"/>
                    <a:pt x="4729" y="6575"/>
                  </a:cubicBezTo>
                  <a:close/>
                  <a:moveTo>
                    <a:pt x="5389" y="5237"/>
                  </a:moveTo>
                  <a:cubicBezTo>
                    <a:pt x="5309" y="5228"/>
                    <a:pt x="5246" y="5281"/>
                    <a:pt x="5246" y="5371"/>
                  </a:cubicBezTo>
                  <a:cubicBezTo>
                    <a:pt x="5246" y="5451"/>
                    <a:pt x="5300" y="5504"/>
                    <a:pt x="5380" y="5504"/>
                  </a:cubicBezTo>
                  <a:cubicBezTo>
                    <a:pt x="5460" y="5513"/>
                    <a:pt x="5505" y="5460"/>
                    <a:pt x="5523" y="5371"/>
                  </a:cubicBezTo>
                  <a:cubicBezTo>
                    <a:pt x="5514" y="5299"/>
                    <a:pt x="5469" y="5237"/>
                    <a:pt x="5389" y="5237"/>
                  </a:cubicBezTo>
                  <a:close/>
                  <a:moveTo>
                    <a:pt x="4863" y="10688"/>
                  </a:moveTo>
                  <a:cubicBezTo>
                    <a:pt x="4863" y="10607"/>
                    <a:pt x="4809" y="10554"/>
                    <a:pt x="4738" y="10554"/>
                  </a:cubicBezTo>
                  <a:cubicBezTo>
                    <a:pt x="4648" y="10545"/>
                    <a:pt x="4595" y="10598"/>
                    <a:pt x="4586" y="10679"/>
                  </a:cubicBezTo>
                  <a:cubicBezTo>
                    <a:pt x="4586" y="10768"/>
                    <a:pt x="4640" y="10812"/>
                    <a:pt x="4720" y="10830"/>
                  </a:cubicBezTo>
                  <a:cubicBezTo>
                    <a:pt x="4809" y="10821"/>
                    <a:pt x="4863" y="10777"/>
                    <a:pt x="4863" y="10688"/>
                  </a:cubicBezTo>
                  <a:close/>
                  <a:moveTo>
                    <a:pt x="6584" y="4719"/>
                  </a:moveTo>
                  <a:cubicBezTo>
                    <a:pt x="6593" y="4800"/>
                    <a:pt x="6638" y="4853"/>
                    <a:pt x="6718" y="4853"/>
                  </a:cubicBezTo>
                  <a:cubicBezTo>
                    <a:pt x="6807" y="4853"/>
                    <a:pt x="6861" y="4800"/>
                    <a:pt x="6861" y="4711"/>
                  </a:cubicBezTo>
                  <a:cubicBezTo>
                    <a:pt x="6861" y="4630"/>
                    <a:pt x="6807" y="4586"/>
                    <a:pt x="6718" y="4568"/>
                  </a:cubicBezTo>
                  <a:cubicBezTo>
                    <a:pt x="6638" y="4586"/>
                    <a:pt x="6584" y="4630"/>
                    <a:pt x="6584" y="4719"/>
                  </a:cubicBezTo>
                  <a:close/>
                  <a:moveTo>
                    <a:pt x="4060" y="8547"/>
                  </a:moveTo>
                  <a:cubicBezTo>
                    <a:pt x="3979" y="8555"/>
                    <a:pt x="3935" y="8600"/>
                    <a:pt x="3926" y="8680"/>
                  </a:cubicBezTo>
                  <a:cubicBezTo>
                    <a:pt x="3926" y="8770"/>
                    <a:pt x="3979" y="8823"/>
                    <a:pt x="4060" y="8823"/>
                  </a:cubicBezTo>
                  <a:cubicBezTo>
                    <a:pt x="4149" y="8832"/>
                    <a:pt x="4194" y="8770"/>
                    <a:pt x="4211" y="8689"/>
                  </a:cubicBezTo>
                  <a:cubicBezTo>
                    <a:pt x="4194" y="8600"/>
                    <a:pt x="4149" y="8547"/>
                    <a:pt x="4060" y="8547"/>
                  </a:cubicBezTo>
                  <a:close/>
                  <a:moveTo>
                    <a:pt x="5389" y="11232"/>
                  </a:moveTo>
                  <a:cubicBezTo>
                    <a:pt x="5300" y="11232"/>
                    <a:pt x="5246" y="11285"/>
                    <a:pt x="5246" y="11366"/>
                  </a:cubicBezTo>
                  <a:cubicBezTo>
                    <a:pt x="5237" y="11455"/>
                    <a:pt x="5291" y="11508"/>
                    <a:pt x="5380" y="11508"/>
                  </a:cubicBezTo>
                  <a:cubicBezTo>
                    <a:pt x="5469" y="11517"/>
                    <a:pt x="5514" y="11455"/>
                    <a:pt x="5523" y="11374"/>
                  </a:cubicBezTo>
                  <a:cubicBezTo>
                    <a:pt x="5514" y="11294"/>
                    <a:pt x="5478" y="11232"/>
                    <a:pt x="5389" y="11232"/>
                  </a:cubicBezTo>
                  <a:close/>
                  <a:moveTo>
                    <a:pt x="5924" y="12026"/>
                  </a:moveTo>
                  <a:cubicBezTo>
                    <a:pt x="5924" y="12106"/>
                    <a:pt x="5978" y="12160"/>
                    <a:pt x="6058" y="12168"/>
                  </a:cubicBezTo>
                  <a:cubicBezTo>
                    <a:pt x="6138" y="12177"/>
                    <a:pt x="6201" y="12124"/>
                    <a:pt x="6201" y="12035"/>
                  </a:cubicBezTo>
                  <a:cubicBezTo>
                    <a:pt x="6210" y="11954"/>
                    <a:pt x="6156" y="11901"/>
                    <a:pt x="6067" y="11892"/>
                  </a:cubicBezTo>
                  <a:cubicBezTo>
                    <a:pt x="5987" y="11901"/>
                    <a:pt x="5933" y="11937"/>
                    <a:pt x="5924" y="12026"/>
                  </a:cubicBezTo>
                  <a:close/>
                  <a:moveTo>
                    <a:pt x="4060" y="7895"/>
                  </a:moveTo>
                  <a:cubicBezTo>
                    <a:pt x="3979" y="7895"/>
                    <a:pt x="3926" y="7949"/>
                    <a:pt x="3926" y="8029"/>
                  </a:cubicBezTo>
                  <a:cubicBezTo>
                    <a:pt x="3926" y="8118"/>
                    <a:pt x="3979" y="8172"/>
                    <a:pt x="4069" y="8172"/>
                  </a:cubicBezTo>
                  <a:cubicBezTo>
                    <a:pt x="4158" y="8172"/>
                    <a:pt x="4194" y="8109"/>
                    <a:pt x="4211" y="8029"/>
                  </a:cubicBezTo>
                  <a:cubicBezTo>
                    <a:pt x="4194" y="7940"/>
                    <a:pt x="4149" y="7886"/>
                    <a:pt x="4060" y="7895"/>
                  </a:cubicBezTo>
                  <a:close/>
                  <a:moveTo>
                    <a:pt x="4069" y="9233"/>
                  </a:moveTo>
                  <a:cubicBezTo>
                    <a:pt x="3979" y="9233"/>
                    <a:pt x="3926" y="9287"/>
                    <a:pt x="3926" y="9376"/>
                  </a:cubicBezTo>
                  <a:cubicBezTo>
                    <a:pt x="3926" y="9456"/>
                    <a:pt x="3979" y="9510"/>
                    <a:pt x="4060" y="9510"/>
                  </a:cubicBezTo>
                  <a:cubicBezTo>
                    <a:pt x="4149" y="9510"/>
                    <a:pt x="4194" y="9456"/>
                    <a:pt x="4202" y="9367"/>
                  </a:cubicBezTo>
                  <a:cubicBezTo>
                    <a:pt x="4194" y="9287"/>
                    <a:pt x="4149" y="9233"/>
                    <a:pt x="4069" y="9233"/>
                  </a:cubicBezTo>
                  <a:close/>
                  <a:moveTo>
                    <a:pt x="4202" y="10036"/>
                  </a:moveTo>
                  <a:cubicBezTo>
                    <a:pt x="4202" y="9956"/>
                    <a:pt x="4149" y="9903"/>
                    <a:pt x="4069" y="9894"/>
                  </a:cubicBezTo>
                  <a:cubicBezTo>
                    <a:pt x="3997" y="9885"/>
                    <a:pt x="3926" y="9956"/>
                    <a:pt x="3926" y="10027"/>
                  </a:cubicBezTo>
                  <a:cubicBezTo>
                    <a:pt x="3935" y="10117"/>
                    <a:pt x="3988" y="10152"/>
                    <a:pt x="4069" y="10170"/>
                  </a:cubicBezTo>
                  <a:cubicBezTo>
                    <a:pt x="4140" y="10161"/>
                    <a:pt x="4202" y="10117"/>
                    <a:pt x="4202" y="10036"/>
                  </a:cubicBezTo>
                  <a:close/>
                  <a:moveTo>
                    <a:pt x="6593" y="12686"/>
                  </a:moveTo>
                  <a:cubicBezTo>
                    <a:pt x="6584" y="12766"/>
                    <a:pt x="6638" y="12811"/>
                    <a:pt x="6718" y="12820"/>
                  </a:cubicBezTo>
                  <a:cubicBezTo>
                    <a:pt x="6790" y="12838"/>
                    <a:pt x="6861" y="12766"/>
                    <a:pt x="6861" y="12686"/>
                  </a:cubicBezTo>
                  <a:cubicBezTo>
                    <a:pt x="6861" y="12606"/>
                    <a:pt x="6807" y="12561"/>
                    <a:pt x="6727" y="12552"/>
                  </a:cubicBezTo>
                  <a:cubicBezTo>
                    <a:pt x="6647" y="12561"/>
                    <a:pt x="6593" y="12606"/>
                    <a:pt x="6593" y="12686"/>
                  </a:cubicBezTo>
                  <a:close/>
                  <a:moveTo>
                    <a:pt x="4729" y="5897"/>
                  </a:moveTo>
                  <a:cubicBezTo>
                    <a:pt x="4640" y="5897"/>
                    <a:pt x="4586" y="5951"/>
                    <a:pt x="4586" y="6031"/>
                  </a:cubicBezTo>
                  <a:cubicBezTo>
                    <a:pt x="4586" y="6111"/>
                    <a:pt x="4640" y="6165"/>
                    <a:pt x="4720" y="6165"/>
                  </a:cubicBezTo>
                  <a:cubicBezTo>
                    <a:pt x="4809" y="6165"/>
                    <a:pt x="4854" y="6111"/>
                    <a:pt x="4863" y="6031"/>
                  </a:cubicBezTo>
                  <a:cubicBezTo>
                    <a:pt x="4854" y="5951"/>
                    <a:pt x="4809" y="5897"/>
                    <a:pt x="4729" y="5897"/>
                  </a:cubicBezTo>
                  <a:close/>
                  <a:moveTo>
                    <a:pt x="6076" y="4577"/>
                  </a:moveTo>
                  <a:cubicBezTo>
                    <a:pt x="5996" y="4577"/>
                    <a:pt x="5942" y="4621"/>
                    <a:pt x="5933" y="4702"/>
                  </a:cubicBezTo>
                  <a:cubicBezTo>
                    <a:pt x="5924" y="4773"/>
                    <a:pt x="5996" y="4853"/>
                    <a:pt x="6067" y="4844"/>
                  </a:cubicBezTo>
                  <a:cubicBezTo>
                    <a:pt x="6147" y="4844"/>
                    <a:pt x="6192" y="4791"/>
                    <a:pt x="6201" y="4719"/>
                  </a:cubicBezTo>
                  <a:cubicBezTo>
                    <a:pt x="6192" y="4639"/>
                    <a:pt x="6156" y="4586"/>
                    <a:pt x="6076" y="4577"/>
                  </a:cubicBezTo>
                  <a:close/>
                  <a:moveTo>
                    <a:pt x="3926" y="7369"/>
                  </a:moveTo>
                  <a:cubicBezTo>
                    <a:pt x="3926" y="7458"/>
                    <a:pt x="3988" y="7512"/>
                    <a:pt x="4069" y="7512"/>
                  </a:cubicBezTo>
                  <a:cubicBezTo>
                    <a:pt x="4149" y="7503"/>
                    <a:pt x="4202" y="7449"/>
                    <a:pt x="4202" y="7369"/>
                  </a:cubicBezTo>
                  <a:cubicBezTo>
                    <a:pt x="4202" y="7289"/>
                    <a:pt x="4149" y="7244"/>
                    <a:pt x="4060" y="7235"/>
                  </a:cubicBezTo>
                  <a:cubicBezTo>
                    <a:pt x="3979" y="7244"/>
                    <a:pt x="3926" y="7289"/>
                    <a:pt x="3926" y="7369"/>
                  </a:cubicBezTo>
                  <a:close/>
                  <a:moveTo>
                    <a:pt x="4729" y="11241"/>
                  </a:moveTo>
                  <a:cubicBezTo>
                    <a:pt x="4648" y="11232"/>
                    <a:pt x="4595" y="11285"/>
                    <a:pt x="4586" y="11366"/>
                  </a:cubicBezTo>
                  <a:cubicBezTo>
                    <a:pt x="4586" y="11437"/>
                    <a:pt x="4657" y="11517"/>
                    <a:pt x="4729" y="11508"/>
                  </a:cubicBezTo>
                  <a:cubicBezTo>
                    <a:pt x="4809" y="11499"/>
                    <a:pt x="4854" y="11446"/>
                    <a:pt x="4863" y="11366"/>
                  </a:cubicBezTo>
                  <a:cubicBezTo>
                    <a:pt x="4854" y="11294"/>
                    <a:pt x="4809" y="11241"/>
                    <a:pt x="4729" y="11241"/>
                  </a:cubicBezTo>
                  <a:close/>
                  <a:moveTo>
                    <a:pt x="5246" y="12026"/>
                  </a:moveTo>
                  <a:cubicBezTo>
                    <a:pt x="5246" y="12097"/>
                    <a:pt x="5318" y="12168"/>
                    <a:pt x="5389" y="12168"/>
                  </a:cubicBezTo>
                  <a:cubicBezTo>
                    <a:pt x="5469" y="12160"/>
                    <a:pt x="5514" y="12106"/>
                    <a:pt x="5514" y="12026"/>
                  </a:cubicBezTo>
                  <a:cubicBezTo>
                    <a:pt x="5523" y="11945"/>
                    <a:pt x="5469" y="11901"/>
                    <a:pt x="5389" y="11892"/>
                  </a:cubicBezTo>
                  <a:cubicBezTo>
                    <a:pt x="5318" y="11892"/>
                    <a:pt x="5246" y="11954"/>
                    <a:pt x="5246" y="12026"/>
                  </a:cubicBezTo>
                  <a:close/>
                  <a:moveTo>
                    <a:pt x="4060" y="6584"/>
                  </a:moveTo>
                  <a:cubicBezTo>
                    <a:pt x="3988" y="6584"/>
                    <a:pt x="3935" y="6629"/>
                    <a:pt x="3935" y="6709"/>
                  </a:cubicBezTo>
                  <a:cubicBezTo>
                    <a:pt x="3935" y="6789"/>
                    <a:pt x="3979" y="6843"/>
                    <a:pt x="4069" y="6843"/>
                  </a:cubicBezTo>
                  <a:cubicBezTo>
                    <a:pt x="4149" y="6843"/>
                    <a:pt x="4194" y="6789"/>
                    <a:pt x="4202" y="6709"/>
                  </a:cubicBezTo>
                  <a:cubicBezTo>
                    <a:pt x="4185" y="6629"/>
                    <a:pt x="4140" y="6575"/>
                    <a:pt x="4060" y="6584"/>
                  </a:cubicBezTo>
                  <a:close/>
                  <a:moveTo>
                    <a:pt x="4729" y="5246"/>
                  </a:moveTo>
                  <a:cubicBezTo>
                    <a:pt x="4648" y="5237"/>
                    <a:pt x="4595" y="5290"/>
                    <a:pt x="4595" y="5371"/>
                  </a:cubicBezTo>
                  <a:cubicBezTo>
                    <a:pt x="4595" y="5442"/>
                    <a:pt x="4640" y="5496"/>
                    <a:pt x="4720" y="5504"/>
                  </a:cubicBezTo>
                  <a:cubicBezTo>
                    <a:pt x="4800" y="5504"/>
                    <a:pt x="4845" y="5451"/>
                    <a:pt x="4854" y="5371"/>
                  </a:cubicBezTo>
                  <a:cubicBezTo>
                    <a:pt x="4845" y="5299"/>
                    <a:pt x="4809" y="5246"/>
                    <a:pt x="4729" y="5246"/>
                  </a:cubicBezTo>
                  <a:close/>
                  <a:moveTo>
                    <a:pt x="6067" y="12561"/>
                  </a:moveTo>
                  <a:cubicBezTo>
                    <a:pt x="5987" y="12561"/>
                    <a:pt x="5933" y="12615"/>
                    <a:pt x="5933" y="12695"/>
                  </a:cubicBezTo>
                  <a:cubicBezTo>
                    <a:pt x="5942" y="12775"/>
                    <a:pt x="5996" y="12820"/>
                    <a:pt x="6076" y="12820"/>
                  </a:cubicBezTo>
                  <a:cubicBezTo>
                    <a:pt x="6147" y="12811"/>
                    <a:pt x="6192" y="12757"/>
                    <a:pt x="6201" y="12686"/>
                  </a:cubicBezTo>
                  <a:cubicBezTo>
                    <a:pt x="6183" y="12606"/>
                    <a:pt x="6147" y="12561"/>
                    <a:pt x="6067" y="12561"/>
                  </a:cubicBezTo>
                  <a:close/>
                  <a:moveTo>
                    <a:pt x="4069" y="10563"/>
                  </a:moveTo>
                  <a:cubicBezTo>
                    <a:pt x="3988" y="10554"/>
                    <a:pt x="3935" y="10607"/>
                    <a:pt x="3935" y="10688"/>
                  </a:cubicBezTo>
                  <a:cubicBezTo>
                    <a:pt x="3935" y="10768"/>
                    <a:pt x="3988" y="10821"/>
                    <a:pt x="4078" y="10821"/>
                  </a:cubicBezTo>
                  <a:cubicBezTo>
                    <a:pt x="4149" y="10812"/>
                    <a:pt x="4194" y="10759"/>
                    <a:pt x="4194" y="10688"/>
                  </a:cubicBezTo>
                  <a:cubicBezTo>
                    <a:pt x="4185" y="10607"/>
                    <a:pt x="4149" y="10563"/>
                    <a:pt x="4069" y="10563"/>
                  </a:cubicBezTo>
                  <a:close/>
                  <a:moveTo>
                    <a:pt x="6593" y="4024"/>
                  </a:moveTo>
                  <a:cubicBezTo>
                    <a:pt x="6593" y="4113"/>
                    <a:pt x="6647" y="4157"/>
                    <a:pt x="6727" y="4157"/>
                  </a:cubicBezTo>
                  <a:cubicBezTo>
                    <a:pt x="6807" y="4157"/>
                    <a:pt x="6861" y="4104"/>
                    <a:pt x="6852" y="4024"/>
                  </a:cubicBezTo>
                  <a:cubicBezTo>
                    <a:pt x="6852" y="3943"/>
                    <a:pt x="6798" y="3908"/>
                    <a:pt x="6727" y="3899"/>
                  </a:cubicBezTo>
                  <a:cubicBezTo>
                    <a:pt x="6647" y="3908"/>
                    <a:pt x="6593" y="3952"/>
                    <a:pt x="6593" y="4024"/>
                  </a:cubicBezTo>
                  <a:close/>
                  <a:moveTo>
                    <a:pt x="5389" y="4586"/>
                  </a:moveTo>
                  <a:cubicBezTo>
                    <a:pt x="5309" y="4577"/>
                    <a:pt x="5255" y="4630"/>
                    <a:pt x="5255" y="4711"/>
                  </a:cubicBezTo>
                  <a:cubicBezTo>
                    <a:pt x="5255" y="4782"/>
                    <a:pt x="5300" y="4835"/>
                    <a:pt x="5371" y="4844"/>
                  </a:cubicBezTo>
                  <a:cubicBezTo>
                    <a:pt x="5460" y="4844"/>
                    <a:pt x="5505" y="4800"/>
                    <a:pt x="5514" y="4711"/>
                  </a:cubicBezTo>
                  <a:cubicBezTo>
                    <a:pt x="5505" y="4639"/>
                    <a:pt x="5469" y="4586"/>
                    <a:pt x="5389" y="4586"/>
                  </a:cubicBezTo>
                  <a:close/>
                  <a:moveTo>
                    <a:pt x="3417" y="8555"/>
                  </a:moveTo>
                  <a:cubicBezTo>
                    <a:pt x="3337" y="8555"/>
                    <a:pt x="3284" y="8600"/>
                    <a:pt x="3275" y="8689"/>
                  </a:cubicBezTo>
                  <a:cubicBezTo>
                    <a:pt x="3275" y="8761"/>
                    <a:pt x="3319" y="8814"/>
                    <a:pt x="3400" y="8814"/>
                  </a:cubicBezTo>
                  <a:cubicBezTo>
                    <a:pt x="3480" y="8823"/>
                    <a:pt x="3524" y="8770"/>
                    <a:pt x="3542" y="8689"/>
                  </a:cubicBezTo>
                  <a:cubicBezTo>
                    <a:pt x="3533" y="8618"/>
                    <a:pt x="3489" y="8564"/>
                    <a:pt x="3417" y="8555"/>
                  </a:cubicBezTo>
                  <a:close/>
                  <a:moveTo>
                    <a:pt x="3400" y="8154"/>
                  </a:moveTo>
                  <a:cubicBezTo>
                    <a:pt x="3471" y="8163"/>
                    <a:pt x="3524" y="8118"/>
                    <a:pt x="3533" y="8038"/>
                  </a:cubicBezTo>
                  <a:cubicBezTo>
                    <a:pt x="3533" y="7958"/>
                    <a:pt x="3498" y="7913"/>
                    <a:pt x="3417" y="7904"/>
                  </a:cubicBezTo>
                  <a:cubicBezTo>
                    <a:pt x="3337" y="7904"/>
                    <a:pt x="3292" y="7940"/>
                    <a:pt x="3284" y="8020"/>
                  </a:cubicBezTo>
                  <a:cubicBezTo>
                    <a:pt x="3284" y="8100"/>
                    <a:pt x="3319" y="8145"/>
                    <a:pt x="3400" y="8154"/>
                  </a:cubicBezTo>
                  <a:close/>
                  <a:moveTo>
                    <a:pt x="4069" y="5906"/>
                  </a:moveTo>
                  <a:cubicBezTo>
                    <a:pt x="3988" y="5906"/>
                    <a:pt x="3944" y="5951"/>
                    <a:pt x="3944" y="6031"/>
                  </a:cubicBezTo>
                  <a:cubicBezTo>
                    <a:pt x="3944" y="6111"/>
                    <a:pt x="3988" y="6156"/>
                    <a:pt x="4069" y="6156"/>
                  </a:cubicBezTo>
                  <a:cubicBezTo>
                    <a:pt x="4149" y="6156"/>
                    <a:pt x="4185" y="6111"/>
                    <a:pt x="4194" y="6031"/>
                  </a:cubicBezTo>
                  <a:cubicBezTo>
                    <a:pt x="4185" y="5951"/>
                    <a:pt x="4149" y="5906"/>
                    <a:pt x="4069" y="5906"/>
                  </a:cubicBezTo>
                  <a:close/>
                  <a:moveTo>
                    <a:pt x="3533" y="9376"/>
                  </a:moveTo>
                  <a:cubicBezTo>
                    <a:pt x="3533" y="9296"/>
                    <a:pt x="3489" y="9251"/>
                    <a:pt x="3408" y="9251"/>
                  </a:cubicBezTo>
                  <a:cubicBezTo>
                    <a:pt x="3328" y="9242"/>
                    <a:pt x="3284" y="9287"/>
                    <a:pt x="3284" y="9367"/>
                  </a:cubicBezTo>
                  <a:cubicBezTo>
                    <a:pt x="3284" y="9448"/>
                    <a:pt x="3328" y="9492"/>
                    <a:pt x="3408" y="9501"/>
                  </a:cubicBezTo>
                  <a:cubicBezTo>
                    <a:pt x="3489" y="9492"/>
                    <a:pt x="3533" y="9448"/>
                    <a:pt x="3533" y="9376"/>
                  </a:cubicBezTo>
                  <a:close/>
                  <a:moveTo>
                    <a:pt x="4854" y="12035"/>
                  </a:moveTo>
                  <a:cubicBezTo>
                    <a:pt x="4854" y="11954"/>
                    <a:pt x="4809" y="11910"/>
                    <a:pt x="4729" y="11910"/>
                  </a:cubicBezTo>
                  <a:cubicBezTo>
                    <a:pt x="4648" y="11901"/>
                    <a:pt x="4604" y="11945"/>
                    <a:pt x="4604" y="12026"/>
                  </a:cubicBezTo>
                  <a:cubicBezTo>
                    <a:pt x="4595" y="12106"/>
                    <a:pt x="4648" y="12151"/>
                    <a:pt x="4729" y="12160"/>
                  </a:cubicBezTo>
                  <a:cubicBezTo>
                    <a:pt x="4800" y="12151"/>
                    <a:pt x="4845" y="12115"/>
                    <a:pt x="4854" y="12035"/>
                  </a:cubicBezTo>
                  <a:close/>
                  <a:moveTo>
                    <a:pt x="6067" y="3908"/>
                  </a:moveTo>
                  <a:cubicBezTo>
                    <a:pt x="5987" y="3908"/>
                    <a:pt x="5942" y="3952"/>
                    <a:pt x="5942" y="4024"/>
                  </a:cubicBezTo>
                  <a:cubicBezTo>
                    <a:pt x="5942" y="4104"/>
                    <a:pt x="5987" y="4157"/>
                    <a:pt x="6067" y="4157"/>
                  </a:cubicBezTo>
                  <a:cubicBezTo>
                    <a:pt x="6138" y="4157"/>
                    <a:pt x="6183" y="4113"/>
                    <a:pt x="6192" y="4033"/>
                  </a:cubicBezTo>
                  <a:cubicBezTo>
                    <a:pt x="6192" y="3952"/>
                    <a:pt x="6147" y="3908"/>
                    <a:pt x="6067" y="3908"/>
                  </a:cubicBezTo>
                  <a:close/>
                  <a:moveTo>
                    <a:pt x="3284" y="7369"/>
                  </a:moveTo>
                  <a:cubicBezTo>
                    <a:pt x="3284" y="7449"/>
                    <a:pt x="3328" y="7494"/>
                    <a:pt x="3408" y="7494"/>
                  </a:cubicBezTo>
                  <a:cubicBezTo>
                    <a:pt x="3480" y="7494"/>
                    <a:pt x="3533" y="7458"/>
                    <a:pt x="3533" y="7378"/>
                  </a:cubicBezTo>
                  <a:cubicBezTo>
                    <a:pt x="3533" y="7298"/>
                    <a:pt x="3489" y="7253"/>
                    <a:pt x="3408" y="7244"/>
                  </a:cubicBezTo>
                  <a:cubicBezTo>
                    <a:pt x="3328" y="7253"/>
                    <a:pt x="3284" y="7289"/>
                    <a:pt x="3284" y="7369"/>
                  </a:cubicBezTo>
                  <a:close/>
                  <a:moveTo>
                    <a:pt x="5264" y="12686"/>
                  </a:moveTo>
                  <a:cubicBezTo>
                    <a:pt x="5264" y="12757"/>
                    <a:pt x="5300" y="12802"/>
                    <a:pt x="5371" y="12811"/>
                  </a:cubicBezTo>
                  <a:cubicBezTo>
                    <a:pt x="5451" y="12820"/>
                    <a:pt x="5505" y="12775"/>
                    <a:pt x="5505" y="12695"/>
                  </a:cubicBezTo>
                  <a:cubicBezTo>
                    <a:pt x="5514" y="12615"/>
                    <a:pt x="5469" y="12570"/>
                    <a:pt x="5380" y="12561"/>
                  </a:cubicBezTo>
                  <a:cubicBezTo>
                    <a:pt x="5309" y="12570"/>
                    <a:pt x="5264" y="12606"/>
                    <a:pt x="5264" y="12686"/>
                  </a:cubicBezTo>
                  <a:close/>
                  <a:moveTo>
                    <a:pt x="3400" y="9911"/>
                  </a:moveTo>
                  <a:cubicBezTo>
                    <a:pt x="3328" y="9911"/>
                    <a:pt x="3284" y="9956"/>
                    <a:pt x="3284" y="10027"/>
                  </a:cubicBezTo>
                  <a:cubicBezTo>
                    <a:pt x="3284" y="10108"/>
                    <a:pt x="3328" y="10152"/>
                    <a:pt x="3408" y="10152"/>
                  </a:cubicBezTo>
                  <a:cubicBezTo>
                    <a:pt x="3489" y="10152"/>
                    <a:pt x="3524" y="10108"/>
                    <a:pt x="3533" y="10027"/>
                  </a:cubicBezTo>
                  <a:cubicBezTo>
                    <a:pt x="3524" y="9947"/>
                    <a:pt x="3480" y="9903"/>
                    <a:pt x="3400" y="9911"/>
                  </a:cubicBezTo>
                  <a:close/>
                  <a:moveTo>
                    <a:pt x="4060" y="11250"/>
                  </a:moveTo>
                  <a:cubicBezTo>
                    <a:pt x="3988" y="11250"/>
                    <a:pt x="3944" y="11294"/>
                    <a:pt x="3944" y="11366"/>
                  </a:cubicBezTo>
                  <a:cubicBezTo>
                    <a:pt x="3944" y="11446"/>
                    <a:pt x="3988" y="11490"/>
                    <a:pt x="4069" y="11490"/>
                  </a:cubicBezTo>
                  <a:cubicBezTo>
                    <a:pt x="4149" y="11490"/>
                    <a:pt x="4185" y="11446"/>
                    <a:pt x="4194" y="11366"/>
                  </a:cubicBezTo>
                  <a:cubicBezTo>
                    <a:pt x="4185" y="11294"/>
                    <a:pt x="4140" y="11250"/>
                    <a:pt x="4060" y="11250"/>
                  </a:cubicBezTo>
                  <a:close/>
                  <a:moveTo>
                    <a:pt x="6602" y="13346"/>
                  </a:moveTo>
                  <a:cubicBezTo>
                    <a:pt x="6602" y="13417"/>
                    <a:pt x="6638" y="13462"/>
                    <a:pt x="6718" y="13471"/>
                  </a:cubicBezTo>
                  <a:cubicBezTo>
                    <a:pt x="6790" y="13471"/>
                    <a:pt x="6843" y="13435"/>
                    <a:pt x="6843" y="13355"/>
                  </a:cubicBezTo>
                  <a:cubicBezTo>
                    <a:pt x="6852" y="13275"/>
                    <a:pt x="6807" y="13230"/>
                    <a:pt x="6727" y="13221"/>
                  </a:cubicBezTo>
                  <a:cubicBezTo>
                    <a:pt x="6647" y="13230"/>
                    <a:pt x="6602" y="13266"/>
                    <a:pt x="6602" y="13346"/>
                  </a:cubicBezTo>
                  <a:close/>
                  <a:moveTo>
                    <a:pt x="5264" y="4033"/>
                  </a:moveTo>
                  <a:cubicBezTo>
                    <a:pt x="5264" y="4104"/>
                    <a:pt x="5309" y="4148"/>
                    <a:pt x="5380" y="4148"/>
                  </a:cubicBezTo>
                  <a:cubicBezTo>
                    <a:pt x="5460" y="4148"/>
                    <a:pt x="5505" y="4104"/>
                    <a:pt x="5505" y="4024"/>
                  </a:cubicBezTo>
                  <a:cubicBezTo>
                    <a:pt x="5496" y="3943"/>
                    <a:pt x="5451" y="3917"/>
                    <a:pt x="5380" y="3908"/>
                  </a:cubicBezTo>
                  <a:cubicBezTo>
                    <a:pt x="5309" y="3917"/>
                    <a:pt x="5264" y="3961"/>
                    <a:pt x="5264" y="4033"/>
                  </a:cubicBezTo>
                  <a:close/>
                  <a:moveTo>
                    <a:pt x="3524" y="6031"/>
                  </a:moveTo>
                  <a:cubicBezTo>
                    <a:pt x="3524" y="5959"/>
                    <a:pt x="3489" y="5915"/>
                    <a:pt x="3408" y="5915"/>
                  </a:cubicBezTo>
                  <a:cubicBezTo>
                    <a:pt x="3328" y="5906"/>
                    <a:pt x="3284" y="5959"/>
                    <a:pt x="3292" y="6040"/>
                  </a:cubicBezTo>
                  <a:cubicBezTo>
                    <a:pt x="3292" y="6111"/>
                    <a:pt x="3337" y="6147"/>
                    <a:pt x="3408" y="6147"/>
                  </a:cubicBezTo>
                  <a:cubicBezTo>
                    <a:pt x="3480" y="6147"/>
                    <a:pt x="3524" y="6102"/>
                    <a:pt x="3524" y="6031"/>
                  </a:cubicBezTo>
                  <a:close/>
                  <a:moveTo>
                    <a:pt x="4060" y="11910"/>
                  </a:moveTo>
                  <a:cubicBezTo>
                    <a:pt x="3988" y="11910"/>
                    <a:pt x="3944" y="11954"/>
                    <a:pt x="3944" y="12026"/>
                  </a:cubicBezTo>
                  <a:cubicBezTo>
                    <a:pt x="3944" y="12106"/>
                    <a:pt x="3997" y="12151"/>
                    <a:pt x="4078" y="12151"/>
                  </a:cubicBezTo>
                  <a:cubicBezTo>
                    <a:pt x="4149" y="12142"/>
                    <a:pt x="4185" y="12097"/>
                    <a:pt x="4185" y="12026"/>
                  </a:cubicBezTo>
                  <a:cubicBezTo>
                    <a:pt x="4176" y="11954"/>
                    <a:pt x="4140" y="11910"/>
                    <a:pt x="4060" y="11910"/>
                  </a:cubicBezTo>
                  <a:close/>
                  <a:moveTo>
                    <a:pt x="6727" y="3256"/>
                  </a:moveTo>
                  <a:cubicBezTo>
                    <a:pt x="6647" y="3256"/>
                    <a:pt x="6602" y="3292"/>
                    <a:pt x="6602" y="3372"/>
                  </a:cubicBezTo>
                  <a:cubicBezTo>
                    <a:pt x="6602" y="3453"/>
                    <a:pt x="6656" y="3497"/>
                    <a:pt x="6736" y="3488"/>
                  </a:cubicBezTo>
                  <a:cubicBezTo>
                    <a:pt x="6807" y="3488"/>
                    <a:pt x="6843" y="3444"/>
                    <a:pt x="6843" y="3363"/>
                  </a:cubicBezTo>
                  <a:cubicBezTo>
                    <a:pt x="6834" y="3292"/>
                    <a:pt x="6798" y="3247"/>
                    <a:pt x="6727" y="3256"/>
                  </a:cubicBezTo>
                  <a:close/>
                  <a:moveTo>
                    <a:pt x="4729" y="12570"/>
                  </a:moveTo>
                  <a:cubicBezTo>
                    <a:pt x="4657" y="12570"/>
                    <a:pt x="4604" y="12606"/>
                    <a:pt x="4604" y="12686"/>
                  </a:cubicBezTo>
                  <a:cubicBezTo>
                    <a:pt x="4604" y="12766"/>
                    <a:pt x="4648" y="12802"/>
                    <a:pt x="4720" y="12811"/>
                  </a:cubicBezTo>
                  <a:cubicBezTo>
                    <a:pt x="4800" y="12811"/>
                    <a:pt x="4836" y="12766"/>
                    <a:pt x="4845" y="12686"/>
                  </a:cubicBezTo>
                  <a:cubicBezTo>
                    <a:pt x="4845" y="12623"/>
                    <a:pt x="4809" y="12570"/>
                    <a:pt x="4729" y="12570"/>
                  </a:cubicBezTo>
                  <a:close/>
                  <a:moveTo>
                    <a:pt x="3284" y="10688"/>
                  </a:moveTo>
                  <a:cubicBezTo>
                    <a:pt x="3284" y="10768"/>
                    <a:pt x="3328" y="10812"/>
                    <a:pt x="3408" y="10812"/>
                  </a:cubicBezTo>
                  <a:cubicBezTo>
                    <a:pt x="3489" y="10812"/>
                    <a:pt x="3524" y="10768"/>
                    <a:pt x="3524" y="10688"/>
                  </a:cubicBezTo>
                  <a:cubicBezTo>
                    <a:pt x="3533" y="10607"/>
                    <a:pt x="3480" y="10572"/>
                    <a:pt x="3408" y="10563"/>
                  </a:cubicBezTo>
                  <a:cubicBezTo>
                    <a:pt x="3328" y="10572"/>
                    <a:pt x="3284" y="10607"/>
                    <a:pt x="3284" y="10688"/>
                  </a:cubicBezTo>
                  <a:close/>
                  <a:moveTo>
                    <a:pt x="4069" y="5255"/>
                  </a:moveTo>
                  <a:cubicBezTo>
                    <a:pt x="3988" y="5255"/>
                    <a:pt x="3944" y="5299"/>
                    <a:pt x="3944" y="5380"/>
                  </a:cubicBezTo>
                  <a:cubicBezTo>
                    <a:pt x="3944" y="5451"/>
                    <a:pt x="3988" y="5496"/>
                    <a:pt x="4069" y="5496"/>
                  </a:cubicBezTo>
                  <a:cubicBezTo>
                    <a:pt x="4149" y="5496"/>
                    <a:pt x="4185" y="5442"/>
                    <a:pt x="4185" y="5371"/>
                  </a:cubicBezTo>
                  <a:cubicBezTo>
                    <a:pt x="4185" y="5290"/>
                    <a:pt x="4140" y="5255"/>
                    <a:pt x="4069" y="5255"/>
                  </a:cubicBezTo>
                  <a:close/>
                  <a:moveTo>
                    <a:pt x="4604" y="4702"/>
                  </a:moveTo>
                  <a:cubicBezTo>
                    <a:pt x="4595" y="4782"/>
                    <a:pt x="4640" y="4826"/>
                    <a:pt x="4720" y="4835"/>
                  </a:cubicBezTo>
                  <a:cubicBezTo>
                    <a:pt x="4800" y="4835"/>
                    <a:pt x="4845" y="4791"/>
                    <a:pt x="4845" y="4711"/>
                  </a:cubicBezTo>
                  <a:cubicBezTo>
                    <a:pt x="4845" y="4639"/>
                    <a:pt x="4800" y="4595"/>
                    <a:pt x="4729" y="4595"/>
                  </a:cubicBezTo>
                  <a:cubicBezTo>
                    <a:pt x="4657" y="4595"/>
                    <a:pt x="4613" y="4630"/>
                    <a:pt x="4604" y="4702"/>
                  </a:cubicBezTo>
                  <a:close/>
                  <a:moveTo>
                    <a:pt x="5942" y="13337"/>
                  </a:moveTo>
                  <a:cubicBezTo>
                    <a:pt x="5942" y="13417"/>
                    <a:pt x="5978" y="13462"/>
                    <a:pt x="6058" y="13471"/>
                  </a:cubicBezTo>
                  <a:cubicBezTo>
                    <a:pt x="6138" y="13471"/>
                    <a:pt x="6183" y="13426"/>
                    <a:pt x="6183" y="13346"/>
                  </a:cubicBezTo>
                  <a:cubicBezTo>
                    <a:pt x="6183" y="13275"/>
                    <a:pt x="6147" y="13230"/>
                    <a:pt x="6067" y="13221"/>
                  </a:cubicBezTo>
                  <a:cubicBezTo>
                    <a:pt x="5996" y="13230"/>
                    <a:pt x="5951" y="13257"/>
                    <a:pt x="5942" y="13337"/>
                  </a:cubicBezTo>
                  <a:close/>
                  <a:moveTo>
                    <a:pt x="3408" y="6593"/>
                  </a:moveTo>
                  <a:cubicBezTo>
                    <a:pt x="3328" y="6593"/>
                    <a:pt x="3284" y="6637"/>
                    <a:pt x="3284" y="6718"/>
                  </a:cubicBezTo>
                  <a:cubicBezTo>
                    <a:pt x="3292" y="6789"/>
                    <a:pt x="3328" y="6834"/>
                    <a:pt x="3408" y="6834"/>
                  </a:cubicBezTo>
                  <a:cubicBezTo>
                    <a:pt x="3489" y="6834"/>
                    <a:pt x="3524" y="6789"/>
                    <a:pt x="3533" y="6709"/>
                  </a:cubicBezTo>
                  <a:cubicBezTo>
                    <a:pt x="3524" y="6637"/>
                    <a:pt x="3480" y="6593"/>
                    <a:pt x="3408" y="6593"/>
                  </a:cubicBezTo>
                  <a:close/>
                  <a:moveTo>
                    <a:pt x="2722" y="7913"/>
                  </a:moveTo>
                  <a:cubicBezTo>
                    <a:pt x="2650" y="7913"/>
                    <a:pt x="2606" y="7958"/>
                    <a:pt x="2606" y="8029"/>
                  </a:cubicBezTo>
                  <a:cubicBezTo>
                    <a:pt x="2606" y="8100"/>
                    <a:pt x="2650" y="8145"/>
                    <a:pt x="2722" y="8145"/>
                  </a:cubicBezTo>
                  <a:cubicBezTo>
                    <a:pt x="2802" y="8145"/>
                    <a:pt x="2838" y="8100"/>
                    <a:pt x="2846" y="8029"/>
                  </a:cubicBezTo>
                  <a:cubicBezTo>
                    <a:pt x="2838" y="7958"/>
                    <a:pt x="2802" y="7913"/>
                    <a:pt x="2722" y="7913"/>
                  </a:cubicBezTo>
                  <a:close/>
                  <a:moveTo>
                    <a:pt x="2606" y="8680"/>
                  </a:moveTo>
                  <a:cubicBezTo>
                    <a:pt x="2606" y="8761"/>
                    <a:pt x="2650" y="8805"/>
                    <a:pt x="2722" y="8805"/>
                  </a:cubicBezTo>
                  <a:cubicBezTo>
                    <a:pt x="2793" y="8805"/>
                    <a:pt x="2838" y="8770"/>
                    <a:pt x="2846" y="8689"/>
                  </a:cubicBezTo>
                  <a:cubicBezTo>
                    <a:pt x="2846" y="8618"/>
                    <a:pt x="2802" y="8582"/>
                    <a:pt x="2730" y="8573"/>
                  </a:cubicBezTo>
                  <a:cubicBezTo>
                    <a:pt x="2659" y="8573"/>
                    <a:pt x="2615" y="8609"/>
                    <a:pt x="2606" y="8680"/>
                  </a:cubicBezTo>
                  <a:close/>
                  <a:moveTo>
                    <a:pt x="2838" y="10027"/>
                  </a:moveTo>
                  <a:cubicBezTo>
                    <a:pt x="2838" y="9956"/>
                    <a:pt x="2802" y="9920"/>
                    <a:pt x="2730" y="9911"/>
                  </a:cubicBezTo>
                  <a:cubicBezTo>
                    <a:pt x="2659" y="9911"/>
                    <a:pt x="2615" y="9956"/>
                    <a:pt x="2606" y="10027"/>
                  </a:cubicBezTo>
                  <a:cubicBezTo>
                    <a:pt x="2606" y="10099"/>
                    <a:pt x="2650" y="10134"/>
                    <a:pt x="2722" y="10152"/>
                  </a:cubicBezTo>
                  <a:cubicBezTo>
                    <a:pt x="2793" y="10143"/>
                    <a:pt x="2838" y="10099"/>
                    <a:pt x="2838" y="10027"/>
                  </a:cubicBezTo>
                  <a:close/>
                  <a:moveTo>
                    <a:pt x="4720" y="3917"/>
                  </a:moveTo>
                  <a:cubicBezTo>
                    <a:pt x="4657" y="3917"/>
                    <a:pt x="4613" y="3961"/>
                    <a:pt x="4613" y="4024"/>
                  </a:cubicBezTo>
                  <a:cubicBezTo>
                    <a:pt x="4604" y="4095"/>
                    <a:pt x="4648" y="4148"/>
                    <a:pt x="4720" y="4148"/>
                  </a:cubicBezTo>
                  <a:cubicBezTo>
                    <a:pt x="4800" y="4148"/>
                    <a:pt x="4836" y="4104"/>
                    <a:pt x="4845" y="4033"/>
                  </a:cubicBezTo>
                  <a:cubicBezTo>
                    <a:pt x="4836" y="3961"/>
                    <a:pt x="4791" y="3917"/>
                    <a:pt x="4720" y="3917"/>
                  </a:cubicBezTo>
                  <a:close/>
                  <a:moveTo>
                    <a:pt x="2838" y="7360"/>
                  </a:moveTo>
                  <a:cubicBezTo>
                    <a:pt x="2838" y="7298"/>
                    <a:pt x="2793" y="7253"/>
                    <a:pt x="2730" y="7253"/>
                  </a:cubicBezTo>
                  <a:cubicBezTo>
                    <a:pt x="2650" y="7253"/>
                    <a:pt x="2606" y="7298"/>
                    <a:pt x="2606" y="7369"/>
                  </a:cubicBezTo>
                  <a:cubicBezTo>
                    <a:pt x="2615" y="7449"/>
                    <a:pt x="2659" y="7485"/>
                    <a:pt x="2730" y="7494"/>
                  </a:cubicBezTo>
                  <a:cubicBezTo>
                    <a:pt x="2802" y="7476"/>
                    <a:pt x="2846" y="7440"/>
                    <a:pt x="2838" y="7360"/>
                  </a:cubicBezTo>
                  <a:close/>
                  <a:moveTo>
                    <a:pt x="3382" y="11259"/>
                  </a:moveTo>
                  <a:cubicBezTo>
                    <a:pt x="3310" y="11259"/>
                    <a:pt x="3275" y="11294"/>
                    <a:pt x="3266" y="11366"/>
                  </a:cubicBezTo>
                  <a:cubicBezTo>
                    <a:pt x="3266" y="11437"/>
                    <a:pt x="3310" y="11482"/>
                    <a:pt x="3382" y="11490"/>
                  </a:cubicBezTo>
                  <a:cubicBezTo>
                    <a:pt x="3453" y="11490"/>
                    <a:pt x="3489" y="11446"/>
                    <a:pt x="3507" y="11366"/>
                  </a:cubicBezTo>
                  <a:cubicBezTo>
                    <a:pt x="3489" y="11303"/>
                    <a:pt x="3453" y="11250"/>
                    <a:pt x="3382" y="11259"/>
                  </a:cubicBezTo>
                  <a:close/>
                  <a:moveTo>
                    <a:pt x="6843" y="14033"/>
                  </a:moveTo>
                  <a:cubicBezTo>
                    <a:pt x="6843" y="13953"/>
                    <a:pt x="6798" y="13908"/>
                    <a:pt x="6718" y="13917"/>
                  </a:cubicBezTo>
                  <a:cubicBezTo>
                    <a:pt x="6656" y="13917"/>
                    <a:pt x="6611" y="13962"/>
                    <a:pt x="6611" y="14024"/>
                  </a:cubicBezTo>
                  <a:cubicBezTo>
                    <a:pt x="6602" y="14095"/>
                    <a:pt x="6656" y="14140"/>
                    <a:pt x="6727" y="14149"/>
                  </a:cubicBezTo>
                  <a:cubicBezTo>
                    <a:pt x="6790" y="14140"/>
                    <a:pt x="6843" y="14104"/>
                    <a:pt x="6843" y="14033"/>
                  </a:cubicBezTo>
                  <a:close/>
                  <a:moveTo>
                    <a:pt x="2739" y="6602"/>
                  </a:moveTo>
                  <a:cubicBezTo>
                    <a:pt x="2659" y="6593"/>
                    <a:pt x="2615" y="6637"/>
                    <a:pt x="2615" y="6709"/>
                  </a:cubicBezTo>
                  <a:cubicBezTo>
                    <a:pt x="2606" y="6771"/>
                    <a:pt x="2650" y="6816"/>
                    <a:pt x="2713" y="6825"/>
                  </a:cubicBezTo>
                  <a:cubicBezTo>
                    <a:pt x="2784" y="6834"/>
                    <a:pt x="2829" y="6789"/>
                    <a:pt x="2838" y="6718"/>
                  </a:cubicBezTo>
                  <a:cubicBezTo>
                    <a:pt x="2838" y="6655"/>
                    <a:pt x="2802" y="6602"/>
                    <a:pt x="2739" y="6602"/>
                  </a:cubicBezTo>
                  <a:close/>
                  <a:moveTo>
                    <a:pt x="2730" y="9251"/>
                  </a:moveTo>
                  <a:cubicBezTo>
                    <a:pt x="2650" y="9251"/>
                    <a:pt x="2606" y="9296"/>
                    <a:pt x="2606" y="9367"/>
                  </a:cubicBezTo>
                  <a:cubicBezTo>
                    <a:pt x="2606" y="9439"/>
                    <a:pt x="2650" y="9483"/>
                    <a:pt x="2722" y="9492"/>
                  </a:cubicBezTo>
                  <a:cubicBezTo>
                    <a:pt x="2793" y="9492"/>
                    <a:pt x="2838" y="9448"/>
                    <a:pt x="2846" y="9376"/>
                  </a:cubicBezTo>
                  <a:cubicBezTo>
                    <a:pt x="2838" y="9305"/>
                    <a:pt x="2802" y="9251"/>
                    <a:pt x="2730" y="9251"/>
                  </a:cubicBezTo>
                  <a:close/>
                  <a:moveTo>
                    <a:pt x="5264" y="13346"/>
                  </a:moveTo>
                  <a:cubicBezTo>
                    <a:pt x="5264" y="13426"/>
                    <a:pt x="5309" y="13462"/>
                    <a:pt x="5389" y="13462"/>
                  </a:cubicBezTo>
                  <a:cubicBezTo>
                    <a:pt x="5460" y="13462"/>
                    <a:pt x="5505" y="13417"/>
                    <a:pt x="5505" y="13346"/>
                  </a:cubicBezTo>
                  <a:cubicBezTo>
                    <a:pt x="5496" y="13275"/>
                    <a:pt x="5451" y="13239"/>
                    <a:pt x="5380" y="13230"/>
                  </a:cubicBezTo>
                  <a:cubicBezTo>
                    <a:pt x="5309" y="13239"/>
                    <a:pt x="5264" y="13275"/>
                    <a:pt x="5264" y="13346"/>
                  </a:cubicBezTo>
                  <a:close/>
                  <a:moveTo>
                    <a:pt x="4060" y="4595"/>
                  </a:moveTo>
                  <a:cubicBezTo>
                    <a:pt x="3988" y="4603"/>
                    <a:pt x="3953" y="4648"/>
                    <a:pt x="3953" y="4711"/>
                  </a:cubicBezTo>
                  <a:cubicBezTo>
                    <a:pt x="3953" y="4782"/>
                    <a:pt x="3997" y="4826"/>
                    <a:pt x="4069" y="4826"/>
                  </a:cubicBezTo>
                  <a:cubicBezTo>
                    <a:pt x="4140" y="4826"/>
                    <a:pt x="4176" y="4782"/>
                    <a:pt x="4185" y="4702"/>
                  </a:cubicBezTo>
                  <a:cubicBezTo>
                    <a:pt x="4167" y="4639"/>
                    <a:pt x="4131" y="4595"/>
                    <a:pt x="4060" y="4595"/>
                  </a:cubicBezTo>
                  <a:close/>
                  <a:moveTo>
                    <a:pt x="3408" y="5255"/>
                  </a:moveTo>
                  <a:cubicBezTo>
                    <a:pt x="3337" y="5255"/>
                    <a:pt x="3292" y="5299"/>
                    <a:pt x="3292" y="5371"/>
                  </a:cubicBezTo>
                  <a:cubicBezTo>
                    <a:pt x="3292" y="5442"/>
                    <a:pt x="3337" y="5487"/>
                    <a:pt x="3400" y="5487"/>
                  </a:cubicBezTo>
                  <a:cubicBezTo>
                    <a:pt x="3471" y="5496"/>
                    <a:pt x="3516" y="5442"/>
                    <a:pt x="3524" y="5380"/>
                  </a:cubicBezTo>
                  <a:cubicBezTo>
                    <a:pt x="3516" y="5299"/>
                    <a:pt x="3480" y="5255"/>
                    <a:pt x="3408" y="5255"/>
                  </a:cubicBezTo>
                  <a:close/>
                  <a:moveTo>
                    <a:pt x="6058" y="3256"/>
                  </a:moveTo>
                  <a:cubicBezTo>
                    <a:pt x="5987" y="3256"/>
                    <a:pt x="5942" y="3301"/>
                    <a:pt x="5951" y="3372"/>
                  </a:cubicBezTo>
                  <a:cubicBezTo>
                    <a:pt x="5951" y="3453"/>
                    <a:pt x="5996" y="3488"/>
                    <a:pt x="6067" y="3488"/>
                  </a:cubicBezTo>
                  <a:cubicBezTo>
                    <a:pt x="6147" y="3488"/>
                    <a:pt x="6183" y="3444"/>
                    <a:pt x="6183" y="3363"/>
                  </a:cubicBezTo>
                  <a:cubicBezTo>
                    <a:pt x="6174" y="3292"/>
                    <a:pt x="6138" y="3247"/>
                    <a:pt x="6058" y="3256"/>
                  </a:cubicBezTo>
                  <a:close/>
                  <a:moveTo>
                    <a:pt x="5496" y="3372"/>
                  </a:moveTo>
                  <a:cubicBezTo>
                    <a:pt x="5496" y="3301"/>
                    <a:pt x="5451" y="3256"/>
                    <a:pt x="5380" y="3256"/>
                  </a:cubicBezTo>
                  <a:cubicBezTo>
                    <a:pt x="5318" y="3256"/>
                    <a:pt x="5273" y="3301"/>
                    <a:pt x="5273" y="3372"/>
                  </a:cubicBezTo>
                  <a:cubicBezTo>
                    <a:pt x="5273" y="3444"/>
                    <a:pt x="5318" y="3479"/>
                    <a:pt x="5389" y="3488"/>
                  </a:cubicBezTo>
                  <a:cubicBezTo>
                    <a:pt x="5451" y="3479"/>
                    <a:pt x="5496" y="3444"/>
                    <a:pt x="5496" y="3372"/>
                  </a:cubicBezTo>
                  <a:close/>
                  <a:moveTo>
                    <a:pt x="2615" y="10688"/>
                  </a:moveTo>
                  <a:cubicBezTo>
                    <a:pt x="2615" y="10759"/>
                    <a:pt x="2659" y="10804"/>
                    <a:pt x="2722" y="10804"/>
                  </a:cubicBezTo>
                  <a:cubicBezTo>
                    <a:pt x="2793" y="10804"/>
                    <a:pt x="2838" y="10759"/>
                    <a:pt x="2838" y="10688"/>
                  </a:cubicBezTo>
                  <a:cubicBezTo>
                    <a:pt x="2838" y="10616"/>
                    <a:pt x="2793" y="10581"/>
                    <a:pt x="2722" y="10572"/>
                  </a:cubicBezTo>
                  <a:cubicBezTo>
                    <a:pt x="2659" y="10581"/>
                    <a:pt x="2615" y="10625"/>
                    <a:pt x="2615" y="10688"/>
                  </a:cubicBezTo>
                  <a:close/>
                  <a:moveTo>
                    <a:pt x="3400" y="4603"/>
                  </a:moveTo>
                  <a:cubicBezTo>
                    <a:pt x="3337" y="4603"/>
                    <a:pt x="3301" y="4648"/>
                    <a:pt x="3301" y="4711"/>
                  </a:cubicBezTo>
                  <a:cubicBezTo>
                    <a:pt x="3292" y="4782"/>
                    <a:pt x="3337" y="4826"/>
                    <a:pt x="3408" y="4826"/>
                  </a:cubicBezTo>
                  <a:cubicBezTo>
                    <a:pt x="3480" y="4826"/>
                    <a:pt x="3516" y="4773"/>
                    <a:pt x="3516" y="4711"/>
                  </a:cubicBezTo>
                  <a:cubicBezTo>
                    <a:pt x="3507" y="4639"/>
                    <a:pt x="3471" y="4603"/>
                    <a:pt x="3400" y="4603"/>
                  </a:cubicBezTo>
                  <a:close/>
                  <a:moveTo>
                    <a:pt x="4069" y="13239"/>
                  </a:moveTo>
                  <a:cubicBezTo>
                    <a:pt x="4006" y="13239"/>
                    <a:pt x="3962" y="13284"/>
                    <a:pt x="3962" y="13346"/>
                  </a:cubicBezTo>
                  <a:cubicBezTo>
                    <a:pt x="3962" y="13408"/>
                    <a:pt x="3997" y="13453"/>
                    <a:pt x="4060" y="13453"/>
                  </a:cubicBezTo>
                  <a:cubicBezTo>
                    <a:pt x="4131" y="13453"/>
                    <a:pt x="4167" y="13417"/>
                    <a:pt x="4176" y="13346"/>
                  </a:cubicBezTo>
                  <a:cubicBezTo>
                    <a:pt x="4167" y="13284"/>
                    <a:pt x="4131" y="13239"/>
                    <a:pt x="4069" y="13239"/>
                  </a:cubicBezTo>
                  <a:close/>
                  <a:moveTo>
                    <a:pt x="4738" y="13239"/>
                  </a:moveTo>
                  <a:cubicBezTo>
                    <a:pt x="4666" y="13230"/>
                    <a:pt x="4622" y="13275"/>
                    <a:pt x="4613" y="13337"/>
                  </a:cubicBezTo>
                  <a:cubicBezTo>
                    <a:pt x="4604" y="13408"/>
                    <a:pt x="4648" y="13453"/>
                    <a:pt x="4720" y="13462"/>
                  </a:cubicBezTo>
                  <a:cubicBezTo>
                    <a:pt x="4791" y="13462"/>
                    <a:pt x="4827" y="13417"/>
                    <a:pt x="4836" y="13355"/>
                  </a:cubicBezTo>
                  <a:cubicBezTo>
                    <a:pt x="4836" y="13284"/>
                    <a:pt x="4800" y="13239"/>
                    <a:pt x="4738" y="13239"/>
                  </a:cubicBezTo>
                  <a:close/>
                  <a:moveTo>
                    <a:pt x="3953" y="12686"/>
                  </a:moveTo>
                  <a:cubicBezTo>
                    <a:pt x="3953" y="12757"/>
                    <a:pt x="3997" y="12802"/>
                    <a:pt x="4069" y="12802"/>
                  </a:cubicBezTo>
                  <a:cubicBezTo>
                    <a:pt x="4140" y="12802"/>
                    <a:pt x="4176" y="12757"/>
                    <a:pt x="4176" y="12695"/>
                  </a:cubicBezTo>
                  <a:cubicBezTo>
                    <a:pt x="4185" y="12615"/>
                    <a:pt x="4131" y="12579"/>
                    <a:pt x="4060" y="12570"/>
                  </a:cubicBezTo>
                  <a:cubicBezTo>
                    <a:pt x="3997" y="12579"/>
                    <a:pt x="3953" y="12615"/>
                    <a:pt x="3953" y="12686"/>
                  </a:cubicBezTo>
                  <a:moveTo>
                    <a:pt x="5951" y="14024"/>
                  </a:moveTo>
                  <a:cubicBezTo>
                    <a:pt x="5951" y="14095"/>
                    <a:pt x="5996" y="14140"/>
                    <a:pt x="6067" y="14140"/>
                  </a:cubicBezTo>
                  <a:cubicBezTo>
                    <a:pt x="6138" y="14149"/>
                    <a:pt x="6183" y="14095"/>
                    <a:pt x="6183" y="14024"/>
                  </a:cubicBezTo>
                  <a:cubicBezTo>
                    <a:pt x="6183" y="13962"/>
                    <a:pt x="6129" y="13926"/>
                    <a:pt x="6067" y="13917"/>
                  </a:cubicBezTo>
                  <a:cubicBezTo>
                    <a:pt x="6004" y="13917"/>
                    <a:pt x="5960" y="13953"/>
                    <a:pt x="5951" y="14024"/>
                  </a:cubicBezTo>
                  <a:moveTo>
                    <a:pt x="3498" y="12035"/>
                  </a:moveTo>
                  <a:cubicBezTo>
                    <a:pt x="3498" y="11963"/>
                    <a:pt x="3453" y="11919"/>
                    <a:pt x="3382" y="11919"/>
                  </a:cubicBezTo>
                  <a:cubicBezTo>
                    <a:pt x="3310" y="11919"/>
                    <a:pt x="3275" y="11963"/>
                    <a:pt x="3275" y="12035"/>
                  </a:cubicBezTo>
                  <a:cubicBezTo>
                    <a:pt x="3275" y="12097"/>
                    <a:pt x="3319" y="12133"/>
                    <a:pt x="3382" y="12142"/>
                  </a:cubicBezTo>
                  <a:cubicBezTo>
                    <a:pt x="3444" y="12133"/>
                    <a:pt x="3498" y="12097"/>
                    <a:pt x="3498" y="12035"/>
                  </a:cubicBezTo>
                  <a:close/>
                  <a:moveTo>
                    <a:pt x="2838" y="6031"/>
                  </a:moveTo>
                  <a:cubicBezTo>
                    <a:pt x="2838" y="5968"/>
                    <a:pt x="2793" y="5924"/>
                    <a:pt x="2730" y="5915"/>
                  </a:cubicBezTo>
                  <a:cubicBezTo>
                    <a:pt x="2659" y="5915"/>
                    <a:pt x="2615" y="5959"/>
                    <a:pt x="2615" y="6031"/>
                  </a:cubicBezTo>
                  <a:cubicBezTo>
                    <a:pt x="2615" y="6102"/>
                    <a:pt x="2659" y="6138"/>
                    <a:pt x="2722" y="6147"/>
                  </a:cubicBezTo>
                  <a:cubicBezTo>
                    <a:pt x="2793" y="6138"/>
                    <a:pt x="2838" y="6102"/>
                    <a:pt x="2838" y="6031"/>
                  </a:cubicBezTo>
                  <a:close/>
                  <a:moveTo>
                    <a:pt x="4060" y="3917"/>
                  </a:moveTo>
                  <a:cubicBezTo>
                    <a:pt x="3997" y="3925"/>
                    <a:pt x="3953" y="3970"/>
                    <a:pt x="3953" y="4033"/>
                  </a:cubicBezTo>
                  <a:cubicBezTo>
                    <a:pt x="3953" y="4095"/>
                    <a:pt x="3997" y="4140"/>
                    <a:pt x="4069" y="4140"/>
                  </a:cubicBezTo>
                  <a:cubicBezTo>
                    <a:pt x="4131" y="4140"/>
                    <a:pt x="4167" y="4095"/>
                    <a:pt x="4176" y="4024"/>
                  </a:cubicBezTo>
                  <a:cubicBezTo>
                    <a:pt x="4167" y="3961"/>
                    <a:pt x="4131" y="3917"/>
                    <a:pt x="4060" y="3917"/>
                  </a:cubicBezTo>
                  <a:close/>
                  <a:moveTo>
                    <a:pt x="4613" y="3372"/>
                  </a:moveTo>
                  <a:cubicBezTo>
                    <a:pt x="4613" y="3435"/>
                    <a:pt x="4657" y="3479"/>
                    <a:pt x="4720" y="3479"/>
                  </a:cubicBezTo>
                  <a:cubicBezTo>
                    <a:pt x="4782" y="3488"/>
                    <a:pt x="4836" y="3444"/>
                    <a:pt x="4836" y="3372"/>
                  </a:cubicBezTo>
                  <a:cubicBezTo>
                    <a:pt x="4836" y="3310"/>
                    <a:pt x="4791" y="3274"/>
                    <a:pt x="4720" y="3256"/>
                  </a:cubicBezTo>
                  <a:cubicBezTo>
                    <a:pt x="4657" y="3274"/>
                    <a:pt x="4613" y="3301"/>
                    <a:pt x="4613" y="3372"/>
                  </a:cubicBezTo>
                  <a:close/>
                  <a:moveTo>
                    <a:pt x="5380" y="13917"/>
                  </a:moveTo>
                  <a:cubicBezTo>
                    <a:pt x="5318" y="13917"/>
                    <a:pt x="5273" y="13962"/>
                    <a:pt x="5273" y="14033"/>
                  </a:cubicBezTo>
                  <a:cubicBezTo>
                    <a:pt x="5273" y="14095"/>
                    <a:pt x="5318" y="14140"/>
                    <a:pt x="5380" y="14140"/>
                  </a:cubicBezTo>
                  <a:cubicBezTo>
                    <a:pt x="5442" y="14140"/>
                    <a:pt x="5487" y="14095"/>
                    <a:pt x="5496" y="14033"/>
                  </a:cubicBezTo>
                  <a:cubicBezTo>
                    <a:pt x="5487" y="13962"/>
                    <a:pt x="5451" y="13917"/>
                    <a:pt x="5380" y="13917"/>
                  </a:cubicBezTo>
                  <a:close/>
                  <a:moveTo>
                    <a:pt x="6834" y="14693"/>
                  </a:moveTo>
                  <a:cubicBezTo>
                    <a:pt x="6834" y="14622"/>
                    <a:pt x="6790" y="14577"/>
                    <a:pt x="6727" y="14577"/>
                  </a:cubicBezTo>
                  <a:cubicBezTo>
                    <a:pt x="6656" y="14586"/>
                    <a:pt x="6611" y="14631"/>
                    <a:pt x="6620" y="14693"/>
                  </a:cubicBezTo>
                  <a:cubicBezTo>
                    <a:pt x="6620" y="14756"/>
                    <a:pt x="6665" y="14791"/>
                    <a:pt x="6727" y="14800"/>
                  </a:cubicBezTo>
                  <a:cubicBezTo>
                    <a:pt x="6790" y="14791"/>
                    <a:pt x="6834" y="14756"/>
                    <a:pt x="6834" y="14693"/>
                  </a:cubicBezTo>
                  <a:close/>
                  <a:moveTo>
                    <a:pt x="2061" y="7476"/>
                  </a:moveTo>
                  <a:cubicBezTo>
                    <a:pt x="2133" y="7476"/>
                    <a:pt x="2177" y="7440"/>
                    <a:pt x="2177" y="7369"/>
                  </a:cubicBezTo>
                  <a:cubicBezTo>
                    <a:pt x="2168" y="7298"/>
                    <a:pt x="2124" y="7262"/>
                    <a:pt x="2061" y="7262"/>
                  </a:cubicBezTo>
                  <a:cubicBezTo>
                    <a:pt x="1999" y="7271"/>
                    <a:pt x="1963" y="7315"/>
                    <a:pt x="1954" y="7369"/>
                  </a:cubicBezTo>
                  <a:cubicBezTo>
                    <a:pt x="1963" y="7431"/>
                    <a:pt x="1999" y="7476"/>
                    <a:pt x="2061" y="7476"/>
                  </a:cubicBezTo>
                  <a:close/>
                  <a:moveTo>
                    <a:pt x="6727" y="2596"/>
                  </a:moveTo>
                  <a:cubicBezTo>
                    <a:pt x="6665" y="2596"/>
                    <a:pt x="6611" y="2641"/>
                    <a:pt x="6611" y="2703"/>
                  </a:cubicBezTo>
                  <a:cubicBezTo>
                    <a:pt x="6611" y="2784"/>
                    <a:pt x="6656" y="2828"/>
                    <a:pt x="6727" y="2828"/>
                  </a:cubicBezTo>
                  <a:cubicBezTo>
                    <a:pt x="6798" y="2828"/>
                    <a:pt x="6834" y="2775"/>
                    <a:pt x="6843" y="2712"/>
                  </a:cubicBezTo>
                  <a:cubicBezTo>
                    <a:pt x="6834" y="2650"/>
                    <a:pt x="6798" y="2605"/>
                    <a:pt x="6727" y="2596"/>
                  </a:cubicBezTo>
                  <a:close/>
                  <a:moveTo>
                    <a:pt x="18" y="10688"/>
                  </a:moveTo>
                  <a:cubicBezTo>
                    <a:pt x="18" y="10723"/>
                    <a:pt x="36" y="10741"/>
                    <a:pt x="72" y="10741"/>
                  </a:cubicBezTo>
                  <a:cubicBezTo>
                    <a:pt x="108" y="10741"/>
                    <a:pt x="117" y="10714"/>
                    <a:pt x="117" y="10688"/>
                  </a:cubicBezTo>
                  <a:cubicBezTo>
                    <a:pt x="117" y="10652"/>
                    <a:pt x="99" y="10634"/>
                    <a:pt x="63" y="10634"/>
                  </a:cubicBezTo>
                  <a:cubicBezTo>
                    <a:pt x="36" y="10643"/>
                    <a:pt x="18" y="10652"/>
                    <a:pt x="18" y="10688"/>
                  </a:cubicBezTo>
                  <a:close/>
                  <a:moveTo>
                    <a:pt x="117" y="11366"/>
                  </a:moveTo>
                  <a:cubicBezTo>
                    <a:pt x="108" y="11339"/>
                    <a:pt x="99" y="11321"/>
                    <a:pt x="72" y="11321"/>
                  </a:cubicBezTo>
                  <a:cubicBezTo>
                    <a:pt x="36" y="11321"/>
                    <a:pt x="18" y="11339"/>
                    <a:pt x="18" y="11374"/>
                  </a:cubicBezTo>
                  <a:cubicBezTo>
                    <a:pt x="18" y="11401"/>
                    <a:pt x="36" y="11419"/>
                    <a:pt x="63" y="11419"/>
                  </a:cubicBezTo>
                  <a:cubicBezTo>
                    <a:pt x="99" y="11419"/>
                    <a:pt x="117" y="11401"/>
                    <a:pt x="117" y="11366"/>
                  </a:cubicBezTo>
                  <a:close/>
                  <a:moveTo>
                    <a:pt x="1357" y="3372"/>
                  </a:moveTo>
                  <a:cubicBezTo>
                    <a:pt x="1357" y="3408"/>
                    <a:pt x="1374" y="3426"/>
                    <a:pt x="1410" y="3426"/>
                  </a:cubicBezTo>
                  <a:cubicBezTo>
                    <a:pt x="1446" y="3417"/>
                    <a:pt x="1464" y="3399"/>
                    <a:pt x="1455" y="3363"/>
                  </a:cubicBezTo>
                  <a:cubicBezTo>
                    <a:pt x="1455" y="3337"/>
                    <a:pt x="1437" y="3319"/>
                    <a:pt x="1410" y="3319"/>
                  </a:cubicBezTo>
                  <a:cubicBezTo>
                    <a:pt x="1374" y="3319"/>
                    <a:pt x="1357" y="3337"/>
                    <a:pt x="1357" y="3372"/>
                  </a:cubicBezTo>
                  <a:close/>
                  <a:moveTo>
                    <a:pt x="5380" y="16638"/>
                  </a:moveTo>
                  <a:cubicBezTo>
                    <a:pt x="5353" y="16638"/>
                    <a:pt x="5335" y="16656"/>
                    <a:pt x="5335" y="16682"/>
                  </a:cubicBezTo>
                  <a:cubicBezTo>
                    <a:pt x="5335" y="16709"/>
                    <a:pt x="5344" y="16736"/>
                    <a:pt x="5380" y="16736"/>
                  </a:cubicBezTo>
                  <a:cubicBezTo>
                    <a:pt x="5416" y="16736"/>
                    <a:pt x="5434" y="16718"/>
                    <a:pt x="5434" y="16691"/>
                  </a:cubicBezTo>
                  <a:cubicBezTo>
                    <a:pt x="5434" y="16656"/>
                    <a:pt x="5416" y="16638"/>
                    <a:pt x="5380" y="16638"/>
                  </a:cubicBezTo>
                  <a:close/>
                  <a:moveTo>
                    <a:pt x="2017" y="2703"/>
                  </a:moveTo>
                  <a:cubicBezTo>
                    <a:pt x="2008" y="2739"/>
                    <a:pt x="2026" y="2757"/>
                    <a:pt x="2052" y="2766"/>
                  </a:cubicBezTo>
                  <a:cubicBezTo>
                    <a:pt x="2088" y="2766"/>
                    <a:pt x="2115" y="2757"/>
                    <a:pt x="2115" y="2712"/>
                  </a:cubicBezTo>
                  <a:cubicBezTo>
                    <a:pt x="2115" y="2685"/>
                    <a:pt x="2106" y="2668"/>
                    <a:pt x="2070" y="2659"/>
                  </a:cubicBezTo>
                  <a:cubicBezTo>
                    <a:pt x="2044" y="2659"/>
                    <a:pt x="2017" y="2677"/>
                    <a:pt x="2017" y="2703"/>
                  </a:cubicBezTo>
                  <a:close/>
                  <a:moveTo>
                    <a:pt x="6112" y="54"/>
                  </a:moveTo>
                  <a:cubicBezTo>
                    <a:pt x="6112" y="27"/>
                    <a:pt x="6103" y="9"/>
                    <a:pt x="6076" y="9"/>
                  </a:cubicBezTo>
                  <a:cubicBezTo>
                    <a:pt x="6040" y="0"/>
                    <a:pt x="6022" y="18"/>
                    <a:pt x="6022" y="54"/>
                  </a:cubicBezTo>
                  <a:cubicBezTo>
                    <a:pt x="6013" y="81"/>
                    <a:pt x="6031" y="98"/>
                    <a:pt x="6067" y="98"/>
                  </a:cubicBezTo>
                  <a:cubicBezTo>
                    <a:pt x="6094" y="98"/>
                    <a:pt x="6112" y="81"/>
                    <a:pt x="6112" y="54"/>
                  </a:cubicBezTo>
                  <a:close/>
                  <a:moveTo>
                    <a:pt x="6727" y="0"/>
                  </a:moveTo>
                  <a:cubicBezTo>
                    <a:pt x="6700" y="0"/>
                    <a:pt x="6674" y="9"/>
                    <a:pt x="6674" y="45"/>
                  </a:cubicBezTo>
                  <a:cubicBezTo>
                    <a:pt x="6674" y="81"/>
                    <a:pt x="6682" y="107"/>
                    <a:pt x="6727" y="107"/>
                  </a:cubicBezTo>
                  <a:cubicBezTo>
                    <a:pt x="6754" y="107"/>
                    <a:pt x="6772" y="89"/>
                    <a:pt x="6781" y="54"/>
                  </a:cubicBezTo>
                  <a:cubicBezTo>
                    <a:pt x="6772" y="27"/>
                    <a:pt x="6763" y="9"/>
                    <a:pt x="6727" y="0"/>
                  </a:cubicBezTo>
                  <a:close/>
                  <a:moveTo>
                    <a:pt x="72" y="5977"/>
                  </a:moveTo>
                  <a:cubicBezTo>
                    <a:pt x="45" y="5977"/>
                    <a:pt x="18" y="5986"/>
                    <a:pt x="18" y="6022"/>
                  </a:cubicBezTo>
                  <a:cubicBezTo>
                    <a:pt x="10" y="6058"/>
                    <a:pt x="27" y="6075"/>
                    <a:pt x="63" y="6084"/>
                  </a:cubicBezTo>
                  <a:cubicBezTo>
                    <a:pt x="99" y="6084"/>
                    <a:pt x="117" y="6067"/>
                    <a:pt x="117" y="6031"/>
                  </a:cubicBezTo>
                  <a:cubicBezTo>
                    <a:pt x="117" y="6004"/>
                    <a:pt x="108" y="5986"/>
                    <a:pt x="72" y="5977"/>
                  </a:cubicBezTo>
                  <a:close/>
                  <a:moveTo>
                    <a:pt x="777" y="12695"/>
                  </a:moveTo>
                  <a:cubicBezTo>
                    <a:pt x="777" y="12668"/>
                    <a:pt x="768" y="12641"/>
                    <a:pt x="732" y="12641"/>
                  </a:cubicBezTo>
                  <a:cubicBezTo>
                    <a:pt x="696" y="12632"/>
                    <a:pt x="679" y="12650"/>
                    <a:pt x="670" y="12686"/>
                  </a:cubicBezTo>
                  <a:cubicBezTo>
                    <a:pt x="670" y="12722"/>
                    <a:pt x="688" y="12739"/>
                    <a:pt x="723" y="12739"/>
                  </a:cubicBezTo>
                  <a:cubicBezTo>
                    <a:pt x="750" y="12739"/>
                    <a:pt x="777" y="12730"/>
                    <a:pt x="777" y="12695"/>
                  </a:cubicBezTo>
                  <a:close/>
                  <a:moveTo>
                    <a:pt x="4720" y="767"/>
                  </a:moveTo>
                  <a:cubicBezTo>
                    <a:pt x="4764" y="767"/>
                    <a:pt x="4782" y="741"/>
                    <a:pt x="4773" y="705"/>
                  </a:cubicBezTo>
                  <a:cubicBezTo>
                    <a:pt x="4773" y="678"/>
                    <a:pt x="4756" y="660"/>
                    <a:pt x="4720" y="660"/>
                  </a:cubicBezTo>
                  <a:cubicBezTo>
                    <a:pt x="4693" y="660"/>
                    <a:pt x="4675" y="687"/>
                    <a:pt x="4675" y="714"/>
                  </a:cubicBezTo>
                  <a:cubicBezTo>
                    <a:pt x="4675" y="750"/>
                    <a:pt x="4693" y="767"/>
                    <a:pt x="4720" y="767"/>
                  </a:cubicBezTo>
                  <a:close/>
                  <a:moveTo>
                    <a:pt x="2061" y="14738"/>
                  </a:moveTo>
                  <a:cubicBezTo>
                    <a:pt x="2088" y="14738"/>
                    <a:pt x="2106" y="14720"/>
                    <a:pt x="2115" y="14702"/>
                  </a:cubicBezTo>
                  <a:cubicBezTo>
                    <a:pt x="2115" y="14666"/>
                    <a:pt x="2106" y="14649"/>
                    <a:pt x="2070" y="14640"/>
                  </a:cubicBezTo>
                  <a:cubicBezTo>
                    <a:pt x="2044" y="14640"/>
                    <a:pt x="2026" y="14649"/>
                    <a:pt x="2017" y="14684"/>
                  </a:cubicBezTo>
                  <a:cubicBezTo>
                    <a:pt x="2017" y="14711"/>
                    <a:pt x="2035" y="14738"/>
                    <a:pt x="2061" y="14738"/>
                  </a:cubicBezTo>
                  <a:close/>
                  <a:moveTo>
                    <a:pt x="2730" y="1999"/>
                  </a:moveTo>
                  <a:cubicBezTo>
                    <a:pt x="2704" y="1999"/>
                    <a:pt x="2677" y="2016"/>
                    <a:pt x="2677" y="2043"/>
                  </a:cubicBezTo>
                  <a:cubicBezTo>
                    <a:pt x="2668" y="2079"/>
                    <a:pt x="2686" y="2106"/>
                    <a:pt x="2722" y="2106"/>
                  </a:cubicBezTo>
                  <a:cubicBezTo>
                    <a:pt x="2757" y="2106"/>
                    <a:pt x="2775" y="2088"/>
                    <a:pt x="2775" y="2061"/>
                  </a:cubicBezTo>
                  <a:cubicBezTo>
                    <a:pt x="2775" y="2025"/>
                    <a:pt x="2766" y="2007"/>
                    <a:pt x="2730" y="1999"/>
                  </a:cubicBezTo>
                  <a:close/>
                  <a:moveTo>
                    <a:pt x="4069" y="15978"/>
                  </a:moveTo>
                  <a:cubicBezTo>
                    <a:pt x="4042" y="15978"/>
                    <a:pt x="4015" y="15987"/>
                    <a:pt x="4015" y="16022"/>
                  </a:cubicBezTo>
                  <a:cubicBezTo>
                    <a:pt x="4015" y="16058"/>
                    <a:pt x="4024" y="16076"/>
                    <a:pt x="4069" y="16085"/>
                  </a:cubicBezTo>
                  <a:cubicBezTo>
                    <a:pt x="4095" y="16085"/>
                    <a:pt x="4113" y="16067"/>
                    <a:pt x="4122" y="16031"/>
                  </a:cubicBezTo>
                  <a:cubicBezTo>
                    <a:pt x="4122" y="16004"/>
                    <a:pt x="4104" y="15978"/>
                    <a:pt x="4069" y="15978"/>
                  </a:cubicBezTo>
                  <a:close/>
                  <a:moveTo>
                    <a:pt x="3453" y="1374"/>
                  </a:moveTo>
                  <a:cubicBezTo>
                    <a:pt x="3453" y="1347"/>
                    <a:pt x="3444" y="1329"/>
                    <a:pt x="3417" y="1329"/>
                  </a:cubicBezTo>
                  <a:cubicBezTo>
                    <a:pt x="3391" y="1321"/>
                    <a:pt x="3364" y="1329"/>
                    <a:pt x="3364" y="1365"/>
                  </a:cubicBezTo>
                  <a:cubicBezTo>
                    <a:pt x="3355" y="1392"/>
                    <a:pt x="3373" y="1419"/>
                    <a:pt x="3400" y="1419"/>
                  </a:cubicBezTo>
                  <a:cubicBezTo>
                    <a:pt x="3435" y="1419"/>
                    <a:pt x="3453" y="1410"/>
                    <a:pt x="3453" y="1374"/>
                  </a:cubicBezTo>
                  <a:close/>
                  <a:moveTo>
                    <a:pt x="72" y="6655"/>
                  </a:moveTo>
                  <a:cubicBezTo>
                    <a:pt x="36" y="6646"/>
                    <a:pt x="10" y="6673"/>
                    <a:pt x="10" y="6709"/>
                  </a:cubicBezTo>
                  <a:cubicBezTo>
                    <a:pt x="1" y="6744"/>
                    <a:pt x="27" y="6771"/>
                    <a:pt x="72" y="6771"/>
                  </a:cubicBezTo>
                  <a:cubicBezTo>
                    <a:pt x="99" y="6771"/>
                    <a:pt x="126" y="6744"/>
                    <a:pt x="126" y="6709"/>
                  </a:cubicBezTo>
                  <a:cubicBezTo>
                    <a:pt x="126" y="6682"/>
                    <a:pt x="108" y="6655"/>
                    <a:pt x="72" y="6655"/>
                  </a:cubicBezTo>
                  <a:close/>
                  <a:moveTo>
                    <a:pt x="3391" y="15291"/>
                  </a:moveTo>
                  <a:cubicBezTo>
                    <a:pt x="3355" y="15282"/>
                    <a:pt x="3328" y="15300"/>
                    <a:pt x="3328" y="15335"/>
                  </a:cubicBezTo>
                  <a:cubicBezTo>
                    <a:pt x="3319" y="15380"/>
                    <a:pt x="3346" y="15407"/>
                    <a:pt x="3382" y="15407"/>
                  </a:cubicBezTo>
                  <a:cubicBezTo>
                    <a:pt x="3417" y="15407"/>
                    <a:pt x="3435" y="15389"/>
                    <a:pt x="3444" y="15353"/>
                  </a:cubicBezTo>
                  <a:cubicBezTo>
                    <a:pt x="3444" y="15318"/>
                    <a:pt x="3426" y="15291"/>
                    <a:pt x="3391" y="15291"/>
                  </a:cubicBezTo>
                  <a:close/>
                  <a:moveTo>
                    <a:pt x="126" y="10036"/>
                  </a:moveTo>
                  <a:cubicBezTo>
                    <a:pt x="134" y="10001"/>
                    <a:pt x="108" y="9974"/>
                    <a:pt x="72" y="9974"/>
                  </a:cubicBezTo>
                  <a:cubicBezTo>
                    <a:pt x="36" y="9965"/>
                    <a:pt x="10" y="9992"/>
                    <a:pt x="10" y="10027"/>
                  </a:cubicBezTo>
                  <a:cubicBezTo>
                    <a:pt x="10" y="10063"/>
                    <a:pt x="27" y="10081"/>
                    <a:pt x="72" y="10090"/>
                  </a:cubicBezTo>
                  <a:cubicBezTo>
                    <a:pt x="99" y="10090"/>
                    <a:pt x="126" y="10072"/>
                    <a:pt x="126" y="10036"/>
                  </a:cubicBezTo>
                  <a:close/>
                  <a:moveTo>
                    <a:pt x="661" y="4711"/>
                  </a:moveTo>
                  <a:cubicBezTo>
                    <a:pt x="670" y="4755"/>
                    <a:pt x="696" y="4782"/>
                    <a:pt x="732" y="4773"/>
                  </a:cubicBezTo>
                  <a:cubicBezTo>
                    <a:pt x="768" y="4764"/>
                    <a:pt x="786" y="4746"/>
                    <a:pt x="786" y="4711"/>
                  </a:cubicBezTo>
                  <a:cubicBezTo>
                    <a:pt x="777" y="4675"/>
                    <a:pt x="759" y="4657"/>
                    <a:pt x="723" y="4648"/>
                  </a:cubicBezTo>
                  <a:cubicBezTo>
                    <a:pt x="688" y="4657"/>
                    <a:pt x="661" y="4675"/>
                    <a:pt x="661" y="4711"/>
                  </a:cubicBezTo>
                  <a:close/>
                  <a:moveTo>
                    <a:pt x="1410" y="13284"/>
                  </a:moveTo>
                  <a:cubicBezTo>
                    <a:pt x="1374" y="13284"/>
                    <a:pt x="1357" y="13301"/>
                    <a:pt x="1348" y="13337"/>
                  </a:cubicBezTo>
                  <a:cubicBezTo>
                    <a:pt x="1339" y="13382"/>
                    <a:pt x="1366" y="13408"/>
                    <a:pt x="1410" y="13408"/>
                  </a:cubicBezTo>
                  <a:cubicBezTo>
                    <a:pt x="1446" y="13408"/>
                    <a:pt x="1464" y="13382"/>
                    <a:pt x="1473" y="13346"/>
                  </a:cubicBezTo>
                  <a:cubicBezTo>
                    <a:pt x="1464" y="13319"/>
                    <a:pt x="1446" y="13293"/>
                    <a:pt x="1410" y="13284"/>
                  </a:cubicBezTo>
                  <a:close/>
                  <a:moveTo>
                    <a:pt x="6129" y="16682"/>
                  </a:moveTo>
                  <a:cubicBezTo>
                    <a:pt x="6120" y="16647"/>
                    <a:pt x="6094" y="16620"/>
                    <a:pt x="6058" y="16629"/>
                  </a:cubicBezTo>
                  <a:cubicBezTo>
                    <a:pt x="6022" y="16638"/>
                    <a:pt x="6004" y="16665"/>
                    <a:pt x="6004" y="16700"/>
                  </a:cubicBezTo>
                  <a:cubicBezTo>
                    <a:pt x="6013" y="16727"/>
                    <a:pt x="6031" y="16745"/>
                    <a:pt x="6067" y="16754"/>
                  </a:cubicBezTo>
                  <a:cubicBezTo>
                    <a:pt x="6103" y="16745"/>
                    <a:pt x="6129" y="16718"/>
                    <a:pt x="6129" y="16682"/>
                  </a:cubicBezTo>
                  <a:close/>
                  <a:moveTo>
                    <a:pt x="2722" y="2784"/>
                  </a:moveTo>
                  <a:cubicBezTo>
                    <a:pt x="2766" y="2784"/>
                    <a:pt x="2793" y="2766"/>
                    <a:pt x="2793" y="2721"/>
                  </a:cubicBezTo>
                  <a:cubicBezTo>
                    <a:pt x="2802" y="2677"/>
                    <a:pt x="2784" y="2650"/>
                    <a:pt x="2730" y="2641"/>
                  </a:cubicBezTo>
                  <a:cubicBezTo>
                    <a:pt x="2686" y="2641"/>
                    <a:pt x="2659" y="2659"/>
                    <a:pt x="2650" y="2712"/>
                  </a:cubicBezTo>
                  <a:cubicBezTo>
                    <a:pt x="2659" y="2748"/>
                    <a:pt x="2677" y="2784"/>
                    <a:pt x="2722" y="2784"/>
                  </a:cubicBezTo>
                  <a:close/>
                  <a:moveTo>
                    <a:pt x="1" y="9376"/>
                  </a:moveTo>
                  <a:cubicBezTo>
                    <a:pt x="1" y="9412"/>
                    <a:pt x="27" y="9439"/>
                    <a:pt x="72" y="9439"/>
                  </a:cubicBezTo>
                  <a:cubicBezTo>
                    <a:pt x="108" y="9439"/>
                    <a:pt x="134" y="9412"/>
                    <a:pt x="134" y="9367"/>
                  </a:cubicBezTo>
                  <a:cubicBezTo>
                    <a:pt x="126" y="9332"/>
                    <a:pt x="99" y="9305"/>
                    <a:pt x="63" y="9305"/>
                  </a:cubicBezTo>
                  <a:cubicBezTo>
                    <a:pt x="27" y="9314"/>
                    <a:pt x="1" y="9332"/>
                    <a:pt x="1" y="9376"/>
                  </a:cubicBezTo>
                  <a:close/>
                  <a:moveTo>
                    <a:pt x="2070" y="13962"/>
                  </a:moveTo>
                  <a:cubicBezTo>
                    <a:pt x="2026" y="13962"/>
                    <a:pt x="1999" y="13988"/>
                    <a:pt x="1999" y="14024"/>
                  </a:cubicBezTo>
                  <a:cubicBezTo>
                    <a:pt x="1999" y="14069"/>
                    <a:pt x="2026" y="14095"/>
                    <a:pt x="2061" y="14095"/>
                  </a:cubicBezTo>
                  <a:cubicBezTo>
                    <a:pt x="2106" y="14095"/>
                    <a:pt x="2124" y="14069"/>
                    <a:pt x="2133" y="14033"/>
                  </a:cubicBezTo>
                  <a:cubicBezTo>
                    <a:pt x="2133" y="13997"/>
                    <a:pt x="2106" y="13971"/>
                    <a:pt x="2070" y="13962"/>
                  </a:cubicBezTo>
                  <a:close/>
                  <a:moveTo>
                    <a:pt x="795" y="12026"/>
                  </a:moveTo>
                  <a:cubicBezTo>
                    <a:pt x="786" y="11990"/>
                    <a:pt x="759" y="11963"/>
                    <a:pt x="723" y="11963"/>
                  </a:cubicBezTo>
                  <a:cubicBezTo>
                    <a:pt x="688" y="11963"/>
                    <a:pt x="661" y="11990"/>
                    <a:pt x="661" y="12035"/>
                  </a:cubicBezTo>
                  <a:cubicBezTo>
                    <a:pt x="661" y="12070"/>
                    <a:pt x="688" y="12097"/>
                    <a:pt x="723" y="12097"/>
                  </a:cubicBezTo>
                  <a:cubicBezTo>
                    <a:pt x="768" y="12088"/>
                    <a:pt x="795" y="12070"/>
                    <a:pt x="795" y="12026"/>
                  </a:cubicBezTo>
                  <a:close/>
                  <a:moveTo>
                    <a:pt x="1410" y="11954"/>
                  </a:moveTo>
                  <a:cubicBezTo>
                    <a:pt x="1357" y="11954"/>
                    <a:pt x="1330" y="11981"/>
                    <a:pt x="1330" y="12035"/>
                  </a:cubicBezTo>
                  <a:cubicBezTo>
                    <a:pt x="1330" y="12079"/>
                    <a:pt x="1357" y="12106"/>
                    <a:pt x="1401" y="12106"/>
                  </a:cubicBezTo>
                  <a:cubicBezTo>
                    <a:pt x="1455" y="12106"/>
                    <a:pt x="1482" y="12079"/>
                    <a:pt x="1482" y="12026"/>
                  </a:cubicBezTo>
                  <a:cubicBezTo>
                    <a:pt x="1482" y="11981"/>
                    <a:pt x="1455" y="11954"/>
                    <a:pt x="1410" y="11954"/>
                  </a:cubicBezTo>
                  <a:close/>
                  <a:moveTo>
                    <a:pt x="3310" y="14684"/>
                  </a:moveTo>
                  <a:cubicBezTo>
                    <a:pt x="3310" y="14729"/>
                    <a:pt x="3328" y="14756"/>
                    <a:pt x="3382" y="14764"/>
                  </a:cubicBezTo>
                  <a:cubicBezTo>
                    <a:pt x="3426" y="14764"/>
                    <a:pt x="3462" y="14738"/>
                    <a:pt x="3453" y="14684"/>
                  </a:cubicBezTo>
                  <a:cubicBezTo>
                    <a:pt x="3453" y="14640"/>
                    <a:pt x="3426" y="14613"/>
                    <a:pt x="3382" y="14613"/>
                  </a:cubicBezTo>
                  <a:cubicBezTo>
                    <a:pt x="3337" y="14613"/>
                    <a:pt x="3310" y="14640"/>
                    <a:pt x="3310" y="14684"/>
                  </a:cubicBezTo>
                  <a:close/>
                  <a:moveTo>
                    <a:pt x="2722" y="14622"/>
                  </a:moveTo>
                  <a:cubicBezTo>
                    <a:pt x="2686" y="14622"/>
                    <a:pt x="2659" y="14649"/>
                    <a:pt x="2659" y="14693"/>
                  </a:cubicBezTo>
                  <a:cubicBezTo>
                    <a:pt x="2659" y="14729"/>
                    <a:pt x="2686" y="14756"/>
                    <a:pt x="2730" y="14756"/>
                  </a:cubicBezTo>
                  <a:cubicBezTo>
                    <a:pt x="2766" y="14756"/>
                    <a:pt x="2784" y="14729"/>
                    <a:pt x="2793" y="14684"/>
                  </a:cubicBezTo>
                  <a:cubicBezTo>
                    <a:pt x="2784" y="14649"/>
                    <a:pt x="2766" y="14622"/>
                    <a:pt x="2722" y="14622"/>
                  </a:cubicBezTo>
                  <a:close/>
                  <a:moveTo>
                    <a:pt x="2650" y="14024"/>
                  </a:moveTo>
                  <a:cubicBezTo>
                    <a:pt x="2650" y="14069"/>
                    <a:pt x="2668" y="14095"/>
                    <a:pt x="2713" y="14104"/>
                  </a:cubicBezTo>
                  <a:cubicBezTo>
                    <a:pt x="2766" y="14104"/>
                    <a:pt x="2793" y="14086"/>
                    <a:pt x="2802" y="14033"/>
                  </a:cubicBezTo>
                  <a:cubicBezTo>
                    <a:pt x="2802" y="13988"/>
                    <a:pt x="2775" y="13962"/>
                    <a:pt x="2730" y="13953"/>
                  </a:cubicBezTo>
                  <a:cubicBezTo>
                    <a:pt x="2686" y="13953"/>
                    <a:pt x="2659" y="13979"/>
                    <a:pt x="2650" y="14024"/>
                  </a:cubicBezTo>
                  <a:close/>
                  <a:moveTo>
                    <a:pt x="1401" y="12615"/>
                  </a:moveTo>
                  <a:cubicBezTo>
                    <a:pt x="1357" y="12623"/>
                    <a:pt x="1339" y="12650"/>
                    <a:pt x="1339" y="12686"/>
                  </a:cubicBezTo>
                  <a:cubicBezTo>
                    <a:pt x="1339" y="12730"/>
                    <a:pt x="1366" y="12757"/>
                    <a:pt x="1410" y="12757"/>
                  </a:cubicBezTo>
                  <a:cubicBezTo>
                    <a:pt x="1455" y="12757"/>
                    <a:pt x="1482" y="12730"/>
                    <a:pt x="1482" y="12686"/>
                  </a:cubicBezTo>
                  <a:cubicBezTo>
                    <a:pt x="1473" y="12641"/>
                    <a:pt x="1446" y="12615"/>
                    <a:pt x="1401" y="12615"/>
                  </a:cubicBezTo>
                  <a:close/>
                  <a:moveTo>
                    <a:pt x="4069" y="1981"/>
                  </a:moveTo>
                  <a:cubicBezTo>
                    <a:pt x="4015" y="1972"/>
                    <a:pt x="3988" y="2007"/>
                    <a:pt x="3988" y="2052"/>
                  </a:cubicBezTo>
                  <a:cubicBezTo>
                    <a:pt x="3988" y="2106"/>
                    <a:pt x="4015" y="2132"/>
                    <a:pt x="4060" y="2132"/>
                  </a:cubicBezTo>
                  <a:cubicBezTo>
                    <a:pt x="4113" y="2132"/>
                    <a:pt x="4140" y="2106"/>
                    <a:pt x="4140" y="2052"/>
                  </a:cubicBezTo>
                  <a:cubicBezTo>
                    <a:pt x="4140" y="2007"/>
                    <a:pt x="4113" y="1981"/>
                    <a:pt x="4069" y="1981"/>
                  </a:cubicBezTo>
                  <a:close/>
                  <a:moveTo>
                    <a:pt x="3408" y="1990"/>
                  </a:moveTo>
                  <a:cubicBezTo>
                    <a:pt x="3364" y="1990"/>
                    <a:pt x="3337" y="2016"/>
                    <a:pt x="3337" y="2061"/>
                  </a:cubicBezTo>
                  <a:cubicBezTo>
                    <a:pt x="3346" y="2106"/>
                    <a:pt x="3373" y="2132"/>
                    <a:pt x="3417" y="2123"/>
                  </a:cubicBezTo>
                  <a:cubicBezTo>
                    <a:pt x="3453" y="2115"/>
                    <a:pt x="3480" y="2088"/>
                    <a:pt x="3480" y="2043"/>
                  </a:cubicBezTo>
                  <a:cubicBezTo>
                    <a:pt x="3471" y="2016"/>
                    <a:pt x="3453" y="1981"/>
                    <a:pt x="3408" y="1990"/>
                  </a:cubicBezTo>
                  <a:moveTo>
                    <a:pt x="1990" y="13346"/>
                  </a:moveTo>
                  <a:cubicBezTo>
                    <a:pt x="1990" y="13391"/>
                    <a:pt x="2017" y="13417"/>
                    <a:pt x="2061" y="13417"/>
                  </a:cubicBezTo>
                  <a:cubicBezTo>
                    <a:pt x="2115" y="13426"/>
                    <a:pt x="2142" y="13400"/>
                    <a:pt x="2142" y="13346"/>
                  </a:cubicBezTo>
                  <a:cubicBezTo>
                    <a:pt x="2142" y="13301"/>
                    <a:pt x="2115" y="13275"/>
                    <a:pt x="2070" y="13275"/>
                  </a:cubicBezTo>
                  <a:cubicBezTo>
                    <a:pt x="2026" y="13275"/>
                    <a:pt x="1990" y="13301"/>
                    <a:pt x="1990" y="13346"/>
                  </a:cubicBezTo>
                  <a:close/>
                  <a:moveTo>
                    <a:pt x="5460" y="1383"/>
                  </a:moveTo>
                  <a:cubicBezTo>
                    <a:pt x="5460" y="1329"/>
                    <a:pt x="5434" y="1294"/>
                    <a:pt x="5389" y="1294"/>
                  </a:cubicBezTo>
                  <a:cubicBezTo>
                    <a:pt x="5335" y="1294"/>
                    <a:pt x="5309" y="1321"/>
                    <a:pt x="5309" y="1365"/>
                  </a:cubicBezTo>
                  <a:cubicBezTo>
                    <a:pt x="5300" y="1419"/>
                    <a:pt x="5326" y="1445"/>
                    <a:pt x="5380" y="1445"/>
                  </a:cubicBezTo>
                  <a:cubicBezTo>
                    <a:pt x="5425" y="1445"/>
                    <a:pt x="5460" y="1428"/>
                    <a:pt x="5460" y="1383"/>
                  </a:cubicBezTo>
                  <a:close/>
                  <a:moveTo>
                    <a:pt x="4720" y="1303"/>
                  </a:moveTo>
                  <a:cubicBezTo>
                    <a:pt x="4684" y="1303"/>
                    <a:pt x="4657" y="1321"/>
                    <a:pt x="4657" y="1365"/>
                  </a:cubicBezTo>
                  <a:cubicBezTo>
                    <a:pt x="4648" y="1410"/>
                    <a:pt x="4675" y="1437"/>
                    <a:pt x="4720" y="1445"/>
                  </a:cubicBezTo>
                  <a:cubicBezTo>
                    <a:pt x="4764" y="1445"/>
                    <a:pt x="4791" y="1419"/>
                    <a:pt x="4800" y="1365"/>
                  </a:cubicBezTo>
                  <a:cubicBezTo>
                    <a:pt x="4791" y="1329"/>
                    <a:pt x="4773" y="1303"/>
                    <a:pt x="4720" y="1303"/>
                  </a:cubicBezTo>
                  <a:close/>
                  <a:moveTo>
                    <a:pt x="4069" y="1303"/>
                  </a:moveTo>
                  <a:cubicBezTo>
                    <a:pt x="4033" y="1303"/>
                    <a:pt x="4006" y="1329"/>
                    <a:pt x="3997" y="1365"/>
                  </a:cubicBezTo>
                  <a:cubicBezTo>
                    <a:pt x="3997" y="1410"/>
                    <a:pt x="4024" y="1437"/>
                    <a:pt x="4060" y="1437"/>
                  </a:cubicBezTo>
                  <a:cubicBezTo>
                    <a:pt x="4104" y="1437"/>
                    <a:pt x="4122" y="1410"/>
                    <a:pt x="4131" y="1374"/>
                  </a:cubicBezTo>
                  <a:cubicBezTo>
                    <a:pt x="4131" y="1338"/>
                    <a:pt x="4104" y="1312"/>
                    <a:pt x="4069" y="1303"/>
                  </a:cubicBezTo>
                  <a:close/>
                  <a:moveTo>
                    <a:pt x="723" y="6637"/>
                  </a:moveTo>
                  <a:cubicBezTo>
                    <a:pt x="679" y="6637"/>
                    <a:pt x="652" y="6664"/>
                    <a:pt x="652" y="6709"/>
                  </a:cubicBezTo>
                  <a:cubicBezTo>
                    <a:pt x="652" y="6762"/>
                    <a:pt x="679" y="6789"/>
                    <a:pt x="732" y="6789"/>
                  </a:cubicBezTo>
                  <a:cubicBezTo>
                    <a:pt x="777" y="6780"/>
                    <a:pt x="795" y="6753"/>
                    <a:pt x="804" y="6709"/>
                  </a:cubicBezTo>
                  <a:cubicBezTo>
                    <a:pt x="795" y="6664"/>
                    <a:pt x="777" y="6637"/>
                    <a:pt x="723" y="6637"/>
                  </a:cubicBezTo>
                  <a:close/>
                  <a:moveTo>
                    <a:pt x="63" y="8627"/>
                  </a:moveTo>
                  <a:cubicBezTo>
                    <a:pt x="27" y="8627"/>
                    <a:pt x="1" y="8654"/>
                    <a:pt x="1" y="8689"/>
                  </a:cubicBezTo>
                  <a:cubicBezTo>
                    <a:pt x="1" y="8734"/>
                    <a:pt x="27" y="8761"/>
                    <a:pt x="72" y="8752"/>
                  </a:cubicBezTo>
                  <a:cubicBezTo>
                    <a:pt x="108" y="8752"/>
                    <a:pt x="126" y="8725"/>
                    <a:pt x="134" y="8689"/>
                  </a:cubicBezTo>
                  <a:cubicBezTo>
                    <a:pt x="126" y="8645"/>
                    <a:pt x="108" y="8618"/>
                    <a:pt x="63" y="8627"/>
                  </a:cubicBezTo>
                  <a:close/>
                  <a:moveTo>
                    <a:pt x="795" y="6031"/>
                  </a:moveTo>
                  <a:cubicBezTo>
                    <a:pt x="795" y="5986"/>
                    <a:pt x="768" y="5959"/>
                    <a:pt x="732" y="5959"/>
                  </a:cubicBezTo>
                  <a:cubicBezTo>
                    <a:pt x="688" y="5959"/>
                    <a:pt x="661" y="5977"/>
                    <a:pt x="652" y="6031"/>
                  </a:cubicBezTo>
                  <a:cubicBezTo>
                    <a:pt x="652" y="6075"/>
                    <a:pt x="679" y="6102"/>
                    <a:pt x="723" y="6102"/>
                  </a:cubicBezTo>
                  <a:cubicBezTo>
                    <a:pt x="768" y="6102"/>
                    <a:pt x="795" y="6075"/>
                    <a:pt x="795" y="6031"/>
                  </a:cubicBezTo>
                  <a:close/>
                  <a:moveTo>
                    <a:pt x="72" y="7967"/>
                  </a:moveTo>
                  <a:cubicBezTo>
                    <a:pt x="27" y="7967"/>
                    <a:pt x="1" y="7985"/>
                    <a:pt x="1" y="8029"/>
                  </a:cubicBezTo>
                  <a:cubicBezTo>
                    <a:pt x="1" y="8065"/>
                    <a:pt x="27" y="8092"/>
                    <a:pt x="63" y="8092"/>
                  </a:cubicBezTo>
                  <a:cubicBezTo>
                    <a:pt x="108" y="8100"/>
                    <a:pt x="126" y="8074"/>
                    <a:pt x="134" y="8029"/>
                  </a:cubicBezTo>
                  <a:cubicBezTo>
                    <a:pt x="126" y="7993"/>
                    <a:pt x="108" y="7967"/>
                    <a:pt x="72" y="7967"/>
                  </a:cubicBezTo>
                  <a:close/>
                  <a:moveTo>
                    <a:pt x="6647" y="16022"/>
                  </a:moveTo>
                  <a:cubicBezTo>
                    <a:pt x="6647" y="16076"/>
                    <a:pt x="6674" y="16103"/>
                    <a:pt x="6727" y="16103"/>
                  </a:cubicBezTo>
                  <a:cubicBezTo>
                    <a:pt x="6772" y="16103"/>
                    <a:pt x="6798" y="16076"/>
                    <a:pt x="6798" y="16031"/>
                  </a:cubicBezTo>
                  <a:cubicBezTo>
                    <a:pt x="6798" y="15978"/>
                    <a:pt x="6772" y="15951"/>
                    <a:pt x="6727" y="15951"/>
                  </a:cubicBezTo>
                  <a:cubicBezTo>
                    <a:pt x="6674" y="15960"/>
                    <a:pt x="6647" y="15978"/>
                    <a:pt x="6647" y="16022"/>
                  </a:cubicBezTo>
                  <a:close/>
                  <a:moveTo>
                    <a:pt x="795" y="10688"/>
                  </a:moveTo>
                  <a:cubicBezTo>
                    <a:pt x="795" y="10643"/>
                    <a:pt x="777" y="10616"/>
                    <a:pt x="732" y="10616"/>
                  </a:cubicBezTo>
                  <a:cubicBezTo>
                    <a:pt x="679" y="10616"/>
                    <a:pt x="652" y="10643"/>
                    <a:pt x="652" y="10696"/>
                  </a:cubicBezTo>
                  <a:cubicBezTo>
                    <a:pt x="652" y="10741"/>
                    <a:pt x="688" y="10759"/>
                    <a:pt x="732" y="10759"/>
                  </a:cubicBezTo>
                  <a:cubicBezTo>
                    <a:pt x="777" y="10759"/>
                    <a:pt x="795" y="10732"/>
                    <a:pt x="795" y="10688"/>
                  </a:cubicBezTo>
                  <a:close/>
                  <a:moveTo>
                    <a:pt x="6138" y="16031"/>
                  </a:moveTo>
                  <a:cubicBezTo>
                    <a:pt x="6138" y="15987"/>
                    <a:pt x="6120" y="15960"/>
                    <a:pt x="6076" y="15960"/>
                  </a:cubicBezTo>
                  <a:cubicBezTo>
                    <a:pt x="6022" y="15951"/>
                    <a:pt x="5996" y="15978"/>
                    <a:pt x="5996" y="16031"/>
                  </a:cubicBezTo>
                  <a:cubicBezTo>
                    <a:pt x="5996" y="16076"/>
                    <a:pt x="6022" y="16103"/>
                    <a:pt x="6067" y="16103"/>
                  </a:cubicBezTo>
                  <a:cubicBezTo>
                    <a:pt x="6112" y="16103"/>
                    <a:pt x="6138" y="16076"/>
                    <a:pt x="6138" y="16031"/>
                  </a:cubicBezTo>
                  <a:close/>
                  <a:moveTo>
                    <a:pt x="1990" y="4024"/>
                  </a:moveTo>
                  <a:cubicBezTo>
                    <a:pt x="1981" y="4068"/>
                    <a:pt x="2008" y="4104"/>
                    <a:pt x="2061" y="4104"/>
                  </a:cubicBezTo>
                  <a:cubicBezTo>
                    <a:pt x="2115" y="4113"/>
                    <a:pt x="2142" y="4077"/>
                    <a:pt x="2142" y="4033"/>
                  </a:cubicBezTo>
                  <a:cubicBezTo>
                    <a:pt x="2142" y="3979"/>
                    <a:pt x="2115" y="3961"/>
                    <a:pt x="2061" y="3952"/>
                  </a:cubicBezTo>
                  <a:cubicBezTo>
                    <a:pt x="2026" y="3952"/>
                    <a:pt x="1990" y="3970"/>
                    <a:pt x="1990" y="4024"/>
                  </a:cubicBezTo>
                  <a:moveTo>
                    <a:pt x="5318" y="16022"/>
                  </a:moveTo>
                  <a:cubicBezTo>
                    <a:pt x="5309" y="16067"/>
                    <a:pt x="5335" y="16094"/>
                    <a:pt x="5380" y="16094"/>
                  </a:cubicBezTo>
                  <a:cubicBezTo>
                    <a:pt x="5425" y="16103"/>
                    <a:pt x="5451" y="16076"/>
                    <a:pt x="5451" y="16040"/>
                  </a:cubicBezTo>
                  <a:cubicBezTo>
                    <a:pt x="5460" y="15996"/>
                    <a:pt x="5434" y="15969"/>
                    <a:pt x="5389" y="15960"/>
                  </a:cubicBezTo>
                  <a:cubicBezTo>
                    <a:pt x="5344" y="15960"/>
                    <a:pt x="5318" y="15987"/>
                    <a:pt x="5318" y="16022"/>
                  </a:cubicBezTo>
                  <a:close/>
                  <a:moveTo>
                    <a:pt x="1473" y="4033"/>
                  </a:moveTo>
                  <a:cubicBezTo>
                    <a:pt x="1473" y="3997"/>
                    <a:pt x="1446" y="3970"/>
                    <a:pt x="1410" y="3961"/>
                  </a:cubicBezTo>
                  <a:cubicBezTo>
                    <a:pt x="1374" y="3961"/>
                    <a:pt x="1348" y="3988"/>
                    <a:pt x="1339" y="4024"/>
                  </a:cubicBezTo>
                  <a:cubicBezTo>
                    <a:pt x="1339" y="4068"/>
                    <a:pt x="1366" y="4086"/>
                    <a:pt x="1410" y="4095"/>
                  </a:cubicBezTo>
                  <a:cubicBezTo>
                    <a:pt x="1446" y="4095"/>
                    <a:pt x="1473" y="4077"/>
                    <a:pt x="1473" y="4033"/>
                  </a:cubicBezTo>
                  <a:close/>
                  <a:moveTo>
                    <a:pt x="6790" y="16682"/>
                  </a:moveTo>
                  <a:cubicBezTo>
                    <a:pt x="6790" y="16647"/>
                    <a:pt x="6763" y="16620"/>
                    <a:pt x="6718" y="16620"/>
                  </a:cubicBezTo>
                  <a:cubicBezTo>
                    <a:pt x="6682" y="16629"/>
                    <a:pt x="6656" y="16656"/>
                    <a:pt x="6656" y="16691"/>
                  </a:cubicBezTo>
                  <a:cubicBezTo>
                    <a:pt x="6665" y="16727"/>
                    <a:pt x="6691" y="16754"/>
                    <a:pt x="6736" y="16754"/>
                  </a:cubicBezTo>
                  <a:cubicBezTo>
                    <a:pt x="6763" y="16745"/>
                    <a:pt x="6790" y="16727"/>
                    <a:pt x="6790" y="16682"/>
                  </a:cubicBezTo>
                  <a:close/>
                  <a:moveTo>
                    <a:pt x="1330" y="4711"/>
                  </a:moveTo>
                  <a:cubicBezTo>
                    <a:pt x="1330" y="4755"/>
                    <a:pt x="1357" y="4782"/>
                    <a:pt x="1401" y="4782"/>
                  </a:cubicBezTo>
                  <a:cubicBezTo>
                    <a:pt x="1455" y="4791"/>
                    <a:pt x="1482" y="4764"/>
                    <a:pt x="1482" y="4711"/>
                  </a:cubicBezTo>
                  <a:cubicBezTo>
                    <a:pt x="1482" y="4666"/>
                    <a:pt x="1455" y="4639"/>
                    <a:pt x="1410" y="4639"/>
                  </a:cubicBezTo>
                  <a:cubicBezTo>
                    <a:pt x="1366" y="4639"/>
                    <a:pt x="1339" y="4666"/>
                    <a:pt x="1330" y="4711"/>
                  </a:cubicBezTo>
                  <a:close/>
                  <a:moveTo>
                    <a:pt x="804" y="10036"/>
                  </a:moveTo>
                  <a:cubicBezTo>
                    <a:pt x="804" y="9992"/>
                    <a:pt x="786" y="9956"/>
                    <a:pt x="732" y="9956"/>
                  </a:cubicBezTo>
                  <a:cubicBezTo>
                    <a:pt x="679" y="9947"/>
                    <a:pt x="652" y="9983"/>
                    <a:pt x="652" y="10027"/>
                  </a:cubicBezTo>
                  <a:cubicBezTo>
                    <a:pt x="652" y="10081"/>
                    <a:pt x="679" y="10099"/>
                    <a:pt x="723" y="10108"/>
                  </a:cubicBezTo>
                  <a:cubicBezTo>
                    <a:pt x="768" y="10108"/>
                    <a:pt x="795" y="10090"/>
                    <a:pt x="804" y="10036"/>
                  </a:cubicBezTo>
                  <a:close/>
                  <a:moveTo>
                    <a:pt x="6727" y="643"/>
                  </a:moveTo>
                  <a:cubicBezTo>
                    <a:pt x="6682" y="643"/>
                    <a:pt x="6656" y="660"/>
                    <a:pt x="6656" y="705"/>
                  </a:cubicBezTo>
                  <a:cubicBezTo>
                    <a:pt x="6647" y="750"/>
                    <a:pt x="6674" y="776"/>
                    <a:pt x="6718" y="785"/>
                  </a:cubicBezTo>
                  <a:cubicBezTo>
                    <a:pt x="6763" y="785"/>
                    <a:pt x="6790" y="759"/>
                    <a:pt x="6798" y="714"/>
                  </a:cubicBezTo>
                  <a:cubicBezTo>
                    <a:pt x="6790" y="669"/>
                    <a:pt x="6772" y="643"/>
                    <a:pt x="6727" y="643"/>
                  </a:cubicBezTo>
                  <a:close/>
                  <a:moveTo>
                    <a:pt x="2070" y="3301"/>
                  </a:moveTo>
                  <a:cubicBezTo>
                    <a:pt x="2026" y="3301"/>
                    <a:pt x="1999" y="3328"/>
                    <a:pt x="1999" y="3372"/>
                  </a:cubicBezTo>
                  <a:cubicBezTo>
                    <a:pt x="1999" y="3408"/>
                    <a:pt x="2017" y="3435"/>
                    <a:pt x="2061" y="3444"/>
                  </a:cubicBezTo>
                  <a:cubicBezTo>
                    <a:pt x="2106" y="3444"/>
                    <a:pt x="2133" y="3417"/>
                    <a:pt x="2133" y="3363"/>
                  </a:cubicBezTo>
                  <a:cubicBezTo>
                    <a:pt x="2133" y="3337"/>
                    <a:pt x="2115" y="3310"/>
                    <a:pt x="2070" y="3301"/>
                  </a:cubicBezTo>
                  <a:close/>
                  <a:moveTo>
                    <a:pt x="723" y="11303"/>
                  </a:moveTo>
                  <a:cubicBezTo>
                    <a:pt x="679" y="11303"/>
                    <a:pt x="652" y="11330"/>
                    <a:pt x="661" y="11374"/>
                  </a:cubicBezTo>
                  <a:cubicBezTo>
                    <a:pt x="661" y="11419"/>
                    <a:pt x="688" y="11446"/>
                    <a:pt x="732" y="11437"/>
                  </a:cubicBezTo>
                  <a:cubicBezTo>
                    <a:pt x="777" y="11437"/>
                    <a:pt x="795" y="11410"/>
                    <a:pt x="795" y="11366"/>
                  </a:cubicBezTo>
                  <a:cubicBezTo>
                    <a:pt x="786" y="11330"/>
                    <a:pt x="768" y="11303"/>
                    <a:pt x="723" y="11303"/>
                  </a:cubicBezTo>
                  <a:close/>
                  <a:moveTo>
                    <a:pt x="6076" y="643"/>
                  </a:moveTo>
                  <a:cubicBezTo>
                    <a:pt x="6031" y="643"/>
                    <a:pt x="5996" y="669"/>
                    <a:pt x="5996" y="714"/>
                  </a:cubicBezTo>
                  <a:cubicBezTo>
                    <a:pt x="5996" y="750"/>
                    <a:pt x="6022" y="776"/>
                    <a:pt x="6058" y="785"/>
                  </a:cubicBezTo>
                  <a:cubicBezTo>
                    <a:pt x="6103" y="785"/>
                    <a:pt x="6129" y="759"/>
                    <a:pt x="6138" y="714"/>
                  </a:cubicBezTo>
                  <a:cubicBezTo>
                    <a:pt x="6129" y="678"/>
                    <a:pt x="6112" y="651"/>
                    <a:pt x="6076" y="643"/>
                  </a:cubicBezTo>
                  <a:close/>
                  <a:moveTo>
                    <a:pt x="5389" y="651"/>
                  </a:moveTo>
                  <a:cubicBezTo>
                    <a:pt x="5344" y="643"/>
                    <a:pt x="5318" y="669"/>
                    <a:pt x="5318" y="714"/>
                  </a:cubicBezTo>
                  <a:cubicBezTo>
                    <a:pt x="5318" y="750"/>
                    <a:pt x="5344" y="776"/>
                    <a:pt x="5380" y="776"/>
                  </a:cubicBezTo>
                  <a:cubicBezTo>
                    <a:pt x="5425" y="785"/>
                    <a:pt x="5442" y="759"/>
                    <a:pt x="5451" y="714"/>
                  </a:cubicBezTo>
                  <a:cubicBezTo>
                    <a:pt x="5442" y="678"/>
                    <a:pt x="5425" y="651"/>
                    <a:pt x="5389" y="651"/>
                  </a:cubicBezTo>
                  <a:close/>
                  <a:moveTo>
                    <a:pt x="4140" y="15344"/>
                  </a:moveTo>
                  <a:cubicBezTo>
                    <a:pt x="4140" y="15300"/>
                    <a:pt x="4113" y="15282"/>
                    <a:pt x="4069" y="15273"/>
                  </a:cubicBezTo>
                  <a:cubicBezTo>
                    <a:pt x="4024" y="15273"/>
                    <a:pt x="3997" y="15300"/>
                    <a:pt x="3997" y="15344"/>
                  </a:cubicBezTo>
                  <a:cubicBezTo>
                    <a:pt x="3997" y="15389"/>
                    <a:pt x="4024" y="15416"/>
                    <a:pt x="4069" y="15416"/>
                  </a:cubicBezTo>
                  <a:cubicBezTo>
                    <a:pt x="4113" y="15416"/>
                    <a:pt x="4140" y="15389"/>
                    <a:pt x="4140" y="15344"/>
                  </a:cubicBezTo>
                  <a:close/>
                  <a:moveTo>
                    <a:pt x="4729" y="15273"/>
                  </a:moveTo>
                  <a:cubicBezTo>
                    <a:pt x="4675" y="15273"/>
                    <a:pt x="4648" y="15300"/>
                    <a:pt x="4648" y="15353"/>
                  </a:cubicBezTo>
                  <a:cubicBezTo>
                    <a:pt x="4648" y="15398"/>
                    <a:pt x="4675" y="15425"/>
                    <a:pt x="4720" y="15425"/>
                  </a:cubicBezTo>
                  <a:cubicBezTo>
                    <a:pt x="4773" y="15425"/>
                    <a:pt x="4800" y="15398"/>
                    <a:pt x="4800" y="15344"/>
                  </a:cubicBezTo>
                  <a:cubicBezTo>
                    <a:pt x="4800" y="15300"/>
                    <a:pt x="4773" y="15273"/>
                    <a:pt x="4729" y="15273"/>
                  </a:cubicBezTo>
                  <a:close/>
                  <a:moveTo>
                    <a:pt x="732" y="5299"/>
                  </a:moveTo>
                  <a:cubicBezTo>
                    <a:pt x="688" y="5299"/>
                    <a:pt x="661" y="5326"/>
                    <a:pt x="661" y="5371"/>
                  </a:cubicBezTo>
                  <a:cubicBezTo>
                    <a:pt x="652" y="5406"/>
                    <a:pt x="679" y="5433"/>
                    <a:pt x="714" y="5442"/>
                  </a:cubicBezTo>
                  <a:cubicBezTo>
                    <a:pt x="759" y="5442"/>
                    <a:pt x="786" y="5415"/>
                    <a:pt x="795" y="5371"/>
                  </a:cubicBezTo>
                  <a:cubicBezTo>
                    <a:pt x="795" y="5335"/>
                    <a:pt x="768" y="5308"/>
                    <a:pt x="732" y="5299"/>
                  </a:cubicBezTo>
                  <a:close/>
                  <a:moveTo>
                    <a:pt x="63" y="7440"/>
                  </a:moveTo>
                  <a:cubicBezTo>
                    <a:pt x="108" y="7440"/>
                    <a:pt x="126" y="7414"/>
                    <a:pt x="134" y="7378"/>
                  </a:cubicBezTo>
                  <a:cubicBezTo>
                    <a:pt x="134" y="7333"/>
                    <a:pt x="108" y="7307"/>
                    <a:pt x="72" y="7307"/>
                  </a:cubicBezTo>
                  <a:cubicBezTo>
                    <a:pt x="27" y="7307"/>
                    <a:pt x="10" y="7333"/>
                    <a:pt x="1" y="7378"/>
                  </a:cubicBezTo>
                  <a:cubicBezTo>
                    <a:pt x="10" y="7405"/>
                    <a:pt x="27" y="7431"/>
                    <a:pt x="63" y="7440"/>
                  </a:cubicBezTo>
                  <a:close/>
                  <a:moveTo>
                    <a:pt x="4657" y="16022"/>
                  </a:moveTo>
                  <a:cubicBezTo>
                    <a:pt x="4657" y="16067"/>
                    <a:pt x="4684" y="16094"/>
                    <a:pt x="4720" y="16094"/>
                  </a:cubicBezTo>
                  <a:cubicBezTo>
                    <a:pt x="4764" y="16094"/>
                    <a:pt x="4791" y="16067"/>
                    <a:pt x="4791" y="16031"/>
                  </a:cubicBezTo>
                  <a:cubicBezTo>
                    <a:pt x="4791" y="15996"/>
                    <a:pt x="4764" y="15969"/>
                    <a:pt x="4729" y="15960"/>
                  </a:cubicBezTo>
                  <a:cubicBezTo>
                    <a:pt x="4684" y="15969"/>
                    <a:pt x="4657" y="15987"/>
                    <a:pt x="4657" y="16022"/>
                  </a:cubicBezTo>
                  <a:close/>
                  <a:moveTo>
                    <a:pt x="804" y="7378"/>
                  </a:moveTo>
                  <a:cubicBezTo>
                    <a:pt x="804" y="7324"/>
                    <a:pt x="777" y="7298"/>
                    <a:pt x="723" y="7298"/>
                  </a:cubicBezTo>
                  <a:cubicBezTo>
                    <a:pt x="679" y="7298"/>
                    <a:pt x="652" y="7315"/>
                    <a:pt x="652" y="7360"/>
                  </a:cubicBezTo>
                  <a:cubicBezTo>
                    <a:pt x="643" y="7414"/>
                    <a:pt x="670" y="7440"/>
                    <a:pt x="723" y="7449"/>
                  </a:cubicBezTo>
                  <a:cubicBezTo>
                    <a:pt x="768" y="7449"/>
                    <a:pt x="795" y="7422"/>
                    <a:pt x="804" y="7378"/>
                  </a:cubicBezTo>
                  <a:close/>
                  <a:moveTo>
                    <a:pt x="1410" y="5942"/>
                  </a:moveTo>
                  <a:cubicBezTo>
                    <a:pt x="1357" y="5933"/>
                    <a:pt x="1321" y="5968"/>
                    <a:pt x="1321" y="6022"/>
                  </a:cubicBezTo>
                  <a:cubicBezTo>
                    <a:pt x="1312" y="6084"/>
                    <a:pt x="1348" y="6120"/>
                    <a:pt x="1410" y="6120"/>
                  </a:cubicBezTo>
                  <a:cubicBezTo>
                    <a:pt x="1464" y="6120"/>
                    <a:pt x="1490" y="6084"/>
                    <a:pt x="1499" y="6031"/>
                  </a:cubicBezTo>
                  <a:cubicBezTo>
                    <a:pt x="1490" y="5986"/>
                    <a:pt x="1464" y="5942"/>
                    <a:pt x="1410" y="5942"/>
                  </a:cubicBezTo>
                  <a:close/>
                  <a:moveTo>
                    <a:pt x="6058" y="1285"/>
                  </a:moveTo>
                  <a:cubicBezTo>
                    <a:pt x="6013" y="1294"/>
                    <a:pt x="5978" y="1329"/>
                    <a:pt x="5978" y="1374"/>
                  </a:cubicBezTo>
                  <a:cubicBezTo>
                    <a:pt x="5987" y="1428"/>
                    <a:pt x="6022" y="1463"/>
                    <a:pt x="6076" y="1454"/>
                  </a:cubicBezTo>
                  <a:cubicBezTo>
                    <a:pt x="6120" y="1454"/>
                    <a:pt x="6147" y="1419"/>
                    <a:pt x="6156" y="1365"/>
                  </a:cubicBezTo>
                  <a:cubicBezTo>
                    <a:pt x="6138" y="1321"/>
                    <a:pt x="6112" y="1285"/>
                    <a:pt x="6058" y="1285"/>
                  </a:cubicBezTo>
                  <a:close/>
                  <a:moveTo>
                    <a:pt x="6816" y="1365"/>
                  </a:moveTo>
                  <a:cubicBezTo>
                    <a:pt x="6807" y="1321"/>
                    <a:pt x="6781" y="1285"/>
                    <a:pt x="6727" y="1285"/>
                  </a:cubicBezTo>
                  <a:cubicBezTo>
                    <a:pt x="6674" y="1285"/>
                    <a:pt x="6638" y="1312"/>
                    <a:pt x="6638" y="1365"/>
                  </a:cubicBezTo>
                  <a:cubicBezTo>
                    <a:pt x="6638" y="1428"/>
                    <a:pt x="6674" y="1454"/>
                    <a:pt x="6727" y="1463"/>
                  </a:cubicBezTo>
                  <a:cubicBezTo>
                    <a:pt x="6781" y="1454"/>
                    <a:pt x="6816" y="1428"/>
                    <a:pt x="6816" y="1365"/>
                  </a:cubicBezTo>
                  <a:close/>
                  <a:moveTo>
                    <a:pt x="2632" y="4024"/>
                  </a:moveTo>
                  <a:cubicBezTo>
                    <a:pt x="2632" y="4086"/>
                    <a:pt x="2668" y="4122"/>
                    <a:pt x="2730" y="4122"/>
                  </a:cubicBezTo>
                  <a:cubicBezTo>
                    <a:pt x="2784" y="4122"/>
                    <a:pt x="2820" y="4086"/>
                    <a:pt x="2820" y="4033"/>
                  </a:cubicBezTo>
                  <a:cubicBezTo>
                    <a:pt x="2820" y="3970"/>
                    <a:pt x="2784" y="3943"/>
                    <a:pt x="2713" y="3934"/>
                  </a:cubicBezTo>
                  <a:cubicBezTo>
                    <a:pt x="2668" y="3943"/>
                    <a:pt x="2632" y="3970"/>
                    <a:pt x="2632" y="4024"/>
                  </a:cubicBezTo>
                  <a:close/>
                  <a:moveTo>
                    <a:pt x="2070" y="11276"/>
                  </a:moveTo>
                  <a:cubicBezTo>
                    <a:pt x="2008" y="11276"/>
                    <a:pt x="1972" y="11303"/>
                    <a:pt x="1972" y="11366"/>
                  </a:cubicBezTo>
                  <a:cubicBezTo>
                    <a:pt x="1963" y="11428"/>
                    <a:pt x="1999" y="11464"/>
                    <a:pt x="2070" y="11464"/>
                  </a:cubicBezTo>
                  <a:cubicBezTo>
                    <a:pt x="2124" y="11464"/>
                    <a:pt x="2160" y="11428"/>
                    <a:pt x="2160" y="11374"/>
                  </a:cubicBezTo>
                  <a:cubicBezTo>
                    <a:pt x="2160" y="11312"/>
                    <a:pt x="2133" y="11276"/>
                    <a:pt x="2070" y="11276"/>
                  </a:cubicBezTo>
                  <a:close/>
                  <a:moveTo>
                    <a:pt x="2811" y="3381"/>
                  </a:moveTo>
                  <a:cubicBezTo>
                    <a:pt x="2811" y="3328"/>
                    <a:pt x="2784" y="3292"/>
                    <a:pt x="2730" y="3283"/>
                  </a:cubicBezTo>
                  <a:cubicBezTo>
                    <a:pt x="2677" y="3283"/>
                    <a:pt x="2641" y="3319"/>
                    <a:pt x="2641" y="3363"/>
                  </a:cubicBezTo>
                  <a:cubicBezTo>
                    <a:pt x="2632" y="3417"/>
                    <a:pt x="2668" y="3444"/>
                    <a:pt x="2722" y="3462"/>
                  </a:cubicBezTo>
                  <a:cubicBezTo>
                    <a:pt x="2775" y="3453"/>
                    <a:pt x="2802" y="3426"/>
                    <a:pt x="2811" y="3381"/>
                  </a:cubicBezTo>
                  <a:close/>
                  <a:moveTo>
                    <a:pt x="1499" y="11366"/>
                  </a:moveTo>
                  <a:cubicBezTo>
                    <a:pt x="1490" y="11321"/>
                    <a:pt x="1464" y="11285"/>
                    <a:pt x="1410" y="11285"/>
                  </a:cubicBezTo>
                  <a:cubicBezTo>
                    <a:pt x="1357" y="11276"/>
                    <a:pt x="1321" y="11312"/>
                    <a:pt x="1321" y="11366"/>
                  </a:cubicBezTo>
                  <a:cubicBezTo>
                    <a:pt x="1321" y="11419"/>
                    <a:pt x="1357" y="11455"/>
                    <a:pt x="1410" y="11464"/>
                  </a:cubicBezTo>
                  <a:cubicBezTo>
                    <a:pt x="1464" y="11455"/>
                    <a:pt x="1499" y="11419"/>
                    <a:pt x="1499" y="11366"/>
                  </a:cubicBezTo>
                  <a:close/>
                  <a:moveTo>
                    <a:pt x="3319" y="3363"/>
                  </a:moveTo>
                  <a:cubicBezTo>
                    <a:pt x="3310" y="3426"/>
                    <a:pt x="3346" y="3462"/>
                    <a:pt x="3408" y="3462"/>
                  </a:cubicBezTo>
                  <a:cubicBezTo>
                    <a:pt x="3462" y="3462"/>
                    <a:pt x="3498" y="3426"/>
                    <a:pt x="3498" y="3372"/>
                  </a:cubicBezTo>
                  <a:cubicBezTo>
                    <a:pt x="3498" y="3319"/>
                    <a:pt x="3462" y="3283"/>
                    <a:pt x="3400" y="3274"/>
                  </a:cubicBezTo>
                  <a:cubicBezTo>
                    <a:pt x="3355" y="3283"/>
                    <a:pt x="3319" y="3310"/>
                    <a:pt x="3319" y="3363"/>
                  </a:cubicBezTo>
                  <a:close/>
                  <a:moveTo>
                    <a:pt x="3382" y="13944"/>
                  </a:moveTo>
                  <a:cubicBezTo>
                    <a:pt x="3328" y="13944"/>
                    <a:pt x="3301" y="13979"/>
                    <a:pt x="3292" y="14024"/>
                  </a:cubicBezTo>
                  <a:cubicBezTo>
                    <a:pt x="3292" y="14078"/>
                    <a:pt x="3328" y="14113"/>
                    <a:pt x="3382" y="14113"/>
                  </a:cubicBezTo>
                  <a:cubicBezTo>
                    <a:pt x="3435" y="14122"/>
                    <a:pt x="3462" y="14078"/>
                    <a:pt x="3471" y="14024"/>
                  </a:cubicBezTo>
                  <a:cubicBezTo>
                    <a:pt x="3462" y="13979"/>
                    <a:pt x="3435" y="13935"/>
                    <a:pt x="3382" y="13944"/>
                  </a:cubicBezTo>
                  <a:moveTo>
                    <a:pt x="4060" y="13935"/>
                  </a:moveTo>
                  <a:cubicBezTo>
                    <a:pt x="4006" y="13935"/>
                    <a:pt x="3970" y="13979"/>
                    <a:pt x="3970" y="14033"/>
                  </a:cubicBezTo>
                  <a:cubicBezTo>
                    <a:pt x="3979" y="14095"/>
                    <a:pt x="4015" y="14122"/>
                    <a:pt x="4069" y="14122"/>
                  </a:cubicBezTo>
                  <a:cubicBezTo>
                    <a:pt x="4131" y="14122"/>
                    <a:pt x="4158" y="14086"/>
                    <a:pt x="4158" y="14024"/>
                  </a:cubicBezTo>
                  <a:cubicBezTo>
                    <a:pt x="4149" y="13971"/>
                    <a:pt x="4122" y="13935"/>
                    <a:pt x="4060" y="13935"/>
                  </a:cubicBezTo>
                  <a:close/>
                  <a:moveTo>
                    <a:pt x="3489" y="2712"/>
                  </a:moveTo>
                  <a:cubicBezTo>
                    <a:pt x="3489" y="2659"/>
                    <a:pt x="3453" y="2623"/>
                    <a:pt x="3400" y="2632"/>
                  </a:cubicBezTo>
                  <a:cubicBezTo>
                    <a:pt x="3346" y="2632"/>
                    <a:pt x="3319" y="2668"/>
                    <a:pt x="3328" y="2721"/>
                  </a:cubicBezTo>
                  <a:cubicBezTo>
                    <a:pt x="3328" y="2775"/>
                    <a:pt x="3364" y="2792"/>
                    <a:pt x="3408" y="2801"/>
                  </a:cubicBezTo>
                  <a:cubicBezTo>
                    <a:pt x="3462" y="2792"/>
                    <a:pt x="3489" y="2766"/>
                    <a:pt x="3489" y="2712"/>
                  </a:cubicBezTo>
                  <a:close/>
                  <a:moveTo>
                    <a:pt x="2160" y="12026"/>
                  </a:moveTo>
                  <a:cubicBezTo>
                    <a:pt x="2160" y="11972"/>
                    <a:pt x="2124" y="11937"/>
                    <a:pt x="2061" y="11937"/>
                  </a:cubicBezTo>
                  <a:cubicBezTo>
                    <a:pt x="2008" y="11937"/>
                    <a:pt x="1972" y="11972"/>
                    <a:pt x="1972" y="12026"/>
                  </a:cubicBezTo>
                  <a:cubicBezTo>
                    <a:pt x="1972" y="12088"/>
                    <a:pt x="2017" y="12124"/>
                    <a:pt x="2070" y="12124"/>
                  </a:cubicBezTo>
                  <a:cubicBezTo>
                    <a:pt x="2124" y="12115"/>
                    <a:pt x="2160" y="12088"/>
                    <a:pt x="2160" y="12026"/>
                  </a:cubicBezTo>
                  <a:close/>
                  <a:moveTo>
                    <a:pt x="2722" y="13257"/>
                  </a:moveTo>
                  <a:cubicBezTo>
                    <a:pt x="2677" y="13257"/>
                    <a:pt x="2641" y="13293"/>
                    <a:pt x="2641" y="13337"/>
                  </a:cubicBezTo>
                  <a:cubicBezTo>
                    <a:pt x="2632" y="13391"/>
                    <a:pt x="2668" y="13426"/>
                    <a:pt x="2722" y="13435"/>
                  </a:cubicBezTo>
                  <a:cubicBezTo>
                    <a:pt x="2775" y="13435"/>
                    <a:pt x="2802" y="13400"/>
                    <a:pt x="2820" y="13346"/>
                  </a:cubicBezTo>
                  <a:cubicBezTo>
                    <a:pt x="2802" y="13301"/>
                    <a:pt x="2784" y="13257"/>
                    <a:pt x="2722" y="13257"/>
                  </a:cubicBezTo>
                  <a:moveTo>
                    <a:pt x="1972" y="5371"/>
                  </a:moveTo>
                  <a:cubicBezTo>
                    <a:pt x="1972" y="5424"/>
                    <a:pt x="1999" y="5460"/>
                    <a:pt x="2061" y="5469"/>
                  </a:cubicBezTo>
                  <a:cubicBezTo>
                    <a:pt x="2124" y="5469"/>
                    <a:pt x="2160" y="5433"/>
                    <a:pt x="2160" y="5380"/>
                  </a:cubicBezTo>
                  <a:cubicBezTo>
                    <a:pt x="2160" y="5317"/>
                    <a:pt x="2133" y="5281"/>
                    <a:pt x="2070" y="5273"/>
                  </a:cubicBezTo>
                  <a:cubicBezTo>
                    <a:pt x="2017" y="5281"/>
                    <a:pt x="1972" y="5308"/>
                    <a:pt x="1972" y="5371"/>
                  </a:cubicBezTo>
                  <a:close/>
                  <a:moveTo>
                    <a:pt x="1401" y="5290"/>
                  </a:moveTo>
                  <a:cubicBezTo>
                    <a:pt x="1348" y="5290"/>
                    <a:pt x="1321" y="5326"/>
                    <a:pt x="1321" y="5380"/>
                  </a:cubicBezTo>
                  <a:cubicBezTo>
                    <a:pt x="1330" y="5424"/>
                    <a:pt x="1366" y="5460"/>
                    <a:pt x="1419" y="5451"/>
                  </a:cubicBezTo>
                  <a:cubicBezTo>
                    <a:pt x="1464" y="5451"/>
                    <a:pt x="1490" y="5415"/>
                    <a:pt x="1490" y="5371"/>
                  </a:cubicBezTo>
                  <a:cubicBezTo>
                    <a:pt x="1482" y="5317"/>
                    <a:pt x="1455" y="5281"/>
                    <a:pt x="1401" y="5290"/>
                  </a:cubicBezTo>
                  <a:close/>
                  <a:moveTo>
                    <a:pt x="2070" y="4621"/>
                  </a:moveTo>
                  <a:cubicBezTo>
                    <a:pt x="2017" y="4621"/>
                    <a:pt x="1981" y="4657"/>
                    <a:pt x="1972" y="4711"/>
                  </a:cubicBezTo>
                  <a:cubicBezTo>
                    <a:pt x="1972" y="4764"/>
                    <a:pt x="2008" y="4800"/>
                    <a:pt x="2070" y="4800"/>
                  </a:cubicBezTo>
                  <a:cubicBezTo>
                    <a:pt x="2124" y="4800"/>
                    <a:pt x="2151" y="4764"/>
                    <a:pt x="2160" y="4711"/>
                  </a:cubicBezTo>
                  <a:cubicBezTo>
                    <a:pt x="2151" y="4657"/>
                    <a:pt x="2124" y="4621"/>
                    <a:pt x="2070" y="4621"/>
                  </a:cubicBezTo>
                  <a:close/>
                  <a:moveTo>
                    <a:pt x="2632" y="4711"/>
                  </a:moveTo>
                  <a:cubicBezTo>
                    <a:pt x="2632" y="4773"/>
                    <a:pt x="2659" y="4809"/>
                    <a:pt x="2722" y="4809"/>
                  </a:cubicBezTo>
                  <a:cubicBezTo>
                    <a:pt x="2784" y="4809"/>
                    <a:pt x="2820" y="4773"/>
                    <a:pt x="2820" y="4711"/>
                  </a:cubicBezTo>
                  <a:cubicBezTo>
                    <a:pt x="2820" y="4648"/>
                    <a:pt x="2784" y="4621"/>
                    <a:pt x="2722" y="4612"/>
                  </a:cubicBezTo>
                  <a:cubicBezTo>
                    <a:pt x="2668" y="4621"/>
                    <a:pt x="2632" y="4648"/>
                    <a:pt x="2632" y="4711"/>
                  </a:cubicBezTo>
                  <a:close/>
                  <a:moveTo>
                    <a:pt x="4640" y="2052"/>
                  </a:moveTo>
                  <a:cubicBezTo>
                    <a:pt x="4640" y="2106"/>
                    <a:pt x="4666" y="2141"/>
                    <a:pt x="4720" y="2141"/>
                  </a:cubicBezTo>
                  <a:cubicBezTo>
                    <a:pt x="4773" y="2150"/>
                    <a:pt x="4809" y="2115"/>
                    <a:pt x="4809" y="2061"/>
                  </a:cubicBezTo>
                  <a:cubicBezTo>
                    <a:pt x="4818" y="2007"/>
                    <a:pt x="4782" y="1972"/>
                    <a:pt x="4729" y="1963"/>
                  </a:cubicBezTo>
                  <a:cubicBezTo>
                    <a:pt x="4675" y="1972"/>
                    <a:pt x="4640" y="1999"/>
                    <a:pt x="4640" y="2052"/>
                  </a:cubicBezTo>
                  <a:close/>
                  <a:moveTo>
                    <a:pt x="5478" y="2061"/>
                  </a:moveTo>
                  <a:cubicBezTo>
                    <a:pt x="5478" y="1999"/>
                    <a:pt x="5442" y="1963"/>
                    <a:pt x="5380" y="1963"/>
                  </a:cubicBezTo>
                  <a:cubicBezTo>
                    <a:pt x="5326" y="1963"/>
                    <a:pt x="5291" y="1999"/>
                    <a:pt x="5291" y="2052"/>
                  </a:cubicBezTo>
                  <a:cubicBezTo>
                    <a:pt x="5291" y="2115"/>
                    <a:pt x="5326" y="2141"/>
                    <a:pt x="5389" y="2150"/>
                  </a:cubicBezTo>
                  <a:cubicBezTo>
                    <a:pt x="5442" y="2141"/>
                    <a:pt x="5478" y="2115"/>
                    <a:pt x="5478" y="2061"/>
                  </a:cubicBezTo>
                  <a:close/>
                  <a:moveTo>
                    <a:pt x="6067" y="1954"/>
                  </a:moveTo>
                  <a:cubicBezTo>
                    <a:pt x="6013" y="1954"/>
                    <a:pt x="5969" y="1990"/>
                    <a:pt x="5969" y="2052"/>
                  </a:cubicBezTo>
                  <a:cubicBezTo>
                    <a:pt x="5969" y="2115"/>
                    <a:pt x="6004" y="2150"/>
                    <a:pt x="6067" y="2150"/>
                  </a:cubicBezTo>
                  <a:cubicBezTo>
                    <a:pt x="6129" y="2150"/>
                    <a:pt x="6156" y="2115"/>
                    <a:pt x="6165" y="2052"/>
                  </a:cubicBezTo>
                  <a:cubicBezTo>
                    <a:pt x="6156" y="1999"/>
                    <a:pt x="6129" y="1963"/>
                    <a:pt x="6067" y="1954"/>
                  </a:cubicBezTo>
                  <a:close/>
                  <a:moveTo>
                    <a:pt x="714" y="9287"/>
                  </a:moveTo>
                  <a:cubicBezTo>
                    <a:pt x="670" y="9296"/>
                    <a:pt x="634" y="9323"/>
                    <a:pt x="643" y="9376"/>
                  </a:cubicBezTo>
                  <a:cubicBezTo>
                    <a:pt x="643" y="9430"/>
                    <a:pt x="679" y="9456"/>
                    <a:pt x="732" y="9456"/>
                  </a:cubicBezTo>
                  <a:cubicBezTo>
                    <a:pt x="786" y="9448"/>
                    <a:pt x="804" y="9412"/>
                    <a:pt x="812" y="9367"/>
                  </a:cubicBezTo>
                  <a:cubicBezTo>
                    <a:pt x="804" y="9314"/>
                    <a:pt x="768" y="9278"/>
                    <a:pt x="714" y="9287"/>
                  </a:cubicBezTo>
                  <a:close/>
                  <a:moveTo>
                    <a:pt x="1401" y="9278"/>
                  </a:moveTo>
                  <a:cubicBezTo>
                    <a:pt x="1348" y="9278"/>
                    <a:pt x="1312" y="9314"/>
                    <a:pt x="1312" y="9376"/>
                  </a:cubicBezTo>
                  <a:cubicBezTo>
                    <a:pt x="1312" y="9430"/>
                    <a:pt x="1348" y="9465"/>
                    <a:pt x="1410" y="9465"/>
                  </a:cubicBezTo>
                  <a:cubicBezTo>
                    <a:pt x="1473" y="9465"/>
                    <a:pt x="1499" y="9430"/>
                    <a:pt x="1499" y="9367"/>
                  </a:cubicBezTo>
                  <a:cubicBezTo>
                    <a:pt x="1499" y="9314"/>
                    <a:pt x="1464" y="9278"/>
                    <a:pt x="1401" y="9278"/>
                  </a:cubicBezTo>
                  <a:close/>
                  <a:moveTo>
                    <a:pt x="1499" y="10036"/>
                  </a:moveTo>
                  <a:cubicBezTo>
                    <a:pt x="1499" y="9974"/>
                    <a:pt x="1464" y="9938"/>
                    <a:pt x="1410" y="9938"/>
                  </a:cubicBezTo>
                  <a:cubicBezTo>
                    <a:pt x="1357" y="9938"/>
                    <a:pt x="1321" y="9974"/>
                    <a:pt x="1312" y="10027"/>
                  </a:cubicBezTo>
                  <a:cubicBezTo>
                    <a:pt x="1312" y="10081"/>
                    <a:pt x="1348" y="10117"/>
                    <a:pt x="1410" y="10126"/>
                  </a:cubicBezTo>
                  <a:cubicBezTo>
                    <a:pt x="1464" y="10117"/>
                    <a:pt x="1499" y="10090"/>
                    <a:pt x="1499" y="10036"/>
                  </a:cubicBezTo>
                  <a:close/>
                  <a:moveTo>
                    <a:pt x="2052" y="12606"/>
                  </a:moveTo>
                  <a:cubicBezTo>
                    <a:pt x="2008" y="12615"/>
                    <a:pt x="1981" y="12641"/>
                    <a:pt x="1981" y="12695"/>
                  </a:cubicBezTo>
                  <a:cubicBezTo>
                    <a:pt x="1990" y="12748"/>
                    <a:pt x="2026" y="12775"/>
                    <a:pt x="2079" y="12775"/>
                  </a:cubicBezTo>
                  <a:cubicBezTo>
                    <a:pt x="2124" y="12766"/>
                    <a:pt x="2151" y="12730"/>
                    <a:pt x="2151" y="12686"/>
                  </a:cubicBezTo>
                  <a:cubicBezTo>
                    <a:pt x="2142" y="12632"/>
                    <a:pt x="2106" y="12597"/>
                    <a:pt x="2052" y="12606"/>
                  </a:cubicBezTo>
                  <a:close/>
                  <a:moveTo>
                    <a:pt x="3292" y="13346"/>
                  </a:moveTo>
                  <a:cubicBezTo>
                    <a:pt x="3292" y="13408"/>
                    <a:pt x="3328" y="13444"/>
                    <a:pt x="3382" y="13444"/>
                  </a:cubicBezTo>
                  <a:cubicBezTo>
                    <a:pt x="3444" y="13444"/>
                    <a:pt x="3480" y="13408"/>
                    <a:pt x="3480" y="13346"/>
                  </a:cubicBezTo>
                  <a:cubicBezTo>
                    <a:pt x="3480" y="13284"/>
                    <a:pt x="3444" y="13257"/>
                    <a:pt x="3382" y="13248"/>
                  </a:cubicBezTo>
                  <a:cubicBezTo>
                    <a:pt x="3328" y="13257"/>
                    <a:pt x="3292" y="13293"/>
                    <a:pt x="3292" y="13346"/>
                  </a:cubicBezTo>
                  <a:close/>
                  <a:moveTo>
                    <a:pt x="2820" y="12686"/>
                  </a:moveTo>
                  <a:cubicBezTo>
                    <a:pt x="2820" y="12632"/>
                    <a:pt x="2784" y="12597"/>
                    <a:pt x="2722" y="12597"/>
                  </a:cubicBezTo>
                  <a:cubicBezTo>
                    <a:pt x="2668" y="12597"/>
                    <a:pt x="2632" y="12632"/>
                    <a:pt x="2632" y="12686"/>
                  </a:cubicBezTo>
                  <a:cubicBezTo>
                    <a:pt x="2632" y="12748"/>
                    <a:pt x="2668" y="12775"/>
                    <a:pt x="2722" y="12784"/>
                  </a:cubicBezTo>
                  <a:cubicBezTo>
                    <a:pt x="2784" y="12775"/>
                    <a:pt x="2820" y="12748"/>
                    <a:pt x="2820" y="12686"/>
                  </a:cubicBezTo>
                  <a:close/>
                  <a:moveTo>
                    <a:pt x="1321" y="10688"/>
                  </a:moveTo>
                  <a:cubicBezTo>
                    <a:pt x="1321" y="10741"/>
                    <a:pt x="1348" y="10777"/>
                    <a:pt x="1401" y="10777"/>
                  </a:cubicBezTo>
                  <a:cubicBezTo>
                    <a:pt x="1464" y="10777"/>
                    <a:pt x="1499" y="10741"/>
                    <a:pt x="1499" y="10688"/>
                  </a:cubicBezTo>
                  <a:cubicBezTo>
                    <a:pt x="1499" y="10634"/>
                    <a:pt x="1455" y="10598"/>
                    <a:pt x="1401" y="10598"/>
                  </a:cubicBezTo>
                  <a:cubicBezTo>
                    <a:pt x="1357" y="10607"/>
                    <a:pt x="1321" y="10634"/>
                    <a:pt x="1321" y="10688"/>
                  </a:cubicBezTo>
                  <a:close/>
                  <a:moveTo>
                    <a:pt x="4631" y="2703"/>
                  </a:moveTo>
                  <a:cubicBezTo>
                    <a:pt x="4622" y="2766"/>
                    <a:pt x="4657" y="2801"/>
                    <a:pt x="4720" y="2810"/>
                  </a:cubicBezTo>
                  <a:cubicBezTo>
                    <a:pt x="4782" y="2810"/>
                    <a:pt x="4818" y="2784"/>
                    <a:pt x="4818" y="2712"/>
                  </a:cubicBezTo>
                  <a:cubicBezTo>
                    <a:pt x="4818" y="2650"/>
                    <a:pt x="4782" y="2623"/>
                    <a:pt x="4729" y="2614"/>
                  </a:cubicBezTo>
                  <a:cubicBezTo>
                    <a:pt x="4666" y="2614"/>
                    <a:pt x="4631" y="2650"/>
                    <a:pt x="4631" y="2703"/>
                  </a:cubicBezTo>
                  <a:close/>
                  <a:moveTo>
                    <a:pt x="4078" y="2623"/>
                  </a:moveTo>
                  <a:cubicBezTo>
                    <a:pt x="4024" y="2614"/>
                    <a:pt x="3979" y="2650"/>
                    <a:pt x="3979" y="2703"/>
                  </a:cubicBezTo>
                  <a:cubicBezTo>
                    <a:pt x="3970" y="2757"/>
                    <a:pt x="4006" y="2801"/>
                    <a:pt x="4060" y="2801"/>
                  </a:cubicBezTo>
                  <a:cubicBezTo>
                    <a:pt x="4113" y="2810"/>
                    <a:pt x="4149" y="2766"/>
                    <a:pt x="4158" y="2712"/>
                  </a:cubicBezTo>
                  <a:cubicBezTo>
                    <a:pt x="4149" y="2668"/>
                    <a:pt x="4131" y="2632"/>
                    <a:pt x="4078" y="2623"/>
                  </a:cubicBezTo>
                  <a:close/>
                  <a:moveTo>
                    <a:pt x="5478" y="14684"/>
                  </a:moveTo>
                  <a:cubicBezTo>
                    <a:pt x="5478" y="14631"/>
                    <a:pt x="5442" y="14595"/>
                    <a:pt x="5380" y="14595"/>
                  </a:cubicBezTo>
                  <a:cubicBezTo>
                    <a:pt x="5318" y="14595"/>
                    <a:pt x="5282" y="14631"/>
                    <a:pt x="5291" y="14693"/>
                  </a:cubicBezTo>
                  <a:cubicBezTo>
                    <a:pt x="5291" y="14756"/>
                    <a:pt x="5326" y="14782"/>
                    <a:pt x="5389" y="14782"/>
                  </a:cubicBezTo>
                  <a:cubicBezTo>
                    <a:pt x="5451" y="14773"/>
                    <a:pt x="5478" y="14747"/>
                    <a:pt x="5478" y="14684"/>
                  </a:cubicBezTo>
                  <a:close/>
                  <a:moveTo>
                    <a:pt x="732" y="7949"/>
                  </a:moveTo>
                  <a:cubicBezTo>
                    <a:pt x="679" y="7940"/>
                    <a:pt x="643" y="7976"/>
                    <a:pt x="643" y="8029"/>
                  </a:cubicBezTo>
                  <a:cubicBezTo>
                    <a:pt x="643" y="8083"/>
                    <a:pt x="670" y="8109"/>
                    <a:pt x="723" y="8118"/>
                  </a:cubicBezTo>
                  <a:cubicBezTo>
                    <a:pt x="777" y="8118"/>
                    <a:pt x="804" y="8083"/>
                    <a:pt x="812" y="8029"/>
                  </a:cubicBezTo>
                  <a:cubicBezTo>
                    <a:pt x="804" y="7985"/>
                    <a:pt x="777" y="7949"/>
                    <a:pt x="732" y="7949"/>
                  </a:cubicBezTo>
                  <a:close/>
                  <a:moveTo>
                    <a:pt x="1401" y="7940"/>
                  </a:moveTo>
                  <a:cubicBezTo>
                    <a:pt x="1348" y="7940"/>
                    <a:pt x="1312" y="7976"/>
                    <a:pt x="1312" y="8029"/>
                  </a:cubicBezTo>
                  <a:cubicBezTo>
                    <a:pt x="1312" y="8092"/>
                    <a:pt x="1348" y="8127"/>
                    <a:pt x="1410" y="8127"/>
                  </a:cubicBezTo>
                  <a:cubicBezTo>
                    <a:pt x="1473" y="8127"/>
                    <a:pt x="1499" y="8083"/>
                    <a:pt x="1508" y="8020"/>
                  </a:cubicBezTo>
                  <a:cubicBezTo>
                    <a:pt x="1490" y="7976"/>
                    <a:pt x="1464" y="7931"/>
                    <a:pt x="1401" y="7940"/>
                  </a:cubicBezTo>
                  <a:close/>
                  <a:moveTo>
                    <a:pt x="1410" y="6620"/>
                  </a:moveTo>
                  <a:cubicBezTo>
                    <a:pt x="1348" y="6620"/>
                    <a:pt x="1312" y="6655"/>
                    <a:pt x="1312" y="6718"/>
                  </a:cubicBezTo>
                  <a:cubicBezTo>
                    <a:pt x="1312" y="6771"/>
                    <a:pt x="1348" y="6807"/>
                    <a:pt x="1401" y="6807"/>
                  </a:cubicBezTo>
                  <a:cubicBezTo>
                    <a:pt x="1464" y="6807"/>
                    <a:pt x="1499" y="6771"/>
                    <a:pt x="1499" y="6700"/>
                  </a:cubicBezTo>
                  <a:cubicBezTo>
                    <a:pt x="1490" y="6655"/>
                    <a:pt x="1464" y="6620"/>
                    <a:pt x="1410" y="6620"/>
                  </a:cubicBezTo>
                  <a:close/>
                  <a:moveTo>
                    <a:pt x="1499" y="7378"/>
                  </a:moveTo>
                  <a:cubicBezTo>
                    <a:pt x="1499" y="7315"/>
                    <a:pt x="1473" y="7280"/>
                    <a:pt x="1410" y="7280"/>
                  </a:cubicBezTo>
                  <a:cubicBezTo>
                    <a:pt x="1348" y="7271"/>
                    <a:pt x="1312" y="7307"/>
                    <a:pt x="1312" y="7369"/>
                  </a:cubicBezTo>
                  <a:cubicBezTo>
                    <a:pt x="1312" y="7431"/>
                    <a:pt x="1348" y="7458"/>
                    <a:pt x="1401" y="7467"/>
                  </a:cubicBezTo>
                  <a:cubicBezTo>
                    <a:pt x="1464" y="7467"/>
                    <a:pt x="1499" y="7431"/>
                    <a:pt x="1499" y="7378"/>
                  </a:cubicBezTo>
                  <a:close/>
                  <a:moveTo>
                    <a:pt x="1401" y="8591"/>
                  </a:moveTo>
                  <a:cubicBezTo>
                    <a:pt x="1348" y="8600"/>
                    <a:pt x="1312" y="8636"/>
                    <a:pt x="1312" y="8689"/>
                  </a:cubicBezTo>
                  <a:cubicBezTo>
                    <a:pt x="1312" y="8752"/>
                    <a:pt x="1348" y="8787"/>
                    <a:pt x="1410" y="8778"/>
                  </a:cubicBezTo>
                  <a:cubicBezTo>
                    <a:pt x="1473" y="8778"/>
                    <a:pt x="1499" y="8743"/>
                    <a:pt x="1508" y="8680"/>
                  </a:cubicBezTo>
                  <a:cubicBezTo>
                    <a:pt x="1490" y="8636"/>
                    <a:pt x="1464" y="8591"/>
                    <a:pt x="1401" y="8591"/>
                  </a:cubicBezTo>
                  <a:close/>
                  <a:moveTo>
                    <a:pt x="732" y="8609"/>
                  </a:moveTo>
                  <a:cubicBezTo>
                    <a:pt x="679" y="8600"/>
                    <a:pt x="643" y="8636"/>
                    <a:pt x="643" y="8689"/>
                  </a:cubicBezTo>
                  <a:cubicBezTo>
                    <a:pt x="634" y="8734"/>
                    <a:pt x="670" y="8770"/>
                    <a:pt x="714" y="8770"/>
                  </a:cubicBezTo>
                  <a:cubicBezTo>
                    <a:pt x="768" y="8778"/>
                    <a:pt x="804" y="8743"/>
                    <a:pt x="812" y="8689"/>
                  </a:cubicBezTo>
                  <a:cubicBezTo>
                    <a:pt x="804" y="8645"/>
                    <a:pt x="786" y="8609"/>
                    <a:pt x="732" y="8609"/>
                  </a:cubicBezTo>
                  <a:close/>
                  <a:moveTo>
                    <a:pt x="5469" y="15344"/>
                  </a:moveTo>
                  <a:cubicBezTo>
                    <a:pt x="5469" y="15291"/>
                    <a:pt x="5434" y="15264"/>
                    <a:pt x="5389" y="15255"/>
                  </a:cubicBezTo>
                  <a:cubicBezTo>
                    <a:pt x="5335" y="15255"/>
                    <a:pt x="5300" y="15291"/>
                    <a:pt x="5300" y="15344"/>
                  </a:cubicBezTo>
                  <a:cubicBezTo>
                    <a:pt x="5300" y="15398"/>
                    <a:pt x="5335" y="15434"/>
                    <a:pt x="5389" y="15434"/>
                  </a:cubicBezTo>
                  <a:cubicBezTo>
                    <a:pt x="5442" y="15425"/>
                    <a:pt x="5478" y="15398"/>
                    <a:pt x="5469" y="15344"/>
                  </a:cubicBezTo>
                  <a:close/>
                  <a:moveTo>
                    <a:pt x="6067" y="15434"/>
                  </a:moveTo>
                  <a:cubicBezTo>
                    <a:pt x="6120" y="15442"/>
                    <a:pt x="6156" y="15407"/>
                    <a:pt x="6156" y="15353"/>
                  </a:cubicBezTo>
                  <a:cubicBezTo>
                    <a:pt x="6156" y="15291"/>
                    <a:pt x="6120" y="15255"/>
                    <a:pt x="6067" y="15255"/>
                  </a:cubicBezTo>
                  <a:cubicBezTo>
                    <a:pt x="6013" y="15255"/>
                    <a:pt x="5978" y="15291"/>
                    <a:pt x="5978" y="15344"/>
                  </a:cubicBezTo>
                  <a:cubicBezTo>
                    <a:pt x="5978" y="15398"/>
                    <a:pt x="6013" y="15434"/>
                    <a:pt x="6067" y="15434"/>
                  </a:cubicBezTo>
                  <a:close/>
                  <a:moveTo>
                    <a:pt x="6718" y="15255"/>
                  </a:moveTo>
                  <a:cubicBezTo>
                    <a:pt x="6665" y="15255"/>
                    <a:pt x="6629" y="15291"/>
                    <a:pt x="6629" y="15353"/>
                  </a:cubicBezTo>
                  <a:cubicBezTo>
                    <a:pt x="6638" y="15407"/>
                    <a:pt x="6674" y="15442"/>
                    <a:pt x="6727" y="15442"/>
                  </a:cubicBezTo>
                  <a:cubicBezTo>
                    <a:pt x="6790" y="15442"/>
                    <a:pt x="6816" y="15398"/>
                    <a:pt x="6816" y="15344"/>
                  </a:cubicBezTo>
                  <a:cubicBezTo>
                    <a:pt x="6807" y="15282"/>
                    <a:pt x="6781" y="15246"/>
                    <a:pt x="6718" y="15255"/>
                  </a:cubicBezTo>
                  <a:close/>
                  <a:moveTo>
                    <a:pt x="4078" y="14773"/>
                  </a:moveTo>
                  <a:cubicBezTo>
                    <a:pt x="4122" y="14764"/>
                    <a:pt x="4149" y="14738"/>
                    <a:pt x="4149" y="14684"/>
                  </a:cubicBezTo>
                  <a:cubicBezTo>
                    <a:pt x="4149" y="14631"/>
                    <a:pt x="4113" y="14604"/>
                    <a:pt x="4060" y="14604"/>
                  </a:cubicBezTo>
                  <a:cubicBezTo>
                    <a:pt x="4015" y="14604"/>
                    <a:pt x="3988" y="14640"/>
                    <a:pt x="3979" y="14693"/>
                  </a:cubicBezTo>
                  <a:cubicBezTo>
                    <a:pt x="3988" y="14747"/>
                    <a:pt x="4024" y="14773"/>
                    <a:pt x="4078" y="14773"/>
                  </a:cubicBezTo>
                  <a:close/>
                  <a:moveTo>
                    <a:pt x="4631" y="14684"/>
                  </a:moveTo>
                  <a:cubicBezTo>
                    <a:pt x="4631" y="14747"/>
                    <a:pt x="4666" y="14782"/>
                    <a:pt x="4729" y="14782"/>
                  </a:cubicBezTo>
                  <a:cubicBezTo>
                    <a:pt x="4782" y="14782"/>
                    <a:pt x="4818" y="14747"/>
                    <a:pt x="4818" y="14693"/>
                  </a:cubicBezTo>
                  <a:cubicBezTo>
                    <a:pt x="4818" y="14631"/>
                    <a:pt x="4782" y="14604"/>
                    <a:pt x="4720" y="14595"/>
                  </a:cubicBezTo>
                  <a:cubicBezTo>
                    <a:pt x="4675" y="14604"/>
                    <a:pt x="4631" y="14631"/>
                    <a:pt x="4631" y="14684"/>
                  </a:cubicBezTo>
                  <a:close/>
                  <a:moveTo>
                    <a:pt x="3489" y="12686"/>
                  </a:moveTo>
                  <a:cubicBezTo>
                    <a:pt x="3480" y="12615"/>
                    <a:pt x="3444" y="12579"/>
                    <a:pt x="3382" y="12588"/>
                  </a:cubicBezTo>
                  <a:cubicBezTo>
                    <a:pt x="3310" y="12588"/>
                    <a:pt x="3275" y="12632"/>
                    <a:pt x="3284" y="12695"/>
                  </a:cubicBezTo>
                  <a:cubicBezTo>
                    <a:pt x="3284" y="12757"/>
                    <a:pt x="3328" y="12793"/>
                    <a:pt x="3391" y="12793"/>
                  </a:cubicBezTo>
                  <a:cubicBezTo>
                    <a:pt x="3453" y="12784"/>
                    <a:pt x="3489" y="12748"/>
                    <a:pt x="3489" y="12686"/>
                  </a:cubicBezTo>
                  <a:close/>
                  <a:moveTo>
                    <a:pt x="5282" y="2712"/>
                  </a:moveTo>
                  <a:cubicBezTo>
                    <a:pt x="5282" y="2784"/>
                    <a:pt x="5326" y="2819"/>
                    <a:pt x="5389" y="2819"/>
                  </a:cubicBezTo>
                  <a:cubicBezTo>
                    <a:pt x="5451" y="2810"/>
                    <a:pt x="5487" y="2775"/>
                    <a:pt x="5487" y="2712"/>
                  </a:cubicBezTo>
                  <a:cubicBezTo>
                    <a:pt x="5487" y="2641"/>
                    <a:pt x="5442" y="2614"/>
                    <a:pt x="5380" y="2605"/>
                  </a:cubicBezTo>
                  <a:cubicBezTo>
                    <a:pt x="5318" y="2614"/>
                    <a:pt x="5282" y="2650"/>
                    <a:pt x="5282" y="2712"/>
                  </a:cubicBezTo>
                  <a:close/>
                  <a:moveTo>
                    <a:pt x="2061" y="10589"/>
                  </a:moveTo>
                  <a:cubicBezTo>
                    <a:pt x="2008" y="10589"/>
                    <a:pt x="1972" y="10625"/>
                    <a:pt x="1963" y="10679"/>
                  </a:cubicBezTo>
                  <a:cubicBezTo>
                    <a:pt x="1963" y="10750"/>
                    <a:pt x="1999" y="10786"/>
                    <a:pt x="2061" y="10786"/>
                  </a:cubicBezTo>
                  <a:cubicBezTo>
                    <a:pt x="2124" y="10795"/>
                    <a:pt x="2160" y="10750"/>
                    <a:pt x="2168" y="10688"/>
                  </a:cubicBezTo>
                  <a:cubicBezTo>
                    <a:pt x="2160" y="10625"/>
                    <a:pt x="2133" y="10589"/>
                    <a:pt x="2061" y="10589"/>
                  </a:cubicBezTo>
                  <a:close/>
                  <a:moveTo>
                    <a:pt x="3310" y="4033"/>
                  </a:moveTo>
                  <a:cubicBezTo>
                    <a:pt x="3310" y="4086"/>
                    <a:pt x="3337" y="4131"/>
                    <a:pt x="3400" y="4131"/>
                  </a:cubicBezTo>
                  <a:cubicBezTo>
                    <a:pt x="3462" y="4131"/>
                    <a:pt x="3507" y="4104"/>
                    <a:pt x="3507" y="4033"/>
                  </a:cubicBezTo>
                  <a:cubicBezTo>
                    <a:pt x="3507" y="3970"/>
                    <a:pt x="3471" y="3934"/>
                    <a:pt x="3408" y="3925"/>
                  </a:cubicBezTo>
                  <a:cubicBezTo>
                    <a:pt x="3346" y="3934"/>
                    <a:pt x="3310" y="3970"/>
                    <a:pt x="3310" y="4033"/>
                  </a:cubicBezTo>
                  <a:close/>
                  <a:moveTo>
                    <a:pt x="2722" y="11928"/>
                  </a:moveTo>
                  <a:cubicBezTo>
                    <a:pt x="2668" y="11928"/>
                    <a:pt x="2632" y="11963"/>
                    <a:pt x="2623" y="12017"/>
                  </a:cubicBezTo>
                  <a:cubicBezTo>
                    <a:pt x="2623" y="12088"/>
                    <a:pt x="2650" y="12124"/>
                    <a:pt x="2722" y="12133"/>
                  </a:cubicBezTo>
                  <a:cubicBezTo>
                    <a:pt x="2784" y="12133"/>
                    <a:pt x="2820" y="12097"/>
                    <a:pt x="2829" y="12035"/>
                  </a:cubicBezTo>
                  <a:cubicBezTo>
                    <a:pt x="2820" y="11972"/>
                    <a:pt x="2793" y="11928"/>
                    <a:pt x="2722" y="11928"/>
                  </a:cubicBezTo>
                  <a:close/>
                  <a:moveTo>
                    <a:pt x="3962" y="3372"/>
                  </a:moveTo>
                  <a:cubicBezTo>
                    <a:pt x="3962" y="3435"/>
                    <a:pt x="3997" y="3470"/>
                    <a:pt x="4060" y="3470"/>
                  </a:cubicBezTo>
                  <a:cubicBezTo>
                    <a:pt x="4122" y="3479"/>
                    <a:pt x="4167" y="3444"/>
                    <a:pt x="4167" y="3381"/>
                  </a:cubicBezTo>
                  <a:cubicBezTo>
                    <a:pt x="4167" y="3310"/>
                    <a:pt x="4131" y="3274"/>
                    <a:pt x="4069" y="3274"/>
                  </a:cubicBezTo>
                  <a:cubicBezTo>
                    <a:pt x="4006" y="3274"/>
                    <a:pt x="3970" y="3310"/>
                    <a:pt x="3962" y="3372"/>
                  </a:cubicBezTo>
                  <a:close/>
                  <a:moveTo>
                    <a:pt x="6165" y="14693"/>
                  </a:moveTo>
                  <a:cubicBezTo>
                    <a:pt x="6174" y="14622"/>
                    <a:pt x="6129" y="14586"/>
                    <a:pt x="6067" y="14586"/>
                  </a:cubicBezTo>
                  <a:cubicBezTo>
                    <a:pt x="6004" y="14586"/>
                    <a:pt x="5960" y="14622"/>
                    <a:pt x="5960" y="14684"/>
                  </a:cubicBezTo>
                  <a:cubicBezTo>
                    <a:pt x="5960" y="14756"/>
                    <a:pt x="6004" y="14782"/>
                    <a:pt x="6067" y="14791"/>
                  </a:cubicBezTo>
                  <a:cubicBezTo>
                    <a:pt x="6129" y="14791"/>
                    <a:pt x="6165" y="14756"/>
                    <a:pt x="6165" y="14693"/>
                  </a:cubicBezTo>
                  <a:close/>
                  <a:moveTo>
                    <a:pt x="4720" y="13926"/>
                  </a:moveTo>
                  <a:cubicBezTo>
                    <a:pt x="4657" y="13926"/>
                    <a:pt x="4622" y="13971"/>
                    <a:pt x="4622" y="14033"/>
                  </a:cubicBezTo>
                  <a:cubicBezTo>
                    <a:pt x="4622" y="14095"/>
                    <a:pt x="4666" y="14131"/>
                    <a:pt x="4729" y="14131"/>
                  </a:cubicBezTo>
                  <a:cubicBezTo>
                    <a:pt x="4791" y="14131"/>
                    <a:pt x="4827" y="14086"/>
                    <a:pt x="4827" y="14024"/>
                  </a:cubicBezTo>
                  <a:cubicBezTo>
                    <a:pt x="4818" y="13962"/>
                    <a:pt x="4782" y="13926"/>
                    <a:pt x="4720" y="13926"/>
                  </a:cubicBezTo>
                  <a:close/>
                  <a:moveTo>
                    <a:pt x="2061" y="6611"/>
                  </a:moveTo>
                  <a:cubicBezTo>
                    <a:pt x="1999" y="6611"/>
                    <a:pt x="1963" y="6655"/>
                    <a:pt x="1963" y="6718"/>
                  </a:cubicBezTo>
                  <a:cubicBezTo>
                    <a:pt x="1963" y="6780"/>
                    <a:pt x="2008" y="6816"/>
                    <a:pt x="2070" y="6816"/>
                  </a:cubicBezTo>
                  <a:cubicBezTo>
                    <a:pt x="2133" y="6816"/>
                    <a:pt x="2168" y="6771"/>
                    <a:pt x="2168" y="6709"/>
                  </a:cubicBezTo>
                  <a:cubicBezTo>
                    <a:pt x="2160" y="6646"/>
                    <a:pt x="2124" y="6611"/>
                    <a:pt x="2061" y="6611"/>
                  </a:cubicBezTo>
                  <a:close/>
                  <a:moveTo>
                    <a:pt x="1963" y="6040"/>
                  </a:moveTo>
                  <a:cubicBezTo>
                    <a:pt x="1972" y="6102"/>
                    <a:pt x="2008" y="6138"/>
                    <a:pt x="2079" y="6129"/>
                  </a:cubicBezTo>
                  <a:cubicBezTo>
                    <a:pt x="2133" y="6129"/>
                    <a:pt x="2168" y="6084"/>
                    <a:pt x="2168" y="6031"/>
                  </a:cubicBezTo>
                  <a:cubicBezTo>
                    <a:pt x="2168" y="5968"/>
                    <a:pt x="2124" y="5933"/>
                    <a:pt x="2061" y="5933"/>
                  </a:cubicBezTo>
                  <a:cubicBezTo>
                    <a:pt x="1999" y="5933"/>
                    <a:pt x="1963" y="5968"/>
                    <a:pt x="1963" y="6040"/>
                  </a:cubicBezTo>
                  <a:close/>
                  <a:moveTo>
                    <a:pt x="6718" y="1954"/>
                  </a:moveTo>
                  <a:cubicBezTo>
                    <a:pt x="6656" y="1954"/>
                    <a:pt x="6620" y="1999"/>
                    <a:pt x="6620" y="2052"/>
                  </a:cubicBezTo>
                  <a:cubicBezTo>
                    <a:pt x="6629" y="2115"/>
                    <a:pt x="6665" y="2159"/>
                    <a:pt x="6727" y="2150"/>
                  </a:cubicBezTo>
                  <a:cubicBezTo>
                    <a:pt x="6790" y="2150"/>
                    <a:pt x="6825" y="2115"/>
                    <a:pt x="6825" y="2043"/>
                  </a:cubicBezTo>
                  <a:cubicBezTo>
                    <a:pt x="6816" y="1990"/>
                    <a:pt x="6781" y="1954"/>
                    <a:pt x="6718" y="1954"/>
                  </a:cubicBezTo>
                  <a:close/>
                  <a:moveTo>
                    <a:pt x="2177" y="8689"/>
                  </a:moveTo>
                  <a:cubicBezTo>
                    <a:pt x="2177" y="8627"/>
                    <a:pt x="2142" y="8582"/>
                    <a:pt x="2079" y="8582"/>
                  </a:cubicBezTo>
                  <a:cubicBezTo>
                    <a:pt x="2008" y="8573"/>
                    <a:pt x="1963" y="8618"/>
                    <a:pt x="1954" y="8680"/>
                  </a:cubicBezTo>
                  <a:cubicBezTo>
                    <a:pt x="1954" y="8752"/>
                    <a:pt x="1999" y="8787"/>
                    <a:pt x="2061" y="8805"/>
                  </a:cubicBezTo>
                  <a:cubicBezTo>
                    <a:pt x="2133" y="8796"/>
                    <a:pt x="2177" y="8761"/>
                    <a:pt x="2177" y="8689"/>
                  </a:cubicBezTo>
                  <a:close/>
                  <a:moveTo>
                    <a:pt x="2070" y="7922"/>
                  </a:moveTo>
                  <a:cubicBezTo>
                    <a:pt x="2008" y="7922"/>
                    <a:pt x="1963" y="7958"/>
                    <a:pt x="1954" y="8020"/>
                  </a:cubicBezTo>
                  <a:cubicBezTo>
                    <a:pt x="1954" y="8092"/>
                    <a:pt x="1990" y="8136"/>
                    <a:pt x="2061" y="8136"/>
                  </a:cubicBezTo>
                  <a:cubicBezTo>
                    <a:pt x="2124" y="8145"/>
                    <a:pt x="2168" y="8100"/>
                    <a:pt x="2177" y="8029"/>
                  </a:cubicBezTo>
                  <a:cubicBezTo>
                    <a:pt x="2168" y="7967"/>
                    <a:pt x="2133" y="7922"/>
                    <a:pt x="2070" y="7922"/>
                  </a:cubicBezTo>
                  <a:close/>
                  <a:moveTo>
                    <a:pt x="2177" y="9385"/>
                  </a:moveTo>
                  <a:cubicBezTo>
                    <a:pt x="2177" y="9314"/>
                    <a:pt x="2142" y="9269"/>
                    <a:pt x="2070" y="9260"/>
                  </a:cubicBezTo>
                  <a:cubicBezTo>
                    <a:pt x="2008" y="9260"/>
                    <a:pt x="1963" y="9296"/>
                    <a:pt x="1963" y="9358"/>
                  </a:cubicBezTo>
                  <a:cubicBezTo>
                    <a:pt x="1954" y="9430"/>
                    <a:pt x="1999" y="9465"/>
                    <a:pt x="2061" y="9483"/>
                  </a:cubicBezTo>
                  <a:cubicBezTo>
                    <a:pt x="2124" y="9474"/>
                    <a:pt x="2168" y="9448"/>
                    <a:pt x="2177" y="9385"/>
                  </a:cubicBezTo>
                  <a:close/>
                  <a:moveTo>
                    <a:pt x="5960" y="2721"/>
                  </a:moveTo>
                  <a:cubicBezTo>
                    <a:pt x="5960" y="2784"/>
                    <a:pt x="6004" y="2819"/>
                    <a:pt x="6067" y="2819"/>
                  </a:cubicBezTo>
                  <a:cubicBezTo>
                    <a:pt x="6129" y="2819"/>
                    <a:pt x="6174" y="2775"/>
                    <a:pt x="6174" y="2712"/>
                  </a:cubicBezTo>
                  <a:cubicBezTo>
                    <a:pt x="6174" y="2641"/>
                    <a:pt x="6129" y="2605"/>
                    <a:pt x="6058" y="2596"/>
                  </a:cubicBezTo>
                  <a:cubicBezTo>
                    <a:pt x="5996" y="2614"/>
                    <a:pt x="5951" y="2650"/>
                    <a:pt x="5960" y="2721"/>
                  </a:cubicBezTo>
                  <a:close/>
                  <a:moveTo>
                    <a:pt x="2730" y="5264"/>
                  </a:moveTo>
                  <a:cubicBezTo>
                    <a:pt x="2659" y="5264"/>
                    <a:pt x="2615" y="5308"/>
                    <a:pt x="2615" y="5380"/>
                  </a:cubicBezTo>
                  <a:cubicBezTo>
                    <a:pt x="2623" y="5442"/>
                    <a:pt x="2668" y="5487"/>
                    <a:pt x="2739" y="5478"/>
                  </a:cubicBezTo>
                  <a:cubicBezTo>
                    <a:pt x="2793" y="5469"/>
                    <a:pt x="2829" y="5433"/>
                    <a:pt x="2838" y="5371"/>
                  </a:cubicBezTo>
                  <a:cubicBezTo>
                    <a:pt x="2820" y="5308"/>
                    <a:pt x="2793" y="5264"/>
                    <a:pt x="2730" y="5264"/>
                  </a:cubicBezTo>
                  <a:close/>
                  <a:moveTo>
                    <a:pt x="2722" y="11259"/>
                  </a:moveTo>
                  <a:cubicBezTo>
                    <a:pt x="2659" y="11259"/>
                    <a:pt x="2615" y="11303"/>
                    <a:pt x="2615" y="11374"/>
                  </a:cubicBezTo>
                  <a:cubicBezTo>
                    <a:pt x="2615" y="11437"/>
                    <a:pt x="2659" y="11482"/>
                    <a:pt x="2722" y="11482"/>
                  </a:cubicBezTo>
                  <a:cubicBezTo>
                    <a:pt x="2784" y="11482"/>
                    <a:pt x="2829" y="11437"/>
                    <a:pt x="2838" y="11374"/>
                  </a:cubicBezTo>
                  <a:cubicBezTo>
                    <a:pt x="2829" y="11303"/>
                    <a:pt x="2793" y="11259"/>
                    <a:pt x="2722" y="11259"/>
                  </a:cubicBezTo>
                  <a:close/>
                  <a:moveTo>
                    <a:pt x="2070" y="9920"/>
                  </a:moveTo>
                  <a:cubicBezTo>
                    <a:pt x="2008" y="9920"/>
                    <a:pt x="1963" y="9965"/>
                    <a:pt x="1963" y="10027"/>
                  </a:cubicBezTo>
                  <a:cubicBezTo>
                    <a:pt x="1954" y="10090"/>
                    <a:pt x="1999" y="10134"/>
                    <a:pt x="2061" y="10134"/>
                  </a:cubicBezTo>
                  <a:cubicBezTo>
                    <a:pt x="2124" y="10143"/>
                    <a:pt x="2168" y="10099"/>
                    <a:pt x="2177" y="10027"/>
                  </a:cubicBezTo>
                  <a:cubicBezTo>
                    <a:pt x="2168" y="9965"/>
                    <a:pt x="2133" y="9929"/>
                    <a:pt x="2070" y="9920"/>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65"/>
            <p:cNvSpPr/>
            <p:nvPr/>
          </p:nvSpPr>
          <p:spPr>
            <a:xfrm>
              <a:off x="6854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65"/>
            <p:cNvSpPr/>
            <p:nvPr/>
          </p:nvSpPr>
          <p:spPr>
            <a:xfrm>
              <a:off x="692990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65"/>
            <p:cNvSpPr/>
            <p:nvPr/>
          </p:nvSpPr>
          <p:spPr>
            <a:xfrm>
              <a:off x="70054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65"/>
            <p:cNvSpPr/>
            <p:nvPr/>
          </p:nvSpPr>
          <p:spPr>
            <a:xfrm>
              <a:off x="70867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65"/>
            <p:cNvSpPr/>
            <p:nvPr/>
          </p:nvSpPr>
          <p:spPr>
            <a:xfrm>
              <a:off x="716225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65"/>
            <p:cNvSpPr/>
            <p:nvPr/>
          </p:nvSpPr>
          <p:spPr>
            <a:xfrm>
              <a:off x="72377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65"/>
            <p:cNvSpPr/>
            <p:nvPr/>
          </p:nvSpPr>
          <p:spPr>
            <a:xfrm>
              <a:off x="73190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65"/>
            <p:cNvSpPr/>
            <p:nvPr/>
          </p:nvSpPr>
          <p:spPr>
            <a:xfrm>
              <a:off x="70054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65"/>
            <p:cNvSpPr/>
            <p:nvPr/>
          </p:nvSpPr>
          <p:spPr>
            <a:xfrm>
              <a:off x="70867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65"/>
            <p:cNvSpPr/>
            <p:nvPr/>
          </p:nvSpPr>
          <p:spPr>
            <a:xfrm>
              <a:off x="716225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65"/>
            <p:cNvSpPr/>
            <p:nvPr/>
          </p:nvSpPr>
          <p:spPr>
            <a:xfrm>
              <a:off x="6704925" y="205175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65"/>
            <p:cNvSpPr/>
            <p:nvPr/>
          </p:nvSpPr>
          <p:spPr>
            <a:xfrm>
              <a:off x="7478375" y="2043425"/>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65"/>
            <p:cNvSpPr/>
            <p:nvPr/>
          </p:nvSpPr>
          <p:spPr>
            <a:xfrm>
              <a:off x="723777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65"/>
            <p:cNvSpPr/>
            <p:nvPr/>
          </p:nvSpPr>
          <p:spPr>
            <a:xfrm>
              <a:off x="7400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65"/>
            <p:cNvSpPr/>
            <p:nvPr/>
          </p:nvSpPr>
          <p:spPr>
            <a:xfrm>
              <a:off x="731330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30" name="Google Shape;1730;p65"/>
          <p:cNvSpPr/>
          <p:nvPr/>
        </p:nvSpPr>
        <p:spPr>
          <a:xfrm rot="10800000">
            <a:off x="2019522" y="-3340477"/>
            <a:ext cx="4024200" cy="4024200"/>
          </a:xfrm>
          <a:prstGeom prst="blockArc">
            <a:avLst>
              <a:gd fmla="val 10800000" name="adj1"/>
              <a:gd fmla="val 12243" name="adj2"/>
              <a:gd fmla="val 10363" name="adj3"/>
            </a:avLst>
          </a:pr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65"/>
          <p:cNvSpPr/>
          <p:nvPr/>
        </p:nvSpPr>
        <p:spPr>
          <a:xfrm rot="2112538">
            <a:off x="-2538822" y="4271723"/>
            <a:ext cx="4024211" cy="4024211"/>
          </a:xfrm>
          <a:prstGeom prst="blockArc">
            <a:avLst>
              <a:gd fmla="val 10800000" name="adj1"/>
              <a:gd fmla="val 12243" name="adj2"/>
              <a:gd fmla="val 10363" name="adj3"/>
            </a:avLst>
          </a:prstGeom>
          <a:solidFill>
            <a:srgbClr val="9100B1">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65"/>
          <p:cNvSpPr/>
          <p:nvPr/>
        </p:nvSpPr>
        <p:spPr>
          <a:xfrm rot="10800000">
            <a:off x="6994525" y="-220645"/>
            <a:ext cx="2541703" cy="1237997"/>
          </a:xfrm>
          <a:custGeom>
            <a:rect b="b" l="l" r="r" t="t"/>
            <a:pathLst>
              <a:path extrusionOk="0" h="6888" w="14141">
                <a:moveTo>
                  <a:pt x="5460" y="6557"/>
                </a:moveTo>
                <a:cubicBezTo>
                  <a:pt x="5371" y="6557"/>
                  <a:pt x="5300" y="6629"/>
                  <a:pt x="5300" y="6718"/>
                </a:cubicBezTo>
                <a:cubicBezTo>
                  <a:pt x="5300" y="6807"/>
                  <a:pt x="5371" y="6887"/>
                  <a:pt x="5460" y="6887"/>
                </a:cubicBezTo>
                <a:cubicBezTo>
                  <a:pt x="5550" y="6887"/>
                  <a:pt x="5630" y="6807"/>
                  <a:pt x="5630" y="6718"/>
                </a:cubicBezTo>
                <a:cubicBezTo>
                  <a:pt x="5630" y="6629"/>
                  <a:pt x="5550" y="6557"/>
                  <a:pt x="5460" y="6557"/>
                </a:cubicBezTo>
                <a:close/>
                <a:moveTo>
                  <a:pt x="6121" y="6557"/>
                </a:moveTo>
                <a:cubicBezTo>
                  <a:pt x="6040" y="6557"/>
                  <a:pt x="5960" y="6629"/>
                  <a:pt x="5960" y="6709"/>
                </a:cubicBezTo>
                <a:cubicBezTo>
                  <a:pt x="5951" y="6798"/>
                  <a:pt x="6022" y="6878"/>
                  <a:pt x="6112" y="6878"/>
                </a:cubicBezTo>
                <a:cubicBezTo>
                  <a:pt x="6201" y="6887"/>
                  <a:pt x="6281" y="6816"/>
                  <a:pt x="6281" y="6727"/>
                </a:cubicBezTo>
                <a:cubicBezTo>
                  <a:pt x="6290" y="6638"/>
                  <a:pt x="6210" y="6557"/>
                  <a:pt x="6121" y="6557"/>
                </a:cubicBezTo>
                <a:close/>
                <a:moveTo>
                  <a:pt x="4943" y="6709"/>
                </a:moveTo>
                <a:cubicBezTo>
                  <a:pt x="4943" y="6629"/>
                  <a:pt x="4863" y="6557"/>
                  <a:pt x="4782" y="6557"/>
                </a:cubicBezTo>
                <a:cubicBezTo>
                  <a:pt x="4693" y="6557"/>
                  <a:pt x="4613" y="6629"/>
                  <a:pt x="4613" y="6718"/>
                </a:cubicBezTo>
                <a:cubicBezTo>
                  <a:pt x="4613" y="6807"/>
                  <a:pt x="4693" y="6887"/>
                  <a:pt x="4782" y="6878"/>
                </a:cubicBezTo>
                <a:cubicBezTo>
                  <a:pt x="4872" y="6878"/>
                  <a:pt x="4943" y="6798"/>
                  <a:pt x="4943" y="6709"/>
                </a:cubicBezTo>
                <a:close/>
                <a:moveTo>
                  <a:pt x="6781" y="6557"/>
                </a:moveTo>
                <a:cubicBezTo>
                  <a:pt x="6683" y="6566"/>
                  <a:pt x="6629" y="6620"/>
                  <a:pt x="6620" y="6709"/>
                </a:cubicBezTo>
                <a:cubicBezTo>
                  <a:pt x="6611" y="6789"/>
                  <a:pt x="6683" y="6878"/>
                  <a:pt x="6772" y="6878"/>
                </a:cubicBezTo>
                <a:cubicBezTo>
                  <a:pt x="6861" y="6887"/>
                  <a:pt x="6941" y="6807"/>
                  <a:pt x="6941" y="6727"/>
                </a:cubicBezTo>
                <a:cubicBezTo>
                  <a:pt x="6941" y="6638"/>
                  <a:pt x="6870" y="6557"/>
                  <a:pt x="6781" y="6557"/>
                </a:cubicBezTo>
                <a:close/>
                <a:moveTo>
                  <a:pt x="7280" y="6718"/>
                </a:moveTo>
                <a:cubicBezTo>
                  <a:pt x="7280" y="6798"/>
                  <a:pt x="7352" y="6878"/>
                  <a:pt x="7432" y="6878"/>
                </a:cubicBezTo>
                <a:cubicBezTo>
                  <a:pt x="7521" y="6878"/>
                  <a:pt x="7601" y="6798"/>
                  <a:pt x="7601" y="6718"/>
                </a:cubicBezTo>
                <a:cubicBezTo>
                  <a:pt x="7593" y="6638"/>
                  <a:pt x="7521" y="6557"/>
                  <a:pt x="7441" y="6557"/>
                </a:cubicBezTo>
                <a:cubicBezTo>
                  <a:pt x="7352" y="6557"/>
                  <a:pt x="7280" y="6638"/>
                  <a:pt x="7280" y="6718"/>
                </a:cubicBezTo>
                <a:close/>
                <a:moveTo>
                  <a:pt x="4283" y="6727"/>
                </a:moveTo>
                <a:cubicBezTo>
                  <a:pt x="4283" y="6638"/>
                  <a:pt x="4203" y="6557"/>
                  <a:pt x="4122" y="6557"/>
                </a:cubicBezTo>
                <a:cubicBezTo>
                  <a:pt x="4033" y="6557"/>
                  <a:pt x="3962" y="6629"/>
                  <a:pt x="3962" y="6718"/>
                </a:cubicBezTo>
                <a:cubicBezTo>
                  <a:pt x="3953" y="6798"/>
                  <a:pt x="4033" y="6878"/>
                  <a:pt x="4122" y="6878"/>
                </a:cubicBezTo>
                <a:cubicBezTo>
                  <a:pt x="4203" y="6878"/>
                  <a:pt x="4283" y="6807"/>
                  <a:pt x="4283" y="6727"/>
                </a:cubicBezTo>
                <a:close/>
                <a:moveTo>
                  <a:pt x="5469" y="5879"/>
                </a:moveTo>
                <a:cubicBezTo>
                  <a:pt x="5389" y="5870"/>
                  <a:pt x="5309" y="5951"/>
                  <a:pt x="5300" y="6031"/>
                </a:cubicBezTo>
                <a:cubicBezTo>
                  <a:pt x="5300" y="6111"/>
                  <a:pt x="5371" y="6200"/>
                  <a:pt x="5460" y="6200"/>
                </a:cubicBezTo>
                <a:cubicBezTo>
                  <a:pt x="5541" y="6200"/>
                  <a:pt x="5621" y="6120"/>
                  <a:pt x="5621" y="6040"/>
                </a:cubicBezTo>
                <a:cubicBezTo>
                  <a:pt x="5621" y="5960"/>
                  <a:pt x="5550" y="5879"/>
                  <a:pt x="5469" y="5879"/>
                </a:cubicBezTo>
                <a:close/>
                <a:moveTo>
                  <a:pt x="6121" y="5879"/>
                </a:moveTo>
                <a:cubicBezTo>
                  <a:pt x="6040" y="5879"/>
                  <a:pt x="5960" y="5951"/>
                  <a:pt x="5960" y="6031"/>
                </a:cubicBezTo>
                <a:cubicBezTo>
                  <a:pt x="5960" y="6120"/>
                  <a:pt x="6040" y="6200"/>
                  <a:pt x="6121" y="6200"/>
                </a:cubicBezTo>
                <a:cubicBezTo>
                  <a:pt x="6210" y="6192"/>
                  <a:pt x="6281" y="6120"/>
                  <a:pt x="6281" y="6040"/>
                </a:cubicBezTo>
                <a:cubicBezTo>
                  <a:pt x="6281" y="5951"/>
                  <a:pt x="6201" y="5879"/>
                  <a:pt x="6121" y="5879"/>
                </a:cubicBezTo>
                <a:close/>
                <a:moveTo>
                  <a:pt x="4782" y="5879"/>
                </a:moveTo>
                <a:cubicBezTo>
                  <a:pt x="4702" y="5879"/>
                  <a:pt x="4622" y="5951"/>
                  <a:pt x="4622" y="6031"/>
                </a:cubicBezTo>
                <a:cubicBezTo>
                  <a:pt x="4622" y="6120"/>
                  <a:pt x="4693" y="6192"/>
                  <a:pt x="4774" y="6192"/>
                </a:cubicBezTo>
                <a:cubicBezTo>
                  <a:pt x="4863" y="6200"/>
                  <a:pt x="4934" y="6120"/>
                  <a:pt x="4934" y="6040"/>
                </a:cubicBezTo>
                <a:cubicBezTo>
                  <a:pt x="4943" y="5960"/>
                  <a:pt x="4863" y="5879"/>
                  <a:pt x="4782" y="5879"/>
                </a:cubicBezTo>
                <a:close/>
                <a:moveTo>
                  <a:pt x="3453" y="6566"/>
                </a:moveTo>
                <a:cubicBezTo>
                  <a:pt x="3364" y="6575"/>
                  <a:pt x="3310" y="6629"/>
                  <a:pt x="3310" y="6718"/>
                </a:cubicBezTo>
                <a:cubicBezTo>
                  <a:pt x="3302" y="6798"/>
                  <a:pt x="3382" y="6878"/>
                  <a:pt x="3462" y="6878"/>
                </a:cubicBezTo>
                <a:cubicBezTo>
                  <a:pt x="3551" y="6870"/>
                  <a:pt x="3623" y="6798"/>
                  <a:pt x="3614" y="6718"/>
                </a:cubicBezTo>
                <a:cubicBezTo>
                  <a:pt x="3614" y="6629"/>
                  <a:pt x="3534" y="6557"/>
                  <a:pt x="3453" y="6566"/>
                </a:cubicBezTo>
                <a:close/>
                <a:moveTo>
                  <a:pt x="6772" y="5879"/>
                </a:moveTo>
                <a:cubicBezTo>
                  <a:pt x="6692" y="5879"/>
                  <a:pt x="6620" y="5960"/>
                  <a:pt x="6620" y="6040"/>
                </a:cubicBezTo>
                <a:cubicBezTo>
                  <a:pt x="6620" y="6120"/>
                  <a:pt x="6700" y="6200"/>
                  <a:pt x="6781" y="6192"/>
                </a:cubicBezTo>
                <a:cubicBezTo>
                  <a:pt x="6861" y="6192"/>
                  <a:pt x="6941" y="6120"/>
                  <a:pt x="6941" y="6031"/>
                </a:cubicBezTo>
                <a:cubicBezTo>
                  <a:pt x="6932" y="5951"/>
                  <a:pt x="6861" y="5879"/>
                  <a:pt x="6772" y="5879"/>
                </a:cubicBezTo>
                <a:close/>
                <a:moveTo>
                  <a:pt x="4265" y="6049"/>
                </a:moveTo>
                <a:cubicBezTo>
                  <a:pt x="4274" y="5960"/>
                  <a:pt x="4229" y="5897"/>
                  <a:pt x="4140" y="5888"/>
                </a:cubicBezTo>
                <a:cubicBezTo>
                  <a:pt x="4042" y="5879"/>
                  <a:pt x="3971" y="5942"/>
                  <a:pt x="3971" y="6031"/>
                </a:cubicBezTo>
                <a:cubicBezTo>
                  <a:pt x="3971" y="6120"/>
                  <a:pt x="4015" y="6174"/>
                  <a:pt x="4113" y="6183"/>
                </a:cubicBezTo>
                <a:cubicBezTo>
                  <a:pt x="4203" y="6183"/>
                  <a:pt x="4265" y="6147"/>
                  <a:pt x="4265" y="6049"/>
                </a:cubicBezTo>
                <a:close/>
                <a:moveTo>
                  <a:pt x="7441" y="5888"/>
                </a:moveTo>
                <a:cubicBezTo>
                  <a:pt x="7352" y="5888"/>
                  <a:pt x="7298" y="5942"/>
                  <a:pt x="7289" y="6031"/>
                </a:cubicBezTo>
                <a:cubicBezTo>
                  <a:pt x="7280" y="6120"/>
                  <a:pt x="7352" y="6192"/>
                  <a:pt x="7441" y="6183"/>
                </a:cubicBezTo>
                <a:cubicBezTo>
                  <a:pt x="7539" y="6183"/>
                  <a:pt x="7584" y="6129"/>
                  <a:pt x="7584" y="6040"/>
                </a:cubicBezTo>
                <a:cubicBezTo>
                  <a:pt x="7584" y="5942"/>
                  <a:pt x="7530" y="5888"/>
                  <a:pt x="7441" y="5888"/>
                </a:cubicBezTo>
                <a:close/>
                <a:moveTo>
                  <a:pt x="8271" y="6727"/>
                </a:moveTo>
                <a:cubicBezTo>
                  <a:pt x="8271" y="6629"/>
                  <a:pt x="8217" y="6575"/>
                  <a:pt x="8128" y="6575"/>
                </a:cubicBezTo>
                <a:cubicBezTo>
                  <a:pt x="8039" y="6566"/>
                  <a:pt x="7967" y="6629"/>
                  <a:pt x="7967" y="6718"/>
                </a:cubicBezTo>
                <a:cubicBezTo>
                  <a:pt x="7976" y="6816"/>
                  <a:pt x="8030" y="6861"/>
                  <a:pt x="8119" y="6870"/>
                </a:cubicBezTo>
                <a:cubicBezTo>
                  <a:pt x="8208" y="6861"/>
                  <a:pt x="8271" y="6816"/>
                  <a:pt x="8271" y="6727"/>
                </a:cubicBezTo>
                <a:close/>
                <a:moveTo>
                  <a:pt x="5460" y="5228"/>
                </a:moveTo>
                <a:cubicBezTo>
                  <a:pt x="5362" y="5237"/>
                  <a:pt x="5318" y="5291"/>
                  <a:pt x="5318" y="5380"/>
                </a:cubicBezTo>
                <a:cubicBezTo>
                  <a:pt x="5318" y="5469"/>
                  <a:pt x="5371" y="5522"/>
                  <a:pt x="5460" y="5522"/>
                </a:cubicBezTo>
                <a:cubicBezTo>
                  <a:pt x="5559" y="5522"/>
                  <a:pt x="5603" y="5469"/>
                  <a:pt x="5612" y="5380"/>
                </a:cubicBezTo>
                <a:cubicBezTo>
                  <a:pt x="5603" y="5282"/>
                  <a:pt x="5550" y="5228"/>
                  <a:pt x="5460" y="5228"/>
                </a:cubicBezTo>
                <a:close/>
                <a:moveTo>
                  <a:pt x="5978" y="5371"/>
                </a:moveTo>
                <a:cubicBezTo>
                  <a:pt x="5969" y="5460"/>
                  <a:pt x="6014" y="5522"/>
                  <a:pt x="6112" y="5522"/>
                </a:cubicBezTo>
                <a:cubicBezTo>
                  <a:pt x="6201" y="5531"/>
                  <a:pt x="6263" y="5478"/>
                  <a:pt x="6263" y="5389"/>
                </a:cubicBezTo>
                <a:cubicBezTo>
                  <a:pt x="6272" y="5299"/>
                  <a:pt x="6219" y="5246"/>
                  <a:pt x="6130" y="5228"/>
                </a:cubicBezTo>
                <a:cubicBezTo>
                  <a:pt x="6040" y="5237"/>
                  <a:pt x="5978" y="5273"/>
                  <a:pt x="5978" y="5371"/>
                </a:cubicBezTo>
                <a:close/>
                <a:moveTo>
                  <a:pt x="4631" y="5389"/>
                </a:moveTo>
                <a:cubicBezTo>
                  <a:pt x="4640" y="5478"/>
                  <a:pt x="4693" y="5522"/>
                  <a:pt x="4782" y="5522"/>
                </a:cubicBezTo>
                <a:cubicBezTo>
                  <a:pt x="4863" y="5522"/>
                  <a:pt x="4925" y="5460"/>
                  <a:pt x="4925" y="5380"/>
                </a:cubicBezTo>
                <a:cubicBezTo>
                  <a:pt x="4925" y="5291"/>
                  <a:pt x="4863" y="5228"/>
                  <a:pt x="4774" y="5237"/>
                </a:cubicBezTo>
                <a:cubicBezTo>
                  <a:pt x="4693" y="5237"/>
                  <a:pt x="4631" y="5299"/>
                  <a:pt x="4631" y="5389"/>
                </a:cubicBezTo>
                <a:close/>
                <a:moveTo>
                  <a:pt x="2775" y="6575"/>
                </a:moveTo>
                <a:cubicBezTo>
                  <a:pt x="2695" y="6575"/>
                  <a:pt x="2641" y="6620"/>
                  <a:pt x="2632" y="6709"/>
                </a:cubicBezTo>
                <a:cubicBezTo>
                  <a:pt x="2624" y="6798"/>
                  <a:pt x="2686" y="6861"/>
                  <a:pt x="2775" y="6861"/>
                </a:cubicBezTo>
                <a:cubicBezTo>
                  <a:pt x="2856" y="6870"/>
                  <a:pt x="2927" y="6807"/>
                  <a:pt x="2927" y="6718"/>
                </a:cubicBezTo>
                <a:cubicBezTo>
                  <a:pt x="2927" y="6638"/>
                  <a:pt x="2864" y="6575"/>
                  <a:pt x="2775" y="6575"/>
                </a:cubicBezTo>
                <a:close/>
                <a:moveTo>
                  <a:pt x="6772" y="5237"/>
                </a:moveTo>
                <a:cubicBezTo>
                  <a:pt x="6683" y="5237"/>
                  <a:pt x="6638" y="5291"/>
                  <a:pt x="6638" y="5380"/>
                </a:cubicBezTo>
                <a:cubicBezTo>
                  <a:pt x="6638" y="5469"/>
                  <a:pt x="6683" y="5522"/>
                  <a:pt x="6781" y="5522"/>
                </a:cubicBezTo>
                <a:cubicBezTo>
                  <a:pt x="6861" y="5522"/>
                  <a:pt x="6923" y="5460"/>
                  <a:pt x="6923" y="5371"/>
                </a:cubicBezTo>
                <a:cubicBezTo>
                  <a:pt x="6923" y="5291"/>
                  <a:pt x="6861" y="5228"/>
                  <a:pt x="6772" y="5237"/>
                </a:cubicBezTo>
                <a:close/>
                <a:moveTo>
                  <a:pt x="8262" y="6049"/>
                </a:moveTo>
                <a:cubicBezTo>
                  <a:pt x="8271" y="5960"/>
                  <a:pt x="8208" y="5897"/>
                  <a:pt x="8128" y="5897"/>
                </a:cubicBezTo>
                <a:cubicBezTo>
                  <a:pt x="8039" y="5888"/>
                  <a:pt x="7976" y="5951"/>
                  <a:pt x="7976" y="6040"/>
                </a:cubicBezTo>
                <a:cubicBezTo>
                  <a:pt x="7976" y="6129"/>
                  <a:pt x="8030" y="6174"/>
                  <a:pt x="8110" y="6183"/>
                </a:cubicBezTo>
                <a:cubicBezTo>
                  <a:pt x="8199" y="6174"/>
                  <a:pt x="8253" y="6138"/>
                  <a:pt x="8262" y="6049"/>
                </a:cubicBezTo>
                <a:close/>
                <a:moveTo>
                  <a:pt x="3453" y="5888"/>
                </a:moveTo>
                <a:cubicBezTo>
                  <a:pt x="3364" y="5897"/>
                  <a:pt x="3319" y="5951"/>
                  <a:pt x="3319" y="6040"/>
                </a:cubicBezTo>
                <a:cubicBezTo>
                  <a:pt x="3319" y="6129"/>
                  <a:pt x="3373" y="6183"/>
                  <a:pt x="3462" y="6183"/>
                </a:cubicBezTo>
                <a:cubicBezTo>
                  <a:pt x="3551" y="6183"/>
                  <a:pt x="3614" y="6120"/>
                  <a:pt x="3605" y="6031"/>
                </a:cubicBezTo>
                <a:cubicBezTo>
                  <a:pt x="3605" y="5951"/>
                  <a:pt x="3542" y="5888"/>
                  <a:pt x="3453" y="5888"/>
                </a:cubicBezTo>
                <a:close/>
                <a:moveTo>
                  <a:pt x="4122" y="5237"/>
                </a:moveTo>
                <a:cubicBezTo>
                  <a:pt x="4042" y="5228"/>
                  <a:pt x="3971" y="5291"/>
                  <a:pt x="3980" y="5380"/>
                </a:cubicBezTo>
                <a:cubicBezTo>
                  <a:pt x="3980" y="5469"/>
                  <a:pt x="4024" y="5514"/>
                  <a:pt x="4113" y="5522"/>
                </a:cubicBezTo>
                <a:cubicBezTo>
                  <a:pt x="4203" y="5531"/>
                  <a:pt x="4265" y="5460"/>
                  <a:pt x="4265" y="5362"/>
                </a:cubicBezTo>
                <a:cubicBezTo>
                  <a:pt x="4256" y="5291"/>
                  <a:pt x="4212" y="5237"/>
                  <a:pt x="4122" y="5237"/>
                </a:cubicBezTo>
                <a:close/>
                <a:moveTo>
                  <a:pt x="8636" y="6709"/>
                </a:moveTo>
                <a:cubicBezTo>
                  <a:pt x="8627" y="6789"/>
                  <a:pt x="8690" y="6861"/>
                  <a:pt x="8770" y="6861"/>
                </a:cubicBezTo>
                <a:cubicBezTo>
                  <a:pt x="8859" y="6861"/>
                  <a:pt x="8922" y="6798"/>
                  <a:pt x="8922" y="6718"/>
                </a:cubicBezTo>
                <a:cubicBezTo>
                  <a:pt x="8922" y="6629"/>
                  <a:pt x="8868" y="6584"/>
                  <a:pt x="8788" y="6575"/>
                </a:cubicBezTo>
                <a:cubicBezTo>
                  <a:pt x="8699" y="6584"/>
                  <a:pt x="8645" y="6620"/>
                  <a:pt x="8636" y="6709"/>
                </a:cubicBezTo>
                <a:close/>
                <a:moveTo>
                  <a:pt x="7441" y="5237"/>
                </a:moveTo>
                <a:cubicBezTo>
                  <a:pt x="7361" y="5228"/>
                  <a:pt x="7289" y="5299"/>
                  <a:pt x="7298" y="5380"/>
                </a:cubicBezTo>
                <a:cubicBezTo>
                  <a:pt x="7298" y="5469"/>
                  <a:pt x="7343" y="5514"/>
                  <a:pt x="7432" y="5522"/>
                </a:cubicBezTo>
                <a:cubicBezTo>
                  <a:pt x="7512" y="5522"/>
                  <a:pt x="7584" y="5460"/>
                  <a:pt x="7584" y="5362"/>
                </a:cubicBezTo>
                <a:cubicBezTo>
                  <a:pt x="7575" y="5291"/>
                  <a:pt x="7530" y="5237"/>
                  <a:pt x="7441" y="5237"/>
                </a:cubicBezTo>
                <a:close/>
                <a:moveTo>
                  <a:pt x="5603" y="4728"/>
                </a:moveTo>
                <a:cubicBezTo>
                  <a:pt x="5612" y="4648"/>
                  <a:pt x="5559" y="4595"/>
                  <a:pt x="5478" y="4577"/>
                </a:cubicBezTo>
                <a:cubicBezTo>
                  <a:pt x="5398" y="4568"/>
                  <a:pt x="5318" y="4630"/>
                  <a:pt x="5318" y="4711"/>
                </a:cubicBezTo>
                <a:cubicBezTo>
                  <a:pt x="5318" y="4800"/>
                  <a:pt x="5371" y="4844"/>
                  <a:pt x="5452" y="4862"/>
                </a:cubicBezTo>
                <a:cubicBezTo>
                  <a:pt x="5541" y="4862"/>
                  <a:pt x="5594" y="4818"/>
                  <a:pt x="5603" y="4728"/>
                </a:cubicBezTo>
                <a:close/>
                <a:moveTo>
                  <a:pt x="6121" y="4577"/>
                </a:moveTo>
                <a:cubicBezTo>
                  <a:pt x="6031" y="4577"/>
                  <a:pt x="5987" y="4630"/>
                  <a:pt x="5978" y="4720"/>
                </a:cubicBezTo>
                <a:cubicBezTo>
                  <a:pt x="5978" y="4800"/>
                  <a:pt x="6040" y="4862"/>
                  <a:pt x="6130" y="4862"/>
                </a:cubicBezTo>
                <a:cubicBezTo>
                  <a:pt x="6210" y="4853"/>
                  <a:pt x="6254" y="4800"/>
                  <a:pt x="6263" y="4720"/>
                </a:cubicBezTo>
                <a:cubicBezTo>
                  <a:pt x="6254" y="4630"/>
                  <a:pt x="6210" y="4577"/>
                  <a:pt x="6121" y="4577"/>
                </a:cubicBezTo>
                <a:close/>
                <a:moveTo>
                  <a:pt x="3319" y="5380"/>
                </a:moveTo>
                <a:cubicBezTo>
                  <a:pt x="3319" y="5469"/>
                  <a:pt x="3373" y="5514"/>
                  <a:pt x="3462" y="5522"/>
                </a:cubicBezTo>
                <a:cubicBezTo>
                  <a:pt x="3542" y="5522"/>
                  <a:pt x="3614" y="5451"/>
                  <a:pt x="3605" y="5371"/>
                </a:cubicBezTo>
                <a:cubicBezTo>
                  <a:pt x="3596" y="5282"/>
                  <a:pt x="3542" y="5237"/>
                  <a:pt x="3453" y="5237"/>
                </a:cubicBezTo>
                <a:cubicBezTo>
                  <a:pt x="3373" y="5246"/>
                  <a:pt x="3319" y="5291"/>
                  <a:pt x="3319" y="5380"/>
                </a:cubicBezTo>
                <a:close/>
                <a:moveTo>
                  <a:pt x="2918" y="6040"/>
                </a:moveTo>
                <a:cubicBezTo>
                  <a:pt x="2918" y="5951"/>
                  <a:pt x="2864" y="5897"/>
                  <a:pt x="2784" y="5897"/>
                </a:cubicBezTo>
                <a:cubicBezTo>
                  <a:pt x="2695" y="5888"/>
                  <a:pt x="2632" y="5960"/>
                  <a:pt x="2641" y="6049"/>
                </a:cubicBezTo>
                <a:cubicBezTo>
                  <a:pt x="2641" y="6129"/>
                  <a:pt x="2695" y="6174"/>
                  <a:pt x="2784" y="6183"/>
                </a:cubicBezTo>
                <a:cubicBezTo>
                  <a:pt x="2864" y="6165"/>
                  <a:pt x="2918" y="6120"/>
                  <a:pt x="2918" y="6040"/>
                </a:cubicBezTo>
                <a:close/>
                <a:moveTo>
                  <a:pt x="2124" y="6584"/>
                </a:moveTo>
                <a:cubicBezTo>
                  <a:pt x="2035" y="6575"/>
                  <a:pt x="1981" y="6629"/>
                  <a:pt x="1981" y="6718"/>
                </a:cubicBezTo>
                <a:cubicBezTo>
                  <a:pt x="1981" y="6798"/>
                  <a:pt x="2035" y="6852"/>
                  <a:pt x="2115" y="6861"/>
                </a:cubicBezTo>
                <a:cubicBezTo>
                  <a:pt x="2204" y="6861"/>
                  <a:pt x="2249" y="6807"/>
                  <a:pt x="2267" y="6727"/>
                </a:cubicBezTo>
                <a:cubicBezTo>
                  <a:pt x="2258" y="6638"/>
                  <a:pt x="2213" y="6584"/>
                  <a:pt x="2124" y="6584"/>
                </a:cubicBezTo>
                <a:close/>
                <a:moveTo>
                  <a:pt x="4782" y="4577"/>
                </a:moveTo>
                <a:cubicBezTo>
                  <a:pt x="4693" y="4577"/>
                  <a:pt x="4640" y="4630"/>
                  <a:pt x="4640" y="4720"/>
                </a:cubicBezTo>
                <a:cubicBezTo>
                  <a:pt x="4640" y="4800"/>
                  <a:pt x="4693" y="4853"/>
                  <a:pt x="4774" y="4862"/>
                </a:cubicBezTo>
                <a:cubicBezTo>
                  <a:pt x="4863" y="4862"/>
                  <a:pt x="4907" y="4809"/>
                  <a:pt x="4925" y="4720"/>
                </a:cubicBezTo>
                <a:cubicBezTo>
                  <a:pt x="4907" y="4639"/>
                  <a:pt x="4872" y="4577"/>
                  <a:pt x="4782" y="4577"/>
                </a:cubicBezTo>
                <a:moveTo>
                  <a:pt x="6638" y="4711"/>
                </a:moveTo>
                <a:cubicBezTo>
                  <a:pt x="6638" y="4800"/>
                  <a:pt x="6692" y="4853"/>
                  <a:pt x="6772" y="4862"/>
                </a:cubicBezTo>
                <a:cubicBezTo>
                  <a:pt x="6861" y="4862"/>
                  <a:pt x="6915" y="4809"/>
                  <a:pt x="6915" y="4728"/>
                </a:cubicBezTo>
                <a:cubicBezTo>
                  <a:pt x="6923" y="4639"/>
                  <a:pt x="6870" y="4595"/>
                  <a:pt x="6781" y="4577"/>
                </a:cubicBezTo>
                <a:cubicBezTo>
                  <a:pt x="6700" y="4586"/>
                  <a:pt x="6647" y="4630"/>
                  <a:pt x="6638" y="4711"/>
                </a:cubicBezTo>
                <a:close/>
                <a:moveTo>
                  <a:pt x="9296" y="6718"/>
                </a:moveTo>
                <a:cubicBezTo>
                  <a:pt x="9296" y="6798"/>
                  <a:pt x="9350" y="6852"/>
                  <a:pt x="9430" y="6861"/>
                </a:cubicBezTo>
                <a:cubicBezTo>
                  <a:pt x="9520" y="6861"/>
                  <a:pt x="9573" y="6807"/>
                  <a:pt x="9573" y="6727"/>
                </a:cubicBezTo>
                <a:cubicBezTo>
                  <a:pt x="9582" y="6638"/>
                  <a:pt x="9528" y="6593"/>
                  <a:pt x="9439" y="6575"/>
                </a:cubicBezTo>
                <a:cubicBezTo>
                  <a:pt x="9359" y="6593"/>
                  <a:pt x="9296" y="6629"/>
                  <a:pt x="9296" y="6718"/>
                </a:cubicBezTo>
                <a:close/>
                <a:moveTo>
                  <a:pt x="8262" y="5371"/>
                </a:moveTo>
                <a:cubicBezTo>
                  <a:pt x="8253" y="5291"/>
                  <a:pt x="8199" y="5237"/>
                  <a:pt x="8119" y="5237"/>
                </a:cubicBezTo>
                <a:cubicBezTo>
                  <a:pt x="8030" y="5246"/>
                  <a:pt x="7976" y="5299"/>
                  <a:pt x="7985" y="5380"/>
                </a:cubicBezTo>
                <a:cubicBezTo>
                  <a:pt x="7985" y="5469"/>
                  <a:pt x="8039" y="5514"/>
                  <a:pt x="8128" y="5522"/>
                </a:cubicBezTo>
                <a:cubicBezTo>
                  <a:pt x="8208" y="5505"/>
                  <a:pt x="8262" y="5460"/>
                  <a:pt x="8262" y="5371"/>
                </a:cubicBezTo>
                <a:close/>
                <a:moveTo>
                  <a:pt x="2784" y="5246"/>
                </a:moveTo>
                <a:cubicBezTo>
                  <a:pt x="2704" y="5237"/>
                  <a:pt x="2641" y="5291"/>
                  <a:pt x="2641" y="5380"/>
                </a:cubicBezTo>
                <a:cubicBezTo>
                  <a:pt x="2641" y="5460"/>
                  <a:pt x="2695" y="5514"/>
                  <a:pt x="2775" y="5514"/>
                </a:cubicBezTo>
                <a:cubicBezTo>
                  <a:pt x="2856" y="5522"/>
                  <a:pt x="2909" y="5460"/>
                  <a:pt x="2918" y="5380"/>
                </a:cubicBezTo>
                <a:cubicBezTo>
                  <a:pt x="2909" y="5299"/>
                  <a:pt x="2864" y="5246"/>
                  <a:pt x="2784" y="5246"/>
                </a:cubicBezTo>
                <a:close/>
                <a:moveTo>
                  <a:pt x="7432" y="4586"/>
                </a:moveTo>
                <a:cubicBezTo>
                  <a:pt x="7352" y="4586"/>
                  <a:pt x="7307" y="4630"/>
                  <a:pt x="7298" y="4711"/>
                </a:cubicBezTo>
                <a:cubicBezTo>
                  <a:pt x="7298" y="4800"/>
                  <a:pt x="7352" y="4853"/>
                  <a:pt x="7432" y="4853"/>
                </a:cubicBezTo>
                <a:cubicBezTo>
                  <a:pt x="7521" y="4862"/>
                  <a:pt x="7566" y="4809"/>
                  <a:pt x="7575" y="4720"/>
                </a:cubicBezTo>
                <a:cubicBezTo>
                  <a:pt x="7566" y="4639"/>
                  <a:pt x="7521" y="4577"/>
                  <a:pt x="7432" y="4586"/>
                </a:cubicBezTo>
                <a:close/>
                <a:moveTo>
                  <a:pt x="3980" y="4728"/>
                </a:moveTo>
                <a:cubicBezTo>
                  <a:pt x="3988" y="4809"/>
                  <a:pt x="4033" y="4853"/>
                  <a:pt x="4113" y="4853"/>
                </a:cubicBezTo>
                <a:cubicBezTo>
                  <a:pt x="4203" y="4862"/>
                  <a:pt x="4256" y="4809"/>
                  <a:pt x="4256" y="4720"/>
                </a:cubicBezTo>
                <a:cubicBezTo>
                  <a:pt x="4256" y="4630"/>
                  <a:pt x="4203" y="4586"/>
                  <a:pt x="4122" y="4577"/>
                </a:cubicBezTo>
                <a:cubicBezTo>
                  <a:pt x="4033" y="4595"/>
                  <a:pt x="3980" y="4639"/>
                  <a:pt x="3980" y="4728"/>
                </a:cubicBezTo>
                <a:close/>
                <a:moveTo>
                  <a:pt x="8779" y="5897"/>
                </a:moveTo>
                <a:cubicBezTo>
                  <a:pt x="8690" y="5897"/>
                  <a:pt x="8636" y="5951"/>
                  <a:pt x="8636" y="6040"/>
                </a:cubicBezTo>
                <a:cubicBezTo>
                  <a:pt x="8645" y="6129"/>
                  <a:pt x="8699" y="6183"/>
                  <a:pt x="8779" y="6174"/>
                </a:cubicBezTo>
                <a:cubicBezTo>
                  <a:pt x="8868" y="6174"/>
                  <a:pt x="8913" y="6120"/>
                  <a:pt x="8922" y="6031"/>
                </a:cubicBezTo>
                <a:cubicBezTo>
                  <a:pt x="8904" y="5951"/>
                  <a:pt x="8859" y="5897"/>
                  <a:pt x="8779" y="5897"/>
                </a:cubicBezTo>
                <a:close/>
                <a:moveTo>
                  <a:pt x="5594" y="4042"/>
                </a:moveTo>
                <a:cubicBezTo>
                  <a:pt x="5603" y="3961"/>
                  <a:pt x="5550" y="3908"/>
                  <a:pt x="5469" y="3899"/>
                </a:cubicBezTo>
                <a:cubicBezTo>
                  <a:pt x="5398" y="3890"/>
                  <a:pt x="5318" y="3970"/>
                  <a:pt x="5327" y="4042"/>
                </a:cubicBezTo>
                <a:cubicBezTo>
                  <a:pt x="5336" y="4122"/>
                  <a:pt x="5380" y="4166"/>
                  <a:pt x="5460" y="4175"/>
                </a:cubicBezTo>
                <a:cubicBezTo>
                  <a:pt x="5541" y="4166"/>
                  <a:pt x="5594" y="4122"/>
                  <a:pt x="5594" y="4042"/>
                </a:cubicBezTo>
                <a:close/>
                <a:moveTo>
                  <a:pt x="2124" y="5897"/>
                </a:moveTo>
                <a:cubicBezTo>
                  <a:pt x="2035" y="5897"/>
                  <a:pt x="1981" y="5951"/>
                  <a:pt x="1981" y="6040"/>
                </a:cubicBezTo>
                <a:cubicBezTo>
                  <a:pt x="1990" y="6120"/>
                  <a:pt x="2035" y="6174"/>
                  <a:pt x="2115" y="6174"/>
                </a:cubicBezTo>
                <a:cubicBezTo>
                  <a:pt x="2204" y="6174"/>
                  <a:pt x="2249" y="6120"/>
                  <a:pt x="2258" y="6031"/>
                </a:cubicBezTo>
                <a:cubicBezTo>
                  <a:pt x="2249" y="5951"/>
                  <a:pt x="2204" y="5897"/>
                  <a:pt x="2124" y="5897"/>
                </a:cubicBezTo>
                <a:close/>
                <a:moveTo>
                  <a:pt x="3471" y="4586"/>
                </a:moveTo>
                <a:cubicBezTo>
                  <a:pt x="3391" y="4577"/>
                  <a:pt x="3337" y="4630"/>
                  <a:pt x="3328" y="4711"/>
                </a:cubicBezTo>
                <a:cubicBezTo>
                  <a:pt x="3319" y="4782"/>
                  <a:pt x="3391" y="4862"/>
                  <a:pt x="3462" y="4853"/>
                </a:cubicBezTo>
                <a:cubicBezTo>
                  <a:pt x="3542" y="4853"/>
                  <a:pt x="3587" y="4800"/>
                  <a:pt x="3596" y="4720"/>
                </a:cubicBezTo>
                <a:cubicBezTo>
                  <a:pt x="3587" y="4639"/>
                  <a:pt x="3551" y="4586"/>
                  <a:pt x="3471" y="4586"/>
                </a:cubicBezTo>
                <a:close/>
                <a:moveTo>
                  <a:pt x="6130" y="3926"/>
                </a:moveTo>
                <a:cubicBezTo>
                  <a:pt x="6049" y="3926"/>
                  <a:pt x="5996" y="3970"/>
                  <a:pt x="5987" y="4050"/>
                </a:cubicBezTo>
                <a:cubicBezTo>
                  <a:pt x="5978" y="4122"/>
                  <a:pt x="6049" y="4202"/>
                  <a:pt x="6121" y="4193"/>
                </a:cubicBezTo>
                <a:cubicBezTo>
                  <a:pt x="6201" y="4193"/>
                  <a:pt x="6245" y="4140"/>
                  <a:pt x="6254" y="4059"/>
                </a:cubicBezTo>
                <a:cubicBezTo>
                  <a:pt x="6245" y="3988"/>
                  <a:pt x="6210" y="3935"/>
                  <a:pt x="6130" y="3926"/>
                </a:cubicBezTo>
                <a:close/>
                <a:moveTo>
                  <a:pt x="8779" y="5246"/>
                </a:moveTo>
                <a:cubicBezTo>
                  <a:pt x="8699" y="5246"/>
                  <a:pt x="8654" y="5299"/>
                  <a:pt x="8645" y="5380"/>
                </a:cubicBezTo>
                <a:cubicBezTo>
                  <a:pt x="8636" y="5451"/>
                  <a:pt x="8717" y="5522"/>
                  <a:pt x="8788" y="5514"/>
                </a:cubicBezTo>
                <a:cubicBezTo>
                  <a:pt x="8868" y="5505"/>
                  <a:pt x="8904" y="5451"/>
                  <a:pt x="8913" y="5380"/>
                </a:cubicBezTo>
                <a:cubicBezTo>
                  <a:pt x="8904" y="5299"/>
                  <a:pt x="8859" y="5246"/>
                  <a:pt x="8779" y="5246"/>
                </a:cubicBezTo>
                <a:close/>
                <a:moveTo>
                  <a:pt x="7985" y="4711"/>
                </a:moveTo>
                <a:cubicBezTo>
                  <a:pt x="7985" y="4791"/>
                  <a:pt x="8030" y="4844"/>
                  <a:pt x="8110" y="4853"/>
                </a:cubicBezTo>
                <a:cubicBezTo>
                  <a:pt x="8181" y="4862"/>
                  <a:pt x="8262" y="4791"/>
                  <a:pt x="8253" y="4720"/>
                </a:cubicBezTo>
                <a:cubicBezTo>
                  <a:pt x="8253" y="4639"/>
                  <a:pt x="8199" y="4595"/>
                  <a:pt x="8128" y="4586"/>
                </a:cubicBezTo>
                <a:cubicBezTo>
                  <a:pt x="8048" y="4595"/>
                  <a:pt x="7994" y="4630"/>
                  <a:pt x="7985" y="4711"/>
                </a:cubicBezTo>
                <a:close/>
                <a:moveTo>
                  <a:pt x="9439" y="5897"/>
                </a:moveTo>
                <a:cubicBezTo>
                  <a:pt x="9359" y="5906"/>
                  <a:pt x="9314" y="5951"/>
                  <a:pt x="9305" y="6031"/>
                </a:cubicBezTo>
                <a:cubicBezTo>
                  <a:pt x="9296" y="6102"/>
                  <a:pt x="9368" y="6183"/>
                  <a:pt x="9439" y="6174"/>
                </a:cubicBezTo>
                <a:cubicBezTo>
                  <a:pt x="9520" y="6165"/>
                  <a:pt x="9564" y="6120"/>
                  <a:pt x="9573" y="6040"/>
                </a:cubicBezTo>
                <a:cubicBezTo>
                  <a:pt x="9573" y="5969"/>
                  <a:pt x="9511" y="5897"/>
                  <a:pt x="9439" y="5897"/>
                </a:cubicBezTo>
                <a:close/>
                <a:moveTo>
                  <a:pt x="6781" y="3926"/>
                </a:moveTo>
                <a:cubicBezTo>
                  <a:pt x="6700" y="3926"/>
                  <a:pt x="6647" y="3979"/>
                  <a:pt x="6647" y="4050"/>
                </a:cubicBezTo>
                <a:cubicBezTo>
                  <a:pt x="6647" y="4140"/>
                  <a:pt x="6692" y="4193"/>
                  <a:pt x="6772" y="4193"/>
                </a:cubicBezTo>
                <a:cubicBezTo>
                  <a:pt x="6861" y="4193"/>
                  <a:pt x="6906" y="4140"/>
                  <a:pt x="6915" y="4059"/>
                </a:cubicBezTo>
                <a:cubicBezTo>
                  <a:pt x="6906" y="3979"/>
                  <a:pt x="6861" y="3926"/>
                  <a:pt x="6781" y="3926"/>
                </a:cubicBezTo>
                <a:close/>
                <a:moveTo>
                  <a:pt x="1455" y="6584"/>
                </a:moveTo>
                <a:cubicBezTo>
                  <a:pt x="1384" y="6593"/>
                  <a:pt x="1330" y="6638"/>
                  <a:pt x="1330" y="6718"/>
                </a:cubicBezTo>
                <a:cubicBezTo>
                  <a:pt x="1330" y="6798"/>
                  <a:pt x="1384" y="6852"/>
                  <a:pt x="1464" y="6852"/>
                </a:cubicBezTo>
                <a:cubicBezTo>
                  <a:pt x="1544" y="6852"/>
                  <a:pt x="1589" y="6798"/>
                  <a:pt x="1598" y="6718"/>
                </a:cubicBezTo>
                <a:cubicBezTo>
                  <a:pt x="1580" y="6638"/>
                  <a:pt x="1544" y="6584"/>
                  <a:pt x="1455" y="6584"/>
                </a:cubicBezTo>
                <a:close/>
                <a:moveTo>
                  <a:pt x="4774" y="3908"/>
                </a:moveTo>
                <a:cubicBezTo>
                  <a:pt x="4702" y="3908"/>
                  <a:pt x="4649" y="3961"/>
                  <a:pt x="4649" y="4033"/>
                </a:cubicBezTo>
                <a:cubicBezTo>
                  <a:pt x="4649" y="4113"/>
                  <a:pt x="4702" y="4166"/>
                  <a:pt x="4782" y="4166"/>
                </a:cubicBezTo>
                <a:cubicBezTo>
                  <a:pt x="4863" y="4166"/>
                  <a:pt x="4907" y="4113"/>
                  <a:pt x="4916" y="4033"/>
                </a:cubicBezTo>
                <a:cubicBezTo>
                  <a:pt x="4898" y="3952"/>
                  <a:pt x="4854" y="3899"/>
                  <a:pt x="4774" y="3908"/>
                </a:cubicBezTo>
                <a:close/>
                <a:moveTo>
                  <a:pt x="10251" y="6727"/>
                </a:moveTo>
                <a:cubicBezTo>
                  <a:pt x="10251" y="6647"/>
                  <a:pt x="10206" y="6593"/>
                  <a:pt x="10117" y="6593"/>
                </a:cubicBezTo>
                <a:cubicBezTo>
                  <a:pt x="10046" y="6584"/>
                  <a:pt x="9992" y="6638"/>
                  <a:pt x="9992" y="6709"/>
                </a:cubicBezTo>
                <a:cubicBezTo>
                  <a:pt x="9983" y="6789"/>
                  <a:pt x="10037" y="6843"/>
                  <a:pt x="10117" y="6852"/>
                </a:cubicBezTo>
                <a:cubicBezTo>
                  <a:pt x="10198" y="6843"/>
                  <a:pt x="10242" y="6798"/>
                  <a:pt x="10251" y="6727"/>
                </a:cubicBezTo>
                <a:close/>
                <a:moveTo>
                  <a:pt x="7441" y="3935"/>
                </a:moveTo>
                <a:cubicBezTo>
                  <a:pt x="7361" y="3926"/>
                  <a:pt x="7307" y="3979"/>
                  <a:pt x="7307" y="4059"/>
                </a:cubicBezTo>
                <a:cubicBezTo>
                  <a:pt x="7307" y="4131"/>
                  <a:pt x="7352" y="4184"/>
                  <a:pt x="7432" y="4193"/>
                </a:cubicBezTo>
                <a:cubicBezTo>
                  <a:pt x="7512" y="4193"/>
                  <a:pt x="7557" y="4140"/>
                  <a:pt x="7566" y="4059"/>
                </a:cubicBezTo>
                <a:cubicBezTo>
                  <a:pt x="7566" y="3988"/>
                  <a:pt x="7521" y="3935"/>
                  <a:pt x="7441" y="3935"/>
                </a:cubicBezTo>
                <a:close/>
                <a:moveTo>
                  <a:pt x="2124" y="5246"/>
                </a:moveTo>
                <a:cubicBezTo>
                  <a:pt x="2044" y="5246"/>
                  <a:pt x="1990" y="5299"/>
                  <a:pt x="1990" y="5380"/>
                </a:cubicBezTo>
                <a:cubicBezTo>
                  <a:pt x="1990" y="5451"/>
                  <a:pt x="2035" y="5505"/>
                  <a:pt x="2115" y="5505"/>
                </a:cubicBezTo>
                <a:cubicBezTo>
                  <a:pt x="2195" y="5514"/>
                  <a:pt x="2240" y="5460"/>
                  <a:pt x="2249" y="5380"/>
                </a:cubicBezTo>
                <a:cubicBezTo>
                  <a:pt x="2249" y="5308"/>
                  <a:pt x="2204" y="5255"/>
                  <a:pt x="2124" y="5246"/>
                </a:cubicBezTo>
                <a:close/>
                <a:moveTo>
                  <a:pt x="3988" y="4033"/>
                </a:moveTo>
                <a:cubicBezTo>
                  <a:pt x="3988" y="4113"/>
                  <a:pt x="4042" y="4166"/>
                  <a:pt x="4122" y="4166"/>
                </a:cubicBezTo>
                <a:cubicBezTo>
                  <a:pt x="4203" y="4166"/>
                  <a:pt x="4256" y="4113"/>
                  <a:pt x="4247" y="4033"/>
                </a:cubicBezTo>
                <a:cubicBezTo>
                  <a:pt x="4247" y="3952"/>
                  <a:pt x="4194" y="3917"/>
                  <a:pt x="4122" y="3908"/>
                </a:cubicBezTo>
                <a:cubicBezTo>
                  <a:pt x="4042" y="3917"/>
                  <a:pt x="3988" y="3961"/>
                  <a:pt x="3988" y="4033"/>
                </a:cubicBezTo>
                <a:close/>
                <a:moveTo>
                  <a:pt x="2784" y="4586"/>
                </a:moveTo>
                <a:cubicBezTo>
                  <a:pt x="2704" y="4586"/>
                  <a:pt x="2650" y="4639"/>
                  <a:pt x="2650" y="4720"/>
                </a:cubicBezTo>
                <a:cubicBezTo>
                  <a:pt x="2650" y="4791"/>
                  <a:pt x="2695" y="4844"/>
                  <a:pt x="2775" y="4844"/>
                </a:cubicBezTo>
                <a:cubicBezTo>
                  <a:pt x="2856" y="4853"/>
                  <a:pt x="2900" y="4800"/>
                  <a:pt x="2909" y="4720"/>
                </a:cubicBezTo>
                <a:cubicBezTo>
                  <a:pt x="2900" y="4648"/>
                  <a:pt x="2864" y="4595"/>
                  <a:pt x="2784" y="4586"/>
                </a:cubicBezTo>
                <a:close/>
                <a:moveTo>
                  <a:pt x="1464" y="5915"/>
                </a:moveTo>
                <a:cubicBezTo>
                  <a:pt x="1384" y="5915"/>
                  <a:pt x="1339" y="5960"/>
                  <a:pt x="1339" y="6040"/>
                </a:cubicBezTo>
                <a:cubicBezTo>
                  <a:pt x="1339" y="6111"/>
                  <a:pt x="1384" y="6165"/>
                  <a:pt x="1464" y="6165"/>
                </a:cubicBezTo>
                <a:cubicBezTo>
                  <a:pt x="1544" y="6165"/>
                  <a:pt x="1580" y="6120"/>
                  <a:pt x="1589" y="6031"/>
                </a:cubicBezTo>
                <a:cubicBezTo>
                  <a:pt x="1580" y="5960"/>
                  <a:pt x="1544" y="5915"/>
                  <a:pt x="1464" y="5915"/>
                </a:cubicBezTo>
                <a:close/>
                <a:moveTo>
                  <a:pt x="9448" y="5255"/>
                </a:moveTo>
                <a:cubicBezTo>
                  <a:pt x="9368" y="5246"/>
                  <a:pt x="9323" y="5291"/>
                  <a:pt x="9314" y="5371"/>
                </a:cubicBezTo>
                <a:cubicBezTo>
                  <a:pt x="9305" y="5442"/>
                  <a:pt x="9350" y="5496"/>
                  <a:pt x="9430" y="5505"/>
                </a:cubicBezTo>
                <a:cubicBezTo>
                  <a:pt x="9502" y="5505"/>
                  <a:pt x="9555" y="5469"/>
                  <a:pt x="9564" y="5389"/>
                </a:cubicBezTo>
                <a:cubicBezTo>
                  <a:pt x="9564" y="5308"/>
                  <a:pt x="9528" y="5255"/>
                  <a:pt x="9448" y="5255"/>
                </a:cubicBezTo>
                <a:close/>
                <a:moveTo>
                  <a:pt x="3462" y="3917"/>
                </a:moveTo>
                <a:cubicBezTo>
                  <a:pt x="3382" y="3908"/>
                  <a:pt x="3337" y="3952"/>
                  <a:pt x="3337" y="4033"/>
                </a:cubicBezTo>
                <a:cubicBezTo>
                  <a:pt x="3337" y="4113"/>
                  <a:pt x="3382" y="4158"/>
                  <a:pt x="3462" y="4158"/>
                </a:cubicBezTo>
                <a:cubicBezTo>
                  <a:pt x="3542" y="4166"/>
                  <a:pt x="3578" y="4122"/>
                  <a:pt x="3587" y="4042"/>
                </a:cubicBezTo>
                <a:cubicBezTo>
                  <a:pt x="3587" y="3961"/>
                  <a:pt x="3542" y="3917"/>
                  <a:pt x="3462" y="3917"/>
                </a:cubicBezTo>
                <a:close/>
                <a:moveTo>
                  <a:pt x="8654" y="4711"/>
                </a:moveTo>
                <a:cubicBezTo>
                  <a:pt x="8654" y="4791"/>
                  <a:pt x="8690" y="4836"/>
                  <a:pt x="8770" y="4844"/>
                </a:cubicBezTo>
                <a:cubicBezTo>
                  <a:pt x="8850" y="4844"/>
                  <a:pt x="8895" y="4809"/>
                  <a:pt x="8904" y="4728"/>
                </a:cubicBezTo>
                <a:cubicBezTo>
                  <a:pt x="8904" y="4648"/>
                  <a:pt x="8868" y="4604"/>
                  <a:pt x="8788" y="4595"/>
                </a:cubicBezTo>
                <a:cubicBezTo>
                  <a:pt x="8708" y="4595"/>
                  <a:pt x="8663" y="4630"/>
                  <a:pt x="8654" y="4711"/>
                </a:cubicBezTo>
                <a:moveTo>
                  <a:pt x="8244" y="4059"/>
                </a:moveTo>
                <a:cubicBezTo>
                  <a:pt x="8244" y="3988"/>
                  <a:pt x="8199" y="3943"/>
                  <a:pt x="8128" y="3935"/>
                </a:cubicBezTo>
                <a:cubicBezTo>
                  <a:pt x="8048" y="3935"/>
                  <a:pt x="8003" y="3979"/>
                  <a:pt x="7994" y="4059"/>
                </a:cubicBezTo>
                <a:cubicBezTo>
                  <a:pt x="7994" y="4140"/>
                  <a:pt x="8039" y="4175"/>
                  <a:pt x="8119" y="4184"/>
                </a:cubicBezTo>
                <a:cubicBezTo>
                  <a:pt x="8199" y="4175"/>
                  <a:pt x="8244" y="4140"/>
                  <a:pt x="8244" y="4059"/>
                </a:cubicBezTo>
                <a:close/>
                <a:moveTo>
                  <a:pt x="10001" y="6031"/>
                </a:moveTo>
                <a:cubicBezTo>
                  <a:pt x="9992" y="6111"/>
                  <a:pt x="10037" y="6156"/>
                  <a:pt x="10108" y="6156"/>
                </a:cubicBezTo>
                <a:cubicBezTo>
                  <a:pt x="10189" y="6165"/>
                  <a:pt x="10242" y="6129"/>
                  <a:pt x="10242" y="6049"/>
                </a:cubicBezTo>
                <a:cubicBezTo>
                  <a:pt x="10242" y="5969"/>
                  <a:pt x="10206" y="5924"/>
                  <a:pt x="10126" y="5915"/>
                </a:cubicBezTo>
                <a:cubicBezTo>
                  <a:pt x="10046" y="5915"/>
                  <a:pt x="10001" y="5951"/>
                  <a:pt x="10001" y="6031"/>
                </a:cubicBezTo>
                <a:close/>
                <a:moveTo>
                  <a:pt x="2659" y="4042"/>
                </a:moveTo>
                <a:cubicBezTo>
                  <a:pt x="2659" y="4113"/>
                  <a:pt x="2704" y="4158"/>
                  <a:pt x="2775" y="4158"/>
                </a:cubicBezTo>
                <a:cubicBezTo>
                  <a:pt x="2856" y="4158"/>
                  <a:pt x="2900" y="4113"/>
                  <a:pt x="2900" y="4033"/>
                </a:cubicBezTo>
                <a:cubicBezTo>
                  <a:pt x="2891" y="3952"/>
                  <a:pt x="2847" y="3917"/>
                  <a:pt x="2775" y="3917"/>
                </a:cubicBezTo>
                <a:cubicBezTo>
                  <a:pt x="2704" y="3926"/>
                  <a:pt x="2659" y="3961"/>
                  <a:pt x="2659" y="4042"/>
                </a:cubicBezTo>
                <a:close/>
                <a:moveTo>
                  <a:pt x="8895" y="4068"/>
                </a:moveTo>
                <a:cubicBezTo>
                  <a:pt x="8904" y="3988"/>
                  <a:pt x="8859" y="3943"/>
                  <a:pt x="8779" y="3943"/>
                </a:cubicBezTo>
                <a:cubicBezTo>
                  <a:pt x="8699" y="3943"/>
                  <a:pt x="8663" y="3988"/>
                  <a:pt x="8663" y="4059"/>
                </a:cubicBezTo>
                <a:cubicBezTo>
                  <a:pt x="8663" y="4140"/>
                  <a:pt x="8708" y="4175"/>
                  <a:pt x="8779" y="4184"/>
                </a:cubicBezTo>
                <a:cubicBezTo>
                  <a:pt x="8850" y="4175"/>
                  <a:pt x="8895" y="4140"/>
                  <a:pt x="8895" y="4068"/>
                </a:cubicBezTo>
                <a:close/>
                <a:moveTo>
                  <a:pt x="7441" y="3257"/>
                </a:moveTo>
                <a:cubicBezTo>
                  <a:pt x="7361" y="3257"/>
                  <a:pt x="7316" y="3301"/>
                  <a:pt x="7316" y="3372"/>
                </a:cubicBezTo>
                <a:cubicBezTo>
                  <a:pt x="7316" y="3453"/>
                  <a:pt x="7361" y="3497"/>
                  <a:pt x="7441" y="3497"/>
                </a:cubicBezTo>
                <a:cubicBezTo>
                  <a:pt x="7521" y="3497"/>
                  <a:pt x="7557" y="3444"/>
                  <a:pt x="7557" y="3372"/>
                </a:cubicBezTo>
                <a:cubicBezTo>
                  <a:pt x="7548" y="3301"/>
                  <a:pt x="7512" y="3257"/>
                  <a:pt x="7441" y="3257"/>
                </a:cubicBezTo>
                <a:close/>
                <a:moveTo>
                  <a:pt x="920" y="6040"/>
                </a:moveTo>
                <a:cubicBezTo>
                  <a:pt x="920" y="5960"/>
                  <a:pt x="884" y="5924"/>
                  <a:pt x="804" y="5915"/>
                </a:cubicBezTo>
                <a:cubicBezTo>
                  <a:pt x="723" y="5915"/>
                  <a:pt x="679" y="5960"/>
                  <a:pt x="688" y="6040"/>
                </a:cubicBezTo>
                <a:cubicBezTo>
                  <a:pt x="688" y="6120"/>
                  <a:pt x="732" y="6156"/>
                  <a:pt x="804" y="6156"/>
                </a:cubicBezTo>
                <a:cubicBezTo>
                  <a:pt x="875" y="6147"/>
                  <a:pt x="920" y="6111"/>
                  <a:pt x="920" y="6040"/>
                </a:cubicBezTo>
                <a:close/>
                <a:moveTo>
                  <a:pt x="6897" y="3381"/>
                </a:moveTo>
                <a:cubicBezTo>
                  <a:pt x="6897" y="3301"/>
                  <a:pt x="6861" y="3257"/>
                  <a:pt x="6781" y="3257"/>
                </a:cubicBezTo>
                <a:cubicBezTo>
                  <a:pt x="6700" y="3257"/>
                  <a:pt x="6665" y="3301"/>
                  <a:pt x="6656" y="3372"/>
                </a:cubicBezTo>
                <a:cubicBezTo>
                  <a:pt x="6656" y="3453"/>
                  <a:pt x="6700" y="3497"/>
                  <a:pt x="6781" y="3497"/>
                </a:cubicBezTo>
                <a:cubicBezTo>
                  <a:pt x="6852" y="3497"/>
                  <a:pt x="6897" y="3462"/>
                  <a:pt x="6897" y="3381"/>
                </a:cubicBezTo>
                <a:close/>
                <a:moveTo>
                  <a:pt x="6112" y="3257"/>
                </a:moveTo>
                <a:cubicBezTo>
                  <a:pt x="6040" y="3257"/>
                  <a:pt x="5996" y="3301"/>
                  <a:pt x="5996" y="3372"/>
                </a:cubicBezTo>
                <a:cubicBezTo>
                  <a:pt x="5996" y="3453"/>
                  <a:pt x="6040" y="3497"/>
                  <a:pt x="6121" y="3497"/>
                </a:cubicBezTo>
                <a:cubicBezTo>
                  <a:pt x="6201" y="3497"/>
                  <a:pt x="6237" y="3453"/>
                  <a:pt x="6245" y="3372"/>
                </a:cubicBezTo>
                <a:cubicBezTo>
                  <a:pt x="6237" y="3292"/>
                  <a:pt x="6192" y="3257"/>
                  <a:pt x="6112" y="3257"/>
                </a:cubicBezTo>
                <a:close/>
                <a:moveTo>
                  <a:pt x="4122" y="3257"/>
                </a:moveTo>
                <a:cubicBezTo>
                  <a:pt x="4042" y="3257"/>
                  <a:pt x="3997" y="3301"/>
                  <a:pt x="3997" y="3381"/>
                </a:cubicBezTo>
                <a:cubicBezTo>
                  <a:pt x="3997" y="3462"/>
                  <a:pt x="4051" y="3497"/>
                  <a:pt x="4131" y="3497"/>
                </a:cubicBezTo>
                <a:cubicBezTo>
                  <a:pt x="4203" y="3497"/>
                  <a:pt x="4238" y="3444"/>
                  <a:pt x="4238" y="3372"/>
                </a:cubicBezTo>
                <a:cubicBezTo>
                  <a:pt x="4229" y="3301"/>
                  <a:pt x="4194" y="3257"/>
                  <a:pt x="4122" y="3257"/>
                </a:cubicBezTo>
                <a:close/>
                <a:moveTo>
                  <a:pt x="4658" y="3372"/>
                </a:moveTo>
                <a:cubicBezTo>
                  <a:pt x="4658" y="3453"/>
                  <a:pt x="4702" y="3497"/>
                  <a:pt x="4782" y="3497"/>
                </a:cubicBezTo>
                <a:cubicBezTo>
                  <a:pt x="4854" y="3497"/>
                  <a:pt x="4898" y="3453"/>
                  <a:pt x="4898" y="3381"/>
                </a:cubicBezTo>
                <a:cubicBezTo>
                  <a:pt x="4898" y="3301"/>
                  <a:pt x="4854" y="3257"/>
                  <a:pt x="4774" y="3257"/>
                </a:cubicBezTo>
                <a:cubicBezTo>
                  <a:pt x="4702" y="3265"/>
                  <a:pt x="4658" y="3301"/>
                  <a:pt x="4658" y="3372"/>
                </a:cubicBezTo>
                <a:close/>
                <a:moveTo>
                  <a:pt x="5460" y="3257"/>
                </a:moveTo>
                <a:cubicBezTo>
                  <a:pt x="5389" y="3257"/>
                  <a:pt x="5344" y="3292"/>
                  <a:pt x="5336" y="3372"/>
                </a:cubicBezTo>
                <a:cubicBezTo>
                  <a:pt x="5336" y="3444"/>
                  <a:pt x="5371" y="3497"/>
                  <a:pt x="5452" y="3497"/>
                </a:cubicBezTo>
                <a:cubicBezTo>
                  <a:pt x="5532" y="3506"/>
                  <a:pt x="5576" y="3462"/>
                  <a:pt x="5585" y="3381"/>
                </a:cubicBezTo>
                <a:cubicBezTo>
                  <a:pt x="5585" y="3301"/>
                  <a:pt x="5541" y="3257"/>
                  <a:pt x="5460" y="3257"/>
                </a:cubicBezTo>
                <a:close/>
                <a:moveTo>
                  <a:pt x="9439" y="4604"/>
                </a:moveTo>
                <a:cubicBezTo>
                  <a:pt x="9359" y="4604"/>
                  <a:pt x="9314" y="4648"/>
                  <a:pt x="9323" y="4720"/>
                </a:cubicBezTo>
                <a:cubicBezTo>
                  <a:pt x="9323" y="4800"/>
                  <a:pt x="9368" y="4844"/>
                  <a:pt x="9448" y="4836"/>
                </a:cubicBezTo>
                <a:cubicBezTo>
                  <a:pt x="9520" y="4836"/>
                  <a:pt x="9555" y="4791"/>
                  <a:pt x="9555" y="4711"/>
                </a:cubicBezTo>
                <a:cubicBezTo>
                  <a:pt x="9546" y="4639"/>
                  <a:pt x="9511" y="4595"/>
                  <a:pt x="9439" y="4604"/>
                </a:cubicBezTo>
                <a:close/>
                <a:moveTo>
                  <a:pt x="1464" y="5255"/>
                </a:moveTo>
                <a:cubicBezTo>
                  <a:pt x="1384" y="5255"/>
                  <a:pt x="1339" y="5299"/>
                  <a:pt x="1339" y="5380"/>
                </a:cubicBezTo>
                <a:cubicBezTo>
                  <a:pt x="1339" y="5460"/>
                  <a:pt x="1384" y="5496"/>
                  <a:pt x="1464" y="5496"/>
                </a:cubicBezTo>
                <a:cubicBezTo>
                  <a:pt x="1544" y="5496"/>
                  <a:pt x="1580" y="5451"/>
                  <a:pt x="1580" y="5371"/>
                </a:cubicBezTo>
                <a:cubicBezTo>
                  <a:pt x="1580" y="5299"/>
                  <a:pt x="1535" y="5255"/>
                  <a:pt x="1464" y="5255"/>
                </a:cubicBezTo>
                <a:close/>
                <a:moveTo>
                  <a:pt x="10126" y="5264"/>
                </a:moveTo>
                <a:cubicBezTo>
                  <a:pt x="10046" y="5255"/>
                  <a:pt x="10001" y="5299"/>
                  <a:pt x="10001" y="5380"/>
                </a:cubicBezTo>
                <a:cubicBezTo>
                  <a:pt x="10001" y="5460"/>
                  <a:pt x="10046" y="5496"/>
                  <a:pt x="10126" y="5496"/>
                </a:cubicBezTo>
                <a:cubicBezTo>
                  <a:pt x="10198" y="5496"/>
                  <a:pt x="10233" y="5451"/>
                  <a:pt x="10242" y="5371"/>
                </a:cubicBezTo>
                <a:cubicBezTo>
                  <a:pt x="10233" y="5308"/>
                  <a:pt x="10198" y="5264"/>
                  <a:pt x="10126" y="5264"/>
                </a:cubicBezTo>
                <a:close/>
                <a:moveTo>
                  <a:pt x="1999" y="4711"/>
                </a:moveTo>
                <a:cubicBezTo>
                  <a:pt x="1999" y="4791"/>
                  <a:pt x="2035" y="4836"/>
                  <a:pt x="2115" y="4836"/>
                </a:cubicBezTo>
                <a:cubicBezTo>
                  <a:pt x="2195" y="4844"/>
                  <a:pt x="2240" y="4800"/>
                  <a:pt x="2240" y="4720"/>
                </a:cubicBezTo>
                <a:cubicBezTo>
                  <a:pt x="2240" y="4648"/>
                  <a:pt x="2195" y="4604"/>
                  <a:pt x="2124" y="4595"/>
                </a:cubicBezTo>
                <a:cubicBezTo>
                  <a:pt x="2053" y="4604"/>
                  <a:pt x="2008" y="4630"/>
                  <a:pt x="1999" y="4711"/>
                </a:cubicBezTo>
                <a:close/>
                <a:moveTo>
                  <a:pt x="10786" y="6602"/>
                </a:moveTo>
                <a:cubicBezTo>
                  <a:pt x="10706" y="6602"/>
                  <a:pt x="10661" y="6638"/>
                  <a:pt x="10661" y="6709"/>
                </a:cubicBezTo>
                <a:cubicBezTo>
                  <a:pt x="10652" y="6789"/>
                  <a:pt x="10697" y="6843"/>
                  <a:pt x="10777" y="6843"/>
                </a:cubicBezTo>
                <a:cubicBezTo>
                  <a:pt x="10858" y="6834"/>
                  <a:pt x="10893" y="6789"/>
                  <a:pt x="10902" y="6718"/>
                </a:cubicBezTo>
                <a:cubicBezTo>
                  <a:pt x="10893" y="6647"/>
                  <a:pt x="10858" y="6602"/>
                  <a:pt x="10786" y="6602"/>
                </a:cubicBezTo>
                <a:close/>
                <a:moveTo>
                  <a:pt x="804" y="6602"/>
                </a:moveTo>
                <a:cubicBezTo>
                  <a:pt x="723" y="6602"/>
                  <a:pt x="679" y="6647"/>
                  <a:pt x="679" y="6727"/>
                </a:cubicBezTo>
                <a:cubicBezTo>
                  <a:pt x="688" y="6798"/>
                  <a:pt x="732" y="6843"/>
                  <a:pt x="804" y="6843"/>
                </a:cubicBezTo>
                <a:cubicBezTo>
                  <a:pt x="884" y="6843"/>
                  <a:pt x="920" y="6789"/>
                  <a:pt x="929" y="6718"/>
                </a:cubicBezTo>
                <a:cubicBezTo>
                  <a:pt x="920" y="6638"/>
                  <a:pt x="875" y="6602"/>
                  <a:pt x="804" y="6602"/>
                </a:cubicBezTo>
                <a:close/>
                <a:moveTo>
                  <a:pt x="10777" y="5924"/>
                </a:moveTo>
                <a:cubicBezTo>
                  <a:pt x="10706" y="5924"/>
                  <a:pt x="10661" y="5969"/>
                  <a:pt x="10661" y="6031"/>
                </a:cubicBezTo>
                <a:cubicBezTo>
                  <a:pt x="10661" y="6102"/>
                  <a:pt x="10706" y="6147"/>
                  <a:pt x="10777" y="6156"/>
                </a:cubicBezTo>
                <a:cubicBezTo>
                  <a:pt x="10849" y="6156"/>
                  <a:pt x="10884" y="6111"/>
                  <a:pt x="10893" y="6040"/>
                </a:cubicBezTo>
                <a:cubicBezTo>
                  <a:pt x="10884" y="5969"/>
                  <a:pt x="10849" y="5915"/>
                  <a:pt x="10777" y="5924"/>
                </a:cubicBezTo>
                <a:close/>
                <a:moveTo>
                  <a:pt x="8235" y="3372"/>
                </a:moveTo>
                <a:cubicBezTo>
                  <a:pt x="8235" y="3310"/>
                  <a:pt x="8190" y="3265"/>
                  <a:pt x="8119" y="3265"/>
                </a:cubicBezTo>
                <a:cubicBezTo>
                  <a:pt x="8048" y="3265"/>
                  <a:pt x="8003" y="3301"/>
                  <a:pt x="8003" y="3381"/>
                </a:cubicBezTo>
                <a:cubicBezTo>
                  <a:pt x="8003" y="3453"/>
                  <a:pt x="8048" y="3488"/>
                  <a:pt x="8119" y="3497"/>
                </a:cubicBezTo>
                <a:cubicBezTo>
                  <a:pt x="8190" y="3488"/>
                  <a:pt x="8244" y="3444"/>
                  <a:pt x="8235" y="3372"/>
                </a:cubicBezTo>
                <a:close/>
                <a:moveTo>
                  <a:pt x="2115" y="3926"/>
                </a:moveTo>
                <a:cubicBezTo>
                  <a:pt x="2053" y="3926"/>
                  <a:pt x="2008" y="3961"/>
                  <a:pt x="2008" y="4033"/>
                </a:cubicBezTo>
                <a:cubicBezTo>
                  <a:pt x="1999" y="4104"/>
                  <a:pt x="2044" y="4149"/>
                  <a:pt x="2115" y="4149"/>
                </a:cubicBezTo>
                <a:cubicBezTo>
                  <a:pt x="2195" y="4158"/>
                  <a:pt x="2231" y="4104"/>
                  <a:pt x="2240" y="4033"/>
                </a:cubicBezTo>
                <a:cubicBezTo>
                  <a:pt x="2231" y="3961"/>
                  <a:pt x="2186" y="3917"/>
                  <a:pt x="2115" y="3926"/>
                </a:cubicBezTo>
                <a:close/>
                <a:moveTo>
                  <a:pt x="135" y="6602"/>
                </a:moveTo>
                <a:cubicBezTo>
                  <a:pt x="63" y="6602"/>
                  <a:pt x="10" y="6647"/>
                  <a:pt x="10" y="6718"/>
                </a:cubicBezTo>
                <a:cubicBezTo>
                  <a:pt x="1" y="6780"/>
                  <a:pt x="45" y="6825"/>
                  <a:pt x="108" y="6834"/>
                </a:cubicBezTo>
                <a:cubicBezTo>
                  <a:pt x="179" y="6843"/>
                  <a:pt x="224" y="6798"/>
                  <a:pt x="242" y="6727"/>
                </a:cubicBezTo>
                <a:cubicBezTo>
                  <a:pt x="233" y="6655"/>
                  <a:pt x="197" y="6611"/>
                  <a:pt x="135" y="6602"/>
                </a:cubicBezTo>
                <a:close/>
                <a:moveTo>
                  <a:pt x="1455" y="4604"/>
                </a:moveTo>
                <a:cubicBezTo>
                  <a:pt x="1384" y="4613"/>
                  <a:pt x="1348" y="4648"/>
                  <a:pt x="1348" y="4720"/>
                </a:cubicBezTo>
                <a:cubicBezTo>
                  <a:pt x="1348" y="4791"/>
                  <a:pt x="1392" y="4836"/>
                  <a:pt x="1464" y="4836"/>
                </a:cubicBezTo>
                <a:cubicBezTo>
                  <a:pt x="1535" y="4836"/>
                  <a:pt x="1571" y="4782"/>
                  <a:pt x="1580" y="4711"/>
                </a:cubicBezTo>
                <a:cubicBezTo>
                  <a:pt x="1562" y="4648"/>
                  <a:pt x="1526" y="4595"/>
                  <a:pt x="1455" y="4604"/>
                </a:cubicBezTo>
                <a:close/>
                <a:moveTo>
                  <a:pt x="6130" y="2605"/>
                </a:moveTo>
                <a:cubicBezTo>
                  <a:pt x="6058" y="2605"/>
                  <a:pt x="6005" y="2641"/>
                  <a:pt x="6005" y="2712"/>
                </a:cubicBezTo>
                <a:cubicBezTo>
                  <a:pt x="6005" y="2793"/>
                  <a:pt x="6049" y="2837"/>
                  <a:pt x="6121" y="2837"/>
                </a:cubicBezTo>
                <a:cubicBezTo>
                  <a:pt x="6192" y="2837"/>
                  <a:pt x="6228" y="2793"/>
                  <a:pt x="6237" y="2721"/>
                </a:cubicBezTo>
                <a:cubicBezTo>
                  <a:pt x="6228" y="2659"/>
                  <a:pt x="6192" y="2614"/>
                  <a:pt x="6130" y="2605"/>
                </a:cubicBezTo>
                <a:close/>
                <a:moveTo>
                  <a:pt x="5469" y="2605"/>
                </a:moveTo>
                <a:cubicBezTo>
                  <a:pt x="5398" y="2596"/>
                  <a:pt x="5353" y="2641"/>
                  <a:pt x="5344" y="2712"/>
                </a:cubicBezTo>
                <a:cubicBezTo>
                  <a:pt x="5344" y="2784"/>
                  <a:pt x="5389" y="2828"/>
                  <a:pt x="5452" y="2837"/>
                </a:cubicBezTo>
                <a:cubicBezTo>
                  <a:pt x="5523" y="2837"/>
                  <a:pt x="5567" y="2793"/>
                  <a:pt x="5576" y="2730"/>
                </a:cubicBezTo>
                <a:cubicBezTo>
                  <a:pt x="5576" y="2659"/>
                  <a:pt x="5541" y="2614"/>
                  <a:pt x="5469" y="2605"/>
                </a:cubicBezTo>
                <a:close/>
                <a:moveTo>
                  <a:pt x="804" y="5264"/>
                </a:moveTo>
                <a:cubicBezTo>
                  <a:pt x="732" y="5264"/>
                  <a:pt x="688" y="5308"/>
                  <a:pt x="688" y="5380"/>
                </a:cubicBezTo>
                <a:cubicBezTo>
                  <a:pt x="688" y="5451"/>
                  <a:pt x="732" y="5487"/>
                  <a:pt x="795" y="5496"/>
                </a:cubicBezTo>
                <a:cubicBezTo>
                  <a:pt x="866" y="5496"/>
                  <a:pt x="911" y="5451"/>
                  <a:pt x="920" y="5380"/>
                </a:cubicBezTo>
                <a:cubicBezTo>
                  <a:pt x="911" y="5308"/>
                  <a:pt x="875" y="5264"/>
                  <a:pt x="804" y="5264"/>
                </a:cubicBezTo>
                <a:close/>
                <a:moveTo>
                  <a:pt x="3453" y="3265"/>
                </a:moveTo>
                <a:cubicBezTo>
                  <a:pt x="3382" y="3265"/>
                  <a:pt x="3346" y="3310"/>
                  <a:pt x="3346" y="3381"/>
                </a:cubicBezTo>
                <a:cubicBezTo>
                  <a:pt x="3346" y="3453"/>
                  <a:pt x="3391" y="3497"/>
                  <a:pt x="3462" y="3497"/>
                </a:cubicBezTo>
                <a:cubicBezTo>
                  <a:pt x="3542" y="3497"/>
                  <a:pt x="3578" y="3444"/>
                  <a:pt x="3578" y="3372"/>
                </a:cubicBezTo>
                <a:cubicBezTo>
                  <a:pt x="3569" y="3301"/>
                  <a:pt x="3534" y="3257"/>
                  <a:pt x="3453" y="3265"/>
                </a:cubicBezTo>
                <a:close/>
                <a:moveTo>
                  <a:pt x="2891" y="3381"/>
                </a:moveTo>
                <a:cubicBezTo>
                  <a:pt x="2891" y="3310"/>
                  <a:pt x="2847" y="3265"/>
                  <a:pt x="2775" y="3265"/>
                </a:cubicBezTo>
                <a:cubicBezTo>
                  <a:pt x="2713" y="3265"/>
                  <a:pt x="2668" y="3310"/>
                  <a:pt x="2668" y="3372"/>
                </a:cubicBezTo>
                <a:cubicBezTo>
                  <a:pt x="2668" y="3453"/>
                  <a:pt x="2713" y="3488"/>
                  <a:pt x="2784" y="3497"/>
                </a:cubicBezTo>
                <a:cubicBezTo>
                  <a:pt x="2847" y="3488"/>
                  <a:pt x="2891" y="3444"/>
                  <a:pt x="2891" y="3381"/>
                </a:cubicBezTo>
                <a:close/>
                <a:moveTo>
                  <a:pt x="10010" y="4711"/>
                </a:moveTo>
                <a:cubicBezTo>
                  <a:pt x="10001" y="4791"/>
                  <a:pt x="10046" y="4836"/>
                  <a:pt x="10117" y="4836"/>
                </a:cubicBezTo>
                <a:cubicBezTo>
                  <a:pt x="10189" y="4836"/>
                  <a:pt x="10233" y="4791"/>
                  <a:pt x="10233" y="4728"/>
                </a:cubicBezTo>
                <a:cubicBezTo>
                  <a:pt x="10233" y="4648"/>
                  <a:pt x="10189" y="4613"/>
                  <a:pt x="10117" y="4604"/>
                </a:cubicBezTo>
                <a:cubicBezTo>
                  <a:pt x="10055" y="4613"/>
                  <a:pt x="10010" y="4648"/>
                  <a:pt x="10010" y="4711"/>
                </a:cubicBezTo>
                <a:close/>
                <a:moveTo>
                  <a:pt x="9439" y="3943"/>
                </a:moveTo>
                <a:cubicBezTo>
                  <a:pt x="9368" y="3943"/>
                  <a:pt x="9323" y="3988"/>
                  <a:pt x="9323" y="4068"/>
                </a:cubicBezTo>
                <a:cubicBezTo>
                  <a:pt x="9323" y="4131"/>
                  <a:pt x="9368" y="4175"/>
                  <a:pt x="9439" y="4175"/>
                </a:cubicBezTo>
                <a:cubicBezTo>
                  <a:pt x="9511" y="4175"/>
                  <a:pt x="9546" y="4131"/>
                  <a:pt x="9555" y="4050"/>
                </a:cubicBezTo>
                <a:cubicBezTo>
                  <a:pt x="9537" y="3997"/>
                  <a:pt x="9511" y="3943"/>
                  <a:pt x="9439" y="3943"/>
                </a:cubicBezTo>
                <a:close/>
                <a:moveTo>
                  <a:pt x="795" y="4613"/>
                </a:moveTo>
                <a:cubicBezTo>
                  <a:pt x="732" y="4613"/>
                  <a:pt x="697" y="4657"/>
                  <a:pt x="697" y="4720"/>
                </a:cubicBezTo>
                <a:cubicBezTo>
                  <a:pt x="697" y="4782"/>
                  <a:pt x="732" y="4827"/>
                  <a:pt x="804" y="4827"/>
                </a:cubicBezTo>
                <a:cubicBezTo>
                  <a:pt x="875" y="4827"/>
                  <a:pt x="911" y="4782"/>
                  <a:pt x="920" y="4720"/>
                </a:cubicBezTo>
                <a:cubicBezTo>
                  <a:pt x="902" y="4648"/>
                  <a:pt x="866" y="4604"/>
                  <a:pt x="795" y="4613"/>
                </a:cubicBezTo>
                <a:close/>
                <a:moveTo>
                  <a:pt x="10893" y="5380"/>
                </a:moveTo>
                <a:cubicBezTo>
                  <a:pt x="10893" y="5317"/>
                  <a:pt x="10849" y="5273"/>
                  <a:pt x="10786" y="5264"/>
                </a:cubicBezTo>
                <a:cubicBezTo>
                  <a:pt x="10715" y="5264"/>
                  <a:pt x="10670" y="5308"/>
                  <a:pt x="10670" y="5380"/>
                </a:cubicBezTo>
                <a:cubicBezTo>
                  <a:pt x="10670" y="5451"/>
                  <a:pt x="10715" y="5487"/>
                  <a:pt x="10777" y="5496"/>
                </a:cubicBezTo>
                <a:cubicBezTo>
                  <a:pt x="10840" y="5487"/>
                  <a:pt x="10893" y="5451"/>
                  <a:pt x="10893" y="5380"/>
                </a:cubicBezTo>
                <a:close/>
                <a:moveTo>
                  <a:pt x="8779" y="3265"/>
                </a:moveTo>
                <a:cubicBezTo>
                  <a:pt x="8708" y="3265"/>
                  <a:pt x="8663" y="3310"/>
                  <a:pt x="8663" y="3381"/>
                </a:cubicBezTo>
                <a:cubicBezTo>
                  <a:pt x="8663" y="3453"/>
                  <a:pt x="8717" y="3497"/>
                  <a:pt x="8788" y="3488"/>
                </a:cubicBezTo>
                <a:cubicBezTo>
                  <a:pt x="8850" y="3488"/>
                  <a:pt x="8886" y="3444"/>
                  <a:pt x="8895" y="3372"/>
                </a:cubicBezTo>
                <a:cubicBezTo>
                  <a:pt x="8877" y="3310"/>
                  <a:pt x="8842" y="3265"/>
                  <a:pt x="8779" y="3265"/>
                </a:cubicBezTo>
                <a:close/>
                <a:moveTo>
                  <a:pt x="233" y="6040"/>
                </a:moveTo>
                <a:cubicBezTo>
                  <a:pt x="233" y="5977"/>
                  <a:pt x="197" y="5933"/>
                  <a:pt x="126" y="5924"/>
                </a:cubicBezTo>
                <a:cubicBezTo>
                  <a:pt x="54" y="5924"/>
                  <a:pt x="10" y="5969"/>
                  <a:pt x="10" y="6040"/>
                </a:cubicBezTo>
                <a:cubicBezTo>
                  <a:pt x="10" y="6102"/>
                  <a:pt x="54" y="6138"/>
                  <a:pt x="117" y="6156"/>
                </a:cubicBezTo>
                <a:cubicBezTo>
                  <a:pt x="188" y="6147"/>
                  <a:pt x="233" y="6111"/>
                  <a:pt x="233" y="6040"/>
                </a:cubicBezTo>
                <a:close/>
                <a:moveTo>
                  <a:pt x="1455" y="3926"/>
                </a:moveTo>
                <a:cubicBezTo>
                  <a:pt x="1392" y="3935"/>
                  <a:pt x="1348" y="3970"/>
                  <a:pt x="1348" y="4033"/>
                </a:cubicBezTo>
                <a:cubicBezTo>
                  <a:pt x="1348" y="4104"/>
                  <a:pt x="1392" y="4149"/>
                  <a:pt x="1464" y="4149"/>
                </a:cubicBezTo>
                <a:cubicBezTo>
                  <a:pt x="1535" y="4149"/>
                  <a:pt x="1571" y="4104"/>
                  <a:pt x="1571" y="4033"/>
                </a:cubicBezTo>
                <a:cubicBezTo>
                  <a:pt x="1562" y="3970"/>
                  <a:pt x="1526" y="3926"/>
                  <a:pt x="1455" y="3926"/>
                </a:cubicBezTo>
                <a:close/>
                <a:moveTo>
                  <a:pt x="2008" y="3381"/>
                </a:moveTo>
                <a:cubicBezTo>
                  <a:pt x="2008" y="3444"/>
                  <a:pt x="2053" y="3488"/>
                  <a:pt x="2115" y="3488"/>
                </a:cubicBezTo>
                <a:cubicBezTo>
                  <a:pt x="2178" y="3488"/>
                  <a:pt x="2231" y="3453"/>
                  <a:pt x="2231" y="3381"/>
                </a:cubicBezTo>
                <a:cubicBezTo>
                  <a:pt x="2231" y="3310"/>
                  <a:pt x="2186" y="3274"/>
                  <a:pt x="2115" y="3265"/>
                </a:cubicBezTo>
                <a:cubicBezTo>
                  <a:pt x="2053" y="3274"/>
                  <a:pt x="2008" y="3310"/>
                  <a:pt x="2008" y="3381"/>
                </a:cubicBezTo>
                <a:close/>
                <a:moveTo>
                  <a:pt x="8012" y="2721"/>
                </a:moveTo>
                <a:cubicBezTo>
                  <a:pt x="8012" y="2784"/>
                  <a:pt x="8056" y="2828"/>
                  <a:pt x="8128" y="2828"/>
                </a:cubicBezTo>
                <a:cubicBezTo>
                  <a:pt x="8190" y="2819"/>
                  <a:pt x="8235" y="2775"/>
                  <a:pt x="8226" y="2712"/>
                </a:cubicBezTo>
                <a:cubicBezTo>
                  <a:pt x="8217" y="2650"/>
                  <a:pt x="8181" y="2614"/>
                  <a:pt x="8119" y="2614"/>
                </a:cubicBezTo>
                <a:cubicBezTo>
                  <a:pt x="8056" y="2623"/>
                  <a:pt x="8012" y="2659"/>
                  <a:pt x="8012" y="2721"/>
                </a:cubicBezTo>
                <a:close/>
                <a:moveTo>
                  <a:pt x="4890" y="2730"/>
                </a:moveTo>
                <a:cubicBezTo>
                  <a:pt x="4898" y="2659"/>
                  <a:pt x="4854" y="2614"/>
                  <a:pt x="4782" y="2605"/>
                </a:cubicBezTo>
                <a:cubicBezTo>
                  <a:pt x="4720" y="2605"/>
                  <a:pt x="4675" y="2641"/>
                  <a:pt x="4666" y="2712"/>
                </a:cubicBezTo>
                <a:cubicBezTo>
                  <a:pt x="4658" y="2784"/>
                  <a:pt x="4702" y="2819"/>
                  <a:pt x="4774" y="2837"/>
                </a:cubicBezTo>
                <a:cubicBezTo>
                  <a:pt x="4845" y="2828"/>
                  <a:pt x="4890" y="2802"/>
                  <a:pt x="4890" y="2730"/>
                </a:cubicBezTo>
                <a:close/>
                <a:moveTo>
                  <a:pt x="4122" y="2605"/>
                </a:moveTo>
                <a:cubicBezTo>
                  <a:pt x="4060" y="2605"/>
                  <a:pt x="4015" y="2650"/>
                  <a:pt x="4006" y="2712"/>
                </a:cubicBezTo>
                <a:cubicBezTo>
                  <a:pt x="4006" y="2784"/>
                  <a:pt x="4051" y="2828"/>
                  <a:pt x="4122" y="2828"/>
                </a:cubicBezTo>
                <a:cubicBezTo>
                  <a:pt x="4194" y="2828"/>
                  <a:pt x="4229" y="2784"/>
                  <a:pt x="4238" y="2721"/>
                </a:cubicBezTo>
                <a:cubicBezTo>
                  <a:pt x="4229" y="2650"/>
                  <a:pt x="4194" y="2605"/>
                  <a:pt x="4122" y="2605"/>
                </a:cubicBezTo>
                <a:close/>
                <a:moveTo>
                  <a:pt x="12089" y="6620"/>
                </a:moveTo>
                <a:cubicBezTo>
                  <a:pt x="12035" y="6620"/>
                  <a:pt x="12000" y="6655"/>
                  <a:pt x="12000" y="6718"/>
                </a:cubicBezTo>
                <a:cubicBezTo>
                  <a:pt x="11991" y="6780"/>
                  <a:pt x="12026" y="6816"/>
                  <a:pt x="12098" y="6816"/>
                </a:cubicBezTo>
                <a:cubicBezTo>
                  <a:pt x="12160" y="6825"/>
                  <a:pt x="12196" y="6780"/>
                  <a:pt x="12196" y="6718"/>
                </a:cubicBezTo>
                <a:cubicBezTo>
                  <a:pt x="12196" y="6655"/>
                  <a:pt x="12160" y="6620"/>
                  <a:pt x="12089" y="6620"/>
                </a:cubicBezTo>
                <a:close/>
                <a:moveTo>
                  <a:pt x="11322" y="6709"/>
                </a:moveTo>
                <a:cubicBezTo>
                  <a:pt x="11322" y="6780"/>
                  <a:pt x="11366" y="6825"/>
                  <a:pt x="11429" y="6834"/>
                </a:cubicBezTo>
                <a:cubicBezTo>
                  <a:pt x="11500" y="6834"/>
                  <a:pt x="11545" y="6789"/>
                  <a:pt x="11554" y="6718"/>
                </a:cubicBezTo>
                <a:cubicBezTo>
                  <a:pt x="11554" y="6655"/>
                  <a:pt x="11509" y="6620"/>
                  <a:pt x="11446" y="6602"/>
                </a:cubicBezTo>
                <a:cubicBezTo>
                  <a:pt x="11375" y="6611"/>
                  <a:pt x="11330" y="6647"/>
                  <a:pt x="11322" y="6709"/>
                </a:cubicBezTo>
                <a:close/>
                <a:moveTo>
                  <a:pt x="5460" y="1954"/>
                </a:moveTo>
                <a:cubicBezTo>
                  <a:pt x="5398" y="1954"/>
                  <a:pt x="5362" y="1999"/>
                  <a:pt x="5362" y="2061"/>
                </a:cubicBezTo>
                <a:cubicBezTo>
                  <a:pt x="5353" y="2124"/>
                  <a:pt x="5398" y="2159"/>
                  <a:pt x="5460" y="2168"/>
                </a:cubicBezTo>
                <a:cubicBezTo>
                  <a:pt x="5523" y="2168"/>
                  <a:pt x="5559" y="2124"/>
                  <a:pt x="5567" y="2061"/>
                </a:cubicBezTo>
                <a:cubicBezTo>
                  <a:pt x="5559" y="1999"/>
                  <a:pt x="5523" y="1954"/>
                  <a:pt x="5460" y="1954"/>
                </a:cubicBezTo>
                <a:close/>
                <a:moveTo>
                  <a:pt x="6781" y="1963"/>
                </a:moveTo>
                <a:cubicBezTo>
                  <a:pt x="6727" y="1963"/>
                  <a:pt x="6683" y="1990"/>
                  <a:pt x="6683" y="2052"/>
                </a:cubicBezTo>
                <a:cubicBezTo>
                  <a:pt x="6674" y="2115"/>
                  <a:pt x="6709" y="2159"/>
                  <a:pt x="6772" y="2159"/>
                </a:cubicBezTo>
                <a:cubicBezTo>
                  <a:pt x="6834" y="2168"/>
                  <a:pt x="6870" y="2132"/>
                  <a:pt x="6879" y="2061"/>
                </a:cubicBezTo>
                <a:cubicBezTo>
                  <a:pt x="6879" y="1999"/>
                  <a:pt x="6843" y="1963"/>
                  <a:pt x="6781" y="1963"/>
                </a:cubicBezTo>
                <a:close/>
                <a:moveTo>
                  <a:pt x="7334" y="2070"/>
                </a:moveTo>
                <a:cubicBezTo>
                  <a:pt x="7343" y="2132"/>
                  <a:pt x="7387" y="2168"/>
                  <a:pt x="7450" y="2159"/>
                </a:cubicBezTo>
                <a:cubicBezTo>
                  <a:pt x="7503" y="2159"/>
                  <a:pt x="7539" y="2115"/>
                  <a:pt x="7539" y="2061"/>
                </a:cubicBezTo>
                <a:cubicBezTo>
                  <a:pt x="7539" y="1999"/>
                  <a:pt x="7494" y="1963"/>
                  <a:pt x="7432" y="1963"/>
                </a:cubicBezTo>
                <a:cubicBezTo>
                  <a:pt x="7370" y="1972"/>
                  <a:pt x="7334" y="1999"/>
                  <a:pt x="7334" y="2070"/>
                </a:cubicBezTo>
                <a:close/>
                <a:moveTo>
                  <a:pt x="6014" y="2061"/>
                </a:moveTo>
                <a:cubicBezTo>
                  <a:pt x="6014" y="2124"/>
                  <a:pt x="6058" y="2168"/>
                  <a:pt x="6121" y="2168"/>
                </a:cubicBezTo>
                <a:cubicBezTo>
                  <a:pt x="6183" y="2159"/>
                  <a:pt x="6228" y="2124"/>
                  <a:pt x="6228" y="2061"/>
                </a:cubicBezTo>
                <a:cubicBezTo>
                  <a:pt x="6219" y="1999"/>
                  <a:pt x="6183" y="1963"/>
                  <a:pt x="6121" y="1954"/>
                </a:cubicBezTo>
                <a:cubicBezTo>
                  <a:pt x="6058" y="1963"/>
                  <a:pt x="6014" y="1999"/>
                  <a:pt x="6014" y="2061"/>
                </a:cubicBezTo>
                <a:close/>
                <a:moveTo>
                  <a:pt x="7325" y="2712"/>
                </a:moveTo>
                <a:cubicBezTo>
                  <a:pt x="7325" y="2784"/>
                  <a:pt x="7370" y="2828"/>
                  <a:pt x="7441" y="2828"/>
                </a:cubicBezTo>
                <a:cubicBezTo>
                  <a:pt x="7503" y="2828"/>
                  <a:pt x="7548" y="2784"/>
                  <a:pt x="7548" y="2721"/>
                </a:cubicBezTo>
                <a:cubicBezTo>
                  <a:pt x="7548" y="2650"/>
                  <a:pt x="7503" y="2614"/>
                  <a:pt x="7441" y="2605"/>
                </a:cubicBezTo>
                <a:cubicBezTo>
                  <a:pt x="7378" y="2614"/>
                  <a:pt x="7325" y="2650"/>
                  <a:pt x="7325" y="2712"/>
                </a:cubicBezTo>
                <a:close/>
                <a:moveTo>
                  <a:pt x="6665" y="2712"/>
                </a:moveTo>
                <a:cubicBezTo>
                  <a:pt x="6656" y="2784"/>
                  <a:pt x="6700" y="2828"/>
                  <a:pt x="6772" y="2837"/>
                </a:cubicBezTo>
                <a:cubicBezTo>
                  <a:pt x="6843" y="2837"/>
                  <a:pt x="6897" y="2793"/>
                  <a:pt x="6897" y="2721"/>
                </a:cubicBezTo>
                <a:cubicBezTo>
                  <a:pt x="6897" y="2650"/>
                  <a:pt x="6852" y="2614"/>
                  <a:pt x="6781" y="2605"/>
                </a:cubicBezTo>
                <a:cubicBezTo>
                  <a:pt x="6718" y="2605"/>
                  <a:pt x="6674" y="2641"/>
                  <a:pt x="6665" y="2712"/>
                </a:cubicBezTo>
                <a:close/>
                <a:moveTo>
                  <a:pt x="12098" y="2668"/>
                </a:moveTo>
                <a:cubicBezTo>
                  <a:pt x="12071" y="2677"/>
                  <a:pt x="12053" y="2686"/>
                  <a:pt x="12053" y="2712"/>
                </a:cubicBezTo>
                <a:cubicBezTo>
                  <a:pt x="12044" y="2748"/>
                  <a:pt x="12062" y="2766"/>
                  <a:pt x="12089" y="2766"/>
                </a:cubicBezTo>
                <a:cubicBezTo>
                  <a:pt x="12124" y="2766"/>
                  <a:pt x="12142" y="2748"/>
                  <a:pt x="12142" y="2721"/>
                </a:cubicBezTo>
                <a:cubicBezTo>
                  <a:pt x="12142" y="2686"/>
                  <a:pt x="12124" y="2668"/>
                  <a:pt x="12098" y="2668"/>
                </a:cubicBezTo>
                <a:close/>
                <a:moveTo>
                  <a:pt x="7432" y="9"/>
                </a:moveTo>
                <a:cubicBezTo>
                  <a:pt x="7414" y="18"/>
                  <a:pt x="7396" y="27"/>
                  <a:pt x="7387" y="54"/>
                </a:cubicBezTo>
                <a:cubicBezTo>
                  <a:pt x="7387" y="90"/>
                  <a:pt x="7405" y="107"/>
                  <a:pt x="7432" y="107"/>
                </a:cubicBezTo>
                <a:cubicBezTo>
                  <a:pt x="7468" y="107"/>
                  <a:pt x="7486" y="90"/>
                  <a:pt x="7486" y="63"/>
                </a:cubicBezTo>
                <a:cubicBezTo>
                  <a:pt x="7486" y="27"/>
                  <a:pt x="7468" y="9"/>
                  <a:pt x="7432" y="9"/>
                </a:cubicBezTo>
                <a:close/>
                <a:moveTo>
                  <a:pt x="3507" y="63"/>
                </a:moveTo>
                <a:cubicBezTo>
                  <a:pt x="3507" y="36"/>
                  <a:pt x="3498" y="18"/>
                  <a:pt x="3471" y="9"/>
                </a:cubicBezTo>
                <a:cubicBezTo>
                  <a:pt x="3435" y="9"/>
                  <a:pt x="3418" y="27"/>
                  <a:pt x="3418" y="54"/>
                </a:cubicBezTo>
                <a:cubicBezTo>
                  <a:pt x="3409" y="90"/>
                  <a:pt x="3426" y="107"/>
                  <a:pt x="3462" y="107"/>
                </a:cubicBezTo>
                <a:cubicBezTo>
                  <a:pt x="3489" y="107"/>
                  <a:pt x="3507" y="90"/>
                  <a:pt x="3507" y="63"/>
                </a:cubicBezTo>
                <a:close/>
                <a:moveTo>
                  <a:pt x="6781" y="9"/>
                </a:moveTo>
                <a:cubicBezTo>
                  <a:pt x="6754" y="9"/>
                  <a:pt x="6727" y="18"/>
                  <a:pt x="6727" y="54"/>
                </a:cubicBezTo>
                <a:cubicBezTo>
                  <a:pt x="6727" y="90"/>
                  <a:pt x="6745" y="116"/>
                  <a:pt x="6781" y="116"/>
                </a:cubicBezTo>
                <a:cubicBezTo>
                  <a:pt x="6816" y="116"/>
                  <a:pt x="6825" y="90"/>
                  <a:pt x="6834" y="63"/>
                </a:cubicBezTo>
                <a:cubicBezTo>
                  <a:pt x="6834" y="27"/>
                  <a:pt x="6816" y="9"/>
                  <a:pt x="6781" y="9"/>
                </a:cubicBezTo>
                <a:close/>
                <a:moveTo>
                  <a:pt x="4131" y="9"/>
                </a:moveTo>
                <a:cubicBezTo>
                  <a:pt x="4096" y="9"/>
                  <a:pt x="4069" y="18"/>
                  <a:pt x="4069" y="54"/>
                </a:cubicBezTo>
                <a:cubicBezTo>
                  <a:pt x="4069" y="90"/>
                  <a:pt x="4078" y="107"/>
                  <a:pt x="4122" y="116"/>
                </a:cubicBezTo>
                <a:cubicBezTo>
                  <a:pt x="4149" y="116"/>
                  <a:pt x="4167" y="98"/>
                  <a:pt x="4176" y="63"/>
                </a:cubicBezTo>
                <a:cubicBezTo>
                  <a:pt x="4176" y="36"/>
                  <a:pt x="4158" y="9"/>
                  <a:pt x="4131" y="9"/>
                </a:cubicBezTo>
                <a:close/>
                <a:moveTo>
                  <a:pt x="6130" y="9"/>
                </a:moveTo>
                <a:cubicBezTo>
                  <a:pt x="6094" y="9"/>
                  <a:pt x="6067" y="27"/>
                  <a:pt x="6067" y="63"/>
                </a:cubicBezTo>
                <a:cubicBezTo>
                  <a:pt x="6067" y="90"/>
                  <a:pt x="6085" y="107"/>
                  <a:pt x="6121" y="116"/>
                </a:cubicBezTo>
                <a:cubicBezTo>
                  <a:pt x="6147" y="116"/>
                  <a:pt x="6165" y="98"/>
                  <a:pt x="6174" y="63"/>
                </a:cubicBezTo>
                <a:cubicBezTo>
                  <a:pt x="6174" y="36"/>
                  <a:pt x="6165" y="9"/>
                  <a:pt x="6130" y="9"/>
                </a:cubicBezTo>
                <a:close/>
                <a:moveTo>
                  <a:pt x="4782" y="9"/>
                </a:moveTo>
                <a:cubicBezTo>
                  <a:pt x="4738" y="9"/>
                  <a:pt x="4720" y="36"/>
                  <a:pt x="4729" y="72"/>
                </a:cubicBezTo>
                <a:cubicBezTo>
                  <a:pt x="4729" y="98"/>
                  <a:pt x="4756" y="116"/>
                  <a:pt x="4782" y="116"/>
                </a:cubicBezTo>
                <a:cubicBezTo>
                  <a:pt x="4818" y="107"/>
                  <a:pt x="4836" y="90"/>
                  <a:pt x="4827" y="54"/>
                </a:cubicBezTo>
                <a:cubicBezTo>
                  <a:pt x="4827" y="27"/>
                  <a:pt x="4809" y="9"/>
                  <a:pt x="4782" y="9"/>
                </a:cubicBezTo>
                <a:close/>
                <a:moveTo>
                  <a:pt x="2115" y="768"/>
                </a:moveTo>
                <a:cubicBezTo>
                  <a:pt x="2160" y="768"/>
                  <a:pt x="2178" y="750"/>
                  <a:pt x="2169" y="714"/>
                </a:cubicBezTo>
                <a:cubicBezTo>
                  <a:pt x="2169" y="678"/>
                  <a:pt x="2151" y="669"/>
                  <a:pt x="2115" y="669"/>
                </a:cubicBezTo>
                <a:cubicBezTo>
                  <a:pt x="2088" y="669"/>
                  <a:pt x="2070" y="687"/>
                  <a:pt x="2070" y="723"/>
                </a:cubicBezTo>
                <a:cubicBezTo>
                  <a:pt x="2070" y="750"/>
                  <a:pt x="2088" y="768"/>
                  <a:pt x="2115" y="768"/>
                </a:cubicBezTo>
                <a:close/>
                <a:moveTo>
                  <a:pt x="9439" y="669"/>
                </a:moveTo>
                <a:cubicBezTo>
                  <a:pt x="9412" y="669"/>
                  <a:pt x="9395" y="687"/>
                  <a:pt x="9395" y="714"/>
                </a:cubicBezTo>
                <a:cubicBezTo>
                  <a:pt x="9386" y="741"/>
                  <a:pt x="9404" y="768"/>
                  <a:pt x="9430" y="768"/>
                </a:cubicBezTo>
                <a:cubicBezTo>
                  <a:pt x="9466" y="768"/>
                  <a:pt x="9484" y="750"/>
                  <a:pt x="9484" y="723"/>
                </a:cubicBezTo>
                <a:cubicBezTo>
                  <a:pt x="9484" y="687"/>
                  <a:pt x="9466" y="669"/>
                  <a:pt x="9439" y="669"/>
                </a:cubicBezTo>
                <a:close/>
                <a:moveTo>
                  <a:pt x="126" y="2008"/>
                </a:moveTo>
                <a:cubicBezTo>
                  <a:pt x="99" y="2008"/>
                  <a:pt x="72" y="2017"/>
                  <a:pt x="72" y="2052"/>
                </a:cubicBezTo>
                <a:cubicBezTo>
                  <a:pt x="63" y="2088"/>
                  <a:pt x="81" y="2115"/>
                  <a:pt x="117" y="2115"/>
                </a:cubicBezTo>
                <a:cubicBezTo>
                  <a:pt x="152" y="2115"/>
                  <a:pt x="170" y="2097"/>
                  <a:pt x="170" y="2061"/>
                </a:cubicBezTo>
                <a:cubicBezTo>
                  <a:pt x="170" y="2034"/>
                  <a:pt x="161" y="2017"/>
                  <a:pt x="126" y="2008"/>
                </a:cubicBezTo>
                <a:close/>
                <a:moveTo>
                  <a:pt x="11393" y="2061"/>
                </a:moveTo>
                <a:cubicBezTo>
                  <a:pt x="11393" y="2088"/>
                  <a:pt x="11402" y="2106"/>
                  <a:pt x="11429" y="2106"/>
                </a:cubicBezTo>
                <a:cubicBezTo>
                  <a:pt x="11455" y="2115"/>
                  <a:pt x="11482" y="2097"/>
                  <a:pt x="11482" y="2070"/>
                </a:cubicBezTo>
                <a:cubicBezTo>
                  <a:pt x="11491" y="2034"/>
                  <a:pt x="11473" y="2017"/>
                  <a:pt x="11438" y="2017"/>
                </a:cubicBezTo>
                <a:cubicBezTo>
                  <a:pt x="11411" y="2017"/>
                  <a:pt x="11393" y="2025"/>
                  <a:pt x="11393" y="2061"/>
                </a:cubicBezTo>
                <a:close/>
                <a:moveTo>
                  <a:pt x="14087" y="6673"/>
                </a:moveTo>
                <a:cubicBezTo>
                  <a:pt x="14060" y="6673"/>
                  <a:pt x="14051" y="6691"/>
                  <a:pt x="14051" y="6718"/>
                </a:cubicBezTo>
                <a:cubicBezTo>
                  <a:pt x="14051" y="6745"/>
                  <a:pt x="14060" y="6771"/>
                  <a:pt x="14096" y="6762"/>
                </a:cubicBezTo>
                <a:cubicBezTo>
                  <a:pt x="14132" y="6762"/>
                  <a:pt x="14141" y="6745"/>
                  <a:pt x="14141" y="6718"/>
                </a:cubicBezTo>
                <a:cubicBezTo>
                  <a:pt x="14141" y="6682"/>
                  <a:pt x="14123" y="6673"/>
                  <a:pt x="14087" y="6673"/>
                </a:cubicBezTo>
                <a:close/>
                <a:moveTo>
                  <a:pt x="848" y="1383"/>
                </a:moveTo>
                <a:cubicBezTo>
                  <a:pt x="848" y="1356"/>
                  <a:pt x="839" y="1339"/>
                  <a:pt x="813" y="1330"/>
                </a:cubicBezTo>
                <a:cubicBezTo>
                  <a:pt x="786" y="1330"/>
                  <a:pt x="759" y="1339"/>
                  <a:pt x="759" y="1374"/>
                </a:cubicBezTo>
                <a:cubicBezTo>
                  <a:pt x="750" y="1401"/>
                  <a:pt x="768" y="1419"/>
                  <a:pt x="795" y="1428"/>
                </a:cubicBezTo>
                <a:cubicBezTo>
                  <a:pt x="830" y="1428"/>
                  <a:pt x="848" y="1410"/>
                  <a:pt x="848" y="1383"/>
                </a:cubicBezTo>
                <a:close/>
                <a:moveTo>
                  <a:pt x="13436" y="4675"/>
                </a:moveTo>
                <a:cubicBezTo>
                  <a:pt x="13409" y="4675"/>
                  <a:pt x="13391" y="4684"/>
                  <a:pt x="13391" y="4711"/>
                </a:cubicBezTo>
                <a:cubicBezTo>
                  <a:pt x="13391" y="4746"/>
                  <a:pt x="13400" y="4764"/>
                  <a:pt x="13436" y="4764"/>
                </a:cubicBezTo>
                <a:cubicBezTo>
                  <a:pt x="13463" y="4773"/>
                  <a:pt x="13480" y="4755"/>
                  <a:pt x="13489" y="4720"/>
                </a:cubicBezTo>
                <a:cubicBezTo>
                  <a:pt x="13480" y="4693"/>
                  <a:pt x="13472" y="4675"/>
                  <a:pt x="13436" y="4675"/>
                </a:cubicBezTo>
                <a:close/>
                <a:moveTo>
                  <a:pt x="10126" y="1321"/>
                </a:moveTo>
                <a:cubicBezTo>
                  <a:pt x="10090" y="1312"/>
                  <a:pt x="10064" y="1339"/>
                  <a:pt x="10064" y="1365"/>
                </a:cubicBezTo>
                <a:cubicBezTo>
                  <a:pt x="10055" y="1410"/>
                  <a:pt x="10082" y="1437"/>
                  <a:pt x="10117" y="1437"/>
                </a:cubicBezTo>
                <a:cubicBezTo>
                  <a:pt x="10153" y="1437"/>
                  <a:pt x="10171" y="1419"/>
                  <a:pt x="10180" y="1374"/>
                </a:cubicBezTo>
                <a:cubicBezTo>
                  <a:pt x="10180" y="1347"/>
                  <a:pt x="10162" y="1321"/>
                  <a:pt x="10126" y="1321"/>
                </a:cubicBezTo>
                <a:close/>
                <a:moveTo>
                  <a:pt x="8717" y="714"/>
                </a:moveTo>
                <a:cubicBezTo>
                  <a:pt x="8717" y="750"/>
                  <a:pt x="8743" y="776"/>
                  <a:pt x="8770" y="776"/>
                </a:cubicBezTo>
                <a:cubicBezTo>
                  <a:pt x="8815" y="785"/>
                  <a:pt x="8842" y="759"/>
                  <a:pt x="8842" y="714"/>
                </a:cubicBezTo>
                <a:cubicBezTo>
                  <a:pt x="8842" y="687"/>
                  <a:pt x="8815" y="661"/>
                  <a:pt x="8779" y="661"/>
                </a:cubicBezTo>
                <a:cubicBezTo>
                  <a:pt x="8743" y="661"/>
                  <a:pt x="8726" y="678"/>
                  <a:pt x="8717" y="714"/>
                </a:cubicBezTo>
                <a:close/>
                <a:moveTo>
                  <a:pt x="12785" y="3997"/>
                </a:moveTo>
                <a:cubicBezTo>
                  <a:pt x="12749" y="3997"/>
                  <a:pt x="12722" y="4024"/>
                  <a:pt x="12722" y="4050"/>
                </a:cubicBezTo>
                <a:cubicBezTo>
                  <a:pt x="12713" y="4095"/>
                  <a:pt x="12740" y="4122"/>
                  <a:pt x="12776" y="4122"/>
                </a:cubicBezTo>
                <a:cubicBezTo>
                  <a:pt x="12811" y="4122"/>
                  <a:pt x="12838" y="4095"/>
                  <a:pt x="12838" y="4059"/>
                </a:cubicBezTo>
                <a:cubicBezTo>
                  <a:pt x="12838" y="4024"/>
                  <a:pt x="12820" y="4006"/>
                  <a:pt x="12785" y="3997"/>
                </a:cubicBezTo>
                <a:moveTo>
                  <a:pt x="13373" y="5371"/>
                </a:moveTo>
                <a:cubicBezTo>
                  <a:pt x="13373" y="5406"/>
                  <a:pt x="13400" y="5433"/>
                  <a:pt x="13427" y="5442"/>
                </a:cubicBezTo>
                <a:cubicBezTo>
                  <a:pt x="13472" y="5442"/>
                  <a:pt x="13498" y="5415"/>
                  <a:pt x="13498" y="5380"/>
                </a:cubicBezTo>
                <a:cubicBezTo>
                  <a:pt x="13498" y="5344"/>
                  <a:pt x="13472" y="5326"/>
                  <a:pt x="13436" y="5317"/>
                </a:cubicBezTo>
                <a:cubicBezTo>
                  <a:pt x="13400" y="5326"/>
                  <a:pt x="13382" y="5344"/>
                  <a:pt x="13373" y="5371"/>
                </a:cubicBezTo>
                <a:close/>
                <a:moveTo>
                  <a:pt x="5398" y="63"/>
                </a:moveTo>
                <a:cubicBezTo>
                  <a:pt x="5407" y="98"/>
                  <a:pt x="5434" y="125"/>
                  <a:pt x="5469" y="116"/>
                </a:cubicBezTo>
                <a:cubicBezTo>
                  <a:pt x="5505" y="116"/>
                  <a:pt x="5523" y="90"/>
                  <a:pt x="5523" y="54"/>
                </a:cubicBezTo>
                <a:cubicBezTo>
                  <a:pt x="5514" y="18"/>
                  <a:pt x="5496" y="0"/>
                  <a:pt x="5460" y="0"/>
                </a:cubicBezTo>
                <a:cubicBezTo>
                  <a:pt x="5425" y="9"/>
                  <a:pt x="5398" y="27"/>
                  <a:pt x="5398" y="63"/>
                </a:cubicBezTo>
                <a:close/>
                <a:moveTo>
                  <a:pt x="117" y="2793"/>
                </a:moveTo>
                <a:cubicBezTo>
                  <a:pt x="161" y="2793"/>
                  <a:pt x="188" y="2775"/>
                  <a:pt x="188" y="2730"/>
                </a:cubicBezTo>
                <a:cubicBezTo>
                  <a:pt x="197" y="2686"/>
                  <a:pt x="179" y="2650"/>
                  <a:pt x="126" y="2650"/>
                </a:cubicBezTo>
                <a:cubicBezTo>
                  <a:pt x="81" y="2641"/>
                  <a:pt x="54" y="2668"/>
                  <a:pt x="45" y="2721"/>
                </a:cubicBezTo>
                <a:cubicBezTo>
                  <a:pt x="54" y="2757"/>
                  <a:pt x="72" y="2793"/>
                  <a:pt x="117" y="2793"/>
                </a:cubicBezTo>
                <a:moveTo>
                  <a:pt x="10786" y="2641"/>
                </a:moveTo>
                <a:cubicBezTo>
                  <a:pt x="10733" y="2641"/>
                  <a:pt x="10706" y="2668"/>
                  <a:pt x="10706" y="2721"/>
                </a:cubicBezTo>
                <a:cubicBezTo>
                  <a:pt x="10706" y="2766"/>
                  <a:pt x="10733" y="2793"/>
                  <a:pt x="10777" y="2793"/>
                </a:cubicBezTo>
                <a:cubicBezTo>
                  <a:pt x="10822" y="2802"/>
                  <a:pt x="10849" y="2766"/>
                  <a:pt x="10858" y="2721"/>
                </a:cubicBezTo>
                <a:cubicBezTo>
                  <a:pt x="10849" y="2677"/>
                  <a:pt x="10831" y="2641"/>
                  <a:pt x="10786" y="2641"/>
                </a:cubicBezTo>
                <a:close/>
                <a:moveTo>
                  <a:pt x="11375" y="2721"/>
                </a:moveTo>
                <a:cubicBezTo>
                  <a:pt x="11375" y="2766"/>
                  <a:pt x="11402" y="2784"/>
                  <a:pt x="11438" y="2784"/>
                </a:cubicBezTo>
                <a:cubicBezTo>
                  <a:pt x="11482" y="2784"/>
                  <a:pt x="11509" y="2757"/>
                  <a:pt x="11500" y="2721"/>
                </a:cubicBezTo>
                <a:cubicBezTo>
                  <a:pt x="11500" y="2677"/>
                  <a:pt x="11473" y="2659"/>
                  <a:pt x="11438" y="2650"/>
                </a:cubicBezTo>
                <a:cubicBezTo>
                  <a:pt x="11393" y="2659"/>
                  <a:pt x="11366" y="2686"/>
                  <a:pt x="11375" y="2721"/>
                </a:cubicBezTo>
                <a:close/>
                <a:moveTo>
                  <a:pt x="5460" y="643"/>
                </a:moveTo>
                <a:cubicBezTo>
                  <a:pt x="5416" y="652"/>
                  <a:pt x="5389" y="669"/>
                  <a:pt x="5389" y="723"/>
                </a:cubicBezTo>
                <a:cubicBezTo>
                  <a:pt x="5389" y="768"/>
                  <a:pt x="5416" y="794"/>
                  <a:pt x="5469" y="794"/>
                </a:cubicBezTo>
                <a:cubicBezTo>
                  <a:pt x="5514" y="794"/>
                  <a:pt x="5532" y="759"/>
                  <a:pt x="5532" y="714"/>
                </a:cubicBezTo>
                <a:cubicBezTo>
                  <a:pt x="5532" y="669"/>
                  <a:pt x="5505" y="643"/>
                  <a:pt x="5460" y="643"/>
                </a:cubicBezTo>
                <a:close/>
                <a:moveTo>
                  <a:pt x="6130" y="643"/>
                </a:moveTo>
                <a:cubicBezTo>
                  <a:pt x="6085" y="643"/>
                  <a:pt x="6049" y="661"/>
                  <a:pt x="6049" y="705"/>
                </a:cubicBezTo>
                <a:cubicBezTo>
                  <a:pt x="6040" y="759"/>
                  <a:pt x="6067" y="794"/>
                  <a:pt x="6121" y="794"/>
                </a:cubicBezTo>
                <a:cubicBezTo>
                  <a:pt x="6165" y="794"/>
                  <a:pt x="6192" y="768"/>
                  <a:pt x="6192" y="723"/>
                </a:cubicBezTo>
                <a:cubicBezTo>
                  <a:pt x="6192" y="678"/>
                  <a:pt x="6174" y="652"/>
                  <a:pt x="6130" y="643"/>
                </a:cubicBezTo>
                <a:close/>
                <a:moveTo>
                  <a:pt x="6781" y="643"/>
                </a:moveTo>
                <a:cubicBezTo>
                  <a:pt x="6736" y="643"/>
                  <a:pt x="6709" y="669"/>
                  <a:pt x="6709" y="714"/>
                </a:cubicBezTo>
                <a:cubicBezTo>
                  <a:pt x="6700" y="768"/>
                  <a:pt x="6736" y="794"/>
                  <a:pt x="6781" y="794"/>
                </a:cubicBezTo>
                <a:cubicBezTo>
                  <a:pt x="6834" y="794"/>
                  <a:pt x="6852" y="759"/>
                  <a:pt x="6852" y="714"/>
                </a:cubicBezTo>
                <a:cubicBezTo>
                  <a:pt x="6852" y="669"/>
                  <a:pt x="6825" y="643"/>
                  <a:pt x="6781" y="643"/>
                </a:cubicBezTo>
                <a:close/>
                <a:moveTo>
                  <a:pt x="7512" y="714"/>
                </a:moveTo>
                <a:cubicBezTo>
                  <a:pt x="7512" y="678"/>
                  <a:pt x="7486" y="652"/>
                  <a:pt x="7441" y="652"/>
                </a:cubicBezTo>
                <a:cubicBezTo>
                  <a:pt x="7396" y="643"/>
                  <a:pt x="7370" y="669"/>
                  <a:pt x="7370" y="714"/>
                </a:cubicBezTo>
                <a:cubicBezTo>
                  <a:pt x="7361" y="768"/>
                  <a:pt x="7387" y="785"/>
                  <a:pt x="7441" y="794"/>
                </a:cubicBezTo>
                <a:cubicBezTo>
                  <a:pt x="7486" y="785"/>
                  <a:pt x="7512" y="768"/>
                  <a:pt x="7512" y="714"/>
                </a:cubicBezTo>
                <a:close/>
                <a:moveTo>
                  <a:pt x="8119" y="652"/>
                </a:moveTo>
                <a:cubicBezTo>
                  <a:pt x="8074" y="661"/>
                  <a:pt x="8056" y="687"/>
                  <a:pt x="8056" y="723"/>
                </a:cubicBezTo>
                <a:cubicBezTo>
                  <a:pt x="8056" y="759"/>
                  <a:pt x="8083" y="785"/>
                  <a:pt x="8119" y="785"/>
                </a:cubicBezTo>
                <a:cubicBezTo>
                  <a:pt x="8164" y="785"/>
                  <a:pt x="8181" y="759"/>
                  <a:pt x="8190" y="714"/>
                </a:cubicBezTo>
                <a:cubicBezTo>
                  <a:pt x="8181" y="678"/>
                  <a:pt x="8155" y="652"/>
                  <a:pt x="8119" y="652"/>
                </a:cubicBezTo>
                <a:close/>
                <a:moveTo>
                  <a:pt x="1464" y="1981"/>
                </a:moveTo>
                <a:cubicBezTo>
                  <a:pt x="1410" y="1981"/>
                  <a:pt x="1384" y="2008"/>
                  <a:pt x="1384" y="2061"/>
                </a:cubicBezTo>
                <a:cubicBezTo>
                  <a:pt x="1384" y="2106"/>
                  <a:pt x="1410" y="2132"/>
                  <a:pt x="1455" y="2141"/>
                </a:cubicBezTo>
                <a:cubicBezTo>
                  <a:pt x="1508" y="2141"/>
                  <a:pt x="1535" y="2115"/>
                  <a:pt x="1535" y="2061"/>
                </a:cubicBezTo>
                <a:cubicBezTo>
                  <a:pt x="1535" y="2017"/>
                  <a:pt x="1508" y="1990"/>
                  <a:pt x="1464" y="1981"/>
                </a:cubicBezTo>
                <a:close/>
                <a:moveTo>
                  <a:pt x="10117" y="1990"/>
                </a:moveTo>
                <a:cubicBezTo>
                  <a:pt x="10073" y="1990"/>
                  <a:pt x="10046" y="2017"/>
                  <a:pt x="10046" y="2061"/>
                </a:cubicBezTo>
                <a:cubicBezTo>
                  <a:pt x="10046" y="2106"/>
                  <a:pt x="10073" y="2132"/>
                  <a:pt x="10126" y="2132"/>
                </a:cubicBezTo>
                <a:cubicBezTo>
                  <a:pt x="10171" y="2132"/>
                  <a:pt x="10198" y="2106"/>
                  <a:pt x="10198" y="2052"/>
                </a:cubicBezTo>
                <a:cubicBezTo>
                  <a:pt x="10189" y="2017"/>
                  <a:pt x="10162" y="1990"/>
                  <a:pt x="10117" y="1990"/>
                </a:cubicBezTo>
                <a:close/>
                <a:moveTo>
                  <a:pt x="10777" y="1999"/>
                </a:moveTo>
                <a:cubicBezTo>
                  <a:pt x="10742" y="1990"/>
                  <a:pt x="10715" y="2017"/>
                  <a:pt x="10715" y="2061"/>
                </a:cubicBezTo>
                <a:cubicBezTo>
                  <a:pt x="10715" y="2097"/>
                  <a:pt x="10733" y="2124"/>
                  <a:pt x="10777" y="2124"/>
                </a:cubicBezTo>
                <a:cubicBezTo>
                  <a:pt x="10813" y="2132"/>
                  <a:pt x="10840" y="2106"/>
                  <a:pt x="10849" y="2061"/>
                </a:cubicBezTo>
                <a:cubicBezTo>
                  <a:pt x="10840" y="2025"/>
                  <a:pt x="10822" y="1999"/>
                  <a:pt x="10777" y="1999"/>
                </a:cubicBezTo>
                <a:close/>
                <a:moveTo>
                  <a:pt x="804" y="1990"/>
                </a:moveTo>
                <a:cubicBezTo>
                  <a:pt x="759" y="1990"/>
                  <a:pt x="732" y="2025"/>
                  <a:pt x="732" y="2070"/>
                </a:cubicBezTo>
                <a:cubicBezTo>
                  <a:pt x="741" y="2115"/>
                  <a:pt x="768" y="2132"/>
                  <a:pt x="813" y="2132"/>
                </a:cubicBezTo>
                <a:cubicBezTo>
                  <a:pt x="848" y="2124"/>
                  <a:pt x="875" y="2097"/>
                  <a:pt x="875" y="2052"/>
                </a:cubicBezTo>
                <a:cubicBezTo>
                  <a:pt x="866" y="2017"/>
                  <a:pt x="848" y="1990"/>
                  <a:pt x="804" y="1990"/>
                </a:cubicBezTo>
                <a:close/>
                <a:moveTo>
                  <a:pt x="9448" y="1312"/>
                </a:moveTo>
                <a:cubicBezTo>
                  <a:pt x="9404" y="1303"/>
                  <a:pt x="9377" y="1330"/>
                  <a:pt x="9368" y="1374"/>
                </a:cubicBezTo>
                <a:cubicBezTo>
                  <a:pt x="9368" y="1419"/>
                  <a:pt x="9395" y="1446"/>
                  <a:pt x="9430" y="1446"/>
                </a:cubicBezTo>
                <a:cubicBezTo>
                  <a:pt x="9475" y="1454"/>
                  <a:pt x="9502" y="1428"/>
                  <a:pt x="9511" y="1383"/>
                </a:cubicBezTo>
                <a:cubicBezTo>
                  <a:pt x="9502" y="1339"/>
                  <a:pt x="9484" y="1312"/>
                  <a:pt x="9448" y="1312"/>
                </a:cubicBezTo>
                <a:close/>
                <a:moveTo>
                  <a:pt x="8779" y="1454"/>
                </a:moveTo>
                <a:cubicBezTo>
                  <a:pt x="8824" y="1454"/>
                  <a:pt x="8850" y="1428"/>
                  <a:pt x="8850" y="1383"/>
                </a:cubicBezTo>
                <a:cubicBezTo>
                  <a:pt x="8850" y="1330"/>
                  <a:pt x="8824" y="1303"/>
                  <a:pt x="8779" y="1303"/>
                </a:cubicBezTo>
                <a:cubicBezTo>
                  <a:pt x="8726" y="1303"/>
                  <a:pt x="8708" y="1339"/>
                  <a:pt x="8708" y="1383"/>
                </a:cubicBezTo>
                <a:cubicBezTo>
                  <a:pt x="8708" y="1428"/>
                  <a:pt x="8734" y="1454"/>
                  <a:pt x="8779" y="1454"/>
                </a:cubicBezTo>
                <a:close/>
                <a:moveTo>
                  <a:pt x="2856" y="1383"/>
                </a:moveTo>
                <a:cubicBezTo>
                  <a:pt x="2856" y="1339"/>
                  <a:pt x="2838" y="1303"/>
                  <a:pt x="2784" y="1303"/>
                </a:cubicBezTo>
                <a:cubicBezTo>
                  <a:pt x="2740" y="1303"/>
                  <a:pt x="2704" y="1330"/>
                  <a:pt x="2704" y="1374"/>
                </a:cubicBezTo>
                <a:cubicBezTo>
                  <a:pt x="2704" y="1419"/>
                  <a:pt x="2722" y="1454"/>
                  <a:pt x="2775" y="1454"/>
                </a:cubicBezTo>
                <a:cubicBezTo>
                  <a:pt x="2820" y="1454"/>
                  <a:pt x="2856" y="1428"/>
                  <a:pt x="2856" y="1383"/>
                </a:cubicBezTo>
                <a:close/>
                <a:moveTo>
                  <a:pt x="2124" y="1312"/>
                </a:moveTo>
                <a:cubicBezTo>
                  <a:pt x="2079" y="1312"/>
                  <a:pt x="2053" y="1330"/>
                  <a:pt x="2053" y="1374"/>
                </a:cubicBezTo>
                <a:cubicBezTo>
                  <a:pt x="2044" y="1419"/>
                  <a:pt x="2070" y="1446"/>
                  <a:pt x="2115" y="1446"/>
                </a:cubicBezTo>
                <a:cubicBezTo>
                  <a:pt x="2160" y="1454"/>
                  <a:pt x="2186" y="1428"/>
                  <a:pt x="2195" y="1374"/>
                </a:cubicBezTo>
                <a:cubicBezTo>
                  <a:pt x="2186" y="1339"/>
                  <a:pt x="2169" y="1312"/>
                  <a:pt x="2124" y="1312"/>
                </a:cubicBezTo>
                <a:close/>
                <a:moveTo>
                  <a:pt x="1464" y="1312"/>
                </a:moveTo>
                <a:cubicBezTo>
                  <a:pt x="1428" y="1312"/>
                  <a:pt x="1401" y="1339"/>
                  <a:pt x="1392" y="1374"/>
                </a:cubicBezTo>
                <a:cubicBezTo>
                  <a:pt x="1392" y="1419"/>
                  <a:pt x="1419" y="1446"/>
                  <a:pt x="1455" y="1446"/>
                </a:cubicBezTo>
                <a:cubicBezTo>
                  <a:pt x="1500" y="1446"/>
                  <a:pt x="1517" y="1419"/>
                  <a:pt x="1526" y="1383"/>
                </a:cubicBezTo>
                <a:cubicBezTo>
                  <a:pt x="1526" y="1339"/>
                  <a:pt x="1508" y="1312"/>
                  <a:pt x="1464" y="1312"/>
                </a:cubicBezTo>
                <a:close/>
                <a:moveTo>
                  <a:pt x="13507" y="6718"/>
                </a:moveTo>
                <a:cubicBezTo>
                  <a:pt x="13507" y="6673"/>
                  <a:pt x="13480" y="6655"/>
                  <a:pt x="13445" y="6647"/>
                </a:cubicBezTo>
                <a:cubicBezTo>
                  <a:pt x="13400" y="6647"/>
                  <a:pt x="13364" y="6673"/>
                  <a:pt x="13364" y="6718"/>
                </a:cubicBezTo>
                <a:cubicBezTo>
                  <a:pt x="13364" y="6762"/>
                  <a:pt x="13391" y="6789"/>
                  <a:pt x="13445" y="6789"/>
                </a:cubicBezTo>
                <a:cubicBezTo>
                  <a:pt x="13480" y="6789"/>
                  <a:pt x="13507" y="6762"/>
                  <a:pt x="13507" y="6718"/>
                </a:cubicBezTo>
                <a:close/>
                <a:moveTo>
                  <a:pt x="13507" y="6049"/>
                </a:moveTo>
                <a:cubicBezTo>
                  <a:pt x="13507" y="6004"/>
                  <a:pt x="13489" y="5969"/>
                  <a:pt x="13445" y="5969"/>
                </a:cubicBezTo>
                <a:cubicBezTo>
                  <a:pt x="13400" y="5969"/>
                  <a:pt x="13373" y="5986"/>
                  <a:pt x="13373" y="6031"/>
                </a:cubicBezTo>
                <a:cubicBezTo>
                  <a:pt x="13364" y="6076"/>
                  <a:pt x="13391" y="6102"/>
                  <a:pt x="13436" y="6111"/>
                </a:cubicBezTo>
                <a:cubicBezTo>
                  <a:pt x="13472" y="6102"/>
                  <a:pt x="13498" y="6084"/>
                  <a:pt x="13507" y="6049"/>
                </a:cubicBezTo>
                <a:close/>
                <a:moveTo>
                  <a:pt x="12098" y="4131"/>
                </a:moveTo>
                <a:cubicBezTo>
                  <a:pt x="12142" y="4131"/>
                  <a:pt x="12169" y="4113"/>
                  <a:pt x="12169" y="4068"/>
                </a:cubicBezTo>
                <a:cubicBezTo>
                  <a:pt x="12169" y="4015"/>
                  <a:pt x="12142" y="3988"/>
                  <a:pt x="12089" y="3988"/>
                </a:cubicBezTo>
                <a:cubicBezTo>
                  <a:pt x="12044" y="3988"/>
                  <a:pt x="12026" y="4015"/>
                  <a:pt x="12026" y="4059"/>
                </a:cubicBezTo>
                <a:cubicBezTo>
                  <a:pt x="12026" y="4104"/>
                  <a:pt x="12044" y="4131"/>
                  <a:pt x="12098" y="4131"/>
                </a:cubicBezTo>
                <a:close/>
                <a:moveTo>
                  <a:pt x="12847" y="4728"/>
                </a:moveTo>
                <a:cubicBezTo>
                  <a:pt x="12856" y="4684"/>
                  <a:pt x="12829" y="4657"/>
                  <a:pt x="12785" y="4648"/>
                </a:cubicBezTo>
                <a:cubicBezTo>
                  <a:pt x="12740" y="4648"/>
                  <a:pt x="12713" y="4675"/>
                  <a:pt x="12713" y="4711"/>
                </a:cubicBezTo>
                <a:cubicBezTo>
                  <a:pt x="12704" y="4755"/>
                  <a:pt x="12731" y="4782"/>
                  <a:pt x="12776" y="4791"/>
                </a:cubicBezTo>
                <a:cubicBezTo>
                  <a:pt x="12811" y="4791"/>
                  <a:pt x="12838" y="4773"/>
                  <a:pt x="12847" y="4728"/>
                </a:cubicBezTo>
                <a:close/>
                <a:moveTo>
                  <a:pt x="4122" y="652"/>
                </a:moveTo>
                <a:cubicBezTo>
                  <a:pt x="4078" y="652"/>
                  <a:pt x="4051" y="669"/>
                  <a:pt x="4051" y="714"/>
                </a:cubicBezTo>
                <a:cubicBezTo>
                  <a:pt x="4042" y="759"/>
                  <a:pt x="4069" y="785"/>
                  <a:pt x="4113" y="794"/>
                </a:cubicBezTo>
                <a:cubicBezTo>
                  <a:pt x="4158" y="794"/>
                  <a:pt x="4185" y="768"/>
                  <a:pt x="4194" y="714"/>
                </a:cubicBezTo>
                <a:cubicBezTo>
                  <a:pt x="4185" y="678"/>
                  <a:pt x="4167" y="652"/>
                  <a:pt x="4122" y="652"/>
                </a:cubicBezTo>
                <a:close/>
                <a:moveTo>
                  <a:pt x="11446" y="3301"/>
                </a:moveTo>
                <a:cubicBezTo>
                  <a:pt x="11393" y="3301"/>
                  <a:pt x="11366" y="3328"/>
                  <a:pt x="11357" y="3381"/>
                </a:cubicBezTo>
                <a:cubicBezTo>
                  <a:pt x="11357" y="3426"/>
                  <a:pt x="11384" y="3453"/>
                  <a:pt x="11429" y="3453"/>
                </a:cubicBezTo>
                <a:cubicBezTo>
                  <a:pt x="11482" y="3462"/>
                  <a:pt x="11509" y="3435"/>
                  <a:pt x="11518" y="3372"/>
                </a:cubicBezTo>
                <a:cubicBezTo>
                  <a:pt x="11509" y="3337"/>
                  <a:pt x="11491" y="3301"/>
                  <a:pt x="11446" y="3301"/>
                </a:cubicBezTo>
                <a:moveTo>
                  <a:pt x="12098" y="3310"/>
                </a:moveTo>
                <a:cubicBezTo>
                  <a:pt x="12053" y="3319"/>
                  <a:pt x="12026" y="3346"/>
                  <a:pt x="12035" y="3381"/>
                </a:cubicBezTo>
                <a:cubicBezTo>
                  <a:pt x="12035" y="3417"/>
                  <a:pt x="12062" y="3444"/>
                  <a:pt x="12098" y="3444"/>
                </a:cubicBezTo>
                <a:cubicBezTo>
                  <a:pt x="12142" y="3444"/>
                  <a:pt x="12160" y="3417"/>
                  <a:pt x="12160" y="3372"/>
                </a:cubicBezTo>
                <a:cubicBezTo>
                  <a:pt x="12151" y="3337"/>
                  <a:pt x="12133" y="3310"/>
                  <a:pt x="12098" y="3310"/>
                </a:cubicBezTo>
                <a:close/>
                <a:moveTo>
                  <a:pt x="3471" y="652"/>
                </a:moveTo>
                <a:cubicBezTo>
                  <a:pt x="3426" y="652"/>
                  <a:pt x="3400" y="669"/>
                  <a:pt x="3391" y="714"/>
                </a:cubicBezTo>
                <a:cubicBezTo>
                  <a:pt x="3391" y="759"/>
                  <a:pt x="3418" y="785"/>
                  <a:pt x="3453" y="785"/>
                </a:cubicBezTo>
                <a:cubicBezTo>
                  <a:pt x="3498" y="794"/>
                  <a:pt x="3525" y="768"/>
                  <a:pt x="3534" y="723"/>
                </a:cubicBezTo>
                <a:cubicBezTo>
                  <a:pt x="3525" y="678"/>
                  <a:pt x="3507" y="652"/>
                  <a:pt x="3471" y="652"/>
                </a:cubicBezTo>
                <a:close/>
                <a:moveTo>
                  <a:pt x="4782" y="643"/>
                </a:moveTo>
                <a:cubicBezTo>
                  <a:pt x="4738" y="643"/>
                  <a:pt x="4711" y="669"/>
                  <a:pt x="4702" y="714"/>
                </a:cubicBezTo>
                <a:cubicBezTo>
                  <a:pt x="4702" y="768"/>
                  <a:pt x="4729" y="794"/>
                  <a:pt x="4782" y="794"/>
                </a:cubicBezTo>
                <a:cubicBezTo>
                  <a:pt x="4827" y="794"/>
                  <a:pt x="4854" y="768"/>
                  <a:pt x="4854" y="723"/>
                </a:cubicBezTo>
                <a:cubicBezTo>
                  <a:pt x="4854" y="678"/>
                  <a:pt x="4827" y="652"/>
                  <a:pt x="4782" y="643"/>
                </a:cubicBezTo>
                <a:close/>
                <a:moveTo>
                  <a:pt x="2784" y="652"/>
                </a:moveTo>
                <a:cubicBezTo>
                  <a:pt x="2740" y="652"/>
                  <a:pt x="2713" y="678"/>
                  <a:pt x="2713" y="714"/>
                </a:cubicBezTo>
                <a:cubicBezTo>
                  <a:pt x="2713" y="759"/>
                  <a:pt x="2740" y="785"/>
                  <a:pt x="2775" y="785"/>
                </a:cubicBezTo>
                <a:cubicBezTo>
                  <a:pt x="2820" y="785"/>
                  <a:pt x="2838" y="759"/>
                  <a:pt x="2847" y="723"/>
                </a:cubicBezTo>
                <a:cubicBezTo>
                  <a:pt x="2847" y="687"/>
                  <a:pt x="2820" y="661"/>
                  <a:pt x="2784" y="652"/>
                </a:cubicBezTo>
                <a:close/>
                <a:moveTo>
                  <a:pt x="12785" y="5308"/>
                </a:moveTo>
                <a:cubicBezTo>
                  <a:pt x="12740" y="5299"/>
                  <a:pt x="12713" y="5317"/>
                  <a:pt x="12704" y="5371"/>
                </a:cubicBezTo>
                <a:cubicBezTo>
                  <a:pt x="12704" y="5415"/>
                  <a:pt x="12722" y="5451"/>
                  <a:pt x="12776" y="5451"/>
                </a:cubicBezTo>
                <a:cubicBezTo>
                  <a:pt x="12820" y="5451"/>
                  <a:pt x="12847" y="5433"/>
                  <a:pt x="12856" y="5380"/>
                </a:cubicBezTo>
                <a:cubicBezTo>
                  <a:pt x="12856" y="5335"/>
                  <a:pt x="12829" y="5308"/>
                  <a:pt x="12785" y="5308"/>
                </a:cubicBezTo>
                <a:close/>
                <a:moveTo>
                  <a:pt x="12695" y="6049"/>
                </a:moveTo>
                <a:cubicBezTo>
                  <a:pt x="12704" y="6093"/>
                  <a:pt x="12731" y="6129"/>
                  <a:pt x="12785" y="6120"/>
                </a:cubicBezTo>
                <a:cubicBezTo>
                  <a:pt x="12838" y="6120"/>
                  <a:pt x="12865" y="6084"/>
                  <a:pt x="12865" y="6031"/>
                </a:cubicBezTo>
                <a:cubicBezTo>
                  <a:pt x="12856" y="5977"/>
                  <a:pt x="12820" y="5951"/>
                  <a:pt x="12776" y="5951"/>
                </a:cubicBezTo>
                <a:cubicBezTo>
                  <a:pt x="12722" y="5960"/>
                  <a:pt x="12686" y="5995"/>
                  <a:pt x="12695" y="6049"/>
                </a:cubicBezTo>
                <a:close/>
                <a:moveTo>
                  <a:pt x="12000" y="6031"/>
                </a:moveTo>
                <a:cubicBezTo>
                  <a:pt x="12000" y="6093"/>
                  <a:pt x="12035" y="6129"/>
                  <a:pt x="12089" y="6129"/>
                </a:cubicBezTo>
                <a:cubicBezTo>
                  <a:pt x="12151" y="6138"/>
                  <a:pt x="12187" y="6102"/>
                  <a:pt x="12187" y="6040"/>
                </a:cubicBezTo>
                <a:cubicBezTo>
                  <a:pt x="12196" y="5986"/>
                  <a:pt x="12160" y="5951"/>
                  <a:pt x="12098" y="5942"/>
                </a:cubicBezTo>
                <a:cubicBezTo>
                  <a:pt x="12044" y="5942"/>
                  <a:pt x="12008" y="5969"/>
                  <a:pt x="12000" y="6031"/>
                </a:cubicBezTo>
                <a:close/>
                <a:moveTo>
                  <a:pt x="3453" y="1294"/>
                </a:moveTo>
                <a:cubicBezTo>
                  <a:pt x="3409" y="1303"/>
                  <a:pt x="3373" y="1330"/>
                  <a:pt x="3382" y="1383"/>
                </a:cubicBezTo>
                <a:cubicBezTo>
                  <a:pt x="3382" y="1437"/>
                  <a:pt x="3418" y="1463"/>
                  <a:pt x="3471" y="1463"/>
                </a:cubicBezTo>
                <a:cubicBezTo>
                  <a:pt x="3516" y="1454"/>
                  <a:pt x="3542" y="1428"/>
                  <a:pt x="3551" y="1374"/>
                </a:cubicBezTo>
                <a:cubicBezTo>
                  <a:pt x="3534" y="1321"/>
                  <a:pt x="3507" y="1285"/>
                  <a:pt x="3453" y="1294"/>
                </a:cubicBezTo>
                <a:close/>
                <a:moveTo>
                  <a:pt x="4212" y="1374"/>
                </a:moveTo>
                <a:cubicBezTo>
                  <a:pt x="4203" y="1330"/>
                  <a:pt x="4176" y="1294"/>
                  <a:pt x="4122" y="1294"/>
                </a:cubicBezTo>
                <a:cubicBezTo>
                  <a:pt x="4069" y="1285"/>
                  <a:pt x="4033" y="1321"/>
                  <a:pt x="4033" y="1374"/>
                </a:cubicBezTo>
                <a:cubicBezTo>
                  <a:pt x="4033" y="1428"/>
                  <a:pt x="4069" y="1463"/>
                  <a:pt x="4122" y="1472"/>
                </a:cubicBezTo>
                <a:cubicBezTo>
                  <a:pt x="4176" y="1463"/>
                  <a:pt x="4212" y="1428"/>
                  <a:pt x="4212" y="1374"/>
                </a:cubicBezTo>
                <a:close/>
                <a:moveTo>
                  <a:pt x="4693" y="1374"/>
                </a:moveTo>
                <a:cubicBezTo>
                  <a:pt x="4684" y="1428"/>
                  <a:pt x="4720" y="1472"/>
                  <a:pt x="4782" y="1472"/>
                </a:cubicBezTo>
                <a:cubicBezTo>
                  <a:pt x="4836" y="1472"/>
                  <a:pt x="4872" y="1437"/>
                  <a:pt x="4872" y="1383"/>
                </a:cubicBezTo>
                <a:cubicBezTo>
                  <a:pt x="4872" y="1330"/>
                  <a:pt x="4836" y="1294"/>
                  <a:pt x="4782" y="1285"/>
                </a:cubicBezTo>
                <a:cubicBezTo>
                  <a:pt x="4729" y="1294"/>
                  <a:pt x="4693" y="1321"/>
                  <a:pt x="4693" y="1374"/>
                </a:cubicBezTo>
                <a:close/>
                <a:moveTo>
                  <a:pt x="28" y="4033"/>
                </a:moveTo>
                <a:cubicBezTo>
                  <a:pt x="28" y="4095"/>
                  <a:pt x="63" y="4131"/>
                  <a:pt x="126" y="4131"/>
                </a:cubicBezTo>
                <a:cubicBezTo>
                  <a:pt x="179" y="4131"/>
                  <a:pt x="215" y="4095"/>
                  <a:pt x="215" y="4042"/>
                </a:cubicBezTo>
                <a:cubicBezTo>
                  <a:pt x="215" y="3979"/>
                  <a:pt x="179" y="3952"/>
                  <a:pt x="108" y="3943"/>
                </a:cubicBezTo>
                <a:cubicBezTo>
                  <a:pt x="63" y="3952"/>
                  <a:pt x="28" y="3979"/>
                  <a:pt x="28" y="4033"/>
                </a:cubicBezTo>
                <a:close/>
                <a:moveTo>
                  <a:pt x="5371" y="1374"/>
                </a:moveTo>
                <a:cubicBezTo>
                  <a:pt x="5362" y="1428"/>
                  <a:pt x="5398" y="1472"/>
                  <a:pt x="5460" y="1472"/>
                </a:cubicBezTo>
                <a:cubicBezTo>
                  <a:pt x="5514" y="1472"/>
                  <a:pt x="5550" y="1437"/>
                  <a:pt x="5550" y="1383"/>
                </a:cubicBezTo>
                <a:cubicBezTo>
                  <a:pt x="5559" y="1330"/>
                  <a:pt x="5523" y="1294"/>
                  <a:pt x="5460" y="1285"/>
                </a:cubicBezTo>
                <a:cubicBezTo>
                  <a:pt x="5416" y="1294"/>
                  <a:pt x="5371" y="1312"/>
                  <a:pt x="5371" y="1374"/>
                </a:cubicBezTo>
                <a:close/>
                <a:moveTo>
                  <a:pt x="6121" y="1285"/>
                </a:moveTo>
                <a:cubicBezTo>
                  <a:pt x="6067" y="1285"/>
                  <a:pt x="6031" y="1321"/>
                  <a:pt x="6031" y="1374"/>
                </a:cubicBezTo>
                <a:cubicBezTo>
                  <a:pt x="6031" y="1428"/>
                  <a:pt x="6067" y="1472"/>
                  <a:pt x="6121" y="1472"/>
                </a:cubicBezTo>
                <a:cubicBezTo>
                  <a:pt x="6174" y="1472"/>
                  <a:pt x="6201" y="1428"/>
                  <a:pt x="6210" y="1383"/>
                </a:cubicBezTo>
                <a:cubicBezTo>
                  <a:pt x="6210" y="1330"/>
                  <a:pt x="6174" y="1294"/>
                  <a:pt x="6121" y="1285"/>
                </a:cubicBezTo>
                <a:close/>
                <a:moveTo>
                  <a:pt x="6692" y="1374"/>
                </a:moveTo>
                <a:cubicBezTo>
                  <a:pt x="6692" y="1428"/>
                  <a:pt x="6718" y="1463"/>
                  <a:pt x="6772" y="1472"/>
                </a:cubicBezTo>
                <a:cubicBezTo>
                  <a:pt x="6834" y="1472"/>
                  <a:pt x="6870" y="1437"/>
                  <a:pt x="6870" y="1374"/>
                </a:cubicBezTo>
                <a:cubicBezTo>
                  <a:pt x="6870" y="1321"/>
                  <a:pt x="6834" y="1294"/>
                  <a:pt x="6781" y="1285"/>
                </a:cubicBezTo>
                <a:cubicBezTo>
                  <a:pt x="6727" y="1294"/>
                  <a:pt x="6692" y="1321"/>
                  <a:pt x="6692" y="1374"/>
                </a:cubicBezTo>
                <a:close/>
                <a:moveTo>
                  <a:pt x="7530" y="1383"/>
                </a:moveTo>
                <a:cubicBezTo>
                  <a:pt x="7530" y="1330"/>
                  <a:pt x="7494" y="1294"/>
                  <a:pt x="7450" y="1294"/>
                </a:cubicBezTo>
                <a:cubicBezTo>
                  <a:pt x="7396" y="1285"/>
                  <a:pt x="7352" y="1321"/>
                  <a:pt x="7352" y="1374"/>
                </a:cubicBezTo>
                <a:cubicBezTo>
                  <a:pt x="7343" y="1428"/>
                  <a:pt x="7378" y="1454"/>
                  <a:pt x="7441" y="1472"/>
                </a:cubicBezTo>
                <a:cubicBezTo>
                  <a:pt x="7486" y="1463"/>
                  <a:pt x="7521" y="1437"/>
                  <a:pt x="7530" y="1383"/>
                </a:cubicBezTo>
                <a:close/>
                <a:moveTo>
                  <a:pt x="206" y="3390"/>
                </a:moveTo>
                <a:cubicBezTo>
                  <a:pt x="206" y="3337"/>
                  <a:pt x="179" y="3301"/>
                  <a:pt x="126" y="3292"/>
                </a:cubicBezTo>
                <a:cubicBezTo>
                  <a:pt x="72" y="3292"/>
                  <a:pt x="45" y="3328"/>
                  <a:pt x="36" y="3372"/>
                </a:cubicBezTo>
                <a:cubicBezTo>
                  <a:pt x="28" y="3426"/>
                  <a:pt x="63" y="3453"/>
                  <a:pt x="117" y="3462"/>
                </a:cubicBezTo>
                <a:cubicBezTo>
                  <a:pt x="170" y="3462"/>
                  <a:pt x="197" y="3435"/>
                  <a:pt x="206" y="3390"/>
                </a:cubicBezTo>
                <a:close/>
                <a:moveTo>
                  <a:pt x="714" y="3372"/>
                </a:moveTo>
                <a:cubicBezTo>
                  <a:pt x="706" y="3435"/>
                  <a:pt x="741" y="3471"/>
                  <a:pt x="804" y="3471"/>
                </a:cubicBezTo>
                <a:cubicBezTo>
                  <a:pt x="857" y="3471"/>
                  <a:pt x="893" y="3435"/>
                  <a:pt x="893" y="3381"/>
                </a:cubicBezTo>
                <a:cubicBezTo>
                  <a:pt x="902" y="3319"/>
                  <a:pt x="857" y="3292"/>
                  <a:pt x="795" y="3283"/>
                </a:cubicBezTo>
                <a:cubicBezTo>
                  <a:pt x="750" y="3292"/>
                  <a:pt x="714" y="3319"/>
                  <a:pt x="714" y="3372"/>
                </a:cubicBezTo>
                <a:close/>
                <a:moveTo>
                  <a:pt x="10215" y="3381"/>
                </a:moveTo>
                <a:cubicBezTo>
                  <a:pt x="10215" y="3328"/>
                  <a:pt x="10189" y="3283"/>
                  <a:pt x="10126" y="3283"/>
                </a:cubicBezTo>
                <a:cubicBezTo>
                  <a:pt x="10064" y="3274"/>
                  <a:pt x="10028" y="3310"/>
                  <a:pt x="10028" y="3381"/>
                </a:cubicBezTo>
                <a:cubicBezTo>
                  <a:pt x="10028" y="3435"/>
                  <a:pt x="10064" y="3471"/>
                  <a:pt x="10117" y="3480"/>
                </a:cubicBezTo>
                <a:cubicBezTo>
                  <a:pt x="10180" y="3471"/>
                  <a:pt x="10215" y="3444"/>
                  <a:pt x="10215" y="3381"/>
                </a:cubicBezTo>
                <a:close/>
                <a:moveTo>
                  <a:pt x="10867" y="3381"/>
                </a:moveTo>
                <a:cubicBezTo>
                  <a:pt x="10876" y="3328"/>
                  <a:pt x="10840" y="3292"/>
                  <a:pt x="10786" y="3292"/>
                </a:cubicBezTo>
                <a:cubicBezTo>
                  <a:pt x="10724" y="3283"/>
                  <a:pt x="10688" y="3319"/>
                  <a:pt x="10688" y="3381"/>
                </a:cubicBezTo>
                <a:cubicBezTo>
                  <a:pt x="10688" y="3435"/>
                  <a:pt x="10724" y="3462"/>
                  <a:pt x="10777" y="3471"/>
                </a:cubicBezTo>
                <a:cubicBezTo>
                  <a:pt x="10831" y="3462"/>
                  <a:pt x="10867" y="3435"/>
                  <a:pt x="10867" y="3381"/>
                </a:cubicBezTo>
                <a:close/>
                <a:moveTo>
                  <a:pt x="884" y="2721"/>
                </a:moveTo>
                <a:cubicBezTo>
                  <a:pt x="884" y="2668"/>
                  <a:pt x="848" y="2632"/>
                  <a:pt x="795" y="2632"/>
                </a:cubicBezTo>
                <a:cubicBezTo>
                  <a:pt x="741" y="2641"/>
                  <a:pt x="714" y="2677"/>
                  <a:pt x="723" y="2730"/>
                </a:cubicBezTo>
                <a:cubicBezTo>
                  <a:pt x="723" y="2775"/>
                  <a:pt x="759" y="2802"/>
                  <a:pt x="804" y="2802"/>
                </a:cubicBezTo>
                <a:cubicBezTo>
                  <a:pt x="857" y="2793"/>
                  <a:pt x="884" y="2766"/>
                  <a:pt x="884" y="2721"/>
                </a:cubicBezTo>
                <a:close/>
                <a:moveTo>
                  <a:pt x="12008" y="5380"/>
                </a:moveTo>
                <a:cubicBezTo>
                  <a:pt x="12008" y="5433"/>
                  <a:pt x="12044" y="5469"/>
                  <a:pt x="12089" y="5469"/>
                </a:cubicBezTo>
                <a:cubicBezTo>
                  <a:pt x="12151" y="5469"/>
                  <a:pt x="12187" y="5433"/>
                  <a:pt x="12187" y="5371"/>
                </a:cubicBezTo>
                <a:cubicBezTo>
                  <a:pt x="12187" y="5317"/>
                  <a:pt x="12151" y="5291"/>
                  <a:pt x="12098" y="5291"/>
                </a:cubicBezTo>
                <a:cubicBezTo>
                  <a:pt x="12044" y="5299"/>
                  <a:pt x="12008" y="5326"/>
                  <a:pt x="12008" y="5380"/>
                </a:cubicBezTo>
                <a:close/>
                <a:moveTo>
                  <a:pt x="28" y="4720"/>
                </a:moveTo>
                <a:cubicBezTo>
                  <a:pt x="28" y="4773"/>
                  <a:pt x="54" y="4809"/>
                  <a:pt x="117" y="4818"/>
                </a:cubicBezTo>
                <a:cubicBezTo>
                  <a:pt x="179" y="4818"/>
                  <a:pt x="215" y="4782"/>
                  <a:pt x="215" y="4720"/>
                </a:cubicBezTo>
                <a:cubicBezTo>
                  <a:pt x="215" y="4657"/>
                  <a:pt x="179" y="4630"/>
                  <a:pt x="117" y="4621"/>
                </a:cubicBezTo>
                <a:cubicBezTo>
                  <a:pt x="63" y="4630"/>
                  <a:pt x="28" y="4657"/>
                  <a:pt x="28" y="4720"/>
                </a:cubicBezTo>
                <a:close/>
                <a:moveTo>
                  <a:pt x="11339" y="4720"/>
                </a:moveTo>
                <a:cubicBezTo>
                  <a:pt x="11339" y="4773"/>
                  <a:pt x="11375" y="4809"/>
                  <a:pt x="11438" y="4818"/>
                </a:cubicBezTo>
                <a:cubicBezTo>
                  <a:pt x="11491" y="4818"/>
                  <a:pt x="11527" y="4782"/>
                  <a:pt x="11536" y="4720"/>
                </a:cubicBezTo>
                <a:cubicBezTo>
                  <a:pt x="11536" y="4666"/>
                  <a:pt x="11500" y="4630"/>
                  <a:pt x="11438" y="4621"/>
                </a:cubicBezTo>
                <a:cubicBezTo>
                  <a:pt x="11384" y="4630"/>
                  <a:pt x="11348" y="4657"/>
                  <a:pt x="11339" y="4720"/>
                </a:cubicBezTo>
                <a:close/>
                <a:moveTo>
                  <a:pt x="12107" y="4639"/>
                </a:moveTo>
                <a:cubicBezTo>
                  <a:pt x="12053" y="4630"/>
                  <a:pt x="12017" y="4666"/>
                  <a:pt x="12008" y="4720"/>
                </a:cubicBezTo>
                <a:cubicBezTo>
                  <a:pt x="12008" y="4764"/>
                  <a:pt x="12044" y="4800"/>
                  <a:pt x="12089" y="4800"/>
                </a:cubicBezTo>
                <a:cubicBezTo>
                  <a:pt x="12142" y="4809"/>
                  <a:pt x="12178" y="4773"/>
                  <a:pt x="12187" y="4720"/>
                </a:cubicBezTo>
                <a:cubicBezTo>
                  <a:pt x="12178" y="4675"/>
                  <a:pt x="12151" y="4639"/>
                  <a:pt x="12107" y="4639"/>
                </a:cubicBezTo>
                <a:close/>
                <a:moveTo>
                  <a:pt x="2035" y="2061"/>
                </a:moveTo>
                <a:cubicBezTo>
                  <a:pt x="2035" y="2115"/>
                  <a:pt x="2062" y="2141"/>
                  <a:pt x="2115" y="2150"/>
                </a:cubicBezTo>
                <a:cubicBezTo>
                  <a:pt x="2169" y="2150"/>
                  <a:pt x="2204" y="2115"/>
                  <a:pt x="2204" y="2070"/>
                </a:cubicBezTo>
                <a:cubicBezTo>
                  <a:pt x="2213" y="2008"/>
                  <a:pt x="2178" y="1981"/>
                  <a:pt x="2124" y="1972"/>
                </a:cubicBezTo>
                <a:cubicBezTo>
                  <a:pt x="2070" y="1981"/>
                  <a:pt x="2035" y="2008"/>
                  <a:pt x="2035" y="2061"/>
                </a:cubicBezTo>
                <a:close/>
                <a:moveTo>
                  <a:pt x="2873" y="2061"/>
                </a:moveTo>
                <a:cubicBezTo>
                  <a:pt x="2873" y="2008"/>
                  <a:pt x="2838" y="1972"/>
                  <a:pt x="2775" y="1972"/>
                </a:cubicBezTo>
                <a:cubicBezTo>
                  <a:pt x="2722" y="1972"/>
                  <a:pt x="2686" y="1999"/>
                  <a:pt x="2686" y="2061"/>
                </a:cubicBezTo>
                <a:cubicBezTo>
                  <a:pt x="2686" y="2115"/>
                  <a:pt x="2722" y="2150"/>
                  <a:pt x="2784" y="2159"/>
                </a:cubicBezTo>
                <a:cubicBezTo>
                  <a:pt x="2838" y="2150"/>
                  <a:pt x="2873" y="2124"/>
                  <a:pt x="2873" y="2061"/>
                </a:cubicBezTo>
                <a:close/>
                <a:moveTo>
                  <a:pt x="3462" y="1963"/>
                </a:moveTo>
                <a:cubicBezTo>
                  <a:pt x="3409" y="1963"/>
                  <a:pt x="3364" y="1999"/>
                  <a:pt x="3364" y="2052"/>
                </a:cubicBezTo>
                <a:cubicBezTo>
                  <a:pt x="3364" y="2124"/>
                  <a:pt x="3400" y="2159"/>
                  <a:pt x="3462" y="2159"/>
                </a:cubicBezTo>
                <a:cubicBezTo>
                  <a:pt x="3525" y="2159"/>
                  <a:pt x="3551" y="2115"/>
                  <a:pt x="3560" y="2061"/>
                </a:cubicBezTo>
                <a:cubicBezTo>
                  <a:pt x="3551" y="1999"/>
                  <a:pt x="3525" y="1963"/>
                  <a:pt x="3462" y="1963"/>
                </a:cubicBezTo>
                <a:close/>
                <a:moveTo>
                  <a:pt x="8030" y="2061"/>
                </a:moveTo>
                <a:cubicBezTo>
                  <a:pt x="8030" y="2124"/>
                  <a:pt x="8056" y="2150"/>
                  <a:pt x="8119" y="2159"/>
                </a:cubicBezTo>
                <a:cubicBezTo>
                  <a:pt x="8181" y="2159"/>
                  <a:pt x="8217" y="2124"/>
                  <a:pt x="8217" y="2061"/>
                </a:cubicBezTo>
                <a:cubicBezTo>
                  <a:pt x="8217" y="1999"/>
                  <a:pt x="8181" y="1972"/>
                  <a:pt x="8119" y="1963"/>
                </a:cubicBezTo>
                <a:cubicBezTo>
                  <a:pt x="8065" y="1972"/>
                  <a:pt x="8030" y="1999"/>
                  <a:pt x="8030" y="2061"/>
                </a:cubicBezTo>
                <a:moveTo>
                  <a:pt x="8779" y="1972"/>
                </a:moveTo>
                <a:cubicBezTo>
                  <a:pt x="8726" y="1972"/>
                  <a:pt x="8690" y="2008"/>
                  <a:pt x="8690" y="2061"/>
                </a:cubicBezTo>
                <a:cubicBezTo>
                  <a:pt x="8690" y="2115"/>
                  <a:pt x="8726" y="2150"/>
                  <a:pt x="8788" y="2150"/>
                </a:cubicBezTo>
                <a:cubicBezTo>
                  <a:pt x="8842" y="2150"/>
                  <a:pt x="8868" y="2115"/>
                  <a:pt x="8868" y="2061"/>
                </a:cubicBezTo>
                <a:cubicBezTo>
                  <a:pt x="8859" y="2008"/>
                  <a:pt x="8833" y="1972"/>
                  <a:pt x="8779" y="1972"/>
                </a:cubicBezTo>
                <a:close/>
                <a:moveTo>
                  <a:pt x="9430" y="1981"/>
                </a:moveTo>
                <a:cubicBezTo>
                  <a:pt x="9386" y="1981"/>
                  <a:pt x="9350" y="2017"/>
                  <a:pt x="9350" y="2061"/>
                </a:cubicBezTo>
                <a:cubicBezTo>
                  <a:pt x="9359" y="2115"/>
                  <a:pt x="9395" y="2150"/>
                  <a:pt x="9448" y="2141"/>
                </a:cubicBezTo>
                <a:cubicBezTo>
                  <a:pt x="9493" y="2141"/>
                  <a:pt x="9520" y="2106"/>
                  <a:pt x="9520" y="2052"/>
                </a:cubicBezTo>
                <a:cubicBezTo>
                  <a:pt x="9511" y="2008"/>
                  <a:pt x="9484" y="1972"/>
                  <a:pt x="9430" y="1981"/>
                </a:cubicBezTo>
                <a:close/>
                <a:moveTo>
                  <a:pt x="8128" y="1294"/>
                </a:moveTo>
                <a:cubicBezTo>
                  <a:pt x="8074" y="1285"/>
                  <a:pt x="8039" y="1321"/>
                  <a:pt x="8039" y="1374"/>
                </a:cubicBezTo>
                <a:cubicBezTo>
                  <a:pt x="8030" y="1428"/>
                  <a:pt x="8065" y="1454"/>
                  <a:pt x="8110" y="1463"/>
                </a:cubicBezTo>
                <a:cubicBezTo>
                  <a:pt x="8164" y="1472"/>
                  <a:pt x="8199" y="1437"/>
                  <a:pt x="8208" y="1383"/>
                </a:cubicBezTo>
                <a:cubicBezTo>
                  <a:pt x="8199" y="1330"/>
                  <a:pt x="8172" y="1303"/>
                  <a:pt x="8128" y="1294"/>
                </a:cubicBezTo>
                <a:close/>
                <a:moveTo>
                  <a:pt x="10679" y="4050"/>
                </a:moveTo>
                <a:cubicBezTo>
                  <a:pt x="10679" y="4113"/>
                  <a:pt x="10706" y="4149"/>
                  <a:pt x="10768" y="4158"/>
                </a:cubicBezTo>
                <a:cubicBezTo>
                  <a:pt x="10831" y="4158"/>
                  <a:pt x="10876" y="4131"/>
                  <a:pt x="10876" y="4059"/>
                </a:cubicBezTo>
                <a:cubicBezTo>
                  <a:pt x="10876" y="4006"/>
                  <a:pt x="10840" y="3970"/>
                  <a:pt x="10786" y="3961"/>
                </a:cubicBezTo>
                <a:cubicBezTo>
                  <a:pt x="10724" y="3970"/>
                  <a:pt x="10688" y="3997"/>
                  <a:pt x="10679" y="4050"/>
                </a:cubicBezTo>
                <a:close/>
                <a:moveTo>
                  <a:pt x="11446" y="3970"/>
                </a:moveTo>
                <a:cubicBezTo>
                  <a:pt x="11393" y="3970"/>
                  <a:pt x="11348" y="3997"/>
                  <a:pt x="11348" y="4050"/>
                </a:cubicBezTo>
                <a:cubicBezTo>
                  <a:pt x="11339" y="4113"/>
                  <a:pt x="11375" y="4149"/>
                  <a:pt x="11438" y="4149"/>
                </a:cubicBezTo>
                <a:cubicBezTo>
                  <a:pt x="11491" y="4149"/>
                  <a:pt x="11518" y="4113"/>
                  <a:pt x="11527" y="4059"/>
                </a:cubicBezTo>
                <a:cubicBezTo>
                  <a:pt x="11527" y="4015"/>
                  <a:pt x="11500" y="3970"/>
                  <a:pt x="11446" y="3970"/>
                </a:cubicBezTo>
                <a:close/>
                <a:moveTo>
                  <a:pt x="10117" y="2632"/>
                </a:moveTo>
                <a:cubicBezTo>
                  <a:pt x="10064" y="2632"/>
                  <a:pt x="10037" y="2668"/>
                  <a:pt x="10028" y="2712"/>
                </a:cubicBezTo>
                <a:cubicBezTo>
                  <a:pt x="10028" y="2775"/>
                  <a:pt x="10064" y="2810"/>
                  <a:pt x="10117" y="2810"/>
                </a:cubicBezTo>
                <a:cubicBezTo>
                  <a:pt x="10171" y="2810"/>
                  <a:pt x="10206" y="2775"/>
                  <a:pt x="10206" y="2721"/>
                </a:cubicBezTo>
                <a:cubicBezTo>
                  <a:pt x="10198" y="2668"/>
                  <a:pt x="10171" y="2632"/>
                  <a:pt x="10117" y="2632"/>
                </a:cubicBezTo>
                <a:close/>
                <a:moveTo>
                  <a:pt x="9439" y="2623"/>
                </a:moveTo>
                <a:cubicBezTo>
                  <a:pt x="9377" y="2623"/>
                  <a:pt x="9341" y="2659"/>
                  <a:pt x="9341" y="2721"/>
                </a:cubicBezTo>
                <a:cubicBezTo>
                  <a:pt x="9341" y="2784"/>
                  <a:pt x="9377" y="2810"/>
                  <a:pt x="9439" y="2810"/>
                </a:cubicBezTo>
                <a:cubicBezTo>
                  <a:pt x="9502" y="2810"/>
                  <a:pt x="9528" y="2775"/>
                  <a:pt x="9537" y="2721"/>
                </a:cubicBezTo>
                <a:cubicBezTo>
                  <a:pt x="9528" y="2659"/>
                  <a:pt x="9493" y="2623"/>
                  <a:pt x="9439" y="2623"/>
                </a:cubicBezTo>
                <a:close/>
                <a:moveTo>
                  <a:pt x="2026" y="2712"/>
                </a:moveTo>
                <a:cubicBezTo>
                  <a:pt x="2017" y="2775"/>
                  <a:pt x="2053" y="2810"/>
                  <a:pt x="2115" y="2819"/>
                </a:cubicBezTo>
                <a:cubicBezTo>
                  <a:pt x="2178" y="2819"/>
                  <a:pt x="2213" y="2784"/>
                  <a:pt x="2213" y="2721"/>
                </a:cubicBezTo>
                <a:cubicBezTo>
                  <a:pt x="2222" y="2659"/>
                  <a:pt x="2186" y="2632"/>
                  <a:pt x="2124" y="2623"/>
                </a:cubicBezTo>
                <a:cubicBezTo>
                  <a:pt x="2062" y="2623"/>
                  <a:pt x="2026" y="2650"/>
                  <a:pt x="2026" y="2712"/>
                </a:cubicBezTo>
                <a:close/>
                <a:moveTo>
                  <a:pt x="1473" y="2632"/>
                </a:moveTo>
                <a:cubicBezTo>
                  <a:pt x="1419" y="2623"/>
                  <a:pt x="1375" y="2659"/>
                  <a:pt x="1375" y="2712"/>
                </a:cubicBezTo>
                <a:cubicBezTo>
                  <a:pt x="1366" y="2766"/>
                  <a:pt x="1401" y="2810"/>
                  <a:pt x="1464" y="2810"/>
                </a:cubicBezTo>
                <a:cubicBezTo>
                  <a:pt x="1517" y="2810"/>
                  <a:pt x="1544" y="2775"/>
                  <a:pt x="1553" y="2721"/>
                </a:cubicBezTo>
                <a:cubicBezTo>
                  <a:pt x="1553" y="2677"/>
                  <a:pt x="1526" y="2632"/>
                  <a:pt x="1473" y="2632"/>
                </a:cubicBezTo>
                <a:close/>
                <a:moveTo>
                  <a:pt x="12695" y="6718"/>
                </a:moveTo>
                <a:cubicBezTo>
                  <a:pt x="12695" y="6771"/>
                  <a:pt x="12722" y="6807"/>
                  <a:pt x="12776" y="6807"/>
                </a:cubicBezTo>
                <a:cubicBezTo>
                  <a:pt x="12829" y="6807"/>
                  <a:pt x="12865" y="6780"/>
                  <a:pt x="12865" y="6727"/>
                </a:cubicBezTo>
                <a:cubicBezTo>
                  <a:pt x="12865" y="6664"/>
                  <a:pt x="12829" y="6638"/>
                  <a:pt x="12776" y="6629"/>
                </a:cubicBezTo>
                <a:cubicBezTo>
                  <a:pt x="12722" y="6638"/>
                  <a:pt x="12686" y="6664"/>
                  <a:pt x="12695" y="6718"/>
                </a:cubicBezTo>
                <a:moveTo>
                  <a:pt x="4881" y="2061"/>
                </a:moveTo>
                <a:cubicBezTo>
                  <a:pt x="4881" y="1990"/>
                  <a:pt x="4836" y="1954"/>
                  <a:pt x="4774" y="1954"/>
                </a:cubicBezTo>
                <a:cubicBezTo>
                  <a:pt x="4711" y="1963"/>
                  <a:pt x="4675" y="1999"/>
                  <a:pt x="4675" y="2061"/>
                </a:cubicBezTo>
                <a:cubicBezTo>
                  <a:pt x="4675" y="2132"/>
                  <a:pt x="4720" y="2159"/>
                  <a:pt x="4782" y="2168"/>
                </a:cubicBezTo>
                <a:cubicBezTo>
                  <a:pt x="4845" y="2159"/>
                  <a:pt x="4881" y="2124"/>
                  <a:pt x="4881" y="2061"/>
                </a:cubicBezTo>
                <a:close/>
                <a:moveTo>
                  <a:pt x="2677" y="2721"/>
                </a:moveTo>
                <a:cubicBezTo>
                  <a:pt x="2677" y="2784"/>
                  <a:pt x="2722" y="2828"/>
                  <a:pt x="2784" y="2819"/>
                </a:cubicBezTo>
                <a:cubicBezTo>
                  <a:pt x="2847" y="2819"/>
                  <a:pt x="2882" y="2784"/>
                  <a:pt x="2882" y="2712"/>
                </a:cubicBezTo>
                <a:cubicBezTo>
                  <a:pt x="2882" y="2650"/>
                  <a:pt x="2838" y="2623"/>
                  <a:pt x="2775" y="2614"/>
                </a:cubicBezTo>
                <a:cubicBezTo>
                  <a:pt x="2713" y="2623"/>
                  <a:pt x="2677" y="2659"/>
                  <a:pt x="2677" y="2721"/>
                </a:cubicBezTo>
                <a:close/>
                <a:moveTo>
                  <a:pt x="8681" y="2721"/>
                </a:moveTo>
                <a:cubicBezTo>
                  <a:pt x="8681" y="2793"/>
                  <a:pt x="8726" y="2819"/>
                  <a:pt x="8788" y="2819"/>
                </a:cubicBezTo>
                <a:cubicBezTo>
                  <a:pt x="8842" y="2819"/>
                  <a:pt x="8877" y="2775"/>
                  <a:pt x="8877" y="2721"/>
                </a:cubicBezTo>
                <a:cubicBezTo>
                  <a:pt x="8877" y="2659"/>
                  <a:pt x="8842" y="2623"/>
                  <a:pt x="8779" y="2614"/>
                </a:cubicBezTo>
                <a:cubicBezTo>
                  <a:pt x="8717" y="2623"/>
                  <a:pt x="8672" y="2659"/>
                  <a:pt x="8681" y="2721"/>
                </a:cubicBezTo>
                <a:close/>
                <a:moveTo>
                  <a:pt x="706" y="4042"/>
                </a:moveTo>
                <a:cubicBezTo>
                  <a:pt x="706" y="4095"/>
                  <a:pt x="732" y="4131"/>
                  <a:pt x="795" y="4140"/>
                </a:cubicBezTo>
                <a:cubicBezTo>
                  <a:pt x="857" y="4140"/>
                  <a:pt x="902" y="4104"/>
                  <a:pt x="902" y="4042"/>
                </a:cubicBezTo>
                <a:cubicBezTo>
                  <a:pt x="902" y="3979"/>
                  <a:pt x="866" y="3943"/>
                  <a:pt x="804" y="3935"/>
                </a:cubicBezTo>
                <a:cubicBezTo>
                  <a:pt x="741" y="3943"/>
                  <a:pt x="706" y="3970"/>
                  <a:pt x="706" y="4042"/>
                </a:cubicBezTo>
                <a:close/>
                <a:moveTo>
                  <a:pt x="1366" y="3381"/>
                </a:moveTo>
                <a:cubicBezTo>
                  <a:pt x="1366" y="3435"/>
                  <a:pt x="1392" y="3471"/>
                  <a:pt x="1455" y="3480"/>
                </a:cubicBezTo>
                <a:cubicBezTo>
                  <a:pt x="1517" y="3480"/>
                  <a:pt x="1562" y="3453"/>
                  <a:pt x="1562" y="3381"/>
                </a:cubicBezTo>
                <a:cubicBezTo>
                  <a:pt x="1562" y="3319"/>
                  <a:pt x="1526" y="3283"/>
                  <a:pt x="1464" y="3274"/>
                </a:cubicBezTo>
                <a:cubicBezTo>
                  <a:pt x="1401" y="3283"/>
                  <a:pt x="1366" y="3310"/>
                  <a:pt x="1366" y="3381"/>
                </a:cubicBezTo>
                <a:close/>
                <a:moveTo>
                  <a:pt x="11339" y="5380"/>
                </a:moveTo>
                <a:cubicBezTo>
                  <a:pt x="11339" y="5451"/>
                  <a:pt x="11384" y="5478"/>
                  <a:pt x="11446" y="5478"/>
                </a:cubicBezTo>
                <a:cubicBezTo>
                  <a:pt x="11500" y="5478"/>
                  <a:pt x="11536" y="5442"/>
                  <a:pt x="11536" y="5380"/>
                </a:cubicBezTo>
                <a:cubicBezTo>
                  <a:pt x="11536" y="5317"/>
                  <a:pt x="11500" y="5282"/>
                  <a:pt x="11438" y="5273"/>
                </a:cubicBezTo>
                <a:cubicBezTo>
                  <a:pt x="11375" y="5282"/>
                  <a:pt x="11330" y="5317"/>
                  <a:pt x="11339" y="5380"/>
                </a:cubicBezTo>
                <a:close/>
                <a:moveTo>
                  <a:pt x="4113" y="1963"/>
                </a:moveTo>
                <a:cubicBezTo>
                  <a:pt x="4051" y="1963"/>
                  <a:pt x="4024" y="1999"/>
                  <a:pt x="4024" y="2061"/>
                </a:cubicBezTo>
                <a:cubicBezTo>
                  <a:pt x="4024" y="2124"/>
                  <a:pt x="4060" y="2159"/>
                  <a:pt x="4122" y="2159"/>
                </a:cubicBezTo>
                <a:cubicBezTo>
                  <a:pt x="4185" y="2159"/>
                  <a:pt x="4220" y="2124"/>
                  <a:pt x="4220" y="2052"/>
                </a:cubicBezTo>
                <a:cubicBezTo>
                  <a:pt x="4212" y="1990"/>
                  <a:pt x="4176" y="1954"/>
                  <a:pt x="4113" y="1963"/>
                </a:cubicBezTo>
                <a:close/>
                <a:moveTo>
                  <a:pt x="10786" y="4613"/>
                </a:moveTo>
                <a:cubicBezTo>
                  <a:pt x="10715" y="4613"/>
                  <a:pt x="10670" y="4648"/>
                  <a:pt x="10670" y="4720"/>
                </a:cubicBezTo>
                <a:cubicBezTo>
                  <a:pt x="10670" y="4782"/>
                  <a:pt x="10715" y="4827"/>
                  <a:pt x="10768" y="4827"/>
                </a:cubicBezTo>
                <a:cubicBezTo>
                  <a:pt x="10840" y="4827"/>
                  <a:pt x="10876" y="4791"/>
                  <a:pt x="10884" y="4720"/>
                </a:cubicBezTo>
                <a:cubicBezTo>
                  <a:pt x="10884" y="4657"/>
                  <a:pt x="10849" y="4613"/>
                  <a:pt x="10786" y="4613"/>
                </a:cubicBezTo>
                <a:close/>
                <a:moveTo>
                  <a:pt x="9439" y="3274"/>
                </a:moveTo>
                <a:cubicBezTo>
                  <a:pt x="9377" y="3265"/>
                  <a:pt x="9332" y="3310"/>
                  <a:pt x="9332" y="3381"/>
                </a:cubicBezTo>
                <a:cubicBezTo>
                  <a:pt x="9332" y="3444"/>
                  <a:pt x="9368" y="3480"/>
                  <a:pt x="9430" y="3488"/>
                </a:cubicBezTo>
                <a:cubicBezTo>
                  <a:pt x="9502" y="3488"/>
                  <a:pt x="9537" y="3444"/>
                  <a:pt x="9546" y="3381"/>
                </a:cubicBezTo>
                <a:cubicBezTo>
                  <a:pt x="9537" y="3319"/>
                  <a:pt x="9502" y="3274"/>
                  <a:pt x="9439" y="3274"/>
                </a:cubicBezTo>
                <a:close/>
                <a:moveTo>
                  <a:pt x="3355" y="2730"/>
                </a:moveTo>
                <a:cubicBezTo>
                  <a:pt x="3355" y="2793"/>
                  <a:pt x="3400" y="2828"/>
                  <a:pt x="3462" y="2828"/>
                </a:cubicBezTo>
                <a:cubicBezTo>
                  <a:pt x="3525" y="2828"/>
                  <a:pt x="3569" y="2784"/>
                  <a:pt x="3569" y="2721"/>
                </a:cubicBezTo>
                <a:cubicBezTo>
                  <a:pt x="3569" y="2650"/>
                  <a:pt x="3525" y="2614"/>
                  <a:pt x="3462" y="2605"/>
                </a:cubicBezTo>
                <a:cubicBezTo>
                  <a:pt x="3391" y="2623"/>
                  <a:pt x="3346" y="2659"/>
                  <a:pt x="3355" y="2730"/>
                </a:cubicBezTo>
                <a:close/>
                <a:moveTo>
                  <a:pt x="10117" y="4166"/>
                </a:moveTo>
                <a:cubicBezTo>
                  <a:pt x="10189" y="4166"/>
                  <a:pt x="10224" y="4122"/>
                  <a:pt x="10224" y="4059"/>
                </a:cubicBezTo>
                <a:cubicBezTo>
                  <a:pt x="10224" y="3988"/>
                  <a:pt x="10180" y="3952"/>
                  <a:pt x="10108" y="3952"/>
                </a:cubicBezTo>
                <a:cubicBezTo>
                  <a:pt x="10055" y="3961"/>
                  <a:pt x="10019" y="3997"/>
                  <a:pt x="10010" y="4059"/>
                </a:cubicBezTo>
                <a:cubicBezTo>
                  <a:pt x="10019" y="4122"/>
                  <a:pt x="10055" y="4166"/>
                  <a:pt x="10117" y="4166"/>
                </a:cubicBezTo>
                <a:close/>
                <a:moveTo>
                  <a:pt x="11545" y="6031"/>
                </a:moveTo>
                <a:cubicBezTo>
                  <a:pt x="11536" y="5969"/>
                  <a:pt x="11500" y="5924"/>
                  <a:pt x="11438" y="5933"/>
                </a:cubicBezTo>
                <a:cubicBezTo>
                  <a:pt x="11366" y="5933"/>
                  <a:pt x="11322" y="5977"/>
                  <a:pt x="11330" y="6049"/>
                </a:cubicBezTo>
                <a:cubicBezTo>
                  <a:pt x="11339" y="6111"/>
                  <a:pt x="11375" y="6138"/>
                  <a:pt x="11438" y="6147"/>
                </a:cubicBezTo>
                <a:cubicBezTo>
                  <a:pt x="11509" y="6138"/>
                  <a:pt x="11554" y="6093"/>
                  <a:pt x="11545" y="6031"/>
                </a:cubicBezTo>
                <a:close/>
                <a:moveTo>
                  <a:pt x="126" y="5273"/>
                </a:moveTo>
                <a:cubicBezTo>
                  <a:pt x="54" y="5273"/>
                  <a:pt x="10" y="5317"/>
                  <a:pt x="10" y="5380"/>
                </a:cubicBezTo>
                <a:cubicBezTo>
                  <a:pt x="19" y="5451"/>
                  <a:pt x="63" y="5487"/>
                  <a:pt x="135" y="5487"/>
                </a:cubicBezTo>
                <a:cubicBezTo>
                  <a:pt x="197" y="5478"/>
                  <a:pt x="224" y="5433"/>
                  <a:pt x="233" y="5380"/>
                </a:cubicBezTo>
                <a:cubicBezTo>
                  <a:pt x="224" y="5308"/>
                  <a:pt x="188" y="5273"/>
                  <a:pt x="126" y="5273"/>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733" name="Google Shape;1733;p65"/>
          <p:cNvPicPr preferRelativeResize="0"/>
          <p:nvPr/>
        </p:nvPicPr>
        <p:blipFill rotWithShape="1">
          <a:blip r:embed="rId2">
            <a:alphaModFix amt="23000"/>
          </a:blip>
          <a:srcRect b="7806" l="0" r="0" t="7798"/>
          <a:stretch/>
        </p:blipFill>
        <p:spPr>
          <a:xfrm>
            <a:off x="1" y="-25"/>
            <a:ext cx="9144003" cy="5143501"/>
          </a:xfrm>
          <a:prstGeom prst="rect">
            <a:avLst/>
          </a:prstGeom>
          <a:noFill/>
          <a:ln>
            <a:noFill/>
          </a:ln>
        </p:spPr>
      </p:pic>
      <p:sp>
        <p:nvSpPr>
          <p:cNvPr id="1734" name="Google Shape;1734;p65"/>
          <p:cNvSpPr txBox="1"/>
          <p:nvPr>
            <p:ph idx="1" type="body"/>
          </p:nvPr>
        </p:nvSpPr>
        <p:spPr>
          <a:xfrm>
            <a:off x="713100" y="1724913"/>
            <a:ext cx="4838400" cy="23409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SzPts val="1400"/>
              <a:buChar char="●"/>
              <a:defRPr/>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1600"/>
              </a:spcBef>
              <a:spcAft>
                <a:spcPts val="0"/>
              </a:spcAft>
              <a:buSzPts val="1400"/>
              <a:buChar char="■"/>
              <a:defRPr/>
            </a:lvl3pPr>
            <a:lvl4pPr indent="-317500" lvl="3" marL="1828800" rtl="0">
              <a:lnSpc>
                <a:spcPct val="115000"/>
              </a:lnSpc>
              <a:spcBef>
                <a:spcPts val="1600"/>
              </a:spcBef>
              <a:spcAft>
                <a:spcPts val="0"/>
              </a:spcAft>
              <a:buSzPts val="1400"/>
              <a:buChar char="●"/>
              <a:defRPr/>
            </a:lvl4pPr>
            <a:lvl5pPr indent="-317500" lvl="4" marL="2286000" rtl="0">
              <a:lnSpc>
                <a:spcPct val="115000"/>
              </a:lnSpc>
              <a:spcBef>
                <a:spcPts val="1600"/>
              </a:spcBef>
              <a:spcAft>
                <a:spcPts val="0"/>
              </a:spcAft>
              <a:buSzPts val="1400"/>
              <a:buChar char="○"/>
              <a:defRPr/>
            </a:lvl5pPr>
            <a:lvl6pPr indent="-317500" lvl="5" marL="2743200" rtl="0">
              <a:lnSpc>
                <a:spcPct val="115000"/>
              </a:lnSpc>
              <a:spcBef>
                <a:spcPts val="1600"/>
              </a:spcBef>
              <a:spcAft>
                <a:spcPts val="0"/>
              </a:spcAft>
              <a:buSzPts val="1400"/>
              <a:buChar char="■"/>
              <a:defRPr/>
            </a:lvl6pPr>
            <a:lvl7pPr indent="-317500" lvl="6" marL="3200400" rtl="0">
              <a:lnSpc>
                <a:spcPct val="115000"/>
              </a:lnSpc>
              <a:spcBef>
                <a:spcPts val="1600"/>
              </a:spcBef>
              <a:spcAft>
                <a:spcPts val="0"/>
              </a:spcAft>
              <a:buSzPts val="1400"/>
              <a:buChar char="●"/>
              <a:defRPr/>
            </a:lvl7pPr>
            <a:lvl8pPr indent="-317500" lvl="7" marL="3657600" rtl="0">
              <a:lnSpc>
                <a:spcPct val="115000"/>
              </a:lnSpc>
              <a:spcBef>
                <a:spcPts val="1600"/>
              </a:spcBef>
              <a:spcAft>
                <a:spcPts val="0"/>
              </a:spcAft>
              <a:buSzPts val="1400"/>
              <a:buChar char="○"/>
              <a:defRPr/>
            </a:lvl8pPr>
            <a:lvl9pPr indent="-317500" lvl="8" marL="4114800" rtl="0">
              <a:lnSpc>
                <a:spcPct val="115000"/>
              </a:lnSpc>
              <a:spcBef>
                <a:spcPts val="1600"/>
              </a:spcBef>
              <a:spcAft>
                <a:spcPts val="1600"/>
              </a:spcAft>
              <a:buSzPts val="1400"/>
              <a:buChar char="■"/>
              <a:defRPr/>
            </a:lvl9pPr>
          </a:lstStyle>
          <a:p/>
        </p:txBody>
      </p:sp>
      <p:sp>
        <p:nvSpPr>
          <p:cNvPr id="1735" name="Google Shape;1735;p65"/>
          <p:cNvSpPr txBox="1"/>
          <p:nvPr>
            <p:ph type="title"/>
          </p:nvPr>
        </p:nvSpPr>
        <p:spPr>
          <a:xfrm>
            <a:off x="713100" y="1077688"/>
            <a:ext cx="4838400" cy="6468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3200"/>
              <a:buNone/>
              <a:defRPr/>
            </a:lvl1pPr>
            <a:lvl2pPr lvl="1" rtl="0">
              <a:lnSpc>
                <a:spcPct val="115000"/>
              </a:lnSpc>
              <a:spcBef>
                <a:spcPts val="0"/>
              </a:spcBef>
              <a:spcAft>
                <a:spcPts val="0"/>
              </a:spcAft>
              <a:buSzPts val="3200"/>
              <a:buNone/>
              <a:defRPr/>
            </a:lvl2pPr>
            <a:lvl3pPr lvl="2" rtl="0">
              <a:lnSpc>
                <a:spcPct val="115000"/>
              </a:lnSpc>
              <a:spcBef>
                <a:spcPts val="0"/>
              </a:spcBef>
              <a:spcAft>
                <a:spcPts val="0"/>
              </a:spcAft>
              <a:buSzPts val="3200"/>
              <a:buNone/>
              <a:defRPr/>
            </a:lvl3pPr>
            <a:lvl4pPr lvl="3" rtl="0">
              <a:lnSpc>
                <a:spcPct val="115000"/>
              </a:lnSpc>
              <a:spcBef>
                <a:spcPts val="0"/>
              </a:spcBef>
              <a:spcAft>
                <a:spcPts val="0"/>
              </a:spcAft>
              <a:buSzPts val="3200"/>
              <a:buNone/>
              <a:defRPr/>
            </a:lvl4pPr>
            <a:lvl5pPr lvl="4" rtl="0">
              <a:lnSpc>
                <a:spcPct val="115000"/>
              </a:lnSpc>
              <a:spcBef>
                <a:spcPts val="0"/>
              </a:spcBef>
              <a:spcAft>
                <a:spcPts val="0"/>
              </a:spcAft>
              <a:buSzPts val="3200"/>
              <a:buNone/>
              <a:defRPr/>
            </a:lvl5pPr>
            <a:lvl6pPr lvl="5" rtl="0">
              <a:lnSpc>
                <a:spcPct val="115000"/>
              </a:lnSpc>
              <a:spcBef>
                <a:spcPts val="0"/>
              </a:spcBef>
              <a:spcAft>
                <a:spcPts val="0"/>
              </a:spcAft>
              <a:buSzPts val="3200"/>
              <a:buNone/>
              <a:defRPr/>
            </a:lvl6pPr>
            <a:lvl7pPr lvl="6" rtl="0">
              <a:lnSpc>
                <a:spcPct val="115000"/>
              </a:lnSpc>
              <a:spcBef>
                <a:spcPts val="0"/>
              </a:spcBef>
              <a:spcAft>
                <a:spcPts val="0"/>
              </a:spcAft>
              <a:buSzPts val="3200"/>
              <a:buNone/>
              <a:defRPr/>
            </a:lvl7pPr>
            <a:lvl8pPr lvl="7" rtl="0">
              <a:lnSpc>
                <a:spcPct val="115000"/>
              </a:lnSpc>
              <a:spcBef>
                <a:spcPts val="0"/>
              </a:spcBef>
              <a:spcAft>
                <a:spcPts val="0"/>
              </a:spcAft>
              <a:buSzPts val="3200"/>
              <a:buNone/>
              <a:defRPr/>
            </a:lvl8pPr>
            <a:lvl9pPr lvl="8" rtl="0">
              <a:lnSpc>
                <a:spcPct val="115000"/>
              </a:lnSpc>
              <a:spcBef>
                <a:spcPts val="0"/>
              </a:spcBef>
              <a:spcAft>
                <a:spcPts val="0"/>
              </a:spcAft>
              <a:buSzPts val="3200"/>
              <a:buNone/>
              <a:defRPr/>
            </a:lvl9pPr>
          </a:lstStyle>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736" name="Shape 1736"/>
        <p:cNvGrpSpPr/>
        <p:nvPr/>
      </p:nvGrpSpPr>
      <p:grpSpPr>
        <a:xfrm>
          <a:off x="0" y="0"/>
          <a:ext cx="0" cy="0"/>
          <a:chOff x="0" y="0"/>
          <a:chExt cx="0" cy="0"/>
        </a:xfrm>
      </p:grpSpPr>
      <p:sp>
        <p:nvSpPr>
          <p:cNvPr id="1737" name="Google Shape;1737;p66"/>
          <p:cNvSpPr/>
          <p:nvPr/>
        </p:nvSpPr>
        <p:spPr>
          <a:xfrm rot="5400000">
            <a:off x="-821125" y="-582745"/>
            <a:ext cx="2541703" cy="1237997"/>
          </a:xfrm>
          <a:custGeom>
            <a:rect b="b" l="l" r="r" t="t"/>
            <a:pathLst>
              <a:path extrusionOk="0" h="6888" w="14141">
                <a:moveTo>
                  <a:pt x="5460" y="6557"/>
                </a:moveTo>
                <a:cubicBezTo>
                  <a:pt x="5371" y="6557"/>
                  <a:pt x="5300" y="6629"/>
                  <a:pt x="5300" y="6718"/>
                </a:cubicBezTo>
                <a:cubicBezTo>
                  <a:pt x="5300" y="6807"/>
                  <a:pt x="5371" y="6887"/>
                  <a:pt x="5460" y="6887"/>
                </a:cubicBezTo>
                <a:cubicBezTo>
                  <a:pt x="5550" y="6887"/>
                  <a:pt x="5630" y="6807"/>
                  <a:pt x="5630" y="6718"/>
                </a:cubicBezTo>
                <a:cubicBezTo>
                  <a:pt x="5630" y="6629"/>
                  <a:pt x="5550" y="6557"/>
                  <a:pt x="5460" y="6557"/>
                </a:cubicBezTo>
                <a:close/>
                <a:moveTo>
                  <a:pt x="6121" y="6557"/>
                </a:moveTo>
                <a:cubicBezTo>
                  <a:pt x="6040" y="6557"/>
                  <a:pt x="5960" y="6629"/>
                  <a:pt x="5960" y="6709"/>
                </a:cubicBezTo>
                <a:cubicBezTo>
                  <a:pt x="5951" y="6798"/>
                  <a:pt x="6022" y="6878"/>
                  <a:pt x="6112" y="6878"/>
                </a:cubicBezTo>
                <a:cubicBezTo>
                  <a:pt x="6201" y="6887"/>
                  <a:pt x="6281" y="6816"/>
                  <a:pt x="6281" y="6727"/>
                </a:cubicBezTo>
                <a:cubicBezTo>
                  <a:pt x="6290" y="6638"/>
                  <a:pt x="6210" y="6557"/>
                  <a:pt x="6121" y="6557"/>
                </a:cubicBezTo>
                <a:close/>
                <a:moveTo>
                  <a:pt x="4943" y="6709"/>
                </a:moveTo>
                <a:cubicBezTo>
                  <a:pt x="4943" y="6629"/>
                  <a:pt x="4863" y="6557"/>
                  <a:pt x="4782" y="6557"/>
                </a:cubicBezTo>
                <a:cubicBezTo>
                  <a:pt x="4693" y="6557"/>
                  <a:pt x="4613" y="6629"/>
                  <a:pt x="4613" y="6718"/>
                </a:cubicBezTo>
                <a:cubicBezTo>
                  <a:pt x="4613" y="6807"/>
                  <a:pt x="4693" y="6887"/>
                  <a:pt x="4782" y="6878"/>
                </a:cubicBezTo>
                <a:cubicBezTo>
                  <a:pt x="4872" y="6878"/>
                  <a:pt x="4943" y="6798"/>
                  <a:pt x="4943" y="6709"/>
                </a:cubicBezTo>
                <a:close/>
                <a:moveTo>
                  <a:pt x="6781" y="6557"/>
                </a:moveTo>
                <a:cubicBezTo>
                  <a:pt x="6683" y="6566"/>
                  <a:pt x="6629" y="6620"/>
                  <a:pt x="6620" y="6709"/>
                </a:cubicBezTo>
                <a:cubicBezTo>
                  <a:pt x="6611" y="6789"/>
                  <a:pt x="6683" y="6878"/>
                  <a:pt x="6772" y="6878"/>
                </a:cubicBezTo>
                <a:cubicBezTo>
                  <a:pt x="6861" y="6887"/>
                  <a:pt x="6941" y="6807"/>
                  <a:pt x="6941" y="6727"/>
                </a:cubicBezTo>
                <a:cubicBezTo>
                  <a:pt x="6941" y="6638"/>
                  <a:pt x="6870" y="6557"/>
                  <a:pt x="6781" y="6557"/>
                </a:cubicBezTo>
                <a:close/>
                <a:moveTo>
                  <a:pt x="7280" y="6718"/>
                </a:moveTo>
                <a:cubicBezTo>
                  <a:pt x="7280" y="6798"/>
                  <a:pt x="7352" y="6878"/>
                  <a:pt x="7432" y="6878"/>
                </a:cubicBezTo>
                <a:cubicBezTo>
                  <a:pt x="7521" y="6878"/>
                  <a:pt x="7601" y="6798"/>
                  <a:pt x="7601" y="6718"/>
                </a:cubicBezTo>
                <a:cubicBezTo>
                  <a:pt x="7593" y="6638"/>
                  <a:pt x="7521" y="6557"/>
                  <a:pt x="7441" y="6557"/>
                </a:cubicBezTo>
                <a:cubicBezTo>
                  <a:pt x="7352" y="6557"/>
                  <a:pt x="7280" y="6638"/>
                  <a:pt x="7280" y="6718"/>
                </a:cubicBezTo>
                <a:close/>
                <a:moveTo>
                  <a:pt x="4283" y="6727"/>
                </a:moveTo>
                <a:cubicBezTo>
                  <a:pt x="4283" y="6638"/>
                  <a:pt x="4203" y="6557"/>
                  <a:pt x="4122" y="6557"/>
                </a:cubicBezTo>
                <a:cubicBezTo>
                  <a:pt x="4033" y="6557"/>
                  <a:pt x="3962" y="6629"/>
                  <a:pt x="3962" y="6718"/>
                </a:cubicBezTo>
                <a:cubicBezTo>
                  <a:pt x="3953" y="6798"/>
                  <a:pt x="4033" y="6878"/>
                  <a:pt x="4122" y="6878"/>
                </a:cubicBezTo>
                <a:cubicBezTo>
                  <a:pt x="4203" y="6878"/>
                  <a:pt x="4283" y="6807"/>
                  <a:pt x="4283" y="6727"/>
                </a:cubicBezTo>
                <a:close/>
                <a:moveTo>
                  <a:pt x="5469" y="5879"/>
                </a:moveTo>
                <a:cubicBezTo>
                  <a:pt x="5389" y="5870"/>
                  <a:pt x="5309" y="5951"/>
                  <a:pt x="5300" y="6031"/>
                </a:cubicBezTo>
                <a:cubicBezTo>
                  <a:pt x="5300" y="6111"/>
                  <a:pt x="5371" y="6200"/>
                  <a:pt x="5460" y="6200"/>
                </a:cubicBezTo>
                <a:cubicBezTo>
                  <a:pt x="5541" y="6200"/>
                  <a:pt x="5621" y="6120"/>
                  <a:pt x="5621" y="6040"/>
                </a:cubicBezTo>
                <a:cubicBezTo>
                  <a:pt x="5621" y="5960"/>
                  <a:pt x="5550" y="5879"/>
                  <a:pt x="5469" y="5879"/>
                </a:cubicBezTo>
                <a:close/>
                <a:moveTo>
                  <a:pt x="6121" y="5879"/>
                </a:moveTo>
                <a:cubicBezTo>
                  <a:pt x="6040" y="5879"/>
                  <a:pt x="5960" y="5951"/>
                  <a:pt x="5960" y="6031"/>
                </a:cubicBezTo>
                <a:cubicBezTo>
                  <a:pt x="5960" y="6120"/>
                  <a:pt x="6040" y="6200"/>
                  <a:pt x="6121" y="6200"/>
                </a:cubicBezTo>
                <a:cubicBezTo>
                  <a:pt x="6210" y="6192"/>
                  <a:pt x="6281" y="6120"/>
                  <a:pt x="6281" y="6040"/>
                </a:cubicBezTo>
                <a:cubicBezTo>
                  <a:pt x="6281" y="5951"/>
                  <a:pt x="6201" y="5879"/>
                  <a:pt x="6121" y="5879"/>
                </a:cubicBezTo>
                <a:close/>
                <a:moveTo>
                  <a:pt x="4782" y="5879"/>
                </a:moveTo>
                <a:cubicBezTo>
                  <a:pt x="4702" y="5879"/>
                  <a:pt x="4622" y="5951"/>
                  <a:pt x="4622" y="6031"/>
                </a:cubicBezTo>
                <a:cubicBezTo>
                  <a:pt x="4622" y="6120"/>
                  <a:pt x="4693" y="6192"/>
                  <a:pt x="4774" y="6192"/>
                </a:cubicBezTo>
                <a:cubicBezTo>
                  <a:pt x="4863" y="6200"/>
                  <a:pt x="4934" y="6120"/>
                  <a:pt x="4934" y="6040"/>
                </a:cubicBezTo>
                <a:cubicBezTo>
                  <a:pt x="4943" y="5960"/>
                  <a:pt x="4863" y="5879"/>
                  <a:pt x="4782" y="5879"/>
                </a:cubicBezTo>
                <a:close/>
                <a:moveTo>
                  <a:pt x="3453" y="6566"/>
                </a:moveTo>
                <a:cubicBezTo>
                  <a:pt x="3364" y="6575"/>
                  <a:pt x="3310" y="6629"/>
                  <a:pt x="3310" y="6718"/>
                </a:cubicBezTo>
                <a:cubicBezTo>
                  <a:pt x="3302" y="6798"/>
                  <a:pt x="3382" y="6878"/>
                  <a:pt x="3462" y="6878"/>
                </a:cubicBezTo>
                <a:cubicBezTo>
                  <a:pt x="3551" y="6870"/>
                  <a:pt x="3623" y="6798"/>
                  <a:pt x="3614" y="6718"/>
                </a:cubicBezTo>
                <a:cubicBezTo>
                  <a:pt x="3614" y="6629"/>
                  <a:pt x="3534" y="6557"/>
                  <a:pt x="3453" y="6566"/>
                </a:cubicBezTo>
                <a:close/>
                <a:moveTo>
                  <a:pt x="6772" y="5879"/>
                </a:moveTo>
                <a:cubicBezTo>
                  <a:pt x="6692" y="5879"/>
                  <a:pt x="6620" y="5960"/>
                  <a:pt x="6620" y="6040"/>
                </a:cubicBezTo>
                <a:cubicBezTo>
                  <a:pt x="6620" y="6120"/>
                  <a:pt x="6700" y="6200"/>
                  <a:pt x="6781" y="6192"/>
                </a:cubicBezTo>
                <a:cubicBezTo>
                  <a:pt x="6861" y="6192"/>
                  <a:pt x="6941" y="6120"/>
                  <a:pt x="6941" y="6031"/>
                </a:cubicBezTo>
                <a:cubicBezTo>
                  <a:pt x="6932" y="5951"/>
                  <a:pt x="6861" y="5879"/>
                  <a:pt x="6772" y="5879"/>
                </a:cubicBezTo>
                <a:close/>
                <a:moveTo>
                  <a:pt x="4265" y="6049"/>
                </a:moveTo>
                <a:cubicBezTo>
                  <a:pt x="4274" y="5960"/>
                  <a:pt x="4229" y="5897"/>
                  <a:pt x="4140" y="5888"/>
                </a:cubicBezTo>
                <a:cubicBezTo>
                  <a:pt x="4042" y="5879"/>
                  <a:pt x="3971" y="5942"/>
                  <a:pt x="3971" y="6031"/>
                </a:cubicBezTo>
                <a:cubicBezTo>
                  <a:pt x="3971" y="6120"/>
                  <a:pt x="4015" y="6174"/>
                  <a:pt x="4113" y="6183"/>
                </a:cubicBezTo>
                <a:cubicBezTo>
                  <a:pt x="4203" y="6183"/>
                  <a:pt x="4265" y="6147"/>
                  <a:pt x="4265" y="6049"/>
                </a:cubicBezTo>
                <a:close/>
                <a:moveTo>
                  <a:pt x="7441" y="5888"/>
                </a:moveTo>
                <a:cubicBezTo>
                  <a:pt x="7352" y="5888"/>
                  <a:pt x="7298" y="5942"/>
                  <a:pt x="7289" y="6031"/>
                </a:cubicBezTo>
                <a:cubicBezTo>
                  <a:pt x="7280" y="6120"/>
                  <a:pt x="7352" y="6192"/>
                  <a:pt x="7441" y="6183"/>
                </a:cubicBezTo>
                <a:cubicBezTo>
                  <a:pt x="7539" y="6183"/>
                  <a:pt x="7584" y="6129"/>
                  <a:pt x="7584" y="6040"/>
                </a:cubicBezTo>
                <a:cubicBezTo>
                  <a:pt x="7584" y="5942"/>
                  <a:pt x="7530" y="5888"/>
                  <a:pt x="7441" y="5888"/>
                </a:cubicBezTo>
                <a:close/>
                <a:moveTo>
                  <a:pt x="8271" y="6727"/>
                </a:moveTo>
                <a:cubicBezTo>
                  <a:pt x="8271" y="6629"/>
                  <a:pt x="8217" y="6575"/>
                  <a:pt x="8128" y="6575"/>
                </a:cubicBezTo>
                <a:cubicBezTo>
                  <a:pt x="8039" y="6566"/>
                  <a:pt x="7967" y="6629"/>
                  <a:pt x="7967" y="6718"/>
                </a:cubicBezTo>
                <a:cubicBezTo>
                  <a:pt x="7976" y="6816"/>
                  <a:pt x="8030" y="6861"/>
                  <a:pt x="8119" y="6870"/>
                </a:cubicBezTo>
                <a:cubicBezTo>
                  <a:pt x="8208" y="6861"/>
                  <a:pt x="8271" y="6816"/>
                  <a:pt x="8271" y="6727"/>
                </a:cubicBezTo>
                <a:close/>
                <a:moveTo>
                  <a:pt x="5460" y="5228"/>
                </a:moveTo>
                <a:cubicBezTo>
                  <a:pt x="5362" y="5237"/>
                  <a:pt x="5318" y="5291"/>
                  <a:pt x="5318" y="5380"/>
                </a:cubicBezTo>
                <a:cubicBezTo>
                  <a:pt x="5318" y="5469"/>
                  <a:pt x="5371" y="5522"/>
                  <a:pt x="5460" y="5522"/>
                </a:cubicBezTo>
                <a:cubicBezTo>
                  <a:pt x="5559" y="5522"/>
                  <a:pt x="5603" y="5469"/>
                  <a:pt x="5612" y="5380"/>
                </a:cubicBezTo>
                <a:cubicBezTo>
                  <a:pt x="5603" y="5282"/>
                  <a:pt x="5550" y="5228"/>
                  <a:pt x="5460" y="5228"/>
                </a:cubicBezTo>
                <a:close/>
                <a:moveTo>
                  <a:pt x="5978" y="5371"/>
                </a:moveTo>
                <a:cubicBezTo>
                  <a:pt x="5969" y="5460"/>
                  <a:pt x="6014" y="5522"/>
                  <a:pt x="6112" y="5522"/>
                </a:cubicBezTo>
                <a:cubicBezTo>
                  <a:pt x="6201" y="5531"/>
                  <a:pt x="6263" y="5478"/>
                  <a:pt x="6263" y="5389"/>
                </a:cubicBezTo>
                <a:cubicBezTo>
                  <a:pt x="6272" y="5299"/>
                  <a:pt x="6219" y="5246"/>
                  <a:pt x="6130" y="5228"/>
                </a:cubicBezTo>
                <a:cubicBezTo>
                  <a:pt x="6040" y="5237"/>
                  <a:pt x="5978" y="5273"/>
                  <a:pt x="5978" y="5371"/>
                </a:cubicBezTo>
                <a:close/>
                <a:moveTo>
                  <a:pt x="4631" y="5389"/>
                </a:moveTo>
                <a:cubicBezTo>
                  <a:pt x="4640" y="5478"/>
                  <a:pt x="4693" y="5522"/>
                  <a:pt x="4782" y="5522"/>
                </a:cubicBezTo>
                <a:cubicBezTo>
                  <a:pt x="4863" y="5522"/>
                  <a:pt x="4925" y="5460"/>
                  <a:pt x="4925" y="5380"/>
                </a:cubicBezTo>
                <a:cubicBezTo>
                  <a:pt x="4925" y="5291"/>
                  <a:pt x="4863" y="5228"/>
                  <a:pt x="4774" y="5237"/>
                </a:cubicBezTo>
                <a:cubicBezTo>
                  <a:pt x="4693" y="5237"/>
                  <a:pt x="4631" y="5299"/>
                  <a:pt x="4631" y="5389"/>
                </a:cubicBezTo>
                <a:close/>
                <a:moveTo>
                  <a:pt x="2775" y="6575"/>
                </a:moveTo>
                <a:cubicBezTo>
                  <a:pt x="2695" y="6575"/>
                  <a:pt x="2641" y="6620"/>
                  <a:pt x="2632" y="6709"/>
                </a:cubicBezTo>
                <a:cubicBezTo>
                  <a:pt x="2624" y="6798"/>
                  <a:pt x="2686" y="6861"/>
                  <a:pt x="2775" y="6861"/>
                </a:cubicBezTo>
                <a:cubicBezTo>
                  <a:pt x="2856" y="6870"/>
                  <a:pt x="2927" y="6807"/>
                  <a:pt x="2927" y="6718"/>
                </a:cubicBezTo>
                <a:cubicBezTo>
                  <a:pt x="2927" y="6638"/>
                  <a:pt x="2864" y="6575"/>
                  <a:pt x="2775" y="6575"/>
                </a:cubicBezTo>
                <a:close/>
                <a:moveTo>
                  <a:pt x="6772" y="5237"/>
                </a:moveTo>
                <a:cubicBezTo>
                  <a:pt x="6683" y="5237"/>
                  <a:pt x="6638" y="5291"/>
                  <a:pt x="6638" y="5380"/>
                </a:cubicBezTo>
                <a:cubicBezTo>
                  <a:pt x="6638" y="5469"/>
                  <a:pt x="6683" y="5522"/>
                  <a:pt x="6781" y="5522"/>
                </a:cubicBezTo>
                <a:cubicBezTo>
                  <a:pt x="6861" y="5522"/>
                  <a:pt x="6923" y="5460"/>
                  <a:pt x="6923" y="5371"/>
                </a:cubicBezTo>
                <a:cubicBezTo>
                  <a:pt x="6923" y="5291"/>
                  <a:pt x="6861" y="5228"/>
                  <a:pt x="6772" y="5237"/>
                </a:cubicBezTo>
                <a:close/>
                <a:moveTo>
                  <a:pt x="8262" y="6049"/>
                </a:moveTo>
                <a:cubicBezTo>
                  <a:pt x="8271" y="5960"/>
                  <a:pt x="8208" y="5897"/>
                  <a:pt x="8128" y="5897"/>
                </a:cubicBezTo>
                <a:cubicBezTo>
                  <a:pt x="8039" y="5888"/>
                  <a:pt x="7976" y="5951"/>
                  <a:pt x="7976" y="6040"/>
                </a:cubicBezTo>
                <a:cubicBezTo>
                  <a:pt x="7976" y="6129"/>
                  <a:pt x="8030" y="6174"/>
                  <a:pt x="8110" y="6183"/>
                </a:cubicBezTo>
                <a:cubicBezTo>
                  <a:pt x="8199" y="6174"/>
                  <a:pt x="8253" y="6138"/>
                  <a:pt x="8262" y="6049"/>
                </a:cubicBezTo>
                <a:close/>
                <a:moveTo>
                  <a:pt x="3453" y="5888"/>
                </a:moveTo>
                <a:cubicBezTo>
                  <a:pt x="3364" y="5897"/>
                  <a:pt x="3319" y="5951"/>
                  <a:pt x="3319" y="6040"/>
                </a:cubicBezTo>
                <a:cubicBezTo>
                  <a:pt x="3319" y="6129"/>
                  <a:pt x="3373" y="6183"/>
                  <a:pt x="3462" y="6183"/>
                </a:cubicBezTo>
                <a:cubicBezTo>
                  <a:pt x="3551" y="6183"/>
                  <a:pt x="3614" y="6120"/>
                  <a:pt x="3605" y="6031"/>
                </a:cubicBezTo>
                <a:cubicBezTo>
                  <a:pt x="3605" y="5951"/>
                  <a:pt x="3542" y="5888"/>
                  <a:pt x="3453" y="5888"/>
                </a:cubicBezTo>
                <a:close/>
                <a:moveTo>
                  <a:pt x="4122" y="5237"/>
                </a:moveTo>
                <a:cubicBezTo>
                  <a:pt x="4042" y="5228"/>
                  <a:pt x="3971" y="5291"/>
                  <a:pt x="3980" y="5380"/>
                </a:cubicBezTo>
                <a:cubicBezTo>
                  <a:pt x="3980" y="5469"/>
                  <a:pt x="4024" y="5514"/>
                  <a:pt x="4113" y="5522"/>
                </a:cubicBezTo>
                <a:cubicBezTo>
                  <a:pt x="4203" y="5531"/>
                  <a:pt x="4265" y="5460"/>
                  <a:pt x="4265" y="5362"/>
                </a:cubicBezTo>
                <a:cubicBezTo>
                  <a:pt x="4256" y="5291"/>
                  <a:pt x="4212" y="5237"/>
                  <a:pt x="4122" y="5237"/>
                </a:cubicBezTo>
                <a:close/>
                <a:moveTo>
                  <a:pt x="8636" y="6709"/>
                </a:moveTo>
                <a:cubicBezTo>
                  <a:pt x="8627" y="6789"/>
                  <a:pt x="8690" y="6861"/>
                  <a:pt x="8770" y="6861"/>
                </a:cubicBezTo>
                <a:cubicBezTo>
                  <a:pt x="8859" y="6861"/>
                  <a:pt x="8922" y="6798"/>
                  <a:pt x="8922" y="6718"/>
                </a:cubicBezTo>
                <a:cubicBezTo>
                  <a:pt x="8922" y="6629"/>
                  <a:pt x="8868" y="6584"/>
                  <a:pt x="8788" y="6575"/>
                </a:cubicBezTo>
                <a:cubicBezTo>
                  <a:pt x="8699" y="6584"/>
                  <a:pt x="8645" y="6620"/>
                  <a:pt x="8636" y="6709"/>
                </a:cubicBezTo>
                <a:close/>
                <a:moveTo>
                  <a:pt x="7441" y="5237"/>
                </a:moveTo>
                <a:cubicBezTo>
                  <a:pt x="7361" y="5228"/>
                  <a:pt x="7289" y="5299"/>
                  <a:pt x="7298" y="5380"/>
                </a:cubicBezTo>
                <a:cubicBezTo>
                  <a:pt x="7298" y="5469"/>
                  <a:pt x="7343" y="5514"/>
                  <a:pt x="7432" y="5522"/>
                </a:cubicBezTo>
                <a:cubicBezTo>
                  <a:pt x="7512" y="5522"/>
                  <a:pt x="7584" y="5460"/>
                  <a:pt x="7584" y="5362"/>
                </a:cubicBezTo>
                <a:cubicBezTo>
                  <a:pt x="7575" y="5291"/>
                  <a:pt x="7530" y="5237"/>
                  <a:pt x="7441" y="5237"/>
                </a:cubicBezTo>
                <a:close/>
                <a:moveTo>
                  <a:pt x="5603" y="4728"/>
                </a:moveTo>
                <a:cubicBezTo>
                  <a:pt x="5612" y="4648"/>
                  <a:pt x="5559" y="4595"/>
                  <a:pt x="5478" y="4577"/>
                </a:cubicBezTo>
                <a:cubicBezTo>
                  <a:pt x="5398" y="4568"/>
                  <a:pt x="5318" y="4630"/>
                  <a:pt x="5318" y="4711"/>
                </a:cubicBezTo>
                <a:cubicBezTo>
                  <a:pt x="5318" y="4800"/>
                  <a:pt x="5371" y="4844"/>
                  <a:pt x="5452" y="4862"/>
                </a:cubicBezTo>
                <a:cubicBezTo>
                  <a:pt x="5541" y="4862"/>
                  <a:pt x="5594" y="4818"/>
                  <a:pt x="5603" y="4728"/>
                </a:cubicBezTo>
                <a:close/>
                <a:moveTo>
                  <a:pt x="6121" y="4577"/>
                </a:moveTo>
                <a:cubicBezTo>
                  <a:pt x="6031" y="4577"/>
                  <a:pt x="5987" y="4630"/>
                  <a:pt x="5978" y="4720"/>
                </a:cubicBezTo>
                <a:cubicBezTo>
                  <a:pt x="5978" y="4800"/>
                  <a:pt x="6040" y="4862"/>
                  <a:pt x="6130" y="4862"/>
                </a:cubicBezTo>
                <a:cubicBezTo>
                  <a:pt x="6210" y="4853"/>
                  <a:pt x="6254" y="4800"/>
                  <a:pt x="6263" y="4720"/>
                </a:cubicBezTo>
                <a:cubicBezTo>
                  <a:pt x="6254" y="4630"/>
                  <a:pt x="6210" y="4577"/>
                  <a:pt x="6121" y="4577"/>
                </a:cubicBezTo>
                <a:close/>
                <a:moveTo>
                  <a:pt x="3319" y="5380"/>
                </a:moveTo>
                <a:cubicBezTo>
                  <a:pt x="3319" y="5469"/>
                  <a:pt x="3373" y="5514"/>
                  <a:pt x="3462" y="5522"/>
                </a:cubicBezTo>
                <a:cubicBezTo>
                  <a:pt x="3542" y="5522"/>
                  <a:pt x="3614" y="5451"/>
                  <a:pt x="3605" y="5371"/>
                </a:cubicBezTo>
                <a:cubicBezTo>
                  <a:pt x="3596" y="5282"/>
                  <a:pt x="3542" y="5237"/>
                  <a:pt x="3453" y="5237"/>
                </a:cubicBezTo>
                <a:cubicBezTo>
                  <a:pt x="3373" y="5246"/>
                  <a:pt x="3319" y="5291"/>
                  <a:pt x="3319" y="5380"/>
                </a:cubicBezTo>
                <a:close/>
                <a:moveTo>
                  <a:pt x="2918" y="6040"/>
                </a:moveTo>
                <a:cubicBezTo>
                  <a:pt x="2918" y="5951"/>
                  <a:pt x="2864" y="5897"/>
                  <a:pt x="2784" y="5897"/>
                </a:cubicBezTo>
                <a:cubicBezTo>
                  <a:pt x="2695" y="5888"/>
                  <a:pt x="2632" y="5960"/>
                  <a:pt x="2641" y="6049"/>
                </a:cubicBezTo>
                <a:cubicBezTo>
                  <a:pt x="2641" y="6129"/>
                  <a:pt x="2695" y="6174"/>
                  <a:pt x="2784" y="6183"/>
                </a:cubicBezTo>
                <a:cubicBezTo>
                  <a:pt x="2864" y="6165"/>
                  <a:pt x="2918" y="6120"/>
                  <a:pt x="2918" y="6040"/>
                </a:cubicBezTo>
                <a:close/>
                <a:moveTo>
                  <a:pt x="2124" y="6584"/>
                </a:moveTo>
                <a:cubicBezTo>
                  <a:pt x="2035" y="6575"/>
                  <a:pt x="1981" y="6629"/>
                  <a:pt x="1981" y="6718"/>
                </a:cubicBezTo>
                <a:cubicBezTo>
                  <a:pt x="1981" y="6798"/>
                  <a:pt x="2035" y="6852"/>
                  <a:pt x="2115" y="6861"/>
                </a:cubicBezTo>
                <a:cubicBezTo>
                  <a:pt x="2204" y="6861"/>
                  <a:pt x="2249" y="6807"/>
                  <a:pt x="2267" y="6727"/>
                </a:cubicBezTo>
                <a:cubicBezTo>
                  <a:pt x="2258" y="6638"/>
                  <a:pt x="2213" y="6584"/>
                  <a:pt x="2124" y="6584"/>
                </a:cubicBezTo>
                <a:close/>
                <a:moveTo>
                  <a:pt x="4782" y="4577"/>
                </a:moveTo>
                <a:cubicBezTo>
                  <a:pt x="4693" y="4577"/>
                  <a:pt x="4640" y="4630"/>
                  <a:pt x="4640" y="4720"/>
                </a:cubicBezTo>
                <a:cubicBezTo>
                  <a:pt x="4640" y="4800"/>
                  <a:pt x="4693" y="4853"/>
                  <a:pt x="4774" y="4862"/>
                </a:cubicBezTo>
                <a:cubicBezTo>
                  <a:pt x="4863" y="4862"/>
                  <a:pt x="4907" y="4809"/>
                  <a:pt x="4925" y="4720"/>
                </a:cubicBezTo>
                <a:cubicBezTo>
                  <a:pt x="4907" y="4639"/>
                  <a:pt x="4872" y="4577"/>
                  <a:pt x="4782" y="4577"/>
                </a:cubicBezTo>
                <a:moveTo>
                  <a:pt x="6638" y="4711"/>
                </a:moveTo>
                <a:cubicBezTo>
                  <a:pt x="6638" y="4800"/>
                  <a:pt x="6692" y="4853"/>
                  <a:pt x="6772" y="4862"/>
                </a:cubicBezTo>
                <a:cubicBezTo>
                  <a:pt x="6861" y="4862"/>
                  <a:pt x="6915" y="4809"/>
                  <a:pt x="6915" y="4728"/>
                </a:cubicBezTo>
                <a:cubicBezTo>
                  <a:pt x="6923" y="4639"/>
                  <a:pt x="6870" y="4595"/>
                  <a:pt x="6781" y="4577"/>
                </a:cubicBezTo>
                <a:cubicBezTo>
                  <a:pt x="6700" y="4586"/>
                  <a:pt x="6647" y="4630"/>
                  <a:pt x="6638" y="4711"/>
                </a:cubicBezTo>
                <a:close/>
                <a:moveTo>
                  <a:pt x="9296" y="6718"/>
                </a:moveTo>
                <a:cubicBezTo>
                  <a:pt x="9296" y="6798"/>
                  <a:pt x="9350" y="6852"/>
                  <a:pt x="9430" y="6861"/>
                </a:cubicBezTo>
                <a:cubicBezTo>
                  <a:pt x="9520" y="6861"/>
                  <a:pt x="9573" y="6807"/>
                  <a:pt x="9573" y="6727"/>
                </a:cubicBezTo>
                <a:cubicBezTo>
                  <a:pt x="9582" y="6638"/>
                  <a:pt x="9528" y="6593"/>
                  <a:pt x="9439" y="6575"/>
                </a:cubicBezTo>
                <a:cubicBezTo>
                  <a:pt x="9359" y="6593"/>
                  <a:pt x="9296" y="6629"/>
                  <a:pt x="9296" y="6718"/>
                </a:cubicBezTo>
                <a:close/>
                <a:moveTo>
                  <a:pt x="8262" y="5371"/>
                </a:moveTo>
                <a:cubicBezTo>
                  <a:pt x="8253" y="5291"/>
                  <a:pt x="8199" y="5237"/>
                  <a:pt x="8119" y="5237"/>
                </a:cubicBezTo>
                <a:cubicBezTo>
                  <a:pt x="8030" y="5246"/>
                  <a:pt x="7976" y="5299"/>
                  <a:pt x="7985" y="5380"/>
                </a:cubicBezTo>
                <a:cubicBezTo>
                  <a:pt x="7985" y="5469"/>
                  <a:pt x="8039" y="5514"/>
                  <a:pt x="8128" y="5522"/>
                </a:cubicBezTo>
                <a:cubicBezTo>
                  <a:pt x="8208" y="5505"/>
                  <a:pt x="8262" y="5460"/>
                  <a:pt x="8262" y="5371"/>
                </a:cubicBezTo>
                <a:close/>
                <a:moveTo>
                  <a:pt x="2784" y="5246"/>
                </a:moveTo>
                <a:cubicBezTo>
                  <a:pt x="2704" y="5237"/>
                  <a:pt x="2641" y="5291"/>
                  <a:pt x="2641" y="5380"/>
                </a:cubicBezTo>
                <a:cubicBezTo>
                  <a:pt x="2641" y="5460"/>
                  <a:pt x="2695" y="5514"/>
                  <a:pt x="2775" y="5514"/>
                </a:cubicBezTo>
                <a:cubicBezTo>
                  <a:pt x="2856" y="5522"/>
                  <a:pt x="2909" y="5460"/>
                  <a:pt x="2918" y="5380"/>
                </a:cubicBezTo>
                <a:cubicBezTo>
                  <a:pt x="2909" y="5299"/>
                  <a:pt x="2864" y="5246"/>
                  <a:pt x="2784" y="5246"/>
                </a:cubicBezTo>
                <a:close/>
                <a:moveTo>
                  <a:pt x="7432" y="4586"/>
                </a:moveTo>
                <a:cubicBezTo>
                  <a:pt x="7352" y="4586"/>
                  <a:pt x="7307" y="4630"/>
                  <a:pt x="7298" y="4711"/>
                </a:cubicBezTo>
                <a:cubicBezTo>
                  <a:pt x="7298" y="4800"/>
                  <a:pt x="7352" y="4853"/>
                  <a:pt x="7432" y="4853"/>
                </a:cubicBezTo>
                <a:cubicBezTo>
                  <a:pt x="7521" y="4862"/>
                  <a:pt x="7566" y="4809"/>
                  <a:pt x="7575" y="4720"/>
                </a:cubicBezTo>
                <a:cubicBezTo>
                  <a:pt x="7566" y="4639"/>
                  <a:pt x="7521" y="4577"/>
                  <a:pt x="7432" y="4586"/>
                </a:cubicBezTo>
                <a:close/>
                <a:moveTo>
                  <a:pt x="3980" y="4728"/>
                </a:moveTo>
                <a:cubicBezTo>
                  <a:pt x="3988" y="4809"/>
                  <a:pt x="4033" y="4853"/>
                  <a:pt x="4113" y="4853"/>
                </a:cubicBezTo>
                <a:cubicBezTo>
                  <a:pt x="4203" y="4862"/>
                  <a:pt x="4256" y="4809"/>
                  <a:pt x="4256" y="4720"/>
                </a:cubicBezTo>
                <a:cubicBezTo>
                  <a:pt x="4256" y="4630"/>
                  <a:pt x="4203" y="4586"/>
                  <a:pt x="4122" y="4577"/>
                </a:cubicBezTo>
                <a:cubicBezTo>
                  <a:pt x="4033" y="4595"/>
                  <a:pt x="3980" y="4639"/>
                  <a:pt x="3980" y="4728"/>
                </a:cubicBezTo>
                <a:close/>
                <a:moveTo>
                  <a:pt x="8779" y="5897"/>
                </a:moveTo>
                <a:cubicBezTo>
                  <a:pt x="8690" y="5897"/>
                  <a:pt x="8636" y="5951"/>
                  <a:pt x="8636" y="6040"/>
                </a:cubicBezTo>
                <a:cubicBezTo>
                  <a:pt x="8645" y="6129"/>
                  <a:pt x="8699" y="6183"/>
                  <a:pt x="8779" y="6174"/>
                </a:cubicBezTo>
                <a:cubicBezTo>
                  <a:pt x="8868" y="6174"/>
                  <a:pt x="8913" y="6120"/>
                  <a:pt x="8922" y="6031"/>
                </a:cubicBezTo>
                <a:cubicBezTo>
                  <a:pt x="8904" y="5951"/>
                  <a:pt x="8859" y="5897"/>
                  <a:pt x="8779" y="5897"/>
                </a:cubicBezTo>
                <a:close/>
                <a:moveTo>
                  <a:pt x="5594" y="4042"/>
                </a:moveTo>
                <a:cubicBezTo>
                  <a:pt x="5603" y="3961"/>
                  <a:pt x="5550" y="3908"/>
                  <a:pt x="5469" y="3899"/>
                </a:cubicBezTo>
                <a:cubicBezTo>
                  <a:pt x="5398" y="3890"/>
                  <a:pt x="5318" y="3970"/>
                  <a:pt x="5327" y="4042"/>
                </a:cubicBezTo>
                <a:cubicBezTo>
                  <a:pt x="5336" y="4122"/>
                  <a:pt x="5380" y="4166"/>
                  <a:pt x="5460" y="4175"/>
                </a:cubicBezTo>
                <a:cubicBezTo>
                  <a:pt x="5541" y="4166"/>
                  <a:pt x="5594" y="4122"/>
                  <a:pt x="5594" y="4042"/>
                </a:cubicBezTo>
                <a:close/>
                <a:moveTo>
                  <a:pt x="2124" y="5897"/>
                </a:moveTo>
                <a:cubicBezTo>
                  <a:pt x="2035" y="5897"/>
                  <a:pt x="1981" y="5951"/>
                  <a:pt x="1981" y="6040"/>
                </a:cubicBezTo>
                <a:cubicBezTo>
                  <a:pt x="1990" y="6120"/>
                  <a:pt x="2035" y="6174"/>
                  <a:pt x="2115" y="6174"/>
                </a:cubicBezTo>
                <a:cubicBezTo>
                  <a:pt x="2204" y="6174"/>
                  <a:pt x="2249" y="6120"/>
                  <a:pt x="2258" y="6031"/>
                </a:cubicBezTo>
                <a:cubicBezTo>
                  <a:pt x="2249" y="5951"/>
                  <a:pt x="2204" y="5897"/>
                  <a:pt x="2124" y="5897"/>
                </a:cubicBezTo>
                <a:close/>
                <a:moveTo>
                  <a:pt x="3471" y="4586"/>
                </a:moveTo>
                <a:cubicBezTo>
                  <a:pt x="3391" y="4577"/>
                  <a:pt x="3337" y="4630"/>
                  <a:pt x="3328" y="4711"/>
                </a:cubicBezTo>
                <a:cubicBezTo>
                  <a:pt x="3319" y="4782"/>
                  <a:pt x="3391" y="4862"/>
                  <a:pt x="3462" y="4853"/>
                </a:cubicBezTo>
                <a:cubicBezTo>
                  <a:pt x="3542" y="4853"/>
                  <a:pt x="3587" y="4800"/>
                  <a:pt x="3596" y="4720"/>
                </a:cubicBezTo>
                <a:cubicBezTo>
                  <a:pt x="3587" y="4639"/>
                  <a:pt x="3551" y="4586"/>
                  <a:pt x="3471" y="4586"/>
                </a:cubicBezTo>
                <a:close/>
                <a:moveTo>
                  <a:pt x="6130" y="3926"/>
                </a:moveTo>
                <a:cubicBezTo>
                  <a:pt x="6049" y="3926"/>
                  <a:pt x="5996" y="3970"/>
                  <a:pt x="5987" y="4050"/>
                </a:cubicBezTo>
                <a:cubicBezTo>
                  <a:pt x="5978" y="4122"/>
                  <a:pt x="6049" y="4202"/>
                  <a:pt x="6121" y="4193"/>
                </a:cubicBezTo>
                <a:cubicBezTo>
                  <a:pt x="6201" y="4193"/>
                  <a:pt x="6245" y="4140"/>
                  <a:pt x="6254" y="4059"/>
                </a:cubicBezTo>
                <a:cubicBezTo>
                  <a:pt x="6245" y="3988"/>
                  <a:pt x="6210" y="3935"/>
                  <a:pt x="6130" y="3926"/>
                </a:cubicBezTo>
                <a:close/>
                <a:moveTo>
                  <a:pt x="8779" y="5246"/>
                </a:moveTo>
                <a:cubicBezTo>
                  <a:pt x="8699" y="5246"/>
                  <a:pt x="8654" y="5299"/>
                  <a:pt x="8645" y="5380"/>
                </a:cubicBezTo>
                <a:cubicBezTo>
                  <a:pt x="8636" y="5451"/>
                  <a:pt x="8717" y="5522"/>
                  <a:pt x="8788" y="5514"/>
                </a:cubicBezTo>
                <a:cubicBezTo>
                  <a:pt x="8868" y="5505"/>
                  <a:pt x="8904" y="5451"/>
                  <a:pt x="8913" y="5380"/>
                </a:cubicBezTo>
                <a:cubicBezTo>
                  <a:pt x="8904" y="5299"/>
                  <a:pt x="8859" y="5246"/>
                  <a:pt x="8779" y="5246"/>
                </a:cubicBezTo>
                <a:close/>
                <a:moveTo>
                  <a:pt x="7985" y="4711"/>
                </a:moveTo>
                <a:cubicBezTo>
                  <a:pt x="7985" y="4791"/>
                  <a:pt x="8030" y="4844"/>
                  <a:pt x="8110" y="4853"/>
                </a:cubicBezTo>
                <a:cubicBezTo>
                  <a:pt x="8181" y="4862"/>
                  <a:pt x="8262" y="4791"/>
                  <a:pt x="8253" y="4720"/>
                </a:cubicBezTo>
                <a:cubicBezTo>
                  <a:pt x="8253" y="4639"/>
                  <a:pt x="8199" y="4595"/>
                  <a:pt x="8128" y="4586"/>
                </a:cubicBezTo>
                <a:cubicBezTo>
                  <a:pt x="8048" y="4595"/>
                  <a:pt x="7994" y="4630"/>
                  <a:pt x="7985" y="4711"/>
                </a:cubicBezTo>
                <a:close/>
                <a:moveTo>
                  <a:pt x="9439" y="5897"/>
                </a:moveTo>
                <a:cubicBezTo>
                  <a:pt x="9359" y="5906"/>
                  <a:pt x="9314" y="5951"/>
                  <a:pt x="9305" y="6031"/>
                </a:cubicBezTo>
                <a:cubicBezTo>
                  <a:pt x="9296" y="6102"/>
                  <a:pt x="9368" y="6183"/>
                  <a:pt x="9439" y="6174"/>
                </a:cubicBezTo>
                <a:cubicBezTo>
                  <a:pt x="9520" y="6165"/>
                  <a:pt x="9564" y="6120"/>
                  <a:pt x="9573" y="6040"/>
                </a:cubicBezTo>
                <a:cubicBezTo>
                  <a:pt x="9573" y="5969"/>
                  <a:pt x="9511" y="5897"/>
                  <a:pt x="9439" y="5897"/>
                </a:cubicBezTo>
                <a:close/>
                <a:moveTo>
                  <a:pt x="6781" y="3926"/>
                </a:moveTo>
                <a:cubicBezTo>
                  <a:pt x="6700" y="3926"/>
                  <a:pt x="6647" y="3979"/>
                  <a:pt x="6647" y="4050"/>
                </a:cubicBezTo>
                <a:cubicBezTo>
                  <a:pt x="6647" y="4140"/>
                  <a:pt x="6692" y="4193"/>
                  <a:pt x="6772" y="4193"/>
                </a:cubicBezTo>
                <a:cubicBezTo>
                  <a:pt x="6861" y="4193"/>
                  <a:pt x="6906" y="4140"/>
                  <a:pt x="6915" y="4059"/>
                </a:cubicBezTo>
                <a:cubicBezTo>
                  <a:pt x="6906" y="3979"/>
                  <a:pt x="6861" y="3926"/>
                  <a:pt x="6781" y="3926"/>
                </a:cubicBezTo>
                <a:close/>
                <a:moveTo>
                  <a:pt x="1455" y="6584"/>
                </a:moveTo>
                <a:cubicBezTo>
                  <a:pt x="1384" y="6593"/>
                  <a:pt x="1330" y="6638"/>
                  <a:pt x="1330" y="6718"/>
                </a:cubicBezTo>
                <a:cubicBezTo>
                  <a:pt x="1330" y="6798"/>
                  <a:pt x="1384" y="6852"/>
                  <a:pt x="1464" y="6852"/>
                </a:cubicBezTo>
                <a:cubicBezTo>
                  <a:pt x="1544" y="6852"/>
                  <a:pt x="1589" y="6798"/>
                  <a:pt x="1598" y="6718"/>
                </a:cubicBezTo>
                <a:cubicBezTo>
                  <a:pt x="1580" y="6638"/>
                  <a:pt x="1544" y="6584"/>
                  <a:pt x="1455" y="6584"/>
                </a:cubicBezTo>
                <a:close/>
                <a:moveTo>
                  <a:pt x="4774" y="3908"/>
                </a:moveTo>
                <a:cubicBezTo>
                  <a:pt x="4702" y="3908"/>
                  <a:pt x="4649" y="3961"/>
                  <a:pt x="4649" y="4033"/>
                </a:cubicBezTo>
                <a:cubicBezTo>
                  <a:pt x="4649" y="4113"/>
                  <a:pt x="4702" y="4166"/>
                  <a:pt x="4782" y="4166"/>
                </a:cubicBezTo>
                <a:cubicBezTo>
                  <a:pt x="4863" y="4166"/>
                  <a:pt x="4907" y="4113"/>
                  <a:pt x="4916" y="4033"/>
                </a:cubicBezTo>
                <a:cubicBezTo>
                  <a:pt x="4898" y="3952"/>
                  <a:pt x="4854" y="3899"/>
                  <a:pt x="4774" y="3908"/>
                </a:cubicBezTo>
                <a:close/>
                <a:moveTo>
                  <a:pt x="10251" y="6727"/>
                </a:moveTo>
                <a:cubicBezTo>
                  <a:pt x="10251" y="6647"/>
                  <a:pt x="10206" y="6593"/>
                  <a:pt x="10117" y="6593"/>
                </a:cubicBezTo>
                <a:cubicBezTo>
                  <a:pt x="10046" y="6584"/>
                  <a:pt x="9992" y="6638"/>
                  <a:pt x="9992" y="6709"/>
                </a:cubicBezTo>
                <a:cubicBezTo>
                  <a:pt x="9983" y="6789"/>
                  <a:pt x="10037" y="6843"/>
                  <a:pt x="10117" y="6852"/>
                </a:cubicBezTo>
                <a:cubicBezTo>
                  <a:pt x="10198" y="6843"/>
                  <a:pt x="10242" y="6798"/>
                  <a:pt x="10251" y="6727"/>
                </a:cubicBezTo>
                <a:close/>
                <a:moveTo>
                  <a:pt x="7441" y="3935"/>
                </a:moveTo>
                <a:cubicBezTo>
                  <a:pt x="7361" y="3926"/>
                  <a:pt x="7307" y="3979"/>
                  <a:pt x="7307" y="4059"/>
                </a:cubicBezTo>
                <a:cubicBezTo>
                  <a:pt x="7307" y="4131"/>
                  <a:pt x="7352" y="4184"/>
                  <a:pt x="7432" y="4193"/>
                </a:cubicBezTo>
                <a:cubicBezTo>
                  <a:pt x="7512" y="4193"/>
                  <a:pt x="7557" y="4140"/>
                  <a:pt x="7566" y="4059"/>
                </a:cubicBezTo>
                <a:cubicBezTo>
                  <a:pt x="7566" y="3988"/>
                  <a:pt x="7521" y="3935"/>
                  <a:pt x="7441" y="3935"/>
                </a:cubicBezTo>
                <a:close/>
                <a:moveTo>
                  <a:pt x="2124" y="5246"/>
                </a:moveTo>
                <a:cubicBezTo>
                  <a:pt x="2044" y="5246"/>
                  <a:pt x="1990" y="5299"/>
                  <a:pt x="1990" y="5380"/>
                </a:cubicBezTo>
                <a:cubicBezTo>
                  <a:pt x="1990" y="5451"/>
                  <a:pt x="2035" y="5505"/>
                  <a:pt x="2115" y="5505"/>
                </a:cubicBezTo>
                <a:cubicBezTo>
                  <a:pt x="2195" y="5514"/>
                  <a:pt x="2240" y="5460"/>
                  <a:pt x="2249" y="5380"/>
                </a:cubicBezTo>
                <a:cubicBezTo>
                  <a:pt x="2249" y="5308"/>
                  <a:pt x="2204" y="5255"/>
                  <a:pt x="2124" y="5246"/>
                </a:cubicBezTo>
                <a:close/>
                <a:moveTo>
                  <a:pt x="3988" y="4033"/>
                </a:moveTo>
                <a:cubicBezTo>
                  <a:pt x="3988" y="4113"/>
                  <a:pt x="4042" y="4166"/>
                  <a:pt x="4122" y="4166"/>
                </a:cubicBezTo>
                <a:cubicBezTo>
                  <a:pt x="4203" y="4166"/>
                  <a:pt x="4256" y="4113"/>
                  <a:pt x="4247" y="4033"/>
                </a:cubicBezTo>
                <a:cubicBezTo>
                  <a:pt x="4247" y="3952"/>
                  <a:pt x="4194" y="3917"/>
                  <a:pt x="4122" y="3908"/>
                </a:cubicBezTo>
                <a:cubicBezTo>
                  <a:pt x="4042" y="3917"/>
                  <a:pt x="3988" y="3961"/>
                  <a:pt x="3988" y="4033"/>
                </a:cubicBezTo>
                <a:close/>
                <a:moveTo>
                  <a:pt x="2784" y="4586"/>
                </a:moveTo>
                <a:cubicBezTo>
                  <a:pt x="2704" y="4586"/>
                  <a:pt x="2650" y="4639"/>
                  <a:pt x="2650" y="4720"/>
                </a:cubicBezTo>
                <a:cubicBezTo>
                  <a:pt x="2650" y="4791"/>
                  <a:pt x="2695" y="4844"/>
                  <a:pt x="2775" y="4844"/>
                </a:cubicBezTo>
                <a:cubicBezTo>
                  <a:pt x="2856" y="4853"/>
                  <a:pt x="2900" y="4800"/>
                  <a:pt x="2909" y="4720"/>
                </a:cubicBezTo>
                <a:cubicBezTo>
                  <a:pt x="2900" y="4648"/>
                  <a:pt x="2864" y="4595"/>
                  <a:pt x="2784" y="4586"/>
                </a:cubicBezTo>
                <a:close/>
                <a:moveTo>
                  <a:pt x="1464" y="5915"/>
                </a:moveTo>
                <a:cubicBezTo>
                  <a:pt x="1384" y="5915"/>
                  <a:pt x="1339" y="5960"/>
                  <a:pt x="1339" y="6040"/>
                </a:cubicBezTo>
                <a:cubicBezTo>
                  <a:pt x="1339" y="6111"/>
                  <a:pt x="1384" y="6165"/>
                  <a:pt x="1464" y="6165"/>
                </a:cubicBezTo>
                <a:cubicBezTo>
                  <a:pt x="1544" y="6165"/>
                  <a:pt x="1580" y="6120"/>
                  <a:pt x="1589" y="6031"/>
                </a:cubicBezTo>
                <a:cubicBezTo>
                  <a:pt x="1580" y="5960"/>
                  <a:pt x="1544" y="5915"/>
                  <a:pt x="1464" y="5915"/>
                </a:cubicBezTo>
                <a:close/>
                <a:moveTo>
                  <a:pt x="9448" y="5255"/>
                </a:moveTo>
                <a:cubicBezTo>
                  <a:pt x="9368" y="5246"/>
                  <a:pt x="9323" y="5291"/>
                  <a:pt x="9314" y="5371"/>
                </a:cubicBezTo>
                <a:cubicBezTo>
                  <a:pt x="9305" y="5442"/>
                  <a:pt x="9350" y="5496"/>
                  <a:pt x="9430" y="5505"/>
                </a:cubicBezTo>
                <a:cubicBezTo>
                  <a:pt x="9502" y="5505"/>
                  <a:pt x="9555" y="5469"/>
                  <a:pt x="9564" y="5389"/>
                </a:cubicBezTo>
                <a:cubicBezTo>
                  <a:pt x="9564" y="5308"/>
                  <a:pt x="9528" y="5255"/>
                  <a:pt x="9448" y="5255"/>
                </a:cubicBezTo>
                <a:close/>
                <a:moveTo>
                  <a:pt x="3462" y="3917"/>
                </a:moveTo>
                <a:cubicBezTo>
                  <a:pt x="3382" y="3908"/>
                  <a:pt x="3337" y="3952"/>
                  <a:pt x="3337" y="4033"/>
                </a:cubicBezTo>
                <a:cubicBezTo>
                  <a:pt x="3337" y="4113"/>
                  <a:pt x="3382" y="4158"/>
                  <a:pt x="3462" y="4158"/>
                </a:cubicBezTo>
                <a:cubicBezTo>
                  <a:pt x="3542" y="4166"/>
                  <a:pt x="3578" y="4122"/>
                  <a:pt x="3587" y="4042"/>
                </a:cubicBezTo>
                <a:cubicBezTo>
                  <a:pt x="3587" y="3961"/>
                  <a:pt x="3542" y="3917"/>
                  <a:pt x="3462" y="3917"/>
                </a:cubicBezTo>
                <a:close/>
                <a:moveTo>
                  <a:pt x="8654" y="4711"/>
                </a:moveTo>
                <a:cubicBezTo>
                  <a:pt x="8654" y="4791"/>
                  <a:pt x="8690" y="4836"/>
                  <a:pt x="8770" y="4844"/>
                </a:cubicBezTo>
                <a:cubicBezTo>
                  <a:pt x="8850" y="4844"/>
                  <a:pt x="8895" y="4809"/>
                  <a:pt x="8904" y="4728"/>
                </a:cubicBezTo>
                <a:cubicBezTo>
                  <a:pt x="8904" y="4648"/>
                  <a:pt x="8868" y="4604"/>
                  <a:pt x="8788" y="4595"/>
                </a:cubicBezTo>
                <a:cubicBezTo>
                  <a:pt x="8708" y="4595"/>
                  <a:pt x="8663" y="4630"/>
                  <a:pt x="8654" y="4711"/>
                </a:cubicBezTo>
                <a:moveTo>
                  <a:pt x="8244" y="4059"/>
                </a:moveTo>
                <a:cubicBezTo>
                  <a:pt x="8244" y="3988"/>
                  <a:pt x="8199" y="3943"/>
                  <a:pt x="8128" y="3935"/>
                </a:cubicBezTo>
                <a:cubicBezTo>
                  <a:pt x="8048" y="3935"/>
                  <a:pt x="8003" y="3979"/>
                  <a:pt x="7994" y="4059"/>
                </a:cubicBezTo>
                <a:cubicBezTo>
                  <a:pt x="7994" y="4140"/>
                  <a:pt x="8039" y="4175"/>
                  <a:pt x="8119" y="4184"/>
                </a:cubicBezTo>
                <a:cubicBezTo>
                  <a:pt x="8199" y="4175"/>
                  <a:pt x="8244" y="4140"/>
                  <a:pt x="8244" y="4059"/>
                </a:cubicBezTo>
                <a:close/>
                <a:moveTo>
                  <a:pt x="10001" y="6031"/>
                </a:moveTo>
                <a:cubicBezTo>
                  <a:pt x="9992" y="6111"/>
                  <a:pt x="10037" y="6156"/>
                  <a:pt x="10108" y="6156"/>
                </a:cubicBezTo>
                <a:cubicBezTo>
                  <a:pt x="10189" y="6165"/>
                  <a:pt x="10242" y="6129"/>
                  <a:pt x="10242" y="6049"/>
                </a:cubicBezTo>
                <a:cubicBezTo>
                  <a:pt x="10242" y="5969"/>
                  <a:pt x="10206" y="5924"/>
                  <a:pt x="10126" y="5915"/>
                </a:cubicBezTo>
                <a:cubicBezTo>
                  <a:pt x="10046" y="5915"/>
                  <a:pt x="10001" y="5951"/>
                  <a:pt x="10001" y="6031"/>
                </a:cubicBezTo>
                <a:close/>
                <a:moveTo>
                  <a:pt x="2659" y="4042"/>
                </a:moveTo>
                <a:cubicBezTo>
                  <a:pt x="2659" y="4113"/>
                  <a:pt x="2704" y="4158"/>
                  <a:pt x="2775" y="4158"/>
                </a:cubicBezTo>
                <a:cubicBezTo>
                  <a:pt x="2856" y="4158"/>
                  <a:pt x="2900" y="4113"/>
                  <a:pt x="2900" y="4033"/>
                </a:cubicBezTo>
                <a:cubicBezTo>
                  <a:pt x="2891" y="3952"/>
                  <a:pt x="2847" y="3917"/>
                  <a:pt x="2775" y="3917"/>
                </a:cubicBezTo>
                <a:cubicBezTo>
                  <a:pt x="2704" y="3926"/>
                  <a:pt x="2659" y="3961"/>
                  <a:pt x="2659" y="4042"/>
                </a:cubicBezTo>
                <a:close/>
                <a:moveTo>
                  <a:pt x="8895" y="4068"/>
                </a:moveTo>
                <a:cubicBezTo>
                  <a:pt x="8904" y="3988"/>
                  <a:pt x="8859" y="3943"/>
                  <a:pt x="8779" y="3943"/>
                </a:cubicBezTo>
                <a:cubicBezTo>
                  <a:pt x="8699" y="3943"/>
                  <a:pt x="8663" y="3988"/>
                  <a:pt x="8663" y="4059"/>
                </a:cubicBezTo>
                <a:cubicBezTo>
                  <a:pt x="8663" y="4140"/>
                  <a:pt x="8708" y="4175"/>
                  <a:pt x="8779" y="4184"/>
                </a:cubicBezTo>
                <a:cubicBezTo>
                  <a:pt x="8850" y="4175"/>
                  <a:pt x="8895" y="4140"/>
                  <a:pt x="8895" y="4068"/>
                </a:cubicBezTo>
                <a:close/>
                <a:moveTo>
                  <a:pt x="7441" y="3257"/>
                </a:moveTo>
                <a:cubicBezTo>
                  <a:pt x="7361" y="3257"/>
                  <a:pt x="7316" y="3301"/>
                  <a:pt x="7316" y="3372"/>
                </a:cubicBezTo>
                <a:cubicBezTo>
                  <a:pt x="7316" y="3453"/>
                  <a:pt x="7361" y="3497"/>
                  <a:pt x="7441" y="3497"/>
                </a:cubicBezTo>
                <a:cubicBezTo>
                  <a:pt x="7521" y="3497"/>
                  <a:pt x="7557" y="3444"/>
                  <a:pt x="7557" y="3372"/>
                </a:cubicBezTo>
                <a:cubicBezTo>
                  <a:pt x="7548" y="3301"/>
                  <a:pt x="7512" y="3257"/>
                  <a:pt x="7441" y="3257"/>
                </a:cubicBezTo>
                <a:close/>
                <a:moveTo>
                  <a:pt x="920" y="6040"/>
                </a:moveTo>
                <a:cubicBezTo>
                  <a:pt x="920" y="5960"/>
                  <a:pt x="884" y="5924"/>
                  <a:pt x="804" y="5915"/>
                </a:cubicBezTo>
                <a:cubicBezTo>
                  <a:pt x="723" y="5915"/>
                  <a:pt x="679" y="5960"/>
                  <a:pt x="688" y="6040"/>
                </a:cubicBezTo>
                <a:cubicBezTo>
                  <a:pt x="688" y="6120"/>
                  <a:pt x="732" y="6156"/>
                  <a:pt x="804" y="6156"/>
                </a:cubicBezTo>
                <a:cubicBezTo>
                  <a:pt x="875" y="6147"/>
                  <a:pt x="920" y="6111"/>
                  <a:pt x="920" y="6040"/>
                </a:cubicBezTo>
                <a:close/>
                <a:moveTo>
                  <a:pt x="6897" y="3381"/>
                </a:moveTo>
                <a:cubicBezTo>
                  <a:pt x="6897" y="3301"/>
                  <a:pt x="6861" y="3257"/>
                  <a:pt x="6781" y="3257"/>
                </a:cubicBezTo>
                <a:cubicBezTo>
                  <a:pt x="6700" y="3257"/>
                  <a:pt x="6665" y="3301"/>
                  <a:pt x="6656" y="3372"/>
                </a:cubicBezTo>
                <a:cubicBezTo>
                  <a:pt x="6656" y="3453"/>
                  <a:pt x="6700" y="3497"/>
                  <a:pt x="6781" y="3497"/>
                </a:cubicBezTo>
                <a:cubicBezTo>
                  <a:pt x="6852" y="3497"/>
                  <a:pt x="6897" y="3462"/>
                  <a:pt x="6897" y="3381"/>
                </a:cubicBezTo>
                <a:close/>
                <a:moveTo>
                  <a:pt x="6112" y="3257"/>
                </a:moveTo>
                <a:cubicBezTo>
                  <a:pt x="6040" y="3257"/>
                  <a:pt x="5996" y="3301"/>
                  <a:pt x="5996" y="3372"/>
                </a:cubicBezTo>
                <a:cubicBezTo>
                  <a:pt x="5996" y="3453"/>
                  <a:pt x="6040" y="3497"/>
                  <a:pt x="6121" y="3497"/>
                </a:cubicBezTo>
                <a:cubicBezTo>
                  <a:pt x="6201" y="3497"/>
                  <a:pt x="6237" y="3453"/>
                  <a:pt x="6245" y="3372"/>
                </a:cubicBezTo>
                <a:cubicBezTo>
                  <a:pt x="6237" y="3292"/>
                  <a:pt x="6192" y="3257"/>
                  <a:pt x="6112" y="3257"/>
                </a:cubicBezTo>
                <a:close/>
                <a:moveTo>
                  <a:pt x="4122" y="3257"/>
                </a:moveTo>
                <a:cubicBezTo>
                  <a:pt x="4042" y="3257"/>
                  <a:pt x="3997" y="3301"/>
                  <a:pt x="3997" y="3381"/>
                </a:cubicBezTo>
                <a:cubicBezTo>
                  <a:pt x="3997" y="3462"/>
                  <a:pt x="4051" y="3497"/>
                  <a:pt x="4131" y="3497"/>
                </a:cubicBezTo>
                <a:cubicBezTo>
                  <a:pt x="4203" y="3497"/>
                  <a:pt x="4238" y="3444"/>
                  <a:pt x="4238" y="3372"/>
                </a:cubicBezTo>
                <a:cubicBezTo>
                  <a:pt x="4229" y="3301"/>
                  <a:pt x="4194" y="3257"/>
                  <a:pt x="4122" y="3257"/>
                </a:cubicBezTo>
                <a:close/>
                <a:moveTo>
                  <a:pt x="4658" y="3372"/>
                </a:moveTo>
                <a:cubicBezTo>
                  <a:pt x="4658" y="3453"/>
                  <a:pt x="4702" y="3497"/>
                  <a:pt x="4782" y="3497"/>
                </a:cubicBezTo>
                <a:cubicBezTo>
                  <a:pt x="4854" y="3497"/>
                  <a:pt x="4898" y="3453"/>
                  <a:pt x="4898" y="3381"/>
                </a:cubicBezTo>
                <a:cubicBezTo>
                  <a:pt x="4898" y="3301"/>
                  <a:pt x="4854" y="3257"/>
                  <a:pt x="4774" y="3257"/>
                </a:cubicBezTo>
                <a:cubicBezTo>
                  <a:pt x="4702" y="3265"/>
                  <a:pt x="4658" y="3301"/>
                  <a:pt x="4658" y="3372"/>
                </a:cubicBezTo>
                <a:close/>
                <a:moveTo>
                  <a:pt x="5460" y="3257"/>
                </a:moveTo>
                <a:cubicBezTo>
                  <a:pt x="5389" y="3257"/>
                  <a:pt x="5344" y="3292"/>
                  <a:pt x="5336" y="3372"/>
                </a:cubicBezTo>
                <a:cubicBezTo>
                  <a:pt x="5336" y="3444"/>
                  <a:pt x="5371" y="3497"/>
                  <a:pt x="5452" y="3497"/>
                </a:cubicBezTo>
                <a:cubicBezTo>
                  <a:pt x="5532" y="3506"/>
                  <a:pt x="5576" y="3462"/>
                  <a:pt x="5585" y="3381"/>
                </a:cubicBezTo>
                <a:cubicBezTo>
                  <a:pt x="5585" y="3301"/>
                  <a:pt x="5541" y="3257"/>
                  <a:pt x="5460" y="3257"/>
                </a:cubicBezTo>
                <a:close/>
                <a:moveTo>
                  <a:pt x="9439" y="4604"/>
                </a:moveTo>
                <a:cubicBezTo>
                  <a:pt x="9359" y="4604"/>
                  <a:pt x="9314" y="4648"/>
                  <a:pt x="9323" y="4720"/>
                </a:cubicBezTo>
                <a:cubicBezTo>
                  <a:pt x="9323" y="4800"/>
                  <a:pt x="9368" y="4844"/>
                  <a:pt x="9448" y="4836"/>
                </a:cubicBezTo>
                <a:cubicBezTo>
                  <a:pt x="9520" y="4836"/>
                  <a:pt x="9555" y="4791"/>
                  <a:pt x="9555" y="4711"/>
                </a:cubicBezTo>
                <a:cubicBezTo>
                  <a:pt x="9546" y="4639"/>
                  <a:pt x="9511" y="4595"/>
                  <a:pt x="9439" y="4604"/>
                </a:cubicBezTo>
                <a:close/>
                <a:moveTo>
                  <a:pt x="1464" y="5255"/>
                </a:moveTo>
                <a:cubicBezTo>
                  <a:pt x="1384" y="5255"/>
                  <a:pt x="1339" y="5299"/>
                  <a:pt x="1339" y="5380"/>
                </a:cubicBezTo>
                <a:cubicBezTo>
                  <a:pt x="1339" y="5460"/>
                  <a:pt x="1384" y="5496"/>
                  <a:pt x="1464" y="5496"/>
                </a:cubicBezTo>
                <a:cubicBezTo>
                  <a:pt x="1544" y="5496"/>
                  <a:pt x="1580" y="5451"/>
                  <a:pt x="1580" y="5371"/>
                </a:cubicBezTo>
                <a:cubicBezTo>
                  <a:pt x="1580" y="5299"/>
                  <a:pt x="1535" y="5255"/>
                  <a:pt x="1464" y="5255"/>
                </a:cubicBezTo>
                <a:close/>
                <a:moveTo>
                  <a:pt x="10126" y="5264"/>
                </a:moveTo>
                <a:cubicBezTo>
                  <a:pt x="10046" y="5255"/>
                  <a:pt x="10001" y="5299"/>
                  <a:pt x="10001" y="5380"/>
                </a:cubicBezTo>
                <a:cubicBezTo>
                  <a:pt x="10001" y="5460"/>
                  <a:pt x="10046" y="5496"/>
                  <a:pt x="10126" y="5496"/>
                </a:cubicBezTo>
                <a:cubicBezTo>
                  <a:pt x="10198" y="5496"/>
                  <a:pt x="10233" y="5451"/>
                  <a:pt x="10242" y="5371"/>
                </a:cubicBezTo>
                <a:cubicBezTo>
                  <a:pt x="10233" y="5308"/>
                  <a:pt x="10198" y="5264"/>
                  <a:pt x="10126" y="5264"/>
                </a:cubicBezTo>
                <a:close/>
                <a:moveTo>
                  <a:pt x="1999" y="4711"/>
                </a:moveTo>
                <a:cubicBezTo>
                  <a:pt x="1999" y="4791"/>
                  <a:pt x="2035" y="4836"/>
                  <a:pt x="2115" y="4836"/>
                </a:cubicBezTo>
                <a:cubicBezTo>
                  <a:pt x="2195" y="4844"/>
                  <a:pt x="2240" y="4800"/>
                  <a:pt x="2240" y="4720"/>
                </a:cubicBezTo>
                <a:cubicBezTo>
                  <a:pt x="2240" y="4648"/>
                  <a:pt x="2195" y="4604"/>
                  <a:pt x="2124" y="4595"/>
                </a:cubicBezTo>
                <a:cubicBezTo>
                  <a:pt x="2053" y="4604"/>
                  <a:pt x="2008" y="4630"/>
                  <a:pt x="1999" y="4711"/>
                </a:cubicBezTo>
                <a:close/>
                <a:moveTo>
                  <a:pt x="10786" y="6602"/>
                </a:moveTo>
                <a:cubicBezTo>
                  <a:pt x="10706" y="6602"/>
                  <a:pt x="10661" y="6638"/>
                  <a:pt x="10661" y="6709"/>
                </a:cubicBezTo>
                <a:cubicBezTo>
                  <a:pt x="10652" y="6789"/>
                  <a:pt x="10697" y="6843"/>
                  <a:pt x="10777" y="6843"/>
                </a:cubicBezTo>
                <a:cubicBezTo>
                  <a:pt x="10858" y="6834"/>
                  <a:pt x="10893" y="6789"/>
                  <a:pt x="10902" y="6718"/>
                </a:cubicBezTo>
                <a:cubicBezTo>
                  <a:pt x="10893" y="6647"/>
                  <a:pt x="10858" y="6602"/>
                  <a:pt x="10786" y="6602"/>
                </a:cubicBezTo>
                <a:close/>
                <a:moveTo>
                  <a:pt x="804" y="6602"/>
                </a:moveTo>
                <a:cubicBezTo>
                  <a:pt x="723" y="6602"/>
                  <a:pt x="679" y="6647"/>
                  <a:pt x="679" y="6727"/>
                </a:cubicBezTo>
                <a:cubicBezTo>
                  <a:pt x="688" y="6798"/>
                  <a:pt x="732" y="6843"/>
                  <a:pt x="804" y="6843"/>
                </a:cubicBezTo>
                <a:cubicBezTo>
                  <a:pt x="884" y="6843"/>
                  <a:pt x="920" y="6789"/>
                  <a:pt x="929" y="6718"/>
                </a:cubicBezTo>
                <a:cubicBezTo>
                  <a:pt x="920" y="6638"/>
                  <a:pt x="875" y="6602"/>
                  <a:pt x="804" y="6602"/>
                </a:cubicBezTo>
                <a:close/>
                <a:moveTo>
                  <a:pt x="10777" y="5924"/>
                </a:moveTo>
                <a:cubicBezTo>
                  <a:pt x="10706" y="5924"/>
                  <a:pt x="10661" y="5969"/>
                  <a:pt x="10661" y="6031"/>
                </a:cubicBezTo>
                <a:cubicBezTo>
                  <a:pt x="10661" y="6102"/>
                  <a:pt x="10706" y="6147"/>
                  <a:pt x="10777" y="6156"/>
                </a:cubicBezTo>
                <a:cubicBezTo>
                  <a:pt x="10849" y="6156"/>
                  <a:pt x="10884" y="6111"/>
                  <a:pt x="10893" y="6040"/>
                </a:cubicBezTo>
                <a:cubicBezTo>
                  <a:pt x="10884" y="5969"/>
                  <a:pt x="10849" y="5915"/>
                  <a:pt x="10777" y="5924"/>
                </a:cubicBezTo>
                <a:close/>
                <a:moveTo>
                  <a:pt x="8235" y="3372"/>
                </a:moveTo>
                <a:cubicBezTo>
                  <a:pt x="8235" y="3310"/>
                  <a:pt x="8190" y="3265"/>
                  <a:pt x="8119" y="3265"/>
                </a:cubicBezTo>
                <a:cubicBezTo>
                  <a:pt x="8048" y="3265"/>
                  <a:pt x="8003" y="3301"/>
                  <a:pt x="8003" y="3381"/>
                </a:cubicBezTo>
                <a:cubicBezTo>
                  <a:pt x="8003" y="3453"/>
                  <a:pt x="8048" y="3488"/>
                  <a:pt x="8119" y="3497"/>
                </a:cubicBezTo>
                <a:cubicBezTo>
                  <a:pt x="8190" y="3488"/>
                  <a:pt x="8244" y="3444"/>
                  <a:pt x="8235" y="3372"/>
                </a:cubicBezTo>
                <a:close/>
                <a:moveTo>
                  <a:pt x="2115" y="3926"/>
                </a:moveTo>
                <a:cubicBezTo>
                  <a:pt x="2053" y="3926"/>
                  <a:pt x="2008" y="3961"/>
                  <a:pt x="2008" y="4033"/>
                </a:cubicBezTo>
                <a:cubicBezTo>
                  <a:pt x="1999" y="4104"/>
                  <a:pt x="2044" y="4149"/>
                  <a:pt x="2115" y="4149"/>
                </a:cubicBezTo>
                <a:cubicBezTo>
                  <a:pt x="2195" y="4158"/>
                  <a:pt x="2231" y="4104"/>
                  <a:pt x="2240" y="4033"/>
                </a:cubicBezTo>
                <a:cubicBezTo>
                  <a:pt x="2231" y="3961"/>
                  <a:pt x="2186" y="3917"/>
                  <a:pt x="2115" y="3926"/>
                </a:cubicBezTo>
                <a:close/>
                <a:moveTo>
                  <a:pt x="135" y="6602"/>
                </a:moveTo>
                <a:cubicBezTo>
                  <a:pt x="63" y="6602"/>
                  <a:pt x="10" y="6647"/>
                  <a:pt x="10" y="6718"/>
                </a:cubicBezTo>
                <a:cubicBezTo>
                  <a:pt x="1" y="6780"/>
                  <a:pt x="45" y="6825"/>
                  <a:pt x="108" y="6834"/>
                </a:cubicBezTo>
                <a:cubicBezTo>
                  <a:pt x="179" y="6843"/>
                  <a:pt x="224" y="6798"/>
                  <a:pt x="242" y="6727"/>
                </a:cubicBezTo>
                <a:cubicBezTo>
                  <a:pt x="233" y="6655"/>
                  <a:pt x="197" y="6611"/>
                  <a:pt x="135" y="6602"/>
                </a:cubicBezTo>
                <a:close/>
                <a:moveTo>
                  <a:pt x="1455" y="4604"/>
                </a:moveTo>
                <a:cubicBezTo>
                  <a:pt x="1384" y="4613"/>
                  <a:pt x="1348" y="4648"/>
                  <a:pt x="1348" y="4720"/>
                </a:cubicBezTo>
                <a:cubicBezTo>
                  <a:pt x="1348" y="4791"/>
                  <a:pt x="1392" y="4836"/>
                  <a:pt x="1464" y="4836"/>
                </a:cubicBezTo>
                <a:cubicBezTo>
                  <a:pt x="1535" y="4836"/>
                  <a:pt x="1571" y="4782"/>
                  <a:pt x="1580" y="4711"/>
                </a:cubicBezTo>
                <a:cubicBezTo>
                  <a:pt x="1562" y="4648"/>
                  <a:pt x="1526" y="4595"/>
                  <a:pt x="1455" y="4604"/>
                </a:cubicBezTo>
                <a:close/>
                <a:moveTo>
                  <a:pt x="6130" y="2605"/>
                </a:moveTo>
                <a:cubicBezTo>
                  <a:pt x="6058" y="2605"/>
                  <a:pt x="6005" y="2641"/>
                  <a:pt x="6005" y="2712"/>
                </a:cubicBezTo>
                <a:cubicBezTo>
                  <a:pt x="6005" y="2793"/>
                  <a:pt x="6049" y="2837"/>
                  <a:pt x="6121" y="2837"/>
                </a:cubicBezTo>
                <a:cubicBezTo>
                  <a:pt x="6192" y="2837"/>
                  <a:pt x="6228" y="2793"/>
                  <a:pt x="6237" y="2721"/>
                </a:cubicBezTo>
                <a:cubicBezTo>
                  <a:pt x="6228" y="2659"/>
                  <a:pt x="6192" y="2614"/>
                  <a:pt x="6130" y="2605"/>
                </a:cubicBezTo>
                <a:close/>
                <a:moveTo>
                  <a:pt x="5469" y="2605"/>
                </a:moveTo>
                <a:cubicBezTo>
                  <a:pt x="5398" y="2596"/>
                  <a:pt x="5353" y="2641"/>
                  <a:pt x="5344" y="2712"/>
                </a:cubicBezTo>
                <a:cubicBezTo>
                  <a:pt x="5344" y="2784"/>
                  <a:pt x="5389" y="2828"/>
                  <a:pt x="5452" y="2837"/>
                </a:cubicBezTo>
                <a:cubicBezTo>
                  <a:pt x="5523" y="2837"/>
                  <a:pt x="5567" y="2793"/>
                  <a:pt x="5576" y="2730"/>
                </a:cubicBezTo>
                <a:cubicBezTo>
                  <a:pt x="5576" y="2659"/>
                  <a:pt x="5541" y="2614"/>
                  <a:pt x="5469" y="2605"/>
                </a:cubicBezTo>
                <a:close/>
                <a:moveTo>
                  <a:pt x="804" y="5264"/>
                </a:moveTo>
                <a:cubicBezTo>
                  <a:pt x="732" y="5264"/>
                  <a:pt x="688" y="5308"/>
                  <a:pt x="688" y="5380"/>
                </a:cubicBezTo>
                <a:cubicBezTo>
                  <a:pt x="688" y="5451"/>
                  <a:pt x="732" y="5487"/>
                  <a:pt x="795" y="5496"/>
                </a:cubicBezTo>
                <a:cubicBezTo>
                  <a:pt x="866" y="5496"/>
                  <a:pt x="911" y="5451"/>
                  <a:pt x="920" y="5380"/>
                </a:cubicBezTo>
                <a:cubicBezTo>
                  <a:pt x="911" y="5308"/>
                  <a:pt x="875" y="5264"/>
                  <a:pt x="804" y="5264"/>
                </a:cubicBezTo>
                <a:close/>
                <a:moveTo>
                  <a:pt x="3453" y="3265"/>
                </a:moveTo>
                <a:cubicBezTo>
                  <a:pt x="3382" y="3265"/>
                  <a:pt x="3346" y="3310"/>
                  <a:pt x="3346" y="3381"/>
                </a:cubicBezTo>
                <a:cubicBezTo>
                  <a:pt x="3346" y="3453"/>
                  <a:pt x="3391" y="3497"/>
                  <a:pt x="3462" y="3497"/>
                </a:cubicBezTo>
                <a:cubicBezTo>
                  <a:pt x="3542" y="3497"/>
                  <a:pt x="3578" y="3444"/>
                  <a:pt x="3578" y="3372"/>
                </a:cubicBezTo>
                <a:cubicBezTo>
                  <a:pt x="3569" y="3301"/>
                  <a:pt x="3534" y="3257"/>
                  <a:pt x="3453" y="3265"/>
                </a:cubicBezTo>
                <a:close/>
                <a:moveTo>
                  <a:pt x="2891" y="3381"/>
                </a:moveTo>
                <a:cubicBezTo>
                  <a:pt x="2891" y="3310"/>
                  <a:pt x="2847" y="3265"/>
                  <a:pt x="2775" y="3265"/>
                </a:cubicBezTo>
                <a:cubicBezTo>
                  <a:pt x="2713" y="3265"/>
                  <a:pt x="2668" y="3310"/>
                  <a:pt x="2668" y="3372"/>
                </a:cubicBezTo>
                <a:cubicBezTo>
                  <a:pt x="2668" y="3453"/>
                  <a:pt x="2713" y="3488"/>
                  <a:pt x="2784" y="3497"/>
                </a:cubicBezTo>
                <a:cubicBezTo>
                  <a:pt x="2847" y="3488"/>
                  <a:pt x="2891" y="3444"/>
                  <a:pt x="2891" y="3381"/>
                </a:cubicBezTo>
                <a:close/>
                <a:moveTo>
                  <a:pt x="10010" y="4711"/>
                </a:moveTo>
                <a:cubicBezTo>
                  <a:pt x="10001" y="4791"/>
                  <a:pt x="10046" y="4836"/>
                  <a:pt x="10117" y="4836"/>
                </a:cubicBezTo>
                <a:cubicBezTo>
                  <a:pt x="10189" y="4836"/>
                  <a:pt x="10233" y="4791"/>
                  <a:pt x="10233" y="4728"/>
                </a:cubicBezTo>
                <a:cubicBezTo>
                  <a:pt x="10233" y="4648"/>
                  <a:pt x="10189" y="4613"/>
                  <a:pt x="10117" y="4604"/>
                </a:cubicBezTo>
                <a:cubicBezTo>
                  <a:pt x="10055" y="4613"/>
                  <a:pt x="10010" y="4648"/>
                  <a:pt x="10010" y="4711"/>
                </a:cubicBezTo>
                <a:close/>
                <a:moveTo>
                  <a:pt x="9439" y="3943"/>
                </a:moveTo>
                <a:cubicBezTo>
                  <a:pt x="9368" y="3943"/>
                  <a:pt x="9323" y="3988"/>
                  <a:pt x="9323" y="4068"/>
                </a:cubicBezTo>
                <a:cubicBezTo>
                  <a:pt x="9323" y="4131"/>
                  <a:pt x="9368" y="4175"/>
                  <a:pt x="9439" y="4175"/>
                </a:cubicBezTo>
                <a:cubicBezTo>
                  <a:pt x="9511" y="4175"/>
                  <a:pt x="9546" y="4131"/>
                  <a:pt x="9555" y="4050"/>
                </a:cubicBezTo>
                <a:cubicBezTo>
                  <a:pt x="9537" y="3997"/>
                  <a:pt x="9511" y="3943"/>
                  <a:pt x="9439" y="3943"/>
                </a:cubicBezTo>
                <a:close/>
                <a:moveTo>
                  <a:pt x="795" y="4613"/>
                </a:moveTo>
                <a:cubicBezTo>
                  <a:pt x="732" y="4613"/>
                  <a:pt x="697" y="4657"/>
                  <a:pt x="697" y="4720"/>
                </a:cubicBezTo>
                <a:cubicBezTo>
                  <a:pt x="697" y="4782"/>
                  <a:pt x="732" y="4827"/>
                  <a:pt x="804" y="4827"/>
                </a:cubicBezTo>
                <a:cubicBezTo>
                  <a:pt x="875" y="4827"/>
                  <a:pt x="911" y="4782"/>
                  <a:pt x="920" y="4720"/>
                </a:cubicBezTo>
                <a:cubicBezTo>
                  <a:pt x="902" y="4648"/>
                  <a:pt x="866" y="4604"/>
                  <a:pt x="795" y="4613"/>
                </a:cubicBezTo>
                <a:close/>
                <a:moveTo>
                  <a:pt x="10893" y="5380"/>
                </a:moveTo>
                <a:cubicBezTo>
                  <a:pt x="10893" y="5317"/>
                  <a:pt x="10849" y="5273"/>
                  <a:pt x="10786" y="5264"/>
                </a:cubicBezTo>
                <a:cubicBezTo>
                  <a:pt x="10715" y="5264"/>
                  <a:pt x="10670" y="5308"/>
                  <a:pt x="10670" y="5380"/>
                </a:cubicBezTo>
                <a:cubicBezTo>
                  <a:pt x="10670" y="5451"/>
                  <a:pt x="10715" y="5487"/>
                  <a:pt x="10777" y="5496"/>
                </a:cubicBezTo>
                <a:cubicBezTo>
                  <a:pt x="10840" y="5487"/>
                  <a:pt x="10893" y="5451"/>
                  <a:pt x="10893" y="5380"/>
                </a:cubicBezTo>
                <a:close/>
                <a:moveTo>
                  <a:pt x="8779" y="3265"/>
                </a:moveTo>
                <a:cubicBezTo>
                  <a:pt x="8708" y="3265"/>
                  <a:pt x="8663" y="3310"/>
                  <a:pt x="8663" y="3381"/>
                </a:cubicBezTo>
                <a:cubicBezTo>
                  <a:pt x="8663" y="3453"/>
                  <a:pt x="8717" y="3497"/>
                  <a:pt x="8788" y="3488"/>
                </a:cubicBezTo>
                <a:cubicBezTo>
                  <a:pt x="8850" y="3488"/>
                  <a:pt x="8886" y="3444"/>
                  <a:pt x="8895" y="3372"/>
                </a:cubicBezTo>
                <a:cubicBezTo>
                  <a:pt x="8877" y="3310"/>
                  <a:pt x="8842" y="3265"/>
                  <a:pt x="8779" y="3265"/>
                </a:cubicBezTo>
                <a:close/>
                <a:moveTo>
                  <a:pt x="233" y="6040"/>
                </a:moveTo>
                <a:cubicBezTo>
                  <a:pt x="233" y="5977"/>
                  <a:pt x="197" y="5933"/>
                  <a:pt x="126" y="5924"/>
                </a:cubicBezTo>
                <a:cubicBezTo>
                  <a:pt x="54" y="5924"/>
                  <a:pt x="10" y="5969"/>
                  <a:pt x="10" y="6040"/>
                </a:cubicBezTo>
                <a:cubicBezTo>
                  <a:pt x="10" y="6102"/>
                  <a:pt x="54" y="6138"/>
                  <a:pt x="117" y="6156"/>
                </a:cubicBezTo>
                <a:cubicBezTo>
                  <a:pt x="188" y="6147"/>
                  <a:pt x="233" y="6111"/>
                  <a:pt x="233" y="6040"/>
                </a:cubicBezTo>
                <a:close/>
                <a:moveTo>
                  <a:pt x="1455" y="3926"/>
                </a:moveTo>
                <a:cubicBezTo>
                  <a:pt x="1392" y="3935"/>
                  <a:pt x="1348" y="3970"/>
                  <a:pt x="1348" y="4033"/>
                </a:cubicBezTo>
                <a:cubicBezTo>
                  <a:pt x="1348" y="4104"/>
                  <a:pt x="1392" y="4149"/>
                  <a:pt x="1464" y="4149"/>
                </a:cubicBezTo>
                <a:cubicBezTo>
                  <a:pt x="1535" y="4149"/>
                  <a:pt x="1571" y="4104"/>
                  <a:pt x="1571" y="4033"/>
                </a:cubicBezTo>
                <a:cubicBezTo>
                  <a:pt x="1562" y="3970"/>
                  <a:pt x="1526" y="3926"/>
                  <a:pt x="1455" y="3926"/>
                </a:cubicBezTo>
                <a:close/>
                <a:moveTo>
                  <a:pt x="2008" y="3381"/>
                </a:moveTo>
                <a:cubicBezTo>
                  <a:pt x="2008" y="3444"/>
                  <a:pt x="2053" y="3488"/>
                  <a:pt x="2115" y="3488"/>
                </a:cubicBezTo>
                <a:cubicBezTo>
                  <a:pt x="2178" y="3488"/>
                  <a:pt x="2231" y="3453"/>
                  <a:pt x="2231" y="3381"/>
                </a:cubicBezTo>
                <a:cubicBezTo>
                  <a:pt x="2231" y="3310"/>
                  <a:pt x="2186" y="3274"/>
                  <a:pt x="2115" y="3265"/>
                </a:cubicBezTo>
                <a:cubicBezTo>
                  <a:pt x="2053" y="3274"/>
                  <a:pt x="2008" y="3310"/>
                  <a:pt x="2008" y="3381"/>
                </a:cubicBezTo>
                <a:close/>
                <a:moveTo>
                  <a:pt x="8012" y="2721"/>
                </a:moveTo>
                <a:cubicBezTo>
                  <a:pt x="8012" y="2784"/>
                  <a:pt x="8056" y="2828"/>
                  <a:pt x="8128" y="2828"/>
                </a:cubicBezTo>
                <a:cubicBezTo>
                  <a:pt x="8190" y="2819"/>
                  <a:pt x="8235" y="2775"/>
                  <a:pt x="8226" y="2712"/>
                </a:cubicBezTo>
                <a:cubicBezTo>
                  <a:pt x="8217" y="2650"/>
                  <a:pt x="8181" y="2614"/>
                  <a:pt x="8119" y="2614"/>
                </a:cubicBezTo>
                <a:cubicBezTo>
                  <a:pt x="8056" y="2623"/>
                  <a:pt x="8012" y="2659"/>
                  <a:pt x="8012" y="2721"/>
                </a:cubicBezTo>
                <a:close/>
                <a:moveTo>
                  <a:pt x="4890" y="2730"/>
                </a:moveTo>
                <a:cubicBezTo>
                  <a:pt x="4898" y="2659"/>
                  <a:pt x="4854" y="2614"/>
                  <a:pt x="4782" y="2605"/>
                </a:cubicBezTo>
                <a:cubicBezTo>
                  <a:pt x="4720" y="2605"/>
                  <a:pt x="4675" y="2641"/>
                  <a:pt x="4666" y="2712"/>
                </a:cubicBezTo>
                <a:cubicBezTo>
                  <a:pt x="4658" y="2784"/>
                  <a:pt x="4702" y="2819"/>
                  <a:pt x="4774" y="2837"/>
                </a:cubicBezTo>
                <a:cubicBezTo>
                  <a:pt x="4845" y="2828"/>
                  <a:pt x="4890" y="2802"/>
                  <a:pt x="4890" y="2730"/>
                </a:cubicBezTo>
                <a:close/>
                <a:moveTo>
                  <a:pt x="4122" y="2605"/>
                </a:moveTo>
                <a:cubicBezTo>
                  <a:pt x="4060" y="2605"/>
                  <a:pt x="4015" y="2650"/>
                  <a:pt x="4006" y="2712"/>
                </a:cubicBezTo>
                <a:cubicBezTo>
                  <a:pt x="4006" y="2784"/>
                  <a:pt x="4051" y="2828"/>
                  <a:pt x="4122" y="2828"/>
                </a:cubicBezTo>
                <a:cubicBezTo>
                  <a:pt x="4194" y="2828"/>
                  <a:pt x="4229" y="2784"/>
                  <a:pt x="4238" y="2721"/>
                </a:cubicBezTo>
                <a:cubicBezTo>
                  <a:pt x="4229" y="2650"/>
                  <a:pt x="4194" y="2605"/>
                  <a:pt x="4122" y="2605"/>
                </a:cubicBezTo>
                <a:close/>
                <a:moveTo>
                  <a:pt x="12089" y="6620"/>
                </a:moveTo>
                <a:cubicBezTo>
                  <a:pt x="12035" y="6620"/>
                  <a:pt x="12000" y="6655"/>
                  <a:pt x="12000" y="6718"/>
                </a:cubicBezTo>
                <a:cubicBezTo>
                  <a:pt x="11991" y="6780"/>
                  <a:pt x="12026" y="6816"/>
                  <a:pt x="12098" y="6816"/>
                </a:cubicBezTo>
                <a:cubicBezTo>
                  <a:pt x="12160" y="6825"/>
                  <a:pt x="12196" y="6780"/>
                  <a:pt x="12196" y="6718"/>
                </a:cubicBezTo>
                <a:cubicBezTo>
                  <a:pt x="12196" y="6655"/>
                  <a:pt x="12160" y="6620"/>
                  <a:pt x="12089" y="6620"/>
                </a:cubicBezTo>
                <a:close/>
                <a:moveTo>
                  <a:pt x="11322" y="6709"/>
                </a:moveTo>
                <a:cubicBezTo>
                  <a:pt x="11322" y="6780"/>
                  <a:pt x="11366" y="6825"/>
                  <a:pt x="11429" y="6834"/>
                </a:cubicBezTo>
                <a:cubicBezTo>
                  <a:pt x="11500" y="6834"/>
                  <a:pt x="11545" y="6789"/>
                  <a:pt x="11554" y="6718"/>
                </a:cubicBezTo>
                <a:cubicBezTo>
                  <a:pt x="11554" y="6655"/>
                  <a:pt x="11509" y="6620"/>
                  <a:pt x="11446" y="6602"/>
                </a:cubicBezTo>
                <a:cubicBezTo>
                  <a:pt x="11375" y="6611"/>
                  <a:pt x="11330" y="6647"/>
                  <a:pt x="11322" y="6709"/>
                </a:cubicBezTo>
                <a:close/>
                <a:moveTo>
                  <a:pt x="5460" y="1954"/>
                </a:moveTo>
                <a:cubicBezTo>
                  <a:pt x="5398" y="1954"/>
                  <a:pt x="5362" y="1999"/>
                  <a:pt x="5362" y="2061"/>
                </a:cubicBezTo>
                <a:cubicBezTo>
                  <a:pt x="5353" y="2124"/>
                  <a:pt x="5398" y="2159"/>
                  <a:pt x="5460" y="2168"/>
                </a:cubicBezTo>
                <a:cubicBezTo>
                  <a:pt x="5523" y="2168"/>
                  <a:pt x="5559" y="2124"/>
                  <a:pt x="5567" y="2061"/>
                </a:cubicBezTo>
                <a:cubicBezTo>
                  <a:pt x="5559" y="1999"/>
                  <a:pt x="5523" y="1954"/>
                  <a:pt x="5460" y="1954"/>
                </a:cubicBezTo>
                <a:close/>
                <a:moveTo>
                  <a:pt x="6781" y="1963"/>
                </a:moveTo>
                <a:cubicBezTo>
                  <a:pt x="6727" y="1963"/>
                  <a:pt x="6683" y="1990"/>
                  <a:pt x="6683" y="2052"/>
                </a:cubicBezTo>
                <a:cubicBezTo>
                  <a:pt x="6674" y="2115"/>
                  <a:pt x="6709" y="2159"/>
                  <a:pt x="6772" y="2159"/>
                </a:cubicBezTo>
                <a:cubicBezTo>
                  <a:pt x="6834" y="2168"/>
                  <a:pt x="6870" y="2132"/>
                  <a:pt x="6879" y="2061"/>
                </a:cubicBezTo>
                <a:cubicBezTo>
                  <a:pt x="6879" y="1999"/>
                  <a:pt x="6843" y="1963"/>
                  <a:pt x="6781" y="1963"/>
                </a:cubicBezTo>
                <a:close/>
                <a:moveTo>
                  <a:pt x="7334" y="2070"/>
                </a:moveTo>
                <a:cubicBezTo>
                  <a:pt x="7343" y="2132"/>
                  <a:pt x="7387" y="2168"/>
                  <a:pt x="7450" y="2159"/>
                </a:cubicBezTo>
                <a:cubicBezTo>
                  <a:pt x="7503" y="2159"/>
                  <a:pt x="7539" y="2115"/>
                  <a:pt x="7539" y="2061"/>
                </a:cubicBezTo>
                <a:cubicBezTo>
                  <a:pt x="7539" y="1999"/>
                  <a:pt x="7494" y="1963"/>
                  <a:pt x="7432" y="1963"/>
                </a:cubicBezTo>
                <a:cubicBezTo>
                  <a:pt x="7370" y="1972"/>
                  <a:pt x="7334" y="1999"/>
                  <a:pt x="7334" y="2070"/>
                </a:cubicBezTo>
                <a:close/>
                <a:moveTo>
                  <a:pt x="6014" y="2061"/>
                </a:moveTo>
                <a:cubicBezTo>
                  <a:pt x="6014" y="2124"/>
                  <a:pt x="6058" y="2168"/>
                  <a:pt x="6121" y="2168"/>
                </a:cubicBezTo>
                <a:cubicBezTo>
                  <a:pt x="6183" y="2159"/>
                  <a:pt x="6228" y="2124"/>
                  <a:pt x="6228" y="2061"/>
                </a:cubicBezTo>
                <a:cubicBezTo>
                  <a:pt x="6219" y="1999"/>
                  <a:pt x="6183" y="1963"/>
                  <a:pt x="6121" y="1954"/>
                </a:cubicBezTo>
                <a:cubicBezTo>
                  <a:pt x="6058" y="1963"/>
                  <a:pt x="6014" y="1999"/>
                  <a:pt x="6014" y="2061"/>
                </a:cubicBezTo>
                <a:close/>
                <a:moveTo>
                  <a:pt x="7325" y="2712"/>
                </a:moveTo>
                <a:cubicBezTo>
                  <a:pt x="7325" y="2784"/>
                  <a:pt x="7370" y="2828"/>
                  <a:pt x="7441" y="2828"/>
                </a:cubicBezTo>
                <a:cubicBezTo>
                  <a:pt x="7503" y="2828"/>
                  <a:pt x="7548" y="2784"/>
                  <a:pt x="7548" y="2721"/>
                </a:cubicBezTo>
                <a:cubicBezTo>
                  <a:pt x="7548" y="2650"/>
                  <a:pt x="7503" y="2614"/>
                  <a:pt x="7441" y="2605"/>
                </a:cubicBezTo>
                <a:cubicBezTo>
                  <a:pt x="7378" y="2614"/>
                  <a:pt x="7325" y="2650"/>
                  <a:pt x="7325" y="2712"/>
                </a:cubicBezTo>
                <a:close/>
                <a:moveTo>
                  <a:pt x="6665" y="2712"/>
                </a:moveTo>
                <a:cubicBezTo>
                  <a:pt x="6656" y="2784"/>
                  <a:pt x="6700" y="2828"/>
                  <a:pt x="6772" y="2837"/>
                </a:cubicBezTo>
                <a:cubicBezTo>
                  <a:pt x="6843" y="2837"/>
                  <a:pt x="6897" y="2793"/>
                  <a:pt x="6897" y="2721"/>
                </a:cubicBezTo>
                <a:cubicBezTo>
                  <a:pt x="6897" y="2650"/>
                  <a:pt x="6852" y="2614"/>
                  <a:pt x="6781" y="2605"/>
                </a:cubicBezTo>
                <a:cubicBezTo>
                  <a:pt x="6718" y="2605"/>
                  <a:pt x="6674" y="2641"/>
                  <a:pt x="6665" y="2712"/>
                </a:cubicBezTo>
                <a:close/>
                <a:moveTo>
                  <a:pt x="12098" y="2668"/>
                </a:moveTo>
                <a:cubicBezTo>
                  <a:pt x="12071" y="2677"/>
                  <a:pt x="12053" y="2686"/>
                  <a:pt x="12053" y="2712"/>
                </a:cubicBezTo>
                <a:cubicBezTo>
                  <a:pt x="12044" y="2748"/>
                  <a:pt x="12062" y="2766"/>
                  <a:pt x="12089" y="2766"/>
                </a:cubicBezTo>
                <a:cubicBezTo>
                  <a:pt x="12124" y="2766"/>
                  <a:pt x="12142" y="2748"/>
                  <a:pt x="12142" y="2721"/>
                </a:cubicBezTo>
                <a:cubicBezTo>
                  <a:pt x="12142" y="2686"/>
                  <a:pt x="12124" y="2668"/>
                  <a:pt x="12098" y="2668"/>
                </a:cubicBezTo>
                <a:close/>
                <a:moveTo>
                  <a:pt x="7432" y="9"/>
                </a:moveTo>
                <a:cubicBezTo>
                  <a:pt x="7414" y="18"/>
                  <a:pt x="7396" y="27"/>
                  <a:pt x="7387" y="54"/>
                </a:cubicBezTo>
                <a:cubicBezTo>
                  <a:pt x="7387" y="90"/>
                  <a:pt x="7405" y="107"/>
                  <a:pt x="7432" y="107"/>
                </a:cubicBezTo>
                <a:cubicBezTo>
                  <a:pt x="7468" y="107"/>
                  <a:pt x="7486" y="90"/>
                  <a:pt x="7486" y="63"/>
                </a:cubicBezTo>
                <a:cubicBezTo>
                  <a:pt x="7486" y="27"/>
                  <a:pt x="7468" y="9"/>
                  <a:pt x="7432" y="9"/>
                </a:cubicBezTo>
                <a:close/>
                <a:moveTo>
                  <a:pt x="3507" y="63"/>
                </a:moveTo>
                <a:cubicBezTo>
                  <a:pt x="3507" y="36"/>
                  <a:pt x="3498" y="18"/>
                  <a:pt x="3471" y="9"/>
                </a:cubicBezTo>
                <a:cubicBezTo>
                  <a:pt x="3435" y="9"/>
                  <a:pt x="3418" y="27"/>
                  <a:pt x="3418" y="54"/>
                </a:cubicBezTo>
                <a:cubicBezTo>
                  <a:pt x="3409" y="90"/>
                  <a:pt x="3426" y="107"/>
                  <a:pt x="3462" y="107"/>
                </a:cubicBezTo>
                <a:cubicBezTo>
                  <a:pt x="3489" y="107"/>
                  <a:pt x="3507" y="90"/>
                  <a:pt x="3507" y="63"/>
                </a:cubicBezTo>
                <a:close/>
                <a:moveTo>
                  <a:pt x="6781" y="9"/>
                </a:moveTo>
                <a:cubicBezTo>
                  <a:pt x="6754" y="9"/>
                  <a:pt x="6727" y="18"/>
                  <a:pt x="6727" y="54"/>
                </a:cubicBezTo>
                <a:cubicBezTo>
                  <a:pt x="6727" y="90"/>
                  <a:pt x="6745" y="116"/>
                  <a:pt x="6781" y="116"/>
                </a:cubicBezTo>
                <a:cubicBezTo>
                  <a:pt x="6816" y="116"/>
                  <a:pt x="6825" y="90"/>
                  <a:pt x="6834" y="63"/>
                </a:cubicBezTo>
                <a:cubicBezTo>
                  <a:pt x="6834" y="27"/>
                  <a:pt x="6816" y="9"/>
                  <a:pt x="6781" y="9"/>
                </a:cubicBezTo>
                <a:close/>
                <a:moveTo>
                  <a:pt x="4131" y="9"/>
                </a:moveTo>
                <a:cubicBezTo>
                  <a:pt x="4096" y="9"/>
                  <a:pt x="4069" y="18"/>
                  <a:pt x="4069" y="54"/>
                </a:cubicBezTo>
                <a:cubicBezTo>
                  <a:pt x="4069" y="90"/>
                  <a:pt x="4078" y="107"/>
                  <a:pt x="4122" y="116"/>
                </a:cubicBezTo>
                <a:cubicBezTo>
                  <a:pt x="4149" y="116"/>
                  <a:pt x="4167" y="98"/>
                  <a:pt x="4176" y="63"/>
                </a:cubicBezTo>
                <a:cubicBezTo>
                  <a:pt x="4176" y="36"/>
                  <a:pt x="4158" y="9"/>
                  <a:pt x="4131" y="9"/>
                </a:cubicBezTo>
                <a:close/>
                <a:moveTo>
                  <a:pt x="6130" y="9"/>
                </a:moveTo>
                <a:cubicBezTo>
                  <a:pt x="6094" y="9"/>
                  <a:pt x="6067" y="27"/>
                  <a:pt x="6067" y="63"/>
                </a:cubicBezTo>
                <a:cubicBezTo>
                  <a:pt x="6067" y="90"/>
                  <a:pt x="6085" y="107"/>
                  <a:pt x="6121" y="116"/>
                </a:cubicBezTo>
                <a:cubicBezTo>
                  <a:pt x="6147" y="116"/>
                  <a:pt x="6165" y="98"/>
                  <a:pt x="6174" y="63"/>
                </a:cubicBezTo>
                <a:cubicBezTo>
                  <a:pt x="6174" y="36"/>
                  <a:pt x="6165" y="9"/>
                  <a:pt x="6130" y="9"/>
                </a:cubicBezTo>
                <a:close/>
                <a:moveTo>
                  <a:pt x="4782" y="9"/>
                </a:moveTo>
                <a:cubicBezTo>
                  <a:pt x="4738" y="9"/>
                  <a:pt x="4720" y="36"/>
                  <a:pt x="4729" y="72"/>
                </a:cubicBezTo>
                <a:cubicBezTo>
                  <a:pt x="4729" y="98"/>
                  <a:pt x="4756" y="116"/>
                  <a:pt x="4782" y="116"/>
                </a:cubicBezTo>
                <a:cubicBezTo>
                  <a:pt x="4818" y="107"/>
                  <a:pt x="4836" y="90"/>
                  <a:pt x="4827" y="54"/>
                </a:cubicBezTo>
                <a:cubicBezTo>
                  <a:pt x="4827" y="27"/>
                  <a:pt x="4809" y="9"/>
                  <a:pt x="4782" y="9"/>
                </a:cubicBezTo>
                <a:close/>
                <a:moveTo>
                  <a:pt x="2115" y="768"/>
                </a:moveTo>
                <a:cubicBezTo>
                  <a:pt x="2160" y="768"/>
                  <a:pt x="2178" y="750"/>
                  <a:pt x="2169" y="714"/>
                </a:cubicBezTo>
                <a:cubicBezTo>
                  <a:pt x="2169" y="678"/>
                  <a:pt x="2151" y="669"/>
                  <a:pt x="2115" y="669"/>
                </a:cubicBezTo>
                <a:cubicBezTo>
                  <a:pt x="2088" y="669"/>
                  <a:pt x="2070" y="687"/>
                  <a:pt x="2070" y="723"/>
                </a:cubicBezTo>
                <a:cubicBezTo>
                  <a:pt x="2070" y="750"/>
                  <a:pt x="2088" y="768"/>
                  <a:pt x="2115" y="768"/>
                </a:cubicBezTo>
                <a:close/>
                <a:moveTo>
                  <a:pt x="9439" y="669"/>
                </a:moveTo>
                <a:cubicBezTo>
                  <a:pt x="9412" y="669"/>
                  <a:pt x="9395" y="687"/>
                  <a:pt x="9395" y="714"/>
                </a:cubicBezTo>
                <a:cubicBezTo>
                  <a:pt x="9386" y="741"/>
                  <a:pt x="9404" y="768"/>
                  <a:pt x="9430" y="768"/>
                </a:cubicBezTo>
                <a:cubicBezTo>
                  <a:pt x="9466" y="768"/>
                  <a:pt x="9484" y="750"/>
                  <a:pt x="9484" y="723"/>
                </a:cubicBezTo>
                <a:cubicBezTo>
                  <a:pt x="9484" y="687"/>
                  <a:pt x="9466" y="669"/>
                  <a:pt x="9439" y="669"/>
                </a:cubicBezTo>
                <a:close/>
                <a:moveTo>
                  <a:pt x="126" y="2008"/>
                </a:moveTo>
                <a:cubicBezTo>
                  <a:pt x="99" y="2008"/>
                  <a:pt x="72" y="2017"/>
                  <a:pt x="72" y="2052"/>
                </a:cubicBezTo>
                <a:cubicBezTo>
                  <a:pt x="63" y="2088"/>
                  <a:pt x="81" y="2115"/>
                  <a:pt x="117" y="2115"/>
                </a:cubicBezTo>
                <a:cubicBezTo>
                  <a:pt x="152" y="2115"/>
                  <a:pt x="170" y="2097"/>
                  <a:pt x="170" y="2061"/>
                </a:cubicBezTo>
                <a:cubicBezTo>
                  <a:pt x="170" y="2034"/>
                  <a:pt x="161" y="2017"/>
                  <a:pt x="126" y="2008"/>
                </a:cubicBezTo>
                <a:close/>
                <a:moveTo>
                  <a:pt x="11393" y="2061"/>
                </a:moveTo>
                <a:cubicBezTo>
                  <a:pt x="11393" y="2088"/>
                  <a:pt x="11402" y="2106"/>
                  <a:pt x="11429" y="2106"/>
                </a:cubicBezTo>
                <a:cubicBezTo>
                  <a:pt x="11455" y="2115"/>
                  <a:pt x="11482" y="2097"/>
                  <a:pt x="11482" y="2070"/>
                </a:cubicBezTo>
                <a:cubicBezTo>
                  <a:pt x="11491" y="2034"/>
                  <a:pt x="11473" y="2017"/>
                  <a:pt x="11438" y="2017"/>
                </a:cubicBezTo>
                <a:cubicBezTo>
                  <a:pt x="11411" y="2017"/>
                  <a:pt x="11393" y="2025"/>
                  <a:pt x="11393" y="2061"/>
                </a:cubicBezTo>
                <a:close/>
                <a:moveTo>
                  <a:pt x="14087" y="6673"/>
                </a:moveTo>
                <a:cubicBezTo>
                  <a:pt x="14060" y="6673"/>
                  <a:pt x="14051" y="6691"/>
                  <a:pt x="14051" y="6718"/>
                </a:cubicBezTo>
                <a:cubicBezTo>
                  <a:pt x="14051" y="6745"/>
                  <a:pt x="14060" y="6771"/>
                  <a:pt x="14096" y="6762"/>
                </a:cubicBezTo>
                <a:cubicBezTo>
                  <a:pt x="14132" y="6762"/>
                  <a:pt x="14141" y="6745"/>
                  <a:pt x="14141" y="6718"/>
                </a:cubicBezTo>
                <a:cubicBezTo>
                  <a:pt x="14141" y="6682"/>
                  <a:pt x="14123" y="6673"/>
                  <a:pt x="14087" y="6673"/>
                </a:cubicBezTo>
                <a:close/>
                <a:moveTo>
                  <a:pt x="848" y="1383"/>
                </a:moveTo>
                <a:cubicBezTo>
                  <a:pt x="848" y="1356"/>
                  <a:pt x="839" y="1339"/>
                  <a:pt x="813" y="1330"/>
                </a:cubicBezTo>
                <a:cubicBezTo>
                  <a:pt x="786" y="1330"/>
                  <a:pt x="759" y="1339"/>
                  <a:pt x="759" y="1374"/>
                </a:cubicBezTo>
                <a:cubicBezTo>
                  <a:pt x="750" y="1401"/>
                  <a:pt x="768" y="1419"/>
                  <a:pt x="795" y="1428"/>
                </a:cubicBezTo>
                <a:cubicBezTo>
                  <a:pt x="830" y="1428"/>
                  <a:pt x="848" y="1410"/>
                  <a:pt x="848" y="1383"/>
                </a:cubicBezTo>
                <a:close/>
                <a:moveTo>
                  <a:pt x="13436" y="4675"/>
                </a:moveTo>
                <a:cubicBezTo>
                  <a:pt x="13409" y="4675"/>
                  <a:pt x="13391" y="4684"/>
                  <a:pt x="13391" y="4711"/>
                </a:cubicBezTo>
                <a:cubicBezTo>
                  <a:pt x="13391" y="4746"/>
                  <a:pt x="13400" y="4764"/>
                  <a:pt x="13436" y="4764"/>
                </a:cubicBezTo>
                <a:cubicBezTo>
                  <a:pt x="13463" y="4773"/>
                  <a:pt x="13480" y="4755"/>
                  <a:pt x="13489" y="4720"/>
                </a:cubicBezTo>
                <a:cubicBezTo>
                  <a:pt x="13480" y="4693"/>
                  <a:pt x="13472" y="4675"/>
                  <a:pt x="13436" y="4675"/>
                </a:cubicBezTo>
                <a:close/>
                <a:moveTo>
                  <a:pt x="10126" y="1321"/>
                </a:moveTo>
                <a:cubicBezTo>
                  <a:pt x="10090" y="1312"/>
                  <a:pt x="10064" y="1339"/>
                  <a:pt x="10064" y="1365"/>
                </a:cubicBezTo>
                <a:cubicBezTo>
                  <a:pt x="10055" y="1410"/>
                  <a:pt x="10082" y="1437"/>
                  <a:pt x="10117" y="1437"/>
                </a:cubicBezTo>
                <a:cubicBezTo>
                  <a:pt x="10153" y="1437"/>
                  <a:pt x="10171" y="1419"/>
                  <a:pt x="10180" y="1374"/>
                </a:cubicBezTo>
                <a:cubicBezTo>
                  <a:pt x="10180" y="1347"/>
                  <a:pt x="10162" y="1321"/>
                  <a:pt x="10126" y="1321"/>
                </a:cubicBezTo>
                <a:close/>
                <a:moveTo>
                  <a:pt x="8717" y="714"/>
                </a:moveTo>
                <a:cubicBezTo>
                  <a:pt x="8717" y="750"/>
                  <a:pt x="8743" y="776"/>
                  <a:pt x="8770" y="776"/>
                </a:cubicBezTo>
                <a:cubicBezTo>
                  <a:pt x="8815" y="785"/>
                  <a:pt x="8842" y="759"/>
                  <a:pt x="8842" y="714"/>
                </a:cubicBezTo>
                <a:cubicBezTo>
                  <a:pt x="8842" y="687"/>
                  <a:pt x="8815" y="661"/>
                  <a:pt x="8779" y="661"/>
                </a:cubicBezTo>
                <a:cubicBezTo>
                  <a:pt x="8743" y="661"/>
                  <a:pt x="8726" y="678"/>
                  <a:pt x="8717" y="714"/>
                </a:cubicBezTo>
                <a:close/>
                <a:moveTo>
                  <a:pt x="12785" y="3997"/>
                </a:moveTo>
                <a:cubicBezTo>
                  <a:pt x="12749" y="3997"/>
                  <a:pt x="12722" y="4024"/>
                  <a:pt x="12722" y="4050"/>
                </a:cubicBezTo>
                <a:cubicBezTo>
                  <a:pt x="12713" y="4095"/>
                  <a:pt x="12740" y="4122"/>
                  <a:pt x="12776" y="4122"/>
                </a:cubicBezTo>
                <a:cubicBezTo>
                  <a:pt x="12811" y="4122"/>
                  <a:pt x="12838" y="4095"/>
                  <a:pt x="12838" y="4059"/>
                </a:cubicBezTo>
                <a:cubicBezTo>
                  <a:pt x="12838" y="4024"/>
                  <a:pt x="12820" y="4006"/>
                  <a:pt x="12785" y="3997"/>
                </a:cubicBezTo>
                <a:moveTo>
                  <a:pt x="13373" y="5371"/>
                </a:moveTo>
                <a:cubicBezTo>
                  <a:pt x="13373" y="5406"/>
                  <a:pt x="13400" y="5433"/>
                  <a:pt x="13427" y="5442"/>
                </a:cubicBezTo>
                <a:cubicBezTo>
                  <a:pt x="13472" y="5442"/>
                  <a:pt x="13498" y="5415"/>
                  <a:pt x="13498" y="5380"/>
                </a:cubicBezTo>
                <a:cubicBezTo>
                  <a:pt x="13498" y="5344"/>
                  <a:pt x="13472" y="5326"/>
                  <a:pt x="13436" y="5317"/>
                </a:cubicBezTo>
                <a:cubicBezTo>
                  <a:pt x="13400" y="5326"/>
                  <a:pt x="13382" y="5344"/>
                  <a:pt x="13373" y="5371"/>
                </a:cubicBezTo>
                <a:close/>
                <a:moveTo>
                  <a:pt x="5398" y="63"/>
                </a:moveTo>
                <a:cubicBezTo>
                  <a:pt x="5407" y="98"/>
                  <a:pt x="5434" y="125"/>
                  <a:pt x="5469" y="116"/>
                </a:cubicBezTo>
                <a:cubicBezTo>
                  <a:pt x="5505" y="116"/>
                  <a:pt x="5523" y="90"/>
                  <a:pt x="5523" y="54"/>
                </a:cubicBezTo>
                <a:cubicBezTo>
                  <a:pt x="5514" y="18"/>
                  <a:pt x="5496" y="0"/>
                  <a:pt x="5460" y="0"/>
                </a:cubicBezTo>
                <a:cubicBezTo>
                  <a:pt x="5425" y="9"/>
                  <a:pt x="5398" y="27"/>
                  <a:pt x="5398" y="63"/>
                </a:cubicBezTo>
                <a:close/>
                <a:moveTo>
                  <a:pt x="117" y="2793"/>
                </a:moveTo>
                <a:cubicBezTo>
                  <a:pt x="161" y="2793"/>
                  <a:pt x="188" y="2775"/>
                  <a:pt x="188" y="2730"/>
                </a:cubicBezTo>
                <a:cubicBezTo>
                  <a:pt x="197" y="2686"/>
                  <a:pt x="179" y="2650"/>
                  <a:pt x="126" y="2650"/>
                </a:cubicBezTo>
                <a:cubicBezTo>
                  <a:pt x="81" y="2641"/>
                  <a:pt x="54" y="2668"/>
                  <a:pt x="45" y="2721"/>
                </a:cubicBezTo>
                <a:cubicBezTo>
                  <a:pt x="54" y="2757"/>
                  <a:pt x="72" y="2793"/>
                  <a:pt x="117" y="2793"/>
                </a:cubicBezTo>
                <a:moveTo>
                  <a:pt x="10786" y="2641"/>
                </a:moveTo>
                <a:cubicBezTo>
                  <a:pt x="10733" y="2641"/>
                  <a:pt x="10706" y="2668"/>
                  <a:pt x="10706" y="2721"/>
                </a:cubicBezTo>
                <a:cubicBezTo>
                  <a:pt x="10706" y="2766"/>
                  <a:pt x="10733" y="2793"/>
                  <a:pt x="10777" y="2793"/>
                </a:cubicBezTo>
                <a:cubicBezTo>
                  <a:pt x="10822" y="2802"/>
                  <a:pt x="10849" y="2766"/>
                  <a:pt x="10858" y="2721"/>
                </a:cubicBezTo>
                <a:cubicBezTo>
                  <a:pt x="10849" y="2677"/>
                  <a:pt x="10831" y="2641"/>
                  <a:pt x="10786" y="2641"/>
                </a:cubicBezTo>
                <a:close/>
                <a:moveTo>
                  <a:pt x="11375" y="2721"/>
                </a:moveTo>
                <a:cubicBezTo>
                  <a:pt x="11375" y="2766"/>
                  <a:pt x="11402" y="2784"/>
                  <a:pt x="11438" y="2784"/>
                </a:cubicBezTo>
                <a:cubicBezTo>
                  <a:pt x="11482" y="2784"/>
                  <a:pt x="11509" y="2757"/>
                  <a:pt x="11500" y="2721"/>
                </a:cubicBezTo>
                <a:cubicBezTo>
                  <a:pt x="11500" y="2677"/>
                  <a:pt x="11473" y="2659"/>
                  <a:pt x="11438" y="2650"/>
                </a:cubicBezTo>
                <a:cubicBezTo>
                  <a:pt x="11393" y="2659"/>
                  <a:pt x="11366" y="2686"/>
                  <a:pt x="11375" y="2721"/>
                </a:cubicBezTo>
                <a:close/>
                <a:moveTo>
                  <a:pt x="5460" y="643"/>
                </a:moveTo>
                <a:cubicBezTo>
                  <a:pt x="5416" y="652"/>
                  <a:pt x="5389" y="669"/>
                  <a:pt x="5389" y="723"/>
                </a:cubicBezTo>
                <a:cubicBezTo>
                  <a:pt x="5389" y="768"/>
                  <a:pt x="5416" y="794"/>
                  <a:pt x="5469" y="794"/>
                </a:cubicBezTo>
                <a:cubicBezTo>
                  <a:pt x="5514" y="794"/>
                  <a:pt x="5532" y="759"/>
                  <a:pt x="5532" y="714"/>
                </a:cubicBezTo>
                <a:cubicBezTo>
                  <a:pt x="5532" y="669"/>
                  <a:pt x="5505" y="643"/>
                  <a:pt x="5460" y="643"/>
                </a:cubicBezTo>
                <a:close/>
                <a:moveTo>
                  <a:pt x="6130" y="643"/>
                </a:moveTo>
                <a:cubicBezTo>
                  <a:pt x="6085" y="643"/>
                  <a:pt x="6049" y="661"/>
                  <a:pt x="6049" y="705"/>
                </a:cubicBezTo>
                <a:cubicBezTo>
                  <a:pt x="6040" y="759"/>
                  <a:pt x="6067" y="794"/>
                  <a:pt x="6121" y="794"/>
                </a:cubicBezTo>
                <a:cubicBezTo>
                  <a:pt x="6165" y="794"/>
                  <a:pt x="6192" y="768"/>
                  <a:pt x="6192" y="723"/>
                </a:cubicBezTo>
                <a:cubicBezTo>
                  <a:pt x="6192" y="678"/>
                  <a:pt x="6174" y="652"/>
                  <a:pt x="6130" y="643"/>
                </a:cubicBezTo>
                <a:close/>
                <a:moveTo>
                  <a:pt x="6781" y="643"/>
                </a:moveTo>
                <a:cubicBezTo>
                  <a:pt x="6736" y="643"/>
                  <a:pt x="6709" y="669"/>
                  <a:pt x="6709" y="714"/>
                </a:cubicBezTo>
                <a:cubicBezTo>
                  <a:pt x="6700" y="768"/>
                  <a:pt x="6736" y="794"/>
                  <a:pt x="6781" y="794"/>
                </a:cubicBezTo>
                <a:cubicBezTo>
                  <a:pt x="6834" y="794"/>
                  <a:pt x="6852" y="759"/>
                  <a:pt x="6852" y="714"/>
                </a:cubicBezTo>
                <a:cubicBezTo>
                  <a:pt x="6852" y="669"/>
                  <a:pt x="6825" y="643"/>
                  <a:pt x="6781" y="643"/>
                </a:cubicBezTo>
                <a:close/>
                <a:moveTo>
                  <a:pt x="7512" y="714"/>
                </a:moveTo>
                <a:cubicBezTo>
                  <a:pt x="7512" y="678"/>
                  <a:pt x="7486" y="652"/>
                  <a:pt x="7441" y="652"/>
                </a:cubicBezTo>
                <a:cubicBezTo>
                  <a:pt x="7396" y="643"/>
                  <a:pt x="7370" y="669"/>
                  <a:pt x="7370" y="714"/>
                </a:cubicBezTo>
                <a:cubicBezTo>
                  <a:pt x="7361" y="768"/>
                  <a:pt x="7387" y="785"/>
                  <a:pt x="7441" y="794"/>
                </a:cubicBezTo>
                <a:cubicBezTo>
                  <a:pt x="7486" y="785"/>
                  <a:pt x="7512" y="768"/>
                  <a:pt x="7512" y="714"/>
                </a:cubicBezTo>
                <a:close/>
                <a:moveTo>
                  <a:pt x="8119" y="652"/>
                </a:moveTo>
                <a:cubicBezTo>
                  <a:pt x="8074" y="661"/>
                  <a:pt x="8056" y="687"/>
                  <a:pt x="8056" y="723"/>
                </a:cubicBezTo>
                <a:cubicBezTo>
                  <a:pt x="8056" y="759"/>
                  <a:pt x="8083" y="785"/>
                  <a:pt x="8119" y="785"/>
                </a:cubicBezTo>
                <a:cubicBezTo>
                  <a:pt x="8164" y="785"/>
                  <a:pt x="8181" y="759"/>
                  <a:pt x="8190" y="714"/>
                </a:cubicBezTo>
                <a:cubicBezTo>
                  <a:pt x="8181" y="678"/>
                  <a:pt x="8155" y="652"/>
                  <a:pt x="8119" y="652"/>
                </a:cubicBezTo>
                <a:close/>
                <a:moveTo>
                  <a:pt x="1464" y="1981"/>
                </a:moveTo>
                <a:cubicBezTo>
                  <a:pt x="1410" y="1981"/>
                  <a:pt x="1384" y="2008"/>
                  <a:pt x="1384" y="2061"/>
                </a:cubicBezTo>
                <a:cubicBezTo>
                  <a:pt x="1384" y="2106"/>
                  <a:pt x="1410" y="2132"/>
                  <a:pt x="1455" y="2141"/>
                </a:cubicBezTo>
                <a:cubicBezTo>
                  <a:pt x="1508" y="2141"/>
                  <a:pt x="1535" y="2115"/>
                  <a:pt x="1535" y="2061"/>
                </a:cubicBezTo>
                <a:cubicBezTo>
                  <a:pt x="1535" y="2017"/>
                  <a:pt x="1508" y="1990"/>
                  <a:pt x="1464" y="1981"/>
                </a:cubicBezTo>
                <a:close/>
                <a:moveTo>
                  <a:pt x="10117" y="1990"/>
                </a:moveTo>
                <a:cubicBezTo>
                  <a:pt x="10073" y="1990"/>
                  <a:pt x="10046" y="2017"/>
                  <a:pt x="10046" y="2061"/>
                </a:cubicBezTo>
                <a:cubicBezTo>
                  <a:pt x="10046" y="2106"/>
                  <a:pt x="10073" y="2132"/>
                  <a:pt x="10126" y="2132"/>
                </a:cubicBezTo>
                <a:cubicBezTo>
                  <a:pt x="10171" y="2132"/>
                  <a:pt x="10198" y="2106"/>
                  <a:pt x="10198" y="2052"/>
                </a:cubicBezTo>
                <a:cubicBezTo>
                  <a:pt x="10189" y="2017"/>
                  <a:pt x="10162" y="1990"/>
                  <a:pt x="10117" y="1990"/>
                </a:cubicBezTo>
                <a:close/>
                <a:moveTo>
                  <a:pt x="10777" y="1999"/>
                </a:moveTo>
                <a:cubicBezTo>
                  <a:pt x="10742" y="1990"/>
                  <a:pt x="10715" y="2017"/>
                  <a:pt x="10715" y="2061"/>
                </a:cubicBezTo>
                <a:cubicBezTo>
                  <a:pt x="10715" y="2097"/>
                  <a:pt x="10733" y="2124"/>
                  <a:pt x="10777" y="2124"/>
                </a:cubicBezTo>
                <a:cubicBezTo>
                  <a:pt x="10813" y="2132"/>
                  <a:pt x="10840" y="2106"/>
                  <a:pt x="10849" y="2061"/>
                </a:cubicBezTo>
                <a:cubicBezTo>
                  <a:pt x="10840" y="2025"/>
                  <a:pt x="10822" y="1999"/>
                  <a:pt x="10777" y="1999"/>
                </a:cubicBezTo>
                <a:close/>
                <a:moveTo>
                  <a:pt x="804" y="1990"/>
                </a:moveTo>
                <a:cubicBezTo>
                  <a:pt x="759" y="1990"/>
                  <a:pt x="732" y="2025"/>
                  <a:pt x="732" y="2070"/>
                </a:cubicBezTo>
                <a:cubicBezTo>
                  <a:pt x="741" y="2115"/>
                  <a:pt x="768" y="2132"/>
                  <a:pt x="813" y="2132"/>
                </a:cubicBezTo>
                <a:cubicBezTo>
                  <a:pt x="848" y="2124"/>
                  <a:pt x="875" y="2097"/>
                  <a:pt x="875" y="2052"/>
                </a:cubicBezTo>
                <a:cubicBezTo>
                  <a:pt x="866" y="2017"/>
                  <a:pt x="848" y="1990"/>
                  <a:pt x="804" y="1990"/>
                </a:cubicBezTo>
                <a:close/>
                <a:moveTo>
                  <a:pt x="9448" y="1312"/>
                </a:moveTo>
                <a:cubicBezTo>
                  <a:pt x="9404" y="1303"/>
                  <a:pt x="9377" y="1330"/>
                  <a:pt x="9368" y="1374"/>
                </a:cubicBezTo>
                <a:cubicBezTo>
                  <a:pt x="9368" y="1419"/>
                  <a:pt x="9395" y="1446"/>
                  <a:pt x="9430" y="1446"/>
                </a:cubicBezTo>
                <a:cubicBezTo>
                  <a:pt x="9475" y="1454"/>
                  <a:pt x="9502" y="1428"/>
                  <a:pt x="9511" y="1383"/>
                </a:cubicBezTo>
                <a:cubicBezTo>
                  <a:pt x="9502" y="1339"/>
                  <a:pt x="9484" y="1312"/>
                  <a:pt x="9448" y="1312"/>
                </a:cubicBezTo>
                <a:close/>
                <a:moveTo>
                  <a:pt x="8779" y="1454"/>
                </a:moveTo>
                <a:cubicBezTo>
                  <a:pt x="8824" y="1454"/>
                  <a:pt x="8850" y="1428"/>
                  <a:pt x="8850" y="1383"/>
                </a:cubicBezTo>
                <a:cubicBezTo>
                  <a:pt x="8850" y="1330"/>
                  <a:pt x="8824" y="1303"/>
                  <a:pt x="8779" y="1303"/>
                </a:cubicBezTo>
                <a:cubicBezTo>
                  <a:pt x="8726" y="1303"/>
                  <a:pt x="8708" y="1339"/>
                  <a:pt x="8708" y="1383"/>
                </a:cubicBezTo>
                <a:cubicBezTo>
                  <a:pt x="8708" y="1428"/>
                  <a:pt x="8734" y="1454"/>
                  <a:pt x="8779" y="1454"/>
                </a:cubicBezTo>
                <a:close/>
                <a:moveTo>
                  <a:pt x="2856" y="1383"/>
                </a:moveTo>
                <a:cubicBezTo>
                  <a:pt x="2856" y="1339"/>
                  <a:pt x="2838" y="1303"/>
                  <a:pt x="2784" y="1303"/>
                </a:cubicBezTo>
                <a:cubicBezTo>
                  <a:pt x="2740" y="1303"/>
                  <a:pt x="2704" y="1330"/>
                  <a:pt x="2704" y="1374"/>
                </a:cubicBezTo>
                <a:cubicBezTo>
                  <a:pt x="2704" y="1419"/>
                  <a:pt x="2722" y="1454"/>
                  <a:pt x="2775" y="1454"/>
                </a:cubicBezTo>
                <a:cubicBezTo>
                  <a:pt x="2820" y="1454"/>
                  <a:pt x="2856" y="1428"/>
                  <a:pt x="2856" y="1383"/>
                </a:cubicBezTo>
                <a:close/>
                <a:moveTo>
                  <a:pt x="2124" y="1312"/>
                </a:moveTo>
                <a:cubicBezTo>
                  <a:pt x="2079" y="1312"/>
                  <a:pt x="2053" y="1330"/>
                  <a:pt x="2053" y="1374"/>
                </a:cubicBezTo>
                <a:cubicBezTo>
                  <a:pt x="2044" y="1419"/>
                  <a:pt x="2070" y="1446"/>
                  <a:pt x="2115" y="1446"/>
                </a:cubicBezTo>
                <a:cubicBezTo>
                  <a:pt x="2160" y="1454"/>
                  <a:pt x="2186" y="1428"/>
                  <a:pt x="2195" y="1374"/>
                </a:cubicBezTo>
                <a:cubicBezTo>
                  <a:pt x="2186" y="1339"/>
                  <a:pt x="2169" y="1312"/>
                  <a:pt x="2124" y="1312"/>
                </a:cubicBezTo>
                <a:close/>
                <a:moveTo>
                  <a:pt x="1464" y="1312"/>
                </a:moveTo>
                <a:cubicBezTo>
                  <a:pt x="1428" y="1312"/>
                  <a:pt x="1401" y="1339"/>
                  <a:pt x="1392" y="1374"/>
                </a:cubicBezTo>
                <a:cubicBezTo>
                  <a:pt x="1392" y="1419"/>
                  <a:pt x="1419" y="1446"/>
                  <a:pt x="1455" y="1446"/>
                </a:cubicBezTo>
                <a:cubicBezTo>
                  <a:pt x="1500" y="1446"/>
                  <a:pt x="1517" y="1419"/>
                  <a:pt x="1526" y="1383"/>
                </a:cubicBezTo>
                <a:cubicBezTo>
                  <a:pt x="1526" y="1339"/>
                  <a:pt x="1508" y="1312"/>
                  <a:pt x="1464" y="1312"/>
                </a:cubicBezTo>
                <a:close/>
                <a:moveTo>
                  <a:pt x="13507" y="6718"/>
                </a:moveTo>
                <a:cubicBezTo>
                  <a:pt x="13507" y="6673"/>
                  <a:pt x="13480" y="6655"/>
                  <a:pt x="13445" y="6647"/>
                </a:cubicBezTo>
                <a:cubicBezTo>
                  <a:pt x="13400" y="6647"/>
                  <a:pt x="13364" y="6673"/>
                  <a:pt x="13364" y="6718"/>
                </a:cubicBezTo>
                <a:cubicBezTo>
                  <a:pt x="13364" y="6762"/>
                  <a:pt x="13391" y="6789"/>
                  <a:pt x="13445" y="6789"/>
                </a:cubicBezTo>
                <a:cubicBezTo>
                  <a:pt x="13480" y="6789"/>
                  <a:pt x="13507" y="6762"/>
                  <a:pt x="13507" y="6718"/>
                </a:cubicBezTo>
                <a:close/>
                <a:moveTo>
                  <a:pt x="13507" y="6049"/>
                </a:moveTo>
                <a:cubicBezTo>
                  <a:pt x="13507" y="6004"/>
                  <a:pt x="13489" y="5969"/>
                  <a:pt x="13445" y="5969"/>
                </a:cubicBezTo>
                <a:cubicBezTo>
                  <a:pt x="13400" y="5969"/>
                  <a:pt x="13373" y="5986"/>
                  <a:pt x="13373" y="6031"/>
                </a:cubicBezTo>
                <a:cubicBezTo>
                  <a:pt x="13364" y="6076"/>
                  <a:pt x="13391" y="6102"/>
                  <a:pt x="13436" y="6111"/>
                </a:cubicBezTo>
                <a:cubicBezTo>
                  <a:pt x="13472" y="6102"/>
                  <a:pt x="13498" y="6084"/>
                  <a:pt x="13507" y="6049"/>
                </a:cubicBezTo>
                <a:close/>
                <a:moveTo>
                  <a:pt x="12098" y="4131"/>
                </a:moveTo>
                <a:cubicBezTo>
                  <a:pt x="12142" y="4131"/>
                  <a:pt x="12169" y="4113"/>
                  <a:pt x="12169" y="4068"/>
                </a:cubicBezTo>
                <a:cubicBezTo>
                  <a:pt x="12169" y="4015"/>
                  <a:pt x="12142" y="3988"/>
                  <a:pt x="12089" y="3988"/>
                </a:cubicBezTo>
                <a:cubicBezTo>
                  <a:pt x="12044" y="3988"/>
                  <a:pt x="12026" y="4015"/>
                  <a:pt x="12026" y="4059"/>
                </a:cubicBezTo>
                <a:cubicBezTo>
                  <a:pt x="12026" y="4104"/>
                  <a:pt x="12044" y="4131"/>
                  <a:pt x="12098" y="4131"/>
                </a:cubicBezTo>
                <a:close/>
                <a:moveTo>
                  <a:pt x="12847" y="4728"/>
                </a:moveTo>
                <a:cubicBezTo>
                  <a:pt x="12856" y="4684"/>
                  <a:pt x="12829" y="4657"/>
                  <a:pt x="12785" y="4648"/>
                </a:cubicBezTo>
                <a:cubicBezTo>
                  <a:pt x="12740" y="4648"/>
                  <a:pt x="12713" y="4675"/>
                  <a:pt x="12713" y="4711"/>
                </a:cubicBezTo>
                <a:cubicBezTo>
                  <a:pt x="12704" y="4755"/>
                  <a:pt x="12731" y="4782"/>
                  <a:pt x="12776" y="4791"/>
                </a:cubicBezTo>
                <a:cubicBezTo>
                  <a:pt x="12811" y="4791"/>
                  <a:pt x="12838" y="4773"/>
                  <a:pt x="12847" y="4728"/>
                </a:cubicBezTo>
                <a:close/>
                <a:moveTo>
                  <a:pt x="4122" y="652"/>
                </a:moveTo>
                <a:cubicBezTo>
                  <a:pt x="4078" y="652"/>
                  <a:pt x="4051" y="669"/>
                  <a:pt x="4051" y="714"/>
                </a:cubicBezTo>
                <a:cubicBezTo>
                  <a:pt x="4042" y="759"/>
                  <a:pt x="4069" y="785"/>
                  <a:pt x="4113" y="794"/>
                </a:cubicBezTo>
                <a:cubicBezTo>
                  <a:pt x="4158" y="794"/>
                  <a:pt x="4185" y="768"/>
                  <a:pt x="4194" y="714"/>
                </a:cubicBezTo>
                <a:cubicBezTo>
                  <a:pt x="4185" y="678"/>
                  <a:pt x="4167" y="652"/>
                  <a:pt x="4122" y="652"/>
                </a:cubicBezTo>
                <a:close/>
                <a:moveTo>
                  <a:pt x="11446" y="3301"/>
                </a:moveTo>
                <a:cubicBezTo>
                  <a:pt x="11393" y="3301"/>
                  <a:pt x="11366" y="3328"/>
                  <a:pt x="11357" y="3381"/>
                </a:cubicBezTo>
                <a:cubicBezTo>
                  <a:pt x="11357" y="3426"/>
                  <a:pt x="11384" y="3453"/>
                  <a:pt x="11429" y="3453"/>
                </a:cubicBezTo>
                <a:cubicBezTo>
                  <a:pt x="11482" y="3462"/>
                  <a:pt x="11509" y="3435"/>
                  <a:pt x="11518" y="3372"/>
                </a:cubicBezTo>
                <a:cubicBezTo>
                  <a:pt x="11509" y="3337"/>
                  <a:pt x="11491" y="3301"/>
                  <a:pt x="11446" y="3301"/>
                </a:cubicBezTo>
                <a:moveTo>
                  <a:pt x="12098" y="3310"/>
                </a:moveTo>
                <a:cubicBezTo>
                  <a:pt x="12053" y="3319"/>
                  <a:pt x="12026" y="3346"/>
                  <a:pt x="12035" y="3381"/>
                </a:cubicBezTo>
                <a:cubicBezTo>
                  <a:pt x="12035" y="3417"/>
                  <a:pt x="12062" y="3444"/>
                  <a:pt x="12098" y="3444"/>
                </a:cubicBezTo>
                <a:cubicBezTo>
                  <a:pt x="12142" y="3444"/>
                  <a:pt x="12160" y="3417"/>
                  <a:pt x="12160" y="3372"/>
                </a:cubicBezTo>
                <a:cubicBezTo>
                  <a:pt x="12151" y="3337"/>
                  <a:pt x="12133" y="3310"/>
                  <a:pt x="12098" y="3310"/>
                </a:cubicBezTo>
                <a:close/>
                <a:moveTo>
                  <a:pt x="3471" y="652"/>
                </a:moveTo>
                <a:cubicBezTo>
                  <a:pt x="3426" y="652"/>
                  <a:pt x="3400" y="669"/>
                  <a:pt x="3391" y="714"/>
                </a:cubicBezTo>
                <a:cubicBezTo>
                  <a:pt x="3391" y="759"/>
                  <a:pt x="3418" y="785"/>
                  <a:pt x="3453" y="785"/>
                </a:cubicBezTo>
                <a:cubicBezTo>
                  <a:pt x="3498" y="794"/>
                  <a:pt x="3525" y="768"/>
                  <a:pt x="3534" y="723"/>
                </a:cubicBezTo>
                <a:cubicBezTo>
                  <a:pt x="3525" y="678"/>
                  <a:pt x="3507" y="652"/>
                  <a:pt x="3471" y="652"/>
                </a:cubicBezTo>
                <a:close/>
                <a:moveTo>
                  <a:pt x="4782" y="643"/>
                </a:moveTo>
                <a:cubicBezTo>
                  <a:pt x="4738" y="643"/>
                  <a:pt x="4711" y="669"/>
                  <a:pt x="4702" y="714"/>
                </a:cubicBezTo>
                <a:cubicBezTo>
                  <a:pt x="4702" y="768"/>
                  <a:pt x="4729" y="794"/>
                  <a:pt x="4782" y="794"/>
                </a:cubicBezTo>
                <a:cubicBezTo>
                  <a:pt x="4827" y="794"/>
                  <a:pt x="4854" y="768"/>
                  <a:pt x="4854" y="723"/>
                </a:cubicBezTo>
                <a:cubicBezTo>
                  <a:pt x="4854" y="678"/>
                  <a:pt x="4827" y="652"/>
                  <a:pt x="4782" y="643"/>
                </a:cubicBezTo>
                <a:close/>
                <a:moveTo>
                  <a:pt x="2784" y="652"/>
                </a:moveTo>
                <a:cubicBezTo>
                  <a:pt x="2740" y="652"/>
                  <a:pt x="2713" y="678"/>
                  <a:pt x="2713" y="714"/>
                </a:cubicBezTo>
                <a:cubicBezTo>
                  <a:pt x="2713" y="759"/>
                  <a:pt x="2740" y="785"/>
                  <a:pt x="2775" y="785"/>
                </a:cubicBezTo>
                <a:cubicBezTo>
                  <a:pt x="2820" y="785"/>
                  <a:pt x="2838" y="759"/>
                  <a:pt x="2847" y="723"/>
                </a:cubicBezTo>
                <a:cubicBezTo>
                  <a:pt x="2847" y="687"/>
                  <a:pt x="2820" y="661"/>
                  <a:pt x="2784" y="652"/>
                </a:cubicBezTo>
                <a:close/>
                <a:moveTo>
                  <a:pt x="12785" y="5308"/>
                </a:moveTo>
                <a:cubicBezTo>
                  <a:pt x="12740" y="5299"/>
                  <a:pt x="12713" y="5317"/>
                  <a:pt x="12704" y="5371"/>
                </a:cubicBezTo>
                <a:cubicBezTo>
                  <a:pt x="12704" y="5415"/>
                  <a:pt x="12722" y="5451"/>
                  <a:pt x="12776" y="5451"/>
                </a:cubicBezTo>
                <a:cubicBezTo>
                  <a:pt x="12820" y="5451"/>
                  <a:pt x="12847" y="5433"/>
                  <a:pt x="12856" y="5380"/>
                </a:cubicBezTo>
                <a:cubicBezTo>
                  <a:pt x="12856" y="5335"/>
                  <a:pt x="12829" y="5308"/>
                  <a:pt x="12785" y="5308"/>
                </a:cubicBezTo>
                <a:close/>
                <a:moveTo>
                  <a:pt x="12695" y="6049"/>
                </a:moveTo>
                <a:cubicBezTo>
                  <a:pt x="12704" y="6093"/>
                  <a:pt x="12731" y="6129"/>
                  <a:pt x="12785" y="6120"/>
                </a:cubicBezTo>
                <a:cubicBezTo>
                  <a:pt x="12838" y="6120"/>
                  <a:pt x="12865" y="6084"/>
                  <a:pt x="12865" y="6031"/>
                </a:cubicBezTo>
                <a:cubicBezTo>
                  <a:pt x="12856" y="5977"/>
                  <a:pt x="12820" y="5951"/>
                  <a:pt x="12776" y="5951"/>
                </a:cubicBezTo>
                <a:cubicBezTo>
                  <a:pt x="12722" y="5960"/>
                  <a:pt x="12686" y="5995"/>
                  <a:pt x="12695" y="6049"/>
                </a:cubicBezTo>
                <a:close/>
                <a:moveTo>
                  <a:pt x="12000" y="6031"/>
                </a:moveTo>
                <a:cubicBezTo>
                  <a:pt x="12000" y="6093"/>
                  <a:pt x="12035" y="6129"/>
                  <a:pt x="12089" y="6129"/>
                </a:cubicBezTo>
                <a:cubicBezTo>
                  <a:pt x="12151" y="6138"/>
                  <a:pt x="12187" y="6102"/>
                  <a:pt x="12187" y="6040"/>
                </a:cubicBezTo>
                <a:cubicBezTo>
                  <a:pt x="12196" y="5986"/>
                  <a:pt x="12160" y="5951"/>
                  <a:pt x="12098" y="5942"/>
                </a:cubicBezTo>
                <a:cubicBezTo>
                  <a:pt x="12044" y="5942"/>
                  <a:pt x="12008" y="5969"/>
                  <a:pt x="12000" y="6031"/>
                </a:cubicBezTo>
                <a:close/>
                <a:moveTo>
                  <a:pt x="3453" y="1294"/>
                </a:moveTo>
                <a:cubicBezTo>
                  <a:pt x="3409" y="1303"/>
                  <a:pt x="3373" y="1330"/>
                  <a:pt x="3382" y="1383"/>
                </a:cubicBezTo>
                <a:cubicBezTo>
                  <a:pt x="3382" y="1437"/>
                  <a:pt x="3418" y="1463"/>
                  <a:pt x="3471" y="1463"/>
                </a:cubicBezTo>
                <a:cubicBezTo>
                  <a:pt x="3516" y="1454"/>
                  <a:pt x="3542" y="1428"/>
                  <a:pt x="3551" y="1374"/>
                </a:cubicBezTo>
                <a:cubicBezTo>
                  <a:pt x="3534" y="1321"/>
                  <a:pt x="3507" y="1285"/>
                  <a:pt x="3453" y="1294"/>
                </a:cubicBezTo>
                <a:close/>
                <a:moveTo>
                  <a:pt x="4212" y="1374"/>
                </a:moveTo>
                <a:cubicBezTo>
                  <a:pt x="4203" y="1330"/>
                  <a:pt x="4176" y="1294"/>
                  <a:pt x="4122" y="1294"/>
                </a:cubicBezTo>
                <a:cubicBezTo>
                  <a:pt x="4069" y="1285"/>
                  <a:pt x="4033" y="1321"/>
                  <a:pt x="4033" y="1374"/>
                </a:cubicBezTo>
                <a:cubicBezTo>
                  <a:pt x="4033" y="1428"/>
                  <a:pt x="4069" y="1463"/>
                  <a:pt x="4122" y="1472"/>
                </a:cubicBezTo>
                <a:cubicBezTo>
                  <a:pt x="4176" y="1463"/>
                  <a:pt x="4212" y="1428"/>
                  <a:pt x="4212" y="1374"/>
                </a:cubicBezTo>
                <a:close/>
                <a:moveTo>
                  <a:pt x="4693" y="1374"/>
                </a:moveTo>
                <a:cubicBezTo>
                  <a:pt x="4684" y="1428"/>
                  <a:pt x="4720" y="1472"/>
                  <a:pt x="4782" y="1472"/>
                </a:cubicBezTo>
                <a:cubicBezTo>
                  <a:pt x="4836" y="1472"/>
                  <a:pt x="4872" y="1437"/>
                  <a:pt x="4872" y="1383"/>
                </a:cubicBezTo>
                <a:cubicBezTo>
                  <a:pt x="4872" y="1330"/>
                  <a:pt x="4836" y="1294"/>
                  <a:pt x="4782" y="1285"/>
                </a:cubicBezTo>
                <a:cubicBezTo>
                  <a:pt x="4729" y="1294"/>
                  <a:pt x="4693" y="1321"/>
                  <a:pt x="4693" y="1374"/>
                </a:cubicBezTo>
                <a:close/>
                <a:moveTo>
                  <a:pt x="28" y="4033"/>
                </a:moveTo>
                <a:cubicBezTo>
                  <a:pt x="28" y="4095"/>
                  <a:pt x="63" y="4131"/>
                  <a:pt x="126" y="4131"/>
                </a:cubicBezTo>
                <a:cubicBezTo>
                  <a:pt x="179" y="4131"/>
                  <a:pt x="215" y="4095"/>
                  <a:pt x="215" y="4042"/>
                </a:cubicBezTo>
                <a:cubicBezTo>
                  <a:pt x="215" y="3979"/>
                  <a:pt x="179" y="3952"/>
                  <a:pt x="108" y="3943"/>
                </a:cubicBezTo>
                <a:cubicBezTo>
                  <a:pt x="63" y="3952"/>
                  <a:pt x="28" y="3979"/>
                  <a:pt x="28" y="4033"/>
                </a:cubicBezTo>
                <a:close/>
                <a:moveTo>
                  <a:pt x="5371" y="1374"/>
                </a:moveTo>
                <a:cubicBezTo>
                  <a:pt x="5362" y="1428"/>
                  <a:pt x="5398" y="1472"/>
                  <a:pt x="5460" y="1472"/>
                </a:cubicBezTo>
                <a:cubicBezTo>
                  <a:pt x="5514" y="1472"/>
                  <a:pt x="5550" y="1437"/>
                  <a:pt x="5550" y="1383"/>
                </a:cubicBezTo>
                <a:cubicBezTo>
                  <a:pt x="5559" y="1330"/>
                  <a:pt x="5523" y="1294"/>
                  <a:pt x="5460" y="1285"/>
                </a:cubicBezTo>
                <a:cubicBezTo>
                  <a:pt x="5416" y="1294"/>
                  <a:pt x="5371" y="1312"/>
                  <a:pt x="5371" y="1374"/>
                </a:cubicBezTo>
                <a:close/>
                <a:moveTo>
                  <a:pt x="6121" y="1285"/>
                </a:moveTo>
                <a:cubicBezTo>
                  <a:pt x="6067" y="1285"/>
                  <a:pt x="6031" y="1321"/>
                  <a:pt x="6031" y="1374"/>
                </a:cubicBezTo>
                <a:cubicBezTo>
                  <a:pt x="6031" y="1428"/>
                  <a:pt x="6067" y="1472"/>
                  <a:pt x="6121" y="1472"/>
                </a:cubicBezTo>
                <a:cubicBezTo>
                  <a:pt x="6174" y="1472"/>
                  <a:pt x="6201" y="1428"/>
                  <a:pt x="6210" y="1383"/>
                </a:cubicBezTo>
                <a:cubicBezTo>
                  <a:pt x="6210" y="1330"/>
                  <a:pt x="6174" y="1294"/>
                  <a:pt x="6121" y="1285"/>
                </a:cubicBezTo>
                <a:close/>
                <a:moveTo>
                  <a:pt x="6692" y="1374"/>
                </a:moveTo>
                <a:cubicBezTo>
                  <a:pt x="6692" y="1428"/>
                  <a:pt x="6718" y="1463"/>
                  <a:pt x="6772" y="1472"/>
                </a:cubicBezTo>
                <a:cubicBezTo>
                  <a:pt x="6834" y="1472"/>
                  <a:pt x="6870" y="1437"/>
                  <a:pt x="6870" y="1374"/>
                </a:cubicBezTo>
                <a:cubicBezTo>
                  <a:pt x="6870" y="1321"/>
                  <a:pt x="6834" y="1294"/>
                  <a:pt x="6781" y="1285"/>
                </a:cubicBezTo>
                <a:cubicBezTo>
                  <a:pt x="6727" y="1294"/>
                  <a:pt x="6692" y="1321"/>
                  <a:pt x="6692" y="1374"/>
                </a:cubicBezTo>
                <a:close/>
                <a:moveTo>
                  <a:pt x="7530" y="1383"/>
                </a:moveTo>
                <a:cubicBezTo>
                  <a:pt x="7530" y="1330"/>
                  <a:pt x="7494" y="1294"/>
                  <a:pt x="7450" y="1294"/>
                </a:cubicBezTo>
                <a:cubicBezTo>
                  <a:pt x="7396" y="1285"/>
                  <a:pt x="7352" y="1321"/>
                  <a:pt x="7352" y="1374"/>
                </a:cubicBezTo>
                <a:cubicBezTo>
                  <a:pt x="7343" y="1428"/>
                  <a:pt x="7378" y="1454"/>
                  <a:pt x="7441" y="1472"/>
                </a:cubicBezTo>
                <a:cubicBezTo>
                  <a:pt x="7486" y="1463"/>
                  <a:pt x="7521" y="1437"/>
                  <a:pt x="7530" y="1383"/>
                </a:cubicBezTo>
                <a:close/>
                <a:moveTo>
                  <a:pt x="206" y="3390"/>
                </a:moveTo>
                <a:cubicBezTo>
                  <a:pt x="206" y="3337"/>
                  <a:pt x="179" y="3301"/>
                  <a:pt x="126" y="3292"/>
                </a:cubicBezTo>
                <a:cubicBezTo>
                  <a:pt x="72" y="3292"/>
                  <a:pt x="45" y="3328"/>
                  <a:pt x="36" y="3372"/>
                </a:cubicBezTo>
                <a:cubicBezTo>
                  <a:pt x="28" y="3426"/>
                  <a:pt x="63" y="3453"/>
                  <a:pt x="117" y="3462"/>
                </a:cubicBezTo>
                <a:cubicBezTo>
                  <a:pt x="170" y="3462"/>
                  <a:pt x="197" y="3435"/>
                  <a:pt x="206" y="3390"/>
                </a:cubicBezTo>
                <a:close/>
                <a:moveTo>
                  <a:pt x="714" y="3372"/>
                </a:moveTo>
                <a:cubicBezTo>
                  <a:pt x="706" y="3435"/>
                  <a:pt x="741" y="3471"/>
                  <a:pt x="804" y="3471"/>
                </a:cubicBezTo>
                <a:cubicBezTo>
                  <a:pt x="857" y="3471"/>
                  <a:pt x="893" y="3435"/>
                  <a:pt x="893" y="3381"/>
                </a:cubicBezTo>
                <a:cubicBezTo>
                  <a:pt x="902" y="3319"/>
                  <a:pt x="857" y="3292"/>
                  <a:pt x="795" y="3283"/>
                </a:cubicBezTo>
                <a:cubicBezTo>
                  <a:pt x="750" y="3292"/>
                  <a:pt x="714" y="3319"/>
                  <a:pt x="714" y="3372"/>
                </a:cubicBezTo>
                <a:close/>
                <a:moveTo>
                  <a:pt x="10215" y="3381"/>
                </a:moveTo>
                <a:cubicBezTo>
                  <a:pt x="10215" y="3328"/>
                  <a:pt x="10189" y="3283"/>
                  <a:pt x="10126" y="3283"/>
                </a:cubicBezTo>
                <a:cubicBezTo>
                  <a:pt x="10064" y="3274"/>
                  <a:pt x="10028" y="3310"/>
                  <a:pt x="10028" y="3381"/>
                </a:cubicBezTo>
                <a:cubicBezTo>
                  <a:pt x="10028" y="3435"/>
                  <a:pt x="10064" y="3471"/>
                  <a:pt x="10117" y="3480"/>
                </a:cubicBezTo>
                <a:cubicBezTo>
                  <a:pt x="10180" y="3471"/>
                  <a:pt x="10215" y="3444"/>
                  <a:pt x="10215" y="3381"/>
                </a:cubicBezTo>
                <a:close/>
                <a:moveTo>
                  <a:pt x="10867" y="3381"/>
                </a:moveTo>
                <a:cubicBezTo>
                  <a:pt x="10876" y="3328"/>
                  <a:pt x="10840" y="3292"/>
                  <a:pt x="10786" y="3292"/>
                </a:cubicBezTo>
                <a:cubicBezTo>
                  <a:pt x="10724" y="3283"/>
                  <a:pt x="10688" y="3319"/>
                  <a:pt x="10688" y="3381"/>
                </a:cubicBezTo>
                <a:cubicBezTo>
                  <a:pt x="10688" y="3435"/>
                  <a:pt x="10724" y="3462"/>
                  <a:pt x="10777" y="3471"/>
                </a:cubicBezTo>
                <a:cubicBezTo>
                  <a:pt x="10831" y="3462"/>
                  <a:pt x="10867" y="3435"/>
                  <a:pt x="10867" y="3381"/>
                </a:cubicBezTo>
                <a:close/>
                <a:moveTo>
                  <a:pt x="884" y="2721"/>
                </a:moveTo>
                <a:cubicBezTo>
                  <a:pt x="884" y="2668"/>
                  <a:pt x="848" y="2632"/>
                  <a:pt x="795" y="2632"/>
                </a:cubicBezTo>
                <a:cubicBezTo>
                  <a:pt x="741" y="2641"/>
                  <a:pt x="714" y="2677"/>
                  <a:pt x="723" y="2730"/>
                </a:cubicBezTo>
                <a:cubicBezTo>
                  <a:pt x="723" y="2775"/>
                  <a:pt x="759" y="2802"/>
                  <a:pt x="804" y="2802"/>
                </a:cubicBezTo>
                <a:cubicBezTo>
                  <a:pt x="857" y="2793"/>
                  <a:pt x="884" y="2766"/>
                  <a:pt x="884" y="2721"/>
                </a:cubicBezTo>
                <a:close/>
                <a:moveTo>
                  <a:pt x="12008" y="5380"/>
                </a:moveTo>
                <a:cubicBezTo>
                  <a:pt x="12008" y="5433"/>
                  <a:pt x="12044" y="5469"/>
                  <a:pt x="12089" y="5469"/>
                </a:cubicBezTo>
                <a:cubicBezTo>
                  <a:pt x="12151" y="5469"/>
                  <a:pt x="12187" y="5433"/>
                  <a:pt x="12187" y="5371"/>
                </a:cubicBezTo>
                <a:cubicBezTo>
                  <a:pt x="12187" y="5317"/>
                  <a:pt x="12151" y="5291"/>
                  <a:pt x="12098" y="5291"/>
                </a:cubicBezTo>
                <a:cubicBezTo>
                  <a:pt x="12044" y="5299"/>
                  <a:pt x="12008" y="5326"/>
                  <a:pt x="12008" y="5380"/>
                </a:cubicBezTo>
                <a:close/>
                <a:moveTo>
                  <a:pt x="28" y="4720"/>
                </a:moveTo>
                <a:cubicBezTo>
                  <a:pt x="28" y="4773"/>
                  <a:pt x="54" y="4809"/>
                  <a:pt x="117" y="4818"/>
                </a:cubicBezTo>
                <a:cubicBezTo>
                  <a:pt x="179" y="4818"/>
                  <a:pt x="215" y="4782"/>
                  <a:pt x="215" y="4720"/>
                </a:cubicBezTo>
                <a:cubicBezTo>
                  <a:pt x="215" y="4657"/>
                  <a:pt x="179" y="4630"/>
                  <a:pt x="117" y="4621"/>
                </a:cubicBezTo>
                <a:cubicBezTo>
                  <a:pt x="63" y="4630"/>
                  <a:pt x="28" y="4657"/>
                  <a:pt x="28" y="4720"/>
                </a:cubicBezTo>
                <a:close/>
                <a:moveTo>
                  <a:pt x="11339" y="4720"/>
                </a:moveTo>
                <a:cubicBezTo>
                  <a:pt x="11339" y="4773"/>
                  <a:pt x="11375" y="4809"/>
                  <a:pt x="11438" y="4818"/>
                </a:cubicBezTo>
                <a:cubicBezTo>
                  <a:pt x="11491" y="4818"/>
                  <a:pt x="11527" y="4782"/>
                  <a:pt x="11536" y="4720"/>
                </a:cubicBezTo>
                <a:cubicBezTo>
                  <a:pt x="11536" y="4666"/>
                  <a:pt x="11500" y="4630"/>
                  <a:pt x="11438" y="4621"/>
                </a:cubicBezTo>
                <a:cubicBezTo>
                  <a:pt x="11384" y="4630"/>
                  <a:pt x="11348" y="4657"/>
                  <a:pt x="11339" y="4720"/>
                </a:cubicBezTo>
                <a:close/>
                <a:moveTo>
                  <a:pt x="12107" y="4639"/>
                </a:moveTo>
                <a:cubicBezTo>
                  <a:pt x="12053" y="4630"/>
                  <a:pt x="12017" y="4666"/>
                  <a:pt x="12008" y="4720"/>
                </a:cubicBezTo>
                <a:cubicBezTo>
                  <a:pt x="12008" y="4764"/>
                  <a:pt x="12044" y="4800"/>
                  <a:pt x="12089" y="4800"/>
                </a:cubicBezTo>
                <a:cubicBezTo>
                  <a:pt x="12142" y="4809"/>
                  <a:pt x="12178" y="4773"/>
                  <a:pt x="12187" y="4720"/>
                </a:cubicBezTo>
                <a:cubicBezTo>
                  <a:pt x="12178" y="4675"/>
                  <a:pt x="12151" y="4639"/>
                  <a:pt x="12107" y="4639"/>
                </a:cubicBezTo>
                <a:close/>
                <a:moveTo>
                  <a:pt x="2035" y="2061"/>
                </a:moveTo>
                <a:cubicBezTo>
                  <a:pt x="2035" y="2115"/>
                  <a:pt x="2062" y="2141"/>
                  <a:pt x="2115" y="2150"/>
                </a:cubicBezTo>
                <a:cubicBezTo>
                  <a:pt x="2169" y="2150"/>
                  <a:pt x="2204" y="2115"/>
                  <a:pt x="2204" y="2070"/>
                </a:cubicBezTo>
                <a:cubicBezTo>
                  <a:pt x="2213" y="2008"/>
                  <a:pt x="2178" y="1981"/>
                  <a:pt x="2124" y="1972"/>
                </a:cubicBezTo>
                <a:cubicBezTo>
                  <a:pt x="2070" y="1981"/>
                  <a:pt x="2035" y="2008"/>
                  <a:pt x="2035" y="2061"/>
                </a:cubicBezTo>
                <a:close/>
                <a:moveTo>
                  <a:pt x="2873" y="2061"/>
                </a:moveTo>
                <a:cubicBezTo>
                  <a:pt x="2873" y="2008"/>
                  <a:pt x="2838" y="1972"/>
                  <a:pt x="2775" y="1972"/>
                </a:cubicBezTo>
                <a:cubicBezTo>
                  <a:pt x="2722" y="1972"/>
                  <a:pt x="2686" y="1999"/>
                  <a:pt x="2686" y="2061"/>
                </a:cubicBezTo>
                <a:cubicBezTo>
                  <a:pt x="2686" y="2115"/>
                  <a:pt x="2722" y="2150"/>
                  <a:pt x="2784" y="2159"/>
                </a:cubicBezTo>
                <a:cubicBezTo>
                  <a:pt x="2838" y="2150"/>
                  <a:pt x="2873" y="2124"/>
                  <a:pt x="2873" y="2061"/>
                </a:cubicBezTo>
                <a:close/>
                <a:moveTo>
                  <a:pt x="3462" y="1963"/>
                </a:moveTo>
                <a:cubicBezTo>
                  <a:pt x="3409" y="1963"/>
                  <a:pt x="3364" y="1999"/>
                  <a:pt x="3364" y="2052"/>
                </a:cubicBezTo>
                <a:cubicBezTo>
                  <a:pt x="3364" y="2124"/>
                  <a:pt x="3400" y="2159"/>
                  <a:pt x="3462" y="2159"/>
                </a:cubicBezTo>
                <a:cubicBezTo>
                  <a:pt x="3525" y="2159"/>
                  <a:pt x="3551" y="2115"/>
                  <a:pt x="3560" y="2061"/>
                </a:cubicBezTo>
                <a:cubicBezTo>
                  <a:pt x="3551" y="1999"/>
                  <a:pt x="3525" y="1963"/>
                  <a:pt x="3462" y="1963"/>
                </a:cubicBezTo>
                <a:close/>
                <a:moveTo>
                  <a:pt x="8030" y="2061"/>
                </a:moveTo>
                <a:cubicBezTo>
                  <a:pt x="8030" y="2124"/>
                  <a:pt x="8056" y="2150"/>
                  <a:pt x="8119" y="2159"/>
                </a:cubicBezTo>
                <a:cubicBezTo>
                  <a:pt x="8181" y="2159"/>
                  <a:pt x="8217" y="2124"/>
                  <a:pt x="8217" y="2061"/>
                </a:cubicBezTo>
                <a:cubicBezTo>
                  <a:pt x="8217" y="1999"/>
                  <a:pt x="8181" y="1972"/>
                  <a:pt x="8119" y="1963"/>
                </a:cubicBezTo>
                <a:cubicBezTo>
                  <a:pt x="8065" y="1972"/>
                  <a:pt x="8030" y="1999"/>
                  <a:pt x="8030" y="2061"/>
                </a:cubicBezTo>
                <a:moveTo>
                  <a:pt x="8779" y="1972"/>
                </a:moveTo>
                <a:cubicBezTo>
                  <a:pt x="8726" y="1972"/>
                  <a:pt x="8690" y="2008"/>
                  <a:pt x="8690" y="2061"/>
                </a:cubicBezTo>
                <a:cubicBezTo>
                  <a:pt x="8690" y="2115"/>
                  <a:pt x="8726" y="2150"/>
                  <a:pt x="8788" y="2150"/>
                </a:cubicBezTo>
                <a:cubicBezTo>
                  <a:pt x="8842" y="2150"/>
                  <a:pt x="8868" y="2115"/>
                  <a:pt x="8868" y="2061"/>
                </a:cubicBezTo>
                <a:cubicBezTo>
                  <a:pt x="8859" y="2008"/>
                  <a:pt x="8833" y="1972"/>
                  <a:pt x="8779" y="1972"/>
                </a:cubicBezTo>
                <a:close/>
                <a:moveTo>
                  <a:pt x="9430" y="1981"/>
                </a:moveTo>
                <a:cubicBezTo>
                  <a:pt x="9386" y="1981"/>
                  <a:pt x="9350" y="2017"/>
                  <a:pt x="9350" y="2061"/>
                </a:cubicBezTo>
                <a:cubicBezTo>
                  <a:pt x="9359" y="2115"/>
                  <a:pt x="9395" y="2150"/>
                  <a:pt x="9448" y="2141"/>
                </a:cubicBezTo>
                <a:cubicBezTo>
                  <a:pt x="9493" y="2141"/>
                  <a:pt x="9520" y="2106"/>
                  <a:pt x="9520" y="2052"/>
                </a:cubicBezTo>
                <a:cubicBezTo>
                  <a:pt x="9511" y="2008"/>
                  <a:pt x="9484" y="1972"/>
                  <a:pt x="9430" y="1981"/>
                </a:cubicBezTo>
                <a:close/>
                <a:moveTo>
                  <a:pt x="8128" y="1294"/>
                </a:moveTo>
                <a:cubicBezTo>
                  <a:pt x="8074" y="1285"/>
                  <a:pt x="8039" y="1321"/>
                  <a:pt x="8039" y="1374"/>
                </a:cubicBezTo>
                <a:cubicBezTo>
                  <a:pt x="8030" y="1428"/>
                  <a:pt x="8065" y="1454"/>
                  <a:pt x="8110" y="1463"/>
                </a:cubicBezTo>
                <a:cubicBezTo>
                  <a:pt x="8164" y="1472"/>
                  <a:pt x="8199" y="1437"/>
                  <a:pt x="8208" y="1383"/>
                </a:cubicBezTo>
                <a:cubicBezTo>
                  <a:pt x="8199" y="1330"/>
                  <a:pt x="8172" y="1303"/>
                  <a:pt x="8128" y="1294"/>
                </a:cubicBezTo>
                <a:close/>
                <a:moveTo>
                  <a:pt x="10679" y="4050"/>
                </a:moveTo>
                <a:cubicBezTo>
                  <a:pt x="10679" y="4113"/>
                  <a:pt x="10706" y="4149"/>
                  <a:pt x="10768" y="4158"/>
                </a:cubicBezTo>
                <a:cubicBezTo>
                  <a:pt x="10831" y="4158"/>
                  <a:pt x="10876" y="4131"/>
                  <a:pt x="10876" y="4059"/>
                </a:cubicBezTo>
                <a:cubicBezTo>
                  <a:pt x="10876" y="4006"/>
                  <a:pt x="10840" y="3970"/>
                  <a:pt x="10786" y="3961"/>
                </a:cubicBezTo>
                <a:cubicBezTo>
                  <a:pt x="10724" y="3970"/>
                  <a:pt x="10688" y="3997"/>
                  <a:pt x="10679" y="4050"/>
                </a:cubicBezTo>
                <a:close/>
                <a:moveTo>
                  <a:pt x="11446" y="3970"/>
                </a:moveTo>
                <a:cubicBezTo>
                  <a:pt x="11393" y="3970"/>
                  <a:pt x="11348" y="3997"/>
                  <a:pt x="11348" y="4050"/>
                </a:cubicBezTo>
                <a:cubicBezTo>
                  <a:pt x="11339" y="4113"/>
                  <a:pt x="11375" y="4149"/>
                  <a:pt x="11438" y="4149"/>
                </a:cubicBezTo>
                <a:cubicBezTo>
                  <a:pt x="11491" y="4149"/>
                  <a:pt x="11518" y="4113"/>
                  <a:pt x="11527" y="4059"/>
                </a:cubicBezTo>
                <a:cubicBezTo>
                  <a:pt x="11527" y="4015"/>
                  <a:pt x="11500" y="3970"/>
                  <a:pt x="11446" y="3970"/>
                </a:cubicBezTo>
                <a:close/>
                <a:moveTo>
                  <a:pt x="10117" y="2632"/>
                </a:moveTo>
                <a:cubicBezTo>
                  <a:pt x="10064" y="2632"/>
                  <a:pt x="10037" y="2668"/>
                  <a:pt x="10028" y="2712"/>
                </a:cubicBezTo>
                <a:cubicBezTo>
                  <a:pt x="10028" y="2775"/>
                  <a:pt x="10064" y="2810"/>
                  <a:pt x="10117" y="2810"/>
                </a:cubicBezTo>
                <a:cubicBezTo>
                  <a:pt x="10171" y="2810"/>
                  <a:pt x="10206" y="2775"/>
                  <a:pt x="10206" y="2721"/>
                </a:cubicBezTo>
                <a:cubicBezTo>
                  <a:pt x="10198" y="2668"/>
                  <a:pt x="10171" y="2632"/>
                  <a:pt x="10117" y="2632"/>
                </a:cubicBezTo>
                <a:close/>
                <a:moveTo>
                  <a:pt x="9439" y="2623"/>
                </a:moveTo>
                <a:cubicBezTo>
                  <a:pt x="9377" y="2623"/>
                  <a:pt x="9341" y="2659"/>
                  <a:pt x="9341" y="2721"/>
                </a:cubicBezTo>
                <a:cubicBezTo>
                  <a:pt x="9341" y="2784"/>
                  <a:pt x="9377" y="2810"/>
                  <a:pt x="9439" y="2810"/>
                </a:cubicBezTo>
                <a:cubicBezTo>
                  <a:pt x="9502" y="2810"/>
                  <a:pt x="9528" y="2775"/>
                  <a:pt x="9537" y="2721"/>
                </a:cubicBezTo>
                <a:cubicBezTo>
                  <a:pt x="9528" y="2659"/>
                  <a:pt x="9493" y="2623"/>
                  <a:pt x="9439" y="2623"/>
                </a:cubicBezTo>
                <a:close/>
                <a:moveTo>
                  <a:pt x="2026" y="2712"/>
                </a:moveTo>
                <a:cubicBezTo>
                  <a:pt x="2017" y="2775"/>
                  <a:pt x="2053" y="2810"/>
                  <a:pt x="2115" y="2819"/>
                </a:cubicBezTo>
                <a:cubicBezTo>
                  <a:pt x="2178" y="2819"/>
                  <a:pt x="2213" y="2784"/>
                  <a:pt x="2213" y="2721"/>
                </a:cubicBezTo>
                <a:cubicBezTo>
                  <a:pt x="2222" y="2659"/>
                  <a:pt x="2186" y="2632"/>
                  <a:pt x="2124" y="2623"/>
                </a:cubicBezTo>
                <a:cubicBezTo>
                  <a:pt x="2062" y="2623"/>
                  <a:pt x="2026" y="2650"/>
                  <a:pt x="2026" y="2712"/>
                </a:cubicBezTo>
                <a:close/>
                <a:moveTo>
                  <a:pt x="1473" y="2632"/>
                </a:moveTo>
                <a:cubicBezTo>
                  <a:pt x="1419" y="2623"/>
                  <a:pt x="1375" y="2659"/>
                  <a:pt x="1375" y="2712"/>
                </a:cubicBezTo>
                <a:cubicBezTo>
                  <a:pt x="1366" y="2766"/>
                  <a:pt x="1401" y="2810"/>
                  <a:pt x="1464" y="2810"/>
                </a:cubicBezTo>
                <a:cubicBezTo>
                  <a:pt x="1517" y="2810"/>
                  <a:pt x="1544" y="2775"/>
                  <a:pt x="1553" y="2721"/>
                </a:cubicBezTo>
                <a:cubicBezTo>
                  <a:pt x="1553" y="2677"/>
                  <a:pt x="1526" y="2632"/>
                  <a:pt x="1473" y="2632"/>
                </a:cubicBezTo>
                <a:close/>
                <a:moveTo>
                  <a:pt x="12695" y="6718"/>
                </a:moveTo>
                <a:cubicBezTo>
                  <a:pt x="12695" y="6771"/>
                  <a:pt x="12722" y="6807"/>
                  <a:pt x="12776" y="6807"/>
                </a:cubicBezTo>
                <a:cubicBezTo>
                  <a:pt x="12829" y="6807"/>
                  <a:pt x="12865" y="6780"/>
                  <a:pt x="12865" y="6727"/>
                </a:cubicBezTo>
                <a:cubicBezTo>
                  <a:pt x="12865" y="6664"/>
                  <a:pt x="12829" y="6638"/>
                  <a:pt x="12776" y="6629"/>
                </a:cubicBezTo>
                <a:cubicBezTo>
                  <a:pt x="12722" y="6638"/>
                  <a:pt x="12686" y="6664"/>
                  <a:pt x="12695" y="6718"/>
                </a:cubicBezTo>
                <a:moveTo>
                  <a:pt x="4881" y="2061"/>
                </a:moveTo>
                <a:cubicBezTo>
                  <a:pt x="4881" y="1990"/>
                  <a:pt x="4836" y="1954"/>
                  <a:pt x="4774" y="1954"/>
                </a:cubicBezTo>
                <a:cubicBezTo>
                  <a:pt x="4711" y="1963"/>
                  <a:pt x="4675" y="1999"/>
                  <a:pt x="4675" y="2061"/>
                </a:cubicBezTo>
                <a:cubicBezTo>
                  <a:pt x="4675" y="2132"/>
                  <a:pt x="4720" y="2159"/>
                  <a:pt x="4782" y="2168"/>
                </a:cubicBezTo>
                <a:cubicBezTo>
                  <a:pt x="4845" y="2159"/>
                  <a:pt x="4881" y="2124"/>
                  <a:pt x="4881" y="2061"/>
                </a:cubicBezTo>
                <a:close/>
                <a:moveTo>
                  <a:pt x="2677" y="2721"/>
                </a:moveTo>
                <a:cubicBezTo>
                  <a:pt x="2677" y="2784"/>
                  <a:pt x="2722" y="2828"/>
                  <a:pt x="2784" y="2819"/>
                </a:cubicBezTo>
                <a:cubicBezTo>
                  <a:pt x="2847" y="2819"/>
                  <a:pt x="2882" y="2784"/>
                  <a:pt x="2882" y="2712"/>
                </a:cubicBezTo>
                <a:cubicBezTo>
                  <a:pt x="2882" y="2650"/>
                  <a:pt x="2838" y="2623"/>
                  <a:pt x="2775" y="2614"/>
                </a:cubicBezTo>
                <a:cubicBezTo>
                  <a:pt x="2713" y="2623"/>
                  <a:pt x="2677" y="2659"/>
                  <a:pt x="2677" y="2721"/>
                </a:cubicBezTo>
                <a:close/>
                <a:moveTo>
                  <a:pt x="8681" y="2721"/>
                </a:moveTo>
                <a:cubicBezTo>
                  <a:pt x="8681" y="2793"/>
                  <a:pt x="8726" y="2819"/>
                  <a:pt x="8788" y="2819"/>
                </a:cubicBezTo>
                <a:cubicBezTo>
                  <a:pt x="8842" y="2819"/>
                  <a:pt x="8877" y="2775"/>
                  <a:pt x="8877" y="2721"/>
                </a:cubicBezTo>
                <a:cubicBezTo>
                  <a:pt x="8877" y="2659"/>
                  <a:pt x="8842" y="2623"/>
                  <a:pt x="8779" y="2614"/>
                </a:cubicBezTo>
                <a:cubicBezTo>
                  <a:pt x="8717" y="2623"/>
                  <a:pt x="8672" y="2659"/>
                  <a:pt x="8681" y="2721"/>
                </a:cubicBezTo>
                <a:close/>
                <a:moveTo>
                  <a:pt x="706" y="4042"/>
                </a:moveTo>
                <a:cubicBezTo>
                  <a:pt x="706" y="4095"/>
                  <a:pt x="732" y="4131"/>
                  <a:pt x="795" y="4140"/>
                </a:cubicBezTo>
                <a:cubicBezTo>
                  <a:pt x="857" y="4140"/>
                  <a:pt x="902" y="4104"/>
                  <a:pt x="902" y="4042"/>
                </a:cubicBezTo>
                <a:cubicBezTo>
                  <a:pt x="902" y="3979"/>
                  <a:pt x="866" y="3943"/>
                  <a:pt x="804" y="3935"/>
                </a:cubicBezTo>
                <a:cubicBezTo>
                  <a:pt x="741" y="3943"/>
                  <a:pt x="706" y="3970"/>
                  <a:pt x="706" y="4042"/>
                </a:cubicBezTo>
                <a:close/>
                <a:moveTo>
                  <a:pt x="1366" y="3381"/>
                </a:moveTo>
                <a:cubicBezTo>
                  <a:pt x="1366" y="3435"/>
                  <a:pt x="1392" y="3471"/>
                  <a:pt x="1455" y="3480"/>
                </a:cubicBezTo>
                <a:cubicBezTo>
                  <a:pt x="1517" y="3480"/>
                  <a:pt x="1562" y="3453"/>
                  <a:pt x="1562" y="3381"/>
                </a:cubicBezTo>
                <a:cubicBezTo>
                  <a:pt x="1562" y="3319"/>
                  <a:pt x="1526" y="3283"/>
                  <a:pt x="1464" y="3274"/>
                </a:cubicBezTo>
                <a:cubicBezTo>
                  <a:pt x="1401" y="3283"/>
                  <a:pt x="1366" y="3310"/>
                  <a:pt x="1366" y="3381"/>
                </a:cubicBezTo>
                <a:close/>
                <a:moveTo>
                  <a:pt x="11339" y="5380"/>
                </a:moveTo>
                <a:cubicBezTo>
                  <a:pt x="11339" y="5451"/>
                  <a:pt x="11384" y="5478"/>
                  <a:pt x="11446" y="5478"/>
                </a:cubicBezTo>
                <a:cubicBezTo>
                  <a:pt x="11500" y="5478"/>
                  <a:pt x="11536" y="5442"/>
                  <a:pt x="11536" y="5380"/>
                </a:cubicBezTo>
                <a:cubicBezTo>
                  <a:pt x="11536" y="5317"/>
                  <a:pt x="11500" y="5282"/>
                  <a:pt x="11438" y="5273"/>
                </a:cubicBezTo>
                <a:cubicBezTo>
                  <a:pt x="11375" y="5282"/>
                  <a:pt x="11330" y="5317"/>
                  <a:pt x="11339" y="5380"/>
                </a:cubicBezTo>
                <a:close/>
                <a:moveTo>
                  <a:pt x="4113" y="1963"/>
                </a:moveTo>
                <a:cubicBezTo>
                  <a:pt x="4051" y="1963"/>
                  <a:pt x="4024" y="1999"/>
                  <a:pt x="4024" y="2061"/>
                </a:cubicBezTo>
                <a:cubicBezTo>
                  <a:pt x="4024" y="2124"/>
                  <a:pt x="4060" y="2159"/>
                  <a:pt x="4122" y="2159"/>
                </a:cubicBezTo>
                <a:cubicBezTo>
                  <a:pt x="4185" y="2159"/>
                  <a:pt x="4220" y="2124"/>
                  <a:pt x="4220" y="2052"/>
                </a:cubicBezTo>
                <a:cubicBezTo>
                  <a:pt x="4212" y="1990"/>
                  <a:pt x="4176" y="1954"/>
                  <a:pt x="4113" y="1963"/>
                </a:cubicBezTo>
                <a:close/>
                <a:moveTo>
                  <a:pt x="10786" y="4613"/>
                </a:moveTo>
                <a:cubicBezTo>
                  <a:pt x="10715" y="4613"/>
                  <a:pt x="10670" y="4648"/>
                  <a:pt x="10670" y="4720"/>
                </a:cubicBezTo>
                <a:cubicBezTo>
                  <a:pt x="10670" y="4782"/>
                  <a:pt x="10715" y="4827"/>
                  <a:pt x="10768" y="4827"/>
                </a:cubicBezTo>
                <a:cubicBezTo>
                  <a:pt x="10840" y="4827"/>
                  <a:pt x="10876" y="4791"/>
                  <a:pt x="10884" y="4720"/>
                </a:cubicBezTo>
                <a:cubicBezTo>
                  <a:pt x="10884" y="4657"/>
                  <a:pt x="10849" y="4613"/>
                  <a:pt x="10786" y="4613"/>
                </a:cubicBezTo>
                <a:close/>
                <a:moveTo>
                  <a:pt x="9439" y="3274"/>
                </a:moveTo>
                <a:cubicBezTo>
                  <a:pt x="9377" y="3265"/>
                  <a:pt x="9332" y="3310"/>
                  <a:pt x="9332" y="3381"/>
                </a:cubicBezTo>
                <a:cubicBezTo>
                  <a:pt x="9332" y="3444"/>
                  <a:pt x="9368" y="3480"/>
                  <a:pt x="9430" y="3488"/>
                </a:cubicBezTo>
                <a:cubicBezTo>
                  <a:pt x="9502" y="3488"/>
                  <a:pt x="9537" y="3444"/>
                  <a:pt x="9546" y="3381"/>
                </a:cubicBezTo>
                <a:cubicBezTo>
                  <a:pt x="9537" y="3319"/>
                  <a:pt x="9502" y="3274"/>
                  <a:pt x="9439" y="3274"/>
                </a:cubicBezTo>
                <a:close/>
                <a:moveTo>
                  <a:pt x="3355" y="2730"/>
                </a:moveTo>
                <a:cubicBezTo>
                  <a:pt x="3355" y="2793"/>
                  <a:pt x="3400" y="2828"/>
                  <a:pt x="3462" y="2828"/>
                </a:cubicBezTo>
                <a:cubicBezTo>
                  <a:pt x="3525" y="2828"/>
                  <a:pt x="3569" y="2784"/>
                  <a:pt x="3569" y="2721"/>
                </a:cubicBezTo>
                <a:cubicBezTo>
                  <a:pt x="3569" y="2650"/>
                  <a:pt x="3525" y="2614"/>
                  <a:pt x="3462" y="2605"/>
                </a:cubicBezTo>
                <a:cubicBezTo>
                  <a:pt x="3391" y="2623"/>
                  <a:pt x="3346" y="2659"/>
                  <a:pt x="3355" y="2730"/>
                </a:cubicBezTo>
                <a:close/>
                <a:moveTo>
                  <a:pt x="10117" y="4166"/>
                </a:moveTo>
                <a:cubicBezTo>
                  <a:pt x="10189" y="4166"/>
                  <a:pt x="10224" y="4122"/>
                  <a:pt x="10224" y="4059"/>
                </a:cubicBezTo>
                <a:cubicBezTo>
                  <a:pt x="10224" y="3988"/>
                  <a:pt x="10180" y="3952"/>
                  <a:pt x="10108" y="3952"/>
                </a:cubicBezTo>
                <a:cubicBezTo>
                  <a:pt x="10055" y="3961"/>
                  <a:pt x="10019" y="3997"/>
                  <a:pt x="10010" y="4059"/>
                </a:cubicBezTo>
                <a:cubicBezTo>
                  <a:pt x="10019" y="4122"/>
                  <a:pt x="10055" y="4166"/>
                  <a:pt x="10117" y="4166"/>
                </a:cubicBezTo>
                <a:close/>
                <a:moveTo>
                  <a:pt x="11545" y="6031"/>
                </a:moveTo>
                <a:cubicBezTo>
                  <a:pt x="11536" y="5969"/>
                  <a:pt x="11500" y="5924"/>
                  <a:pt x="11438" y="5933"/>
                </a:cubicBezTo>
                <a:cubicBezTo>
                  <a:pt x="11366" y="5933"/>
                  <a:pt x="11322" y="5977"/>
                  <a:pt x="11330" y="6049"/>
                </a:cubicBezTo>
                <a:cubicBezTo>
                  <a:pt x="11339" y="6111"/>
                  <a:pt x="11375" y="6138"/>
                  <a:pt x="11438" y="6147"/>
                </a:cubicBezTo>
                <a:cubicBezTo>
                  <a:pt x="11509" y="6138"/>
                  <a:pt x="11554" y="6093"/>
                  <a:pt x="11545" y="6031"/>
                </a:cubicBezTo>
                <a:close/>
                <a:moveTo>
                  <a:pt x="126" y="5273"/>
                </a:moveTo>
                <a:cubicBezTo>
                  <a:pt x="54" y="5273"/>
                  <a:pt x="10" y="5317"/>
                  <a:pt x="10" y="5380"/>
                </a:cubicBezTo>
                <a:cubicBezTo>
                  <a:pt x="19" y="5451"/>
                  <a:pt x="63" y="5487"/>
                  <a:pt x="135" y="5487"/>
                </a:cubicBezTo>
                <a:cubicBezTo>
                  <a:pt x="197" y="5478"/>
                  <a:pt x="224" y="5433"/>
                  <a:pt x="233" y="5380"/>
                </a:cubicBezTo>
                <a:cubicBezTo>
                  <a:pt x="224" y="5308"/>
                  <a:pt x="188" y="5273"/>
                  <a:pt x="126" y="5273"/>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38" name="Google Shape;1738;p66"/>
          <p:cNvGrpSpPr/>
          <p:nvPr/>
        </p:nvGrpSpPr>
        <p:grpSpPr>
          <a:xfrm>
            <a:off x="2677645" y="4272060"/>
            <a:ext cx="3011323" cy="1432849"/>
            <a:chOff x="6138003" y="1915900"/>
            <a:chExt cx="1988197" cy="946025"/>
          </a:xfrm>
        </p:grpSpPr>
        <p:sp>
          <p:nvSpPr>
            <p:cNvPr id="1739" name="Google Shape;1739;p66"/>
            <p:cNvSpPr/>
            <p:nvPr/>
          </p:nvSpPr>
          <p:spPr>
            <a:xfrm rot="5400000">
              <a:off x="6722851" y="1458576"/>
              <a:ext cx="818501" cy="1988197"/>
            </a:xfrm>
            <a:custGeom>
              <a:rect b="b" l="l" r="r" t="t"/>
              <a:pathLst>
                <a:path extrusionOk="0" h="16754" w="6897">
                  <a:moveTo>
                    <a:pt x="6558" y="8029"/>
                  </a:moveTo>
                  <a:cubicBezTo>
                    <a:pt x="6558" y="8118"/>
                    <a:pt x="6629" y="8190"/>
                    <a:pt x="6718" y="8199"/>
                  </a:cubicBezTo>
                  <a:cubicBezTo>
                    <a:pt x="6807" y="8199"/>
                    <a:pt x="6888" y="8127"/>
                    <a:pt x="6888" y="8029"/>
                  </a:cubicBezTo>
                  <a:cubicBezTo>
                    <a:pt x="6888" y="7940"/>
                    <a:pt x="6816" y="7869"/>
                    <a:pt x="6727" y="7869"/>
                  </a:cubicBezTo>
                  <a:cubicBezTo>
                    <a:pt x="6638" y="7860"/>
                    <a:pt x="6567" y="7931"/>
                    <a:pt x="6558" y="8029"/>
                  </a:cubicBezTo>
                  <a:close/>
                  <a:moveTo>
                    <a:pt x="6736" y="9207"/>
                  </a:moveTo>
                  <a:cubicBezTo>
                    <a:pt x="6647" y="9198"/>
                    <a:pt x="6567" y="9278"/>
                    <a:pt x="6558" y="9358"/>
                  </a:cubicBezTo>
                  <a:cubicBezTo>
                    <a:pt x="6558" y="9448"/>
                    <a:pt x="6629" y="9528"/>
                    <a:pt x="6718" y="9537"/>
                  </a:cubicBezTo>
                  <a:cubicBezTo>
                    <a:pt x="6807" y="9537"/>
                    <a:pt x="6888" y="9465"/>
                    <a:pt x="6888" y="9376"/>
                  </a:cubicBezTo>
                  <a:cubicBezTo>
                    <a:pt x="6897" y="9296"/>
                    <a:pt x="6825" y="9216"/>
                    <a:pt x="6736" y="9207"/>
                  </a:cubicBezTo>
                  <a:close/>
                  <a:moveTo>
                    <a:pt x="6727" y="8520"/>
                  </a:moveTo>
                  <a:cubicBezTo>
                    <a:pt x="6629" y="8529"/>
                    <a:pt x="6558" y="8600"/>
                    <a:pt x="6558" y="8689"/>
                  </a:cubicBezTo>
                  <a:cubicBezTo>
                    <a:pt x="6558" y="8778"/>
                    <a:pt x="6638" y="8859"/>
                    <a:pt x="6736" y="8850"/>
                  </a:cubicBezTo>
                  <a:cubicBezTo>
                    <a:pt x="6825" y="8850"/>
                    <a:pt x="6897" y="8770"/>
                    <a:pt x="6888" y="8680"/>
                  </a:cubicBezTo>
                  <a:cubicBezTo>
                    <a:pt x="6888" y="8591"/>
                    <a:pt x="6816" y="8520"/>
                    <a:pt x="6727" y="8520"/>
                  </a:cubicBezTo>
                  <a:close/>
                  <a:moveTo>
                    <a:pt x="6727" y="7208"/>
                  </a:moveTo>
                  <a:cubicBezTo>
                    <a:pt x="6638" y="7208"/>
                    <a:pt x="6567" y="7280"/>
                    <a:pt x="6558" y="7360"/>
                  </a:cubicBezTo>
                  <a:cubicBezTo>
                    <a:pt x="6558" y="7449"/>
                    <a:pt x="6629" y="7530"/>
                    <a:pt x="6718" y="7538"/>
                  </a:cubicBezTo>
                  <a:cubicBezTo>
                    <a:pt x="6807" y="7538"/>
                    <a:pt x="6888" y="7458"/>
                    <a:pt x="6888" y="7369"/>
                  </a:cubicBezTo>
                  <a:cubicBezTo>
                    <a:pt x="6888" y="7289"/>
                    <a:pt x="6807" y="7208"/>
                    <a:pt x="6727" y="7208"/>
                  </a:cubicBezTo>
                  <a:close/>
                  <a:moveTo>
                    <a:pt x="6718" y="9867"/>
                  </a:moveTo>
                  <a:cubicBezTo>
                    <a:pt x="6629" y="9876"/>
                    <a:pt x="6575" y="9929"/>
                    <a:pt x="6567" y="10027"/>
                  </a:cubicBezTo>
                  <a:cubicBezTo>
                    <a:pt x="6558" y="10108"/>
                    <a:pt x="6638" y="10188"/>
                    <a:pt x="6718" y="10188"/>
                  </a:cubicBezTo>
                  <a:cubicBezTo>
                    <a:pt x="6807" y="10197"/>
                    <a:pt x="6888" y="10117"/>
                    <a:pt x="6888" y="10027"/>
                  </a:cubicBezTo>
                  <a:cubicBezTo>
                    <a:pt x="6888" y="9947"/>
                    <a:pt x="6807" y="9858"/>
                    <a:pt x="6718" y="9867"/>
                  </a:cubicBezTo>
                  <a:close/>
                  <a:moveTo>
                    <a:pt x="5906" y="8689"/>
                  </a:moveTo>
                  <a:cubicBezTo>
                    <a:pt x="5915" y="8787"/>
                    <a:pt x="5969" y="8841"/>
                    <a:pt x="6058" y="8850"/>
                  </a:cubicBezTo>
                  <a:cubicBezTo>
                    <a:pt x="6147" y="8859"/>
                    <a:pt x="6228" y="8778"/>
                    <a:pt x="6228" y="8689"/>
                  </a:cubicBezTo>
                  <a:cubicBezTo>
                    <a:pt x="6228" y="8609"/>
                    <a:pt x="6147" y="8529"/>
                    <a:pt x="6067" y="8529"/>
                  </a:cubicBezTo>
                  <a:cubicBezTo>
                    <a:pt x="5978" y="8529"/>
                    <a:pt x="5897" y="8609"/>
                    <a:pt x="5906" y="8689"/>
                  </a:cubicBezTo>
                  <a:close/>
                  <a:moveTo>
                    <a:pt x="6228" y="8038"/>
                  </a:moveTo>
                  <a:cubicBezTo>
                    <a:pt x="6228" y="7949"/>
                    <a:pt x="6156" y="7869"/>
                    <a:pt x="6067" y="7869"/>
                  </a:cubicBezTo>
                  <a:cubicBezTo>
                    <a:pt x="5987" y="7869"/>
                    <a:pt x="5906" y="7940"/>
                    <a:pt x="5906" y="8020"/>
                  </a:cubicBezTo>
                  <a:cubicBezTo>
                    <a:pt x="5897" y="8109"/>
                    <a:pt x="5978" y="8190"/>
                    <a:pt x="6067" y="8190"/>
                  </a:cubicBezTo>
                  <a:cubicBezTo>
                    <a:pt x="6147" y="8190"/>
                    <a:pt x="6219" y="8118"/>
                    <a:pt x="6228" y="8038"/>
                  </a:cubicBezTo>
                  <a:close/>
                  <a:moveTo>
                    <a:pt x="6888" y="6718"/>
                  </a:moveTo>
                  <a:cubicBezTo>
                    <a:pt x="6888" y="6629"/>
                    <a:pt x="6807" y="6548"/>
                    <a:pt x="6727" y="6548"/>
                  </a:cubicBezTo>
                  <a:cubicBezTo>
                    <a:pt x="6638" y="6548"/>
                    <a:pt x="6567" y="6629"/>
                    <a:pt x="6567" y="6709"/>
                  </a:cubicBezTo>
                  <a:cubicBezTo>
                    <a:pt x="6558" y="6798"/>
                    <a:pt x="6638" y="6878"/>
                    <a:pt x="6727" y="6869"/>
                  </a:cubicBezTo>
                  <a:cubicBezTo>
                    <a:pt x="6807" y="6869"/>
                    <a:pt x="6879" y="6798"/>
                    <a:pt x="6888" y="6718"/>
                  </a:cubicBezTo>
                  <a:close/>
                  <a:moveTo>
                    <a:pt x="6067" y="9207"/>
                  </a:moveTo>
                  <a:cubicBezTo>
                    <a:pt x="5987" y="9207"/>
                    <a:pt x="5906" y="9287"/>
                    <a:pt x="5906" y="9376"/>
                  </a:cubicBezTo>
                  <a:cubicBezTo>
                    <a:pt x="5906" y="9456"/>
                    <a:pt x="5978" y="9528"/>
                    <a:pt x="6058" y="9528"/>
                  </a:cubicBezTo>
                  <a:cubicBezTo>
                    <a:pt x="6147" y="9537"/>
                    <a:pt x="6228" y="9456"/>
                    <a:pt x="6228" y="9367"/>
                  </a:cubicBezTo>
                  <a:cubicBezTo>
                    <a:pt x="6228" y="9287"/>
                    <a:pt x="6156" y="9216"/>
                    <a:pt x="6067" y="9207"/>
                  </a:cubicBezTo>
                  <a:close/>
                  <a:moveTo>
                    <a:pt x="5906" y="7369"/>
                  </a:moveTo>
                  <a:cubicBezTo>
                    <a:pt x="5906" y="7449"/>
                    <a:pt x="5978" y="7530"/>
                    <a:pt x="6058" y="7530"/>
                  </a:cubicBezTo>
                  <a:cubicBezTo>
                    <a:pt x="6147" y="7530"/>
                    <a:pt x="6228" y="7449"/>
                    <a:pt x="6228" y="7369"/>
                  </a:cubicBezTo>
                  <a:cubicBezTo>
                    <a:pt x="6219" y="7289"/>
                    <a:pt x="6147" y="7208"/>
                    <a:pt x="6067" y="7208"/>
                  </a:cubicBezTo>
                  <a:cubicBezTo>
                    <a:pt x="5987" y="7208"/>
                    <a:pt x="5906" y="7289"/>
                    <a:pt x="5906" y="7369"/>
                  </a:cubicBezTo>
                  <a:close/>
                  <a:moveTo>
                    <a:pt x="6879" y="10688"/>
                  </a:moveTo>
                  <a:cubicBezTo>
                    <a:pt x="6879" y="10607"/>
                    <a:pt x="6807" y="10527"/>
                    <a:pt x="6718" y="10527"/>
                  </a:cubicBezTo>
                  <a:cubicBezTo>
                    <a:pt x="6638" y="10536"/>
                    <a:pt x="6567" y="10607"/>
                    <a:pt x="6567" y="10688"/>
                  </a:cubicBezTo>
                  <a:cubicBezTo>
                    <a:pt x="6567" y="10777"/>
                    <a:pt x="6647" y="10848"/>
                    <a:pt x="6727" y="10848"/>
                  </a:cubicBezTo>
                  <a:cubicBezTo>
                    <a:pt x="6807" y="10848"/>
                    <a:pt x="6888" y="10768"/>
                    <a:pt x="6879" y="10688"/>
                  </a:cubicBezTo>
                  <a:close/>
                  <a:moveTo>
                    <a:pt x="5906" y="10027"/>
                  </a:moveTo>
                  <a:cubicBezTo>
                    <a:pt x="5906" y="10108"/>
                    <a:pt x="5978" y="10188"/>
                    <a:pt x="6067" y="10188"/>
                  </a:cubicBezTo>
                  <a:cubicBezTo>
                    <a:pt x="6147" y="10188"/>
                    <a:pt x="6219" y="10117"/>
                    <a:pt x="6228" y="10036"/>
                  </a:cubicBezTo>
                  <a:cubicBezTo>
                    <a:pt x="6228" y="9947"/>
                    <a:pt x="6147" y="9876"/>
                    <a:pt x="6067" y="9876"/>
                  </a:cubicBezTo>
                  <a:cubicBezTo>
                    <a:pt x="5987" y="9867"/>
                    <a:pt x="5906" y="9947"/>
                    <a:pt x="5906" y="10027"/>
                  </a:cubicBezTo>
                  <a:close/>
                  <a:moveTo>
                    <a:pt x="6058" y="6557"/>
                  </a:moveTo>
                  <a:cubicBezTo>
                    <a:pt x="5969" y="6566"/>
                    <a:pt x="5915" y="6620"/>
                    <a:pt x="5915" y="6709"/>
                  </a:cubicBezTo>
                  <a:cubicBezTo>
                    <a:pt x="5906" y="6798"/>
                    <a:pt x="5987" y="6869"/>
                    <a:pt x="6067" y="6869"/>
                  </a:cubicBezTo>
                  <a:cubicBezTo>
                    <a:pt x="6147" y="6869"/>
                    <a:pt x="6228" y="6789"/>
                    <a:pt x="6219" y="6709"/>
                  </a:cubicBezTo>
                  <a:cubicBezTo>
                    <a:pt x="6219" y="6620"/>
                    <a:pt x="6138" y="6548"/>
                    <a:pt x="6058" y="6557"/>
                  </a:cubicBezTo>
                  <a:close/>
                  <a:moveTo>
                    <a:pt x="5541" y="8689"/>
                  </a:moveTo>
                  <a:cubicBezTo>
                    <a:pt x="5532" y="8600"/>
                    <a:pt x="5478" y="8547"/>
                    <a:pt x="5398" y="8538"/>
                  </a:cubicBezTo>
                  <a:cubicBezTo>
                    <a:pt x="5309" y="8520"/>
                    <a:pt x="5228" y="8600"/>
                    <a:pt x="5228" y="8680"/>
                  </a:cubicBezTo>
                  <a:cubicBezTo>
                    <a:pt x="5219" y="8761"/>
                    <a:pt x="5300" y="8841"/>
                    <a:pt x="5380" y="8841"/>
                  </a:cubicBezTo>
                  <a:cubicBezTo>
                    <a:pt x="5460" y="8850"/>
                    <a:pt x="5541" y="8770"/>
                    <a:pt x="5541" y="8689"/>
                  </a:cubicBezTo>
                  <a:close/>
                  <a:moveTo>
                    <a:pt x="6870" y="6040"/>
                  </a:moveTo>
                  <a:cubicBezTo>
                    <a:pt x="6879" y="5951"/>
                    <a:pt x="6834" y="5897"/>
                    <a:pt x="6736" y="5879"/>
                  </a:cubicBezTo>
                  <a:cubicBezTo>
                    <a:pt x="6647" y="5870"/>
                    <a:pt x="6575" y="5933"/>
                    <a:pt x="6575" y="6022"/>
                  </a:cubicBezTo>
                  <a:cubicBezTo>
                    <a:pt x="6575" y="6120"/>
                    <a:pt x="6620" y="6165"/>
                    <a:pt x="6718" y="6182"/>
                  </a:cubicBezTo>
                  <a:cubicBezTo>
                    <a:pt x="6807" y="6174"/>
                    <a:pt x="6870" y="6138"/>
                    <a:pt x="6870" y="6040"/>
                  </a:cubicBezTo>
                  <a:close/>
                  <a:moveTo>
                    <a:pt x="5532" y="8038"/>
                  </a:moveTo>
                  <a:cubicBezTo>
                    <a:pt x="5532" y="7940"/>
                    <a:pt x="5487" y="7886"/>
                    <a:pt x="5389" y="7877"/>
                  </a:cubicBezTo>
                  <a:cubicBezTo>
                    <a:pt x="5300" y="7877"/>
                    <a:pt x="5228" y="7940"/>
                    <a:pt x="5237" y="8029"/>
                  </a:cubicBezTo>
                  <a:cubicBezTo>
                    <a:pt x="5237" y="8127"/>
                    <a:pt x="5291" y="8172"/>
                    <a:pt x="5380" y="8181"/>
                  </a:cubicBezTo>
                  <a:cubicBezTo>
                    <a:pt x="5478" y="8172"/>
                    <a:pt x="5532" y="8127"/>
                    <a:pt x="5532" y="8038"/>
                  </a:cubicBezTo>
                  <a:close/>
                  <a:moveTo>
                    <a:pt x="5237" y="9367"/>
                  </a:moveTo>
                  <a:cubicBezTo>
                    <a:pt x="5237" y="9465"/>
                    <a:pt x="5282" y="9510"/>
                    <a:pt x="5380" y="9519"/>
                  </a:cubicBezTo>
                  <a:cubicBezTo>
                    <a:pt x="5469" y="9528"/>
                    <a:pt x="5541" y="9456"/>
                    <a:pt x="5532" y="9367"/>
                  </a:cubicBezTo>
                  <a:cubicBezTo>
                    <a:pt x="5532" y="9278"/>
                    <a:pt x="5478" y="9225"/>
                    <a:pt x="5380" y="9225"/>
                  </a:cubicBezTo>
                  <a:cubicBezTo>
                    <a:pt x="5291" y="9225"/>
                    <a:pt x="5237" y="9278"/>
                    <a:pt x="5237" y="9367"/>
                  </a:cubicBezTo>
                  <a:close/>
                  <a:moveTo>
                    <a:pt x="5389" y="7226"/>
                  </a:moveTo>
                  <a:cubicBezTo>
                    <a:pt x="5291" y="7226"/>
                    <a:pt x="5237" y="7280"/>
                    <a:pt x="5237" y="7369"/>
                  </a:cubicBezTo>
                  <a:cubicBezTo>
                    <a:pt x="5237" y="7458"/>
                    <a:pt x="5291" y="7512"/>
                    <a:pt x="5380" y="7521"/>
                  </a:cubicBezTo>
                  <a:cubicBezTo>
                    <a:pt x="5478" y="7521"/>
                    <a:pt x="5523" y="7467"/>
                    <a:pt x="5532" y="7378"/>
                  </a:cubicBezTo>
                  <a:cubicBezTo>
                    <a:pt x="5523" y="7280"/>
                    <a:pt x="5478" y="7226"/>
                    <a:pt x="5389" y="7226"/>
                  </a:cubicBezTo>
                  <a:close/>
                  <a:moveTo>
                    <a:pt x="5915" y="10696"/>
                  </a:moveTo>
                  <a:cubicBezTo>
                    <a:pt x="5924" y="10786"/>
                    <a:pt x="5978" y="10839"/>
                    <a:pt x="6076" y="10839"/>
                  </a:cubicBezTo>
                  <a:cubicBezTo>
                    <a:pt x="6165" y="10830"/>
                    <a:pt x="6219" y="10777"/>
                    <a:pt x="6210" y="10679"/>
                  </a:cubicBezTo>
                  <a:cubicBezTo>
                    <a:pt x="6210" y="10589"/>
                    <a:pt x="6147" y="10545"/>
                    <a:pt x="6058" y="10545"/>
                  </a:cubicBezTo>
                  <a:cubicBezTo>
                    <a:pt x="5969" y="10554"/>
                    <a:pt x="5915" y="10598"/>
                    <a:pt x="5915" y="10696"/>
                  </a:cubicBezTo>
                  <a:close/>
                  <a:moveTo>
                    <a:pt x="6727" y="11223"/>
                  </a:moveTo>
                  <a:cubicBezTo>
                    <a:pt x="6638" y="11223"/>
                    <a:pt x="6575" y="11276"/>
                    <a:pt x="6575" y="11366"/>
                  </a:cubicBezTo>
                  <a:cubicBezTo>
                    <a:pt x="6575" y="11464"/>
                    <a:pt x="6629" y="11517"/>
                    <a:pt x="6718" y="11517"/>
                  </a:cubicBezTo>
                  <a:cubicBezTo>
                    <a:pt x="6816" y="11517"/>
                    <a:pt x="6861" y="11464"/>
                    <a:pt x="6870" y="11374"/>
                  </a:cubicBezTo>
                  <a:cubicBezTo>
                    <a:pt x="6870" y="11285"/>
                    <a:pt x="6816" y="11223"/>
                    <a:pt x="6727" y="11223"/>
                  </a:cubicBezTo>
                  <a:close/>
                  <a:moveTo>
                    <a:pt x="5237" y="10036"/>
                  </a:moveTo>
                  <a:cubicBezTo>
                    <a:pt x="5246" y="10126"/>
                    <a:pt x="5291" y="10170"/>
                    <a:pt x="5380" y="10179"/>
                  </a:cubicBezTo>
                  <a:cubicBezTo>
                    <a:pt x="5460" y="10179"/>
                    <a:pt x="5532" y="10117"/>
                    <a:pt x="5532" y="10027"/>
                  </a:cubicBezTo>
                  <a:cubicBezTo>
                    <a:pt x="5523" y="9938"/>
                    <a:pt x="5478" y="9894"/>
                    <a:pt x="5398" y="9885"/>
                  </a:cubicBezTo>
                  <a:cubicBezTo>
                    <a:pt x="5300" y="9885"/>
                    <a:pt x="5237" y="9947"/>
                    <a:pt x="5237" y="10036"/>
                  </a:cubicBezTo>
                  <a:close/>
                  <a:moveTo>
                    <a:pt x="4729" y="8547"/>
                  </a:moveTo>
                  <a:cubicBezTo>
                    <a:pt x="4648" y="8538"/>
                    <a:pt x="4577" y="8600"/>
                    <a:pt x="4577" y="8689"/>
                  </a:cubicBezTo>
                  <a:cubicBezTo>
                    <a:pt x="4586" y="8778"/>
                    <a:pt x="4631" y="8823"/>
                    <a:pt x="4720" y="8832"/>
                  </a:cubicBezTo>
                  <a:cubicBezTo>
                    <a:pt x="4800" y="8841"/>
                    <a:pt x="4872" y="8778"/>
                    <a:pt x="4872" y="8671"/>
                  </a:cubicBezTo>
                  <a:cubicBezTo>
                    <a:pt x="4863" y="8600"/>
                    <a:pt x="4818" y="8547"/>
                    <a:pt x="4729" y="8547"/>
                  </a:cubicBezTo>
                  <a:close/>
                  <a:moveTo>
                    <a:pt x="5380" y="6566"/>
                  </a:moveTo>
                  <a:cubicBezTo>
                    <a:pt x="5300" y="6566"/>
                    <a:pt x="5246" y="6620"/>
                    <a:pt x="5237" y="6700"/>
                  </a:cubicBezTo>
                  <a:cubicBezTo>
                    <a:pt x="5228" y="6789"/>
                    <a:pt x="5291" y="6852"/>
                    <a:pt x="5380" y="6860"/>
                  </a:cubicBezTo>
                  <a:cubicBezTo>
                    <a:pt x="5460" y="6860"/>
                    <a:pt x="5532" y="6798"/>
                    <a:pt x="5532" y="6718"/>
                  </a:cubicBezTo>
                  <a:cubicBezTo>
                    <a:pt x="5532" y="6629"/>
                    <a:pt x="5469" y="6566"/>
                    <a:pt x="5380" y="6566"/>
                  </a:cubicBezTo>
                  <a:close/>
                  <a:moveTo>
                    <a:pt x="6058" y="5888"/>
                  </a:moveTo>
                  <a:cubicBezTo>
                    <a:pt x="5969" y="5888"/>
                    <a:pt x="5924" y="5942"/>
                    <a:pt x="5924" y="6031"/>
                  </a:cubicBezTo>
                  <a:cubicBezTo>
                    <a:pt x="5924" y="6120"/>
                    <a:pt x="5978" y="6174"/>
                    <a:pt x="6067" y="6174"/>
                  </a:cubicBezTo>
                  <a:cubicBezTo>
                    <a:pt x="6156" y="6174"/>
                    <a:pt x="6210" y="6111"/>
                    <a:pt x="6210" y="6022"/>
                  </a:cubicBezTo>
                  <a:cubicBezTo>
                    <a:pt x="6210" y="5942"/>
                    <a:pt x="6147" y="5879"/>
                    <a:pt x="6058" y="5888"/>
                  </a:cubicBezTo>
                  <a:close/>
                  <a:moveTo>
                    <a:pt x="6727" y="5228"/>
                  </a:moveTo>
                  <a:cubicBezTo>
                    <a:pt x="6647" y="5219"/>
                    <a:pt x="6575" y="5290"/>
                    <a:pt x="6584" y="5371"/>
                  </a:cubicBezTo>
                  <a:cubicBezTo>
                    <a:pt x="6584" y="5460"/>
                    <a:pt x="6629" y="5513"/>
                    <a:pt x="6718" y="5513"/>
                  </a:cubicBezTo>
                  <a:cubicBezTo>
                    <a:pt x="6807" y="5522"/>
                    <a:pt x="6870" y="5460"/>
                    <a:pt x="6870" y="5353"/>
                  </a:cubicBezTo>
                  <a:cubicBezTo>
                    <a:pt x="6861" y="5281"/>
                    <a:pt x="6816" y="5237"/>
                    <a:pt x="6727" y="5228"/>
                  </a:cubicBezTo>
                  <a:close/>
                  <a:moveTo>
                    <a:pt x="4729" y="9225"/>
                  </a:moveTo>
                  <a:cubicBezTo>
                    <a:pt x="4648" y="9225"/>
                    <a:pt x="4586" y="9287"/>
                    <a:pt x="4586" y="9367"/>
                  </a:cubicBezTo>
                  <a:cubicBezTo>
                    <a:pt x="4577" y="9456"/>
                    <a:pt x="4648" y="9519"/>
                    <a:pt x="4729" y="9510"/>
                  </a:cubicBezTo>
                  <a:cubicBezTo>
                    <a:pt x="4818" y="9510"/>
                    <a:pt x="4863" y="9456"/>
                    <a:pt x="4872" y="9385"/>
                  </a:cubicBezTo>
                  <a:cubicBezTo>
                    <a:pt x="4872" y="9296"/>
                    <a:pt x="4809" y="9233"/>
                    <a:pt x="4729" y="9225"/>
                  </a:cubicBezTo>
                  <a:close/>
                  <a:moveTo>
                    <a:pt x="6210" y="11383"/>
                  </a:moveTo>
                  <a:cubicBezTo>
                    <a:pt x="6219" y="11303"/>
                    <a:pt x="6156" y="11232"/>
                    <a:pt x="6067" y="11232"/>
                  </a:cubicBezTo>
                  <a:cubicBezTo>
                    <a:pt x="5987" y="11223"/>
                    <a:pt x="5924" y="11285"/>
                    <a:pt x="5924" y="11374"/>
                  </a:cubicBezTo>
                  <a:cubicBezTo>
                    <a:pt x="5924" y="11464"/>
                    <a:pt x="5978" y="11499"/>
                    <a:pt x="6058" y="11517"/>
                  </a:cubicBezTo>
                  <a:cubicBezTo>
                    <a:pt x="6147" y="11508"/>
                    <a:pt x="6201" y="11473"/>
                    <a:pt x="6210" y="11383"/>
                  </a:cubicBezTo>
                  <a:close/>
                  <a:moveTo>
                    <a:pt x="4872" y="8038"/>
                  </a:moveTo>
                  <a:cubicBezTo>
                    <a:pt x="4872" y="7949"/>
                    <a:pt x="4809" y="7886"/>
                    <a:pt x="4720" y="7886"/>
                  </a:cubicBezTo>
                  <a:cubicBezTo>
                    <a:pt x="4640" y="7886"/>
                    <a:pt x="4586" y="7940"/>
                    <a:pt x="4577" y="8029"/>
                  </a:cubicBezTo>
                  <a:cubicBezTo>
                    <a:pt x="4577" y="8109"/>
                    <a:pt x="4640" y="8172"/>
                    <a:pt x="4729" y="8172"/>
                  </a:cubicBezTo>
                  <a:cubicBezTo>
                    <a:pt x="4809" y="8172"/>
                    <a:pt x="4863" y="8118"/>
                    <a:pt x="4872" y="8038"/>
                  </a:cubicBezTo>
                  <a:close/>
                  <a:moveTo>
                    <a:pt x="5389" y="10545"/>
                  </a:moveTo>
                  <a:cubicBezTo>
                    <a:pt x="5309" y="10536"/>
                    <a:pt x="5246" y="10598"/>
                    <a:pt x="5237" y="10688"/>
                  </a:cubicBezTo>
                  <a:cubicBezTo>
                    <a:pt x="5237" y="10768"/>
                    <a:pt x="5300" y="10830"/>
                    <a:pt x="5389" y="10830"/>
                  </a:cubicBezTo>
                  <a:cubicBezTo>
                    <a:pt x="5469" y="10830"/>
                    <a:pt x="5514" y="10777"/>
                    <a:pt x="5532" y="10696"/>
                  </a:cubicBezTo>
                  <a:cubicBezTo>
                    <a:pt x="5523" y="10607"/>
                    <a:pt x="5478" y="10554"/>
                    <a:pt x="5389" y="10545"/>
                  </a:cubicBezTo>
                  <a:close/>
                  <a:moveTo>
                    <a:pt x="4586" y="10027"/>
                  </a:moveTo>
                  <a:cubicBezTo>
                    <a:pt x="4586" y="10117"/>
                    <a:pt x="4631" y="10170"/>
                    <a:pt x="4720" y="10170"/>
                  </a:cubicBezTo>
                  <a:cubicBezTo>
                    <a:pt x="4800" y="10179"/>
                    <a:pt x="4872" y="10108"/>
                    <a:pt x="4863" y="10027"/>
                  </a:cubicBezTo>
                  <a:cubicBezTo>
                    <a:pt x="4863" y="9938"/>
                    <a:pt x="4809" y="9894"/>
                    <a:pt x="4720" y="9885"/>
                  </a:cubicBezTo>
                  <a:cubicBezTo>
                    <a:pt x="4640" y="9894"/>
                    <a:pt x="4586" y="9938"/>
                    <a:pt x="4586" y="10027"/>
                  </a:cubicBezTo>
                  <a:close/>
                  <a:moveTo>
                    <a:pt x="5924" y="5371"/>
                  </a:moveTo>
                  <a:cubicBezTo>
                    <a:pt x="5924" y="5460"/>
                    <a:pt x="5978" y="5513"/>
                    <a:pt x="6067" y="5513"/>
                  </a:cubicBezTo>
                  <a:cubicBezTo>
                    <a:pt x="6147" y="5513"/>
                    <a:pt x="6219" y="5442"/>
                    <a:pt x="6210" y="5362"/>
                  </a:cubicBezTo>
                  <a:cubicBezTo>
                    <a:pt x="6201" y="5273"/>
                    <a:pt x="6147" y="5237"/>
                    <a:pt x="6058" y="5228"/>
                  </a:cubicBezTo>
                  <a:cubicBezTo>
                    <a:pt x="5978" y="5237"/>
                    <a:pt x="5924" y="5290"/>
                    <a:pt x="5924" y="5371"/>
                  </a:cubicBezTo>
                  <a:close/>
                  <a:moveTo>
                    <a:pt x="4729" y="7226"/>
                  </a:moveTo>
                  <a:cubicBezTo>
                    <a:pt x="4648" y="7226"/>
                    <a:pt x="4586" y="7289"/>
                    <a:pt x="4586" y="7369"/>
                  </a:cubicBezTo>
                  <a:cubicBezTo>
                    <a:pt x="4577" y="7458"/>
                    <a:pt x="4648" y="7521"/>
                    <a:pt x="4729" y="7512"/>
                  </a:cubicBezTo>
                  <a:cubicBezTo>
                    <a:pt x="4818" y="7512"/>
                    <a:pt x="4863" y="7458"/>
                    <a:pt x="4872" y="7369"/>
                  </a:cubicBezTo>
                  <a:cubicBezTo>
                    <a:pt x="4863" y="7289"/>
                    <a:pt x="4818" y="7235"/>
                    <a:pt x="4729" y="7226"/>
                  </a:cubicBezTo>
                  <a:close/>
                  <a:moveTo>
                    <a:pt x="6727" y="11892"/>
                  </a:moveTo>
                  <a:cubicBezTo>
                    <a:pt x="6638" y="11892"/>
                    <a:pt x="6584" y="11945"/>
                    <a:pt x="6584" y="12026"/>
                  </a:cubicBezTo>
                  <a:cubicBezTo>
                    <a:pt x="6575" y="12115"/>
                    <a:pt x="6647" y="12177"/>
                    <a:pt x="6736" y="12168"/>
                  </a:cubicBezTo>
                  <a:cubicBezTo>
                    <a:pt x="6816" y="12160"/>
                    <a:pt x="6861" y="12115"/>
                    <a:pt x="6870" y="12044"/>
                  </a:cubicBezTo>
                  <a:cubicBezTo>
                    <a:pt x="6861" y="11945"/>
                    <a:pt x="6798" y="11883"/>
                    <a:pt x="6727" y="11892"/>
                  </a:cubicBezTo>
                  <a:close/>
                  <a:moveTo>
                    <a:pt x="5523" y="6031"/>
                  </a:moveTo>
                  <a:cubicBezTo>
                    <a:pt x="5523" y="5942"/>
                    <a:pt x="5469" y="5897"/>
                    <a:pt x="5389" y="5888"/>
                  </a:cubicBezTo>
                  <a:cubicBezTo>
                    <a:pt x="5300" y="5888"/>
                    <a:pt x="5237" y="5959"/>
                    <a:pt x="5246" y="6040"/>
                  </a:cubicBezTo>
                  <a:cubicBezTo>
                    <a:pt x="5246" y="6129"/>
                    <a:pt x="5300" y="6165"/>
                    <a:pt x="5389" y="6174"/>
                  </a:cubicBezTo>
                  <a:cubicBezTo>
                    <a:pt x="5469" y="6165"/>
                    <a:pt x="5523" y="6120"/>
                    <a:pt x="5523" y="6031"/>
                  </a:cubicBezTo>
                  <a:close/>
                  <a:moveTo>
                    <a:pt x="4729" y="6575"/>
                  </a:moveTo>
                  <a:cubicBezTo>
                    <a:pt x="4640" y="6575"/>
                    <a:pt x="4586" y="6620"/>
                    <a:pt x="4586" y="6709"/>
                  </a:cubicBezTo>
                  <a:cubicBezTo>
                    <a:pt x="4586" y="6798"/>
                    <a:pt x="4640" y="6852"/>
                    <a:pt x="4720" y="6852"/>
                  </a:cubicBezTo>
                  <a:cubicBezTo>
                    <a:pt x="4809" y="6852"/>
                    <a:pt x="4854" y="6798"/>
                    <a:pt x="4872" y="6718"/>
                  </a:cubicBezTo>
                  <a:cubicBezTo>
                    <a:pt x="4863" y="6629"/>
                    <a:pt x="4818" y="6575"/>
                    <a:pt x="4729" y="6575"/>
                  </a:cubicBezTo>
                  <a:close/>
                  <a:moveTo>
                    <a:pt x="5389" y="5237"/>
                  </a:moveTo>
                  <a:cubicBezTo>
                    <a:pt x="5309" y="5228"/>
                    <a:pt x="5246" y="5281"/>
                    <a:pt x="5246" y="5371"/>
                  </a:cubicBezTo>
                  <a:cubicBezTo>
                    <a:pt x="5246" y="5451"/>
                    <a:pt x="5300" y="5504"/>
                    <a:pt x="5380" y="5504"/>
                  </a:cubicBezTo>
                  <a:cubicBezTo>
                    <a:pt x="5460" y="5513"/>
                    <a:pt x="5505" y="5460"/>
                    <a:pt x="5523" y="5371"/>
                  </a:cubicBezTo>
                  <a:cubicBezTo>
                    <a:pt x="5514" y="5299"/>
                    <a:pt x="5469" y="5237"/>
                    <a:pt x="5389" y="5237"/>
                  </a:cubicBezTo>
                  <a:close/>
                  <a:moveTo>
                    <a:pt x="4863" y="10688"/>
                  </a:moveTo>
                  <a:cubicBezTo>
                    <a:pt x="4863" y="10607"/>
                    <a:pt x="4809" y="10554"/>
                    <a:pt x="4738" y="10554"/>
                  </a:cubicBezTo>
                  <a:cubicBezTo>
                    <a:pt x="4648" y="10545"/>
                    <a:pt x="4595" y="10598"/>
                    <a:pt x="4586" y="10679"/>
                  </a:cubicBezTo>
                  <a:cubicBezTo>
                    <a:pt x="4586" y="10768"/>
                    <a:pt x="4640" y="10812"/>
                    <a:pt x="4720" y="10830"/>
                  </a:cubicBezTo>
                  <a:cubicBezTo>
                    <a:pt x="4809" y="10821"/>
                    <a:pt x="4863" y="10777"/>
                    <a:pt x="4863" y="10688"/>
                  </a:cubicBezTo>
                  <a:close/>
                  <a:moveTo>
                    <a:pt x="6584" y="4719"/>
                  </a:moveTo>
                  <a:cubicBezTo>
                    <a:pt x="6593" y="4800"/>
                    <a:pt x="6638" y="4853"/>
                    <a:pt x="6718" y="4853"/>
                  </a:cubicBezTo>
                  <a:cubicBezTo>
                    <a:pt x="6807" y="4853"/>
                    <a:pt x="6861" y="4800"/>
                    <a:pt x="6861" y="4711"/>
                  </a:cubicBezTo>
                  <a:cubicBezTo>
                    <a:pt x="6861" y="4630"/>
                    <a:pt x="6807" y="4586"/>
                    <a:pt x="6718" y="4568"/>
                  </a:cubicBezTo>
                  <a:cubicBezTo>
                    <a:pt x="6638" y="4586"/>
                    <a:pt x="6584" y="4630"/>
                    <a:pt x="6584" y="4719"/>
                  </a:cubicBezTo>
                  <a:close/>
                  <a:moveTo>
                    <a:pt x="4060" y="8547"/>
                  </a:moveTo>
                  <a:cubicBezTo>
                    <a:pt x="3979" y="8555"/>
                    <a:pt x="3935" y="8600"/>
                    <a:pt x="3926" y="8680"/>
                  </a:cubicBezTo>
                  <a:cubicBezTo>
                    <a:pt x="3926" y="8770"/>
                    <a:pt x="3979" y="8823"/>
                    <a:pt x="4060" y="8823"/>
                  </a:cubicBezTo>
                  <a:cubicBezTo>
                    <a:pt x="4149" y="8832"/>
                    <a:pt x="4194" y="8770"/>
                    <a:pt x="4211" y="8689"/>
                  </a:cubicBezTo>
                  <a:cubicBezTo>
                    <a:pt x="4194" y="8600"/>
                    <a:pt x="4149" y="8547"/>
                    <a:pt x="4060" y="8547"/>
                  </a:cubicBezTo>
                  <a:close/>
                  <a:moveTo>
                    <a:pt x="5389" y="11232"/>
                  </a:moveTo>
                  <a:cubicBezTo>
                    <a:pt x="5300" y="11232"/>
                    <a:pt x="5246" y="11285"/>
                    <a:pt x="5246" y="11366"/>
                  </a:cubicBezTo>
                  <a:cubicBezTo>
                    <a:pt x="5237" y="11455"/>
                    <a:pt x="5291" y="11508"/>
                    <a:pt x="5380" y="11508"/>
                  </a:cubicBezTo>
                  <a:cubicBezTo>
                    <a:pt x="5469" y="11517"/>
                    <a:pt x="5514" y="11455"/>
                    <a:pt x="5523" y="11374"/>
                  </a:cubicBezTo>
                  <a:cubicBezTo>
                    <a:pt x="5514" y="11294"/>
                    <a:pt x="5478" y="11232"/>
                    <a:pt x="5389" y="11232"/>
                  </a:cubicBezTo>
                  <a:close/>
                  <a:moveTo>
                    <a:pt x="5924" y="12026"/>
                  </a:moveTo>
                  <a:cubicBezTo>
                    <a:pt x="5924" y="12106"/>
                    <a:pt x="5978" y="12160"/>
                    <a:pt x="6058" y="12168"/>
                  </a:cubicBezTo>
                  <a:cubicBezTo>
                    <a:pt x="6138" y="12177"/>
                    <a:pt x="6201" y="12124"/>
                    <a:pt x="6201" y="12035"/>
                  </a:cubicBezTo>
                  <a:cubicBezTo>
                    <a:pt x="6210" y="11954"/>
                    <a:pt x="6156" y="11901"/>
                    <a:pt x="6067" y="11892"/>
                  </a:cubicBezTo>
                  <a:cubicBezTo>
                    <a:pt x="5987" y="11901"/>
                    <a:pt x="5933" y="11937"/>
                    <a:pt x="5924" y="12026"/>
                  </a:cubicBezTo>
                  <a:close/>
                  <a:moveTo>
                    <a:pt x="4060" y="7895"/>
                  </a:moveTo>
                  <a:cubicBezTo>
                    <a:pt x="3979" y="7895"/>
                    <a:pt x="3926" y="7949"/>
                    <a:pt x="3926" y="8029"/>
                  </a:cubicBezTo>
                  <a:cubicBezTo>
                    <a:pt x="3926" y="8118"/>
                    <a:pt x="3979" y="8172"/>
                    <a:pt x="4069" y="8172"/>
                  </a:cubicBezTo>
                  <a:cubicBezTo>
                    <a:pt x="4158" y="8172"/>
                    <a:pt x="4194" y="8109"/>
                    <a:pt x="4211" y="8029"/>
                  </a:cubicBezTo>
                  <a:cubicBezTo>
                    <a:pt x="4194" y="7940"/>
                    <a:pt x="4149" y="7886"/>
                    <a:pt x="4060" y="7895"/>
                  </a:cubicBezTo>
                  <a:close/>
                  <a:moveTo>
                    <a:pt x="4069" y="9233"/>
                  </a:moveTo>
                  <a:cubicBezTo>
                    <a:pt x="3979" y="9233"/>
                    <a:pt x="3926" y="9287"/>
                    <a:pt x="3926" y="9376"/>
                  </a:cubicBezTo>
                  <a:cubicBezTo>
                    <a:pt x="3926" y="9456"/>
                    <a:pt x="3979" y="9510"/>
                    <a:pt x="4060" y="9510"/>
                  </a:cubicBezTo>
                  <a:cubicBezTo>
                    <a:pt x="4149" y="9510"/>
                    <a:pt x="4194" y="9456"/>
                    <a:pt x="4202" y="9367"/>
                  </a:cubicBezTo>
                  <a:cubicBezTo>
                    <a:pt x="4194" y="9287"/>
                    <a:pt x="4149" y="9233"/>
                    <a:pt x="4069" y="9233"/>
                  </a:cubicBezTo>
                  <a:close/>
                  <a:moveTo>
                    <a:pt x="4202" y="10036"/>
                  </a:moveTo>
                  <a:cubicBezTo>
                    <a:pt x="4202" y="9956"/>
                    <a:pt x="4149" y="9903"/>
                    <a:pt x="4069" y="9894"/>
                  </a:cubicBezTo>
                  <a:cubicBezTo>
                    <a:pt x="3997" y="9885"/>
                    <a:pt x="3926" y="9956"/>
                    <a:pt x="3926" y="10027"/>
                  </a:cubicBezTo>
                  <a:cubicBezTo>
                    <a:pt x="3935" y="10117"/>
                    <a:pt x="3988" y="10152"/>
                    <a:pt x="4069" y="10170"/>
                  </a:cubicBezTo>
                  <a:cubicBezTo>
                    <a:pt x="4140" y="10161"/>
                    <a:pt x="4202" y="10117"/>
                    <a:pt x="4202" y="10036"/>
                  </a:cubicBezTo>
                  <a:close/>
                  <a:moveTo>
                    <a:pt x="6593" y="12686"/>
                  </a:moveTo>
                  <a:cubicBezTo>
                    <a:pt x="6584" y="12766"/>
                    <a:pt x="6638" y="12811"/>
                    <a:pt x="6718" y="12820"/>
                  </a:cubicBezTo>
                  <a:cubicBezTo>
                    <a:pt x="6790" y="12838"/>
                    <a:pt x="6861" y="12766"/>
                    <a:pt x="6861" y="12686"/>
                  </a:cubicBezTo>
                  <a:cubicBezTo>
                    <a:pt x="6861" y="12606"/>
                    <a:pt x="6807" y="12561"/>
                    <a:pt x="6727" y="12552"/>
                  </a:cubicBezTo>
                  <a:cubicBezTo>
                    <a:pt x="6647" y="12561"/>
                    <a:pt x="6593" y="12606"/>
                    <a:pt x="6593" y="12686"/>
                  </a:cubicBezTo>
                  <a:close/>
                  <a:moveTo>
                    <a:pt x="4729" y="5897"/>
                  </a:moveTo>
                  <a:cubicBezTo>
                    <a:pt x="4640" y="5897"/>
                    <a:pt x="4586" y="5951"/>
                    <a:pt x="4586" y="6031"/>
                  </a:cubicBezTo>
                  <a:cubicBezTo>
                    <a:pt x="4586" y="6111"/>
                    <a:pt x="4640" y="6165"/>
                    <a:pt x="4720" y="6165"/>
                  </a:cubicBezTo>
                  <a:cubicBezTo>
                    <a:pt x="4809" y="6165"/>
                    <a:pt x="4854" y="6111"/>
                    <a:pt x="4863" y="6031"/>
                  </a:cubicBezTo>
                  <a:cubicBezTo>
                    <a:pt x="4854" y="5951"/>
                    <a:pt x="4809" y="5897"/>
                    <a:pt x="4729" y="5897"/>
                  </a:cubicBezTo>
                  <a:close/>
                  <a:moveTo>
                    <a:pt x="6076" y="4577"/>
                  </a:moveTo>
                  <a:cubicBezTo>
                    <a:pt x="5996" y="4577"/>
                    <a:pt x="5942" y="4621"/>
                    <a:pt x="5933" y="4702"/>
                  </a:cubicBezTo>
                  <a:cubicBezTo>
                    <a:pt x="5924" y="4773"/>
                    <a:pt x="5996" y="4853"/>
                    <a:pt x="6067" y="4844"/>
                  </a:cubicBezTo>
                  <a:cubicBezTo>
                    <a:pt x="6147" y="4844"/>
                    <a:pt x="6192" y="4791"/>
                    <a:pt x="6201" y="4719"/>
                  </a:cubicBezTo>
                  <a:cubicBezTo>
                    <a:pt x="6192" y="4639"/>
                    <a:pt x="6156" y="4586"/>
                    <a:pt x="6076" y="4577"/>
                  </a:cubicBezTo>
                  <a:close/>
                  <a:moveTo>
                    <a:pt x="3926" y="7369"/>
                  </a:moveTo>
                  <a:cubicBezTo>
                    <a:pt x="3926" y="7458"/>
                    <a:pt x="3988" y="7512"/>
                    <a:pt x="4069" y="7512"/>
                  </a:cubicBezTo>
                  <a:cubicBezTo>
                    <a:pt x="4149" y="7503"/>
                    <a:pt x="4202" y="7449"/>
                    <a:pt x="4202" y="7369"/>
                  </a:cubicBezTo>
                  <a:cubicBezTo>
                    <a:pt x="4202" y="7289"/>
                    <a:pt x="4149" y="7244"/>
                    <a:pt x="4060" y="7235"/>
                  </a:cubicBezTo>
                  <a:cubicBezTo>
                    <a:pt x="3979" y="7244"/>
                    <a:pt x="3926" y="7289"/>
                    <a:pt x="3926" y="7369"/>
                  </a:cubicBezTo>
                  <a:close/>
                  <a:moveTo>
                    <a:pt x="4729" y="11241"/>
                  </a:moveTo>
                  <a:cubicBezTo>
                    <a:pt x="4648" y="11232"/>
                    <a:pt x="4595" y="11285"/>
                    <a:pt x="4586" y="11366"/>
                  </a:cubicBezTo>
                  <a:cubicBezTo>
                    <a:pt x="4586" y="11437"/>
                    <a:pt x="4657" y="11517"/>
                    <a:pt x="4729" y="11508"/>
                  </a:cubicBezTo>
                  <a:cubicBezTo>
                    <a:pt x="4809" y="11499"/>
                    <a:pt x="4854" y="11446"/>
                    <a:pt x="4863" y="11366"/>
                  </a:cubicBezTo>
                  <a:cubicBezTo>
                    <a:pt x="4854" y="11294"/>
                    <a:pt x="4809" y="11241"/>
                    <a:pt x="4729" y="11241"/>
                  </a:cubicBezTo>
                  <a:close/>
                  <a:moveTo>
                    <a:pt x="5246" y="12026"/>
                  </a:moveTo>
                  <a:cubicBezTo>
                    <a:pt x="5246" y="12097"/>
                    <a:pt x="5318" y="12168"/>
                    <a:pt x="5389" y="12168"/>
                  </a:cubicBezTo>
                  <a:cubicBezTo>
                    <a:pt x="5469" y="12160"/>
                    <a:pt x="5514" y="12106"/>
                    <a:pt x="5514" y="12026"/>
                  </a:cubicBezTo>
                  <a:cubicBezTo>
                    <a:pt x="5523" y="11945"/>
                    <a:pt x="5469" y="11901"/>
                    <a:pt x="5389" y="11892"/>
                  </a:cubicBezTo>
                  <a:cubicBezTo>
                    <a:pt x="5318" y="11892"/>
                    <a:pt x="5246" y="11954"/>
                    <a:pt x="5246" y="12026"/>
                  </a:cubicBezTo>
                  <a:close/>
                  <a:moveTo>
                    <a:pt x="4060" y="6584"/>
                  </a:moveTo>
                  <a:cubicBezTo>
                    <a:pt x="3988" y="6584"/>
                    <a:pt x="3935" y="6629"/>
                    <a:pt x="3935" y="6709"/>
                  </a:cubicBezTo>
                  <a:cubicBezTo>
                    <a:pt x="3935" y="6789"/>
                    <a:pt x="3979" y="6843"/>
                    <a:pt x="4069" y="6843"/>
                  </a:cubicBezTo>
                  <a:cubicBezTo>
                    <a:pt x="4149" y="6843"/>
                    <a:pt x="4194" y="6789"/>
                    <a:pt x="4202" y="6709"/>
                  </a:cubicBezTo>
                  <a:cubicBezTo>
                    <a:pt x="4185" y="6629"/>
                    <a:pt x="4140" y="6575"/>
                    <a:pt x="4060" y="6584"/>
                  </a:cubicBezTo>
                  <a:close/>
                  <a:moveTo>
                    <a:pt x="4729" y="5246"/>
                  </a:moveTo>
                  <a:cubicBezTo>
                    <a:pt x="4648" y="5237"/>
                    <a:pt x="4595" y="5290"/>
                    <a:pt x="4595" y="5371"/>
                  </a:cubicBezTo>
                  <a:cubicBezTo>
                    <a:pt x="4595" y="5442"/>
                    <a:pt x="4640" y="5496"/>
                    <a:pt x="4720" y="5504"/>
                  </a:cubicBezTo>
                  <a:cubicBezTo>
                    <a:pt x="4800" y="5504"/>
                    <a:pt x="4845" y="5451"/>
                    <a:pt x="4854" y="5371"/>
                  </a:cubicBezTo>
                  <a:cubicBezTo>
                    <a:pt x="4845" y="5299"/>
                    <a:pt x="4809" y="5246"/>
                    <a:pt x="4729" y="5246"/>
                  </a:cubicBezTo>
                  <a:close/>
                  <a:moveTo>
                    <a:pt x="6067" y="12561"/>
                  </a:moveTo>
                  <a:cubicBezTo>
                    <a:pt x="5987" y="12561"/>
                    <a:pt x="5933" y="12615"/>
                    <a:pt x="5933" y="12695"/>
                  </a:cubicBezTo>
                  <a:cubicBezTo>
                    <a:pt x="5942" y="12775"/>
                    <a:pt x="5996" y="12820"/>
                    <a:pt x="6076" y="12820"/>
                  </a:cubicBezTo>
                  <a:cubicBezTo>
                    <a:pt x="6147" y="12811"/>
                    <a:pt x="6192" y="12757"/>
                    <a:pt x="6201" y="12686"/>
                  </a:cubicBezTo>
                  <a:cubicBezTo>
                    <a:pt x="6183" y="12606"/>
                    <a:pt x="6147" y="12561"/>
                    <a:pt x="6067" y="12561"/>
                  </a:cubicBezTo>
                  <a:close/>
                  <a:moveTo>
                    <a:pt x="4069" y="10563"/>
                  </a:moveTo>
                  <a:cubicBezTo>
                    <a:pt x="3988" y="10554"/>
                    <a:pt x="3935" y="10607"/>
                    <a:pt x="3935" y="10688"/>
                  </a:cubicBezTo>
                  <a:cubicBezTo>
                    <a:pt x="3935" y="10768"/>
                    <a:pt x="3988" y="10821"/>
                    <a:pt x="4078" y="10821"/>
                  </a:cubicBezTo>
                  <a:cubicBezTo>
                    <a:pt x="4149" y="10812"/>
                    <a:pt x="4194" y="10759"/>
                    <a:pt x="4194" y="10688"/>
                  </a:cubicBezTo>
                  <a:cubicBezTo>
                    <a:pt x="4185" y="10607"/>
                    <a:pt x="4149" y="10563"/>
                    <a:pt x="4069" y="10563"/>
                  </a:cubicBezTo>
                  <a:close/>
                  <a:moveTo>
                    <a:pt x="6593" y="4024"/>
                  </a:moveTo>
                  <a:cubicBezTo>
                    <a:pt x="6593" y="4113"/>
                    <a:pt x="6647" y="4157"/>
                    <a:pt x="6727" y="4157"/>
                  </a:cubicBezTo>
                  <a:cubicBezTo>
                    <a:pt x="6807" y="4157"/>
                    <a:pt x="6861" y="4104"/>
                    <a:pt x="6852" y="4024"/>
                  </a:cubicBezTo>
                  <a:cubicBezTo>
                    <a:pt x="6852" y="3943"/>
                    <a:pt x="6798" y="3908"/>
                    <a:pt x="6727" y="3899"/>
                  </a:cubicBezTo>
                  <a:cubicBezTo>
                    <a:pt x="6647" y="3908"/>
                    <a:pt x="6593" y="3952"/>
                    <a:pt x="6593" y="4024"/>
                  </a:cubicBezTo>
                  <a:close/>
                  <a:moveTo>
                    <a:pt x="5389" y="4586"/>
                  </a:moveTo>
                  <a:cubicBezTo>
                    <a:pt x="5309" y="4577"/>
                    <a:pt x="5255" y="4630"/>
                    <a:pt x="5255" y="4711"/>
                  </a:cubicBezTo>
                  <a:cubicBezTo>
                    <a:pt x="5255" y="4782"/>
                    <a:pt x="5300" y="4835"/>
                    <a:pt x="5371" y="4844"/>
                  </a:cubicBezTo>
                  <a:cubicBezTo>
                    <a:pt x="5460" y="4844"/>
                    <a:pt x="5505" y="4800"/>
                    <a:pt x="5514" y="4711"/>
                  </a:cubicBezTo>
                  <a:cubicBezTo>
                    <a:pt x="5505" y="4639"/>
                    <a:pt x="5469" y="4586"/>
                    <a:pt x="5389" y="4586"/>
                  </a:cubicBezTo>
                  <a:close/>
                  <a:moveTo>
                    <a:pt x="3417" y="8555"/>
                  </a:moveTo>
                  <a:cubicBezTo>
                    <a:pt x="3337" y="8555"/>
                    <a:pt x="3284" y="8600"/>
                    <a:pt x="3275" y="8689"/>
                  </a:cubicBezTo>
                  <a:cubicBezTo>
                    <a:pt x="3275" y="8761"/>
                    <a:pt x="3319" y="8814"/>
                    <a:pt x="3400" y="8814"/>
                  </a:cubicBezTo>
                  <a:cubicBezTo>
                    <a:pt x="3480" y="8823"/>
                    <a:pt x="3524" y="8770"/>
                    <a:pt x="3542" y="8689"/>
                  </a:cubicBezTo>
                  <a:cubicBezTo>
                    <a:pt x="3533" y="8618"/>
                    <a:pt x="3489" y="8564"/>
                    <a:pt x="3417" y="8555"/>
                  </a:cubicBezTo>
                  <a:close/>
                  <a:moveTo>
                    <a:pt x="3400" y="8154"/>
                  </a:moveTo>
                  <a:cubicBezTo>
                    <a:pt x="3471" y="8163"/>
                    <a:pt x="3524" y="8118"/>
                    <a:pt x="3533" y="8038"/>
                  </a:cubicBezTo>
                  <a:cubicBezTo>
                    <a:pt x="3533" y="7958"/>
                    <a:pt x="3498" y="7913"/>
                    <a:pt x="3417" y="7904"/>
                  </a:cubicBezTo>
                  <a:cubicBezTo>
                    <a:pt x="3337" y="7904"/>
                    <a:pt x="3292" y="7940"/>
                    <a:pt x="3284" y="8020"/>
                  </a:cubicBezTo>
                  <a:cubicBezTo>
                    <a:pt x="3284" y="8100"/>
                    <a:pt x="3319" y="8145"/>
                    <a:pt x="3400" y="8154"/>
                  </a:cubicBezTo>
                  <a:close/>
                  <a:moveTo>
                    <a:pt x="4069" y="5906"/>
                  </a:moveTo>
                  <a:cubicBezTo>
                    <a:pt x="3988" y="5906"/>
                    <a:pt x="3944" y="5951"/>
                    <a:pt x="3944" y="6031"/>
                  </a:cubicBezTo>
                  <a:cubicBezTo>
                    <a:pt x="3944" y="6111"/>
                    <a:pt x="3988" y="6156"/>
                    <a:pt x="4069" y="6156"/>
                  </a:cubicBezTo>
                  <a:cubicBezTo>
                    <a:pt x="4149" y="6156"/>
                    <a:pt x="4185" y="6111"/>
                    <a:pt x="4194" y="6031"/>
                  </a:cubicBezTo>
                  <a:cubicBezTo>
                    <a:pt x="4185" y="5951"/>
                    <a:pt x="4149" y="5906"/>
                    <a:pt x="4069" y="5906"/>
                  </a:cubicBezTo>
                  <a:close/>
                  <a:moveTo>
                    <a:pt x="3533" y="9376"/>
                  </a:moveTo>
                  <a:cubicBezTo>
                    <a:pt x="3533" y="9296"/>
                    <a:pt x="3489" y="9251"/>
                    <a:pt x="3408" y="9251"/>
                  </a:cubicBezTo>
                  <a:cubicBezTo>
                    <a:pt x="3328" y="9242"/>
                    <a:pt x="3284" y="9287"/>
                    <a:pt x="3284" y="9367"/>
                  </a:cubicBezTo>
                  <a:cubicBezTo>
                    <a:pt x="3284" y="9448"/>
                    <a:pt x="3328" y="9492"/>
                    <a:pt x="3408" y="9501"/>
                  </a:cubicBezTo>
                  <a:cubicBezTo>
                    <a:pt x="3489" y="9492"/>
                    <a:pt x="3533" y="9448"/>
                    <a:pt x="3533" y="9376"/>
                  </a:cubicBezTo>
                  <a:close/>
                  <a:moveTo>
                    <a:pt x="4854" y="12035"/>
                  </a:moveTo>
                  <a:cubicBezTo>
                    <a:pt x="4854" y="11954"/>
                    <a:pt x="4809" y="11910"/>
                    <a:pt x="4729" y="11910"/>
                  </a:cubicBezTo>
                  <a:cubicBezTo>
                    <a:pt x="4648" y="11901"/>
                    <a:pt x="4604" y="11945"/>
                    <a:pt x="4604" y="12026"/>
                  </a:cubicBezTo>
                  <a:cubicBezTo>
                    <a:pt x="4595" y="12106"/>
                    <a:pt x="4648" y="12151"/>
                    <a:pt x="4729" y="12160"/>
                  </a:cubicBezTo>
                  <a:cubicBezTo>
                    <a:pt x="4800" y="12151"/>
                    <a:pt x="4845" y="12115"/>
                    <a:pt x="4854" y="12035"/>
                  </a:cubicBezTo>
                  <a:close/>
                  <a:moveTo>
                    <a:pt x="6067" y="3908"/>
                  </a:moveTo>
                  <a:cubicBezTo>
                    <a:pt x="5987" y="3908"/>
                    <a:pt x="5942" y="3952"/>
                    <a:pt x="5942" y="4024"/>
                  </a:cubicBezTo>
                  <a:cubicBezTo>
                    <a:pt x="5942" y="4104"/>
                    <a:pt x="5987" y="4157"/>
                    <a:pt x="6067" y="4157"/>
                  </a:cubicBezTo>
                  <a:cubicBezTo>
                    <a:pt x="6138" y="4157"/>
                    <a:pt x="6183" y="4113"/>
                    <a:pt x="6192" y="4033"/>
                  </a:cubicBezTo>
                  <a:cubicBezTo>
                    <a:pt x="6192" y="3952"/>
                    <a:pt x="6147" y="3908"/>
                    <a:pt x="6067" y="3908"/>
                  </a:cubicBezTo>
                  <a:close/>
                  <a:moveTo>
                    <a:pt x="3284" y="7369"/>
                  </a:moveTo>
                  <a:cubicBezTo>
                    <a:pt x="3284" y="7449"/>
                    <a:pt x="3328" y="7494"/>
                    <a:pt x="3408" y="7494"/>
                  </a:cubicBezTo>
                  <a:cubicBezTo>
                    <a:pt x="3480" y="7494"/>
                    <a:pt x="3533" y="7458"/>
                    <a:pt x="3533" y="7378"/>
                  </a:cubicBezTo>
                  <a:cubicBezTo>
                    <a:pt x="3533" y="7298"/>
                    <a:pt x="3489" y="7253"/>
                    <a:pt x="3408" y="7244"/>
                  </a:cubicBezTo>
                  <a:cubicBezTo>
                    <a:pt x="3328" y="7253"/>
                    <a:pt x="3284" y="7289"/>
                    <a:pt x="3284" y="7369"/>
                  </a:cubicBezTo>
                  <a:close/>
                  <a:moveTo>
                    <a:pt x="5264" y="12686"/>
                  </a:moveTo>
                  <a:cubicBezTo>
                    <a:pt x="5264" y="12757"/>
                    <a:pt x="5300" y="12802"/>
                    <a:pt x="5371" y="12811"/>
                  </a:cubicBezTo>
                  <a:cubicBezTo>
                    <a:pt x="5451" y="12820"/>
                    <a:pt x="5505" y="12775"/>
                    <a:pt x="5505" y="12695"/>
                  </a:cubicBezTo>
                  <a:cubicBezTo>
                    <a:pt x="5514" y="12615"/>
                    <a:pt x="5469" y="12570"/>
                    <a:pt x="5380" y="12561"/>
                  </a:cubicBezTo>
                  <a:cubicBezTo>
                    <a:pt x="5309" y="12570"/>
                    <a:pt x="5264" y="12606"/>
                    <a:pt x="5264" y="12686"/>
                  </a:cubicBezTo>
                  <a:close/>
                  <a:moveTo>
                    <a:pt x="3400" y="9911"/>
                  </a:moveTo>
                  <a:cubicBezTo>
                    <a:pt x="3328" y="9911"/>
                    <a:pt x="3284" y="9956"/>
                    <a:pt x="3284" y="10027"/>
                  </a:cubicBezTo>
                  <a:cubicBezTo>
                    <a:pt x="3284" y="10108"/>
                    <a:pt x="3328" y="10152"/>
                    <a:pt x="3408" y="10152"/>
                  </a:cubicBezTo>
                  <a:cubicBezTo>
                    <a:pt x="3489" y="10152"/>
                    <a:pt x="3524" y="10108"/>
                    <a:pt x="3533" y="10027"/>
                  </a:cubicBezTo>
                  <a:cubicBezTo>
                    <a:pt x="3524" y="9947"/>
                    <a:pt x="3480" y="9903"/>
                    <a:pt x="3400" y="9911"/>
                  </a:cubicBezTo>
                  <a:close/>
                  <a:moveTo>
                    <a:pt x="4060" y="11250"/>
                  </a:moveTo>
                  <a:cubicBezTo>
                    <a:pt x="3988" y="11250"/>
                    <a:pt x="3944" y="11294"/>
                    <a:pt x="3944" y="11366"/>
                  </a:cubicBezTo>
                  <a:cubicBezTo>
                    <a:pt x="3944" y="11446"/>
                    <a:pt x="3988" y="11490"/>
                    <a:pt x="4069" y="11490"/>
                  </a:cubicBezTo>
                  <a:cubicBezTo>
                    <a:pt x="4149" y="11490"/>
                    <a:pt x="4185" y="11446"/>
                    <a:pt x="4194" y="11366"/>
                  </a:cubicBezTo>
                  <a:cubicBezTo>
                    <a:pt x="4185" y="11294"/>
                    <a:pt x="4140" y="11250"/>
                    <a:pt x="4060" y="11250"/>
                  </a:cubicBezTo>
                  <a:close/>
                  <a:moveTo>
                    <a:pt x="6602" y="13346"/>
                  </a:moveTo>
                  <a:cubicBezTo>
                    <a:pt x="6602" y="13417"/>
                    <a:pt x="6638" y="13462"/>
                    <a:pt x="6718" y="13471"/>
                  </a:cubicBezTo>
                  <a:cubicBezTo>
                    <a:pt x="6790" y="13471"/>
                    <a:pt x="6843" y="13435"/>
                    <a:pt x="6843" y="13355"/>
                  </a:cubicBezTo>
                  <a:cubicBezTo>
                    <a:pt x="6852" y="13275"/>
                    <a:pt x="6807" y="13230"/>
                    <a:pt x="6727" y="13221"/>
                  </a:cubicBezTo>
                  <a:cubicBezTo>
                    <a:pt x="6647" y="13230"/>
                    <a:pt x="6602" y="13266"/>
                    <a:pt x="6602" y="13346"/>
                  </a:cubicBezTo>
                  <a:close/>
                  <a:moveTo>
                    <a:pt x="5264" y="4033"/>
                  </a:moveTo>
                  <a:cubicBezTo>
                    <a:pt x="5264" y="4104"/>
                    <a:pt x="5309" y="4148"/>
                    <a:pt x="5380" y="4148"/>
                  </a:cubicBezTo>
                  <a:cubicBezTo>
                    <a:pt x="5460" y="4148"/>
                    <a:pt x="5505" y="4104"/>
                    <a:pt x="5505" y="4024"/>
                  </a:cubicBezTo>
                  <a:cubicBezTo>
                    <a:pt x="5496" y="3943"/>
                    <a:pt x="5451" y="3917"/>
                    <a:pt x="5380" y="3908"/>
                  </a:cubicBezTo>
                  <a:cubicBezTo>
                    <a:pt x="5309" y="3917"/>
                    <a:pt x="5264" y="3961"/>
                    <a:pt x="5264" y="4033"/>
                  </a:cubicBezTo>
                  <a:close/>
                  <a:moveTo>
                    <a:pt x="3524" y="6031"/>
                  </a:moveTo>
                  <a:cubicBezTo>
                    <a:pt x="3524" y="5959"/>
                    <a:pt x="3489" y="5915"/>
                    <a:pt x="3408" y="5915"/>
                  </a:cubicBezTo>
                  <a:cubicBezTo>
                    <a:pt x="3328" y="5906"/>
                    <a:pt x="3284" y="5959"/>
                    <a:pt x="3292" y="6040"/>
                  </a:cubicBezTo>
                  <a:cubicBezTo>
                    <a:pt x="3292" y="6111"/>
                    <a:pt x="3337" y="6147"/>
                    <a:pt x="3408" y="6147"/>
                  </a:cubicBezTo>
                  <a:cubicBezTo>
                    <a:pt x="3480" y="6147"/>
                    <a:pt x="3524" y="6102"/>
                    <a:pt x="3524" y="6031"/>
                  </a:cubicBezTo>
                  <a:close/>
                  <a:moveTo>
                    <a:pt x="4060" y="11910"/>
                  </a:moveTo>
                  <a:cubicBezTo>
                    <a:pt x="3988" y="11910"/>
                    <a:pt x="3944" y="11954"/>
                    <a:pt x="3944" y="12026"/>
                  </a:cubicBezTo>
                  <a:cubicBezTo>
                    <a:pt x="3944" y="12106"/>
                    <a:pt x="3997" y="12151"/>
                    <a:pt x="4078" y="12151"/>
                  </a:cubicBezTo>
                  <a:cubicBezTo>
                    <a:pt x="4149" y="12142"/>
                    <a:pt x="4185" y="12097"/>
                    <a:pt x="4185" y="12026"/>
                  </a:cubicBezTo>
                  <a:cubicBezTo>
                    <a:pt x="4176" y="11954"/>
                    <a:pt x="4140" y="11910"/>
                    <a:pt x="4060" y="11910"/>
                  </a:cubicBezTo>
                  <a:close/>
                  <a:moveTo>
                    <a:pt x="6727" y="3256"/>
                  </a:moveTo>
                  <a:cubicBezTo>
                    <a:pt x="6647" y="3256"/>
                    <a:pt x="6602" y="3292"/>
                    <a:pt x="6602" y="3372"/>
                  </a:cubicBezTo>
                  <a:cubicBezTo>
                    <a:pt x="6602" y="3453"/>
                    <a:pt x="6656" y="3497"/>
                    <a:pt x="6736" y="3488"/>
                  </a:cubicBezTo>
                  <a:cubicBezTo>
                    <a:pt x="6807" y="3488"/>
                    <a:pt x="6843" y="3444"/>
                    <a:pt x="6843" y="3363"/>
                  </a:cubicBezTo>
                  <a:cubicBezTo>
                    <a:pt x="6834" y="3292"/>
                    <a:pt x="6798" y="3247"/>
                    <a:pt x="6727" y="3256"/>
                  </a:cubicBezTo>
                  <a:close/>
                  <a:moveTo>
                    <a:pt x="4729" y="12570"/>
                  </a:moveTo>
                  <a:cubicBezTo>
                    <a:pt x="4657" y="12570"/>
                    <a:pt x="4604" y="12606"/>
                    <a:pt x="4604" y="12686"/>
                  </a:cubicBezTo>
                  <a:cubicBezTo>
                    <a:pt x="4604" y="12766"/>
                    <a:pt x="4648" y="12802"/>
                    <a:pt x="4720" y="12811"/>
                  </a:cubicBezTo>
                  <a:cubicBezTo>
                    <a:pt x="4800" y="12811"/>
                    <a:pt x="4836" y="12766"/>
                    <a:pt x="4845" y="12686"/>
                  </a:cubicBezTo>
                  <a:cubicBezTo>
                    <a:pt x="4845" y="12623"/>
                    <a:pt x="4809" y="12570"/>
                    <a:pt x="4729" y="12570"/>
                  </a:cubicBezTo>
                  <a:close/>
                  <a:moveTo>
                    <a:pt x="3284" y="10688"/>
                  </a:moveTo>
                  <a:cubicBezTo>
                    <a:pt x="3284" y="10768"/>
                    <a:pt x="3328" y="10812"/>
                    <a:pt x="3408" y="10812"/>
                  </a:cubicBezTo>
                  <a:cubicBezTo>
                    <a:pt x="3489" y="10812"/>
                    <a:pt x="3524" y="10768"/>
                    <a:pt x="3524" y="10688"/>
                  </a:cubicBezTo>
                  <a:cubicBezTo>
                    <a:pt x="3533" y="10607"/>
                    <a:pt x="3480" y="10572"/>
                    <a:pt x="3408" y="10563"/>
                  </a:cubicBezTo>
                  <a:cubicBezTo>
                    <a:pt x="3328" y="10572"/>
                    <a:pt x="3284" y="10607"/>
                    <a:pt x="3284" y="10688"/>
                  </a:cubicBezTo>
                  <a:close/>
                  <a:moveTo>
                    <a:pt x="4069" y="5255"/>
                  </a:moveTo>
                  <a:cubicBezTo>
                    <a:pt x="3988" y="5255"/>
                    <a:pt x="3944" y="5299"/>
                    <a:pt x="3944" y="5380"/>
                  </a:cubicBezTo>
                  <a:cubicBezTo>
                    <a:pt x="3944" y="5451"/>
                    <a:pt x="3988" y="5496"/>
                    <a:pt x="4069" y="5496"/>
                  </a:cubicBezTo>
                  <a:cubicBezTo>
                    <a:pt x="4149" y="5496"/>
                    <a:pt x="4185" y="5442"/>
                    <a:pt x="4185" y="5371"/>
                  </a:cubicBezTo>
                  <a:cubicBezTo>
                    <a:pt x="4185" y="5290"/>
                    <a:pt x="4140" y="5255"/>
                    <a:pt x="4069" y="5255"/>
                  </a:cubicBezTo>
                  <a:close/>
                  <a:moveTo>
                    <a:pt x="4604" y="4702"/>
                  </a:moveTo>
                  <a:cubicBezTo>
                    <a:pt x="4595" y="4782"/>
                    <a:pt x="4640" y="4826"/>
                    <a:pt x="4720" y="4835"/>
                  </a:cubicBezTo>
                  <a:cubicBezTo>
                    <a:pt x="4800" y="4835"/>
                    <a:pt x="4845" y="4791"/>
                    <a:pt x="4845" y="4711"/>
                  </a:cubicBezTo>
                  <a:cubicBezTo>
                    <a:pt x="4845" y="4639"/>
                    <a:pt x="4800" y="4595"/>
                    <a:pt x="4729" y="4595"/>
                  </a:cubicBezTo>
                  <a:cubicBezTo>
                    <a:pt x="4657" y="4595"/>
                    <a:pt x="4613" y="4630"/>
                    <a:pt x="4604" y="4702"/>
                  </a:cubicBezTo>
                  <a:close/>
                  <a:moveTo>
                    <a:pt x="5942" y="13337"/>
                  </a:moveTo>
                  <a:cubicBezTo>
                    <a:pt x="5942" y="13417"/>
                    <a:pt x="5978" y="13462"/>
                    <a:pt x="6058" y="13471"/>
                  </a:cubicBezTo>
                  <a:cubicBezTo>
                    <a:pt x="6138" y="13471"/>
                    <a:pt x="6183" y="13426"/>
                    <a:pt x="6183" y="13346"/>
                  </a:cubicBezTo>
                  <a:cubicBezTo>
                    <a:pt x="6183" y="13275"/>
                    <a:pt x="6147" y="13230"/>
                    <a:pt x="6067" y="13221"/>
                  </a:cubicBezTo>
                  <a:cubicBezTo>
                    <a:pt x="5996" y="13230"/>
                    <a:pt x="5951" y="13257"/>
                    <a:pt x="5942" y="13337"/>
                  </a:cubicBezTo>
                  <a:close/>
                  <a:moveTo>
                    <a:pt x="3408" y="6593"/>
                  </a:moveTo>
                  <a:cubicBezTo>
                    <a:pt x="3328" y="6593"/>
                    <a:pt x="3284" y="6637"/>
                    <a:pt x="3284" y="6718"/>
                  </a:cubicBezTo>
                  <a:cubicBezTo>
                    <a:pt x="3292" y="6789"/>
                    <a:pt x="3328" y="6834"/>
                    <a:pt x="3408" y="6834"/>
                  </a:cubicBezTo>
                  <a:cubicBezTo>
                    <a:pt x="3489" y="6834"/>
                    <a:pt x="3524" y="6789"/>
                    <a:pt x="3533" y="6709"/>
                  </a:cubicBezTo>
                  <a:cubicBezTo>
                    <a:pt x="3524" y="6637"/>
                    <a:pt x="3480" y="6593"/>
                    <a:pt x="3408" y="6593"/>
                  </a:cubicBezTo>
                  <a:close/>
                  <a:moveTo>
                    <a:pt x="2722" y="7913"/>
                  </a:moveTo>
                  <a:cubicBezTo>
                    <a:pt x="2650" y="7913"/>
                    <a:pt x="2606" y="7958"/>
                    <a:pt x="2606" y="8029"/>
                  </a:cubicBezTo>
                  <a:cubicBezTo>
                    <a:pt x="2606" y="8100"/>
                    <a:pt x="2650" y="8145"/>
                    <a:pt x="2722" y="8145"/>
                  </a:cubicBezTo>
                  <a:cubicBezTo>
                    <a:pt x="2802" y="8145"/>
                    <a:pt x="2838" y="8100"/>
                    <a:pt x="2846" y="8029"/>
                  </a:cubicBezTo>
                  <a:cubicBezTo>
                    <a:pt x="2838" y="7958"/>
                    <a:pt x="2802" y="7913"/>
                    <a:pt x="2722" y="7913"/>
                  </a:cubicBezTo>
                  <a:close/>
                  <a:moveTo>
                    <a:pt x="2606" y="8680"/>
                  </a:moveTo>
                  <a:cubicBezTo>
                    <a:pt x="2606" y="8761"/>
                    <a:pt x="2650" y="8805"/>
                    <a:pt x="2722" y="8805"/>
                  </a:cubicBezTo>
                  <a:cubicBezTo>
                    <a:pt x="2793" y="8805"/>
                    <a:pt x="2838" y="8770"/>
                    <a:pt x="2846" y="8689"/>
                  </a:cubicBezTo>
                  <a:cubicBezTo>
                    <a:pt x="2846" y="8618"/>
                    <a:pt x="2802" y="8582"/>
                    <a:pt x="2730" y="8573"/>
                  </a:cubicBezTo>
                  <a:cubicBezTo>
                    <a:pt x="2659" y="8573"/>
                    <a:pt x="2615" y="8609"/>
                    <a:pt x="2606" y="8680"/>
                  </a:cubicBezTo>
                  <a:close/>
                  <a:moveTo>
                    <a:pt x="2838" y="10027"/>
                  </a:moveTo>
                  <a:cubicBezTo>
                    <a:pt x="2838" y="9956"/>
                    <a:pt x="2802" y="9920"/>
                    <a:pt x="2730" y="9911"/>
                  </a:cubicBezTo>
                  <a:cubicBezTo>
                    <a:pt x="2659" y="9911"/>
                    <a:pt x="2615" y="9956"/>
                    <a:pt x="2606" y="10027"/>
                  </a:cubicBezTo>
                  <a:cubicBezTo>
                    <a:pt x="2606" y="10099"/>
                    <a:pt x="2650" y="10134"/>
                    <a:pt x="2722" y="10152"/>
                  </a:cubicBezTo>
                  <a:cubicBezTo>
                    <a:pt x="2793" y="10143"/>
                    <a:pt x="2838" y="10099"/>
                    <a:pt x="2838" y="10027"/>
                  </a:cubicBezTo>
                  <a:close/>
                  <a:moveTo>
                    <a:pt x="4720" y="3917"/>
                  </a:moveTo>
                  <a:cubicBezTo>
                    <a:pt x="4657" y="3917"/>
                    <a:pt x="4613" y="3961"/>
                    <a:pt x="4613" y="4024"/>
                  </a:cubicBezTo>
                  <a:cubicBezTo>
                    <a:pt x="4604" y="4095"/>
                    <a:pt x="4648" y="4148"/>
                    <a:pt x="4720" y="4148"/>
                  </a:cubicBezTo>
                  <a:cubicBezTo>
                    <a:pt x="4800" y="4148"/>
                    <a:pt x="4836" y="4104"/>
                    <a:pt x="4845" y="4033"/>
                  </a:cubicBezTo>
                  <a:cubicBezTo>
                    <a:pt x="4836" y="3961"/>
                    <a:pt x="4791" y="3917"/>
                    <a:pt x="4720" y="3917"/>
                  </a:cubicBezTo>
                  <a:close/>
                  <a:moveTo>
                    <a:pt x="2838" y="7360"/>
                  </a:moveTo>
                  <a:cubicBezTo>
                    <a:pt x="2838" y="7298"/>
                    <a:pt x="2793" y="7253"/>
                    <a:pt x="2730" y="7253"/>
                  </a:cubicBezTo>
                  <a:cubicBezTo>
                    <a:pt x="2650" y="7253"/>
                    <a:pt x="2606" y="7298"/>
                    <a:pt x="2606" y="7369"/>
                  </a:cubicBezTo>
                  <a:cubicBezTo>
                    <a:pt x="2615" y="7449"/>
                    <a:pt x="2659" y="7485"/>
                    <a:pt x="2730" y="7494"/>
                  </a:cubicBezTo>
                  <a:cubicBezTo>
                    <a:pt x="2802" y="7476"/>
                    <a:pt x="2846" y="7440"/>
                    <a:pt x="2838" y="7360"/>
                  </a:cubicBezTo>
                  <a:close/>
                  <a:moveTo>
                    <a:pt x="3382" y="11259"/>
                  </a:moveTo>
                  <a:cubicBezTo>
                    <a:pt x="3310" y="11259"/>
                    <a:pt x="3275" y="11294"/>
                    <a:pt x="3266" y="11366"/>
                  </a:cubicBezTo>
                  <a:cubicBezTo>
                    <a:pt x="3266" y="11437"/>
                    <a:pt x="3310" y="11482"/>
                    <a:pt x="3382" y="11490"/>
                  </a:cubicBezTo>
                  <a:cubicBezTo>
                    <a:pt x="3453" y="11490"/>
                    <a:pt x="3489" y="11446"/>
                    <a:pt x="3507" y="11366"/>
                  </a:cubicBezTo>
                  <a:cubicBezTo>
                    <a:pt x="3489" y="11303"/>
                    <a:pt x="3453" y="11250"/>
                    <a:pt x="3382" y="11259"/>
                  </a:cubicBezTo>
                  <a:close/>
                  <a:moveTo>
                    <a:pt x="6843" y="14033"/>
                  </a:moveTo>
                  <a:cubicBezTo>
                    <a:pt x="6843" y="13953"/>
                    <a:pt x="6798" y="13908"/>
                    <a:pt x="6718" y="13917"/>
                  </a:cubicBezTo>
                  <a:cubicBezTo>
                    <a:pt x="6656" y="13917"/>
                    <a:pt x="6611" y="13962"/>
                    <a:pt x="6611" y="14024"/>
                  </a:cubicBezTo>
                  <a:cubicBezTo>
                    <a:pt x="6602" y="14095"/>
                    <a:pt x="6656" y="14140"/>
                    <a:pt x="6727" y="14149"/>
                  </a:cubicBezTo>
                  <a:cubicBezTo>
                    <a:pt x="6790" y="14140"/>
                    <a:pt x="6843" y="14104"/>
                    <a:pt x="6843" y="14033"/>
                  </a:cubicBezTo>
                  <a:close/>
                  <a:moveTo>
                    <a:pt x="2739" y="6602"/>
                  </a:moveTo>
                  <a:cubicBezTo>
                    <a:pt x="2659" y="6593"/>
                    <a:pt x="2615" y="6637"/>
                    <a:pt x="2615" y="6709"/>
                  </a:cubicBezTo>
                  <a:cubicBezTo>
                    <a:pt x="2606" y="6771"/>
                    <a:pt x="2650" y="6816"/>
                    <a:pt x="2713" y="6825"/>
                  </a:cubicBezTo>
                  <a:cubicBezTo>
                    <a:pt x="2784" y="6834"/>
                    <a:pt x="2829" y="6789"/>
                    <a:pt x="2838" y="6718"/>
                  </a:cubicBezTo>
                  <a:cubicBezTo>
                    <a:pt x="2838" y="6655"/>
                    <a:pt x="2802" y="6602"/>
                    <a:pt x="2739" y="6602"/>
                  </a:cubicBezTo>
                  <a:close/>
                  <a:moveTo>
                    <a:pt x="2730" y="9251"/>
                  </a:moveTo>
                  <a:cubicBezTo>
                    <a:pt x="2650" y="9251"/>
                    <a:pt x="2606" y="9296"/>
                    <a:pt x="2606" y="9367"/>
                  </a:cubicBezTo>
                  <a:cubicBezTo>
                    <a:pt x="2606" y="9439"/>
                    <a:pt x="2650" y="9483"/>
                    <a:pt x="2722" y="9492"/>
                  </a:cubicBezTo>
                  <a:cubicBezTo>
                    <a:pt x="2793" y="9492"/>
                    <a:pt x="2838" y="9448"/>
                    <a:pt x="2846" y="9376"/>
                  </a:cubicBezTo>
                  <a:cubicBezTo>
                    <a:pt x="2838" y="9305"/>
                    <a:pt x="2802" y="9251"/>
                    <a:pt x="2730" y="9251"/>
                  </a:cubicBezTo>
                  <a:close/>
                  <a:moveTo>
                    <a:pt x="5264" y="13346"/>
                  </a:moveTo>
                  <a:cubicBezTo>
                    <a:pt x="5264" y="13426"/>
                    <a:pt x="5309" y="13462"/>
                    <a:pt x="5389" y="13462"/>
                  </a:cubicBezTo>
                  <a:cubicBezTo>
                    <a:pt x="5460" y="13462"/>
                    <a:pt x="5505" y="13417"/>
                    <a:pt x="5505" y="13346"/>
                  </a:cubicBezTo>
                  <a:cubicBezTo>
                    <a:pt x="5496" y="13275"/>
                    <a:pt x="5451" y="13239"/>
                    <a:pt x="5380" y="13230"/>
                  </a:cubicBezTo>
                  <a:cubicBezTo>
                    <a:pt x="5309" y="13239"/>
                    <a:pt x="5264" y="13275"/>
                    <a:pt x="5264" y="13346"/>
                  </a:cubicBezTo>
                  <a:close/>
                  <a:moveTo>
                    <a:pt x="4060" y="4595"/>
                  </a:moveTo>
                  <a:cubicBezTo>
                    <a:pt x="3988" y="4603"/>
                    <a:pt x="3953" y="4648"/>
                    <a:pt x="3953" y="4711"/>
                  </a:cubicBezTo>
                  <a:cubicBezTo>
                    <a:pt x="3953" y="4782"/>
                    <a:pt x="3997" y="4826"/>
                    <a:pt x="4069" y="4826"/>
                  </a:cubicBezTo>
                  <a:cubicBezTo>
                    <a:pt x="4140" y="4826"/>
                    <a:pt x="4176" y="4782"/>
                    <a:pt x="4185" y="4702"/>
                  </a:cubicBezTo>
                  <a:cubicBezTo>
                    <a:pt x="4167" y="4639"/>
                    <a:pt x="4131" y="4595"/>
                    <a:pt x="4060" y="4595"/>
                  </a:cubicBezTo>
                  <a:close/>
                  <a:moveTo>
                    <a:pt x="3408" y="5255"/>
                  </a:moveTo>
                  <a:cubicBezTo>
                    <a:pt x="3337" y="5255"/>
                    <a:pt x="3292" y="5299"/>
                    <a:pt x="3292" y="5371"/>
                  </a:cubicBezTo>
                  <a:cubicBezTo>
                    <a:pt x="3292" y="5442"/>
                    <a:pt x="3337" y="5487"/>
                    <a:pt x="3400" y="5487"/>
                  </a:cubicBezTo>
                  <a:cubicBezTo>
                    <a:pt x="3471" y="5496"/>
                    <a:pt x="3516" y="5442"/>
                    <a:pt x="3524" y="5380"/>
                  </a:cubicBezTo>
                  <a:cubicBezTo>
                    <a:pt x="3516" y="5299"/>
                    <a:pt x="3480" y="5255"/>
                    <a:pt x="3408" y="5255"/>
                  </a:cubicBezTo>
                  <a:close/>
                  <a:moveTo>
                    <a:pt x="6058" y="3256"/>
                  </a:moveTo>
                  <a:cubicBezTo>
                    <a:pt x="5987" y="3256"/>
                    <a:pt x="5942" y="3301"/>
                    <a:pt x="5951" y="3372"/>
                  </a:cubicBezTo>
                  <a:cubicBezTo>
                    <a:pt x="5951" y="3453"/>
                    <a:pt x="5996" y="3488"/>
                    <a:pt x="6067" y="3488"/>
                  </a:cubicBezTo>
                  <a:cubicBezTo>
                    <a:pt x="6147" y="3488"/>
                    <a:pt x="6183" y="3444"/>
                    <a:pt x="6183" y="3363"/>
                  </a:cubicBezTo>
                  <a:cubicBezTo>
                    <a:pt x="6174" y="3292"/>
                    <a:pt x="6138" y="3247"/>
                    <a:pt x="6058" y="3256"/>
                  </a:cubicBezTo>
                  <a:close/>
                  <a:moveTo>
                    <a:pt x="5496" y="3372"/>
                  </a:moveTo>
                  <a:cubicBezTo>
                    <a:pt x="5496" y="3301"/>
                    <a:pt x="5451" y="3256"/>
                    <a:pt x="5380" y="3256"/>
                  </a:cubicBezTo>
                  <a:cubicBezTo>
                    <a:pt x="5318" y="3256"/>
                    <a:pt x="5273" y="3301"/>
                    <a:pt x="5273" y="3372"/>
                  </a:cubicBezTo>
                  <a:cubicBezTo>
                    <a:pt x="5273" y="3444"/>
                    <a:pt x="5318" y="3479"/>
                    <a:pt x="5389" y="3488"/>
                  </a:cubicBezTo>
                  <a:cubicBezTo>
                    <a:pt x="5451" y="3479"/>
                    <a:pt x="5496" y="3444"/>
                    <a:pt x="5496" y="3372"/>
                  </a:cubicBezTo>
                  <a:close/>
                  <a:moveTo>
                    <a:pt x="2615" y="10688"/>
                  </a:moveTo>
                  <a:cubicBezTo>
                    <a:pt x="2615" y="10759"/>
                    <a:pt x="2659" y="10804"/>
                    <a:pt x="2722" y="10804"/>
                  </a:cubicBezTo>
                  <a:cubicBezTo>
                    <a:pt x="2793" y="10804"/>
                    <a:pt x="2838" y="10759"/>
                    <a:pt x="2838" y="10688"/>
                  </a:cubicBezTo>
                  <a:cubicBezTo>
                    <a:pt x="2838" y="10616"/>
                    <a:pt x="2793" y="10581"/>
                    <a:pt x="2722" y="10572"/>
                  </a:cubicBezTo>
                  <a:cubicBezTo>
                    <a:pt x="2659" y="10581"/>
                    <a:pt x="2615" y="10625"/>
                    <a:pt x="2615" y="10688"/>
                  </a:cubicBezTo>
                  <a:close/>
                  <a:moveTo>
                    <a:pt x="3400" y="4603"/>
                  </a:moveTo>
                  <a:cubicBezTo>
                    <a:pt x="3337" y="4603"/>
                    <a:pt x="3301" y="4648"/>
                    <a:pt x="3301" y="4711"/>
                  </a:cubicBezTo>
                  <a:cubicBezTo>
                    <a:pt x="3292" y="4782"/>
                    <a:pt x="3337" y="4826"/>
                    <a:pt x="3408" y="4826"/>
                  </a:cubicBezTo>
                  <a:cubicBezTo>
                    <a:pt x="3480" y="4826"/>
                    <a:pt x="3516" y="4773"/>
                    <a:pt x="3516" y="4711"/>
                  </a:cubicBezTo>
                  <a:cubicBezTo>
                    <a:pt x="3507" y="4639"/>
                    <a:pt x="3471" y="4603"/>
                    <a:pt x="3400" y="4603"/>
                  </a:cubicBezTo>
                  <a:close/>
                  <a:moveTo>
                    <a:pt x="4069" y="13239"/>
                  </a:moveTo>
                  <a:cubicBezTo>
                    <a:pt x="4006" y="13239"/>
                    <a:pt x="3962" y="13284"/>
                    <a:pt x="3962" y="13346"/>
                  </a:cubicBezTo>
                  <a:cubicBezTo>
                    <a:pt x="3962" y="13408"/>
                    <a:pt x="3997" y="13453"/>
                    <a:pt x="4060" y="13453"/>
                  </a:cubicBezTo>
                  <a:cubicBezTo>
                    <a:pt x="4131" y="13453"/>
                    <a:pt x="4167" y="13417"/>
                    <a:pt x="4176" y="13346"/>
                  </a:cubicBezTo>
                  <a:cubicBezTo>
                    <a:pt x="4167" y="13284"/>
                    <a:pt x="4131" y="13239"/>
                    <a:pt x="4069" y="13239"/>
                  </a:cubicBezTo>
                  <a:close/>
                  <a:moveTo>
                    <a:pt x="4738" y="13239"/>
                  </a:moveTo>
                  <a:cubicBezTo>
                    <a:pt x="4666" y="13230"/>
                    <a:pt x="4622" y="13275"/>
                    <a:pt x="4613" y="13337"/>
                  </a:cubicBezTo>
                  <a:cubicBezTo>
                    <a:pt x="4604" y="13408"/>
                    <a:pt x="4648" y="13453"/>
                    <a:pt x="4720" y="13462"/>
                  </a:cubicBezTo>
                  <a:cubicBezTo>
                    <a:pt x="4791" y="13462"/>
                    <a:pt x="4827" y="13417"/>
                    <a:pt x="4836" y="13355"/>
                  </a:cubicBezTo>
                  <a:cubicBezTo>
                    <a:pt x="4836" y="13284"/>
                    <a:pt x="4800" y="13239"/>
                    <a:pt x="4738" y="13239"/>
                  </a:cubicBezTo>
                  <a:close/>
                  <a:moveTo>
                    <a:pt x="3953" y="12686"/>
                  </a:moveTo>
                  <a:cubicBezTo>
                    <a:pt x="3953" y="12757"/>
                    <a:pt x="3997" y="12802"/>
                    <a:pt x="4069" y="12802"/>
                  </a:cubicBezTo>
                  <a:cubicBezTo>
                    <a:pt x="4140" y="12802"/>
                    <a:pt x="4176" y="12757"/>
                    <a:pt x="4176" y="12695"/>
                  </a:cubicBezTo>
                  <a:cubicBezTo>
                    <a:pt x="4185" y="12615"/>
                    <a:pt x="4131" y="12579"/>
                    <a:pt x="4060" y="12570"/>
                  </a:cubicBezTo>
                  <a:cubicBezTo>
                    <a:pt x="3997" y="12579"/>
                    <a:pt x="3953" y="12615"/>
                    <a:pt x="3953" y="12686"/>
                  </a:cubicBezTo>
                  <a:moveTo>
                    <a:pt x="5951" y="14024"/>
                  </a:moveTo>
                  <a:cubicBezTo>
                    <a:pt x="5951" y="14095"/>
                    <a:pt x="5996" y="14140"/>
                    <a:pt x="6067" y="14140"/>
                  </a:cubicBezTo>
                  <a:cubicBezTo>
                    <a:pt x="6138" y="14149"/>
                    <a:pt x="6183" y="14095"/>
                    <a:pt x="6183" y="14024"/>
                  </a:cubicBezTo>
                  <a:cubicBezTo>
                    <a:pt x="6183" y="13962"/>
                    <a:pt x="6129" y="13926"/>
                    <a:pt x="6067" y="13917"/>
                  </a:cubicBezTo>
                  <a:cubicBezTo>
                    <a:pt x="6004" y="13917"/>
                    <a:pt x="5960" y="13953"/>
                    <a:pt x="5951" y="14024"/>
                  </a:cubicBezTo>
                  <a:moveTo>
                    <a:pt x="3498" y="12035"/>
                  </a:moveTo>
                  <a:cubicBezTo>
                    <a:pt x="3498" y="11963"/>
                    <a:pt x="3453" y="11919"/>
                    <a:pt x="3382" y="11919"/>
                  </a:cubicBezTo>
                  <a:cubicBezTo>
                    <a:pt x="3310" y="11919"/>
                    <a:pt x="3275" y="11963"/>
                    <a:pt x="3275" y="12035"/>
                  </a:cubicBezTo>
                  <a:cubicBezTo>
                    <a:pt x="3275" y="12097"/>
                    <a:pt x="3319" y="12133"/>
                    <a:pt x="3382" y="12142"/>
                  </a:cubicBezTo>
                  <a:cubicBezTo>
                    <a:pt x="3444" y="12133"/>
                    <a:pt x="3498" y="12097"/>
                    <a:pt x="3498" y="12035"/>
                  </a:cubicBezTo>
                  <a:close/>
                  <a:moveTo>
                    <a:pt x="2838" y="6031"/>
                  </a:moveTo>
                  <a:cubicBezTo>
                    <a:pt x="2838" y="5968"/>
                    <a:pt x="2793" y="5924"/>
                    <a:pt x="2730" y="5915"/>
                  </a:cubicBezTo>
                  <a:cubicBezTo>
                    <a:pt x="2659" y="5915"/>
                    <a:pt x="2615" y="5959"/>
                    <a:pt x="2615" y="6031"/>
                  </a:cubicBezTo>
                  <a:cubicBezTo>
                    <a:pt x="2615" y="6102"/>
                    <a:pt x="2659" y="6138"/>
                    <a:pt x="2722" y="6147"/>
                  </a:cubicBezTo>
                  <a:cubicBezTo>
                    <a:pt x="2793" y="6138"/>
                    <a:pt x="2838" y="6102"/>
                    <a:pt x="2838" y="6031"/>
                  </a:cubicBezTo>
                  <a:close/>
                  <a:moveTo>
                    <a:pt x="4060" y="3917"/>
                  </a:moveTo>
                  <a:cubicBezTo>
                    <a:pt x="3997" y="3925"/>
                    <a:pt x="3953" y="3970"/>
                    <a:pt x="3953" y="4033"/>
                  </a:cubicBezTo>
                  <a:cubicBezTo>
                    <a:pt x="3953" y="4095"/>
                    <a:pt x="3997" y="4140"/>
                    <a:pt x="4069" y="4140"/>
                  </a:cubicBezTo>
                  <a:cubicBezTo>
                    <a:pt x="4131" y="4140"/>
                    <a:pt x="4167" y="4095"/>
                    <a:pt x="4176" y="4024"/>
                  </a:cubicBezTo>
                  <a:cubicBezTo>
                    <a:pt x="4167" y="3961"/>
                    <a:pt x="4131" y="3917"/>
                    <a:pt x="4060" y="3917"/>
                  </a:cubicBezTo>
                  <a:close/>
                  <a:moveTo>
                    <a:pt x="4613" y="3372"/>
                  </a:moveTo>
                  <a:cubicBezTo>
                    <a:pt x="4613" y="3435"/>
                    <a:pt x="4657" y="3479"/>
                    <a:pt x="4720" y="3479"/>
                  </a:cubicBezTo>
                  <a:cubicBezTo>
                    <a:pt x="4782" y="3488"/>
                    <a:pt x="4836" y="3444"/>
                    <a:pt x="4836" y="3372"/>
                  </a:cubicBezTo>
                  <a:cubicBezTo>
                    <a:pt x="4836" y="3310"/>
                    <a:pt x="4791" y="3274"/>
                    <a:pt x="4720" y="3256"/>
                  </a:cubicBezTo>
                  <a:cubicBezTo>
                    <a:pt x="4657" y="3274"/>
                    <a:pt x="4613" y="3301"/>
                    <a:pt x="4613" y="3372"/>
                  </a:cubicBezTo>
                  <a:close/>
                  <a:moveTo>
                    <a:pt x="5380" y="13917"/>
                  </a:moveTo>
                  <a:cubicBezTo>
                    <a:pt x="5318" y="13917"/>
                    <a:pt x="5273" y="13962"/>
                    <a:pt x="5273" y="14033"/>
                  </a:cubicBezTo>
                  <a:cubicBezTo>
                    <a:pt x="5273" y="14095"/>
                    <a:pt x="5318" y="14140"/>
                    <a:pt x="5380" y="14140"/>
                  </a:cubicBezTo>
                  <a:cubicBezTo>
                    <a:pt x="5442" y="14140"/>
                    <a:pt x="5487" y="14095"/>
                    <a:pt x="5496" y="14033"/>
                  </a:cubicBezTo>
                  <a:cubicBezTo>
                    <a:pt x="5487" y="13962"/>
                    <a:pt x="5451" y="13917"/>
                    <a:pt x="5380" y="13917"/>
                  </a:cubicBezTo>
                  <a:close/>
                  <a:moveTo>
                    <a:pt x="6834" y="14693"/>
                  </a:moveTo>
                  <a:cubicBezTo>
                    <a:pt x="6834" y="14622"/>
                    <a:pt x="6790" y="14577"/>
                    <a:pt x="6727" y="14577"/>
                  </a:cubicBezTo>
                  <a:cubicBezTo>
                    <a:pt x="6656" y="14586"/>
                    <a:pt x="6611" y="14631"/>
                    <a:pt x="6620" y="14693"/>
                  </a:cubicBezTo>
                  <a:cubicBezTo>
                    <a:pt x="6620" y="14756"/>
                    <a:pt x="6665" y="14791"/>
                    <a:pt x="6727" y="14800"/>
                  </a:cubicBezTo>
                  <a:cubicBezTo>
                    <a:pt x="6790" y="14791"/>
                    <a:pt x="6834" y="14756"/>
                    <a:pt x="6834" y="14693"/>
                  </a:cubicBezTo>
                  <a:close/>
                  <a:moveTo>
                    <a:pt x="2061" y="7476"/>
                  </a:moveTo>
                  <a:cubicBezTo>
                    <a:pt x="2133" y="7476"/>
                    <a:pt x="2177" y="7440"/>
                    <a:pt x="2177" y="7369"/>
                  </a:cubicBezTo>
                  <a:cubicBezTo>
                    <a:pt x="2168" y="7298"/>
                    <a:pt x="2124" y="7262"/>
                    <a:pt x="2061" y="7262"/>
                  </a:cubicBezTo>
                  <a:cubicBezTo>
                    <a:pt x="1999" y="7271"/>
                    <a:pt x="1963" y="7315"/>
                    <a:pt x="1954" y="7369"/>
                  </a:cubicBezTo>
                  <a:cubicBezTo>
                    <a:pt x="1963" y="7431"/>
                    <a:pt x="1999" y="7476"/>
                    <a:pt x="2061" y="7476"/>
                  </a:cubicBezTo>
                  <a:close/>
                  <a:moveTo>
                    <a:pt x="6727" y="2596"/>
                  </a:moveTo>
                  <a:cubicBezTo>
                    <a:pt x="6665" y="2596"/>
                    <a:pt x="6611" y="2641"/>
                    <a:pt x="6611" y="2703"/>
                  </a:cubicBezTo>
                  <a:cubicBezTo>
                    <a:pt x="6611" y="2784"/>
                    <a:pt x="6656" y="2828"/>
                    <a:pt x="6727" y="2828"/>
                  </a:cubicBezTo>
                  <a:cubicBezTo>
                    <a:pt x="6798" y="2828"/>
                    <a:pt x="6834" y="2775"/>
                    <a:pt x="6843" y="2712"/>
                  </a:cubicBezTo>
                  <a:cubicBezTo>
                    <a:pt x="6834" y="2650"/>
                    <a:pt x="6798" y="2605"/>
                    <a:pt x="6727" y="2596"/>
                  </a:cubicBezTo>
                  <a:close/>
                  <a:moveTo>
                    <a:pt x="18" y="10688"/>
                  </a:moveTo>
                  <a:cubicBezTo>
                    <a:pt x="18" y="10723"/>
                    <a:pt x="36" y="10741"/>
                    <a:pt x="72" y="10741"/>
                  </a:cubicBezTo>
                  <a:cubicBezTo>
                    <a:pt x="108" y="10741"/>
                    <a:pt x="117" y="10714"/>
                    <a:pt x="117" y="10688"/>
                  </a:cubicBezTo>
                  <a:cubicBezTo>
                    <a:pt x="117" y="10652"/>
                    <a:pt x="99" y="10634"/>
                    <a:pt x="63" y="10634"/>
                  </a:cubicBezTo>
                  <a:cubicBezTo>
                    <a:pt x="36" y="10643"/>
                    <a:pt x="18" y="10652"/>
                    <a:pt x="18" y="10688"/>
                  </a:cubicBezTo>
                  <a:close/>
                  <a:moveTo>
                    <a:pt x="117" y="11366"/>
                  </a:moveTo>
                  <a:cubicBezTo>
                    <a:pt x="108" y="11339"/>
                    <a:pt x="99" y="11321"/>
                    <a:pt x="72" y="11321"/>
                  </a:cubicBezTo>
                  <a:cubicBezTo>
                    <a:pt x="36" y="11321"/>
                    <a:pt x="18" y="11339"/>
                    <a:pt x="18" y="11374"/>
                  </a:cubicBezTo>
                  <a:cubicBezTo>
                    <a:pt x="18" y="11401"/>
                    <a:pt x="36" y="11419"/>
                    <a:pt x="63" y="11419"/>
                  </a:cubicBezTo>
                  <a:cubicBezTo>
                    <a:pt x="99" y="11419"/>
                    <a:pt x="117" y="11401"/>
                    <a:pt x="117" y="11366"/>
                  </a:cubicBezTo>
                  <a:close/>
                  <a:moveTo>
                    <a:pt x="1357" y="3372"/>
                  </a:moveTo>
                  <a:cubicBezTo>
                    <a:pt x="1357" y="3408"/>
                    <a:pt x="1374" y="3426"/>
                    <a:pt x="1410" y="3426"/>
                  </a:cubicBezTo>
                  <a:cubicBezTo>
                    <a:pt x="1446" y="3417"/>
                    <a:pt x="1464" y="3399"/>
                    <a:pt x="1455" y="3363"/>
                  </a:cubicBezTo>
                  <a:cubicBezTo>
                    <a:pt x="1455" y="3337"/>
                    <a:pt x="1437" y="3319"/>
                    <a:pt x="1410" y="3319"/>
                  </a:cubicBezTo>
                  <a:cubicBezTo>
                    <a:pt x="1374" y="3319"/>
                    <a:pt x="1357" y="3337"/>
                    <a:pt x="1357" y="3372"/>
                  </a:cubicBezTo>
                  <a:close/>
                  <a:moveTo>
                    <a:pt x="5380" y="16638"/>
                  </a:moveTo>
                  <a:cubicBezTo>
                    <a:pt x="5353" y="16638"/>
                    <a:pt x="5335" y="16656"/>
                    <a:pt x="5335" y="16682"/>
                  </a:cubicBezTo>
                  <a:cubicBezTo>
                    <a:pt x="5335" y="16709"/>
                    <a:pt x="5344" y="16736"/>
                    <a:pt x="5380" y="16736"/>
                  </a:cubicBezTo>
                  <a:cubicBezTo>
                    <a:pt x="5416" y="16736"/>
                    <a:pt x="5434" y="16718"/>
                    <a:pt x="5434" y="16691"/>
                  </a:cubicBezTo>
                  <a:cubicBezTo>
                    <a:pt x="5434" y="16656"/>
                    <a:pt x="5416" y="16638"/>
                    <a:pt x="5380" y="16638"/>
                  </a:cubicBezTo>
                  <a:close/>
                  <a:moveTo>
                    <a:pt x="2017" y="2703"/>
                  </a:moveTo>
                  <a:cubicBezTo>
                    <a:pt x="2008" y="2739"/>
                    <a:pt x="2026" y="2757"/>
                    <a:pt x="2052" y="2766"/>
                  </a:cubicBezTo>
                  <a:cubicBezTo>
                    <a:pt x="2088" y="2766"/>
                    <a:pt x="2115" y="2757"/>
                    <a:pt x="2115" y="2712"/>
                  </a:cubicBezTo>
                  <a:cubicBezTo>
                    <a:pt x="2115" y="2685"/>
                    <a:pt x="2106" y="2668"/>
                    <a:pt x="2070" y="2659"/>
                  </a:cubicBezTo>
                  <a:cubicBezTo>
                    <a:pt x="2044" y="2659"/>
                    <a:pt x="2017" y="2677"/>
                    <a:pt x="2017" y="2703"/>
                  </a:cubicBezTo>
                  <a:close/>
                  <a:moveTo>
                    <a:pt x="6112" y="54"/>
                  </a:moveTo>
                  <a:cubicBezTo>
                    <a:pt x="6112" y="27"/>
                    <a:pt x="6103" y="9"/>
                    <a:pt x="6076" y="9"/>
                  </a:cubicBezTo>
                  <a:cubicBezTo>
                    <a:pt x="6040" y="0"/>
                    <a:pt x="6022" y="18"/>
                    <a:pt x="6022" y="54"/>
                  </a:cubicBezTo>
                  <a:cubicBezTo>
                    <a:pt x="6013" y="81"/>
                    <a:pt x="6031" y="98"/>
                    <a:pt x="6067" y="98"/>
                  </a:cubicBezTo>
                  <a:cubicBezTo>
                    <a:pt x="6094" y="98"/>
                    <a:pt x="6112" y="81"/>
                    <a:pt x="6112" y="54"/>
                  </a:cubicBezTo>
                  <a:close/>
                  <a:moveTo>
                    <a:pt x="6727" y="0"/>
                  </a:moveTo>
                  <a:cubicBezTo>
                    <a:pt x="6700" y="0"/>
                    <a:pt x="6674" y="9"/>
                    <a:pt x="6674" y="45"/>
                  </a:cubicBezTo>
                  <a:cubicBezTo>
                    <a:pt x="6674" y="81"/>
                    <a:pt x="6682" y="107"/>
                    <a:pt x="6727" y="107"/>
                  </a:cubicBezTo>
                  <a:cubicBezTo>
                    <a:pt x="6754" y="107"/>
                    <a:pt x="6772" y="89"/>
                    <a:pt x="6781" y="54"/>
                  </a:cubicBezTo>
                  <a:cubicBezTo>
                    <a:pt x="6772" y="27"/>
                    <a:pt x="6763" y="9"/>
                    <a:pt x="6727" y="0"/>
                  </a:cubicBezTo>
                  <a:close/>
                  <a:moveTo>
                    <a:pt x="72" y="5977"/>
                  </a:moveTo>
                  <a:cubicBezTo>
                    <a:pt x="45" y="5977"/>
                    <a:pt x="18" y="5986"/>
                    <a:pt x="18" y="6022"/>
                  </a:cubicBezTo>
                  <a:cubicBezTo>
                    <a:pt x="10" y="6058"/>
                    <a:pt x="27" y="6075"/>
                    <a:pt x="63" y="6084"/>
                  </a:cubicBezTo>
                  <a:cubicBezTo>
                    <a:pt x="99" y="6084"/>
                    <a:pt x="117" y="6067"/>
                    <a:pt x="117" y="6031"/>
                  </a:cubicBezTo>
                  <a:cubicBezTo>
                    <a:pt x="117" y="6004"/>
                    <a:pt x="108" y="5986"/>
                    <a:pt x="72" y="5977"/>
                  </a:cubicBezTo>
                  <a:close/>
                  <a:moveTo>
                    <a:pt x="777" y="12695"/>
                  </a:moveTo>
                  <a:cubicBezTo>
                    <a:pt x="777" y="12668"/>
                    <a:pt x="768" y="12641"/>
                    <a:pt x="732" y="12641"/>
                  </a:cubicBezTo>
                  <a:cubicBezTo>
                    <a:pt x="696" y="12632"/>
                    <a:pt x="679" y="12650"/>
                    <a:pt x="670" y="12686"/>
                  </a:cubicBezTo>
                  <a:cubicBezTo>
                    <a:pt x="670" y="12722"/>
                    <a:pt x="688" y="12739"/>
                    <a:pt x="723" y="12739"/>
                  </a:cubicBezTo>
                  <a:cubicBezTo>
                    <a:pt x="750" y="12739"/>
                    <a:pt x="777" y="12730"/>
                    <a:pt x="777" y="12695"/>
                  </a:cubicBezTo>
                  <a:close/>
                  <a:moveTo>
                    <a:pt x="4720" y="767"/>
                  </a:moveTo>
                  <a:cubicBezTo>
                    <a:pt x="4764" y="767"/>
                    <a:pt x="4782" y="741"/>
                    <a:pt x="4773" y="705"/>
                  </a:cubicBezTo>
                  <a:cubicBezTo>
                    <a:pt x="4773" y="678"/>
                    <a:pt x="4756" y="660"/>
                    <a:pt x="4720" y="660"/>
                  </a:cubicBezTo>
                  <a:cubicBezTo>
                    <a:pt x="4693" y="660"/>
                    <a:pt x="4675" y="687"/>
                    <a:pt x="4675" y="714"/>
                  </a:cubicBezTo>
                  <a:cubicBezTo>
                    <a:pt x="4675" y="750"/>
                    <a:pt x="4693" y="767"/>
                    <a:pt x="4720" y="767"/>
                  </a:cubicBezTo>
                  <a:close/>
                  <a:moveTo>
                    <a:pt x="2061" y="14738"/>
                  </a:moveTo>
                  <a:cubicBezTo>
                    <a:pt x="2088" y="14738"/>
                    <a:pt x="2106" y="14720"/>
                    <a:pt x="2115" y="14702"/>
                  </a:cubicBezTo>
                  <a:cubicBezTo>
                    <a:pt x="2115" y="14666"/>
                    <a:pt x="2106" y="14649"/>
                    <a:pt x="2070" y="14640"/>
                  </a:cubicBezTo>
                  <a:cubicBezTo>
                    <a:pt x="2044" y="14640"/>
                    <a:pt x="2026" y="14649"/>
                    <a:pt x="2017" y="14684"/>
                  </a:cubicBezTo>
                  <a:cubicBezTo>
                    <a:pt x="2017" y="14711"/>
                    <a:pt x="2035" y="14738"/>
                    <a:pt x="2061" y="14738"/>
                  </a:cubicBezTo>
                  <a:close/>
                  <a:moveTo>
                    <a:pt x="2730" y="1999"/>
                  </a:moveTo>
                  <a:cubicBezTo>
                    <a:pt x="2704" y="1999"/>
                    <a:pt x="2677" y="2016"/>
                    <a:pt x="2677" y="2043"/>
                  </a:cubicBezTo>
                  <a:cubicBezTo>
                    <a:pt x="2668" y="2079"/>
                    <a:pt x="2686" y="2106"/>
                    <a:pt x="2722" y="2106"/>
                  </a:cubicBezTo>
                  <a:cubicBezTo>
                    <a:pt x="2757" y="2106"/>
                    <a:pt x="2775" y="2088"/>
                    <a:pt x="2775" y="2061"/>
                  </a:cubicBezTo>
                  <a:cubicBezTo>
                    <a:pt x="2775" y="2025"/>
                    <a:pt x="2766" y="2007"/>
                    <a:pt x="2730" y="1999"/>
                  </a:cubicBezTo>
                  <a:close/>
                  <a:moveTo>
                    <a:pt x="4069" y="15978"/>
                  </a:moveTo>
                  <a:cubicBezTo>
                    <a:pt x="4042" y="15978"/>
                    <a:pt x="4015" y="15987"/>
                    <a:pt x="4015" y="16022"/>
                  </a:cubicBezTo>
                  <a:cubicBezTo>
                    <a:pt x="4015" y="16058"/>
                    <a:pt x="4024" y="16076"/>
                    <a:pt x="4069" y="16085"/>
                  </a:cubicBezTo>
                  <a:cubicBezTo>
                    <a:pt x="4095" y="16085"/>
                    <a:pt x="4113" y="16067"/>
                    <a:pt x="4122" y="16031"/>
                  </a:cubicBezTo>
                  <a:cubicBezTo>
                    <a:pt x="4122" y="16004"/>
                    <a:pt x="4104" y="15978"/>
                    <a:pt x="4069" y="15978"/>
                  </a:cubicBezTo>
                  <a:close/>
                  <a:moveTo>
                    <a:pt x="3453" y="1374"/>
                  </a:moveTo>
                  <a:cubicBezTo>
                    <a:pt x="3453" y="1347"/>
                    <a:pt x="3444" y="1329"/>
                    <a:pt x="3417" y="1329"/>
                  </a:cubicBezTo>
                  <a:cubicBezTo>
                    <a:pt x="3391" y="1321"/>
                    <a:pt x="3364" y="1329"/>
                    <a:pt x="3364" y="1365"/>
                  </a:cubicBezTo>
                  <a:cubicBezTo>
                    <a:pt x="3355" y="1392"/>
                    <a:pt x="3373" y="1419"/>
                    <a:pt x="3400" y="1419"/>
                  </a:cubicBezTo>
                  <a:cubicBezTo>
                    <a:pt x="3435" y="1419"/>
                    <a:pt x="3453" y="1410"/>
                    <a:pt x="3453" y="1374"/>
                  </a:cubicBezTo>
                  <a:close/>
                  <a:moveTo>
                    <a:pt x="72" y="6655"/>
                  </a:moveTo>
                  <a:cubicBezTo>
                    <a:pt x="36" y="6646"/>
                    <a:pt x="10" y="6673"/>
                    <a:pt x="10" y="6709"/>
                  </a:cubicBezTo>
                  <a:cubicBezTo>
                    <a:pt x="1" y="6744"/>
                    <a:pt x="27" y="6771"/>
                    <a:pt x="72" y="6771"/>
                  </a:cubicBezTo>
                  <a:cubicBezTo>
                    <a:pt x="99" y="6771"/>
                    <a:pt x="126" y="6744"/>
                    <a:pt x="126" y="6709"/>
                  </a:cubicBezTo>
                  <a:cubicBezTo>
                    <a:pt x="126" y="6682"/>
                    <a:pt x="108" y="6655"/>
                    <a:pt x="72" y="6655"/>
                  </a:cubicBezTo>
                  <a:close/>
                  <a:moveTo>
                    <a:pt x="3391" y="15291"/>
                  </a:moveTo>
                  <a:cubicBezTo>
                    <a:pt x="3355" y="15282"/>
                    <a:pt x="3328" y="15300"/>
                    <a:pt x="3328" y="15335"/>
                  </a:cubicBezTo>
                  <a:cubicBezTo>
                    <a:pt x="3319" y="15380"/>
                    <a:pt x="3346" y="15407"/>
                    <a:pt x="3382" y="15407"/>
                  </a:cubicBezTo>
                  <a:cubicBezTo>
                    <a:pt x="3417" y="15407"/>
                    <a:pt x="3435" y="15389"/>
                    <a:pt x="3444" y="15353"/>
                  </a:cubicBezTo>
                  <a:cubicBezTo>
                    <a:pt x="3444" y="15318"/>
                    <a:pt x="3426" y="15291"/>
                    <a:pt x="3391" y="15291"/>
                  </a:cubicBezTo>
                  <a:close/>
                  <a:moveTo>
                    <a:pt x="126" y="10036"/>
                  </a:moveTo>
                  <a:cubicBezTo>
                    <a:pt x="134" y="10001"/>
                    <a:pt x="108" y="9974"/>
                    <a:pt x="72" y="9974"/>
                  </a:cubicBezTo>
                  <a:cubicBezTo>
                    <a:pt x="36" y="9965"/>
                    <a:pt x="10" y="9992"/>
                    <a:pt x="10" y="10027"/>
                  </a:cubicBezTo>
                  <a:cubicBezTo>
                    <a:pt x="10" y="10063"/>
                    <a:pt x="27" y="10081"/>
                    <a:pt x="72" y="10090"/>
                  </a:cubicBezTo>
                  <a:cubicBezTo>
                    <a:pt x="99" y="10090"/>
                    <a:pt x="126" y="10072"/>
                    <a:pt x="126" y="10036"/>
                  </a:cubicBezTo>
                  <a:close/>
                  <a:moveTo>
                    <a:pt x="661" y="4711"/>
                  </a:moveTo>
                  <a:cubicBezTo>
                    <a:pt x="670" y="4755"/>
                    <a:pt x="696" y="4782"/>
                    <a:pt x="732" y="4773"/>
                  </a:cubicBezTo>
                  <a:cubicBezTo>
                    <a:pt x="768" y="4764"/>
                    <a:pt x="786" y="4746"/>
                    <a:pt x="786" y="4711"/>
                  </a:cubicBezTo>
                  <a:cubicBezTo>
                    <a:pt x="777" y="4675"/>
                    <a:pt x="759" y="4657"/>
                    <a:pt x="723" y="4648"/>
                  </a:cubicBezTo>
                  <a:cubicBezTo>
                    <a:pt x="688" y="4657"/>
                    <a:pt x="661" y="4675"/>
                    <a:pt x="661" y="4711"/>
                  </a:cubicBezTo>
                  <a:close/>
                  <a:moveTo>
                    <a:pt x="1410" y="13284"/>
                  </a:moveTo>
                  <a:cubicBezTo>
                    <a:pt x="1374" y="13284"/>
                    <a:pt x="1357" y="13301"/>
                    <a:pt x="1348" y="13337"/>
                  </a:cubicBezTo>
                  <a:cubicBezTo>
                    <a:pt x="1339" y="13382"/>
                    <a:pt x="1366" y="13408"/>
                    <a:pt x="1410" y="13408"/>
                  </a:cubicBezTo>
                  <a:cubicBezTo>
                    <a:pt x="1446" y="13408"/>
                    <a:pt x="1464" y="13382"/>
                    <a:pt x="1473" y="13346"/>
                  </a:cubicBezTo>
                  <a:cubicBezTo>
                    <a:pt x="1464" y="13319"/>
                    <a:pt x="1446" y="13293"/>
                    <a:pt x="1410" y="13284"/>
                  </a:cubicBezTo>
                  <a:close/>
                  <a:moveTo>
                    <a:pt x="6129" y="16682"/>
                  </a:moveTo>
                  <a:cubicBezTo>
                    <a:pt x="6120" y="16647"/>
                    <a:pt x="6094" y="16620"/>
                    <a:pt x="6058" y="16629"/>
                  </a:cubicBezTo>
                  <a:cubicBezTo>
                    <a:pt x="6022" y="16638"/>
                    <a:pt x="6004" y="16665"/>
                    <a:pt x="6004" y="16700"/>
                  </a:cubicBezTo>
                  <a:cubicBezTo>
                    <a:pt x="6013" y="16727"/>
                    <a:pt x="6031" y="16745"/>
                    <a:pt x="6067" y="16754"/>
                  </a:cubicBezTo>
                  <a:cubicBezTo>
                    <a:pt x="6103" y="16745"/>
                    <a:pt x="6129" y="16718"/>
                    <a:pt x="6129" y="16682"/>
                  </a:cubicBezTo>
                  <a:close/>
                  <a:moveTo>
                    <a:pt x="2722" y="2784"/>
                  </a:moveTo>
                  <a:cubicBezTo>
                    <a:pt x="2766" y="2784"/>
                    <a:pt x="2793" y="2766"/>
                    <a:pt x="2793" y="2721"/>
                  </a:cubicBezTo>
                  <a:cubicBezTo>
                    <a:pt x="2802" y="2677"/>
                    <a:pt x="2784" y="2650"/>
                    <a:pt x="2730" y="2641"/>
                  </a:cubicBezTo>
                  <a:cubicBezTo>
                    <a:pt x="2686" y="2641"/>
                    <a:pt x="2659" y="2659"/>
                    <a:pt x="2650" y="2712"/>
                  </a:cubicBezTo>
                  <a:cubicBezTo>
                    <a:pt x="2659" y="2748"/>
                    <a:pt x="2677" y="2784"/>
                    <a:pt x="2722" y="2784"/>
                  </a:cubicBezTo>
                  <a:close/>
                  <a:moveTo>
                    <a:pt x="1" y="9376"/>
                  </a:moveTo>
                  <a:cubicBezTo>
                    <a:pt x="1" y="9412"/>
                    <a:pt x="27" y="9439"/>
                    <a:pt x="72" y="9439"/>
                  </a:cubicBezTo>
                  <a:cubicBezTo>
                    <a:pt x="108" y="9439"/>
                    <a:pt x="134" y="9412"/>
                    <a:pt x="134" y="9367"/>
                  </a:cubicBezTo>
                  <a:cubicBezTo>
                    <a:pt x="126" y="9332"/>
                    <a:pt x="99" y="9305"/>
                    <a:pt x="63" y="9305"/>
                  </a:cubicBezTo>
                  <a:cubicBezTo>
                    <a:pt x="27" y="9314"/>
                    <a:pt x="1" y="9332"/>
                    <a:pt x="1" y="9376"/>
                  </a:cubicBezTo>
                  <a:close/>
                  <a:moveTo>
                    <a:pt x="2070" y="13962"/>
                  </a:moveTo>
                  <a:cubicBezTo>
                    <a:pt x="2026" y="13962"/>
                    <a:pt x="1999" y="13988"/>
                    <a:pt x="1999" y="14024"/>
                  </a:cubicBezTo>
                  <a:cubicBezTo>
                    <a:pt x="1999" y="14069"/>
                    <a:pt x="2026" y="14095"/>
                    <a:pt x="2061" y="14095"/>
                  </a:cubicBezTo>
                  <a:cubicBezTo>
                    <a:pt x="2106" y="14095"/>
                    <a:pt x="2124" y="14069"/>
                    <a:pt x="2133" y="14033"/>
                  </a:cubicBezTo>
                  <a:cubicBezTo>
                    <a:pt x="2133" y="13997"/>
                    <a:pt x="2106" y="13971"/>
                    <a:pt x="2070" y="13962"/>
                  </a:cubicBezTo>
                  <a:close/>
                  <a:moveTo>
                    <a:pt x="795" y="12026"/>
                  </a:moveTo>
                  <a:cubicBezTo>
                    <a:pt x="786" y="11990"/>
                    <a:pt x="759" y="11963"/>
                    <a:pt x="723" y="11963"/>
                  </a:cubicBezTo>
                  <a:cubicBezTo>
                    <a:pt x="688" y="11963"/>
                    <a:pt x="661" y="11990"/>
                    <a:pt x="661" y="12035"/>
                  </a:cubicBezTo>
                  <a:cubicBezTo>
                    <a:pt x="661" y="12070"/>
                    <a:pt x="688" y="12097"/>
                    <a:pt x="723" y="12097"/>
                  </a:cubicBezTo>
                  <a:cubicBezTo>
                    <a:pt x="768" y="12088"/>
                    <a:pt x="795" y="12070"/>
                    <a:pt x="795" y="12026"/>
                  </a:cubicBezTo>
                  <a:close/>
                  <a:moveTo>
                    <a:pt x="1410" y="11954"/>
                  </a:moveTo>
                  <a:cubicBezTo>
                    <a:pt x="1357" y="11954"/>
                    <a:pt x="1330" y="11981"/>
                    <a:pt x="1330" y="12035"/>
                  </a:cubicBezTo>
                  <a:cubicBezTo>
                    <a:pt x="1330" y="12079"/>
                    <a:pt x="1357" y="12106"/>
                    <a:pt x="1401" y="12106"/>
                  </a:cubicBezTo>
                  <a:cubicBezTo>
                    <a:pt x="1455" y="12106"/>
                    <a:pt x="1482" y="12079"/>
                    <a:pt x="1482" y="12026"/>
                  </a:cubicBezTo>
                  <a:cubicBezTo>
                    <a:pt x="1482" y="11981"/>
                    <a:pt x="1455" y="11954"/>
                    <a:pt x="1410" y="11954"/>
                  </a:cubicBezTo>
                  <a:close/>
                  <a:moveTo>
                    <a:pt x="3310" y="14684"/>
                  </a:moveTo>
                  <a:cubicBezTo>
                    <a:pt x="3310" y="14729"/>
                    <a:pt x="3328" y="14756"/>
                    <a:pt x="3382" y="14764"/>
                  </a:cubicBezTo>
                  <a:cubicBezTo>
                    <a:pt x="3426" y="14764"/>
                    <a:pt x="3462" y="14738"/>
                    <a:pt x="3453" y="14684"/>
                  </a:cubicBezTo>
                  <a:cubicBezTo>
                    <a:pt x="3453" y="14640"/>
                    <a:pt x="3426" y="14613"/>
                    <a:pt x="3382" y="14613"/>
                  </a:cubicBezTo>
                  <a:cubicBezTo>
                    <a:pt x="3337" y="14613"/>
                    <a:pt x="3310" y="14640"/>
                    <a:pt x="3310" y="14684"/>
                  </a:cubicBezTo>
                  <a:close/>
                  <a:moveTo>
                    <a:pt x="2722" y="14622"/>
                  </a:moveTo>
                  <a:cubicBezTo>
                    <a:pt x="2686" y="14622"/>
                    <a:pt x="2659" y="14649"/>
                    <a:pt x="2659" y="14693"/>
                  </a:cubicBezTo>
                  <a:cubicBezTo>
                    <a:pt x="2659" y="14729"/>
                    <a:pt x="2686" y="14756"/>
                    <a:pt x="2730" y="14756"/>
                  </a:cubicBezTo>
                  <a:cubicBezTo>
                    <a:pt x="2766" y="14756"/>
                    <a:pt x="2784" y="14729"/>
                    <a:pt x="2793" y="14684"/>
                  </a:cubicBezTo>
                  <a:cubicBezTo>
                    <a:pt x="2784" y="14649"/>
                    <a:pt x="2766" y="14622"/>
                    <a:pt x="2722" y="14622"/>
                  </a:cubicBezTo>
                  <a:close/>
                  <a:moveTo>
                    <a:pt x="2650" y="14024"/>
                  </a:moveTo>
                  <a:cubicBezTo>
                    <a:pt x="2650" y="14069"/>
                    <a:pt x="2668" y="14095"/>
                    <a:pt x="2713" y="14104"/>
                  </a:cubicBezTo>
                  <a:cubicBezTo>
                    <a:pt x="2766" y="14104"/>
                    <a:pt x="2793" y="14086"/>
                    <a:pt x="2802" y="14033"/>
                  </a:cubicBezTo>
                  <a:cubicBezTo>
                    <a:pt x="2802" y="13988"/>
                    <a:pt x="2775" y="13962"/>
                    <a:pt x="2730" y="13953"/>
                  </a:cubicBezTo>
                  <a:cubicBezTo>
                    <a:pt x="2686" y="13953"/>
                    <a:pt x="2659" y="13979"/>
                    <a:pt x="2650" y="14024"/>
                  </a:cubicBezTo>
                  <a:close/>
                  <a:moveTo>
                    <a:pt x="1401" y="12615"/>
                  </a:moveTo>
                  <a:cubicBezTo>
                    <a:pt x="1357" y="12623"/>
                    <a:pt x="1339" y="12650"/>
                    <a:pt x="1339" y="12686"/>
                  </a:cubicBezTo>
                  <a:cubicBezTo>
                    <a:pt x="1339" y="12730"/>
                    <a:pt x="1366" y="12757"/>
                    <a:pt x="1410" y="12757"/>
                  </a:cubicBezTo>
                  <a:cubicBezTo>
                    <a:pt x="1455" y="12757"/>
                    <a:pt x="1482" y="12730"/>
                    <a:pt x="1482" y="12686"/>
                  </a:cubicBezTo>
                  <a:cubicBezTo>
                    <a:pt x="1473" y="12641"/>
                    <a:pt x="1446" y="12615"/>
                    <a:pt x="1401" y="12615"/>
                  </a:cubicBezTo>
                  <a:close/>
                  <a:moveTo>
                    <a:pt x="4069" y="1981"/>
                  </a:moveTo>
                  <a:cubicBezTo>
                    <a:pt x="4015" y="1972"/>
                    <a:pt x="3988" y="2007"/>
                    <a:pt x="3988" y="2052"/>
                  </a:cubicBezTo>
                  <a:cubicBezTo>
                    <a:pt x="3988" y="2106"/>
                    <a:pt x="4015" y="2132"/>
                    <a:pt x="4060" y="2132"/>
                  </a:cubicBezTo>
                  <a:cubicBezTo>
                    <a:pt x="4113" y="2132"/>
                    <a:pt x="4140" y="2106"/>
                    <a:pt x="4140" y="2052"/>
                  </a:cubicBezTo>
                  <a:cubicBezTo>
                    <a:pt x="4140" y="2007"/>
                    <a:pt x="4113" y="1981"/>
                    <a:pt x="4069" y="1981"/>
                  </a:cubicBezTo>
                  <a:close/>
                  <a:moveTo>
                    <a:pt x="3408" y="1990"/>
                  </a:moveTo>
                  <a:cubicBezTo>
                    <a:pt x="3364" y="1990"/>
                    <a:pt x="3337" y="2016"/>
                    <a:pt x="3337" y="2061"/>
                  </a:cubicBezTo>
                  <a:cubicBezTo>
                    <a:pt x="3346" y="2106"/>
                    <a:pt x="3373" y="2132"/>
                    <a:pt x="3417" y="2123"/>
                  </a:cubicBezTo>
                  <a:cubicBezTo>
                    <a:pt x="3453" y="2115"/>
                    <a:pt x="3480" y="2088"/>
                    <a:pt x="3480" y="2043"/>
                  </a:cubicBezTo>
                  <a:cubicBezTo>
                    <a:pt x="3471" y="2016"/>
                    <a:pt x="3453" y="1981"/>
                    <a:pt x="3408" y="1990"/>
                  </a:cubicBezTo>
                  <a:moveTo>
                    <a:pt x="1990" y="13346"/>
                  </a:moveTo>
                  <a:cubicBezTo>
                    <a:pt x="1990" y="13391"/>
                    <a:pt x="2017" y="13417"/>
                    <a:pt x="2061" y="13417"/>
                  </a:cubicBezTo>
                  <a:cubicBezTo>
                    <a:pt x="2115" y="13426"/>
                    <a:pt x="2142" y="13400"/>
                    <a:pt x="2142" y="13346"/>
                  </a:cubicBezTo>
                  <a:cubicBezTo>
                    <a:pt x="2142" y="13301"/>
                    <a:pt x="2115" y="13275"/>
                    <a:pt x="2070" y="13275"/>
                  </a:cubicBezTo>
                  <a:cubicBezTo>
                    <a:pt x="2026" y="13275"/>
                    <a:pt x="1990" y="13301"/>
                    <a:pt x="1990" y="13346"/>
                  </a:cubicBezTo>
                  <a:close/>
                  <a:moveTo>
                    <a:pt x="5460" y="1383"/>
                  </a:moveTo>
                  <a:cubicBezTo>
                    <a:pt x="5460" y="1329"/>
                    <a:pt x="5434" y="1294"/>
                    <a:pt x="5389" y="1294"/>
                  </a:cubicBezTo>
                  <a:cubicBezTo>
                    <a:pt x="5335" y="1294"/>
                    <a:pt x="5309" y="1321"/>
                    <a:pt x="5309" y="1365"/>
                  </a:cubicBezTo>
                  <a:cubicBezTo>
                    <a:pt x="5300" y="1419"/>
                    <a:pt x="5326" y="1445"/>
                    <a:pt x="5380" y="1445"/>
                  </a:cubicBezTo>
                  <a:cubicBezTo>
                    <a:pt x="5425" y="1445"/>
                    <a:pt x="5460" y="1428"/>
                    <a:pt x="5460" y="1383"/>
                  </a:cubicBezTo>
                  <a:close/>
                  <a:moveTo>
                    <a:pt x="4720" y="1303"/>
                  </a:moveTo>
                  <a:cubicBezTo>
                    <a:pt x="4684" y="1303"/>
                    <a:pt x="4657" y="1321"/>
                    <a:pt x="4657" y="1365"/>
                  </a:cubicBezTo>
                  <a:cubicBezTo>
                    <a:pt x="4648" y="1410"/>
                    <a:pt x="4675" y="1437"/>
                    <a:pt x="4720" y="1445"/>
                  </a:cubicBezTo>
                  <a:cubicBezTo>
                    <a:pt x="4764" y="1445"/>
                    <a:pt x="4791" y="1419"/>
                    <a:pt x="4800" y="1365"/>
                  </a:cubicBezTo>
                  <a:cubicBezTo>
                    <a:pt x="4791" y="1329"/>
                    <a:pt x="4773" y="1303"/>
                    <a:pt x="4720" y="1303"/>
                  </a:cubicBezTo>
                  <a:close/>
                  <a:moveTo>
                    <a:pt x="4069" y="1303"/>
                  </a:moveTo>
                  <a:cubicBezTo>
                    <a:pt x="4033" y="1303"/>
                    <a:pt x="4006" y="1329"/>
                    <a:pt x="3997" y="1365"/>
                  </a:cubicBezTo>
                  <a:cubicBezTo>
                    <a:pt x="3997" y="1410"/>
                    <a:pt x="4024" y="1437"/>
                    <a:pt x="4060" y="1437"/>
                  </a:cubicBezTo>
                  <a:cubicBezTo>
                    <a:pt x="4104" y="1437"/>
                    <a:pt x="4122" y="1410"/>
                    <a:pt x="4131" y="1374"/>
                  </a:cubicBezTo>
                  <a:cubicBezTo>
                    <a:pt x="4131" y="1338"/>
                    <a:pt x="4104" y="1312"/>
                    <a:pt x="4069" y="1303"/>
                  </a:cubicBezTo>
                  <a:close/>
                  <a:moveTo>
                    <a:pt x="723" y="6637"/>
                  </a:moveTo>
                  <a:cubicBezTo>
                    <a:pt x="679" y="6637"/>
                    <a:pt x="652" y="6664"/>
                    <a:pt x="652" y="6709"/>
                  </a:cubicBezTo>
                  <a:cubicBezTo>
                    <a:pt x="652" y="6762"/>
                    <a:pt x="679" y="6789"/>
                    <a:pt x="732" y="6789"/>
                  </a:cubicBezTo>
                  <a:cubicBezTo>
                    <a:pt x="777" y="6780"/>
                    <a:pt x="795" y="6753"/>
                    <a:pt x="804" y="6709"/>
                  </a:cubicBezTo>
                  <a:cubicBezTo>
                    <a:pt x="795" y="6664"/>
                    <a:pt x="777" y="6637"/>
                    <a:pt x="723" y="6637"/>
                  </a:cubicBezTo>
                  <a:close/>
                  <a:moveTo>
                    <a:pt x="63" y="8627"/>
                  </a:moveTo>
                  <a:cubicBezTo>
                    <a:pt x="27" y="8627"/>
                    <a:pt x="1" y="8654"/>
                    <a:pt x="1" y="8689"/>
                  </a:cubicBezTo>
                  <a:cubicBezTo>
                    <a:pt x="1" y="8734"/>
                    <a:pt x="27" y="8761"/>
                    <a:pt x="72" y="8752"/>
                  </a:cubicBezTo>
                  <a:cubicBezTo>
                    <a:pt x="108" y="8752"/>
                    <a:pt x="126" y="8725"/>
                    <a:pt x="134" y="8689"/>
                  </a:cubicBezTo>
                  <a:cubicBezTo>
                    <a:pt x="126" y="8645"/>
                    <a:pt x="108" y="8618"/>
                    <a:pt x="63" y="8627"/>
                  </a:cubicBezTo>
                  <a:close/>
                  <a:moveTo>
                    <a:pt x="795" y="6031"/>
                  </a:moveTo>
                  <a:cubicBezTo>
                    <a:pt x="795" y="5986"/>
                    <a:pt x="768" y="5959"/>
                    <a:pt x="732" y="5959"/>
                  </a:cubicBezTo>
                  <a:cubicBezTo>
                    <a:pt x="688" y="5959"/>
                    <a:pt x="661" y="5977"/>
                    <a:pt x="652" y="6031"/>
                  </a:cubicBezTo>
                  <a:cubicBezTo>
                    <a:pt x="652" y="6075"/>
                    <a:pt x="679" y="6102"/>
                    <a:pt x="723" y="6102"/>
                  </a:cubicBezTo>
                  <a:cubicBezTo>
                    <a:pt x="768" y="6102"/>
                    <a:pt x="795" y="6075"/>
                    <a:pt x="795" y="6031"/>
                  </a:cubicBezTo>
                  <a:close/>
                  <a:moveTo>
                    <a:pt x="72" y="7967"/>
                  </a:moveTo>
                  <a:cubicBezTo>
                    <a:pt x="27" y="7967"/>
                    <a:pt x="1" y="7985"/>
                    <a:pt x="1" y="8029"/>
                  </a:cubicBezTo>
                  <a:cubicBezTo>
                    <a:pt x="1" y="8065"/>
                    <a:pt x="27" y="8092"/>
                    <a:pt x="63" y="8092"/>
                  </a:cubicBezTo>
                  <a:cubicBezTo>
                    <a:pt x="108" y="8100"/>
                    <a:pt x="126" y="8074"/>
                    <a:pt x="134" y="8029"/>
                  </a:cubicBezTo>
                  <a:cubicBezTo>
                    <a:pt x="126" y="7993"/>
                    <a:pt x="108" y="7967"/>
                    <a:pt x="72" y="7967"/>
                  </a:cubicBezTo>
                  <a:close/>
                  <a:moveTo>
                    <a:pt x="6647" y="16022"/>
                  </a:moveTo>
                  <a:cubicBezTo>
                    <a:pt x="6647" y="16076"/>
                    <a:pt x="6674" y="16103"/>
                    <a:pt x="6727" y="16103"/>
                  </a:cubicBezTo>
                  <a:cubicBezTo>
                    <a:pt x="6772" y="16103"/>
                    <a:pt x="6798" y="16076"/>
                    <a:pt x="6798" y="16031"/>
                  </a:cubicBezTo>
                  <a:cubicBezTo>
                    <a:pt x="6798" y="15978"/>
                    <a:pt x="6772" y="15951"/>
                    <a:pt x="6727" y="15951"/>
                  </a:cubicBezTo>
                  <a:cubicBezTo>
                    <a:pt x="6674" y="15960"/>
                    <a:pt x="6647" y="15978"/>
                    <a:pt x="6647" y="16022"/>
                  </a:cubicBezTo>
                  <a:close/>
                  <a:moveTo>
                    <a:pt x="795" y="10688"/>
                  </a:moveTo>
                  <a:cubicBezTo>
                    <a:pt x="795" y="10643"/>
                    <a:pt x="777" y="10616"/>
                    <a:pt x="732" y="10616"/>
                  </a:cubicBezTo>
                  <a:cubicBezTo>
                    <a:pt x="679" y="10616"/>
                    <a:pt x="652" y="10643"/>
                    <a:pt x="652" y="10696"/>
                  </a:cubicBezTo>
                  <a:cubicBezTo>
                    <a:pt x="652" y="10741"/>
                    <a:pt x="688" y="10759"/>
                    <a:pt x="732" y="10759"/>
                  </a:cubicBezTo>
                  <a:cubicBezTo>
                    <a:pt x="777" y="10759"/>
                    <a:pt x="795" y="10732"/>
                    <a:pt x="795" y="10688"/>
                  </a:cubicBezTo>
                  <a:close/>
                  <a:moveTo>
                    <a:pt x="6138" y="16031"/>
                  </a:moveTo>
                  <a:cubicBezTo>
                    <a:pt x="6138" y="15987"/>
                    <a:pt x="6120" y="15960"/>
                    <a:pt x="6076" y="15960"/>
                  </a:cubicBezTo>
                  <a:cubicBezTo>
                    <a:pt x="6022" y="15951"/>
                    <a:pt x="5996" y="15978"/>
                    <a:pt x="5996" y="16031"/>
                  </a:cubicBezTo>
                  <a:cubicBezTo>
                    <a:pt x="5996" y="16076"/>
                    <a:pt x="6022" y="16103"/>
                    <a:pt x="6067" y="16103"/>
                  </a:cubicBezTo>
                  <a:cubicBezTo>
                    <a:pt x="6112" y="16103"/>
                    <a:pt x="6138" y="16076"/>
                    <a:pt x="6138" y="16031"/>
                  </a:cubicBezTo>
                  <a:close/>
                  <a:moveTo>
                    <a:pt x="1990" y="4024"/>
                  </a:moveTo>
                  <a:cubicBezTo>
                    <a:pt x="1981" y="4068"/>
                    <a:pt x="2008" y="4104"/>
                    <a:pt x="2061" y="4104"/>
                  </a:cubicBezTo>
                  <a:cubicBezTo>
                    <a:pt x="2115" y="4113"/>
                    <a:pt x="2142" y="4077"/>
                    <a:pt x="2142" y="4033"/>
                  </a:cubicBezTo>
                  <a:cubicBezTo>
                    <a:pt x="2142" y="3979"/>
                    <a:pt x="2115" y="3961"/>
                    <a:pt x="2061" y="3952"/>
                  </a:cubicBezTo>
                  <a:cubicBezTo>
                    <a:pt x="2026" y="3952"/>
                    <a:pt x="1990" y="3970"/>
                    <a:pt x="1990" y="4024"/>
                  </a:cubicBezTo>
                  <a:moveTo>
                    <a:pt x="5318" y="16022"/>
                  </a:moveTo>
                  <a:cubicBezTo>
                    <a:pt x="5309" y="16067"/>
                    <a:pt x="5335" y="16094"/>
                    <a:pt x="5380" y="16094"/>
                  </a:cubicBezTo>
                  <a:cubicBezTo>
                    <a:pt x="5425" y="16103"/>
                    <a:pt x="5451" y="16076"/>
                    <a:pt x="5451" y="16040"/>
                  </a:cubicBezTo>
                  <a:cubicBezTo>
                    <a:pt x="5460" y="15996"/>
                    <a:pt x="5434" y="15969"/>
                    <a:pt x="5389" y="15960"/>
                  </a:cubicBezTo>
                  <a:cubicBezTo>
                    <a:pt x="5344" y="15960"/>
                    <a:pt x="5318" y="15987"/>
                    <a:pt x="5318" y="16022"/>
                  </a:cubicBezTo>
                  <a:close/>
                  <a:moveTo>
                    <a:pt x="1473" y="4033"/>
                  </a:moveTo>
                  <a:cubicBezTo>
                    <a:pt x="1473" y="3997"/>
                    <a:pt x="1446" y="3970"/>
                    <a:pt x="1410" y="3961"/>
                  </a:cubicBezTo>
                  <a:cubicBezTo>
                    <a:pt x="1374" y="3961"/>
                    <a:pt x="1348" y="3988"/>
                    <a:pt x="1339" y="4024"/>
                  </a:cubicBezTo>
                  <a:cubicBezTo>
                    <a:pt x="1339" y="4068"/>
                    <a:pt x="1366" y="4086"/>
                    <a:pt x="1410" y="4095"/>
                  </a:cubicBezTo>
                  <a:cubicBezTo>
                    <a:pt x="1446" y="4095"/>
                    <a:pt x="1473" y="4077"/>
                    <a:pt x="1473" y="4033"/>
                  </a:cubicBezTo>
                  <a:close/>
                  <a:moveTo>
                    <a:pt x="6790" y="16682"/>
                  </a:moveTo>
                  <a:cubicBezTo>
                    <a:pt x="6790" y="16647"/>
                    <a:pt x="6763" y="16620"/>
                    <a:pt x="6718" y="16620"/>
                  </a:cubicBezTo>
                  <a:cubicBezTo>
                    <a:pt x="6682" y="16629"/>
                    <a:pt x="6656" y="16656"/>
                    <a:pt x="6656" y="16691"/>
                  </a:cubicBezTo>
                  <a:cubicBezTo>
                    <a:pt x="6665" y="16727"/>
                    <a:pt x="6691" y="16754"/>
                    <a:pt x="6736" y="16754"/>
                  </a:cubicBezTo>
                  <a:cubicBezTo>
                    <a:pt x="6763" y="16745"/>
                    <a:pt x="6790" y="16727"/>
                    <a:pt x="6790" y="16682"/>
                  </a:cubicBezTo>
                  <a:close/>
                  <a:moveTo>
                    <a:pt x="1330" y="4711"/>
                  </a:moveTo>
                  <a:cubicBezTo>
                    <a:pt x="1330" y="4755"/>
                    <a:pt x="1357" y="4782"/>
                    <a:pt x="1401" y="4782"/>
                  </a:cubicBezTo>
                  <a:cubicBezTo>
                    <a:pt x="1455" y="4791"/>
                    <a:pt x="1482" y="4764"/>
                    <a:pt x="1482" y="4711"/>
                  </a:cubicBezTo>
                  <a:cubicBezTo>
                    <a:pt x="1482" y="4666"/>
                    <a:pt x="1455" y="4639"/>
                    <a:pt x="1410" y="4639"/>
                  </a:cubicBezTo>
                  <a:cubicBezTo>
                    <a:pt x="1366" y="4639"/>
                    <a:pt x="1339" y="4666"/>
                    <a:pt x="1330" y="4711"/>
                  </a:cubicBezTo>
                  <a:close/>
                  <a:moveTo>
                    <a:pt x="804" y="10036"/>
                  </a:moveTo>
                  <a:cubicBezTo>
                    <a:pt x="804" y="9992"/>
                    <a:pt x="786" y="9956"/>
                    <a:pt x="732" y="9956"/>
                  </a:cubicBezTo>
                  <a:cubicBezTo>
                    <a:pt x="679" y="9947"/>
                    <a:pt x="652" y="9983"/>
                    <a:pt x="652" y="10027"/>
                  </a:cubicBezTo>
                  <a:cubicBezTo>
                    <a:pt x="652" y="10081"/>
                    <a:pt x="679" y="10099"/>
                    <a:pt x="723" y="10108"/>
                  </a:cubicBezTo>
                  <a:cubicBezTo>
                    <a:pt x="768" y="10108"/>
                    <a:pt x="795" y="10090"/>
                    <a:pt x="804" y="10036"/>
                  </a:cubicBezTo>
                  <a:close/>
                  <a:moveTo>
                    <a:pt x="6727" y="643"/>
                  </a:moveTo>
                  <a:cubicBezTo>
                    <a:pt x="6682" y="643"/>
                    <a:pt x="6656" y="660"/>
                    <a:pt x="6656" y="705"/>
                  </a:cubicBezTo>
                  <a:cubicBezTo>
                    <a:pt x="6647" y="750"/>
                    <a:pt x="6674" y="776"/>
                    <a:pt x="6718" y="785"/>
                  </a:cubicBezTo>
                  <a:cubicBezTo>
                    <a:pt x="6763" y="785"/>
                    <a:pt x="6790" y="759"/>
                    <a:pt x="6798" y="714"/>
                  </a:cubicBezTo>
                  <a:cubicBezTo>
                    <a:pt x="6790" y="669"/>
                    <a:pt x="6772" y="643"/>
                    <a:pt x="6727" y="643"/>
                  </a:cubicBezTo>
                  <a:close/>
                  <a:moveTo>
                    <a:pt x="2070" y="3301"/>
                  </a:moveTo>
                  <a:cubicBezTo>
                    <a:pt x="2026" y="3301"/>
                    <a:pt x="1999" y="3328"/>
                    <a:pt x="1999" y="3372"/>
                  </a:cubicBezTo>
                  <a:cubicBezTo>
                    <a:pt x="1999" y="3408"/>
                    <a:pt x="2017" y="3435"/>
                    <a:pt x="2061" y="3444"/>
                  </a:cubicBezTo>
                  <a:cubicBezTo>
                    <a:pt x="2106" y="3444"/>
                    <a:pt x="2133" y="3417"/>
                    <a:pt x="2133" y="3363"/>
                  </a:cubicBezTo>
                  <a:cubicBezTo>
                    <a:pt x="2133" y="3337"/>
                    <a:pt x="2115" y="3310"/>
                    <a:pt x="2070" y="3301"/>
                  </a:cubicBezTo>
                  <a:close/>
                  <a:moveTo>
                    <a:pt x="723" y="11303"/>
                  </a:moveTo>
                  <a:cubicBezTo>
                    <a:pt x="679" y="11303"/>
                    <a:pt x="652" y="11330"/>
                    <a:pt x="661" y="11374"/>
                  </a:cubicBezTo>
                  <a:cubicBezTo>
                    <a:pt x="661" y="11419"/>
                    <a:pt x="688" y="11446"/>
                    <a:pt x="732" y="11437"/>
                  </a:cubicBezTo>
                  <a:cubicBezTo>
                    <a:pt x="777" y="11437"/>
                    <a:pt x="795" y="11410"/>
                    <a:pt x="795" y="11366"/>
                  </a:cubicBezTo>
                  <a:cubicBezTo>
                    <a:pt x="786" y="11330"/>
                    <a:pt x="768" y="11303"/>
                    <a:pt x="723" y="11303"/>
                  </a:cubicBezTo>
                  <a:close/>
                  <a:moveTo>
                    <a:pt x="6076" y="643"/>
                  </a:moveTo>
                  <a:cubicBezTo>
                    <a:pt x="6031" y="643"/>
                    <a:pt x="5996" y="669"/>
                    <a:pt x="5996" y="714"/>
                  </a:cubicBezTo>
                  <a:cubicBezTo>
                    <a:pt x="5996" y="750"/>
                    <a:pt x="6022" y="776"/>
                    <a:pt x="6058" y="785"/>
                  </a:cubicBezTo>
                  <a:cubicBezTo>
                    <a:pt x="6103" y="785"/>
                    <a:pt x="6129" y="759"/>
                    <a:pt x="6138" y="714"/>
                  </a:cubicBezTo>
                  <a:cubicBezTo>
                    <a:pt x="6129" y="678"/>
                    <a:pt x="6112" y="651"/>
                    <a:pt x="6076" y="643"/>
                  </a:cubicBezTo>
                  <a:close/>
                  <a:moveTo>
                    <a:pt x="5389" y="651"/>
                  </a:moveTo>
                  <a:cubicBezTo>
                    <a:pt x="5344" y="643"/>
                    <a:pt x="5318" y="669"/>
                    <a:pt x="5318" y="714"/>
                  </a:cubicBezTo>
                  <a:cubicBezTo>
                    <a:pt x="5318" y="750"/>
                    <a:pt x="5344" y="776"/>
                    <a:pt x="5380" y="776"/>
                  </a:cubicBezTo>
                  <a:cubicBezTo>
                    <a:pt x="5425" y="785"/>
                    <a:pt x="5442" y="759"/>
                    <a:pt x="5451" y="714"/>
                  </a:cubicBezTo>
                  <a:cubicBezTo>
                    <a:pt x="5442" y="678"/>
                    <a:pt x="5425" y="651"/>
                    <a:pt x="5389" y="651"/>
                  </a:cubicBezTo>
                  <a:close/>
                  <a:moveTo>
                    <a:pt x="4140" y="15344"/>
                  </a:moveTo>
                  <a:cubicBezTo>
                    <a:pt x="4140" y="15300"/>
                    <a:pt x="4113" y="15282"/>
                    <a:pt x="4069" y="15273"/>
                  </a:cubicBezTo>
                  <a:cubicBezTo>
                    <a:pt x="4024" y="15273"/>
                    <a:pt x="3997" y="15300"/>
                    <a:pt x="3997" y="15344"/>
                  </a:cubicBezTo>
                  <a:cubicBezTo>
                    <a:pt x="3997" y="15389"/>
                    <a:pt x="4024" y="15416"/>
                    <a:pt x="4069" y="15416"/>
                  </a:cubicBezTo>
                  <a:cubicBezTo>
                    <a:pt x="4113" y="15416"/>
                    <a:pt x="4140" y="15389"/>
                    <a:pt x="4140" y="15344"/>
                  </a:cubicBezTo>
                  <a:close/>
                  <a:moveTo>
                    <a:pt x="4729" y="15273"/>
                  </a:moveTo>
                  <a:cubicBezTo>
                    <a:pt x="4675" y="15273"/>
                    <a:pt x="4648" y="15300"/>
                    <a:pt x="4648" y="15353"/>
                  </a:cubicBezTo>
                  <a:cubicBezTo>
                    <a:pt x="4648" y="15398"/>
                    <a:pt x="4675" y="15425"/>
                    <a:pt x="4720" y="15425"/>
                  </a:cubicBezTo>
                  <a:cubicBezTo>
                    <a:pt x="4773" y="15425"/>
                    <a:pt x="4800" y="15398"/>
                    <a:pt x="4800" y="15344"/>
                  </a:cubicBezTo>
                  <a:cubicBezTo>
                    <a:pt x="4800" y="15300"/>
                    <a:pt x="4773" y="15273"/>
                    <a:pt x="4729" y="15273"/>
                  </a:cubicBezTo>
                  <a:close/>
                  <a:moveTo>
                    <a:pt x="732" y="5299"/>
                  </a:moveTo>
                  <a:cubicBezTo>
                    <a:pt x="688" y="5299"/>
                    <a:pt x="661" y="5326"/>
                    <a:pt x="661" y="5371"/>
                  </a:cubicBezTo>
                  <a:cubicBezTo>
                    <a:pt x="652" y="5406"/>
                    <a:pt x="679" y="5433"/>
                    <a:pt x="714" y="5442"/>
                  </a:cubicBezTo>
                  <a:cubicBezTo>
                    <a:pt x="759" y="5442"/>
                    <a:pt x="786" y="5415"/>
                    <a:pt x="795" y="5371"/>
                  </a:cubicBezTo>
                  <a:cubicBezTo>
                    <a:pt x="795" y="5335"/>
                    <a:pt x="768" y="5308"/>
                    <a:pt x="732" y="5299"/>
                  </a:cubicBezTo>
                  <a:close/>
                  <a:moveTo>
                    <a:pt x="63" y="7440"/>
                  </a:moveTo>
                  <a:cubicBezTo>
                    <a:pt x="108" y="7440"/>
                    <a:pt x="126" y="7414"/>
                    <a:pt x="134" y="7378"/>
                  </a:cubicBezTo>
                  <a:cubicBezTo>
                    <a:pt x="134" y="7333"/>
                    <a:pt x="108" y="7307"/>
                    <a:pt x="72" y="7307"/>
                  </a:cubicBezTo>
                  <a:cubicBezTo>
                    <a:pt x="27" y="7307"/>
                    <a:pt x="10" y="7333"/>
                    <a:pt x="1" y="7378"/>
                  </a:cubicBezTo>
                  <a:cubicBezTo>
                    <a:pt x="10" y="7405"/>
                    <a:pt x="27" y="7431"/>
                    <a:pt x="63" y="7440"/>
                  </a:cubicBezTo>
                  <a:close/>
                  <a:moveTo>
                    <a:pt x="4657" y="16022"/>
                  </a:moveTo>
                  <a:cubicBezTo>
                    <a:pt x="4657" y="16067"/>
                    <a:pt x="4684" y="16094"/>
                    <a:pt x="4720" y="16094"/>
                  </a:cubicBezTo>
                  <a:cubicBezTo>
                    <a:pt x="4764" y="16094"/>
                    <a:pt x="4791" y="16067"/>
                    <a:pt x="4791" y="16031"/>
                  </a:cubicBezTo>
                  <a:cubicBezTo>
                    <a:pt x="4791" y="15996"/>
                    <a:pt x="4764" y="15969"/>
                    <a:pt x="4729" y="15960"/>
                  </a:cubicBezTo>
                  <a:cubicBezTo>
                    <a:pt x="4684" y="15969"/>
                    <a:pt x="4657" y="15987"/>
                    <a:pt x="4657" y="16022"/>
                  </a:cubicBezTo>
                  <a:close/>
                  <a:moveTo>
                    <a:pt x="804" y="7378"/>
                  </a:moveTo>
                  <a:cubicBezTo>
                    <a:pt x="804" y="7324"/>
                    <a:pt x="777" y="7298"/>
                    <a:pt x="723" y="7298"/>
                  </a:cubicBezTo>
                  <a:cubicBezTo>
                    <a:pt x="679" y="7298"/>
                    <a:pt x="652" y="7315"/>
                    <a:pt x="652" y="7360"/>
                  </a:cubicBezTo>
                  <a:cubicBezTo>
                    <a:pt x="643" y="7414"/>
                    <a:pt x="670" y="7440"/>
                    <a:pt x="723" y="7449"/>
                  </a:cubicBezTo>
                  <a:cubicBezTo>
                    <a:pt x="768" y="7449"/>
                    <a:pt x="795" y="7422"/>
                    <a:pt x="804" y="7378"/>
                  </a:cubicBezTo>
                  <a:close/>
                  <a:moveTo>
                    <a:pt x="1410" y="5942"/>
                  </a:moveTo>
                  <a:cubicBezTo>
                    <a:pt x="1357" y="5933"/>
                    <a:pt x="1321" y="5968"/>
                    <a:pt x="1321" y="6022"/>
                  </a:cubicBezTo>
                  <a:cubicBezTo>
                    <a:pt x="1312" y="6084"/>
                    <a:pt x="1348" y="6120"/>
                    <a:pt x="1410" y="6120"/>
                  </a:cubicBezTo>
                  <a:cubicBezTo>
                    <a:pt x="1464" y="6120"/>
                    <a:pt x="1490" y="6084"/>
                    <a:pt x="1499" y="6031"/>
                  </a:cubicBezTo>
                  <a:cubicBezTo>
                    <a:pt x="1490" y="5986"/>
                    <a:pt x="1464" y="5942"/>
                    <a:pt x="1410" y="5942"/>
                  </a:cubicBezTo>
                  <a:close/>
                  <a:moveTo>
                    <a:pt x="6058" y="1285"/>
                  </a:moveTo>
                  <a:cubicBezTo>
                    <a:pt x="6013" y="1294"/>
                    <a:pt x="5978" y="1329"/>
                    <a:pt x="5978" y="1374"/>
                  </a:cubicBezTo>
                  <a:cubicBezTo>
                    <a:pt x="5987" y="1428"/>
                    <a:pt x="6022" y="1463"/>
                    <a:pt x="6076" y="1454"/>
                  </a:cubicBezTo>
                  <a:cubicBezTo>
                    <a:pt x="6120" y="1454"/>
                    <a:pt x="6147" y="1419"/>
                    <a:pt x="6156" y="1365"/>
                  </a:cubicBezTo>
                  <a:cubicBezTo>
                    <a:pt x="6138" y="1321"/>
                    <a:pt x="6112" y="1285"/>
                    <a:pt x="6058" y="1285"/>
                  </a:cubicBezTo>
                  <a:close/>
                  <a:moveTo>
                    <a:pt x="6816" y="1365"/>
                  </a:moveTo>
                  <a:cubicBezTo>
                    <a:pt x="6807" y="1321"/>
                    <a:pt x="6781" y="1285"/>
                    <a:pt x="6727" y="1285"/>
                  </a:cubicBezTo>
                  <a:cubicBezTo>
                    <a:pt x="6674" y="1285"/>
                    <a:pt x="6638" y="1312"/>
                    <a:pt x="6638" y="1365"/>
                  </a:cubicBezTo>
                  <a:cubicBezTo>
                    <a:pt x="6638" y="1428"/>
                    <a:pt x="6674" y="1454"/>
                    <a:pt x="6727" y="1463"/>
                  </a:cubicBezTo>
                  <a:cubicBezTo>
                    <a:pt x="6781" y="1454"/>
                    <a:pt x="6816" y="1428"/>
                    <a:pt x="6816" y="1365"/>
                  </a:cubicBezTo>
                  <a:close/>
                  <a:moveTo>
                    <a:pt x="2632" y="4024"/>
                  </a:moveTo>
                  <a:cubicBezTo>
                    <a:pt x="2632" y="4086"/>
                    <a:pt x="2668" y="4122"/>
                    <a:pt x="2730" y="4122"/>
                  </a:cubicBezTo>
                  <a:cubicBezTo>
                    <a:pt x="2784" y="4122"/>
                    <a:pt x="2820" y="4086"/>
                    <a:pt x="2820" y="4033"/>
                  </a:cubicBezTo>
                  <a:cubicBezTo>
                    <a:pt x="2820" y="3970"/>
                    <a:pt x="2784" y="3943"/>
                    <a:pt x="2713" y="3934"/>
                  </a:cubicBezTo>
                  <a:cubicBezTo>
                    <a:pt x="2668" y="3943"/>
                    <a:pt x="2632" y="3970"/>
                    <a:pt x="2632" y="4024"/>
                  </a:cubicBezTo>
                  <a:close/>
                  <a:moveTo>
                    <a:pt x="2070" y="11276"/>
                  </a:moveTo>
                  <a:cubicBezTo>
                    <a:pt x="2008" y="11276"/>
                    <a:pt x="1972" y="11303"/>
                    <a:pt x="1972" y="11366"/>
                  </a:cubicBezTo>
                  <a:cubicBezTo>
                    <a:pt x="1963" y="11428"/>
                    <a:pt x="1999" y="11464"/>
                    <a:pt x="2070" y="11464"/>
                  </a:cubicBezTo>
                  <a:cubicBezTo>
                    <a:pt x="2124" y="11464"/>
                    <a:pt x="2160" y="11428"/>
                    <a:pt x="2160" y="11374"/>
                  </a:cubicBezTo>
                  <a:cubicBezTo>
                    <a:pt x="2160" y="11312"/>
                    <a:pt x="2133" y="11276"/>
                    <a:pt x="2070" y="11276"/>
                  </a:cubicBezTo>
                  <a:close/>
                  <a:moveTo>
                    <a:pt x="2811" y="3381"/>
                  </a:moveTo>
                  <a:cubicBezTo>
                    <a:pt x="2811" y="3328"/>
                    <a:pt x="2784" y="3292"/>
                    <a:pt x="2730" y="3283"/>
                  </a:cubicBezTo>
                  <a:cubicBezTo>
                    <a:pt x="2677" y="3283"/>
                    <a:pt x="2641" y="3319"/>
                    <a:pt x="2641" y="3363"/>
                  </a:cubicBezTo>
                  <a:cubicBezTo>
                    <a:pt x="2632" y="3417"/>
                    <a:pt x="2668" y="3444"/>
                    <a:pt x="2722" y="3462"/>
                  </a:cubicBezTo>
                  <a:cubicBezTo>
                    <a:pt x="2775" y="3453"/>
                    <a:pt x="2802" y="3426"/>
                    <a:pt x="2811" y="3381"/>
                  </a:cubicBezTo>
                  <a:close/>
                  <a:moveTo>
                    <a:pt x="1499" y="11366"/>
                  </a:moveTo>
                  <a:cubicBezTo>
                    <a:pt x="1490" y="11321"/>
                    <a:pt x="1464" y="11285"/>
                    <a:pt x="1410" y="11285"/>
                  </a:cubicBezTo>
                  <a:cubicBezTo>
                    <a:pt x="1357" y="11276"/>
                    <a:pt x="1321" y="11312"/>
                    <a:pt x="1321" y="11366"/>
                  </a:cubicBezTo>
                  <a:cubicBezTo>
                    <a:pt x="1321" y="11419"/>
                    <a:pt x="1357" y="11455"/>
                    <a:pt x="1410" y="11464"/>
                  </a:cubicBezTo>
                  <a:cubicBezTo>
                    <a:pt x="1464" y="11455"/>
                    <a:pt x="1499" y="11419"/>
                    <a:pt x="1499" y="11366"/>
                  </a:cubicBezTo>
                  <a:close/>
                  <a:moveTo>
                    <a:pt x="3319" y="3363"/>
                  </a:moveTo>
                  <a:cubicBezTo>
                    <a:pt x="3310" y="3426"/>
                    <a:pt x="3346" y="3462"/>
                    <a:pt x="3408" y="3462"/>
                  </a:cubicBezTo>
                  <a:cubicBezTo>
                    <a:pt x="3462" y="3462"/>
                    <a:pt x="3498" y="3426"/>
                    <a:pt x="3498" y="3372"/>
                  </a:cubicBezTo>
                  <a:cubicBezTo>
                    <a:pt x="3498" y="3319"/>
                    <a:pt x="3462" y="3283"/>
                    <a:pt x="3400" y="3274"/>
                  </a:cubicBezTo>
                  <a:cubicBezTo>
                    <a:pt x="3355" y="3283"/>
                    <a:pt x="3319" y="3310"/>
                    <a:pt x="3319" y="3363"/>
                  </a:cubicBezTo>
                  <a:close/>
                  <a:moveTo>
                    <a:pt x="3382" y="13944"/>
                  </a:moveTo>
                  <a:cubicBezTo>
                    <a:pt x="3328" y="13944"/>
                    <a:pt x="3301" y="13979"/>
                    <a:pt x="3292" y="14024"/>
                  </a:cubicBezTo>
                  <a:cubicBezTo>
                    <a:pt x="3292" y="14078"/>
                    <a:pt x="3328" y="14113"/>
                    <a:pt x="3382" y="14113"/>
                  </a:cubicBezTo>
                  <a:cubicBezTo>
                    <a:pt x="3435" y="14122"/>
                    <a:pt x="3462" y="14078"/>
                    <a:pt x="3471" y="14024"/>
                  </a:cubicBezTo>
                  <a:cubicBezTo>
                    <a:pt x="3462" y="13979"/>
                    <a:pt x="3435" y="13935"/>
                    <a:pt x="3382" y="13944"/>
                  </a:cubicBezTo>
                  <a:moveTo>
                    <a:pt x="4060" y="13935"/>
                  </a:moveTo>
                  <a:cubicBezTo>
                    <a:pt x="4006" y="13935"/>
                    <a:pt x="3970" y="13979"/>
                    <a:pt x="3970" y="14033"/>
                  </a:cubicBezTo>
                  <a:cubicBezTo>
                    <a:pt x="3979" y="14095"/>
                    <a:pt x="4015" y="14122"/>
                    <a:pt x="4069" y="14122"/>
                  </a:cubicBezTo>
                  <a:cubicBezTo>
                    <a:pt x="4131" y="14122"/>
                    <a:pt x="4158" y="14086"/>
                    <a:pt x="4158" y="14024"/>
                  </a:cubicBezTo>
                  <a:cubicBezTo>
                    <a:pt x="4149" y="13971"/>
                    <a:pt x="4122" y="13935"/>
                    <a:pt x="4060" y="13935"/>
                  </a:cubicBezTo>
                  <a:close/>
                  <a:moveTo>
                    <a:pt x="3489" y="2712"/>
                  </a:moveTo>
                  <a:cubicBezTo>
                    <a:pt x="3489" y="2659"/>
                    <a:pt x="3453" y="2623"/>
                    <a:pt x="3400" y="2632"/>
                  </a:cubicBezTo>
                  <a:cubicBezTo>
                    <a:pt x="3346" y="2632"/>
                    <a:pt x="3319" y="2668"/>
                    <a:pt x="3328" y="2721"/>
                  </a:cubicBezTo>
                  <a:cubicBezTo>
                    <a:pt x="3328" y="2775"/>
                    <a:pt x="3364" y="2792"/>
                    <a:pt x="3408" y="2801"/>
                  </a:cubicBezTo>
                  <a:cubicBezTo>
                    <a:pt x="3462" y="2792"/>
                    <a:pt x="3489" y="2766"/>
                    <a:pt x="3489" y="2712"/>
                  </a:cubicBezTo>
                  <a:close/>
                  <a:moveTo>
                    <a:pt x="2160" y="12026"/>
                  </a:moveTo>
                  <a:cubicBezTo>
                    <a:pt x="2160" y="11972"/>
                    <a:pt x="2124" y="11937"/>
                    <a:pt x="2061" y="11937"/>
                  </a:cubicBezTo>
                  <a:cubicBezTo>
                    <a:pt x="2008" y="11937"/>
                    <a:pt x="1972" y="11972"/>
                    <a:pt x="1972" y="12026"/>
                  </a:cubicBezTo>
                  <a:cubicBezTo>
                    <a:pt x="1972" y="12088"/>
                    <a:pt x="2017" y="12124"/>
                    <a:pt x="2070" y="12124"/>
                  </a:cubicBezTo>
                  <a:cubicBezTo>
                    <a:pt x="2124" y="12115"/>
                    <a:pt x="2160" y="12088"/>
                    <a:pt x="2160" y="12026"/>
                  </a:cubicBezTo>
                  <a:close/>
                  <a:moveTo>
                    <a:pt x="2722" y="13257"/>
                  </a:moveTo>
                  <a:cubicBezTo>
                    <a:pt x="2677" y="13257"/>
                    <a:pt x="2641" y="13293"/>
                    <a:pt x="2641" y="13337"/>
                  </a:cubicBezTo>
                  <a:cubicBezTo>
                    <a:pt x="2632" y="13391"/>
                    <a:pt x="2668" y="13426"/>
                    <a:pt x="2722" y="13435"/>
                  </a:cubicBezTo>
                  <a:cubicBezTo>
                    <a:pt x="2775" y="13435"/>
                    <a:pt x="2802" y="13400"/>
                    <a:pt x="2820" y="13346"/>
                  </a:cubicBezTo>
                  <a:cubicBezTo>
                    <a:pt x="2802" y="13301"/>
                    <a:pt x="2784" y="13257"/>
                    <a:pt x="2722" y="13257"/>
                  </a:cubicBezTo>
                  <a:moveTo>
                    <a:pt x="1972" y="5371"/>
                  </a:moveTo>
                  <a:cubicBezTo>
                    <a:pt x="1972" y="5424"/>
                    <a:pt x="1999" y="5460"/>
                    <a:pt x="2061" y="5469"/>
                  </a:cubicBezTo>
                  <a:cubicBezTo>
                    <a:pt x="2124" y="5469"/>
                    <a:pt x="2160" y="5433"/>
                    <a:pt x="2160" y="5380"/>
                  </a:cubicBezTo>
                  <a:cubicBezTo>
                    <a:pt x="2160" y="5317"/>
                    <a:pt x="2133" y="5281"/>
                    <a:pt x="2070" y="5273"/>
                  </a:cubicBezTo>
                  <a:cubicBezTo>
                    <a:pt x="2017" y="5281"/>
                    <a:pt x="1972" y="5308"/>
                    <a:pt x="1972" y="5371"/>
                  </a:cubicBezTo>
                  <a:close/>
                  <a:moveTo>
                    <a:pt x="1401" y="5290"/>
                  </a:moveTo>
                  <a:cubicBezTo>
                    <a:pt x="1348" y="5290"/>
                    <a:pt x="1321" y="5326"/>
                    <a:pt x="1321" y="5380"/>
                  </a:cubicBezTo>
                  <a:cubicBezTo>
                    <a:pt x="1330" y="5424"/>
                    <a:pt x="1366" y="5460"/>
                    <a:pt x="1419" y="5451"/>
                  </a:cubicBezTo>
                  <a:cubicBezTo>
                    <a:pt x="1464" y="5451"/>
                    <a:pt x="1490" y="5415"/>
                    <a:pt x="1490" y="5371"/>
                  </a:cubicBezTo>
                  <a:cubicBezTo>
                    <a:pt x="1482" y="5317"/>
                    <a:pt x="1455" y="5281"/>
                    <a:pt x="1401" y="5290"/>
                  </a:cubicBezTo>
                  <a:close/>
                  <a:moveTo>
                    <a:pt x="2070" y="4621"/>
                  </a:moveTo>
                  <a:cubicBezTo>
                    <a:pt x="2017" y="4621"/>
                    <a:pt x="1981" y="4657"/>
                    <a:pt x="1972" y="4711"/>
                  </a:cubicBezTo>
                  <a:cubicBezTo>
                    <a:pt x="1972" y="4764"/>
                    <a:pt x="2008" y="4800"/>
                    <a:pt x="2070" y="4800"/>
                  </a:cubicBezTo>
                  <a:cubicBezTo>
                    <a:pt x="2124" y="4800"/>
                    <a:pt x="2151" y="4764"/>
                    <a:pt x="2160" y="4711"/>
                  </a:cubicBezTo>
                  <a:cubicBezTo>
                    <a:pt x="2151" y="4657"/>
                    <a:pt x="2124" y="4621"/>
                    <a:pt x="2070" y="4621"/>
                  </a:cubicBezTo>
                  <a:close/>
                  <a:moveTo>
                    <a:pt x="2632" y="4711"/>
                  </a:moveTo>
                  <a:cubicBezTo>
                    <a:pt x="2632" y="4773"/>
                    <a:pt x="2659" y="4809"/>
                    <a:pt x="2722" y="4809"/>
                  </a:cubicBezTo>
                  <a:cubicBezTo>
                    <a:pt x="2784" y="4809"/>
                    <a:pt x="2820" y="4773"/>
                    <a:pt x="2820" y="4711"/>
                  </a:cubicBezTo>
                  <a:cubicBezTo>
                    <a:pt x="2820" y="4648"/>
                    <a:pt x="2784" y="4621"/>
                    <a:pt x="2722" y="4612"/>
                  </a:cubicBezTo>
                  <a:cubicBezTo>
                    <a:pt x="2668" y="4621"/>
                    <a:pt x="2632" y="4648"/>
                    <a:pt x="2632" y="4711"/>
                  </a:cubicBezTo>
                  <a:close/>
                  <a:moveTo>
                    <a:pt x="4640" y="2052"/>
                  </a:moveTo>
                  <a:cubicBezTo>
                    <a:pt x="4640" y="2106"/>
                    <a:pt x="4666" y="2141"/>
                    <a:pt x="4720" y="2141"/>
                  </a:cubicBezTo>
                  <a:cubicBezTo>
                    <a:pt x="4773" y="2150"/>
                    <a:pt x="4809" y="2115"/>
                    <a:pt x="4809" y="2061"/>
                  </a:cubicBezTo>
                  <a:cubicBezTo>
                    <a:pt x="4818" y="2007"/>
                    <a:pt x="4782" y="1972"/>
                    <a:pt x="4729" y="1963"/>
                  </a:cubicBezTo>
                  <a:cubicBezTo>
                    <a:pt x="4675" y="1972"/>
                    <a:pt x="4640" y="1999"/>
                    <a:pt x="4640" y="2052"/>
                  </a:cubicBezTo>
                  <a:close/>
                  <a:moveTo>
                    <a:pt x="5478" y="2061"/>
                  </a:moveTo>
                  <a:cubicBezTo>
                    <a:pt x="5478" y="1999"/>
                    <a:pt x="5442" y="1963"/>
                    <a:pt x="5380" y="1963"/>
                  </a:cubicBezTo>
                  <a:cubicBezTo>
                    <a:pt x="5326" y="1963"/>
                    <a:pt x="5291" y="1999"/>
                    <a:pt x="5291" y="2052"/>
                  </a:cubicBezTo>
                  <a:cubicBezTo>
                    <a:pt x="5291" y="2115"/>
                    <a:pt x="5326" y="2141"/>
                    <a:pt x="5389" y="2150"/>
                  </a:cubicBezTo>
                  <a:cubicBezTo>
                    <a:pt x="5442" y="2141"/>
                    <a:pt x="5478" y="2115"/>
                    <a:pt x="5478" y="2061"/>
                  </a:cubicBezTo>
                  <a:close/>
                  <a:moveTo>
                    <a:pt x="6067" y="1954"/>
                  </a:moveTo>
                  <a:cubicBezTo>
                    <a:pt x="6013" y="1954"/>
                    <a:pt x="5969" y="1990"/>
                    <a:pt x="5969" y="2052"/>
                  </a:cubicBezTo>
                  <a:cubicBezTo>
                    <a:pt x="5969" y="2115"/>
                    <a:pt x="6004" y="2150"/>
                    <a:pt x="6067" y="2150"/>
                  </a:cubicBezTo>
                  <a:cubicBezTo>
                    <a:pt x="6129" y="2150"/>
                    <a:pt x="6156" y="2115"/>
                    <a:pt x="6165" y="2052"/>
                  </a:cubicBezTo>
                  <a:cubicBezTo>
                    <a:pt x="6156" y="1999"/>
                    <a:pt x="6129" y="1963"/>
                    <a:pt x="6067" y="1954"/>
                  </a:cubicBezTo>
                  <a:close/>
                  <a:moveTo>
                    <a:pt x="714" y="9287"/>
                  </a:moveTo>
                  <a:cubicBezTo>
                    <a:pt x="670" y="9296"/>
                    <a:pt x="634" y="9323"/>
                    <a:pt x="643" y="9376"/>
                  </a:cubicBezTo>
                  <a:cubicBezTo>
                    <a:pt x="643" y="9430"/>
                    <a:pt x="679" y="9456"/>
                    <a:pt x="732" y="9456"/>
                  </a:cubicBezTo>
                  <a:cubicBezTo>
                    <a:pt x="786" y="9448"/>
                    <a:pt x="804" y="9412"/>
                    <a:pt x="812" y="9367"/>
                  </a:cubicBezTo>
                  <a:cubicBezTo>
                    <a:pt x="804" y="9314"/>
                    <a:pt x="768" y="9278"/>
                    <a:pt x="714" y="9287"/>
                  </a:cubicBezTo>
                  <a:close/>
                  <a:moveTo>
                    <a:pt x="1401" y="9278"/>
                  </a:moveTo>
                  <a:cubicBezTo>
                    <a:pt x="1348" y="9278"/>
                    <a:pt x="1312" y="9314"/>
                    <a:pt x="1312" y="9376"/>
                  </a:cubicBezTo>
                  <a:cubicBezTo>
                    <a:pt x="1312" y="9430"/>
                    <a:pt x="1348" y="9465"/>
                    <a:pt x="1410" y="9465"/>
                  </a:cubicBezTo>
                  <a:cubicBezTo>
                    <a:pt x="1473" y="9465"/>
                    <a:pt x="1499" y="9430"/>
                    <a:pt x="1499" y="9367"/>
                  </a:cubicBezTo>
                  <a:cubicBezTo>
                    <a:pt x="1499" y="9314"/>
                    <a:pt x="1464" y="9278"/>
                    <a:pt x="1401" y="9278"/>
                  </a:cubicBezTo>
                  <a:close/>
                  <a:moveTo>
                    <a:pt x="1499" y="10036"/>
                  </a:moveTo>
                  <a:cubicBezTo>
                    <a:pt x="1499" y="9974"/>
                    <a:pt x="1464" y="9938"/>
                    <a:pt x="1410" y="9938"/>
                  </a:cubicBezTo>
                  <a:cubicBezTo>
                    <a:pt x="1357" y="9938"/>
                    <a:pt x="1321" y="9974"/>
                    <a:pt x="1312" y="10027"/>
                  </a:cubicBezTo>
                  <a:cubicBezTo>
                    <a:pt x="1312" y="10081"/>
                    <a:pt x="1348" y="10117"/>
                    <a:pt x="1410" y="10126"/>
                  </a:cubicBezTo>
                  <a:cubicBezTo>
                    <a:pt x="1464" y="10117"/>
                    <a:pt x="1499" y="10090"/>
                    <a:pt x="1499" y="10036"/>
                  </a:cubicBezTo>
                  <a:close/>
                  <a:moveTo>
                    <a:pt x="2052" y="12606"/>
                  </a:moveTo>
                  <a:cubicBezTo>
                    <a:pt x="2008" y="12615"/>
                    <a:pt x="1981" y="12641"/>
                    <a:pt x="1981" y="12695"/>
                  </a:cubicBezTo>
                  <a:cubicBezTo>
                    <a:pt x="1990" y="12748"/>
                    <a:pt x="2026" y="12775"/>
                    <a:pt x="2079" y="12775"/>
                  </a:cubicBezTo>
                  <a:cubicBezTo>
                    <a:pt x="2124" y="12766"/>
                    <a:pt x="2151" y="12730"/>
                    <a:pt x="2151" y="12686"/>
                  </a:cubicBezTo>
                  <a:cubicBezTo>
                    <a:pt x="2142" y="12632"/>
                    <a:pt x="2106" y="12597"/>
                    <a:pt x="2052" y="12606"/>
                  </a:cubicBezTo>
                  <a:close/>
                  <a:moveTo>
                    <a:pt x="3292" y="13346"/>
                  </a:moveTo>
                  <a:cubicBezTo>
                    <a:pt x="3292" y="13408"/>
                    <a:pt x="3328" y="13444"/>
                    <a:pt x="3382" y="13444"/>
                  </a:cubicBezTo>
                  <a:cubicBezTo>
                    <a:pt x="3444" y="13444"/>
                    <a:pt x="3480" y="13408"/>
                    <a:pt x="3480" y="13346"/>
                  </a:cubicBezTo>
                  <a:cubicBezTo>
                    <a:pt x="3480" y="13284"/>
                    <a:pt x="3444" y="13257"/>
                    <a:pt x="3382" y="13248"/>
                  </a:cubicBezTo>
                  <a:cubicBezTo>
                    <a:pt x="3328" y="13257"/>
                    <a:pt x="3292" y="13293"/>
                    <a:pt x="3292" y="13346"/>
                  </a:cubicBezTo>
                  <a:close/>
                  <a:moveTo>
                    <a:pt x="2820" y="12686"/>
                  </a:moveTo>
                  <a:cubicBezTo>
                    <a:pt x="2820" y="12632"/>
                    <a:pt x="2784" y="12597"/>
                    <a:pt x="2722" y="12597"/>
                  </a:cubicBezTo>
                  <a:cubicBezTo>
                    <a:pt x="2668" y="12597"/>
                    <a:pt x="2632" y="12632"/>
                    <a:pt x="2632" y="12686"/>
                  </a:cubicBezTo>
                  <a:cubicBezTo>
                    <a:pt x="2632" y="12748"/>
                    <a:pt x="2668" y="12775"/>
                    <a:pt x="2722" y="12784"/>
                  </a:cubicBezTo>
                  <a:cubicBezTo>
                    <a:pt x="2784" y="12775"/>
                    <a:pt x="2820" y="12748"/>
                    <a:pt x="2820" y="12686"/>
                  </a:cubicBezTo>
                  <a:close/>
                  <a:moveTo>
                    <a:pt x="1321" y="10688"/>
                  </a:moveTo>
                  <a:cubicBezTo>
                    <a:pt x="1321" y="10741"/>
                    <a:pt x="1348" y="10777"/>
                    <a:pt x="1401" y="10777"/>
                  </a:cubicBezTo>
                  <a:cubicBezTo>
                    <a:pt x="1464" y="10777"/>
                    <a:pt x="1499" y="10741"/>
                    <a:pt x="1499" y="10688"/>
                  </a:cubicBezTo>
                  <a:cubicBezTo>
                    <a:pt x="1499" y="10634"/>
                    <a:pt x="1455" y="10598"/>
                    <a:pt x="1401" y="10598"/>
                  </a:cubicBezTo>
                  <a:cubicBezTo>
                    <a:pt x="1357" y="10607"/>
                    <a:pt x="1321" y="10634"/>
                    <a:pt x="1321" y="10688"/>
                  </a:cubicBezTo>
                  <a:close/>
                  <a:moveTo>
                    <a:pt x="4631" y="2703"/>
                  </a:moveTo>
                  <a:cubicBezTo>
                    <a:pt x="4622" y="2766"/>
                    <a:pt x="4657" y="2801"/>
                    <a:pt x="4720" y="2810"/>
                  </a:cubicBezTo>
                  <a:cubicBezTo>
                    <a:pt x="4782" y="2810"/>
                    <a:pt x="4818" y="2784"/>
                    <a:pt x="4818" y="2712"/>
                  </a:cubicBezTo>
                  <a:cubicBezTo>
                    <a:pt x="4818" y="2650"/>
                    <a:pt x="4782" y="2623"/>
                    <a:pt x="4729" y="2614"/>
                  </a:cubicBezTo>
                  <a:cubicBezTo>
                    <a:pt x="4666" y="2614"/>
                    <a:pt x="4631" y="2650"/>
                    <a:pt x="4631" y="2703"/>
                  </a:cubicBezTo>
                  <a:close/>
                  <a:moveTo>
                    <a:pt x="4078" y="2623"/>
                  </a:moveTo>
                  <a:cubicBezTo>
                    <a:pt x="4024" y="2614"/>
                    <a:pt x="3979" y="2650"/>
                    <a:pt x="3979" y="2703"/>
                  </a:cubicBezTo>
                  <a:cubicBezTo>
                    <a:pt x="3970" y="2757"/>
                    <a:pt x="4006" y="2801"/>
                    <a:pt x="4060" y="2801"/>
                  </a:cubicBezTo>
                  <a:cubicBezTo>
                    <a:pt x="4113" y="2810"/>
                    <a:pt x="4149" y="2766"/>
                    <a:pt x="4158" y="2712"/>
                  </a:cubicBezTo>
                  <a:cubicBezTo>
                    <a:pt x="4149" y="2668"/>
                    <a:pt x="4131" y="2632"/>
                    <a:pt x="4078" y="2623"/>
                  </a:cubicBezTo>
                  <a:close/>
                  <a:moveTo>
                    <a:pt x="5478" y="14684"/>
                  </a:moveTo>
                  <a:cubicBezTo>
                    <a:pt x="5478" y="14631"/>
                    <a:pt x="5442" y="14595"/>
                    <a:pt x="5380" y="14595"/>
                  </a:cubicBezTo>
                  <a:cubicBezTo>
                    <a:pt x="5318" y="14595"/>
                    <a:pt x="5282" y="14631"/>
                    <a:pt x="5291" y="14693"/>
                  </a:cubicBezTo>
                  <a:cubicBezTo>
                    <a:pt x="5291" y="14756"/>
                    <a:pt x="5326" y="14782"/>
                    <a:pt x="5389" y="14782"/>
                  </a:cubicBezTo>
                  <a:cubicBezTo>
                    <a:pt x="5451" y="14773"/>
                    <a:pt x="5478" y="14747"/>
                    <a:pt x="5478" y="14684"/>
                  </a:cubicBezTo>
                  <a:close/>
                  <a:moveTo>
                    <a:pt x="732" y="7949"/>
                  </a:moveTo>
                  <a:cubicBezTo>
                    <a:pt x="679" y="7940"/>
                    <a:pt x="643" y="7976"/>
                    <a:pt x="643" y="8029"/>
                  </a:cubicBezTo>
                  <a:cubicBezTo>
                    <a:pt x="643" y="8083"/>
                    <a:pt x="670" y="8109"/>
                    <a:pt x="723" y="8118"/>
                  </a:cubicBezTo>
                  <a:cubicBezTo>
                    <a:pt x="777" y="8118"/>
                    <a:pt x="804" y="8083"/>
                    <a:pt x="812" y="8029"/>
                  </a:cubicBezTo>
                  <a:cubicBezTo>
                    <a:pt x="804" y="7985"/>
                    <a:pt x="777" y="7949"/>
                    <a:pt x="732" y="7949"/>
                  </a:cubicBezTo>
                  <a:close/>
                  <a:moveTo>
                    <a:pt x="1401" y="7940"/>
                  </a:moveTo>
                  <a:cubicBezTo>
                    <a:pt x="1348" y="7940"/>
                    <a:pt x="1312" y="7976"/>
                    <a:pt x="1312" y="8029"/>
                  </a:cubicBezTo>
                  <a:cubicBezTo>
                    <a:pt x="1312" y="8092"/>
                    <a:pt x="1348" y="8127"/>
                    <a:pt x="1410" y="8127"/>
                  </a:cubicBezTo>
                  <a:cubicBezTo>
                    <a:pt x="1473" y="8127"/>
                    <a:pt x="1499" y="8083"/>
                    <a:pt x="1508" y="8020"/>
                  </a:cubicBezTo>
                  <a:cubicBezTo>
                    <a:pt x="1490" y="7976"/>
                    <a:pt x="1464" y="7931"/>
                    <a:pt x="1401" y="7940"/>
                  </a:cubicBezTo>
                  <a:close/>
                  <a:moveTo>
                    <a:pt x="1410" y="6620"/>
                  </a:moveTo>
                  <a:cubicBezTo>
                    <a:pt x="1348" y="6620"/>
                    <a:pt x="1312" y="6655"/>
                    <a:pt x="1312" y="6718"/>
                  </a:cubicBezTo>
                  <a:cubicBezTo>
                    <a:pt x="1312" y="6771"/>
                    <a:pt x="1348" y="6807"/>
                    <a:pt x="1401" y="6807"/>
                  </a:cubicBezTo>
                  <a:cubicBezTo>
                    <a:pt x="1464" y="6807"/>
                    <a:pt x="1499" y="6771"/>
                    <a:pt x="1499" y="6700"/>
                  </a:cubicBezTo>
                  <a:cubicBezTo>
                    <a:pt x="1490" y="6655"/>
                    <a:pt x="1464" y="6620"/>
                    <a:pt x="1410" y="6620"/>
                  </a:cubicBezTo>
                  <a:close/>
                  <a:moveTo>
                    <a:pt x="1499" y="7378"/>
                  </a:moveTo>
                  <a:cubicBezTo>
                    <a:pt x="1499" y="7315"/>
                    <a:pt x="1473" y="7280"/>
                    <a:pt x="1410" y="7280"/>
                  </a:cubicBezTo>
                  <a:cubicBezTo>
                    <a:pt x="1348" y="7271"/>
                    <a:pt x="1312" y="7307"/>
                    <a:pt x="1312" y="7369"/>
                  </a:cubicBezTo>
                  <a:cubicBezTo>
                    <a:pt x="1312" y="7431"/>
                    <a:pt x="1348" y="7458"/>
                    <a:pt x="1401" y="7467"/>
                  </a:cubicBezTo>
                  <a:cubicBezTo>
                    <a:pt x="1464" y="7467"/>
                    <a:pt x="1499" y="7431"/>
                    <a:pt x="1499" y="7378"/>
                  </a:cubicBezTo>
                  <a:close/>
                  <a:moveTo>
                    <a:pt x="1401" y="8591"/>
                  </a:moveTo>
                  <a:cubicBezTo>
                    <a:pt x="1348" y="8600"/>
                    <a:pt x="1312" y="8636"/>
                    <a:pt x="1312" y="8689"/>
                  </a:cubicBezTo>
                  <a:cubicBezTo>
                    <a:pt x="1312" y="8752"/>
                    <a:pt x="1348" y="8787"/>
                    <a:pt x="1410" y="8778"/>
                  </a:cubicBezTo>
                  <a:cubicBezTo>
                    <a:pt x="1473" y="8778"/>
                    <a:pt x="1499" y="8743"/>
                    <a:pt x="1508" y="8680"/>
                  </a:cubicBezTo>
                  <a:cubicBezTo>
                    <a:pt x="1490" y="8636"/>
                    <a:pt x="1464" y="8591"/>
                    <a:pt x="1401" y="8591"/>
                  </a:cubicBezTo>
                  <a:close/>
                  <a:moveTo>
                    <a:pt x="732" y="8609"/>
                  </a:moveTo>
                  <a:cubicBezTo>
                    <a:pt x="679" y="8600"/>
                    <a:pt x="643" y="8636"/>
                    <a:pt x="643" y="8689"/>
                  </a:cubicBezTo>
                  <a:cubicBezTo>
                    <a:pt x="634" y="8734"/>
                    <a:pt x="670" y="8770"/>
                    <a:pt x="714" y="8770"/>
                  </a:cubicBezTo>
                  <a:cubicBezTo>
                    <a:pt x="768" y="8778"/>
                    <a:pt x="804" y="8743"/>
                    <a:pt x="812" y="8689"/>
                  </a:cubicBezTo>
                  <a:cubicBezTo>
                    <a:pt x="804" y="8645"/>
                    <a:pt x="786" y="8609"/>
                    <a:pt x="732" y="8609"/>
                  </a:cubicBezTo>
                  <a:close/>
                  <a:moveTo>
                    <a:pt x="5469" y="15344"/>
                  </a:moveTo>
                  <a:cubicBezTo>
                    <a:pt x="5469" y="15291"/>
                    <a:pt x="5434" y="15264"/>
                    <a:pt x="5389" y="15255"/>
                  </a:cubicBezTo>
                  <a:cubicBezTo>
                    <a:pt x="5335" y="15255"/>
                    <a:pt x="5300" y="15291"/>
                    <a:pt x="5300" y="15344"/>
                  </a:cubicBezTo>
                  <a:cubicBezTo>
                    <a:pt x="5300" y="15398"/>
                    <a:pt x="5335" y="15434"/>
                    <a:pt x="5389" y="15434"/>
                  </a:cubicBezTo>
                  <a:cubicBezTo>
                    <a:pt x="5442" y="15425"/>
                    <a:pt x="5478" y="15398"/>
                    <a:pt x="5469" y="15344"/>
                  </a:cubicBezTo>
                  <a:close/>
                  <a:moveTo>
                    <a:pt x="6067" y="15434"/>
                  </a:moveTo>
                  <a:cubicBezTo>
                    <a:pt x="6120" y="15442"/>
                    <a:pt x="6156" y="15407"/>
                    <a:pt x="6156" y="15353"/>
                  </a:cubicBezTo>
                  <a:cubicBezTo>
                    <a:pt x="6156" y="15291"/>
                    <a:pt x="6120" y="15255"/>
                    <a:pt x="6067" y="15255"/>
                  </a:cubicBezTo>
                  <a:cubicBezTo>
                    <a:pt x="6013" y="15255"/>
                    <a:pt x="5978" y="15291"/>
                    <a:pt x="5978" y="15344"/>
                  </a:cubicBezTo>
                  <a:cubicBezTo>
                    <a:pt x="5978" y="15398"/>
                    <a:pt x="6013" y="15434"/>
                    <a:pt x="6067" y="15434"/>
                  </a:cubicBezTo>
                  <a:close/>
                  <a:moveTo>
                    <a:pt x="6718" y="15255"/>
                  </a:moveTo>
                  <a:cubicBezTo>
                    <a:pt x="6665" y="15255"/>
                    <a:pt x="6629" y="15291"/>
                    <a:pt x="6629" y="15353"/>
                  </a:cubicBezTo>
                  <a:cubicBezTo>
                    <a:pt x="6638" y="15407"/>
                    <a:pt x="6674" y="15442"/>
                    <a:pt x="6727" y="15442"/>
                  </a:cubicBezTo>
                  <a:cubicBezTo>
                    <a:pt x="6790" y="15442"/>
                    <a:pt x="6816" y="15398"/>
                    <a:pt x="6816" y="15344"/>
                  </a:cubicBezTo>
                  <a:cubicBezTo>
                    <a:pt x="6807" y="15282"/>
                    <a:pt x="6781" y="15246"/>
                    <a:pt x="6718" y="15255"/>
                  </a:cubicBezTo>
                  <a:close/>
                  <a:moveTo>
                    <a:pt x="4078" y="14773"/>
                  </a:moveTo>
                  <a:cubicBezTo>
                    <a:pt x="4122" y="14764"/>
                    <a:pt x="4149" y="14738"/>
                    <a:pt x="4149" y="14684"/>
                  </a:cubicBezTo>
                  <a:cubicBezTo>
                    <a:pt x="4149" y="14631"/>
                    <a:pt x="4113" y="14604"/>
                    <a:pt x="4060" y="14604"/>
                  </a:cubicBezTo>
                  <a:cubicBezTo>
                    <a:pt x="4015" y="14604"/>
                    <a:pt x="3988" y="14640"/>
                    <a:pt x="3979" y="14693"/>
                  </a:cubicBezTo>
                  <a:cubicBezTo>
                    <a:pt x="3988" y="14747"/>
                    <a:pt x="4024" y="14773"/>
                    <a:pt x="4078" y="14773"/>
                  </a:cubicBezTo>
                  <a:close/>
                  <a:moveTo>
                    <a:pt x="4631" y="14684"/>
                  </a:moveTo>
                  <a:cubicBezTo>
                    <a:pt x="4631" y="14747"/>
                    <a:pt x="4666" y="14782"/>
                    <a:pt x="4729" y="14782"/>
                  </a:cubicBezTo>
                  <a:cubicBezTo>
                    <a:pt x="4782" y="14782"/>
                    <a:pt x="4818" y="14747"/>
                    <a:pt x="4818" y="14693"/>
                  </a:cubicBezTo>
                  <a:cubicBezTo>
                    <a:pt x="4818" y="14631"/>
                    <a:pt x="4782" y="14604"/>
                    <a:pt x="4720" y="14595"/>
                  </a:cubicBezTo>
                  <a:cubicBezTo>
                    <a:pt x="4675" y="14604"/>
                    <a:pt x="4631" y="14631"/>
                    <a:pt x="4631" y="14684"/>
                  </a:cubicBezTo>
                  <a:close/>
                  <a:moveTo>
                    <a:pt x="3489" y="12686"/>
                  </a:moveTo>
                  <a:cubicBezTo>
                    <a:pt x="3480" y="12615"/>
                    <a:pt x="3444" y="12579"/>
                    <a:pt x="3382" y="12588"/>
                  </a:cubicBezTo>
                  <a:cubicBezTo>
                    <a:pt x="3310" y="12588"/>
                    <a:pt x="3275" y="12632"/>
                    <a:pt x="3284" y="12695"/>
                  </a:cubicBezTo>
                  <a:cubicBezTo>
                    <a:pt x="3284" y="12757"/>
                    <a:pt x="3328" y="12793"/>
                    <a:pt x="3391" y="12793"/>
                  </a:cubicBezTo>
                  <a:cubicBezTo>
                    <a:pt x="3453" y="12784"/>
                    <a:pt x="3489" y="12748"/>
                    <a:pt x="3489" y="12686"/>
                  </a:cubicBezTo>
                  <a:close/>
                  <a:moveTo>
                    <a:pt x="5282" y="2712"/>
                  </a:moveTo>
                  <a:cubicBezTo>
                    <a:pt x="5282" y="2784"/>
                    <a:pt x="5326" y="2819"/>
                    <a:pt x="5389" y="2819"/>
                  </a:cubicBezTo>
                  <a:cubicBezTo>
                    <a:pt x="5451" y="2810"/>
                    <a:pt x="5487" y="2775"/>
                    <a:pt x="5487" y="2712"/>
                  </a:cubicBezTo>
                  <a:cubicBezTo>
                    <a:pt x="5487" y="2641"/>
                    <a:pt x="5442" y="2614"/>
                    <a:pt x="5380" y="2605"/>
                  </a:cubicBezTo>
                  <a:cubicBezTo>
                    <a:pt x="5318" y="2614"/>
                    <a:pt x="5282" y="2650"/>
                    <a:pt x="5282" y="2712"/>
                  </a:cubicBezTo>
                  <a:close/>
                  <a:moveTo>
                    <a:pt x="2061" y="10589"/>
                  </a:moveTo>
                  <a:cubicBezTo>
                    <a:pt x="2008" y="10589"/>
                    <a:pt x="1972" y="10625"/>
                    <a:pt x="1963" y="10679"/>
                  </a:cubicBezTo>
                  <a:cubicBezTo>
                    <a:pt x="1963" y="10750"/>
                    <a:pt x="1999" y="10786"/>
                    <a:pt x="2061" y="10786"/>
                  </a:cubicBezTo>
                  <a:cubicBezTo>
                    <a:pt x="2124" y="10795"/>
                    <a:pt x="2160" y="10750"/>
                    <a:pt x="2168" y="10688"/>
                  </a:cubicBezTo>
                  <a:cubicBezTo>
                    <a:pt x="2160" y="10625"/>
                    <a:pt x="2133" y="10589"/>
                    <a:pt x="2061" y="10589"/>
                  </a:cubicBezTo>
                  <a:close/>
                  <a:moveTo>
                    <a:pt x="3310" y="4033"/>
                  </a:moveTo>
                  <a:cubicBezTo>
                    <a:pt x="3310" y="4086"/>
                    <a:pt x="3337" y="4131"/>
                    <a:pt x="3400" y="4131"/>
                  </a:cubicBezTo>
                  <a:cubicBezTo>
                    <a:pt x="3462" y="4131"/>
                    <a:pt x="3507" y="4104"/>
                    <a:pt x="3507" y="4033"/>
                  </a:cubicBezTo>
                  <a:cubicBezTo>
                    <a:pt x="3507" y="3970"/>
                    <a:pt x="3471" y="3934"/>
                    <a:pt x="3408" y="3925"/>
                  </a:cubicBezTo>
                  <a:cubicBezTo>
                    <a:pt x="3346" y="3934"/>
                    <a:pt x="3310" y="3970"/>
                    <a:pt x="3310" y="4033"/>
                  </a:cubicBezTo>
                  <a:close/>
                  <a:moveTo>
                    <a:pt x="2722" y="11928"/>
                  </a:moveTo>
                  <a:cubicBezTo>
                    <a:pt x="2668" y="11928"/>
                    <a:pt x="2632" y="11963"/>
                    <a:pt x="2623" y="12017"/>
                  </a:cubicBezTo>
                  <a:cubicBezTo>
                    <a:pt x="2623" y="12088"/>
                    <a:pt x="2650" y="12124"/>
                    <a:pt x="2722" y="12133"/>
                  </a:cubicBezTo>
                  <a:cubicBezTo>
                    <a:pt x="2784" y="12133"/>
                    <a:pt x="2820" y="12097"/>
                    <a:pt x="2829" y="12035"/>
                  </a:cubicBezTo>
                  <a:cubicBezTo>
                    <a:pt x="2820" y="11972"/>
                    <a:pt x="2793" y="11928"/>
                    <a:pt x="2722" y="11928"/>
                  </a:cubicBezTo>
                  <a:close/>
                  <a:moveTo>
                    <a:pt x="3962" y="3372"/>
                  </a:moveTo>
                  <a:cubicBezTo>
                    <a:pt x="3962" y="3435"/>
                    <a:pt x="3997" y="3470"/>
                    <a:pt x="4060" y="3470"/>
                  </a:cubicBezTo>
                  <a:cubicBezTo>
                    <a:pt x="4122" y="3479"/>
                    <a:pt x="4167" y="3444"/>
                    <a:pt x="4167" y="3381"/>
                  </a:cubicBezTo>
                  <a:cubicBezTo>
                    <a:pt x="4167" y="3310"/>
                    <a:pt x="4131" y="3274"/>
                    <a:pt x="4069" y="3274"/>
                  </a:cubicBezTo>
                  <a:cubicBezTo>
                    <a:pt x="4006" y="3274"/>
                    <a:pt x="3970" y="3310"/>
                    <a:pt x="3962" y="3372"/>
                  </a:cubicBezTo>
                  <a:close/>
                  <a:moveTo>
                    <a:pt x="6165" y="14693"/>
                  </a:moveTo>
                  <a:cubicBezTo>
                    <a:pt x="6174" y="14622"/>
                    <a:pt x="6129" y="14586"/>
                    <a:pt x="6067" y="14586"/>
                  </a:cubicBezTo>
                  <a:cubicBezTo>
                    <a:pt x="6004" y="14586"/>
                    <a:pt x="5960" y="14622"/>
                    <a:pt x="5960" y="14684"/>
                  </a:cubicBezTo>
                  <a:cubicBezTo>
                    <a:pt x="5960" y="14756"/>
                    <a:pt x="6004" y="14782"/>
                    <a:pt x="6067" y="14791"/>
                  </a:cubicBezTo>
                  <a:cubicBezTo>
                    <a:pt x="6129" y="14791"/>
                    <a:pt x="6165" y="14756"/>
                    <a:pt x="6165" y="14693"/>
                  </a:cubicBezTo>
                  <a:close/>
                  <a:moveTo>
                    <a:pt x="4720" y="13926"/>
                  </a:moveTo>
                  <a:cubicBezTo>
                    <a:pt x="4657" y="13926"/>
                    <a:pt x="4622" y="13971"/>
                    <a:pt x="4622" y="14033"/>
                  </a:cubicBezTo>
                  <a:cubicBezTo>
                    <a:pt x="4622" y="14095"/>
                    <a:pt x="4666" y="14131"/>
                    <a:pt x="4729" y="14131"/>
                  </a:cubicBezTo>
                  <a:cubicBezTo>
                    <a:pt x="4791" y="14131"/>
                    <a:pt x="4827" y="14086"/>
                    <a:pt x="4827" y="14024"/>
                  </a:cubicBezTo>
                  <a:cubicBezTo>
                    <a:pt x="4818" y="13962"/>
                    <a:pt x="4782" y="13926"/>
                    <a:pt x="4720" y="13926"/>
                  </a:cubicBezTo>
                  <a:close/>
                  <a:moveTo>
                    <a:pt x="2061" y="6611"/>
                  </a:moveTo>
                  <a:cubicBezTo>
                    <a:pt x="1999" y="6611"/>
                    <a:pt x="1963" y="6655"/>
                    <a:pt x="1963" y="6718"/>
                  </a:cubicBezTo>
                  <a:cubicBezTo>
                    <a:pt x="1963" y="6780"/>
                    <a:pt x="2008" y="6816"/>
                    <a:pt x="2070" y="6816"/>
                  </a:cubicBezTo>
                  <a:cubicBezTo>
                    <a:pt x="2133" y="6816"/>
                    <a:pt x="2168" y="6771"/>
                    <a:pt x="2168" y="6709"/>
                  </a:cubicBezTo>
                  <a:cubicBezTo>
                    <a:pt x="2160" y="6646"/>
                    <a:pt x="2124" y="6611"/>
                    <a:pt x="2061" y="6611"/>
                  </a:cubicBezTo>
                  <a:close/>
                  <a:moveTo>
                    <a:pt x="1963" y="6040"/>
                  </a:moveTo>
                  <a:cubicBezTo>
                    <a:pt x="1972" y="6102"/>
                    <a:pt x="2008" y="6138"/>
                    <a:pt x="2079" y="6129"/>
                  </a:cubicBezTo>
                  <a:cubicBezTo>
                    <a:pt x="2133" y="6129"/>
                    <a:pt x="2168" y="6084"/>
                    <a:pt x="2168" y="6031"/>
                  </a:cubicBezTo>
                  <a:cubicBezTo>
                    <a:pt x="2168" y="5968"/>
                    <a:pt x="2124" y="5933"/>
                    <a:pt x="2061" y="5933"/>
                  </a:cubicBezTo>
                  <a:cubicBezTo>
                    <a:pt x="1999" y="5933"/>
                    <a:pt x="1963" y="5968"/>
                    <a:pt x="1963" y="6040"/>
                  </a:cubicBezTo>
                  <a:close/>
                  <a:moveTo>
                    <a:pt x="6718" y="1954"/>
                  </a:moveTo>
                  <a:cubicBezTo>
                    <a:pt x="6656" y="1954"/>
                    <a:pt x="6620" y="1999"/>
                    <a:pt x="6620" y="2052"/>
                  </a:cubicBezTo>
                  <a:cubicBezTo>
                    <a:pt x="6629" y="2115"/>
                    <a:pt x="6665" y="2159"/>
                    <a:pt x="6727" y="2150"/>
                  </a:cubicBezTo>
                  <a:cubicBezTo>
                    <a:pt x="6790" y="2150"/>
                    <a:pt x="6825" y="2115"/>
                    <a:pt x="6825" y="2043"/>
                  </a:cubicBezTo>
                  <a:cubicBezTo>
                    <a:pt x="6816" y="1990"/>
                    <a:pt x="6781" y="1954"/>
                    <a:pt x="6718" y="1954"/>
                  </a:cubicBezTo>
                  <a:close/>
                  <a:moveTo>
                    <a:pt x="2177" y="8689"/>
                  </a:moveTo>
                  <a:cubicBezTo>
                    <a:pt x="2177" y="8627"/>
                    <a:pt x="2142" y="8582"/>
                    <a:pt x="2079" y="8582"/>
                  </a:cubicBezTo>
                  <a:cubicBezTo>
                    <a:pt x="2008" y="8573"/>
                    <a:pt x="1963" y="8618"/>
                    <a:pt x="1954" y="8680"/>
                  </a:cubicBezTo>
                  <a:cubicBezTo>
                    <a:pt x="1954" y="8752"/>
                    <a:pt x="1999" y="8787"/>
                    <a:pt x="2061" y="8805"/>
                  </a:cubicBezTo>
                  <a:cubicBezTo>
                    <a:pt x="2133" y="8796"/>
                    <a:pt x="2177" y="8761"/>
                    <a:pt x="2177" y="8689"/>
                  </a:cubicBezTo>
                  <a:close/>
                  <a:moveTo>
                    <a:pt x="2070" y="7922"/>
                  </a:moveTo>
                  <a:cubicBezTo>
                    <a:pt x="2008" y="7922"/>
                    <a:pt x="1963" y="7958"/>
                    <a:pt x="1954" y="8020"/>
                  </a:cubicBezTo>
                  <a:cubicBezTo>
                    <a:pt x="1954" y="8092"/>
                    <a:pt x="1990" y="8136"/>
                    <a:pt x="2061" y="8136"/>
                  </a:cubicBezTo>
                  <a:cubicBezTo>
                    <a:pt x="2124" y="8145"/>
                    <a:pt x="2168" y="8100"/>
                    <a:pt x="2177" y="8029"/>
                  </a:cubicBezTo>
                  <a:cubicBezTo>
                    <a:pt x="2168" y="7967"/>
                    <a:pt x="2133" y="7922"/>
                    <a:pt x="2070" y="7922"/>
                  </a:cubicBezTo>
                  <a:close/>
                  <a:moveTo>
                    <a:pt x="2177" y="9385"/>
                  </a:moveTo>
                  <a:cubicBezTo>
                    <a:pt x="2177" y="9314"/>
                    <a:pt x="2142" y="9269"/>
                    <a:pt x="2070" y="9260"/>
                  </a:cubicBezTo>
                  <a:cubicBezTo>
                    <a:pt x="2008" y="9260"/>
                    <a:pt x="1963" y="9296"/>
                    <a:pt x="1963" y="9358"/>
                  </a:cubicBezTo>
                  <a:cubicBezTo>
                    <a:pt x="1954" y="9430"/>
                    <a:pt x="1999" y="9465"/>
                    <a:pt x="2061" y="9483"/>
                  </a:cubicBezTo>
                  <a:cubicBezTo>
                    <a:pt x="2124" y="9474"/>
                    <a:pt x="2168" y="9448"/>
                    <a:pt x="2177" y="9385"/>
                  </a:cubicBezTo>
                  <a:close/>
                  <a:moveTo>
                    <a:pt x="5960" y="2721"/>
                  </a:moveTo>
                  <a:cubicBezTo>
                    <a:pt x="5960" y="2784"/>
                    <a:pt x="6004" y="2819"/>
                    <a:pt x="6067" y="2819"/>
                  </a:cubicBezTo>
                  <a:cubicBezTo>
                    <a:pt x="6129" y="2819"/>
                    <a:pt x="6174" y="2775"/>
                    <a:pt x="6174" y="2712"/>
                  </a:cubicBezTo>
                  <a:cubicBezTo>
                    <a:pt x="6174" y="2641"/>
                    <a:pt x="6129" y="2605"/>
                    <a:pt x="6058" y="2596"/>
                  </a:cubicBezTo>
                  <a:cubicBezTo>
                    <a:pt x="5996" y="2614"/>
                    <a:pt x="5951" y="2650"/>
                    <a:pt x="5960" y="2721"/>
                  </a:cubicBezTo>
                  <a:close/>
                  <a:moveTo>
                    <a:pt x="2730" y="5264"/>
                  </a:moveTo>
                  <a:cubicBezTo>
                    <a:pt x="2659" y="5264"/>
                    <a:pt x="2615" y="5308"/>
                    <a:pt x="2615" y="5380"/>
                  </a:cubicBezTo>
                  <a:cubicBezTo>
                    <a:pt x="2623" y="5442"/>
                    <a:pt x="2668" y="5487"/>
                    <a:pt x="2739" y="5478"/>
                  </a:cubicBezTo>
                  <a:cubicBezTo>
                    <a:pt x="2793" y="5469"/>
                    <a:pt x="2829" y="5433"/>
                    <a:pt x="2838" y="5371"/>
                  </a:cubicBezTo>
                  <a:cubicBezTo>
                    <a:pt x="2820" y="5308"/>
                    <a:pt x="2793" y="5264"/>
                    <a:pt x="2730" y="5264"/>
                  </a:cubicBezTo>
                  <a:close/>
                  <a:moveTo>
                    <a:pt x="2722" y="11259"/>
                  </a:moveTo>
                  <a:cubicBezTo>
                    <a:pt x="2659" y="11259"/>
                    <a:pt x="2615" y="11303"/>
                    <a:pt x="2615" y="11374"/>
                  </a:cubicBezTo>
                  <a:cubicBezTo>
                    <a:pt x="2615" y="11437"/>
                    <a:pt x="2659" y="11482"/>
                    <a:pt x="2722" y="11482"/>
                  </a:cubicBezTo>
                  <a:cubicBezTo>
                    <a:pt x="2784" y="11482"/>
                    <a:pt x="2829" y="11437"/>
                    <a:pt x="2838" y="11374"/>
                  </a:cubicBezTo>
                  <a:cubicBezTo>
                    <a:pt x="2829" y="11303"/>
                    <a:pt x="2793" y="11259"/>
                    <a:pt x="2722" y="11259"/>
                  </a:cubicBezTo>
                  <a:close/>
                  <a:moveTo>
                    <a:pt x="2070" y="9920"/>
                  </a:moveTo>
                  <a:cubicBezTo>
                    <a:pt x="2008" y="9920"/>
                    <a:pt x="1963" y="9965"/>
                    <a:pt x="1963" y="10027"/>
                  </a:cubicBezTo>
                  <a:cubicBezTo>
                    <a:pt x="1954" y="10090"/>
                    <a:pt x="1999" y="10134"/>
                    <a:pt x="2061" y="10134"/>
                  </a:cubicBezTo>
                  <a:cubicBezTo>
                    <a:pt x="2124" y="10143"/>
                    <a:pt x="2168" y="10099"/>
                    <a:pt x="2177" y="10027"/>
                  </a:cubicBezTo>
                  <a:cubicBezTo>
                    <a:pt x="2168" y="9965"/>
                    <a:pt x="2133" y="9929"/>
                    <a:pt x="2070" y="9920"/>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66"/>
            <p:cNvSpPr/>
            <p:nvPr/>
          </p:nvSpPr>
          <p:spPr>
            <a:xfrm>
              <a:off x="6854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66"/>
            <p:cNvSpPr/>
            <p:nvPr/>
          </p:nvSpPr>
          <p:spPr>
            <a:xfrm>
              <a:off x="692990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66"/>
            <p:cNvSpPr/>
            <p:nvPr/>
          </p:nvSpPr>
          <p:spPr>
            <a:xfrm>
              <a:off x="70054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66"/>
            <p:cNvSpPr/>
            <p:nvPr/>
          </p:nvSpPr>
          <p:spPr>
            <a:xfrm>
              <a:off x="70867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66"/>
            <p:cNvSpPr/>
            <p:nvPr/>
          </p:nvSpPr>
          <p:spPr>
            <a:xfrm>
              <a:off x="716225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66"/>
            <p:cNvSpPr/>
            <p:nvPr/>
          </p:nvSpPr>
          <p:spPr>
            <a:xfrm>
              <a:off x="72377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66"/>
            <p:cNvSpPr/>
            <p:nvPr/>
          </p:nvSpPr>
          <p:spPr>
            <a:xfrm>
              <a:off x="73190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66"/>
            <p:cNvSpPr/>
            <p:nvPr/>
          </p:nvSpPr>
          <p:spPr>
            <a:xfrm>
              <a:off x="70054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66"/>
            <p:cNvSpPr/>
            <p:nvPr/>
          </p:nvSpPr>
          <p:spPr>
            <a:xfrm>
              <a:off x="70867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66"/>
            <p:cNvSpPr/>
            <p:nvPr/>
          </p:nvSpPr>
          <p:spPr>
            <a:xfrm>
              <a:off x="716225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66"/>
            <p:cNvSpPr/>
            <p:nvPr/>
          </p:nvSpPr>
          <p:spPr>
            <a:xfrm>
              <a:off x="6704925" y="205175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66"/>
            <p:cNvSpPr/>
            <p:nvPr/>
          </p:nvSpPr>
          <p:spPr>
            <a:xfrm>
              <a:off x="7478375" y="2043425"/>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66"/>
            <p:cNvSpPr/>
            <p:nvPr/>
          </p:nvSpPr>
          <p:spPr>
            <a:xfrm>
              <a:off x="723777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66"/>
            <p:cNvSpPr/>
            <p:nvPr/>
          </p:nvSpPr>
          <p:spPr>
            <a:xfrm>
              <a:off x="7400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66"/>
            <p:cNvSpPr/>
            <p:nvPr/>
          </p:nvSpPr>
          <p:spPr>
            <a:xfrm>
              <a:off x="731330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5" name="Google Shape;1755;p66"/>
          <p:cNvSpPr/>
          <p:nvPr/>
        </p:nvSpPr>
        <p:spPr>
          <a:xfrm rot="10800000">
            <a:off x="2317947" y="-3245227"/>
            <a:ext cx="4024200" cy="4024200"/>
          </a:xfrm>
          <a:prstGeom prst="blockArc">
            <a:avLst>
              <a:gd fmla="val 10800000" name="adj1"/>
              <a:gd fmla="val 12243" name="adj2"/>
              <a:gd fmla="val 10363" name="adj3"/>
            </a:avLst>
          </a:prstGeom>
          <a:solidFill>
            <a:srgbClr val="FF0098">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66"/>
          <p:cNvSpPr/>
          <p:nvPr/>
        </p:nvSpPr>
        <p:spPr>
          <a:xfrm rot="2112538">
            <a:off x="792003" y="4386023"/>
            <a:ext cx="4024211" cy="4024211"/>
          </a:xfrm>
          <a:prstGeom prst="blockArc">
            <a:avLst>
              <a:gd fmla="val 10800000" name="adj1"/>
              <a:gd fmla="val 12243" name="adj2"/>
              <a:gd fmla="val 10363" name="adj3"/>
            </a:avLst>
          </a:prstGeom>
          <a:solidFill>
            <a:srgbClr val="9100B1">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66"/>
          <p:cNvSpPr/>
          <p:nvPr/>
        </p:nvSpPr>
        <p:spPr>
          <a:xfrm rot="10800000">
            <a:off x="6994525" y="-220645"/>
            <a:ext cx="2541703" cy="1237997"/>
          </a:xfrm>
          <a:custGeom>
            <a:rect b="b" l="l" r="r" t="t"/>
            <a:pathLst>
              <a:path extrusionOk="0" h="6888" w="14141">
                <a:moveTo>
                  <a:pt x="5460" y="6557"/>
                </a:moveTo>
                <a:cubicBezTo>
                  <a:pt x="5371" y="6557"/>
                  <a:pt x="5300" y="6629"/>
                  <a:pt x="5300" y="6718"/>
                </a:cubicBezTo>
                <a:cubicBezTo>
                  <a:pt x="5300" y="6807"/>
                  <a:pt x="5371" y="6887"/>
                  <a:pt x="5460" y="6887"/>
                </a:cubicBezTo>
                <a:cubicBezTo>
                  <a:pt x="5550" y="6887"/>
                  <a:pt x="5630" y="6807"/>
                  <a:pt x="5630" y="6718"/>
                </a:cubicBezTo>
                <a:cubicBezTo>
                  <a:pt x="5630" y="6629"/>
                  <a:pt x="5550" y="6557"/>
                  <a:pt x="5460" y="6557"/>
                </a:cubicBezTo>
                <a:close/>
                <a:moveTo>
                  <a:pt x="6121" y="6557"/>
                </a:moveTo>
                <a:cubicBezTo>
                  <a:pt x="6040" y="6557"/>
                  <a:pt x="5960" y="6629"/>
                  <a:pt x="5960" y="6709"/>
                </a:cubicBezTo>
                <a:cubicBezTo>
                  <a:pt x="5951" y="6798"/>
                  <a:pt x="6022" y="6878"/>
                  <a:pt x="6112" y="6878"/>
                </a:cubicBezTo>
                <a:cubicBezTo>
                  <a:pt x="6201" y="6887"/>
                  <a:pt x="6281" y="6816"/>
                  <a:pt x="6281" y="6727"/>
                </a:cubicBezTo>
                <a:cubicBezTo>
                  <a:pt x="6290" y="6638"/>
                  <a:pt x="6210" y="6557"/>
                  <a:pt x="6121" y="6557"/>
                </a:cubicBezTo>
                <a:close/>
                <a:moveTo>
                  <a:pt x="4943" y="6709"/>
                </a:moveTo>
                <a:cubicBezTo>
                  <a:pt x="4943" y="6629"/>
                  <a:pt x="4863" y="6557"/>
                  <a:pt x="4782" y="6557"/>
                </a:cubicBezTo>
                <a:cubicBezTo>
                  <a:pt x="4693" y="6557"/>
                  <a:pt x="4613" y="6629"/>
                  <a:pt x="4613" y="6718"/>
                </a:cubicBezTo>
                <a:cubicBezTo>
                  <a:pt x="4613" y="6807"/>
                  <a:pt x="4693" y="6887"/>
                  <a:pt x="4782" y="6878"/>
                </a:cubicBezTo>
                <a:cubicBezTo>
                  <a:pt x="4872" y="6878"/>
                  <a:pt x="4943" y="6798"/>
                  <a:pt x="4943" y="6709"/>
                </a:cubicBezTo>
                <a:close/>
                <a:moveTo>
                  <a:pt x="6781" y="6557"/>
                </a:moveTo>
                <a:cubicBezTo>
                  <a:pt x="6683" y="6566"/>
                  <a:pt x="6629" y="6620"/>
                  <a:pt x="6620" y="6709"/>
                </a:cubicBezTo>
                <a:cubicBezTo>
                  <a:pt x="6611" y="6789"/>
                  <a:pt x="6683" y="6878"/>
                  <a:pt x="6772" y="6878"/>
                </a:cubicBezTo>
                <a:cubicBezTo>
                  <a:pt x="6861" y="6887"/>
                  <a:pt x="6941" y="6807"/>
                  <a:pt x="6941" y="6727"/>
                </a:cubicBezTo>
                <a:cubicBezTo>
                  <a:pt x="6941" y="6638"/>
                  <a:pt x="6870" y="6557"/>
                  <a:pt x="6781" y="6557"/>
                </a:cubicBezTo>
                <a:close/>
                <a:moveTo>
                  <a:pt x="7280" y="6718"/>
                </a:moveTo>
                <a:cubicBezTo>
                  <a:pt x="7280" y="6798"/>
                  <a:pt x="7352" y="6878"/>
                  <a:pt x="7432" y="6878"/>
                </a:cubicBezTo>
                <a:cubicBezTo>
                  <a:pt x="7521" y="6878"/>
                  <a:pt x="7601" y="6798"/>
                  <a:pt x="7601" y="6718"/>
                </a:cubicBezTo>
                <a:cubicBezTo>
                  <a:pt x="7593" y="6638"/>
                  <a:pt x="7521" y="6557"/>
                  <a:pt x="7441" y="6557"/>
                </a:cubicBezTo>
                <a:cubicBezTo>
                  <a:pt x="7352" y="6557"/>
                  <a:pt x="7280" y="6638"/>
                  <a:pt x="7280" y="6718"/>
                </a:cubicBezTo>
                <a:close/>
                <a:moveTo>
                  <a:pt x="4283" y="6727"/>
                </a:moveTo>
                <a:cubicBezTo>
                  <a:pt x="4283" y="6638"/>
                  <a:pt x="4203" y="6557"/>
                  <a:pt x="4122" y="6557"/>
                </a:cubicBezTo>
                <a:cubicBezTo>
                  <a:pt x="4033" y="6557"/>
                  <a:pt x="3962" y="6629"/>
                  <a:pt x="3962" y="6718"/>
                </a:cubicBezTo>
                <a:cubicBezTo>
                  <a:pt x="3953" y="6798"/>
                  <a:pt x="4033" y="6878"/>
                  <a:pt x="4122" y="6878"/>
                </a:cubicBezTo>
                <a:cubicBezTo>
                  <a:pt x="4203" y="6878"/>
                  <a:pt x="4283" y="6807"/>
                  <a:pt x="4283" y="6727"/>
                </a:cubicBezTo>
                <a:close/>
                <a:moveTo>
                  <a:pt x="5469" y="5879"/>
                </a:moveTo>
                <a:cubicBezTo>
                  <a:pt x="5389" y="5870"/>
                  <a:pt x="5309" y="5951"/>
                  <a:pt x="5300" y="6031"/>
                </a:cubicBezTo>
                <a:cubicBezTo>
                  <a:pt x="5300" y="6111"/>
                  <a:pt x="5371" y="6200"/>
                  <a:pt x="5460" y="6200"/>
                </a:cubicBezTo>
                <a:cubicBezTo>
                  <a:pt x="5541" y="6200"/>
                  <a:pt x="5621" y="6120"/>
                  <a:pt x="5621" y="6040"/>
                </a:cubicBezTo>
                <a:cubicBezTo>
                  <a:pt x="5621" y="5960"/>
                  <a:pt x="5550" y="5879"/>
                  <a:pt x="5469" y="5879"/>
                </a:cubicBezTo>
                <a:close/>
                <a:moveTo>
                  <a:pt x="6121" y="5879"/>
                </a:moveTo>
                <a:cubicBezTo>
                  <a:pt x="6040" y="5879"/>
                  <a:pt x="5960" y="5951"/>
                  <a:pt x="5960" y="6031"/>
                </a:cubicBezTo>
                <a:cubicBezTo>
                  <a:pt x="5960" y="6120"/>
                  <a:pt x="6040" y="6200"/>
                  <a:pt x="6121" y="6200"/>
                </a:cubicBezTo>
                <a:cubicBezTo>
                  <a:pt x="6210" y="6192"/>
                  <a:pt x="6281" y="6120"/>
                  <a:pt x="6281" y="6040"/>
                </a:cubicBezTo>
                <a:cubicBezTo>
                  <a:pt x="6281" y="5951"/>
                  <a:pt x="6201" y="5879"/>
                  <a:pt x="6121" y="5879"/>
                </a:cubicBezTo>
                <a:close/>
                <a:moveTo>
                  <a:pt x="4782" y="5879"/>
                </a:moveTo>
                <a:cubicBezTo>
                  <a:pt x="4702" y="5879"/>
                  <a:pt x="4622" y="5951"/>
                  <a:pt x="4622" y="6031"/>
                </a:cubicBezTo>
                <a:cubicBezTo>
                  <a:pt x="4622" y="6120"/>
                  <a:pt x="4693" y="6192"/>
                  <a:pt x="4774" y="6192"/>
                </a:cubicBezTo>
                <a:cubicBezTo>
                  <a:pt x="4863" y="6200"/>
                  <a:pt x="4934" y="6120"/>
                  <a:pt x="4934" y="6040"/>
                </a:cubicBezTo>
                <a:cubicBezTo>
                  <a:pt x="4943" y="5960"/>
                  <a:pt x="4863" y="5879"/>
                  <a:pt x="4782" y="5879"/>
                </a:cubicBezTo>
                <a:close/>
                <a:moveTo>
                  <a:pt x="3453" y="6566"/>
                </a:moveTo>
                <a:cubicBezTo>
                  <a:pt x="3364" y="6575"/>
                  <a:pt x="3310" y="6629"/>
                  <a:pt x="3310" y="6718"/>
                </a:cubicBezTo>
                <a:cubicBezTo>
                  <a:pt x="3302" y="6798"/>
                  <a:pt x="3382" y="6878"/>
                  <a:pt x="3462" y="6878"/>
                </a:cubicBezTo>
                <a:cubicBezTo>
                  <a:pt x="3551" y="6870"/>
                  <a:pt x="3623" y="6798"/>
                  <a:pt x="3614" y="6718"/>
                </a:cubicBezTo>
                <a:cubicBezTo>
                  <a:pt x="3614" y="6629"/>
                  <a:pt x="3534" y="6557"/>
                  <a:pt x="3453" y="6566"/>
                </a:cubicBezTo>
                <a:close/>
                <a:moveTo>
                  <a:pt x="6772" y="5879"/>
                </a:moveTo>
                <a:cubicBezTo>
                  <a:pt x="6692" y="5879"/>
                  <a:pt x="6620" y="5960"/>
                  <a:pt x="6620" y="6040"/>
                </a:cubicBezTo>
                <a:cubicBezTo>
                  <a:pt x="6620" y="6120"/>
                  <a:pt x="6700" y="6200"/>
                  <a:pt x="6781" y="6192"/>
                </a:cubicBezTo>
                <a:cubicBezTo>
                  <a:pt x="6861" y="6192"/>
                  <a:pt x="6941" y="6120"/>
                  <a:pt x="6941" y="6031"/>
                </a:cubicBezTo>
                <a:cubicBezTo>
                  <a:pt x="6932" y="5951"/>
                  <a:pt x="6861" y="5879"/>
                  <a:pt x="6772" y="5879"/>
                </a:cubicBezTo>
                <a:close/>
                <a:moveTo>
                  <a:pt x="4265" y="6049"/>
                </a:moveTo>
                <a:cubicBezTo>
                  <a:pt x="4274" y="5960"/>
                  <a:pt x="4229" y="5897"/>
                  <a:pt x="4140" y="5888"/>
                </a:cubicBezTo>
                <a:cubicBezTo>
                  <a:pt x="4042" y="5879"/>
                  <a:pt x="3971" y="5942"/>
                  <a:pt x="3971" y="6031"/>
                </a:cubicBezTo>
                <a:cubicBezTo>
                  <a:pt x="3971" y="6120"/>
                  <a:pt x="4015" y="6174"/>
                  <a:pt x="4113" y="6183"/>
                </a:cubicBezTo>
                <a:cubicBezTo>
                  <a:pt x="4203" y="6183"/>
                  <a:pt x="4265" y="6147"/>
                  <a:pt x="4265" y="6049"/>
                </a:cubicBezTo>
                <a:close/>
                <a:moveTo>
                  <a:pt x="7441" y="5888"/>
                </a:moveTo>
                <a:cubicBezTo>
                  <a:pt x="7352" y="5888"/>
                  <a:pt x="7298" y="5942"/>
                  <a:pt x="7289" y="6031"/>
                </a:cubicBezTo>
                <a:cubicBezTo>
                  <a:pt x="7280" y="6120"/>
                  <a:pt x="7352" y="6192"/>
                  <a:pt x="7441" y="6183"/>
                </a:cubicBezTo>
                <a:cubicBezTo>
                  <a:pt x="7539" y="6183"/>
                  <a:pt x="7584" y="6129"/>
                  <a:pt x="7584" y="6040"/>
                </a:cubicBezTo>
                <a:cubicBezTo>
                  <a:pt x="7584" y="5942"/>
                  <a:pt x="7530" y="5888"/>
                  <a:pt x="7441" y="5888"/>
                </a:cubicBezTo>
                <a:close/>
                <a:moveTo>
                  <a:pt x="8271" y="6727"/>
                </a:moveTo>
                <a:cubicBezTo>
                  <a:pt x="8271" y="6629"/>
                  <a:pt x="8217" y="6575"/>
                  <a:pt x="8128" y="6575"/>
                </a:cubicBezTo>
                <a:cubicBezTo>
                  <a:pt x="8039" y="6566"/>
                  <a:pt x="7967" y="6629"/>
                  <a:pt x="7967" y="6718"/>
                </a:cubicBezTo>
                <a:cubicBezTo>
                  <a:pt x="7976" y="6816"/>
                  <a:pt x="8030" y="6861"/>
                  <a:pt x="8119" y="6870"/>
                </a:cubicBezTo>
                <a:cubicBezTo>
                  <a:pt x="8208" y="6861"/>
                  <a:pt x="8271" y="6816"/>
                  <a:pt x="8271" y="6727"/>
                </a:cubicBezTo>
                <a:close/>
                <a:moveTo>
                  <a:pt x="5460" y="5228"/>
                </a:moveTo>
                <a:cubicBezTo>
                  <a:pt x="5362" y="5237"/>
                  <a:pt x="5318" y="5291"/>
                  <a:pt x="5318" y="5380"/>
                </a:cubicBezTo>
                <a:cubicBezTo>
                  <a:pt x="5318" y="5469"/>
                  <a:pt x="5371" y="5522"/>
                  <a:pt x="5460" y="5522"/>
                </a:cubicBezTo>
                <a:cubicBezTo>
                  <a:pt x="5559" y="5522"/>
                  <a:pt x="5603" y="5469"/>
                  <a:pt x="5612" y="5380"/>
                </a:cubicBezTo>
                <a:cubicBezTo>
                  <a:pt x="5603" y="5282"/>
                  <a:pt x="5550" y="5228"/>
                  <a:pt x="5460" y="5228"/>
                </a:cubicBezTo>
                <a:close/>
                <a:moveTo>
                  <a:pt x="5978" y="5371"/>
                </a:moveTo>
                <a:cubicBezTo>
                  <a:pt x="5969" y="5460"/>
                  <a:pt x="6014" y="5522"/>
                  <a:pt x="6112" y="5522"/>
                </a:cubicBezTo>
                <a:cubicBezTo>
                  <a:pt x="6201" y="5531"/>
                  <a:pt x="6263" y="5478"/>
                  <a:pt x="6263" y="5389"/>
                </a:cubicBezTo>
                <a:cubicBezTo>
                  <a:pt x="6272" y="5299"/>
                  <a:pt x="6219" y="5246"/>
                  <a:pt x="6130" y="5228"/>
                </a:cubicBezTo>
                <a:cubicBezTo>
                  <a:pt x="6040" y="5237"/>
                  <a:pt x="5978" y="5273"/>
                  <a:pt x="5978" y="5371"/>
                </a:cubicBezTo>
                <a:close/>
                <a:moveTo>
                  <a:pt x="4631" y="5389"/>
                </a:moveTo>
                <a:cubicBezTo>
                  <a:pt x="4640" y="5478"/>
                  <a:pt x="4693" y="5522"/>
                  <a:pt x="4782" y="5522"/>
                </a:cubicBezTo>
                <a:cubicBezTo>
                  <a:pt x="4863" y="5522"/>
                  <a:pt x="4925" y="5460"/>
                  <a:pt x="4925" y="5380"/>
                </a:cubicBezTo>
                <a:cubicBezTo>
                  <a:pt x="4925" y="5291"/>
                  <a:pt x="4863" y="5228"/>
                  <a:pt x="4774" y="5237"/>
                </a:cubicBezTo>
                <a:cubicBezTo>
                  <a:pt x="4693" y="5237"/>
                  <a:pt x="4631" y="5299"/>
                  <a:pt x="4631" y="5389"/>
                </a:cubicBezTo>
                <a:close/>
                <a:moveTo>
                  <a:pt x="2775" y="6575"/>
                </a:moveTo>
                <a:cubicBezTo>
                  <a:pt x="2695" y="6575"/>
                  <a:pt x="2641" y="6620"/>
                  <a:pt x="2632" y="6709"/>
                </a:cubicBezTo>
                <a:cubicBezTo>
                  <a:pt x="2624" y="6798"/>
                  <a:pt x="2686" y="6861"/>
                  <a:pt x="2775" y="6861"/>
                </a:cubicBezTo>
                <a:cubicBezTo>
                  <a:pt x="2856" y="6870"/>
                  <a:pt x="2927" y="6807"/>
                  <a:pt x="2927" y="6718"/>
                </a:cubicBezTo>
                <a:cubicBezTo>
                  <a:pt x="2927" y="6638"/>
                  <a:pt x="2864" y="6575"/>
                  <a:pt x="2775" y="6575"/>
                </a:cubicBezTo>
                <a:close/>
                <a:moveTo>
                  <a:pt x="6772" y="5237"/>
                </a:moveTo>
                <a:cubicBezTo>
                  <a:pt x="6683" y="5237"/>
                  <a:pt x="6638" y="5291"/>
                  <a:pt x="6638" y="5380"/>
                </a:cubicBezTo>
                <a:cubicBezTo>
                  <a:pt x="6638" y="5469"/>
                  <a:pt x="6683" y="5522"/>
                  <a:pt x="6781" y="5522"/>
                </a:cubicBezTo>
                <a:cubicBezTo>
                  <a:pt x="6861" y="5522"/>
                  <a:pt x="6923" y="5460"/>
                  <a:pt x="6923" y="5371"/>
                </a:cubicBezTo>
                <a:cubicBezTo>
                  <a:pt x="6923" y="5291"/>
                  <a:pt x="6861" y="5228"/>
                  <a:pt x="6772" y="5237"/>
                </a:cubicBezTo>
                <a:close/>
                <a:moveTo>
                  <a:pt x="8262" y="6049"/>
                </a:moveTo>
                <a:cubicBezTo>
                  <a:pt x="8271" y="5960"/>
                  <a:pt x="8208" y="5897"/>
                  <a:pt x="8128" y="5897"/>
                </a:cubicBezTo>
                <a:cubicBezTo>
                  <a:pt x="8039" y="5888"/>
                  <a:pt x="7976" y="5951"/>
                  <a:pt x="7976" y="6040"/>
                </a:cubicBezTo>
                <a:cubicBezTo>
                  <a:pt x="7976" y="6129"/>
                  <a:pt x="8030" y="6174"/>
                  <a:pt x="8110" y="6183"/>
                </a:cubicBezTo>
                <a:cubicBezTo>
                  <a:pt x="8199" y="6174"/>
                  <a:pt x="8253" y="6138"/>
                  <a:pt x="8262" y="6049"/>
                </a:cubicBezTo>
                <a:close/>
                <a:moveTo>
                  <a:pt x="3453" y="5888"/>
                </a:moveTo>
                <a:cubicBezTo>
                  <a:pt x="3364" y="5897"/>
                  <a:pt x="3319" y="5951"/>
                  <a:pt x="3319" y="6040"/>
                </a:cubicBezTo>
                <a:cubicBezTo>
                  <a:pt x="3319" y="6129"/>
                  <a:pt x="3373" y="6183"/>
                  <a:pt x="3462" y="6183"/>
                </a:cubicBezTo>
                <a:cubicBezTo>
                  <a:pt x="3551" y="6183"/>
                  <a:pt x="3614" y="6120"/>
                  <a:pt x="3605" y="6031"/>
                </a:cubicBezTo>
                <a:cubicBezTo>
                  <a:pt x="3605" y="5951"/>
                  <a:pt x="3542" y="5888"/>
                  <a:pt x="3453" y="5888"/>
                </a:cubicBezTo>
                <a:close/>
                <a:moveTo>
                  <a:pt x="4122" y="5237"/>
                </a:moveTo>
                <a:cubicBezTo>
                  <a:pt x="4042" y="5228"/>
                  <a:pt x="3971" y="5291"/>
                  <a:pt x="3980" y="5380"/>
                </a:cubicBezTo>
                <a:cubicBezTo>
                  <a:pt x="3980" y="5469"/>
                  <a:pt x="4024" y="5514"/>
                  <a:pt x="4113" y="5522"/>
                </a:cubicBezTo>
                <a:cubicBezTo>
                  <a:pt x="4203" y="5531"/>
                  <a:pt x="4265" y="5460"/>
                  <a:pt x="4265" y="5362"/>
                </a:cubicBezTo>
                <a:cubicBezTo>
                  <a:pt x="4256" y="5291"/>
                  <a:pt x="4212" y="5237"/>
                  <a:pt x="4122" y="5237"/>
                </a:cubicBezTo>
                <a:close/>
                <a:moveTo>
                  <a:pt x="8636" y="6709"/>
                </a:moveTo>
                <a:cubicBezTo>
                  <a:pt x="8627" y="6789"/>
                  <a:pt x="8690" y="6861"/>
                  <a:pt x="8770" y="6861"/>
                </a:cubicBezTo>
                <a:cubicBezTo>
                  <a:pt x="8859" y="6861"/>
                  <a:pt x="8922" y="6798"/>
                  <a:pt x="8922" y="6718"/>
                </a:cubicBezTo>
                <a:cubicBezTo>
                  <a:pt x="8922" y="6629"/>
                  <a:pt x="8868" y="6584"/>
                  <a:pt x="8788" y="6575"/>
                </a:cubicBezTo>
                <a:cubicBezTo>
                  <a:pt x="8699" y="6584"/>
                  <a:pt x="8645" y="6620"/>
                  <a:pt x="8636" y="6709"/>
                </a:cubicBezTo>
                <a:close/>
                <a:moveTo>
                  <a:pt x="7441" y="5237"/>
                </a:moveTo>
                <a:cubicBezTo>
                  <a:pt x="7361" y="5228"/>
                  <a:pt x="7289" y="5299"/>
                  <a:pt x="7298" y="5380"/>
                </a:cubicBezTo>
                <a:cubicBezTo>
                  <a:pt x="7298" y="5469"/>
                  <a:pt x="7343" y="5514"/>
                  <a:pt x="7432" y="5522"/>
                </a:cubicBezTo>
                <a:cubicBezTo>
                  <a:pt x="7512" y="5522"/>
                  <a:pt x="7584" y="5460"/>
                  <a:pt x="7584" y="5362"/>
                </a:cubicBezTo>
                <a:cubicBezTo>
                  <a:pt x="7575" y="5291"/>
                  <a:pt x="7530" y="5237"/>
                  <a:pt x="7441" y="5237"/>
                </a:cubicBezTo>
                <a:close/>
                <a:moveTo>
                  <a:pt x="5603" y="4728"/>
                </a:moveTo>
                <a:cubicBezTo>
                  <a:pt x="5612" y="4648"/>
                  <a:pt x="5559" y="4595"/>
                  <a:pt x="5478" y="4577"/>
                </a:cubicBezTo>
                <a:cubicBezTo>
                  <a:pt x="5398" y="4568"/>
                  <a:pt x="5318" y="4630"/>
                  <a:pt x="5318" y="4711"/>
                </a:cubicBezTo>
                <a:cubicBezTo>
                  <a:pt x="5318" y="4800"/>
                  <a:pt x="5371" y="4844"/>
                  <a:pt x="5452" y="4862"/>
                </a:cubicBezTo>
                <a:cubicBezTo>
                  <a:pt x="5541" y="4862"/>
                  <a:pt x="5594" y="4818"/>
                  <a:pt x="5603" y="4728"/>
                </a:cubicBezTo>
                <a:close/>
                <a:moveTo>
                  <a:pt x="6121" y="4577"/>
                </a:moveTo>
                <a:cubicBezTo>
                  <a:pt x="6031" y="4577"/>
                  <a:pt x="5987" y="4630"/>
                  <a:pt x="5978" y="4720"/>
                </a:cubicBezTo>
                <a:cubicBezTo>
                  <a:pt x="5978" y="4800"/>
                  <a:pt x="6040" y="4862"/>
                  <a:pt x="6130" y="4862"/>
                </a:cubicBezTo>
                <a:cubicBezTo>
                  <a:pt x="6210" y="4853"/>
                  <a:pt x="6254" y="4800"/>
                  <a:pt x="6263" y="4720"/>
                </a:cubicBezTo>
                <a:cubicBezTo>
                  <a:pt x="6254" y="4630"/>
                  <a:pt x="6210" y="4577"/>
                  <a:pt x="6121" y="4577"/>
                </a:cubicBezTo>
                <a:close/>
                <a:moveTo>
                  <a:pt x="3319" y="5380"/>
                </a:moveTo>
                <a:cubicBezTo>
                  <a:pt x="3319" y="5469"/>
                  <a:pt x="3373" y="5514"/>
                  <a:pt x="3462" y="5522"/>
                </a:cubicBezTo>
                <a:cubicBezTo>
                  <a:pt x="3542" y="5522"/>
                  <a:pt x="3614" y="5451"/>
                  <a:pt x="3605" y="5371"/>
                </a:cubicBezTo>
                <a:cubicBezTo>
                  <a:pt x="3596" y="5282"/>
                  <a:pt x="3542" y="5237"/>
                  <a:pt x="3453" y="5237"/>
                </a:cubicBezTo>
                <a:cubicBezTo>
                  <a:pt x="3373" y="5246"/>
                  <a:pt x="3319" y="5291"/>
                  <a:pt x="3319" y="5380"/>
                </a:cubicBezTo>
                <a:close/>
                <a:moveTo>
                  <a:pt x="2918" y="6040"/>
                </a:moveTo>
                <a:cubicBezTo>
                  <a:pt x="2918" y="5951"/>
                  <a:pt x="2864" y="5897"/>
                  <a:pt x="2784" y="5897"/>
                </a:cubicBezTo>
                <a:cubicBezTo>
                  <a:pt x="2695" y="5888"/>
                  <a:pt x="2632" y="5960"/>
                  <a:pt x="2641" y="6049"/>
                </a:cubicBezTo>
                <a:cubicBezTo>
                  <a:pt x="2641" y="6129"/>
                  <a:pt x="2695" y="6174"/>
                  <a:pt x="2784" y="6183"/>
                </a:cubicBezTo>
                <a:cubicBezTo>
                  <a:pt x="2864" y="6165"/>
                  <a:pt x="2918" y="6120"/>
                  <a:pt x="2918" y="6040"/>
                </a:cubicBezTo>
                <a:close/>
                <a:moveTo>
                  <a:pt x="2124" y="6584"/>
                </a:moveTo>
                <a:cubicBezTo>
                  <a:pt x="2035" y="6575"/>
                  <a:pt x="1981" y="6629"/>
                  <a:pt x="1981" y="6718"/>
                </a:cubicBezTo>
                <a:cubicBezTo>
                  <a:pt x="1981" y="6798"/>
                  <a:pt x="2035" y="6852"/>
                  <a:pt x="2115" y="6861"/>
                </a:cubicBezTo>
                <a:cubicBezTo>
                  <a:pt x="2204" y="6861"/>
                  <a:pt x="2249" y="6807"/>
                  <a:pt x="2267" y="6727"/>
                </a:cubicBezTo>
                <a:cubicBezTo>
                  <a:pt x="2258" y="6638"/>
                  <a:pt x="2213" y="6584"/>
                  <a:pt x="2124" y="6584"/>
                </a:cubicBezTo>
                <a:close/>
                <a:moveTo>
                  <a:pt x="4782" y="4577"/>
                </a:moveTo>
                <a:cubicBezTo>
                  <a:pt x="4693" y="4577"/>
                  <a:pt x="4640" y="4630"/>
                  <a:pt x="4640" y="4720"/>
                </a:cubicBezTo>
                <a:cubicBezTo>
                  <a:pt x="4640" y="4800"/>
                  <a:pt x="4693" y="4853"/>
                  <a:pt x="4774" y="4862"/>
                </a:cubicBezTo>
                <a:cubicBezTo>
                  <a:pt x="4863" y="4862"/>
                  <a:pt x="4907" y="4809"/>
                  <a:pt x="4925" y="4720"/>
                </a:cubicBezTo>
                <a:cubicBezTo>
                  <a:pt x="4907" y="4639"/>
                  <a:pt x="4872" y="4577"/>
                  <a:pt x="4782" y="4577"/>
                </a:cubicBezTo>
                <a:moveTo>
                  <a:pt x="6638" y="4711"/>
                </a:moveTo>
                <a:cubicBezTo>
                  <a:pt x="6638" y="4800"/>
                  <a:pt x="6692" y="4853"/>
                  <a:pt x="6772" y="4862"/>
                </a:cubicBezTo>
                <a:cubicBezTo>
                  <a:pt x="6861" y="4862"/>
                  <a:pt x="6915" y="4809"/>
                  <a:pt x="6915" y="4728"/>
                </a:cubicBezTo>
                <a:cubicBezTo>
                  <a:pt x="6923" y="4639"/>
                  <a:pt x="6870" y="4595"/>
                  <a:pt x="6781" y="4577"/>
                </a:cubicBezTo>
                <a:cubicBezTo>
                  <a:pt x="6700" y="4586"/>
                  <a:pt x="6647" y="4630"/>
                  <a:pt x="6638" y="4711"/>
                </a:cubicBezTo>
                <a:close/>
                <a:moveTo>
                  <a:pt x="9296" y="6718"/>
                </a:moveTo>
                <a:cubicBezTo>
                  <a:pt x="9296" y="6798"/>
                  <a:pt x="9350" y="6852"/>
                  <a:pt x="9430" y="6861"/>
                </a:cubicBezTo>
                <a:cubicBezTo>
                  <a:pt x="9520" y="6861"/>
                  <a:pt x="9573" y="6807"/>
                  <a:pt x="9573" y="6727"/>
                </a:cubicBezTo>
                <a:cubicBezTo>
                  <a:pt x="9582" y="6638"/>
                  <a:pt x="9528" y="6593"/>
                  <a:pt x="9439" y="6575"/>
                </a:cubicBezTo>
                <a:cubicBezTo>
                  <a:pt x="9359" y="6593"/>
                  <a:pt x="9296" y="6629"/>
                  <a:pt x="9296" y="6718"/>
                </a:cubicBezTo>
                <a:close/>
                <a:moveTo>
                  <a:pt x="8262" y="5371"/>
                </a:moveTo>
                <a:cubicBezTo>
                  <a:pt x="8253" y="5291"/>
                  <a:pt x="8199" y="5237"/>
                  <a:pt x="8119" y="5237"/>
                </a:cubicBezTo>
                <a:cubicBezTo>
                  <a:pt x="8030" y="5246"/>
                  <a:pt x="7976" y="5299"/>
                  <a:pt x="7985" y="5380"/>
                </a:cubicBezTo>
                <a:cubicBezTo>
                  <a:pt x="7985" y="5469"/>
                  <a:pt x="8039" y="5514"/>
                  <a:pt x="8128" y="5522"/>
                </a:cubicBezTo>
                <a:cubicBezTo>
                  <a:pt x="8208" y="5505"/>
                  <a:pt x="8262" y="5460"/>
                  <a:pt x="8262" y="5371"/>
                </a:cubicBezTo>
                <a:close/>
                <a:moveTo>
                  <a:pt x="2784" y="5246"/>
                </a:moveTo>
                <a:cubicBezTo>
                  <a:pt x="2704" y="5237"/>
                  <a:pt x="2641" y="5291"/>
                  <a:pt x="2641" y="5380"/>
                </a:cubicBezTo>
                <a:cubicBezTo>
                  <a:pt x="2641" y="5460"/>
                  <a:pt x="2695" y="5514"/>
                  <a:pt x="2775" y="5514"/>
                </a:cubicBezTo>
                <a:cubicBezTo>
                  <a:pt x="2856" y="5522"/>
                  <a:pt x="2909" y="5460"/>
                  <a:pt x="2918" y="5380"/>
                </a:cubicBezTo>
                <a:cubicBezTo>
                  <a:pt x="2909" y="5299"/>
                  <a:pt x="2864" y="5246"/>
                  <a:pt x="2784" y="5246"/>
                </a:cubicBezTo>
                <a:close/>
                <a:moveTo>
                  <a:pt x="7432" y="4586"/>
                </a:moveTo>
                <a:cubicBezTo>
                  <a:pt x="7352" y="4586"/>
                  <a:pt x="7307" y="4630"/>
                  <a:pt x="7298" y="4711"/>
                </a:cubicBezTo>
                <a:cubicBezTo>
                  <a:pt x="7298" y="4800"/>
                  <a:pt x="7352" y="4853"/>
                  <a:pt x="7432" y="4853"/>
                </a:cubicBezTo>
                <a:cubicBezTo>
                  <a:pt x="7521" y="4862"/>
                  <a:pt x="7566" y="4809"/>
                  <a:pt x="7575" y="4720"/>
                </a:cubicBezTo>
                <a:cubicBezTo>
                  <a:pt x="7566" y="4639"/>
                  <a:pt x="7521" y="4577"/>
                  <a:pt x="7432" y="4586"/>
                </a:cubicBezTo>
                <a:close/>
                <a:moveTo>
                  <a:pt x="3980" y="4728"/>
                </a:moveTo>
                <a:cubicBezTo>
                  <a:pt x="3988" y="4809"/>
                  <a:pt x="4033" y="4853"/>
                  <a:pt x="4113" y="4853"/>
                </a:cubicBezTo>
                <a:cubicBezTo>
                  <a:pt x="4203" y="4862"/>
                  <a:pt x="4256" y="4809"/>
                  <a:pt x="4256" y="4720"/>
                </a:cubicBezTo>
                <a:cubicBezTo>
                  <a:pt x="4256" y="4630"/>
                  <a:pt x="4203" y="4586"/>
                  <a:pt x="4122" y="4577"/>
                </a:cubicBezTo>
                <a:cubicBezTo>
                  <a:pt x="4033" y="4595"/>
                  <a:pt x="3980" y="4639"/>
                  <a:pt x="3980" y="4728"/>
                </a:cubicBezTo>
                <a:close/>
                <a:moveTo>
                  <a:pt x="8779" y="5897"/>
                </a:moveTo>
                <a:cubicBezTo>
                  <a:pt x="8690" y="5897"/>
                  <a:pt x="8636" y="5951"/>
                  <a:pt x="8636" y="6040"/>
                </a:cubicBezTo>
                <a:cubicBezTo>
                  <a:pt x="8645" y="6129"/>
                  <a:pt x="8699" y="6183"/>
                  <a:pt x="8779" y="6174"/>
                </a:cubicBezTo>
                <a:cubicBezTo>
                  <a:pt x="8868" y="6174"/>
                  <a:pt x="8913" y="6120"/>
                  <a:pt x="8922" y="6031"/>
                </a:cubicBezTo>
                <a:cubicBezTo>
                  <a:pt x="8904" y="5951"/>
                  <a:pt x="8859" y="5897"/>
                  <a:pt x="8779" y="5897"/>
                </a:cubicBezTo>
                <a:close/>
                <a:moveTo>
                  <a:pt x="5594" y="4042"/>
                </a:moveTo>
                <a:cubicBezTo>
                  <a:pt x="5603" y="3961"/>
                  <a:pt x="5550" y="3908"/>
                  <a:pt x="5469" y="3899"/>
                </a:cubicBezTo>
                <a:cubicBezTo>
                  <a:pt x="5398" y="3890"/>
                  <a:pt x="5318" y="3970"/>
                  <a:pt x="5327" y="4042"/>
                </a:cubicBezTo>
                <a:cubicBezTo>
                  <a:pt x="5336" y="4122"/>
                  <a:pt x="5380" y="4166"/>
                  <a:pt x="5460" y="4175"/>
                </a:cubicBezTo>
                <a:cubicBezTo>
                  <a:pt x="5541" y="4166"/>
                  <a:pt x="5594" y="4122"/>
                  <a:pt x="5594" y="4042"/>
                </a:cubicBezTo>
                <a:close/>
                <a:moveTo>
                  <a:pt x="2124" y="5897"/>
                </a:moveTo>
                <a:cubicBezTo>
                  <a:pt x="2035" y="5897"/>
                  <a:pt x="1981" y="5951"/>
                  <a:pt x="1981" y="6040"/>
                </a:cubicBezTo>
                <a:cubicBezTo>
                  <a:pt x="1990" y="6120"/>
                  <a:pt x="2035" y="6174"/>
                  <a:pt x="2115" y="6174"/>
                </a:cubicBezTo>
                <a:cubicBezTo>
                  <a:pt x="2204" y="6174"/>
                  <a:pt x="2249" y="6120"/>
                  <a:pt x="2258" y="6031"/>
                </a:cubicBezTo>
                <a:cubicBezTo>
                  <a:pt x="2249" y="5951"/>
                  <a:pt x="2204" y="5897"/>
                  <a:pt x="2124" y="5897"/>
                </a:cubicBezTo>
                <a:close/>
                <a:moveTo>
                  <a:pt x="3471" y="4586"/>
                </a:moveTo>
                <a:cubicBezTo>
                  <a:pt x="3391" y="4577"/>
                  <a:pt x="3337" y="4630"/>
                  <a:pt x="3328" y="4711"/>
                </a:cubicBezTo>
                <a:cubicBezTo>
                  <a:pt x="3319" y="4782"/>
                  <a:pt x="3391" y="4862"/>
                  <a:pt x="3462" y="4853"/>
                </a:cubicBezTo>
                <a:cubicBezTo>
                  <a:pt x="3542" y="4853"/>
                  <a:pt x="3587" y="4800"/>
                  <a:pt x="3596" y="4720"/>
                </a:cubicBezTo>
                <a:cubicBezTo>
                  <a:pt x="3587" y="4639"/>
                  <a:pt x="3551" y="4586"/>
                  <a:pt x="3471" y="4586"/>
                </a:cubicBezTo>
                <a:close/>
                <a:moveTo>
                  <a:pt x="6130" y="3926"/>
                </a:moveTo>
                <a:cubicBezTo>
                  <a:pt x="6049" y="3926"/>
                  <a:pt x="5996" y="3970"/>
                  <a:pt x="5987" y="4050"/>
                </a:cubicBezTo>
                <a:cubicBezTo>
                  <a:pt x="5978" y="4122"/>
                  <a:pt x="6049" y="4202"/>
                  <a:pt x="6121" y="4193"/>
                </a:cubicBezTo>
                <a:cubicBezTo>
                  <a:pt x="6201" y="4193"/>
                  <a:pt x="6245" y="4140"/>
                  <a:pt x="6254" y="4059"/>
                </a:cubicBezTo>
                <a:cubicBezTo>
                  <a:pt x="6245" y="3988"/>
                  <a:pt x="6210" y="3935"/>
                  <a:pt x="6130" y="3926"/>
                </a:cubicBezTo>
                <a:close/>
                <a:moveTo>
                  <a:pt x="8779" y="5246"/>
                </a:moveTo>
                <a:cubicBezTo>
                  <a:pt x="8699" y="5246"/>
                  <a:pt x="8654" y="5299"/>
                  <a:pt x="8645" y="5380"/>
                </a:cubicBezTo>
                <a:cubicBezTo>
                  <a:pt x="8636" y="5451"/>
                  <a:pt x="8717" y="5522"/>
                  <a:pt x="8788" y="5514"/>
                </a:cubicBezTo>
                <a:cubicBezTo>
                  <a:pt x="8868" y="5505"/>
                  <a:pt x="8904" y="5451"/>
                  <a:pt x="8913" y="5380"/>
                </a:cubicBezTo>
                <a:cubicBezTo>
                  <a:pt x="8904" y="5299"/>
                  <a:pt x="8859" y="5246"/>
                  <a:pt x="8779" y="5246"/>
                </a:cubicBezTo>
                <a:close/>
                <a:moveTo>
                  <a:pt x="7985" y="4711"/>
                </a:moveTo>
                <a:cubicBezTo>
                  <a:pt x="7985" y="4791"/>
                  <a:pt x="8030" y="4844"/>
                  <a:pt x="8110" y="4853"/>
                </a:cubicBezTo>
                <a:cubicBezTo>
                  <a:pt x="8181" y="4862"/>
                  <a:pt x="8262" y="4791"/>
                  <a:pt x="8253" y="4720"/>
                </a:cubicBezTo>
                <a:cubicBezTo>
                  <a:pt x="8253" y="4639"/>
                  <a:pt x="8199" y="4595"/>
                  <a:pt x="8128" y="4586"/>
                </a:cubicBezTo>
                <a:cubicBezTo>
                  <a:pt x="8048" y="4595"/>
                  <a:pt x="7994" y="4630"/>
                  <a:pt x="7985" y="4711"/>
                </a:cubicBezTo>
                <a:close/>
                <a:moveTo>
                  <a:pt x="9439" y="5897"/>
                </a:moveTo>
                <a:cubicBezTo>
                  <a:pt x="9359" y="5906"/>
                  <a:pt x="9314" y="5951"/>
                  <a:pt x="9305" y="6031"/>
                </a:cubicBezTo>
                <a:cubicBezTo>
                  <a:pt x="9296" y="6102"/>
                  <a:pt x="9368" y="6183"/>
                  <a:pt x="9439" y="6174"/>
                </a:cubicBezTo>
                <a:cubicBezTo>
                  <a:pt x="9520" y="6165"/>
                  <a:pt x="9564" y="6120"/>
                  <a:pt x="9573" y="6040"/>
                </a:cubicBezTo>
                <a:cubicBezTo>
                  <a:pt x="9573" y="5969"/>
                  <a:pt x="9511" y="5897"/>
                  <a:pt x="9439" y="5897"/>
                </a:cubicBezTo>
                <a:close/>
                <a:moveTo>
                  <a:pt x="6781" y="3926"/>
                </a:moveTo>
                <a:cubicBezTo>
                  <a:pt x="6700" y="3926"/>
                  <a:pt x="6647" y="3979"/>
                  <a:pt x="6647" y="4050"/>
                </a:cubicBezTo>
                <a:cubicBezTo>
                  <a:pt x="6647" y="4140"/>
                  <a:pt x="6692" y="4193"/>
                  <a:pt x="6772" y="4193"/>
                </a:cubicBezTo>
                <a:cubicBezTo>
                  <a:pt x="6861" y="4193"/>
                  <a:pt x="6906" y="4140"/>
                  <a:pt x="6915" y="4059"/>
                </a:cubicBezTo>
                <a:cubicBezTo>
                  <a:pt x="6906" y="3979"/>
                  <a:pt x="6861" y="3926"/>
                  <a:pt x="6781" y="3926"/>
                </a:cubicBezTo>
                <a:close/>
                <a:moveTo>
                  <a:pt x="1455" y="6584"/>
                </a:moveTo>
                <a:cubicBezTo>
                  <a:pt x="1384" y="6593"/>
                  <a:pt x="1330" y="6638"/>
                  <a:pt x="1330" y="6718"/>
                </a:cubicBezTo>
                <a:cubicBezTo>
                  <a:pt x="1330" y="6798"/>
                  <a:pt x="1384" y="6852"/>
                  <a:pt x="1464" y="6852"/>
                </a:cubicBezTo>
                <a:cubicBezTo>
                  <a:pt x="1544" y="6852"/>
                  <a:pt x="1589" y="6798"/>
                  <a:pt x="1598" y="6718"/>
                </a:cubicBezTo>
                <a:cubicBezTo>
                  <a:pt x="1580" y="6638"/>
                  <a:pt x="1544" y="6584"/>
                  <a:pt x="1455" y="6584"/>
                </a:cubicBezTo>
                <a:close/>
                <a:moveTo>
                  <a:pt x="4774" y="3908"/>
                </a:moveTo>
                <a:cubicBezTo>
                  <a:pt x="4702" y="3908"/>
                  <a:pt x="4649" y="3961"/>
                  <a:pt x="4649" y="4033"/>
                </a:cubicBezTo>
                <a:cubicBezTo>
                  <a:pt x="4649" y="4113"/>
                  <a:pt x="4702" y="4166"/>
                  <a:pt x="4782" y="4166"/>
                </a:cubicBezTo>
                <a:cubicBezTo>
                  <a:pt x="4863" y="4166"/>
                  <a:pt x="4907" y="4113"/>
                  <a:pt x="4916" y="4033"/>
                </a:cubicBezTo>
                <a:cubicBezTo>
                  <a:pt x="4898" y="3952"/>
                  <a:pt x="4854" y="3899"/>
                  <a:pt x="4774" y="3908"/>
                </a:cubicBezTo>
                <a:close/>
                <a:moveTo>
                  <a:pt x="10251" y="6727"/>
                </a:moveTo>
                <a:cubicBezTo>
                  <a:pt x="10251" y="6647"/>
                  <a:pt x="10206" y="6593"/>
                  <a:pt x="10117" y="6593"/>
                </a:cubicBezTo>
                <a:cubicBezTo>
                  <a:pt x="10046" y="6584"/>
                  <a:pt x="9992" y="6638"/>
                  <a:pt x="9992" y="6709"/>
                </a:cubicBezTo>
                <a:cubicBezTo>
                  <a:pt x="9983" y="6789"/>
                  <a:pt x="10037" y="6843"/>
                  <a:pt x="10117" y="6852"/>
                </a:cubicBezTo>
                <a:cubicBezTo>
                  <a:pt x="10198" y="6843"/>
                  <a:pt x="10242" y="6798"/>
                  <a:pt x="10251" y="6727"/>
                </a:cubicBezTo>
                <a:close/>
                <a:moveTo>
                  <a:pt x="7441" y="3935"/>
                </a:moveTo>
                <a:cubicBezTo>
                  <a:pt x="7361" y="3926"/>
                  <a:pt x="7307" y="3979"/>
                  <a:pt x="7307" y="4059"/>
                </a:cubicBezTo>
                <a:cubicBezTo>
                  <a:pt x="7307" y="4131"/>
                  <a:pt x="7352" y="4184"/>
                  <a:pt x="7432" y="4193"/>
                </a:cubicBezTo>
                <a:cubicBezTo>
                  <a:pt x="7512" y="4193"/>
                  <a:pt x="7557" y="4140"/>
                  <a:pt x="7566" y="4059"/>
                </a:cubicBezTo>
                <a:cubicBezTo>
                  <a:pt x="7566" y="3988"/>
                  <a:pt x="7521" y="3935"/>
                  <a:pt x="7441" y="3935"/>
                </a:cubicBezTo>
                <a:close/>
                <a:moveTo>
                  <a:pt x="2124" y="5246"/>
                </a:moveTo>
                <a:cubicBezTo>
                  <a:pt x="2044" y="5246"/>
                  <a:pt x="1990" y="5299"/>
                  <a:pt x="1990" y="5380"/>
                </a:cubicBezTo>
                <a:cubicBezTo>
                  <a:pt x="1990" y="5451"/>
                  <a:pt x="2035" y="5505"/>
                  <a:pt x="2115" y="5505"/>
                </a:cubicBezTo>
                <a:cubicBezTo>
                  <a:pt x="2195" y="5514"/>
                  <a:pt x="2240" y="5460"/>
                  <a:pt x="2249" y="5380"/>
                </a:cubicBezTo>
                <a:cubicBezTo>
                  <a:pt x="2249" y="5308"/>
                  <a:pt x="2204" y="5255"/>
                  <a:pt x="2124" y="5246"/>
                </a:cubicBezTo>
                <a:close/>
                <a:moveTo>
                  <a:pt x="3988" y="4033"/>
                </a:moveTo>
                <a:cubicBezTo>
                  <a:pt x="3988" y="4113"/>
                  <a:pt x="4042" y="4166"/>
                  <a:pt x="4122" y="4166"/>
                </a:cubicBezTo>
                <a:cubicBezTo>
                  <a:pt x="4203" y="4166"/>
                  <a:pt x="4256" y="4113"/>
                  <a:pt x="4247" y="4033"/>
                </a:cubicBezTo>
                <a:cubicBezTo>
                  <a:pt x="4247" y="3952"/>
                  <a:pt x="4194" y="3917"/>
                  <a:pt x="4122" y="3908"/>
                </a:cubicBezTo>
                <a:cubicBezTo>
                  <a:pt x="4042" y="3917"/>
                  <a:pt x="3988" y="3961"/>
                  <a:pt x="3988" y="4033"/>
                </a:cubicBezTo>
                <a:close/>
                <a:moveTo>
                  <a:pt x="2784" y="4586"/>
                </a:moveTo>
                <a:cubicBezTo>
                  <a:pt x="2704" y="4586"/>
                  <a:pt x="2650" y="4639"/>
                  <a:pt x="2650" y="4720"/>
                </a:cubicBezTo>
                <a:cubicBezTo>
                  <a:pt x="2650" y="4791"/>
                  <a:pt x="2695" y="4844"/>
                  <a:pt x="2775" y="4844"/>
                </a:cubicBezTo>
                <a:cubicBezTo>
                  <a:pt x="2856" y="4853"/>
                  <a:pt x="2900" y="4800"/>
                  <a:pt x="2909" y="4720"/>
                </a:cubicBezTo>
                <a:cubicBezTo>
                  <a:pt x="2900" y="4648"/>
                  <a:pt x="2864" y="4595"/>
                  <a:pt x="2784" y="4586"/>
                </a:cubicBezTo>
                <a:close/>
                <a:moveTo>
                  <a:pt x="1464" y="5915"/>
                </a:moveTo>
                <a:cubicBezTo>
                  <a:pt x="1384" y="5915"/>
                  <a:pt x="1339" y="5960"/>
                  <a:pt x="1339" y="6040"/>
                </a:cubicBezTo>
                <a:cubicBezTo>
                  <a:pt x="1339" y="6111"/>
                  <a:pt x="1384" y="6165"/>
                  <a:pt x="1464" y="6165"/>
                </a:cubicBezTo>
                <a:cubicBezTo>
                  <a:pt x="1544" y="6165"/>
                  <a:pt x="1580" y="6120"/>
                  <a:pt x="1589" y="6031"/>
                </a:cubicBezTo>
                <a:cubicBezTo>
                  <a:pt x="1580" y="5960"/>
                  <a:pt x="1544" y="5915"/>
                  <a:pt x="1464" y="5915"/>
                </a:cubicBezTo>
                <a:close/>
                <a:moveTo>
                  <a:pt x="9448" y="5255"/>
                </a:moveTo>
                <a:cubicBezTo>
                  <a:pt x="9368" y="5246"/>
                  <a:pt x="9323" y="5291"/>
                  <a:pt x="9314" y="5371"/>
                </a:cubicBezTo>
                <a:cubicBezTo>
                  <a:pt x="9305" y="5442"/>
                  <a:pt x="9350" y="5496"/>
                  <a:pt x="9430" y="5505"/>
                </a:cubicBezTo>
                <a:cubicBezTo>
                  <a:pt x="9502" y="5505"/>
                  <a:pt x="9555" y="5469"/>
                  <a:pt x="9564" y="5389"/>
                </a:cubicBezTo>
                <a:cubicBezTo>
                  <a:pt x="9564" y="5308"/>
                  <a:pt x="9528" y="5255"/>
                  <a:pt x="9448" y="5255"/>
                </a:cubicBezTo>
                <a:close/>
                <a:moveTo>
                  <a:pt x="3462" y="3917"/>
                </a:moveTo>
                <a:cubicBezTo>
                  <a:pt x="3382" y="3908"/>
                  <a:pt x="3337" y="3952"/>
                  <a:pt x="3337" y="4033"/>
                </a:cubicBezTo>
                <a:cubicBezTo>
                  <a:pt x="3337" y="4113"/>
                  <a:pt x="3382" y="4158"/>
                  <a:pt x="3462" y="4158"/>
                </a:cubicBezTo>
                <a:cubicBezTo>
                  <a:pt x="3542" y="4166"/>
                  <a:pt x="3578" y="4122"/>
                  <a:pt x="3587" y="4042"/>
                </a:cubicBezTo>
                <a:cubicBezTo>
                  <a:pt x="3587" y="3961"/>
                  <a:pt x="3542" y="3917"/>
                  <a:pt x="3462" y="3917"/>
                </a:cubicBezTo>
                <a:close/>
                <a:moveTo>
                  <a:pt x="8654" y="4711"/>
                </a:moveTo>
                <a:cubicBezTo>
                  <a:pt x="8654" y="4791"/>
                  <a:pt x="8690" y="4836"/>
                  <a:pt x="8770" y="4844"/>
                </a:cubicBezTo>
                <a:cubicBezTo>
                  <a:pt x="8850" y="4844"/>
                  <a:pt x="8895" y="4809"/>
                  <a:pt x="8904" y="4728"/>
                </a:cubicBezTo>
                <a:cubicBezTo>
                  <a:pt x="8904" y="4648"/>
                  <a:pt x="8868" y="4604"/>
                  <a:pt x="8788" y="4595"/>
                </a:cubicBezTo>
                <a:cubicBezTo>
                  <a:pt x="8708" y="4595"/>
                  <a:pt x="8663" y="4630"/>
                  <a:pt x="8654" y="4711"/>
                </a:cubicBezTo>
                <a:moveTo>
                  <a:pt x="8244" y="4059"/>
                </a:moveTo>
                <a:cubicBezTo>
                  <a:pt x="8244" y="3988"/>
                  <a:pt x="8199" y="3943"/>
                  <a:pt x="8128" y="3935"/>
                </a:cubicBezTo>
                <a:cubicBezTo>
                  <a:pt x="8048" y="3935"/>
                  <a:pt x="8003" y="3979"/>
                  <a:pt x="7994" y="4059"/>
                </a:cubicBezTo>
                <a:cubicBezTo>
                  <a:pt x="7994" y="4140"/>
                  <a:pt x="8039" y="4175"/>
                  <a:pt x="8119" y="4184"/>
                </a:cubicBezTo>
                <a:cubicBezTo>
                  <a:pt x="8199" y="4175"/>
                  <a:pt x="8244" y="4140"/>
                  <a:pt x="8244" y="4059"/>
                </a:cubicBezTo>
                <a:close/>
                <a:moveTo>
                  <a:pt x="10001" y="6031"/>
                </a:moveTo>
                <a:cubicBezTo>
                  <a:pt x="9992" y="6111"/>
                  <a:pt x="10037" y="6156"/>
                  <a:pt x="10108" y="6156"/>
                </a:cubicBezTo>
                <a:cubicBezTo>
                  <a:pt x="10189" y="6165"/>
                  <a:pt x="10242" y="6129"/>
                  <a:pt x="10242" y="6049"/>
                </a:cubicBezTo>
                <a:cubicBezTo>
                  <a:pt x="10242" y="5969"/>
                  <a:pt x="10206" y="5924"/>
                  <a:pt x="10126" y="5915"/>
                </a:cubicBezTo>
                <a:cubicBezTo>
                  <a:pt x="10046" y="5915"/>
                  <a:pt x="10001" y="5951"/>
                  <a:pt x="10001" y="6031"/>
                </a:cubicBezTo>
                <a:close/>
                <a:moveTo>
                  <a:pt x="2659" y="4042"/>
                </a:moveTo>
                <a:cubicBezTo>
                  <a:pt x="2659" y="4113"/>
                  <a:pt x="2704" y="4158"/>
                  <a:pt x="2775" y="4158"/>
                </a:cubicBezTo>
                <a:cubicBezTo>
                  <a:pt x="2856" y="4158"/>
                  <a:pt x="2900" y="4113"/>
                  <a:pt x="2900" y="4033"/>
                </a:cubicBezTo>
                <a:cubicBezTo>
                  <a:pt x="2891" y="3952"/>
                  <a:pt x="2847" y="3917"/>
                  <a:pt x="2775" y="3917"/>
                </a:cubicBezTo>
                <a:cubicBezTo>
                  <a:pt x="2704" y="3926"/>
                  <a:pt x="2659" y="3961"/>
                  <a:pt x="2659" y="4042"/>
                </a:cubicBezTo>
                <a:close/>
                <a:moveTo>
                  <a:pt x="8895" y="4068"/>
                </a:moveTo>
                <a:cubicBezTo>
                  <a:pt x="8904" y="3988"/>
                  <a:pt x="8859" y="3943"/>
                  <a:pt x="8779" y="3943"/>
                </a:cubicBezTo>
                <a:cubicBezTo>
                  <a:pt x="8699" y="3943"/>
                  <a:pt x="8663" y="3988"/>
                  <a:pt x="8663" y="4059"/>
                </a:cubicBezTo>
                <a:cubicBezTo>
                  <a:pt x="8663" y="4140"/>
                  <a:pt x="8708" y="4175"/>
                  <a:pt x="8779" y="4184"/>
                </a:cubicBezTo>
                <a:cubicBezTo>
                  <a:pt x="8850" y="4175"/>
                  <a:pt x="8895" y="4140"/>
                  <a:pt x="8895" y="4068"/>
                </a:cubicBezTo>
                <a:close/>
                <a:moveTo>
                  <a:pt x="7441" y="3257"/>
                </a:moveTo>
                <a:cubicBezTo>
                  <a:pt x="7361" y="3257"/>
                  <a:pt x="7316" y="3301"/>
                  <a:pt x="7316" y="3372"/>
                </a:cubicBezTo>
                <a:cubicBezTo>
                  <a:pt x="7316" y="3453"/>
                  <a:pt x="7361" y="3497"/>
                  <a:pt x="7441" y="3497"/>
                </a:cubicBezTo>
                <a:cubicBezTo>
                  <a:pt x="7521" y="3497"/>
                  <a:pt x="7557" y="3444"/>
                  <a:pt x="7557" y="3372"/>
                </a:cubicBezTo>
                <a:cubicBezTo>
                  <a:pt x="7548" y="3301"/>
                  <a:pt x="7512" y="3257"/>
                  <a:pt x="7441" y="3257"/>
                </a:cubicBezTo>
                <a:close/>
                <a:moveTo>
                  <a:pt x="920" y="6040"/>
                </a:moveTo>
                <a:cubicBezTo>
                  <a:pt x="920" y="5960"/>
                  <a:pt x="884" y="5924"/>
                  <a:pt x="804" y="5915"/>
                </a:cubicBezTo>
                <a:cubicBezTo>
                  <a:pt x="723" y="5915"/>
                  <a:pt x="679" y="5960"/>
                  <a:pt x="688" y="6040"/>
                </a:cubicBezTo>
                <a:cubicBezTo>
                  <a:pt x="688" y="6120"/>
                  <a:pt x="732" y="6156"/>
                  <a:pt x="804" y="6156"/>
                </a:cubicBezTo>
                <a:cubicBezTo>
                  <a:pt x="875" y="6147"/>
                  <a:pt x="920" y="6111"/>
                  <a:pt x="920" y="6040"/>
                </a:cubicBezTo>
                <a:close/>
                <a:moveTo>
                  <a:pt x="6897" y="3381"/>
                </a:moveTo>
                <a:cubicBezTo>
                  <a:pt x="6897" y="3301"/>
                  <a:pt x="6861" y="3257"/>
                  <a:pt x="6781" y="3257"/>
                </a:cubicBezTo>
                <a:cubicBezTo>
                  <a:pt x="6700" y="3257"/>
                  <a:pt x="6665" y="3301"/>
                  <a:pt x="6656" y="3372"/>
                </a:cubicBezTo>
                <a:cubicBezTo>
                  <a:pt x="6656" y="3453"/>
                  <a:pt x="6700" y="3497"/>
                  <a:pt x="6781" y="3497"/>
                </a:cubicBezTo>
                <a:cubicBezTo>
                  <a:pt x="6852" y="3497"/>
                  <a:pt x="6897" y="3462"/>
                  <a:pt x="6897" y="3381"/>
                </a:cubicBezTo>
                <a:close/>
                <a:moveTo>
                  <a:pt x="6112" y="3257"/>
                </a:moveTo>
                <a:cubicBezTo>
                  <a:pt x="6040" y="3257"/>
                  <a:pt x="5996" y="3301"/>
                  <a:pt x="5996" y="3372"/>
                </a:cubicBezTo>
                <a:cubicBezTo>
                  <a:pt x="5996" y="3453"/>
                  <a:pt x="6040" y="3497"/>
                  <a:pt x="6121" y="3497"/>
                </a:cubicBezTo>
                <a:cubicBezTo>
                  <a:pt x="6201" y="3497"/>
                  <a:pt x="6237" y="3453"/>
                  <a:pt x="6245" y="3372"/>
                </a:cubicBezTo>
                <a:cubicBezTo>
                  <a:pt x="6237" y="3292"/>
                  <a:pt x="6192" y="3257"/>
                  <a:pt x="6112" y="3257"/>
                </a:cubicBezTo>
                <a:close/>
                <a:moveTo>
                  <a:pt x="4122" y="3257"/>
                </a:moveTo>
                <a:cubicBezTo>
                  <a:pt x="4042" y="3257"/>
                  <a:pt x="3997" y="3301"/>
                  <a:pt x="3997" y="3381"/>
                </a:cubicBezTo>
                <a:cubicBezTo>
                  <a:pt x="3997" y="3462"/>
                  <a:pt x="4051" y="3497"/>
                  <a:pt x="4131" y="3497"/>
                </a:cubicBezTo>
                <a:cubicBezTo>
                  <a:pt x="4203" y="3497"/>
                  <a:pt x="4238" y="3444"/>
                  <a:pt x="4238" y="3372"/>
                </a:cubicBezTo>
                <a:cubicBezTo>
                  <a:pt x="4229" y="3301"/>
                  <a:pt x="4194" y="3257"/>
                  <a:pt x="4122" y="3257"/>
                </a:cubicBezTo>
                <a:close/>
                <a:moveTo>
                  <a:pt x="4658" y="3372"/>
                </a:moveTo>
                <a:cubicBezTo>
                  <a:pt x="4658" y="3453"/>
                  <a:pt x="4702" y="3497"/>
                  <a:pt x="4782" y="3497"/>
                </a:cubicBezTo>
                <a:cubicBezTo>
                  <a:pt x="4854" y="3497"/>
                  <a:pt x="4898" y="3453"/>
                  <a:pt x="4898" y="3381"/>
                </a:cubicBezTo>
                <a:cubicBezTo>
                  <a:pt x="4898" y="3301"/>
                  <a:pt x="4854" y="3257"/>
                  <a:pt x="4774" y="3257"/>
                </a:cubicBezTo>
                <a:cubicBezTo>
                  <a:pt x="4702" y="3265"/>
                  <a:pt x="4658" y="3301"/>
                  <a:pt x="4658" y="3372"/>
                </a:cubicBezTo>
                <a:close/>
                <a:moveTo>
                  <a:pt x="5460" y="3257"/>
                </a:moveTo>
                <a:cubicBezTo>
                  <a:pt x="5389" y="3257"/>
                  <a:pt x="5344" y="3292"/>
                  <a:pt x="5336" y="3372"/>
                </a:cubicBezTo>
                <a:cubicBezTo>
                  <a:pt x="5336" y="3444"/>
                  <a:pt x="5371" y="3497"/>
                  <a:pt x="5452" y="3497"/>
                </a:cubicBezTo>
                <a:cubicBezTo>
                  <a:pt x="5532" y="3506"/>
                  <a:pt x="5576" y="3462"/>
                  <a:pt x="5585" y="3381"/>
                </a:cubicBezTo>
                <a:cubicBezTo>
                  <a:pt x="5585" y="3301"/>
                  <a:pt x="5541" y="3257"/>
                  <a:pt x="5460" y="3257"/>
                </a:cubicBezTo>
                <a:close/>
                <a:moveTo>
                  <a:pt x="9439" y="4604"/>
                </a:moveTo>
                <a:cubicBezTo>
                  <a:pt x="9359" y="4604"/>
                  <a:pt x="9314" y="4648"/>
                  <a:pt x="9323" y="4720"/>
                </a:cubicBezTo>
                <a:cubicBezTo>
                  <a:pt x="9323" y="4800"/>
                  <a:pt x="9368" y="4844"/>
                  <a:pt x="9448" y="4836"/>
                </a:cubicBezTo>
                <a:cubicBezTo>
                  <a:pt x="9520" y="4836"/>
                  <a:pt x="9555" y="4791"/>
                  <a:pt x="9555" y="4711"/>
                </a:cubicBezTo>
                <a:cubicBezTo>
                  <a:pt x="9546" y="4639"/>
                  <a:pt x="9511" y="4595"/>
                  <a:pt x="9439" y="4604"/>
                </a:cubicBezTo>
                <a:close/>
                <a:moveTo>
                  <a:pt x="1464" y="5255"/>
                </a:moveTo>
                <a:cubicBezTo>
                  <a:pt x="1384" y="5255"/>
                  <a:pt x="1339" y="5299"/>
                  <a:pt x="1339" y="5380"/>
                </a:cubicBezTo>
                <a:cubicBezTo>
                  <a:pt x="1339" y="5460"/>
                  <a:pt x="1384" y="5496"/>
                  <a:pt x="1464" y="5496"/>
                </a:cubicBezTo>
                <a:cubicBezTo>
                  <a:pt x="1544" y="5496"/>
                  <a:pt x="1580" y="5451"/>
                  <a:pt x="1580" y="5371"/>
                </a:cubicBezTo>
                <a:cubicBezTo>
                  <a:pt x="1580" y="5299"/>
                  <a:pt x="1535" y="5255"/>
                  <a:pt x="1464" y="5255"/>
                </a:cubicBezTo>
                <a:close/>
                <a:moveTo>
                  <a:pt x="10126" y="5264"/>
                </a:moveTo>
                <a:cubicBezTo>
                  <a:pt x="10046" y="5255"/>
                  <a:pt x="10001" y="5299"/>
                  <a:pt x="10001" y="5380"/>
                </a:cubicBezTo>
                <a:cubicBezTo>
                  <a:pt x="10001" y="5460"/>
                  <a:pt x="10046" y="5496"/>
                  <a:pt x="10126" y="5496"/>
                </a:cubicBezTo>
                <a:cubicBezTo>
                  <a:pt x="10198" y="5496"/>
                  <a:pt x="10233" y="5451"/>
                  <a:pt x="10242" y="5371"/>
                </a:cubicBezTo>
                <a:cubicBezTo>
                  <a:pt x="10233" y="5308"/>
                  <a:pt x="10198" y="5264"/>
                  <a:pt x="10126" y="5264"/>
                </a:cubicBezTo>
                <a:close/>
                <a:moveTo>
                  <a:pt x="1999" y="4711"/>
                </a:moveTo>
                <a:cubicBezTo>
                  <a:pt x="1999" y="4791"/>
                  <a:pt x="2035" y="4836"/>
                  <a:pt x="2115" y="4836"/>
                </a:cubicBezTo>
                <a:cubicBezTo>
                  <a:pt x="2195" y="4844"/>
                  <a:pt x="2240" y="4800"/>
                  <a:pt x="2240" y="4720"/>
                </a:cubicBezTo>
                <a:cubicBezTo>
                  <a:pt x="2240" y="4648"/>
                  <a:pt x="2195" y="4604"/>
                  <a:pt x="2124" y="4595"/>
                </a:cubicBezTo>
                <a:cubicBezTo>
                  <a:pt x="2053" y="4604"/>
                  <a:pt x="2008" y="4630"/>
                  <a:pt x="1999" y="4711"/>
                </a:cubicBezTo>
                <a:close/>
                <a:moveTo>
                  <a:pt x="10786" y="6602"/>
                </a:moveTo>
                <a:cubicBezTo>
                  <a:pt x="10706" y="6602"/>
                  <a:pt x="10661" y="6638"/>
                  <a:pt x="10661" y="6709"/>
                </a:cubicBezTo>
                <a:cubicBezTo>
                  <a:pt x="10652" y="6789"/>
                  <a:pt x="10697" y="6843"/>
                  <a:pt x="10777" y="6843"/>
                </a:cubicBezTo>
                <a:cubicBezTo>
                  <a:pt x="10858" y="6834"/>
                  <a:pt x="10893" y="6789"/>
                  <a:pt x="10902" y="6718"/>
                </a:cubicBezTo>
                <a:cubicBezTo>
                  <a:pt x="10893" y="6647"/>
                  <a:pt x="10858" y="6602"/>
                  <a:pt x="10786" y="6602"/>
                </a:cubicBezTo>
                <a:close/>
                <a:moveTo>
                  <a:pt x="804" y="6602"/>
                </a:moveTo>
                <a:cubicBezTo>
                  <a:pt x="723" y="6602"/>
                  <a:pt x="679" y="6647"/>
                  <a:pt x="679" y="6727"/>
                </a:cubicBezTo>
                <a:cubicBezTo>
                  <a:pt x="688" y="6798"/>
                  <a:pt x="732" y="6843"/>
                  <a:pt x="804" y="6843"/>
                </a:cubicBezTo>
                <a:cubicBezTo>
                  <a:pt x="884" y="6843"/>
                  <a:pt x="920" y="6789"/>
                  <a:pt x="929" y="6718"/>
                </a:cubicBezTo>
                <a:cubicBezTo>
                  <a:pt x="920" y="6638"/>
                  <a:pt x="875" y="6602"/>
                  <a:pt x="804" y="6602"/>
                </a:cubicBezTo>
                <a:close/>
                <a:moveTo>
                  <a:pt x="10777" y="5924"/>
                </a:moveTo>
                <a:cubicBezTo>
                  <a:pt x="10706" y="5924"/>
                  <a:pt x="10661" y="5969"/>
                  <a:pt x="10661" y="6031"/>
                </a:cubicBezTo>
                <a:cubicBezTo>
                  <a:pt x="10661" y="6102"/>
                  <a:pt x="10706" y="6147"/>
                  <a:pt x="10777" y="6156"/>
                </a:cubicBezTo>
                <a:cubicBezTo>
                  <a:pt x="10849" y="6156"/>
                  <a:pt x="10884" y="6111"/>
                  <a:pt x="10893" y="6040"/>
                </a:cubicBezTo>
                <a:cubicBezTo>
                  <a:pt x="10884" y="5969"/>
                  <a:pt x="10849" y="5915"/>
                  <a:pt x="10777" y="5924"/>
                </a:cubicBezTo>
                <a:close/>
                <a:moveTo>
                  <a:pt x="8235" y="3372"/>
                </a:moveTo>
                <a:cubicBezTo>
                  <a:pt x="8235" y="3310"/>
                  <a:pt x="8190" y="3265"/>
                  <a:pt x="8119" y="3265"/>
                </a:cubicBezTo>
                <a:cubicBezTo>
                  <a:pt x="8048" y="3265"/>
                  <a:pt x="8003" y="3301"/>
                  <a:pt x="8003" y="3381"/>
                </a:cubicBezTo>
                <a:cubicBezTo>
                  <a:pt x="8003" y="3453"/>
                  <a:pt x="8048" y="3488"/>
                  <a:pt x="8119" y="3497"/>
                </a:cubicBezTo>
                <a:cubicBezTo>
                  <a:pt x="8190" y="3488"/>
                  <a:pt x="8244" y="3444"/>
                  <a:pt x="8235" y="3372"/>
                </a:cubicBezTo>
                <a:close/>
                <a:moveTo>
                  <a:pt x="2115" y="3926"/>
                </a:moveTo>
                <a:cubicBezTo>
                  <a:pt x="2053" y="3926"/>
                  <a:pt x="2008" y="3961"/>
                  <a:pt x="2008" y="4033"/>
                </a:cubicBezTo>
                <a:cubicBezTo>
                  <a:pt x="1999" y="4104"/>
                  <a:pt x="2044" y="4149"/>
                  <a:pt x="2115" y="4149"/>
                </a:cubicBezTo>
                <a:cubicBezTo>
                  <a:pt x="2195" y="4158"/>
                  <a:pt x="2231" y="4104"/>
                  <a:pt x="2240" y="4033"/>
                </a:cubicBezTo>
                <a:cubicBezTo>
                  <a:pt x="2231" y="3961"/>
                  <a:pt x="2186" y="3917"/>
                  <a:pt x="2115" y="3926"/>
                </a:cubicBezTo>
                <a:close/>
                <a:moveTo>
                  <a:pt x="135" y="6602"/>
                </a:moveTo>
                <a:cubicBezTo>
                  <a:pt x="63" y="6602"/>
                  <a:pt x="10" y="6647"/>
                  <a:pt x="10" y="6718"/>
                </a:cubicBezTo>
                <a:cubicBezTo>
                  <a:pt x="1" y="6780"/>
                  <a:pt x="45" y="6825"/>
                  <a:pt x="108" y="6834"/>
                </a:cubicBezTo>
                <a:cubicBezTo>
                  <a:pt x="179" y="6843"/>
                  <a:pt x="224" y="6798"/>
                  <a:pt x="242" y="6727"/>
                </a:cubicBezTo>
                <a:cubicBezTo>
                  <a:pt x="233" y="6655"/>
                  <a:pt x="197" y="6611"/>
                  <a:pt x="135" y="6602"/>
                </a:cubicBezTo>
                <a:close/>
                <a:moveTo>
                  <a:pt x="1455" y="4604"/>
                </a:moveTo>
                <a:cubicBezTo>
                  <a:pt x="1384" y="4613"/>
                  <a:pt x="1348" y="4648"/>
                  <a:pt x="1348" y="4720"/>
                </a:cubicBezTo>
                <a:cubicBezTo>
                  <a:pt x="1348" y="4791"/>
                  <a:pt x="1392" y="4836"/>
                  <a:pt x="1464" y="4836"/>
                </a:cubicBezTo>
                <a:cubicBezTo>
                  <a:pt x="1535" y="4836"/>
                  <a:pt x="1571" y="4782"/>
                  <a:pt x="1580" y="4711"/>
                </a:cubicBezTo>
                <a:cubicBezTo>
                  <a:pt x="1562" y="4648"/>
                  <a:pt x="1526" y="4595"/>
                  <a:pt x="1455" y="4604"/>
                </a:cubicBezTo>
                <a:close/>
                <a:moveTo>
                  <a:pt x="6130" y="2605"/>
                </a:moveTo>
                <a:cubicBezTo>
                  <a:pt x="6058" y="2605"/>
                  <a:pt x="6005" y="2641"/>
                  <a:pt x="6005" y="2712"/>
                </a:cubicBezTo>
                <a:cubicBezTo>
                  <a:pt x="6005" y="2793"/>
                  <a:pt x="6049" y="2837"/>
                  <a:pt x="6121" y="2837"/>
                </a:cubicBezTo>
                <a:cubicBezTo>
                  <a:pt x="6192" y="2837"/>
                  <a:pt x="6228" y="2793"/>
                  <a:pt x="6237" y="2721"/>
                </a:cubicBezTo>
                <a:cubicBezTo>
                  <a:pt x="6228" y="2659"/>
                  <a:pt x="6192" y="2614"/>
                  <a:pt x="6130" y="2605"/>
                </a:cubicBezTo>
                <a:close/>
                <a:moveTo>
                  <a:pt x="5469" y="2605"/>
                </a:moveTo>
                <a:cubicBezTo>
                  <a:pt x="5398" y="2596"/>
                  <a:pt x="5353" y="2641"/>
                  <a:pt x="5344" y="2712"/>
                </a:cubicBezTo>
                <a:cubicBezTo>
                  <a:pt x="5344" y="2784"/>
                  <a:pt x="5389" y="2828"/>
                  <a:pt x="5452" y="2837"/>
                </a:cubicBezTo>
                <a:cubicBezTo>
                  <a:pt x="5523" y="2837"/>
                  <a:pt x="5567" y="2793"/>
                  <a:pt x="5576" y="2730"/>
                </a:cubicBezTo>
                <a:cubicBezTo>
                  <a:pt x="5576" y="2659"/>
                  <a:pt x="5541" y="2614"/>
                  <a:pt x="5469" y="2605"/>
                </a:cubicBezTo>
                <a:close/>
                <a:moveTo>
                  <a:pt x="804" y="5264"/>
                </a:moveTo>
                <a:cubicBezTo>
                  <a:pt x="732" y="5264"/>
                  <a:pt x="688" y="5308"/>
                  <a:pt x="688" y="5380"/>
                </a:cubicBezTo>
                <a:cubicBezTo>
                  <a:pt x="688" y="5451"/>
                  <a:pt x="732" y="5487"/>
                  <a:pt x="795" y="5496"/>
                </a:cubicBezTo>
                <a:cubicBezTo>
                  <a:pt x="866" y="5496"/>
                  <a:pt x="911" y="5451"/>
                  <a:pt x="920" y="5380"/>
                </a:cubicBezTo>
                <a:cubicBezTo>
                  <a:pt x="911" y="5308"/>
                  <a:pt x="875" y="5264"/>
                  <a:pt x="804" y="5264"/>
                </a:cubicBezTo>
                <a:close/>
                <a:moveTo>
                  <a:pt x="3453" y="3265"/>
                </a:moveTo>
                <a:cubicBezTo>
                  <a:pt x="3382" y="3265"/>
                  <a:pt x="3346" y="3310"/>
                  <a:pt x="3346" y="3381"/>
                </a:cubicBezTo>
                <a:cubicBezTo>
                  <a:pt x="3346" y="3453"/>
                  <a:pt x="3391" y="3497"/>
                  <a:pt x="3462" y="3497"/>
                </a:cubicBezTo>
                <a:cubicBezTo>
                  <a:pt x="3542" y="3497"/>
                  <a:pt x="3578" y="3444"/>
                  <a:pt x="3578" y="3372"/>
                </a:cubicBezTo>
                <a:cubicBezTo>
                  <a:pt x="3569" y="3301"/>
                  <a:pt x="3534" y="3257"/>
                  <a:pt x="3453" y="3265"/>
                </a:cubicBezTo>
                <a:close/>
                <a:moveTo>
                  <a:pt x="2891" y="3381"/>
                </a:moveTo>
                <a:cubicBezTo>
                  <a:pt x="2891" y="3310"/>
                  <a:pt x="2847" y="3265"/>
                  <a:pt x="2775" y="3265"/>
                </a:cubicBezTo>
                <a:cubicBezTo>
                  <a:pt x="2713" y="3265"/>
                  <a:pt x="2668" y="3310"/>
                  <a:pt x="2668" y="3372"/>
                </a:cubicBezTo>
                <a:cubicBezTo>
                  <a:pt x="2668" y="3453"/>
                  <a:pt x="2713" y="3488"/>
                  <a:pt x="2784" y="3497"/>
                </a:cubicBezTo>
                <a:cubicBezTo>
                  <a:pt x="2847" y="3488"/>
                  <a:pt x="2891" y="3444"/>
                  <a:pt x="2891" y="3381"/>
                </a:cubicBezTo>
                <a:close/>
                <a:moveTo>
                  <a:pt x="10010" y="4711"/>
                </a:moveTo>
                <a:cubicBezTo>
                  <a:pt x="10001" y="4791"/>
                  <a:pt x="10046" y="4836"/>
                  <a:pt x="10117" y="4836"/>
                </a:cubicBezTo>
                <a:cubicBezTo>
                  <a:pt x="10189" y="4836"/>
                  <a:pt x="10233" y="4791"/>
                  <a:pt x="10233" y="4728"/>
                </a:cubicBezTo>
                <a:cubicBezTo>
                  <a:pt x="10233" y="4648"/>
                  <a:pt x="10189" y="4613"/>
                  <a:pt x="10117" y="4604"/>
                </a:cubicBezTo>
                <a:cubicBezTo>
                  <a:pt x="10055" y="4613"/>
                  <a:pt x="10010" y="4648"/>
                  <a:pt x="10010" y="4711"/>
                </a:cubicBezTo>
                <a:close/>
                <a:moveTo>
                  <a:pt x="9439" y="3943"/>
                </a:moveTo>
                <a:cubicBezTo>
                  <a:pt x="9368" y="3943"/>
                  <a:pt x="9323" y="3988"/>
                  <a:pt x="9323" y="4068"/>
                </a:cubicBezTo>
                <a:cubicBezTo>
                  <a:pt x="9323" y="4131"/>
                  <a:pt x="9368" y="4175"/>
                  <a:pt x="9439" y="4175"/>
                </a:cubicBezTo>
                <a:cubicBezTo>
                  <a:pt x="9511" y="4175"/>
                  <a:pt x="9546" y="4131"/>
                  <a:pt x="9555" y="4050"/>
                </a:cubicBezTo>
                <a:cubicBezTo>
                  <a:pt x="9537" y="3997"/>
                  <a:pt x="9511" y="3943"/>
                  <a:pt x="9439" y="3943"/>
                </a:cubicBezTo>
                <a:close/>
                <a:moveTo>
                  <a:pt x="795" y="4613"/>
                </a:moveTo>
                <a:cubicBezTo>
                  <a:pt x="732" y="4613"/>
                  <a:pt x="697" y="4657"/>
                  <a:pt x="697" y="4720"/>
                </a:cubicBezTo>
                <a:cubicBezTo>
                  <a:pt x="697" y="4782"/>
                  <a:pt x="732" y="4827"/>
                  <a:pt x="804" y="4827"/>
                </a:cubicBezTo>
                <a:cubicBezTo>
                  <a:pt x="875" y="4827"/>
                  <a:pt x="911" y="4782"/>
                  <a:pt x="920" y="4720"/>
                </a:cubicBezTo>
                <a:cubicBezTo>
                  <a:pt x="902" y="4648"/>
                  <a:pt x="866" y="4604"/>
                  <a:pt x="795" y="4613"/>
                </a:cubicBezTo>
                <a:close/>
                <a:moveTo>
                  <a:pt x="10893" y="5380"/>
                </a:moveTo>
                <a:cubicBezTo>
                  <a:pt x="10893" y="5317"/>
                  <a:pt x="10849" y="5273"/>
                  <a:pt x="10786" y="5264"/>
                </a:cubicBezTo>
                <a:cubicBezTo>
                  <a:pt x="10715" y="5264"/>
                  <a:pt x="10670" y="5308"/>
                  <a:pt x="10670" y="5380"/>
                </a:cubicBezTo>
                <a:cubicBezTo>
                  <a:pt x="10670" y="5451"/>
                  <a:pt x="10715" y="5487"/>
                  <a:pt x="10777" y="5496"/>
                </a:cubicBezTo>
                <a:cubicBezTo>
                  <a:pt x="10840" y="5487"/>
                  <a:pt x="10893" y="5451"/>
                  <a:pt x="10893" y="5380"/>
                </a:cubicBezTo>
                <a:close/>
                <a:moveTo>
                  <a:pt x="8779" y="3265"/>
                </a:moveTo>
                <a:cubicBezTo>
                  <a:pt x="8708" y="3265"/>
                  <a:pt x="8663" y="3310"/>
                  <a:pt x="8663" y="3381"/>
                </a:cubicBezTo>
                <a:cubicBezTo>
                  <a:pt x="8663" y="3453"/>
                  <a:pt x="8717" y="3497"/>
                  <a:pt x="8788" y="3488"/>
                </a:cubicBezTo>
                <a:cubicBezTo>
                  <a:pt x="8850" y="3488"/>
                  <a:pt x="8886" y="3444"/>
                  <a:pt x="8895" y="3372"/>
                </a:cubicBezTo>
                <a:cubicBezTo>
                  <a:pt x="8877" y="3310"/>
                  <a:pt x="8842" y="3265"/>
                  <a:pt x="8779" y="3265"/>
                </a:cubicBezTo>
                <a:close/>
                <a:moveTo>
                  <a:pt x="233" y="6040"/>
                </a:moveTo>
                <a:cubicBezTo>
                  <a:pt x="233" y="5977"/>
                  <a:pt x="197" y="5933"/>
                  <a:pt x="126" y="5924"/>
                </a:cubicBezTo>
                <a:cubicBezTo>
                  <a:pt x="54" y="5924"/>
                  <a:pt x="10" y="5969"/>
                  <a:pt x="10" y="6040"/>
                </a:cubicBezTo>
                <a:cubicBezTo>
                  <a:pt x="10" y="6102"/>
                  <a:pt x="54" y="6138"/>
                  <a:pt x="117" y="6156"/>
                </a:cubicBezTo>
                <a:cubicBezTo>
                  <a:pt x="188" y="6147"/>
                  <a:pt x="233" y="6111"/>
                  <a:pt x="233" y="6040"/>
                </a:cubicBezTo>
                <a:close/>
                <a:moveTo>
                  <a:pt x="1455" y="3926"/>
                </a:moveTo>
                <a:cubicBezTo>
                  <a:pt x="1392" y="3935"/>
                  <a:pt x="1348" y="3970"/>
                  <a:pt x="1348" y="4033"/>
                </a:cubicBezTo>
                <a:cubicBezTo>
                  <a:pt x="1348" y="4104"/>
                  <a:pt x="1392" y="4149"/>
                  <a:pt x="1464" y="4149"/>
                </a:cubicBezTo>
                <a:cubicBezTo>
                  <a:pt x="1535" y="4149"/>
                  <a:pt x="1571" y="4104"/>
                  <a:pt x="1571" y="4033"/>
                </a:cubicBezTo>
                <a:cubicBezTo>
                  <a:pt x="1562" y="3970"/>
                  <a:pt x="1526" y="3926"/>
                  <a:pt x="1455" y="3926"/>
                </a:cubicBezTo>
                <a:close/>
                <a:moveTo>
                  <a:pt x="2008" y="3381"/>
                </a:moveTo>
                <a:cubicBezTo>
                  <a:pt x="2008" y="3444"/>
                  <a:pt x="2053" y="3488"/>
                  <a:pt x="2115" y="3488"/>
                </a:cubicBezTo>
                <a:cubicBezTo>
                  <a:pt x="2178" y="3488"/>
                  <a:pt x="2231" y="3453"/>
                  <a:pt x="2231" y="3381"/>
                </a:cubicBezTo>
                <a:cubicBezTo>
                  <a:pt x="2231" y="3310"/>
                  <a:pt x="2186" y="3274"/>
                  <a:pt x="2115" y="3265"/>
                </a:cubicBezTo>
                <a:cubicBezTo>
                  <a:pt x="2053" y="3274"/>
                  <a:pt x="2008" y="3310"/>
                  <a:pt x="2008" y="3381"/>
                </a:cubicBezTo>
                <a:close/>
                <a:moveTo>
                  <a:pt x="8012" y="2721"/>
                </a:moveTo>
                <a:cubicBezTo>
                  <a:pt x="8012" y="2784"/>
                  <a:pt x="8056" y="2828"/>
                  <a:pt x="8128" y="2828"/>
                </a:cubicBezTo>
                <a:cubicBezTo>
                  <a:pt x="8190" y="2819"/>
                  <a:pt x="8235" y="2775"/>
                  <a:pt x="8226" y="2712"/>
                </a:cubicBezTo>
                <a:cubicBezTo>
                  <a:pt x="8217" y="2650"/>
                  <a:pt x="8181" y="2614"/>
                  <a:pt x="8119" y="2614"/>
                </a:cubicBezTo>
                <a:cubicBezTo>
                  <a:pt x="8056" y="2623"/>
                  <a:pt x="8012" y="2659"/>
                  <a:pt x="8012" y="2721"/>
                </a:cubicBezTo>
                <a:close/>
                <a:moveTo>
                  <a:pt x="4890" y="2730"/>
                </a:moveTo>
                <a:cubicBezTo>
                  <a:pt x="4898" y="2659"/>
                  <a:pt x="4854" y="2614"/>
                  <a:pt x="4782" y="2605"/>
                </a:cubicBezTo>
                <a:cubicBezTo>
                  <a:pt x="4720" y="2605"/>
                  <a:pt x="4675" y="2641"/>
                  <a:pt x="4666" y="2712"/>
                </a:cubicBezTo>
                <a:cubicBezTo>
                  <a:pt x="4658" y="2784"/>
                  <a:pt x="4702" y="2819"/>
                  <a:pt x="4774" y="2837"/>
                </a:cubicBezTo>
                <a:cubicBezTo>
                  <a:pt x="4845" y="2828"/>
                  <a:pt x="4890" y="2802"/>
                  <a:pt x="4890" y="2730"/>
                </a:cubicBezTo>
                <a:close/>
                <a:moveTo>
                  <a:pt x="4122" y="2605"/>
                </a:moveTo>
                <a:cubicBezTo>
                  <a:pt x="4060" y="2605"/>
                  <a:pt x="4015" y="2650"/>
                  <a:pt x="4006" y="2712"/>
                </a:cubicBezTo>
                <a:cubicBezTo>
                  <a:pt x="4006" y="2784"/>
                  <a:pt x="4051" y="2828"/>
                  <a:pt x="4122" y="2828"/>
                </a:cubicBezTo>
                <a:cubicBezTo>
                  <a:pt x="4194" y="2828"/>
                  <a:pt x="4229" y="2784"/>
                  <a:pt x="4238" y="2721"/>
                </a:cubicBezTo>
                <a:cubicBezTo>
                  <a:pt x="4229" y="2650"/>
                  <a:pt x="4194" y="2605"/>
                  <a:pt x="4122" y="2605"/>
                </a:cubicBezTo>
                <a:close/>
                <a:moveTo>
                  <a:pt x="12089" y="6620"/>
                </a:moveTo>
                <a:cubicBezTo>
                  <a:pt x="12035" y="6620"/>
                  <a:pt x="12000" y="6655"/>
                  <a:pt x="12000" y="6718"/>
                </a:cubicBezTo>
                <a:cubicBezTo>
                  <a:pt x="11991" y="6780"/>
                  <a:pt x="12026" y="6816"/>
                  <a:pt x="12098" y="6816"/>
                </a:cubicBezTo>
                <a:cubicBezTo>
                  <a:pt x="12160" y="6825"/>
                  <a:pt x="12196" y="6780"/>
                  <a:pt x="12196" y="6718"/>
                </a:cubicBezTo>
                <a:cubicBezTo>
                  <a:pt x="12196" y="6655"/>
                  <a:pt x="12160" y="6620"/>
                  <a:pt x="12089" y="6620"/>
                </a:cubicBezTo>
                <a:close/>
                <a:moveTo>
                  <a:pt x="11322" y="6709"/>
                </a:moveTo>
                <a:cubicBezTo>
                  <a:pt x="11322" y="6780"/>
                  <a:pt x="11366" y="6825"/>
                  <a:pt x="11429" y="6834"/>
                </a:cubicBezTo>
                <a:cubicBezTo>
                  <a:pt x="11500" y="6834"/>
                  <a:pt x="11545" y="6789"/>
                  <a:pt x="11554" y="6718"/>
                </a:cubicBezTo>
                <a:cubicBezTo>
                  <a:pt x="11554" y="6655"/>
                  <a:pt x="11509" y="6620"/>
                  <a:pt x="11446" y="6602"/>
                </a:cubicBezTo>
                <a:cubicBezTo>
                  <a:pt x="11375" y="6611"/>
                  <a:pt x="11330" y="6647"/>
                  <a:pt x="11322" y="6709"/>
                </a:cubicBezTo>
                <a:close/>
                <a:moveTo>
                  <a:pt x="5460" y="1954"/>
                </a:moveTo>
                <a:cubicBezTo>
                  <a:pt x="5398" y="1954"/>
                  <a:pt x="5362" y="1999"/>
                  <a:pt x="5362" y="2061"/>
                </a:cubicBezTo>
                <a:cubicBezTo>
                  <a:pt x="5353" y="2124"/>
                  <a:pt x="5398" y="2159"/>
                  <a:pt x="5460" y="2168"/>
                </a:cubicBezTo>
                <a:cubicBezTo>
                  <a:pt x="5523" y="2168"/>
                  <a:pt x="5559" y="2124"/>
                  <a:pt x="5567" y="2061"/>
                </a:cubicBezTo>
                <a:cubicBezTo>
                  <a:pt x="5559" y="1999"/>
                  <a:pt x="5523" y="1954"/>
                  <a:pt x="5460" y="1954"/>
                </a:cubicBezTo>
                <a:close/>
                <a:moveTo>
                  <a:pt x="6781" y="1963"/>
                </a:moveTo>
                <a:cubicBezTo>
                  <a:pt x="6727" y="1963"/>
                  <a:pt x="6683" y="1990"/>
                  <a:pt x="6683" y="2052"/>
                </a:cubicBezTo>
                <a:cubicBezTo>
                  <a:pt x="6674" y="2115"/>
                  <a:pt x="6709" y="2159"/>
                  <a:pt x="6772" y="2159"/>
                </a:cubicBezTo>
                <a:cubicBezTo>
                  <a:pt x="6834" y="2168"/>
                  <a:pt x="6870" y="2132"/>
                  <a:pt x="6879" y="2061"/>
                </a:cubicBezTo>
                <a:cubicBezTo>
                  <a:pt x="6879" y="1999"/>
                  <a:pt x="6843" y="1963"/>
                  <a:pt x="6781" y="1963"/>
                </a:cubicBezTo>
                <a:close/>
                <a:moveTo>
                  <a:pt x="7334" y="2070"/>
                </a:moveTo>
                <a:cubicBezTo>
                  <a:pt x="7343" y="2132"/>
                  <a:pt x="7387" y="2168"/>
                  <a:pt x="7450" y="2159"/>
                </a:cubicBezTo>
                <a:cubicBezTo>
                  <a:pt x="7503" y="2159"/>
                  <a:pt x="7539" y="2115"/>
                  <a:pt x="7539" y="2061"/>
                </a:cubicBezTo>
                <a:cubicBezTo>
                  <a:pt x="7539" y="1999"/>
                  <a:pt x="7494" y="1963"/>
                  <a:pt x="7432" y="1963"/>
                </a:cubicBezTo>
                <a:cubicBezTo>
                  <a:pt x="7370" y="1972"/>
                  <a:pt x="7334" y="1999"/>
                  <a:pt x="7334" y="2070"/>
                </a:cubicBezTo>
                <a:close/>
                <a:moveTo>
                  <a:pt x="6014" y="2061"/>
                </a:moveTo>
                <a:cubicBezTo>
                  <a:pt x="6014" y="2124"/>
                  <a:pt x="6058" y="2168"/>
                  <a:pt x="6121" y="2168"/>
                </a:cubicBezTo>
                <a:cubicBezTo>
                  <a:pt x="6183" y="2159"/>
                  <a:pt x="6228" y="2124"/>
                  <a:pt x="6228" y="2061"/>
                </a:cubicBezTo>
                <a:cubicBezTo>
                  <a:pt x="6219" y="1999"/>
                  <a:pt x="6183" y="1963"/>
                  <a:pt x="6121" y="1954"/>
                </a:cubicBezTo>
                <a:cubicBezTo>
                  <a:pt x="6058" y="1963"/>
                  <a:pt x="6014" y="1999"/>
                  <a:pt x="6014" y="2061"/>
                </a:cubicBezTo>
                <a:close/>
                <a:moveTo>
                  <a:pt x="7325" y="2712"/>
                </a:moveTo>
                <a:cubicBezTo>
                  <a:pt x="7325" y="2784"/>
                  <a:pt x="7370" y="2828"/>
                  <a:pt x="7441" y="2828"/>
                </a:cubicBezTo>
                <a:cubicBezTo>
                  <a:pt x="7503" y="2828"/>
                  <a:pt x="7548" y="2784"/>
                  <a:pt x="7548" y="2721"/>
                </a:cubicBezTo>
                <a:cubicBezTo>
                  <a:pt x="7548" y="2650"/>
                  <a:pt x="7503" y="2614"/>
                  <a:pt x="7441" y="2605"/>
                </a:cubicBezTo>
                <a:cubicBezTo>
                  <a:pt x="7378" y="2614"/>
                  <a:pt x="7325" y="2650"/>
                  <a:pt x="7325" y="2712"/>
                </a:cubicBezTo>
                <a:close/>
                <a:moveTo>
                  <a:pt x="6665" y="2712"/>
                </a:moveTo>
                <a:cubicBezTo>
                  <a:pt x="6656" y="2784"/>
                  <a:pt x="6700" y="2828"/>
                  <a:pt x="6772" y="2837"/>
                </a:cubicBezTo>
                <a:cubicBezTo>
                  <a:pt x="6843" y="2837"/>
                  <a:pt x="6897" y="2793"/>
                  <a:pt x="6897" y="2721"/>
                </a:cubicBezTo>
                <a:cubicBezTo>
                  <a:pt x="6897" y="2650"/>
                  <a:pt x="6852" y="2614"/>
                  <a:pt x="6781" y="2605"/>
                </a:cubicBezTo>
                <a:cubicBezTo>
                  <a:pt x="6718" y="2605"/>
                  <a:pt x="6674" y="2641"/>
                  <a:pt x="6665" y="2712"/>
                </a:cubicBezTo>
                <a:close/>
                <a:moveTo>
                  <a:pt x="12098" y="2668"/>
                </a:moveTo>
                <a:cubicBezTo>
                  <a:pt x="12071" y="2677"/>
                  <a:pt x="12053" y="2686"/>
                  <a:pt x="12053" y="2712"/>
                </a:cubicBezTo>
                <a:cubicBezTo>
                  <a:pt x="12044" y="2748"/>
                  <a:pt x="12062" y="2766"/>
                  <a:pt x="12089" y="2766"/>
                </a:cubicBezTo>
                <a:cubicBezTo>
                  <a:pt x="12124" y="2766"/>
                  <a:pt x="12142" y="2748"/>
                  <a:pt x="12142" y="2721"/>
                </a:cubicBezTo>
                <a:cubicBezTo>
                  <a:pt x="12142" y="2686"/>
                  <a:pt x="12124" y="2668"/>
                  <a:pt x="12098" y="2668"/>
                </a:cubicBezTo>
                <a:close/>
                <a:moveTo>
                  <a:pt x="7432" y="9"/>
                </a:moveTo>
                <a:cubicBezTo>
                  <a:pt x="7414" y="18"/>
                  <a:pt x="7396" y="27"/>
                  <a:pt x="7387" y="54"/>
                </a:cubicBezTo>
                <a:cubicBezTo>
                  <a:pt x="7387" y="90"/>
                  <a:pt x="7405" y="107"/>
                  <a:pt x="7432" y="107"/>
                </a:cubicBezTo>
                <a:cubicBezTo>
                  <a:pt x="7468" y="107"/>
                  <a:pt x="7486" y="90"/>
                  <a:pt x="7486" y="63"/>
                </a:cubicBezTo>
                <a:cubicBezTo>
                  <a:pt x="7486" y="27"/>
                  <a:pt x="7468" y="9"/>
                  <a:pt x="7432" y="9"/>
                </a:cubicBezTo>
                <a:close/>
                <a:moveTo>
                  <a:pt x="3507" y="63"/>
                </a:moveTo>
                <a:cubicBezTo>
                  <a:pt x="3507" y="36"/>
                  <a:pt x="3498" y="18"/>
                  <a:pt x="3471" y="9"/>
                </a:cubicBezTo>
                <a:cubicBezTo>
                  <a:pt x="3435" y="9"/>
                  <a:pt x="3418" y="27"/>
                  <a:pt x="3418" y="54"/>
                </a:cubicBezTo>
                <a:cubicBezTo>
                  <a:pt x="3409" y="90"/>
                  <a:pt x="3426" y="107"/>
                  <a:pt x="3462" y="107"/>
                </a:cubicBezTo>
                <a:cubicBezTo>
                  <a:pt x="3489" y="107"/>
                  <a:pt x="3507" y="90"/>
                  <a:pt x="3507" y="63"/>
                </a:cubicBezTo>
                <a:close/>
                <a:moveTo>
                  <a:pt x="6781" y="9"/>
                </a:moveTo>
                <a:cubicBezTo>
                  <a:pt x="6754" y="9"/>
                  <a:pt x="6727" y="18"/>
                  <a:pt x="6727" y="54"/>
                </a:cubicBezTo>
                <a:cubicBezTo>
                  <a:pt x="6727" y="90"/>
                  <a:pt x="6745" y="116"/>
                  <a:pt x="6781" y="116"/>
                </a:cubicBezTo>
                <a:cubicBezTo>
                  <a:pt x="6816" y="116"/>
                  <a:pt x="6825" y="90"/>
                  <a:pt x="6834" y="63"/>
                </a:cubicBezTo>
                <a:cubicBezTo>
                  <a:pt x="6834" y="27"/>
                  <a:pt x="6816" y="9"/>
                  <a:pt x="6781" y="9"/>
                </a:cubicBezTo>
                <a:close/>
                <a:moveTo>
                  <a:pt x="4131" y="9"/>
                </a:moveTo>
                <a:cubicBezTo>
                  <a:pt x="4096" y="9"/>
                  <a:pt x="4069" y="18"/>
                  <a:pt x="4069" y="54"/>
                </a:cubicBezTo>
                <a:cubicBezTo>
                  <a:pt x="4069" y="90"/>
                  <a:pt x="4078" y="107"/>
                  <a:pt x="4122" y="116"/>
                </a:cubicBezTo>
                <a:cubicBezTo>
                  <a:pt x="4149" y="116"/>
                  <a:pt x="4167" y="98"/>
                  <a:pt x="4176" y="63"/>
                </a:cubicBezTo>
                <a:cubicBezTo>
                  <a:pt x="4176" y="36"/>
                  <a:pt x="4158" y="9"/>
                  <a:pt x="4131" y="9"/>
                </a:cubicBezTo>
                <a:close/>
                <a:moveTo>
                  <a:pt x="6130" y="9"/>
                </a:moveTo>
                <a:cubicBezTo>
                  <a:pt x="6094" y="9"/>
                  <a:pt x="6067" y="27"/>
                  <a:pt x="6067" y="63"/>
                </a:cubicBezTo>
                <a:cubicBezTo>
                  <a:pt x="6067" y="90"/>
                  <a:pt x="6085" y="107"/>
                  <a:pt x="6121" y="116"/>
                </a:cubicBezTo>
                <a:cubicBezTo>
                  <a:pt x="6147" y="116"/>
                  <a:pt x="6165" y="98"/>
                  <a:pt x="6174" y="63"/>
                </a:cubicBezTo>
                <a:cubicBezTo>
                  <a:pt x="6174" y="36"/>
                  <a:pt x="6165" y="9"/>
                  <a:pt x="6130" y="9"/>
                </a:cubicBezTo>
                <a:close/>
                <a:moveTo>
                  <a:pt x="4782" y="9"/>
                </a:moveTo>
                <a:cubicBezTo>
                  <a:pt x="4738" y="9"/>
                  <a:pt x="4720" y="36"/>
                  <a:pt x="4729" y="72"/>
                </a:cubicBezTo>
                <a:cubicBezTo>
                  <a:pt x="4729" y="98"/>
                  <a:pt x="4756" y="116"/>
                  <a:pt x="4782" y="116"/>
                </a:cubicBezTo>
                <a:cubicBezTo>
                  <a:pt x="4818" y="107"/>
                  <a:pt x="4836" y="90"/>
                  <a:pt x="4827" y="54"/>
                </a:cubicBezTo>
                <a:cubicBezTo>
                  <a:pt x="4827" y="27"/>
                  <a:pt x="4809" y="9"/>
                  <a:pt x="4782" y="9"/>
                </a:cubicBezTo>
                <a:close/>
                <a:moveTo>
                  <a:pt x="2115" y="768"/>
                </a:moveTo>
                <a:cubicBezTo>
                  <a:pt x="2160" y="768"/>
                  <a:pt x="2178" y="750"/>
                  <a:pt x="2169" y="714"/>
                </a:cubicBezTo>
                <a:cubicBezTo>
                  <a:pt x="2169" y="678"/>
                  <a:pt x="2151" y="669"/>
                  <a:pt x="2115" y="669"/>
                </a:cubicBezTo>
                <a:cubicBezTo>
                  <a:pt x="2088" y="669"/>
                  <a:pt x="2070" y="687"/>
                  <a:pt x="2070" y="723"/>
                </a:cubicBezTo>
                <a:cubicBezTo>
                  <a:pt x="2070" y="750"/>
                  <a:pt x="2088" y="768"/>
                  <a:pt x="2115" y="768"/>
                </a:cubicBezTo>
                <a:close/>
                <a:moveTo>
                  <a:pt x="9439" y="669"/>
                </a:moveTo>
                <a:cubicBezTo>
                  <a:pt x="9412" y="669"/>
                  <a:pt x="9395" y="687"/>
                  <a:pt x="9395" y="714"/>
                </a:cubicBezTo>
                <a:cubicBezTo>
                  <a:pt x="9386" y="741"/>
                  <a:pt x="9404" y="768"/>
                  <a:pt x="9430" y="768"/>
                </a:cubicBezTo>
                <a:cubicBezTo>
                  <a:pt x="9466" y="768"/>
                  <a:pt x="9484" y="750"/>
                  <a:pt x="9484" y="723"/>
                </a:cubicBezTo>
                <a:cubicBezTo>
                  <a:pt x="9484" y="687"/>
                  <a:pt x="9466" y="669"/>
                  <a:pt x="9439" y="669"/>
                </a:cubicBezTo>
                <a:close/>
                <a:moveTo>
                  <a:pt x="126" y="2008"/>
                </a:moveTo>
                <a:cubicBezTo>
                  <a:pt x="99" y="2008"/>
                  <a:pt x="72" y="2017"/>
                  <a:pt x="72" y="2052"/>
                </a:cubicBezTo>
                <a:cubicBezTo>
                  <a:pt x="63" y="2088"/>
                  <a:pt x="81" y="2115"/>
                  <a:pt x="117" y="2115"/>
                </a:cubicBezTo>
                <a:cubicBezTo>
                  <a:pt x="152" y="2115"/>
                  <a:pt x="170" y="2097"/>
                  <a:pt x="170" y="2061"/>
                </a:cubicBezTo>
                <a:cubicBezTo>
                  <a:pt x="170" y="2034"/>
                  <a:pt x="161" y="2017"/>
                  <a:pt x="126" y="2008"/>
                </a:cubicBezTo>
                <a:close/>
                <a:moveTo>
                  <a:pt x="11393" y="2061"/>
                </a:moveTo>
                <a:cubicBezTo>
                  <a:pt x="11393" y="2088"/>
                  <a:pt x="11402" y="2106"/>
                  <a:pt x="11429" y="2106"/>
                </a:cubicBezTo>
                <a:cubicBezTo>
                  <a:pt x="11455" y="2115"/>
                  <a:pt x="11482" y="2097"/>
                  <a:pt x="11482" y="2070"/>
                </a:cubicBezTo>
                <a:cubicBezTo>
                  <a:pt x="11491" y="2034"/>
                  <a:pt x="11473" y="2017"/>
                  <a:pt x="11438" y="2017"/>
                </a:cubicBezTo>
                <a:cubicBezTo>
                  <a:pt x="11411" y="2017"/>
                  <a:pt x="11393" y="2025"/>
                  <a:pt x="11393" y="2061"/>
                </a:cubicBezTo>
                <a:close/>
                <a:moveTo>
                  <a:pt x="14087" y="6673"/>
                </a:moveTo>
                <a:cubicBezTo>
                  <a:pt x="14060" y="6673"/>
                  <a:pt x="14051" y="6691"/>
                  <a:pt x="14051" y="6718"/>
                </a:cubicBezTo>
                <a:cubicBezTo>
                  <a:pt x="14051" y="6745"/>
                  <a:pt x="14060" y="6771"/>
                  <a:pt x="14096" y="6762"/>
                </a:cubicBezTo>
                <a:cubicBezTo>
                  <a:pt x="14132" y="6762"/>
                  <a:pt x="14141" y="6745"/>
                  <a:pt x="14141" y="6718"/>
                </a:cubicBezTo>
                <a:cubicBezTo>
                  <a:pt x="14141" y="6682"/>
                  <a:pt x="14123" y="6673"/>
                  <a:pt x="14087" y="6673"/>
                </a:cubicBezTo>
                <a:close/>
                <a:moveTo>
                  <a:pt x="848" y="1383"/>
                </a:moveTo>
                <a:cubicBezTo>
                  <a:pt x="848" y="1356"/>
                  <a:pt x="839" y="1339"/>
                  <a:pt x="813" y="1330"/>
                </a:cubicBezTo>
                <a:cubicBezTo>
                  <a:pt x="786" y="1330"/>
                  <a:pt x="759" y="1339"/>
                  <a:pt x="759" y="1374"/>
                </a:cubicBezTo>
                <a:cubicBezTo>
                  <a:pt x="750" y="1401"/>
                  <a:pt x="768" y="1419"/>
                  <a:pt x="795" y="1428"/>
                </a:cubicBezTo>
                <a:cubicBezTo>
                  <a:pt x="830" y="1428"/>
                  <a:pt x="848" y="1410"/>
                  <a:pt x="848" y="1383"/>
                </a:cubicBezTo>
                <a:close/>
                <a:moveTo>
                  <a:pt x="13436" y="4675"/>
                </a:moveTo>
                <a:cubicBezTo>
                  <a:pt x="13409" y="4675"/>
                  <a:pt x="13391" y="4684"/>
                  <a:pt x="13391" y="4711"/>
                </a:cubicBezTo>
                <a:cubicBezTo>
                  <a:pt x="13391" y="4746"/>
                  <a:pt x="13400" y="4764"/>
                  <a:pt x="13436" y="4764"/>
                </a:cubicBezTo>
                <a:cubicBezTo>
                  <a:pt x="13463" y="4773"/>
                  <a:pt x="13480" y="4755"/>
                  <a:pt x="13489" y="4720"/>
                </a:cubicBezTo>
                <a:cubicBezTo>
                  <a:pt x="13480" y="4693"/>
                  <a:pt x="13472" y="4675"/>
                  <a:pt x="13436" y="4675"/>
                </a:cubicBezTo>
                <a:close/>
                <a:moveTo>
                  <a:pt x="10126" y="1321"/>
                </a:moveTo>
                <a:cubicBezTo>
                  <a:pt x="10090" y="1312"/>
                  <a:pt x="10064" y="1339"/>
                  <a:pt x="10064" y="1365"/>
                </a:cubicBezTo>
                <a:cubicBezTo>
                  <a:pt x="10055" y="1410"/>
                  <a:pt x="10082" y="1437"/>
                  <a:pt x="10117" y="1437"/>
                </a:cubicBezTo>
                <a:cubicBezTo>
                  <a:pt x="10153" y="1437"/>
                  <a:pt x="10171" y="1419"/>
                  <a:pt x="10180" y="1374"/>
                </a:cubicBezTo>
                <a:cubicBezTo>
                  <a:pt x="10180" y="1347"/>
                  <a:pt x="10162" y="1321"/>
                  <a:pt x="10126" y="1321"/>
                </a:cubicBezTo>
                <a:close/>
                <a:moveTo>
                  <a:pt x="8717" y="714"/>
                </a:moveTo>
                <a:cubicBezTo>
                  <a:pt x="8717" y="750"/>
                  <a:pt x="8743" y="776"/>
                  <a:pt x="8770" y="776"/>
                </a:cubicBezTo>
                <a:cubicBezTo>
                  <a:pt x="8815" y="785"/>
                  <a:pt x="8842" y="759"/>
                  <a:pt x="8842" y="714"/>
                </a:cubicBezTo>
                <a:cubicBezTo>
                  <a:pt x="8842" y="687"/>
                  <a:pt x="8815" y="661"/>
                  <a:pt x="8779" y="661"/>
                </a:cubicBezTo>
                <a:cubicBezTo>
                  <a:pt x="8743" y="661"/>
                  <a:pt x="8726" y="678"/>
                  <a:pt x="8717" y="714"/>
                </a:cubicBezTo>
                <a:close/>
                <a:moveTo>
                  <a:pt x="12785" y="3997"/>
                </a:moveTo>
                <a:cubicBezTo>
                  <a:pt x="12749" y="3997"/>
                  <a:pt x="12722" y="4024"/>
                  <a:pt x="12722" y="4050"/>
                </a:cubicBezTo>
                <a:cubicBezTo>
                  <a:pt x="12713" y="4095"/>
                  <a:pt x="12740" y="4122"/>
                  <a:pt x="12776" y="4122"/>
                </a:cubicBezTo>
                <a:cubicBezTo>
                  <a:pt x="12811" y="4122"/>
                  <a:pt x="12838" y="4095"/>
                  <a:pt x="12838" y="4059"/>
                </a:cubicBezTo>
                <a:cubicBezTo>
                  <a:pt x="12838" y="4024"/>
                  <a:pt x="12820" y="4006"/>
                  <a:pt x="12785" y="3997"/>
                </a:cubicBezTo>
                <a:moveTo>
                  <a:pt x="13373" y="5371"/>
                </a:moveTo>
                <a:cubicBezTo>
                  <a:pt x="13373" y="5406"/>
                  <a:pt x="13400" y="5433"/>
                  <a:pt x="13427" y="5442"/>
                </a:cubicBezTo>
                <a:cubicBezTo>
                  <a:pt x="13472" y="5442"/>
                  <a:pt x="13498" y="5415"/>
                  <a:pt x="13498" y="5380"/>
                </a:cubicBezTo>
                <a:cubicBezTo>
                  <a:pt x="13498" y="5344"/>
                  <a:pt x="13472" y="5326"/>
                  <a:pt x="13436" y="5317"/>
                </a:cubicBezTo>
                <a:cubicBezTo>
                  <a:pt x="13400" y="5326"/>
                  <a:pt x="13382" y="5344"/>
                  <a:pt x="13373" y="5371"/>
                </a:cubicBezTo>
                <a:close/>
                <a:moveTo>
                  <a:pt x="5398" y="63"/>
                </a:moveTo>
                <a:cubicBezTo>
                  <a:pt x="5407" y="98"/>
                  <a:pt x="5434" y="125"/>
                  <a:pt x="5469" y="116"/>
                </a:cubicBezTo>
                <a:cubicBezTo>
                  <a:pt x="5505" y="116"/>
                  <a:pt x="5523" y="90"/>
                  <a:pt x="5523" y="54"/>
                </a:cubicBezTo>
                <a:cubicBezTo>
                  <a:pt x="5514" y="18"/>
                  <a:pt x="5496" y="0"/>
                  <a:pt x="5460" y="0"/>
                </a:cubicBezTo>
                <a:cubicBezTo>
                  <a:pt x="5425" y="9"/>
                  <a:pt x="5398" y="27"/>
                  <a:pt x="5398" y="63"/>
                </a:cubicBezTo>
                <a:close/>
                <a:moveTo>
                  <a:pt x="117" y="2793"/>
                </a:moveTo>
                <a:cubicBezTo>
                  <a:pt x="161" y="2793"/>
                  <a:pt x="188" y="2775"/>
                  <a:pt x="188" y="2730"/>
                </a:cubicBezTo>
                <a:cubicBezTo>
                  <a:pt x="197" y="2686"/>
                  <a:pt x="179" y="2650"/>
                  <a:pt x="126" y="2650"/>
                </a:cubicBezTo>
                <a:cubicBezTo>
                  <a:pt x="81" y="2641"/>
                  <a:pt x="54" y="2668"/>
                  <a:pt x="45" y="2721"/>
                </a:cubicBezTo>
                <a:cubicBezTo>
                  <a:pt x="54" y="2757"/>
                  <a:pt x="72" y="2793"/>
                  <a:pt x="117" y="2793"/>
                </a:cubicBezTo>
                <a:moveTo>
                  <a:pt x="10786" y="2641"/>
                </a:moveTo>
                <a:cubicBezTo>
                  <a:pt x="10733" y="2641"/>
                  <a:pt x="10706" y="2668"/>
                  <a:pt x="10706" y="2721"/>
                </a:cubicBezTo>
                <a:cubicBezTo>
                  <a:pt x="10706" y="2766"/>
                  <a:pt x="10733" y="2793"/>
                  <a:pt x="10777" y="2793"/>
                </a:cubicBezTo>
                <a:cubicBezTo>
                  <a:pt x="10822" y="2802"/>
                  <a:pt x="10849" y="2766"/>
                  <a:pt x="10858" y="2721"/>
                </a:cubicBezTo>
                <a:cubicBezTo>
                  <a:pt x="10849" y="2677"/>
                  <a:pt x="10831" y="2641"/>
                  <a:pt x="10786" y="2641"/>
                </a:cubicBezTo>
                <a:close/>
                <a:moveTo>
                  <a:pt x="11375" y="2721"/>
                </a:moveTo>
                <a:cubicBezTo>
                  <a:pt x="11375" y="2766"/>
                  <a:pt x="11402" y="2784"/>
                  <a:pt x="11438" y="2784"/>
                </a:cubicBezTo>
                <a:cubicBezTo>
                  <a:pt x="11482" y="2784"/>
                  <a:pt x="11509" y="2757"/>
                  <a:pt x="11500" y="2721"/>
                </a:cubicBezTo>
                <a:cubicBezTo>
                  <a:pt x="11500" y="2677"/>
                  <a:pt x="11473" y="2659"/>
                  <a:pt x="11438" y="2650"/>
                </a:cubicBezTo>
                <a:cubicBezTo>
                  <a:pt x="11393" y="2659"/>
                  <a:pt x="11366" y="2686"/>
                  <a:pt x="11375" y="2721"/>
                </a:cubicBezTo>
                <a:close/>
                <a:moveTo>
                  <a:pt x="5460" y="643"/>
                </a:moveTo>
                <a:cubicBezTo>
                  <a:pt x="5416" y="652"/>
                  <a:pt x="5389" y="669"/>
                  <a:pt x="5389" y="723"/>
                </a:cubicBezTo>
                <a:cubicBezTo>
                  <a:pt x="5389" y="768"/>
                  <a:pt x="5416" y="794"/>
                  <a:pt x="5469" y="794"/>
                </a:cubicBezTo>
                <a:cubicBezTo>
                  <a:pt x="5514" y="794"/>
                  <a:pt x="5532" y="759"/>
                  <a:pt x="5532" y="714"/>
                </a:cubicBezTo>
                <a:cubicBezTo>
                  <a:pt x="5532" y="669"/>
                  <a:pt x="5505" y="643"/>
                  <a:pt x="5460" y="643"/>
                </a:cubicBezTo>
                <a:close/>
                <a:moveTo>
                  <a:pt x="6130" y="643"/>
                </a:moveTo>
                <a:cubicBezTo>
                  <a:pt x="6085" y="643"/>
                  <a:pt x="6049" y="661"/>
                  <a:pt x="6049" y="705"/>
                </a:cubicBezTo>
                <a:cubicBezTo>
                  <a:pt x="6040" y="759"/>
                  <a:pt x="6067" y="794"/>
                  <a:pt x="6121" y="794"/>
                </a:cubicBezTo>
                <a:cubicBezTo>
                  <a:pt x="6165" y="794"/>
                  <a:pt x="6192" y="768"/>
                  <a:pt x="6192" y="723"/>
                </a:cubicBezTo>
                <a:cubicBezTo>
                  <a:pt x="6192" y="678"/>
                  <a:pt x="6174" y="652"/>
                  <a:pt x="6130" y="643"/>
                </a:cubicBezTo>
                <a:close/>
                <a:moveTo>
                  <a:pt x="6781" y="643"/>
                </a:moveTo>
                <a:cubicBezTo>
                  <a:pt x="6736" y="643"/>
                  <a:pt x="6709" y="669"/>
                  <a:pt x="6709" y="714"/>
                </a:cubicBezTo>
                <a:cubicBezTo>
                  <a:pt x="6700" y="768"/>
                  <a:pt x="6736" y="794"/>
                  <a:pt x="6781" y="794"/>
                </a:cubicBezTo>
                <a:cubicBezTo>
                  <a:pt x="6834" y="794"/>
                  <a:pt x="6852" y="759"/>
                  <a:pt x="6852" y="714"/>
                </a:cubicBezTo>
                <a:cubicBezTo>
                  <a:pt x="6852" y="669"/>
                  <a:pt x="6825" y="643"/>
                  <a:pt x="6781" y="643"/>
                </a:cubicBezTo>
                <a:close/>
                <a:moveTo>
                  <a:pt x="7512" y="714"/>
                </a:moveTo>
                <a:cubicBezTo>
                  <a:pt x="7512" y="678"/>
                  <a:pt x="7486" y="652"/>
                  <a:pt x="7441" y="652"/>
                </a:cubicBezTo>
                <a:cubicBezTo>
                  <a:pt x="7396" y="643"/>
                  <a:pt x="7370" y="669"/>
                  <a:pt x="7370" y="714"/>
                </a:cubicBezTo>
                <a:cubicBezTo>
                  <a:pt x="7361" y="768"/>
                  <a:pt x="7387" y="785"/>
                  <a:pt x="7441" y="794"/>
                </a:cubicBezTo>
                <a:cubicBezTo>
                  <a:pt x="7486" y="785"/>
                  <a:pt x="7512" y="768"/>
                  <a:pt x="7512" y="714"/>
                </a:cubicBezTo>
                <a:close/>
                <a:moveTo>
                  <a:pt x="8119" y="652"/>
                </a:moveTo>
                <a:cubicBezTo>
                  <a:pt x="8074" y="661"/>
                  <a:pt x="8056" y="687"/>
                  <a:pt x="8056" y="723"/>
                </a:cubicBezTo>
                <a:cubicBezTo>
                  <a:pt x="8056" y="759"/>
                  <a:pt x="8083" y="785"/>
                  <a:pt x="8119" y="785"/>
                </a:cubicBezTo>
                <a:cubicBezTo>
                  <a:pt x="8164" y="785"/>
                  <a:pt x="8181" y="759"/>
                  <a:pt x="8190" y="714"/>
                </a:cubicBezTo>
                <a:cubicBezTo>
                  <a:pt x="8181" y="678"/>
                  <a:pt x="8155" y="652"/>
                  <a:pt x="8119" y="652"/>
                </a:cubicBezTo>
                <a:close/>
                <a:moveTo>
                  <a:pt x="1464" y="1981"/>
                </a:moveTo>
                <a:cubicBezTo>
                  <a:pt x="1410" y="1981"/>
                  <a:pt x="1384" y="2008"/>
                  <a:pt x="1384" y="2061"/>
                </a:cubicBezTo>
                <a:cubicBezTo>
                  <a:pt x="1384" y="2106"/>
                  <a:pt x="1410" y="2132"/>
                  <a:pt x="1455" y="2141"/>
                </a:cubicBezTo>
                <a:cubicBezTo>
                  <a:pt x="1508" y="2141"/>
                  <a:pt x="1535" y="2115"/>
                  <a:pt x="1535" y="2061"/>
                </a:cubicBezTo>
                <a:cubicBezTo>
                  <a:pt x="1535" y="2017"/>
                  <a:pt x="1508" y="1990"/>
                  <a:pt x="1464" y="1981"/>
                </a:cubicBezTo>
                <a:close/>
                <a:moveTo>
                  <a:pt x="10117" y="1990"/>
                </a:moveTo>
                <a:cubicBezTo>
                  <a:pt x="10073" y="1990"/>
                  <a:pt x="10046" y="2017"/>
                  <a:pt x="10046" y="2061"/>
                </a:cubicBezTo>
                <a:cubicBezTo>
                  <a:pt x="10046" y="2106"/>
                  <a:pt x="10073" y="2132"/>
                  <a:pt x="10126" y="2132"/>
                </a:cubicBezTo>
                <a:cubicBezTo>
                  <a:pt x="10171" y="2132"/>
                  <a:pt x="10198" y="2106"/>
                  <a:pt x="10198" y="2052"/>
                </a:cubicBezTo>
                <a:cubicBezTo>
                  <a:pt x="10189" y="2017"/>
                  <a:pt x="10162" y="1990"/>
                  <a:pt x="10117" y="1990"/>
                </a:cubicBezTo>
                <a:close/>
                <a:moveTo>
                  <a:pt x="10777" y="1999"/>
                </a:moveTo>
                <a:cubicBezTo>
                  <a:pt x="10742" y="1990"/>
                  <a:pt x="10715" y="2017"/>
                  <a:pt x="10715" y="2061"/>
                </a:cubicBezTo>
                <a:cubicBezTo>
                  <a:pt x="10715" y="2097"/>
                  <a:pt x="10733" y="2124"/>
                  <a:pt x="10777" y="2124"/>
                </a:cubicBezTo>
                <a:cubicBezTo>
                  <a:pt x="10813" y="2132"/>
                  <a:pt x="10840" y="2106"/>
                  <a:pt x="10849" y="2061"/>
                </a:cubicBezTo>
                <a:cubicBezTo>
                  <a:pt x="10840" y="2025"/>
                  <a:pt x="10822" y="1999"/>
                  <a:pt x="10777" y="1999"/>
                </a:cubicBezTo>
                <a:close/>
                <a:moveTo>
                  <a:pt x="804" y="1990"/>
                </a:moveTo>
                <a:cubicBezTo>
                  <a:pt x="759" y="1990"/>
                  <a:pt x="732" y="2025"/>
                  <a:pt x="732" y="2070"/>
                </a:cubicBezTo>
                <a:cubicBezTo>
                  <a:pt x="741" y="2115"/>
                  <a:pt x="768" y="2132"/>
                  <a:pt x="813" y="2132"/>
                </a:cubicBezTo>
                <a:cubicBezTo>
                  <a:pt x="848" y="2124"/>
                  <a:pt x="875" y="2097"/>
                  <a:pt x="875" y="2052"/>
                </a:cubicBezTo>
                <a:cubicBezTo>
                  <a:pt x="866" y="2017"/>
                  <a:pt x="848" y="1990"/>
                  <a:pt x="804" y="1990"/>
                </a:cubicBezTo>
                <a:close/>
                <a:moveTo>
                  <a:pt x="9448" y="1312"/>
                </a:moveTo>
                <a:cubicBezTo>
                  <a:pt x="9404" y="1303"/>
                  <a:pt x="9377" y="1330"/>
                  <a:pt x="9368" y="1374"/>
                </a:cubicBezTo>
                <a:cubicBezTo>
                  <a:pt x="9368" y="1419"/>
                  <a:pt x="9395" y="1446"/>
                  <a:pt x="9430" y="1446"/>
                </a:cubicBezTo>
                <a:cubicBezTo>
                  <a:pt x="9475" y="1454"/>
                  <a:pt x="9502" y="1428"/>
                  <a:pt x="9511" y="1383"/>
                </a:cubicBezTo>
                <a:cubicBezTo>
                  <a:pt x="9502" y="1339"/>
                  <a:pt x="9484" y="1312"/>
                  <a:pt x="9448" y="1312"/>
                </a:cubicBezTo>
                <a:close/>
                <a:moveTo>
                  <a:pt x="8779" y="1454"/>
                </a:moveTo>
                <a:cubicBezTo>
                  <a:pt x="8824" y="1454"/>
                  <a:pt x="8850" y="1428"/>
                  <a:pt x="8850" y="1383"/>
                </a:cubicBezTo>
                <a:cubicBezTo>
                  <a:pt x="8850" y="1330"/>
                  <a:pt x="8824" y="1303"/>
                  <a:pt x="8779" y="1303"/>
                </a:cubicBezTo>
                <a:cubicBezTo>
                  <a:pt x="8726" y="1303"/>
                  <a:pt x="8708" y="1339"/>
                  <a:pt x="8708" y="1383"/>
                </a:cubicBezTo>
                <a:cubicBezTo>
                  <a:pt x="8708" y="1428"/>
                  <a:pt x="8734" y="1454"/>
                  <a:pt x="8779" y="1454"/>
                </a:cubicBezTo>
                <a:close/>
                <a:moveTo>
                  <a:pt x="2856" y="1383"/>
                </a:moveTo>
                <a:cubicBezTo>
                  <a:pt x="2856" y="1339"/>
                  <a:pt x="2838" y="1303"/>
                  <a:pt x="2784" y="1303"/>
                </a:cubicBezTo>
                <a:cubicBezTo>
                  <a:pt x="2740" y="1303"/>
                  <a:pt x="2704" y="1330"/>
                  <a:pt x="2704" y="1374"/>
                </a:cubicBezTo>
                <a:cubicBezTo>
                  <a:pt x="2704" y="1419"/>
                  <a:pt x="2722" y="1454"/>
                  <a:pt x="2775" y="1454"/>
                </a:cubicBezTo>
                <a:cubicBezTo>
                  <a:pt x="2820" y="1454"/>
                  <a:pt x="2856" y="1428"/>
                  <a:pt x="2856" y="1383"/>
                </a:cubicBezTo>
                <a:close/>
                <a:moveTo>
                  <a:pt x="2124" y="1312"/>
                </a:moveTo>
                <a:cubicBezTo>
                  <a:pt x="2079" y="1312"/>
                  <a:pt x="2053" y="1330"/>
                  <a:pt x="2053" y="1374"/>
                </a:cubicBezTo>
                <a:cubicBezTo>
                  <a:pt x="2044" y="1419"/>
                  <a:pt x="2070" y="1446"/>
                  <a:pt x="2115" y="1446"/>
                </a:cubicBezTo>
                <a:cubicBezTo>
                  <a:pt x="2160" y="1454"/>
                  <a:pt x="2186" y="1428"/>
                  <a:pt x="2195" y="1374"/>
                </a:cubicBezTo>
                <a:cubicBezTo>
                  <a:pt x="2186" y="1339"/>
                  <a:pt x="2169" y="1312"/>
                  <a:pt x="2124" y="1312"/>
                </a:cubicBezTo>
                <a:close/>
                <a:moveTo>
                  <a:pt x="1464" y="1312"/>
                </a:moveTo>
                <a:cubicBezTo>
                  <a:pt x="1428" y="1312"/>
                  <a:pt x="1401" y="1339"/>
                  <a:pt x="1392" y="1374"/>
                </a:cubicBezTo>
                <a:cubicBezTo>
                  <a:pt x="1392" y="1419"/>
                  <a:pt x="1419" y="1446"/>
                  <a:pt x="1455" y="1446"/>
                </a:cubicBezTo>
                <a:cubicBezTo>
                  <a:pt x="1500" y="1446"/>
                  <a:pt x="1517" y="1419"/>
                  <a:pt x="1526" y="1383"/>
                </a:cubicBezTo>
                <a:cubicBezTo>
                  <a:pt x="1526" y="1339"/>
                  <a:pt x="1508" y="1312"/>
                  <a:pt x="1464" y="1312"/>
                </a:cubicBezTo>
                <a:close/>
                <a:moveTo>
                  <a:pt x="13507" y="6718"/>
                </a:moveTo>
                <a:cubicBezTo>
                  <a:pt x="13507" y="6673"/>
                  <a:pt x="13480" y="6655"/>
                  <a:pt x="13445" y="6647"/>
                </a:cubicBezTo>
                <a:cubicBezTo>
                  <a:pt x="13400" y="6647"/>
                  <a:pt x="13364" y="6673"/>
                  <a:pt x="13364" y="6718"/>
                </a:cubicBezTo>
                <a:cubicBezTo>
                  <a:pt x="13364" y="6762"/>
                  <a:pt x="13391" y="6789"/>
                  <a:pt x="13445" y="6789"/>
                </a:cubicBezTo>
                <a:cubicBezTo>
                  <a:pt x="13480" y="6789"/>
                  <a:pt x="13507" y="6762"/>
                  <a:pt x="13507" y="6718"/>
                </a:cubicBezTo>
                <a:close/>
                <a:moveTo>
                  <a:pt x="13507" y="6049"/>
                </a:moveTo>
                <a:cubicBezTo>
                  <a:pt x="13507" y="6004"/>
                  <a:pt x="13489" y="5969"/>
                  <a:pt x="13445" y="5969"/>
                </a:cubicBezTo>
                <a:cubicBezTo>
                  <a:pt x="13400" y="5969"/>
                  <a:pt x="13373" y="5986"/>
                  <a:pt x="13373" y="6031"/>
                </a:cubicBezTo>
                <a:cubicBezTo>
                  <a:pt x="13364" y="6076"/>
                  <a:pt x="13391" y="6102"/>
                  <a:pt x="13436" y="6111"/>
                </a:cubicBezTo>
                <a:cubicBezTo>
                  <a:pt x="13472" y="6102"/>
                  <a:pt x="13498" y="6084"/>
                  <a:pt x="13507" y="6049"/>
                </a:cubicBezTo>
                <a:close/>
                <a:moveTo>
                  <a:pt x="12098" y="4131"/>
                </a:moveTo>
                <a:cubicBezTo>
                  <a:pt x="12142" y="4131"/>
                  <a:pt x="12169" y="4113"/>
                  <a:pt x="12169" y="4068"/>
                </a:cubicBezTo>
                <a:cubicBezTo>
                  <a:pt x="12169" y="4015"/>
                  <a:pt x="12142" y="3988"/>
                  <a:pt x="12089" y="3988"/>
                </a:cubicBezTo>
                <a:cubicBezTo>
                  <a:pt x="12044" y="3988"/>
                  <a:pt x="12026" y="4015"/>
                  <a:pt x="12026" y="4059"/>
                </a:cubicBezTo>
                <a:cubicBezTo>
                  <a:pt x="12026" y="4104"/>
                  <a:pt x="12044" y="4131"/>
                  <a:pt x="12098" y="4131"/>
                </a:cubicBezTo>
                <a:close/>
                <a:moveTo>
                  <a:pt x="12847" y="4728"/>
                </a:moveTo>
                <a:cubicBezTo>
                  <a:pt x="12856" y="4684"/>
                  <a:pt x="12829" y="4657"/>
                  <a:pt x="12785" y="4648"/>
                </a:cubicBezTo>
                <a:cubicBezTo>
                  <a:pt x="12740" y="4648"/>
                  <a:pt x="12713" y="4675"/>
                  <a:pt x="12713" y="4711"/>
                </a:cubicBezTo>
                <a:cubicBezTo>
                  <a:pt x="12704" y="4755"/>
                  <a:pt x="12731" y="4782"/>
                  <a:pt x="12776" y="4791"/>
                </a:cubicBezTo>
                <a:cubicBezTo>
                  <a:pt x="12811" y="4791"/>
                  <a:pt x="12838" y="4773"/>
                  <a:pt x="12847" y="4728"/>
                </a:cubicBezTo>
                <a:close/>
                <a:moveTo>
                  <a:pt x="4122" y="652"/>
                </a:moveTo>
                <a:cubicBezTo>
                  <a:pt x="4078" y="652"/>
                  <a:pt x="4051" y="669"/>
                  <a:pt x="4051" y="714"/>
                </a:cubicBezTo>
                <a:cubicBezTo>
                  <a:pt x="4042" y="759"/>
                  <a:pt x="4069" y="785"/>
                  <a:pt x="4113" y="794"/>
                </a:cubicBezTo>
                <a:cubicBezTo>
                  <a:pt x="4158" y="794"/>
                  <a:pt x="4185" y="768"/>
                  <a:pt x="4194" y="714"/>
                </a:cubicBezTo>
                <a:cubicBezTo>
                  <a:pt x="4185" y="678"/>
                  <a:pt x="4167" y="652"/>
                  <a:pt x="4122" y="652"/>
                </a:cubicBezTo>
                <a:close/>
                <a:moveTo>
                  <a:pt x="11446" y="3301"/>
                </a:moveTo>
                <a:cubicBezTo>
                  <a:pt x="11393" y="3301"/>
                  <a:pt x="11366" y="3328"/>
                  <a:pt x="11357" y="3381"/>
                </a:cubicBezTo>
                <a:cubicBezTo>
                  <a:pt x="11357" y="3426"/>
                  <a:pt x="11384" y="3453"/>
                  <a:pt x="11429" y="3453"/>
                </a:cubicBezTo>
                <a:cubicBezTo>
                  <a:pt x="11482" y="3462"/>
                  <a:pt x="11509" y="3435"/>
                  <a:pt x="11518" y="3372"/>
                </a:cubicBezTo>
                <a:cubicBezTo>
                  <a:pt x="11509" y="3337"/>
                  <a:pt x="11491" y="3301"/>
                  <a:pt x="11446" y="3301"/>
                </a:cubicBezTo>
                <a:moveTo>
                  <a:pt x="12098" y="3310"/>
                </a:moveTo>
                <a:cubicBezTo>
                  <a:pt x="12053" y="3319"/>
                  <a:pt x="12026" y="3346"/>
                  <a:pt x="12035" y="3381"/>
                </a:cubicBezTo>
                <a:cubicBezTo>
                  <a:pt x="12035" y="3417"/>
                  <a:pt x="12062" y="3444"/>
                  <a:pt x="12098" y="3444"/>
                </a:cubicBezTo>
                <a:cubicBezTo>
                  <a:pt x="12142" y="3444"/>
                  <a:pt x="12160" y="3417"/>
                  <a:pt x="12160" y="3372"/>
                </a:cubicBezTo>
                <a:cubicBezTo>
                  <a:pt x="12151" y="3337"/>
                  <a:pt x="12133" y="3310"/>
                  <a:pt x="12098" y="3310"/>
                </a:cubicBezTo>
                <a:close/>
                <a:moveTo>
                  <a:pt x="3471" y="652"/>
                </a:moveTo>
                <a:cubicBezTo>
                  <a:pt x="3426" y="652"/>
                  <a:pt x="3400" y="669"/>
                  <a:pt x="3391" y="714"/>
                </a:cubicBezTo>
                <a:cubicBezTo>
                  <a:pt x="3391" y="759"/>
                  <a:pt x="3418" y="785"/>
                  <a:pt x="3453" y="785"/>
                </a:cubicBezTo>
                <a:cubicBezTo>
                  <a:pt x="3498" y="794"/>
                  <a:pt x="3525" y="768"/>
                  <a:pt x="3534" y="723"/>
                </a:cubicBezTo>
                <a:cubicBezTo>
                  <a:pt x="3525" y="678"/>
                  <a:pt x="3507" y="652"/>
                  <a:pt x="3471" y="652"/>
                </a:cubicBezTo>
                <a:close/>
                <a:moveTo>
                  <a:pt x="4782" y="643"/>
                </a:moveTo>
                <a:cubicBezTo>
                  <a:pt x="4738" y="643"/>
                  <a:pt x="4711" y="669"/>
                  <a:pt x="4702" y="714"/>
                </a:cubicBezTo>
                <a:cubicBezTo>
                  <a:pt x="4702" y="768"/>
                  <a:pt x="4729" y="794"/>
                  <a:pt x="4782" y="794"/>
                </a:cubicBezTo>
                <a:cubicBezTo>
                  <a:pt x="4827" y="794"/>
                  <a:pt x="4854" y="768"/>
                  <a:pt x="4854" y="723"/>
                </a:cubicBezTo>
                <a:cubicBezTo>
                  <a:pt x="4854" y="678"/>
                  <a:pt x="4827" y="652"/>
                  <a:pt x="4782" y="643"/>
                </a:cubicBezTo>
                <a:close/>
                <a:moveTo>
                  <a:pt x="2784" y="652"/>
                </a:moveTo>
                <a:cubicBezTo>
                  <a:pt x="2740" y="652"/>
                  <a:pt x="2713" y="678"/>
                  <a:pt x="2713" y="714"/>
                </a:cubicBezTo>
                <a:cubicBezTo>
                  <a:pt x="2713" y="759"/>
                  <a:pt x="2740" y="785"/>
                  <a:pt x="2775" y="785"/>
                </a:cubicBezTo>
                <a:cubicBezTo>
                  <a:pt x="2820" y="785"/>
                  <a:pt x="2838" y="759"/>
                  <a:pt x="2847" y="723"/>
                </a:cubicBezTo>
                <a:cubicBezTo>
                  <a:pt x="2847" y="687"/>
                  <a:pt x="2820" y="661"/>
                  <a:pt x="2784" y="652"/>
                </a:cubicBezTo>
                <a:close/>
                <a:moveTo>
                  <a:pt x="12785" y="5308"/>
                </a:moveTo>
                <a:cubicBezTo>
                  <a:pt x="12740" y="5299"/>
                  <a:pt x="12713" y="5317"/>
                  <a:pt x="12704" y="5371"/>
                </a:cubicBezTo>
                <a:cubicBezTo>
                  <a:pt x="12704" y="5415"/>
                  <a:pt x="12722" y="5451"/>
                  <a:pt x="12776" y="5451"/>
                </a:cubicBezTo>
                <a:cubicBezTo>
                  <a:pt x="12820" y="5451"/>
                  <a:pt x="12847" y="5433"/>
                  <a:pt x="12856" y="5380"/>
                </a:cubicBezTo>
                <a:cubicBezTo>
                  <a:pt x="12856" y="5335"/>
                  <a:pt x="12829" y="5308"/>
                  <a:pt x="12785" y="5308"/>
                </a:cubicBezTo>
                <a:close/>
                <a:moveTo>
                  <a:pt x="12695" y="6049"/>
                </a:moveTo>
                <a:cubicBezTo>
                  <a:pt x="12704" y="6093"/>
                  <a:pt x="12731" y="6129"/>
                  <a:pt x="12785" y="6120"/>
                </a:cubicBezTo>
                <a:cubicBezTo>
                  <a:pt x="12838" y="6120"/>
                  <a:pt x="12865" y="6084"/>
                  <a:pt x="12865" y="6031"/>
                </a:cubicBezTo>
                <a:cubicBezTo>
                  <a:pt x="12856" y="5977"/>
                  <a:pt x="12820" y="5951"/>
                  <a:pt x="12776" y="5951"/>
                </a:cubicBezTo>
                <a:cubicBezTo>
                  <a:pt x="12722" y="5960"/>
                  <a:pt x="12686" y="5995"/>
                  <a:pt x="12695" y="6049"/>
                </a:cubicBezTo>
                <a:close/>
                <a:moveTo>
                  <a:pt x="12000" y="6031"/>
                </a:moveTo>
                <a:cubicBezTo>
                  <a:pt x="12000" y="6093"/>
                  <a:pt x="12035" y="6129"/>
                  <a:pt x="12089" y="6129"/>
                </a:cubicBezTo>
                <a:cubicBezTo>
                  <a:pt x="12151" y="6138"/>
                  <a:pt x="12187" y="6102"/>
                  <a:pt x="12187" y="6040"/>
                </a:cubicBezTo>
                <a:cubicBezTo>
                  <a:pt x="12196" y="5986"/>
                  <a:pt x="12160" y="5951"/>
                  <a:pt x="12098" y="5942"/>
                </a:cubicBezTo>
                <a:cubicBezTo>
                  <a:pt x="12044" y="5942"/>
                  <a:pt x="12008" y="5969"/>
                  <a:pt x="12000" y="6031"/>
                </a:cubicBezTo>
                <a:close/>
                <a:moveTo>
                  <a:pt x="3453" y="1294"/>
                </a:moveTo>
                <a:cubicBezTo>
                  <a:pt x="3409" y="1303"/>
                  <a:pt x="3373" y="1330"/>
                  <a:pt x="3382" y="1383"/>
                </a:cubicBezTo>
                <a:cubicBezTo>
                  <a:pt x="3382" y="1437"/>
                  <a:pt x="3418" y="1463"/>
                  <a:pt x="3471" y="1463"/>
                </a:cubicBezTo>
                <a:cubicBezTo>
                  <a:pt x="3516" y="1454"/>
                  <a:pt x="3542" y="1428"/>
                  <a:pt x="3551" y="1374"/>
                </a:cubicBezTo>
                <a:cubicBezTo>
                  <a:pt x="3534" y="1321"/>
                  <a:pt x="3507" y="1285"/>
                  <a:pt x="3453" y="1294"/>
                </a:cubicBezTo>
                <a:close/>
                <a:moveTo>
                  <a:pt x="4212" y="1374"/>
                </a:moveTo>
                <a:cubicBezTo>
                  <a:pt x="4203" y="1330"/>
                  <a:pt x="4176" y="1294"/>
                  <a:pt x="4122" y="1294"/>
                </a:cubicBezTo>
                <a:cubicBezTo>
                  <a:pt x="4069" y="1285"/>
                  <a:pt x="4033" y="1321"/>
                  <a:pt x="4033" y="1374"/>
                </a:cubicBezTo>
                <a:cubicBezTo>
                  <a:pt x="4033" y="1428"/>
                  <a:pt x="4069" y="1463"/>
                  <a:pt x="4122" y="1472"/>
                </a:cubicBezTo>
                <a:cubicBezTo>
                  <a:pt x="4176" y="1463"/>
                  <a:pt x="4212" y="1428"/>
                  <a:pt x="4212" y="1374"/>
                </a:cubicBezTo>
                <a:close/>
                <a:moveTo>
                  <a:pt x="4693" y="1374"/>
                </a:moveTo>
                <a:cubicBezTo>
                  <a:pt x="4684" y="1428"/>
                  <a:pt x="4720" y="1472"/>
                  <a:pt x="4782" y="1472"/>
                </a:cubicBezTo>
                <a:cubicBezTo>
                  <a:pt x="4836" y="1472"/>
                  <a:pt x="4872" y="1437"/>
                  <a:pt x="4872" y="1383"/>
                </a:cubicBezTo>
                <a:cubicBezTo>
                  <a:pt x="4872" y="1330"/>
                  <a:pt x="4836" y="1294"/>
                  <a:pt x="4782" y="1285"/>
                </a:cubicBezTo>
                <a:cubicBezTo>
                  <a:pt x="4729" y="1294"/>
                  <a:pt x="4693" y="1321"/>
                  <a:pt x="4693" y="1374"/>
                </a:cubicBezTo>
                <a:close/>
                <a:moveTo>
                  <a:pt x="28" y="4033"/>
                </a:moveTo>
                <a:cubicBezTo>
                  <a:pt x="28" y="4095"/>
                  <a:pt x="63" y="4131"/>
                  <a:pt x="126" y="4131"/>
                </a:cubicBezTo>
                <a:cubicBezTo>
                  <a:pt x="179" y="4131"/>
                  <a:pt x="215" y="4095"/>
                  <a:pt x="215" y="4042"/>
                </a:cubicBezTo>
                <a:cubicBezTo>
                  <a:pt x="215" y="3979"/>
                  <a:pt x="179" y="3952"/>
                  <a:pt x="108" y="3943"/>
                </a:cubicBezTo>
                <a:cubicBezTo>
                  <a:pt x="63" y="3952"/>
                  <a:pt x="28" y="3979"/>
                  <a:pt x="28" y="4033"/>
                </a:cubicBezTo>
                <a:close/>
                <a:moveTo>
                  <a:pt x="5371" y="1374"/>
                </a:moveTo>
                <a:cubicBezTo>
                  <a:pt x="5362" y="1428"/>
                  <a:pt x="5398" y="1472"/>
                  <a:pt x="5460" y="1472"/>
                </a:cubicBezTo>
                <a:cubicBezTo>
                  <a:pt x="5514" y="1472"/>
                  <a:pt x="5550" y="1437"/>
                  <a:pt x="5550" y="1383"/>
                </a:cubicBezTo>
                <a:cubicBezTo>
                  <a:pt x="5559" y="1330"/>
                  <a:pt x="5523" y="1294"/>
                  <a:pt x="5460" y="1285"/>
                </a:cubicBezTo>
                <a:cubicBezTo>
                  <a:pt x="5416" y="1294"/>
                  <a:pt x="5371" y="1312"/>
                  <a:pt x="5371" y="1374"/>
                </a:cubicBezTo>
                <a:close/>
                <a:moveTo>
                  <a:pt x="6121" y="1285"/>
                </a:moveTo>
                <a:cubicBezTo>
                  <a:pt x="6067" y="1285"/>
                  <a:pt x="6031" y="1321"/>
                  <a:pt x="6031" y="1374"/>
                </a:cubicBezTo>
                <a:cubicBezTo>
                  <a:pt x="6031" y="1428"/>
                  <a:pt x="6067" y="1472"/>
                  <a:pt x="6121" y="1472"/>
                </a:cubicBezTo>
                <a:cubicBezTo>
                  <a:pt x="6174" y="1472"/>
                  <a:pt x="6201" y="1428"/>
                  <a:pt x="6210" y="1383"/>
                </a:cubicBezTo>
                <a:cubicBezTo>
                  <a:pt x="6210" y="1330"/>
                  <a:pt x="6174" y="1294"/>
                  <a:pt x="6121" y="1285"/>
                </a:cubicBezTo>
                <a:close/>
                <a:moveTo>
                  <a:pt x="6692" y="1374"/>
                </a:moveTo>
                <a:cubicBezTo>
                  <a:pt x="6692" y="1428"/>
                  <a:pt x="6718" y="1463"/>
                  <a:pt x="6772" y="1472"/>
                </a:cubicBezTo>
                <a:cubicBezTo>
                  <a:pt x="6834" y="1472"/>
                  <a:pt x="6870" y="1437"/>
                  <a:pt x="6870" y="1374"/>
                </a:cubicBezTo>
                <a:cubicBezTo>
                  <a:pt x="6870" y="1321"/>
                  <a:pt x="6834" y="1294"/>
                  <a:pt x="6781" y="1285"/>
                </a:cubicBezTo>
                <a:cubicBezTo>
                  <a:pt x="6727" y="1294"/>
                  <a:pt x="6692" y="1321"/>
                  <a:pt x="6692" y="1374"/>
                </a:cubicBezTo>
                <a:close/>
                <a:moveTo>
                  <a:pt x="7530" y="1383"/>
                </a:moveTo>
                <a:cubicBezTo>
                  <a:pt x="7530" y="1330"/>
                  <a:pt x="7494" y="1294"/>
                  <a:pt x="7450" y="1294"/>
                </a:cubicBezTo>
                <a:cubicBezTo>
                  <a:pt x="7396" y="1285"/>
                  <a:pt x="7352" y="1321"/>
                  <a:pt x="7352" y="1374"/>
                </a:cubicBezTo>
                <a:cubicBezTo>
                  <a:pt x="7343" y="1428"/>
                  <a:pt x="7378" y="1454"/>
                  <a:pt x="7441" y="1472"/>
                </a:cubicBezTo>
                <a:cubicBezTo>
                  <a:pt x="7486" y="1463"/>
                  <a:pt x="7521" y="1437"/>
                  <a:pt x="7530" y="1383"/>
                </a:cubicBezTo>
                <a:close/>
                <a:moveTo>
                  <a:pt x="206" y="3390"/>
                </a:moveTo>
                <a:cubicBezTo>
                  <a:pt x="206" y="3337"/>
                  <a:pt x="179" y="3301"/>
                  <a:pt x="126" y="3292"/>
                </a:cubicBezTo>
                <a:cubicBezTo>
                  <a:pt x="72" y="3292"/>
                  <a:pt x="45" y="3328"/>
                  <a:pt x="36" y="3372"/>
                </a:cubicBezTo>
                <a:cubicBezTo>
                  <a:pt x="28" y="3426"/>
                  <a:pt x="63" y="3453"/>
                  <a:pt x="117" y="3462"/>
                </a:cubicBezTo>
                <a:cubicBezTo>
                  <a:pt x="170" y="3462"/>
                  <a:pt x="197" y="3435"/>
                  <a:pt x="206" y="3390"/>
                </a:cubicBezTo>
                <a:close/>
                <a:moveTo>
                  <a:pt x="714" y="3372"/>
                </a:moveTo>
                <a:cubicBezTo>
                  <a:pt x="706" y="3435"/>
                  <a:pt x="741" y="3471"/>
                  <a:pt x="804" y="3471"/>
                </a:cubicBezTo>
                <a:cubicBezTo>
                  <a:pt x="857" y="3471"/>
                  <a:pt x="893" y="3435"/>
                  <a:pt x="893" y="3381"/>
                </a:cubicBezTo>
                <a:cubicBezTo>
                  <a:pt x="902" y="3319"/>
                  <a:pt x="857" y="3292"/>
                  <a:pt x="795" y="3283"/>
                </a:cubicBezTo>
                <a:cubicBezTo>
                  <a:pt x="750" y="3292"/>
                  <a:pt x="714" y="3319"/>
                  <a:pt x="714" y="3372"/>
                </a:cubicBezTo>
                <a:close/>
                <a:moveTo>
                  <a:pt x="10215" y="3381"/>
                </a:moveTo>
                <a:cubicBezTo>
                  <a:pt x="10215" y="3328"/>
                  <a:pt x="10189" y="3283"/>
                  <a:pt x="10126" y="3283"/>
                </a:cubicBezTo>
                <a:cubicBezTo>
                  <a:pt x="10064" y="3274"/>
                  <a:pt x="10028" y="3310"/>
                  <a:pt x="10028" y="3381"/>
                </a:cubicBezTo>
                <a:cubicBezTo>
                  <a:pt x="10028" y="3435"/>
                  <a:pt x="10064" y="3471"/>
                  <a:pt x="10117" y="3480"/>
                </a:cubicBezTo>
                <a:cubicBezTo>
                  <a:pt x="10180" y="3471"/>
                  <a:pt x="10215" y="3444"/>
                  <a:pt x="10215" y="3381"/>
                </a:cubicBezTo>
                <a:close/>
                <a:moveTo>
                  <a:pt x="10867" y="3381"/>
                </a:moveTo>
                <a:cubicBezTo>
                  <a:pt x="10876" y="3328"/>
                  <a:pt x="10840" y="3292"/>
                  <a:pt x="10786" y="3292"/>
                </a:cubicBezTo>
                <a:cubicBezTo>
                  <a:pt x="10724" y="3283"/>
                  <a:pt x="10688" y="3319"/>
                  <a:pt x="10688" y="3381"/>
                </a:cubicBezTo>
                <a:cubicBezTo>
                  <a:pt x="10688" y="3435"/>
                  <a:pt x="10724" y="3462"/>
                  <a:pt x="10777" y="3471"/>
                </a:cubicBezTo>
                <a:cubicBezTo>
                  <a:pt x="10831" y="3462"/>
                  <a:pt x="10867" y="3435"/>
                  <a:pt x="10867" y="3381"/>
                </a:cubicBezTo>
                <a:close/>
                <a:moveTo>
                  <a:pt x="884" y="2721"/>
                </a:moveTo>
                <a:cubicBezTo>
                  <a:pt x="884" y="2668"/>
                  <a:pt x="848" y="2632"/>
                  <a:pt x="795" y="2632"/>
                </a:cubicBezTo>
                <a:cubicBezTo>
                  <a:pt x="741" y="2641"/>
                  <a:pt x="714" y="2677"/>
                  <a:pt x="723" y="2730"/>
                </a:cubicBezTo>
                <a:cubicBezTo>
                  <a:pt x="723" y="2775"/>
                  <a:pt x="759" y="2802"/>
                  <a:pt x="804" y="2802"/>
                </a:cubicBezTo>
                <a:cubicBezTo>
                  <a:pt x="857" y="2793"/>
                  <a:pt x="884" y="2766"/>
                  <a:pt x="884" y="2721"/>
                </a:cubicBezTo>
                <a:close/>
                <a:moveTo>
                  <a:pt x="12008" y="5380"/>
                </a:moveTo>
                <a:cubicBezTo>
                  <a:pt x="12008" y="5433"/>
                  <a:pt x="12044" y="5469"/>
                  <a:pt x="12089" y="5469"/>
                </a:cubicBezTo>
                <a:cubicBezTo>
                  <a:pt x="12151" y="5469"/>
                  <a:pt x="12187" y="5433"/>
                  <a:pt x="12187" y="5371"/>
                </a:cubicBezTo>
                <a:cubicBezTo>
                  <a:pt x="12187" y="5317"/>
                  <a:pt x="12151" y="5291"/>
                  <a:pt x="12098" y="5291"/>
                </a:cubicBezTo>
                <a:cubicBezTo>
                  <a:pt x="12044" y="5299"/>
                  <a:pt x="12008" y="5326"/>
                  <a:pt x="12008" y="5380"/>
                </a:cubicBezTo>
                <a:close/>
                <a:moveTo>
                  <a:pt x="28" y="4720"/>
                </a:moveTo>
                <a:cubicBezTo>
                  <a:pt x="28" y="4773"/>
                  <a:pt x="54" y="4809"/>
                  <a:pt x="117" y="4818"/>
                </a:cubicBezTo>
                <a:cubicBezTo>
                  <a:pt x="179" y="4818"/>
                  <a:pt x="215" y="4782"/>
                  <a:pt x="215" y="4720"/>
                </a:cubicBezTo>
                <a:cubicBezTo>
                  <a:pt x="215" y="4657"/>
                  <a:pt x="179" y="4630"/>
                  <a:pt x="117" y="4621"/>
                </a:cubicBezTo>
                <a:cubicBezTo>
                  <a:pt x="63" y="4630"/>
                  <a:pt x="28" y="4657"/>
                  <a:pt x="28" y="4720"/>
                </a:cubicBezTo>
                <a:close/>
                <a:moveTo>
                  <a:pt x="11339" y="4720"/>
                </a:moveTo>
                <a:cubicBezTo>
                  <a:pt x="11339" y="4773"/>
                  <a:pt x="11375" y="4809"/>
                  <a:pt x="11438" y="4818"/>
                </a:cubicBezTo>
                <a:cubicBezTo>
                  <a:pt x="11491" y="4818"/>
                  <a:pt x="11527" y="4782"/>
                  <a:pt x="11536" y="4720"/>
                </a:cubicBezTo>
                <a:cubicBezTo>
                  <a:pt x="11536" y="4666"/>
                  <a:pt x="11500" y="4630"/>
                  <a:pt x="11438" y="4621"/>
                </a:cubicBezTo>
                <a:cubicBezTo>
                  <a:pt x="11384" y="4630"/>
                  <a:pt x="11348" y="4657"/>
                  <a:pt x="11339" y="4720"/>
                </a:cubicBezTo>
                <a:close/>
                <a:moveTo>
                  <a:pt x="12107" y="4639"/>
                </a:moveTo>
                <a:cubicBezTo>
                  <a:pt x="12053" y="4630"/>
                  <a:pt x="12017" y="4666"/>
                  <a:pt x="12008" y="4720"/>
                </a:cubicBezTo>
                <a:cubicBezTo>
                  <a:pt x="12008" y="4764"/>
                  <a:pt x="12044" y="4800"/>
                  <a:pt x="12089" y="4800"/>
                </a:cubicBezTo>
                <a:cubicBezTo>
                  <a:pt x="12142" y="4809"/>
                  <a:pt x="12178" y="4773"/>
                  <a:pt x="12187" y="4720"/>
                </a:cubicBezTo>
                <a:cubicBezTo>
                  <a:pt x="12178" y="4675"/>
                  <a:pt x="12151" y="4639"/>
                  <a:pt x="12107" y="4639"/>
                </a:cubicBezTo>
                <a:close/>
                <a:moveTo>
                  <a:pt x="2035" y="2061"/>
                </a:moveTo>
                <a:cubicBezTo>
                  <a:pt x="2035" y="2115"/>
                  <a:pt x="2062" y="2141"/>
                  <a:pt x="2115" y="2150"/>
                </a:cubicBezTo>
                <a:cubicBezTo>
                  <a:pt x="2169" y="2150"/>
                  <a:pt x="2204" y="2115"/>
                  <a:pt x="2204" y="2070"/>
                </a:cubicBezTo>
                <a:cubicBezTo>
                  <a:pt x="2213" y="2008"/>
                  <a:pt x="2178" y="1981"/>
                  <a:pt x="2124" y="1972"/>
                </a:cubicBezTo>
                <a:cubicBezTo>
                  <a:pt x="2070" y="1981"/>
                  <a:pt x="2035" y="2008"/>
                  <a:pt x="2035" y="2061"/>
                </a:cubicBezTo>
                <a:close/>
                <a:moveTo>
                  <a:pt x="2873" y="2061"/>
                </a:moveTo>
                <a:cubicBezTo>
                  <a:pt x="2873" y="2008"/>
                  <a:pt x="2838" y="1972"/>
                  <a:pt x="2775" y="1972"/>
                </a:cubicBezTo>
                <a:cubicBezTo>
                  <a:pt x="2722" y="1972"/>
                  <a:pt x="2686" y="1999"/>
                  <a:pt x="2686" y="2061"/>
                </a:cubicBezTo>
                <a:cubicBezTo>
                  <a:pt x="2686" y="2115"/>
                  <a:pt x="2722" y="2150"/>
                  <a:pt x="2784" y="2159"/>
                </a:cubicBezTo>
                <a:cubicBezTo>
                  <a:pt x="2838" y="2150"/>
                  <a:pt x="2873" y="2124"/>
                  <a:pt x="2873" y="2061"/>
                </a:cubicBezTo>
                <a:close/>
                <a:moveTo>
                  <a:pt x="3462" y="1963"/>
                </a:moveTo>
                <a:cubicBezTo>
                  <a:pt x="3409" y="1963"/>
                  <a:pt x="3364" y="1999"/>
                  <a:pt x="3364" y="2052"/>
                </a:cubicBezTo>
                <a:cubicBezTo>
                  <a:pt x="3364" y="2124"/>
                  <a:pt x="3400" y="2159"/>
                  <a:pt x="3462" y="2159"/>
                </a:cubicBezTo>
                <a:cubicBezTo>
                  <a:pt x="3525" y="2159"/>
                  <a:pt x="3551" y="2115"/>
                  <a:pt x="3560" y="2061"/>
                </a:cubicBezTo>
                <a:cubicBezTo>
                  <a:pt x="3551" y="1999"/>
                  <a:pt x="3525" y="1963"/>
                  <a:pt x="3462" y="1963"/>
                </a:cubicBezTo>
                <a:close/>
                <a:moveTo>
                  <a:pt x="8030" y="2061"/>
                </a:moveTo>
                <a:cubicBezTo>
                  <a:pt x="8030" y="2124"/>
                  <a:pt x="8056" y="2150"/>
                  <a:pt x="8119" y="2159"/>
                </a:cubicBezTo>
                <a:cubicBezTo>
                  <a:pt x="8181" y="2159"/>
                  <a:pt x="8217" y="2124"/>
                  <a:pt x="8217" y="2061"/>
                </a:cubicBezTo>
                <a:cubicBezTo>
                  <a:pt x="8217" y="1999"/>
                  <a:pt x="8181" y="1972"/>
                  <a:pt x="8119" y="1963"/>
                </a:cubicBezTo>
                <a:cubicBezTo>
                  <a:pt x="8065" y="1972"/>
                  <a:pt x="8030" y="1999"/>
                  <a:pt x="8030" y="2061"/>
                </a:cubicBezTo>
                <a:moveTo>
                  <a:pt x="8779" y="1972"/>
                </a:moveTo>
                <a:cubicBezTo>
                  <a:pt x="8726" y="1972"/>
                  <a:pt x="8690" y="2008"/>
                  <a:pt x="8690" y="2061"/>
                </a:cubicBezTo>
                <a:cubicBezTo>
                  <a:pt x="8690" y="2115"/>
                  <a:pt x="8726" y="2150"/>
                  <a:pt x="8788" y="2150"/>
                </a:cubicBezTo>
                <a:cubicBezTo>
                  <a:pt x="8842" y="2150"/>
                  <a:pt x="8868" y="2115"/>
                  <a:pt x="8868" y="2061"/>
                </a:cubicBezTo>
                <a:cubicBezTo>
                  <a:pt x="8859" y="2008"/>
                  <a:pt x="8833" y="1972"/>
                  <a:pt x="8779" y="1972"/>
                </a:cubicBezTo>
                <a:close/>
                <a:moveTo>
                  <a:pt x="9430" y="1981"/>
                </a:moveTo>
                <a:cubicBezTo>
                  <a:pt x="9386" y="1981"/>
                  <a:pt x="9350" y="2017"/>
                  <a:pt x="9350" y="2061"/>
                </a:cubicBezTo>
                <a:cubicBezTo>
                  <a:pt x="9359" y="2115"/>
                  <a:pt x="9395" y="2150"/>
                  <a:pt x="9448" y="2141"/>
                </a:cubicBezTo>
                <a:cubicBezTo>
                  <a:pt x="9493" y="2141"/>
                  <a:pt x="9520" y="2106"/>
                  <a:pt x="9520" y="2052"/>
                </a:cubicBezTo>
                <a:cubicBezTo>
                  <a:pt x="9511" y="2008"/>
                  <a:pt x="9484" y="1972"/>
                  <a:pt x="9430" y="1981"/>
                </a:cubicBezTo>
                <a:close/>
                <a:moveTo>
                  <a:pt x="8128" y="1294"/>
                </a:moveTo>
                <a:cubicBezTo>
                  <a:pt x="8074" y="1285"/>
                  <a:pt x="8039" y="1321"/>
                  <a:pt x="8039" y="1374"/>
                </a:cubicBezTo>
                <a:cubicBezTo>
                  <a:pt x="8030" y="1428"/>
                  <a:pt x="8065" y="1454"/>
                  <a:pt x="8110" y="1463"/>
                </a:cubicBezTo>
                <a:cubicBezTo>
                  <a:pt x="8164" y="1472"/>
                  <a:pt x="8199" y="1437"/>
                  <a:pt x="8208" y="1383"/>
                </a:cubicBezTo>
                <a:cubicBezTo>
                  <a:pt x="8199" y="1330"/>
                  <a:pt x="8172" y="1303"/>
                  <a:pt x="8128" y="1294"/>
                </a:cubicBezTo>
                <a:close/>
                <a:moveTo>
                  <a:pt x="10679" y="4050"/>
                </a:moveTo>
                <a:cubicBezTo>
                  <a:pt x="10679" y="4113"/>
                  <a:pt x="10706" y="4149"/>
                  <a:pt x="10768" y="4158"/>
                </a:cubicBezTo>
                <a:cubicBezTo>
                  <a:pt x="10831" y="4158"/>
                  <a:pt x="10876" y="4131"/>
                  <a:pt x="10876" y="4059"/>
                </a:cubicBezTo>
                <a:cubicBezTo>
                  <a:pt x="10876" y="4006"/>
                  <a:pt x="10840" y="3970"/>
                  <a:pt x="10786" y="3961"/>
                </a:cubicBezTo>
                <a:cubicBezTo>
                  <a:pt x="10724" y="3970"/>
                  <a:pt x="10688" y="3997"/>
                  <a:pt x="10679" y="4050"/>
                </a:cubicBezTo>
                <a:close/>
                <a:moveTo>
                  <a:pt x="11446" y="3970"/>
                </a:moveTo>
                <a:cubicBezTo>
                  <a:pt x="11393" y="3970"/>
                  <a:pt x="11348" y="3997"/>
                  <a:pt x="11348" y="4050"/>
                </a:cubicBezTo>
                <a:cubicBezTo>
                  <a:pt x="11339" y="4113"/>
                  <a:pt x="11375" y="4149"/>
                  <a:pt x="11438" y="4149"/>
                </a:cubicBezTo>
                <a:cubicBezTo>
                  <a:pt x="11491" y="4149"/>
                  <a:pt x="11518" y="4113"/>
                  <a:pt x="11527" y="4059"/>
                </a:cubicBezTo>
                <a:cubicBezTo>
                  <a:pt x="11527" y="4015"/>
                  <a:pt x="11500" y="3970"/>
                  <a:pt x="11446" y="3970"/>
                </a:cubicBezTo>
                <a:close/>
                <a:moveTo>
                  <a:pt x="10117" y="2632"/>
                </a:moveTo>
                <a:cubicBezTo>
                  <a:pt x="10064" y="2632"/>
                  <a:pt x="10037" y="2668"/>
                  <a:pt x="10028" y="2712"/>
                </a:cubicBezTo>
                <a:cubicBezTo>
                  <a:pt x="10028" y="2775"/>
                  <a:pt x="10064" y="2810"/>
                  <a:pt x="10117" y="2810"/>
                </a:cubicBezTo>
                <a:cubicBezTo>
                  <a:pt x="10171" y="2810"/>
                  <a:pt x="10206" y="2775"/>
                  <a:pt x="10206" y="2721"/>
                </a:cubicBezTo>
                <a:cubicBezTo>
                  <a:pt x="10198" y="2668"/>
                  <a:pt x="10171" y="2632"/>
                  <a:pt x="10117" y="2632"/>
                </a:cubicBezTo>
                <a:close/>
                <a:moveTo>
                  <a:pt x="9439" y="2623"/>
                </a:moveTo>
                <a:cubicBezTo>
                  <a:pt x="9377" y="2623"/>
                  <a:pt x="9341" y="2659"/>
                  <a:pt x="9341" y="2721"/>
                </a:cubicBezTo>
                <a:cubicBezTo>
                  <a:pt x="9341" y="2784"/>
                  <a:pt x="9377" y="2810"/>
                  <a:pt x="9439" y="2810"/>
                </a:cubicBezTo>
                <a:cubicBezTo>
                  <a:pt x="9502" y="2810"/>
                  <a:pt x="9528" y="2775"/>
                  <a:pt x="9537" y="2721"/>
                </a:cubicBezTo>
                <a:cubicBezTo>
                  <a:pt x="9528" y="2659"/>
                  <a:pt x="9493" y="2623"/>
                  <a:pt x="9439" y="2623"/>
                </a:cubicBezTo>
                <a:close/>
                <a:moveTo>
                  <a:pt x="2026" y="2712"/>
                </a:moveTo>
                <a:cubicBezTo>
                  <a:pt x="2017" y="2775"/>
                  <a:pt x="2053" y="2810"/>
                  <a:pt x="2115" y="2819"/>
                </a:cubicBezTo>
                <a:cubicBezTo>
                  <a:pt x="2178" y="2819"/>
                  <a:pt x="2213" y="2784"/>
                  <a:pt x="2213" y="2721"/>
                </a:cubicBezTo>
                <a:cubicBezTo>
                  <a:pt x="2222" y="2659"/>
                  <a:pt x="2186" y="2632"/>
                  <a:pt x="2124" y="2623"/>
                </a:cubicBezTo>
                <a:cubicBezTo>
                  <a:pt x="2062" y="2623"/>
                  <a:pt x="2026" y="2650"/>
                  <a:pt x="2026" y="2712"/>
                </a:cubicBezTo>
                <a:close/>
                <a:moveTo>
                  <a:pt x="1473" y="2632"/>
                </a:moveTo>
                <a:cubicBezTo>
                  <a:pt x="1419" y="2623"/>
                  <a:pt x="1375" y="2659"/>
                  <a:pt x="1375" y="2712"/>
                </a:cubicBezTo>
                <a:cubicBezTo>
                  <a:pt x="1366" y="2766"/>
                  <a:pt x="1401" y="2810"/>
                  <a:pt x="1464" y="2810"/>
                </a:cubicBezTo>
                <a:cubicBezTo>
                  <a:pt x="1517" y="2810"/>
                  <a:pt x="1544" y="2775"/>
                  <a:pt x="1553" y="2721"/>
                </a:cubicBezTo>
                <a:cubicBezTo>
                  <a:pt x="1553" y="2677"/>
                  <a:pt x="1526" y="2632"/>
                  <a:pt x="1473" y="2632"/>
                </a:cubicBezTo>
                <a:close/>
                <a:moveTo>
                  <a:pt x="12695" y="6718"/>
                </a:moveTo>
                <a:cubicBezTo>
                  <a:pt x="12695" y="6771"/>
                  <a:pt x="12722" y="6807"/>
                  <a:pt x="12776" y="6807"/>
                </a:cubicBezTo>
                <a:cubicBezTo>
                  <a:pt x="12829" y="6807"/>
                  <a:pt x="12865" y="6780"/>
                  <a:pt x="12865" y="6727"/>
                </a:cubicBezTo>
                <a:cubicBezTo>
                  <a:pt x="12865" y="6664"/>
                  <a:pt x="12829" y="6638"/>
                  <a:pt x="12776" y="6629"/>
                </a:cubicBezTo>
                <a:cubicBezTo>
                  <a:pt x="12722" y="6638"/>
                  <a:pt x="12686" y="6664"/>
                  <a:pt x="12695" y="6718"/>
                </a:cubicBezTo>
                <a:moveTo>
                  <a:pt x="4881" y="2061"/>
                </a:moveTo>
                <a:cubicBezTo>
                  <a:pt x="4881" y="1990"/>
                  <a:pt x="4836" y="1954"/>
                  <a:pt x="4774" y="1954"/>
                </a:cubicBezTo>
                <a:cubicBezTo>
                  <a:pt x="4711" y="1963"/>
                  <a:pt x="4675" y="1999"/>
                  <a:pt x="4675" y="2061"/>
                </a:cubicBezTo>
                <a:cubicBezTo>
                  <a:pt x="4675" y="2132"/>
                  <a:pt x="4720" y="2159"/>
                  <a:pt x="4782" y="2168"/>
                </a:cubicBezTo>
                <a:cubicBezTo>
                  <a:pt x="4845" y="2159"/>
                  <a:pt x="4881" y="2124"/>
                  <a:pt x="4881" y="2061"/>
                </a:cubicBezTo>
                <a:close/>
                <a:moveTo>
                  <a:pt x="2677" y="2721"/>
                </a:moveTo>
                <a:cubicBezTo>
                  <a:pt x="2677" y="2784"/>
                  <a:pt x="2722" y="2828"/>
                  <a:pt x="2784" y="2819"/>
                </a:cubicBezTo>
                <a:cubicBezTo>
                  <a:pt x="2847" y="2819"/>
                  <a:pt x="2882" y="2784"/>
                  <a:pt x="2882" y="2712"/>
                </a:cubicBezTo>
                <a:cubicBezTo>
                  <a:pt x="2882" y="2650"/>
                  <a:pt x="2838" y="2623"/>
                  <a:pt x="2775" y="2614"/>
                </a:cubicBezTo>
                <a:cubicBezTo>
                  <a:pt x="2713" y="2623"/>
                  <a:pt x="2677" y="2659"/>
                  <a:pt x="2677" y="2721"/>
                </a:cubicBezTo>
                <a:close/>
                <a:moveTo>
                  <a:pt x="8681" y="2721"/>
                </a:moveTo>
                <a:cubicBezTo>
                  <a:pt x="8681" y="2793"/>
                  <a:pt x="8726" y="2819"/>
                  <a:pt x="8788" y="2819"/>
                </a:cubicBezTo>
                <a:cubicBezTo>
                  <a:pt x="8842" y="2819"/>
                  <a:pt x="8877" y="2775"/>
                  <a:pt x="8877" y="2721"/>
                </a:cubicBezTo>
                <a:cubicBezTo>
                  <a:pt x="8877" y="2659"/>
                  <a:pt x="8842" y="2623"/>
                  <a:pt x="8779" y="2614"/>
                </a:cubicBezTo>
                <a:cubicBezTo>
                  <a:pt x="8717" y="2623"/>
                  <a:pt x="8672" y="2659"/>
                  <a:pt x="8681" y="2721"/>
                </a:cubicBezTo>
                <a:close/>
                <a:moveTo>
                  <a:pt x="706" y="4042"/>
                </a:moveTo>
                <a:cubicBezTo>
                  <a:pt x="706" y="4095"/>
                  <a:pt x="732" y="4131"/>
                  <a:pt x="795" y="4140"/>
                </a:cubicBezTo>
                <a:cubicBezTo>
                  <a:pt x="857" y="4140"/>
                  <a:pt x="902" y="4104"/>
                  <a:pt x="902" y="4042"/>
                </a:cubicBezTo>
                <a:cubicBezTo>
                  <a:pt x="902" y="3979"/>
                  <a:pt x="866" y="3943"/>
                  <a:pt x="804" y="3935"/>
                </a:cubicBezTo>
                <a:cubicBezTo>
                  <a:pt x="741" y="3943"/>
                  <a:pt x="706" y="3970"/>
                  <a:pt x="706" y="4042"/>
                </a:cubicBezTo>
                <a:close/>
                <a:moveTo>
                  <a:pt x="1366" y="3381"/>
                </a:moveTo>
                <a:cubicBezTo>
                  <a:pt x="1366" y="3435"/>
                  <a:pt x="1392" y="3471"/>
                  <a:pt x="1455" y="3480"/>
                </a:cubicBezTo>
                <a:cubicBezTo>
                  <a:pt x="1517" y="3480"/>
                  <a:pt x="1562" y="3453"/>
                  <a:pt x="1562" y="3381"/>
                </a:cubicBezTo>
                <a:cubicBezTo>
                  <a:pt x="1562" y="3319"/>
                  <a:pt x="1526" y="3283"/>
                  <a:pt x="1464" y="3274"/>
                </a:cubicBezTo>
                <a:cubicBezTo>
                  <a:pt x="1401" y="3283"/>
                  <a:pt x="1366" y="3310"/>
                  <a:pt x="1366" y="3381"/>
                </a:cubicBezTo>
                <a:close/>
                <a:moveTo>
                  <a:pt x="11339" y="5380"/>
                </a:moveTo>
                <a:cubicBezTo>
                  <a:pt x="11339" y="5451"/>
                  <a:pt x="11384" y="5478"/>
                  <a:pt x="11446" y="5478"/>
                </a:cubicBezTo>
                <a:cubicBezTo>
                  <a:pt x="11500" y="5478"/>
                  <a:pt x="11536" y="5442"/>
                  <a:pt x="11536" y="5380"/>
                </a:cubicBezTo>
                <a:cubicBezTo>
                  <a:pt x="11536" y="5317"/>
                  <a:pt x="11500" y="5282"/>
                  <a:pt x="11438" y="5273"/>
                </a:cubicBezTo>
                <a:cubicBezTo>
                  <a:pt x="11375" y="5282"/>
                  <a:pt x="11330" y="5317"/>
                  <a:pt x="11339" y="5380"/>
                </a:cubicBezTo>
                <a:close/>
                <a:moveTo>
                  <a:pt x="4113" y="1963"/>
                </a:moveTo>
                <a:cubicBezTo>
                  <a:pt x="4051" y="1963"/>
                  <a:pt x="4024" y="1999"/>
                  <a:pt x="4024" y="2061"/>
                </a:cubicBezTo>
                <a:cubicBezTo>
                  <a:pt x="4024" y="2124"/>
                  <a:pt x="4060" y="2159"/>
                  <a:pt x="4122" y="2159"/>
                </a:cubicBezTo>
                <a:cubicBezTo>
                  <a:pt x="4185" y="2159"/>
                  <a:pt x="4220" y="2124"/>
                  <a:pt x="4220" y="2052"/>
                </a:cubicBezTo>
                <a:cubicBezTo>
                  <a:pt x="4212" y="1990"/>
                  <a:pt x="4176" y="1954"/>
                  <a:pt x="4113" y="1963"/>
                </a:cubicBezTo>
                <a:close/>
                <a:moveTo>
                  <a:pt x="10786" y="4613"/>
                </a:moveTo>
                <a:cubicBezTo>
                  <a:pt x="10715" y="4613"/>
                  <a:pt x="10670" y="4648"/>
                  <a:pt x="10670" y="4720"/>
                </a:cubicBezTo>
                <a:cubicBezTo>
                  <a:pt x="10670" y="4782"/>
                  <a:pt x="10715" y="4827"/>
                  <a:pt x="10768" y="4827"/>
                </a:cubicBezTo>
                <a:cubicBezTo>
                  <a:pt x="10840" y="4827"/>
                  <a:pt x="10876" y="4791"/>
                  <a:pt x="10884" y="4720"/>
                </a:cubicBezTo>
                <a:cubicBezTo>
                  <a:pt x="10884" y="4657"/>
                  <a:pt x="10849" y="4613"/>
                  <a:pt x="10786" y="4613"/>
                </a:cubicBezTo>
                <a:close/>
                <a:moveTo>
                  <a:pt x="9439" y="3274"/>
                </a:moveTo>
                <a:cubicBezTo>
                  <a:pt x="9377" y="3265"/>
                  <a:pt x="9332" y="3310"/>
                  <a:pt x="9332" y="3381"/>
                </a:cubicBezTo>
                <a:cubicBezTo>
                  <a:pt x="9332" y="3444"/>
                  <a:pt x="9368" y="3480"/>
                  <a:pt x="9430" y="3488"/>
                </a:cubicBezTo>
                <a:cubicBezTo>
                  <a:pt x="9502" y="3488"/>
                  <a:pt x="9537" y="3444"/>
                  <a:pt x="9546" y="3381"/>
                </a:cubicBezTo>
                <a:cubicBezTo>
                  <a:pt x="9537" y="3319"/>
                  <a:pt x="9502" y="3274"/>
                  <a:pt x="9439" y="3274"/>
                </a:cubicBezTo>
                <a:close/>
                <a:moveTo>
                  <a:pt x="3355" y="2730"/>
                </a:moveTo>
                <a:cubicBezTo>
                  <a:pt x="3355" y="2793"/>
                  <a:pt x="3400" y="2828"/>
                  <a:pt x="3462" y="2828"/>
                </a:cubicBezTo>
                <a:cubicBezTo>
                  <a:pt x="3525" y="2828"/>
                  <a:pt x="3569" y="2784"/>
                  <a:pt x="3569" y="2721"/>
                </a:cubicBezTo>
                <a:cubicBezTo>
                  <a:pt x="3569" y="2650"/>
                  <a:pt x="3525" y="2614"/>
                  <a:pt x="3462" y="2605"/>
                </a:cubicBezTo>
                <a:cubicBezTo>
                  <a:pt x="3391" y="2623"/>
                  <a:pt x="3346" y="2659"/>
                  <a:pt x="3355" y="2730"/>
                </a:cubicBezTo>
                <a:close/>
                <a:moveTo>
                  <a:pt x="10117" y="4166"/>
                </a:moveTo>
                <a:cubicBezTo>
                  <a:pt x="10189" y="4166"/>
                  <a:pt x="10224" y="4122"/>
                  <a:pt x="10224" y="4059"/>
                </a:cubicBezTo>
                <a:cubicBezTo>
                  <a:pt x="10224" y="3988"/>
                  <a:pt x="10180" y="3952"/>
                  <a:pt x="10108" y="3952"/>
                </a:cubicBezTo>
                <a:cubicBezTo>
                  <a:pt x="10055" y="3961"/>
                  <a:pt x="10019" y="3997"/>
                  <a:pt x="10010" y="4059"/>
                </a:cubicBezTo>
                <a:cubicBezTo>
                  <a:pt x="10019" y="4122"/>
                  <a:pt x="10055" y="4166"/>
                  <a:pt x="10117" y="4166"/>
                </a:cubicBezTo>
                <a:close/>
                <a:moveTo>
                  <a:pt x="11545" y="6031"/>
                </a:moveTo>
                <a:cubicBezTo>
                  <a:pt x="11536" y="5969"/>
                  <a:pt x="11500" y="5924"/>
                  <a:pt x="11438" y="5933"/>
                </a:cubicBezTo>
                <a:cubicBezTo>
                  <a:pt x="11366" y="5933"/>
                  <a:pt x="11322" y="5977"/>
                  <a:pt x="11330" y="6049"/>
                </a:cubicBezTo>
                <a:cubicBezTo>
                  <a:pt x="11339" y="6111"/>
                  <a:pt x="11375" y="6138"/>
                  <a:pt x="11438" y="6147"/>
                </a:cubicBezTo>
                <a:cubicBezTo>
                  <a:pt x="11509" y="6138"/>
                  <a:pt x="11554" y="6093"/>
                  <a:pt x="11545" y="6031"/>
                </a:cubicBezTo>
                <a:close/>
                <a:moveTo>
                  <a:pt x="126" y="5273"/>
                </a:moveTo>
                <a:cubicBezTo>
                  <a:pt x="54" y="5273"/>
                  <a:pt x="10" y="5317"/>
                  <a:pt x="10" y="5380"/>
                </a:cubicBezTo>
                <a:cubicBezTo>
                  <a:pt x="19" y="5451"/>
                  <a:pt x="63" y="5487"/>
                  <a:pt x="135" y="5487"/>
                </a:cubicBezTo>
                <a:cubicBezTo>
                  <a:pt x="197" y="5478"/>
                  <a:pt x="224" y="5433"/>
                  <a:pt x="233" y="5380"/>
                </a:cubicBezTo>
                <a:cubicBezTo>
                  <a:pt x="224" y="5308"/>
                  <a:pt x="188" y="5273"/>
                  <a:pt x="126" y="5273"/>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758" name="Google Shape;1758;p66"/>
          <p:cNvPicPr preferRelativeResize="0"/>
          <p:nvPr/>
        </p:nvPicPr>
        <p:blipFill rotWithShape="1">
          <a:blip r:embed="rId2">
            <a:alphaModFix amt="23000"/>
          </a:blip>
          <a:srcRect b="7806" l="0" r="0" t="7798"/>
          <a:stretch/>
        </p:blipFill>
        <p:spPr>
          <a:xfrm>
            <a:off x="1" y="-25"/>
            <a:ext cx="9144003" cy="5143501"/>
          </a:xfrm>
          <a:prstGeom prst="rect">
            <a:avLst/>
          </a:prstGeom>
          <a:noFill/>
          <a:ln>
            <a:noFill/>
          </a:ln>
        </p:spPr>
      </p:pic>
      <p:sp>
        <p:nvSpPr>
          <p:cNvPr id="1759" name="Google Shape;1759;p66"/>
          <p:cNvSpPr txBox="1"/>
          <p:nvPr>
            <p:ph type="title"/>
          </p:nvPr>
        </p:nvSpPr>
        <p:spPr>
          <a:xfrm>
            <a:off x="2317950" y="1307100"/>
            <a:ext cx="4508100" cy="2529300"/>
          </a:xfrm>
          <a:prstGeom prst="rect">
            <a:avLst/>
          </a:prstGeom>
        </p:spPr>
        <p:txBody>
          <a:bodyPr anchorCtr="0" anchor="ctr" bIns="91425" lIns="91425" spcFirstLastPara="1" rIns="91425" wrap="square" tIns="91425">
            <a:noAutofit/>
          </a:bodyPr>
          <a:lstStyle>
            <a:lvl1pPr lvl="0" rtl="0" algn="ctr">
              <a:lnSpc>
                <a:spcPct val="115000"/>
              </a:lnSpc>
              <a:spcBef>
                <a:spcPts val="0"/>
              </a:spcBef>
              <a:spcAft>
                <a:spcPts val="0"/>
              </a:spcAft>
              <a:buSzPts val="4800"/>
              <a:buNone/>
              <a:defRPr sz="7200"/>
            </a:lvl1pPr>
            <a:lvl2pPr lvl="1" rtl="0">
              <a:lnSpc>
                <a:spcPct val="115000"/>
              </a:lnSpc>
              <a:spcBef>
                <a:spcPts val="0"/>
              </a:spcBef>
              <a:spcAft>
                <a:spcPts val="0"/>
              </a:spcAft>
              <a:buSzPts val="4800"/>
              <a:buNone/>
              <a:defRPr sz="4800"/>
            </a:lvl2pPr>
            <a:lvl3pPr lvl="2" rtl="0">
              <a:lnSpc>
                <a:spcPct val="115000"/>
              </a:lnSpc>
              <a:spcBef>
                <a:spcPts val="0"/>
              </a:spcBef>
              <a:spcAft>
                <a:spcPts val="0"/>
              </a:spcAft>
              <a:buSzPts val="4800"/>
              <a:buNone/>
              <a:defRPr sz="4800"/>
            </a:lvl3pPr>
            <a:lvl4pPr lvl="3" rtl="0">
              <a:lnSpc>
                <a:spcPct val="115000"/>
              </a:lnSpc>
              <a:spcBef>
                <a:spcPts val="0"/>
              </a:spcBef>
              <a:spcAft>
                <a:spcPts val="0"/>
              </a:spcAft>
              <a:buSzPts val="4800"/>
              <a:buNone/>
              <a:defRPr sz="4800"/>
            </a:lvl4pPr>
            <a:lvl5pPr lvl="4" rtl="0">
              <a:lnSpc>
                <a:spcPct val="115000"/>
              </a:lnSpc>
              <a:spcBef>
                <a:spcPts val="0"/>
              </a:spcBef>
              <a:spcAft>
                <a:spcPts val="0"/>
              </a:spcAft>
              <a:buSzPts val="4800"/>
              <a:buNone/>
              <a:defRPr sz="4800"/>
            </a:lvl5pPr>
            <a:lvl6pPr lvl="5" rtl="0">
              <a:lnSpc>
                <a:spcPct val="115000"/>
              </a:lnSpc>
              <a:spcBef>
                <a:spcPts val="0"/>
              </a:spcBef>
              <a:spcAft>
                <a:spcPts val="0"/>
              </a:spcAft>
              <a:buSzPts val="4800"/>
              <a:buNone/>
              <a:defRPr sz="4800"/>
            </a:lvl6pPr>
            <a:lvl7pPr lvl="6" rtl="0">
              <a:lnSpc>
                <a:spcPct val="115000"/>
              </a:lnSpc>
              <a:spcBef>
                <a:spcPts val="0"/>
              </a:spcBef>
              <a:spcAft>
                <a:spcPts val="0"/>
              </a:spcAft>
              <a:buSzPts val="4800"/>
              <a:buNone/>
              <a:defRPr sz="4800"/>
            </a:lvl7pPr>
            <a:lvl8pPr lvl="7" rtl="0">
              <a:lnSpc>
                <a:spcPct val="115000"/>
              </a:lnSpc>
              <a:spcBef>
                <a:spcPts val="0"/>
              </a:spcBef>
              <a:spcAft>
                <a:spcPts val="0"/>
              </a:spcAft>
              <a:buSzPts val="4800"/>
              <a:buNone/>
              <a:defRPr sz="4800"/>
            </a:lvl8pPr>
            <a:lvl9pPr lvl="8" rtl="0">
              <a:lnSpc>
                <a:spcPct val="115000"/>
              </a:lnSpc>
              <a:spcBef>
                <a:spcPts val="0"/>
              </a:spcBef>
              <a:spcAft>
                <a:spcPts val="0"/>
              </a:spcAft>
              <a:buSzPts val="4800"/>
              <a:buNone/>
              <a:defRPr sz="4800"/>
            </a:lvl9pPr>
          </a:lstStyle>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760" name="Shape 1760"/>
        <p:cNvGrpSpPr/>
        <p:nvPr/>
      </p:nvGrpSpPr>
      <p:grpSpPr>
        <a:xfrm>
          <a:off x="0" y="0"/>
          <a:ext cx="0" cy="0"/>
          <a:chOff x="0" y="0"/>
          <a:chExt cx="0" cy="0"/>
        </a:xfrm>
      </p:grpSpPr>
      <p:sp>
        <p:nvSpPr>
          <p:cNvPr id="1761" name="Google Shape;1761;p67"/>
          <p:cNvSpPr/>
          <p:nvPr/>
        </p:nvSpPr>
        <p:spPr>
          <a:xfrm>
            <a:off x="3022750" y="4556230"/>
            <a:ext cx="2541703" cy="1237997"/>
          </a:xfrm>
          <a:custGeom>
            <a:rect b="b" l="l" r="r" t="t"/>
            <a:pathLst>
              <a:path extrusionOk="0" h="6888" w="14141">
                <a:moveTo>
                  <a:pt x="5460" y="6557"/>
                </a:moveTo>
                <a:cubicBezTo>
                  <a:pt x="5371" y="6557"/>
                  <a:pt x="5300" y="6629"/>
                  <a:pt x="5300" y="6718"/>
                </a:cubicBezTo>
                <a:cubicBezTo>
                  <a:pt x="5300" y="6807"/>
                  <a:pt x="5371" y="6887"/>
                  <a:pt x="5460" y="6887"/>
                </a:cubicBezTo>
                <a:cubicBezTo>
                  <a:pt x="5550" y="6887"/>
                  <a:pt x="5630" y="6807"/>
                  <a:pt x="5630" y="6718"/>
                </a:cubicBezTo>
                <a:cubicBezTo>
                  <a:pt x="5630" y="6629"/>
                  <a:pt x="5550" y="6557"/>
                  <a:pt x="5460" y="6557"/>
                </a:cubicBezTo>
                <a:close/>
                <a:moveTo>
                  <a:pt x="6121" y="6557"/>
                </a:moveTo>
                <a:cubicBezTo>
                  <a:pt x="6040" y="6557"/>
                  <a:pt x="5960" y="6629"/>
                  <a:pt x="5960" y="6709"/>
                </a:cubicBezTo>
                <a:cubicBezTo>
                  <a:pt x="5951" y="6798"/>
                  <a:pt x="6022" y="6878"/>
                  <a:pt x="6112" y="6878"/>
                </a:cubicBezTo>
                <a:cubicBezTo>
                  <a:pt x="6201" y="6887"/>
                  <a:pt x="6281" y="6816"/>
                  <a:pt x="6281" y="6727"/>
                </a:cubicBezTo>
                <a:cubicBezTo>
                  <a:pt x="6290" y="6638"/>
                  <a:pt x="6210" y="6557"/>
                  <a:pt x="6121" y="6557"/>
                </a:cubicBezTo>
                <a:close/>
                <a:moveTo>
                  <a:pt x="4943" y="6709"/>
                </a:moveTo>
                <a:cubicBezTo>
                  <a:pt x="4943" y="6629"/>
                  <a:pt x="4863" y="6557"/>
                  <a:pt x="4782" y="6557"/>
                </a:cubicBezTo>
                <a:cubicBezTo>
                  <a:pt x="4693" y="6557"/>
                  <a:pt x="4613" y="6629"/>
                  <a:pt x="4613" y="6718"/>
                </a:cubicBezTo>
                <a:cubicBezTo>
                  <a:pt x="4613" y="6807"/>
                  <a:pt x="4693" y="6887"/>
                  <a:pt x="4782" y="6878"/>
                </a:cubicBezTo>
                <a:cubicBezTo>
                  <a:pt x="4872" y="6878"/>
                  <a:pt x="4943" y="6798"/>
                  <a:pt x="4943" y="6709"/>
                </a:cubicBezTo>
                <a:close/>
                <a:moveTo>
                  <a:pt x="6781" y="6557"/>
                </a:moveTo>
                <a:cubicBezTo>
                  <a:pt x="6683" y="6566"/>
                  <a:pt x="6629" y="6620"/>
                  <a:pt x="6620" y="6709"/>
                </a:cubicBezTo>
                <a:cubicBezTo>
                  <a:pt x="6611" y="6789"/>
                  <a:pt x="6683" y="6878"/>
                  <a:pt x="6772" y="6878"/>
                </a:cubicBezTo>
                <a:cubicBezTo>
                  <a:pt x="6861" y="6887"/>
                  <a:pt x="6941" y="6807"/>
                  <a:pt x="6941" y="6727"/>
                </a:cubicBezTo>
                <a:cubicBezTo>
                  <a:pt x="6941" y="6638"/>
                  <a:pt x="6870" y="6557"/>
                  <a:pt x="6781" y="6557"/>
                </a:cubicBezTo>
                <a:close/>
                <a:moveTo>
                  <a:pt x="7280" y="6718"/>
                </a:moveTo>
                <a:cubicBezTo>
                  <a:pt x="7280" y="6798"/>
                  <a:pt x="7352" y="6878"/>
                  <a:pt x="7432" y="6878"/>
                </a:cubicBezTo>
                <a:cubicBezTo>
                  <a:pt x="7521" y="6878"/>
                  <a:pt x="7601" y="6798"/>
                  <a:pt x="7601" y="6718"/>
                </a:cubicBezTo>
                <a:cubicBezTo>
                  <a:pt x="7593" y="6638"/>
                  <a:pt x="7521" y="6557"/>
                  <a:pt x="7441" y="6557"/>
                </a:cubicBezTo>
                <a:cubicBezTo>
                  <a:pt x="7352" y="6557"/>
                  <a:pt x="7280" y="6638"/>
                  <a:pt x="7280" y="6718"/>
                </a:cubicBezTo>
                <a:close/>
                <a:moveTo>
                  <a:pt x="4283" y="6727"/>
                </a:moveTo>
                <a:cubicBezTo>
                  <a:pt x="4283" y="6638"/>
                  <a:pt x="4203" y="6557"/>
                  <a:pt x="4122" y="6557"/>
                </a:cubicBezTo>
                <a:cubicBezTo>
                  <a:pt x="4033" y="6557"/>
                  <a:pt x="3962" y="6629"/>
                  <a:pt x="3962" y="6718"/>
                </a:cubicBezTo>
                <a:cubicBezTo>
                  <a:pt x="3953" y="6798"/>
                  <a:pt x="4033" y="6878"/>
                  <a:pt x="4122" y="6878"/>
                </a:cubicBezTo>
                <a:cubicBezTo>
                  <a:pt x="4203" y="6878"/>
                  <a:pt x="4283" y="6807"/>
                  <a:pt x="4283" y="6727"/>
                </a:cubicBezTo>
                <a:close/>
                <a:moveTo>
                  <a:pt x="5469" y="5879"/>
                </a:moveTo>
                <a:cubicBezTo>
                  <a:pt x="5389" y="5870"/>
                  <a:pt x="5309" y="5951"/>
                  <a:pt x="5300" y="6031"/>
                </a:cubicBezTo>
                <a:cubicBezTo>
                  <a:pt x="5300" y="6111"/>
                  <a:pt x="5371" y="6200"/>
                  <a:pt x="5460" y="6200"/>
                </a:cubicBezTo>
                <a:cubicBezTo>
                  <a:pt x="5541" y="6200"/>
                  <a:pt x="5621" y="6120"/>
                  <a:pt x="5621" y="6040"/>
                </a:cubicBezTo>
                <a:cubicBezTo>
                  <a:pt x="5621" y="5960"/>
                  <a:pt x="5550" y="5879"/>
                  <a:pt x="5469" y="5879"/>
                </a:cubicBezTo>
                <a:close/>
                <a:moveTo>
                  <a:pt x="6121" y="5879"/>
                </a:moveTo>
                <a:cubicBezTo>
                  <a:pt x="6040" y="5879"/>
                  <a:pt x="5960" y="5951"/>
                  <a:pt x="5960" y="6031"/>
                </a:cubicBezTo>
                <a:cubicBezTo>
                  <a:pt x="5960" y="6120"/>
                  <a:pt x="6040" y="6200"/>
                  <a:pt x="6121" y="6200"/>
                </a:cubicBezTo>
                <a:cubicBezTo>
                  <a:pt x="6210" y="6192"/>
                  <a:pt x="6281" y="6120"/>
                  <a:pt x="6281" y="6040"/>
                </a:cubicBezTo>
                <a:cubicBezTo>
                  <a:pt x="6281" y="5951"/>
                  <a:pt x="6201" y="5879"/>
                  <a:pt x="6121" y="5879"/>
                </a:cubicBezTo>
                <a:close/>
                <a:moveTo>
                  <a:pt x="4782" y="5879"/>
                </a:moveTo>
                <a:cubicBezTo>
                  <a:pt x="4702" y="5879"/>
                  <a:pt x="4622" y="5951"/>
                  <a:pt x="4622" y="6031"/>
                </a:cubicBezTo>
                <a:cubicBezTo>
                  <a:pt x="4622" y="6120"/>
                  <a:pt x="4693" y="6192"/>
                  <a:pt x="4774" y="6192"/>
                </a:cubicBezTo>
                <a:cubicBezTo>
                  <a:pt x="4863" y="6200"/>
                  <a:pt x="4934" y="6120"/>
                  <a:pt x="4934" y="6040"/>
                </a:cubicBezTo>
                <a:cubicBezTo>
                  <a:pt x="4943" y="5960"/>
                  <a:pt x="4863" y="5879"/>
                  <a:pt x="4782" y="5879"/>
                </a:cubicBezTo>
                <a:close/>
                <a:moveTo>
                  <a:pt x="3453" y="6566"/>
                </a:moveTo>
                <a:cubicBezTo>
                  <a:pt x="3364" y="6575"/>
                  <a:pt x="3310" y="6629"/>
                  <a:pt x="3310" y="6718"/>
                </a:cubicBezTo>
                <a:cubicBezTo>
                  <a:pt x="3302" y="6798"/>
                  <a:pt x="3382" y="6878"/>
                  <a:pt x="3462" y="6878"/>
                </a:cubicBezTo>
                <a:cubicBezTo>
                  <a:pt x="3551" y="6870"/>
                  <a:pt x="3623" y="6798"/>
                  <a:pt x="3614" y="6718"/>
                </a:cubicBezTo>
                <a:cubicBezTo>
                  <a:pt x="3614" y="6629"/>
                  <a:pt x="3534" y="6557"/>
                  <a:pt x="3453" y="6566"/>
                </a:cubicBezTo>
                <a:close/>
                <a:moveTo>
                  <a:pt x="6772" y="5879"/>
                </a:moveTo>
                <a:cubicBezTo>
                  <a:pt x="6692" y="5879"/>
                  <a:pt x="6620" y="5960"/>
                  <a:pt x="6620" y="6040"/>
                </a:cubicBezTo>
                <a:cubicBezTo>
                  <a:pt x="6620" y="6120"/>
                  <a:pt x="6700" y="6200"/>
                  <a:pt x="6781" y="6192"/>
                </a:cubicBezTo>
                <a:cubicBezTo>
                  <a:pt x="6861" y="6192"/>
                  <a:pt x="6941" y="6120"/>
                  <a:pt x="6941" y="6031"/>
                </a:cubicBezTo>
                <a:cubicBezTo>
                  <a:pt x="6932" y="5951"/>
                  <a:pt x="6861" y="5879"/>
                  <a:pt x="6772" y="5879"/>
                </a:cubicBezTo>
                <a:close/>
                <a:moveTo>
                  <a:pt x="4265" y="6049"/>
                </a:moveTo>
                <a:cubicBezTo>
                  <a:pt x="4274" y="5960"/>
                  <a:pt x="4229" y="5897"/>
                  <a:pt x="4140" y="5888"/>
                </a:cubicBezTo>
                <a:cubicBezTo>
                  <a:pt x="4042" y="5879"/>
                  <a:pt x="3971" y="5942"/>
                  <a:pt x="3971" y="6031"/>
                </a:cubicBezTo>
                <a:cubicBezTo>
                  <a:pt x="3971" y="6120"/>
                  <a:pt x="4015" y="6174"/>
                  <a:pt x="4113" y="6183"/>
                </a:cubicBezTo>
                <a:cubicBezTo>
                  <a:pt x="4203" y="6183"/>
                  <a:pt x="4265" y="6147"/>
                  <a:pt x="4265" y="6049"/>
                </a:cubicBezTo>
                <a:close/>
                <a:moveTo>
                  <a:pt x="7441" y="5888"/>
                </a:moveTo>
                <a:cubicBezTo>
                  <a:pt x="7352" y="5888"/>
                  <a:pt x="7298" y="5942"/>
                  <a:pt x="7289" y="6031"/>
                </a:cubicBezTo>
                <a:cubicBezTo>
                  <a:pt x="7280" y="6120"/>
                  <a:pt x="7352" y="6192"/>
                  <a:pt x="7441" y="6183"/>
                </a:cubicBezTo>
                <a:cubicBezTo>
                  <a:pt x="7539" y="6183"/>
                  <a:pt x="7584" y="6129"/>
                  <a:pt x="7584" y="6040"/>
                </a:cubicBezTo>
                <a:cubicBezTo>
                  <a:pt x="7584" y="5942"/>
                  <a:pt x="7530" y="5888"/>
                  <a:pt x="7441" y="5888"/>
                </a:cubicBezTo>
                <a:close/>
                <a:moveTo>
                  <a:pt x="8271" y="6727"/>
                </a:moveTo>
                <a:cubicBezTo>
                  <a:pt x="8271" y="6629"/>
                  <a:pt x="8217" y="6575"/>
                  <a:pt x="8128" y="6575"/>
                </a:cubicBezTo>
                <a:cubicBezTo>
                  <a:pt x="8039" y="6566"/>
                  <a:pt x="7967" y="6629"/>
                  <a:pt x="7967" y="6718"/>
                </a:cubicBezTo>
                <a:cubicBezTo>
                  <a:pt x="7976" y="6816"/>
                  <a:pt x="8030" y="6861"/>
                  <a:pt x="8119" y="6870"/>
                </a:cubicBezTo>
                <a:cubicBezTo>
                  <a:pt x="8208" y="6861"/>
                  <a:pt x="8271" y="6816"/>
                  <a:pt x="8271" y="6727"/>
                </a:cubicBezTo>
                <a:close/>
                <a:moveTo>
                  <a:pt x="5460" y="5228"/>
                </a:moveTo>
                <a:cubicBezTo>
                  <a:pt x="5362" y="5237"/>
                  <a:pt x="5318" y="5291"/>
                  <a:pt x="5318" y="5380"/>
                </a:cubicBezTo>
                <a:cubicBezTo>
                  <a:pt x="5318" y="5469"/>
                  <a:pt x="5371" y="5522"/>
                  <a:pt x="5460" y="5522"/>
                </a:cubicBezTo>
                <a:cubicBezTo>
                  <a:pt x="5559" y="5522"/>
                  <a:pt x="5603" y="5469"/>
                  <a:pt x="5612" y="5380"/>
                </a:cubicBezTo>
                <a:cubicBezTo>
                  <a:pt x="5603" y="5282"/>
                  <a:pt x="5550" y="5228"/>
                  <a:pt x="5460" y="5228"/>
                </a:cubicBezTo>
                <a:close/>
                <a:moveTo>
                  <a:pt x="5978" y="5371"/>
                </a:moveTo>
                <a:cubicBezTo>
                  <a:pt x="5969" y="5460"/>
                  <a:pt x="6014" y="5522"/>
                  <a:pt x="6112" y="5522"/>
                </a:cubicBezTo>
                <a:cubicBezTo>
                  <a:pt x="6201" y="5531"/>
                  <a:pt x="6263" y="5478"/>
                  <a:pt x="6263" y="5389"/>
                </a:cubicBezTo>
                <a:cubicBezTo>
                  <a:pt x="6272" y="5299"/>
                  <a:pt x="6219" y="5246"/>
                  <a:pt x="6130" y="5228"/>
                </a:cubicBezTo>
                <a:cubicBezTo>
                  <a:pt x="6040" y="5237"/>
                  <a:pt x="5978" y="5273"/>
                  <a:pt x="5978" y="5371"/>
                </a:cubicBezTo>
                <a:close/>
                <a:moveTo>
                  <a:pt x="4631" y="5389"/>
                </a:moveTo>
                <a:cubicBezTo>
                  <a:pt x="4640" y="5478"/>
                  <a:pt x="4693" y="5522"/>
                  <a:pt x="4782" y="5522"/>
                </a:cubicBezTo>
                <a:cubicBezTo>
                  <a:pt x="4863" y="5522"/>
                  <a:pt x="4925" y="5460"/>
                  <a:pt x="4925" y="5380"/>
                </a:cubicBezTo>
                <a:cubicBezTo>
                  <a:pt x="4925" y="5291"/>
                  <a:pt x="4863" y="5228"/>
                  <a:pt x="4774" y="5237"/>
                </a:cubicBezTo>
                <a:cubicBezTo>
                  <a:pt x="4693" y="5237"/>
                  <a:pt x="4631" y="5299"/>
                  <a:pt x="4631" y="5389"/>
                </a:cubicBezTo>
                <a:close/>
                <a:moveTo>
                  <a:pt x="2775" y="6575"/>
                </a:moveTo>
                <a:cubicBezTo>
                  <a:pt x="2695" y="6575"/>
                  <a:pt x="2641" y="6620"/>
                  <a:pt x="2632" y="6709"/>
                </a:cubicBezTo>
                <a:cubicBezTo>
                  <a:pt x="2624" y="6798"/>
                  <a:pt x="2686" y="6861"/>
                  <a:pt x="2775" y="6861"/>
                </a:cubicBezTo>
                <a:cubicBezTo>
                  <a:pt x="2856" y="6870"/>
                  <a:pt x="2927" y="6807"/>
                  <a:pt x="2927" y="6718"/>
                </a:cubicBezTo>
                <a:cubicBezTo>
                  <a:pt x="2927" y="6638"/>
                  <a:pt x="2864" y="6575"/>
                  <a:pt x="2775" y="6575"/>
                </a:cubicBezTo>
                <a:close/>
                <a:moveTo>
                  <a:pt x="6772" y="5237"/>
                </a:moveTo>
                <a:cubicBezTo>
                  <a:pt x="6683" y="5237"/>
                  <a:pt x="6638" y="5291"/>
                  <a:pt x="6638" y="5380"/>
                </a:cubicBezTo>
                <a:cubicBezTo>
                  <a:pt x="6638" y="5469"/>
                  <a:pt x="6683" y="5522"/>
                  <a:pt x="6781" y="5522"/>
                </a:cubicBezTo>
                <a:cubicBezTo>
                  <a:pt x="6861" y="5522"/>
                  <a:pt x="6923" y="5460"/>
                  <a:pt x="6923" y="5371"/>
                </a:cubicBezTo>
                <a:cubicBezTo>
                  <a:pt x="6923" y="5291"/>
                  <a:pt x="6861" y="5228"/>
                  <a:pt x="6772" y="5237"/>
                </a:cubicBezTo>
                <a:close/>
                <a:moveTo>
                  <a:pt x="8262" y="6049"/>
                </a:moveTo>
                <a:cubicBezTo>
                  <a:pt x="8271" y="5960"/>
                  <a:pt x="8208" y="5897"/>
                  <a:pt x="8128" y="5897"/>
                </a:cubicBezTo>
                <a:cubicBezTo>
                  <a:pt x="8039" y="5888"/>
                  <a:pt x="7976" y="5951"/>
                  <a:pt x="7976" y="6040"/>
                </a:cubicBezTo>
                <a:cubicBezTo>
                  <a:pt x="7976" y="6129"/>
                  <a:pt x="8030" y="6174"/>
                  <a:pt x="8110" y="6183"/>
                </a:cubicBezTo>
                <a:cubicBezTo>
                  <a:pt x="8199" y="6174"/>
                  <a:pt x="8253" y="6138"/>
                  <a:pt x="8262" y="6049"/>
                </a:cubicBezTo>
                <a:close/>
                <a:moveTo>
                  <a:pt x="3453" y="5888"/>
                </a:moveTo>
                <a:cubicBezTo>
                  <a:pt x="3364" y="5897"/>
                  <a:pt x="3319" y="5951"/>
                  <a:pt x="3319" y="6040"/>
                </a:cubicBezTo>
                <a:cubicBezTo>
                  <a:pt x="3319" y="6129"/>
                  <a:pt x="3373" y="6183"/>
                  <a:pt x="3462" y="6183"/>
                </a:cubicBezTo>
                <a:cubicBezTo>
                  <a:pt x="3551" y="6183"/>
                  <a:pt x="3614" y="6120"/>
                  <a:pt x="3605" y="6031"/>
                </a:cubicBezTo>
                <a:cubicBezTo>
                  <a:pt x="3605" y="5951"/>
                  <a:pt x="3542" y="5888"/>
                  <a:pt x="3453" y="5888"/>
                </a:cubicBezTo>
                <a:close/>
                <a:moveTo>
                  <a:pt x="4122" y="5237"/>
                </a:moveTo>
                <a:cubicBezTo>
                  <a:pt x="4042" y="5228"/>
                  <a:pt x="3971" y="5291"/>
                  <a:pt x="3980" y="5380"/>
                </a:cubicBezTo>
                <a:cubicBezTo>
                  <a:pt x="3980" y="5469"/>
                  <a:pt x="4024" y="5514"/>
                  <a:pt x="4113" y="5522"/>
                </a:cubicBezTo>
                <a:cubicBezTo>
                  <a:pt x="4203" y="5531"/>
                  <a:pt x="4265" y="5460"/>
                  <a:pt x="4265" y="5362"/>
                </a:cubicBezTo>
                <a:cubicBezTo>
                  <a:pt x="4256" y="5291"/>
                  <a:pt x="4212" y="5237"/>
                  <a:pt x="4122" y="5237"/>
                </a:cubicBezTo>
                <a:close/>
                <a:moveTo>
                  <a:pt x="8636" y="6709"/>
                </a:moveTo>
                <a:cubicBezTo>
                  <a:pt x="8627" y="6789"/>
                  <a:pt x="8690" y="6861"/>
                  <a:pt x="8770" y="6861"/>
                </a:cubicBezTo>
                <a:cubicBezTo>
                  <a:pt x="8859" y="6861"/>
                  <a:pt x="8922" y="6798"/>
                  <a:pt x="8922" y="6718"/>
                </a:cubicBezTo>
                <a:cubicBezTo>
                  <a:pt x="8922" y="6629"/>
                  <a:pt x="8868" y="6584"/>
                  <a:pt x="8788" y="6575"/>
                </a:cubicBezTo>
                <a:cubicBezTo>
                  <a:pt x="8699" y="6584"/>
                  <a:pt x="8645" y="6620"/>
                  <a:pt x="8636" y="6709"/>
                </a:cubicBezTo>
                <a:close/>
                <a:moveTo>
                  <a:pt x="7441" y="5237"/>
                </a:moveTo>
                <a:cubicBezTo>
                  <a:pt x="7361" y="5228"/>
                  <a:pt x="7289" y="5299"/>
                  <a:pt x="7298" y="5380"/>
                </a:cubicBezTo>
                <a:cubicBezTo>
                  <a:pt x="7298" y="5469"/>
                  <a:pt x="7343" y="5514"/>
                  <a:pt x="7432" y="5522"/>
                </a:cubicBezTo>
                <a:cubicBezTo>
                  <a:pt x="7512" y="5522"/>
                  <a:pt x="7584" y="5460"/>
                  <a:pt x="7584" y="5362"/>
                </a:cubicBezTo>
                <a:cubicBezTo>
                  <a:pt x="7575" y="5291"/>
                  <a:pt x="7530" y="5237"/>
                  <a:pt x="7441" y="5237"/>
                </a:cubicBezTo>
                <a:close/>
                <a:moveTo>
                  <a:pt x="5603" y="4728"/>
                </a:moveTo>
                <a:cubicBezTo>
                  <a:pt x="5612" y="4648"/>
                  <a:pt x="5559" y="4595"/>
                  <a:pt x="5478" y="4577"/>
                </a:cubicBezTo>
                <a:cubicBezTo>
                  <a:pt x="5398" y="4568"/>
                  <a:pt x="5318" y="4630"/>
                  <a:pt x="5318" y="4711"/>
                </a:cubicBezTo>
                <a:cubicBezTo>
                  <a:pt x="5318" y="4800"/>
                  <a:pt x="5371" y="4844"/>
                  <a:pt x="5452" y="4862"/>
                </a:cubicBezTo>
                <a:cubicBezTo>
                  <a:pt x="5541" y="4862"/>
                  <a:pt x="5594" y="4818"/>
                  <a:pt x="5603" y="4728"/>
                </a:cubicBezTo>
                <a:close/>
                <a:moveTo>
                  <a:pt x="6121" y="4577"/>
                </a:moveTo>
                <a:cubicBezTo>
                  <a:pt x="6031" y="4577"/>
                  <a:pt x="5987" y="4630"/>
                  <a:pt x="5978" y="4720"/>
                </a:cubicBezTo>
                <a:cubicBezTo>
                  <a:pt x="5978" y="4800"/>
                  <a:pt x="6040" y="4862"/>
                  <a:pt x="6130" y="4862"/>
                </a:cubicBezTo>
                <a:cubicBezTo>
                  <a:pt x="6210" y="4853"/>
                  <a:pt x="6254" y="4800"/>
                  <a:pt x="6263" y="4720"/>
                </a:cubicBezTo>
                <a:cubicBezTo>
                  <a:pt x="6254" y="4630"/>
                  <a:pt x="6210" y="4577"/>
                  <a:pt x="6121" y="4577"/>
                </a:cubicBezTo>
                <a:close/>
                <a:moveTo>
                  <a:pt x="3319" y="5380"/>
                </a:moveTo>
                <a:cubicBezTo>
                  <a:pt x="3319" y="5469"/>
                  <a:pt x="3373" y="5514"/>
                  <a:pt x="3462" y="5522"/>
                </a:cubicBezTo>
                <a:cubicBezTo>
                  <a:pt x="3542" y="5522"/>
                  <a:pt x="3614" y="5451"/>
                  <a:pt x="3605" y="5371"/>
                </a:cubicBezTo>
                <a:cubicBezTo>
                  <a:pt x="3596" y="5282"/>
                  <a:pt x="3542" y="5237"/>
                  <a:pt x="3453" y="5237"/>
                </a:cubicBezTo>
                <a:cubicBezTo>
                  <a:pt x="3373" y="5246"/>
                  <a:pt x="3319" y="5291"/>
                  <a:pt x="3319" y="5380"/>
                </a:cubicBezTo>
                <a:close/>
                <a:moveTo>
                  <a:pt x="2918" y="6040"/>
                </a:moveTo>
                <a:cubicBezTo>
                  <a:pt x="2918" y="5951"/>
                  <a:pt x="2864" y="5897"/>
                  <a:pt x="2784" y="5897"/>
                </a:cubicBezTo>
                <a:cubicBezTo>
                  <a:pt x="2695" y="5888"/>
                  <a:pt x="2632" y="5960"/>
                  <a:pt x="2641" y="6049"/>
                </a:cubicBezTo>
                <a:cubicBezTo>
                  <a:pt x="2641" y="6129"/>
                  <a:pt x="2695" y="6174"/>
                  <a:pt x="2784" y="6183"/>
                </a:cubicBezTo>
                <a:cubicBezTo>
                  <a:pt x="2864" y="6165"/>
                  <a:pt x="2918" y="6120"/>
                  <a:pt x="2918" y="6040"/>
                </a:cubicBezTo>
                <a:close/>
                <a:moveTo>
                  <a:pt x="2124" y="6584"/>
                </a:moveTo>
                <a:cubicBezTo>
                  <a:pt x="2035" y="6575"/>
                  <a:pt x="1981" y="6629"/>
                  <a:pt x="1981" y="6718"/>
                </a:cubicBezTo>
                <a:cubicBezTo>
                  <a:pt x="1981" y="6798"/>
                  <a:pt x="2035" y="6852"/>
                  <a:pt x="2115" y="6861"/>
                </a:cubicBezTo>
                <a:cubicBezTo>
                  <a:pt x="2204" y="6861"/>
                  <a:pt x="2249" y="6807"/>
                  <a:pt x="2267" y="6727"/>
                </a:cubicBezTo>
                <a:cubicBezTo>
                  <a:pt x="2258" y="6638"/>
                  <a:pt x="2213" y="6584"/>
                  <a:pt x="2124" y="6584"/>
                </a:cubicBezTo>
                <a:close/>
                <a:moveTo>
                  <a:pt x="4782" y="4577"/>
                </a:moveTo>
                <a:cubicBezTo>
                  <a:pt x="4693" y="4577"/>
                  <a:pt x="4640" y="4630"/>
                  <a:pt x="4640" y="4720"/>
                </a:cubicBezTo>
                <a:cubicBezTo>
                  <a:pt x="4640" y="4800"/>
                  <a:pt x="4693" y="4853"/>
                  <a:pt x="4774" y="4862"/>
                </a:cubicBezTo>
                <a:cubicBezTo>
                  <a:pt x="4863" y="4862"/>
                  <a:pt x="4907" y="4809"/>
                  <a:pt x="4925" y="4720"/>
                </a:cubicBezTo>
                <a:cubicBezTo>
                  <a:pt x="4907" y="4639"/>
                  <a:pt x="4872" y="4577"/>
                  <a:pt x="4782" y="4577"/>
                </a:cubicBezTo>
                <a:moveTo>
                  <a:pt x="6638" y="4711"/>
                </a:moveTo>
                <a:cubicBezTo>
                  <a:pt x="6638" y="4800"/>
                  <a:pt x="6692" y="4853"/>
                  <a:pt x="6772" y="4862"/>
                </a:cubicBezTo>
                <a:cubicBezTo>
                  <a:pt x="6861" y="4862"/>
                  <a:pt x="6915" y="4809"/>
                  <a:pt x="6915" y="4728"/>
                </a:cubicBezTo>
                <a:cubicBezTo>
                  <a:pt x="6923" y="4639"/>
                  <a:pt x="6870" y="4595"/>
                  <a:pt x="6781" y="4577"/>
                </a:cubicBezTo>
                <a:cubicBezTo>
                  <a:pt x="6700" y="4586"/>
                  <a:pt x="6647" y="4630"/>
                  <a:pt x="6638" y="4711"/>
                </a:cubicBezTo>
                <a:close/>
                <a:moveTo>
                  <a:pt x="9296" y="6718"/>
                </a:moveTo>
                <a:cubicBezTo>
                  <a:pt x="9296" y="6798"/>
                  <a:pt x="9350" y="6852"/>
                  <a:pt x="9430" y="6861"/>
                </a:cubicBezTo>
                <a:cubicBezTo>
                  <a:pt x="9520" y="6861"/>
                  <a:pt x="9573" y="6807"/>
                  <a:pt x="9573" y="6727"/>
                </a:cubicBezTo>
                <a:cubicBezTo>
                  <a:pt x="9582" y="6638"/>
                  <a:pt x="9528" y="6593"/>
                  <a:pt x="9439" y="6575"/>
                </a:cubicBezTo>
                <a:cubicBezTo>
                  <a:pt x="9359" y="6593"/>
                  <a:pt x="9296" y="6629"/>
                  <a:pt x="9296" y="6718"/>
                </a:cubicBezTo>
                <a:close/>
                <a:moveTo>
                  <a:pt x="8262" y="5371"/>
                </a:moveTo>
                <a:cubicBezTo>
                  <a:pt x="8253" y="5291"/>
                  <a:pt x="8199" y="5237"/>
                  <a:pt x="8119" y="5237"/>
                </a:cubicBezTo>
                <a:cubicBezTo>
                  <a:pt x="8030" y="5246"/>
                  <a:pt x="7976" y="5299"/>
                  <a:pt x="7985" y="5380"/>
                </a:cubicBezTo>
                <a:cubicBezTo>
                  <a:pt x="7985" y="5469"/>
                  <a:pt x="8039" y="5514"/>
                  <a:pt x="8128" y="5522"/>
                </a:cubicBezTo>
                <a:cubicBezTo>
                  <a:pt x="8208" y="5505"/>
                  <a:pt x="8262" y="5460"/>
                  <a:pt x="8262" y="5371"/>
                </a:cubicBezTo>
                <a:close/>
                <a:moveTo>
                  <a:pt x="2784" y="5246"/>
                </a:moveTo>
                <a:cubicBezTo>
                  <a:pt x="2704" y="5237"/>
                  <a:pt x="2641" y="5291"/>
                  <a:pt x="2641" y="5380"/>
                </a:cubicBezTo>
                <a:cubicBezTo>
                  <a:pt x="2641" y="5460"/>
                  <a:pt x="2695" y="5514"/>
                  <a:pt x="2775" y="5514"/>
                </a:cubicBezTo>
                <a:cubicBezTo>
                  <a:pt x="2856" y="5522"/>
                  <a:pt x="2909" y="5460"/>
                  <a:pt x="2918" y="5380"/>
                </a:cubicBezTo>
                <a:cubicBezTo>
                  <a:pt x="2909" y="5299"/>
                  <a:pt x="2864" y="5246"/>
                  <a:pt x="2784" y="5246"/>
                </a:cubicBezTo>
                <a:close/>
                <a:moveTo>
                  <a:pt x="7432" y="4586"/>
                </a:moveTo>
                <a:cubicBezTo>
                  <a:pt x="7352" y="4586"/>
                  <a:pt x="7307" y="4630"/>
                  <a:pt x="7298" y="4711"/>
                </a:cubicBezTo>
                <a:cubicBezTo>
                  <a:pt x="7298" y="4800"/>
                  <a:pt x="7352" y="4853"/>
                  <a:pt x="7432" y="4853"/>
                </a:cubicBezTo>
                <a:cubicBezTo>
                  <a:pt x="7521" y="4862"/>
                  <a:pt x="7566" y="4809"/>
                  <a:pt x="7575" y="4720"/>
                </a:cubicBezTo>
                <a:cubicBezTo>
                  <a:pt x="7566" y="4639"/>
                  <a:pt x="7521" y="4577"/>
                  <a:pt x="7432" y="4586"/>
                </a:cubicBezTo>
                <a:close/>
                <a:moveTo>
                  <a:pt x="3980" y="4728"/>
                </a:moveTo>
                <a:cubicBezTo>
                  <a:pt x="3988" y="4809"/>
                  <a:pt x="4033" y="4853"/>
                  <a:pt x="4113" y="4853"/>
                </a:cubicBezTo>
                <a:cubicBezTo>
                  <a:pt x="4203" y="4862"/>
                  <a:pt x="4256" y="4809"/>
                  <a:pt x="4256" y="4720"/>
                </a:cubicBezTo>
                <a:cubicBezTo>
                  <a:pt x="4256" y="4630"/>
                  <a:pt x="4203" y="4586"/>
                  <a:pt x="4122" y="4577"/>
                </a:cubicBezTo>
                <a:cubicBezTo>
                  <a:pt x="4033" y="4595"/>
                  <a:pt x="3980" y="4639"/>
                  <a:pt x="3980" y="4728"/>
                </a:cubicBezTo>
                <a:close/>
                <a:moveTo>
                  <a:pt x="8779" y="5897"/>
                </a:moveTo>
                <a:cubicBezTo>
                  <a:pt x="8690" y="5897"/>
                  <a:pt x="8636" y="5951"/>
                  <a:pt x="8636" y="6040"/>
                </a:cubicBezTo>
                <a:cubicBezTo>
                  <a:pt x="8645" y="6129"/>
                  <a:pt x="8699" y="6183"/>
                  <a:pt x="8779" y="6174"/>
                </a:cubicBezTo>
                <a:cubicBezTo>
                  <a:pt x="8868" y="6174"/>
                  <a:pt x="8913" y="6120"/>
                  <a:pt x="8922" y="6031"/>
                </a:cubicBezTo>
                <a:cubicBezTo>
                  <a:pt x="8904" y="5951"/>
                  <a:pt x="8859" y="5897"/>
                  <a:pt x="8779" y="5897"/>
                </a:cubicBezTo>
                <a:close/>
                <a:moveTo>
                  <a:pt x="5594" y="4042"/>
                </a:moveTo>
                <a:cubicBezTo>
                  <a:pt x="5603" y="3961"/>
                  <a:pt x="5550" y="3908"/>
                  <a:pt x="5469" y="3899"/>
                </a:cubicBezTo>
                <a:cubicBezTo>
                  <a:pt x="5398" y="3890"/>
                  <a:pt x="5318" y="3970"/>
                  <a:pt x="5327" y="4042"/>
                </a:cubicBezTo>
                <a:cubicBezTo>
                  <a:pt x="5336" y="4122"/>
                  <a:pt x="5380" y="4166"/>
                  <a:pt x="5460" y="4175"/>
                </a:cubicBezTo>
                <a:cubicBezTo>
                  <a:pt x="5541" y="4166"/>
                  <a:pt x="5594" y="4122"/>
                  <a:pt x="5594" y="4042"/>
                </a:cubicBezTo>
                <a:close/>
                <a:moveTo>
                  <a:pt x="2124" y="5897"/>
                </a:moveTo>
                <a:cubicBezTo>
                  <a:pt x="2035" y="5897"/>
                  <a:pt x="1981" y="5951"/>
                  <a:pt x="1981" y="6040"/>
                </a:cubicBezTo>
                <a:cubicBezTo>
                  <a:pt x="1990" y="6120"/>
                  <a:pt x="2035" y="6174"/>
                  <a:pt x="2115" y="6174"/>
                </a:cubicBezTo>
                <a:cubicBezTo>
                  <a:pt x="2204" y="6174"/>
                  <a:pt x="2249" y="6120"/>
                  <a:pt x="2258" y="6031"/>
                </a:cubicBezTo>
                <a:cubicBezTo>
                  <a:pt x="2249" y="5951"/>
                  <a:pt x="2204" y="5897"/>
                  <a:pt x="2124" y="5897"/>
                </a:cubicBezTo>
                <a:close/>
                <a:moveTo>
                  <a:pt x="3471" y="4586"/>
                </a:moveTo>
                <a:cubicBezTo>
                  <a:pt x="3391" y="4577"/>
                  <a:pt x="3337" y="4630"/>
                  <a:pt x="3328" y="4711"/>
                </a:cubicBezTo>
                <a:cubicBezTo>
                  <a:pt x="3319" y="4782"/>
                  <a:pt x="3391" y="4862"/>
                  <a:pt x="3462" y="4853"/>
                </a:cubicBezTo>
                <a:cubicBezTo>
                  <a:pt x="3542" y="4853"/>
                  <a:pt x="3587" y="4800"/>
                  <a:pt x="3596" y="4720"/>
                </a:cubicBezTo>
                <a:cubicBezTo>
                  <a:pt x="3587" y="4639"/>
                  <a:pt x="3551" y="4586"/>
                  <a:pt x="3471" y="4586"/>
                </a:cubicBezTo>
                <a:close/>
                <a:moveTo>
                  <a:pt x="6130" y="3926"/>
                </a:moveTo>
                <a:cubicBezTo>
                  <a:pt x="6049" y="3926"/>
                  <a:pt x="5996" y="3970"/>
                  <a:pt x="5987" y="4050"/>
                </a:cubicBezTo>
                <a:cubicBezTo>
                  <a:pt x="5978" y="4122"/>
                  <a:pt x="6049" y="4202"/>
                  <a:pt x="6121" y="4193"/>
                </a:cubicBezTo>
                <a:cubicBezTo>
                  <a:pt x="6201" y="4193"/>
                  <a:pt x="6245" y="4140"/>
                  <a:pt x="6254" y="4059"/>
                </a:cubicBezTo>
                <a:cubicBezTo>
                  <a:pt x="6245" y="3988"/>
                  <a:pt x="6210" y="3935"/>
                  <a:pt x="6130" y="3926"/>
                </a:cubicBezTo>
                <a:close/>
                <a:moveTo>
                  <a:pt x="8779" y="5246"/>
                </a:moveTo>
                <a:cubicBezTo>
                  <a:pt x="8699" y="5246"/>
                  <a:pt x="8654" y="5299"/>
                  <a:pt x="8645" y="5380"/>
                </a:cubicBezTo>
                <a:cubicBezTo>
                  <a:pt x="8636" y="5451"/>
                  <a:pt x="8717" y="5522"/>
                  <a:pt x="8788" y="5514"/>
                </a:cubicBezTo>
                <a:cubicBezTo>
                  <a:pt x="8868" y="5505"/>
                  <a:pt x="8904" y="5451"/>
                  <a:pt x="8913" y="5380"/>
                </a:cubicBezTo>
                <a:cubicBezTo>
                  <a:pt x="8904" y="5299"/>
                  <a:pt x="8859" y="5246"/>
                  <a:pt x="8779" y="5246"/>
                </a:cubicBezTo>
                <a:close/>
                <a:moveTo>
                  <a:pt x="7985" y="4711"/>
                </a:moveTo>
                <a:cubicBezTo>
                  <a:pt x="7985" y="4791"/>
                  <a:pt x="8030" y="4844"/>
                  <a:pt x="8110" y="4853"/>
                </a:cubicBezTo>
                <a:cubicBezTo>
                  <a:pt x="8181" y="4862"/>
                  <a:pt x="8262" y="4791"/>
                  <a:pt x="8253" y="4720"/>
                </a:cubicBezTo>
                <a:cubicBezTo>
                  <a:pt x="8253" y="4639"/>
                  <a:pt x="8199" y="4595"/>
                  <a:pt x="8128" y="4586"/>
                </a:cubicBezTo>
                <a:cubicBezTo>
                  <a:pt x="8048" y="4595"/>
                  <a:pt x="7994" y="4630"/>
                  <a:pt x="7985" y="4711"/>
                </a:cubicBezTo>
                <a:close/>
                <a:moveTo>
                  <a:pt x="9439" y="5897"/>
                </a:moveTo>
                <a:cubicBezTo>
                  <a:pt x="9359" y="5906"/>
                  <a:pt x="9314" y="5951"/>
                  <a:pt x="9305" y="6031"/>
                </a:cubicBezTo>
                <a:cubicBezTo>
                  <a:pt x="9296" y="6102"/>
                  <a:pt x="9368" y="6183"/>
                  <a:pt x="9439" y="6174"/>
                </a:cubicBezTo>
                <a:cubicBezTo>
                  <a:pt x="9520" y="6165"/>
                  <a:pt x="9564" y="6120"/>
                  <a:pt x="9573" y="6040"/>
                </a:cubicBezTo>
                <a:cubicBezTo>
                  <a:pt x="9573" y="5969"/>
                  <a:pt x="9511" y="5897"/>
                  <a:pt x="9439" y="5897"/>
                </a:cubicBezTo>
                <a:close/>
                <a:moveTo>
                  <a:pt x="6781" y="3926"/>
                </a:moveTo>
                <a:cubicBezTo>
                  <a:pt x="6700" y="3926"/>
                  <a:pt x="6647" y="3979"/>
                  <a:pt x="6647" y="4050"/>
                </a:cubicBezTo>
                <a:cubicBezTo>
                  <a:pt x="6647" y="4140"/>
                  <a:pt x="6692" y="4193"/>
                  <a:pt x="6772" y="4193"/>
                </a:cubicBezTo>
                <a:cubicBezTo>
                  <a:pt x="6861" y="4193"/>
                  <a:pt x="6906" y="4140"/>
                  <a:pt x="6915" y="4059"/>
                </a:cubicBezTo>
                <a:cubicBezTo>
                  <a:pt x="6906" y="3979"/>
                  <a:pt x="6861" y="3926"/>
                  <a:pt x="6781" y="3926"/>
                </a:cubicBezTo>
                <a:close/>
                <a:moveTo>
                  <a:pt x="1455" y="6584"/>
                </a:moveTo>
                <a:cubicBezTo>
                  <a:pt x="1384" y="6593"/>
                  <a:pt x="1330" y="6638"/>
                  <a:pt x="1330" y="6718"/>
                </a:cubicBezTo>
                <a:cubicBezTo>
                  <a:pt x="1330" y="6798"/>
                  <a:pt x="1384" y="6852"/>
                  <a:pt x="1464" y="6852"/>
                </a:cubicBezTo>
                <a:cubicBezTo>
                  <a:pt x="1544" y="6852"/>
                  <a:pt x="1589" y="6798"/>
                  <a:pt x="1598" y="6718"/>
                </a:cubicBezTo>
                <a:cubicBezTo>
                  <a:pt x="1580" y="6638"/>
                  <a:pt x="1544" y="6584"/>
                  <a:pt x="1455" y="6584"/>
                </a:cubicBezTo>
                <a:close/>
                <a:moveTo>
                  <a:pt x="4774" y="3908"/>
                </a:moveTo>
                <a:cubicBezTo>
                  <a:pt x="4702" y="3908"/>
                  <a:pt x="4649" y="3961"/>
                  <a:pt x="4649" y="4033"/>
                </a:cubicBezTo>
                <a:cubicBezTo>
                  <a:pt x="4649" y="4113"/>
                  <a:pt x="4702" y="4166"/>
                  <a:pt x="4782" y="4166"/>
                </a:cubicBezTo>
                <a:cubicBezTo>
                  <a:pt x="4863" y="4166"/>
                  <a:pt x="4907" y="4113"/>
                  <a:pt x="4916" y="4033"/>
                </a:cubicBezTo>
                <a:cubicBezTo>
                  <a:pt x="4898" y="3952"/>
                  <a:pt x="4854" y="3899"/>
                  <a:pt x="4774" y="3908"/>
                </a:cubicBezTo>
                <a:close/>
                <a:moveTo>
                  <a:pt x="10251" y="6727"/>
                </a:moveTo>
                <a:cubicBezTo>
                  <a:pt x="10251" y="6647"/>
                  <a:pt x="10206" y="6593"/>
                  <a:pt x="10117" y="6593"/>
                </a:cubicBezTo>
                <a:cubicBezTo>
                  <a:pt x="10046" y="6584"/>
                  <a:pt x="9992" y="6638"/>
                  <a:pt x="9992" y="6709"/>
                </a:cubicBezTo>
                <a:cubicBezTo>
                  <a:pt x="9983" y="6789"/>
                  <a:pt x="10037" y="6843"/>
                  <a:pt x="10117" y="6852"/>
                </a:cubicBezTo>
                <a:cubicBezTo>
                  <a:pt x="10198" y="6843"/>
                  <a:pt x="10242" y="6798"/>
                  <a:pt x="10251" y="6727"/>
                </a:cubicBezTo>
                <a:close/>
                <a:moveTo>
                  <a:pt x="7441" y="3935"/>
                </a:moveTo>
                <a:cubicBezTo>
                  <a:pt x="7361" y="3926"/>
                  <a:pt x="7307" y="3979"/>
                  <a:pt x="7307" y="4059"/>
                </a:cubicBezTo>
                <a:cubicBezTo>
                  <a:pt x="7307" y="4131"/>
                  <a:pt x="7352" y="4184"/>
                  <a:pt x="7432" y="4193"/>
                </a:cubicBezTo>
                <a:cubicBezTo>
                  <a:pt x="7512" y="4193"/>
                  <a:pt x="7557" y="4140"/>
                  <a:pt x="7566" y="4059"/>
                </a:cubicBezTo>
                <a:cubicBezTo>
                  <a:pt x="7566" y="3988"/>
                  <a:pt x="7521" y="3935"/>
                  <a:pt x="7441" y="3935"/>
                </a:cubicBezTo>
                <a:close/>
                <a:moveTo>
                  <a:pt x="2124" y="5246"/>
                </a:moveTo>
                <a:cubicBezTo>
                  <a:pt x="2044" y="5246"/>
                  <a:pt x="1990" y="5299"/>
                  <a:pt x="1990" y="5380"/>
                </a:cubicBezTo>
                <a:cubicBezTo>
                  <a:pt x="1990" y="5451"/>
                  <a:pt x="2035" y="5505"/>
                  <a:pt x="2115" y="5505"/>
                </a:cubicBezTo>
                <a:cubicBezTo>
                  <a:pt x="2195" y="5514"/>
                  <a:pt x="2240" y="5460"/>
                  <a:pt x="2249" y="5380"/>
                </a:cubicBezTo>
                <a:cubicBezTo>
                  <a:pt x="2249" y="5308"/>
                  <a:pt x="2204" y="5255"/>
                  <a:pt x="2124" y="5246"/>
                </a:cubicBezTo>
                <a:close/>
                <a:moveTo>
                  <a:pt x="3988" y="4033"/>
                </a:moveTo>
                <a:cubicBezTo>
                  <a:pt x="3988" y="4113"/>
                  <a:pt x="4042" y="4166"/>
                  <a:pt x="4122" y="4166"/>
                </a:cubicBezTo>
                <a:cubicBezTo>
                  <a:pt x="4203" y="4166"/>
                  <a:pt x="4256" y="4113"/>
                  <a:pt x="4247" y="4033"/>
                </a:cubicBezTo>
                <a:cubicBezTo>
                  <a:pt x="4247" y="3952"/>
                  <a:pt x="4194" y="3917"/>
                  <a:pt x="4122" y="3908"/>
                </a:cubicBezTo>
                <a:cubicBezTo>
                  <a:pt x="4042" y="3917"/>
                  <a:pt x="3988" y="3961"/>
                  <a:pt x="3988" y="4033"/>
                </a:cubicBezTo>
                <a:close/>
                <a:moveTo>
                  <a:pt x="2784" y="4586"/>
                </a:moveTo>
                <a:cubicBezTo>
                  <a:pt x="2704" y="4586"/>
                  <a:pt x="2650" y="4639"/>
                  <a:pt x="2650" y="4720"/>
                </a:cubicBezTo>
                <a:cubicBezTo>
                  <a:pt x="2650" y="4791"/>
                  <a:pt x="2695" y="4844"/>
                  <a:pt x="2775" y="4844"/>
                </a:cubicBezTo>
                <a:cubicBezTo>
                  <a:pt x="2856" y="4853"/>
                  <a:pt x="2900" y="4800"/>
                  <a:pt x="2909" y="4720"/>
                </a:cubicBezTo>
                <a:cubicBezTo>
                  <a:pt x="2900" y="4648"/>
                  <a:pt x="2864" y="4595"/>
                  <a:pt x="2784" y="4586"/>
                </a:cubicBezTo>
                <a:close/>
                <a:moveTo>
                  <a:pt x="1464" y="5915"/>
                </a:moveTo>
                <a:cubicBezTo>
                  <a:pt x="1384" y="5915"/>
                  <a:pt x="1339" y="5960"/>
                  <a:pt x="1339" y="6040"/>
                </a:cubicBezTo>
                <a:cubicBezTo>
                  <a:pt x="1339" y="6111"/>
                  <a:pt x="1384" y="6165"/>
                  <a:pt x="1464" y="6165"/>
                </a:cubicBezTo>
                <a:cubicBezTo>
                  <a:pt x="1544" y="6165"/>
                  <a:pt x="1580" y="6120"/>
                  <a:pt x="1589" y="6031"/>
                </a:cubicBezTo>
                <a:cubicBezTo>
                  <a:pt x="1580" y="5960"/>
                  <a:pt x="1544" y="5915"/>
                  <a:pt x="1464" y="5915"/>
                </a:cubicBezTo>
                <a:close/>
                <a:moveTo>
                  <a:pt x="9448" y="5255"/>
                </a:moveTo>
                <a:cubicBezTo>
                  <a:pt x="9368" y="5246"/>
                  <a:pt x="9323" y="5291"/>
                  <a:pt x="9314" y="5371"/>
                </a:cubicBezTo>
                <a:cubicBezTo>
                  <a:pt x="9305" y="5442"/>
                  <a:pt x="9350" y="5496"/>
                  <a:pt x="9430" y="5505"/>
                </a:cubicBezTo>
                <a:cubicBezTo>
                  <a:pt x="9502" y="5505"/>
                  <a:pt x="9555" y="5469"/>
                  <a:pt x="9564" y="5389"/>
                </a:cubicBezTo>
                <a:cubicBezTo>
                  <a:pt x="9564" y="5308"/>
                  <a:pt x="9528" y="5255"/>
                  <a:pt x="9448" y="5255"/>
                </a:cubicBezTo>
                <a:close/>
                <a:moveTo>
                  <a:pt x="3462" y="3917"/>
                </a:moveTo>
                <a:cubicBezTo>
                  <a:pt x="3382" y="3908"/>
                  <a:pt x="3337" y="3952"/>
                  <a:pt x="3337" y="4033"/>
                </a:cubicBezTo>
                <a:cubicBezTo>
                  <a:pt x="3337" y="4113"/>
                  <a:pt x="3382" y="4158"/>
                  <a:pt x="3462" y="4158"/>
                </a:cubicBezTo>
                <a:cubicBezTo>
                  <a:pt x="3542" y="4166"/>
                  <a:pt x="3578" y="4122"/>
                  <a:pt x="3587" y="4042"/>
                </a:cubicBezTo>
                <a:cubicBezTo>
                  <a:pt x="3587" y="3961"/>
                  <a:pt x="3542" y="3917"/>
                  <a:pt x="3462" y="3917"/>
                </a:cubicBezTo>
                <a:close/>
                <a:moveTo>
                  <a:pt x="8654" y="4711"/>
                </a:moveTo>
                <a:cubicBezTo>
                  <a:pt x="8654" y="4791"/>
                  <a:pt x="8690" y="4836"/>
                  <a:pt x="8770" y="4844"/>
                </a:cubicBezTo>
                <a:cubicBezTo>
                  <a:pt x="8850" y="4844"/>
                  <a:pt x="8895" y="4809"/>
                  <a:pt x="8904" y="4728"/>
                </a:cubicBezTo>
                <a:cubicBezTo>
                  <a:pt x="8904" y="4648"/>
                  <a:pt x="8868" y="4604"/>
                  <a:pt x="8788" y="4595"/>
                </a:cubicBezTo>
                <a:cubicBezTo>
                  <a:pt x="8708" y="4595"/>
                  <a:pt x="8663" y="4630"/>
                  <a:pt x="8654" y="4711"/>
                </a:cubicBezTo>
                <a:moveTo>
                  <a:pt x="8244" y="4059"/>
                </a:moveTo>
                <a:cubicBezTo>
                  <a:pt x="8244" y="3988"/>
                  <a:pt x="8199" y="3943"/>
                  <a:pt x="8128" y="3935"/>
                </a:cubicBezTo>
                <a:cubicBezTo>
                  <a:pt x="8048" y="3935"/>
                  <a:pt x="8003" y="3979"/>
                  <a:pt x="7994" y="4059"/>
                </a:cubicBezTo>
                <a:cubicBezTo>
                  <a:pt x="7994" y="4140"/>
                  <a:pt x="8039" y="4175"/>
                  <a:pt x="8119" y="4184"/>
                </a:cubicBezTo>
                <a:cubicBezTo>
                  <a:pt x="8199" y="4175"/>
                  <a:pt x="8244" y="4140"/>
                  <a:pt x="8244" y="4059"/>
                </a:cubicBezTo>
                <a:close/>
                <a:moveTo>
                  <a:pt x="10001" y="6031"/>
                </a:moveTo>
                <a:cubicBezTo>
                  <a:pt x="9992" y="6111"/>
                  <a:pt x="10037" y="6156"/>
                  <a:pt x="10108" y="6156"/>
                </a:cubicBezTo>
                <a:cubicBezTo>
                  <a:pt x="10189" y="6165"/>
                  <a:pt x="10242" y="6129"/>
                  <a:pt x="10242" y="6049"/>
                </a:cubicBezTo>
                <a:cubicBezTo>
                  <a:pt x="10242" y="5969"/>
                  <a:pt x="10206" y="5924"/>
                  <a:pt x="10126" y="5915"/>
                </a:cubicBezTo>
                <a:cubicBezTo>
                  <a:pt x="10046" y="5915"/>
                  <a:pt x="10001" y="5951"/>
                  <a:pt x="10001" y="6031"/>
                </a:cubicBezTo>
                <a:close/>
                <a:moveTo>
                  <a:pt x="2659" y="4042"/>
                </a:moveTo>
                <a:cubicBezTo>
                  <a:pt x="2659" y="4113"/>
                  <a:pt x="2704" y="4158"/>
                  <a:pt x="2775" y="4158"/>
                </a:cubicBezTo>
                <a:cubicBezTo>
                  <a:pt x="2856" y="4158"/>
                  <a:pt x="2900" y="4113"/>
                  <a:pt x="2900" y="4033"/>
                </a:cubicBezTo>
                <a:cubicBezTo>
                  <a:pt x="2891" y="3952"/>
                  <a:pt x="2847" y="3917"/>
                  <a:pt x="2775" y="3917"/>
                </a:cubicBezTo>
                <a:cubicBezTo>
                  <a:pt x="2704" y="3926"/>
                  <a:pt x="2659" y="3961"/>
                  <a:pt x="2659" y="4042"/>
                </a:cubicBezTo>
                <a:close/>
                <a:moveTo>
                  <a:pt x="8895" y="4068"/>
                </a:moveTo>
                <a:cubicBezTo>
                  <a:pt x="8904" y="3988"/>
                  <a:pt x="8859" y="3943"/>
                  <a:pt x="8779" y="3943"/>
                </a:cubicBezTo>
                <a:cubicBezTo>
                  <a:pt x="8699" y="3943"/>
                  <a:pt x="8663" y="3988"/>
                  <a:pt x="8663" y="4059"/>
                </a:cubicBezTo>
                <a:cubicBezTo>
                  <a:pt x="8663" y="4140"/>
                  <a:pt x="8708" y="4175"/>
                  <a:pt x="8779" y="4184"/>
                </a:cubicBezTo>
                <a:cubicBezTo>
                  <a:pt x="8850" y="4175"/>
                  <a:pt x="8895" y="4140"/>
                  <a:pt x="8895" y="4068"/>
                </a:cubicBezTo>
                <a:close/>
                <a:moveTo>
                  <a:pt x="7441" y="3257"/>
                </a:moveTo>
                <a:cubicBezTo>
                  <a:pt x="7361" y="3257"/>
                  <a:pt x="7316" y="3301"/>
                  <a:pt x="7316" y="3372"/>
                </a:cubicBezTo>
                <a:cubicBezTo>
                  <a:pt x="7316" y="3453"/>
                  <a:pt x="7361" y="3497"/>
                  <a:pt x="7441" y="3497"/>
                </a:cubicBezTo>
                <a:cubicBezTo>
                  <a:pt x="7521" y="3497"/>
                  <a:pt x="7557" y="3444"/>
                  <a:pt x="7557" y="3372"/>
                </a:cubicBezTo>
                <a:cubicBezTo>
                  <a:pt x="7548" y="3301"/>
                  <a:pt x="7512" y="3257"/>
                  <a:pt x="7441" y="3257"/>
                </a:cubicBezTo>
                <a:close/>
                <a:moveTo>
                  <a:pt x="920" y="6040"/>
                </a:moveTo>
                <a:cubicBezTo>
                  <a:pt x="920" y="5960"/>
                  <a:pt x="884" y="5924"/>
                  <a:pt x="804" y="5915"/>
                </a:cubicBezTo>
                <a:cubicBezTo>
                  <a:pt x="723" y="5915"/>
                  <a:pt x="679" y="5960"/>
                  <a:pt x="688" y="6040"/>
                </a:cubicBezTo>
                <a:cubicBezTo>
                  <a:pt x="688" y="6120"/>
                  <a:pt x="732" y="6156"/>
                  <a:pt x="804" y="6156"/>
                </a:cubicBezTo>
                <a:cubicBezTo>
                  <a:pt x="875" y="6147"/>
                  <a:pt x="920" y="6111"/>
                  <a:pt x="920" y="6040"/>
                </a:cubicBezTo>
                <a:close/>
                <a:moveTo>
                  <a:pt x="6897" y="3381"/>
                </a:moveTo>
                <a:cubicBezTo>
                  <a:pt x="6897" y="3301"/>
                  <a:pt x="6861" y="3257"/>
                  <a:pt x="6781" y="3257"/>
                </a:cubicBezTo>
                <a:cubicBezTo>
                  <a:pt x="6700" y="3257"/>
                  <a:pt x="6665" y="3301"/>
                  <a:pt x="6656" y="3372"/>
                </a:cubicBezTo>
                <a:cubicBezTo>
                  <a:pt x="6656" y="3453"/>
                  <a:pt x="6700" y="3497"/>
                  <a:pt x="6781" y="3497"/>
                </a:cubicBezTo>
                <a:cubicBezTo>
                  <a:pt x="6852" y="3497"/>
                  <a:pt x="6897" y="3462"/>
                  <a:pt x="6897" y="3381"/>
                </a:cubicBezTo>
                <a:close/>
                <a:moveTo>
                  <a:pt x="6112" y="3257"/>
                </a:moveTo>
                <a:cubicBezTo>
                  <a:pt x="6040" y="3257"/>
                  <a:pt x="5996" y="3301"/>
                  <a:pt x="5996" y="3372"/>
                </a:cubicBezTo>
                <a:cubicBezTo>
                  <a:pt x="5996" y="3453"/>
                  <a:pt x="6040" y="3497"/>
                  <a:pt x="6121" y="3497"/>
                </a:cubicBezTo>
                <a:cubicBezTo>
                  <a:pt x="6201" y="3497"/>
                  <a:pt x="6237" y="3453"/>
                  <a:pt x="6245" y="3372"/>
                </a:cubicBezTo>
                <a:cubicBezTo>
                  <a:pt x="6237" y="3292"/>
                  <a:pt x="6192" y="3257"/>
                  <a:pt x="6112" y="3257"/>
                </a:cubicBezTo>
                <a:close/>
                <a:moveTo>
                  <a:pt x="4122" y="3257"/>
                </a:moveTo>
                <a:cubicBezTo>
                  <a:pt x="4042" y="3257"/>
                  <a:pt x="3997" y="3301"/>
                  <a:pt x="3997" y="3381"/>
                </a:cubicBezTo>
                <a:cubicBezTo>
                  <a:pt x="3997" y="3462"/>
                  <a:pt x="4051" y="3497"/>
                  <a:pt x="4131" y="3497"/>
                </a:cubicBezTo>
                <a:cubicBezTo>
                  <a:pt x="4203" y="3497"/>
                  <a:pt x="4238" y="3444"/>
                  <a:pt x="4238" y="3372"/>
                </a:cubicBezTo>
                <a:cubicBezTo>
                  <a:pt x="4229" y="3301"/>
                  <a:pt x="4194" y="3257"/>
                  <a:pt x="4122" y="3257"/>
                </a:cubicBezTo>
                <a:close/>
                <a:moveTo>
                  <a:pt x="4658" y="3372"/>
                </a:moveTo>
                <a:cubicBezTo>
                  <a:pt x="4658" y="3453"/>
                  <a:pt x="4702" y="3497"/>
                  <a:pt x="4782" y="3497"/>
                </a:cubicBezTo>
                <a:cubicBezTo>
                  <a:pt x="4854" y="3497"/>
                  <a:pt x="4898" y="3453"/>
                  <a:pt x="4898" y="3381"/>
                </a:cubicBezTo>
                <a:cubicBezTo>
                  <a:pt x="4898" y="3301"/>
                  <a:pt x="4854" y="3257"/>
                  <a:pt x="4774" y="3257"/>
                </a:cubicBezTo>
                <a:cubicBezTo>
                  <a:pt x="4702" y="3265"/>
                  <a:pt x="4658" y="3301"/>
                  <a:pt x="4658" y="3372"/>
                </a:cubicBezTo>
                <a:close/>
                <a:moveTo>
                  <a:pt x="5460" y="3257"/>
                </a:moveTo>
                <a:cubicBezTo>
                  <a:pt x="5389" y="3257"/>
                  <a:pt x="5344" y="3292"/>
                  <a:pt x="5336" y="3372"/>
                </a:cubicBezTo>
                <a:cubicBezTo>
                  <a:pt x="5336" y="3444"/>
                  <a:pt x="5371" y="3497"/>
                  <a:pt x="5452" y="3497"/>
                </a:cubicBezTo>
                <a:cubicBezTo>
                  <a:pt x="5532" y="3506"/>
                  <a:pt x="5576" y="3462"/>
                  <a:pt x="5585" y="3381"/>
                </a:cubicBezTo>
                <a:cubicBezTo>
                  <a:pt x="5585" y="3301"/>
                  <a:pt x="5541" y="3257"/>
                  <a:pt x="5460" y="3257"/>
                </a:cubicBezTo>
                <a:close/>
                <a:moveTo>
                  <a:pt x="9439" y="4604"/>
                </a:moveTo>
                <a:cubicBezTo>
                  <a:pt x="9359" y="4604"/>
                  <a:pt x="9314" y="4648"/>
                  <a:pt x="9323" y="4720"/>
                </a:cubicBezTo>
                <a:cubicBezTo>
                  <a:pt x="9323" y="4800"/>
                  <a:pt x="9368" y="4844"/>
                  <a:pt x="9448" y="4836"/>
                </a:cubicBezTo>
                <a:cubicBezTo>
                  <a:pt x="9520" y="4836"/>
                  <a:pt x="9555" y="4791"/>
                  <a:pt x="9555" y="4711"/>
                </a:cubicBezTo>
                <a:cubicBezTo>
                  <a:pt x="9546" y="4639"/>
                  <a:pt x="9511" y="4595"/>
                  <a:pt x="9439" y="4604"/>
                </a:cubicBezTo>
                <a:close/>
                <a:moveTo>
                  <a:pt x="1464" y="5255"/>
                </a:moveTo>
                <a:cubicBezTo>
                  <a:pt x="1384" y="5255"/>
                  <a:pt x="1339" y="5299"/>
                  <a:pt x="1339" y="5380"/>
                </a:cubicBezTo>
                <a:cubicBezTo>
                  <a:pt x="1339" y="5460"/>
                  <a:pt x="1384" y="5496"/>
                  <a:pt x="1464" y="5496"/>
                </a:cubicBezTo>
                <a:cubicBezTo>
                  <a:pt x="1544" y="5496"/>
                  <a:pt x="1580" y="5451"/>
                  <a:pt x="1580" y="5371"/>
                </a:cubicBezTo>
                <a:cubicBezTo>
                  <a:pt x="1580" y="5299"/>
                  <a:pt x="1535" y="5255"/>
                  <a:pt x="1464" y="5255"/>
                </a:cubicBezTo>
                <a:close/>
                <a:moveTo>
                  <a:pt x="10126" y="5264"/>
                </a:moveTo>
                <a:cubicBezTo>
                  <a:pt x="10046" y="5255"/>
                  <a:pt x="10001" y="5299"/>
                  <a:pt x="10001" y="5380"/>
                </a:cubicBezTo>
                <a:cubicBezTo>
                  <a:pt x="10001" y="5460"/>
                  <a:pt x="10046" y="5496"/>
                  <a:pt x="10126" y="5496"/>
                </a:cubicBezTo>
                <a:cubicBezTo>
                  <a:pt x="10198" y="5496"/>
                  <a:pt x="10233" y="5451"/>
                  <a:pt x="10242" y="5371"/>
                </a:cubicBezTo>
                <a:cubicBezTo>
                  <a:pt x="10233" y="5308"/>
                  <a:pt x="10198" y="5264"/>
                  <a:pt x="10126" y="5264"/>
                </a:cubicBezTo>
                <a:close/>
                <a:moveTo>
                  <a:pt x="1999" y="4711"/>
                </a:moveTo>
                <a:cubicBezTo>
                  <a:pt x="1999" y="4791"/>
                  <a:pt x="2035" y="4836"/>
                  <a:pt x="2115" y="4836"/>
                </a:cubicBezTo>
                <a:cubicBezTo>
                  <a:pt x="2195" y="4844"/>
                  <a:pt x="2240" y="4800"/>
                  <a:pt x="2240" y="4720"/>
                </a:cubicBezTo>
                <a:cubicBezTo>
                  <a:pt x="2240" y="4648"/>
                  <a:pt x="2195" y="4604"/>
                  <a:pt x="2124" y="4595"/>
                </a:cubicBezTo>
                <a:cubicBezTo>
                  <a:pt x="2053" y="4604"/>
                  <a:pt x="2008" y="4630"/>
                  <a:pt x="1999" y="4711"/>
                </a:cubicBezTo>
                <a:close/>
                <a:moveTo>
                  <a:pt x="10786" y="6602"/>
                </a:moveTo>
                <a:cubicBezTo>
                  <a:pt x="10706" y="6602"/>
                  <a:pt x="10661" y="6638"/>
                  <a:pt x="10661" y="6709"/>
                </a:cubicBezTo>
                <a:cubicBezTo>
                  <a:pt x="10652" y="6789"/>
                  <a:pt x="10697" y="6843"/>
                  <a:pt x="10777" y="6843"/>
                </a:cubicBezTo>
                <a:cubicBezTo>
                  <a:pt x="10858" y="6834"/>
                  <a:pt x="10893" y="6789"/>
                  <a:pt x="10902" y="6718"/>
                </a:cubicBezTo>
                <a:cubicBezTo>
                  <a:pt x="10893" y="6647"/>
                  <a:pt x="10858" y="6602"/>
                  <a:pt x="10786" y="6602"/>
                </a:cubicBezTo>
                <a:close/>
                <a:moveTo>
                  <a:pt x="804" y="6602"/>
                </a:moveTo>
                <a:cubicBezTo>
                  <a:pt x="723" y="6602"/>
                  <a:pt x="679" y="6647"/>
                  <a:pt x="679" y="6727"/>
                </a:cubicBezTo>
                <a:cubicBezTo>
                  <a:pt x="688" y="6798"/>
                  <a:pt x="732" y="6843"/>
                  <a:pt x="804" y="6843"/>
                </a:cubicBezTo>
                <a:cubicBezTo>
                  <a:pt x="884" y="6843"/>
                  <a:pt x="920" y="6789"/>
                  <a:pt x="929" y="6718"/>
                </a:cubicBezTo>
                <a:cubicBezTo>
                  <a:pt x="920" y="6638"/>
                  <a:pt x="875" y="6602"/>
                  <a:pt x="804" y="6602"/>
                </a:cubicBezTo>
                <a:close/>
                <a:moveTo>
                  <a:pt x="10777" y="5924"/>
                </a:moveTo>
                <a:cubicBezTo>
                  <a:pt x="10706" y="5924"/>
                  <a:pt x="10661" y="5969"/>
                  <a:pt x="10661" y="6031"/>
                </a:cubicBezTo>
                <a:cubicBezTo>
                  <a:pt x="10661" y="6102"/>
                  <a:pt x="10706" y="6147"/>
                  <a:pt x="10777" y="6156"/>
                </a:cubicBezTo>
                <a:cubicBezTo>
                  <a:pt x="10849" y="6156"/>
                  <a:pt x="10884" y="6111"/>
                  <a:pt x="10893" y="6040"/>
                </a:cubicBezTo>
                <a:cubicBezTo>
                  <a:pt x="10884" y="5969"/>
                  <a:pt x="10849" y="5915"/>
                  <a:pt x="10777" y="5924"/>
                </a:cubicBezTo>
                <a:close/>
                <a:moveTo>
                  <a:pt x="8235" y="3372"/>
                </a:moveTo>
                <a:cubicBezTo>
                  <a:pt x="8235" y="3310"/>
                  <a:pt x="8190" y="3265"/>
                  <a:pt x="8119" y="3265"/>
                </a:cubicBezTo>
                <a:cubicBezTo>
                  <a:pt x="8048" y="3265"/>
                  <a:pt x="8003" y="3301"/>
                  <a:pt x="8003" y="3381"/>
                </a:cubicBezTo>
                <a:cubicBezTo>
                  <a:pt x="8003" y="3453"/>
                  <a:pt x="8048" y="3488"/>
                  <a:pt x="8119" y="3497"/>
                </a:cubicBezTo>
                <a:cubicBezTo>
                  <a:pt x="8190" y="3488"/>
                  <a:pt x="8244" y="3444"/>
                  <a:pt x="8235" y="3372"/>
                </a:cubicBezTo>
                <a:close/>
                <a:moveTo>
                  <a:pt x="2115" y="3926"/>
                </a:moveTo>
                <a:cubicBezTo>
                  <a:pt x="2053" y="3926"/>
                  <a:pt x="2008" y="3961"/>
                  <a:pt x="2008" y="4033"/>
                </a:cubicBezTo>
                <a:cubicBezTo>
                  <a:pt x="1999" y="4104"/>
                  <a:pt x="2044" y="4149"/>
                  <a:pt x="2115" y="4149"/>
                </a:cubicBezTo>
                <a:cubicBezTo>
                  <a:pt x="2195" y="4158"/>
                  <a:pt x="2231" y="4104"/>
                  <a:pt x="2240" y="4033"/>
                </a:cubicBezTo>
                <a:cubicBezTo>
                  <a:pt x="2231" y="3961"/>
                  <a:pt x="2186" y="3917"/>
                  <a:pt x="2115" y="3926"/>
                </a:cubicBezTo>
                <a:close/>
                <a:moveTo>
                  <a:pt x="135" y="6602"/>
                </a:moveTo>
                <a:cubicBezTo>
                  <a:pt x="63" y="6602"/>
                  <a:pt x="10" y="6647"/>
                  <a:pt x="10" y="6718"/>
                </a:cubicBezTo>
                <a:cubicBezTo>
                  <a:pt x="1" y="6780"/>
                  <a:pt x="45" y="6825"/>
                  <a:pt x="108" y="6834"/>
                </a:cubicBezTo>
                <a:cubicBezTo>
                  <a:pt x="179" y="6843"/>
                  <a:pt x="224" y="6798"/>
                  <a:pt x="242" y="6727"/>
                </a:cubicBezTo>
                <a:cubicBezTo>
                  <a:pt x="233" y="6655"/>
                  <a:pt x="197" y="6611"/>
                  <a:pt x="135" y="6602"/>
                </a:cubicBezTo>
                <a:close/>
                <a:moveTo>
                  <a:pt x="1455" y="4604"/>
                </a:moveTo>
                <a:cubicBezTo>
                  <a:pt x="1384" y="4613"/>
                  <a:pt x="1348" y="4648"/>
                  <a:pt x="1348" y="4720"/>
                </a:cubicBezTo>
                <a:cubicBezTo>
                  <a:pt x="1348" y="4791"/>
                  <a:pt x="1392" y="4836"/>
                  <a:pt x="1464" y="4836"/>
                </a:cubicBezTo>
                <a:cubicBezTo>
                  <a:pt x="1535" y="4836"/>
                  <a:pt x="1571" y="4782"/>
                  <a:pt x="1580" y="4711"/>
                </a:cubicBezTo>
                <a:cubicBezTo>
                  <a:pt x="1562" y="4648"/>
                  <a:pt x="1526" y="4595"/>
                  <a:pt x="1455" y="4604"/>
                </a:cubicBezTo>
                <a:close/>
                <a:moveTo>
                  <a:pt x="6130" y="2605"/>
                </a:moveTo>
                <a:cubicBezTo>
                  <a:pt x="6058" y="2605"/>
                  <a:pt x="6005" y="2641"/>
                  <a:pt x="6005" y="2712"/>
                </a:cubicBezTo>
                <a:cubicBezTo>
                  <a:pt x="6005" y="2793"/>
                  <a:pt x="6049" y="2837"/>
                  <a:pt x="6121" y="2837"/>
                </a:cubicBezTo>
                <a:cubicBezTo>
                  <a:pt x="6192" y="2837"/>
                  <a:pt x="6228" y="2793"/>
                  <a:pt x="6237" y="2721"/>
                </a:cubicBezTo>
                <a:cubicBezTo>
                  <a:pt x="6228" y="2659"/>
                  <a:pt x="6192" y="2614"/>
                  <a:pt x="6130" y="2605"/>
                </a:cubicBezTo>
                <a:close/>
                <a:moveTo>
                  <a:pt x="5469" y="2605"/>
                </a:moveTo>
                <a:cubicBezTo>
                  <a:pt x="5398" y="2596"/>
                  <a:pt x="5353" y="2641"/>
                  <a:pt x="5344" y="2712"/>
                </a:cubicBezTo>
                <a:cubicBezTo>
                  <a:pt x="5344" y="2784"/>
                  <a:pt x="5389" y="2828"/>
                  <a:pt x="5452" y="2837"/>
                </a:cubicBezTo>
                <a:cubicBezTo>
                  <a:pt x="5523" y="2837"/>
                  <a:pt x="5567" y="2793"/>
                  <a:pt x="5576" y="2730"/>
                </a:cubicBezTo>
                <a:cubicBezTo>
                  <a:pt x="5576" y="2659"/>
                  <a:pt x="5541" y="2614"/>
                  <a:pt x="5469" y="2605"/>
                </a:cubicBezTo>
                <a:close/>
                <a:moveTo>
                  <a:pt x="804" y="5264"/>
                </a:moveTo>
                <a:cubicBezTo>
                  <a:pt x="732" y="5264"/>
                  <a:pt x="688" y="5308"/>
                  <a:pt x="688" y="5380"/>
                </a:cubicBezTo>
                <a:cubicBezTo>
                  <a:pt x="688" y="5451"/>
                  <a:pt x="732" y="5487"/>
                  <a:pt x="795" y="5496"/>
                </a:cubicBezTo>
                <a:cubicBezTo>
                  <a:pt x="866" y="5496"/>
                  <a:pt x="911" y="5451"/>
                  <a:pt x="920" y="5380"/>
                </a:cubicBezTo>
                <a:cubicBezTo>
                  <a:pt x="911" y="5308"/>
                  <a:pt x="875" y="5264"/>
                  <a:pt x="804" y="5264"/>
                </a:cubicBezTo>
                <a:close/>
                <a:moveTo>
                  <a:pt x="3453" y="3265"/>
                </a:moveTo>
                <a:cubicBezTo>
                  <a:pt x="3382" y="3265"/>
                  <a:pt x="3346" y="3310"/>
                  <a:pt x="3346" y="3381"/>
                </a:cubicBezTo>
                <a:cubicBezTo>
                  <a:pt x="3346" y="3453"/>
                  <a:pt x="3391" y="3497"/>
                  <a:pt x="3462" y="3497"/>
                </a:cubicBezTo>
                <a:cubicBezTo>
                  <a:pt x="3542" y="3497"/>
                  <a:pt x="3578" y="3444"/>
                  <a:pt x="3578" y="3372"/>
                </a:cubicBezTo>
                <a:cubicBezTo>
                  <a:pt x="3569" y="3301"/>
                  <a:pt x="3534" y="3257"/>
                  <a:pt x="3453" y="3265"/>
                </a:cubicBezTo>
                <a:close/>
                <a:moveTo>
                  <a:pt x="2891" y="3381"/>
                </a:moveTo>
                <a:cubicBezTo>
                  <a:pt x="2891" y="3310"/>
                  <a:pt x="2847" y="3265"/>
                  <a:pt x="2775" y="3265"/>
                </a:cubicBezTo>
                <a:cubicBezTo>
                  <a:pt x="2713" y="3265"/>
                  <a:pt x="2668" y="3310"/>
                  <a:pt x="2668" y="3372"/>
                </a:cubicBezTo>
                <a:cubicBezTo>
                  <a:pt x="2668" y="3453"/>
                  <a:pt x="2713" y="3488"/>
                  <a:pt x="2784" y="3497"/>
                </a:cubicBezTo>
                <a:cubicBezTo>
                  <a:pt x="2847" y="3488"/>
                  <a:pt x="2891" y="3444"/>
                  <a:pt x="2891" y="3381"/>
                </a:cubicBezTo>
                <a:close/>
                <a:moveTo>
                  <a:pt x="10010" y="4711"/>
                </a:moveTo>
                <a:cubicBezTo>
                  <a:pt x="10001" y="4791"/>
                  <a:pt x="10046" y="4836"/>
                  <a:pt x="10117" y="4836"/>
                </a:cubicBezTo>
                <a:cubicBezTo>
                  <a:pt x="10189" y="4836"/>
                  <a:pt x="10233" y="4791"/>
                  <a:pt x="10233" y="4728"/>
                </a:cubicBezTo>
                <a:cubicBezTo>
                  <a:pt x="10233" y="4648"/>
                  <a:pt x="10189" y="4613"/>
                  <a:pt x="10117" y="4604"/>
                </a:cubicBezTo>
                <a:cubicBezTo>
                  <a:pt x="10055" y="4613"/>
                  <a:pt x="10010" y="4648"/>
                  <a:pt x="10010" y="4711"/>
                </a:cubicBezTo>
                <a:close/>
                <a:moveTo>
                  <a:pt x="9439" y="3943"/>
                </a:moveTo>
                <a:cubicBezTo>
                  <a:pt x="9368" y="3943"/>
                  <a:pt x="9323" y="3988"/>
                  <a:pt x="9323" y="4068"/>
                </a:cubicBezTo>
                <a:cubicBezTo>
                  <a:pt x="9323" y="4131"/>
                  <a:pt x="9368" y="4175"/>
                  <a:pt x="9439" y="4175"/>
                </a:cubicBezTo>
                <a:cubicBezTo>
                  <a:pt x="9511" y="4175"/>
                  <a:pt x="9546" y="4131"/>
                  <a:pt x="9555" y="4050"/>
                </a:cubicBezTo>
                <a:cubicBezTo>
                  <a:pt x="9537" y="3997"/>
                  <a:pt x="9511" y="3943"/>
                  <a:pt x="9439" y="3943"/>
                </a:cubicBezTo>
                <a:close/>
                <a:moveTo>
                  <a:pt x="795" y="4613"/>
                </a:moveTo>
                <a:cubicBezTo>
                  <a:pt x="732" y="4613"/>
                  <a:pt x="697" y="4657"/>
                  <a:pt x="697" y="4720"/>
                </a:cubicBezTo>
                <a:cubicBezTo>
                  <a:pt x="697" y="4782"/>
                  <a:pt x="732" y="4827"/>
                  <a:pt x="804" y="4827"/>
                </a:cubicBezTo>
                <a:cubicBezTo>
                  <a:pt x="875" y="4827"/>
                  <a:pt x="911" y="4782"/>
                  <a:pt x="920" y="4720"/>
                </a:cubicBezTo>
                <a:cubicBezTo>
                  <a:pt x="902" y="4648"/>
                  <a:pt x="866" y="4604"/>
                  <a:pt x="795" y="4613"/>
                </a:cubicBezTo>
                <a:close/>
                <a:moveTo>
                  <a:pt x="10893" y="5380"/>
                </a:moveTo>
                <a:cubicBezTo>
                  <a:pt x="10893" y="5317"/>
                  <a:pt x="10849" y="5273"/>
                  <a:pt x="10786" y="5264"/>
                </a:cubicBezTo>
                <a:cubicBezTo>
                  <a:pt x="10715" y="5264"/>
                  <a:pt x="10670" y="5308"/>
                  <a:pt x="10670" y="5380"/>
                </a:cubicBezTo>
                <a:cubicBezTo>
                  <a:pt x="10670" y="5451"/>
                  <a:pt x="10715" y="5487"/>
                  <a:pt x="10777" y="5496"/>
                </a:cubicBezTo>
                <a:cubicBezTo>
                  <a:pt x="10840" y="5487"/>
                  <a:pt x="10893" y="5451"/>
                  <a:pt x="10893" y="5380"/>
                </a:cubicBezTo>
                <a:close/>
                <a:moveTo>
                  <a:pt x="8779" y="3265"/>
                </a:moveTo>
                <a:cubicBezTo>
                  <a:pt x="8708" y="3265"/>
                  <a:pt x="8663" y="3310"/>
                  <a:pt x="8663" y="3381"/>
                </a:cubicBezTo>
                <a:cubicBezTo>
                  <a:pt x="8663" y="3453"/>
                  <a:pt x="8717" y="3497"/>
                  <a:pt x="8788" y="3488"/>
                </a:cubicBezTo>
                <a:cubicBezTo>
                  <a:pt x="8850" y="3488"/>
                  <a:pt x="8886" y="3444"/>
                  <a:pt x="8895" y="3372"/>
                </a:cubicBezTo>
                <a:cubicBezTo>
                  <a:pt x="8877" y="3310"/>
                  <a:pt x="8842" y="3265"/>
                  <a:pt x="8779" y="3265"/>
                </a:cubicBezTo>
                <a:close/>
                <a:moveTo>
                  <a:pt x="233" y="6040"/>
                </a:moveTo>
                <a:cubicBezTo>
                  <a:pt x="233" y="5977"/>
                  <a:pt x="197" y="5933"/>
                  <a:pt x="126" y="5924"/>
                </a:cubicBezTo>
                <a:cubicBezTo>
                  <a:pt x="54" y="5924"/>
                  <a:pt x="10" y="5969"/>
                  <a:pt x="10" y="6040"/>
                </a:cubicBezTo>
                <a:cubicBezTo>
                  <a:pt x="10" y="6102"/>
                  <a:pt x="54" y="6138"/>
                  <a:pt x="117" y="6156"/>
                </a:cubicBezTo>
                <a:cubicBezTo>
                  <a:pt x="188" y="6147"/>
                  <a:pt x="233" y="6111"/>
                  <a:pt x="233" y="6040"/>
                </a:cubicBezTo>
                <a:close/>
                <a:moveTo>
                  <a:pt x="1455" y="3926"/>
                </a:moveTo>
                <a:cubicBezTo>
                  <a:pt x="1392" y="3935"/>
                  <a:pt x="1348" y="3970"/>
                  <a:pt x="1348" y="4033"/>
                </a:cubicBezTo>
                <a:cubicBezTo>
                  <a:pt x="1348" y="4104"/>
                  <a:pt x="1392" y="4149"/>
                  <a:pt x="1464" y="4149"/>
                </a:cubicBezTo>
                <a:cubicBezTo>
                  <a:pt x="1535" y="4149"/>
                  <a:pt x="1571" y="4104"/>
                  <a:pt x="1571" y="4033"/>
                </a:cubicBezTo>
                <a:cubicBezTo>
                  <a:pt x="1562" y="3970"/>
                  <a:pt x="1526" y="3926"/>
                  <a:pt x="1455" y="3926"/>
                </a:cubicBezTo>
                <a:close/>
                <a:moveTo>
                  <a:pt x="2008" y="3381"/>
                </a:moveTo>
                <a:cubicBezTo>
                  <a:pt x="2008" y="3444"/>
                  <a:pt x="2053" y="3488"/>
                  <a:pt x="2115" y="3488"/>
                </a:cubicBezTo>
                <a:cubicBezTo>
                  <a:pt x="2178" y="3488"/>
                  <a:pt x="2231" y="3453"/>
                  <a:pt x="2231" y="3381"/>
                </a:cubicBezTo>
                <a:cubicBezTo>
                  <a:pt x="2231" y="3310"/>
                  <a:pt x="2186" y="3274"/>
                  <a:pt x="2115" y="3265"/>
                </a:cubicBezTo>
                <a:cubicBezTo>
                  <a:pt x="2053" y="3274"/>
                  <a:pt x="2008" y="3310"/>
                  <a:pt x="2008" y="3381"/>
                </a:cubicBezTo>
                <a:close/>
                <a:moveTo>
                  <a:pt x="8012" y="2721"/>
                </a:moveTo>
                <a:cubicBezTo>
                  <a:pt x="8012" y="2784"/>
                  <a:pt x="8056" y="2828"/>
                  <a:pt x="8128" y="2828"/>
                </a:cubicBezTo>
                <a:cubicBezTo>
                  <a:pt x="8190" y="2819"/>
                  <a:pt x="8235" y="2775"/>
                  <a:pt x="8226" y="2712"/>
                </a:cubicBezTo>
                <a:cubicBezTo>
                  <a:pt x="8217" y="2650"/>
                  <a:pt x="8181" y="2614"/>
                  <a:pt x="8119" y="2614"/>
                </a:cubicBezTo>
                <a:cubicBezTo>
                  <a:pt x="8056" y="2623"/>
                  <a:pt x="8012" y="2659"/>
                  <a:pt x="8012" y="2721"/>
                </a:cubicBezTo>
                <a:close/>
                <a:moveTo>
                  <a:pt x="4890" y="2730"/>
                </a:moveTo>
                <a:cubicBezTo>
                  <a:pt x="4898" y="2659"/>
                  <a:pt x="4854" y="2614"/>
                  <a:pt x="4782" y="2605"/>
                </a:cubicBezTo>
                <a:cubicBezTo>
                  <a:pt x="4720" y="2605"/>
                  <a:pt x="4675" y="2641"/>
                  <a:pt x="4666" y="2712"/>
                </a:cubicBezTo>
                <a:cubicBezTo>
                  <a:pt x="4658" y="2784"/>
                  <a:pt x="4702" y="2819"/>
                  <a:pt x="4774" y="2837"/>
                </a:cubicBezTo>
                <a:cubicBezTo>
                  <a:pt x="4845" y="2828"/>
                  <a:pt x="4890" y="2802"/>
                  <a:pt x="4890" y="2730"/>
                </a:cubicBezTo>
                <a:close/>
                <a:moveTo>
                  <a:pt x="4122" y="2605"/>
                </a:moveTo>
                <a:cubicBezTo>
                  <a:pt x="4060" y="2605"/>
                  <a:pt x="4015" y="2650"/>
                  <a:pt x="4006" y="2712"/>
                </a:cubicBezTo>
                <a:cubicBezTo>
                  <a:pt x="4006" y="2784"/>
                  <a:pt x="4051" y="2828"/>
                  <a:pt x="4122" y="2828"/>
                </a:cubicBezTo>
                <a:cubicBezTo>
                  <a:pt x="4194" y="2828"/>
                  <a:pt x="4229" y="2784"/>
                  <a:pt x="4238" y="2721"/>
                </a:cubicBezTo>
                <a:cubicBezTo>
                  <a:pt x="4229" y="2650"/>
                  <a:pt x="4194" y="2605"/>
                  <a:pt x="4122" y="2605"/>
                </a:cubicBezTo>
                <a:close/>
                <a:moveTo>
                  <a:pt x="12089" y="6620"/>
                </a:moveTo>
                <a:cubicBezTo>
                  <a:pt x="12035" y="6620"/>
                  <a:pt x="12000" y="6655"/>
                  <a:pt x="12000" y="6718"/>
                </a:cubicBezTo>
                <a:cubicBezTo>
                  <a:pt x="11991" y="6780"/>
                  <a:pt x="12026" y="6816"/>
                  <a:pt x="12098" y="6816"/>
                </a:cubicBezTo>
                <a:cubicBezTo>
                  <a:pt x="12160" y="6825"/>
                  <a:pt x="12196" y="6780"/>
                  <a:pt x="12196" y="6718"/>
                </a:cubicBezTo>
                <a:cubicBezTo>
                  <a:pt x="12196" y="6655"/>
                  <a:pt x="12160" y="6620"/>
                  <a:pt x="12089" y="6620"/>
                </a:cubicBezTo>
                <a:close/>
                <a:moveTo>
                  <a:pt x="11322" y="6709"/>
                </a:moveTo>
                <a:cubicBezTo>
                  <a:pt x="11322" y="6780"/>
                  <a:pt x="11366" y="6825"/>
                  <a:pt x="11429" y="6834"/>
                </a:cubicBezTo>
                <a:cubicBezTo>
                  <a:pt x="11500" y="6834"/>
                  <a:pt x="11545" y="6789"/>
                  <a:pt x="11554" y="6718"/>
                </a:cubicBezTo>
                <a:cubicBezTo>
                  <a:pt x="11554" y="6655"/>
                  <a:pt x="11509" y="6620"/>
                  <a:pt x="11446" y="6602"/>
                </a:cubicBezTo>
                <a:cubicBezTo>
                  <a:pt x="11375" y="6611"/>
                  <a:pt x="11330" y="6647"/>
                  <a:pt x="11322" y="6709"/>
                </a:cubicBezTo>
                <a:close/>
                <a:moveTo>
                  <a:pt x="5460" y="1954"/>
                </a:moveTo>
                <a:cubicBezTo>
                  <a:pt x="5398" y="1954"/>
                  <a:pt x="5362" y="1999"/>
                  <a:pt x="5362" y="2061"/>
                </a:cubicBezTo>
                <a:cubicBezTo>
                  <a:pt x="5353" y="2124"/>
                  <a:pt x="5398" y="2159"/>
                  <a:pt x="5460" y="2168"/>
                </a:cubicBezTo>
                <a:cubicBezTo>
                  <a:pt x="5523" y="2168"/>
                  <a:pt x="5559" y="2124"/>
                  <a:pt x="5567" y="2061"/>
                </a:cubicBezTo>
                <a:cubicBezTo>
                  <a:pt x="5559" y="1999"/>
                  <a:pt x="5523" y="1954"/>
                  <a:pt x="5460" y="1954"/>
                </a:cubicBezTo>
                <a:close/>
                <a:moveTo>
                  <a:pt x="6781" y="1963"/>
                </a:moveTo>
                <a:cubicBezTo>
                  <a:pt x="6727" y="1963"/>
                  <a:pt x="6683" y="1990"/>
                  <a:pt x="6683" y="2052"/>
                </a:cubicBezTo>
                <a:cubicBezTo>
                  <a:pt x="6674" y="2115"/>
                  <a:pt x="6709" y="2159"/>
                  <a:pt x="6772" y="2159"/>
                </a:cubicBezTo>
                <a:cubicBezTo>
                  <a:pt x="6834" y="2168"/>
                  <a:pt x="6870" y="2132"/>
                  <a:pt x="6879" y="2061"/>
                </a:cubicBezTo>
                <a:cubicBezTo>
                  <a:pt x="6879" y="1999"/>
                  <a:pt x="6843" y="1963"/>
                  <a:pt x="6781" y="1963"/>
                </a:cubicBezTo>
                <a:close/>
                <a:moveTo>
                  <a:pt x="7334" y="2070"/>
                </a:moveTo>
                <a:cubicBezTo>
                  <a:pt x="7343" y="2132"/>
                  <a:pt x="7387" y="2168"/>
                  <a:pt x="7450" y="2159"/>
                </a:cubicBezTo>
                <a:cubicBezTo>
                  <a:pt x="7503" y="2159"/>
                  <a:pt x="7539" y="2115"/>
                  <a:pt x="7539" y="2061"/>
                </a:cubicBezTo>
                <a:cubicBezTo>
                  <a:pt x="7539" y="1999"/>
                  <a:pt x="7494" y="1963"/>
                  <a:pt x="7432" y="1963"/>
                </a:cubicBezTo>
                <a:cubicBezTo>
                  <a:pt x="7370" y="1972"/>
                  <a:pt x="7334" y="1999"/>
                  <a:pt x="7334" y="2070"/>
                </a:cubicBezTo>
                <a:close/>
                <a:moveTo>
                  <a:pt x="6014" y="2061"/>
                </a:moveTo>
                <a:cubicBezTo>
                  <a:pt x="6014" y="2124"/>
                  <a:pt x="6058" y="2168"/>
                  <a:pt x="6121" y="2168"/>
                </a:cubicBezTo>
                <a:cubicBezTo>
                  <a:pt x="6183" y="2159"/>
                  <a:pt x="6228" y="2124"/>
                  <a:pt x="6228" y="2061"/>
                </a:cubicBezTo>
                <a:cubicBezTo>
                  <a:pt x="6219" y="1999"/>
                  <a:pt x="6183" y="1963"/>
                  <a:pt x="6121" y="1954"/>
                </a:cubicBezTo>
                <a:cubicBezTo>
                  <a:pt x="6058" y="1963"/>
                  <a:pt x="6014" y="1999"/>
                  <a:pt x="6014" y="2061"/>
                </a:cubicBezTo>
                <a:close/>
                <a:moveTo>
                  <a:pt x="7325" y="2712"/>
                </a:moveTo>
                <a:cubicBezTo>
                  <a:pt x="7325" y="2784"/>
                  <a:pt x="7370" y="2828"/>
                  <a:pt x="7441" y="2828"/>
                </a:cubicBezTo>
                <a:cubicBezTo>
                  <a:pt x="7503" y="2828"/>
                  <a:pt x="7548" y="2784"/>
                  <a:pt x="7548" y="2721"/>
                </a:cubicBezTo>
                <a:cubicBezTo>
                  <a:pt x="7548" y="2650"/>
                  <a:pt x="7503" y="2614"/>
                  <a:pt x="7441" y="2605"/>
                </a:cubicBezTo>
                <a:cubicBezTo>
                  <a:pt x="7378" y="2614"/>
                  <a:pt x="7325" y="2650"/>
                  <a:pt x="7325" y="2712"/>
                </a:cubicBezTo>
                <a:close/>
                <a:moveTo>
                  <a:pt x="6665" y="2712"/>
                </a:moveTo>
                <a:cubicBezTo>
                  <a:pt x="6656" y="2784"/>
                  <a:pt x="6700" y="2828"/>
                  <a:pt x="6772" y="2837"/>
                </a:cubicBezTo>
                <a:cubicBezTo>
                  <a:pt x="6843" y="2837"/>
                  <a:pt x="6897" y="2793"/>
                  <a:pt x="6897" y="2721"/>
                </a:cubicBezTo>
                <a:cubicBezTo>
                  <a:pt x="6897" y="2650"/>
                  <a:pt x="6852" y="2614"/>
                  <a:pt x="6781" y="2605"/>
                </a:cubicBezTo>
                <a:cubicBezTo>
                  <a:pt x="6718" y="2605"/>
                  <a:pt x="6674" y="2641"/>
                  <a:pt x="6665" y="2712"/>
                </a:cubicBezTo>
                <a:close/>
                <a:moveTo>
                  <a:pt x="12098" y="2668"/>
                </a:moveTo>
                <a:cubicBezTo>
                  <a:pt x="12071" y="2677"/>
                  <a:pt x="12053" y="2686"/>
                  <a:pt x="12053" y="2712"/>
                </a:cubicBezTo>
                <a:cubicBezTo>
                  <a:pt x="12044" y="2748"/>
                  <a:pt x="12062" y="2766"/>
                  <a:pt x="12089" y="2766"/>
                </a:cubicBezTo>
                <a:cubicBezTo>
                  <a:pt x="12124" y="2766"/>
                  <a:pt x="12142" y="2748"/>
                  <a:pt x="12142" y="2721"/>
                </a:cubicBezTo>
                <a:cubicBezTo>
                  <a:pt x="12142" y="2686"/>
                  <a:pt x="12124" y="2668"/>
                  <a:pt x="12098" y="2668"/>
                </a:cubicBezTo>
                <a:close/>
                <a:moveTo>
                  <a:pt x="7432" y="9"/>
                </a:moveTo>
                <a:cubicBezTo>
                  <a:pt x="7414" y="18"/>
                  <a:pt x="7396" y="27"/>
                  <a:pt x="7387" y="54"/>
                </a:cubicBezTo>
                <a:cubicBezTo>
                  <a:pt x="7387" y="90"/>
                  <a:pt x="7405" y="107"/>
                  <a:pt x="7432" y="107"/>
                </a:cubicBezTo>
                <a:cubicBezTo>
                  <a:pt x="7468" y="107"/>
                  <a:pt x="7486" y="90"/>
                  <a:pt x="7486" y="63"/>
                </a:cubicBezTo>
                <a:cubicBezTo>
                  <a:pt x="7486" y="27"/>
                  <a:pt x="7468" y="9"/>
                  <a:pt x="7432" y="9"/>
                </a:cubicBezTo>
                <a:close/>
                <a:moveTo>
                  <a:pt x="3507" y="63"/>
                </a:moveTo>
                <a:cubicBezTo>
                  <a:pt x="3507" y="36"/>
                  <a:pt x="3498" y="18"/>
                  <a:pt x="3471" y="9"/>
                </a:cubicBezTo>
                <a:cubicBezTo>
                  <a:pt x="3435" y="9"/>
                  <a:pt x="3418" y="27"/>
                  <a:pt x="3418" y="54"/>
                </a:cubicBezTo>
                <a:cubicBezTo>
                  <a:pt x="3409" y="90"/>
                  <a:pt x="3426" y="107"/>
                  <a:pt x="3462" y="107"/>
                </a:cubicBezTo>
                <a:cubicBezTo>
                  <a:pt x="3489" y="107"/>
                  <a:pt x="3507" y="90"/>
                  <a:pt x="3507" y="63"/>
                </a:cubicBezTo>
                <a:close/>
                <a:moveTo>
                  <a:pt x="6781" y="9"/>
                </a:moveTo>
                <a:cubicBezTo>
                  <a:pt x="6754" y="9"/>
                  <a:pt x="6727" y="18"/>
                  <a:pt x="6727" y="54"/>
                </a:cubicBezTo>
                <a:cubicBezTo>
                  <a:pt x="6727" y="90"/>
                  <a:pt x="6745" y="116"/>
                  <a:pt x="6781" y="116"/>
                </a:cubicBezTo>
                <a:cubicBezTo>
                  <a:pt x="6816" y="116"/>
                  <a:pt x="6825" y="90"/>
                  <a:pt x="6834" y="63"/>
                </a:cubicBezTo>
                <a:cubicBezTo>
                  <a:pt x="6834" y="27"/>
                  <a:pt x="6816" y="9"/>
                  <a:pt x="6781" y="9"/>
                </a:cubicBezTo>
                <a:close/>
                <a:moveTo>
                  <a:pt x="4131" y="9"/>
                </a:moveTo>
                <a:cubicBezTo>
                  <a:pt x="4096" y="9"/>
                  <a:pt x="4069" y="18"/>
                  <a:pt x="4069" y="54"/>
                </a:cubicBezTo>
                <a:cubicBezTo>
                  <a:pt x="4069" y="90"/>
                  <a:pt x="4078" y="107"/>
                  <a:pt x="4122" y="116"/>
                </a:cubicBezTo>
                <a:cubicBezTo>
                  <a:pt x="4149" y="116"/>
                  <a:pt x="4167" y="98"/>
                  <a:pt x="4176" y="63"/>
                </a:cubicBezTo>
                <a:cubicBezTo>
                  <a:pt x="4176" y="36"/>
                  <a:pt x="4158" y="9"/>
                  <a:pt x="4131" y="9"/>
                </a:cubicBezTo>
                <a:close/>
                <a:moveTo>
                  <a:pt x="6130" y="9"/>
                </a:moveTo>
                <a:cubicBezTo>
                  <a:pt x="6094" y="9"/>
                  <a:pt x="6067" y="27"/>
                  <a:pt x="6067" y="63"/>
                </a:cubicBezTo>
                <a:cubicBezTo>
                  <a:pt x="6067" y="90"/>
                  <a:pt x="6085" y="107"/>
                  <a:pt x="6121" y="116"/>
                </a:cubicBezTo>
                <a:cubicBezTo>
                  <a:pt x="6147" y="116"/>
                  <a:pt x="6165" y="98"/>
                  <a:pt x="6174" y="63"/>
                </a:cubicBezTo>
                <a:cubicBezTo>
                  <a:pt x="6174" y="36"/>
                  <a:pt x="6165" y="9"/>
                  <a:pt x="6130" y="9"/>
                </a:cubicBezTo>
                <a:close/>
                <a:moveTo>
                  <a:pt x="4782" y="9"/>
                </a:moveTo>
                <a:cubicBezTo>
                  <a:pt x="4738" y="9"/>
                  <a:pt x="4720" y="36"/>
                  <a:pt x="4729" y="72"/>
                </a:cubicBezTo>
                <a:cubicBezTo>
                  <a:pt x="4729" y="98"/>
                  <a:pt x="4756" y="116"/>
                  <a:pt x="4782" y="116"/>
                </a:cubicBezTo>
                <a:cubicBezTo>
                  <a:pt x="4818" y="107"/>
                  <a:pt x="4836" y="90"/>
                  <a:pt x="4827" y="54"/>
                </a:cubicBezTo>
                <a:cubicBezTo>
                  <a:pt x="4827" y="27"/>
                  <a:pt x="4809" y="9"/>
                  <a:pt x="4782" y="9"/>
                </a:cubicBezTo>
                <a:close/>
                <a:moveTo>
                  <a:pt x="2115" y="768"/>
                </a:moveTo>
                <a:cubicBezTo>
                  <a:pt x="2160" y="768"/>
                  <a:pt x="2178" y="750"/>
                  <a:pt x="2169" y="714"/>
                </a:cubicBezTo>
                <a:cubicBezTo>
                  <a:pt x="2169" y="678"/>
                  <a:pt x="2151" y="669"/>
                  <a:pt x="2115" y="669"/>
                </a:cubicBezTo>
                <a:cubicBezTo>
                  <a:pt x="2088" y="669"/>
                  <a:pt x="2070" y="687"/>
                  <a:pt x="2070" y="723"/>
                </a:cubicBezTo>
                <a:cubicBezTo>
                  <a:pt x="2070" y="750"/>
                  <a:pt x="2088" y="768"/>
                  <a:pt x="2115" y="768"/>
                </a:cubicBezTo>
                <a:close/>
                <a:moveTo>
                  <a:pt x="9439" y="669"/>
                </a:moveTo>
                <a:cubicBezTo>
                  <a:pt x="9412" y="669"/>
                  <a:pt x="9395" y="687"/>
                  <a:pt x="9395" y="714"/>
                </a:cubicBezTo>
                <a:cubicBezTo>
                  <a:pt x="9386" y="741"/>
                  <a:pt x="9404" y="768"/>
                  <a:pt x="9430" y="768"/>
                </a:cubicBezTo>
                <a:cubicBezTo>
                  <a:pt x="9466" y="768"/>
                  <a:pt x="9484" y="750"/>
                  <a:pt x="9484" y="723"/>
                </a:cubicBezTo>
                <a:cubicBezTo>
                  <a:pt x="9484" y="687"/>
                  <a:pt x="9466" y="669"/>
                  <a:pt x="9439" y="669"/>
                </a:cubicBezTo>
                <a:close/>
                <a:moveTo>
                  <a:pt x="126" y="2008"/>
                </a:moveTo>
                <a:cubicBezTo>
                  <a:pt x="99" y="2008"/>
                  <a:pt x="72" y="2017"/>
                  <a:pt x="72" y="2052"/>
                </a:cubicBezTo>
                <a:cubicBezTo>
                  <a:pt x="63" y="2088"/>
                  <a:pt x="81" y="2115"/>
                  <a:pt x="117" y="2115"/>
                </a:cubicBezTo>
                <a:cubicBezTo>
                  <a:pt x="152" y="2115"/>
                  <a:pt x="170" y="2097"/>
                  <a:pt x="170" y="2061"/>
                </a:cubicBezTo>
                <a:cubicBezTo>
                  <a:pt x="170" y="2034"/>
                  <a:pt x="161" y="2017"/>
                  <a:pt x="126" y="2008"/>
                </a:cubicBezTo>
                <a:close/>
                <a:moveTo>
                  <a:pt x="11393" y="2061"/>
                </a:moveTo>
                <a:cubicBezTo>
                  <a:pt x="11393" y="2088"/>
                  <a:pt x="11402" y="2106"/>
                  <a:pt x="11429" y="2106"/>
                </a:cubicBezTo>
                <a:cubicBezTo>
                  <a:pt x="11455" y="2115"/>
                  <a:pt x="11482" y="2097"/>
                  <a:pt x="11482" y="2070"/>
                </a:cubicBezTo>
                <a:cubicBezTo>
                  <a:pt x="11491" y="2034"/>
                  <a:pt x="11473" y="2017"/>
                  <a:pt x="11438" y="2017"/>
                </a:cubicBezTo>
                <a:cubicBezTo>
                  <a:pt x="11411" y="2017"/>
                  <a:pt x="11393" y="2025"/>
                  <a:pt x="11393" y="2061"/>
                </a:cubicBezTo>
                <a:close/>
                <a:moveTo>
                  <a:pt x="14087" y="6673"/>
                </a:moveTo>
                <a:cubicBezTo>
                  <a:pt x="14060" y="6673"/>
                  <a:pt x="14051" y="6691"/>
                  <a:pt x="14051" y="6718"/>
                </a:cubicBezTo>
                <a:cubicBezTo>
                  <a:pt x="14051" y="6745"/>
                  <a:pt x="14060" y="6771"/>
                  <a:pt x="14096" y="6762"/>
                </a:cubicBezTo>
                <a:cubicBezTo>
                  <a:pt x="14132" y="6762"/>
                  <a:pt x="14141" y="6745"/>
                  <a:pt x="14141" y="6718"/>
                </a:cubicBezTo>
                <a:cubicBezTo>
                  <a:pt x="14141" y="6682"/>
                  <a:pt x="14123" y="6673"/>
                  <a:pt x="14087" y="6673"/>
                </a:cubicBezTo>
                <a:close/>
                <a:moveTo>
                  <a:pt x="848" y="1383"/>
                </a:moveTo>
                <a:cubicBezTo>
                  <a:pt x="848" y="1356"/>
                  <a:pt x="839" y="1339"/>
                  <a:pt x="813" y="1330"/>
                </a:cubicBezTo>
                <a:cubicBezTo>
                  <a:pt x="786" y="1330"/>
                  <a:pt x="759" y="1339"/>
                  <a:pt x="759" y="1374"/>
                </a:cubicBezTo>
                <a:cubicBezTo>
                  <a:pt x="750" y="1401"/>
                  <a:pt x="768" y="1419"/>
                  <a:pt x="795" y="1428"/>
                </a:cubicBezTo>
                <a:cubicBezTo>
                  <a:pt x="830" y="1428"/>
                  <a:pt x="848" y="1410"/>
                  <a:pt x="848" y="1383"/>
                </a:cubicBezTo>
                <a:close/>
                <a:moveTo>
                  <a:pt x="13436" y="4675"/>
                </a:moveTo>
                <a:cubicBezTo>
                  <a:pt x="13409" y="4675"/>
                  <a:pt x="13391" y="4684"/>
                  <a:pt x="13391" y="4711"/>
                </a:cubicBezTo>
                <a:cubicBezTo>
                  <a:pt x="13391" y="4746"/>
                  <a:pt x="13400" y="4764"/>
                  <a:pt x="13436" y="4764"/>
                </a:cubicBezTo>
                <a:cubicBezTo>
                  <a:pt x="13463" y="4773"/>
                  <a:pt x="13480" y="4755"/>
                  <a:pt x="13489" y="4720"/>
                </a:cubicBezTo>
                <a:cubicBezTo>
                  <a:pt x="13480" y="4693"/>
                  <a:pt x="13472" y="4675"/>
                  <a:pt x="13436" y="4675"/>
                </a:cubicBezTo>
                <a:close/>
                <a:moveTo>
                  <a:pt x="10126" y="1321"/>
                </a:moveTo>
                <a:cubicBezTo>
                  <a:pt x="10090" y="1312"/>
                  <a:pt x="10064" y="1339"/>
                  <a:pt x="10064" y="1365"/>
                </a:cubicBezTo>
                <a:cubicBezTo>
                  <a:pt x="10055" y="1410"/>
                  <a:pt x="10082" y="1437"/>
                  <a:pt x="10117" y="1437"/>
                </a:cubicBezTo>
                <a:cubicBezTo>
                  <a:pt x="10153" y="1437"/>
                  <a:pt x="10171" y="1419"/>
                  <a:pt x="10180" y="1374"/>
                </a:cubicBezTo>
                <a:cubicBezTo>
                  <a:pt x="10180" y="1347"/>
                  <a:pt x="10162" y="1321"/>
                  <a:pt x="10126" y="1321"/>
                </a:cubicBezTo>
                <a:close/>
                <a:moveTo>
                  <a:pt x="8717" y="714"/>
                </a:moveTo>
                <a:cubicBezTo>
                  <a:pt x="8717" y="750"/>
                  <a:pt x="8743" y="776"/>
                  <a:pt x="8770" y="776"/>
                </a:cubicBezTo>
                <a:cubicBezTo>
                  <a:pt x="8815" y="785"/>
                  <a:pt x="8842" y="759"/>
                  <a:pt x="8842" y="714"/>
                </a:cubicBezTo>
                <a:cubicBezTo>
                  <a:pt x="8842" y="687"/>
                  <a:pt x="8815" y="661"/>
                  <a:pt x="8779" y="661"/>
                </a:cubicBezTo>
                <a:cubicBezTo>
                  <a:pt x="8743" y="661"/>
                  <a:pt x="8726" y="678"/>
                  <a:pt x="8717" y="714"/>
                </a:cubicBezTo>
                <a:close/>
                <a:moveTo>
                  <a:pt x="12785" y="3997"/>
                </a:moveTo>
                <a:cubicBezTo>
                  <a:pt x="12749" y="3997"/>
                  <a:pt x="12722" y="4024"/>
                  <a:pt x="12722" y="4050"/>
                </a:cubicBezTo>
                <a:cubicBezTo>
                  <a:pt x="12713" y="4095"/>
                  <a:pt x="12740" y="4122"/>
                  <a:pt x="12776" y="4122"/>
                </a:cubicBezTo>
                <a:cubicBezTo>
                  <a:pt x="12811" y="4122"/>
                  <a:pt x="12838" y="4095"/>
                  <a:pt x="12838" y="4059"/>
                </a:cubicBezTo>
                <a:cubicBezTo>
                  <a:pt x="12838" y="4024"/>
                  <a:pt x="12820" y="4006"/>
                  <a:pt x="12785" y="3997"/>
                </a:cubicBezTo>
                <a:moveTo>
                  <a:pt x="13373" y="5371"/>
                </a:moveTo>
                <a:cubicBezTo>
                  <a:pt x="13373" y="5406"/>
                  <a:pt x="13400" y="5433"/>
                  <a:pt x="13427" y="5442"/>
                </a:cubicBezTo>
                <a:cubicBezTo>
                  <a:pt x="13472" y="5442"/>
                  <a:pt x="13498" y="5415"/>
                  <a:pt x="13498" y="5380"/>
                </a:cubicBezTo>
                <a:cubicBezTo>
                  <a:pt x="13498" y="5344"/>
                  <a:pt x="13472" y="5326"/>
                  <a:pt x="13436" y="5317"/>
                </a:cubicBezTo>
                <a:cubicBezTo>
                  <a:pt x="13400" y="5326"/>
                  <a:pt x="13382" y="5344"/>
                  <a:pt x="13373" y="5371"/>
                </a:cubicBezTo>
                <a:close/>
                <a:moveTo>
                  <a:pt x="5398" y="63"/>
                </a:moveTo>
                <a:cubicBezTo>
                  <a:pt x="5407" y="98"/>
                  <a:pt x="5434" y="125"/>
                  <a:pt x="5469" y="116"/>
                </a:cubicBezTo>
                <a:cubicBezTo>
                  <a:pt x="5505" y="116"/>
                  <a:pt x="5523" y="90"/>
                  <a:pt x="5523" y="54"/>
                </a:cubicBezTo>
                <a:cubicBezTo>
                  <a:pt x="5514" y="18"/>
                  <a:pt x="5496" y="0"/>
                  <a:pt x="5460" y="0"/>
                </a:cubicBezTo>
                <a:cubicBezTo>
                  <a:pt x="5425" y="9"/>
                  <a:pt x="5398" y="27"/>
                  <a:pt x="5398" y="63"/>
                </a:cubicBezTo>
                <a:close/>
                <a:moveTo>
                  <a:pt x="117" y="2793"/>
                </a:moveTo>
                <a:cubicBezTo>
                  <a:pt x="161" y="2793"/>
                  <a:pt x="188" y="2775"/>
                  <a:pt x="188" y="2730"/>
                </a:cubicBezTo>
                <a:cubicBezTo>
                  <a:pt x="197" y="2686"/>
                  <a:pt x="179" y="2650"/>
                  <a:pt x="126" y="2650"/>
                </a:cubicBezTo>
                <a:cubicBezTo>
                  <a:pt x="81" y="2641"/>
                  <a:pt x="54" y="2668"/>
                  <a:pt x="45" y="2721"/>
                </a:cubicBezTo>
                <a:cubicBezTo>
                  <a:pt x="54" y="2757"/>
                  <a:pt x="72" y="2793"/>
                  <a:pt x="117" y="2793"/>
                </a:cubicBezTo>
                <a:moveTo>
                  <a:pt x="10786" y="2641"/>
                </a:moveTo>
                <a:cubicBezTo>
                  <a:pt x="10733" y="2641"/>
                  <a:pt x="10706" y="2668"/>
                  <a:pt x="10706" y="2721"/>
                </a:cubicBezTo>
                <a:cubicBezTo>
                  <a:pt x="10706" y="2766"/>
                  <a:pt x="10733" y="2793"/>
                  <a:pt x="10777" y="2793"/>
                </a:cubicBezTo>
                <a:cubicBezTo>
                  <a:pt x="10822" y="2802"/>
                  <a:pt x="10849" y="2766"/>
                  <a:pt x="10858" y="2721"/>
                </a:cubicBezTo>
                <a:cubicBezTo>
                  <a:pt x="10849" y="2677"/>
                  <a:pt x="10831" y="2641"/>
                  <a:pt x="10786" y="2641"/>
                </a:cubicBezTo>
                <a:close/>
                <a:moveTo>
                  <a:pt x="11375" y="2721"/>
                </a:moveTo>
                <a:cubicBezTo>
                  <a:pt x="11375" y="2766"/>
                  <a:pt x="11402" y="2784"/>
                  <a:pt x="11438" y="2784"/>
                </a:cubicBezTo>
                <a:cubicBezTo>
                  <a:pt x="11482" y="2784"/>
                  <a:pt x="11509" y="2757"/>
                  <a:pt x="11500" y="2721"/>
                </a:cubicBezTo>
                <a:cubicBezTo>
                  <a:pt x="11500" y="2677"/>
                  <a:pt x="11473" y="2659"/>
                  <a:pt x="11438" y="2650"/>
                </a:cubicBezTo>
                <a:cubicBezTo>
                  <a:pt x="11393" y="2659"/>
                  <a:pt x="11366" y="2686"/>
                  <a:pt x="11375" y="2721"/>
                </a:cubicBezTo>
                <a:close/>
                <a:moveTo>
                  <a:pt x="5460" y="643"/>
                </a:moveTo>
                <a:cubicBezTo>
                  <a:pt x="5416" y="652"/>
                  <a:pt x="5389" y="669"/>
                  <a:pt x="5389" y="723"/>
                </a:cubicBezTo>
                <a:cubicBezTo>
                  <a:pt x="5389" y="768"/>
                  <a:pt x="5416" y="794"/>
                  <a:pt x="5469" y="794"/>
                </a:cubicBezTo>
                <a:cubicBezTo>
                  <a:pt x="5514" y="794"/>
                  <a:pt x="5532" y="759"/>
                  <a:pt x="5532" y="714"/>
                </a:cubicBezTo>
                <a:cubicBezTo>
                  <a:pt x="5532" y="669"/>
                  <a:pt x="5505" y="643"/>
                  <a:pt x="5460" y="643"/>
                </a:cubicBezTo>
                <a:close/>
                <a:moveTo>
                  <a:pt x="6130" y="643"/>
                </a:moveTo>
                <a:cubicBezTo>
                  <a:pt x="6085" y="643"/>
                  <a:pt x="6049" y="661"/>
                  <a:pt x="6049" y="705"/>
                </a:cubicBezTo>
                <a:cubicBezTo>
                  <a:pt x="6040" y="759"/>
                  <a:pt x="6067" y="794"/>
                  <a:pt x="6121" y="794"/>
                </a:cubicBezTo>
                <a:cubicBezTo>
                  <a:pt x="6165" y="794"/>
                  <a:pt x="6192" y="768"/>
                  <a:pt x="6192" y="723"/>
                </a:cubicBezTo>
                <a:cubicBezTo>
                  <a:pt x="6192" y="678"/>
                  <a:pt x="6174" y="652"/>
                  <a:pt x="6130" y="643"/>
                </a:cubicBezTo>
                <a:close/>
                <a:moveTo>
                  <a:pt x="6781" y="643"/>
                </a:moveTo>
                <a:cubicBezTo>
                  <a:pt x="6736" y="643"/>
                  <a:pt x="6709" y="669"/>
                  <a:pt x="6709" y="714"/>
                </a:cubicBezTo>
                <a:cubicBezTo>
                  <a:pt x="6700" y="768"/>
                  <a:pt x="6736" y="794"/>
                  <a:pt x="6781" y="794"/>
                </a:cubicBezTo>
                <a:cubicBezTo>
                  <a:pt x="6834" y="794"/>
                  <a:pt x="6852" y="759"/>
                  <a:pt x="6852" y="714"/>
                </a:cubicBezTo>
                <a:cubicBezTo>
                  <a:pt x="6852" y="669"/>
                  <a:pt x="6825" y="643"/>
                  <a:pt x="6781" y="643"/>
                </a:cubicBezTo>
                <a:close/>
                <a:moveTo>
                  <a:pt x="7512" y="714"/>
                </a:moveTo>
                <a:cubicBezTo>
                  <a:pt x="7512" y="678"/>
                  <a:pt x="7486" y="652"/>
                  <a:pt x="7441" y="652"/>
                </a:cubicBezTo>
                <a:cubicBezTo>
                  <a:pt x="7396" y="643"/>
                  <a:pt x="7370" y="669"/>
                  <a:pt x="7370" y="714"/>
                </a:cubicBezTo>
                <a:cubicBezTo>
                  <a:pt x="7361" y="768"/>
                  <a:pt x="7387" y="785"/>
                  <a:pt x="7441" y="794"/>
                </a:cubicBezTo>
                <a:cubicBezTo>
                  <a:pt x="7486" y="785"/>
                  <a:pt x="7512" y="768"/>
                  <a:pt x="7512" y="714"/>
                </a:cubicBezTo>
                <a:close/>
                <a:moveTo>
                  <a:pt x="8119" y="652"/>
                </a:moveTo>
                <a:cubicBezTo>
                  <a:pt x="8074" y="661"/>
                  <a:pt x="8056" y="687"/>
                  <a:pt x="8056" y="723"/>
                </a:cubicBezTo>
                <a:cubicBezTo>
                  <a:pt x="8056" y="759"/>
                  <a:pt x="8083" y="785"/>
                  <a:pt x="8119" y="785"/>
                </a:cubicBezTo>
                <a:cubicBezTo>
                  <a:pt x="8164" y="785"/>
                  <a:pt x="8181" y="759"/>
                  <a:pt x="8190" y="714"/>
                </a:cubicBezTo>
                <a:cubicBezTo>
                  <a:pt x="8181" y="678"/>
                  <a:pt x="8155" y="652"/>
                  <a:pt x="8119" y="652"/>
                </a:cubicBezTo>
                <a:close/>
                <a:moveTo>
                  <a:pt x="1464" y="1981"/>
                </a:moveTo>
                <a:cubicBezTo>
                  <a:pt x="1410" y="1981"/>
                  <a:pt x="1384" y="2008"/>
                  <a:pt x="1384" y="2061"/>
                </a:cubicBezTo>
                <a:cubicBezTo>
                  <a:pt x="1384" y="2106"/>
                  <a:pt x="1410" y="2132"/>
                  <a:pt x="1455" y="2141"/>
                </a:cubicBezTo>
                <a:cubicBezTo>
                  <a:pt x="1508" y="2141"/>
                  <a:pt x="1535" y="2115"/>
                  <a:pt x="1535" y="2061"/>
                </a:cubicBezTo>
                <a:cubicBezTo>
                  <a:pt x="1535" y="2017"/>
                  <a:pt x="1508" y="1990"/>
                  <a:pt x="1464" y="1981"/>
                </a:cubicBezTo>
                <a:close/>
                <a:moveTo>
                  <a:pt x="10117" y="1990"/>
                </a:moveTo>
                <a:cubicBezTo>
                  <a:pt x="10073" y="1990"/>
                  <a:pt x="10046" y="2017"/>
                  <a:pt x="10046" y="2061"/>
                </a:cubicBezTo>
                <a:cubicBezTo>
                  <a:pt x="10046" y="2106"/>
                  <a:pt x="10073" y="2132"/>
                  <a:pt x="10126" y="2132"/>
                </a:cubicBezTo>
                <a:cubicBezTo>
                  <a:pt x="10171" y="2132"/>
                  <a:pt x="10198" y="2106"/>
                  <a:pt x="10198" y="2052"/>
                </a:cubicBezTo>
                <a:cubicBezTo>
                  <a:pt x="10189" y="2017"/>
                  <a:pt x="10162" y="1990"/>
                  <a:pt x="10117" y="1990"/>
                </a:cubicBezTo>
                <a:close/>
                <a:moveTo>
                  <a:pt x="10777" y="1999"/>
                </a:moveTo>
                <a:cubicBezTo>
                  <a:pt x="10742" y="1990"/>
                  <a:pt x="10715" y="2017"/>
                  <a:pt x="10715" y="2061"/>
                </a:cubicBezTo>
                <a:cubicBezTo>
                  <a:pt x="10715" y="2097"/>
                  <a:pt x="10733" y="2124"/>
                  <a:pt x="10777" y="2124"/>
                </a:cubicBezTo>
                <a:cubicBezTo>
                  <a:pt x="10813" y="2132"/>
                  <a:pt x="10840" y="2106"/>
                  <a:pt x="10849" y="2061"/>
                </a:cubicBezTo>
                <a:cubicBezTo>
                  <a:pt x="10840" y="2025"/>
                  <a:pt x="10822" y="1999"/>
                  <a:pt x="10777" y="1999"/>
                </a:cubicBezTo>
                <a:close/>
                <a:moveTo>
                  <a:pt x="804" y="1990"/>
                </a:moveTo>
                <a:cubicBezTo>
                  <a:pt x="759" y="1990"/>
                  <a:pt x="732" y="2025"/>
                  <a:pt x="732" y="2070"/>
                </a:cubicBezTo>
                <a:cubicBezTo>
                  <a:pt x="741" y="2115"/>
                  <a:pt x="768" y="2132"/>
                  <a:pt x="813" y="2132"/>
                </a:cubicBezTo>
                <a:cubicBezTo>
                  <a:pt x="848" y="2124"/>
                  <a:pt x="875" y="2097"/>
                  <a:pt x="875" y="2052"/>
                </a:cubicBezTo>
                <a:cubicBezTo>
                  <a:pt x="866" y="2017"/>
                  <a:pt x="848" y="1990"/>
                  <a:pt x="804" y="1990"/>
                </a:cubicBezTo>
                <a:close/>
                <a:moveTo>
                  <a:pt x="9448" y="1312"/>
                </a:moveTo>
                <a:cubicBezTo>
                  <a:pt x="9404" y="1303"/>
                  <a:pt x="9377" y="1330"/>
                  <a:pt x="9368" y="1374"/>
                </a:cubicBezTo>
                <a:cubicBezTo>
                  <a:pt x="9368" y="1419"/>
                  <a:pt x="9395" y="1446"/>
                  <a:pt x="9430" y="1446"/>
                </a:cubicBezTo>
                <a:cubicBezTo>
                  <a:pt x="9475" y="1454"/>
                  <a:pt x="9502" y="1428"/>
                  <a:pt x="9511" y="1383"/>
                </a:cubicBezTo>
                <a:cubicBezTo>
                  <a:pt x="9502" y="1339"/>
                  <a:pt x="9484" y="1312"/>
                  <a:pt x="9448" y="1312"/>
                </a:cubicBezTo>
                <a:close/>
                <a:moveTo>
                  <a:pt x="8779" y="1454"/>
                </a:moveTo>
                <a:cubicBezTo>
                  <a:pt x="8824" y="1454"/>
                  <a:pt x="8850" y="1428"/>
                  <a:pt x="8850" y="1383"/>
                </a:cubicBezTo>
                <a:cubicBezTo>
                  <a:pt x="8850" y="1330"/>
                  <a:pt x="8824" y="1303"/>
                  <a:pt x="8779" y="1303"/>
                </a:cubicBezTo>
                <a:cubicBezTo>
                  <a:pt x="8726" y="1303"/>
                  <a:pt x="8708" y="1339"/>
                  <a:pt x="8708" y="1383"/>
                </a:cubicBezTo>
                <a:cubicBezTo>
                  <a:pt x="8708" y="1428"/>
                  <a:pt x="8734" y="1454"/>
                  <a:pt x="8779" y="1454"/>
                </a:cubicBezTo>
                <a:close/>
                <a:moveTo>
                  <a:pt x="2856" y="1383"/>
                </a:moveTo>
                <a:cubicBezTo>
                  <a:pt x="2856" y="1339"/>
                  <a:pt x="2838" y="1303"/>
                  <a:pt x="2784" y="1303"/>
                </a:cubicBezTo>
                <a:cubicBezTo>
                  <a:pt x="2740" y="1303"/>
                  <a:pt x="2704" y="1330"/>
                  <a:pt x="2704" y="1374"/>
                </a:cubicBezTo>
                <a:cubicBezTo>
                  <a:pt x="2704" y="1419"/>
                  <a:pt x="2722" y="1454"/>
                  <a:pt x="2775" y="1454"/>
                </a:cubicBezTo>
                <a:cubicBezTo>
                  <a:pt x="2820" y="1454"/>
                  <a:pt x="2856" y="1428"/>
                  <a:pt x="2856" y="1383"/>
                </a:cubicBezTo>
                <a:close/>
                <a:moveTo>
                  <a:pt x="2124" y="1312"/>
                </a:moveTo>
                <a:cubicBezTo>
                  <a:pt x="2079" y="1312"/>
                  <a:pt x="2053" y="1330"/>
                  <a:pt x="2053" y="1374"/>
                </a:cubicBezTo>
                <a:cubicBezTo>
                  <a:pt x="2044" y="1419"/>
                  <a:pt x="2070" y="1446"/>
                  <a:pt x="2115" y="1446"/>
                </a:cubicBezTo>
                <a:cubicBezTo>
                  <a:pt x="2160" y="1454"/>
                  <a:pt x="2186" y="1428"/>
                  <a:pt x="2195" y="1374"/>
                </a:cubicBezTo>
                <a:cubicBezTo>
                  <a:pt x="2186" y="1339"/>
                  <a:pt x="2169" y="1312"/>
                  <a:pt x="2124" y="1312"/>
                </a:cubicBezTo>
                <a:close/>
                <a:moveTo>
                  <a:pt x="1464" y="1312"/>
                </a:moveTo>
                <a:cubicBezTo>
                  <a:pt x="1428" y="1312"/>
                  <a:pt x="1401" y="1339"/>
                  <a:pt x="1392" y="1374"/>
                </a:cubicBezTo>
                <a:cubicBezTo>
                  <a:pt x="1392" y="1419"/>
                  <a:pt x="1419" y="1446"/>
                  <a:pt x="1455" y="1446"/>
                </a:cubicBezTo>
                <a:cubicBezTo>
                  <a:pt x="1500" y="1446"/>
                  <a:pt x="1517" y="1419"/>
                  <a:pt x="1526" y="1383"/>
                </a:cubicBezTo>
                <a:cubicBezTo>
                  <a:pt x="1526" y="1339"/>
                  <a:pt x="1508" y="1312"/>
                  <a:pt x="1464" y="1312"/>
                </a:cubicBezTo>
                <a:close/>
                <a:moveTo>
                  <a:pt x="13507" y="6718"/>
                </a:moveTo>
                <a:cubicBezTo>
                  <a:pt x="13507" y="6673"/>
                  <a:pt x="13480" y="6655"/>
                  <a:pt x="13445" y="6647"/>
                </a:cubicBezTo>
                <a:cubicBezTo>
                  <a:pt x="13400" y="6647"/>
                  <a:pt x="13364" y="6673"/>
                  <a:pt x="13364" y="6718"/>
                </a:cubicBezTo>
                <a:cubicBezTo>
                  <a:pt x="13364" y="6762"/>
                  <a:pt x="13391" y="6789"/>
                  <a:pt x="13445" y="6789"/>
                </a:cubicBezTo>
                <a:cubicBezTo>
                  <a:pt x="13480" y="6789"/>
                  <a:pt x="13507" y="6762"/>
                  <a:pt x="13507" y="6718"/>
                </a:cubicBezTo>
                <a:close/>
                <a:moveTo>
                  <a:pt x="13507" y="6049"/>
                </a:moveTo>
                <a:cubicBezTo>
                  <a:pt x="13507" y="6004"/>
                  <a:pt x="13489" y="5969"/>
                  <a:pt x="13445" y="5969"/>
                </a:cubicBezTo>
                <a:cubicBezTo>
                  <a:pt x="13400" y="5969"/>
                  <a:pt x="13373" y="5986"/>
                  <a:pt x="13373" y="6031"/>
                </a:cubicBezTo>
                <a:cubicBezTo>
                  <a:pt x="13364" y="6076"/>
                  <a:pt x="13391" y="6102"/>
                  <a:pt x="13436" y="6111"/>
                </a:cubicBezTo>
                <a:cubicBezTo>
                  <a:pt x="13472" y="6102"/>
                  <a:pt x="13498" y="6084"/>
                  <a:pt x="13507" y="6049"/>
                </a:cubicBezTo>
                <a:close/>
                <a:moveTo>
                  <a:pt x="12098" y="4131"/>
                </a:moveTo>
                <a:cubicBezTo>
                  <a:pt x="12142" y="4131"/>
                  <a:pt x="12169" y="4113"/>
                  <a:pt x="12169" y="4068"/>
                </a:cubicBezTo>
                <a:cubicBezTo>
                  <a:pt x="12169" y="4015"/>
                  <a:pt x="12142" y="3988"/>
                  <a:pt x="12089" y="3988"/>
                </a:cubicBezTo>
                <a:cubicBezTo>
                  <a:pt x="12044" y="3988"/>
                  <a:pt x="12026" y="4015"/>
                  <a:pt x="12026" y="4059"/>
                </a:cubicBezTo>
                <a:cubicBezTo>
                  <a:pt x="12026" y="4104"/>
                  <a:pt x="12044" y="4131"/>
                  <a:pt x="12098" y="4131"/>
                </a:cubicBezTo>
                <a:close/>
                <a:moveTo>
                  <a:pt x="12847" y="4728"/>
                </a:moveTo>
                <a:cubicBezTo>
                  <a:pt x="12856" y="4684"/>
                  <a:pt x="12829" y="4657"/>
                  <a:pt x="12785" y="4648"/>
                </a:cubicBezTo>
                <a:cubicBezTo>
                  <a:pt x="12740" y="4648"/>
                  <a:pt x="12713" y="4675"/>
                  <a:pt x="12713" y="4711"/>
                </a:cubicBezTo>
                <a:cubicBezTo>
                  <a:pt x="12704" y="4755"/>
                  <a:pt x="12731" y="4782"/>
                  <a:pt x="12776" y="4791"/>
                </a:cubicBezTo>
                <a:cubicBezTo>
                  <a:pt x="12811" y="4791"/>
                  <a:pt x="12838" y="4773"/>
                  <a:pt x="12847" y="4728"/>
                </a:cubicBezTo>
                <a:close/>
                <a:moveTo>
                  <a:pt x="4122" y="652"/>
                </a:moveTo>
                <a:cubicBezTo>
                  <a:pt x="4078" y="652"/>
                  <a:pt x="4051" y="669"/>
                  <a:pt x="4051" y="714"/>
                </a:cubicBezTo>
                <a:cubicBezTo>
                  <a:pt x="4042" y="759"/>
                  <a:pt x="4069" y="785"/>
                  <a:pt x="4113" y="794"/>
                </a:cubicBezTo>
                <a:cubicBezTo>
                  <a:pt x="4158" y="794"/>
                  <a:pt x="4185" y="768"/>
                  <a:pt x="4194" y="714"/>
                </a:cubicBezTo>
                <a:cubicBezTo>
                  <a:pt x="4185" y="678"/>
                  <a:pt x="4167" y="652"/>
                  <a:pt x="4122" y="652"/>
                </a:cubicBezTo>
                <a:close/>
                <a:moveTo>
                  <a:pt x="11446" y="3301"/>
                </a:moveTo>
                <a:cubicBezTo>
                  <a:pt x="11393" y="3301"/>
                  <a:pt x="11366" y="3328"/>
                  <a:pt x="11357" y="3381"/>
                </a:cubicBezTo>
                <a:cubicBezTo>
                  <a:pt x="11357" y="3426"/>
                  <a:pt x="11384" y="3453"/>
                  <a:pt x="11429" y="3453"/>
                </a:cubicBezTo>
                <a:cubicBezTo>
                  <a:pt x="11482" y="3462"/>
                  <a:pt x="11509" y="3435"/>
                  <a:pt x="11518" y="3372"/>
                </a:cubicBezTo>
                <a:cubicBezTo>
                  <a:pt x="11509" y="3337"/>
                  <a:pt x="11491" y="3301"/>
                  <a:pt x="11446" y="3301"/>
                </a:cubicBezTo>
                <a:moveTo>
                  <a:pt x="12098" y="3310"/>
                </a:moveTo>
                <a:cubicBezTo>
                  <a:pt x="12053" y="3319"/>
                  <a:pt x="12026" y="3346"/>
                  <a:pt x="12035" y="3381"/>
                </a:cubicBezTo>
                <a:cubicBezTo>
                  <a:pt x="12035" y="3417"/>
                  <a:pt x="12062" y="3444"/>
                  <a:pt x="12098" y="3444"/>
                </a:cubicBezTo>
                <a:cubicBezTo>
                  <a:pt x="12142" y="3444"/>
                  <a:pt x="12160" y="3417"/>
                  <a:pt x="12160" y="3372"/>
                </a:cubicBezTo>
                <a:cubicBezTo>
                  <a:pt x="12151" y="3337"/>
                  <a:pt x="12133" y="3310"/>
                  <a:pt x="12098" y="3310"/>
                </a:cubicBezTo>
                <a:close/>
                <a:moveTo>
                  <a:pt x="3471" y="652"/>
                </a:moveTo>
                <a:cubicBezTo>
                  <a:pt x="3426" y="652"/>
                  <a:pt x="3400" y="669"/>
                  <a:pt x="3391" y="714"/>
                </a:cubicBezTo>
                <a:cubicBezTo>
                  <a:pt x="3391" y="759"/>
                  <a:pt x="3418" y="785"/>
                  <a:pt x="3453" y="785"/>
                </a:cubicBezTo>
                <a:cubicBezTo>
                  <a:pt x="3498" y="794"/>
                  <a:pt x="3525" y="768"/>
                  <a:pt x="3534" y="723"/>
                </a:cubicBezTo>
                <a:cubicBezTo>
                  <a:pt x="3525" y="678"/>
                  <a:pt x="3507" y="652"/>
                  <a:pt x="3471" y="652"/>
                </a:cubicBezTo>
                <a:close/>
                <a:moveTo>
                  <a:pt x="4782" y="643"/>
                </a:moveTo>
                <a:cubicBezTo>
                  <a:pt x="4738" y="643"/>
                  <a:pt x="4711" y="669"/>
                  <a:pt x="4702" y="714"/>
                </a:cubicBezTo>
                <a:cubicBezTo>
                  <a:pt x="4702" y="768"/>
                  <a:pt x="4729" y="794"/>
                  <a:pt x="4782" y="794"/>
                </a:cubicBezTo>
                <a:cubicBezTo>
                  <a:pt x="4827" y="794"/>
                  <a:pt x="4854" y="768"/>
                  <a:pt x="4854" y="723"/>
                </a:cubicBezTo>
                <a:cubicBezTo>
                  <a:pt x="4854" y="678"/>
                  <a:pt x="4827" y="652"/>
                  <a:pt x="4782" y="643"/>
                </a:cubicBezTo>
                <a:close/>
                <a:moveTo>
                  <a:pt x="2784" y="652"/>
                </a:moveTo>
                <a:cubicBezTo>
                  <a:pt x="2740" y="652"/>
                  <a:pt x="2713" y="678"/>
                  <a:pt x="2713" y="714"/>
                </a:cubicBezTo>
                <a:cubicBezTo>
                  <a:pt x="2713" y="759"/>
                  <a:pt x="2740" y="785"/>
                  <a:pt x="2775" y="785"/>
                </a:cubicBezTo>
                <a:cubicBezTo>
                  <a:pt x="2820" y="785"/>
                  <a:pt x="2838" y="759"/>
                  <a:pt x="2847" y="723"/>
                </a:cubicBezTo>
                <a:cubicBezTo>
                  <a:pt x="2847" y="687"/>
                  <a:pt x="2820" y="661"/>
                  <a:pt x="2784" y="652"/>
                </a:cubicBezTo>
                <a:close/>
                <a:moveTo>
                  <a:pt x="12785" y="5308"/>
                </a:moveTo>
                <a:cubicBezTo>
                  <a:pt x="12740" y="5299"/>
                  <a:pt x="12713" y="5317"/>
                  <a:pt x="12704" y="5371"/>
                </a:cubicBezTo>
                <a:cubicBezTo>
                  <a:pt x="12704" y="5415"/>
                  <a:pt x="12722" y="5451"/>
                  <a:pt x="12776" y="5451"/>
                </a:cubicBezTo>
                <a:cubicBezTo>
                  <a:pt x="12820" y="5451"/>
                  <a:pt x="12847" y="5433"/>
                  <a:pt x="12856" y="5380"/>
                </a:cubicBezTo>
                <a:cubicBezTo>
                  <a:pt x="12856" y="5335"/>
                  <a:pt x="12829" y="5308"/>
                  <a:pt x="12785" y="5308"/>
                </a:cubicBezTo>
                <a:close/>
                <a:moveTo>
                  <a:pt x="12695" y="6049"/>
                </a:moveTo>
                <a:cubicBezTo>
                  <a:pt x="12704" y="6093"/>
                  <a:pt x="12731" y="6129"/>
                  <a:pt x="12785" y="6120"/>
                </a:cubicBezTo>
                <a:cubicBezTo>
                  <a:pt x="12838" y="6120"/>
                  <a:pt x="12865" y="6084"/>
                  <a:pt x="12865" y="6031"/>
                </a:cubicBezTo>
                <a:cubicBezTo>
                  <a:pt x="12856" y="5977"/>
                  <a:pt x="12820" y="5951"/>
                  <a:pt x="12776" y="5951"/>
                </a:cubicBezTo>
                <a:cubicBezTo>
                  <a:pt x="12722" y="5960"/>
                  <a:pt x="12686" y="5995"/>
                  <a:pt x="12695" y="6049"/>
                </a:cubicBezTo>
                <a:close/>
                <a:moveTo>
                  <a:pt x="12000" y="6031"/>
                </a:moveTo>
                <a:cubicBezTo>
                  <a:pt x="12000" y="6093"/>
                  <a:pt x="12035" y="6129"/>
                  <a:pt x="12089" y="6129"/>
                </a:cubicBezTo>
                <a:cubicBezTo>
                  <a:pt x="12151" y="6138"/>
                  <a:pt x="12187" y="6102"/>
                  <a:pt x="12187" y="6040"/>
                </a:cubicBezTo>
                <a:cubicBezTo>
                  <a:pt x="12196" y="5986"/>
                  <a:pt x="12160" y="5951"/>
                  <a:pt x="12098" y="5942"/>
                </a:cubicBezTo>
                <a:cubicBezTo>
                  <a:pt x="12044" y="5942"/>
                  <a:pt x="12008" y="5969"/>
                  <a:pt x="12000" y="6031"/>
                </a:cubicBezTo>
                <a:close/>
                <a:moveTo>
                  <a:pt x="3453" y="1294"/>
                </a:moveTo>
                <a:cubicBezTo>
                  <a:pt x="3409" y="1303"/>
                  <a:pt x="3373" y="1330"/>
                  <a:pt x="3382" y="1383"/>
                </a:cubicBezTo>
                <a:cubicBezTo>
                  <a:pt x="3382" y="1437"/>
                  <a:pt x="3418" y="1463"/>
                  <a:pt x="3471" y="1463"/>
                </a:cubicBezTo>
                <a:cubicBezTo>
                  <a:pt x="3516" y="1454"/>
                  <a:pt x="3542" y="1428"/>
                  <a:pt x="3551" y="1374"/>
                </a:cubicBezTo>
                <a:cubicBezTo>
                  <a:pt x="3534" y="1321"/>
                  <a:pt x="3507" y="1285"/>
                  <a:pt x="3453" y="1294"/>
                </a:cubicBezTo>
                <a:close/>
                <a:moveTo>
                  <a:pt x="4212" y="1374"/>
                </a:moveTo>
                <a:cubicBezTo>
                  <a:pt x="4203" y="1330"/>
                  <a:pt x="4176" y="1294"/>
                  <a:pt x="4122" y="1294"/>
                </a:cubicBezTo>
                <a:cubicBezTo>
                  <a:pt x="4069" y="1285"/>
                  <a:pt x="4033" y="1321"/>
                  <a:pt x="4033" y="1374"/>
                </a:cubicBezTo>
                <a:cubicBezTo>
                  <a:pt x="4033" y="1428"/>
                  <a:pt x="4069" y="1463"/>
                  <a:pt x="4122" y="1472"/>
                </a:cubicBezTo>
                <a:cubicBezTo>
                  <a:pt x="4176" y="1463"/>
                  <a:pt x="4212" y="1428"/>
                  <a:pt x="4212" y="1374"/>
                </a:cubicBezTo>
                <a:close/>
                <a:moveTo>
                  <a:pt x="4693" y="1374"/>
                </a:moveTo>
                <a:cubicBezTo>
                  <a:pt x="4684" y="1428"/>
                  <a:pt x="4720" y="1472"/>
                  <a:pt x="4782" y="1472"/>
                </a:cubicBezTo>
                <a:cubicBezTo>
                  <a:pt x="4836" y="1472"/>
                  <a:pt x="4872" y="1437"/>
                  <a:pt x="4872" y="1383"/>
                </a:cubicBezTo>
                <a:cubicBezTo>
                  <a:pt x="4872" y="1330"/>
                  <a:pt x="4836" y="1294"/>
                  <a:pt x="4782" y="1285"/>
                </a:cubicBezTo>
                <a:cubicBezTo>
                  <a:pt x="4729" y="1294"/>
                  <a:pt x="4693" y="1321"/>
                  <a:pt x="4693" y="1374"/>
                </a:cubicBezTo>
                <a:close/>
                <a:moveTo>
                  <a:pt x="28" y="4033"/>
                </a:moveTo>
                <a:cubicBezTo>
                  <a:pt x="28" y="4095"/>
                  <a:pt x="63" y="4131"/>
                  <a:pt x="126" y="4131"/>
                </a:cubicBezTo>
                <a:cubicBezTo>
                  <a:pt x="179" y="4131"/>
                  <a:pt x="215" y="4095"/>
                  <a:pt x="215" y="4042"/>
                </a:cubicBezTo>
                <a:cubicBezTo>
                  <a:pt x="215" y="3979"/>
                  <a:pt x="179" y="3952"/>
                  <a:pt x="108" y="3943"/>
                </a:cubicBezTo>
                <a:cubicBezTo>
                  <a:pt x="63" y="3952"/>
                  <a:pt x="28" y="3979"/>
                  <a:pt x="28" y="4033"/>
                </a:cubicBezTo>
                <a:close/>
                <a:moveTo>
                  <a:pt x="5371" y="1374"/>
                </a:moveTo>
                <a:cubicBezTo>
                  <a:pt x="5362" y="1428"/>
                  <a:pt x="5398" y="1472"/>
                  <a:pt x="5460" y="1472"/>
                </a:cubicBezTo>
                <a:cubicBezTo>
                  <a:pt x="5514" y="1472"/>
                  <a:pt x="5550" y="1437"/>
                  <a:pt x="5550" y="1383"/>
                </a:cubicBezTo>
                <a:cubicBezTo>
                  <a:pt x="5559" y="1330"/>
                  <a:pt x="5523" y="1294"/>
                  <a:pt x="5460" y="1285"/>
                </a:cubicBezTo>
                <a:cubicBezTo>
                  <a:pt x="5416" y="1294"/>
                  <a:pt x="5371" y="1312"/>
                  <a:pt x="5371" y="1374"/>
                </a:cubicBezTo>
                <a:close/>
                <a:moveTo>
                  <a:pt x="6121" y="1285"/>
                </a:moveTo>
                <a:cubicBezTo>
                  <a:pt x="6067" y="1285"/>
                  <a:pt x="6031" y="1321"/>
                  <a:pt x="6031" y="1374"/>
                </a:cubicBezTo>
                <a:cubicBezTo>
                  <a:pt x="6031" y="1428"/>
                  <a:pt x="6067" y="1472"/>
                  <a:pt x="6121" y="1472"/>
                </a:cubicBezTo>
                <a:cubicBezTo>
                  <a:pt x="6174" y="1472"/>
                  <a:pt x="6201" y="1428"/>
                  <a:pt x="6210" y="1383"/>
                </a:cubicBezTo>
                <a:cubicBezTo>
                  <a:pt x="6210" y="1330"/>
                  <a:pt x="6174" y="1294"/>
                  <a:pt x="6121" y="1285"/>
                </a:cubicBezTo>
                <a:close/>
                <a:moveTo>
                  <a:pt x="6692" y="1374"/>
                </a:moveTo>
                <a:cubicBezTo>
                  <a:pt x="6692" y="1428"/>
                  <a:pt x="6718" y="1463"/>
                  <a:pt x="6772" y="1472"/>
                </a:cubicBezTo>
                <a:cubicBezTo>
                  <a:pt x="6834" y="1472"/>
                  <a:pt x="6870" y="1437"/>
                  <a:pt x="6870" y="1374"/>
                </a:cubicBezTo>
                <a:cubicBezTo>
                  <a:pt x="6870" y="1321"/>
                  <a:pt x="6834" y="1294"/>
                  <a:pt x="6781" y="1285"/>
                </a:cubicBezTo>
                <a:cubicBezTo>
                  <a:pt x="6727" y="1294"/>
                  <a:pt x="6692" y="1321"/>
                  <a:pt x="6692" y="1374"/>
                </a:cubicBezTo>
                <a:close/>
                <a:moveTo>
                  <a:pt x="7530" y="1383"/>
                </a:moveTo>
                <a:cubicBezTo>
                  <a:pt x="7530" y="1330"/>
                  <a:pt x="7494" y="1294"/>
                  <a:pt x="7450" y="1294"/>
                </a:cubicBezTo>
                <a:cubicBezTo>
                  <a:pt x="7396" y="1285"/>
                  <a:pt x="7352" y="1321"/>
                  <a:pt x="7352" y="1374"/>
                </a:cubicBezTo>
                <a:cubicBezTo>
                  <a:pt x="7343" y="1428"/>
                  <a:pt x="7378" y="1454"/>
                  <a:pt x="7441" y="1472"/>
                </a:cubicBezTo>
                <a:cubicBezTo>
                  <a:pt x="7486" y="1463"/>
                  <a:pt x="7521" y="1437"/>
                  <a:pt x="7530" y="1383"/>
                </a:cubicBezTo>
                <a:close/>
                <a:moveTo>
                  <a:pt x="206" y="3390"/>
                </a:moveTo>
                <a:cubicBezTo>
                  <a:pt x="206" y="3337"/>
                  <a:pt x="179" y="3301"/>
                  <a:pt x="126" y="3292"/>
                </a:cubicBezTo>
                <a:cubicBezTo>
                  <a:pt x="72" y="3292"/>
                  <a:pt x="45" y="3328"/>
                  <a:pt x="36" y="3372"/>
                </a:cubicBezTo>
                <a:cubicBezTo>
                  <a:pt x="28" y="3426"/>
                  <a:pt x="63" y="3453"/>
                  <a:pt x="117" y="3462"/>
                </a:cubicBezTo>
                <a:cubicBezTo>
                  <a:pt x="170" y="3462"/>
                  <a:pt x="197" y="3435"/>
                  <a:pt x="206" y="3390"/>
                </a:cubicBezTo>
                <a:close/>
                <a:moveTo>
                  <a:pt x="714" y="3372"/>
                </a:moveTo>
                <a:cubicBezTo>
                  <a:pt x="706" y="3435"/>
                  <a:pt x="741" y="3471"/>
                  <a:pt x="804" y="3471"/>
                </a:cubicBezTo>
                <a:cubicBezTo>
                  <a:pt x="857" y="3471"/>
                  <a:pt x="893" y="3435"/>
                  <a:pt x="893" y="3381"/>
                </a:cubicBezTo>
                <a:cubicBezTo>
                  <a:pt x="902" y="3319"/>
                  <a:pt x="857" y="3292"/>
                  <a:pt x="795" y="3283"/>
                </a:cubicBezTo>
                <a:cubicBezTo>
                  <a:pt x="750" y="3292"/>
                  <a:pt x="714" y="3319"/>
                  <a:pt x="714" y="3372"/>
                </a:cubicBezTo>
                <a:close/>
                <a:moveTo>
                  <a:pt x="10215" y="3381"/>
                </a:moveTo>
                <a:cubicBezTo>
                  <a:pt x="10215" y="3328"/>
                  <a:pt x="10189" y="3283"/>
                  <a:pt x="10126" y="3283"/>
                </a:cubicBezTo>
                <a:cubicBezTo>
                  <a:pt x="10064" y="3274"/>
                  <a:pt x="10028" y="3310"/>
                  <a:pt x="10028" y="3381"/>
                </a:cubicBezTo>
                <a:cubicBezTo>
                  <a:pt x="10028" y="3435"/>
                  <a:pt x="10064" y="3471"/>
                  <a:pt x="10117" y="3480"/>
                </a:cubicBezTo>
                <a:cubicBezTo>
                  <a:pt x="10180" y="3471"/>
                  <a:pt x="10215" y="3444"/>
                  <a:pt x="10215" y="3381"/>
                </a:cubicBezTo>
                <a:close/>
                <a:moveTo>
                  <a:pt x="10867" y="3381"/>
                </a:moveTo>
                <a:cubicBezTo>
                  <a:pt x="10876" y="3328"/>
                  <a:pt x="10840" y="3292"/>
                  <a:pt x="10786" y="3292"/>
                </a:cubicBezTo>
                <a:cubicBezTo>
                  <a:pt x="10724" y="3283"/>
                  <a:pt x="10688" y="3319"/>
                  <a:pt x="10688" y="3381"/>
                </a:cubicBezTo>
                <a:cubicBezTo>
                  <a:pt x="10688" y="3435"/>
                  <a:pt x="10724" y="3462"/>
                  <a:pt x="10777" y="3471"/>
                </a:cubicBezTo>
                <a:cubicBezTo>
                  <a:pt x="10831" y="3462"/>
                  <a:pt x="10867" y="3435"/>
                  <a:pt x="10867" y="3381"/>
                </a:cubicBezTo>
                <a:close/>
                <a:moveTo>
                  <a:pt x="884" y="2721"/>
                </a:moveTo>
                <a:cubicBezTo>
                  <a:pt x="884" y="2668"/>
                  <a:pt x="848" y="2632"/>
                  <a:pt x="795" y="2632"/>
                </a:cubicBezTo>
                <a:cubicBezTo>
                  <a:pt x="741" y="2641"/>
                  <a:pt x="714" y="2677"/>
                  <a:pt x="723" y="2730"/>
                </a:cubicBezTo>
                <a:cubicBezTo>
                  <a:pt x="723" y="2775"/>
                  <a:pt x="759" y="2802"/>
                  <a:pt x="804" y="2802"/>
                </a:cubicBezTo>
                <a:cubicBezTo>
                  <a:pt x="857" y="2793"/>
                  <a:pt x="884" y="2766"/>
                  <a:pt x="884" y="2721"/>
                </a:cubicBezTo>
                <a:close/>
                <a:moveTo>
                  <a:pt x="12008" y="5380"/>
                </a:moveTo>
                <a:cubicBezTo>
                  <a:pt x="12008" y="5433"/>
                  <a:pt x="12044" y="5469"/>
                  <a:pt x="12089" y="5469"/>
                </a:cubicBezTo>
                <a:cubicBezTo>
                  <a:pt x="12151" y="5469"/>
                  <a:pt x="12187" y="5433"/>
                  <a:pt x="12187" y="5371"/>
                </a:cubicBezTo>
                <a:cubicBezTo>
                  <a:pt x="12187" y="5317"/>
                  <a:pt x="12151" y="5291"/>
                  <a:pt x="12098" y="5291"/>
                </a:cubicBezTo>
                <a:cubicBezTo>
                  <a:pt x="12044" y="5299"/>
                  <a:pt x="12008" y="5326"/>
                  <a:pt x="12008" y="5380"/>
                </a:cubicBezTo>
                <a:close/>
                <a:moveTo>
                  <a:pt x="28" y="4720"/>
                </a:moveTo>
                <a:cubicBezTo>
                  <a:pt x="28" y="4773"/>
                  <a:pt x="54" y="4809"/>
                  <a:pt x="117" y="4818"/>
                </a:cubicBezTo>
                <a:cubicBezTo>
                  <a:pt x="179" y="4818"/>
                  <a:pt x="215" y="4782"/>
                  <a:pt x="215" y="4720"/>
                </a:cubicBezTo>
                <a:cubicBezTo>
                  <a:pt x="215" y="4657"/>
                  <a:pt x="179" y="4630"/>
                  <a:pt x="117" y="4621"/>
                </a:cubicBezTo>
                <a:cubicBezTo>
                  <a:pt x="63" y="4630"/>
                  <a:pt x="28" y="4657"/>
                  <a:pt x="28" y="4720"/>
                </a:cubicBezTo>
                <a:close/>
                <a:moveTo>
                  <a:pt x="11339" y="4720"/>
                </a:moveTo>
                <a:cubicBezTo>
                  <a:pt x="11339" y="4773"/>
                  <a:pt x="11375" y="4809"/>
                  <a:pt x="11438" y="4818"/>
                </a:cubicBezTo>
                <a:cubicBezTo>
                  <a:pt x="11491" y="4818"/>
                  <a:pt x="11527" y="4782"/>
                  <a:pt x="11536" y="4720"/>
                </a:cubicBezTo>
                <a:cubicBezTo>
                  <a:pt x="11536" y="4666"/>
                  <a:pt x="11500" y="4630"/>
                  <a:pt x="11438" y="4621"/>
                </a:cubicBezTo>
                <a:cubicBezTo>
                  <a:pt x="11384" y="4630"/>
                  <a:pt x="11348" y="4657"/>
                  <a:pt x="11339" y="4720"/>
                </a:cubicBezTo>
                <a:close/>
                <a:moveTo>
                  <a:pt x="12107" y="4639"/>
                </a:moveTo>
                <a:cubicBezTo>
                  <a:pt x="12053" y="4630"/>
                  <a:pt x="12017" y="4666"/>
                  <a:pt x="12008" y="4720"/>
                </a:cubicBezTo>
                <a:cubicBezTo>
                  <a:pt x="12008" y="4764"/>
                  <a:pt x="12044" y="4800"/>
                  <a:pt x="12089" y="4800"/>
                </a:cubicBezTo>
                <a:cubicBezTo>
                  <a:pt x="12142" y="4809"/>
                  <a:pt x="12178" y="4773"/>
                  <a:pt x="12187" y="4720"/>
                </a:cubicBezTo>
                <a:cubicBezTo>
                  <a:pt x="12178" y="4675"/>
                  <a:pt x="12151" y="4639"/>
                  <a:pt x="12107" y="4639"/>
                </a:cubicBezTo>
                <a:close/>
                <a:moveTo>
                  <a:pt x="2035" y="2061"/>
                </a:moveTo>
                <a:cubicBezTo>
                  <a:pt x="2035" y="2115"/>
                  <a:pt x="2062" y="2141"/>
                  <a:pt x="2115" y="2150"/>
                </a:cubicBezTo>
                <a:cubicBezTo>
                  <a:pt x="2169" y="2150"/>
                  <a:pt x="2204" y="2115"/>
                  <a:pt x="2204" y="2070"/>
                </a:cubicBezTo>
                <a:cubicBezTo>
                  <a:pt x="2213" y="2008"/>
                  <a:pt x="2178" y="1981"/>
                  <a:pt x="2124" y="1972"/>
                </a:cubicBezTo>
                <a:cubicBezTo>
                  <a:pt x="2070" y="1981"/>
                  <a:pt x="2035" y="2008"/>
                  <a:pt x="2035" y="2061"/>
                </a:cubicBezTo>
                <a:close/>
                <a:moveTo>
                  <a:pt x="2873" y="2061"/>
                </a:moveTo>
                <a:cubicBezTo>
                  <a:pt x="2873" y="2008"/>
                  <a:pt x="2838" y="1972"/>
                  <a:pt x="2775" y="1972"/>
                </a:cubicBezTo>
                <a:cubicBezTo>
                  <a:pt x="2722" y="1972"/>
                  <a:pt x="2686" y="1999"/>
                  <a:pt x="2686" y="2061"/>
                </a:cubicBezTo>
                <a:cubicBezTo>
                  <a:pt x="2686" y="2115"/>
                  <a:pt x="2722" y="2150"/>
                  <a:pt x="2784" y="2159"/>
                </a:cubicBezTo>
                <a:cubicBezTo>
                  <a:pt x="2838" y="2150"/>
                  <a:pt x="2873" y="2124"/>
                  <a:pt x="2873" y="2061"/>
                </a:cubicBezTo>
                <a:close/>
                <a:moveTo>
                  <a:pt x="3462" y="1963"/>
                </a:moveTo>
                <a:cubicBezTo>
                  <a:pt x="3409" y="1963"/>
                  <a:pt x="3364" y="1999"/>
                  <a:pt x="3364" y="2052"/>
                </a:cubicBezTo>
                <a:cubicBezTo>
                  <a:pt x="3364" y="2124"/>
                  <a:pt x="3400" y="2159"/>
                  <a:pt x="3462" y="2159"/>
                </a:cubicBezTo>
                <a:cubicBezTo>
                  <a:pt x="3525" y="2159"/>
                  <a:pt x="3551" y="2115"/>
                  <a:pt x="3560" y="2061"/>
                </a:cubicBezTo>
                <a:cubicBezTo>
                  <a:pt x="3551" y="1999"/>
                  <a:pt x="3525" y="1963"/>
                  <a:pt x="3462" y="1963"/>
                </a:cubicBezTo>
                <a:close/>
                <a:moveTo>
                  <a:pt x="8030" y="2061"/>
                </a:moveTo>
                <a:cubicBezTo>
                  <a:pt x="8030" y="2124"/>
                  <a:pt x="8056" y="2150"/>
                  <a:pt x="8119" y="2159"/>
                </a:cubicBezTo>
                <a:cubicBezTo>
                  <a:pt x="8181" y="2159"/>
                  <a:pt x="8217" y="2124"/>
                  <a:pt x="8217" y="2061"/>
                </a:cubicBezTo>
                <a:cubicBezTo>
                  <a:pt x="8217" y="1999"/>
                  <a:pt x="8181" y="1972"/>
                  <a:pt x="8119" y="1963"/>
                </a:cubicBezTo>
                <a:cubicBezTo>
                  <a:pt x="8065" y="1972"/>
                  <a:pt x="8030" y="1999"/>
                  <a:pt x="8030" y="2061"/>
                </a:cubicBezTo>
                <a:moveTo>
                  <a:pt x="8779" y="1972"/>
                </a:moveTo>
                <a:cubicBezTo>
                  <a:pt x="8726" y="1972"/>
                  <a:pt x="8690" y="2008"/>
                  <a:pt x="8690" y="2061"/>
                </a:cubicBezTo>
                <a:cubicBezTo>
                  <a:pt x="8690" y="2115"/>
                  <a:pt x="8726" y="2150"/>
                  <a:pt x="8788" y="2150"/>
                </a:cubicBezTo>
                <a:cubicBezTo>
                  <a:pt x="8842" y="2150"/>
                  <a:pt x="8868" y="2115"/>
                  <a:pt x="8868" y="2061"/>
                </a:cubicBezTo>
                <a:cubicBezTo>
                  <a:pt x="8859" y="2008"/>
                  <a:pt x="8833" y="1972"/>
                  <a:pt x="8779" y="1972"/>
                </a:cubicBezTo>
                <a:close/>
                <a:moveTo>
                  <a:pt x="9430" y="1981"/>
                </a:moveTo>
                <a:cubicBezTo>
                  <a:pt x="9386" y="1981"/>
                  <a:pt x="9350" y="2017"/>
                  <a:pt x="9350" y="2061"/>
                </a:cubicBezTo>
                <a:cubicBezTo>
                  <a:pt x="9359" y="2115"/>
                  <a:pt x="9395" y="2150"/>
                  <a:pt x="9448" y="2141"/>
                </a:cubicBezTo>
                <a:cubicBezTo>
                  <a:pt x="9493" y="2141"/>
                  <a:pt x="9520" y="2106"/>
                  <a:pt x="9520" y="2052"/>
                </a:cubicBezTo>
                <a:cubicBezTo>
                  <a:pt x="9511" y="2008"/>
                  <a:pt x="9484" y="1972"/>
                  <a:pt x="9430" y="1981"/>
                </a:cubicBezTo>
                <a:close/>
                <a:moveTo>
                  <a:pt x="8128" y="1294"/>
                </a:moveTo>
                <a:cubicBezTo>
                  <a:pt x="8074" y="1285"/>
                  <a:pt x="8039" y="1321"/>
                  <a:pt x="8039" y="1374"/>
                </a:cubicBezTo>
                <a:cubicBezTo>
                  <a:pt x="8030" y="1428"/>
                  <a:pt x="8065" y="1454"/>
                  <a:pt x="8110" y="1463"/>
                </a:cubicBezTo>
                <a:cubicBezTo>
                  <a:pt x="8164" y="1472"/>
                  <a:pt x="8199" y="1437"/>
                  <a:pt x="8208" y="1383"/>
                </a:cubicBezTo>
                <a:cubicBezTo>
                  <a:pt x="8199" y="1330"/>
                  <a:pt x="8172" y="1303"/>
                  <a:pt x="8128" y="1294"/>
                </a:cubicBezTo>
                <a:close/>
                <a:moveTo>
                  <a:pt x="10679" y="4050"/>
                </a:moveTo>
                <a:cubicBezTo>
                  <a:pt x="10679" y="4113"/>
                  <a:pt x="10706" y="4149"/>
                  <a:pt x="10768" y="4158"/>
                </a:cubicBezTo>
                <a:cubicBezTo>
                  <a:pt x="10831" y="4158"/>
                  <a:pt x="10876" y="4131"/>
                  <a:pt x="10876" y="4059"/>
                </a:cubicBezTo>
                <a:cubicBezTo>
                  <a:pt x="10876" y="4006"/>
                  <a:pt x="10840" y="3970"/>
                  <a:pt x="10786" y="3961"/>
                </a:cubicBezTo>
                <a:cubicBezTo>
                  <a:pt x="10724" y="3970"/>
                  <a:pt x="10688" y="3997"/>
                  <a:pt x="10679" y="4050"/>
                </a:cubicBezTo>
                <a:close/>
                <a:moveTo>
                  <a:pt x="11446" y="3970"/>
                </a:moveTo>
                <a:cubicBezTo>
                  <a:pt x="11393" y="3970"/>
                  <a:pt x="11348" y="3997"/>
                  <a:pt x="11348" y="4050"/>
                </a:cubicBezTo>
                <a:cubicBezTo>
                  <a:pt x="11339" y="4113"/>
                  <a:pt x="11375" y="4149"/>
                  <a:pt x="11438" y="4149"/>
                </a:cubicBezTo>
                <a:cubicBezTo>
                  <a:pt x="11491" y="4149"/>
                  <a:pt x="11518" y="4113"/>
                  <a:pt x="11527" y="4059"/>
                </a:cubicBezTo>
                <a:cubicBezTo>
                  <a:pt x="11527" y="4015"/>
                  <a:pt x="11500" y="3970"/>
                  <a:pt x="11446" y="3970"/>
                </a:cubicBezTo>
                <a:close/>
                <a:moveTo>
                  <a:pt x="10117" y="2632"/>
                </a:moveTo>
                <a:cubicBezTo>
                  <a:pt x="10064" y="2632"/>
                  <a:pt x="10037" y="2668"/>
                  <a:pt x="10028" y="2712"/>
                </a:cubicBezTo>
                <a:cubicBezTo>
                  <a:pt x="10028" y="2775"/>
                  <a:pt x="10064" y="2810"/>
                  <a:pt x="10117" y="2810"/>
                </a:cubicBezTo>
                <a:cubicBezTo>
                  <a:pt x="10171" y="2810"/>
                  <a:pt x="10206" y="2775"/>
                  <a:pt x="10206" y="2721"/>
                </a:cubicBezTo>
                <a:cubicBezTo>
                  <a:pt x="10198" y="2668"/>
                  <a:pt x="10171" y="2632"/>
                  <a:pt x="10117" y="2632"/>
                </a:cubicBezTo>
                <a:close/>
                <a:moveTo>
                  <a:pt x="9439" y="2623"/>
                </a:moveTo>
                <a:cubicBezTo>
                  <a:pt x="9377" y="2623"/>
                  <a:pt x="9341" y="2659"/>
                  <a:pt x="9341" y="2721"/>
                </a:cubicBezTo>
                <a:cubicBezTo>
                  <a:pt x="9341" y="2784"/>
                  <a:pt x="9377" y="2810"/>
                  <a:pt x="9439" y="2810"/>
                </a:cubicBezTo>
                <a:cubicBezTo>
                  <a:pt x="9502" y="2810"/>
                  <a:pt x="9528" y="2775"/>
                  <a:pt x="9537" y="2721"/>
                </a:cubicBezTo>
                <a:cubicBezTo>
                  <a:pt x="9528" y="2659"/>
                  <a:pt x="9493" y="2623"/>
                  <a:pt x="9439" y="2623"/>
                </a:cubicBezTo>
                <a:close/>
                <a:moveTo>
                  <a:pt x="2026" y="2712"/>
                </a:moveTo>
                <a:cubicBezTo>
                  <a:pt x="2017" y="2775"/>
                  <a:pt x="2053" y="2810"/>
                  <a:pt x="2115" y="2819"/>
                </a:cubicBezTo>
                <a:cubicBezTo>
                  <a:pt x="2178" y="2819"/>
                  <a:pt x="2213" y="2784"/>
                  <a:pt x="2213" y="2721"/>
                </a:cubicBezTo>
                <a:cubicBezTo>
                  <a:pt x="2222" y="2659"/>
                  <a:pt x="2186" y="2632"/>
                  <a:pt x="2124" y="2623"/>
                </a:cubicBezTo>
                <a:cubicBezTo>
                  <a:pt x="2062" y="2623"/>
                  <a:pt x="2026" y="2650"/>
                  <a:pt x="2026" y="2712"/>
                </a:cubicBezTo>
                <a:close/>
                <a:moveTo>
                  <a:pt x="1473" y="2632"/>
                </a:moveTo>
                <a:cubicBezTo>
                  <a:pt x="1419" y="2623"/>
                  <a:pt x="1375" y="2659"/>
                  <a:pt x="1375" y="2712"/>
                </a:cubicBezTo>
                <a:cubicBezTo>
                  <a:pt x="1366" y="2766"/>
                  <a:pt x="1401" y="2810"/>
                  <a:pt x="1464" y="2810"/>
                </a:cubicBezTo>
                <a:cubicBezTo>
                  <a:pt x="1517" y="2810"/>
                  <a:pt x="1544" y="2775"/>
                  <a:pt x="1553" y="2721"/>
                </a:cubicBezTo>
                <a:cubicBezTo>
                  <a:pt x="1553" y="2677"/>
                  <a:pt x="1526" y="2632"/>
                  <a:pt x="1473" y="2632"/>
                </a:cubicBezTo>
                <a:close/>
                <a:moveTo>
                  <a:pt x="12695" y="6718"/>
                </a:moveTo>
                <a:cubicBezTo>
                  <a:pt x="12695" y="6771"/>
                  <a:pt x="12722" y="6807"/>
                  <a:pt x="12776" y="6807"/>
                </a:cubicBezTo>
                <a:cubicBezTo>
                  <a:pt x="12829" y="6807"/>
                  <a:pt x="12865" y="6780"/>
                  <a:pt x="12865" y="6727"/>
                </a:cubicBezTo>
                <a:cubicBezTo>
                  <a:pt x="12865" y="6664"/>
                  <a:pt x="12829" y="6638"/>
                  <a:pt x="12776" y="6629"/>
                </a:cubicBezTo>
                <a:cubicBezTo>
                  <a:pt x="12722" y="6638"/>
                  <a:pt x="12686" y="6664"/>
                  <a:pt x="12695" y="6718"/>
                </a:cubicBezTo>
                <a:moveTo>
                  <a:pt x="4881" y="2061"/>
                </a:moveTo>
                <a:cubicBezTo>
                  <a:pt x="4881" y="1990"/>
                  <a:pt x="4836" y="1954"/>
                  <a:pt x="4774" y="1954"/>
                </a:cubicBezTo>
                <a:cubicBezTo>
                  <a:pt x="4711" y="1963"/>
                  <a:pt x="4675" y="1999"/>
                  <a:pt x="4675" y="2061"/>
                </a:cubicBezTo>
                <a:cubicBezTo>
                  <a:pt x="4675" y="2132"/>
                  <a:pt x="4720" y="2159"/>
                  <a:pt x="4782" y="2168"/>
                </a:cubicBezTo>
                <a:cubicBezTo>
                  <a:pt x="4845" y="2159"/>
                  <a:pt x="4881" y="2124"/>
                  <a:pt x="4881" y="2061"/>
                </a:cubicBezTo>
                <a:close/>
                <a:moveTo>
                  <a:pt x="2677" y="2721"/>
                </a:moveTo>
                <a:cubicBezTo>
                  <a:pt x="2677" y="2784"/>
                  <a:pt x="2722" y="2828"/>
                  <a:pt x="2784" y="2819"/>
                </a:cubicBezTo>
                <a:cubicBezTo>
                  <a:pt x="2847" y="2819"/>
                  <a:pt x="2882" y="2784"/>
                  <a:pt x="2882" y="2712"/>
                </a:cubicBezTo>
                <a:cubicBezTo>
                  <a:pt x="2882" y="2650"/>
                  <a:pt x="2838" y="2623"/>
                  <a:pt x="2775" y="2614"/>
                </a:cubicBezTo>
                <a:cubicBezTo>
                  <a:pt x="2713" y="2623"/>
                  <a:pt x="2677" y="2659"/>
                  <a:pt x="2677" y="2721"/>
                </a:cubicBezTo>
                <a:close/>
                <a:moveTo>
                  <a:pt x="8681" y="2721"/>
                </a:moveTo>
                <a:cubicBezTo>
                  <a:pt x="8681" y="2793"/>
                  <a:pt x="8726" y="2819"/>
                  <a:pt x="8788" y="2819"/>
                </a:cubicBezTo>
                <a:cubicBezTo>
                  <a:pt x="8842" y="2819"/>
                  <a:pt x="8877" y="2775"/>
                  <a:pt x="8877" y="2721"/>
                </a:cubicBezTo>
                <a:cubicBezTo>
                  <a:pt x="8877" y="2659"/>
                  <a:pt x="8842" y="2623"/>
                  <a:pt x="8779" y="2614"/>
                </a:cubicBezTo>
                <a:cubicBezTo>
                  <a:pt x="8717" y="2623"/>
                  <a:pt x="8672" y="2659"/>
                  <a:pt x="8681" y="2721"/>
                </a:cubicBezTo>
                <a:close/>
                <a:moveTo>
                  <a:pt x="706" y="4042"/>
                </a:moveTo>
                <a:cubicBezTo>
                  <a:pt x="706" y="4095"/>
                  <a:pt x="732" y="4131"/>
                  <a:pt x="795" y="4140"/>
                </a:cubicBezTo>
                <a:cubicBezTo>
                  <a:pt x="857" y="4140"/>
                  <a:pt x="902" y="4104"/>
                  <a:pt x="902" y="4042"/>
                </a:cubicBezTo>
                <a:cubicBezTo>
                  <a:pt x="902" y="3979"/>
                  <a:pt x="866" y="3943"/>
                  <a:pt x="804" y="3935"/>
                </a:cubicBezTo>
                <a:cubicBezTo>
                  <a:pt x="741" y="3943"/>
                  <a:pt x="706" y="3970"/>
                  <a:pt x="706" y="4042"/>
                </a:cubicBezTo>
                <a:close/>
                <a:moveTo>
                  <a:pt x="1366" y="3381"/>
                </a:moveTo>
                <a:cubicBezTo>
                  <a:pt x="1366" y="3435"/>
                  <a:pt x="1392" y="3471"/>
                  <a:pt x="1455" y="3480"/>
                </a:cubicBezTo>
                <a:cubicBezTo>
                  <a:pt x="1517" y="3480"/>
                  <a:pt x="1562" y="3453"/>
                  <a:pt x="1562" y="3381"/>
                </a:cubicBezTo>
                <a:cubicBezTo>
                  <a:pt x="1562" y="3319"/>
                  <a:pt x="1526" y="3283"/>
                  <a:pt x="1464" y="3274"/>
                </a:cubicBezTo>
                <a:cubicBezTo>
                  <a:pt x="1401" y="3283"/>
                  <a:pt x="1366" y="3310"/>
                  <a:pt x="1366" y="3381"/>
                </a:cubicBezTo>
                <a:close/>
                <a:moveTo>
                  <a:pt x="11339" y="5380"/>
                </a:moveTo>
                <a:cubicBezTo>
                  <a:pt x="11339" y="5451"/>
                  <a:pt x="11384" y="5478"/>
                  <a:pt x="11446" y="5478"/>
                </a:cubicBezTo>
                <a:cubicBezTo>
                  <a:pt x="11500" y="5478"/>
                  <a:pt x="11536" y="5442"/>
                  <a:pt x="11536" y="5380"/>
                </a:cubicBezTo>
                <a:cubicBezTo>
                  <a:pt x="11536" y="5317"/>
                  <a:pt x="11500" y="5282"/>
                  <a:pt x="11438" y="5273"/>
                </a:cubicBezTo>
                <a:cubicBezTo>
                  <a:pt x="11375" y="5282"/>
                  <a:pt x="11330" y="5317"/>
                  <a:pt x="11339" y="5380"/>
                </a:cubicBezTo>
                <a:close/>
                <a:moveTo>
                  <a:pt x="4113" y="1963"/>
                </a:moveTo>
                <a:cubicBezTo>
                  <a:pt x="4051" y="1963"/>
                  <a:pt x="4024" y="1999"/>
                  <a:pt x="4024" y="2061"/>
                </a:cubicBezTo>
                <a:cubicBezTo>
                  <a:pt x="4024" y="2124"/>
                  <a:pt x="4060" y="2159"/>
                  <a:pt x="4122" y="2159"/>
                </a:cubicBezTo>
                <a:cubicBezTo>
                  <a:pt x="4185" y="2159"/>
                  <a:pt x="4220" y="2124"/>
                  <a:pt x="4220" y="2052"/>
                </a:cubicBezTo>
                <a:cubicBezTo>
                  <a:pt x="4212" y="1990"/>
                  <a:pt x="4176" y="1954"/>
                  <a:pt x="4113" y="1963"/>
                </a:cubicBezTo>
                <a:close/>
                <a:moveTo>
                  <a:pt x="10786" y="4613"/>
                </a:moveTo>
                <a:cubicBezTo>
                  <a:pt x="10715" y="4613"/>
                  <a:pt x="10670" y="4648"/>
                  <a:pt x="10670" y="4720"/>
                </a:cubicBezTo>
                <a:cubicBezTo>
                  <a:pt x="10670" y="4782"/>
                  <a:pt x="10715" y="4827"/>
                  <a:pt x="10768" y="4827"/>
                </a:cubicBezTo>
                <a:cubicBezTo>
                  <a:pt x="10840" y="4827"/>
                  <a:pt x="10876" y="4791"/>
                  <a:pt x="10884" y="4720"/>
                </a:cubicBezTo>
                <a:cubicBezTo>
                  <a:pt x="10884" y="4657"/>
                  <a:pt x="10849" y="4613"/>
                  <a:pt x="10786" y="4613"/>
                </a:cubicBezTo>
                <a:close/>
                <a:moveTo>
                  <a:pt x="9439" y="3274"/>
                </a:moveTo>
                <a:cubicBezTo>
                  <a:pt x="9377" y="3265"/>
                  <a:pt x="9332" y="3310"/>
                  <a:pt x="9332" y="3381"/>
                </a:cubicBezTo>
                <a:cubicBezTo>
                  <a:pt x="9332" y="3444"/>
                  <a:pt x="9368" y="3480"/>
                  <a:pt x="9430" y="3488"/>
                </a:cubicBezTo>
                <a:cubicBezTo>
                  <a:pt x="9502" y="3488"/>
                  <a:pt x="9537" y="3444"/>
                  <a:pt x="9546" y="3381"/>
                </a:cubicBezTo>
                <a:cubicBezTo>
                  <a:pt x="9537" y="3319"/>
                  <a:pt x="9502" y="3274"/>
                  <a:pt x="9439" y="3274"/>
                </a:cubicBezTo>
                <a:close/>
                <a:moveTo>
                  <a:pt x="3355" y="2730"/>
                </a:moveTo>
                <a:cubicBezTo>
                  <a:pt x="3355" y="2793"/>
                  <a:pt x="3400" y="2828"/>
                  <a:pt x="3462" y="2828"/>
                </a:cubicBezTo>
                <a:cubicBezTo>
                  <a:pt x="3525" y="2828"/>
                  <a:pt x="3569" y="2784"/>
                  <a:pt x="3569" y="2721"/>
                </a:cubicBezTo>
                <a:cubicBezTo>
                  <a:pt x="3569" y="2650"/>
                  <a:pt x="3525" y="2614"/>
                  <a:pt x="3462" y="2605"/>
                </a:cubicBezTo>
                <a:cubicBezTo>
                  <a:pt x="3391" y="2623"/>
                  <a:pt x="3346" y="2659"/>
                  <a:pt x="3355" y="2730"/>
                </a:cubicBezTo>
                <a:close/>
                <a:moveTo>
                  <a:pt x="10117" y="4166"/>
                </a:moveTo>
                <a:cubicBezTo>
                  <a:pt x="10189" y="4166"/>
                  <a:pt x="10224" y="4122"/>
                  <a:pt x="10224" y="4059"/>
                </a:cubicBezTo>
                <a:cubicBezTo>
                  <a:pt x="10224" y="3988"/>
                  <a:pt x="10180" y="3952"/>
                  <a:pt x="10108" y="3952"/>
                </a:cubicBezTo>
                <a:cubicBezTo>
                  <a:pt x="10055" y="3961"/>
                  <a:pt x="10019" y="3997"/>
                  <a:pt x="10010" y="4059"/>
                </a:cubicBezTo>
                <a:cubicBezTo>
                  <a:pt x="10019" y="4122"/>
                  <a:pt x="10055" y="4166"/>
                  <a:pt x="10117" y="4166"/>
                </a:cubicBezTo>
                <a:close/>
                <a:moveTo>
                  <a:pt x="11545" y="6031"/>
                </a:moveTo>
                <a:cubicBezTo>
                  <a:pt x="11536" y="5969"/>
                  <a:pt x="11500" y="5924"/>
                  <a:pt x="11438" y="5933"/>
                </a:cubicBezTo>
                <a:cubicBezTo>
                  <a:pt x="11366" y="5933"/>
                  <a:pt x="11322" y="5977"/>
                  <a:pt x="11330" y="6049"/>
                </a:cubicBezTo>
                <a:cubicBezTo>
                  <a:pt x="11339" y="6111"/>
                  <a:pt x="11375" y="6138"/>
                  <a:pt x="11438" y="6147"/>
                </a:cubicBezTo>
                <a:cubicBezTo>
                  <a:pt x="11509" y="6138"/>
                  <a:pt x="11554" y="6093"/>
                  <a:pt x="11545" y="6031"/>
                </a:cubicBezTo>
                <a:close/>
                <a:moveTo>
                  <a:pt x="126" y="5273"/>
                </a:moveTo>
                <a:cubicBezTo>
                  <a:pt x="54" y="5273"/>
                  <a:pt x="10" y="5317"/>
                  <a:pt x="10" y="5380"/>
                </a:cubicBezTo>
                <a:cubicBezTo>
                  <a:pt x="19" y="5451"/>
                  <a:pt x="63" y="5487"/>
                  <a:pt x="135" y="5487"/>
                </a:cubicBezTo>
                <a:cubicBezTo>
                  <a:pt x="197" y="5478"/>
                  <a:pt x="224" y="5433"/>
                  <a:pt x="233" y="5380"/>
                </a:cubicBezTo>
                <a:cubicBezTo>
                  <a:pt x="224" y="5308"/>
                  <a:pt x="188" y="5273"/>
                  <a:pt x="126" y="5273"/>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62" name="Google Shape;1762;p67"/>
          <p:cNvGrpSpPr/>
          <p:nvPr/>
        </p:nvGrpSpPr>
        <p:grpSpPr>
          <a:xfrm rot="-5400000">
            <a:off x="7615683" y="1901335"/>
            <a:ext cx="3011323" cy="1432849"/>
            <a:chOff x="6138003" y="1915900"/>
            <a:chExt cx="1988197" cy="946025"/>
          </a:xfrm>
        </p:grpSpPr>
        <p:sp>
          <p:nvSpPr>
            <p:cNvPr id="1763" name="Google Shape;1763;p67"/>
            <p:cNvSpPr/>
            <p:nvPr/>
          </p:nvSpPr>
          <p:spPr>
            <a:xfrm rot="5400000">
              <a:off x="6722851" y="1458576"/>
              <a:ext cx="818501" cy="1988197"/>
            </a:xfrm>
            <a:custGeom>
              <a:rect b="b" l="l" r="r" t="t"/>
              <a:pathLst>
                <a:path extrusionOk="0" h="16754" w="6897">
                  <a:moveTo>
                    <a:pt x="6558" y="8029"/>
                  </a:moveTo>
                  <a:cubicBezTo>
                    <a:pt x="6558" y="8118"/>
                    <a:pt x="6629" y="8190"/>
                    <a:pt x="6718" y="8199"/>
                  </a:cubicBezTo>
                  <a:cubicBezTo>
                    <a:pt x="6807" y="8199"/>
                    <a:pt x="6888" y="8127"/>
                    <a:pt x="6888" y="8029"/>
                  </a:cubicBezTo>
                  <a:cubicBezTo>
                    <a:pt x="6888" y="7940"/>
                    <a:pt x="6816" y="7869"/>
                    <a:pt x="6727" y="7869"/>
                  </a:cubicBezTo>
                  <a:cubicBezTo>
                    <a:pt x="6638" y="7860"/>
                    <a:pt x="6567" y="7931"/>
                    <a:pt x="6558" y="8029"/>
                  </a:cubicBezTo>
                  <a:close/>
                  <a:moveTo>
                    <a:pt x="6736" y="9207"/>
                  </a:moveTo>
                  <a:cubicBezTo>
                    <a:pt x="6647" y="9198"/>
                    <a:pt x="6567" y="9278"/>
                    <a:pt x="6558" y="9358"/>
                  </a:cubicBezTo>
                  <a:cubicBezTo>
                    <a:pt x="6558" y="9448"/>
                    <a:pt x="6629" y="9528"/>
                    <a:pt x="6718" y="9537"/>
                  </a:cubicBezTo>
                  <a:cubicBezTo>
                    <a:pt x="6807" y="9537"/>
                    <a:pt x="6888" y="9465"/>
                    <a:pt x="6888" y="9376"/>
                  </a:cubicBezTo>
                  <a:cubicBezTo>
                    <a:pt x="6897" y="9296"/>
                    <a:pt x="6825" y="9216"/>
                    <a:pt x="6736" y="9207"/>
                  </a:cubicBezTo>
                  <a:close/>
                  <a:moveTo>
                    <a:pt x="6727" y="8520"/>
                  </a:moveTo>
                  <a:cubicBezTo>
                    <a:pt x="6629" y="8529"/>
                    <a:pt x="6558" y="8600"/>
                    <a:pt x="6558" y="8689"/>
                  </a:cubicBezTo>
                  <a:cubicBezTo>
                    <a:pt x="6558" y="8778"/>
                    <a:pt x="6638" y="8859"/>
                    <a:pt x="6736" y="8850"/>
                  </a:cubicBezTo>
                  <a:cubicBezTo>
                    <a:pt x="6825" y="8850"/>
                    <a:pt x="6897" y="8770"/>
                    <a:pt x="6888" y="8680"/>
                  </a:cubicBezTo>
                  <a:cubicBezTo>
                    <a:pt x="6888" y="8591"/>
                    <a:pt x="6816" y="8520"/>
                    <a:pt x="6727" y="8520"/>
                  </a:cubicBezTo>
                  <a:close/>
                  <a:moveTo>
                    <a:pt x="6727" y="7208"/>
                  </a:moveTo>
                  <a:cubicBezTo>
                    <a:pt x="6638" y="7208"/>
                    <a:pt x="6567" y="7280"/>
                    <a:pt x="6558" y="7360"/>
                  </a:cubicBezTo>
                  <a:cubicBezTo>
                    <a:pt x="6558" y="7449"/>
                    <a:pt x="6629" y="7530"/>
                    <a:pt x="6718" y="7538"/>
                  </a:cubicBezTo>
                  <a:cubicBezTo>
                    <a:pt x="6807" y="7538"/>
                    <a:pt x="6888" y="7458"/>
                    <a:pt x="6888" y="7369"/>
                  </a:cubicBezTo>
                  <a:cubicBezTo>
                    <a:pt x="6888" y="7289"/>
                    <a:pt x="6807" y="7208"/>
                    <a:pt x="6727" y="7208"/>
                  </a:cubicBezTo>
                  <a:close/>
                  <a:moveTo>
                    <a:pt x="6718" y="9867"/>
                  </a:moveTo>
                  <a:cubicBezTo>
                    <a:pt x="6629" y="9876"/>
                    <a:pt x="6575" y="9929"/>
                    <a:pt x="6567" y="10027"/>
                  </a:cubicBezTo>
                  <a:cubicBezTo>
                    <a:pt x="6558" y="10108"/>
                    <a:pt x="6638" y="10188"/>
                    <a:pt x="6718" y="10188"/>
                  </a:cubicBezTo>
                  <a:cubicBezTo>
                    <a:pt x="6807" y="10197"/>
                    <a:pt x="6888" y="10117"/>
                    <a:pt x="6888" y="10027"/>
                  </a:cubicBezTo>
                  <a:cubicBezTo>
                    <a:pt x="6888" y="9947"/>
                    <a:pt x="6807" y="9858"/>
                    <a:pt x="6718" y="9867"/>
                  </a:cubicBezTo>
                  <a:close/>
                  <a:moveTo>
                    <a:pt x="5906" y="8689"/>
                  </a:moveTo>
                  <a:cubicBezTo>
                    <a:pt x="5915" y="8787"/>
                    <a:pt x="5969" y="8841"/>
                    <a:pt x="6058" y="8850"/>
                  </a:cubicBezTo>
                  <a:cubicBezTo>
                    <a:pt x="6147" y="8859"/>
                    <a:pt x="6228" y="8778"/>
                    <a:pt x="6228" y="8689"/>
                  </a:cubicBezTo>
                  <a:cubicBezTo>
                    <a:pt x="6228" y="8609"/>
                    <a:pt x="6147" y="8529"/>
                    <a:pt x="6067" y="8529"/>
                  </a:cubicBezTo>
                  <a:cubicBezTo>
                    <a:pt x="5978" y="8529"/>
                    <a:pt x="5897" y="8609"/>
                    <a:pt x="5906" y="8689"/>
                  </a:cubicBezTo>
                  <a:close/>
                  <a:moveTo>
                    <a:pt x="6228" y="8038"/>
                  </a:moveTo>
                  <a:cubicBezTo>
                    <a:pt x="6228" y="7949"/>
                    <a:pt x="6156" y="7869"/>
                    <a:pt x="6067" y="7869"/>
                  </a:cubicBezTo>
                  <a:cubicBezTo>
                    <a:pt x="5987" y="7869"/>
                    <a:pt x="5906" y="7940"/>
                    <a:pt x="5906" y="8020"/>
                  </a:cubicBezTo>
                  <a:cubicBezTo>
                    <a:pt x="5897" y="8109"/>
                    <a:pt x="5978" y="8190"/>
                    <a:pt x="6067" y="8190"/>
                  </a:cubicBezTo>
                  <a:cubicBezTo>
                    <a:pt x="6147" y="8190"/>
                    <a:pt x="6219" y="8118"/>
                    <a:pt x="6228" y="8038"/>
                  </a:cubicBezTo>
                  <a:close/>
                  <a:moveTo>
                    <a:pt x="6888" y="6718"/>
                  </a:moveTo>
                  <a:cubicBezTo>
                    <a:pt x="6888" y="6629"/>
                    <a:pt x="6807" y="6548"/>
                    <a:pt x="6727" y="6548"/>
                  </a:cubicBezTo>
                  <a:cubicBezTo>
                    <a:pt x="6638" y="6548"/>
                    <a:pt x="6567" y="6629"/>
                    <a:pt x="6567" y="6709"/>
                  </a:cubicBezTo>
                  <a:cubicBezTo>
                    <a:pt x="6558" y="6798"/>
                    <a:pt x="6638" y="6878"/>
                    <a:pt x="6727" y="6869"/>
                  </a:cubicBezTo>
                  <a:cubicBezTo>
                    <a:pt x="6807" y="6869"/>
                    <a:pt x="6879" y="6798"/>
                    <a:pt x="6888" y="6718"/>
                  </a:cubicBezTo>
                  <a:close/>
                  <a:moveTo>
                    <a:pt x="6067" y="9207"/>
                  </a:moveTo>
                  <a:cubicBezTo>
                    <a:pt x="5987" y="9207"/>
                    <a:pt x="5906" y="9287"/>
                    <a:pt x="5906" y="9376"/>
                  </a:cubicBezTo>
                  <a:cubicBezTo>
                    <a:pt x="5906" y="9456"/>
                    <a:pt x="5978" y="9528"/>
                    <a:pt x="6058" y="9528"/>
                  </a:cubicBezTo>
                  <a:cubicBezTo>
                    <a:pt x="6147" y="9537"/>
                    <a:pt x="6228" y="9456"/>
                    <a:pt x="6228" y="9367"/>
                  </a:cubicBezTo>
                  <a:cubicBezTo>
                    <a:pt x="6228" y="9287"/>
                    <a:pt x="6156" y="9216"/>
                    <a:pt x="6067" y="9207"/>
                  </a:cubicBezTo>
                  <a:close/>
                  <a:moveTo>
                    <a:pt x="5906" y="7369"/>
                  </a:moveTo>
                  <a:cubicBezTo>
                    <a:pt x="5906" y="7449"/>
                    <a:pt x="5978" y="7530"/>
                    <a:pt x="6058" y="7530"/>
                  </a:cubicBezTo>
                  <a:cubicBezTo>
                    <a:pt x="6147" y="7530"/>
                    <a:pt x="6228" y="7449"/>
                    <a:pt x="6228" y="7369"/>
                  </a:cubicBezTo>
                  <a:cubicBezTo>
                    <a:pt x="6219" y="7289"/>
                    <a:pt x="6147" y="7208"/>
                    <a:pt x="6067" y="7208"/>
                  </a:cubicBezTo>
                  <a:cubicBezTo>
                    <a:pt x="5987" y="7208"/>
                    <a:pt x="5906" y="7289"/>
                    <a:pt x="5906" y="7369"/>
                  </a:cubicBezTo>
                  <a:close/>
                  <a:moveTo>
                    <a:pt x="6879" y="10688"/>
                  </a:moveTo>
                  <a:cubicBezTo>
                    <a:pt x="6879" y="10607"/>
                    <a:pt x="6807" y="10527"/>
                    <a:pt x="6718" y="10527"/>
                  </a:cubicBezTo>
                  <a:cubicBezTo>
                    <a:pt x="6638" y="10536"/>
                    <a:pt x="6567" y="10607"/>
                    <a:pt x="6567" y="10688"/>
                  </a:cubicBezTo>
                  <a:cubicBezTo>
                    <a:pt x="6567" y="10777"/>
                    <a:pt x="6647" y="10848"/>
                    <a:pt x="6727" y="10848"/>
                  </a:cubicBezTo>
                  <a:cubicBezTo>
                    <a:pt x="6807" y="10848"/>
                    <a:pt x="6888" y="10768"/>
                    <a:pt x="6879" y="10688"/>
                  </a:cubicBezTo>
                  <a:close/>
                  <a:moveTo>
                    <a:pt x="5906" y="10027"/>
                  </a:moveTo>
                  <a:cubicBezTo>
                    <a:pt x="5906" y="10108"/>
                    <a:pt x="5978" y="10188"/>
                    <a:pt x="6067" y="10188"/>
                  </a:cubicBezTo>
                  <a:cubicBezTo>
                    <a:pt x="6147" y="10188"/>
                    <a:pt x="6219" y="10117"/>
                    <a:pt x="6228" y="10036"/>
                  </a:cubicBezTo>
                  <a:cubicBezTo>
                    <a:pt x="6228" y="9947"/>
                    <a:pt x="6147" y="9876"/>
                    <a:pt x="6067" y="9876"/>
                  </a:cubicBezTo>
                  <a:cubicBezTo>
                    <a:pt x="5987" y="9867"/>
                    <a:pt x="5906" y="9947"/>
                    <a:pt x="5906" y="10027"/>
                  </a:cubicBezTo>
                  <a:close/>
                  <a:moveTo>
                    <a:pt x="6058" y="6557"/>
                  </a:moveTo>
                  <a:cubicBezTo>
                    <a:pt x="5969" y="6566"/>
                    <a:pt x="5915" y="6620"/>
                    <a:pt x="5915" y="6709"/>
                  </a:cubicBezTo>
                  <a:cubicBezTo>
                    <a:pt x="5906" y="6798"/>
                    <a:pt x="5987" y="6869"/>
                    <a:pt x="6067" y="6869"/>
                  </a:cubicBezTo>
                  <a:cubicBezTo>
                    <a:pt x="6147" y="6869"/>
                    <a:pt x="6228" y="6789"/>
                    <a:pt x="6219" y="6709"/>
                  </a:cubicBezTo>
                  <a:cubicBezTo>
                    <a:pt x="6219" y="6620"/>
                    <a:pt x="6138" y="6548"/>
                    <a:pt x="6058" y="6557"/>
                  </a:cubicBezTo>
                  <a:close/>
                  <a:moveTo>
                    <a:pt x="5541" y="8689"/>
                  </a:moveTo>
                  <a:cubicBezTo>
                    <a:pt x="5532" y="8600"/>
                    <a:pt x="5478" y="8547"/>
                    <a:pt x="5398" y="8538"/>
                  </a:cubicBezTo>
                  <a:cubicBezTo>
                    <a:pt x="5309" y="8520"/>
                    <a:pt x="5228" y="8600"/>
                    <a:pt x="5228" y="8680"/>
                  </a:cubicBezTo>
                  <a:cubicBezTo>
                    <a:pt x="5219" y="8761"/>
                    <a:pt x="5300" y="8841"/>
                    <a:pt x="5380" y="8841"/>
                  </a:cubicBezTo>
                  <a:cubicBezTo>
                    <a:pt x="5460" y="8850"/>
                    <a:pt x="5541" y="8770"/>
                    <a:pt x="5541" y="8689"/>
                  </a:cubicBezTo>
                  <a:close/>
                  <a:moveTo>
                    <a:pt x="6870" y="6040"/>
                  </a:moveTo>
                  <a:cubicBezTo>
                    <a:pt x="6879" y="5951"/>
                    <a:pt x="6834" y="5897"/>
                    <a:pt x="6736" y="5879"/>
                  </a:cubicBezTo>
                  <a:cubicBezTo>
                    <a:pt x="6647" y="5870"/>
                    <a:pt x="6575" y="5933"/>
                    <a:pt x="6575" y="6022"/>
                  </a:cubicBezTo>
                  <a:cubicBezTo>
                    <a:pt x="6575" y="6120"/>
                    <a:pt x="6620" y="6165"/>
                    <a:pt x="6718" y="6182"/>
                  </a:cubicBezTo>
                  <a:cubicBezTo>
                    <a:pt x="6807" y="6174"/>
                    <a:pt x="6870" y="6138"/>
                    <a:pt x="6870" y="6040"/>
                  </a:cubicBezTo>
                  <a:close/>
                  <a:moveTo>
                    <a:pt x="5532" y="8038"/>
                  </a:moveTo>
                  <a:cubicBezTo>
                    <a:pt x="5532" y="7940"/>
                    <a:pt x="5487" y="7886"/>
                    <a:pt x="5389" y="7877"/>
                  </a:cubicBezTo>
                  <a:cubicBezTo>
                    <a:pt x="5300" y="7877"/>
                    <a:pt x="5228" y="7940"/>
                    <a:pt x="5237" y="8029"/>
                  </a:cubicBezTo>
                  <a:cubicBezTo>
                    <a:pt x="5237" y="8127"/>
                    <a:pt x="5291" y="8172"/>
                    <a:pt x="5380" y="8181"/>
                  </a:cubicBezTo>
                  <a:cubicBezTo>
                    <a:pt x="5478" y="8172"/>
                    <a:pt x="5532" y="8127"/>
                    <a:pt x="5532" y="8038"/>
                  </a:cubicBezTo>
                  <a:close/>
                  <a:moveTo>
                    <a:pt x="5237" y="9367"/>
                  </a:moveTo>
                  <a:cubicBezTo>
                    <a:pt x="5237" y="9465"/>
                    <a:pt x="5282" y="9510"/>
                    <a:pt x="5380" y="9519"/>
                  </a:cubicBezTo>
                  <a:cubicBezTo>
                    <a:pt x="5469" y="9528"/>
                    <a:pt x="5541" y="9456"/>
                    <a:pt x="5532" y="9367"/>
                  </a:cubicBezTo>
                  <a:cubicBezTo>
                    <a:pt x="5532" y="9278"/>
                    <a:pt x="5478" y="9225"/>
                    <a:pt x="5380" y="9225"/>
                  </a:cubicBezTo>
                  <a:cubicBezTo>
                    <a:pt x="5291" y="9225"/>
                    <a:pt x="5237" y="9278"/>
                    <a:pt x="5237" y="9367"/>
                  </a:cubicBezTo>
                  <a:close/>
                  <a:moveTo>
                    <a:pt x="5389" y="7226"/>
                  </a:moveTo>
                  <a:cubicBezTo>
                    <a:pt x="5291" y="7226"/>
                    <a:pt x="5237" y="7280"/>
                    <a:pt x="5237" y="7369"/>
                  </a:cubicBezTo>
                  <a:cubicBezTo>
                    <a:pt x="5237" y="7458"/>
                    <a:pt x="5291" y="7512"/>
                    <a:pt x="5380" y="7521"/>
                  </a:cubicBezTo>
                  <a:cubicBezTo>
                    <a:pt x="5478" y="7521"/>
                    <a:pt x="5523" y="7467"/>
                    <a:pt x="5532" y="7378"/>
                  </a:cubicBezTo>
                  <a:cubicBezTo>
                    <a:pt x="5523" y="7280"/>
                    <a:pt x="5478" y="7226"/>
                    <a:pt x="5389" y="7226"/>
                  </a:cubicBezTo>
                  <a:close/>
                  <a:moveTo>
                    <a:pt x="5915" y="10696"/>
                  </a:moveTo>
                  <a:cubicBezTo>
                    <a:pt x="5924" y="10786"/>
                    <a:pt x="5978" y="10839"/>
                    <a:pt x="6076" y="10839"/>
                  </a:cubicBezTo>
                  <a:cubicBezTo>
                    <a:pt x="6165" y="10830"/>
                    <a:pt x="6219" y="10777"/>
                    <a:pt x="6210" y="10679"/>
                  </a:cubicBezTo>
                  <a:cubicBezTo>
                    <a:pt x="6210" y="10589"/>
                    <a:pt x="6147" y="10545"/>
                    <a:pt x="6058" y="10545"/>
                  </a:cubicBezTo>
                  <a:cubicBezTo>
                    <a:pt x="5969" y="10554"/>
                    <a:pt x="5915" y="10598"/>
                    <a:pt x="5915" y="10696"/>
                  </a:cubicBezTo>
                  <a:close/>
                  <a:moveTo>
                    <a:pt x="6727" y="11223"/>
                  </a:moveTo>
                  <a:cubicBezTo>
                    <a:pt x="6638" y="11223"/>
                    <a:pt x="6575" y="11276"/>
                    <a:pt x="6575" y="11366"/>
                  </a:cubicBezTo>
                  <a:cubicBezTo>
                    <a:pt x="6575" y="11464"/>
                    <a:pt x="6629" y="11517"/>
                    <a:pt x="6718" y="11517"/>
                  </a:cubicBezTo>
                  <a:cubicBezTo>
                    <a:pt x="6816" y="11517"/>
                    <a:pt x="6861" y="11464"/>
                    <a:pt x="6870" y="11374"/>
                  </a:cubicBezTo>
                  <a:cubicBezTo>
                    <a:pt x="6870" y="11285"/>
                    <a:pt x="6816" y="11223"/>
                    <a:pt x="6727" y="11223"/>
                  </a:cubicBezTo>
                  <a:close/>
                  <a:moveTo>
                    <a:pt x="5237" y="10036"/>
                  </a:moveTo>
                  <a:cubicBezTo>
                    <a:pt x="5246" y="10126"/>
                    <a:pt x="5291" y="10170"/>
                    <a:pt x="5380" y="10179"/>
                  </a:cubicBezTo>
                  <a:cubicBezTo>
                    <a:pt x="5460" y="10179"/>
                    <a:pt x="5532" y="10117"/>
                    <a:pt x="5532" y="10027"/>
                  </a:cubicBezTo>
                  <a:cubicBezTo>
                    <a:pt x="5523" y="9938"/>
                    <a:pt x="5478" y="9894"/>
                    <a:pt x="5398" y="9885"/>
                  </a:cubicBezTo>
                  <a:cubicBezTo>
                    <a:pt x="5300" y="9885"/>
                    <a:pt x="5237" y="9947"/>
                    <a:pt x="5237" y="10036"/>
                  </a:cubicBezTo>
                  <a:close/>
                  <a:moveTo>
                    <a:pt x="4729" y="8547"/>
                  </a:moveTo>
                  <a:cubicBezTo>
                    <a:pt x="4648" y="8538"/>
                    <a:pt x="4577" y="8600"/>
                    <a:pt x="4577" y="8689"/>
                  </a:cubicBezTo>
                  <a:cubicBezTo>
                    <a:pt x="4586" y="8778"/>
                    <a:pt x="4631" y="8823"/>
                    <a:pt x="4720" y="8832"/>
                  </a:cubicBezTo>
                  <a:cubicBezTo>
                    <a:pt x="4800" y="8841"/>
                    <a:pt x="4872" y="8778"/>
                    <a:pt x="4872" y="8671"/>
                  </a:cubicBezTo>
                  <a:cubicBezTo>
                    <a:pt x="4863" y="8600"/>
                    <a:pt x="4818" y="8547"/>
                    <a:pt x="4729" y="8547"/>
                  </a:cubicBezTo>
                  <a:close/>
                  <a:moveTo>
                    <a:pt x="5380" y="6566"/>
                  </a:moveTo>
                  <a:cubicBezTo>
                    <a:pt x="5300" y="6566"/>
                    <a:pt x="5246" y="6620"/>
                    <a:pt x="5237" y="6700"/>
                  </a:cubicBezTo>
                  <a:cubicBezTo>
                    <a:pt x="5228" y="6789"/>
                    <a:pt x="5291" y="6852"/>
                    <a:pt x="5380" y="6860"/>
                  </a:cubicBezTo>
                  <a:cubicBezTo>
                    <a:pt x="5460" y="6860"/>
                    <a:pt x="5532" y="6798"/>
                    <a:pt x="5532" y="6718"/>
                  </a:cubicBezTo>
                  <a:cubicBezTo>
                    <a:pt x="5532" y="6629"/>
                    <a:pt x="5469" y="6566"/>
                    <a:pt x="5380" y="6566"/>
                  </a:cubicBezTo>
                  <a:close/>
                  <a:moveTo>
                    <a:pt x="6058" y="5888"/>
                  </a:moveTo>
                  <a:cubicBezTo>
                    <a:pt x="5969" y="5888"/>
                    <a:pt x="5924" y="5942"/>
                    <a:pt x="5924" y="6031"/>
                  </a:cubicBezTo>
                  <a:cubicBezTo>
                    <a:pt x="5924" y="6120"/>
                    <a:pt x="5978" y="6174"/>
                    <a:pt x="6067" y="6174"/>
                  </a:cubicBezTo>
                  <a:cubicBezTo>
                    <a:pt x="6156" y="6174"/>
                    <a:pt x="6210" y="6111"/>
                    <a:pt x="6210" y="6022"/>
                  </a:cubicBezTo>
                  <a:cubicBezTo>
                    <a:pt x="6210" y="5942"/>
                    <a:pt x="6147" y="5879"/>
                    <a:pt x="6058" y="5888"/>
                  </a:cubicBezTo>
                  <a:close/>
                  <a:moveTo>
                    <a:pt x="6727" y="5228"/>
                  </a:moveTo>
                  <a:cubicBezTo>
                    <a:pt x="6647" y="5219"/>
                    <a:pt x="6575" y="5290"/>
                    <a:pt x="6584" y="5371"/>
                  </a:cubicBezTo>
                  <a:cubicBezTo>
                    <a:pt x="6584" y="5460"/>
                    <a:pt x="6629" y="5513"/>
                    <a:pt x="6718" y="5513"/>
                  </a:cubicBezTo>
                  <a:cubicBezTo>
                    <a:pt x="6807" y="5522"/>
                    <a:pt x="6870" y="5460"/>
                    <a:pt x="6870" y="5353"/>
                  </a:cubicBezTo>
                  <a:cubicBezTo>
                    <a:pt x="6861" y="5281"/>
                    <a:pt x="6816" y="5237"/>
                    <a:pt x="6727" y="5228"/>
                  </a:cubicBezTo>
                  <a:close/>
                  <a:moveTo>
                    <a:pt x="4729" y="9225"/>
                  </a:moveTo>
                  <a:cubicBezTo>
                    <a:pt x="4648" y="9225"/>
                    <a:pt x="4586" y="9287"/>
                    <a:pt x="4586" y="9367"/>
                  </a:cubicBezTo>
                  <a:cubicBezTo>
                    <a:pt x="4577" y="9456"/>
                    <a:pt x="4648" y="9519"/>
                    <a:pt x="4729" y="9510"/>
                  </a:cubicBezTo>
                  <a:cubicBezTo>
                    <a:pt x="4818" y="9510"/>
                    <a:pt x="4863" y="9456"/>
                    <a:pt x="4872" y="9385"/>
                  </a:cubicBezTo>
                  <a:cubicBezTo>
                    <a:pt x="4872" y="9296"/>
                    <a:pt x="4809" y="9233"/>
                    <a:pt x="4729" y="9225"/>
                  </a:cubicBezTo>
                  <a:close/>
                  <a:moveTo>
                    <a:pt x="6210" y="11383"/>
                  </a:moveTo>
                  <a:cubicBezTo>
                    <a:pt x="6219" y="11303"/>
                    <a:pt x="6156" y="11232"/>
                    <a:pt x="6067" y="11232"/>
                  </a:cubicBezTo>
                  <a:cubicBezTo>
                    <a:pt x="5987" y="11223"/>
                    <a:pt x="5924" y="11285"/>
                    <a:pt x="5924" y="11374"/>
                  </a:cubicBezTo>
                  <a:cubicBezTo>
                    <a:pt x="5924" y="11464"/>
                    <a:pt x="5978" y="11499"/>
                    <a:pt x="6058" y="11517"/>
                  </a:cubicBezTo>
                  <a:cubicBezTo>
                    <a:pt x="6147" y="11508"/>
                    <a:pt x="6201" y="11473"/>
                    <a:pt x="6210" y="11383"/>
                  </a:cubicBezTo>
                  <a:close/>
                  <a:moveTo>
                    <a:pt x="4872" y="8038"/>
                  </a:moveTo>
                  <a:cubicBezTo>
                    <a:pt x="4872" y="7949"/>
                    <a:pt x="4809" y="7886"/>
                    <a:pt x="4720" y="7886"/>
                  </a:cubicBezTo>
                  <a:cubicBezTo>
                    <a:pt x="4640" y="7886"/>
                    <a:pt x="4586" y="7940"/>
                    <a:pt x="4577" y="8029"/>
                  </a:cubicBezTo>
                  <a:cubicBezTo>
                    <a:pt x="4577" y="8109"/>
                    <a:pt x="4640" y="8172"/>
                    <a:pt x="4729" y="8172"/>
                  </a:cubicBezTo>
                  <a:cubicBezTo>
                    <a:pt x="4809" y="8172"/>
                    <a:pt x="4863" y="8118"/>
                    <a:pt x="4872" y="8038"/>
                  </a:cubicBezTo>
                  <a:close/>
                  <a:moveTo>
                    <a:pt x="5389" y="10545"/>
                  </a:moveTo>
                  <a:cubicBezTo>
                    <a:pt x="5309" y="10536"/>
                    <a:pt x="5246" y="10598"/>
                    <a:pt x="5237" y="10688"/>
                  </a:cubicBezTo>
                  <a:cubicBezTo>
                    <a:pt x="5237" y="10768"/>
                    <a:pt x="5300" y="10830"/>
                    <a:pt x="5389" y="10830"/>
                  </a:cubicBezTo>
                  <a:cubicBezTo>
                    <a:pt x="5469" y="10830"/>
                    <a:pt x="5514" y="10777"/>
                    <a:pt x="5532" y="10696"/>
                  </a:cubicBezTo>
                  <a:cubicBezTo>
                    <a:pt x="5523" y="10607"/>
                    <a:pt x="5478" y="10554"/>
                    <a:pt x="5389" y="10545"/>
                  </a:cubicBezTo>
                  <a:close/>
                  <a:moveTo>
                    <a:pt x="4586" y="10027"/>
                  </a:moveTo>
                  <a:cubicBezTo>
                    <a:pt x="4586" y="10117"/>
                    <a:pt x="4631" y="10170"/>
                    <a:pt x="4720" y="10170"/>
                  </a:cubicBezTo>
                  <a:cubicBezTo>
                    <a:pt x="4800" y="10179"/>
                    <a:pt x="4872" y="10108"/>
                    <a:pt x="4863" y="10027"/>
                  </a:cubicBezTo>
                  <a:cubicBezTo>
                    <a:pt x="4863" y="9938"/>
                    <a:pt x="4809" y="9894"/>
                    <a:pt x="4720" y="9885"/>
                  </a:cubicBezTo>
                  <a:cubicBezTo>
                    <a:pt x="4640" y="9894"/>
                    <a:pt x="4586" y="9938"/>
                    <a:pt x="4586" y="10027"/>
                  </a:cubicBezTo>
                  <a:close/>
                  <a:moveTo>
                    <a:pt x="5924" y="5371"/>
                  </a:moveTo>
                  <a:cubicBezTo>
                    <a:pt x="5924" y="5460"/>
                    <a:pt x="5978" y="5513"/>
                    <a:pt x="6067" y="5513"/>
                  </a:cubicBezTo>
                  <a:cubicBezTo>
                    <a:pt x="6147" y="5513"/>
                    <a:pt x="6219" y="5442"/>
                    <a:pt x="6210" y="5362"/>
                  </a:cubicBezTo>
                  <a:cubicBezTo>
                    <a:pt x="6201" y="5273"/>
                    <a:pt x="6147" y="5237"/>
                    <a:pt x="6058" y="5228"/>
                  </a:cubicBezTo>
                  <a:cubicBezTo>
                    <a:pt x="5978" y="5237"/>
                    <a:pt x="5924" y="5290"/>
                    <a:pt x="5924" y="5371"/>
                  </a:cubicBezTo>
                  <a:close/>
                  <a:moveTo>
                    <a:pt x="4729" y="7226"/>
                  </a:moveTo>
                  <a:cubicBezTo>
                    <a:pt x="4648" y="7226"/>
                    <a:pt x="4586" y="7289"/>
                    <a:pt x="4586" y="7369"/>
                  </a:cubicBezTo>
                  <a:cubicBezTo>
                    <a:pt x="4577" y="7458"/>
                    <a:pt x="4648" y="7521"/>
                    <a:pt x="4729" y="7512"/>
                  </a:cubicBezTo>
                  <a:cubicBezTo>
                    <a:pt x="4818" y="7512"/>
                    <a:pt x="4863" y="7458"/>
                    <a:pt x="4872" y="7369"/>
                  </a:cubicBezTo>
                  <a:cubicBezTo>
                    <a:pt x="4863" y="7289"/>
                    <a:pt x="4818" y="7235"/>
                    <a:pt x="4729" y="7226"/>
                  </a:cubicBezTo>
                  <a:close/>
                  <a:moveTo>
                    <a:pt x="6727" y="11892"/>
                  </a:moveTo>
                  <a:cubicBezTo>
                    <a:pt x="6638" y="11892"/>
                    <a:pt x="6584" y="11945"/>
                    <a:pt x="6584" y="12026"/>
                  </a:cubicBezTo>
                  <a:cubicBezTo>
                    <a:pt x="6575" y="12115"/>
                    <a:pt x="6647" y="12177"/>
                    <a:pt x="6736" y="12168"/>
                  </a:cubicBezTo>
                  <a:cubicBezTo>
                    <a:pt x="6816" y="12160"/>
                    <a:pt x="6861" y="12115"/>
                    <a:pt x="6870" y="12044"/>
                  </a:cubicBezTo>
                  <a:cubicBezTo>
                    <a:pt x="6861" y="11945"/>
                    <a:pt x="6798" y="11883"/>
                    <a:pt x="6727" y="11892"/>
                  </a:cubicBezTo>
                  <a:close/>
                  <a:moveTo>
                    <a:pt x="5523" y="6031"/>
                  </a:moveTo>
                  <a:cubicBezTo>
                    <a:pt x="5523" y="5942"/>
                    <a:pt x="5469" y="5897"/>
                    <a:pt x="5389" y="5888"/>
                  </a:cubicBezTo>
                  <a:cubicBezTo>
                    <a:pt x="5300" y="5888"/>
                    <a:pt x="5237" y="5959"/>
                    <a:pt x="5246" y="6040"/>
                  </a:cubicBezTo>
                  <a:cubicBezTo>
                    <a:pt x="5246" y="6129"/>
                    <a:pt x="5300" y="6165"/>
                    <a:pt x="5389" y="6174"/>
                  </a:cubicBezTo>
                  <a:cubicBezTo>
                    <a:pt x="5469" y="6165"/>
                    <a:pt x="5523" y="6120"/>
                    <a:pt x="5523" y="6031"/>
                  </a:cubicBezTo>
                  <a:close/>
                  <a:moveTo>
                    <a:pt x="4729" y="6575"/>
                  </a:moveTo>
                  <a:cubicBezTo>
                    <a:pt x="4640" y="6575"/>
                    <a:pt x="4586" y="6620"/>
                    <a:pt x="4586" y="6709"/>
                  </a:cubicBezTo>
                  <a:cubicBezTo>
                    <a:pt x="4586" y="6798"/>
                    <a:pt x="4640" y="6852"/>
                    <a:pt x="4720" y="6852"/>
                  </a:cubicBezTo>
                  <a:cubicBezTo>
                    <a:pt x="4809" y="6852"/>
                    <a:pt x="4854" y="6798"/>
                    <a:pt x="4872" y="6718"/>
                  </a:cubicBezTo>
                  <a:cubicBezTo>
                    <a:pt x="4863" y="6629"/>
                    <a:pt x="4818" y="6575"/>
                    <a:pt x="4729" y="6575"/>
                  </a:cubicBezTo>
                  <a:close/>
                  <a:moveTo>
                    <a:pt x="5389" y="5237"/>
                  </a:moveTo>
                  <a:cubicBezTo>
                    <a:pt x="5309" y="5228"/>
                    <a:pt x="5246" y="5281"/>
                    <a:pt x="5246" y="5371"/>
                  </a:cubicBezTo>
                  <a:cubicBezTo>
                    <a:pt x="5246" y="5451"/>
                    <a:pt x="5300" y="5504"/>
                    <a:pt x="5380" y="5504"/>
                  </a:cubicBezTo>
                  <a:cubicBezTo>
                    <a:pt x="5460" y="5513"/>
                    <a:pt x="5505" y="5460"/>
                    <a:pt x="5523" y="5371"/>
                  </a:cubicBezTo>
                  <a:cubicBezTo>
                    <a:pt x="5514" y="5299"/>
                    <a:pt x="5469" y="5237"/>
                    <a:pt x="5389" y="5237"/>
                  </a:cubicBezTo>
                  <a:close/>
                  <a:moveTo>
                    <a:pt x="4863" y="10688"/>
                  </a:moveTo>
                  <a:cubicBezTo>
                    <a:pt x="4863" y="10607"/>
                    <a:pt x="4809" y="10554"/>
                    <a:pt x="4738" y="10554"/>
                  </a:cubicBezTo>
                  <a:cubicBezTo>
                    <a:pt x="4648" y="10545"/>
                    <a:pt x="4595" y="10598"/>
                    <a:pt x="4586" y="10679"/>
                  </a:cubicBezTo>
                  <a:cubicBezTo>
                    <a:pt x="4586" y="10768"/>
                    <a:pt x="4640" y="10812"/>
                    <a:pt x="4720" y="10830"/>
                  </a:cubicBezTo>
                  <a:cubicBezTo>
                    <a:pt x="4809" y="10821"/>
                    <a:pt x="4863" y="10777"/>
                    <a:pt x="4863" y="10688"/>
                  </a:cubicBezTo>
                  <a:close/>
                  <a:moveTo>
                    <a:pt x="6584" y="4719"/>
                  </a:moveTo>
                  <a:cubicBezTo>
                    <a:pt x="6593" y="4800"/>
                    <a:pt x="6638" y="4853"/>
                    <a:pt x="6718" y="4853"/>
                  </a:cubicBezTo>
                  <a:cubicBezTo>
                    <a:pt x="6807" y="4853"/>
                    <a:pt x="6861" y="4800"/>
                    <a:pt x="6861" y="4711"/>
                  </a:cubicBezTo>
                  <a:cubicBezTo>
                    <a:pt x="6861" y="4630"/>
                    <a:pt x="6807" y="4586"/>
                    <a:pt x="6718" y="4568"/>
                  </a:cubicBezTo>
                  <a:cubicBezTo>
                    <a:pt x="6638" y="4586"/>
                    <a:pt x="6584" y="4630"/>
                    <a:pt x="6584" y="4719"/>
                  </a:cubicBezTo>
                  <a:close/>
                  <a:moveTo>
                    <a:pt x="4060" y="8547"/>
                  </a:moveTo>
                  <a:cubicBezTo>
                    <a:pt x="3979" y="8555"/>
                    <a:pt x="3935" y="8600"/>
                    <a:pt x="3926" y="8680"/>
                  </a:cubicBezTo>
                  <a:cubicBezTo>
                    <a:pt x="3926" y="8770"/>
                    <a:pt x="3979" y="8823"/>
                    <a:pt x="4060" y="8823"/>
                  </a:cubicBezTo>
                  <a:cubicBezTo>
                    <a:pt x="4149" y="8832"/>
                    <a:pt x="4194" y="8770"/>
                    <a:pt x="4211" y="8689"/>
                  </a:cubicBezTo>
                  <a:cubicBezTo>
                    <a:pt x="4194" y="8600"/>
                    <a:pt x="4149" y="8547"/>
                    <a:pt x="4060" y="8547"/>
                  </a:cubicBezTo>
                  <a:close/>
                  <a:moveTo>
                    <a:pt x="5389" y="11232"/>
                  </a:moveTo>
                  <a:cubicBezTo>
                    <a:pt x="5300" y="11232"/>
                    <a:pt x="5246" y="11285"/>
                    <a:pt x="5246" y="11366"/>
                  </a:cubicBezTo>
                  <a:cubicBezTo>
                    <a:pt x="5237" y="11455"/>
                    <a:pt x="5291" y="11508"/>
                    <a:pt x="5380" y="11508"/>
                  </a:cubicBezTo>
                  <a:cubicBezTo>
                    <a:pt x="5469" y="11517"/>
                    <a:pt x="5514" y="11455"/>
                    <a:pt x="5523" y="11374"/>
                  </a:cubicBezTo>
                  <a:cubicBezTo>
                    <a:pt x="5514" y="11294"/>
                    <a:pt x="5478" y="11232"/>
                    <a:pt x="5389" y="11232"/>
                  </a:cubicBezTo>
                  <a:close/>
                  <a:moveTo>
                    <a:pt x="5924" y="12026"/>
                  </a:moveTo>
                  <a:cubicBezTo>
                    <a:pt x="5924" y="12106"/>
                    <a:pt x="5978" y="12160"/>
                    <a:pt x="6058" y="12168"/>
                  </a:cubicBezTo>
                  <a:cubicBezTo>
                    <a:pt x="6138" y="12177"/>
                    <a:pt x="6201" y="12124"/>
                    <a:pt x="6201" y="12035"/>
                  </a:cubicBezTo>
                  <a:cubicBezTo>
                    <a:pt x="6210" y="11954"/>
                    <a:pt x="6156" y="11901"/>
                    <a:pt x="6067" y="11892"/>
                  </a:cubicBezTo>
                  <a:cubicBezTo>
                    <a:pt x="5987" y="11901"/>
                    <a:pt x="5933" y="11937"/>
                    <a:pt x="5924" y="12026"/>
                  </a:cubicBezTo>
                  <a:close/>
                  <a:moveTo>
                    <a:pt x="4060" y="7895"/>
                  </a:moveTo>
                  <a:cubicBezTo>
                    <a:pt x="3979" y="7895"/>
                    <a:pt x="3926" y="7949"/>
                    <a:pt x="3926" y="8029"/>
                  </a:cubicBezTo>
                  <a:cubicBezTo>
                    <a:pt x="3926" y="8118"/>
                    <a:pt x="3979" y="8172"/>
                    <a:pt x="4069" y="8172"/>
                  </a:cubicBezTo>
                  <a:cubicBezTo>
                    <a:pt x="4158" y="8172"/>
                    <a:pt x="4194" y="8109"/>
                    <a:pt x="4211" y="8029"/>
                  </a:cubicBezTo>
                  <a:cubicBezTo>
                    <a:pt x="4194" y="7940"/>
                    <a:pt x="4149" y="7886"/>
                    <a:pt x="4060" y="7895"/>
                  </a:cubicBezTo>
                  <a:close/>
                  <a:moveTo>
                    <a:pt x="4069" y="9233"/>
                  </a:moveTo>
                  <a:cubicBezTo>
                    <a:pt x="3979" y="9233"/>
                    <a:pt x="3926" y="9287"/>
                    <a:pt x="3926" y="9376"/>
                  </a:cubicBezTo>
                  <a:cubicBezTo>
                    <a:pt x="3926" y="9456"/>
                    <a:pt x="3979" y="9510"/>
                    <a:pt x="4060" y="9510"/>
                  </a:cubicBezTo>
                  <a:cubicBezTo>
                    <a:pt x="4149" y="9510"/>
                    <a:pt x="4194" y="9456"/>
                    <a:pt x="4202" y="9367"/>
                  </a:cubicBezTo>
                  <a:cubicBezTo>
                    <a:pt x="4194" y="9287"/>
                    <a:pt x="4149" y="9233"/>
                    <a:pt x="4069" y="9233"/>
                  </a:cubicBezTo>
                  <a:close/>
                  <a:moveTo>
                    <a:pt x="4202" y="10036"/>
                  </a:moveTo>
                  <a:cubicBezTo>
                    <a:pt x="4202" y="9956"/>
                    <a:pt x="4149" y="9903"/>
                    <a:pt x="4069" y="9894"/>
                  </a:cubicBezTo>
                  <a:cubicBezTo>
                    <a:pt x="3997" y="9885"/>
                    <a:pt x="3926" y="9956"/>
                    <a:pt x="3926" y="10027"/>
                  </a:cubicBezTo>
                  <a:cubicBezTo>
                    <a:pt x="3935" y="10117"/>
                    <a:pt x="3988" y="10152"/>
                    <a:pt x="4069" y="10170"/>
                  </a:cubicBezTo>
                  <a:cubicBezTo>
                    <a:pt x="4140" y="10161"/>
                    <a:pt x="4202" y="10117"/>
                    <a:pt x="4202" y="10036"/>
                  </a:cubicBezTo>
                  <a:close/>
                  <a:moveTo>
                    <a:pt x="6593" y="12686"/>
                  </a:moveTo>
                  <a:cubicBezTo>
                    <a:pt x="6584" y="12766"/>
                    <a:pt x="6638" y="12811"/>
                    <a:pt x="6718" y="12820"/>
                  </a:cubicBezTo>
                  <a:cubicBezTo>
                    <a:pt x="6790" y="12838"/>
                    <a:pt x="6861" y="12766"/>
                    <a:pt x="6861" y="12686"/>
                  </a:cubicBezTo>
                  <a:cubicBezTo>
                    <a:pt x="6861" y="12606"/>
                    <a:pt x="6807" y="12561"/>
                    <a:pt x="6727" y="12552"/>
                  </a:cubicBezTo>
                  <a:cubicBezTo>
                    <a:pt x="6647" y="12561"/>
                    <a:pt x="6593" y="12606"/>
                    <a:pt x="6593" y="12686"/>
                  </a:cubicBezTo>
                  <a:close/>
                  <a:moveTo>
                    <a:pt x="4729" y="5897"/>
                  </a:moveTo>
                  <a:cubicBezTo>
                    <a:pt x="4640" y="5897"/>
                    <a:pt x="4586" y="5951"/>
                    <a:pt x="4586" y="6031"/>
                  </a:cubicBezTo>
                  <a:cubicBezTo>
                    <a:pt x="4586" y="6111"/>
                    <a:pt x="4640" y="6165"/>
                    <a:pt x="4720" y="6165"/>
                  </a:cubicBezTo>
                  <a:cubicBezTo>
                    <a:pt x="4809" y="6165"/>
                    <a:pt x="4854" y="6111"/>
                    <a:pt x="4863" y="6031"/>
                  </a:cubicBezTo>
                  <a:cubicBezTo>
                    <a:pt x="4854" y="5951"/>
                    <a:pt x="4809" y="5897"/>
                    <a:pt x="4729" y="5897"/>
                  </a:cubicBezTo>
                  <a:close/>
                  <a:moveTo>
                    <a:pt x="6076" y="4577"/>
                  </a:moveTo>
                  <a:cubicBezTo>
                    <a:pt x="5996" y="4577"/>
                    <a:pt x="5942" y="4621"/>
                    <a:pt x="5933" y="4702"/>
                  </a:cubicBezTo>
                  <a:cubicBezTo>
                    <a:pt x="5924" y="4773"/>
                    <a:pt x="5996" y="4853"/>
                    <a:pt x="6067" y="4844"/>
                  </a:cubicBezTo>
                  <a:cubicBezTo>
                    <a:pt x="6147" y="4844"/>
                    <a:pt x="6192" y="4791"/>
                    <a:pt x="6201" y="4719"/>
                  </a:cubicBezTo>
                  <a:cubicBezTo>
                    <a:pt x="6192" y="4639"/>
                    <a:pt x="6156" y="4586"/>
                    <a:pt x="6076" y="4577"/>
                  </a:cubicBezTo>
                  <a:close/>
                  <a:moveTo>
                    <a:pt x="3926" y="7369"/>
                  </a:moveTo>
                  <a:cubicBezTo>
                    <a:pt x="3926" y="7458"/>
                    <a:pt x="3988" y="7512"/>
                    <a:pt x="4069" y="7512"/>
                  </a:cubicBezTo>
                  <a:cubicBezTo>
                    <a:pt x="4149" y="7503"/>
                    <a:pt x="4202" y="7449"/>
                    <a:pt x="4202" y="7369"/>
                  </a:cubicBezTo>
                  <a:cubicBezTo>
                    <a:pt x="4202" y="7289"/>
                    <a:pt x="4149" y="7244"/>
                    <a:pt x="4060" y="7235"/>
                  </a:cubicBezTo>
                  <a:cubicBezTo>
                    <a:pt x="3979" y="7244"/>
                    <a:pt x="3926" y="7289"/>
                    <a:pt x="3926" y="7369"/>
                  </a:cubicBezTo>
                  <a:close/>
                  <a:moveTo>
                    <a:pt x="4729" y="11241"/>
                  </a:moveTo>
                  <a:cubicBezTo>
                    <a:pt x="4648" y="11232"/>
                    <a:pt x="4595" y="11285"/>
                    <a:pt x="4586" y="11366"/>
                  </a:cubicBezTo>
                  <a:cubicBezTo>
                    <a:pt x="4586" y="11437"/>
                    <a:pt x="4657" y="11517"/>
                    <a:pt x="4729" y="11508"/>
                  </a:cubicBezTo>
                  <a:cubicBezTo>
                    <a:pt x="4809" y="11499"/>
                    <a:pt x="4854" y="11446"/>
                    <a:pt x="4863" y="11366"/>
                  </a:cubicBezTo>
                  <a:cubicBezTo>
                    <a:pt x="4854" y="11294"/>
                    <a:pt x="4809" y="11241"/>
                    <a:pt x="4729" y="11241"/>
                  </a:cubicBezTo>
                  <a:close/>
                  <a:moveTo>
                    <a:pt x="5246" y="12026"/>
                  </a:moveTo>
                  <a:cubicBezTo>
                    <a:pt x="5246" y="12097"/>
                    <a:pt x="5318" y="12168"/>
                    <a:pt x="5389" y="12168"/>
                  </a:cubicBezTo>
                  <a:cubicBezTo>
                    <a:pt x="5469" y="12160"/>
                    <a:pt x="5514" y="12106"/>
                    <a:pt x="5514" y="12026"/>
                  </a:cubicBezTo>
                  <a:cubicBezTo>
                    <a:pt x="5523" y="11945"/>
                    <a:pt x="5469" y="11901"/>
                    <a:pt x="5389" y="11892"/>
                  </a:cubicBezTo>
                  <a:cubicBezTo>
                    <a:pt x="5318" y="11892"/>
                    <a:pt x="5246" y="11954"/>
                    <a:pt x="5246" y="12026"/>
                  </a:cubicBezTo>
                  <a:close/>
                  <a:moveTo>
                    <a:pt x="4060" y="6584"/>
                  </a:moveTo>
                  <a:cubicBezTo>
                    <a:pt x="3988" y="6584"/>
                    <a:pt x="3935" y="6629"/>
                    <a:pt x="3935" y="6709"/>
                  </a:cubicBezTo>
                  <a:cubicBezTo>
                    <a:pt x="3935" y="6789"/>
                    <a:pt x="3979" y="6843"/>
                    <a:pt x="4069" y="6843"/>
                  </a:cubicBezTo>
                  <a:cubicBezTo>
                    <a:pt x="4149" y="6843"/>
                    <a:pt x="4194" y="6789"/>
                    <a:pt x="4202" y="6709"/>
                  </a:cubicBezTo>
                  <a:cubicBezTo>
                    <a:pt x="4185" y="6629"/>
                    <a:pt x="4140" y="6575"/>
                    <a:pt x="4060" y="6584"/>
                  </a:cubicBezTo>
                  <a:close/>
                  <a:moveTo>
                    <a:pt x="4729" y="5246"/>
                  </a:moveTo>
                  <a:cubicBezTo>
                    <a:pt x="4648" y="5237"/>
                    <a:pt x="4595" y="5290"/>
                    <a:pt x="4595" y="5371"/>
                  </a:cubicBezTo>
                  <a:cubicBezTo>
                    <a:pt x="4595" y="5442"/>
                    <a:pt x="4640" y="5496"/>
                    <a:pt x="4720" y="5504"/>
                  </a:cubicBezTo>
                  <a:cubicBezTo>
                    <a:pt x="4800" y="5504"/>
                    <a:pt x="4845" y="5451"/>
                    <a:pt x="4854" y="5371"/>
                  </a:cubicBezTo>
                  <a:cubicBezTo>
                    <a:pt x="4845" y="5299"/>
                    <a:pt x="4809" y="5246"/>
                    <a:pt x="4729" y="5246"/>
                  </a:cubicBezTo>
                  <a:close/>
                  <a:moveTo>
                    <a:pt x="6067" y="12561"/>
                  </a:moveTo>
                  <a:cubicBezTo>
                    <a:pt x="5987" y="12561"/>
                    <a:pt x="5933" y="12615"/>
                    <a:pt x="5933" y="12695"/>
                  </a:cubicBezTo>
                  <a:cubicBezTo>
                    <a:pt x="5942" y="12775"/>
                    <a:pt x="5996" y="12820"/>
                    <a:pt x="6076" y="12820"/>
                  </a:cubicBezTo>
                  <a:cubicBezTo>
                    <a:pt x="6147" y="12811"/>
                    <a:pt x="6192" y="12757"/>
                    <a:pt x="6201" y="12686"/>
                  </a:cubicBezTo>
                  <a:cubicBezTo>
                    <a:pt x="6183" y="12606"/>
                    <a:pt x="6147" y="12561"/>
                    <a:pt x="6067" y="12561"/>
                  </a:cubicBezTo>
                  <a:close/>
                  <a:moveTo>
                    <a:pt x="4069" y="10563"/>
                  </a:moveTo>
                  <a:cubicBezTo>
                    <a:pt x="3988" y="10554"/>
                    <a:pt x="3935" y="10607"/>
                    <a:pt x="3935" y="10688"/>
                  </a:cubicBezTo>
                  <a:cubicBezTo>
                    <a:pt x="3935" y="10768"/>
                    <a:pt x="3988" y="10821"/>
                    <a:pt x="4078" y="10821"/>
                  </a:cubicBezTo>
                  <a:cubicBezTo>
                    <a:pt x="4149" y="10812"/>
                    <a:pt x="4194" y="10759"/>
                    <a:pt x="4194" y="10688"/>
                  </a:cubicBezTo>
                  <a:cubicBezTo>
                    <a:pt x="4185" y="10607"/>
                    <a:pt x="4149" y="10563"/>
                    <a:pt x="4069" y="10563"/>
                  </a:cubicBezTo>
                  <a:close/>
                  <a:moveTo>
                    <a:pt x="6593" y="4024"/>
                  </a:moveTo>
                  <a:cubicBezTo>
                    <a:pt x="6593" y="4113"/>
                    <a:pt x="6647" y="4157"/>
                    <a:pt x="6727" y="4157"/>
                  </a:cubicBezTo>
                  <a:cubicBezTo>
                    <a:pt x="6807" y="4157"/>
                    <a:pt x="6861" y="4104"/>
                    <a:pt x="6852" y="4024"/>
                  </a:cubicBezTo>
                  <a:cubicBezTo>
                    <a:pt x="6852" y="3943"/>
                    <a:pt x="6798" y="3908"/>
                    <a:pt x="6727" y="3899"/>
                  </a:cubicBezTo>
                  <a:cubicBezTo>
                    <a:pt x="6647" y="3908"/>
                    <a:pt x="6593" y="3952"/>
                    <a:pt x="6593" y="4024"/>
                  </a:cubicBezTo>
                  <a:close/>
                  <a:moveTo>
                    <a:pt x="5389" y="4586"/>
                  </a:moveTo>
                  <a:cubicBezTo>
                    <a:pt x="5309" y="4577"/>
                    <a:pt x="5255" y="4630"/>
                    <a:pt x="5255" y="4711"/>
                  </a:cubicBezTo>
                  <a:cubicBezTo>
                    <a:pt x="5255" y="4782"/>
                    <a:pt x="5300" y="4835"/>
                    <a:pt x="5371" y="4844"/>
                  </a:cubicBezTo>
                  <a:cubicBezTo>
                    <a:pt x="5460" y="4844"/>
                    <a:pt x="5505" y="4800"/>
                    <a:pt x="5514" y="4711"/>
                  </a:cubicBezTo>
                  <a:cubicBezTo>
                    <a:pt x="5505" y="4639"/>
                    <a:pt x="5469" y="4586"/>
                    <a:pt x="5389" y="4586"/>
                  </a:cubicBezTo>
                  <a:close/>
                  <a:moveTo>
                    <a:pt x="3417" y="8555"/>
                  </a:moveTo>
                  <a:cubicBezTo>
                    <a:pt x="3337" y="8555"/>
                    <a:pt x="3284" y="8600"/>
                    <a:pt x="3275" y="8689"/>
                  </a:cubicBezTo>
                  <a:cubicBezTo>
                    <a:pt x="3275" y="8761"/>
                    <a:pt x="3319" y="8814"/>
                    <a:pt x="3400" y="8814"/>
                  </a:cubicBezTo>
                  <a:cubicBezTo>
                    <a:pt x="3480" y="8823"/>
                    <a:pt x="3524" y="8770"/>
                    <a:pt x="3542" y="8689"/>
                  </a:cubicBezTo>
                  <a:cubicBezTo>
                    <a:pt x="3533" y="8618"/>
                    <a:pt x="3489" y="8564"/>
                    <a:pt x="3417" y="8555"/>
                  </a:cubicBezTo>
                  <a:close/>
                  <a:moveTo>
                    <a:pt x="3400" y="8154"/>
                  </a:moveTo>
                  <a:cubicBezTo>
                    <a:pt x="3471" y="8163"/>
                    <a:pt x="3524" y="8118"/>
                    <a:pt x="3533" y="8038"/>
                  </a:cubicBezTo>
                  <a:cubicBezTo>
                    <a:pt x="3533" y="7958"/>
                    <a:pt x="3498" y="7913"/>
                    <a:pt x="3417" y="7904"/>
                  </a:cubicBezTo>
                  <a:cubicBezTo>
                    <a:pt x="3337" y="7904"/>
                    <a:pt x="3292" y="7940"/>
                    <a:pt x="3284" y="8020"/>
                  </a:cubicBezTo>
                  <a:cubicBezTo>
                    <a:pt x="3284" y="8100"/>
                    <a:pt x="3319" y="8145"/>
                    <a:pt x="3400" y="8154"/>
                  </a:cubicBezTo>
                  <a:close/>
                  <a:moveTo>
                    <a:pt x="4069" y="5906"/>
                  </a:moveTo>
                  <a:cubicBezTo>
                    <a:pt x="3988" y="5906"/>
                    <a:pt x="3944" y="5951"/>
                    <a:pt x="3944" y="6031"/>
                  </a:cubicBezTo>
                  <a:cubicBezTo>
                    <a:pt x="3944" y="6111"/>
                    <a:pt x="3988" y="6156"/>
                    <a:pt x="4069" y="6156"/>
                  </a:cubicBezTo>
                  <a:cubicBezTo>
                    <a:pt x="4149" y="6156"/>
                    <a:pt x="4185" y="6111"/>
                    <a:pt x="4194" y="6031"/>
                  </a:cubicBezTo>
                  <a:cubicBezTo>
                    <a:pt x="4185" y="5951"/>
                    <a:pt x="4149" y="5906"/>
                    <a:pt x="4069" y="5906"/>
                  </a:cubicBezTo>
                  <a:close/>
                  <a:moveTo>
                    <a:pt x="3533" y="9376"/>
                  </a:moveTo>
                  <a:cubicBezTo>
                    <a:pt x="3533" y="9296"/>
                    <a:pt x="3489" y="9251"/>
                    <a:pt x="3408" y="9251"/>
                  </a:cubicBezTo>
                  <a:cubicBezTo>
                    <a:pt x="3328" y="9242"/>
                    <a:pt x="3284" y="9287"/>
                    <a:pt x="3284" y="9367"/>
                  </a:cubicBezTo>
                  <a:cubicBezTo>
                    <a:pt x="3284" y="9448"/>
                    <a:pt x="3328" y="9492"/>
                    <a:pt x="3408" y="9501"/>
                  </a:cubicBezTo>
                  <a:cubicBezTo>
                    <a:pt x="3489" y="9492"/>
                    <a:pt x="3533" y="9448"/>
                    <a:pt x="3533" y="9376"/>
                  </a:cubicBezTo>
                  <a:close/>
                  <a:moveTo>
                    <a:pt x="4854" y="12035"/>
                  </a:moveTo>
                  <a:cubicBezTo>
                    <a:pt x="4854" y="11954"/>
                    <a:pt x="4809" y="11910"/>
                    <a:pt x="4729" y="11910"/>
                  </a:cubicBezTo>
                  <a:cubicBezTo>
                    <a:pt x="4648" y="11901"/>
                    <a:pt x="4604" y="11945"/>
                    <a:pt x="4604" y="12026"/>
                  </a:cubicBezTo>
                  <a:cubicBezTo>
                    <a:pt x="4595" y="12106"/>
                    <a:pt x="4648" y="12151"/>
                    <a:pt x="4729" y="12160"/>
                  </a:cubicBezTo>
                  <a:cubicBezTo>
                    <a:pt x="4800" y="12151"/>
                    <a:pt x="4845" y="12115"/>
                    <a:pt x="4854" y="12035"/>
                  </a:cubicBezTo>
                  <a:close/>
                  <a:moveTo>
                    <a:pt x="6067" y="3908"/>
                  </a:moveTo>
                  <a:cubicBezTo>
                    <a:pt x="5987" y="3908"/>
                    <a:pt x="5942" y="3952"/>
                    <a:pt x="5942" y="4024"/>
                  </a:cubicBezTo>
                  <a:cubicBezTo>
                    <a:pt x="5942" y="4104"/>
                    <a:pt x="5987" y="4157"/>
                    <a:pt x="6067" y="4157"/>
                  </a:cubicBezTo>
                  <a:cubicBezTo>
                    <a:pt x="6138" y="4157"/>
                    <a:pt x="6183" y="4113"/>
                    <a:pt x="6192" y="4033"/>
                  </a:cubicBezTo>
                  <a:cubicBezTo>
                    <a:pt x="6192" y="3952"/>
                    <a:pt x="6147" y="3908"/>
                    <a:pt x="6067" y="3908"/>
                  </a:cubicBezTo>
                  <a:close/>
                  <a:moveTo>
                    <a:pt x="3284" y="7369"/>
                  </a:moveTo>
                  <a:cubicBezTo>
                    <a:pt x="3284" y="7449"/>
                    <a:pt x="3328" y="7494"/>
                    <a:pt x="3408" y="7494"/>
                  </a:cubicBezTo>
                  <a:cubicBezTo>
                    <a:pt x="3480" y="7494"/>
                    <a:pt x="3533" y="7458"/>
                    <a:pt x="3533" y="7378"/>
                  </a:cubicBezTo>
                  <a:cubicBezTo>
                    <a:pt x="3533" y="7298"/>
                    <a:pt x="3489" y="7253"/>
                    <a:pt x="3408" y="7244"/>
                  </a:cubicBezTo>
                  <a:cubicBezTo>
                    <a:pt x="3328" y="7253"/>
                    <a:pt x="3284" y="7289"/>
                    <a:pt x="3284" y="7369"/>
                  </a:cubicBezTo>
                  <a:close/>
                  <a:moveTo>
                    <a:pt x="5264" y="12686"/>
                  </a:moveTo>
                  <a:cubicBezTo>
                    <a:pt x="5264" y="12757"/>
                    <a:pt x="5300" y="12802"/>
                    <a:pt x="5371" y="12811"/>
                  </a:cubicBezTo>
                  <a:cubicBezTo>
                    <a:pt x="5451" y="12820"/>
                    <a:pt x="5505" y="12775"/>
                    <a:pt x="5505" y="12695"/>
                  </a:cubicBezTo>
                  <a:cubicBezTo>
                    <a:pt x="5514" y="12615"/>
                    <a:pt x="5469" y="12570"/>
                    <a:pt x="5380" y="12561"/>
                  </a:cubicBezTo>
                  <a:cubicBezTo>
                    <a:pt x="5309" y="12570"/>
                    <a:pt x="5264" y="12606"/>
                    <a:pt x="5264" y="12686"/>
                  </a:cubicBezTo>
                  <a:close/>
                  <a:moveTo>
                    <a:pt x="3400" y="9911"/>
                  </a:moveTo>
                  <a:cubicBezTo>
                    <a:pt x="3328" y="9911"/>
                    <a:pt x="3284" y="9956"/>
                    <a:pt x="3284" y="10027"/>
                  </a:cubicBezTo>
                  <a:cubicBezTo>
                    <a:pt x="3284" y="10108"/>
                    <a:pt x="3328" y="10152"/>
                    <a:pt x="3408" y="10152"/>
                  </a:cubicBezTo>
                  <a:cubicBezTo>
                    <a:pt x="3489" y="10152"/>
                    <a:pt x="3524" y="10108"/>
                    <a:pt x="3533" y="10027"/>
                  </a:cubicBezTo>
                  <a:cubicBezTo>
                    <a:pt x="3524" y="9947"/>
                    <a:pt x="3480" y="9903"/>
                    <a:pt x="3400" y="9911"/>
                  </a:cubicBezTo>
                  <a:close/>
                  <a:moveTo>
                    <a:pt x="4060" y="11250"/>
                  </a:moveTo>
                  <a:cubicBezTo>
                    <a:pt x="3988" y="11250"/>
                    <a:pt x="3944" y="11294"/>
                    <a:pt x="3944" y="11366"/>
                  </a:cubicBezTo>
                  <a:cubicBezTo>
                    <a:pt x="3944" y="11446"/>
                    <a:pt x="3988" y="11490"/>
                    <a:pt x="4069" y="11490"/>
                  </a:cubicBezTo>
                  <a:cubicBezTo>
                    <a:pt x="4149" y="11490"/>
                    <a:pt x="4185" y="11446"/>
                    <a:pt x="4194" y="11366"/>
                  </a:cubicBezTo>
                  <a:cubicBezTo>
                    <a:pt x="4185" y="11294"/>
                    <a:pt x="4140" y="11250"/>
                    <a:pt x="4060" y="11250"/>
                  </a:cubicBezTo>
                  <a:close/>
                  <a:moveTo>
                    <a:pt x="6602" y="13346"/>
                  </a:moveTo>
                  <a:cubicBezTo>
                    <a:pt x="6602" y="13417"/>
                    <a:pt x="6638" y="13462"/>
                    <a:pt x="6718" y="13471"/>
                  </a:cubicBezTo>
                  <a:cubicBezTo>
                    <a:pt x="6790" y="13471"/>
                    <a:pt x="6843" y="13435"/>
                    <a:pt x="6843" y="13355"/>
                  </a:cubicBezTo>
                  <a:cubicBezTo>
                    <a:pt x="6852" y="13275"/>
                    <a:pt x="6807" y="13230"/>
                    <a:pt x="6727" y="13221"/>
                  </a:cubicBezTo>
                  <a:cubicBezTo>
                    <a:pt x="6647" y="13230"/>
                    <a:pt x="6602" y="13266"/>
                    <a:pt x="6602" y="13346"/>
                  </a:cubicBezTo>
                  <a:close/>
                  <a:moveTo>
                    <a:pt x="5264" y="4033"/>
                  </a:moveTo>
                  <a:cubicBezTo>
                    <a:pt x="5264" y="4104"/>
                    <a:pt x="5309" y="4148"/>
                    <a:pt x="5380" y="4148"/>
                  </a:cubicBezTo>
                  <a:cubicBezTo>
                    <a:pt x="5460" y="4148"/>
                    <a:pt x="5505" y="4104"/>
                    <a:pt x="5505" y="4024"/>
                  </a:cubicBezTo>
                  <a:cubicBezTo>
                    <a:pt x="5496" y="3943"/>
                    <a:pt x="5451" y="3917"/>
                    <a:pt x="5380" y="3908"/>
                  </a:cubicBezTo>
                  <a:cubicBezTo>
                    <a:pt x="5309" y="3917"/>
                    <a:pt x="5264" y="3961"/>
                    <a:pt x="5264" y="4033"/>
                  </a:cubicBezTo>
                  <a:close/>
                  <a:moveTo>
                    <a:pt x="3524" y="6031"/>
                  </a:moveTo>
                  <a:cubicBezTo>
                    <a:pt x="3524" y="5959"/>
                    <a:pt x="3489" y="5915"/>
                    <a:pt x="3408" y="5915"/>
                  </a:cubicBezTo>
                  <a:cubicBezTo>
                    <a:pt x="3328" y="5906"/>
                    <a:pt x="3284" y="5959"/>
                    <a:pt x="3292" y="6040"/>
                  </a:cubicBezTo>
                  <a:cubicBezTo>
                    <a:pt x="3292" y="6111"/>
                    <a:pt x="3337" y="6147"/>
                    <a:pt x="3408" y="6147"/>
                  </a:cubicBezTo>
                  <a:cubicBezTo>
                    <a:pt x="3480" y="6147"/>
                    <a:pt x="3524" y="6102"/>
                    <a:pt x="3524" y="6031"/>
                  </a:cubicBezTo>
                  <a:close/>
                  <a:moveTo>
                    <a:pt x="4060" y="11910"/>
                  </a:moveTo>
                  <a:cubicBezTo>
                    <a:pt x="3988" y="11910"/>
                    <a:pt x="3944" y="11954"/>
                    <a:pt x="3944" y="12026"/>
                  </a:cubicBezTo>
                  <a:cubicBezTo>
                    <a:pt x="3944" y="12106"/>
                    <a:pt x="3997" y="12151"/>
                    <a:pt x="4078" y="12151"/>
                  </a:cubicBezTo>
                  <a:cubicBezTo>
                    <a:pt x="4149" y="12142"/>
                    <a:pt x="4185" y="12097"/>
                    <a:pt x="4185" y="12026"/>
                  </a:cubicBezTo>
                  <a:cubicBezTo>
                    <a:pt x="4176" y="11954"/>
                    <a:pt x="4140" y="11910"/>
                    <a:pt x="4060" y="11910"/>
                  </a:cubicBezTo>
                  <a:close/>
                  <a:moveTo>
                    <a:pt x="6727" y="3256"/>
                  </a:moveTo>
                  <a:cubicBezTo>
                    <a:pt x="6647" y="3256"/>
                    <a:pt x="6602" y="3292"/>
                    <a:pt x="6602" y="3372"/>
                  </a:cubicBezTo>
                  <a:cubicBezTo>
                    <a:pt x="6602" y="3453"/>
                    <a:pt x="6656" y="3497"/>
                    <a:pt x="6736" y="3488"/>
                  </a:cubicBezTo>
                  <a:cubicBezTo>
                    <a:pt x="6807" y="3488"/>
                    <a:pt x="6843" y="3444"/>
                    <a:pt x="6843" y="3363"/>
                  </a:cubicBezTo>
                  <a:cubicBezTo>
                    <a:pt x="6834" y="3292"/>
                    <a:pt x="6798" y="3247"/>
                    <a:pt x="6727" y="3256"/>
                  </a:cubicBezTo>
                  <a:close/>
                  <a:moveTo>
                    <a:pt x="4729" y="12570"/>
                  </a:moveTo>
                  <a:cubicBezTo>
                    <a:pt x="4657" y="12570"/>
                    <a:pt x="4604" y="12606"/>
                    <a:pt x="4604" y="12686"/>
                  </a:cubicBezTo>
                  <a:cubicBezTo>
                    <a:pt x="4604" y="12766"/>
                    <a:pt x="4648" y="12802"/>
                    <a:pt x="4720" y="12811"/>
                  </a:cubicBezTo>
                  <a:cubicBezTo>
                    <a:pt x="4800" y="12811"/>
                    <a:pt x="4836" y="12766"/>
                    <a:pt x="4845" y="12686"/>
                  </a:cubicBezTo>
                  <a:cubicBezTo>
                    <a:pt x="4845" y="12623"/>
                    <a:pt x="4809" y="12570"/>
                    <a:pt x="4729" y="12570"/>
                  </a:cubicBezTo>
                  <a:close/>
                  <a:moveTo>
                    <a:pt x="3284" y="10688"/>
                  </a:moveTo>
                  <a:cubicBezTo>
                    <a:pt x="3284" y="10768"/>
                    <a:pt x="3328" y="10812"/>
                    <a:pt x="3408" y="10812"/>
                  </a:cubicBezTo>
                  <a:cubicBezTo>
                    <a:pt x="3489" y="10812"/>
                    <a:pt x="3524" y="10768"/>
                    <a:pt x="3524" y="10688"/>
                  </a:cubicBezTo>
                  <a:cubicBezTo>
                    <a:pt x="3533" y="10607"/>
                    <a:pt x="3480" y="10572"/>
                    <a:pt x="3408" y="10563"/>
                  </a:cubicBezTo>
                  <a:cubicBezTo>
                    <a:pt x="3328" y="10572"/>
                    <a:pt x="3284" y="10607"/>
                    <a:pt x="3284" y="10688"/>
                  </a:cubicBezTo>
                  <a:close/>
                  <a:moveTo>
                    <a:pt x="4069" y="5255"/>
                  </a:moveTo>
                  <a:cubicBezTo>
                    <a:pt x="3988" y="5255"/>
                    <a:pt x="3944" y="5299"/>
                    <a:pt x="3944" y="5380"/>
                  </a:cubicBezTo>
                  <a:cubicBezTo>
                    <a:pt x="3944" y="5451"/>
                    <a:pt x="3988" y="5496"/>
                    <a:pt x="4069" y="5496"/>
                  </a:cubicBezTo>
                  <a:cubicBezTo>
                    <a:pt x="4149" y="5496"/>
                    <a:pt x="4185" y="5442"/>
                    <a:pt x="4185" y="5371"/>
                  </a:cubicBezTo>
                  <a:cubicBezTo>
                    <a:pt x="4185" y="5290"/>
                    <a:pt x="4140" y="5255"/>
                    <a:pt x="4069" y="5255"/>
                  </a:cubicBezTo>
                  <a:close/>
                  <a:moveTo>
                    <a:pt x="4604" y="4702"/>
                  </a:moveTo>
                  <a:cubicBezTo>
                    <a:pt x="4595" y="4782"/>
                    <a:pt x="4640" y="4826"/>
                    <a:pt x="4720" y="4835"/>
                  </a:cubicBezTo>
                  <a:cubicBezTo>
                    <a:pt x="4800" y="4835"/>
                    <a:pt x="4845" y="4791"/>
                    <a:pt x="4845" y="4711"/>
                  </a:cubicBezTo>
                  <a:cubicBezTo>
                    <a:pt x="4845" y="4639"/>
                    <a:pt x="4800" y="4595"/>
                    <a:pt x="4729" y="4595"/>
                  </a:cubicBezTo>
                  <a:cubicBezTo>
                    <a:pt x="4657" y="4595"/>
                    <a:pt x="4613" y="4630"/>
                    <a:pt x="4604" y="4702"/>
                  </a:cubicBezTo>
                  <a:close/>
                  <a:moveTo>
                    <a:pt x="5942" y="13337"/>
                  </a:moveTo>
                  <a:cubicBezTo>
                    <a:pt x="5942" y="13417"/>
                    <a:pt x="5978" y="13462"/>
                    <a:pt x="6058" y="13471"/>
                  </a:cubicBezTo>
                  <a:cubicBezTo>
                    <a:pt x="6138" y="13471"/>
                    <a:pt x="6183" y="13426"/>
                    <a:pt x="6183" y="13346"/>
                  </a:cubicBezTo>
                  <a:cubicBezTo>
                    <a:pt x="6183" y="13275"/>
                    <a:pt x="6147" y="13230"/>
                    <a:pt x="6067" y="13221"/>
                  </a:cubicBezTo>
                  <a:cubicBezTo>
                    <a:pt x="5996" y="13230"/>
                    <a:pt x="5951" y="13257"/>
                    <a:pt x="5942" y="13337"/>
                  </a:cubicBezTo>
                  <a:close/>
                  <a:moveTo>
                    <a:pt x="3408" y="6593"/>
                  </a:moveTo>
                  <a:cubicBezTo>
                    <a:pt x="3328" y="6593"/>
                    <a:pt x="3284" y="6637"/>
                    <a:pt x="3284" y="6718"/>
                  </a:cubicBezTo>
                  <a:cubicBezTo>
                    <a:pt x="3292" y="6789"/>
                    <a:pt x="3328" y="6834"/>
                    <a:pt x="3408" y="6834"/>
                  </a:cubicBezTo>
                  <a:cubicBezTo>
                    <a:pt x="3489" y="6834"/>
                    <a:pt x="3524" y="6789"/>
                    <a:pt x="3533" y="6709"/>
                  </a:cubicBezTo>
                  <a:cubicBezTo>
                    <a:pt x="3524" y="6637"/>
                    <a:pt x="3480" y="6593"/>
                    <a:pt x="3408" y="6593"/>
                  </a:cubicBezTo>
                  <a:close/>
                  <a:moveTo>
                    <a:pt x="2722" y="7913"/>
                  </a:moveTo>
                  <a:cubicBezTo>
                    <a:pt x="2650" y="7913"/>
                    <a:pt x="2606" y="7958"/>
                    <a:pt x="2606" y="8029"/>
                  </a:cubicBezTo>
                  <a:cubicBezTo>
                    <a:pt x="2606" y="8100"/>
                    <a:pt x="2650" y="8145"/>
                    <a:pt x="2722" y="8145"/>
                  </a:cubicBezTo>
                  <a:cubicBezTo>
                    <a:pt x="2802" y="8145"/>
                    <a:pt x="2838" y="8100"/>
                    <a:pt x="2846" y="8029"/>
                  </a:cubicBezTo>
                  <a:cubicBezTo>
                    <a:pt x="2838" y="7958"/>
                    <a:pt x="2802" y="7913"/>
                    <a:pt x="2722" y="7913"/>
                  </a:cubicBezTo>
                  <a:close/>
                  <a:moveTo>
                    <a:pt x="2606" y="8680"/>
                  </a:moveTo>
                  <a:cubicBezTo>
                    <a:pt x="2606" y="8761"/>
                    <a:pt x="2650" y="8805"/>
                    <a:pt x="2722" y="8805"/>
                  </a:cubicBezTo>
                  <a:cubicBezTo>
                    <a:pt x="2793" y="8805"/>
                    <a:pt x="2838" y="8770"/>
                    <a:pt x="2846" y="8689"/>
                  </a:cubicBezTo>
                  <a:cubicBezTo>
                    <a:pt x="2846" y="8618"/>
                    <a:pt x="2802" y="8582"/>
                    <a:pt x="2730" y="8573"/>
                  </a:cubicBezTo>
                  <a:cubicBezTo>
                    <a:pt x="2659" y="8573"/>
                    <a:pt x="2615" y="8609"/>
                    <a:pt x="2606" y="8680"/>
                  </a:cubicBezTo>
                  <a:close/>
                  <a:moveTo>
                    <a:pt x="2838" y="10027"/>
                  </a:moveTo>
                  <a:cubicBezTo>
                    <a:pt x="2838" y="9956"/>
                    <a:pt x="2802" y="9920"/>
                    <a:pt x="2730" y="9911"/>
                  </a:cubicBezTo>
                  <a:cubicBezTo>
                    <a:pt x="2659" y="9911"/>
                    <a:pt x="2615" y="9956"/>
                    <a:pt x="2606" y="10027"/>
                  </a:cubicBezTo>
                  <a:cubicBezTo>
                    <a:pt x="2606" y="10099"/>
                    <a:pt x="2650" y="10134"/>
                    <a:pt x="2722" y="10152"/>
                  </a:cubicBezTo>
                  <a:cubicBezTo>
                    <a:pt x="2793" y="10143"/>
                    <a:pt x="2838" y="10099"/>
                    <a:pt x="2838" y="10027"/>
                  </a:cubicBezTo>
                  <a:close/>
                  <a:moveTo>
                    <a:pt x="4720" y="3917"/>
                  </a:moveTo>
                  <a:cubicBezTo>
                    <a:pt x="4657" y="3917"/>
                    <a:pt x="4613" y="3961"/>
                    <a:pt x="4613" y="4024"/>
                  </a:cubicBezTo>
                  <a:cubicBezTo>
                    <a:pt x="4604" y="4095"/>
                    <a:pt x="4648" y="4148"/>
                    <a:pt x="4720" y="4148"/>
                  </a:cubicBezTo>
                  <a:cubicBezTo>
                    <a:pt x="4800" y="4148"/>
                    <a:pt x="4836" y="4104"/>
                    <a:pt x="4845" y="4033"/>
                  </a:cubicBezTo>
                  <a:cubicBezTo>
                    <a:pt x="4836" y="3961"/>
                    <a:pt x="4791" y="3917"/>
                    <a:pt x="4720" y="3917"/>
                  </a:cubicBezTo>
                  <a:close/>
                  <a:moveTo>
                    <a:pt x="2838" y="7360"/>
                  </a:moveTo>
                  <a:cubicBezTo>
                    <a:pt x="2838" y="7298"/>
                    <a:pt x="2793" y="7253"/>
                    <a:pt x="2730" y="7253"/>
                  </a:cubicBezTo>
                  <a:cubicBezTo>
                    <a:pt x="2650" y="7253"/>
                    <a:pt x="2606" y="7298"/>
                    <a:pt x="2606" y="7369"/>
                  </a:cubicBezTo>
                  <a:cubicBezTo>
                    <a:pt x="2615" y="7449"/>
                    <a:pt x="2659" y="7485"/>
                    <a:pt x="2730" y="7494"/>
                  </a:cubicBezTo>
                  <a:cubicBezTo>
                    <a:pt x="2802" y="7476"/>
                    <a:pt x="2846" y="7440"/>
                    <a:pt x="2838" y="7360"/>
                  </a:cubicBezTo>
                  <a:close/>
                  <a:moveTo>
                    <a:pt x="3382" y="11259"/>
                  </a:moveTo>
                  <a:cubicBezTo>
                    <a:pt x="3310" y="11259"/>
                    <a:pt x="3275" y="11294"/>
                    <a:pt x="3266" y="11366"/>
                  </a:cubicBezTo>
                  <a:cubicBezTo>
                    <a:pt x="3266" y="11437"/>
                    <a:pt x="3310" y="11482"/>
                    <a:pt x="3382" y="11490"/>
                  </a:cubicBezTo>
                  <a:cubicBezTo>
                    <a:pt x="3453" y="11490"/>
                    <a:pt x="3489" y="11446"/>
                    <a:pt x="3507" y="11366"/>
                  </a:cubicBezTo>
                  <a:cubicBezTo>
                    <a:pt x="3489" y="11303"/>
                    <a:pt x="3453" y="11250"/>
                    <a:pt x="3382" y="11259"/>
                  </a:cubicBezTo>
                  <a:close/>
                  <a:moveTo>
                    <a:pt x="6843" y="14033"/>
                  </a:moveTo>
                  <a:cubicBezTo>
                    <a:pt x="6843" y="13953"/>
                    <a:pt x="6798" y="13908"/>
                    <a:pt x="6718" y="13917"/>
                  </a:cubicBezTo>
                  <a:cubicBezTo>
                    <a:pt x="6656" y="13917"/>
                    <a:pt x="6611" y="13962"/>
                    <a:pt x="6611" y="14024"/>
                  </a:cubicBezTo>
                  <a:cubicBezTo>
                    <a:pt x="6602" y="14095"/>
                    <a:pt x="6656" y="14140"/>
                    <a:pt x="6727" y="14149"/>
                  </a:cubicBezTo>
                  <a:cubicBezTo>
                    <a:pt x="6790" y="14140"/>
                    <a:pt x="6843" y="14104"/>
                    <a:pt x="6843" y="14033"/>
                  </a:cubicBezTo>
                  <a:close/>
                  <a:moveTo>
                    <a:pt x="2739" y="6602"/>
                  </a:moveTo>
                  <a:cubicBezTo>
                    <a:pt x="2659" y="6593"/>
                    <a:pt x="2615" y="6637"/>
                    <a:pt x="2615" y="6709"/>
                  </a:cubicBezTo>
                  <a:cubicBezTo>
                    <a:pt x="2606" y="6771"/>
                    <a:pt x="2650" y="6816"/>
                    <a:pt x="2713" y="6825"/>
                  </a:cubicBezTo>
                  <a:cubicBezTo>
                    <a:pt x="2784" y="6834"/>
                    <a:pt x="2829" y="6789"/>
                    <a:pt x="2838" y="6718"/>
                  </a:cubicBezTo>
                  <a:cubicBezTo>
                    <a:pt x="2838" y="6655"/>
                    <a:pt x="2802" y="6602"/>
                    <a:pt x="2739" y="6602"/>
                  </a:cubicBezTo>
                  <a:close/>
                  <a:moveTo>
                    <a:pt x="2730" y="9251"/>
                  </a:moveTo>
                  <a:cubicBezTo>
                    <a:pt x="2650" y="9251"/>
                    <a:pt x="2606" y="9296"/>
                    <a:pt x="2606" y="9367"/>
                  </a:cubicBezTo>
                  <a:cubicBezTo>
                    <a:pt x="2606" y="9439"/>
                    <a:pt x="2650" y="9483"/>
                    <a:pt x="2722" y="9492"/>
                  </a:cubicBezTo>
                  <a:cubicBezTo>
                    <a:pt x="2793" y="9492"/>
                    <a:pt x="2838" y="9448"/>
                    <a:pt x="2846" y="9376"/>
                  </a:cubicBezTo>
                  <a:cubicBezTo>
                    <a:pt x="2838" y="9305"/>
                    <a:pt x="2802" y="9251"/>
                    <a:pt x="2730" y="9251"/>
                  </a:cubicBezTo>
                  <a:close/>
                  <a:moveTo>
                    <a:pt x="5264" y="13346"/>
                  </a:moveTo>
                  <a:cubicBezTo>
                    <a:pt x="5264" y="13426"/>
                    <a:pt x="5309" y="13462"/>
                    <a:pt x="5389" y="13462"/>
                  </a:cubicBezTo>
                  <a:cubicBezTo>
                    <a:pt x="5460" y="13462"/>
                    <a:pt x="5505" y="13417"/>
                    <a:pt x="5505" y="13346"/>
                  </a:cubicBezTo>
                  <a:cubicBezTo>
                    <a:pt x="5496" y="13275"/>
                    <a:pt x="5451" y="13239"/>
                    <a:pt x="5380" y="13230"/>
                  </a:cubicBezTo>
                  <a:cubicBezTo>
                    <a:pt x="5309" y="13239"/>
                    <a:pt x="5264" y="13275"/>
                    <a:pt x="5264" y="13346"/>
                  </a:cubicBezTo>
                  <a:close/>
                  <a:moveTo>
                    <a:pt x="4060" y="4595"/>
                  </a:moveTo>
                  <a:cubicBezTo>
                    <a:pt x="3988" y="4603"/>
                    <a:pt x="3953" y="4648"/>
                    <a:pt x="3953" y="4711"/>
                  </a:cubicBezTo>
                  <a:cubicBezTo>
                    <a:pt x="3953" y="4782"/>
                    <a:pt x="3997" y="4826"/>
                    <a:pt x="4069" y="4826"/>
                  </a:cubicBezTo>
                  <a:cubicBezTo>
                    <a:pt x="4140" y="4826"/>
                    <a:pt x="4176" y="4782"/>
                    <a:pt x="4185" y="4702"/>
                  </a:cubicBezTo>
                  <a:cubicBezTo>
                    <a:pt x="4167" y="4639"/>
                    <a:pt x="4131" y="4595"/>
                    <a:pt x="4060" y="4595"/>
                  </a:cubicBezTo>
                  <a:close/>
                  <a:moveTo>
                    <a:pt x="3408" y="5255"/>
                  </a:moveTo>
                  <a:cubicBezTo>
                    <a:pt x="3337" y="5255"/>
                    <a:pt x="3292" y="5299"/>
                    <a:pt x="3292" y="5371"/>
                  </a:cubicBezTo>
                  <a:cubicBezTo>
                    <a:pt x="3292" y="5442"/>
                    <a:pt x="3337" y="5487"/>
                    <a:pt x="3400" y="5487"/>
                  </a:cubicBezTo>
                  <a:cubicBezTo>
                    <a:pt x="3471" y="5496"/>
                    <a:pt x="3516" y="5442"/>
                    <a:pt x="3524" y="5380"/>
                  </a:cubicBezTo>
                  <a:cubicBezTo>
                    <a:pt x="3516" y="5299"/>
                    <a:pt x="3480" y="5255"/>
                    <a:pt x="3408" y="5255"/>
                  </a:cubicBezTo>
                  <a:close/>
                  <a:moveTo>
                    <a:pt x="6058" y="3256"/>
                  </a:moveTo>
                  <a:cubicBezTo>
                    <a:pt x="5987" y="3256"/>
                    <a:pt x="5942" y="3301"/>
                    <a:pt x="5951" y="3372"/>
                  </a:cubicBezTo>
                  <a:cubicBezTo>
                    <a:pt x="5951" y="3453"/>
                    <a:pt x="5996" y="3488"/>
                    <a:pt x="6067" y="3488"/>
                  </a:cubicBezTo>
                  <a:cubicBezTo>
                    <a:pt x="6147" y="3488"/>
                    <a:pt x="6183" y="3444"/>
                    <a:pt x="6183" y="3363"/>
                  </a:cubicBezTo>
                  <a:cubicBezTo>
                    <a:pt x="6174" y="3292"/>
                    <a:pt x="6138" y="3247"/>
                    <a:pt x="6058" y="3256"/>
                  </a:cubicBezTo>
                  <a:close/>
                  <a:moveTo>
                    <a:pt x="5496" y="3372"/>
                  </a:moveTo>
                  <a:cubicBezTo>
                    <a:pt x="5496" y="3301"/>
                    <a:pt x="5451" y="3256"/>
                    <a:pt x="5380" y="3256"/>
                  </a:cubicBezTo>
                  <a:cubicBezTo>
                    <a:pt x="5318" y="3256"/>
                    <a:pt x="5273" y="3301"/>
                    <a:pt x="5273" y="3372"/>
                  </a:cubicBezTo>
                  <a:cubicBezTo>
                    <a:pt x="5273" y="3444"/>
                    <a:pt x="5318" y="3479"/>
                    <a:pt x="5389" y="3488"/>
                  </a:cubicBezTo>
                  <a:cubicBezTo>
                    <a:pt x="5451" y="3479"/>
                    <a:pt x="5496" y="3444"/>
                    <a:pt x="5496" y="3372"/>
                  </a:cubicBezTo>
                  <a:close/>
                  <a:moveTo>
                    <a:pt x="2615" y="10688"/>
                  </a:moveTo>
                  <a:cubicBezTo>
                    <a:pt x="2615" y="10759"/>
                    <a:pt x="2659" y="10804"/>
                    <a:pt x="2722" y="10804"/>
                  </a:cubicBezTo>
                  <a:cubicBezTo>
                    <a:pt x="2793" y="10804"/>
                    <a:pt x="2838" y="10759"/>
                    <a:pt x="2838" y="10688"/>
                  </a:cubicBezTo>
                  <a:cubicBezTo>
                    <a:pt x="2838" y="10616"/>
                    <a:pt x="2793" y="10581"/>
                    <a:pt x="2722" y="10572"/>
                  </a:cubicBezTo>
                  <a:cubicBezTo>
                    <a:pt x="2659" y="10581"/>
                    <a:pt x="2615" y="10625"/>
                    <a:pt x="2615" y="10688"/>
                  </a:cubicBezTo>
                  <a:close/>
                  <a:moveTo>
                    <a:pt x="3400" y="4603"/>
                  </a:moveTo>
                  <a:cubicBezTo>
                    <a:pt x="3337" y="4603"/>
                    <a:pt x="3301" y="4648"/>
                    <a:pt x="3301" y="4711"/>
                  </a:cubicBezTo>
                  <a:cubicBezTo>
                    <a:pt x="3292" y="4782"/>
                    <a:pt x="3337" y="4826"/>
                    <a:pt x="3408" y="4826"/>
                  </a:cubicBezTo>
                  <a:cubicBezTo>
                    <a:pt x="3480" y="4826"/>
                    <a:pt x="3516" y="4773"/>
                    <a:pt x="3516" y="4711"/>
                  </a:cubicBezTo>
                  <a:cubicBezTo>
                    <a:pt x="3507" y="4639"/>
                    <a:pt x="3471" y="4603"/>
                    <a:pt x="3400" y="4603"/>
                  </a:cubicBezTo>
                  <a:close/>
                  <a:moveTo>
                    <a:pt x="4069" y="13239"/>
                  </a:moveTo>
                  <a:cubicBezTo>
                    <a:pt x="4006" y="13239"/>
                    <a:pt x="3962" y="13284"/>
                    <a:pt x="3962" y="13346"/>
                  </a:cubicBezTo>
                  <a:cubicBezTo>
                    <a:pt x="3962" y="13408"/>
                    <a:pt x="3997" y="13453"/>
                    <a:pt x="4060" y="13453"/>
                  </a:cubicBezTo>
                  <a:cubicBezTo>
                    <a:pt x="4131" y="13453"/>
                    <a:pt x="4167" y="13417"/>
                    <a:pt x="4176" y="13346"/>
                  </a:cubicBezTo>
                  <a:cubicBezTo>
                    <a:pt x="4167" y="13284"/>
                    <a:pt x="4131" y="13239"/>
                    <a:pt x="4069" y="13239"/>
                  </a:cubicBezTo>
                  <a:close/>
                  <a:moveTo>
                    <a:pt x="4738" y="13239"/>
                  </a:moveTo>
                  <a:cubicBezTo>
                    <a:pt x="4666" y="13230"/>
                    <a:pt x="4622" y="13275"/>
                    <a:pt x="4613" y="13337"/>
                  </a:cubicBezTo>
                  <a:cubicBezTo>
                    <a:pt x="4604" y="13408"/>
                    <a:pt x="4648" y="13453"/>
                    <a:pt x="4720" y="13462"/>
                  </a:cubicBezTo>
                  <a:cubicBezTo>
                    <a:pt x="4791" y="13462"/>
                    <a:pt x="4827" y="13417"/>
                    <a:pt x="4836" y="13355"/>
                  </a:cubicBezTo>
                  <a:cubicBezTo>
                    <a:pt x="4836" y="13284"/>
                    <a:pt x="4800" y="13239"/>
                    <a:pt x="4738" y="13239"/>
                  </a:cubicBezTo>
                  <a:close/>
                  <a:moveTo>
                    <a:pt x="3953" y="12686"/>
                  </a:moveTo>
                  <a:cubicBezTo>
                    <a:pt x="3953" y="12757"/>
                    <a:pt x="3997" y="12802"/>
                    <a:pt x="4069" y="12802"/>
                  </a:cubicBezTo>
                  <a:cubicBezTo>
                    <a:pt x="4140" y="12802"/>
                    <a:pt x="4176" y="12757"/>
                    <a:pt x="4176" y="12695"/>
                  </a:cubicBezTo>
                  <a:cubicBezTo>
                    <a:pt x="4185" y="12615"/>
                    <a:pt x="4131" y="12579"/>
                    <a:pt x="4060" y="12570"/>
                  </a:cubicBezTo>
                  <a:cubicBezTo>
                    <a:pt x="3997" y="12579"/>
                    <a:pt x="3953" y="12615"/>
                    <a:pt x="3953" y="12686"/>
                  </a:cubicBezTo>
                  <a:moveTo>
                    <a:pt x="5951" y="14024"/>
                  </a:moveTo>
                  <a:cubicBezTo>
                    <a:pt x="5951" y="14095"/>
                    <a:pt x="5996" y="14140"/>
                    <a:pt x="6067" y="14140"/>
                  </a:cubicBezTo>
                  <a:cubicBezTo>
                    <a:pt x="6138" y="14149"/>
                    <a:pt x="6183" y="14095"/>
                    <a:pt x="6183" y="14024"/>
                  </a:cubicBezTo>
                  <a:cubicBezTo>
                    <a:pt x="6183" y="13962"/>
                    <a:pt x="6129" y="13926"/>
                    <a:pt x="6067" y="13917"/>
                  </a:cubicBezTo>
                  <a:cubicBezTo>
                    <a:pt x="6004" y="13917"/>
                    <a:pt x="5960" y="13953"/>
                    <a:pt x="5951" y="14024"/>
                  </a:cubicBezTo>
                  <a:moveTo>
                    <a:pt x="3498" y="12035"/>
                  </a:moveTo>
                  <a:cubicBezTo>
                    <a:pt x="3498" y="11963"/>
                    <a:pt x="3453" y="11919"/>
                    <a:pt x="3382" y="11919"/>
                  </a:cubicBezTo>
                  <a:cubicBezTo>
                    <a:pt x="3310" y="11919"/>
                    <a:pt x="3275" y="11963"/>
                    <a:pt x="3275" y="12035"/>
                  </a:cubicBezTo>
                  <a:cubicBezTo>
                    <a:pt x="3275" y="12097"/>
                    <a:pt x="3319" y="12133"/>
                    <a:pt x="3382" y="12142"/>
                  </a:cubicBezTo>
                  <a:cubicBezTo>
                    <a:pt x="3444" y="12133"/>
                    <a:pt x="3498" y="12097"/>
                    <a:pt x="3498" y="12035"/>
                  </a:cubicBezTo>
                  <a:close/>
                  <a:moveTo>
                    <a:pt x="2838" y="6031"/>
                  </a:moveTo>
                  <a:cubicBezTo>
                    <a:pt x="2838" y="5968"/>
                    <a:pt x="2793" y="5924"/>
                    <a:pt x="2730" y="5915"/>
                  </a:cubicBezTo>
                  <a:cubicBezTo>
                    <a:pt x="2659" y="5915"/>
                    <a:pt x="2615" y="5959"/>
                    <a:pt x="2615" y="6031"/>
                  </a:cubicBezTo>
                  <a:cubicBezTo>
                    <a:pt x="2615" y="6102"/>
                    <a:pt x="2659" y="6138"/>
                    <a:pt x="2722" y="6147"/>
                  </a:cubicBezTo>
                  <a:cubicBezTo>
                    <a:pt x="2793" y="6138"/>
                    <a:pt x="2838" y="6102"/>
                    <a:pt x="2838" y="6031"/>
                  </a:cubicBezTo>
                  <a:close/>
                  <a:moveTo>
                    <a:pt x="4060" y="3917"/>
                  </a:moveTo>
                  <a:cubicBezTo>
                    <a:pt x="3997" y="3925"/>
                    <a:pt x="3953" y="3970"/>
                    <a:pt x="3953" y="4033"/>
                  </a:cubicBezTo>
                  <a:cubicBezTo>
                    <a:pt x="3953" y="4095"/>
                    <a:pt x="3997" y="4140"/>
                    <a:pt x="4069" y="4140"/>
                  </a:cubicBezTo>
                  <a:cubicBezTo>
                    <a:pt x="4131" y="4140"/>
                    <a:pt x="4167" y="4095"/>
                    <a:pt x="4176" y="4024"/>
                  </a:cubicBezTo>
                  <a:cubicBezTo>
                    <a:pt x="4167" y="3961"/>
                    <a:pt x="4131" y="3917"/>
                    <a:pt x="4060" y="3917"/>
                  </a:cubicBezTo>
                  <a:close/>
                  <a:moveTo>
                    <a:pt x="4613" y="3372"/>
                  </a:moveTo>
                  <a:cubicBezTo>
                    <a:pt x="4613" y="3435"/>
                    <a:pt x="4657" y="3479"/>
                    <a:pt x="4720" y="3479"/>
                  </a:cubicBezTo>
                  <a:cubicBezTo>
                    <a:pt x="4782" y="3488"/>
                    <a:pt x="4836" y="3444"/>
                    <a:pt x="4836" y="3372"/>
                  </a:cubicBezTo>
                  <a:cubicBezTo>
                    <a:pt x="4836" y="3310"/>
                    <a:pt x="4791" y="3274"/>
                    <a:pt x="4720" y="3256"/>
                  </a:cubicBezTo>
                  <a:cubicBezTo>
                    <a:pt x="4657" y="3274"/>
                    <a:pt x="4613" y="3301"/>
                    <a:pt x="4613" y="3372"/>
                  </a:cubicBezTo>
                  <a:close/>
                  <a:moveTo>
                    <a:pt x="5380" y="13917"/>
                  </a:moveTo>
                  <a:cubicBezTo>
                    <a:pt x="5318" y="13917"/>
                    <a:pt x="5273" y="13962"/>
                    <a:pt x="5273" y="14033"/>
                  </a:cubicBezTo>
                  <a:cubicBezTo>
                    <a:pt x="5273" y="14095"/>
                    <a:pt x="5318" y="14140"/>
                    <a:pt x="5380" y="14140"/>
                  </a:cubicBezTo>
                  <a:cubicBezTo>
                    <a:pt x="5442" y="14140"/>
                    <a:pt x="5487" y="14095"/>
                    <a:pt x="5496" y="14033"/>
                  </a:cubicBezTo>
                  <a:cubicBezTo>
                    <a:pt x="5487" y="13962"/>
                    <a:pt x="5451" y="13917"/>
                    <a:pt x="5380" y="13917"/>
                  </a:cubicBezTo>
                  <a:close/>
                  <a:moveTo>
                    <a:pt x="6834" y="14693"/>
                  </a:moveTo>
                  <a:cubicBezTo>
                    <a:pt x="6834" y="14622"/>
                    <a:pt x="6790" y="14577"/>
                    <a:pt x="6727" y="14577"/>
                  </a:cubicBezTo>
                  <a:cubicBezTo>
                    <a:pt x="6656" y="14586"/>
                    <a:pt x="6611" y="14631"/>
                    <a:pt x="6620" y="14693"/>
                  </a:cubicBezTo>
                  <a:cubicBezTo>
                    <a:pt x="6620" y="14756"/>
                    <a:pt x="6665" y="14791"/>
                    <a:pt x="6727" y="14800"/>
                  </a:cubicBezTo>
                  <a:cubicBezTo>
                    <a:pt x="6790" y="14791"/>
                    <a:pt x="6834" y="14756"/>
                    <a:pt x="6834" y="14693"/>
                  </a:cubicBezTo>
                  <a:close/>
                  <a:moveTo>
                    <a:pt x="2061" y="7476"/>
                  </a:moveTo>
                  <a:cubicBezTo>
                    <a:pt x="2133" y="7476"/>
                    <a:pt x="2177" y="7440"/>
                    <a:pt x="2177" y="7369"/>
                  </a:cubicBezTo>
                  <a:cubicBezTo>
                    <a:pt x="2168" y="7298"/>
                    <a:pt x="2124" y="7262"/>
                    <a:pt x="2061" y="7262"/>
                  </a:cubicBezTo>
                  <a:cubicBezTo>
                    <a:pt x="1999" y="7271"/>
                    <a:pt x="1963" y="7315"/>
                    <a:pt x="1954" y="7369"/>
                  </a:cubicBezTo>
                  <a:cubicBezTo>
                    <a:pt x="1963" y="7431"/>
                    <a:pt x="1999" y="7476"/>
                    <a:pt x="2061" y="7476"/>
                  </a:cubicBezTo>
                  <a:close/>
                  <a:moveTo>
                    <a:pt x="6727" y="2596"/>
                  </a:moveTo>
                  <a:cubicBezTo>
                    <a:pt x="6665" y="2596"/>
                    <a:pt x="6611" y="2641"/>
                    <a:pt x="6611" y="2703"/>
                  </a:cubicBezTo>
                  <a:cubicBezTo>
                    <a:pt x="6611" y="2784"/>
                    <a:pt x="6656" y="2828"/>
                    <a:pt x="6727" y="2828"/>
                  </a:cubicBezTo>
                  <a:cubicBezTo>
                    <a:pt x="6798" y="2828"/>
                    <a:pt x="6834" y="2775"/>
                    <a:pt x="6843" y="2712"/>
                  </a:cubicBezTo>
                  <a:cubicBezTo>
                    <a:pt x="6834" y="2650"/>
                    <a:pt x="6798" y="2605"/>
                    <a:pt x="6727" y="2596"/>
                  </a:cubicBezTo>
                  <a:close/>
                  <a:moveTo>
                    <a:pt x="18" y="10688"/>
                  </a:moveTo>
                  <a:cubicBezTo>
                    <a:pt x="18" y="10723"/>
                    <a:pt x="36" y="10741"/>
                    <a:pt x="72" y="10741"/>
                  </a:cubicBezTo>
                  <a:cubicBezTo>
                    <a:pt x="108" y="10741"/>
                    <a:pt x="117" y="10714"/>
                    <a:pt x="117" y="10688"/>
                  </a:cubicBezTo>
                  <a:cubicBezTo>
                    <a:pt x="117" y="10652"/>
                    <a:pt x="99" y="10634"/>
                    <a:pt x="63" y="10634"/>
                  </a:cubicBezTo>
                  <a:cubicBezTo>
                    <a:pt x="36" y="10643"/>
                    <a:pt x="18" y="10652"/>
                    <a:pt x="18" y="10688"/>
                  </a:cubicBezTo>
                  <a:close/>
                  <a:moveTo>
                    <a:pt x="117" y="11366"/>
                  </a:moveTo>
                  <a:cubicBezTo>
                    <a:pt x="108" y="11339"/>
                    <a:pt x="99" y="11321"/>
                    <a:pt x="72" y="11321"/>
                  </a:cubicBezTo>
                  <a:cubicBezTo>
                    <a:pt x="36" y="11321"/>
                    <a:pt x="18" y="11339"/>
                    <a:pt x="18" y="11374"/>
                  </a:cubicBezTo>
                  <a:cubicBezTo>
                    <a:pt x="18" y="11401"/>
                    <a:pt x="36" y="11419"/>
                    <a:pt x="63" y="11419"/>
                  </a:cubicBezTo>
                  <a:cubicBezTo>
                    <a:pt x="99" y="11419"/>
                    <a:pt x="117" y="11401"/>
                    <a:pt x="117" y="11366"/>
                  </a:cubicBezTo>
                  <a:close/>
                  <a:moveTo>
                    <a:pt x="1357" y="3372"/>
                  </a:moveTo>
                  <a:cubicBezTo>
                    <a:pt x="1357" y="3408"/>
                    <a:pt x="1374" y="3426"/>
                    <a:pt x="1410" y="3426"/>
                  </a:cubicBezTo>
                  <a:cubicBezTo>
                    <a:pt x="1446" y="3417"/>
                    <a:pt x="1464" y="3399"/>
                    <a:pt x="1455" y="3363"/>
                  </a:cubicBezTo>
                  <a:cubicBezTo>
                    <a:pt x="1455" y="3337"/>
                    <a:pt x="1437" y="3319"/>
                    <a:pt x="1410" y="3319"/>
                  </a:cubicBezTo>
                  <a:cubicBezTo>
                    <a:pt x="1374" y="3319"/>
                    <a:pt x="1357" y="3337"/>
                    <a:pt x="1357" y="3372"/>
                  </a:cubicBezTo>
                  <a:close/>
                  <a:moveTo>
                    <a:pt x="5380" y="16638"/>
                  </a:moveTo>
                  <a:cubicBezTo>
                    <a:pt x="5353" y="16638"/>
                    <a:pt x="5335" y="16656"/>
                    <a:pt x="5335" y="16682"/>
                  </a:cubicBezTo>
                  <a:cubicBezTo>
                    <a:pt x="5335" y="16709"/>
                    <a:pt x="5344" y="16736"/>
                    <a:pt x="5380" y="16736"/>
                  </a:cubicBezTo>
                  <a:cubicBezTo>
                    <a:pt x="5416" y="16736"/>
                    <a:pt x="5434" y="16718"/>
                    <a:pt x="5434" y="16691"/>
                  </a:cubicBezTo>
                  <a:cubicBezTo>
                    <a:pt x="5434" y="16656"/>
                    <a:pt x="5416" y="16638"/>
                    <a:pt x="5380" y="16638"/>
                  </a:cubicBezTo>
                  <a:close/>
                  <a:moveTo>
                    <a:pt x="2017" y="2703"/>
                  </a:moveTo>
                  <a:cubicBezTo>
                    <a:pt x="2008" y="2739"/>
                    <a:pt x="2026" y="2757"/>
                    <a:pt x="2052" y="2766"/>
                  </a:cubicBezTo>
                  <a:cubicBezTo>
                    <a:pt x="2088" y="2766"/>
                    <a:pt x="2115" y="2757"/>
                    <a:pt x="2115" y="2712"/>
                  </a:cubicBezTo>
                  <a:cubicBezTo>
                    <a:pt x="2115" y="2685"/>
                    <a:pt x="2106" y="2668"/>
                    <a:pt x="2070" y="2659"/>
                  </a:cubicBezTo>
                  <a:cubicBezTo>
                    <a:pt x="2044" y="2659"/>
                    <a:pt x="2017" y="2677"/>
                    <a:pt x="2017" y="2703"/>
                  </a:cubicBezTo>
                  <a:close/>
                  <a:moveTo>
                    <a:pt x="6112" y="54"/>
                  </a:moveTo>
                  <a:cubicBezTo>
                    <a:pt x="6112" y="27"/>
                    <a:pt x="6103" y="9"/>
                    <a:pt x="6076" y="9"/>
                  </a:cubicBezTo>
                  <a:cubicBezTo>
                    <a:pt x="6040" y="0"/>
                    <a:pt x="6022" y="18"/>
                    <a:pt x="6022" y="54"/>
                  </a:cubicBezTo>
                  <a:cubicBezTo>
                    <a:pt x="6013" y="81"/>
                    <a:pt x="6031" y="98"/>
                    <a:pt x="6067" y="98"/>
                  </a:cubicBezTo>
                  <a:cubicBezTo>
                    <a:pt x="6094" y="98"/>
                    <a:pt x="6112" y="81"/>
                    <a:pt x="6112" y="54"/>
                  </a:cubicBezTo>
                  <a:close/>
                  <a:moveTo>
                    <a:pt x="6727" y="0"/>
                  </a:moveTo>
                  <a:cubicBezTo>
                    <a:pt x="6700" y="0"/>
                    <a:pt x="6674" y="9"/>
                    <a:pt x="6674" y="45"/>
                  </a:cubicBezTo>
                  <a:cubicBezTo>
                    <a:pt x="6674" y="81"/>
                    <a:pt x="6682" y="107"/>
                    <a:pt x="6727" y="107"/>
                  </a:cubicBezTo>
                  <a:cubicBezTo>
                    <a:pt x="6754" y="107"/>
                    <a:pt x="6772" y="89"/>
                    <a:pt x="6781" y="54"/>
                  </a:cubicBezTo>
                  <a:cubicBezTo>
                    <a:pt x="6772" y="27"/>
                    <a:pt x="6763" y="9"/>
                    <a:pt x="6727" y="0"/>
                  </a:cubicBezTo>
                  <a:close/>
                  <a:moveTo>
                    <a:pt x="72" y="5977"/>
                  </a:moveTo>
                  <a:cubicBezTo>
                    <a:pt x="45" y="5977"/>
                    <a:pt x="18" y="5986"/>
                    <a:pt x="18" y="6022"/>
                  </a:cubicBezTo>
                  <a:cubicBezTo>
                    <a:pt x="10" y="6058"/>
                    <a:pt x="27" y="6075"/>
                    <a:pt x="63" y="6084"/>
                  </a:cubicBezTo>
                  <a:cubicBezTo>
                    <a:pt x="99" y="6084"/>
                    <a:pt x="117" y="6067"/>
                    <a:pt x="117" y="6031"/>
                  </a:cubicBezTo>
                  <a:cubicBezTo>
                    <a:pt x="117" y="6004"/>
                    <a:pt x="108" y="5986"/>
                    <a:pt x="72" y="5977"/>
                  </a:cubicBezTo>
                  <a:close/>
                  <a:moveTo>
                    <a:pt x="777" y="12695"/>
                  </a:moveTo>
                  <a:cubicBezTo>
                    <a:pt x="777" y="12668"/>
                    <a:pt x="768" y="12641"/>
                    <a:pt x="732" y="12641"/>
                  </a:cubicBezTo>
                  <a:cubicBezTo>
                    <a:pt x="696" y="12632"/>
                    <a:pt x="679" y="12650"/>
                    <a:pt x="670" y="12686"/>
                  </a:cubicBezTo>
                  <a:cubicBezTo>
                    <a:pt x="670" y="12722"/>
                    <a:pt x="688" y="12739"/>
                    <a:pt x="723" y="12739"/>
                  </a:cubicBezTo>
                  <a:cubicBezTo>
                    <a:pt x="750" y="12739"/>
                    <a:pt x="777" y="12730"/>
                    <a:pt x="777" y="12695"/>
                  </a:cubicBezTo>
                  <a:close/>
                  <a:moveTo>
                    <a:pt x="4720" y="767"/>
                  </a:moveTo>
                  <a:cubicBezTo>
                    <a:pt x="4764" y="767"/>
                    <a:pt x="4782" y="741"/>
                    <a:pt x="4773" y="705"/>
                  </a:cubicBezTo>
                  <a:cubicBezTo>
                    <a:pt x="4773" y="678"/>
                    <a:pt x="4756" y="660"/>
                    <a:pt x="4720" y="660"/>
                  </a:cubicBezTo>
                  <a:cubicBezTo>
                    <a:pt x="4693" y="660"/>
                    <a:pt x="4675" y="687"/>
                    <a:pt x="4675" y="714"/>
                  </a:cubicBezTo>
                  <a:cubicBezTo>
                    <a:pt x="4675" y="750"/>
                    <a:pt x="4693" y="767"/>
                    <a:pt x="4720" y="767"/>
                  </a:cubicBezTo>
                  <a:close/>
                  <a:moveTo>
                    <a:pt x="2061" y="14738"/>
                  </a:moveTo>
                  <a:cubicBezTo>
                    <a:pt x="2088" y="14738"/>
                    <a:pt x="2106" y="14720"/>
                    <a:pt x="2115" y="14702"/>
                  </a:cubicBezTo>
                  <a:cubicBezTo>
                    <a:pt x="2115" y="14666"/>
                    <a:pt x="2106" y="14649"/>
                    <a:pt x="2070" y="14640"/>
                  </a:cubicBezTo>
                  <a:cubicBezTo>
                    <a:pt x="2044" y="14640"/>
                    <a:pt x="2026" y="14649"/>
                    <a:pt x="2017" y="14684"/>
                  </a:cubicBezTo>
                  <a:cubicBezTo>
                    <a:pt x="2017" y="14711"/>
                    <a:pt x="2035" y="14738"/>
                    <a:pt x="2061" y="14738"/>
                  </a:cubicBezTo>
                  <a:close/>
                  <a:moveTo>
                    <a:pt x="2730" y="1999"/>
                  </a:moveTo>
                  <a:cubicBezTo>
                    <a:pt x="2704" y="1999"/>
                    <a:pt x="2677" y="2016"/>
                    <a:pt x="2677" y="2043"/>
                  </a:cubicBezTo>
                  <a:cubicBezTo>
                    <a:pt x="2668" y="2079"/>
                    <a:pt x="2686" y="2106"/>
                    <a:pt x="2722" y="2106"/>
                  </a:cubicBezTo>
                  <a:cubicBezTo>
                    <a:pt x="2757" y="2106"/>
                    <a:pt x="2775" y="2088"/>
                    <a:pt x="2775" y="2061"/>
                  </a:cubicBezTo>
                  <a:cubicBezTo>
                    <a:pt x="2775" y="2025"/>
                    <a:pt x="2766" y="2007"/>
                    <a:pt x="2730" y="1999"/>
                  </a:cubicBezTo>
                  <a:close/>
                  <a:moveTo>
                    <a:pt x="4069" y="15978"/>
                  </a:moveTo>
                  <a:cubicBezTo>
                    <a:pt x="4042" y="15978"/>
                    <a:pt x="4015" y="15987"/>
                    <a:pt x="4015" y="16022"/>
                  </a:cubicBezTo>
                  <a:cubicBezTo>
                    <a:pt x="4015" y="16058"/>
                    <a:pt x="4024" y="16076"/>
                    <a:pt x="4069" y="16085"/>
                  </a:cubicBezTo>
                  <a:cubicBezTo>
                    <a:pt x="4095" y="16085"/>
                    <a:pt x="4113" y="16067"/>
                    <a:pt x="4122" y="16031"/>
                  </a:cubicBezTo>
                  <a:cubicBezTo>
                    <a:pt x="4122" y="16004"/>
                    <a:pt x="4104" y="15978"/>
                    <a:pt x="4069" y="15978"/>
                  </a:cubicBezTo>
                  <a:close/>
                  <a:moveTo>
                    <a:pt x="3453" y="1374"/>
                  </a:moveTo>
                  <a:cubicBezTo>
                    <a:pt x="3453" y="1347"/>
                    <a:pt x="3444" y="1329"/>
                    <a:pt x="3417" y="1329"/>
                  </a:cubicBezTo>
                  <a:cubicBezTo>
                    <a:pt x="3391" y="1321"/>
                    <a:pt x="3364" y="1329"/>
                    <a:pt x="3364" y="1365"/>
                  </a:cubicBezTo>
                  <a:cubicBezTo>
                    <a:pt x="3355" y="1392"/>
                    <a:pt x="3373" y="1419"/>
                    <a:pt x="3400" y="1419"/>
                  </a:cubicBezTo>
                  <a:cubicBezTo>
                    <a:pt x="3435" y="1419"/>
                    <a:pt x="3453" y="1410"/>
                    <a:pt x="3453" y="1374"/>
                  </a:cubicBezTo>
                  <a:close/>
                  <a:moveTo>
                    <a:pt x="72" y="6655"/>
                  </a:moveTo>
                  <a:cubicBezTo>
                    <a:pt x="36" y="6646"/>
                    <a:pt x="10" y="6673"/>
                    <a:pt x="10" y="6709"/>
                  </a:cubicBezTo>
                  <a:cubicBezTo>
                    <a:pt x="1" y="6744"/>
                    <a:pt x="27" y="6771"/>
                    <a:pt x="72" y="6771"/>
                  </a:cubicBezTo>
                  <a:cubicBezTo>
                    <a:pt x="99" y="6771"/>
                    <a:pt x="126" y="6744"/>
                    <a:pt x="126" y="6709"/>
                  </a:cubicBezTo>
                  <a:cubicBezTo>
                    <a:pt x="126" y="6682"/>
                    <a:pt x="108" y="6655"/>
                    <a:pt x="72" y="6655"/>
                  </a:cubicBezTo>
                  <a:close/>
                  <a:moveTo>
                    <a:pt x="3391" y="15291"/>
                  </a:moveTo>
                  <a:cubicBezTo>
                    <a:pt x="3355" y="15282"/>
                    <a:pt x="3328" y="15300"/>
                    <a:pt x="3328" y="15335"/>
                  </a:cubicBezTo>
                  <a:cubicBezTo>
                    <a:pt x="3319" y="15380"/>
                    <a:pt x="3346" y="15407"/>
                    <a:pt x="3382" y="15407"/>
                  </a:cubicBezTo>
                  <a:cubicBezTo>
                    <a:pt x="3417" y="15407"/>
                    <a:pt x="3435" y="15389"/>
                    <a:pt x="3444" y="15353"/>
                  </a:cubicBezTo>
                  <a:cubicBezTo>
                    <a:pt x="3444" y="15318"/>
                    <a:pt x="3426" y="15291"/>
                    <a:pt x="3391" y="15291"/>
                  </a:cubicBezTo>
                  <a:close/>
                  <a:moveTo>
                    <a:pt x="126" y="10036"/>
                  </a:moveTo>
                  <a:cubicBezTo>
                    <a:pt x="134" y="10001"/>
                    <a:pt x="108" y="9974"/>
                    <a:pt x="72" y="9974"/>
                  </a:cubicBezTo>
                  <a:cubicBezTo>
                    <a:pt x="36" y="9965"/>
                    <a:pt x="10" y="9992"/>
                    <a:pt x="10" y="10027"/>
                  </a:cubicBezTo>
                  <a:cubicBezTo>
                    <a:pt x="10" y="10063"/>
                    <a:pt x="27" y="10081"/>
                    <a:pt x="72" y="10090"/>
                  </a:cubicBezTo>
                  <a:cubicBezTo>
                    <a:pt x="99" y="10090"/>
                    <a:pt x="126" y="10072"/>
                    <a:pt x="126" y="10036"/>
                  </a:cubicBezTo>
                  <a:close/>
                  <a:moveTo>
                    <a:pt x="661" y="4711"/>
                  </a:moveTo>
                  <a:cubicBezTo>
                    <a:pt x="670" y="4755"/>
                    <a:pt x="696" y="4782"/>
                    <a:pt x="732" y="4773"/>
                  </a:cubicBezTo>
                  <a:cubicBezTo>
                    <a:pt x="768" y="4764"/>
                    <a:pt x="786" y="4746"/>
                    <a:pt x="786" y="4711"/>
                  </a:cubicBezTo>
                  <a:cubicBezTo>
                    <a:pt x="777" y="4675"/>
                    <a:pt x="759" y="4657"/>
                    <a:pt x="723" y="4648"/>
                  </a:cubicBezTo>
                  <a:cubicBezTo>
                    <a:pt x="688" y="4657"/>
                    <a:pt x="661" y="4675"/>
                    <a:pt x="661" y="4711"/>
                  </a:cubicBezTo>
                  <a:close/>
                  <a:moveTo>
                    <a:pt x="1410" y="13284"/>
                  </a:moveTo>
                  <a:cubicBezTo>
                    <a:pt x="1374" y="13284"/>
                    <a:pt x="1357" y="13301"/>
                    <a:pt x="1348" y="13337"/>
                  </a:cubicBezTo>
                  <a:cubicBezTo>
                    <a:pt x="1339" y="13382"/>
                    <a:pt x="1366" y="13408"/>
                    <a:pt x="1410" y="13408"/>
                  </a:cubicBezTo>
                  <a:cubicBezTo>
                    <a:pt x="1446" y="13408"/>
                    <a:pt x="1464" y="13382"/>
                    <a:pt x="1473" y="13346"/>
                  </a:cubicBezTo>
                  <a:cubicBezTo>
                    <a:pt x="1464" y="13319"/>
                    <a:pt x="1446" y="13293"/>
                    <a:pt x="1410" y="13284"/>
                  </a:cubicBezTo>
                  <a:close/>
                  <a:moveTo>
                    <a:pt x="6129" y="16682"/>
                  </a:moveTo>
                  <a:cubicBezTo>
                    <a:pt x="6120" y="16647"/>
                    <a:pt x="6094" y="16620"/>
                    <a:pt x="6058" y="16629"/>
                  </a:cubicBezTo>
                  <a:cubicBezTo>
                    <a:pt x="6022" y="16638"/>
                    <a:pt x="6004" y="16665"/>
                    <a:pt x="6004" y="16700"/>
                  </a:cubicBezTo>
                  <a:cubicBezTo>
                    <a:pt x="6013" y="16727"/>
                    <a:pt x="6031" y="16745"/>
                    <a:pt x="6067" y="16754"/>
                  </a:cubicBezTo>
                  <a:cubicBezTo>
                    <a:pt x="6103" y="16745"/>
                    <a:pt x="6129" y="16718"/>
                    <a:pt x="6129" y="16682"/>
                  </a:cubicBezTo>
                  <a:close/>
                  <a:moveTo>
                    <a:pt x="2722" y="2784"/>
                  </a:moveTo>
                  <a:cubicBezTo>
                    <a:pt x="2766" y="2784"/>
                    <a:pt x="2793" y="2766"/>
                    <a:pt x="2793" y="2721"/>
                  </a:cubicBezTo>
                  <a:cubicBezTo>
                    <a:pt x="2802" y="2677"/>
                    <a:pt x="2784" y="2650"/>
                    <a:pt x="2730" y="2641"/>
                  </a:cubicBezTo>
                  <a:cubicBezTo>
                    <a:pt x="2686" y="2641"/>
                    <a:pt x="2659" y="2659"/>
                    <a:pt x="2650" y="2712"/>
                  </a:cubicBezTo>
                  <a:cubicBezTo>
                    <a:pt x="2659" y="2748"/>
                    <a:pt x="2677" y="2784"/>
                    <a:pt x="2722" y="2784"/>
                  </a:cubicBezTo>
                  <a:close/>
                  <a:moveTo>
                    <a:pt x="1" y="9376"/>
                  </a:moveTo>
                  <a:cubicBezTo>
                    <a:pt x="1" y="9412"/>
                    <a:pt x="27" y="9439"/>
                    <a:pt x="72" y="9439"/>
                  </a:cubicBezTo>
                  <a:cubicBezTo>
                    <a:pt x="108" y="9439"/>
                    <a:pt x="134" y="9412"/>
                    <a:pt x="134" y="9367"/>
                  </a:cubicBezTo>
                  <a:cubicBezTo>
                    <a:pt x="126" y="9332"/>
                    <a:pt x="99" y="9305"/>
                    <a:pt x="63" y="9305"/>
                  </a:cubicBezTo>
                  <a:cubicBezTo>
                    <a:pt x="27" y="9314"/>
                    <a:pt x="1" y="9332"/>
                    <a:pt x="1" y="9376"/>
                  </a:cubicBezTo>
                  <a:close/>
                  <a:moveTo>
                    <a:pt x="2070" y="13962"/>
                  </a:moveTo>
                  <a:cubicBezTo>
                    <a:pt x="2026" y="13962"/>
                    <a:pt x="1999" y="13988"/>
                    <a:pt x="1999" y="14024"/>
                  </a:cubicBezTo>
                  <a:cubicBezTo>
                    <a:pt x="1999" y="14069"/>
                    <a:pt x="2026" y="14095"/>
                    <a:pt x="2061" y="14095"/>
                  </a:cubicBezTo>
                  <a:cubicBezTo>
                    <a:pt x="2106" y="14095"/>
                    <a:pt x="2124" y="14069"/>
                    <a:pt x="2133" y="14033"/>
                  </a:cubicBezTo>
                  <a:cubicBezTo>
                    <a:pt x="2133" y="13997"/>
                    <a:pt x="2106" y="13971"/>
                    <a:pt x="2070" y="13962"/>
                  </a:cubicBezTo>
                  <a:close/>
                  <a:moveTo>
                    <a:pt x="795" y="12026"/>
                  </a:moveTo>
                  <a:cubicBezTo>
                    <a:pt x="786" y="11990"/>
                    <a:pt x="759" y="11963"/>
                    <a:pt x="723" y="11963"/>
                  </a:cubicBezTo>
                  <a:cubicBezTo>
                    <a:pt x="688" y="11963"/>
                    <a:pt x="661" y="11990"/>
                    <a:pt x="661" y="12035"/>
                  </a:cubicBezTo>
                  <a:cubicBezTo>
                    <a:pt x="661" y="12070"/>
                    <a:pt x="688" y="12097"/>
                    <a:pt x="723" y="12097"/>
                  </a:cubicBezTo>
                  <a:cubicBezTo>
                    <a:pt x="768" y="12088"/>
                    <a:pt x="795" y="12070"/>
                    <a:pt x="795" y="12026"/>
                  </a:cubicBezTo>
                  <a:close/>
                  <a:moveTo>
                    <a:pt x="1410" y="11954"/>
                  </a:moveTo>
                  <a:cubicBezTo>
                    <a:pt x="1357" y="11954"/>
                    <a:pt x="1330" y="11981"/>
                    <a:pt x="1330" y="12035"/>
                  </a:cubicBezTo>
                  <a:cubicBezTo>
                    <a:pt x="1330" y="12079"/>
                    <a:pt x="1357" y="12106"/>
                    <a:pt x="1401" y="12106"/>
                  </a:cubicBezTo>
                  <a:cubicBezTo>
                    <a:pt x="1455" y="12106"/>
                    <a:pt x="1482" y="12079"/>
                    <a:pt x="1482" y="12026"/>
                  </a:cubicBezTo>
                  <a:cubicBezTo>
                    <a:pt x="1482" y="11981"/>
                    <a:pt x="1455" y="11954"/>
                    <a:pt x="1410" y="11954"/>
                  </a:cubicBezTo>
                  <a:close/>
                  <a:moveTo>
                    <a:pt x="3310" y="14684"/>
                  </a:moveTo>
                  <a:cubicBezTo>
                    <a:pt x="3310" y="14729"/>
                    <a:pt x="3328" y="14756"/>
                    <a:pt x="3382" y="14764"/>
                  </a:cubicBezTo>
                  <a:cubicBezTo>
                    <a:pt x="3426" y="14764"/>
                    <a:pt x="3462" y="14738"/>
                    <a:pt x="3453" y="14684"/>
                  </a:cubicBezTo>
                  <a:cubicBezTo>
                    <a:pt x="3453" y="14640"/>
                    <a:pt x="3426" y="14613"/>
                    <a:pt x="3382" y="14613"/>
                  </a:cubicBezTo>
                  <a:cubicBezTo>
                    <a:pt x="3337" y="14613"/>
                    <a:pt x="3310" y="14640"/>
                    <a:pt x="3310" y="14684"/>
                  </a:cubicBezTo>
                  <a:close/>
                  <a:moveTo>
                    <a:pt x="2722" y="14622"/>
                  </a:moveTo>
                  <a:cubicBezTo>
                    <a:pt x="2686" y="14622"/>
                    <a:pt x="2659" y="14649"/>
                    <a:pt x="2659" y="14693"/>
                  </a:cubicBezTo>
                  <a:cubicBezTo>
                    <a:pt x="2659" y="14729"/>
                    <a:pt x="2686" y="14756"/>
                    <a:pt x="2730" y="14756"/>
                  </a:cubicBezTo>
                  <a:cubicBezTo>
                    <a:pt x="2766" y="14756"/>
                    <a:pt x="2784" y="14729"/>
                    <a:pt x="2793" y="14684"/>
                  </a:cubicBezTo>
                  <a:cubicBezTo>
                    <a:pt x="2784" y="14649"/>
                    <a:pt x="2766" y="14622"/>
                    <a:pt x="2722" y="14622"/>
                  </a:cubicBezTo>
                  <a:close/>
                  <a:moveTo>
                    <a:pt x="2650" y="14024"/>
                  </a:moveTo>
                  <a:cubicBezTo>
                    <a:pt x="2650" y="14069"/>
                    <a:pt x="2668" y="14095"/>
                    <a:pt x="2713" y="14104"/>
                  </a:cubicBezTo>
                  <a:cubicBezTo>
                    <a:pt x="2766" y="14104"/>
                    <a:pt x="2793" y="14086"/>
                    <a:pt x="2802" y="14033"/>
                  </a:cubicBezTo>
                  <a:cubicBezTo>
                    <a:pt x="2802" y="13988"/>
                    <a:pt x="2775" y="13962"/>
                    <a:pt x="2730" y="13953"/>
                  </a:cubicBezTo>
                  <a:cubicBezTo>
                    <a:pt x="2686" y="13953"/>
                    <a:pt x="2659" y="13979"/>
                    <a:pt x="2650" y="14024"/>
                  </a:cubicBezTo>
                  <a:close/>
                  <a:moveTo>
                    <a:pt x="1401" y="12615"/>
                  </a:moveTo>
                  <a:cubicBezTo>
                    <a:pt x="1357" y="12623"/>
                    <a:pt x="1339" y="12650"/>
                    <a:pt x="1339" y="12686"/>
                  </a:cubicBezTo>
                  <a:cubicBezTo>
                    <a:pt x="1339" y="12730"/>
                    <a:pt x="1366" y="12757"/>
                    <a:pt x="1410" y="12757"/>
                  </a:cubicBezTo>
                  <a:cubicBezTo>
                    <a:pt x="1455" y="12757"/>
                    <a:pt x="1482" y="12730"/>
                    <a:pt x="1482" y="12686"/>
                  </a:cubicBezTo>
                  <a:cubicBezTo>
                    <a:pt x="1473" y="12641"/>
                    <a:pt x="1446" y="12615"/>
                    <a:pt x="1401" y="12615"/>
                  </a:cubicBezTo>
                  <a:close/>
                  <a:moveTo>
                    <a:pt x="4069" y="1981"/>
                  </a:moveTo>
                  <a:cubicBezTo>
                    <a:pt x="4015" y="1972"/>
                    <a:pt x="3988" y="2007"/>
                    <a:pt x="3988" y="2052"/>
                  </a:cubicBezTo>
                  <a:cubicBezTo>
                    <a:pt x="3988" y="2106"/>
                    <a:pt x="4015" y="2132"/>
                    <a:pt x="4060" y="2132"/>
                  </a:cubicBezTo>
                  <a:cubicBezTo>
                    <a:pt x="4113" y="2132"/>
                    <a:pt x="4140" y="2106"/>
                    <a:pt x="4140" y="2052"/>
                  </a:cubicBezTo>
                  <a:cubicBezTo>
                    <a:pt x="4140" y="2007"/>
                    <a:pt x="4113" y="1981"/>
                    <a:pt x="4069" y="1981"/>
                  </a:cubicBezTo>
                  <a:close/>
                  <a:moveTo>
                    <a:pt x="3408" y="1990"/>
                  </a:moveTo>
                  <a:cubicBezTo>
                    <a:pt x="3364" y="1990"/>
                    <a:pt x="3337" y="2016"/>
                    <a:pt x="3337" y="2061"/>
                  </a:cubicBezTo>
                  <a:cubicBezTo>
                    <a:pt x="3346" y="2106"/>
                    <a:pt x="3373" y="2132"/>
                    <a:pt x="3417" y="2123"/>
                  </a:cubicBezTo>
                  <a:cubicBezTo>
                    <a:pt x="3453" y="2115"/>
                    <a:pt x="3480" y="2088"/>
                    <a:pt x="3480" y="2043"/>
                  </a:cubicBezTo>
                  <a:cubicBezTo>
                    <a:pt x="3471" y="2016"/>
                    <a:pt x="3453" y="1981"/>
                    <a:pt x="3408" y="1990"/>
                  </a:cubicBezTo>
                  <a:moveTo>
                    <a:pt x="1990" y="13346"/>
                  </a:moveTo>
                  <a:cubicBezTo>
                    <a:pt x="1990" y="13391"/>
                    <a:pt x="2017" y="13417"/>
                    <a:pt x="2061" y="13417"/>
                  </a:cubicBezTo>
                  <a:cubicBezTo>
                    <a:pt x="2115" y="13426"/>
                    <a:pt x="2142" y="13400"/>
                    <a:pt x="2142" y="13346"/>
                  </a:cubicBezTo>
                  <a:cubicBezTo>
                    <a:pt x="2142" y="13301"/>
                    <a:pt x="2115" y="13275"/>
                    <a:pt x="2070" y="13275"/>
                  </a:cubicBezTo>
                  <a:cubicBezTo>
                    <a:pt x="2026" y="13275"/>
                    <a:pt x="1990" y="13301"/>
                    <a:pt x="1990" y="13346"/>
                  </a:cubicBezTo>
                  <a:close/>
                  <a:moveTo>
                    <a:pt x="5460" y="1383"/>
                  </a:moveTo>
                  <a:cubicBezTo>
                    <a:pt x="5460" y="1329"/>
                    <a:pt x="5434" y="1294"/>
                    <a:pt x="5389" y="1294"/>
                  </a:cubicBezTo>
                  <a:cubicBezTo>
                    <a:pt x="5335" y="1294"/>
                    <a:pt x="5309" y="1321"/>
                    <a:pt x="5309" y="1365"/>
                  </a:cubicBezTo>
                  <a:cubicBezTo>
                    <a:pt x="5300" y="1419"/>
                    <a:pt x="5326" y="1445"/>
                    <a:pt x="5380" y="1445"/>
                  </a:cubicBezTo>
                  <a:cubicBezTo>
                    <a:pt x="5425" y="1445"/>
                    <a:pt x="5460" y="1428"/>
                    <a:pt x="5460" y="1383"/>
                  </a:cubicBezTo>
                  <a:close/>
                  <a:moveTo>
                    <a:pt x="4720" y="1303"/>
                  </a:moveTo>
                  <a:cubicBezTo>
                    <a:pt x="4684" y="1303"/>
                    <a:pt x="4657" y="1321"/>
                    <a:pt x="4657" y="1365"/>
                  </a:cubicBezTo>
                  <a:cubicBezTo>
                    <a:pt x="4648" y="1410"/>
                    <a:pt x="4675" y="1437"/>
                    <a:pt x="4720" y="1445"/>
                  </a:cubicBezTo>
                  <a:cubicBezTo>
                    <a:pt x="4764" y="1445"/>
                    <a:pt x="4791" y="1419"/>
                    <a:pt x="4800" y="1365"/>
                  </a:cubicBezTo>
                  <a:cubicBezTo>
                    <a:pt x="4791" y="1329"/>
                    <a:pt x="4773" y="1303"/>
                    <a:pt x="4720" y="1303"/>
                  </a:cubicBezTo>
                  <a:close/>
                  <a:moveTo>
                    <a:pt x="4069" y="1303"/>
                  </a:moveTo>
                  <a:cubicBezTo>
                    <a:pt x="4033" y="1303"/>
                    <a:pt x="4006" y="1329"/>
                    <a:pt x="3997" y="1365"/>
                  </a:cubicBezTo>
                  <a:cubicBezTo>
                    <a:pt x="3997" y="1410"/>
                    <a:pt x="4024" y="1437"/>
                    <a:pt x="4060" y="1437"/>
                  </a:cubicBezTo>
                  <a:cubicBezTo>
                    <a:pt x="4104" y="1437"/>
                    <a:pt x="4122" y="1410"/>
                    <a:pt x="4131" y="1374"/>
                  </a:cubicBezTo>
                  <a:cubicBezTo>
                    <a:pt x="4131" y="1338"/>
                    <a:pt x="4104" y="1312"/>
                    <a:pt x="4069" y="1303"/>
                  </a:cubicBezTo>
                  <a:close/>
                  <a:moveTo>
                    <a:pt x="723" y="6637"/>
                  </a:moveTo>
                  <a:cubicBezTo>
                    <a:pt x="679" y="6637"/>
                    <a:pt x="652" y="6664"/>
                    <a:pt x="652" y="6709"/>
                  </a:cubicBezTo>
                  <a:cubicBezTo>
                    <a:pt x="652" y="6762"/>
                    <a:pt x="679" y="6789"/>
                    <a:pt x="732" y="6789"/>
                  </a:cubicBezTo>
                  <a:cubicBezTo>
                    <a:pt x="777" y="6780"/>
                    <a:pt x="795" y="6753"/>
                    <a:pt x="804" y="6709"/>
                  </a:cubicBezTo>
                  <a:cubicBezTo>
                    <a:pt x="795" y="6664"/>
                    <a:pt x="777" y="6637"/>
                    <a:pt x="723" y="6637"/>
                  </a:cubicBezTo>
                  <a:close/>
                  <a:moveTo>
                    <a:pt x="63" y="8627"/>
                  </a:moveTo>
                  <a:cubicBezTo>
                    <a:pt x="27" y="8627"/>
                    <a:pt x="1" y="8654"/>
                    <a:pt x="1" y="8689"/>
                  </a:cubicBezTo>
                  <a:cubicBezTo>
                    <a:pt x="1" y="8734"/>
                    <a:pt x="27" y="8761"/>
                    <a:pt x="72" y="8752"/>
                  </a:cubicBezTo>
                  <a:cubicBezTo>
                    <a:pt x="108" y="8752"/>
                    <a:pt x="126" y="8725"/>
                    <a:pt x="134" y="8689"/>
                  </a:cubicBezTo>
                  <a:cubicBezTo>
                    <a:pt x="126" y="8645"/>
                    <a:pt x="108" y="8618"/>
                    <a:pt x="63" y="8627"/>
                  </a:cubicBezTo>
                  <a:close/>
                  <a:moveTo>
                    <a:pt x="795" y="6031"/>
                  </a:moveTo>
                  <a:cubicBezTo>
                    <a:pt x="795" y="5986"/>
                    <a:pt x="768" y="5959"/>
                    <a:pt x="732" y="5959"/>
                  </a:cubicBezTo>
                  <a:cubicBezTo>
                    <a:pt x="688" y="5959"/>
                    <a:pt x="661" y="5977"/>
                    <a:pt x="652" y="6031"/>
                  </a:cubicBezTo>
                  <a:cubicBezTo>
                    <a:pt x="652" y="6075"/>
                    <a:pt x="679" y="6102"/>
                    <a:pt x="723" y="6102"/>
                  </a:cubicBezTo>
                  <a:cubicBezTo>
                    <a:pt x="768" y="6102"/>
                    <a:pt x="795" y="6075"/>
                    <a:pt x="795" y="6031"/>
                  </a:cubicBezTo>
                  <a:close/>
                  <a:moveTo>
                    <a:pt x="72" y="7967"/>
                  </a:moveTo>
                  <a:cubicBezTo>
                    <a:pt x="27" y="7967"/>
                    <a:pt x="1" y="7985"/>
                    <a:pt x="1" y="8029"/>
                  </a:cubicBezTo>
                  <a:cubicBezTo>
                    <a:pt x="1" y="8065"/>
                    <a:pt x="27" y="8092"/>
                    <a:pt x="63" y="8092"/>
                  </a:cubicBezTo>
                  <a:cubicBezTo>
                    <a:pt x="108" y="8100"/>
                    <a:pt x="126" y="8074"/>
                    <a:pt x="134" y="8029"/>
                  </a:cubicBezTo>
                  <a:cubicBezTo>
                    <a:pt x="126" y="7993"/>
                    <a:pt x="108" y="7967"/>
                    <a:pt x="72" y="7967"/>
                  </a:cubicBezTo>
                  <a:close/>
                  <a:moveTo>
                    <a:pt x="6647" y="16022"/>
                  </a:moveTo>
                  <a:cubicBezTo>
                    <a:pt x="6647" y="16076"/>
                    <a:pt x="6674" y="16103"/>
                    <a:pt x="6727" y="16103"/>
                  </a:cubicBezTo>
                  <a:cubicBezTo>
                    <a:pt x="6772" y="16103"/>
                    <a:pt x="6798" y="16076"/>
                    <a:pt x="6798" y="16031"/>
                  </a:cubicBezTo>
                  <a:cubicBezTo>
                    <a:pt x="6798" y="15978"/>
                    <a:pt x="6772" y="15951"/>
                    <a:pt x="6727" y="15951"/>
                  </a:cubicBezTo>
                  <a:cubicBezTo>
                    <a:pt x="6674" y="15960"/>
                    <a:pt x="6647" y="15978"/>
                    <a:pt x="6647" y="16022"/>
                  </a:cubicBezTo>
                  <a:close/>
                  <a:moveTo>
                    <a:pt x="795" y="10688"/>
                  </a:moveTo>
                  <a:cubicBezTo>
                    <a:pt x="795" y="10643"/>
                    <a:pt x="777" y="10616"/>
                    <a:pt x="732" y="10616"/>
                  </a:cubicBezTo>
                  <a:cubicBezTo>
                    <a:pt x="679" y="10616"/>
                    <a:pt x="652" y="10643"/>
                    <a:pt x="652" y="10696"/>
                  </a:cubicBezTo>
                  <a:cubicBezTo>
                    <a:pt x="652" y="10741"/>
                    <a:pt x="688" y="10759"/>
                    <a:pt x="732" y="10759"/>
                  </a:cubicBezTo>
                  <a:cubicBezTo>
                    <a:pt x="777" y="10759"/>
                    <a:pt x="795" y="10732"/>
                    <a:pt x="795" y="10688"/>
                  </a:cubicBezTo>
                  <a:close/>
                  <a:moveTo>
                    <a:pt x="6138" y="16031"/>
                  </a:moveTo>
                  <a:cubicBezTo>
                    <a:pt x="6138" y="15987"/>
                    <a:pt x="6120" y="15960"/>
                    <a:pt x="6076" y="15960"/>
                  </a:cubicBezTo>
                  <a:cubicBezTo>
                    <a:pt x="6022" y="15951"/>
                    <a:pt x="5996" y="15978"/>
                    <a:pt x="5996" y="16031"/>
                  </a:cubicBezTo>
                  <a:cubicBezTo>
                    <a:pt x="5996" y="16076"/>
                    <a:pt x="6022" y="16103"/>
                    <a:pt x="6067" y="16103"/>
                  </a:cubicBezTo>
                  <a:cubicBezTo>
                    <a:pt x="6112" y="16103"/>
                    <a:pt x="6138" y="16076"/>
                    <a:pt x="6138" y="16031"/>
                  </a:cubicBezTo>
                  <a:close/>
                  <a:moveTo>
                    <a:pt x="1990" y="4024"/>
                  </a:moveTo>
                  <a:cubicBezTo>
                    <a:pt x="1981" y="4068"/>
                    <a:pt x="2008" y="4104"/>
                    <a:pt x="2061" y="4104"/>
                  </a:cubicBezTo>
                  <a:cubicBezTo>
                    <a:pt x="2115" y="4113"/>
                    <a:pt x="2142" y="4077"/>
                    <a:pt x="2142" y="4033"/>
                  </a:cubicBezTo>
                  <a:cubicBezTo>
                    <a:pt x="2142" y="3979"/>
                    <a:pt x="2115" y="3961"/>
                    <a:pt x="2061" y="3952"/>
                  </a:cubicBezTo>
                  <a:cubicBezTo>
                    <a:pt x="2026" y="3952"/>
                    <a:pt x="1990" y="3970"/>
                    <a:pt x="1990" y="4024"/>
                  </a:cubicBezTo>
                  <a:moveTo>
                    <a:pt x="5318" y="16022"/>
                  </a:moveTo>
                  <a:cubicBezTo>
                    <a:pt x="5309" y="16067"/>
                    <a:pt x="5335" y="16094"/>
                    <a:pt x="5380" y="16094"/>
                  </a:cubicBezTo>
                  <a:cubicBezTo>
                    <a:pt x="5425" y="16103"/>
                    <a:pt x="5451" y="16076"/>
                    <a:pt x="5451" y="16040"/>
                  </a:cubicBezTo>
                  <a:cubicBezTo>
                    <a:pt x="5460" y="15996"/>
                    <a:pt x="5434" y="15969"/>
                    <a:pt x="5389" y="15960"/>
                  </a:cubicBezTo>
                  <a:cubicBezTo>
                    <a:pt x="5344" y="15960"/>
                    <a:pt x="5318" y="15987"/>
                    <a:pt x="5318" y="16022"/>
                  </a:cubicBezTo>
                  <a:close/>
                  <a:moveTo>
                    <a:pt x="1473" y="4033"/>
                  </a:moveTo>
                  <a:cubicBezTo>
                    <a:pt x="1473" y="3997"/>
                    <a:pt x="1446" y="3970"/>
                    <a:pt x="1410" y="3961"/>
                  </a:cubicBezTo>
                  <a:cubicBezTo>
                    <a:pt x="1374" y="3961"/>
                    <a:pt x="1348" y="3988"/>
                    <a:pt x="1339" y="4024"/>
                  </a:cubicBezTo>
                  <a:cubicBezTo>
                    <a:pt x="1339" y="4068"/>
                    <a:pt x="1366" y="4086"/>
                    <a:pt x="1410" y="4095"/>
                  </a:cubicBezTo>
                  <a:cubicBezTo>
                    <a:pt x="1446" y="4095"/>
                    <a:pt x="1473" y="4077"/>
                    <a:pt x="1473" y="4033"/>
                  </a:cubicBezTo>
                  <a:close/>
                  <a:moveTo>
                    <a:pt x="6790" y="16682"/>
                  </a:moveTo>
                  <a:cubicBezTo>
                    <a:pt x="6790" y="16647"/>
                    <a:pt x="6763" y="16620"/>
                    <a:pt x="6718" y="16620"/>
                  </a:cubicBezTo>
                  <a:cubicBezTo>
                    <a:pt x="6682" y="16629"/>
                    <a:pt x="6656" y="16656"/>
                    <a:pt x="6656" y="16691"/>
                  </a:cubicBezTo>
                  <a:cubicBezTo>
                    <a:pt x="6665" y="16727"/>
                    <a:pt x="6691" y="16754"/>
                    <a:pt x="6736" y="16754"/>
                  </a:cubicBezTo>
                  <a:cubicBezTo>
                    <a:pt x="6763" y="16745"/>
                    <a:pt x="6790" y="16727"/>
                    <a:pt x="6790" y="16682"/>
                  </a:cubicBezTo>
                  <a:close/>
                  <a:moveTo>
                    <a:pt x="1330" y="4711"/>
                  </a:moveTo>
                  <a:cubicBezTo>
                    <a:pt x="1330" y="4755"/>
                    <a:pt x="1357" y="4782"/>
                    <a:pt x="1401" y="4782"/>
                  </a:cubicBezTo>
                  <a:cubicBezTo>
                    <a:pt x="1455" y="4791"/>
                    <a:pt x="1482" y="4764"/>
                    <a:pt x="1482" y="4711"/>
                  </a:cubicBezTo>
                  <a:cubicBezTo>
                    <a:pt x="1482" y="4666"/>
                    <a:pt x="1455" y="4639"/>
                    <a:pt x="1410" y="4639"/>
                  </a:cubicBezTo>
                  <a:cubicBezTo>
                    <a:pt x="1366" y="4639"/>
                    <a:pt x="1339" y="4666"/>
                    <a:pt x="1330" y="4711"/>
                  </a:cubicBezTo>
                  <a:close/>
                  <a:moveTo>
                    <a:pt x="804" y="10036"/>
                  </a:moveTo>
                  <a:cubicBezTo>
                    <a:pt x="804" y="9992"/>
                    <a:pt x="786" y="9956"/>
                    <a:pt x="732" y="9956"/>
                  </a:cubicBezTo>
                  <a:cubicBezTo>
                    <a:pt x="679" y="9947"/>
                    <a:pt x="652" y="9983"/>
                    <a:pt x="652" y="10027"/>
                  </a:cubicBezTo>
                  <a:cubicBezTo>
                    <a:pt x="652" y="10081"/>
                    <a:pt x="679" y="10099"/>
                    <a:pt x="723" y="10108"/>
                  </a:cubicBezTo>
                  <a:cubicBezTo>
                    <a:pt x="768" y="10108"/>
                    <a:pt x="795" y="10090"/>
                    <a:pt x="804" y="10036"/>
                  </a:cubicBezTo>
                  <a:close/>
                  <a:moveTo>
                    <a:pt x="6727" y="643"/>
                  </a:moveTo>
                  <a:cubicBezTo>
                    <a:pt x="6682" y="643"/>
                    <a:pt x="6656" y="660"/>
                    <a:pt x="6656" y="705"/>
                  </a:cubicBezTo>
                  <a:cubicBezTo>
                    <a:pt x="6647" y="750"/>
                    <a:pt x="6674" y="776"/>
                    <a:pt x="6718" y="785"/>
                  </a:cubicBezTo>
                  <a:cubicBezTo>
                    <a:pt x="6763" y="785"/>
                    <a:pt x="6790" y="759"/>
                    <a:pt x="6798" y="714"/>
                  </a:cubicBezTo>
                  <a:cubicBezTo>
                    <a:pt x="6790" y="669"/>
                    <a:pt x="6772" y="643"/>
                    <a:pt x="6727" y="643"/>
                  </a:cubicBezTo>
                  <a:close/>
                  <a:moveTo>
                    <a:pt x="2070" y="3301"/>
                  </a:moveTo>
                  <a:cubicBezTo>
                    <a:pt x="2026" y="3301"/>
                    <a:pt x="1999" y="3328"/>
                    <a:pt x="1999" y="3372"/>
                  </a:cubicBezTo>
                  <a:cubicBezTo>
                    <a:pt x="1999" y="3408"/>
                    <a:pt x="2017" y="3435"/>
                    <a:pt x="2061" y="3444"/>
                  </a:cubicBezTo>
                  <a:cubicBezTo>
                    <a:pt x="2106" y="3444"/>
                    <a:pt x="2133" y="3417"/>
                    <a:pt x="2133" y="3363"/>
                  </a:cubicBezTo>
                  <a:cubicBezTo>
                    <a:pt x="2133" y="3337"/>
                    <a:pt x="2115" y="3310"/>
                    <a:pt x="2070" y="3301"/>
                  </a:cubicBezTo>
                  <a:close/>
                  <a:moveTo>
                    <a:pt x="723" y="11303"/>
                  </a:moveTo>
                  <a:cubicBezTo>
                    <a:pt x="679" y="11303"/>
                    <a:pt x="652" y="11330"/>
                    <a:pt x="661" y="11374"/>
                  </a:cubicBezTo>
                  <a:cubicBezTo>
                    <a:pt x="661" y="11419"/>
                    <a:pt x="688" y="11446"/>
                    <a:pt x="732" y="11437"/>
                  </a:cubicBezTo>
                  <a:cubicBezTo>
                    <a:pt x="777" y="11437"/>
                    <a:pt x="795" y="11410"/>
                    <a:pt x="795" y="11366"/>
                  </a:cubicBezTo>
                  <a:cubicBezTo>
                    <a:pt x="786" y="11330"/>
                    <a:pt x="768" y="11303"/>
                    <a:pt x="723" y="11303"/>
                  </a:cubicBezTo>
                  <a:close/>
                  <a:moveTo>
                    <a:pt x="6076" y="643"/>
                  </a:moveTo>
                  <a:cubicBezTo>
                    <a:pt x="6031" y="643"/>
                    <a:pt x="5996" y="669"/>
                    <a:pt x="5996" y="714"/>
                  </a:cubicBezTo>
                  <a:cubicBezTo>
                    <a:pt x="5996" y="750"/>
                    <a:pt x="6022" y="776"/>
                    <a:pt x="6058" y="785"/>
                  </a:cubicBezTo>
                  <a:cubicBezTo>
                    <a:pt x="6103" y="785"/>
                    <a:pt x="6129" y="759"/>
                    <a:pt x="6138" y="714"/>
                  </a:cubicBezTo>
                  <a:cubicBezTo>
                    <a:pt x="6129" y="678"/>
                    <a:pt x="6112" y="651"/>
                    <a:pt x="6076" y="643"/>
                  </a:cubicBezTo>
                  <a:close/>
                  <a:moveTo>
                    <a:pt x="5389" y="651"/>
                  </a:moveTo>
                  <a:cubicBezTo>
                    <a:pt x="5344" y="643"/>
                    <a:pt x="5318" y="669"/>
                    <a:pt x="5318" y="714"/>
                  </a:cubicBezTo>
                  <a:cubicBezTo>
                    <a:pt x="5318" y="750"/>
                    <a:pt x="5344" y="776"/>
                    <a:pt x="5380" y="776"/>
                  </a:cubicBezTo>
                  <a:cubicBezTo>
                    <a:pt x="5425" y="785"/>
                    <a:pt x="5442" y="759"/>
                    <a:pt x="5451" y="714"/>
                  </a:cubicBezTo>
                  <a:cubicBezTo>
                    <a:pt x="5442" y="678"/>
                    <a:pt x="5425" y="651"/>
                    <a:pt x="5389" y="651"/>
                  </a:cubicBezTo>
                  <a:close/>
                  <a:moveTo>
                    <a:pt x="4140" y="15344"/>
                  </a:moveTo>
                  <a:cubicBezTo>
                    <a:pt x="4140" y="15300"/>
                    <a:pt x="4113" y="15282"/>
                    <a:pt x="4069" y="15273"/>
                  </a:cubicBezTo>
                  <a:cubicBezTo>
                    <a:pt x="4024" y="15273"/>
                    <a:pt x="3997" y="15300"/>
                    <a:pt x="3997" y="15344"/>
                  </a:cubicBezTo>
                  <a:cubicBezTo>
                    <a:pt x="3997" y="15389"/>
                    <a:pt x="4024" y="15416"/>
                    <a:pt x="4069" y="15416"/>
                  </a:cubicBezTo>
                  <a:cubicBezTo>
                    <a:pt x="4113" y="15416"/>
                    <a:pt x="4140" y="15389"/>
                    <a:pt x="4140" y="15344"/>
                  </a:cubicBezTo>
                  <a:close/>
                  <a:moveTo>
                    <a:pt x="4729" y="15273"/>
                  </a:moveTo>
                  <a:cubicBezTo>
                    <a:pt x="4675" y="15273"/>
                    <a:pt x="4648" y="15300"/>
                    <a:pt x="4648" y="15353"/>
                  </a:cubicBezTo>
                  <a:cubicBezTo>
                    <a:pt x="4648" y="15398"/>
                    <a:pt x="4675" y="15425"/>
                    <a:pt x="4720" y="15425"/>
                  </a:cubicBezTo>
                  <a:cubicBezTo>
                    <a:pt x="4773" y="15425"/>
                    <a:pt x="4800" y="15398"/>
                    <a:pt x="4800" y="15344"/>
                  </a:cubicBezTo>
                  <a:cubicBezTo>
                    <a:pt x="4800" y="15300"/>
                    <a:pt x="4773" y="15273"/>
                    <a:pt x="4729" y="15273"/>
                  </a:cubicBezTo>
                  <a:close/>
                  <a:moveTo>
                    <a:pt x="732" y="5299"/>
                  </a:moveTo>
                  <a:cubicBezTo>
                    <a:pt x="688" y="5299"/>
                    <a:pt x="661" y="5326"/>
                    <a:pt x="661" y="5371"/>
                  </a:cubicBezTo>
                  <a:cubicBezTo>
                    <a:pt x="652" y="5406"/>
                    <a:pt x="679" y="5433"/>
                    <a:pt x="714" y="5442"/>
                  </a:cubicBezTo>
                  <a:cubicBezTo>
                    <a:pt x="759" y="5442"/>
                    <a:pt x="786" y="5415"/>
                    <a:pt x="795" y="5371"/>
                  </a:cubicBezTo>
                  <a:cubicBezTo>
                    <a:pt x="795" y="5335"/>
                    <a:pt x="768" y="5308"/>
                    <a:pt x="732" y="5299"/>
                  </a:cubicBezTo>
                  <a:close/>
                  <a:moveTo>
                    <a:pt x="63" y="7440"/>
                  </a:moveTo>
                  <a:cubicBezTo>
                    <a:pt x="108" y="7440"/>
                    <a:pt x="126" y="7414"/>
                    <a:pt x="134" y="7378"/>
                  </a:cubicBezTo>
                  <a:cubicBezTo>
                    <a:pt x="134" y="7333"/>
                    <a:pt x="108" y="7307"/>
                    <a:pt x="72" y="7307"/>
                  </a:cubicBezTo>
                  <a:cubicBezTo>
                    <a:pt x="27" y="7307"/>
                    <a:pt x="10" y="7333"/>
                    <a:pt x="1" y="7378"/>
                  </a:cubicBezTo>
                  <a:cubicBezTo>
                    <a:pt x="10" y="7405"/>
                    <a:pt x="27" y="7431"/>
                    <a:pt x="63" y="7440"/>
                  </a:cubicBezTo>
                  <a:close/>
                  <a:moveTo>
                    <a:pt x="4657" y="16022"/>
                  </a:moveTo>
                  <a:cubicBezTo>
                    <a:pt x="4657" y="16067"/>
                    <a:pt x="4684" y="16094"/>
                    <a:pt x="4720" y="16094"/>
                  </a:cubicBezTo>
                  <a:cubicBezTo>
                    <a:pt x="4764" y="16094"/>
                    <a:pt x="4791" y="16067"/>
                    <a:pt x="4791" y="16031"/>
                  </a:cubicBezTo>
                  <a:cubicBezTo>
                    <a:pt x="4791" y="15996"/>
                    <a:pt x="4764" y="15969"/>
                    <a:pt x="4729" y="15960"/>
                  </a:cubicBezTo>
                  <a:cubicBezTo>
                    <a:pt x="4684" y="15969"/>
                    <a:pt x="4657" y="15987"/>
                    <a:pt x="4657" y="16022"/>
                  </a:cubicBezTo>
                  <a:close/>
                  <a:moveTo>
                    <a:pt x="804" y="7378"/>
                  </a:moveTo>
                  <a:cubicBezTo>
                    <a:pt x="804" y="7324"/>
                    <a:pt x="777" y="7298"/>
                    <a:pt x="723" y="7298"/>
                  </a:cubicBezTo>
                  <a:cubicBezTo>
                    <a:pt x="679" y="7298"/>
                    <a:pt x="652" y="7315"/>
                    <a:pt x="652" y="7360"/>
                  </a:cubicBezTo>
                  <a:cubicBezTo>
                    <a:pt x="643" y="7414"/>
                    <a:pt x="670" y="7440"/>
                    <a:pt x="723" y="7449"/>
                  </a:cubicBezTo>
                  <a:cubicBezTo>
                    <a:pt x="768" y="7449"/>
                    <a:pt x="795" y="7422"/>
                    <a:pt x="804" y="7378"/>
                  </a:cubicBezTo>
                  <a:close/>
                  <a:moveTo>
                    <a:pt x="1410" y="5942"/>
                  </a:moveTo>
                  <a:cubicBezTo>
                    <a:pt x="1357" y="5933"/>
                    <a:pt x="1321" y="5968"/>
                    <a:pt x="1321" y="6022"/>
                  </a:cubicBezTo>
                  <a:cubicBezTo>
                    <a:pt x="1312" y="6084"/>
                    <a:pt x="1348" y="6120"/>
                    <a:pt x="1410" y="6120"/>
                  </a:cubicBezTo>
                  <a:cubicBezTo>
                    <a:pt x="1464" y="6120"/>
                    <a:pt x="1490" y="6084"/>
                    <a:pt x="1499" y="6031"/>
                  </a:cubicBezTo>
                  <a:cubicBezTo>
                    <a:pt x="1490" y="5986"/>
                    <a:pt x="1464" y="5942"/>
                    <a:pt x="1410" y="5942"/>
                  </a:cubicBezTo>
                  <a:close/>
                  <a:moveTo>
                    <a:pt x="6058" y="1285"/>
                  </a:moveTo>
                  <a:cubicBezTo>
                    <a:pt x="6013" y="1294"/>
                    <a:pt x="5978" y="1329"/>
                    <a:pt x="5978" y="1374"/>
                  </a:cubicBezTo>
                  <a:cubicBezTo>
                    <a:pt x="5987" y="1428"/>
                    <a:pt x="6022" y="1463"/>
                    <a:pt x="6076" y="1454"/>
                  </a:cubicBezTo>
                  <a:cubicBezTo>
                    <a:pt x="6120" y="1454"/>
                    <a:pt x="6147" y="1419"/>
                    <a:pt x="6156" y="1365"/>
                  </a:cubicBezTo>
                  <a:cubicBezTo>
                    <a:pt x="6138" y="1321"/>
                    <a:pt x="6112" y="1285"/>
                    <a:pt x="6058" y="1285"/>
                  </a:cubicBezTo>
                  <a:close/>
                  <a:moveTo>
                    <a:pt x="6816" y="1365"/>
                  </a:moveTo>
                  <a:cubicBezTo>
                    <a:pt x="6807" y="1321"/>
                    <a:pt x="6781" y="1285"/>
                    <a:pt x="6727" y="1285"/>
                  </a:cubicBezTo>
                  <a:cubicBezTo>
                    <a:pt x="6674" y="1285"/>
                    <a:pt x="6638" y="1312"/>
                    <a:pt x="6638" y="1365"/>
                  </a:cubicBezTo>
                  <a:cubicBezTo>
                    <a:pt x="6638" y="1428"/>
                    <a:pt x="6674" y="1454"/>
                    <a:pt x="6727" y="1463"/>
                  </a:cubicBezTo>
                  <a:cubicBezTo>
                    <a:pt x="6781" y="1454"/>
                    <a:pt x="6816" y="1428"/>
                    <a:pt x="6816" y="1365"/>
                  </a:cubicBezTo>
                  <a:close/>
                  <a:moveTo>
                    <a:pt x="2632" y="4024"/>
                  </a:moveTo>
                  <a:cubicBezTo>
                    <a:pt x="2632" y="4086"/>
                    <a:pt x="2668" y="4122"/>
                    <a:pt x="2730" y="4122"/>
                  </a:cubicBezTo>
                  <a:cubicBezTo>
                    <a:pt x="2784" y="4122"/>
                    <a:pt x="2820" y="4086"/>
                    <a:pt x="2820" y="4033"/>
                  </a:cubicBezTo>
                  <a:cubicBezTo>
                    <a:pt x="2820" y="3970"/>
                    <a:pt x="2784" y="3943"/>
                    <a:pt x="2713" y="3934"/>
                  </a:cubicBezTo>
                  <a:cubicBezTo>
                    <a:pt x="2668" y="3943"/>
                    <a:pt x="2632" y="3970"/>
                    <a:pt x="2632" y="4024"/>
                  </a:cubicBezTo>
                  <a:close/>
                  <a:moveTo>
                    <a:pt x="2070" y="11276"/>
                  </a:moveTo>
                  <a:cubicBezTo>
                    <a:pt x="2008" y="11276"/>
                    <a:pt x="1972" y="11303"/>
                    <a:pt x="1972" y="11366"/>
                  </a:cubicBezTo>
                  <a:cubicBezTo>
                    <a:pt x="1963" y="11428"/>
                    <a:pt x="1999" y="11464"/>
                    <a:pt x="2070" y="11464"/>
                  </a:cubicBezTo>
                  <a:cubicBezTo>
                    <a:pt x="2124" y="11464"/>
                    <a:pt x="2160" y="11428"/>
                    <a:pt x="2160" y="11374"/>
                  </a:cubicBezTo>
                  <a:cubicBezTo>
                    <a:pt x="2160" y="11312"/>
                    <a:pt x="2133" y="11276"/>
                    <a:pt x="2070" y="11276"/>
                  </a:cubicBezTo>
                  <a:close/>
                  <a:moveTo>
                    <a:pt x="2811" y="3381"/>
                  </a:moveTo>
                  <a:cubicBezTo>
                    <a:pt x="2811" y="3328"/>
                    <a:pt x="2784" y="3292"/>
                    <a:pt x="2730" y="3283"/>
                  </a:cubicBezTo>
                  <a:cubicBezTo>
                    <a:pt x="2677" y="3283"/>
                    <a:pt x="2641" y="3319"/>
                    <a:pt x="2641" y="3363"/>
                  </a:cubicBezTo>
                  <a:cubicBezTo>
                    <a:pt x="2632" y="3417"/>
                    <a:pt x="2668" y="3444"/>
                    <a:pt x="2722" y="3462"/>
                  </a:cubicBezTo>
                  <a:cubicBezTo>
                    <a:pt x="2775" y="3453"/>
                    <a:pt x="2802" y="3426"/>
                    <a:pt x="2811" y="3381"/>
                  </a:cubicBezTo>
                  <a:close/>
                  <a:moveTo>
                    <a:pt x="1499" y="11366"/>
                  </a:moveTo>
                  <a:cubicBezTo>
                    <a:pt x="1490" y="11321"/>
                    <a:pt x="1464" y="11285"/>
                    <a:pt x="1410" y="11285"/>
                  </a:cubicBezTo>
                  <a:cubicBezTo>
                    <a:pt x="1357" y="11276"/>
                    <a:pt x="1321" y="11312"/>
                    <a:pt x="1321" y="11366"/>
                  </a:cubicBezTo>
                  <a:cubicBezTo>
                    <a:pt x="1321" y="11419"/>
                    <a:pt x="1357" y="11455"/>
                    <a:pt x="1410" y="11464"/>
                  </a:cubicBezTo>
                  <a:cubicBezTo>
                    <a:pt x="1464" y="11455"/>
                    <a:pt x="1499" y="11419"/>
                    <a:pt x="1499" y="11366"/>
                  </a:cubicBezTo>
                  <a:close/>
                  <a:moveTo>
                    <a:pt x="3319" y="3363"/>
                  </a:moveTo>
                  <a:cubicBezTo>
                    <a:pt x="3310" y="3426"/>
                    <a:pt x="3346" y="3462"/>
                    <a:pt x="3408" y="3462"/>
                  </a:cubicBezTo>
                  <a:cubicBezTo>
                    <a:pt x="3462" y="3462"/>
                    <a:pt x="3498" y="3426"/>
                    <a:pt x="3498" y="3372"/>
                  </a:cubicBezTo>
                  <a:cubicBezTo>
                    <a:pt x="3498" y="3319"/>
                    <a:pt x="3462" y="3283"/>
                    <a:pt x="3400" y="3274"/>
                  </a:cubicBezTo>
                  <a:cubicBezTo>
                    <a:pt x="3355" y="3283"/>
                    <a:pt x="3319" y="3310"/>
                    <a:pt x="3319" y="3363"/>
                  </a:cubicBezTo>
                  <a:close/>
                  <a:moveTo>
                    <a:pt x="3382" y="13944"/>
                  </a:moveTo>
                  <a:cubicBezTo>
                    <a:pt x="3328" y="13944"/>
                    <a:pt x="3301" y="13979"/>
                    <a:pt x="3292" y="14024"/>
                  </a:cubicBezTo>
                  <a:cubicBezTo>
                    <a:pt x="3292" y="14078"/>
                    <a:pt x="3328" y="14113"/>
                    <a:pt x="3382" y="14113"/>
                  </a:cubicBezTo>
                  <a:cubicBezTo>
                    <a:pt x="3435" y="14122"/>
                    <a:pt x="3462" y="14078"/>
                    <a:pt x="3471" y="14024"/>
                  </a:cubicBezTo>
                  <a:cubicBezTo>
                    <a:pt x="3462" y="13979"/>
                    <a:pt x="3435" y="13935"/>
                    <a:pt x="3382" y="13944"/>
                  </a:cubicBezTo>
                  <a:moveTo>
                    <a:pt x="4060" y="13935"/>
                  </a:moveTo>
                  <a:cubicBezTo>
                    <a:pt x="4006" y="13935"/>
                    <a:pt x="3970" y="13979"/>
                    <a:pt x="3970" y="14033"/>
                  </a:cubicBezTo>
                  <a:cubicBezTo>
                    <a:pt x="3979" y="14095"/>
                    <a:pt x="4015" y="14122"/>
                    <a:pt x="4069" y="14122"/>
                  </a:cubicBezTo>
                  <a:cubicBezTo>
                    <a:pt x="4131" y="14122"/>
                    <a:pt x="4158" y="14086"/>
                    <a:pt x="4158" y="14024"/>
                  </a:cubicBezTo>
                  <a:cubicBezTo>
                    <a:pt x="4149" y="13971"/>
                    <a:pt x="4122" y="13935"/>
                    <a:pt x="4060" y="13935"/>
                  </a:cubicBezTo>
                  <a:close/>
                  <a:moveTo>
                    <a:pt x="3489" y="2712"/>
                  </a:moveTo>
                  <a:cubicBezTo>
                    <a:pt x="3489" y="2659"/>
                    <a:pt x="3453" y="2623"/>
                    <a:pt x="3400" y="2632"/>
                  </a:cubicBezTo>
                  <a:cubicBezTo>
                    <a:pt x="3346" y="2632"/>
                    <a:pt x="3319" y="2668"/>
                    <a:pt x="3328" y="2721"/>
                  </a:cubicBezTo>
                  <a:cubicBezTo>
                    <a:pt x="3328" y="2775"/>
                    <a:pt x="3364" y="2792"/>
                    <a:pt x="3408" y="2801"/>
                  </a:cubicBezTo>
                  <a:cubicBezTo>
                    <a:pt x="3462" y="2792"/>
                    <a:pt x="3489" y="2766"/>
                    <a:pt x="3489" y="2712"/>
                  </a:cubicBezTo>
                  <a:close/>
                  <a:moveTo>
                    <a:pt x="2160" y="12026"/>
                  </a:moveTo>
                  <a:cubicBezTo>
                    <a:pt x="2160" y="11972"/>
                    <a:pt x="2124" y="11937"/>
                    <a:pt x="2061" y="11937"/>
                  </a:cubicBezTo>
                  <a:cubicBezTo>
                    <a:pt x="2008" y="11937"/>
                    <a:pt x="1972" y="11972"/>
                    <a:pt x="1972" y="12026"/>
                  </a:cubicBezTo>
                  <a:cubicBezTo>
                    <a:pt x="1972" y="12088"/>
                    <a:pt x="2017" y="12124"/>
                    <a:pt x="2070" y="12124"/>
                  </a:cubicBezTo>
                  <a:cubicBezTo>
                    <a:pt x="2124" y="12115"/>
                    <a:pt x="2160" y="12088"/>
                    <a:pt x="2160" y="12026"/>
                  </a:cubicBezTo>
                  <a:close/>
                  <a:moveTo>
                    <a:pt x="2722" y="13257"/>
                  </a:moveTo>
                  <a:cubicBezTo>
                    <a:pt x="2677" y="13257"/>
                    <a:pt x="2641" y="13293"/>
                    <a:pt x="2641" y="13337"/>
                  </a:cubicBezTo>
                  <a:cubicBezTo>
                    <a:pt x="2632" y="13391"/>
                    <a:pt x="2668" y="13426"/>
                    <a:pt x="2722" y="13435"/>
                  </a:cubicBezTo>
                  <a:cubicBezTo>
                    <a:pt x="2775" y="13435"/>
                    <a:pt x="2802" y="13400"/>
                    <a:pt x="2820" y="13346"/>
                  </a:cubicBezTo>
                  <a:cubicBezTo>
                    <a:pt x="2802" y="13301"/>
                    <a:pt x="2784" y="13257"/>
                    <a:pt x="2722" y="13257"/>
                  </a:cubicBezTo>
                  <a:moveTo>
                    <a:pt x="1972" y="5371"/>
                  </a:moveTo>
                  <a:cubicBezTo>
                    <a:pt x="1972" y="5424"/>
                    <a:pt x="1999" y="5460"/>
                    <a:pt x="2061" y="5469"/>
                  </a:cubicBezTo>
                  <a:cubicBezTo>
                    <a:pt x="2124" y="5469"/>
                    <a:pt x="2160" y="5433"/>
                    <a:pt x="2160" y="5380"/>
                  </a:cubicBezTo>
                  <a:cubicBezTo>
                    <a:pt x="2160" y="5317"/>
                    <a:pt x="2133" y="5281"/>
                    <a:pt x="2070" y="5273"/>
                  </a:cubicBezTo>
                  <a:cubicBezTo>
                    <a:pt x="2017" y="5281"/>
                    <a:pt x="1972" y="5308"/>
                    <a:pt x="1972" y="5371"/>
                  </a:cubicBezTo>
                  <a:close/>
                  <a:moveTo>
                    <a:pt x="1401" y="5290"/>
                  </a:moveTo>
                  <a:cubicBezTo>
                    <a:pt x="1348" y="5290"/>
                    <a:pt x="1321" y="5326"/>
                    <a:pt x="1321" y="5380"/>
                  </a:cubicBezTo>
                  <a:cubicBezTo>
                    <a:pt x="1330" y="5424"/>
                    <a:pt x="1366" y="5460"/>
                    <a:pt x="1419" y="5451"/>
                  </a:cubicBezTo>
                  <a:cubicBezTo>
                    <a:pt x="1464" y="5451"/>
                    <a:pt x="1490" y="5415"/>
                    <a:pt x="1490" y="5371"/>
                  </a:cubicBezTo>
                  <a:cubicBezTo>
                    <a:pt x="1482" y="5317"/>
                    <a:pt x="1455" y="5281"/>
                    <a:pt x="1401" y="5290"/>
                  </a:cubicBezTo>
                  <a:close/>
                  <a:moveTo>
                    <a:pt x="2070" y="4621"/>
                  </a:moveTo>
                  <a:cubicBezTo>
                    <a:pt x="2017" y="4621"/>
                    <a:pt x="1981" y="4657"/>
                    <a:pt x="1972" y="4711"/>
                  </a:cubicBezTo>
                  <a:cubicBezTo>
                    <a:pt x="1972" y="4764"/>
                    <a:pt x="2008" y="4800"/>
                    <a:pt x="2070" y="4800"/>
                  </a:cubicBezTo>
                  <a:cubicBezTo>
                    <a:pt x="2124" y="4800"/>
                    <a:pt x="2151" y="4764"/>
                    <a:pt x="2160" y="4711"/>
                  </a:cubicBezTo>
                  <a:cubicBezTo>
                    <a:pt x="2151" y="4657"/>
                    <a:pt x="2124" y="4621"/>
                    <a:pt x="2070" y="4621"/>
                  </a:cubicBezTo>
                  <a:close/>
                  <a:moveTo>
                    <a:pt x="2632" y="4711"/>
                  </a:moveTo>
                  <a:cubicBezTo>
                    <a:pt x="2632" y="4773"/>
                    <a:pt x="2659" y="4809"/>
                    <a:pt x="2722" y="4809"/>
                  </a:cubicBezTo>
                  <a:cubicBezTo>
                    <a:pt x="2784" y="4809"/>
                    <a:pt x="2820" y="4773"/>
                    <a:pt x="2820" y="4711"/>
                  </a:cubicBezTo>
                  <a:cubicBezTo>
                    <a:pt x="2820" y="4648"/>
                    <a:pt x="2784" y="4621"/>
                    <a:pt x="2722" y="4612"/>
                  </a:cubicBezTo>
                  <a:cubicBezTo>
                    <a:pt x="2668" y="4621"/>
                    <a:pt x="2632" y="4648"/>
                    <a:pt x="2632" y="4711"/>
                  </a:cubicBezTo>
                  <a:close/>
                  <a:moveTo>
                    <a:pt x="4640" y="2052"/>
                  </a:moveTo>
                  <a:cubicBezTo>
                    <a:pt x="4640" y="2106"/>
                    <a:pt x="4666" y="2141"/>
                    <a:pt x="4720" y="2141"/>
                  </a:cubicBezTo>
                  <a:cubicBezTo>
                    <a:pt x="4773" y="2150"/>
                    <a:pt x="4809" y="2115"/>
                    <a:pt x="4809" y="2061"/>
                  </a:cubicBezTo>
                  <a:cubicBezTo>
                    <a:pt x="4818" y="2007"/>
                    <a:pt x="4782" y="1972"/>
                    <a:pt x="4729" y="1963"/>
                  </a:cubicBezTo>
                  <a:cubicBezTo>
                    <a:pt x="4675" y="1972"/>
                    <a:pt x="4640" y="1999"/>
                    <a:pt x="4640" y="2052"/>
                  </a:cubicBezTo>
                  <a:close/>
                  <a:moveTo>
                    <a:pt x="5478" y="2061"/>
                  </a:moveTo>
                  <a:cubicBezTo>
                    <a:pt x="5478" y="1999"/>
                    <a:pt x="5442" y="1963"/>
                    <a:pt x="5380" y="1963"/>
                  </a:cubicBezTo>
                  <a:cubicBezTo>
                    <a:pt x="5326" y="1963"/>
                    <a:pt x="5291" y="1999"/>
                    <a:pt x="5291" y="2052"/>
                  </a:cubicBezTo>
                  <a:cubicBezTo>
                    <a:pt x="5291" y="2115"/>
                    <a:pt x="5326" y="2141"/>
                    <a:pt x="5389" y="2150"/>
                  </a:cubicBezTo>
                  <a:cubicBezTo>
                    <a:pt x="5442" y="2141"/>
                    <a:pt x="5478" y="2115"/>
                    <a:pt x="5478" y="2061"/>
                  </a:cubicBezTo>
                  <a:close/>
                  <a:moveTo>
                    <a:pt x="6067" y="1954"/>
                  </a:moveTo>
                  <a:cubicBezTo>
                    <a:pt x="6013" y="1954"/>
                    <a:pt x="5969" y="1990"/>
                    <a:pt x="5969" y="2052"/>
                  </a:cubicBezTo>
                  <a:cubicBezTo>
                    <a:pt x="5969" y="2115"/>
                    <a:pt x="6004" y="2150"/>
                    <a:pt x="6067" y="2150"/>
                  </a:cubicBezTo>
                  <a:cubicBezTo>
                    <a:pt x="6129" y="2150"/>
                    <a:pt x="6156" y="2115"/>
                    <a:pt x="6165" y="2052"/>
                  </a:cubicBezTo>
                  <a:cubicBezTo>
                    <a:pt x="6156" y="1999"/>
                    <a:pt x="6129" y="1963"/>
                    <a:pt x="6067" y="1954"/>
                  </a:cubicBezTo>
                  <a:close/>
                  <a:moveTo>
                    <a:pt x="714" y="9287"/>
                  </a:moveTo>
                  <a:cubicBezTo>
                    <a:pt x="670" y="9296"/>
                    <a:pt x="634" y="9323"/>
                    <a:pt x="643" y="9376"/>
                  </a:cubicBezTo>
                  <a:cubicBezTo>
                    <a:pt x="643" y="9430"/>
                    <a:pt x="679" y="9456"/>
                    <a:pt x="732" y="9456"/>
                  </a:cubicBezTo>
                  <a:cubicBezTo>
                    <a:pt x="786" y="9448"/>
                    <a:pt x="804" y="9412"/>
                    <a:pt x="812" y="9367"/>
                  </a:cubicBezTo>
                  <a:cubicBezTo>
                    <a:pt x="804" y="9314"/>
                    <a:pt x="768" y="9278"/>
                    <a:pt x="714" y="9287"/>
                  </a:cubicBezTo>
                  <a:close/>
                  <a:moveTo>
                    <a:pt x="1401" y="9278"/>
                  </a:moveTo>
                  <a:cubicBezTo>
                    <a:pt x="1348" y="9278"/>
                    <a:pt x="1312" y="9314"/>
                    <a:pt x="1312" y="9376"/>
                  </a:cubicBezTo>
                  <a:cubicBezTo>
                    <a:pt x="1312" y="9430"/>
                    <a:pt x="1348" y="9465"/>
                    <a:pt x="1410" y="9465"/>
                  </a:cubicBezTo>
                  <a:cubicBezTo>
                    <a:pt x="1473" y="9465"/>
                    <a:pt x="1499" y="9430"/>
                    <a:pt x="1499" y="9367"/>
                  </a:cubicBezTo>
                  <a:cubicBezTo>
                    <a:pt x="1499" y="9314"/>
                    <a:pt x="1464" y="9278"/>
                    <a:pt x="1401" y="9278"/>
                  </a:cubicBezTo>
                  <a:close/>
                  <a:moveTo>
                    <a:pt x="1499" y="10036"/>
                  </a:moveTo>
                  <a:cubicBezTo>
                    <a:pt x="1499" y="9974"/>
                    <a:pt x="1464" y="9938"/>
                    <a:pt x="1410" y="9938"/>
                  </a:cubicBezTo>
                  <a:cubicBezTo>
                    <a:pt x="1357" y="9938"/>
                    <a:pt x="1321" y="9974"/>
                    <a:pt x="1312" y="10027"/>
                  </a:cubicBezTo>
                  <a:cubicBezTo>
                    <a:pt x="1312" y="10081"/>
                    <a:pt x="1348" y="10117"/>
                    <a:pt x="1410" y="10126"/>
                  </a:cubicBezTo>
                  <a:cubicBezTo>
                    <a:pt x="1464" y="10117"/>
                    <a:pt x="1499" y="10090"/>
                    <a:pt x="1499" y="10036"/>
                  </a:cubicBezTo>
                  <a:close/>
                  <a:moveTo>
                    <a:pt x="2052" y="12606"/>
                  </a:moveTo>
                  <a:cubicBezTo>
                    <a:pt x="2008" y="12615"/>
                    <a:pt x="1981" y="12641"/>
                    <a:pt x="1981" y="12695"/>
                  </a:cubicBezTo>
                  <a:cubicBezTo>
                    <a:pt x="1990" y="12748"/>
                    <a:pt x="2026" y="12775"/>
                    <a:pt x="2079" y="12775"/>
                  </a:cubicBezTo>
                  <a:cubicBezTo>
                    <a:pt x="2124" y="12766"/>
                    <a:pt x="2151" y="12730"/>
                    <a:pt x="2151" y="12686"/>
                  </a:cubicBezTo>
                  <a:cubicBezTo>
                    <a:pt x="2142" y="12632"/>
                    <a:pt x="2106" y="12597"/>
                    <a:pt x="2052" y="12606"/>
                  </a:cubicBezTo>
                  <a:close/>
                  <a:moveTo>
                    <a:pt x="3292" y="13346"/>
                  </a:moveTo>
                  <a:cubicBezTo>
                    <a:pt x="3292" y="13408"/>
                    <a:pt x="3328" y="13444"/>
                    <a:pt x="3382" y="13444"/>
                  </a:cubicBezTo>
                  <a:cubicBezTo>
                    <a:pt x="3444" y="13444"/>
                    <a:pt x="3480" y="13408"/>
                    <a:pt x="3480" y="13346"/>
                  </a:cubicBezTo>
                  <a:cubicBezTo>
                    <a:pt x="3480" y="13284"/>
                    <a:pt x="3444" y="13257"/>
                    <a:pt x="3382" y="13248"/>
                  </a:cubicBezTo>
                  <a:cubicBezTo>
                    <a:pt x="3328" y="13257"/>
                    <a:pt x="3292" y="13293"/>
                    <a:pt x="3292" y="13346"/>
                  </a:cubicBezTo>
                  <a:close/>
                  <a:moveTo>
                    <a:pt x="2820" y="12686"/>
                  </a:moveTo>
                  <a:cubicBezTo>
                    <a:pt x="2820" y="12632"/>
                    <a:pt x="2784" y="12597"/>
                    <a:pt x="2722" y="12597"/>
                  </a:cubicBezTo>
                  <a:cubicBezTo>
                    <a:pt x="2668" y="12597"/>
                    <a:pt x="2632" y="12632"/>
                    <a:pt x="2632" y="12686"/>
                  </a:cubicBezTo>
                  <a:cubicBezTo>
                    <a:pt x="2632" y="12748"/>
                    <a:pt x="2668" y="12775"/>
                    <a:pt x="2722" y="12784"/>
                  </a:cubicBezTo>
                  <a:cubicBezTo>
                    <a:pt x="2784" y="12775"/>
                    <a:pt x="2820" y="12748"/>
                    <a:pt x="2820" y="12686"/>
                  </a:cubicBezTo>
                  <a:close/>
                  <a:moveTo>
                    <a:pt x="1321" y="10688"/>
                  </a:moveTo>
                  <a:cubicBezTo>
                    <a:pt x="1321" y="10741"/>
                    <a:pt x="1348" y="10777"/>
                    <a:pt x="1401" y="10777"/>
                  </a:cubicBezTo>
                  <a:cubicBezTo>
                    <a:pt x="1464" y="10777"/>
                    <a:pt x="1499" y="10741"/>
                    <a:pt x="1499" y="10688"/>
                  </a:cubicBezTo>
                  <a:cubicBezTo>
                    <a:pt x="1499" y="10634"/>
                    <a:pt x="1455" y="10598"/>
                    <a:pt x="1401" y="10598"/>
                  </a:cubicBezTo>
                  <a:cubicBezTo>
                    <a:pt x="1357" y="10607"/>
                    <a:pt x="1321" y="10634"/>
                    <a:pt x="1321" y="10688"/>
                  </a:cubicBezTo>
                  <a:close/>
                  <a:moveTo>
                    <a:pt x="4631" y="2703"/>
                  </a:moveTo>
                  <a:cubicBezTo>
                    <a:pt x="4622" y="2766"/>
                    <a:pt x="4657" y="2801"/>
                    <a:pt x="4720" y="2810"/>
                  </a:cubicBezTo>
                  <a:cubicBezTo>
                    <a:pt x="4782" y="2810"/>
                    <a:pt x="4818" y="2784"/>
                    <a:pt x="4818" y="2712"/>
                  </a:cubicBezTo>
                  <a:cubicBezTo>
                    <a:pt x="4818" y="2650"/>
                    <a:pt x="4782" y="2623"/>
                    <a:pt x="4729" y="2614"/>
                  </a:cubicBezTo>
                  <a:cubicBezTo>
                    <a:pt x="4666" y="2614"/>
                    <a:pt x="4631" y="2650"/>
                    <a:pt x="4631" y="2703"/>
                  </a:cubicBezTo>
                  <a:close/>
                  <a:moveTo>
                    <a:pt x="4078" y="2623"/>
                  </a:moveTo>
                  <a:cubicBezTo>
                    <a:pt x="4024" y="2614"/>
                    <a:pt x="3979" y="2650"/>
                    <a:pt x="3979" y="2703"/>
                  </a:cubicBezTo>
                  <a:cubicBezTo>
                    <a:pt x="3970" y="2757"/>
                    <a:pt x="4006" y="2801"/>
                    <a:pt x="4060" y="2801"/>
                  </a:cubicBezTo>
                  <a:cubicBezTo>
                    <a:pt x="4113" y="2810"/>
                    <a:pt x="4149" y="2766"/>
                    <a:pt x="4158" y="2712"/>
                  </a:cubicBezTo>
                  <a:cubicBezTo>
                    <a:pt x="4149" y="2668"/>
                    <a:pt x="4131" y="2632"/>
                    <a:pt x="4078" y="2623"/>
                  </a:cubicBezTo>
                  <a:close/>
                  <a:moveTo>
                    <a:pt x="5478" y="14684"/>
                  </a:moveTo>
                  <a:cubicBezTo>
                    <a:pt x="5478" y="14631"/>
                    <a:pt x="5442" y="14595"/>
                    <a:pt x="5380" y="14595"/>
                  </a:cubicBezTo>
                  <a:cubicBezTo>
                    <a:pt x="5318" y="14595"/>
                    <a:pt x="5282" y="14631"/>
                    <a:pt x="5291" y="14693"/>
                  </a:cubicBezTo>
                  <a:cubicBezTo>
                    <a:pt x="5291" y="14756"/>
                    <a:pt x="5326" y="14782"/>
                    <a:pt x="5389" y="14782"/>
                  </a:cubicBezTo>
                  <a:cubicBezTo>
                    <a:pt x="5451" y="14773"/>
                    <a:pt x="5478" y="14747"/>
                    <a:pt x="5478" y="14684"/>
                  </a:cubicBezTo>
                  <a:close/>
                  <a:moveTo>
                    <a:pt x="732" y="7949"/>
                  </a:moveTo>
                  <a:cubicBezTo>
                    <a:pt x="679" y="7940"/>
                    <a:pt x="643" y="7976"/>
                    <a:pt x="643" y="8029"/>
                  </a:cubicBezTo>
                  <a:cubicBezTo>
                    <a:pt x="643" y="8083"/>
                    <a:pt x="670" y="8109"/>
                    <a:pt x="723" y="8118"/>
                  </a:cubicBezTo>
                  <a:cubicBezTo>
                    <a:pt x="777" y="8118"/>
                    <a:pt x="804" y="8083"/>
                    <a:pt x="812" y="8029"/>
                  </a:cubicBezTo>
                  <a:cubicBezTo>
                    <a:pt x="804" y="7985"/>
                    <a:pt x="777" y="7949"/>
                    <a:pt x="732" y="7949"/>
                  </a:cubicBezTo>
                  <a:close/>
                  <a:moveTo>
                    <a:pt x="1401" y="7940"/>
                  </a:moveTo>
                  <a:cubicBezTo>
                    <a:pt x="1348" y="7940"/>
                    <a:pt x="1312" y="7976"/>
                    <a:pt x="1312" y="8029"/>
                  </a:cubicBezTo>
                  <a:cubicBezTo>
                    <a:pt x="1312" y="8092"/>
                    <a:pt x="1348" y="8127"/>
                    <a:pt x="1410" y="8127"/>
                  </a:cubicBezTo>
                  <a:cubicBezTo>
                    <a:pt x="1473" y="8127"/>
                    <a:pt x="1499" y="8083"/>
                    <a:pt x="1508" y="8020"/>
                  </a:cubicBezTo>
                  <a:cubicBezTo>
                    <a:pt x="1490" y="7976"/>
                    <a:pt x="1464" y="7931"/>
                    <a:pt x="1401" y="7940"/>
                  </a:cubicBezTo>
                  <a:close/>
                  <a:moveTo>
                    <a:pt x="1410" y="6620"/>
                  </a:moveTo>
                  <a:cubicBezTo>
                    <a:pt x="1348" y="6620"/>
                    <a:pt x="1312" y="6655"/>
                    <a:pt x="1312" y="6718"/>
                  </a:cubicBezTo>
                  <a:cubicBezTo>
                    <a:pt x="1312" y="6771"/>
                    <a:pt x="1348" y="6807"/>
                    <a:pt x="1401" y="6807"/>
                  </a:cubicBezTo>
                  <a:cubicBezTo>
                    <a:pt x="1464" y="6807"/>
                    <a:pt x="1499" y="6771"/>
                    <a:pt x="1499" y="6700"/>
                  </a:cubicBezTo>
                  <a:cubicBezTo>
                    <a:pt x="1490" y="6655"/>
                    <a:pt x="1464" y="6620"/>
                    <a:pt x="1410" y="6620"/>
                  </a:cubicBezTo>
                  <a:close/>
                  <a:moveTo>
                    <a:pt x="1499" y="7378"/>
                  </a:moveTo>
                  <a:cubicBezTo>
                    <a:pt x="1499" y="7315"/>
                    <a:pt x="1473" y="7280"/>
                    <a:pt x="1410" y="7280"/>
                  </a:cubicBezTo>
                  <a:cubicBezTo>
                    <a:pt x="1348" y="7271"/>
                    <a:pt x="1312" y="7307"/>
                    <a:pt x="1312" y="7369"/>
                  </a:cubicBezTo>
                  <a:cubicBezTo>
                    <a:pt x="1312" y="7431"/>
                    <a:pt x="1348" y="7458"/>
                    <a:pt x="1401" y="7467"/>
                  </a:cubicBezTo>
                  <a:cubicBezTo>
                    <a:pt x="1464" y="7467"/>
                    <a:pt x="1499" y="7431"/>
                    <a:pt x="1499" y="7378"/>
                  </a:cubicBezTo>
                  <a:close/>
                  <a:moveTo>
                    <a:pt x="1401" y="8591"/>
                  </a:moveTo>
                  <a:cubicBezTo>
                    <a:pt x="1348" y="8600"/>
                    <a:pt x="1312" y="8636"/>
                    <a:pt x="1312" y="8689"/>
                  </a:cubicBezTo>
                  <a:cubicBezTo>
                    <a:pt x="1312" y="8752"/>
                    <a:pt x="1348" y="8787"/>
                    <a:pt x="1410" y="8778"/>
                  </a:cubicBezTo>
                  <a:cubicBezTo>
                    <a:pt x="1473" y="8778"/>
                    <a:pt x="1499" y="8743"/>
                    <a:pt x="1508" y="8680"/>
                  </a:cubicBezTo>
                  <a:cubicBezTo>
                    <a:pt x="1490" y="8636"/>
                    <a:pt x="1464" y="8591"/>
                    <a:pt x="1401" y="8591"/>
                  </a:cubicBezTo>
                  <a:close/>
                  <a:moveTo>
                    <a:pt x="732" y="8609"/>
                  </a:moveTo>
                  <a:cubicBezTo>
                    <a:pt x="679" y="8600"/>
                    <a:pt x="643" y="8636"/>
                    <a:pt x="643" y="8689"/>
                  </a:cubicBezTo>
                  <a:cubicBezTo>
                    <a:pt x="634" y="8734"/>
                    <a:pt x="670" y="8770"/>
                    <a:pt x="714" y="8770"/>
                  </a:cubicBezTo>
                  <a:cubicBezTo>
                    <a:pt x="768" y="8778"/>
                    <a:pt x="804" y="8743"/>
                    <a:pt x="812" y="8689"/>
                  </a:cubicBezTo>
                  <a:cubicBezTo>
                    <a:pt x="804" y="8645"/>
                    <a:pt x="786" y="8609"/>
                    <a:pt x="732" y="8609"/>
                  </a:cubicBezTo>
                  <a:close/>
                  <a:moveTo>
                    <a:pt x="5469" y="15344"/>
                  </a:moveTo>
                  <a:cubicBezTo>
                    <a:pt x="5469" y="15291"/>
                    <a:pt x="5434" y="15264"/>
                    <a:pt x="5389" y="15255"/>
                  </a:cubicBezTo>
                  <a:cubicBezTo>
                    <a:pt x="5335" y="15255"/>
                    <a:pt x="5300" y="15291"/>
                    <a:pt x="5300" y="15344"/>
                  </a:cubicBezTo>
                  <a:cubicBezTo>
                    <a:pt x="5300" y="15398"/>
                    <a:pt x="5335" y="15434"/>
                    <a:pt x="5389" y="15434"/>
                  </a:cubicBezTo>
                  <a:cubicBezTo>
                    <a:pt x="5442" y="15425"/>
                    <a:pt x="5478" y="15398"/>
                    <a:pt x="5469" y="15344"/>
                  </a:cubicBezTo>
                  <a:close/>
                  <a:moveTo>
                    <a:pt x="6067" y="15434"/>
                  </a:moveTo>
                  <a:cubicBezTo>
                    <a:pt x="6120" y="15442"/>
                    <a:pt x="6156" y="15407"/>
                    <a:pt x="6156" y="15353"/>
                  </a:cubicBezTo>
                  <a:cubicBezTo>
                    <a:pt x="6156" y="15291"/>
                    <a:pt x="6120" y="15255"/>
                    <a:pt x="6067" y="15255"/>
                  </a:cubicBezTo>
                  <a:cubicBezTo>
                    <a:pt x="6013" y="15255"/>
                    <a:pt x="5978" y="15291"/>
                    <a:pt x="5978" y="15344"/>
                  </a:cubicBezTo>
                  <a:cubicBezTo>
                    <a:pt x="5978" y="15398"/>
                    <a:pt x="6013" y="15434"/>
                    <a:pt x="6067" y="15434"/>
                  </a:cubicBezTo>
                  <a:close/>
                  <a:moveTo>
                    <a:pt x="6718" y="15255"/>
                  </a:moveTo>
                  <a:cubicBezTo>
                    <a:pt x="6665" y="15255"/>
                    <a:pt x="6629" y="15291"/>
                    <a:pt x="6629" y="15353"/>
                  </a:cubicBezTo>
                  <a:cubicBezTo>
                    <a:pt x="6638" y="15407"/>
                    <a:pt x="6674" y="15442"/>
                    <a:pt x="6727" y="15442"/>
                  </a:cubicBezTo>
                  <a:cubicBezTo>
                    <a:pt x="6790" y="15442"/>
                    <a:pt x="6816" y="15398"/>
                    <a:pt x="6816" y="15344"/>
                  </a:cubicBezTo>
                  <a:cubicBezTo>
                    <a:pt x="6807" y="15282"/>
                    <a:pt x="6781" y="15246"/>
                    <a:pt x="6718" y="15255"/>
                  </a:cubicBezTo>
                  <a:close/>
                  <a:moveTo>
                    <a:pt x="4078" y="14773"/>
                  </a:moveTo>
                  <a:cubicBezTo>
                    <a:pt x="4122" y="14764"/>
                    <a:pt x="4149" y="14738"/>
                    <a:pt x="4149" y="14684"/>
                  </a:cubicBezTo>
                  <a:cubicBezTo>
                    <a:pt x="4149" y="14631"/>
                    <a:pt x="4113" y="14604"/>
                    <a:pt x="4060" y="14604"/>
                  </a:cubicBezTo>
                  <a:cubicBezTo>
                    <a:pt x="4015" y="14604"/>
                    <a:pt x="3988" y="14640"/>
                    <a:pt x="3979" y="14693"/>
                  </a:cubicBezTo>
                  <a:cubicBezTo>
                    <a:pt x="3988" y="14747"/>
                    <a:pt x="4024" y="14773"/>
                    <a:pt x="4078" y="14773"/>
                  </a:cubicBezTo>
                  <a:close/>
                  <a:moveTo>
                    <a:pt x="4631" y="14684"/>
                  </a:moveTo>
                  <a:cubicBezTo>
                    <a:pt x="4631" y="14747"/>
                    <a:pt x="4666" y="14782"/>
                    <a:pt x="4729" y="14782"/>
                  </a:cubicBezTo>
                  <a:cubicBezTo>
                    <a:pt x="4782" y="14782"/>
                    <a:pt x="4818" y="14747"/>
                    <a:pt x="4818" y="14693"/>
                  </a:cubicBezTo>
                  <a:cubicBezTo>
                    <a:pt x="4818" y="14631"/>
                    <a:pt x="4782" y="14604"/>
                    <a:pt x="4720" y="14595"/>
                  </a:cubicBezTo>
                  <a:cubicBezTo>
                    <a:pt x="4675" y="14604"/>
                    <a:pt x="4631" y="14631"/>
                    <a:pt x="4631" y="14684"/>
                  </a:cubicBezTo>
                  <a:close/>
                  <a:moveTo>
                    <a:pt x="3489" y="12686"/>
                  </a:moveTo>
                  <a:cubicBezTo>
                    <a:pt x="3480" y="12615"/>
                    <a:pt x="3444" y="12579"/>
                    <a:pt x="3382" y="12588"/>
                  </a:cubicBezTo>
                  <a:cubicBezTo>
                    <a:pt x="3310" y="12588"/>
                    <a:pt x="3275" y="12632"/>
                    <a:pt x="3284" y="12695"/>
                  </a:cubicBezTo>
                  <a:cubicBezTo>
                    <a:pt x="3284" y="12757"/>
                    <a:pt x="3328" y="12793"/>
                    <a:pt x="3391" y="12793"/>
                  </a:cubicBezTo>
                  <a:cubicBezTo>
                    <a:pt x="3453" y="12784"/>
                    <a:pt x="3489" y="12748"/>
                    <a:pt x="3489" y="12686"/>
                  </a:cubicBezTo>
                  <a:close/>
                  <a:moveTo>
                    <a:pt x="5282" y="2712"/>
                  </a:moveTo>
                  <a:cubicBezTo>
                    <a:pt x="5282" y="2784"/>
                    <a:pt x="5326" y="2819"/>
                    <a:pt x="5389" y="2819"/>
                  </a:cubicBezTo>
                  <a:cubicBezTo>
                    <a:pt x="5451" y="2810"/>
                    <a:pt x="5487" y="2775"/>
                    <a:pt x="5487" y="2712"/>
                  </a:cubicBezTo>
                  <a:cubicBezTo>
                    <a:pt x="5487" y="2641"/>
                    <a:pt x="5442" y="2614"/>
                    <a:pt x="5380" y="2605"/>
                  </a:cubicBezTo>
                  <a:cubicBezTo>
                    <a:pt x="5318" y="2614"/>
                    <a:pt x="5282" y="2650"/>
                    <a:pt x="5282" y="2712"/>
                  </a:cubicBezTo>
                  <a:close/>
                  <a:moveTo>
                    <a:pt x="2061" y="10589"/>
                  </a:moveTo>
                  <a:cubicBezTo>
                    <a:pt x="2008" y="10589"/>
                    <a:pt x="1972" y="10625"/>
                    <a:pt x="1963" y="10679"/>
                  </a:cubicBezTo>
                  <a:cubicBezTo>
                    <a:pt x="1963" y="10750"/>
                    <a:pt x="1999" y="10786"/>
                    <a:pt x="2061" y="10786"/>
                  </a:cubicBezTo>
                  <a:cubicBezTo>
                    <a:pt x="2124" y="10795"/>
                    <a:pt x="2160" y="10750"/>
                    <a:pt x="2168" y="10688"/>
                  </a:cubicBezTo>
                  <a:cubicBezTo>
                    <a:pt x="2160" y="10625"/>
                    <a:pt x="2133" y="10589"/>
                    <a:pt x="2061" y="10589"/>
                  </a:cubicBezTo>
                  <a:close/>
                  <a:moveTo>
                    <a:pt x="3310" y="4033"/>
                  </a:moveTo>
                  <a:cubicBezTo>
                    <a:pt x="3310" y="4086"/>
                    <a:pt x="3337" y="4131"/>
                    <a:pt x="3400" y="4131"/>
                  </a:cubicBezTo>
                  <a:cubicBezTo>
                    <a:pt x="3462" y="4131"/>
                    <a:pt x="3507" y="4104"/>
                    <a:pt x="3507" y="4033"/>
                  </a:cubicBezTo>
                  <a:cubicBezTo>
                    <a:pt x="3507" y="3970"/>
                    <a:pt x="3471" y="3934"/>
                    <a:pt x="3408" y="3925"/>
                  </a:cubicBezTo>
                  <a:cubicBezTo>
                    <a:pt x="3346" y="3934"/>
                    <a:pt x="3310" y="3970"/>
                    <a:pt x="3310" y="4033"/>
                  </a:cubicBezTo>
                  <a:close/>
                  <a:moveTo>
                    <a:pt x="2722" y="11928"/>
                  </a:moveTo>
                  <a:cubicBezTo>
                    <a:pt x="2668" y="11928"/>
                    <a:pt x="2632" y="11963"/>
                    <a:pt x="2623" y="12017"/>
                  </a:cubicBezTo>
                  <a:cubicBezTo>
                    <a:pt x="2623" y="12088"/>
                    <a:pt x="2650" y="12124"/>
                    <a:pt x="2722" y="12133"/>
                  </a:cubicBezTo>
                  <a:cubicBezTo>
                    <a:pt x="2784" y="12133"/>
                    <a:pt x="2820" y="12097"/>
                    <a:pt x="2829" y="12035"/>
                  </a:cubicBezTo>
                  <a:cubicBezTo>
                    <a:pt x="2820" y="11972"/>
                    <a:pt x="2793" y="11928"/>
                    <a:pt x="2722" y="11928"/>
                  </a:cubicBezTo>
                  <a:close/>
                  <a:moveTo>
                    <a:pt x="3962" y="3372"/>
                  </a:moveTo>
                  <a:cubicBezTo>
                    <a:pt x="3962" y="3435"/>
                    <a:pt x="3997" y="3470"/>
                    <a:pt x="4060" y="3470"/>
                  </a:cubicBezTo>
                  <a:cubicBezTo>
                    <a:pt x="4122" y="3479"/>
                    <a:pt x="4167" y="3444"/>
                    <a:pt x="4167" y="3381"/>
                  </a:cubicBezTo>
                  <a:cubicBezTo>
                    <a:pt x="4167" y="3310"/>
                    <a:pt x="4131" y="3274"/>
                    <a:pt x="4069" y="3274"/>
                  </a:cubicBezTo>
                  <a:cubicBezTo>
                    <a:pt x="4006" y="3274"/>
                    <a:pt x="3970" y="3310"/>
                    <a:pt x="3962" y="3372"/>
                  </a:cubicBezTo>
                  <a:close/>
                  <a:moveTo>
                    <a:pt x="6165" y="14693"/>
                  </a:moveTo>
                  <a:cubicBezTo>
                    <a:pt x="6174" y="14622"/>
                    <a:pt x="6129" y="14586"/>
                    <a:pt x="6067" y="14586"/>
                  </a:cubicBezTo>
                  <a:cubicBezTo>
                    <a:pt x="6004" y="14586"/>
                    <a:pt x="5960" y="14622"/>
                    <a:pt x="5960" y="14684"/>
                  </a:cubicBezTo>
                  <a:cubicBezTo>
                    <a:pt x="5960" y="14756"/>
                    <a:pt x="6004" y="14782"/>
                    <a:pt x="6067" y="14791"/>
                  </a:cubicBezTo>
                  <a:cubicBezTo>
                    <a:pt x="6129" y="14791"/>
                    <a:pt x="6165" y="14756"/>
                    <a:pt x="6165" y="14693"/>
                  </a:cubicBezTo>
                  <a:close/>
                  <a:moveTo>
                    <a:pt x="4720" y="13926"/>
                  </a:moveTo>
                  <a:cubicBezTo>
                    <a:pt x="4657" y="13926"/>
                    <a:pt x="4622" y="13971"/>
                    <a:pt x="4622" y="14033"/>
                  </a:cubicBezTo>
                  <a:cubicBezTo>
                    <a:pt x="4622" y="14095"/>
                    <a:pt x="4666" y="14131"/>
                    <a:pt x="4729" y="14131"/>
                  </a:cubicBezTo>
                  <a:cubicBezTo>
                    <a:pt x="4791" y="14131"/>
                    <a:pt x="4827" y="14086"/>
                    <a:pt x="4827" y="14024"/>
                  </a:cubicBezTo>
                  <a:cubicBezTo>
                    <a:pt x="4818" y="13962"/>
                    <a:pt x="4782" y="13926"/>
                    <a:pt x="4720" y="13926"/>
                  </a:cubicBezTo>
                  <a:close/>
                  <a:moveTo>
                    <a:pt x="2061" y="6611"/>
                  </a:moveTo>
                  <a:cubicBezTo>
                    <a:pt x="1999" y="6611"/>
                    <a:pt x="1963" y="6655"/>
                    <a:pt x="1963" y="6718"/>
                  </a:cubicBezTo>
                  <a:cubicBezTo>
                    <a:pt x="1963" y="6780"/>
                    <a:pt x="2008" y="6816"/>
                    <a:pt x="2070" y="6816"/>
                  </a:cubicBezTo>
                  <a:cubicBezTo>
                    <a:pt x="2133" y="6816"/>
                    <a:pt x="2168" y="6771"/>
                    <a:pt x="2168" y="6709"/>
                  </a:cubicBezTo>
                  <a:cubicBezTo>
                    <a:pt x="2160" y="6646"/>
                    <a:pt x="2124" y="6611"/>
                    <a:pt x="2061" y="6611"/>
                  </a:cubicBezTo>
                  <a:close/>
                  <a:moveTo>
                    <a:pt x="1963" y="6040"/>
                  </a:moveTo>
                  <a:cubicBezTo>
                    <a:pt x="1972" y="6102"/>
                    <a:pt x="2008" y="6138"/>
                    <a:pt x="2079" y="6129"/>
                  </a:cubicBezTo>
                  <a:cubicBezTo>
                    <a:pt x="2133" y="6129"/>
                    <a:pt x="2168" y="6084"/>
                    <a:pt x="2168" y="6031"/>
                  </a:cubicBezTo>
                  <a:cubicBezTo>
                    <a:pt x="2168" y="5968"/>
                    <a:pt x="2124" y="5933"/>
                    <a:pt x="2061" y="5933"/>
                  </a:cubicBezTo>
                  <a:cubicBezTo>
                    <a:pt x="1999" y="5933"/>
                    <a:pt x="1963" y="5968"/>
                    <a:pt x="1963" y="6040"/>
                  </a:cubicBezTo>
                  <a:close/>
                  <a:moveTo>
                    <a:pt x="6718" y="1954"/>
                  </a:moveTo>
                  <a:cubicBezTo>
                    <a:pt x="6656" y="1954"/>
                    <a:pt x="6620" y="1999"/>
                    <a:pt x="6620" y="2052"/>
                  </a:cubicBezTo>
                  <a:cubicBezTo>
                    <a:pt x="6629" y="2115"/>
                    <a:pt x="6665" y="2159"/>
                    <a:pt x="6727" y="2150"/>
                  </a:cubicBezTo>
                  <a:cubicBezTo>
                    <a:pt x="6790" y="2150"/>
                    <a:pt x="6825" y="2115"/>
                    <a:pt x="6825" y="2043"/>
                  </a:cubicBezTo>
                  <a:cubicBezTo>
                    <a:pt x="6816" y="1990"/>
                    <a:pt x="6781" y="1954"/>
                    <a:pt x="6718" y="1954"/>
                  </a:cubicBezTo>
                  <a:close/>
                  <a:moveTo>
                    <a:pt x="2177" y="8689"/>
                  </a:moveTo>
                  <a:cubicBezTo>
                    <a:pt x="2177" y="8627"/>
                    <a:pt x="2142" y="8582"/>
                    <a:pt x="2079" y="8582"/>
                  </a:cubicBezTo>
                  <a:cubicBezTo>
                    <a:pt x="2008" y="8573"/>
                    <a:pt x="1963" y="8618"/>
                    <a:pt x="1954" y="8680"/>
                  </a:cubicBezTo>
                  <a:cubicBezTo>
                    <a:pt x="1954" y="8752"/>
                    <a:pt x="1999" y="8787"/>
                    <a:pt x="2061" y="8805"/>
                  </a:cubicBezTo>
                  <a:cubicBezTo>
                    <a:pt x="2133" y="8796"/>
                    <a:pt x="2177" y="8761"/>
                    <a:pt x="2177" y="8689"/>
                  </a:cubicBezTo>
                  <a:close/>
                  <a:moveTo>
                    <a:pt x="2070" y="7922"/>
                  </a:moveTo>
                  <a:cubicBezTo>
                    <a:pt x="2008" y="7922"/>
                    <a:pt x="1963" y="7958"/>
                    <a:pt x="1954" y="8020"/>
                  </a:cubicBezTo>
                  <a:cubicBezTo>
                    <a:pt x="1954" y="8092"/>
                    <a:pt x="1990" y="8136"/>
                    <a:pt x="2061" y="8136"/>
                  </a:cubicBezTo>
                  <a:cubicBezTo>
                    <a:pt x="2124" y="8145"/>
                    <a:pt x="2168" y="8100"/>
                    <a:pt x="2177" y="8029"/>
                  </a:cubicBezTo>
                  <a:cubicBezTo>
                    <a:pt x="2168" y="7967"/>
                    <a:pt x="2133" y="7922"/>
                    <a:pt x="2070" y="7922"/>
                  </a:cubicBezTo>
                  <a:close/>
                  <a:moveTo>
                    <a:pt x="2177" y="9385"/>
                  </a:moveTo>
                  <a:cubicBezTo>
                    <a:pt x="2177" y="9314"/>
                    <a:pt x="2142" y="9269"/>
                    <a:pt x="2070" y="9260"/>
                  </a:cubicBezTo>
                  <a:cubicBezTo>
                    <a:pt x="2008" y="9260"/>
                    <a:pt x="1963" y="9296"/>
                    <a:pt x="1963" y="9358"/>
                  </a:cubicBezTo>
                  <a:cubicBezTo>
                    <a:pt x="1954" y="9430"/>
                    <a:pt x="1999" y="9465"/>
                    <a:pt x="2061" y="9483"/>
                  </a:cubicBezTo>
                  <a:cubicBezTo>
                    <a:pt x="2124" y="9474"/>
                    <a:pt x="2168" y="9448"/>
                    <a:pt x="2177" y="9385"/>
                  </a:cubicBezTo>
                  <a:close/>
                  <a:moveTo>
                    <a:pt x="5960" y="2721"/>
                  </a:moveTo>
                  <a:cubicBezTo>
                    <a:pt x="5960" y="2784"/>
                    <a:pt x="6004" y="2819"/>
                    <a:pt x="6067" y="2819"/>
                  </a:cubicBezTo>
                  <a:cubicBezTo>
                    <a:pt x="6129" y="2819"/>
                    <a:pt x="6174" y="2775"/>
                    <a:pt x="6174" y="2712"/>
                  </a:cubicBezTo>
                  <a:cubicBezTo>
                    <a:pt x="6174" y="2641"/>
                    <a:pt x="6129" y="2605"/>
                    <a:pt x="6058" y="2596"/>
                  </a:cubicBezTo>
                  <a:cubicBezTo>
                    <a:pt x="5996" y="2614"/>
                    <a:pt x="5951" y="2650"/>
                    <a:pt x="5960" y="2721"/>
                  </a:cubicBezTo>
                  <a:close/>
                  <a:moveTo>
                    <a:pt x="2730" y="5264"/>
                  </a:moveTo>
                  <a:cubicBezTo>
                    <a:pt x="2659" y="5264"/>
                    <a:pt x="2615" y="5308"/>
                    <a:pt x="2615" y="5380"/>
                  </a:cubicBezTo>
                  <a:cubicBezTo>
                    <a:pt x="2623" y="5442"/>
                    <a:pt x="2668" y="5487"/>
                    <a:pt x="2739" y="5478"/>
                  </a:cubicBezTo>
                  <a:cubicBezTo>
                    <a:pt x="2793" y="5469"/>
                    <a:pt x="2829" y="5433"/>
                    <a:pt x="2838" y="5371"/>
                  </a:cubicBezTo>
                  <a:cubicBezTo>
                    <a:pt x="2820" y="5308"/>
                    <a:pt x="2793" y="5264"/>
                    <a:pt x="2730" y="5264"/>
                  </a:cubicBezTo>
                  <a:close/>
                  <a:moveTo>
                    <a:pt x="2722" y="11259"/>
                  </a:moveTo>
                  <a:cubicBezTo>
                    <a:pt x="2659" y="11259"/>
                    <a:pt x="2615" y="11303"/>
                    <a:pt x="2615" y="11374"/>
                  </a:cubicBezTo>
                  <a:cubicBezTo>
                    <a:pt x="2615" y="11437"/>
                    <a:pt x="2659" y="11482"/>
                    <a:pt x="2722" y="11482"/>
                  </a:cubicBezTo>
                  <a:cubicBezTo>
                    <a:pt x="2784" y="11482"/>
                    <a:pt x="2829" y="11437"/>
                    <a:pt x="2838" y="11374"/>
                  </a:cubicBezTo>
                  <a:cubicBezTo>
                    <a:pt x="2829" y="11303"/>
                    <a:pt x="2793" y="11259"/>
                    <a:pt x="2722" y="11259"/>
                  </a:cubicBezTo>
                  <a:close/>
                  <a:moveTo>
                    <a:pt x="2070" y="9920"/>
                  </a:moveTo>
                  <a:cubicBezTo>
                    <a:pt x="2008" y="9920"/>
                    <a:pt x="1963" y="9965"/>
                    <a:pt x="1963" y="10027"/>
                  </a:cubicBezTo>
                  <a:cubicBezTo>
                    <a:pt x="1954" y="10090"/>
                    <a:pt x="1999" y="10134"/>
                    <a:pt x="2061" y="10134"/>
                  </a:cubicBezTo>
                  <a:cubicBezTo>
                    <a:pt x="2124" y="10143"/>
                    <a:pt x="2168" y="10099"/>
                    <a:pt x="2177" y="10027"/>
                  </a:cubicBezTo>
                  <a:cubicBezTo>
                    <a:pt x="2168" y="9965"/>
                    <a:pt x="2133" y="9929"/>
                    <a:pt x="2070" y="9920"/>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67"/>
            <p:cNvSpPr/>
            <p:nvPr/>
          </p:nvSpPr>
          <p:spPr>
            <a:xfrm>
              <a:off x="6854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67"/>
            <p:cNvSpPr/>
            <p:nvPr/>
          </p:nvSpPr>
          <p:spPr>
            <a:xfrm>
              <a:off x="692990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67"/>
            <p:cNvSpPr/>
            <p:nvPr/>
          </p:nvSpPr>
          <p:spPr>
            <a:xfrm>
              <a:off x="70054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67"/>
            <p:cNvSpPr/>
            <p:nvPr/>
          </p:nvSpPr>
          <p:spPr>
            <a:xfrm>
              <a:off x="70867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67"/>
            <p:cNvSpPr/>
            <p:nvPr/>
          </p:nvSpPr>
          <p:spPr>
            <a:xfrm>
              <a:off x="716225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67"/>
            <p:cNvSpPr/>
            <p:nvPr/>
          </p:nvSpPr>
          <p:spPr>
            <a:xfrm>
              <a:off x="72377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67"/>
            <p:cNvSpPr/>
            <p:nvPr/>
          </p:nvSpPr>
          <p:spPr>
            <a:xfrm>
              <a:off x="73190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67"/>
            <p:cNvSpPr/>
            <p:nvPr/>
          </p:nvSpPr>
          <p:spPr>
            <a:xfrm>
              <a:off x="70054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67"/>
            <p:cNvSpPr/>
            <p:nvPr/>
          </p:nvSpPr>
          <p:spPr>
            <a:xfrm>
              <a:off x="70867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67"/>
            <p:cNvSpPr/>
            <p:nvPr/>
          </p:nvSpPr>
          <p:spPr>
            <a:xfrm>
              <a:off x="716225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67"/>
            <p:cNvSpPr/>
            <p:nvPr/>
          </p:nvSpPr>
          <p:spPr>
            <a:xfrm>
              <a:off x="6704925" y="205175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67"/>
            <p:cNvSpPr/>
            <p:nvPr/>
          </p:nvSpPr>
          <p:spPr>
            <a:xfrm>
              <a:off x="7478375" y="2043425"/>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67"/>
            <p:cNvSpPr/>
            <p:nvPr/>
          </p:nvSpPr>
          <p:spPr>
            <a:xfrm>
              <a:off x="723777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67"/>
            <p:cNvSpPr/>
            <p:nvPr/>
          </p:nvSpPr>
          <p:spPr>
            <a:xfrm>
              <a:off x="7400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67"/>
            <p:cNvSpPr/>
            <p:nvPr/>
          </p:nvSpPr>
          <p:spPr>
            <a:xfrm>
              <a:off x="731330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9" name="Google Shape;1779;p67"/>
          <p:cNvSpPr/>
          <p:nvPr/>
        </p:nvSpPr>
        <p:spPr>
          <a:xfrm rot="6456010">
            <a:off x="-3433219" y="758143"/>
            <a:ext cx="4024172" cy="4024172"/>
          </a:xfrm>
          <a:prstGeom prst="blockArc">
            <a:avLst>
              <a:gd fmla="val 10800000" name="adj1"/>
              <a:gd fmla="val 12243" name="adj2"/>
              <a:gd fmla="val 10363" name="adj3"/>
            </a:avLst>
          </a:prstGeom>
          <a:solidFill>
            <a:srgbClr val="FF0098">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67"/>
          <p:cNvSpPr/>
          <p:nvPr/>
        </p:nvSpPr>
        <p:spPr>
          <a:xfrm rot="-1785170">
            <a:off x="7120215" y="4530287"/>
            <a:ext cx="4024307" cy="4024307"/>
          </a:xfrm>
          <a:prstGeom prst="blockArc">
            <a:avLst>
              <a:gd fmla="val 10800000" name="adj1"/>
              <a:gd fmla="val 12243" name="adj2"/>
              <a:gd fmla="val 10363" name="adj3"/>
            </a:avLst>
          </a:prstGeom>
          <a:solidFill>
            <a:srgbClr val="D500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81" name="Google Shape;1781;p67"/>
          <p:cNvGrpSpPr/>
          <p:nvPr/>
        </p:nvGrpSpPr>
        <p:grpSpPr>
          <a:xfrm rot="10800000">
            <a:off x="4847158" y="-826790"/>
            <a:ext cx="3011323" cy="1432849"/>
            <a:chOff x="6138003" y="1915900"/>
            <a:chExt cx="1988197" cy="946025"/>
          </a:xfrm>
        </p:grpSpPr>
        <p:sp>
          <p:nvSpPr>
            <p:cNvPr id="1782" name="Google Shape;1782;p67"/>
            <p:cNvSpPr/>
            <p:nvPr/>
          </p:nvSpPr>
          <p:spPr>
            <a:xfrm rot="5400000">
              <a:off x="6722851" y="1458576"/>
              <a:ext cx="818501" cy="1988197"/>
            </a:xfrm>
            <a:custGeom>
              <a:rect b="b" l="l" r="r" t="t"/>
              <a:pathLst>
                <a:path extrusionOk="0" h="16754" w="6897">
                  <a:moveTo>
                    <a:pt x="6558" y="8029"/>
                  </a:moveTo>
                  <a:cubicBezTo>
                    <a:pt x="6558" y="8118"/>
                    <a:pt x="6629" y="8190"/>
                    <a:pt x="6718" y="8199"/>
                  </a:cubicBezTo>
                  <a:cubicBezTo>
                    <a:pt x="6807" y="8199"/>
                    <a:pt x="6888" y="8127"/>
                    <a:pt x="6888" y="8029"/>
                  </a:cubicBezTo>
                  <a:cubicBezTo>
                    <a:pt x="6888" y="7940"/>
                    <a:pt x="6816" y="7869"/>
                    <a:pt x="6727" y="7869"/>
                  </a:cubicBezTo>
                  <a:cubicBezTo>
                    <a:pt x="6638" y="7860"/>
                    <a:pt x="6567" y="7931"/>
                    <a:pt x="6558" y="8029"/>
                  </a:cubicBezTo>
                  <a:close/>
                  <a:moveTo>
                    <a:pt x="6736" y="9207"/>
                  </a:moveTo>
                  <a:cubicBezTo>
                    <a:pt x="6647" y="9198"/>
                    <a:pt x="6567" y="9278"/>
                    <a:pt x="6558" y="9358"/>
                  </a:cubicBezTo>
                  <a:cubicBezTo>
                    <a:pt x="6558" y="9448"/>
                    <a:pt x="6629" y="9528"/>
                    <a:pt x="6718" y="9537"/>
                  </a:cubicBezTo>
                  <a:cubicBezTo>
                    <a:pt x="6807" y="9537"/>
                    <a:pt x="6888" y="9465"/>
                    <a:pt x="6888" y="9376"/>
                  </a:cubicBezTo>
                  <a:cubicBezTo>
                    <a:pt x="6897" y="9296"/>
                    <a:pt x="6825" y="9216"/>
                    <a:pt x="6736" y="9207"/>
                  </a:cubicBezTo>
                  <a:close/>
                  <a:moveTo>
                    <a:pt x="6727" y="8520"/>
                  </a:moveTo>
                  <a:cubicBezTo>
                    <a:pt x="6629" y="8529"/>
                    <a:pt x="6558" y="8600"/>
                    <a:pt x="6558" y="8689"/>
                  </a:cubicBezTo>
                  <a:cubicBezTo>
                    <a:pt x="6558" y="8778"/>
                    <a:pt x="6638" y="8859"/>
                    <a:pt x="6736" y="8850"/>
                  </a:cubicBezTo>
                  <a:cubicBezTo>
                    <a:pt x="6825" y="8850"/>
                    <a:pt x="6897" y="8770"/>
                    <a:pt x="6888" y="8680"/>
                  </a:cubicBezTo>
                  <a:cubicBezTo>
                    <a:pt x="6888" y="8591"/>
                    <a:pt x="6816" y="8520"/>
                    <a:pt x="6727" y="8520"/>
                  </a:cubicBezTo>
                  <a:close/>
                  <a:moveTo>
                    <a:pt x="6727" y="7208"/>
                  </a:moveTo>
                  <a:cubicBezTo>
                    <a:pt x="6638" y="7208"/>
                    <a:pt x="6567" y="7280"/>
                    <a:pt x="6558" y="7360"/>
                  </a:cubicBezTo>
                  <a:cubicBezTo>
                    <a:pt x="6558" y="7449"/>
                    <a:pt x="6629" y="7530"/>
                    <a:pt x="6718" y="7538"/>
                  </a:cubicBezTo>
                  <a:cubicBezTo>
                    <a:pt x="6807" y="7538"/>
                    <a:pt x="6888" y="7458"/>
                    <a:pt x="6888" y="7369"/>
                  </a:cubicBezTo>
                  <a:cubicBezTo>
                    <a:pt x="6888" y="7289"/>
                    <a:pt x="6807" y="7208"/>
                    <a:pt x="6727" y="7208"/>
                  </a:cubicBezTo>
                  <a:close/>
                  <a:moveTo>
                    <a:pt x="6718" y="9867"/>
                  </a:moveTo>
                  <a:cubicBezTo>
                    <a:pt x="6629" y="9876"/>
                    <a:pt x="6575" y="9929"/>
                    <a:pt x="6567" y="10027"/>
                  </a:cubicBezTo>
                  <a:cubicBezTo>
                    <a:pt x="6558" y="10108"/>
                    <a:pt x="6638" y="10188"/>
                    <a:pt x="6718" y="10188"/>
                  </a:cubicBezTo>
                  <a:cubicBezTo>
                    <a:pt x="6807" y="10197"/>
                    <a:pt x="6888" y="10117"/>
                    <a:pt x="6888" y="10027"/>
                  </a:cubicBezTo>
                  <a:cubicBezTo>
                    <a:pt x="6888" y="9947"/>
                    <a:pt x="6807" y="9858"/>
                    <a:pt x="6718" y="9867"/>
                  </a:cubicBezTo>
                  <a:close/>
                  <a:moveTo>
                    <a:pt x="5906" y="8689"/>
                  </a:moveTo>
                  <a:cubicBezTo>
                    <a:pt x="5915" y="8787"/>
                    <a:pt x="5969" y="8841"/>
                    <a:pt x="6058" y="8850"/>
                  </a:cubicBezTo>
                  <a:cubicBezTo>
                    <a:pt x="6147" y="8859"/>
                    <a:pt x="6228" y="8778"/>
                    <a:pt x="6228" y="8689"/>
                  </a:cubicBezTo>
                  <a:cubicBezTo>
                    <a:pt x="6228" y="8609"/>
                    <a:pt x="6147" y="8529"/>
                    <a:pt x="6067" y="8529"/>
                  </a:cubicBezTo>
                  <a:cubicBezTo>
                    <a:pt x="5978" y="8529"/>
                    <a:pt x="5897" y="8609"/>
                    <a:pt x="5906" y="8689"/>
                  </a:cubicBezTo>
                  <a:close/>
                  <a:moveTo>
                    <a:pt x="6228" y="8038"/>
                  </a:moveTo>
                  <a:cubicBezTo>
                    <a:pt x="6228" y="7949"/>
                    <a:pt x="6156" y="7869"/>
                    <a:pt x="6067" y="7869"/>
                  </a:cubicBezTo>
                  <a:cubicBezTo>
                    <a:pt x="5987" y="7869"/>
                    <a:pt x="5906" y="7940"/>
                    <a:pt x="5906" y="8020"/>
                  </a:cubicBezTo>
                  <a:cubicBezTo>
                    <a:pt x="5897" y="8109"/>
                    <a:pt x="5978" y="8190"/>
                    <a:pt x="6067" y="8190"/>
                  </a:cubicBezTo>
                  <a:cubicBezTo>
                    <a:pt x="6147" y="8190"/>
                    <a:pt x="6219" y="8118"/>
                    <a:pt x="6228" y="8038"/>
                  </a:cubicBezTo>
                  <a:close/>
                  <a:moveTo>
                    <a:pt x="6888" y="6718"/>
                  </a:moveTo>
                  <a:cubicBezTo>
                    <a:pt x="6888" y="6629"/>
                    <a:pt x="6807" y="6548"/>
                    <a:pt x="6727" y="6548"/>
                  </a:cubicBezTo>
                  <a:cubicBezTo>
                    <a:pt x="6638" y="6548"/>
                    <a:pt x="6567" y="6629"/>
                    <a:pt x="6567" y="6709"/>
                  </a:cubicBezTo>
                  <a:cubicBezTo>
                    <a:pt x="6558" y="6798"/>
                    <a:pt x="6638" y="6878"/>
                    <a:pt x="6727" y="6869"/>
                  </a:cubicBezTo>
                  <a:cubicBezTo>
                    <a:pt x="6807" y="6869"/>
                    <a:pt x="6879" y="6798"/>
                    <a:pt x="6888" y="6718"/>
                  </a:cubicBezTo>
                  <a:close/>
                  <a:moveTo>
                    <a:pt x="6067" y="9207"/>
                  </a:moveTo>
                  <a:cubicBezTo>
                    <a:pt x="5987" y="9207"/>
                    <a:pt x="5906" y="9287"/>
                    <a:pt x="5906" y="9376"/>
                  </a:cubicBezTo>
                  <a:cubicBezTo>
                    <a:pt x="5906" y="9456"/>
                    <a:pt x="5978" y="9528"/>
                    <a:pt x="6058" y="9528"/>
                  </a:cubicBezTo>
                  <a:cubicBezTo>
                    <a:pt x="6147" y="9537"/>
                    <a:pt x="6228" y="9456"/>
                    <a:pt x="6228" y="9367"/>
                  </a:cubicBezTo>
                  <a:cubicBezTo>
                    <a:pt x="6228" y="9287"/>
                    <a:pt x="6156" y="9216"/>
                    <a:pt x="6067" y="9207"/>
                  </a:cubicBezTo>
                  <a:close/>
                  <a:moveTo>
                    <a:pt x="5906" y="7369"/>
                  </a:moveTo>
                  <a:cubicBezTo>
                    <a:pt x="5906" y="7449"/>
                    <a:pt x="5978" y="7530"/>
                    <a:pt x="6058" y="7530"/>
                  </a:cubicBezTo>
                  <a:cubicBezTo>
                    <a:pt x="6147" y="7530"/>
                    <a:pt x="6228" y="7449"/>
                    <a:pt x="6228" y="7369"/>
                  </a:cubicBezTo>
                  <a:cubicBezTo>
                    <a:pt x="6219" y="7289"/>
                    <a:pt x="6147" y="7208"/>
                    <a:pt x="6067" y="7208"/>
                  </a:cubicBezTo>
                  <a:cubicBezTo>
                    <a:pt x="5987" y="7208"/>
                    <a:pt x="5906" y="7289"/>
                    <a:pt x="5906" y="7369"/>
                  </a:cubicBezTo>
                  <a:close/>
                  <a:moveTo>
                    <a:pt x="6879" y="10688"/>
                  </a:moveTo>
                  <a:cubicBezTo>
                    <a:pt x="6879" y="10607"/>
                    <a:pt x="6807" y="10527"/>
                    <a:pt x="6718" y="10527"/>
                  </a:cubicBezTo>
                  <a:cubicBezTo>
                    <a:pt x="6638" y="10536"/>
                    <a:pt x="6567" y="10607"/>
                    <a:pt x="6567" y="10688"/>
                  </a:cubicBezTo>
                  <a:cubicBezTo>
                    <a:pt x="6567" y="10777"/>
                    <a:pt x="6647" y="10848"/>
                    <a:pt x="6727" y="10848"/>
                  </a:cubicBezTo>
                  <a:cubicBezTo>
                    <a:pt x="6807" y="10848"/>
                    <a:pt x="6888" y="10768"/>
                    <a:pt x="6879" y="10688"/>
                  </a:cubicBezTo>
                  <a:close/>
                  <a:moveTo>
                    <a:pt x="5906" y="10027"/>
                  </a:moveTo>
                  <a:cubicBezTo>
                    <a:pt x="5906" y="10108"/>
                    <a:pt x="5978" y="10188"/>
                    <a:pt x="6067" y="10188"/>
                  </a:cubicBezTo>
                  <a:cubicBezTo>
                    <a:pt x="6147" y="10188"/>
                    <a:pt x="6219" y="10117"/>
                    <a:pt x="6228" y="10036"/>
                  </a:cubicBezTo>
                  <a:cubicBezTo>
                    <a:pt x="6228" y="9947"/>
                    <a:pt x="6147" y="9876"/>
                    <a:pt x="6067" y="9876"/>
                  </a:cubicBezTo>
                  <a:cubicBezTo>
                    <a:pt x="5987" y="9867"/>
                    <a:pt x="5906" y="9947"/>
                    <a:pt x="5906" y="10027"/>
                  </a:cubicBezTo>
                  <a:close/>
                  <a:moveTo>
                    <a:pt x="6058" y="6557"/>
                  </a:moveTo>
                  <a:cubicBezTo>
                    <a:pt x="5969" y="6566"/>
                    <a:pt x="5915" y="6620"/>
                    <a:pt x="5915" y="6709"/>
                  </a:cubicBezTo>
                  <a:cubicBezTo>
                    <a:pt x="5906" y="6798"/>
                    <a:pt x="5987" y="6869"/>
                    <a:pt x="6067" y="6869"/>
                  </a:cubicBezTo>
                  <a:cubicBezTo>
                    <a:pt x="6147" y="6869"/>
                    <a:pt x="6228" y="6789"/>
                    <a:pt x="6219" y="6709"/>
                  </a:cubicBezTo>
                  <a:cubicBezTo>
                    <a:pt x="6219" y="6620"/>
                    <a:pt x="6138" y="6548"/>
                    <a:pt x="6058" y="6557"/>
                  </a:cubicBezTo>
                  <a:close/>
                  <a:moveTo>
                    <a:pt x="5541" y="8689"/>
                  </a:moveTo>
                  <a:cubicBezTo>
                    <a:pt x="5532" y="8600"/>
                    <a:pt x="5478" y="8547"/>
                    <a:pt x="5398" y="8538"/>
                  </a:cubicBezTo>
                  <a:cubicBezTo>
                    <a:pt x="5309" y="8520"/>
                    <a:pt x="5228" y="8600"/>
                    <a:pt x="5228" y="8680"/>
                  </a:cubicBezTo>
                  <a:cubicBezTo>
                    <a:pt x="5219" y="8761"/>
                    <a:pt x="5300" y="8841"/>
                    <a:pt x="5380" y="8841"/>
                  </a:cubicBezTo>
                  <a:cubicBezTo>
                    <a:pt x="5460" y="8850"/>
                    <a:pt x="5541" y="8770"/>
                    <a:pt x="5541" y="8689"/>
                  </a:cubicBezTo>
                  <a:close/>
                  <a:moveTo>
                    <a:pt x="6870" y="6040"/>
                  </a:moveTo>
                  <a:cubicBezTo>
                    <a:pt x="6879" y="5951"/>
                    <a:pt x="6834" y="5897"/>
                    <a:pt x="6736" y="5879"/>
                  </a:cubicBezTo>
                  <a:cubicBezTo>
                    <a:pt x="6647" y="5870"/>
                    <a:pt x="6575" y="5933"/>
                    <a:pt x="6575" y="6022"/>
                  </a:cubicBezTo>
                  <a:cubicBezTo>
                    <a:pt x="6575" y="6120"/>
                    <a:pt x="6620" y="6165"/>
                    <a:pt x="6718" y="6182"/>
                  </a:cubicBezTo>
                  <a:cubicBezTo>
                    <a:pt x="6807" y="6174"/>
                    <a:pt x="6870" y="6138"/>
                    <a:pt x="6870" y="6040"/>
                  </a:cubicBezTo>
                  <a:close/>
                  <a:moveTo>
                    <a:pt x="5532" y="8038"/>
                  </a:moveTo>
                  <a:cubicBezTo>
                    <a:pt x="5532" y="7940"/>
                    <a:pt x="5487" y="7886"/>
                    <a:pt x="5389" y="7877"/>
                  </a:cubicBezTo>
                  <a:cubicBezTo>
                    <a:pt x="5300" y="7877"/>
                    <a:pt x="5228" y="7940"/>
                    <a:pt x="5237" y="8029"/>
                  </a:cubicBezTo>
                  <a:cubicBezTo>
                    <a:pt x="5237" y="8127"/>
                    <a:pt x="5291" y="8172"/>
                    <a:pt x="5380" y="8181"/>
                  </a:cubicBezTo>
                  <a:cubicBezTo>
                    <a:pt x="5478" y="8172"/>
                    <a:pt x="5532" y="8127"/>
                    <a:pt x="5532" y="8038"/>
                  </a:cubicBezTo>
                  <a:close/>
                  <a:moveTo>
                    <a:pt x="5237" y="9367"/>
                  </a:moveTo>
                  <a:cubicBezTo>
                    <a:pt x="5237" y="9465"/>
                    <a:pt x="5282" y="9510"/>
                    <a:pt x="5380" y="9519"/>
                  </a:cubicBezTo>
                  <a:cubicBezTo>
                    <a:pt x="5469" y="9528"/>
                    <a:pt x="5541" y="9456"/>
                    <a:pt x="5532" y="9367"/>
                  </a:cubicBezTo>
                  <a:cubicBezTo>
                    <a:pt x="5532" y="9278"/>
                    <a:pt x="5478" y="9225"/>
                    <a:pt x="5380" y="9225"/>
                  </a:cubicBezTo>
                  <a:cubicBezTo>
                    <a:pt x="5291" y="9225"/>
                    <a:pt x="5237" y="9278"/>
                    <a:pt x="5237" y="9367"/>
                  </a:cubicBezTo>
                  <a:close/>
                  <a:moveTo>
                    <a:pt x="5389" y="7226"/>
                  </a:moveTo>
                  <a:cubicBezTo>
                    <a:pt x="5291" y="7226"/>
                    <a:pt x="5237" y="7280"/>
                    <a:pt x="5237" y="7369"/>
                  </a:cubicBezTo>
                  <a:cubicBezTo>
                    <a:pt x="5237" y="7458"/>
                    <a:pt x="5291" y="7512"/>
                    <a:pt x="5380" y="7521"/>
                  </a:cubicBezTo>
                  <a:cubicBezTo>
                    <a:pt x="5478" y="7521"/>
                    <a:pt x="5523" y="7467"/>
                    <a:pt x="5532" y="7378"/>
                  </a:cubicBezTo>
                  <a:cubicBezTo>
                    <a:pt x="5523" y="7280"/>
                    <a:pt x="5478" y="7226"/>
                    <a:pt x="5389" y="7226"/>
                  </a:cubicBezTo>
                  <a:close/>
                  <a:moveTo>
                    <a:pt x="5915" y="10696"/>
                  </a:moveTo>
                  <a:cubicBezTo>
                    <a:pt x="5924" y="10786"/>
                    <a:pt x="5978" y="10839"/>
                    <a:pt x="6076" y="10839"/>
                  </a:cubicBezTo>
                  <a:cubicBezTo>
                    <a:pt x="6165" y="10830"/>
                    <a:pt x="6219" y="10777"/>
                    <a:pt x="6210" y="10679"/>
                  </a:cubicBezTo>
                  <a:cubicBezTo>
                    <a:pt x="6210" y="10589"/>
                    <a:pt x="6147" y="10545"/>
                    <a:pt x="6058" y="10545"/>
                  </a:cubicBezTo>
                  <a:cubicBezTo>
                    <a:pt x="5969" y="10554"/>
                    <a:pt x="5915" y="10598"/>
                    <a:pt x="5915" y="10696"/>
                  </a:cubicBezTo>
                  <a:close/>
                  <a:moveTo>
                    <a:pt x="6727" y="11223"/>
                  </a:moveTo>
                  <a:cubicBezTo>
                    <a:pt x="6638" y="11223"/>
                    <a:pt x="6575" y="11276"/>
                    <a:pt x="6575" y="11366"/>
                  </a:cubicBezTo>
                  <a:cubicBezTo>
                    <a:pt x="6575" y="11464"/>
                    <a:pt x="6629" y="11517"/>
                    <a:pt x="6718" y="11517"/>
                  </a:cubicBezTo>
                  <a:cubicBezTo>
                    <a:pt x="6816" y="11517"/>
                    <a:pt x="6861" y="11464"/>
                    <a:pt x="6870" y="11374"/>
                  </a:cubicBezTo>
                  <a:cubicBezTo>
                    <a:pt x="6870" y="11285"/>
                    <a:pt x="6816" y="11223"/>
                    <a:pt x="6727" y="11223"/>
                  </a:cubicBezTo>
                  <a:close/>
                  <a:moveTo>
                    <a:pt x="5237" y="10036"/>
                  </a:moveTo>
                  <a:cubicBezTo>
                    <a:pt x="5246" y="10126"/>
                    <a:pt x="5291" y="10170"/>
                    <a:pt x="5380" y="10179"/>
                  </a:cubicBezTo>
                  <a:cubicBezTo>
                    <a:pt x="5460" y="10179"/>
                    <a:pt x="5532" y="10117"/>
                    <a:pt x="5532" y="10027"/>
                  </a:cubicBezTo>
                  <a:cubicBezTo>
                    <a:pt x="5523" y="9938"/>
                    <a:pt x="5478" y="9894"/>
                    <a:pt x="5398" y="9885"/>
                  </a:cubicBezTo>
                  <a:cubicBezTo>
                    <a:pt x="5300" y="9885"/>
                    <a:pt x="5237" y="9947"/>
                    <a:pt x="5237" y="10036"/>
                  </a:cubicBezTo>
                  <a:close/>
                  <a:moveTo>
                    <a:pt x="4729" y="8547"/>
                  </a:moveTo>
                  <a:cubicBezTo>
                    <a:pt x="4648" y="8538"/>
                    <a:pt x="4577" y="8600"/>
                    <a:pt x="4577" y="8689"/>
                  </a:cubicBezTo>
                  <a:cubicBezTo>
                    <a:pt x="4586" y="8778"/>
                    <a:pt x="4631" y="8823"/>
                    <a:pt x="4720" y="8832"/>
                  </a:cubicBezTo>
                  <a:cubicBezTo>
                    <a:pt x="4800" y="8841"/>
                    <a:pt x="4872" y="8778"/>
                    <a:pt x="4872" y="8671"/>
                  </a:cubicBezTo>
                  <a:cubicBezTo>
                    <a:pt x="4863" y="8600"/>
                    <a:pt x="4818" y="8547"/>
                    <a:pt x="4729" y="8547"/>
                  </a:cubicBezTo>
                  <a:close/>
                  <a:moveTo>
                    <a:pt x="5380" y="6566"/>
                  </a:moveTo>
                  <a:cubicBezTo>
                    <a:pt x="5300" y="6566"/>
                    <a:pt x="5246" y="6620"/>
                    <a:pt x="5237" y="6700"/>
                  </a:cubicBezTo>
                  <a:cubicBezTo>
                    <a:pt x="5228" y="6789"/>
                    <a:pt x="5291" y="6852"/>
                    <a:pt x="5380" y="6860"/>
                  </a:cubicBezTo>
                  <a:cubicBezTo>
                    <a:pt x="5460" y="6860"/>
                    <a:pt x="5532" y="6798"/>
                    <a:pt x="5532" y="6718"/>
                  </a:cubicBezTo>
                  <a:cubicBezTo>
                    <a:pt x="5532" y="6629"/>
                    <a:pt x="5469" y="6566"/>
                    <a:pt x="5380" y="6566"/>
                  </a:cubicBezTo>
                  <a:close/>
                  <a:moveTo>
                    <a:pt x="6058" y="5888"/>
                  </a:moveTo>
                  <a:cubicBezTo>
                    <a:pt x="5969" y="5888"/>
                    <a:pt x="5924" y="5942"/>
                    <a:pt x="5924" y="6031"/>
                  </a:cubicBezTo>
                  <a:cubicBezTo>
                    <a:pt x="5924" y="6120"/>
                    <a:pt x="5978" y="6174"/>
                    <a:pt x="6067" y="6174"/>
                  </a:cubicBezTo>
                  <a:cubicBezTo>
                    <a:pt x="6156" y="6174"/>
                    <a:pt x="6210" y="6111"/>
                    <a:pt x="6210" y="6022"/>
                  </a:cubicBezTo>
                  <a:cubicBezTo>
                    <a:pt x="6210" y="5942"/>
                    <a:pt x="6147" y="5879"/>
                    <a:pt x="6058" y="5888"/>
                  </a:cubicBezTo>
                  <a:close/>
                  <a:moveTo>
                    <a:pt x="6727" y="5228"/>
                  </a:moveTo>
                  <a:cubicBezTo>
                    <a:pt x="6647" y="5219"/>
                    <a:pt x="6575" y="5290"/>
                    <a:pt x="6584" y="5371"/>
                  </a:cubicBezTo>
                  <a:cubicBezTo>
                    <a:pt x="6584" y="5460"/>
                    <a:pt x="6629" y="5513"/>
                    <a:pt x="6718" y="5513"/>
                  </a:cubicBezTo>
                  <a:cubicBezTo>
                    <a:pt x="6807" y="5522"/>
                    <a:pt x="6870" y="5460"/>
                    <a:pt x="6870" y="5353"/>
                  </a:cubicBezTo>
                  <a:cubicBezTo>
                    <a:pt x="6861" y="5281"/>
                    <a:pt x="6816" y="5237"/>
                    <a:pt x="6727" y="5228"/>
                  </a:cubicBezTo>
                  <a:close/>
                  <a:moveTo>
                    <a:pt x="4729" y="9225"/>
                  </a:moveTo>
                  <a:cubicBezTo>
                    <a:pt x="4648" y="9225"/>
                    <a:pt x="4586" y="9287"/>
                    <a:pt x="4586" y="9367"/>
                  </a:cubicBezTo>
                  <a:cubicBezTo>
                    <a:pt x="4577" y="9456"/>
                    <a:pt x="4648" y="9519"/>
                    <a:pt x="4729" y="9510"/>
                  </a:cubicBezTo>
                  <a:cubicBezTo>
                    <a:pt x="4818" y="9510"/>
                    <a:pt x="4863" y="9456"/>
                    <a:pt x="4872" y="9385"/>
                  </a:cubicBezTo>
                  <a:cubicBezTo>
                    <a:pt x="4872" y="9296"/>
                    <a:pt x="4809" y="9233"/>
                    <a:pt x="4729" y="9225"/>
                  </a:cubicBezTo>
                  <a:close/>
                  <a:moveTo>
                    <a:pt x="6210" y="11383"/>
                  </a:moveTo>
                  <a:cubicBezTo>
                    <a:pt x="6219" y="11303"/>
                    <a:pt x="6156" y="11232"/>
                    <a:pt x="6067" y="11232"/>
                  </a:cubicBezTo>
                  <a:cubicBezTo>
                    <a:pt x="5987" y="11223"/>
                    <a:pt x="5924" y="11285"/>
                    <a:pt x="5924" y="11374"/>
                  </a:cubicBezTo>
                  <a:cubicBezTo>
                    <a:pt x="5924" y="11464"/>
                    <a:pt x="5978" y="11499"/>
                    <a:pt x="6058" y="11517"/>
                  </a:cubicBezTo>
                  <a:cubicBezTo>
                    <a:pt x="6147" y="11508"/>
                    <a:pt x="6201" y="11473"/>
                    <a:pt x="6210" y="11383"/>
                  </a:cubicBezTo>
                  <a:close/>
                  <a:moveTo>
                    <a:pt x="4872" y="8038"/>
                  </a:moveTo>
                  <a:cubicBezTo>
                    <a:pt x="4872" y="7949"/>
                    <a:pt x="4809" y="7886"/>
                    <a:pt x="4720" y="7886"/>
                  </a:cubicBezTo>
                  <a:cubicBezTo>
                    <a:pt x="4640" y="7886"/>
                    <a:pt x="4586" y="7940"/>
                    <a:pt x="4577" y="8029"/>
                  </a:cubicBezTo>
                  <a:cubicBezTo>
                    <a:pt x="4577" y="8109"/>
                    <a:pt x="4640" y="8172"/>
                    <a:pt x="4729" y="8172"/>
                  </a:cubicBezTo>
                  <a:cubicBezTo>
                    <a:pt x="4809" y="8172"/>
                    <a:pt x="4863" y="8118"/>
                    <a:pt x="4872" y="8038"/>
                  </a:cubicBezTo>
                  <a:close/>
                  <a:moveTo>
                    <a:pt x="5389" y="10545"/>
                  </a:moveTo>
                  <a:cubicBezTo>
                    <a:pt x="5309" y="10536"/>
                    <a:pt x="5246" y="10598"/>
                    <a:pt x="5237" y="10688"/>
                  </a:cubicBezTo>
                  <a:cubicBezTo>
                    <a:pt x="5237" y="10768"/>
                    <a:pt x="5300" y="10830"/>
                    <a:pt x="5389" y="10830"/>
                  </a:cubicBezTo>
                  <a:cubicBezTo>
                    <a:pt x="5469" y="10830"/>
                    <a:pt x="5514" y="10777"/>
                    <a:pt x="5532" y="10696"/>
                  </a:cubicBezTo>
                  <a:cubicBezTo>
                    <a:pt x="5523" y="10607"/>
                    <a:pt x="5478" y="10554"/>
                    <a:pt x="5389" y="10545"/>
                  </a:cubicBezTo>
                  <a:close/>
                  <a:moveTo>
                    <a:pt x="4586" y="10027"/>
                  </a:moveTo>
                  <a:cubicBezTo>
                    <a:pt x="4586" y="10117"/>
                    <a:pt x="4631" y="10170"/>
                    <a:pt x="4720" y="10170"/>
                  </a:cubicBezTo>
                  <a:cubicBezTo>
                    <a:pt x="4800" y="10179"/>
                    <a:pt x="4872" y="10108"/>
                    <a:pt x="4863" y="10027"/>
                  </a:cubicBezTo>
                  <a:cubicBezTo>
                    <a:pt x="4863" y="9938"/>
                    <a:pt x="4809" y="9894"/>
                    <a:pt x="4720" y="9885"/>
                  </a:cubicBezTo>
                  <a:cubicBezTo>
                    <a:pt x="4640" y="9894"/>
                    <a:pt x="4586" y="9938"/>
                    <a:pt x="4586" y="10027"/>
                  </a:cubicBezTo>
                  <a:close/>
                  <a:moveTo>
                    <a:pt x="5924" y="5371"/>
                  </a:moveTo>
                  <a:cubicBezTo>
                    <a:pt x="5924" y="5460"/>
                    <a:pt x="5978" y="5513"/>
                    <a:pt x="6067" y="5513"/>
                  </a:cubicBezTo>
                  <a:cubicBezTo>
                    <a:pt x="6147" y="5513"/>
                    <a:pt x="6219" y="5442"/>
                    <a:pt x="6210" y="5362"/>
                  </a:cubicBezTo>
                  <a:cubicBezTo>
                    <a:pt x="6201" y="5273"/>
                    <a:pt x="6147" y="5237"/>
                    <a:pt x="6058" y="5228"/>
                  </a:cubicBezTo>
                  <a:cubicBezTo>
                    <a:pt x="5978" y="5237"/>
                    <a:pt x="5924" y="5290"/>
                    <a:pt x="5924" y="5371"/>
                  </a:cubicBezTo>
                  <a:close/>
                  <a:moveTo>
                    <a:pt x="4729" y="7226"/>
                  </a:moveTo>
                  <a:cubicBezTo>
                    <a:pt x="4648" y="7226"/>
                    <a:pt x="4586" y="7289"/>
                    <a:pt x="4586" y="7369"/>
                  </a:cubicBezTo>
                  <a:cubicBezTo>
                    <a:pt x="4577" y="7458"/>
                    <a:pt x="4648" y="7521"/>
                    <a:pt x="4729" y="7512"/>
                  </a:cubicBezTo>
                  <a:cubicBezTo>
                    <a:pt x="4818" y="7512"/>
                    <a:pt x="4863" y="7458"/>
                    <a:pt x="4872" y="7369"/>
                  </a:cubicBezTo>
                  <a:cubicBezTo>
                    <a:pt x="4863" y="7289"/>
                    <a:pt x="4818" y="7235"/>
                    <a:pt x="4729" y="7226"/>
                  </a:cubicBezTo>
                  <a:close/>
                  <a:moveTo>
                    <a:pt x="6727" y="11892"/>
                  </a:moveTo>
                  <a:cubicBezTo>
                    <a:pt x="6638" y="11892"/>
                    <a:pt x="6584" y="11945"/>
                    <a:pt x="6584" y="12026"/>
                  </a:cubicBezTo>
                  <a:cubicBezTo>
                    <a:pt x="6575" y="12115"/>
                    <a:pt x="6647" y="12177"/>
                    <a:pt x="6736" y="12168"/>
                  </a:cubicBezTo>
                  <a:cubicBezTo>
                    <a:pt x="6816" y="12160"/>
                    <a:pt x="6861" y="12115"/>
                    <a:pt x="6870" y="12044"/>
                  </a:cubicBezTo>
                  <a:cubicBezTo>
                    <a:pt x="6861" y="11945"/>
                    <a:pt x="6798" y="11883"/>
                    <a:pt x="6727" y="11892"/>
                  </a:cubicBezTo>
                  <a:close/>
                  <a:moveTo>
                    <a:pt x="5523" y="6031"/>
                  </a:moveTo>
                  <a:cubicBezTo>
                    <a:pt x="5523" y="5942"/>
                    <a:pt x="5469" y="5897"/>
                    <a:pt x="5389" y="5888"/>
                  </a:cubicBezTo>
                  <a:cubicBezTo>
                    <a:pt x="5300" y="5888"/>
                    <a:pt x="5237" y="5959"/>
                    <a:pt x="5246" y="6040"/>
                  </a:cubicBezTo>
                  <a:cubicBezTo>
                    <a:pt x="5246" y="6129"/>
                    <a:pt x="5300" y="6165"/>
                    <a:pt x="5389" y="6174"/>
                  </a:cubicBezTo>
                  <a:cubicBezTo>
                    <a:pt x="5469" y="6165"/>
                    <a:pt x="5523" y="6120"/>
                    <a:pt x="5523" y="6031"/>
                  </a:cubicBezTo>
                  <a:close/>
                  <a:moveTo>
                    <a:pt x="4729" y="6575"/>
                  </a:moveTo>
                  <a:cubicBezTo>
                    <a:pt x="4640" y="6575"/>
                    <a:pt x="4586" y="6620"/>
                    <a:pt x="4586" y="6709"/>
                  </a:cubicBezTo>
                  <a:cubicBezTo>
                    <a:pt x="4586" y="6798"/>
                    <a:pt x="4640" y="6852"/>
                    <a:pt x="4720" y="6852"/>
                  </a:cubicBezTo>
                  <a:cubicBezTo>
                    <a:pt x="4809" y="6852"/>
                    <a:pt x="4854" y="6798"/>
                    <a:pt x="4872" y="6718"/>
                  </a:cubicBezTo>
                  <a:cubicBezTo>
                    <a:pt x="4863" y="6629"/>
                    <a:pt x="4818" y="6575"/>
                    <a:pt x="4729" y="6575"/>
                  </a:cubicBezTo>
                  <a:close/>
                  <a:moveTo>
                    <a:pt x="5389" y="5237"/>
                  </a:moveTo>
                  <a:cubicBezTo>
                    <a:pt x="5309" y="5228"/>
                    <a:pt x="5246" y="5281"/>
                    <a:pt x="5246" y="5371"/>
                  </a:cubicBezTo>
                  <a:cubicBezTo>
                    <a:pt x="5246" y="5451"/>
                    <a:pt x="5300" y="5504"/>
                    <a:pt x="5380" y="5504"/>
                  </a:cubicBezTo>
                  <a:cubicBezTo>
                    <a:pt x="5460" y="5513"/>
                    <a:pt x="5505" y="5460"/>
                    <a:pt x="5523" y="5371"/>
                  </a:cubicBezTo>
                  <a:cubicBezTo>
                    <a:pt x="5514" y="5299"/>
                    <a:pt x="5469" y="5237"/>
                    <a:pt x="5389" y="5237"/>
                  </a:cubicBezTo>
                  <a:close/>
                  <a:moveTo>
                    <a:pt x="4863" y="10688"/>
                  </a:moveTo>
                  <a:cubicBezTo>
                    <a:pt x="4863" y="10607"/>
                    <a:pt x="4809" y="10554"/>
                    <a:pt x="4738" y="10554"/>
                  </a:cubicBezTo>
                  <a:cubicBezTo>
                    <a:pt x="4648" y="10545"/>
                    <a:pt x="4595" y="10598"/>
                    <a:pt x="4586" y="10679"/>
                  </a:cubicBezTo>
                  <a:cubicBezTo>
                    <a:pt x="4586" y="10768"/>
                    <a:pt x="4640" y="10812"/>
                    <a:pt x="4720" y="10830"/>
                  </a:cubicBezTo>
                  <a:cubicBezTo>
                    <a:pt x="4809" y="10821"/>
                    <a:pt x="4863" y="10777"/>
                    <a:pt x="4863" y="10688"/>
                  </a:cubicBezTo>
                  <a:close/>
                  <a:moveTo>
                    <a:pt x="6584" y="4719"/>
                  </a:moveTo>
                  <a:cubicBezTo>
                    <a:pt x="6593" y="4800"/>
                    <a:pt x="6638" y="4853"/>
                    <a:pt x="6718" y="4853"/>
                  </a:cubicBezTo>
                  <a:cubicBezTo>
                    <a:pt x="6807" y="4853"/>
                    <a:pt x="6861" y="4800"/>
                    <a:pt x="6861" y="4711"/>
                  </a:cubicBezTo>
                  <a:cubicBezTo>
                    <a:pt x="6861" y="4630"/>
                    <a:pt x="6807" y="4586"/>
                    <a:pt x="6718" y="4568"/>
                  </a:cubicBezTo>
                  <a:cubicBezTo>
                    <a:pt x="6638" y="4586"/>
                    <a:pt x="6584" y="4630"/>
                    <a:pt x="6584" y="4719"/>
                  </a:cubicBezTo>
                  <a:close/>
                  <a:moveTo>
                    <a:pt x="4060" y="8547"/>
                  </a:moveTo>
                  <a:cubicBezTo>
                    <a:pt x="3979" y="8555"/>
                    <a:pt x="3935" y="8600"/>
                    <a:pt x="3926" y="8680"/>
                  </a:cubicBezTo>
                  <a:cubicBezTo>
                    <a:pt x="3926" y="8770"/>
                    <a:pt x="3979" y="8823"/>
                    <a:pt x="4060" y="8823"/>
                  </a:cubicBezTo>
                  <a:cubicBezTo>
                    <a:pt x="4149" y="8832"/>
                    <a:pt x="4194" y="8770"/>
                    <a:pt x="4211" y="8689"/>
                  </a:cubicBezTo>
                  <a:cubicBezTo>
                    <a:pt x="4194" y="8600"/>
                    <a:pt x="4149" y="8547"/>
                    <a:pt x="4060" y="8547"/>
                  </a:cubicBezTo>
                  <a:close/>
                  <a:moveTo>
                    <a:pt x="5389" y="11232"/>
                  </a:moveTo>
                  <a:cubicBezTo>
                    <a:pt x="5300" y="11232"/>
                    <a:pt x="5246" y="11285"/>
                    <a:pt x="5246" y="11366"/>
                  </a:cubicBezTo>
                  <a:cubicBezTo>
                    <a:pt x="5237" y="11455"/>
                    <a:pt x="5291" y="11508"/>
                    <a:pt x="5380" y="11508"/>
                  </a:cubicBezTo>
                  <a:cubicBezTo>
                    <a:pt x="5469" y="11517"/>
                    <a:pt x="5514" y="11455"/>
                    <a:pt x="5523" y="11374"/>
                  </a:cubicBezTo>
                  <a:cubicBezTo>
                    <a:pt x="5514" y="11294"/>
                    <a:pt x="5478" y="11232"/>
                    <a:pt x="5389" y="11232"/>
                  </a:cubicBezTo>
                  <a:close/>
                  <a:moveTo>
                    <a:pt x="5924" y="12026"/>
                  </a:moveTo>
                  <a:cubicBezTo>
                    <a:pt x="5924" y="12106"/>
                    <a:pt x="5978" y="12160"/>
                    <a:pt x="6058" y="12168"/>
                  </a:cubicBezTo>
                  <a:cubicBezTo>
                    <a:pt x="6138" y="12177"/>
                    <a:pt x="6201" y="12124"/>
                    <a:pt x="6201" y="12035"/>
                  </a:cubicBezTo>
                  <a:cubicBezTo>
                    <a:pt x="6210" y="11954"/>
                    <a:pt x="6156" y="11901"/>
                    <a:pt x="6067" y="11892"/>
                  </a:cubicBezTo>
                  <a:cubicBezTo>
                    <a:pt x="5987" y="11901"/>
                    <a:pt x="5933" y="11937"/>
                    <a:pt x="5924" y="12026"/>
                  </a:cubicBezTo>
                  <a:close/>
                  <a:moveTo>
                    <a:pt x="4060" y="7895"/>
                  </a:moveTo>
                  <a:cubicBezTo>
                    <a:pt x="3979" y="7895"/>
                    <a:pt x="3926" y="7949"/>
                    <a:pt x="3926" y="8029"/>
                  </a:cubicBezTo>
                  <a:cubicBezTo>
                    <a:pt x="3926" y="8118"/>
                    <a:pt x="3979" y="8172"/>
                    <a:pt x="4069" y="8172"/>
                  </a:cubicBezTo>
                  <a:cubicBezTo>
                    <a:pt x="4158" y="8172"/>
                    <a:pt x="4194" y="8109"/>
                    <a:pt x="4211" y="8029"/>
                  </a:cubicBezTo>
                  <a:cubicBezTo>
                    <a:pt x="4194" y="7940"/>
                    <a:pt x="4149" y="7886"/>
                    <a:pt x="4060" y="7895"/>
                  </a:cubicBezTo>
                  <a:close/>
                  <a:moveTo>
                    <a:pt x="4069" y="9233"/>
                  </a:moveTo>
                  <a:cubicBezTo>
                    <a:pt x="3979" y="9233"/>
                    <a:pt x="3926" y="9287"/>
                    <a:pt x="3926" y="9376"/>
                  </a:cubicBezTo>
                  <a:cubicBezTo>
                    <a:pt x="3926" y="9456"/>
                    <a:pt x="3979" y="9510"/>
                    <a:pt x="4060" y="9510"/>
                  </a:cubicBezTo>
                  <a:cubicBezTo>
                    <a:pt x="4149" y="9510"/>
                    <a:pt x="4194" y="9456"/>
                    <a:pt x="4202" y="9367"/>
                  </a:cubicBezTo>
                  <a:cubicBezTo>
                    <a:pt x="4194" y="9287"/>
                    <a:pt x="4149" y="9233"/>
                    <a:pt x="4069" y="9233"/>
                  </a:cubicBezTo>
                  <a:close/>
                  <a:moveTo>
                    <a:pt x="4202" y="10036"/>
                  </a:moveTo>
                  <a:cubicBezTo>
                    <a:pt x="4202" y="9956"/>
                    <a:pt x="4149" y="9903"/>
                    <a:pt x="4069" y="9894"/>
                  </a:cubicBezTo>
                  <a:cubicBezTo>
                    <a:pt x="3997" y="9885"/>
                    <a:pt x="3926" y="9956"/>
                    <a:pt x="3926" y="10027"/>
                  </a:cubicBezTo>
                  <a:cubicBezTo>
                    <a:pt x="3935" y="10117"/>
                    <a:pt x="3988" y="10152"/>
                    <a:pt x="4069" y="10170"/>
                  </a:cubicBezTo>
                  <a:cubicBezTo>
                    <a:pt x="4140" y="10161"/>
                    <a:pt x="4202" y="10117"/>
                    <a:pt x="4202" y="10036"/>
                  </a:cubicBezTo>
                  <a:close/>
                  <a:moveTo>
                    <a:pt x="6593" y="12686"/>
                  </a:moveTo>
                  <a:cubicBezTo>
                    <a:pt x="6584" y="12766"/>
                    <a:pt x="6638" y="12811"/>
                    <a:pt x="6718" y="12820"/>
                  </a:cubicBezTo>
                  <a:cubicBezTo>
                    <a:pt x="6790" y="12838"/>
                    <a:pt x="6861" y="12766"/>
                    <a:pt x="6861" y="12686"/>
                  </a:cubicBezTo>
                  <a:cubicBezTo>
                    <a:pt x="6861" y="12606"/>
                    <a:pt x="6807" y="12561"/>
                    <a:pt x="6727" y="12552"/>
                  </a:cubicBezTo>
                  <a:cubicBezTo>
                    <a:pt x="6647" y="12561"/>
                    <a:pt x="6593" y="12606"/>
                    <a:pt x="6593" y="12686"/>
                  </a:cubicBezTo>
                  <a:close/>
                  <a:moveTo>
                    <a:pt x="4729" y="5897"/>
                  </a:moveTo>
                  <a:cubicBezTo>
                    <a:pt x="4640" y="5897"/>
                    <a:pt x="4586" y="5951"/>
                    <a:pt x="4586" y="6031"/>
                  </a:cubicBezTo>
                  <a:cubicBezTo>
                    <a:pt x="4586" y="6111"/>
                    <a:pt x="4640" y="6165"/>
                    <a:pt x="4720" y="6165"/>
                  </a:cubicBezTo>
                  <a:cubicBezTo>
                    <a:pt x="4809" y="6165"/>
                    <a:pt x="4854" y="6111"/>
                    <a:pt x="4863" y="6031"/>
                  </a:cubicBezTo>
                  <a:cubicBezTo>
                    <a:pt x="4854" y="5951"/>
                    <a:pt x="4809" y="5897"/>
                    <a:pt x="4729" y="5897"/>
                  </a:cubicBezTo>
                  <a:close/>
                  <a:moveTo>
                    <a:pt x="6076" y="4577"/>
                  </a:moveTo>
                  <a:cubicBezTo>
                    <a:pt x="5996" y="4577"/>
                    <a:pt x="5942" y="4621"/>
                    <a:pt x="5933" y="4702"/>
                  </a:cubicBezTo>
                  <a:cubicBezTo>
                    <a:pt x="5924" y="4773"/>
                    <a:pt x="5996" y="4853"/>
                    <a:pt x="6067" y="4844"/>
                  </a:cubicBezTo>
                  <a:cubicBezTo>
                    <a:pt x="6147" y="4844"/>
                    <a:pt x="6192" y="4791"/>
                    <a:pt x="6201" y="4719"/>
                  </a:cubicBezTo>
                  <a:cubicBezTo>
                    <a:pt x="6192" y="4639"/>
                    <a:pt x="6156" y="4586"/>
                    <a:pt x="6076" y="4577"/>
                  </a:cubicBezTo>
                  <a:close/>
                  <a:moveTo>
                    <a:pt x="3926" y="7369"/>
                  </a:moveTo>
                  <a:cubicBezTo>
                    <a:pt x="3926" y="7458"/>
                    <a:pt x="3988" y="7512"/>
                    <a:pt x="4069" y="7512"/>
                  </a:cubicBezTo>
                  <a:cubicBezTo>
                    <a:pt x="4149" y="7503"/>
                    <a:pt x="4202" y="7449"/>
                    <a:pt x="4202" y="7369"/>
                  </a:cubicBezTo>
                  <a:cubicBezTo>
                    <a:pt x="4202" y="7289"/>
                    <a:pt x="4149" y="7244"/>
                    <a:pt x="4060" y="7235"/>
                  </a:cubicBezTo>
                  <a:cubicBezTo>
                    <a:pt x="3979" y="7244"/>
                    <a:pt x="3926" y="7289"/>
                    <a:pt x="3926" y="7369"/>
                  </a:cubicBezTo>
                  <a:close/>
                  <a:moveTo>
                    <a:pt x="4729" y="11241"/>
                  </a:moveTo>
                  <a:cubicBezTo>
                    <a:pt x="4648" y="11232"/>
                    <a:pt x="4595" y="11285"/>
                    <a:pt x="4586" y="11366"/>
                  </a:cubicBezTo>
                  <a:cubicBezTo>
                    <a:pt x="4586" y="11437"/>
                    <a:pt x="4657" y="11517"/>
                    <a:pt x="4729" y="11508"/>
                  </a:cubicBezTo>
                  <a:cubicBezTo>
                    <a:pt x="4809" y="11499"/>
                    <a:pt x="4854" y="11446"/>
                    <a:pt x="4863" y="11366"/>
                  </a:cubicBezTo>
                  <a:cubicBezTo>
                    <a:pt x="4854" y="11294"/>
                    <a:pt x="4809" y="11241"/>
                    <a:pt x="4729" y="11241"/>
                  </a:cubicBezTo>
                  <a:close/>
                  <a:moveTo>
                    <a:pt x="5246" y="12026"/>
                  </a:moveTo>
                  <a:cubicBezTo>
                    <a:pt x="5246" y="12097"/>
                    <a:pt x="5318" y="12168"/>
                    <a:pt x="5389" y="12168"/>
                  </a:cubicBezTo>
                  <a:cubicBezTo>
                    <a:pt x="5469" y="12160"/>
                    <a:pt x="5514" y="12106"/>
                    <a:pt x="5514" y="12026"/>
                  </a:cubicBezTo>
                  <a:cubicBezTo>
                    <a:pt x="5523" y="11945"/>
                    <a:pt x="5469" y="11901"/>
                    <a:pt x="5389" y="11892"/>
                  </a:cubicBezTo>
                  <a:cubicBezTo>
                    <a:pt x="5318" y="11892"/>
                    <a:pt x="5246" y="11954"/>
                    <a:pt x="5246" y="12026"/>
                  </a:cubicBezTo>
                  <a:close/>
                  <a:moveTo>
                    <a:pt x="4060" y="6584"/>
                  </a:moveTo>
                  <a:cubicBezTo>
                    <a:pt x="3988" y="6584"/>
                    <a:pt x="3935" y="6629"/>
                    <a:pt x="3935" y="6709"/>
                  </a:cubicBezTo>
                  <a:cubicBezTo>
                    <a:pt x="3935" y="6789"/>
                    <a:pt x="3979" y="6843"/>
                    <a:pt x="4069" y="6843"/>
                  </a:cubicBezTo>
                  <a:cubicBezTo>
                    <a:pt x="4149" y="6843"/>
                    <a:pt x="4194" y="6789"/>
                    <a:pt x="4202" y="6709"/>
                  </a:cubicBezTo>
                  <a:cubicBezTo>
                    <a:pt x="4185" y="6629"/>
                    <a:pt x="4140" y="6575"/>
                    <a:pt x="4060" y="6584"/>
                  </a:cubicBezTo>
                  <a:close/>
                  <a:moveTo>
                    <a:pt x="4729" y="5246"/>
                  </a:moveTo>
                  <a:cubicBezTo>
                    <a:pt x="4648" y="5237"/>
                    <a:pt x="4595" y="5290"/>
                    <a:pt x="4595" y="5371"/>
                  </a:cubicBezTo>
                  <a:cubicBezTo>
                    <a:pt x="4595" y="5442"/>
                    <a:pt x="4640" y="5496"/>
                    <a:pt x="4720" y="5504"/>
                  </a:cubicBezTo>
                  <a:cubicBezTo>
                    <a:pt x="4800" y="5504"/>
                    <a:pt x="4845" y="5451"/>
                    <a:pt x="4854" y="5371"/>
                  </a:cubicBezTo>
                  <a:cubicBezTo>
                    <a:pt x="4845" y="5299"/>
                    <a:pt x="4809" y="5246"/>
                    <a:pt x="4729" y="5246"/>
                  </a:cubicBezTo>
                  <a:close/>
                  <a:moveTo>
                    <a:pt x="6067" y="12561"/>
                  </a:moveTo>
                  <a:cubicBezTo>
                    <a:pt x="5987" y="12561"/>
                    <a:pt x="5933" y="12615"/>
                    <a:pt x="5933" y="12695"/>
                  </a:cubicBezTo>
                  <a:cubicBezTo>
                    <a:pt x="5942" y="12775"/>
                    <a:pt x="5996" y="12820"/>
                    <a:pt x="6076" y="12820"/>
                  </a:cubicBezTo>
                  <a:cubicBezTo>
                    <a:pt x="6147" y="12811"/>
                    <a:pt x="6192" y="12757"/>
                    <a:pt x="6201" y="12686"/>
                  </a:cubicBezTo>
                  <a:cubicBezTo>
                    <a:pt x="6183" y="12606"/>
                    <a:pt x="6147" y="12561"/>
                    <a:pt x="6067" y="12561"/>
                  </a:cubicBezTo>
                  <a:close/>
                  <a:moveTo>
                    <a:pt x="4069" y="10563"/>
                  </a:moveTo>
                  <a:cubicBezTo>
                    <a:pt x="3988" y="10554"/>
                    <a:pt x="3935" y="10607"/>
                    <a:pt x="3935" y="10688"/>
                  </a:cubicBezTo>
                  <a:cubicBezTo>
                    <a:pt x="3935" y="10768"/>
                    <a:pt x="3988" y="10821"/>
                    <a:pt x="4078" y="10821"/>
                  </a:cubicBezTo>
                  <a:cubicBezTo>
                    <a:pt x="4149" y="10812"/>
                    <a:pt x="4194" y="10759"/>
                    <a:pt x="4194" y="10688"/>
                  </a:cubicBezTo>
                  <a:cubicBezTo>
                    <a:pt x="4185" y="10607"/>
                    <a:pt x="4149" y="10563"/>
                    <a:pt x="4069" y="10563"/>
                  </a:cubicBezTo>
                  <a:close/>
                  <a:moveTo>
                    <a:pt x="6593" y="4024"/>
                  </a:moveTo>
                  <a:cubicBezTo>
                    <a:pt x="6593" y="4113"/>
                    <a:pt x="6647" y="4157"/>
                    <a:pt x="6727" y="4157"/>
                  </a:cubicBezTo>
                  <a:cubicBezTo>
                    <a:pt x="6807" y="4157"/>
                    <a:pt x="6861" y="4104"/>
                    <a:pt x="6852" y="4024"/>
                  </a:cubicBezTo>
                  <a:cubicBezTo>
                    <a:pt x="6852" y="3943"/>
                    <a:pt x="6798" y="3908"/>
                    <a:pt x="6727" y="3899"/>
                  </a:cubicBezTo>
                  <a:cubicBezTo>
                    <a:pt x="6647" y="3908"/>
                    <a:pt x="6593" y="3952"/>
                    <a:pt x="6593" y="4024"/>
                  </a:cubicBezTo>
                  <a:close/>
                  <a:moveTo>
                    <a:pt x="5389" y="4586"/>
                  </a:moveTo>
                  <a:cubicBezTo>
                    <a:pt x="5309" y="4577"/>
                    <a:pt x="5255" y="4630"/>
                    <a:pt x="5255" y="4711"/>
                  </a:cubicBezTo>
                  <a:cubicBezTo>
                    <a:pt x="5255" y="4782"/>
                    <a:pt x="5300" y="4835"/>
                    <a:pt x="5371" y="4844"/>
                  </a:cubicBezTo>
                  <a:cubicBezTo>
                    <a:pt x="5460" y="4844"/>
                    <a:pt x="5505" y="4800"/>
                    <a:pt x="5514" y="4711"/>
                  </a:cubicBezTo>
                  <a:cubicBezTo>
                    <a:pt x="5505" y="4639"/>
                    <a:pt x="5469" y="4586"/>
                    <a:pt x="5389" y="4586"/>
                  </a:cubicBezTo>
                  <a:close/>
                  <a:moveTo>
                    <a:pt x="3417" y="8555"/>
                  </a:moveTo>
                  <a:cubicBezTo>
                    <a:pt x="3337" y="8555"/>
                    <a:pt x="3284" y="8600"/>
                    <a:pt x="3275" y="8689"/>
                  </a:cubicBezTo>
                  <a:cubicBezTo>
                    <a:pt x="3275" y="8761"/>
                    <a:pt x="3319" y="8814"/>
                    <a:pt x="3400" y="8814"/>
                  </a:cubicBezTo>
                  <a:cubicBezTo>
                    <a:pt x="3480" y="8823"/>
                    <a:pt x="3524" y="8770"/>
                    <a:pt x="3542" y="8689"/>
                  </a:cubicBezTo>
                  <a:cubicBezTo>
                    <a:pt x="3533" y="8618"/>
                    <a:pt x="3489" y="8564"/>
                    <a:pt x="3417" y="8555"/>
                  </a:cubicBezTo>
                  <a:close/>
                  <a:moveTo>
                    <a:pt x="3400" y="8154"/>
                  </a:moveTo>
                  <a:cubicBezTo>
                    <a:pt x="3471" y="8163"/>
                    <a:pt x="3524" y="8118"/>
                    <a:pt x="3533" y="8038"/>
                  </a:cubicBezTo>
                  <a:cubicBezTo>
                    <a:pt x="3533" y="7958"/>
                    <a:pt x="3498" y="7913"/>
                    <a:pt x="3417" y="7904"/>
                  </a:cubicBezTo>
                  <a:cubicBezTo>
                    <a:pt x="3337" y="7904"/>
                    <a:pt x="3292" y="7940"/>
                    <a:pt x="3284" y="8020"/>
                  </a:cubicBezTo>
                  <a:cubicBezTo>
                    <a:pt x="3284" y="8100"/>
                    <a:pt x="3319" y="8145"/>
                    <a:pt x="3400" y="8154"/>
                  </a:cubicBezTo>
                  <a:close/>
                  <a:moveTo>
                    <a:pt x="4069" y="5906"/>
                  </a:moveTo>
                  <a:cubicBezTo>
                    <a:pt x="3988" y="5906"/>
                    <a:pt x="3944" y="5951"/>
                    <a:pt x="3944" y="6031"/>
                  </a:cubicBezTo>
                  <a:cubicBezTo>
                    <a:pt x="3944" y="6111"/>
                    <a:pt x="3988" y="6156"/>
                    <a:pt x="4069" y="6156"/>
                  </a:cubicBezTo>
                  <a:cubicBezTo>
                    <a:pt x="4149" y="6156"/>
                    <a:pt x="4185" y="6111"/>
                    <a:pt x="4194" y="6031"/>
                  </a:cubicBezTo>
                  <a:cubicBezTo>
                    <a:pt x="4185" y="5951"/>
                    <a:pt x="4149" y="5906"/>
                    <a:pt x="4069" y="5906"/>
                  </a:cubicBezTo>
                  <a:close/>
                  <a:moveTo>
                    <a:pt x="3533" y="9376"/>
                  </a:moveTo>
                  <a:cubicBezTo>
                    <a:pt x="3533" y="9296"/>
                    <a:pt x="3489" y="9251"/>
                    <a:pt x="3408" y="9251"/>
                  </a:cubicBezTo>
                  <a:cubicBezTo>
                    <a:pt x="3328" y="9242"/>
                    <a:pt x="3284" y="9287"/>
                    <a:pt x="3284" y="9367"/>
                  </a:cubicBezTo>
                  <a:cubicBezTo>
                    <a:pt x="3284" y="9448"/>
                    <a:pt x="3328" y="9492"/>
                    <a:pt x="3408" y="9501"/>
                  </a:cubicBezTo>
                  <a:cubicBezTo>
                    <a:pt x="3489" y="9492"/>
                    <a:pt x="3533" y="9448"/>
                    <a:pt x="3533" y="9376"/>
                  </a:cubicBezTo>
                  <a:close/>
                  <a:moveTo>
                    <a:pt x="4854" y="12035"/>
                  </a:moveTo>
                  <a:cubicBezTo>
                    <a:pt x="4854" y="11954"/>
                    <a:pt x="4809" y="11910"/>
                    <a:pt x="4729" y="11910"/>
                  </a:cubicBezTo>
                  <a:cubicBezTo>
                    <a:pt x="4648" y="11901"/>
                    <a:pt x="4604" y="11945"/>
                    <a:pt x="4604" y="12026"/>
                  </a:cubicBezTo>
                  <a:cubicBezTo>
                    <a:pt x="4595" y="12106"/>
                    <a:pt x="4648" y="12151"/>
                    <a:pt x="4729" y="12160"/>
                  </a:cubicBezTo>
                  <a:cubicBezTo>
                    <a:pt x="4800" y="12151"/>
                    <a:pt x="4845" y="12115"/>
                    <a:pt x="4854" y="12035"/>
                  </a:cubicBezTo>
                  <a:close/>
                  <a:moveTo>
                    <a:pt x="6067" y="3908"/>
                  </a:moveTo>
                  <a:cubicBezTo>
                    <a:pt x="5987" y="3908"/>
                    <a:pt x="5942" y="3952"/>
                    <a:pt x="5942" y="4024"/>
                  </a:cubicBezTo>
                  <a:cubicBezTo>
                    <a:pt x="5942" y="4104"/>
                    <a:pt x="5987" y="4157"/>
                    <a:pt x="6067" y="4157"/>
                  </a:cubicBezTo>
                  <a:cubicBezTo>
                    <a:pt x="6138" y="4157"/>
                    <a:pt x="6183" y="4113"/>
                    <a:pt x="6192" y="4033"/>
                  </a:cubicBezTo>
                  <a:cubicBezTo>
                    <a:pt x="6192" y="3952"/>
                    <a:pt x="6147" y="3908"/>
                    <a:pt x="6067" y="3908"/>
                  </a:cubicBezTo>
                  <a:close/>
                  <a:moveTo>
                    <a:pt x="3284" y="7369"/>
                  </a:moveTo>
                  <a:cubicBezTo>
                    <a:pt x="3284" y="7449"/>
                    <a:pt x="3328" y="7494"/>
                    <a:pt x="3408" y="7494"/>
                  </a:cubicBezTo>
                  <a:cubicBezTo>
                    <a:pt x="3480" y="7494"/>
                    <a:pt x="3533" y="7458"/>
                    <a:pt x="3533" y="7378"/>
                  </a:cubicBezTo>
                  <a:cubicBezTo>
                    <a:pt x="3533" y="7298"/>
                    <a:pt x="3489" y="7253"/>
                    <a:pt x="3408" y="7244"/>
                  </a:cubicBezTo>
                  <a:cubicBezTo>
                    <a:pt x="3328" y="7253"/>
                    <a:pt x="3284" y="7289"/>
                    <a:pt x="3284" y="7369"/>
                  </a:cubicBezTo>
                  <a:close/>
                  <a:moveTo>
                    <a:pt x="5264" y="12686"/>
                  </a:moveTo>
                  <a:cubicBezTo>
                    <a:pt x="5264" y="12757"/>
                    <a:pt x="5300" y="12802"/>
                    <a:pt x="5371" y="12811"/>
                  </a:cubicBezTo>
                  <a:cubicBezTo>
                    <a:pt x="5451" y="12820"/>
                    <a:pt x="5505" y="12775"/>
                    <a:pt x="5505" y="12695"/>
                  </a:cubicBezTo>
                  <a:cubicBezTo>
                    <a:pt x="5514" y="12615"/>
                    <a:pt x="5469" y="12570"/>
                    <a:pt x="5380" y="12561"/>
                  </a:cubicBezTo>
                  <a:cubicBezTo>
                    <a:pt x="5309" y="12570"/>
                    <a:pt x="5264" y="12606"/>
                    <a:pt x="5264" y="12686"/>
                  </a:cubicBezTo>
                  <a:close/>
                  <a:moveTo>
                    <a:pt x="3400" y="9911"/>
                  </a:moveTo>
                  <a:cubicBezTo>
                    <a:pt x="3328" y="9911"/>
                    <a:pt x="3284" y="9956"/>
                    <a:pt x="3284" y="10027"/>
                  </a:cubicBezTo>
                  <a:cubicBezTo>
                    <a:pt x="3284" y="10108"/>
                    <a:pt x="3328" y="10152"/>
                    <a:pt x="3408" y="10152"/>
                  </a:cubicBezTo>
                  <a:cubicBezTo>
                    <a:pt x="3489" y="10152"/>
                    <a:pt x="3524" y="10108"/>
                    <a:pt x="3533" y="10027"/>
                  </a:cubicBezTo>
                  <a:cubicBezTo>
                    <a:pt x="3524" y="9947"/>
                    <a:pt x="3480" y="9903"/>
                    <a:pt x="3400" y="9911"/>
                  </a:cubicBezTo>
                  <a:close/>
                  <a:moveTo>
                    <a:pt x="4060" y="11250"/>
                  </a:moveTo>
                  <a:cubicBezTo>
                    <a:pt x="3988" y="11250"/>
                    <a:pt x="3944" y="11294"/>
                    <a:pt x="3944" y="11366"/>
                  </a:cubicBezTo>
                  <a:cubicBezTo>
                    <a:pt x="3944" y="11446"/>
                    <a:pt x="3988" y="11490"/>
                    <a:pt x="4069" y="11490"/>
                  </a:cubicBezTo>
                  <a:cubicBezTo>
                    <a:pt x="4149" y="11490"/>
                    <a:pt x="4185" y="11446"/>
                    <a:pt x="4194" y="11366"/>
                  </a:cubicBezTo>
                  <a:cubicBezTo>
                    <a:pt x="4185" y="11294"/>
                    <a:pt x="4140" y="11250"/>
                    <a:pt x="4060" y="11250"/>
                  </a:cubicBezTo>
                  <a:close/>
                  <a:moveTo>
                    <a:pt x="6602" y="13346"/>
                  </a:moveTo>
                  <a:cubicBezTo>
                    <a:pt x="6602" y="13417"/>
                    <a:pt x="6638" y="13462"/>
                    <a:pt x="6718" y="13471"/>
                  </a:cubicBezTo>
                  <a:cubicBezTo>
                    <a:pt x="6790" y="13471"/>
                    <a:pt x="6843" y="13435"/>
                    <a:pt x="6843" y="13355"/>
                  </a:cubicBezTo>
                  <a:cubicBezTo>
                    <a:pt x="6852" y="13275"/>
                    <a:pt x="6807" y="13230"/>
                    <a:pt x="6727" y="13221"/>
                  </a:cubicBezTo>
                  <a:cubicBezTo>
                    <a:pt x="6647" y="13230"/>
                    <a:pt x="6602" y="13266"/>
                    <a:pt x="6602" y="13346"/>
                  </a:cubicBezTo>
                  <a:close/>
                  <a:moveTo>
                    <a:pt x="5264" y="4033"/>
                  </a:moveTo>
                  <a:cubicBezTo>
                    <a:pt x="5264" y="4104"/>
                    <a:pt x="5309" y="4148"/>
                    <a:pt x="5380" y="4148"/>
                  </a:cubicBezTo>
                  <a:cubicBezTo>
                    <a:pt x="5460" y="4148"/>
                    <a:pt x="5505" y="4104"/>
                    <a:pt x="5505" y="4024"/>
                  </a:cubicBezTo>
                  <a:cubicBezTo>
                    <a:pt x="5496" y="3943"/>
                    <a:pt x="5451" y="3917"/>
                    <a:pt x="5380" y="3908"/>
                  </a:cubicBezTo>
                  <a:cubicBezTo>
                    <a:pt x="5309" y="3917"/>
                    <a:pt x="5264" y="3961"/>
                    <a:pt x="5264" y="4033"/>
                  </a:cubicBezTo>
                  <a:close/>
                  <a:moveTo>
                    <a:pt x="3524" y="6031"/>
                  </a:moveTo>
                  <a:cubicBezTo>
                    <a:pt x="3524" y="5959"/>
                    <a:pt x="3489" y="5915"/>
                    <a:pt x="3408" y="5915"/>
                  </a:cubicBezTo>
                  <a:cubicBezTo>
                    <a:pt x="3328" y="5906"/>
                    <a:pt x="3284" y="5959"/>
                    <a:pt x="3292" y="6040"/>
                  </a:cubicBezTo>
                  <a:cubicBezTo>
                    <a:pt x="3292" y="6111"/>
                    <a:pt x="3337" y="6147"/>
                    <a:pt x="3408" y="6147"/>
                  </a:cubicBezTo>
                  <a:cubicBezTo>
                    <a:pt x="3480" y="6147"/>
                    <a:pt x="3524" y="6102"/>
                    <a:pt x="3524" y="6031"/>
                  </a:cubicBezTo>
                  <a:close/>
                  <a:moveTo>
                    <a:pt x="4060" y="11910"/>
                  </a:moveTo>
                  <a:cubicBezTo>
                    <a:pt x="3988" y="11910"/>
                    <a:pt x="3944" y="11954"/>
                    <a:pt x="3944" y="12026"/>
                  </a:cubicBezTo>
                  <a:cubicBezTo>
                    <a:pt x="3944" y="12106"/>
                    <a:pt x="3997" y="12151"/>
                    <a:pt x="4078" y="12151"/>
                  </a:cubicBezTo>
                  <a:cubicBezTo>
                    <a:pt x="4149" y="12142"/>
                    <a:pt x="4185" y="12097"/>
                    <a:pt x="4185" y="12026"/>
                  </a:cubicBezTo>
                  <a:cubicBezTo>
                    <a:pt x="4176" y="11954"/>
                    <a:pt x="4140" y="11910"/>
                    <a:pt x="4060" y="11910"/>
                  </a:cubicBezTo>
                  <a:close/>
                  <a:moveTo>
                    <a:pt x="6727" y="3256"/>
                  </a:moveTo>
                  <a:cubicBezTo>
                    <a:pt x="6647" y="3256"/>
                    <a:pt x="6602" y="3292"/>
                    <a:pt x="6602" y="3372"/>
                  </a:cubicBezTo>
                  <a:cubicBezTo>
                    <a:pt x="6602" y="3453"/>
                    <a:pt x="6656" y="3497"/>
                    <a:pt x="6736" y="3488"/>
                  </a:cubicBezTo>
                  <a:cubicBezTo>
                    <a:pt x="6807" y="3488"/>
                    <a:pt x="6843" y="3444"/>
                    <a:pt x="6843" y="3363"/>
                  </a:cubicBezTo>
                  <a:cubicBezTo>
                    <a:pt x="6834" y="3292"/>
                    <a:pt x="6798" y="3247"/>
                    <a:pt x="6727" y="3256"/>
                  </a:cubicBezTo>
                  <a:close/>
                  <a:moveTo>
                    <a:pt x="4729" y="12570"/>
                  </a:moveTo>
                  <a:cubicBezTo>
                    <a:pt x="4657" y="12570"/>
                    <a:pt x="4604" y="12606"/>
                    <a:pt x="4604" y="12686"/>
                  </a:cubicBezTo>
                  <a:cubicBezTo>
                    <a:pt x="4604" y="12766"/>
                    <a:pt x="4648" y="12802"/>
                    <a:pt x="4720" y="12811"/>
                  </a:cubicBezTo>
                  <a:cubicBezTo>
                    <a:pt x="4800" y="12811"/>
                    <a:pt x="4836" y="12766"/>
                    <a:pt x="4845" y="12686"/>
                  </a:cubicBezTo>
                  <a:cubicBezTo>
                    <a:pt x="4845" y="12623"/>
                    <a:pt x="4809" y="12570"/>
                    <a:pt x="4729" y="12570"/>
                  </a:cubicBezTo>
                  <a:close/>
                  <a:moveTo>
                    <a:pt x="3284" y="10688"/>
                  </a:moveTo>
                  <a:cubicBezTo>
                    <a:pt x="3284" y="10768"/>
                    <a:pt x="3328" y="10812"/>
                    <a:pt x="3408" y="10812"/>
                  </a:cubicBezTo>
                  <a:cubicBezTo>
                    <a:pt x="3489" y="10812"/>
                    <a:pt x="3524" y="10768"/>
                    <a:pt x="3524" y="10688"/>
                  </a:cubicBezTo>
                  <a:cubicBezTo>
                    <a:pt x="3533" y="10607"/>
                    <a:pt x="3480" y="10572"/>
                    <a:pt x="3408" y="10563"/>
                  </a:cubicBezTo>
                  <a:cubicBezTo>
                    <a:pt x="3328" y="10572"/>
                    <a:pt x="3284" y="10607"/>
                    <a:pt x="3284" y="10688"/>
                  </a:cubicBezTo>
                  <a:close/>
                  <a:moveTo>
                    <a:pt x="4069" y="5255"/>
                  </a:moveTo>
                  <a:cubicBezTo>
                    <a:pt x="3988" y="5255"/>
                    <a:pt x="3944" y="5299"/>
                    <a:pt x="3944" y="5380"/>
                  </a:cubicBezTo>
                  <a:cubicBezTo>
                    <a:pt x="3944" y="5451"/>
                    <a:pt x="3988" y="5496"/>
                    <a:pt x="4069" y="5496"/>
                  </a:cubicBezTo>
                  <a:cubicBezTo>
                    <a:pt x="4149" y="5496"/>
                    <a:pt x="4185" y="5442"/>
                    <a:pt x="4185" y="5371"/>
                  </a:cubicBezTo>
                  <a:cubicBezTo>
                    <a:pt x="4185" y="5290"/>
                    <a:pt x="4140" y="5255"/>
                    <a:pt x="4069" y="5255"/>
                  </a:cubicBezTo>
                  <a:close/>
                  <a:moveTo>
                    <a:pt x="4604" y="4702"/>
                  </a:moveTo>
                  <a:cubicBezTo>
                    <a:pt x="4595" y="4782"/>
                    <a:pt x="4640" y="4826"/>
                    <a:pt x="4720" y="4835"/>
                  </a:cubicBezTo>
                  <a:cubicBezTo>
                    <a:pt x="4800" y="4835"/>
                    <a:pt x="4845" y="4791"/>
                    <a:pt x="4845" y="4711"/>
                  </a:cubicBezTo>
                  <a:cubicBezTo>
                    <a:pt x="4845" y="4639"/>
                    <a:pt x="4800" y="4595"/>
                    <a:pt x="4729" y="4595"/>
                  </a:cubicBezTo>
                  <a:cubicBezTo>
                    <a:pt x="4657" y="4595"/>
                    <a:pt x="4613" y="4630"/>
                    <a:pt x="4604" y="4702"/>
                  </a:cubicBezTo>
                  <a:close/>
                  <a:moveTo>
                    <a:pt x="5942" y="13337"/>
                  </a:moveTo>
                  <a:cubicBezTo>
                    <a:pt x="5942" y="13417"/>
                    <a:pt x="5978" y="13462"/>
                    <a:pt x="6058" y="13471"/>
                  </a:cubicBezTo>
                  <a:cubicBezTo>
                    <a:pt x="6138" y="13471"/>
                    <a:pt x="6183" y="13426"/>
                    <a:pt x="6183" y="13346"/>
                  </a:cubicBezTo>
                  <a:cubicBezTo>
                    <a:pt x="6183" y="13275"/>
                    <a:pt x="6147" y="13230"/>
                    <a:pt x="6067" y="13221"/>
                  </a:cubicBezTo>
                  <a:cubicBezTo>
                    <a:pt x="5996" y="13230"/>
                    <a:pt x="5951" y="13257"/>
                    <a:pt x="5942" y="13337"/>
                  </a:cubicBezTo>
                  <a:close/>
                  <a:moveTo>
                    <a:pt x="3408" y="6593"/>
                  </a:moveTo>
                  <a:cubicBezTo>
                    <a:pt x="3328" y="6593"/>
                    <a:pt x="3284" y="6637"/>
                    <a:pt x="3284" y="6718"/>
                  </a:cubicBezTo>
                  <a:cubicBezTo>
                    <a:pt x="3292" y="6789"/>
                    <a:pt x="3328" y="6834"/>
                    <a:pt x="3408" y="6834"/>
                  </a:cubicBezTo>
                  <a:cubicBezTo>
                    <a:pt x="3489" y="6834"/>
                    <a:pt x="3524" y="6789"/>
                    <a:pt x="3533" y="6709"/>
                  </a:cubicBezTo>
                  <a:cubicBezTo>
                    <a:pt x="3524" y="6637"/>
                    <a:pt x="3480" y="6593"/>
                    <a:pt x="3408" y="6593"/>
                  </a:cubicBezTo>
                  <a:close/>
                  <a:moveTo>
                    <a:pt x="2722" y="7913"/>
                  </a:moveTo>
                  <a:cubicBezTo>
                    <a:pt x="2650" y="7913"/>
                    <a:pt x="2606" y="7958"/>
                    <a:pt x="2606" y="8029"/>
                  </a:cubicBezTo>
                  <a:cubicBezTo>
                    <a:pt x="2606" y="8100"/>
                    <a:pt x="2650" y="8145"/>
                    <a:pt x="2722" y="8145"/>
                  </a:cubicBezTo>
                  <a:cubicBezTo>
                    <a:pt x="2802" y="8145"/>
                    <a:pt x="2838" y="8100"/>
                    <a:pt x="2846" y="8029"/>
                  </a:cubicBezTo>
                  <a:cubicBezTo>
                    <a:pt x="2838" y="7958"/>
                    <a:pt x="2802" y="7913"/>
                    <a:pt x="2722" y="7913"/>
                  </a:cubicBezTo>
                  <a:close/>
                  <a:moveTo>
                    <a:pt x="2606" y="8680"/>
                  </a:moveTo>
                  <a:cubicBezTo>
                    <a:pt x="2606" y="8761"/>
                    <a:pt x="2650" y="8805"/>
                    <a:pt x="2722" y="8805"/>
                  </a:cubicBezTo>
                  <a:cubicBezTo>
                    <a:pt x="2793" y="8805"/>
                    <a:pt x="2838" y="8770"/>
                    <a:pt x="2846" y="8689"/>
                  </a:cubicBezTo>
                  <a:cubicBezTo>
                    <a:pt x="2846" y="8618"/>
                    <a:pt x="2802" y="8582"/>
                    <a:pt x="2730" y="8573"/>
                  </a:cubicBezTo>
                  <a:cubicBezTo>
                    <a:pt x="2659" y="8573"/>
                    <a:pt x="2615" y="8609"/>
                    <a:pt x="2606" y="8680"/>
                  </a:cubicBezTo>
                  <a:close/>
                  <a:moveTo>
                    <a:pt x="2838" y="10027"/>
                  </a:moveTo>
                  <a:cubicBezTo>
                    <a:pt x="2838" y="9956"/>
                    <a:pt x="2802" y="9920"/>
                    <a:pt x="2730" y="9911"/>
                  </a:cubicBezTo>
                  <a:cubicBezTo>
                    <a:pt x="2659" y="9911"/>
                    <a:pt x="2615" y="9956"/>
                    <a:pt x="2606" y="10027"/>
                  </a:cubicBezTo>
                  <a:cubicBezTo>
                    <a:pt x="2606" y="10099"/>
                    <a:pt x="2650" y="10134"/>
                    <a:pt x="2722" y="10152"/>
                  </a:cubicBezTo>
                  <a:cubicBezTo>
                    <a:pt x="2793" y="10143"/>
                    <a:pt x="2838" y="10099"/>
                    <a:pt x="2838" y="10027"/>
                  </a:cubicBezTo>
                  <a:close/>
                  <a:moveTo>
                    <a:pt x="4720" y="3917"/>
                  </a:moveTo>
                  <a:cubicBezTo>
                    <a:pt x="4657" y="3917"/>
                    <a:pt x="4613" y="3961"/>
                    <a:pt x="4613" y="4024"/>
                  </a:cubicBezTo>
                  <a:cubicBezTo>
                    <a:pt x="4604" y="4095"/>
                    <a:pt x="4648" y="4148"/>
                    <a:pt x="4720" y="4148"/>
                  </a:cubicBezTo>
                  <a:cubicBezTo>
                    <a:pt x="4800" y="4148"/>
                    <a:pt x="4836" y="4104"/>
                    <a:pt x="4845" y="4033"/>
                  </a:cubicBezTo>
                  <a:cubicBezTo>
                    <a:pt x="4836" y="3961"/>
                    <a:pt x="4791" y="3917"/>
                    <a:pt x="4720" y="3917"/>
                  </a:cubicBezTo>
                  <a:close/>
                  <a:moveTo>
                    <a:pt x="2838" y="7360"/>
                  </a:moveTo>
                  <a:cubicBezTo>
                    <a:pt x="2838" y="7298"/>
                    <a:pt x="2793" y="7253"/>
                    <a:pt x="2730" y="7253"/>
                  </a:cubicBezTo>
                  <a:cubicBezTo>
                    <a:pt x="2650" y="7253"/>
                    <a:pt x="2606" y="7298"/>
                    <a:pt x="2606" y="7369"/>
                  </a:cubicBezTo>
                  <a:cubicBezTo>
                    <a:pt x="2615" y="7449"/>
                    <a:pt x="2659" y="7485"/>
                    <a:pt x="2730" y="7494"/>
                  </a:cubicBezTo>
                  <a:cubicBezTo>
                    <a:pt x="2802" y="7476"/>
                    <a:pt x="2846" y="7440"/>
                    <a:pt x="2838" y="7360"/>
                  </a:cubicBezTo>
                  <a:close/>
                  <a:moveTo>
                    <a:pt x="3382" y="11259"/>
                  </a:moveTo>
                  <a:cubicBezTo>
                    <a:pt x="3310" y="11259"/>
                    <a:pt x="3275" y="11294"/>
                    <a:pt x="3266" y="11366"/>
                  </a:cubicBezTo>
                  <a:cubicBezTo>
                    <a:pt x="3266" y="11437"/>
                    <a:pt x="3310" y="11482"/>
                    <a:pt x="3382" y="11490"/>
                  </a:cubicBezTo>
                  <a:cubicBezTo>
                    <a:pt x="3453" y="11490"/>
                    <a:pt x="3489" y="11446"/>
                    <a:pt x="3507" y="11366"/>
                  </a:cubicBezTo>
                  <a:cubicBezTo>
                    <a:pt x="3489" y="11303"/>
                    <a:pt x="3453" y="11250"/>
                    <a:pt x="3382" y="11259"/>
                  </a:cubicBezTo>
                  <a:close/>
                  <a:moveTo>
                    <a:pt x="6843" y="14033"/>
                  </a:moveTo>
                  <a:cubicBezTo>
                    <a:pt x="6843" y="13953"/>
                    <a:pt x="6798" y="13908"/>
                    <a:pt x="6718" y="13917"/>
                  </a:cubicBezTo>
                  <a:cubicBezTo>
                    <a:pt x="6656" y="13917"/>
                    <a:pt x="6611" y="13962"/>
                    <a:pt x="6611" y="14024"/>
                  </a:cubicBezTo>
                  <a:cubicBezTo>
                    <a:pt x="6602" y="14095"/>
                    <a:pt x="6656" y="14140"/>
                    <a:pt x="6727" y="14149"/>
                  </a:cubicBezTo>
                  <a:cubicBezTo>
                    <a:pt x="6790" y="14140"/>
                    <a:pt x="6843" y="14104"/>
                    <a:pt x="6843" y="14033"/>
                  </a:cubicBezTo>
                  <a:close/>
                  <a:moveTo>
                    <a:pt x="2739" y="6602"/>
                  </a:moveTo>
                  <a:cubicBezTo>
                    <a:pt x="2659" y="6593"/>
                    <a:pt x="2615" y="6637"/>
                    <a:pt x="2615" y="6709"/>
                  </a:cubicBezTo>
                  <a:cubicBezTo>
                    <a:pt x="2606" y="6771"/>
                    <a:pt x="2650" y="6816"/>
                    <a:pt x="2713" y="6825"/>
                  </a:cubicBezTo>
                  <a:cubicBezTo>
                    <a:pt x="2784" y="6834"/>
                    <a:pt x="2829" y="6789"/>
                    <a:pt x="2838" y="6718"/>
                  </a:cubicBezTo>
                  <a:cubicBezTo>
                    <a:pt x="2838" y="6655"/>
                    <a:pt x="2802" y="6602"/>
                    <a:pt x="2739" y="6602"/>
                  </a:cubicBezTo>
                  <a:close/>
                  <a:moveTo>
                    <a:pt x="2730" y="9251"/>
                  </a:moveTo>
                  <a:cubicBezTo>
                    <a:pt x="2650" y="9251"/>
                    <a:pt x="2606" y="9296"/>
                    <a:pt x="2606" y="9367"/>
                  </a:cubicBezTo>
                  <a:cubicBezTo>
                    <a:pt x="2606" y="9439"/>
                    <a:pt x="2650" y="9483"/>
                    <a:pt x="2722" y="9492"/>
                  </a:cubicBezTo>
                  <a:cubicBezTo>
                    <a:pt x="2793" y="9492"/>
                    <a:pt x="2838" y="9448"/>
                    <a:pt x="2846" y="9376"/>
                  </a:cubicBezTo>
                  <a:cubicBezTo>
                    <a:pt x="2838" y="9305"/>
                    <a:pt x="2802" y="9251"/>
                    <a:pt x="2730" y="9251"/>
                  </a:cubicBezTo>
                  <a:close/>
                  <a:moveTo>
                    <a:pt x="5264" y="13346"/>
                  </a:moveTo>
                  <a:cubicBezTo>
                    <a:pt x="5264" y="13426"/>
                    <a:pt x="5309" y="13462"/>
                    <a:pt x="5389" y="13462"/>
                  </a:cubicBezTo>
                  <a:cubicBezTo>
                    <a:pt x="5460" y="13462"/>
                    <a:pt x="5505" y="13417"/>
                    <a:pt x="5505" y="13346"/>
                  </a:cubicBezTo>
                  <a:cubicBezTo>
                    <a:pt x="5496" y="13275"/>
                    <a:pt x="5451" y="13239"/>
                    <a:pt x="5380" y="13230"/>
                  </a:cubicBezTo>
                  <a:cubicBezTo>
                    <a:pt x="5309" y="13239"/>
                    <a:pt x="5264" y="13275"/>
                    <a:pt x="5264" y="13346"/>
                  </a:cubicBezTo>
                  <a:close/>
                  <a:moveTo>
                    <a:pt x="4060" y="4595"/>
                  </a:moveTo>
                  <a:cubicBezTo>
                    <a:pt x="3988" y="4603"/>
                    <a:pt x="3953" y="4648"/>
                    <a:pt x="3953" y="4711"/>
                  </a:cubicBezTo>
                  <a:cubicBezTo>
                    <a:pt x="3953" y="4782"/>
                    <a:pt x="3997" y="4826"/>
                    <a:pt x="4069" y="4826"/>
                  </a:cubicBezTo>
                  <a:cubicBezTo>
                    <a:pt x="4140" y="4826"/>
                    <a:pt x="4176" y="4782"/>
                    <a:pt x="4185" y="4702"/>
                  </a:cubicBezTo>
                  <a:cubicBezTo>
                    <a:pt x="4167" y="4639"/>
                    <a:pt x="4131" y="4595"/>
                    <a:pt x="4060" y="4595"/>
                  </a:cubicBezTo>
                  <a:close/>
                  <a:moveTo>
                    <a:pt x="3408" y="5255"/>
                  </a:moveTo>
                  <a:cubicBezTo>
                    <a:pt x="3337" y="5255"/>
                    <a:pt x="3292" y="5299"/>
                    <a:pt x="3292" y="5371"/>
                  </a:cubicBezTo>
                  <a:cubicBezTo>
                    <a:pt x="3292" y="5442"/>
                    <a:pt x="3337" y="5487"/>
                    <a:pt x="3400" y="5487"/>
                  </a:cubicBezTo>
                  <a:cubicBezTo>
                    <a:pt x="3471" y="5496"/>
                    <a:pt x="3516" y="5442"/>
                    <a:pt x="3524" y="5380"/>
                  </a:cubicBezTo>
                  <a:cubicBezTo>
                    <a:pt x="3516" y="5299"/>
                    <a:pt x="3480" y="5255"/>
                    <a:pt x="3408" y="5255"/>
                  </a:cubicBezTo>
                  <a:close/>
                  <a:moveTo>
                    <a:pt x="6058" y="3256"/>
                  </a:moveTo>
                  <a:cubicBezTo>
                    <a:pt x="5987" y="3256"/>
                    <a:pt x="5942" y="3301"/>
                    <a:pt x="5951" y="3372"/>
                  </a:cubicBezTo>
                  <a:cubicBezTo>
                    <a:pt x="5951" y="3453"/>
                    <a:pt x="5996" y="3488"/>
                    <a:pt x="6067" y="3488"/>
                  </a:cubicBezTo>
                  <a:cubicBezTo>
                    <a:pt x="6147" y="3488"/>
                    <a:pt x="6183" y="3444"/>
                    <a:pt x="6183" y="3363"/>
                  </a:cubicBezTo>
                  <a:cubicBezTo>
                    <a:pt x="6174" y="3292"/>
                    <a:pt x="6138" y="3247"/>
                    <a:pt x="6058" y="3256"/>
                  </a:cubicBezTo>
                  <a:close/>
                  <a:moveTo>
                    <a:pt x="5496" y="3372"/>
                  </a:moveTo>
                  <a:cubicBezTo>
                    <a:pt x="5496" y="3301"/>
                    <a:pt x="5451" y="3256"/>
                    <a:pt x="5380" y="3256"/>
                  </a:cubicBezTo>
                  <a:cubicBezTo>
                    <a:pt x="5318" y="3256"/>
                    <a:pt x="5273" y="3301"/>
                    <a:pt x="5273" y="3372"/>
                  </a:cubicBezTo>
                  <a:cubicBezTo>
                    <a:pt x="5273" y="3444"/>
                    <a:pt x="5318" y="3479"/>
                    <a:pt x="5389" y="3488"/>
                  </a:cubicBezTo>
                  <a:cubicBezTo>
                    <a:pt x="5451" y="3479"/>
                    <a:pt x="5496" y="3444"/>
                    <a:pt x="5496" y="3372"/>
                  </a:cubicBezTo>
                  <a:close/>
                  <a:moveTo>
                    <a:pt x="2615" y="10688"/>
                  </a:moveTo>
                  <a:cubicBezTo>
                    <a:pt x="2615" y="10759"/>
                    <a:pt x="2659" y="10804"/>
                    <a:pt x="2722" y="10804"/>
                  </a:cubicBezTo>
                  <a:cubicBezTo>
                    <a:pt x="2793" y="10804"/>
                    <a:pt x="2838" y="10759"/>
                    <a:pt x="2838" y="10688"/>
                  </a:cubicBezTo>
                  <a:cubicBezTo>
                    <a:pt x="2838" y="10616"/>
                    <a:pt x="2793" y="10581"/>
                    <a:pt x="2722" y="10572"/>
                  </a:cubicBezTo>
                  <a:cubicBezTo>
                    <a:pt x="2659" y="10581"/>
                    <a:pt x="2615" y="10625"/>
                    <a:pt x="2615" y="10688"/>
                  </a:cubicBezTo>
                  <a:close/>
                  <a:moveTo>
                    <a:pt x="3400" y="4603"/>
                  </a:moveTo>
                  <a:cubicBezTo>
                    <a:pt x="3337" y="4603"/>
                    <a:pt x="3301" y="4648"/>
                    <a:pt x="3301" y="4711"/>
                  </a:cubicBezTo>
                  <a:cubicBezTo>
                    <a:pt x="3292" y="4782"/>
                    <a:pt x="3337" y="4826"/>
                    <a:pt x="3408" y="4826"/>
                  </a:cubicBezTo>
                  <a:cubicBezTo>
                    <a:pt x="3480" y="4826"/>
                    <a:pt x="3516" y="4773"/>
                    <a:pt x="3516" y="4711"/>
                  </a:cubicBezTo>
                  <a:cubicBezTo>
                    <a:pt x="3507" y="4639"/>
                    <a:pt x="3471" y="4603"/>
                    <a:pt x="3400" y="4603"/>
                  </a:cubicBezTo>
                  <a:close/>
                  <a:moveTo>
                    <a:pt x="4069" y="13239"/>
                  </a:moveTo>
                  <a:cubicBezTo>
                    <a:pt x="4006" y="13239"/>
                    <a:pt x="3962" y="13284"/>
                    <a:pt x="3962" y="13346"/>
                  </a:cubicBezTo>
                  <a:cubicBezTo>
                    <a:pt x="3962" y="13408"/>
                    <a:pt x="3997" y="13453"/>
                    <a:pt x="4060" y="13453"/>
                  </a:cubicBezTo>
                  <a:cubicBezTo>
                    <a:pt x="4131" y="13453"/>
                    <a:pt x="4167" y="13417"/>
                    <a:pt x="4176" y="13346"/>
                  </a:cubicBezTo>
                  <a:cubicBezTo>
                    <a:pt x="4167" y="13284"/>
                    <a:pt x="4131" y="13239"/>
                    <a:pt x="4069" y="13239"/>
                  </a:cubicBezTo>
                  <a:close/>
                  <a:moveTo>
                    <a:pt x="4738" y="13239"/>
                  </a:moveTo>
                  <a:cubicBezTo>
                    <a:pt x="4666" y="13230"/>
                    <a:pt x="4622" y="13275"/>
                    <a:pt x="4613" y="13337"/>
                  </a:cubicBezTo>
                  <a:cubicBezTo>
                    <a:pt x="4604" y="13408"/>
                    <a:pt x="4648" y="13453"/>
                    <a:pt x="4720" y="13462"/>
                  </a:cubicBezTo>
                  <a:cubicBezTo>
                    <a:pt x="4791" y="13462"/>
                    <a:pt x="4827" y="13417"/>
                    <a:pt x="4836" y="13355"/>
                  </a:cubicBezTo>
                  <a:cubicBezTo>
                    <a:pt x="4836" y="13284"/>
                    <a:pt x="4800" y="13239"/>
                    <a:pt x="4738" y="13239"/>
                  </a:cubicBezTo>
                  <a:close/>
                  <a:moveTo>
                    <a:pt x="3953" y="12686"/>
                  </a:moveTo>
                  <a:cubicBezTo>
                    <a:pt x="3953" y="12757"/>
                    <a:pt x="3997" y="12802"/>
                    <a:pt x="4069" y="12802"/>
                  </a:cubicBezTo>
                  <a:cubicBezTo>
                    <a:pt x="4140" y="12802"/>
                    <a:pt x="4176" y="12757"/>
                    <a:pt x="4176" y="12695"/>
                  </a:cubicBezTo>
                  <a:cubicBezTo>
                    <a:pt x="4185" y="12615"/>
                    <a:pt x="4131" y="12579"/>
                    <a:pt x="4060" y="12570"/>
                  </a:cubicBezTo>
                  <a:cubicBezTo>
                    <a:pt x="3997" y="12579"/>
                    <a:pt x="3953" y="12615"/>
                    <a:pt x="3953" y="12686"/>
                  </a:cubicBezTo>
                  <a:moveTo>
                    <a:pt x="5951" y="14024"/>
                  </a:moveTo>
                  <a:cubicBezTo>
                    <a:pt x="5951" y="14095"/>
                    <a:pt x="5996" y="14140"/>
                    <a:pt x="6067" y="14140"/>
                  </a:cubicBezTo>
                  <a:cubicBezTo>
                    <a:pt x="6138" y="14149"/>
                    <a:pt x="6183" y="14095"/>
                    <a:pt x="6183" y="14024"/>
                  </a:cubicBezTo>
                  <a:cubicBezTo>
                    <a:pt x="6183" y="13962"/>
                    <a:pt x="6129" y="13926"/>
                    <a:pt x="6067" y="13917"/>
                  </a:cubicBezTo>
                  <a:cubicBezTo>
                    <a:pt x="6004" y="13917"/>
                    <a:pt x="5960" y="13953"/>
                    <a:pt x="5951" y="14024"/>
                  </a:cubicBezTo>
                  <a:moveTo>
                    <a:pt x="3498" y="12035"/>
                  </a:moveTo>
                  <a:cubicBezTo>
                    <a:pt x="3498" y="11963"/>
                    <a:pt x="3453" y="11919"/>
                    <a:pt x="3382" y="11919"/>
                  </a:cubicBezTo>
                  <a:cubicBezTo>
                    <a:pt x="3310" y="11919"/>
                    <a:pt x="3275" y="11963"/>
                    <a:pt x="3275" y="12035"/>
                  </a:cubicBezTo>
                  <a:cubicBezTo>
                    <a:pt x="3275" y="12097"/>
                    <a:pt x="3319" y="12133"/>
                    <a:pt x="3382" y="12142"/>
                  </a:cubicBezTo>
                  <a:cubicBezTo>
                    <a:pt x="3444" y="12133"/>
                    <a:pt x="3498" y="12097"/>
                    <a:pt x="3498" y="12035"/>
                  </a:cubicBezTo>
                  <a:close/>
                  <a:moveTo>
                    <a:pt x="2838" y="6031"/>
                  </a:moveTo>
                  <a:cubicBezTo>
                    <a:pt x="2838" y="5968"/>
                    <a:pt x="2793" y="5924"/>
                    <a:pt x="2730" y="5915"/>
                  </a:cubicBezTo>
                  <a:cubicBezTo>
                    <a:pt x="2659" y="5915"/>
                    <a:pt x="2615" y="5959"/>
                    <a:pt x="2615" y="6031"/>
                  </a:cubicBezTo>
                  <a:cubicBezTo>
                    <a:pt x="2615" y="6102"/>
                    <a:pt x="2659" y="6138"/>
                    <a:pt x="2722" y="6147"/>
                  </a:cubicBezTo>
                  <a:cubicBezTo>
                    <a:pt x="2793" y="6138"/>
                    <a:pt x="2838" y="6102"/>
                    <a:pt x="2838" y="6031"/>
                  </a:cubicBezTo>
                  <a:close/>
                  <a:moveTo>
                    <a:pt x="4060" y="3917"/>
                  </a:moveTo>
                  <a:cubicBezTo>
                    <a:pt x="3997" y="3925"/>
                    <a:pt x="3953" y="3970"/>
                    <a:pt x="3953" y="4033"/>
                  </a:cubicBezTo>
                  <a:cubicBezTo>
                    <a:pt x="3953" y="4095"/>
                    <a:pt x="3997" y="4140"/>
                    <a:pt x="4069" y="4140"/>
                  </a:cubicBezTo>
                  <a:cubicBezTo>
                    <a:pt x="4131" y="4140"/>
                    <a:pt x="4167" y="4095"/>
                    <a:pt x="4176" y="4024"/>
                  </a:cubicBezTo>
                  <a:cubicBezTo>
                    <a:pt x="4167" y="3961"/>
                    <a:pt x="4131" y="3917"/>
                    <a:pt x="4060" y="3917"/>
                  </a:cubicBezTo>
                  <a:close/>
                  <a:moveTo>
                    <a:pt x="4613" y="3372"/>
                  </a:moveTo>
                  <a:cubicBezTo>
                    <a:pt x="4613" y="3435"/>
                    <a:pt x="4657" y="3479"/>
                    <a:pt x="4720" y="3479"/>
                  </a:cubicBezTo>
                  <a:cubicBezTo>
                    <a:pt x="4782" y="3488"/>
                    <a:pt x="4836" y="3444"/>
                    <a:pt x="4836" y="3372"/>
                  </a:cubicBezTo>
                  <a:cubicBezTo>
                    <a:pt x="4836" y="3310"/>
                    <a:pt x="4791" y="3274"/>
                    <a:pt x="4720" y="3256"/>
                  </a:cubicBezTo>
                  <a:cubicBezTo>
                    <a:pt x="4657" y="3274"/>
                    <a:pt x="4613" y="3301"/>
                    <a:pt x="4613" y="3372"/>
                  </a:cubicBezTo>
                  <a:close/>
                  <a:moveTo>
                    <a:pt x="5380" y="13917"/>
                  </a:moveTo>
                  <a:cubicBezTo>
                    <a:pt x="5318" y="13917"/>
                    <a:pt x="5273" y="13962"/>
                    <a:pt x="5273" y="14033"/>
                  </a:cubicBezTo>
                  <a:cubicBezTo>
                    <a:pt x="5273" y="14095"/>
                    <a:pt x="5318" y="14140"/>
                    <a:pt x="5380" y="14140"/>
                  </a:cubicBezTo>
                  <a:cubicBezTo>
                    <a:pt x="5442" y="14140"/>
                    <a:pt x="5487" y="14095"/>
                    <a:pt x="5496" y="14033"/>
                  </a:cubicBezTo>
                  <a:cubicBezTo>
                    <a:pt x="5487" y="13962"/>
                    <a:pt x="5451" y="13917"/>
                    <a:pt x="5380" y="13917"/>
                  </a:cubicBezTo>
                  <a:close/>
                  <a:moveTo>
                    <a:pt x="6834" y="14693"/>
                  </a:moveTo>
                  <a:cubicBezTo>
                    <a:pt x="6834" y="14622"/>
                    <a:pt x="6790" y="14577"/>
                    <a:pt x="6727" y="14577"/>
                  </a:cubicBezTo>
                  <a:cubicBezTo>
                    <a:pt x="6656" y="14586"/>
                    <a:pt x="6611" y="14631"/>
                    <a:pt x="6620" y="14693"/>
                  </a:cubicBezTo>
                  <a:cubicBezTo>
                    <a:pt x="6620" y="14756"/>
                    <a:pt x="6665" y="14791"/>
                    <a:pt x="6727" y="14800"/>
                  </a:cubicBezTo>
                  <a:cubicBezTo>
                    <a:pt x="6790" y="14791"/>
                    <a:pt x="6834" y="14756"/>
                    <a:pt x="6834" y="14693"/>
                  </a:cubicBezTo>
                  <a:close/>
                  <a:moveTo>
                    <a:pt x="2061" y="7476"/>
                  </a:moveTo>
                  <a:cubicBezTo>
                    <a:pt x="2133" y="7476"/>
                    <a:pt x="2177" y="7440"/>
                    <a:pt x="2177" y="7369"/>
                  </a:cubicBezTo>
                  <a:cubicBezTo>
                    <a:pt x="2168" y="7298"/>
                    <a:pt x="2124" y="7262"/>
                    <a:pt x="2061" y="7262"/>
                  </a:cubicBezTo>
                  <a:cubicBezTo>
                    <a:pt x="1999" y="7271"/>
                    <a:pt x="1963" y="7315"/>
                    <a:pt x="1954" y="7369"/>
                  </a:cubicBezTo>
                  <a:cubicBezTo>
                    <a:pt x="1963" y="7431"/>
                    <a:pt x="1999" y="7476"/>
                    <a:pt x="2061" y="7476"/>
                  </a:cubicBezTo>
                  <a:close/>
                  <a:moveTo>
                    <a:pt x="6727" y="2596"/>
                  </a:moveTo>
                  <a:cubicBezTo>
                    <a:pt x="6665" y="2596"/>
                    <a:pt x="6611" y="2641"/>
                    <a:pt x="6611" y="2703"/>
                  </a:cubicBezTo>
                  <a:cubicBezTo>
                    <a:pt x="6611" y="2784"/>
                    <a:pt x="6656" y="2828"/>
                    <a:pt x="6727" y="2828"/>
                  </a:cubicBezTo>
                  <a:cubicBezTo>
                    <a:pt x="6798" y="2828"/>
                    <a:pt x="6834" y="2775"/>
                    <a:pt x="6843" y="2712"/>
                  </a:cubicBezTo>
                  <a:cubicBezTo>
                    <a:pt x="6834" y="2650"/>
                    <a:pt x="6798" y="2605"/>
                    <a:pt x="6727" y="2596"/>
                  </a:cubicBezTo>
                  <a:close/>
                  <a:moveTo>
                    <a:pt x="18" y="10688"/>
                  </a:moveTo>
                  <a:cubicBezTo>
                    <a:pt x="18" y="10723"/>
                    <a:pt x="36" y="10741"/>
                    <a:pt x="72" y="10741"/>
                  </a:cubicBezTo>
                  <a:cubicBezTo>
                    <a:pt x="108" y="10741"/>
                    <a:pt x="117" y="10714"/>
                    <a:pt x="117" y="10688"/>
                  </a:cubicBezTo>
                  <a:cubicBezTo>
                    <a:pt x="117" y="10652"/>
                    <a:pt x="99" y="10634"/>
                    <a:pt x="63" y="10634"/>
                  </a:cubicBezTo>
                  <a:cubicBezTo>
                    <a:pt x="36" y="10643"/>
                    <a:pt x="18" y="10652"/>
                    <a:pt x="18" y="10688"/>
                  </a:cubicBezTo>
                  <a:close/>
                  <a:moveTo>
                    <a:pt x="117" y="11366"/>
                  </a:moveTo>
                  <a:cubicBezTo>
                    <a:pt x="108" y="11339"/>
                    <a:pt x="99" y="11321"/>
                    <a:pt x="72" y="11321"/>
                  </a:cubicBezTo>
                  <a:cubicBezTo>
                    <a:pt x="36" y="11321"/>
                    <a:pt x="18" y="11339"/>
                    <a:pt x="18" y="11374"/>
                  </a:cubicBezTo>
                  <a:cubicBezTo>
                    <a:pt x="18" y="11401"/>
                    <a:pt x="36" y="11419"/>
                    <a:pt x="63" y="11419"/>
                  </a:cubicBezTo>
                  <a:cubicBezTo>
                    <a:pt x="99" y="11419"/>
                    <a:pt x="117" y="11401"/>
                    <a:pt x="117" y="11366"/>
                  </a:cubicBezTo>
                  <a:close/>
                  <a:moveTo>
                    <a:pt x="1357" y="3372"/>
                  </a:moveTo>
                  <a:cubicBezTo>
                    <a:pt x="1357" y="3408"/>
                    <a:pt x="1374" y="3426"/>
                    <a:pt x="1410" y="3426"/>
                  </a:cubicBezTo>
                  <a:cubicBezTo>
                    <a:pt x="1446" y="3417"/>
                    <a:pt x="1464" y="3399"/>
                    <a:pt x="1455" y="3363"/>
                  </a:cubicBezTo>
                  <a:cubicBezTo>
                    <a:pt x="1455" y="3337"/>
                    <a:pt x="1437" y="3319"/>
                    <a:pt x="1410" y="3319"/>
                  </a:cubicBezTo>
                  <a:cubicBezTo>
                    <a:pt x="1374" y="3319"/>
                    <a:pt x="1357" y="3337"/>
                    <a:pt x="1357" y="3372"/>
                  </a:cubicBezTo>
                  <a:close/>
                  <a:moveTo>
                    <a:pt x="5380" y="16638"/>
                  </a:moveTo>
                  <a:cubicBezTo>
                    <a:pt x="5353" y="16638"/>
                    <a:pt x="5335" y="16656"/>
                    <a:pt x="5335" y="16682"/>
                  </a:cubicBezTo>
                  <a:cubicBezTo>
                    <a:pt x="5335" y="16709"/>
                    <a:pt x="5344" y="16736"/>
                    <a:pt x="5380" y="16736"/>
                  </a:cubicBezTo>
                  <a:cubicBezTo>
                    <a:pt x="5416" y="16736"/>
                    <a:pt x="5434" y="16718"/>
                    <a:pt x="5434" y="16691"/>
                  </a:cubicBezTo>
                  <a:cubicBezTo>
                    <a:pt x="5434" y="16656"/>
                    <a:pt x="5416" y="16638"/>
                    <a:pt x="5380" y="16638"/>
                  </a:cubicBezTo>
                  <a:close/>
                  <a:moveTo>
                    <a:pt x="2017" y="2703"/>
                  </a:moveTo>
                  <a:cubicBezTo>
                    <a:pt x="2008" y="2739"/>
                    <a:pt x="2026" y="2757"/>
                    <a:pt x="2052" y="2766"/>
                  </a:cubicBezTo>
                  <a:cubicBezTo>
                    <a:pt x="2088" y="2766"/>
                    <a:pt x="2115" y="2757"/>
                    <a:pt x="2115" y="2712"/>
                  </a:cubicBezTo>
                  <a:cubicBezTo>
                    <a:pt x="2115" y="2685"/>
                    <a:pt x="2106" y="2668"/>
                    <a:pt x="2070" y="2659"/>
                  </a:cubicBezTo>
                  <a:cubicBezTo>
                    <a:pt x="2044" y="2659"/>
                    <a:pt x="2017" y="2677"/>
                    <a:pt x="2017" y="2703"/>
                  </a:cubicBezTo>
                  <a:close/>
                  <a:moveTo>
                    <a:pt x="6112" y="54"/>
                  </a:moveTo>
                  <a:cubicBezTo>
                    <a:pt x="6112" y="27"/>
                    <a:pt x="6103" y="9"/>
                    <a:pt x="6076" y="9"/>
                  </a:cubicBezTo>
                  <a:cubicBezTo>
                    <a:pt x="6040" y="0"/>
                    <a:pt x="6022" y="18"/>
                    <a:pt x="6022" y="54"/>
                  </a:cubicBezTo>
                  <a:cubicBezTo>
                    <a:pt x="6013" y="81"/>
                    <a:pt x="6031" y="98"/>
                    <a:pt x="6067" y="98"/>
                  </a:cubicBezTo>
                  <a:cubicBezTo>
                    <a:pt x="6094" y="98"/>
                    <a:pt x="6112" y="81"/>
                    <a:pt x="6112" y="54"/>
                  </a:cubicBezTo>
                  <a:close/>
                  <a:moveTo>
                    <a:pt x="6727" y="0"/>
                  </a:moveTo>
                  <a:cubicBezTo>
                    <a:pt x="6700" y="0"/>
                    <a:pt x="6674" y="9"/>
                    <a:pt x="6674" y="45"/>
                  </a:cubicBezTo>
                  <a:cubicBezTo>
                    <a:pt x="6674" y="81"/>
                    <a:pt x="6682" y="107"/>
                    <a:pt x="6727" y="107"/>
                  </a:cubicBezTo>
                  <a:cubicBezTo>
                    <a:pt x="6754" y="107"/>
                    <a:pt x="6772" y="89"/>
                    <a:pt x="6781" y="54"/>
                  </a:cubicBezTo>
                  <a:cubicBezTo>
                    <a:pt x="6772" y="27"/>
                    <a:pt x="6763" y="9"/>
                    <a:pt x="6727" y="0"/>
                  </a:cubicBezTo>
                  <a:close/>
                  <a:moveTo>
                    <a:pt x="72" y="5977"/>
                  </a:moveTo>
                  <a:cubicBezTo>
                    <a:pt x="45" y="5977"/>
                    <a:pt x="18" y="5986"/>
                    <a:pt x="18" y="6022"/>
                  </a:cubicBezTo>
                  <a:cubicBezTo>
                    <a:pt x="10" y="6058"/>
                    <a:pt x="27" y="6075"/>
                    <a:pt x="63" y="6084"/>
                  </a:cubicBezTo>
                  <a:cubicBezTo>
                    <a:pt x="99" y="6084"/>
                    <a:pt x="117" y="6067"/>
                    <a:pt x="117" y="6031"/>
                  </a:cubicBezTo>
                  <a:cubicBezTo>
                    <a:pt x="117" y="6004"/>
                    <a:pt x="108" y="5986"/>
                    <a:pt x="72" y="5977"/>
                  </a:cubicBezTo>
                  <a:close/>
                  <a:moveTo>
                    <a:pt x="777" y="12695"/>
                  </a:moveTo>
                  <a:cubicBezTo>
                    <a:pt x="777" y="12668"/>
                    <a:pt x="768" y="12641"/>
                    <a:pt x="732" y="12641"/>
                  </a:cubicBezTo>
                  <a:cubicBezTo>
                    <a:pt x="696" y="12632"/>
                    <a:pt x="679" y="12650"/>
                    <a:pt x="670" y="12686"/>
                  </a:cubicBezTo>
                  <a:cubicBezTo>
                    <a:pt x="670" y="12722"/>
                    <a:pt x="688" y="12739"/>
                    <a:pt x="723" y="12739"/>
                  </a:cubicBezTo>
                  <a:cubicBezTo>
                    <a:pt x="750" y="12739"/>
                    <a:pt x="777" y="12730"/>
                    <a:pt x="777" y="12695"/>
                  </a:cubicBezTo>
                  <a:close/>
                  <a:moveTo>
                    <a:pt x="4720" y="767"/>
                  </a:moveTo>
                  <a:cubicBezTo>
                    <a:pt x="4764" y="767"/>
                    <a:pt x="4782" y="741"/>
                    <a:pt x="4773" y="705"/>
                  </a:cubicBezTo>
                  <a:cubicBezTo>
                    <a:pt x="4773" y="678"/>
                    <a:pt x="4756" y="660"/>
                    <a:pt x="4720" y="660"/>
                  </a:cubicBezTo>
                  <a:cubicBezTo>
                    <a:pt x="4693" y="660"/>
                    <a:pt x="4675" y="687"/>
                    <a:pt x="4675" y="714"/>
                  </a:cubicBezTo>
                  <a:cubicBezTo>
                    <a:pt x="4675" y="750"/>
                    <a:pt x="4693" y="767"/>
                    <a:pt x="4720" y="767"/>
                  </a:cubicBezTo>
                  <a:close/>
                  <a:moveTo>
                    <a:pt x="2061" y="14738"/>
                  </a:moveTo>
                  <a:cubicBezTo>
                    <a:pt x="2088" y="14738"/>
                    <a:pt x="2106" y="14720"/>
                    <a:pt x="2115" y="14702"/>
                  </a:cubicBezTo>
                  <a:cubicBezTo>
                    <a:pt x="2115" y="14666"/>
                    <a:pt x="2106" y="14649"/>
                    <a:pt x="2070" y="14640"/>
                  </a:cubicBezTo>
                  <a:cubicBezTo>
                    <a:pt x="2044" y="14640"/>
                    <a:pt x="2026" y="14649"/>
                    <a:pt x="2017" y="14684"/>
                  </a:cubicBezTo>
                  <a:cubicBezTo>
                    <a:pt x="2017" y="14711"/>
                    <a:pt x="2035" y="14738"/>
                    <a:pt x="2061" y="14738"/>
                  </a:cubicBezTo>
                  <a:close/>
                  <a:moveTo>
                    <a:pt x="2730" y="1999"/>
                  </a:moveTo>
                  <a:cubicBezTo>
                    <a:pt x="2704" y="1999"/>
                    <a:pt x="2677" y="2016"/>
                    <a:pt x="2677" y="2043"/>
                  </a:cubicBezTo>
                  <a:cubicBezTo>
                    <a:pt x="2668" y="2079"/>
                    <a:pt x="2686" y="2106"/>
                    <a:pt x="2722" y="2106"/>
                  </a:cubicBezTo>
                  <a:cubicBezTo>
                    <a:pt x="2757" y="2106"/>
                    <a:pt x="2775" y="2088"/>
                    <a:pt x="2775" y="2061"/>
                  </a:cubicBezTo>
                  <a:cubicBezTo>
                    <a:pt x="2775" y="2025"/>
                    <a:pt x="2766" y="2007"/>
                    <a:pt x="2730" y="1999"/>
                  </a:cubicBezTo>
                  <a:close/>
                  <a:moveTo>
                    <a:pt x="4069" y="15978"/>
                  </a:moveTo>
                  <a:cubicBezTo>
                    <a:pt x="4042" y="15978"/>
                    <a:pt x="4015" y="15987"/>
                    <a:pt x="4015" y="16022"/>
                  </a:cubicBezTo>
                  <a:cubicBezTo>
                    <a:pt x="4015" y="16058"/>
                    <a:pt x="4024" y="16076"/>
                    <a:pt x="4069" y="16085"/>
                  </a:cubicBezTo>
                  <a:cubicBezTo>
                    <a:pt x="4095" y="16085"/>
                    <a:pt x="4113" y="16067"/>
                    <a:pt x="4122" y="16031"/>
                  </a:cubicBezTo>
                  <a:cubicBezTo>
                    <a:pt x="4122" y="16004"/>
                    <a:pt x="4104" y="15978"/>
                    <a:pt x="4069" y="15978"/>
                  </a:cubicBezTo>
                  <a:close/>
                  <a:moveTo>
                    <a:pt x="3453" y="1374"/>
                  </a:moveTo>
                  <a:cubicBezTo>
                    <a:pt x="3453" y="1347"/>
                    <a:pt x="3444" y="1329"/>
                    <a:pt x="3417" y="1329"/>
                  </a:cubicBezTo>
                  <a:cubicBezTo>
                    <a:pt x="3391" y="1321"/>
                    <a:pt x="3364" y="1329"/>
                    <a:pt x="3364" y="1365"/>
                  </a:cubicBezTo>
                  <a:cubicBezTo>
                    <a:pt x="3355" y="1392"/>
                    <a:pt x="3373" y="1419"/>
                    <a:pt x="3400" y="1419"/>
                  </a:cubicBezTo>
                  <a:cubicBezTo>
                    <a:pt x="3435" y="1419"/>
                    <a:pt x="3453" y="1410"/>
                    <a:pt x="3453" y="1374"/>
                  </a:cubicBezTo>
                  <a:close/>
                  <a:moveTo>
                    <a:pt x="72" y="6655"/>
                  </a:moveTo>
                  <a:cubicBezTo>
                    <a:pt x="36" y="6646"/>
                    <a:pt x="10" y="6673"/>
                    <a:pt x="10" y="6709"/>
                  </a:cubicBezTo>
                  <a:cubicBezTo>
                    <a:pt x="1" y="6744"/>
                    <a:pt x="27" y="6771"/>
                    <a:pt x="72" y="6771"/>
                  </a:cubicBezTo>
                  <a:cubicBezTo>
                    <a:pt x="99" y="6771"/>
                    <a:pt x="126" y="6744"/>
                    <a:pt x="126" y="6709"/>
                  </a:cubicBezTo>
                  <a:cubicBezTo>
                    <a:pt x="126" y="6682"/>
                    <a:pt x="108" y="6655"/>
                    <a:pt x="72" y="6655"/>
                  </a:cubicBezTo>
                  <a:close/>
                  <a:moveTo>
                    <a:pt x="3391" y="15291"/>
                  </a:moveTo>
                  <a:cubicBezTo>
                    <a:pt x="3355" y="15282"/>
                    <a:pt x="3328" y="15300"/>
                    <a:pt x="3328" y="15335"/>
                  </a:cubicBezTo>
                  <a:cubicBezTo>
                    <a:pt x="3319" y="15380"/>
                    <a:pt x="3346" y="15407"/>
                    <a:pt x="3382" y="15407"/>
                  </a:cubicBezTo>
                  <a:cubicBezTo>
                    <a:pt x="3417" y="15407"/>
                    <a:pt x="3435" y="15389"/>
                    <a:pt x="3444" y="15353"/>
                  </a:cubicBezTo>
                  <a:cubicBezTo>
                    <a:pt x="3444" y="15318"/>
                    <a:pt x="3426" y="15291"/>
                    <a:pt x="3391" y="15291"/>
                  </a:cubicBezTo>
                  <a:close/>
                  <a:moveTo>
                    <a:pt x="126" y="10036"/>
                  </a:moveTo>
                  <a:cubicBezTo>
                    <a:pt x="134" y="10001"/>
                    <a:pt x="108" y="9974"/>
                    <a:pt x="72" y="9974"/>
                  </a:cubicBezTo>
                  <a:cubicBezTo>
                    <a:pt x="36" y="9965"/>
                    <a:pt x="10" y="9992"/>
                    <a:pt x="10" y="10027"/>
                  </a:cubicBezTo>
                  <a:cubicBezTo>
                    <a:pt x="10" y="10063"/>
                    <a:pt x="27" y="10081"/>
                    <a:pt x="72" y="10090"/>
                  </a:cubicBezTo>
                  <a:cubicBezTo>
                    <a:pt x="99" y="10090"/>
                    <a:pt x="126" y="10072"/>
                    <a:pt x="126" y="10036"/>
                  </a:cubicBezTo>
                  <a:close/>
                  <a:moveTo>
                    <a:pt x="661" y="4711"/>
                  </a:moveTo>
                  <a:cubicBezTo>
                    <a:pt x="670" y="4755"/>
                    <a:pt x="696" y="4782"/>
                    <a:pt x="732" y="4773"/>
                  </a:cubicBezTo>
                  <a:cubicBezTo>
                    <a:pt x="768" y="4764"/>
                    <a:pt x="786" y="4746"/>
                    <a:pt x="786" y="4711"/>
                  </a:cubicBezTo>
                  <a:cubicBezTo>
                    <a:pt x="777" y="4675"/>
                    <a:pt x="759" y="4657"/>
                    <a:pt x="723" y="4648"/>
                  </a:cubicBezTo>
                  <a:cubicBezTo>
                    <a:pt x="688" y="4657"/>
                    <a:pt x="661" y="4675"/>
                    <a:pt x="661" y="4711"/>
                  </a:cubicBezTo>
                  <a:close/>
                  <a:moveTo>
                    <a:pt x="1410" y="13284"/>
                  </a:moveTo>
                  <a:cubicBezTo>
                    <a:pt x="1374" y="13284"/>
                    <a:pt x="1357" y="13301"/>
                    <a:pt x="1348" y="13337"/>
                  </a:cubicBezTo>
                  <a:cubicBezTo>
                    <a:pt x="1339" y="13382"/>
                    <a:pt x="1366" y="13408"/>
                    <a:pt x="1410" y="13408"/>
                  </a:cubicBezTo>
                  <a:cubicBezTo>
                    <a:pt x="1446" y="13408"/>
                    <a:pt x="1464" y="13382"/>
                    <a:pt x="1473" y="13346"/>
                  </a:cubicBezTo>
                  <a:cubicBezTo>
                    <a:pt x="1464" y="13319"/>
                    <a:pt x="1446" y="13293"/>
                    <a:pt x="1410" y="13284"/>
                  </a:cubicBezTo>
                  <a:close/>
                  <a:moveTo>
                    <a:pt x="6129" y="16682"/>
                  </a:moveTo>
                  <a:cubicBezTo>
                    <a:pt x="6120" y="16647"/>
                    <a:pt x="6094" y="16620"/>
                    <a:pt x="6058" y="16629"/>
                  </a:cubicBezTo>
                  <a:cubicBezTo>
                    <a:pt x="6022" y="16638"/>
                    <a:pt x="6004" y="16665"/>
                    <a:pt x="6004" y="16700"/>
                  </a:cubicBezTo>
                  <a:cubicBezTo>
                    <a:pt x="6013" y="16727"/>
                    <a:pt x="6031" y="16745"/>
                    <a:pt x="6067" y="16754"/>
                  </a:cubicBezTo>
                  <a:cubicBezTo>
                    <a:pt x="6103" y="16745"/>
                    <a:pt x="6129" y="16718"/>
                    <a:pt x="6129" y="16682"/>
                  </a:cubicBezTo>
                  <a:close/>
                  <a:moveTo>
                    <a:pt x="2722" y="2784"/>
                  </a:moveTo>
                  <a:cubicBezTo>
                    <a:pt x="2766" y="2784"/>
                    <a:pt x="2793" y="2766"/>
                    <a:pt x="2793" y="2721"/>
                  </a:cubicBezTo>
                  <a:cubicBezTo>
                    <a:pt x="2802" y="2677"/>
                    <a:pt x="2784" y="2650"/>
                    <a:pt x="2730" y="2641"/>
                  </a:cubicBezTo>
                  <a:cubicBezTo>
                    <a:pt x="2686" y="2641"/>
                    <a:pt x="2659" y="2659"/>
                    <a:pt x="2650" y="2712"/>
                  </a:cubicBezTo>
                  <a:cubicBezTo>
                    <a:pt x="2659" y="2748"/>
                    <a:pt x="2677" y="2784"/>
                    <a:pt x="2722" y="2784"/>
                  </a:cubicBezTo>
                  <a:close/>
                  <a:moveTo>
                    <a:pt x="1" y="9376"/>
                  </a:moveTo>
                  <a:cubicBezTo>
                    <a:pt x="1" y="9412"/>
                    <a:pt x="27" y="9439"/>
                    <a:pt x="72" y="9439"/>
                  </a:cubicBezTo>
                  <a:cubicBezTo>
                    <a:pt x="108" y="9439"/>
                    <a:pt x="134" y="9412"/>
                    <a:pt x="134" y="9367"/>
                  </a:cubicBezTo>
                  <a:cubicBezTo>
                    <a:pt x="126" y="9332"/>
                    <a:pt x="99" y="9305"/>
                    <a:pt x="63" y="9305"/>
                  </a:cubicBezTo>
                  <a:cubicBezTo>
                    <a:pt x="27" y="9314"/>
                    <a:pt x="1" y="9332"/>
                    <a:pt x="1" y="9376"/>
                  </a:cubicBezTo>
                  <a:close/>
                  <a:moveTo>
                    <a:pt x="2070" y="13962"/>
                  </a:moveTo>
                  <a:cubicBezTo>
                    <a:pt x="2026" y="13962"/>
                    <a:pt x="1999" y="13988"/>
                    <a:pt x="1999" y="14024"/>
                  </a:cubicBezTo>
                  <a:cubicBezTo>
                    <a:pt x="1999" y="14069"/>
                    <a:pt x="2026" y="14095"/>
                    <a:pt x="2061" y="14095"/>
                  </a:cubicBezTo>
                  <a:cubicBezTo>
                    <a:pt x="2106" y="14095"/>
                    <a:pt x="2124" y="14069"/>
                    <a:pt x="2133" y="14033"/>
                  </a:cubicBezTo>
                  <a:cubicBezTo>
                    <a:pt x="2133" y="13997"/>
                    <a:pt x="2106" y="13971"/>
                    <a:pt x="2070" y="13962"/>
                  </a:cubicBezTo>
                  <a:close/>
                  <a:moveTo>
                    <a:pt x="795" y="12026"/>
                  </a:moveTo>
                  <a:cubicBezTo>
                    <a:pt x="786" y="11990"/>
                    <a:pt x="759" y="11963"/>
                    <a:pt x="723" y="11963"/>
                  </a:cubicBezTo>
                  <a:cubicBezTo>
                    <a:pt x="688" y="11963"/>
                    <a:pt x="661" y="11990"/>
                    <a:pt x="661" y="12035"/>
                  </a:cubicBezTo>
                  <a:cubicBezTo>
                    <a:pt x="661" y="12070"/>
                    <a:pt x="688" y="12097"/>
                    <a:pt x="723" y="12097"/>
                  </a:cubicBezTo>
                  <a:cubicBezTo>
                    <a:pt x="768" y="12088"/>
                    <a:pt x="795" y="12070"/>
                    <a:pt x="795" y="12026"/>
                  </a:cubicBezTo>
                  <a:close/>
                  <a:moveTo>
                    <a:pt x="1410" y="11954"/>
                  </a:moveTo>
                  <a:cubicBezTo>
                    <a:pt x="1357" y="11954"/>
                    <a:pt x="1330" y="11981"/>
                    <a:pt x="1330" y="12035"/>
                  </a:cubicBezTo>
                  <a:cubicBezTo>
                    <a:pt x="1330" y="12079"/>
                    <a:pt x="1357" y="12106"/>
                    <a:pt x="1401" y="12106"/>
                  </a:cubicBezTo>
                  <a:cubicBezTo>
                    <a:pt x="1455" y="12106"/>
                    <a:pt x="1482" y="12079"/>
                    <a:pt x="1482" y="12026"/>
                  </a:cubicBezTo>
                  <a:cubicBezTo>
                    <a:pt x="1482" y="11981"/>
                    <a:pt x="1455" y="11954"/>
                    <a:pt x="1410" y="11954"/>
                  </a:cubicBezTo>
                  <a:close/>
                  <a:moveTo>
                    <a:pt x="3310" y="14684"/>
                  </a:moveTo>
                  <a:cubicBezTo>
                    <a:pt x="3310" y="14729"/>
                    <a:pt x="3328" y="14756"/>
                    <a:pt x="3382" y="14764"/>
                  </a:cubicBezTo>
                  <a:cubicBezTo>
                    <a:pt x="3426" y="14764"/>
                    <a:pt x="3462" y="14738"/>
                    <a:pt x="3453" y="14684"/>
                  </a:cubicBezTo>
                  <a:cubicBezTo>
                    <a:pt x="3453" y="14640"/>
                    <a:pt x="3426" y="14613"/>
                    <a:pt x="3382" y="14613"/>
                  </a:cubicBezTo>
                  <a:cubicBezTo>
                    <a:pt x="3337" y="14613"/>
                    <a:pt x="3310" y="14640"/>
                    <a:pt x="3310" y="14684"/>
                  </a:cubicBezTo>
                  <a:close/>
                  <a:moveTo>
                    <a:pt x="2722" y="14622"/>
                  </a:moveTo>
                  <a:cubicBezTo>
                    <a:pt x="2686" y="14622"/>
                    <a:pt x="2659" y="14649"/>
                    <a:pt x="2659" y="14693"/>
                  </a:cubicBezTo>
                  <a:cubicBezTo>
                    <a:pt x="2659" y="14729"/>
                    <a:pt x="2686" y="14756"/>
                    <a:pt x="2730" y="14756"/>
                  </a:cubicBezTo>
                  <a:cubicBezTo>
                    <a:pt x="2766" y="14756"/>
                    <a:pt x="2784" y="14729"/>
                    <a:pt x="2793" y="14684"/>
                  </a:cubicBezTo>
                  <a:cubicBezTo>
                    <a:pt x="2784" y="14649"/>
                    <a:pt x="2766" y="14622"/>
                    <a:pt x="2722" y="14622"/>
                  </a:cubicBezTo>
                  <a:close/>
                  <a:moveTo>
                    <a:pt x="2650" y="14024"/>
                  </a:moveTo>
                  <a:cubicBezTo>
                    <a:pt x="2650" y="14069"/>
                    <a:pt x="2668" y="14095"/>
                    <a:pt x="2713" y="14104"/>
                  </a:cubicBezTo>
                  <a:cubicBezTo>
                    <a:pt x="2766" y="14104"/>
                    <a:pt x="2793" y="14086"/>
                    <a:pt x="2802" y="14033"/>
                  </a:cubicBezTo>
                  <a:cubicBezTo>
                    <a:pt x="2802" y="13988"/>
                    <a:pt x="2775" y="13962"/>
                    <a:pt x="2730" y="13953"/>
                  </a:cubicBezTo>
                  <a:cubicBezTo>
                    <a:pt x="2686" y="13953"/>
                    <a:pt x="2659" y="13979"/>
                    <a:pt x="2650" y="14024"/>
                  </a:cubicBezTo>
                  <a:close/>
                  <a:moveTo>
                    <a:pt x="1401" y="12615"/>
                  </a:moveTo>
                  <a:cubicBezTo>
                    <a:pt x="1357" y="12623"/>
                    <a:pt x="1339" y="12650"/>
                    <a:pt x="1339" y="12686"/>
                  </a:cubicBezTo>
                  <a:cubicBezTo>
                    <a:pt x="1339" y="12730"/>
                    <a:pt x="1366" y="12757"/>
                    <a:pt x="1410" y="12757"/>
                  </a:cubicBezTo>
                  <a:cubicBezTo>
                    <a:pt x="1455" y="12757"/>
                    <a:pt x="1482" y="12730"/>
                    <a:pt x="1482" y="12686"/>
                  </a:cubicBezTo>
                  <a:cubicBezTo>
                    <a:pt x="1473" y="12641"/>
                    <a:pt x="1446" y="12615"/>
                    <a:pt x="1401" y="12615"/>
                  </a:cubicBezTo>
                  <a:close/>
                  <a:moveTo>
                    <a:pt x="4069" y="1981"/>
                  </a:moveTo>
                  <a:cubicBezTo>
                    <a:pt x="4015" y="1972"/>
                    <a:pt x="3988" y="2007"/>
                    <a:pt x="3988" y="2052"/>
                  </a:cubicBezTo>
                  <a:cubicBezTo>
                    <a:pt x="3988" y="2106"/>
                    <a:pt x="4015" y="2132"/>
                    <a:pt x="4060" y="2132"/>
                  </a:cubicBezTo>
                  <a:cubicBezTo>
                    <a:pt x="4113" y="2132"/>
                    <a:pt x="4140" y="2106"/>
                    <a:pt x="4140" y="2052"/>
                  </a:cubicBezTo>
                  <a:cubicBezTo>
                    <a:pt x="4140" y="2007"/>
                    <a:pt x="4113" y="1981"/>
                    <a:pt x="4069" y="1981"/>
                  </a:cubicBezTo>
                  <a:close/>
                  <a:moveTo>
                    <a:pt x="3408" y="1990"/>
                  </a:moveTo>
                  <a:cubicBezTo>
                    <a:pt x="3364" y="1990"/>
                    <a:pt x="3337" y="2016"/>
                    <a:pt x="3337" y="2061"/>
                  </a:cubicBezTo>
                  <a:cubicBezTo>
                    <a:pt x="3346" y="2106"/>
                    <a:pt x="3373" y="2132"/>
                    <a:pt x="3417" y="2123"/>
                  </a:cubicBezTo>
                  <a:cubicBezTo>
                    <a:pt x="3453" y="2115"/>
                    <a:pt x="3480" y="2088"/>
                    <a:pt x="3480" y="2043"/>
                  </a:cubicBezTo>
                  <a:cubicBezTo>
                    <a:pt x="3471" y="2016"/>
                    <a:pt x="3453" y="1981"/>
                    <a:pt x="3408" y="1990"/>
                  </a:cubicBezTo>
                  <a:moveTo>
                    <a:pt x="1990" y="13346"/>
                  </a:moveTo>
                  <a:cubicBezTo>
                    <a:pt x="1990" y="13391"/>
                    <a:pt x="2017" y="13417"/>
                    <a:pt x="2061" y="13417"/>
                  </a:cubicBezTo>
                  <a:cubicBezTo>
                    <a:pt x="2115" y="13426"/>
                    <a:pt x="2142" y="13400"/>
                    <a:pt x="2142" y="13346"/>
                  </a:cubicBezTo>
                  <a:cubicBezTo>
                    <a:pt x="2142" y="13301"/>
                    <a:pt x="2115" y="13275"/>
                    <a:pt x="2070" y="13275"/>
                  </a:cubicBezTo>
                  <a:cubicBezTo>
                    <a:pt x="2026" y="13275"/>
                    <a:pt x="1990" y="13301"/>
                    <a:pt x="1990" y="13346"/>
                  </a:cubicBezTo>
                  <a:close/>
                  <a:moveTo>
                    <a:pt x="5460" y="1383"/>
                  </a:moveTo>
                  <a:cubicBezTo>
                    <a:pt x="5460" y="1329"/>
                    <a:pt x="5434" y="1294"/>
                    <a:pt x="5389" y="1294"/>
                  </a:cubicBezTo>
                  <a:cubicBezTo>
                    <a:pt x="5335" y="1294"/>
                    <a:pt x="5309" y="1321"/>
                    <a:pt x="5309" y="1365"/>
                  </a:cubicBezTo>
                  <a:cubicBezTo>
                    <a:pt x="5300" y="1419"/>
                    <a:pt x="5326" y="1445"/>
                    <a:pt x="5380" y="1445"/>
                  </a:cubicBezTo>
                  <a:cubicBezTo>
                    <a:pt x="5425" y="1445"/>
                    <a:pt x="5460" y="1428"/>
                    <a:pt x="5460" y="1383"/>
                  </a:cubicBezTo>
                  <a:close/>
                  <a:moveTo>
                    <a:pt x="4720" y="1303"/>
                  </a:moveTo>
                  <a:cubicBezTo>
                    <a:pt x="4684" y="1303"/>
                    <a:pt x="4657" y="1321"/>
                    <a:pt x="4657" y="1365"/>
                  </a:cubicBezTo>
                  <a:cubicBezTo>
                    <a:pt x="4648" y="1410"/>
                    <a:pt x="4675" y="1437"/>
                    <a:pt x="4720" y="1445"/>
                  </a:cubicBezTo>
                  <a:cubicBezTo>
                    <a:pt x="4764" y="1445"/>
                    <a:pt x="4791" y="1419"/>
                    <a:pt x="4800" y="1365"/>
                  </a:cubicBezTo>
                  <a:cubicBezTo>
                    <a:pt x="4791" y="1329"/>
                    <a:pt x="4773" y="1303"/>
                    <a:pt x="4720" y="1303"/>
                  </a:cubicBezTo>
                  <a:close/>
                  <a:moveTo>
                    <a:pt x="4069" y="1303"/>
                  </a:moveTo>
                  <a:cubicBezTo>
                    <a:pt x="4033" y="1303"/>
                    <a:pt x="4006" y="1329"/>
                    <a:pt x="3997" y="1365"/>
                  </a:cubicBezTo>
                  <a:cubicBezTo>
                    <a:pt x="3997" y="1410"/>
                    <a:pt x="4024" y="1437"/>
                    <a:pt x="4060" y="1437"/>
                  </a:cubicBezTo>
                  <a:cubicBezTo>
                    <a:pt x="4104" y="1437"/>
                    <a:pt x="4122" y="1410"/>
                    <a:pt x="4131" y="1374"/>
                  </a:cubicBezTo>
                  <a:cubicBezTo>
                    <a:pt x="4131" y="1338"/>
                    <a:pt x="4104" y="1312"/>
                    <a:pt x="4069" y="1303"/>
                  </a:cubicBezTo>
                  <a:close/>
                  <a:moveTo>
                    <a:pt x="723" y="6637"/>
                  </a:moveTo>
                  <a:cubicBezTo>
                    <a:pt x="679" y="6637"/>
                    <a:pt x="652" y="6664"/>
                    <a:pt x="652" y="6709"/>
                  </a:cubicBezTo>
                  <a:cubicBezTo>
                    <a:pt x="652" y="6762"/>
                    <a:pt x="679" y="6789"/>
                    <a:pt x="732" y="6789"/>
                  </a:cubicBezTo>
                  <a:cubicBezTo>
                    <a:pt x="777" y="6780"/>
                    <a:pt x="795" y="6753"/>
                    <a:pt x="804" y="6709"/>
                  </a:cubicBezTo>
                  <a:cubicBezTo>
                    <a:pt x="795" y="6664"/>
                    <a:pt x="777" y="6637"/>
                    <a:pt x="723" y="6637"/>
                  </a:cubicBezTo>
                  <a:close/>
                  <a:moveTo>
                    <a:pt x="63" y="8627"/>
                  </a:moveTo>
                  <a:cubicBezTo>
                    <a:pt x="27" y="8627"/>
                    <a:pt x="1" y="8654"/>
                    <a:pt x="1" y="8689"/>
                  </a:cubicBezTo>
                  <a:cubicBezTo>
                    <a:pt x="1" y="8734"/>
                    <a:pt x="27" y="8761"/>
                    <a:pt x="72" y="8752"/>
                  </a:cubicBezTo>
                  <a:cubicBezTo>
                    <a:pt x="108" y="8752"/>
                    <a:pt x="126" y="8725"/>
                    <a:pt x="134" y="8689"/>
                  </a:cubicBezTo>
                  <a:cubicBezTo>
                    <a:pt x="126" y="8645"/>
                    <a:pt x="108" y="8618"/>
                    <a:pt x="63" y="8627"/>
                  </a:cubicBezTo>
                  <a:close/>
                  <a:moveTo>
                    <a:pt x="795" y="6031"/>
                  </a:moveTo>
                  <a:cubicBezTo>
                    <a:pt x="795" y="5986"/>
                    <a:pt x="768" y="5959"/>
                    <a:pt x="732" y="5959"/>
                  </a:cubicBezTo>
                  <a:cubicBezTo>
                    <a:pt x="688" y="5959"/>
                    <a:pt x="661" y="5977"/>
                    <a:pt x="652" y="6031"/>
                  </a:cubicBezTo>
                  <a:cubicBezTo>
                    <a:pt x="652" y="6075"/>
                    <a:pt x="679" y="6102"/>
                    <a:pt x="723" y="6102"/>
                  </a:cubicBezTo>
                  <a:cubicBezTo>
                    <a:pt x="768" y="6102"/>
                    <a:pt x="795" y="6075"/>
                    <a:pt x="795" y="6031"/>
                  </a:cubicBezTo>
                  <a:close/>
                  <a:moveTo>
                    <a:pt x="72" y="7967"/>
                  </a:moveTo>
                  <a:cubicBezTo>
                    <a:pt x="27" y="7967"/>
                    <a:pt x="1" y="7985"/>
                    <a:pt x="1" y="8029"/>
                  </a:cubicBezTo>
                  <a:cubicBezTo>
                    <a:pt x="1" y="8065"/>
                    <a:pt x="27" y="8092"/>
                    <a:pt x="63" y="8092"/>
                  </a:cubicBezTo>
                  <a:cubicBezTo>
                    <a:pt x="108" y="8100"/>
                    <a:pt x="126" y="8074"/>
                    <a:pt x="134" y="8029"/>
                  </a:cubicBezTo>
                  <a:cubicBezTo>
                    <a:pt x="126" y="7993"/>
                    <a:pt x="108" y="7967"/>
                    <a:pt x="72" y="7967"/>
                  </a:cubicBezTo>
                  <a:close/>
                  <a:moveTo>
                    <a:pt x="6647" y="16022"/>
                  </a:moveTo>
                  <a:cubicBezTo>
                    <a:pt x="6647" y="16076"/>
                    <a:pt x="6674" y="16103"/>
                    <a:pt x="6727" y="16103"/>
                  </a:cubicBezTo>
                  <a:cubicBezTo>
                    <a:pt x="6772" y="16103"/>
                    <a:pt x="6798" y="16076"/>
                    <a:pt x="6798" y="16031"/>
                  </a:cubicBezTo>
                  <a:cubicBezTo>
                    <a:pt x="6798" y="15978"/>
                    <a:pt x="6772" y="15951"/>
                    <a:pt x="6727" y="15951"/>
                  </a:cubicBezTo>
                  <a:cubicBezTo>
                    <a:pt x="6674" y="15960"/>
                    <a:pt x="6647" y="15978"/>
                    <a:pt x="6647" y="16022"/>
                  </a:cubicBezTo>
                  <a:close/>
                  <a:moveTo>
                    <a:pt x="795" y="10688"/>
                  </a:moveTo>
                  <a:cubicBezTo>
                    <a:pt x="795" y="10643"/>
                    <a:pt x="777" y="10616"/>
                    <a:pt x="732" y="10616"/>
                  </a:cubicBezTo>
                  <a:cubicBezTo>
                    <a:pt x="679" y="10616"/>
                    <a:pt x="652" y="10643"/>
                    <a:pt x="652" y="10696"/>
                  </a:cubicBezTo>
                  <a:cubicBezTo>
                    <a:pt x="652" y="10741"/>
                    <a:pt x="688" y="10759"/>
                    <a:pt x="732" y="10759"/>
                  </a:cubicBezTo>
                  <a:cubicBezTo>
                    <a:pt x="777" y="10759"/>
                    <a:pt x="795" y="10732"/>
                    <a:pt x="795" y="10688"/>
                  </a:cubicBezTo>
                  <a:close/>
                  <a:moveTo>
                    <a:pt x="6138" y="16031"/>
                  </a:moveTo>
                  <a:cubicBezTo>
                    <a:pt x="6138" y="15987"/>
                    <a:pt x="6120" y="15960"/>
                    <a:pt x="6076" y="15960"/>
                  </a:cubicBezTo>
                  <a:cubicBezTo>
                    <a:pt x="6022" y="15951"/>
                    <a:pt x="5996" y="15978"/>
                    <a:pt x="5996" y="16031"/>
                  </a:cubicBezTo>
                  <a:cubicBezTo>
                    <a:pt x="5996" y="16076"/>
                    <a:pt x="6022" y="16103"/>
                    <a:pt x="6067" y="16103"/>
                  </a:cubicBezTo>
                  <a:cubicBezTo>
                    <a:pt x="6112" y="16103"/>
                    <a:pt x="6138" y="16076"/>
                    <a:pt x="6138" y="16031"/>
                  </a:cubicBezTo>
                  <a:close/>
                  <a:moveTo>
                    <a:pt x="1990" y="4024"/>
                  </a:moveTo>
                  <a:cubicBezTo>
                    <a:pt x="1981" y="4068"/>
                    <a:pt x="2008" y="4104"/>
                    <a:pt x="2061" y="4104"/>
                  </a:cubicBezTo>
                  <a:cubicBezTo>
                    <a:pt x="2115" y="4113"/>
                    <a:pt x="2142" y="4077"/>
                    <a:pt x="2142" y="4033"/>
                  </a:cubicBezTo>
                  <a:cubicBezTo>
                    <a:pt x="2142" y="3979"/>
                    <a:pt x="2115" y="3961"/>
                    <a:pt x="2061" y="3952"/>
                  </a:cubicBezTo>
                  <a:cubicBezTo>
                    <a:pt x="2026" y="3952"/>
                    <a:pt x="1990" y="3970"/>
                    <a:pt x="1990" y="4024"/>
                  </a:cubicBezTo>
                  <a:moveTo>
                    <a:pt x="5318" y="16022"/>
                  </a:moveTo>
                  <a:cubicBezTo>
                    <a:pt x="5309" y="16067"/>
                    <a:pt x="5335" y="16094"/>
                    <a:pt x="5380" y="16094"/>
                  </a:cubicBezTo>
                  <a:cubicBezTo>
                    <a:pt x="5425" y="16103"/>
                    <a:pt x="5451" y="16076"/>
                    <a:pt x="5451" y="16040"/>
                  </a:cubicBezTo>
                  <a:cubicBezTo>
                    <a:pt x="5460" y="15996"/>
                    <a:pt x="5434" y="15969"/>
                    <a:pt x="5389" y="15960"/>
                  </a:cubicBezTo>
                  <a:cubicBezTo>
                    <a:pt x="5344" y="15960"/>
                    <a:pt x="5318" y="15987"/>
                    <a:pt x="5318" y="16022"/>
                  </a:cubicBezTo>
                  <a:close/>
                  <a:moveTo>
                    <a:pt x="1473" y="4033"/>
                  </a:moveTo>
                  <a:cubicBezTo>
                    <a:pt x="1473" y="3997"/>
                    <a:pt x="1446" y="3970"/>
                    <a:pt x="1410" y="3961"/>
                  </a:cubicBezTo>
                  <a:cubicBezTo>
                    <a:pt x="1374" y="3961"/>
                    <a:pt x="1348" y="3988"/>
                    <a:pt x="1339" y="4024"/>
                  </a:cubicBezTo>
                  <a:cubicBezTo>
                    <a:pt x="1339" y="4068"/>
                    <a:pt x="1366" y="4086"/>
                    <a:pt x="1410" y="4095"/>
                  </a:cubicBezTo>
                  <a:cubicBezTo>
                    <a:pt x="1446" y="4095"/>
                    <a:pt x="1473" y="4077"/>
                    <a:pt x="1473" y="4033"/>
                  </a:cubicBezTo>
                  <a:close/>
                  <a:moveTo>
                    <a:pt x="6790" y="16682"/>
                  </a:moveTo>
                  <a:cubicBezTo>
                    <a:pt x="6790" y="16647"/>
                    <a:pt x="6763" y="16620"/>
                    <a:pt x="6718" y="16620"/>
                  </a:cubicBezTo>
                  <a:cubicBezTo>
                    <a:pt x="6682" y="16629"/>
                    <a:pt x="6656" y="16656"/>
                    <a:pt x="6656" y="16691"/>
                  </a:cubicBezTo>
                  <a:cubicBezTo>
                    <a:pt x="6665" y="16727"/>
                    <a:pt x="6691" y="16754"/>
                    <a:pt x="6736" y="16754"/>
                  </a:cubicBezTo>
                  <a:cubicBezTo>
                    <a:pt x="6763" y="16745"/>
                    <a:pt x="6790" y="16727"/>
                    <a:pt x="6790" y="16682"/>
                  </a:cubicBezTo>
                  <a:close/>
                  <a:moveTo>
                    <a:pt x="1330" y="4711"/>
                  </a:moveTo>
                  <a:cubicBezTo>
                    <a:pt x="1330" y="4755"/>
                    <a:pt x="1357" y="4782"/>
                    <a:pt x="1401" y="4782"/>
                  </a:cubicBezTo>
                  <a:cubicBezTo>
                    <a:pt x="1455" y="4791"/>
                    <a:pt x="1482" y="4764"/>
                    <a:pt x="1482" y="4711"/>
                  </a:cubicBezTo>
                  <a:cubicBezTo>
                    <a:pt x="1482" y="4666"/>
                    <a:pt x="1455" y="4639"/>
                    <a:pt x="1410" y="4639"/>
                  </a:cubicBezTo>
                  <a:cubicBezTo>
                    <a:pt x="1366" y="4639"/>
                    <a:pt x="1339" y="4666"/>
                    <a:pt x="1330" y="4711"/>
                  </a:cubicBezTo>
                  <a:close/>
                  <a:moveTo>
                    <a:pt x="804" y="10036"/>
                  </a:moveTo>
                  <a:cubicBezTo>
                    <a:pt x="804" y="9992"/>
                    <a:pt x="786" y="9956"/>
                    <a:pt x="732" y="9956"/>
                  </a:cubicBezTo>
                  <a:cubicBezTo>
                    <a:pt x="679" y="9947"/>
                    <a:pt x="652" y="9983"/>
                    <a:pt x="652" y="10027"/>
                  </a:cubicBezTo>
                  <a:cubicBezTo>
                    <a:pt x="652" y="10081"/>
                    <a:pt x="679" y="10099"/>
                    <a:pt x="723" y="10108"/>
                  </a:cubicBezTo>
                  <a:cubicBezTo>
                    <a:pt x="768" y="10108"/>
                    <a:pt x="795" y="10090"/>
                    <a:pt x="804" y="10036"/>
                  </a:cubicBezTo>
                  <a:close/>
                  <a:moveTo>
                    <a:pt x="6727" y="643"/>
                  </a:moveTo>
                  <a:cubicBezTo>
                    <a:pt x="6682" y="643"/>
                    <a:pt x="6656" y="660"/>
                    <a:pt x="6656" y="705"/>
                  </a:cubicBezTo>
                  <a:cubicBezTo>
                    <a:pt x="6647" y="750"/>
                    <a:pt x="6674" y="776"/>
                    <a:pt x="6718" y="785"/>
                  </a:cubicBezTo>
                  <a:cubicBezTo>
                    <a:pt x="6763" y="785"/>
                    <a:pt x="6790" y="759"/>
                    <a:pt x="6798" y="714"/>
                  </a:cubicBezTo>
                  <a:cubicBezTo>
                    <a:pt x="6790" y="669"/>
                    <a:pt x="6772" y="643"/>
                    <a:pt x="6727" y="643"/>
                  </a:cubicBezTo>
                  <a:close/>
                  <a:moveTo>
                    <a:pt x="2070" y="3301"/>
                  </a:moveTo>
                  <a:cubicBezTo>
                    <a:pt x="2026" y="3301"/>
                    <a:pt x="1999" y="3328"/>
                    <a:pt x="1999" y="3372"/>
                  </a:cubicBezTo>
                  <a:cubicBezTo>
                    <a:pt x="1999" y="3408"/>
                    <a:pt x="2017" y="3435"/>
                    <a:pt x="2061" y="3444"/>
                  </a:cubicBezTo>
                  <a:cubicBezTo>
                    <a:pt x="2106" y="3444"/>
                    <a:pt x="2133" y="3417"/>
                    <a:pt x="2133" y="3363"/>
                  </a:cubicBezTo>
                  <a:cubicBezTo>
                    <a:pt x="2133" y="3337"/>
                    <a:pt x="2115" y="3310"/>
                    <a:pt x="2070" y="3301"/>
                  </a:cubicBezTo>
                  <a:close/>
                  <a:moveTo>
                    <a:pt x="723" y="11303"/>
                  </a:moveTo>
                  <a:cubicBezTo>
                    <a:pt x="679" y="11303"/>
                    <a:pt x="652" y="11330"/>
                    <a:pt x="661" y="11374"/>
                  </a:cubicBezTo>
                  <a:cubicBezTo>
                    <a:pt x="661" y="11419"/>
                    <a:pt x="688" y="11446"/>
                    <a:pt x="732" y="11437"/>
                  </a:cubicBezTo>
                  <a:cubicBezTo>
                    <a:pt x="777" y="11437"/>
                    <a:pt x="795" y="11410"/>
                    <a:pt x="795" y="11366"/>
                  </a:cubicBezTo>
                  <a:cubicBezTo>
                    <a:pt x="786" y="11330"/>
                    <a:pt x="768" y="11303"/>
                    <a:pt x="723" y="11303"/>
                  </a:cubicBezTo>
                  <a:close/>
                  <a:moveTo>
                    <a:pt x="6076" y="643"/>
                  </a:moveTo>
                  <a:cubicBezTo>
                    <a:pt x="6031" y="643"/>
                    <a:pt x="5996" y="669"/>
                    <a:pt x="5996" y="714"/>
                  </a:cubicBezTo>
                  <a:cubicBezTo>
                    <a:pt x="5996" y="750"/>
                    <a:pt x="6022" y="776"/>
                    <a:pt x="6058" y="785"/>
                  </a:cubicBezTo>
                  <a:cubicBezTo>
                    <a:pt x="6103" y="785"/>
                    <a:pt x="6129" y="759"/>
                    <a:pt x="6138" y="714"/>
                  </a:cubicBezTo>
                  <a:cubicBezTo>
                    <a:pt x="6129" y="678"/>
                    <a:pt x="6112" y="651"/>
                    <a:pt x="6076" y="643"/>
                  </a:cubicBezTo>
                  <a:close/>
                  <a:moveTo>
                    <a:pt x="5389" y="651"/>
                  </a:moveTo>
                  <a:cubicBezTo>
                    <a:pt x="5344" y="643"/>
                    <a:pt x="5318" y="669"/>
                    <a:pt x="5318" y="714"/>
                  </a:cubicBezTo>
                  <a:cubicBezTo>
                    <a:pt x="5318" y="750"/>
                    <a:pt x="5344" y="776"/>
                    <a:pt x="5380" y="776"/>
                  </a:cubicBezTo>
                  <a:cubicBezTo>
                    <a:pt x="5425" y="785"/>
                    <a:pt x="5442" y="759"/>
                    <a:pt x="5451" y="714"/>
                  </a:cubicBezTo>
                  <a:cubicBezTo>
                    <a:pt x="5442" y="678"/>
                    <a:pt x="5425" y="651"/>
                    <a:pt x="5389" y="651"/>
                  </a:cubicBezTo>
                  <a:close/>
                  <a:moveTo>
                    <a:pt x="4140" y="15344"/>
                  </a:moveTo>
                  <a:cubicBezTo>
                    <a:pt x="4140" y="15300"/>
                    <a:pt x="4113" y="15282"/>
                    <a:pt x="4069" y="15273"/>
                  </a:cubicBezTo>
                  <a:cubicBezTo>
                    <a:pt x="4024" y="15273"/>
                    <a:pt x="3997" y="15300"/>
                    <a:pt x="3997" y="15344"/>
                  </a:cubicBezTo>
                  <a:cubicBezTo>
                    <a:pt x="3997" y="15389"/>
                    <a:pt x="4024" y="15416"/>
                    <a:pt x="4069" y="15416"/>
                  </a:cubicBezTo>
                  <a:cubicBezTo>
                    <a:pt x="4113" y="15416"/>
                    <a:pt x="4140" y="15389"/>
                    <a:pt x="4140" y="15344"/>
                  </a:cubicBezTo>
                  <a:close/>
                  <a:moveTo>
                    <a:pt x="4729" y="15273"/>
                  </a:moveTo>
                  <a:cubicBezTo>
                    <a:pt x="4675" y="15273"/>
                    <a:pt x="4648" y="15300"/>
                    <a:pt x="4648" y="15353"/>
                  </a:cubicBezTo>
                  <a:cubicBezTo>
                    <a:pt x="4648" y="15398"/>
                    <a:pt x="4675" y="15425"/>
                    <a:pt x="4720" y="15425"/>
                  </a:cubicBezTo>
                  <a:cubicBezTo>
                    <a:pt x="4773" y="15425"/>
                    <a:pt x="4800" y="15398"/>
                    <a:pt x="4800" y="15344"/>
                  </a:cubicBezTo>
                  <a:cubicBezTo>
                    <a:pt x="4800" y="15300"/>
                    <a:pt x="4773" y="15273"/>
                    <a:pt x="4729" y="15273"/>
                  </a:cubicBezTo>
                  <a:close/>
                  <a:moveTo>
                    <a:pt x="732" y="5299"/>
                  </a:moveTo>
                  <a:cubicBezTo>
                    <a:pt x="688" y="5299"/>
                    <a:pt x="661" y="5326"/>
                    <a:pt x="661" y="5371"/>
                  </a:cubicBezTo>
                  <a:cubicBezTo>
                    <a:pt x="652" y="5406"/>
                    <a:pt x="679" y="5433"/>
                    <a:pt x="714" y="5442"/>
                  </a:cubicBezTo>
                  <a:cubicBezTo>
                    <a:pt x="759" y="5442"/>
                    <a:pt x="786" y="5415"/>
                    <a:pt x="795" y="5371"/>
                  </a:cubicBezTo>
                  <a:cubicBezTo>
                    <a:pt x="795" y="5335"/>
                    <a:pt x="768" y="5308"/>
                    <a:pt x="732" y="5299"/>
                  </a:cubicBezTo>
                  <a:close/>
                  <a:moveTo>
                    <a:pt x="63" y="7440"/>
                  </a:moveTo>
                  <a:cubicBezTo>
                    <a:pt x="108" y="7440"/>
                    <a:pt x="126" y="7414"/>
                    <a:pt x="134" y="7378"/>
                  </a:cubicBezTo>
                  <a:cubicBezTo>
                    <a:pt x="134" y="7333"/>
                    <a:pt x="108" y="7307"/>
                    <a:pt x="72" y="7307"/>
                  </a:cubicBezTo>
                  <a:cubicBezTo>
                    <a:pt x="27" y="7307"/>
                    <a:pt x="10" y="7333"/>
                    <a:pt x="1" y="7378"/>
                  </a:cubicBezTo>
                  <a:cubicBezTo>
                    <a:pt x="10" y="7405"/>
                    <a:pt x="27" y="7431"/>
                    <a:pt x="63" y="7440"/>
                  </a:cubicBezTo>
                  <a:close/>
                  <a:moveTo>
                    <a:pt x="4657" y="16022"/>
                  </a:moveTo>
                  <a:cubicBezTo>
                    <a:pt x="4657" y="16067"/>
                    <a:pt x="4684" y="16094"/>
                    <a:pt x="4720" y="16094"/>
                  </a:cubicBezTo>
                  <a:cubicBezTo>
                    <a:pt x="4764" y="16094"/>
                    <a:pt x="4791" y="16067"/>
                    <a:pt x="4791" y="16031"/>
                  </a:cubicBezTo>
                  <a:cubicBezTo>
                    <a:pt x="4791" y="15996"/>
                    <a:pt x="4764" y="15969"/>
                    <a:pt x="4729" y="15960"/>
                  </a:cubicBezTo>
                  <a:cubicBezTo>
                    <a:pt x="4684" y="15969"/>
                    <a:pt x="4657" y="15987"/>
                    <a:pt x="4657" y="16022"/>
                  </a:cubicBezTo>
                  <a:close/>
                  <a:moveTo>
                    <a:pt x="804" y="7378"/>
                  </a:moveTo>
                  <a:cubicBezTo>
                    <a:pt x="804" y="7324"/>
                    <a:pt x="777" y="7298"/>
                    <a:pt x="723" y="7298"/>
                  </a:cubicBezTo>
                  <a:cubicBezTo>
                    <a:pt x="679" y="7298"/>
                    <a:pt x="652" y="7315"/>
                    <a:pt x="652" y="7360"/>
                  </a:cubicBezTo>
                  <a:cubicBezTo>
                    <a:pt x="643" y="7414"/>
                    <a:pt x="670" y="7440"/>
                    <a:pt x="723" y="7449"/>
                  </a:cubicBezTo>
                  <a:cubicBezTo>
                    <a:pt x="768" y="7449"/>
                    <a:pt x="795" y="7422"/>
                    <a:pt x="804" y="7378"/>
                  </a:cubicBezTo>
                  <a:close/>
                  <a:moveTo>
                    <a:pt x="1410" y="5942"/>
                  </a:moveTo>
                  <a:cubicBezTo>
                    <a:pt x="1357" y="5933"/>
                    <a:pt x="1321" y="5968"/>
                    <a:pt x="1321" y="6022"/>
                  </a:cubicBezTo>
                  <a:cubicBezTo>
                    <a:pt x="1312" y="6084"/>
                    <a:pt x="1348" y="6120"/>
                    <a:pt x="1410" y="6120"/>
                  </a:cubicBezTo>
                  <a:cubicBezTo>
                    <a:pt x="1464" y="6120"/>
                    <a:pt x="1490" y="6084"/>
                    <a:pt x="1499" y="6031"/>
                  </a:cubicBezTo>
                  <a:cubicBezTo>
                    <a:pt x="1490" y="5986"/>
                    <a:pt x="1464" y="5942"/>
                    <a:pt x="1410" y="5942"/>
                  </a:cubicBezTo>
                  <a:close/>
                  <a:moveTo>
                    <a:pt x="6058" y="1285"/>
                  </a:moveTo>
                  <a:cubicBezTo>
                    <a:pt x="6013" y="1294"/>
                    <a:pt x="5978" y="1329"/>
                    <a:pt x="5978" y="1374"/>
                  </a:cubicBezTo>
                  <a:cubicBezTo>
                    <a:pt x="5987" y="1428"/>
                    <a:pt x="6022" y="1463"/>
                    <a:pt x="6076" y="1454"/>
                  </a:cubicBezTo>
                  <a:cubicBezTo>
                    <a:pt x="6120" y="1454"/>
                    <a:pt x="6147" y="1419"/>
                    <a:pt x="6156" y="1365"/>
                  </a:cubicBezTo>
                  <a:cubicBezTo>
                    <a:pt x="6138" y="1321"/>
                    <a:pt x="6112" y="1285"/>
                    <a:pt x="6058" y="1285"/>
                  </a:cubicBezTo>
                  <a:close/>
                  <a:moveTo>
                    <a:pt x="6816" y="1365"/>
                  </a:moveTo>
                  <a:cubicBezTo>
                    <a:pt x="6807" y="1321"/>
                    <a:pt x="6781" y="1285"/>
                    <a:pt x="6727" y="1285"/>
                  </a:cubicBezTo>
                  <a:cubicBezTo>
                    <a:pt x="6674" y="1285"/>
                    <a:pt x="6638" y="1312"/>
                    <a:pt x="6638" y="1365"/>
                  </a:cubicBezTo>
                  <a:cubicBezTo>
                    <a:pt x="6638" y="1428"/>
                    <a:pt x="6674" y="1454"/>
                    <a:pt x="6727" y="1463"/>
                  </a:cubicBezTo>
                  <a:cubicBezTo>
                    <a:pt x="6781" y="1454"/>
                    <a:pt x="6816" y="1428"/>
                    <a:pt x="6816" y="1365"/>
                  </a:cubicBezTo>
                  <a:close/>
                  <a:moveTo>
                    <a:pt x="2632" y="4024"/>
                  </a:moveTo>
                  <a:cubicBezTo>
                    <a:pt x="2632" y="4086"/>
                    <a:pt x="2668" y="4122"/>
                    <a:pt x="2730" y="4122"/>
                  </a:cubicBezTo>
                  <a:cubicBezTo>
                    <a:pt x="2784" y="4122"/>
                    <a:pt x="2820" y="4086"/>
                    <a:pt x="2820" y="4033"/>
                  </a:cubicBezTo>
                  <a:cubicBezTo>
                    <a:pt x="2820" y="3970"/>
                    <a:pt x="2784" y="3943"/>
                    <a:pt x="2713" y="3934"/>
                  </a:cubicBezTo>
                  <a:cubicBezTo>
                    <a:pt x="2668" y="3943"/>
                    <a:pt x="2632" y="3970"/>
                    <a:pt x="2632" y="4024"/>
                  </a:cubicBezTo>
                  <a:close/>
                  <a:moveTo>
                    <a:pt x="2070" y="11276"/>
                  </a:moveTo>
                  <a:cubicBezTo>
                    <a:pt x="2008" y="11276"/>
                    <a:pt x="1972" y="11303"/>
                    <a:pt x="1972" y="11366"/>
                  </a:cubicBezTo>
                  <a:cubicBezTo>
                    <a:pt x="1963" y="11428"/>
                    <a:pt x="1999" y="11464"/>
                    <a:pt x="2070" y="11464"/>
                  </a:cubicBezTo>
                  <a:cubicBezTo>
                    <a:pt x="2124" y="11464"/>
                    <a:pt x="2160" y="11428"/>
                    <a:pt x="2160" y="11374"/>
                  </a:cubicBezTo>
                  <a:cubicBezTo>
                    <a:pt x="2160" y="11312"/>
                    <a:pt x="2133" y="11276"/>
                    <a:pt x="2070" y="11276"/>
                  </a:cubicBezTo>
                  <a:close/>
                  <a:moveTo>
                    <a:pt x="2811" y="3381"/>
                  </a:moveTo>
                  <a:cubicBezTo>
                    <a:pt x="2811" y="3328"/>
                    <a:pt x="2784" y="3292"/>
                    <a:pt x="2730" y="3283"/>
                  </a:cubicBezTo>
                  <a:cubicBezTo>
                    <a:pt x="2677" y="3283"/>
                    <a:pt x="2641" y="3319"/>
                    <a:pt x="2641" y="3363"/>
                  </a:cubicBezTo>
                  <a:cubicBezTo>
                    <a:pt x="2632" y="3417"/>
                    <a:pt x="2668" y="3444"/>
                    <a:pt x="2722" y="3462"/>
                  </a:cubicBezTo>
                  <a:cubicBezTo>
                    <a:pt x="2775" y="3453"/>
                    <a:pt x="2802" y="3426"/>
                    <a:pt x="2811" y="3381"/>
                  </a:cubicBezTo>
                  <a:close/>
                  <a:moveTo>
                    <a:pt x="1499" y="11366"/>
                  </a:moveTo>
                  <a:cubicBezTo>
                    <a:pt x="1490" y="11321"/>
                    <a:pt x="1464" y="11285"/>
                    <a:pt x="1410" y="11285"/>
                  </a:cubicBezTo>
                  <a:cubicBezTo>
                    <a:pt x="1357" y="11276"/>
                    <a:pt x="1321" y="11312"/>
                    <a:pt x="1321" y="11366"/>
                  </a:cubicBezTo>
                  <a:cubicBezTo>
                    <a:pt x="1321" y="11419"/>
                    <a:pt x="1357" y="11455"/>
                    <a:pt x="1410" y="11464"/>
                  </a:cubicBezTo>
                  <a:cubicBezTo>
                    <a:pt x="1464" y="11455"/>
                    <a:pt x="1499" y="11419"/>
                    <a:pt x="1499" y="11366"/>
                  </a:cubicBezTo>
                  <a:close/>
                  <a:moveTo>
                    <a:pt x="3319" y="3363"/>
                  </a:moveTo>
                  <a:cubicBezTo>
                    <a:pt x="3310" y="3426"/>
                    <a:pt x="3346" y="3462"/>
                    <a:pt x="3408" y="3462"/>
                  </a:cubicBezTo>
                  <a:cubicBezTo>
                    <a:pt x="3462" y="3462"/>
                    <a:pt x="3498" y="3426"/>
                    <a:pt x="3498" y="3372"/>
                  </a:cubicBezTo>
                  <a:cubicBezTo>
                    <a:pt x="3498" y="3319"/>
                    <a:pt x="3462" y="3283"/>
                    <a:pt x="3400" y="3274"/>
                  </a:cubicBezTo>
                  <a:cubicBezTo>
                    <a:pt x="3355" y="3283"/>
                    <a:pt x="3319" y="3310"/>
                    <a:pt x="3319" y="3363"/>
                  </a:cubicBezTo>
                  <a:close/>
                  <a:moveTo>
                    <a:pt x="3382" y="13944"/>
                  </a:moveTo>
                  <a:cubicBezTo>
                    <a:pt x="3328" y="13944"/>
                    <a:pt x="3301" y="13979"/>
                    <a:pt x="3292" y="14024"/>
                  </a:cubicBezTo>
                  <a:cubicBezTo>
                    <a:pt x="3292" y="14078"/>
                    <a:pt x="3328" y="14113"/>
                    <a:pt x="3382" y="14113"/>
                  </a:cubicBezTo>
                  <a:cubicBezTo>
                    <a:pt x="3435" y="14122"/>
                    <a:pt x="3462" y="14078"/>
                    <a:pt x="3471" y="14024"/>
                  </a:cubicBezTo>
                  <a:cubicBezTo>
                    <a:pt x="3462" y="13979"/>
                    <a:pt x="3435" y="13935"/>
                    <a:pt x="3382" y="13944"/>
                  </a:cubicBezTo>
                  <a:moveTo>
                    <a:pt x="4060" y="13935"/>
                  </a:moveTo>
                  <a:cubicBezTo>
                    <a:pt x="4006" y="13935"/>
                    <a:pt x="3970" y="13979"/>
                    <a:pt x="3970" y="14033"/>
                  </a:cubicBezTo>
                  <a:cubicBezTo>
                    <a:pt x="3979" y="14095"/>
                    <a:pt x="4015" y="14122"/>
                    <a:pt x="4069" y="14122"/>
                  </a:cubicBezTo>
                  <a:cubicBezTo>
                    <a:pt x="4131" y="14122"/>
                    <a:pt x="4158" y="14086"/>
                    <a:pt x="4158" y="14024"/>
                  </a:cubicBezTo>
                  <a:cubicBezTo>
                    <a:pt x="4149" y="13971"/>
                    <a:pt x="4122" y="13935"/>
                    <a:pt x="4060" y="13935"/>
                  </a:cubicBezTo>
                  <a:close/>
                  <a:moveTo>
                    <a:pt x="3489" y="2712"/>
                  </a:moveTo>
                  <a:cubicBezTo>
                    <a:pt x="3489" y="2659"/>
                    <a:pt x="3453" y="2623"/>
                    <a:pt x="3400" y="2632"/>
                  </a:cubicBezTo>
                  <a:cubicBezTo>
                    <a:pt x="3346" y="2632"/>
                    <a:pt x="3319" y="2668"/>
                    <a:pt x="3328" y="2721"/>
                  </a:cubicBezTo>
                  <a:cubicBezTo>
                    <a:pt x="3328" y="2775"/>
                    <a:pt x="3364" y="2792"/>
                    <a:pt x="3408" y="2801"/>
                  </a:cubicBezTo>
                  <a:cubicBezTo>
                    <a:pt x="3462" y="2792"/>
                    <a:pt x="3489" y="2766"/>
                    <a:pt x="3489" y="2712"/>
                  </a:cubicBezTo>
                  <a:close/>
                  <a:moveTo>
                    <a:pt x="2160" y="12026"/>
                  </a:moveTo>
                  <a:cubicBezTo>
                    <a:pt x="2160" y="11972"/>
                    <a:pt x="2124" y="11937"/>
                    <a:pt x="2061" y="11937"/>
                  </a:cubicBezTo>
                  <a:cubicBezTo>
                    <a:pt x="2008" y="11937"/>
                    <a:pt x="1972" y="11972"/>
                    <a:pt x="1972" y="12026"/>
                  </a:cubicBezTo>
                  <a:cubicBezTo>
                    <a:pt x="1972" y="12088"/>
                    <a:pt x="2017" y="12124"/>
                    <a:pt x="2070" y="12124"/>
                  </a:cubicBezTo>
                  <a:cubicBezTo>
                    <a:pt x="2124" y="12115"/>
                    <a:pt x="2160" y="12088"/>
                    <a:pt x="2160" y="12026"/>
                  </a:cubicBezTo>
                  <a:close/>
                  <a:moveTo>
                    <a:pt x="2722" y="13257"/>
                  </a:moveTo>
                  <a:cubicBezTo>
                    <a:pt x="2677" y="13257"/>
                    <a:pt x="2641" y="13293"/>
                    <a:pt x="2641" y="13337"/>
                  </a:cubicBezTo>
                  <a:cubicBezTo>
                    <a:pt x="2632" y="13391"/>
                    <a:pt x="2668" y="13426"/>
                    <a:pt x="2722" y="13435"/>
                  </a:cubicBezTo>
                  <a:cubicBezTo>
                    <a:pt x="2775" y="13435"/>
                    <a:pt x="2802" y="13400"/>
                    <a:pt x="2820" y="13346"/>
                  </a:cubicBezTo>
                  <a:cubicBezTo>
                    <a:pt x="2802" y="13301"/>
                    <a:pt x="2784" y="13257"/>
                    <a:pt x="2722" y="13257"/>
                  </a:cubicBezTo>
                  <a:moveTo>
                    <a:pt x="1972" y="5371"/>
                  </a:moveTo>
                  <a:cubicBezTo>
                    <a:pt x="1972" y="5424"/>
                    <a:pt x="1999" y="5460"/>
                    <a:pt x="2061" y="5469"/>
                  </a:cubicBezTo>
                  <a:cubicBezTo>
                    <a:pt x="2124" y="5469"/>
                    <a:pt x="2160" y="5433"/>
                    <a:pt x="2160" y="5380"/>
                  </a:cubicBezTo>
                  <a:cubicBezTo>
                    <a:pt x="2160" y="5317"/>
                    <a:pt x="2133" y="5281"/>
                    <a:pt x="2070" y="5273"/>
                  </a:cubicBezTo>
                  <a:cubicBezTo>
                    <a:pt x="2017" y="5281"/>
                    <a:pt x="1972" y="5308"/>
                    <a:pt x="1972" y="5371"/>
                  </a:cubicBezTo>
                  <a:close/>
                  <a:moveTo>
                    <a:pt x="1401" y="5290"/>
                  </a:moveTo>
                  <a:cubicBezTo>
                    <a:pt x="1348" y="5290"/>
                    <a:pt x="1321" y="5326"/>
                    <a:pt x="1321" y="5380"/>
                  </a:cubicBezTo>
                  <a:cubicBezTo>
                    <a:pt x="1330" y="5424"/>
                    <a:pt x="1366" y="5460"/>
                    <a:pt x="1419" y="5451"/>
                  </a:cubicBezTo>
                  <a:cubicBezTo>
                    <a:pt x="1464" y="5451"/>
                    <a:pt x="1490" y="5415"/>
                    <a:pt x="1490" y="5371"/>
                  </a:cubicBezTo>
                  <a:cubicBezTo>
                    <a:pt x="1482" y="5317"/>
                    <a:pt x="1455" y="5281"/>
                    <a:pt x="1401" y="5290"/>
                  </a:cubicBezTo>
                  <a:close/>
                  <a:moveTo>
                    <a:pt x="2070" y="4621"/>
                  </a:moveTo>
                  <a:cubicBezTo>
                    <a:pt x="2017" y="4621"/>
                    <a:pt x="1981" y="4657"/>
                    <a:pt x="1972" y="4711"/>
                  </a:cubicBezTo>
                  <a:cubicBezTo>
                    <a:pt x="1972" y="4764"/>
                    <a:pt x="2008" y="4800"/>
                    <a:pt x="2070" y="4800"/>
                  </a:cubicBezTo>
                  <a:cubicBezTo>
                    <a:pt x="2124" y="4800"/>
                    <a:pt x="2151" y="4764"/>
                    <a:pt x="2160" y="4711"/>
                  </a:cubicBezTo>
                  <a:cubicBezTo>
                    <a:pt x="2151" y="4657"/>
                    <a:pt x="2124" y="4621"/>
                    <a:pt x="2070" y="4621"/>
                  </a:cubicBezTo>
                  <a:close/>
                  <a:moveTo>
                    <a:pt x="2632" y="4711"/>
                  </a:moveTo>
                  <a:cubicBezTo>
                    <a:pt x="2632" y="4773"/>
                    <a:pt x="2659" y="4809"/>
                    <a:pt x="2722" y="4809"/>
                  </a:cubicBezTo>
                  <a:cubicBezTo>
                    <a:pt x="2784" y="4809"/>
                    <a:pt x="2820" y="4773"/>
                    <a:pt x="2820" y="4711"/>
                  </a:cubicBezTo>
                  <a:cubicBezTo>
                    <a:pt x="2820" y="4648"/>
                    <a:pt x="2784" y="4621"/>
                    <a:pt x="2722" y="4612"/>
                  </a:cubicBezTo>
                  <a:cubicBezTo>
                    <a:pt x="2668" y="4621"/>
                    <a:pt x="2632" y="4648"/>
                    <a:pt x="2632" y="4711"/>
                  </a:cubicBezTo>
                  <a:close/>
                  <a:moveTo>
                    <a:pt x="4640" y="2052"/>
                  </a:moveTo>
                  <a:cubicBezTo>
                    <a:pt x="4640" y="2106"/>
                    <a:pt x="4666" y="2141"/>
                    <a:pt x="4720" y="2141"/>
                  </a:cubicBezTo>
                  <a:cubicBezTo>
                    <a:pt x="4773" y="2150"/>
                    <a:pt x="4809" y="2115"/>
                    <a:pt x="4809" y="2061"/>
                  </a:cubicBezTo>
                  <a:cubicBezTo>
                    <a:pt x="4818" y="2007"/>
                    <a:pt x="4782" y="1972"/>
                    <a:pt x="4729" y="1963"/>
                  </a:cubicBezTo>
                  <a:cubicBezTo>
                    <a:pt x="4675" y="1972"/>
                    <a:pt x="4640" y="1999"/>
                    <a:pt x="4640" y="2052"/>
                  </a:cubicBezTo>
                  <a:close/>
                  <a:moveTo>
                    <a:pt x="5478" y="2061"/>
                  </a:moveTo>
                  <a:cubicBezTo>
                    <a:pt x="5478" y="1999"/>
                    <a:pt x="5442" y="1963"/>
                    <a:pt x="5380" y="1963"/>
                  </a:cubicBezTo>
                  <a:cubicBezTo>
                    <a:pt x="5326" y="1963"/>
                    <a:pt x="5291" y="1999"/>
                    <a:pt x="5291" y="2052"/>
                  </a:cubicBezTo>
                  <a:cubicBezTo>
                    <a:pt x="5291" y="2115"/>
                    <a:pt x="5326" y="2141"/>
                    <a:pt x="5389" y="2150"/>
                  </a:cubicBezTo>
                  <a:cubicBezTo>
                    <a:pt x="5442" y="2141"/>
                    <a:pt x="5478" y="2115"/>
                    <a:pt x="5478" y="2061"/>
                  </a:cubicBezTo>
                  <a:close/>
                  <a:moveTo>
                    <a:pt x="6067" y="1954"/>
                  </a:moveTo>
                  <a:cubicBezTo>
                    <a:pt x="6013" y="1954"/>
                    <a:pt x="5969" y="1990"/>
                    <a:pt x="5969" y="2052"/>
                  </a:cubicBezTo>
                  <a:cubicBezTo>
                    <a:pt x="5969" y="2115"/>
                    <a:pt x="6004" y="2150"/>
                    <a:pt x="6067" y="2150"/>
                  </a:cubicBezTo>
                  <a:cubicBezTo>
                    <a:pt x="6129" y="2150"/>
                    <a:pt x="6156" y="2115"/>
                    <a:pt x="6165" y="2052"/>
                  </a:cubicBezTo>
                  <a:cubicBezTo>
                    <a:pt x="6156" y="1999"/>
                    <a:pt x="6129" y="1963"/>
                    <a:pt x="6067" y="1954"/>
                  </a:cubicBezTo>
                  <a:close/>
                  <a:moveTo>
                    <a:pt x="714" y="9287"/>
                  </a:moveTo>
                  <a:cubicBezTo>
                    <a:pt x="670" y="9296"/>
                    <a:pt x="634" y="9323"/>
                    <a:pt x="643" y="9376"/>
                  </a:cubicBezTo>
                  <a:cubicBezTo>
                    <a:pt x="643" y="9430"/>
                    <a:pt x="679" y="9456"/>
                    <a:pt x="732" y="9456"/>
                  </a:cubicBezTo>
                  <a:cubicBezTo>
                    <a:pt x="786" y="9448"/>
                    <a:pt x="804" y="9412"/>
                    <a:pt x="812" y="9367"/>
                  </a:cubicBezTo>
                  <a:cubicBezTo>
                    <a:pt x="804" y="9314"/>
                    <a:pt x="768" y="9278"/>
                    <a:pt x="714" y="9287"/>
                  </a:cubicBezTo>
                  <a:close/>
                  <a:moveTo>
                    <a:pt x="1401" y="9278"/>
                  </a:moveTo>
                  <a:cubicBezTo>
                    <a:pt x="1348" y="9278"/>
                    <a:pt x="1312" y="9314"/>
                    <a:pt x="1312" y="9376"/>
                  </a:cubicBezTo>
                  <a:cubicBezTo>
                    <a:pt x="1312" y="9430"/>
                    <a:pt x="1348" y="9465"/>
                    <a:pt x="1410" y="9465"/>
                  </a:cubicBezTo>
                  <a:cubicBezTo>
                    <a:pt x="1473" y="9465"/>
                    <a:pt x="1499" y="9430"/>
                    <a:pt x="1499" y="9367"/>
                  </a:cubicBezTo>
                  <a:cubicBezTo>
                    <a:pt x="1499" y="9314"/>
                    <a:pt x="1464" y="9278"/>
                    <a:pt x="1401" y="9278"/>
                  </a:cubicBezTo>
                  <a:close/>
                  <a:moveTo>
                    <a:pt x="1499" y="10036"/>
                  </a:moveTo>
                  <a:cubicBezTo>
                    <a:pt x="1499" y="9974"/>
                    <a:pt x="1464" y="9938"/>
                    <a:pt x="1410" y="9938"/>
                  </a:cubicBezTo>
                  <a:cubicBezTo>
                    <a:pt x="1357" y="9938"/>
                    <a:pt x="1321" y="9974"/>
                    <a:pt x="1312" y="10027"/>
                  </a:cubicBezTo>
                  <a:cubicBezTo>
                    <a:pt x="1312" y="10081"/>
                    <a:pt x="1348" y="10117"/>
                    <a:pt x="1410" y="10126"/>
                  </a:cubicBezTo>
                  <a:cubicBezTo>
                    <a:pt x="1464" y="10117"/>
                    <a:pt x="1499" y="10090"/>
                    <a:pt x="1499" y="10036"/>
                  </a:cubicBezTo>
                  <a:close/>
                  <a:moveTo>
                    <a:pt x="2052" y="12606"/>
                  </a:moveTo>
                  <a:cubicBezTo>
                    <a:pt x="2008" y="12615"/>
                    <a:pt x="1981" y="12641"/>
                    <a:pt x="1981" y="12695"/>
                  </a:cubicBezTo>
                  <a:cubicBezTo>
                    <a:pt x="1990" y="12748"/>
                    <a:pt x="2026" y="12775"/>
                    <a:pt x="2079" y="12775"/>
                  </a:cubicBezTo>
                  <a:cubicBezTo>
                    <a:pt x="2124" y="12766"/>
                    <a:pt x="2151" y="12730"/>
                    <a:pt x="2151" y="12686"/>
                  </a:cubicBezTo>
                  <a:cubicBezTo>
                    <a:pt x="2142" y="12632"/>
                    <a:pt x="2106" y="12597"/>
                    <a:pt x="2052" y="12606"/>
                  </a:cubicBezTo>
                  <a:close/>
                  <a:moveTo>
                    <a:pt x="3292" y="13346"/>
                  </a:moveTo>
                  <a:cubicBezTo>
                    <a:pt x="3292" y="13408"/>
                    <a:pt x="3328" y="13444"/>
                    <a:pt x="3382" y="13444"/>
                  </a:cubicBezTo>
                  <a:cubicBezTo>
                    <a:pt x="3444" y="13444"/>
                    <a:pt x="3480" y="13408"/>
                    <a:pt x="3480" y="13346"/>
                  </a:cubicBezTo>
                  <a:cubicBezTo>
                    <a:pt x="3480" y="13284"/>
                    <a:pt x="3444" y="13257"/>
                    <a:pt x="3382" y="13248"/>
                  </a:cubicBezTo>
                  <a:cubicBezTo>
                    <a:pt x="3328" y="13257"/>
                    <a:pt x="3292" y="13293"/>
                    <a:pt x="3292" y="13346"/>
                  </a:cubicBezTo>
                  <a:close/>
                  <a:moveTo>
                    <a:pt x="2820" y="12686"/>
                  </a:moveTo>
                  <a:cubicBezTo>
                    <a:pt x="2820" y="12632"/>
                    <a:pt x="2784" y="12597"/>
                    <a:pt x="2722" y="12597"/>
                  </a:cubicBezTo>
                  <a:cubicBezTo>
                    <a:pt x="2668" y="12597"/>
                    <a:pt x="2632" y="12632"/>
                    <a:pt x="2632" y="12686"/>
                  </a:cubicBezTo>
                  <a:cubicBezTo>
                    <a:pt x="2632" y="12748"/>
                    <a:pt x="2668" y="12775"/>
                    <a:pt x="2722" y="12784"/>
                  </a:cubicBezTo>
                  <a:cubicBezTo>
                    <a:pt x="2784" y="12775"/>
                    <a:pt x="2820" y="12748"/>
                    <a:pt x="2820" y="12686"/>
                  </a:cubicBezTo>
                  <a:close/>
                  <a:moveTo>
                    <a:pt x="1321" y="10688"/>
                  </a:moveTo>
                  <a:cubicBezTo>
                    <a:pt x="1321" y="10741"/>
                    <a:pt x="1348" y="10777"/>
                    <a:pt x="1401" y="10777"/>
                  </a:cubicBezTo>
                  <a:cubicBezTo>
                    <a:pt x="1464" y="10777"/>
                    <a:pt x="1499" y="10741"/>
                    <a:pt x="1499" y="10688"/>
                  </a:cubicBezTo>
                  <a:cubicBezTo>
                    <a:pt x="1499" y="10634"/>
                    <a:pt x="1455" y="10598"/>
                    <a:pt x="1401" y="10598"/>
                  </a:cubicBezTo>
                  <a:cubicBezTo>
                    <a:pt x="1357" y="10607"/>
                    <a:pt x="1321" y="10634"/>
                    <a:pt x="1321" y="10688"/>
                  </a:cubicBezTo>
                  <a:close/>
                  <a:moveTo>
                    <a:pt x="4631" y="2703"/>
                  </a:moveTo>
                  <a:cubicBezTo>
                    <a:pt x="4622" y="2766"/>
                    <a:pt x="4657" y="2801"/>
                    <a:pt x="4720" y="2810"/>
                  </a:cubicBezTo>
                  <a:cubicBezTo>
                    <a:pt x="4782" y="2810"/>
                    <a:pt x="4818" y="2784"/>
                    <a:pt x="4818" y="2712"/>
                  </a:cubicBezTo>
                  <a:cubicBezTo>
                    <a:pt x="4818" y="2650"/>
                    <a:pt x="4782" y="2623"/>
                    <a:pt x="4729" y="2614"/>
                  </a:cubicBezTo>
                  <a:cubicBezTo>
                    <a:pt x="4666" y="2614"/>
                    <a:pt x="4631" y="2650"/>
                    <a:pt x="4631" y="2703"/>
                  </a:cubicBezTo>
                  <a:close/>
                  <a:moveTo>
                    <a:pt x="4078" y="2623"/>
                  </a:moveTo>
                  <a:cubicBezTo>
                    <a:pt x="4024" y="2614"/>
                    <a:pt x="3979" y="2650"/>
                    <a:pt x="3979" y="2703"/>
                  </a:cubicBezTo>
                  <a:cubicBezTo>
                    <a:pt x="3970" y="2757"/>
                    <a:pt x="4006" y="2801"/>
                    <a:pt x="4060" y="2801"/>
                  </a:cubicBezTo>
                  <a:cubicBezTo>
                    <a:pt x="4113" y="2810"/>
                    <a:pt x="4149" y="2766"/>
                    <a:pt x="4158" y="2712"/>
                  </a:cubicBezTo>
                  <a:cubicBezTo>
                    <a:pt x="4149" y="2668"/>
                    <a:pt x="4131" y="2632"/>
                    <a:pt x="4078" y="2623"/>
                  </a:cubicBezTo>
                  <a:close/>
                  <a:moveTo>
                    <a:pt x="5478" y="14684"/>
                  </a:moveTo>
                  <a:cubicBezTo>
                    <a:pt x="5478" y="14631"/>
                    <a:pt x="5442" y="14595"/>
                    <a:pt x="5380" y="14595"/>
                  </a:cubicBezTo>
                  <a:cubicBezTo>
                    <a:pt x="5318" y="14595"/>
                    <a:pt x="5282" y="14631"/>
                    <a:pt x="5291" y="14693"/>
                  </a:cubicBezTo>
                  <a:cubicBezTo>
                    <a:pt x="5291" y="14756"/>
                    <a:pt x="5326" y="14782"/>
                    <a:pt x="5389" y="14782"/>
                  </a:cubicBezTo>
                  <a:cubicBezTo>
                    <a:pt x="5451" y="14773"/>
                    <a:pt x="5478" y="14747"/>
                    <a:pt x="5478" y="14684"/>
                  </a:cubicBezTo>
                  <a:close/>
                  <a:moveTo>
                    <a:pt x="732" y="7949"/>
                  </a:moveTo>
                  <a:cubicBezTo>
                    <a:pt x="679" y="7940"/>
                    <a:pt x="643" y="7976"/>
                    <a:pt x="643" y="8029"/>
                  </a:cubicBezTo>
                  <a:cubicBezTo>
                    <a:pt x="643" y="8083"/>
                    <a:pt x="670" y="8109"/>
                    <a:pt x="723" y="8118"/>
                  </a:cubicBezTo>
                  <a:cubicBezTo>
                    <a:pt x="777" y="8118"/>
                    <a:pt x="804" y="8083"/>
                    <a:pt x="812" y="8029"/>
                  </a:cubicBezTo>
                  <a:cubicBezTo>
                    <a:pt x="804" y="7985"/>
                    <a:pt x="777" y="7949"/>
                    <a:pt x="732" y="7949"/>
                  </a:cubicBezTo>
                  <a:close/>
                  <a:moveTo>
                    <a:pt x="1401" y="7940"/>
                  </a:moveTo>
                  <a:cubicBezTo>
                    <a:pt x="1348" y="7940"/>
                    <a:pt x="1312" y="7976"/>
                    <a:pt x="1312" y="8029"/>
                  </a:cubicBezTo>
                  <a:cubicBezTo>
                    <a:pt x="1312" y="8092"/>
                    <a:pt x="1348" y="8127"/>
                    <a:pt x="1410" y="8127"/>
                  </a:cubicBezTo>
                  <a:cubicBezTo>
                    <a:pt x="1473" y="8127"/>
                    <a:pt x="1499" y="8083"/>
                    <a:pt x="1508" y="8020"/>
                  </a:cubicBezTo>
                  <a:cubicBezTo>
                    <a:pt x="1490" y="7976"/>
                    <a:pt x="1464" y="7931"/>
                    <a:pt x="1401" y="7940"/>
                  </a:cubicBezTo>
                  <a:close/>
                  <a:moveTo>
                    <a:pt x="1410" y="6620"/>
                  </a:moveTo>
                  <a:cubicBezTo>
                    <a:pt x="1348" y="6620"/>
                    <a:pt x="1312" y="6655"/>
                    <a:pt x="1312" y="6718"/>
                  </a:cubicBezTo>
                  <a:cubicBezTo>
                    <a:pt x="1312" y="6771"/>
                    <a:pt x="1348" y="6807"/>
                    <a:pt x="1401" y="6807"/>
                  </a:cubicBezTo>
                  <a:cubicBezTo>
                    <a:pt x="1464" y="6807"/>
                    <a:pt x="1499" y="6771"/>
                    <a:pt x="1499" y="6700"/>
                  </a:cubicBezTo>
                  <a:cubicBezTo>
                    <a:pt x="1490" y="6655"/>
                    <a:pt x="1464" y="6620"/>
                    <a:pt x="1410" y="6620"/>
                  </a:cubicBezTo>
                  <a:close/>
                  <a:moveTo>
                    <a:pt x="1499" y="7378"/>
                  </a:moveTo>
                  <a:cubicBezTo>
                    <a:pt x="1499" y="7315"/>
                    <a:pt x="1473" y="7280"/>
                    <a:pt x="1410" y="7280"/>
                  </a:cubicBezTo>
                  <a:cubicBezTo>
                    <a:pt x="1348" y="7271"/>
                    <a:pt x="1312" y="7307"/>
                    <a:pt x="1312" y="7369"/>
                  </a:cubicBezTo>
                  <a:cubicBezTo>
                    <a:pt x="1312" y="7431"/>
                    <a:pt x="1348" y="7458"/>
                    <a:pt x="1401" y="7467"/>
                  </a:cubicBezTo>
                  <a:cubicBezTo>
                    <a:pt x="1464" y="7467"/>
                    <a:pt x="1499" y="7431"/>
                    <a:pt x="1499" y="7378"/>
                  </a:cubicBezTo>
                  <a:close/>
                  <a:moveTo>
                    <a:pt x="1401" y="8591"/>
                  </a:moveTo>
                  <a:cubicBezTo>
                    <a:pt x="1348" y="8600"/>
                    <a:pt x="1312" y="8636"/>
                    <a:pt x="1312" y="8689"/>
                  </a:cubicBezTo>
                  <a:cubicBezTo>
                    <a:pt x="1312" y="8752"/>
                    <a:pt x="1348" y="8787"/>
                    <a:pt x="1410" y="8778"/>
                  </a:cubicBezTo>
                  <a:cubicBezTo>
                    <a:pt x="1473" y="8778"/>
                    <a:pt x="1499" y="8743"/>
                    <a:pt x="1508" y="8680"/>
                  </a:cubicBezTo>
                  <a:cubicBezTo>
                    <a:pt x="1490" y="8636"/>
                    <a:pt x="1464" y="8591"/>
                    <a:pt x="1401" y="8591"/>
                  </a:cubicBezTo>
                  <a:close/>
                  <a:moveTo>
                    <a:pt x="732" y="8609"/>
                  </a:moveTo>
                  <a:cubicBezTo>
                    <a:pt x="679" y="8600"/>
                    <a:pt x="643" y="8636"/>
                    <a:pt x="643" y="8689"/>
                  </a:cubicBezTo>
                  <a:cubicBezTo>
                    <a:pt x="634" y="8734"/>
                    <a:pt x="670" y="8770"/>
                    <a:pt x="714" y="8770"/>
                  </a:cubicBezTo>
                  <a:cubicBezTo>
                    <a:pt x="768" y="8778"/>
                    <a:pt x="804" y="8743"/>
                    <a:pt x="812" y="8689"/>
                  </a:cubicBezTo>
                  <a:cubicBezTo>
                    <a:pt x="804" y="8645"/>
                    <a:pt x="786" y="8609"/>
                    <a:pt x="732" y="8609"/>
                  </a:cubicBezTo>
                  <a:close/>
                  <a:moveTo>
                    <a:pt x="5469" y="15344"/>
                  </a:moveTo>
                  <a:cubicBezTo>
                    <a:pt x="5469" y="15291"/>
                    <a:pt x="5434" y="15264"/>
                    <a:pt x="5389" y="15255"/>
                  </a:cubicBezTo>
                  <a:cubicBezTo>
                    <a:pt x="5335" y="15255"/>
                    <a:pt x="5300" y="15291"/>
                    <a:pt x="5300" y="15344"/>
                  </a:cubicBezTo>
                  <a:cubicBezTo>
                    <a:pt x="5300" y="15398"/>
                    <a:pt x="5335" y="15434"/>
                    <a:pt x="5389" y="15434"/>
                  </a:cubicBezTo>
                  <a:cubicBezTo>
                    <a:pt x="5442" y="15425"/>
                    <a:pt x="5478" y="15398"/>
                    <a:pt x="5469" y="15344"/>
                  </a:cubicBezTo>
                  <a:close/>
                  <a:moveTo>
                    <a:pt x="6067" y="15434"/>
                  </a:moveTo>
                  <a:cubicBezTo>
                    <a:pt x="6120" y="15442"/>
                    <a:pt x="6156" y="15407"/>
                    <a:pt x="6156" y="15353"/>
                  </a:cubicBezTo>
                  <a:cubicBezTo>
                    <a:pt x="6156" y="15291"/>
                    <a:pt x="6120" y="15255"/>
                    <a:pt x="6067" y="15255"/>
                  </a:cubicBezTo>
                  <a:cubicBezTo>
                    <a:pt x="6013" y="15255"/>
                    <a:pt x="5978" y="15291"/>
                    <a:pt x="5978" y="15344"/>
                  </a:cubicBezTo>
                  <a:cubicBezTo>
                    <a:pt x="5978" y="15398"/>
                    <a:pt x="6013" y="15434"/>
                    <a:pt x="6067" y="15434"/>
                  </a:cubicBezTo>
                  <a:close/>
                  <a:moveTo>
                    <a:pt x="6718" y="15255"/>
                  </a:moveTo>
                  <a:cubicBezTo>
                    <a:pt x="6665" y="15255"/>
                    <a:pt x="6629" y="15291"/>
                    <a:pt x="6629" y="15353"/>
                  </a:cubicBezTo>
                  <a:cubicBezTo>
                    <a:pt x="6638" y="15407"/>
                    <a:pt x="6674" y="15442"/>
                    <a:pt x="6727" y="15442"/>
                  </a:cubicBezTo>
                  <a:cubicBezTo>
                    <a:pt x="6790" y="15442"/>
                    <a:pt x="6816" y="15398"/>
                    <a:pt x="6816" y="15344"/>
                  </a:cubicBezTo>
                  <a:cubicBezTo>
                    <a:pt x="6807" y="15282"/>
                    <a:pt x="6781" y="15246"/>
                    <a:pt x="6718" y="15255"/>
                  </a:cubicBezTo>
                  <a:close/>
                  <a:moveTo>
                    <a:pt x="4078" y="14773"/>
                  </a:moveTo>
                  <a:cubicBezTo>
                    <a:pt x="4122" y="14764"/>
                    <a:pt x="4149" y="14738"/>
                    <a:pt x="4149" y="14684"/>
                  </a:cubicBezTo>
                  <a:cubicBezTo>
                    <a:pt x="4149" y="14631"/>
                    <a:pt x="4113" y="14604"/>
                    <a:pt x="4060" y="14604"/>
                  </a:cubicBezTo>
                  <a:cubicBezTo>
                    <a:pt x="4015" y="14604"/>
                    <a:pt x="3988" y="14640"/>
                    <a:pt x="3979" y="14693"/>
                  </a:cubicBezTo>
                  <a:cubicBezTo>
                    <a:pt x="3988" y="14747"/>
                    <a:pt x="4024" y="14773"/>
                    <a:pt x="4078" y="14773"/>
                  </a:cubicBezTo>
                  <a:close/>
                  <a:moveTo>
                    <a:pt x="4631" y="14684"/>
                  </a:moveTo>
                  <a:cubicBezTo>
                    <a:pt x="4631" y="14747"/>
                    <a:pt x="4666" y="14782"/>
                    <a:pt x="4729" y="14782"/>
                  </a:cubicBezTo>
                  <a:cubicBezTo>
                    <a:pt x="4782" y="14782"/>
                    <a:pt x="4818" y="14747"/>
                    <a:pt x="4818" y="14693"/>
                  </a:cubicBezTo>
                  <a:cubicBezTo>
                    <a:pt x="4818" y="14631"/>
                    <a:pt x="4782" y="14604"/>
                    <a:pt x="4720" y="14595"/>
                  </a:cubicBezTo>
                  <a:cubicBezTo>
                    <a:pt x="4675" y="14604"/>
                    <a:pt x="4631" y="14631"/>
                    <a:pt x="4631" y="14684"/>
                  </a:cubicBezTo>
                  <a:close/>
                  <a:moveTo>
                    <a:pt x="3489" y="12686"/>
                  </a:moveTo>
                  <a:cubicBezTo>
                    <a:pt x="3480" y="12615"/>
                    <a:pt x="3444" y="12579"/>
                    <a:pt x="3382" y="12588"/>
                  </a:cubicBezTo>
                  <a:cubicBezTo>
                    <a:pt x="3310" y="12588"/>
                    <a:pt x="3275" y="12632"/>
                    <a:pt x="3284" y="12695"/>
                  </a:cubicBezTo>
                  <a:cubicBezTo>
                    <a:pt x="3284" y="12757"/>
                    <a:pt x="3328" y="12793"/>
                    <a:pt x="3391" y="12793"/>
                  </a:cubicBezTo>
                  <a:cubicBezTo>
                    <a:pt x="3453" y="12784"/>
                    <a:pt x="3489" y="12748"/>
                    <a:pt x="3489" y="12686"/>
                  </a:cubicBezTo>
                  <a:close/>
                  <a:moveTo>
                    <a:pt x="5282" y="2712"/>
                  </a:moveTo>
                  <a:cubicBezTo>
                    <a:pt x="5282" y="2784"/>
                    <a:pt x="5326" y="2819"/>
                    <a:pt x="5389" y="2819"/>
                  </a:cubicBezTo>
                  <a:cubicBezTo>
                    <a:pt x="5451" y="2810"/>
                    <a:pt x="5487" y="2775"/>
                    <a:pt x="5487" y="2712"/>
                  </a:cubicBezTo>
                  <a:cubicBezTo>
                    <a:pt x="5487" y="2641"/>
                    <a:pt x="5442" y="2614"/>
                    <a:pt x="5380" y="2605"/>
                  </a:cubicBezTo>
                  <a:cubicBezTo>
                    <a:pt x="5318" y="2614"/>
                    <a:pt x="5282" y="2650"/>
                    <a:pt x="5282" y="2712"/>
                  </a:cubicBezTo>
                  <a:close/>
                  <a:moveTo>
                    <a:pt x="2061" y="10589"/>
                  </a:moveTo>
                  <a:cubicBezTo>
                    <a:pt x="2008" y="10589"/>
                    <a:pt x="1972" y="10625"/>
                    <a:pt x="1963" y="10679"/>
                  </a:cubicBezTo>
                  <a:cubicBezTo>
                    <a:pt x="1963" y="10750"/>
                    <a:pt x="1999" y="10786"/>
                    <a:pt x="2061" y="10786"/>
                  </a:cubicBezTo>
                  <a:cubicBezTo>
                    <a:pt x="2124" y="10795"/>
                    <a:pt x="2160" y="10750"/>
                    <a:pt x="2168" y="10688"/>
                  </a:cubicBezTo>
                  <a:cubicBezTo>
                    <a:pt x="2160" y="10625"/>
                    <a:pt x="2133" y="10589"/>
                    <a:pt x="2061" y="10589"/>
                  </a:cubicBezTo>
                  <a:close/>
                  <a:moveTo>
                    <a:pt x="3310" y="4033"/>
                  </a:moveTo>
                  <a:cubicBezTo>
                    <a:pt x="3310" y="4086"/>
                    <a:pt x="3337" y="4131"/>
                    <a:pt x="3400" y="4131"/>
                  </a:cubicBezTo>
                  <a:cubicBezTo>
                    <a:pt x="3462" y="4131"/>
                    <a:pt x="3507" y="4104"/>
                    <a:pt x="3507" y="4033"/>
                  </a:cubicBezTo>
                  <a:cubicBezTo>
                    <a:pt x="3507" y="3970"/>
                    <a:pt x="3471" y="3934"/>
                    <a:pt x="3408" y="3925"/>
                  </a:cubicBezTo>
                  <a:cubicBezTo>
                    <a:pt x="3346" y="3934"/>
                    <a:pt x="3310" y="3970"/>
                    <a:pt x="3310" y="4033"/>
                  </a:cubicBezTo>
                  <a:close/>
                  <a:moveTo>
                    <a:pt x="2722" y="11928"/>
                  </a:moveTo>
                  <a:cubicBezTo>
                    <a:pt x="2668" y="11928"/>
                    <a:pt x="2632" y="11963"/>
                    <a:pt x="2623" y="12017"/>
                  </a:cubicBezTo>
                  <a:cubicBezTo>
                    <a:pt x="2623" y="12088"/>
                    <a:pt x="2650" y="12124"/>
                    <a:pt x="2722" y="12133"/>
                  </a:cubicBezTo>
                  <a:cubicBezTo>
                    <a:pt x="2784" y="12133"/>
                    <a:pt x="2820" y="12097"/>
                    <a:pt x="2829" y="12035"/>
                  </a:cubicBezTo>
                  <a:cubicBezTo>
                    <a:pt x="2820" y="11972"/>
                    <a:pt x="2793" y="11928"/>
                    <a:pt x="2722" y="11928"/>
                  </a:cubicBezTo>
                  <a:close/>
                  <a:moveTo>
                    <a:pt x="3962" y="3372"/>
                  </a:moveTo>
                  <a:cubicBezTo>
                    <a:pt x="3962" y="3435"/>
                    <a:pt x="3997" y="3470"/>
                    <a:pt x="4060" y="3470"/>
                  </a:cubicBezTo>
                  <a:cubicBezTo>
                    <a:pt x="4122" y="3479"/>
                    <a:pt x="4167" y="3444"/>
                    <a:pt x="4167" y="3381"/>
                  </a:cubicBezTo>
                  <a:cubicBezTo>
                    <a:pt x="4167" y="3310"/>
                    <a:pt x="4131" y="3274"/>
                    <a:pt x="4069" y="3274"/>
                  </a:cubicBezTo>
                  <a:cubicBezTo>
                    <a:pt x="4006" y="3274"/>
                    <a:pt x="3970" y="3310"/>
                    <a:pt x="3962" y="3372"/>
                  </a:cubicBezTo>
                  <a:close/>
                  <a:moveTo>
                    <a:pt x="6165" y="14693"/>
                  </a:moveTo>
                  <a:cubicBezTo>
                    <a:pt x="6174" y="14622"/>
                    <a:pt x="6129" y="14586"/>
                    <a:pt x="6067" y="14586"/>
                  </a:cubicBezTo>
                  <a:cubicBezTo>
                    <a:pt x="6004" y="14586"/>
                    <a:pt x="5960" y="14622"/>
                    <a:pt x="5960" y="14684"/>
                  </a:cubicBezTo>
                  <a:cubicBezTo>
                    <a:pt x="5960" y="14756"/>
                    <a:pt x="6004" y="14782"/>
                    <a:pt x="6067" y="14791"/>
                  </a:cubicBezTo>
                  <a:cubicBezTo>
                    <a:pt x="6129" y="14791"/>
                    <a:pt x="6165" y="14756"/>
                    <a:pt x="6165" y="14693"/>
                  </a:cubicBezTo>
                  <a:close/>
                  <a:moveTo>
                    <a:pt x="4720" y="13926"/>
                  </a:moveTo>
                  <a:cubicBezTo>
                    <a:pt x="4657" y="13926"/>
                    <a:pt x="4622" y="13971"/>
                    <a:pt x="4622" y="14033"/>
                  </a:cubicBezTo>
                  <a:cubicBezTo>
                    <a:pt x="4622" y="14095"/>
                    <a:pt x="4666" y="14131"/>
                    <a:pt x="4729" y="14131"/>
                  </a:cubicBezTo>
                  <a:cubicBezTo>
                    <a:pt x="4791" y="14131"/>
                    <a:pt x="4827" y="14086"/>
                    <a:pt x="4827" y="14024"/>
                  </a:cubicBezTo>
                  <a:cubicBezTo>
                    <a:pt x="4818" y="13962"/>
                    <a:pt x="4782" y="13926"/>
                    <a:pt x="4720" y="13926"/>
                  </a:cubicBezTo>
                  <a:close/>
                  <a:moveTo>
                    <a:pt x="2061" y="6611"/>
                  </a:moveTo>
                  <a:cubicBezTo>
                    <a:pt x="1999" y="6611"/>
                    <a:pt x="1963" y="6655"/>
                    <a:pt x="1963" y="6718"/>
                  </a:cubicBezTo>
                  <a:cubicBezTo>
                    <a:pt x="1963" y="6780"/>
                    <a:pt x="2008" y="6816"/>
                    <a:pt x="2070" y="6816"/>
                  </a:cubicBezTo>
                  <a:cubicBezTo>
                    <a:pt x="2133" y="6816"/>
                    <a:pt x="2168" y="6771"/>
                    <a:pt x="2168" y="6709"/>
                  </a:cubicBezTo>
                  <a:cubicBezTo>
                    <a:pt x="2160" y="6646"/>
                    <a:pt x="2124" y="6611"/>
                    <a:pt x="2061" y="6611"/>
                  </a:cubicBezTo>
                  <a:close/>
                  <a:moveTo>
                    <a:pt x="1963" y="6040"/>
                  </a:moveTo>
                  <a:cubicBezTo>
                    <a:pt x="1972" y="6102"/>
                    <a:pt x="2008" y="6138"/>
                    <a:pt x="2079" y="6129"/>
                  </a:cubicBezTo>
                  <a:cubicBezTo>
                    <a:pt x="2133" y="6129"/>
                    <a:pt x="2168" y="6084"/>
                    <a:pt x="2168" y="6031"/>
                  </a:cubicBezTo>
                  <a:cubicBezTo>
                    <a:pt x="2168" y="5968"/>
                    <a:pt x="2124" y="5933"/>
                    <a:pt x="2061" y="5933"/>
                  </a:cubicBezTo>
                  <a:cubicBezTo>
                    <a:pt x="1999" y="5933"/>
                    <a:pt x="1963" y="5968"/>
                    <a:pt x="1963" y="6040"/>
                  </a:cubicBezTo>
                  <a:close/>
                  <a:moveTo>
                    <a:pt x="6718" y="1954"/>
                  </a:moveTo>
                  <a:cubicBezTo>
                    <a:pt x="6656" y="1954"/>
                    <a:pt x="6620" y="1999"/>
                    <a:pt x="6620" y="2052"/>
                  </a:cubicBezTo>
                  <a:cubicBezTo>
                    <a:pt x="6629" y="2115"/>
                    <a:pt x="6665" y="2159"/>
                    <a:pt x="6727" y="2150"/>
                  </a:cubicBezTo>
                  <a:cubicBezTo>
                    <a:pt x="6790" y="2150"/>
                    <a:pt x="6825" y="2115"/>
                    <a:pt x="6825" y="2043"/>
                  </a:cubicBezTo>
                  <a:cubicBezTo>
                    <a:pt x="6816" y="1990"/>
                    <a:pt x="6781" y="1954"/>
                    <a:pt x="6718" y="1954"/>
                  </a:cubicBezTo>
                  <a:close/>
                  <a:moveTo>
                    <a:pt x="2177" y="8689"/>
                  </a:moveTo>
                  <a:cubicBezTo>
                    <a:pt x="2177" y="8627"/>
                    <a:pt x="2142" y="8582"/>
                    <a:pt x="2079" y="8582"/>
                  </a:cubicBezTo>
                  <a:cubicBezTo>
                    <a:pt x="2008" y="8573"/>
                    <a:pt x="1963" y="8618"/>
                    <a:pt x="1954" y="8680"/>
                  </a:cubicBezTo>
                  <a:cubicBezTo>
                    <a:pt x="1954" y="8752"/>
                    <a:pt x="1999" y="8787"/>
                    <a:pt x="2061" y="8805"/>
                  </a:cubicBezTo>
                  <a:cubicBezTo>
                    <a:pt x="2133" y="8796"/>
                    <a:pt x="2177" y="8761"/>
                    <a:pt x="2177" y="8689"/>
                  </a:cubicBezTo>
                  <a:close/>
                  <a:moveTo>
                    <a:pt x="2070" y="7922"/>
                  </a:moveTo>
                  <a:cubicBezTo>
                    <a:pt x="2008" y="7922"/>
                    <a:pt x="1963" y="7958"/>
                    <a:pt x="1954" y="8020"/>
                  </a:cubicBezTo>
                  <a:cubicBezTo>
                    <a:pt x="1954" y="8092"/>
                    <a:pt x="1990" y="8136"/>
                    <a:pt x="2061" y="8136"/>
                  </a:cubicBezTo>
                  <a:cubicBezTo>
                    <a:pt x="2124" y="8145"/>
                    <a:pt x="2168" y="8100"/>
                    <a:pt x="2177" y="8029"/>
                  </a:cubicBezTo>
                  <a:cubicBezTo>
                    <a:pt x="2168" y="7967"/>
                    <a:pt x="2133" y="7922"/>
                    <a:pt x="2070" y="7922"/>
                  </a:cubicBezTo>
                  <a:close/>
                  <a:moveTo>
                    <a:pt x="2177" y="9385"/>
                  </a:moveTo>
                  <a:cubicBezTo>
                    <a:pt x="2177" y="9314"/>
                    <a:pt x="2142" y="9269"/>
                    <a:pt x="2070" y="9260"/>
                  </a:cubicBezTo>
                  <a:cubicBezTo>
                    <a:pt x="2008" y="9260"/>
                    <a:pt x="1963" y="9296"/>
                    <a:pt x="1963" y="9358"/>
                  </a:cubicBezTo>
                  <a:cubicBezTo>
                    <a:pt x="1954" y="9430"/>
                    <a:pt x="1999" y="9465"/>
                    <a:pt x="2061" y="9483"/>
                  </a:cubicBezTo>
                  <a:cubicBezTo>
                    <a:pt x="2124" y="9474"/>
                    <a:pt x="2168" y="9448"/>
                    <a:pt x="2177" y="9385"/>
                  </a:cubicBezTo>
                  <a:close/>
                  <a:moveTo>
                    <a:pt x="5960" y="2721"/>
                  </a:moveTo>
                  <a:cubicBezTo>
                    <a:pt x="5960" y="2784"/>
                    <a:pt x="6004" y="2819"/>
                    <a:pt x="6067" y="2819"/>
                  </a:cubicBezTo>
                  <a:cubicBezTo>
                    <a:pt x="6129" y="2819"/>
                    <a:pt x="6174" y="2775"/>
                    <a:pt x="6174" y="2712"/>
                  </a:cubicBezTo>
                  <a:cubicBezTo>
                    <a:pt x="6174" y="2641"/>
                    <a:pt x="6129" y="2605"/>
                    <a:pt x="6058" y="2596"/>
                  </a:cubicBezTo>
                  <a:cubicBezTo>
                    <a:pt x="5996" y="2614"/>
                    <a:pt x="5951" y="2650"/>
                    <a:pt x="5960" y="2721"/>
                  </a:cubicBezTo>
                  <a:close/>
                  <a:moveTo>
                    <a:pt x="2730" y="5264"/>
                  </a:moveTo>
                  <a:cubicBezTo>
                    <a:pt x="2659" y="5264"/>
                    <a:pt x="2615" y="5308"/>
                    <a:pt x="2615" y="5380"/>
                  </a:cubicBezTo>
                  <a:cubicBezTo>
                    <a:pt x="2623" y="5442"/>
                    <a:pt x="2668" y="5487"/>
                    <a:pt x="2739" y="5478"/>
                  </a:cubicBezTo>
                  <a:cubicBezTo>
                    <a:pt x="2793" y="5469"/>
                    <a:pt x="2829" y="5433"/>
                    <a:pt x="2838" y="5371"/>
                  </a:cubicBezTo>
                  <a:cubicBezTo>
                    <a:pt x="2820" y="5308"/>
                    <a:pt x="2793" y="5264"/>
                    <a:pt x="2730" y="5264"/>
                  </a:cubicBezTo>
                  <a:close/>
                  <a:moveTo>
                    <a:pt x="2722" y="11259"/>
                  </a:moveTo>
                  <a:cubicBezTo>
                    <a:pt x="2659" y="11259"/>
                    <a:pt x="2615" y="11303"/>
                    <a:pt x="2615" y="11374"/>
                  </a:cubicBezTo>
                  <a:cubicBezTo>
                    <a:pt x="2615" y="11437"/>
                    <a:pt x="2659" y="11482"/>
                    <a:pt x="2722" y="11482"/>
                  </a:cubicBezTo>
                  <a:cubicBezTo>
                    <a:pt x="2784" y="11482"/>
                    <a:pt x="2829" y="11437"/>
                    <a:pt x="2838" y="11374"/>
                  </a:cubicBezTo>
                  <a:cubicBezTo>
                    <a:pt x="2829" y="11303"/>
                    <a:pt x="2793" y="11259"/>
                    <a:pt x="2722" y="11259"/>
                  </a:cubicBezTo>
                  <a:close/>
                  <a:moveTo>
                    <a:pt x="2070" y="9920"/>
                  </a:moveTo>
                  <a:cubicBezTo>
                    <a:pt x="2008" y="9920"/>
                    <a:pt x="1963" y="9965"/>
                    <a:pt x="1963" y="10027"/>
                  </a:cubicBezTo>
                  <a:cubicBezTo>
                    <a:pt x="1954" y="10090"/>
                    <a:pt x="1999" y="10134"/>
                    <a:pt x="2061" y="10134"/>
                  </a:cubicBezTo>
                  <a:cubicBezTo>
                    <a:pt x="2124" y="10143"/>
                    <a:pt x="2168" y="10099"/>
                    <a:pt x="2177" y="10027"/>
                  </a:cubicBezTo>
                  <a:cubicBezTo>
                    <a:pt x="2168" y="9965"/>
                    <a:pt x="2133" y="9929"/>
                    <a:pt x="2070" y="9920"/>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67"/>
            <p:cNvSpPr/>
            <p:nvPr/>
          </p:nvSpPr>
          <p:spPr>
            <a:xfrm>
              <a:off x="6854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67"/>
            <p:cNvSpPr/>
            <p:nvPr/>
          </p:nvSpPr>
          <p:spPr>
            <a:xfrm>
              <a:off x="692990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67"/>
            <p:cNvSpPr/>
            <p:nvPr/>
          </p:nvSpPr>
          <p:spPr>
            <a:xfrm>
              <a:off x="70054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67"/>
            <p:cNvSpPr/>
            <p:nvPr/>
          </p:nvSpPr>
          <p:spPr>
            <a:xfrm>
              <a:off x="70867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67"/>
            <p:cNvSpPr/>
            <p:nvPr/>
          </p:nvSpPr>
          <p:spPr>
            <a:xfrm>
              <a:off x="716225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67"/>
            <p:cNvSpPr/>
            <p:nvPr/>
          </p:nvSpPr>
          <p:spPr>
            <a:xfrm>
              <a:off x="72377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67"/>
            <p:cNvSpPr/>
            <p:nvPr/>
          </p:nvSpPr>
          <p:spPr>
            <a:xfrm>
              <a:off x="73190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67"/>
            <p:cNvSpPr/>
            <p:nvPr/>
          </p:nvSpPr>
          <p:spPr>
            <a:xfrm>
              <a:off x="70054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67"/>
            <p:cNvSpPr/>
            <p:nvPr/>
          </p:nvSpPr>
          <p:spPr>
            <a:xfrm>
              <a:off x="70867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67"/>
            <p:cNvSpPr/>
            <p:nvPr/>
          </p:nvSpPr>
          <p:spPr>
            <a:xfrm>
              <a:off x="716225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67"/>
            <p:cNvSpPr/>
            <p:nvPr/>
          </p:nvSpPr>
          <p:spPr>
            <a:xfrm>
              <a:off x="6704925" y="205175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67"/>
            <p:cNvSpPr/>
            <p:nvPr/>
          </p:nvSpPr>
          <p:spPr>
            <a:xfrm>
              <a:off x="7478375" y="2043425"/>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67"/>
            <p:cNvSpPr/>
            <p:nvPr/>
          </p:nvSpPr>
          <p:spPr>
            <a:xfrm>
              <a:off x="723777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67"/>
            <p:cNvSpPr/>
            <p:nvPr/>
          </p:nvSpPr>
          <p:spPr>
            <a:xfrm>
              <a:off x="7400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67"/>
            <p:cNvSpPr/>
            <p:nvPr/>
          </p:nvSpPr>
          <p:spPr>
            <a:xfrm>
              <a:off x="731330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798" name="Google Shape;1798;p67"/>
          <p:cNvPicPr preferRelativeResize="0"/>
          <p:nvPr/>
        </p:nvPicPr>
        <p:blipFill rotWithShape="1">
          <a:blip r:embed="rId2">
            <a:alphaModFix amt="23000"/>
          </a:blip>
          <a:srcRect b="7806" l="0" r="0" t="7798"/>
          <a:stretch/>
        </p:blipFill>
        <p:spPr>
          <a:xfrm>
            <a:off x="1" y="-25"/>
            <a:ext cx="9144003" cy="5143501"/>
          </a:xfrm>
          <a:prstGeom prst="rect">
            <a:avLst/>
          </a:prstGeom>
          <a:noFill/>
          <a:ln>
            <a:noFill/>
          </a:ln>
        </p:spPr>
      </p:pic>
      <p:sp>
        <p:nvSpPr>
          <p:cNvPr id="1799" name="Google Shape;1799;p67"/>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3200"/>
              <a:buNone/>
              <a:defRPr/>
            </a:lvl1pPr>
            <a:lvl2pPr lvl="1" rtl="0">
              <a:lnSpc>
                <a:spcPct val="115000"/>
              </a:lnSpc>
              <a:spcBef>
                <a:spcPts val="0"/>
              </a:spcBef>
              <a:spcAft>
                <a:spcPts val="0"/>
              </a:spcAft>
              <a:buSzPts val="3200"/>
              <a:buNone/>
              <a:defRPr/>
            </a:lvl2pPr>
            <a:lvl3pPr lvl="2" rtl="0">
              <a:lnSpc>
                <a:spcPct val="115000"/>
              </a:lnSpc>
              <a:spcBef>
                <a:spcPts val="0"/>
              </a:spcBef>
              <a:spcAft>
                <a:spcPts val="0"/>
              </a:spcAft>
              <a:buSzPts val="3200"/>
              <a:buNone/>
              <a:defRPr/>
            </a:lvl3pPr>
            <a:lvl4pPr lvl="3" rtl="0">
              <a:lnSpc>
                <a:spcPct val="115000"/>
              </a:lnSpc>
              <a:spcBef>
                <a:spcPts val="0"/>
              </a:spcBef>
              <a:spcAft>
                <a:spcPts val="0"/>
              </a:spcAft>
              <a:buSzPts val="3200"/>
              <a:buNone/>
              <a:defRPr/>
            </a:lvl4pPr>
            <a:lvl5pPr lvl="4" rtl="0">
              <a:lnSpc>
                <a:spcPct val="115000"/>
              </a:lnSpc>
              <a:spcBef>
                <a:spcPts val="0"/>
              </a:spcBef>
              <a:spcAft>
                <a:spcPts val="0"/>
              </a:spcAft>
              <a:buSzPts val="3200"/>
              <a:buNone/>
              <a:defRPr/>
            </a:lvl5pPr>
            <a:lvl6pPr lvl="5" rtl="0">
              <a:lnSpc>
                <a:spcPct val="115000"/>
              </a:lnSpc>
              <a:spcBef>
                <a:spcPts val="0"/>
              </a:spcBef>
              <a:spcAft>
                <a:spcPts val="0"/>
              </a:spcAft>
              <a:buSzPts val="3200"/>
              <a:buNone/>
              <a:defRPr/>
            </a:lvl6pPr>
            <a:lvl7pPr lvl="6" rtl="0">
              <a:lnSpc>
                <a:spcPct val="115000"/>
              </a:lnSpc>
              <a:spcBef>
                <a:spcPts val="0"/>
              </a:spcBef>
              <a:spcAft>
                <a:spcPts val="0"/>
              </a:spcAft>
              <a:buSzPts val="3200"/>
              <a:buNone/>
              <a:defRPr/>
            </a:lvl7pPr>
            <a:lvl8pPr lvl="7" rtl="0">
              <a:lnSpc>
                <a:spcPct val="115000"/>
              </a:lnSpc>
              <a:spcBef>
                <a:spcPts val="0"/>
              </a:spcBef>
              <a:spcAft>
                <a:spcPts val="0"/>
              </a:spcAft>
              <a:buSzPts val="3200"/>
              <a:buNone/>
              <a:defRPr/>
            </a:lvl8pPr>
            <a:lvl9pPr lvl="8" rtl="0">
              <a:lnSpc>
                <a:spcPct val="115000"/>
              </a:lnSpc>
              <a:spcBef>
                <a:spcPts val="0"/>
              </a:spcBef>
              <a:spcAft>
                <a:spcPts val="0"/>
              </a:spcAft>
              <a:buSzPts val="3200"/>
              <a:buNone/>
              <a:defRPr/>
            </a:lvl9pPr>
          </a:lstStyle>
          <a:p/>
        </p:txBody>
      </p:sp>
      <p:sp>
        <p:nvSpPr>
          <p:cNvPr id="1800" name="Google Shape;1800;p67"/>
          <p:cNvSpPr txBox="1"/>
          <p:nvPr>
            <p:ph idx="1" type="subTitle"/>
          </p:nvPr>
        </p:nvSpPr>
        <p:spPr>
          <a:xfrm>
            <a:off x="907175" y="1562125"/>
            <a:ext cx="2354400" cy="27642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b="0"/>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1801" name="Google Shape;1801;p67"/>
          <p:cNvSpPr txBox="1"/>
          <p:nvPr>
            <p:ph idx="2" type="subTitle"/>
          </p:nvPr>
        </p:nvSpPr>
        <p:spPr>
          <a:xfrm>
            <a:off x="3394798" y="1562125"/>
            <a:ext cx="2354400" cy="27642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b="0"/>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1802" name="Google Shape;1802;p67"/>
          <p:cNvSpPr txBox="1"/>
          <p:nvPr>
            <p:ph idx="3" type="subTitle"/>
          </p:nvPr>
        </p:nvSpPr>
        <p:spPr>
          <a:xfrm>
            <a:off x="5882421" y="1562125"/>
            <a:ext cx="2354400" cy="27642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b="0"/>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803" name="Shape 1803"/>
        <p:cNvGrpSpPr/>
        <p:nvPr/>
      </p:nvGrpSpPr>
      <p:grpSpPr>
        <a:xfrm>
          <a:off x="0" y="0"/>
          <a:ext cx="0" cy="0"/>
          <a:chOff x="0" y="0"/>
          <a:chExt cx="0" cy="0"/>
        </a:xfrm>
      </p:grpSpPr>
      <p:sp>
        <p:nvSpPr>
          <p:cNvPr id="1804" name="Google Shape;1804;p68"/>
          <p:cNvSpPr/>
          <p:nvPr>
            <p:ph idx="2" type="pic"/>
          </p:nvPr>
        </p:nvSpPr>
        <p:spPr>
          <a:xfrm>
            <a:off x="25" y="0"/>
            <a:ext cx="9144000" cy="5143500"/>
          </a:xfrm>
          <a:prstGeom prst="rect">
            <a:avLst/>
          </a:prstGeom>
          <a:noFill/>
          <a:ln>
            <a:noFill/>
          </a:ln>
        </p:spPr>
      </p:sp>
      <p:sp>
        <p:nvSpPr>
          <p:cNvPr id="1805" name="Google Shape;1805;p68"/>
          <p:cNvSpPr txBox="1"/>
          <p:nvPr>
            <p:ph type="title"/>
          </p:nvPr>
        </p:nvSpPr>
        <p:spPr>
          <a:xfrm>
            <a:off x="720000" y="3862050"/>
            <a:ext cx="7704000" cy="742200"/>
          </a:xfrm>
          <a:prstGeom prst="rect">
            <a:avLst/>
          </a:prstGeom>
          <a:solidFill>
            <a:schemeClr val="lt1"/>
          </a:solidFill>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06" name="Shape 1806"/>
        <p:cNvGrpSpPr/>
        <p:nvPr/>
      </p:nvGrpSpPr>
      <p:grpSpPr>
        <a:xfrm>
          <a:off x="0" y="0"/>
          <a:ext cx="0" cy="0"/>
          <a:chOff x="0" y="0"/>
          <a:chExt cx="0" cy="0"/>
        </a:xfrm>
      </p:grpSpPr>
      <p:sp>
        <p:nvSpPr>
          <p:cNvPr id="1807" name="Google Shape;1807;p69"/>
          <p:cNvSpPr/>
          <p:nvPr/>
        </p:nvSpPr>
        <p:spPr>
          <a:xfrm rot="5400000">
            <a:off x="-821125" y="-367445"/>
            <a:ext cx="2541703" cy="1237997"/>
          </a:xfrm>
          <a:custGeom>
            <a:rect b="b" l="l" r="r" t="t"/>
            <a:pathLst>
              <a:path extrusionOk="0" h="6888" w="14141">
                <a:moveTo>
                  <a:pt x="5460" y="6557"/>
                </a:moveTo>
                <a:cubicBezTo>
                  <a:pt x="5371" y="6557"/>
                  <a:pt x="5300" y="6629"/>
                  <a:pt x="5300" y="6718"/>
                </a:cubicBezTo>
                <a:cubicBezTo>
                  <a:pt x="5300" y="6807"/>
                  <a:pt x="5371" y="6887"/>
                  <a:pt x="5460" y="6887"/>
                </a:cubicBezTo>
                <a:cubicBezTo>
                  <a:pt x="5550" y="6887"/>
                  <a:pt x="5630" y="6807"/>
                  <a:pt x="5630" y="6718"/>
                </a:cubicBezTo>
                <a:cubicBezTo>
                  <a:pt x="5630" y="6629"/>
                  <a:pt x="5550" y="6557"/>
                  <a:pt x="5460" y="6557"/>
                </a:cubicBezTo>
                <a:close/>
                <a:moveTo>
                  <a:pt x="6121" y="6557"/>
                </a:moveTo>
                <a:cubicBezTo>
                  <a:pt x="6040" y="6557"/>
                  <a:pt x="5960" y="6629"/>
                  <a:pt x="5960" y="6709"/>
                </a:cubicBezTo>
                <a:cubicBezTo>
                  <a:pt x="5951" y="6798"/>
                  <a:pt x="6022" y="6878"/>
                  <a:pt x="6112" y="6878"/>
                </a:cubicBezTo>
                <a:cubicBezTo>
                  <a:pt x="6201" y="6887"/>
                  <a:pt x="6281" y="6816"/>
                  <a:pt x="6281" y="6727"/>
                </a:cubicBezTo>
                <a:cubicBezTo>
                  <a:pt x="6290" y="6638"/>
                  <a:pt x="6210" y="6557"/>
                  <a:pt x="6121" y="6557"/>
                </a:cubicBezTo>
                <a:close/>
                <a:moveTo>
                  <a:pt x="4943" y="6709"/>
                </a:moveTo>
                <a:cubicBezTo>
                  <a:pt x="4943" y="6629"/>
                  <a:pt x="4863" y="6557"/>
                  <a:pt x="4782" y="6557"/>
                </a:cubicBezTo>
                <a:cubicBezTo>
                  <a:pt x="4693" y="6557"/>
                  <a:pt x="4613" y="6629"/>
                  <a:pt x="4613" y="6718"/>
                </a:cubicBezTo>
                <a:cubicBezTo>
                  <a:pt x="4613" y="6807"/>
                  <a:pt x="4693" y="6887"/>
                  <a:pt x="4782" y="6878"/>
                </a:cubicBezTo>
                <a:cubicBezTo>
                  <a:pt x="4872" y="6878"/>
                  <a:pt x="4943" y="6798"/>
                  <a:pt x="4943" y="6709"/>
                </a:cubicBezTo>
                <a:close/>
                <a:moveTo>
                  <a:pt x="6781" y="6557"/>
                </a:moveTo>
                <a:cubicBezTo>
                  <a:pt x="6683" y="6566"/>
                  <a:pt x="6629" y="6620"/>
                  <a:pt x="6620" y="6709"/>
                </a:cubicBezTo>
                <a:cubicBezTo>
                  <a:pt x="6611" y="6789"/>
                  <a:pt x="6683" y="6878"/>
                  <a:pt x="6772" y="6878"/>
                </a:cubicBezTo>
                <a:cubicBezTo>
                  <a:pt x="6861" y="6887"/>
                  <a:pt x="6941" y="6807"/>
                  <a:pt x="6941" y="6727"/>
                </a:cubicBezTo>
                <a:cubicBezTo>
                  <a:pt x="6941" y="6638"/>
                  <a:pt x="6870" y="6557"/>
                  <a:pt x="6781" y="6557"/>
                </a:cubicBezTo>
                <a:close/>
                <a:moveTo>
                  <a:pt x="7280" y="6718"/>
                </a:moveTo>
                <a:cubicBezTo>
                  <a:pt x="7280" y="6798"/>
                  <a:pt x="7352" y="6878"/>
                  <a:pt x="7432" y="6878"/>
                </a:cubicBezTo>
                <a:cubicBezTo>
                  <a:pt x="7521" y="6878"/>
                  <a:pt x="7601" y="6798"/>
                  <a:pt x="7601" y="6718"/>
                </a:cubicBezTo>
                <a:cubicBezTo>
                  <a:pt x="7593" y="6638"/>
                  <a:pt x="7521" y="6557"/>
                  <a:pt x="7441" y="6557"/>
                </a:cubicBezTo>
                <a:cubicBezTo>
                  <a:pt x="7352" y="6557"/>
                  <a:pt x="7280" y="6638"/>
                  <a:pt x="7280" y="6718"/>
                </a:cubicBezTo>
                <a:close/>
                <a:moveTo>
                  <a:pt x="4283" y="6727"/>
                </a:moveTo>
                <a:cubicBezTo>
                  <a:pt x="4283" y="6638"/>
                  <a:pt x="4203" y="6557"/>
                  <a:pt x="4122" y="6557"/>
                </a:cubicBezTo>
                <a:cubicBezTo>
                  <a:pt x="4033" y="6557"/>
                  <a:pt x="3962" y="6629"/>
                  <a:pt x="3962" y="6718"/>
                </a:cubicBezTo>
                <a:cubicBezTo>
                  <a:pt x="3953" y="6798"/>
                  <a:pt x="4033" y="6878"/>
                  <a:pt x="4122" y="6878"/>
                </a:cubicBezTo>
                <a:cubicBezTo>
                  <a:pt x="4203" y="6878"/>
                  <a:pt x="4283" y="6807"/>
                  <a:pt x="4283" y="6727"/>
                </a:cubicBezTo>
                <a:close/>
                <a:moveTo>
                  <a:pt x="5469" y="5879"/>
                </a:moveTo>
                <a:cubicBezTo>
                  <a:pt x="5389" y="5870"/>
                  <a:pt x="5309" y="5951"/>
                  <a:pt x="5300" y="6031"/>
                </a:cubicBezTo>
                <a:cubicBezTo>
                  <a:pt x="5300" y="6111"/>
                  <a:pt x="5371" y="6200"/>
                  <a:pt x="5460" y="6200"/>
                </a:cubicBezTo>
                <a:cubicBezTo>
                  <a:pt x="5541" y="6200"/>
                  <a:pt x="5621" y="6120"/>
                  <a:pt x="5621" y="6040"/>
                </a:cubicBezTo>
                <a:cubicBezTo>
                  <a:pt x="5621" y="5960"/>
                  <a:pt x="5550" y="5879"/>
                  <a:pt x="5469" y="5879"/>
                </a:cubicBezTo>
                <a:close/>
                <a:moveTo>
                  <a:pt x="6121" y="5879"/>
                </a:moveTo>
                <a:cubicBezTo>
                  <a:pt x="6040" y="5879"/>
                  <a:pt x="5960" y="5951"/>
                  <a:pt x="5960" y="6031"/>
                </a:cubicBezTo>
                <a:cubicBezTo>
                  <a:pt x="5960" y="6120"/>
                  <a:pt x="6040" y="6200"/>
                  <a:pt x="6121" y="6200"/>
                </a:cubicBezTo>
                <a:cubicBezTo>
                  <a:pt x="6210" y="6192"/>
                  <a:pt x="6281" y="6120"/>
                  <a:pt x="6281" y="6040"/>
                </a:cubicBezTo>
                <a:cubicBezTo>
                  <a:pt x="6281" y="5951"/>
                  <a:pt x="6201" y="5879"/>
                  <a:pt x="6121" y="5879"/>
                </a:cubicBezTo>
                <a:close/>
                <a:moveTo>
                  <a:pt x="4782" y="5879"/>
                </a:moveTo>
                <a:cubicBezTo>
                  <a:pt x="4702" y="5879"/>
                  <a:pt x="4622" y="5951"/>
                  <a:pt x="4622" y="6031"/>
                </a:cubicBezTo>
                <a:cubicBezTo>
                  <a:pt x="4622" y="6120"/>
                  <a:pt x="4693" y="6192"/>
                  <a:pt x="4774" y="6192"/>
                </a:cubicBezTo>
                <a:cubicBezTo>
                  <a:pt x="4863" y="6200"/>
                  <a:pt x="4934" y="6120"/>
                  <a:pt x="4934" y="6040"/>
                </a:cubicBezTo>
                <a:cubicBezTo>
                  <a:pt x="4943" y="5960"/>
                  <a:pt x="4863" y="5879"/>
                  <a:pt x="4782" y="5879"/>
                </a:cubicBezTo>
                <a:close/>
                <a:moveTo>
                  <a:pt x="3453" y="6566"/>
                </a:moveTo>
                <a:cubicBezTo>
                  <a:pt x="3364" y="6575"/>
                  <a:pt x="3310" y="6629"/>
                  <a:pt x="3310" y="6718"/>
                </a:cubicBezTo>
                <a:cubicBezTo>
                  <a:pt x="3302" y="6798"/>
                  <a:pt x="3382" y="6878"/>
                  <a:pt x="3462" y="6878"/>
                </a:cubicBezTo>
                <a:cubicBezTo>
                  <a:pt x="3551" y="6870"/>
                  <a:pt x="3623" y="6798"/>
                  <a:pt x="3614" y="6718"/>
                </a:cubicBezTo>
                <a:cubicBezTo>
                  <a:pt x="3614" y="6629"/>
                  <a:pt x="3534" y="6557"/>
                  <a:pt x="3453" y="6566"/>
                </a:cubicBezTo>
                <a:close/>
                <a:moveTo>
                  <a:pt x="6772" y="5879"/>
                </a:moveTo>
                <a:cubicBezTo>
                  <a:pt x="6692" y="5879"/>
                  <a:pt x="6620" y="5960"/>
                  <a:pt x="6620" y="6040"/>
                </a:cubicBezTo>
                <a:cubicBezTo>
                  <a:pt x="6620" y="6120"/>
                  <a:pt x="6700" y="6200"/>
                  <a:pt x="6781" y="6192"/>
                </a:cubicBezTo>
                <a:cubicBezTo>
                  <a:pt x="6861" y="6192"/>
                  <a:pt x="6941" y="6120"/>
                  <a:pt x="6941" y="6031"/>
                </a:cubicBezTo>
                <a:cubicBezTo>
                  <a:pt x="6932" y="5951"/>
                  <a:pt x="6861" y="5879"/>
                  <a:pt x="6772" y="5879"/>
                </a:cubicBezTo>
                <a:close/>
                <a:moveTo>
                  <a:pt x="4265" y="6049"/>
                </a:moveTo>
                <a:cubicBezTo>
                  <a:pt x="4274" y="5960"/>
                  <a:pt x="4229" y="5897"/>
                  <a:pt x="4140" y="5888"/>
                </a:cubicBezTo>
                <a:cubicBezTo>
                  <a:pt x="4042" y="5879"/>
                  <a:pt x="3971" y="5942"/>
                  <a:pt x="3971" y="6031"/>
                </a:cubicBezTo>
                <a:cubicBezTo>
                  <a:pt x="3971" y="6120"/>
                  <a:pt x="4015" y="6174"/>
                  <a:pt x="4113" y="6183"/>
                </a:cubicBezTo>
                <a:cubicBezTo>
                  <a:pt x="4203" y="6183"/>
                  <a:pt x="4265" y="6147"/>
                  <a:pt x="4265" y="6049"/>
                </a:cubicBezTo>
                <a:close/>
                <a:moveTo>
                  <a:pt x="7441" y="5888"/>
                </a:moveTo>
                <a:cubicBezTo>
                  <a:pt x="7352" y="5888"/>
                  <a:pt x="7298" y="5942"/>
                  <a:pt x="7289" y="6031"/>
                </a:cubicBezTo>
                <a:cubicBezTo>
                  <a:pt x="7280" y="6120"/>
                  <a:pt x="7352" y="6192"/>
                  <a:pt x="7441" y="6183"/>
                </a:cubicBezTo>
                <a:cubicBezTo>
                  <a:pt x="7539" y="6183"/>
                  <a:pt x="7584" y="6129"/>
                  <a:pt x="7584" y="6040"/>
                </a:cubicBezTo>
                <a:cubicBezTo>
                  <a:pt x="7584" y="5942"/>
                  <a:pt x="7530" y="5888"/>
                  <a:pt x="7441" y="5888"/>
                </a:cubicBezTo>
                <a:close/>
                <a:moveTo>
                  <a:pt x="8271" y="6727"/>
                </a:moveTo>
                <a:cubicBezTo>
                  <a:pt x="8271" y="6629"/>
                  <a:pt x="8217" y="6575"/>
                  <a:pt x="8128" y="6575"/>
                </a:cubicBezTo>
                <a:cubicBezTo>
                  <a:pt x="8039" y="6566"/>
                  <a:pt x="7967" y="6629"/>
                  <a:pt x="7967" y="6718"/>
                </a:cubicBezTo>
                <a:cubicBezTo>
                  <a:pt x="7976" y="6816"/>
                  <a:pt x="8030" y="6861"/>
                  <a:pt x="8119" y="6870"/>
                </a:cubicBezTo>
                <a:cubicBezTo>
                  <a:pt x="8208" y="6861"/>
                  <a:pt x="8271" y="6816"/>
                  <a:pt x="8271" y="6727"/>
                </a:cubicBezTo>
                <a:close/>
                <a:moveTo>
                  <a:pt x="5460" y="5228"/>
                </a:moveTo>
                <a:cubicBezTo>
                  <a:pt x="5362" y="5237"/>
                  <a:pt x="5318" y="5291"/>
                  <a:pt x="5318" y="5380"/>
                </a:cubicBezTo>
                <a:cubicBezTo>
                  <a:pt x="5318" y="5469"/>
                  <a:pt x="5371" y="5522"/>
                  <a:pt x="5460" y="5522"/>
                </a:cubicBezTo>
                <a:cubicBezTo>
                  <a:pt x="5559" y="5522"/>
                  <a:pt x="5603" y="5469"/>
                  <a:pt x="5612" y="5380"/>
                </a:cubicBezTo>
                <a:cubicBezTo>
                  <a:pt x="5603" y="5282"/>
                  <a:pt x="5550" y="5228"/>
                  <a:pt x="5460" y="5228"/>
                </a:cubicBezTo>
                <a:close/>
                <a:moveTo>
                  <a:pt x="5978" y="5371"/>
                </a:moveTo>
                <a:cubicBezTo>
                  <a:pt x="5969" y="5460"/>
                  <a:pt x="6014" y="5522"/>
                  <a:pt x="6112" y="5522"/>
                </a:cubicBezTo>
                <a:cubicBezTo>
                  <a:pt x="6201" y="5531"/>
                  <a:pt x="6263" y="5478"/>
                  <a:pt x="6263" y="5389"/>
                </a:cubicBezTo>
                <a:cubicBezTo>
                  <a:pt x="6272" y="5299"/>
                  <a:pt x="6219" y="5246"/>
                  <a:pt x="6130" y="5228"/>
                </a:cubicBezTo>
                <a:cubicBezTo>
                  <a:pt x="6040" y="5237"/>
                  <a:pt x="5978" y="5273"/>
                  <a:pt x="5978" y="5371"/>
                </a:cubicBezTo>
                <a:close/>
                <a:moveTo>
                  <a:pt x="4631" y="5389"/>
                </a:moveTo>
                <a:cubicBezTo>
                  <a:pt x="4640" y="5478"/>
                  <a:pt x="4693" y="5522"/>
                  <a:pt x="4782" y="5522"/>
                </a:cubicBezTo>
                <a:cubicBezTo>
                  <a:pt x="4863" y="5522"/>
                  <a:pt x="4925" y="5460"/>
                  <a:pt x="4925" y="5380"/>
                </a:cubicBezTo>
                <a:cubicBezTo>
                  <a:pt x="4925" y="5291"/>
                  <a:pt x="4863" y="5228"/>
                  <a:pt x="4774" y="5237"/>
                </a:cubicBezTo>
                <a:cubicBezTo>
                  <a:pt x="4693" y="5237"/>
                  <a:pt x="4631" y="5299"/>
                  <a:pt x="4631" y="5389"/>
                </a:cubicBezTo>
                <a:close/>
                <a:moveTo>
                  <a:pt x="2775" y="6575"/>
                </a:moveTo>
                <a:cubicBezTo>
                  <a:pt x="2695" y="6575"/>
                  <a:pt x="2641" y="6620"/>
                  <a:pt x="2632" y="6709"/>
                </a:cubicBezTo>
                <a:cubicBezTo>
                  <a:pt x="2624" y="6798"/>
                  <a:pt x="2686" y="6861"/>
                  <a:pt x="2775" y="6861"/>
                </a:cubicBezTo>
                <a:cubicBezTo>
                  <a:pt x="2856" y="6870"/>
                  <a:pt x="2927" y="6807"/>
                  <a:pt x="2927" y="6718"/>
                </a:cubicBezTo>
                <a:cubicBezTo>
                  <a:pt x="2927" y="6638"/>
                  <a:pt x="2864" y="6575"/>
                  <a:pt x="2775" y="6575"/>
                </a:cubicBezTo>
                <a:close/>
                <a:moveTo>
                  <a:pt x="6772" y="5237"/>
                </a:moveTo>
                <a:cubicBezTo>
                  <a:pt x="6683" y="5237"/>
                  <a:pt x="6638" y="5291"/>
                  <a:pt x="6638" y="5380"/>
                </a:cubicBezTo>
                <a:cubicBezTo>
                  <a:pt x="6638" y="5469"/>
                  <a:pt x="6683" y="5522"/>
                  <a:pt x="6781" y="5522"/>
                </a:cubicBezTo>
                <a:cubicBezTo>
                  <a:pt x="6861" y="5522"/>
                  <a:pt x="6923" y="5460"/>
                  <a:pt x="6923" y="5371"/>
                </a:cubicBezTo>
                <a:cubicBezTo>
                  <a:pt x="6923" y="5291"/>
                  <a:pt x="6861" y="5228"/>
                  <a:pt x="6772" y="5237"/>
                </a:cubicBezTo>
                <a:close/>
                <a:moveTo>
                  <a:pt x="8262" y="6049"/>
                </a:moveTo>
                <a:cubicBezTo>
                  <a:pt x="8271" y="5960"/>
                  <a:pt x="8208" y="5897"/>
                  <a:pt x="8128" y="5897"/>
                </a:cubicBezTo>
                <a:cubicBezTo>
                  <a:pt x="8039" y="5888"/>
                  <a:pt x="7976" y="5951"/>
                  <a:pt x="7976" y="6040"/>
                </a:cubicBezTo>
                <a:cubicBezTo>
                  <a:pt x="7976" y="6129"/>
                  <a:pt x="8030" y="6174"/>
                  <a:pt x="8110" y="6183"/>
                </a:cubicBezTo>
                <a:cubicBezTo>
                  <a:pt x="8199" y="6174"/>
                  <a:pt x="8253" y="6138"/>
                  <a:pt x="8262" y="6049"/>
                </a:cubicBezTo>
                <a:close/>
                <a:moveTo>
                  <a:pt x="3453" y="5888"/>
                </a:moveTo>
                <a:cubicBezTo>
                  <a:pt x="3364" y="5897"/>
                  <a:pt x="3319" y="5951"/>
                  <a:pt x="3319" y="6040"/>
                </a:cubicBezTo>
                <a:cubicBezTo>
                  <a:pt x="3319" y="6129"/>
                  <a:pt x="3373" y="6183"/>
                  <a:pt x="3462" y="6183"/>
                </a:cubicBezTo>
                <a:cubicBezTo>
                  <a:pt x="3551" y="6183"/>
                  <a:pt x="3614" y="6120"/>
                  <a:pt x="3605" y="6031"/>
                </a:cubicBezTo>
                <a:cubicBezTo>
                  <a:pt x="3605" y="5951"/>
                  <a:pt x="3542" y="5888"/>
                  <a:pt x="3453" y="5888"/>
                </a:cubicBezTo>
                <a:close/>
                <a:moveTo>
                  <a:pt x="4122" y="5237"/>
                </a:moveTo>
                <a:cubicBezTo>
                  <a:pt x="4042" y="5228"/>
                  <a:pt x="3971" y="5291"/>
                  <a:pt x="3980" y="5380"/>
                </a:cubicBezTo>
                <a:cubicBezTo>
                  <a:pt x="3980" y="5469"/>
                  <a:pt x="4024" y="5514"/>
                  <a:pt x="4113" y="5522"/>
                </a:cubicBezTo>
                <a:cubicBezTo>
                  <a:pt x="4203" y="5531"/>
                  <a:pt x="4265" y="5460"/>
                  <a:pt x="4265" y="5362"/>
                </a:cubicBezTo>
                <a:cubicBezTo>
                  <a:pt x="4256" y="5291"/>
                  <a:pt x="4212" y="5237"/>
                  <a:pt x="4122" y="5237"/>
                </a:cubicBezTo>
                <a:close/>
                <a:moveTo>
                  <a:pt x="8636" y="6709"/>
                </a:moveTo>
                <a:cubicBezTo>
                  <a:pt x="8627" y="6789"/>
                  <a:pt x="8690" y="6861"/>
                  <a:pt x="8770" y="6861"/>
                </a:cubicBezTo>
                <a:cubicBezTo>
                  <a:pt x="8859" y="6861"/>
                  <a:pt x="8922" y="6798"/>
                  <a:pt x="8922" y="6718"/>
                </a:cubicBezTo>
                <a:cubicBezTo>
                  <a:pt x="8922" y="6629"/>
                  <a:pt x="8868" y="6584"/>
                  <a:pt x="8788" y="6575"/>
                </a:cubicBezTo>
                <a:cubicBezTo>
                  <a:pt x="8699" y="6584"/>
                  <a:pt x="8645" y="6620"/>
                  <a:pt x="8636" y="6709"/>
                </a:cubicBezTo>
                <a:close/>
                <a:moveTo>
                  <a:pt x="7441" y="5237"/>
                </a:moveTo>
                <a:cubicBezTo>
                  <a:pt x="7361" y="5228"/>
                  <a:pt x="7289" y="5299"/>
                  <a:pt x="7298" y="5380"/>
                </a:cubicBezTo>
                <a:cubicBezTo>
                  <a:pt x="7298" y="5469"/>
                  <a:pt x="7343" y="5514"/>
                  <a:pt x="7432" y="5522"/>
                </a:cubicBezTo>
                <a:cubicBezTo>
                  <a:pt x="7512" y="5522"/>
                  <a:pt x="7584" y="5460"/>
                  <a:pt x="7584" y="5362"/>
                </a:cubicBezTo>
                <a:cubicBezTo>
                  <a:pt x="7575" y="5291"/>
                  <a:pt x="7530" y="5237"/>
                  <a:pt x="7441" y="5237"/>
                </a:cubicBezTo>
                <a:close/>
                <a:moveTo>
                  <a:pt x="5603" y="4728"/>
                </a:moveTo>
                <a:cubicBezTo>
                  <a:pt x="5612" y="4648"/>
                  <a:pt x="5559" y="4595"/>
                  <a:pt x="5478" y="4577"/>
                </a:cubicBezTo>
                <a:cubicBezTo>
                  <a:pt x="5398" y="4568"/>
                  <a:pt x="5318" y="4630"/>
                  <a:pt x="5318" y="4711"/>
                </a:cubicBezTo>
                <a:cubicBezTo>
                  <a:pt x="5318" y="4800"/>
                  <a:pt x="5371" y="4844"/>
                  <a:pt x="5452" y="4862"/>
                </a:cubicBezTo>
                <a:cubicBezTo>
                  <a:pt x="5541" y="4862"/>
                  <a:pt x="5594" y="4818"/>
                  <a:pt x="5603" y="4728"/>
                </a:cubicBezTo>
                <a:close/>
                <a:moveTo>
                  <a:pt x="6121" y="4577"/>
                </a:moveTo>
                <a:cubicBezTo>
                  <a:pt x="6031" y="4577"/>
                  <a:pt x="5987" y="4630"/>
                  <a:pt x="5978" y="4720"/>
                </a:cubicBezTo>
                <a:cubicBezTo>
                  <a:pt x="5978" y="4800"/>
                  <a:pt x="6040" y="4862"/>
                  <a:pt x="6130" y="4862"/>
                </a:cubicBezTo>
                <a:cubicBezTo>
                  <a:pt x="6210" y="4853"/>
                  <a:pt x="6254" y="4800"/>
                  <a:pt x="6263" y="4720"/>
                </a:cubicBezTo>
                <a:cubicBezTo>
                  <a:pt x="6254" y="4630"/>
                  <a:pt x="6210" y="4577"/>
                  <a:pt x="6121" y="4577"/>
                </a:cubicBezTo>
                <a:close/>
                <a:moveTo>
                  <a:pt x="3319" y="5380"/>
                </a:moveTo>
                <a:cubicBezTo>
                  <a:pt x="3319" y="5469"/>
                  <a:pt x="3373" y="5514"/>
                  <a:pt x="3462" y="5522"/>
                </a:cubicBezTo>
                <a:cubicBezTo>
                  <a:pt x="3542" y="5522"/>
                  <a:pt x="3614" y="5451"/>
                  <a:pt x="3605" y="5371"/>
                </a:cubicBezTo>
                <a:cubicBezTo>
                  <a:pt x="3596" y="5282"/>
                  <a:pt x="3542" y="5237"/>
                  <a:pt x="3453" y="5237"/>
                </a:cubicBezTo>
                <a:cubicBezTo>
                  <a:pt x="3373" y="5246"/>
                  <a:pt x="3319" y="5291"/>
                  <a:pt x="3319" y="5380"/>
                </a:cubicBezTo>
                <a:close/>
                <a:moveTo>
                  <a:pt x="2918" y="6040"/>
                </a:moveTo>
                <a:cubicBezTo>
                  <a:pt x="2918" y="5951"/>
                  <a:pt x="2864" y="5897"/>
                  <a:pt x="2784" y="5897"/>
                </a:cubicBezTo>
                <a:cubicBezTo>
                  <a:pt x="2695" y="5888"/>
                  <a:pt x="2632" y="5960"/>
                  <a:pt x="2641" y="6049"/>
                </a:cubicBezTo>
                <a:cubicBezTo>
                  <a:pt x="2641" y="6129"/>
                  <a:pt x="2695" y="6174"/>
                  <a:pt x="2784" y="6183"/>
                </a:cubicBezTo>
                <a:cubicBezTo>
                  <a:pt x="2864" y="6165"/>
                  <a:pt x="2918" y="6120"/>
                  <a:pt x="2918" y="6040"/>
                </a:cubicBezTo>
                <a:close/>
                <a:moveTo>
                  <a:pt x="2124" y="6584"/>
                </a:moveTo>
                <a:cubicBezTo>
                  <a:pt x="2035" y="6575"/>
                  <a:pt x="1981" y="6629"/>
                  <a:pt x="1981" y="6718"/>
                </a:cubicBezTo>
                <a:cubicBezTo>
                  <a:pt x="1981" y="6798"/>
                  <a:pt x="2035" y="6852"/>
                  <a:pt x="2115" y="6861"/>
                </a:cubicBezTo>
                <a:cubicBezTo>
                  <a:pt x="2204" y="6861"/>
                  <a:pt x="2249" y="6807"/>
                  <a:pt x="2267" y="6727"/>
                </a:cubicBezTo>
                <a:cubicBezTo>
                  <a:pt x="2258" y="6638"/>
                  <a:pt x="2213" y="6584"/>
                  <a:pt x="2124" y="6584"/>
                </a:cubicBezTo>
                <a:close/>
                <a:moveTo>
                  <a:pt x="4782" y="4577"/>
                </a:moveTo>
                <a:cubicBezTo>
                  <a:pt x="4693" y="4577"/>
                  <a:pt x="4640" y="4630"/>
                  <a:pt x="4640" y="4720"/>
                </a:cubicBezTo>
                <a:cubicBezTo>
                  <a:pt x="4640" y="4800"/>
                  <a:pt x="4693" y="4853"/>
                  <a:pt x="4774" y="4862"/>
                </a:cubicBezTo>
                <a:cubicBezTo>
                  <a:pt x="4863" y="4862"/>
                  <a:pt x="4907" y="4809"/>
                  <a:pt x="4925" y="4720"/>
                </a:cubicBezTo>
                <a:cubicBezTo>
                  <a:pt x="4907" y="4639"/>
                  <a:pt x="4872" y="4577"/>
                  <a:pt x="4782" y="4577"/>
                </a:cubicBezTo>
                <a:moveTo>
                  <a:pt x="6638" y="4711"/>
                </a:moveTo>
                <a:cubicBezTo>
                  <a:pt x="6638" y="4800"/>
                  <a:pt x="6692" y="4853"/>
                  <a:pt x="6772" y="4862"/>
                </a:cubicBezTo>
                <a:cubicBezTo>
                  <a:pt x="6861" y="4862"/>
                  <a:pt x="6915" y="4809"/>
                  <a:pt x="6915" y="4728"/>
                </a:cubicBezTo>
                <a:cubicBezTo>
                  <a:pt x="6923" y="4639"/>
                  <a:pt x="6870" y="4595"/>
                  <a:pt x="6781" y="4577"/>
                </a:cubicBezTo>
                <a:cubicBezTo>
                  <a:pt x="6700" y="4586"/>
                  <a:pt x="6647" y="4630"/>
                  <a:pt x="6638" y="4711"/>
                </a:cubicBezTo>
                <a:close/>
                <a:moveTo>
                  <a:pt x="9296" y="6718"/>
                </a:moveTo>
                <a:cubicBezTo>
                  <a:pt x="9296" y="6798"/>
                  <a:pt x="9350" y="6852"/>
                  <a:pt x="9430" y="6861"/>
                </a:cubicBezTo>
                <a:cubicBezTo>
                  <a:pt x="9520" y="6861"/>
                  <a:pt x="9573" y="6807"/>
                  <a:pt x="9573" y="6727"/>
                </a:cubicBezTo>
                <a:cubicBezTo>
                  <a:pt x="9582" y="6638"/>
                  <a:pt x="9528" y="6593"/>
                  <a:pt x="9439" y="6575"/>
                </a:cubicBezTo>
                <a:cubicBezTo>
                  <a:pt x="9359" y="6593"/>
                  <a:pt x="9296" y="6629"/>
                  <a:pt x="9296" y="6718"/>
                </a:cubicBezTo>
                <a:close/>
                <a:moveTo>
                  <a:pt x="8262" y="5371"/>
                </a:moveTo>
                <a:cubicBezTo>
                  <a:pt x="8253" y="5291"/>
                  <a:pt x="8199" y="5237"/>
                  <a:pt x="8119" y="5237"/>
                </a:cubicBezTo>
                <a:cubicBezTo>
                  <a:pt x="8030" y="5246"/>
                  <a:pt x="7976" y="5299"/>
                  <a:pt x="7985" y="5380"/>
                </a:cubicBezTo>
                <a:cubicBezTo>
                  <a:pt x="7985" y="5469"/>
                  <a:pt x="8039" y="5514"/>
                  <a:pt x="8128" y="5522"/>
                </a:cubicBezTo>
                <a:cubicBezTo>
                  <a:pt x="8208" y="5505"/>
                  <a:pt x="8262" y="5460"/>
                  <a:pt x="8262" y="5371"/>
                </a:cubicBezTo>
                <a:close/>
                <a:moveTo>
                  <a:pt x="2784" y="5246"/>
                </a:moveTo>
                <a:cubicBezTo>
                  <a:pt x="2704" y="5237"/>
                  <a:pt x="2641" y="5291"/>
                  <a:pt x="2641" y="5380"/>
                </a:cubicBezTo>
                <a:cubicBezTo>
                  <a:pt x="2641" y="5460"/>
                  <a:pt x="2695" y="5514"/>
                  <a:pt x="2775" y="5514"/>
                </a:cubicBezTo>
                <a:cubicBezTo>
                  <a:pt x="2856" y="5522"/>
                  <a:pt x="2909" y="5460"/>
                  <a:pt x="2918" y="5380"/>
                </a:cubicBezTo>
                <a:cubicBezTo>
                  <a:pt x="2909" y="5299"/>
                  <a:pt x="2864" y="5246"/>
                  <a:pt x="2784" y="5246"/>
                </a:cubicBezTo>
                <a:close/>
                <a:moveTo>
                  <a:pt x="7432" y="4586"/>
                </a:moveTo>
                <a:cubicBezTo>
                  <a:pt x="7352" y="4586"/>
                  <a:pt x="7307" y="4630"/>
                  <a:pt x="7298" y="4711"/>
                </a:cubicBezTo>
                <a:cubicBezTo>
                  <a:pt x="7298" y="4800"/>
                  <a:pt x="7352" y="4853"/>
                  <a:pt x="7432" y="4853"/>
                </a:cubicBezTo>
                <a:cubicBezTo>
                  <a:pt x="7521" y="4862"/>
                  <a:pt x="7566" y="4809"/>
                  <a:pt x="7575" y="4720"/>
                </a:cubicBezTo>
                <a:cubicBezTo>
                  <a:pt x="7566" y="4639"/>
                  <a:pt x="7521" y="4577"/>
                  <a:pt x="7432" y="4586"/>
                </a:cubicBezTo>
                <a:close/>
                <a:moveTo>
                  <a:pt x="3980" y="4728"/>
                </a:moveTo>
                <a:cubicBezTo>
                  <a:pt x="3988" y="4809"/>
                  <a:pt x="4033" y="4853"/>
                  <a:pt x="4113" y="4853"/>
                </a:cubicBezTo>
                <a:cubicBezTo>
                  <a:pt x="4203" y="4862"/>
                  <a:pt x="4256" y="4809"/>
                  <a:pt x="4256" y="4720"/>
                </a:cubicBezTo>
                <a:cubicBezTo>
                  <a:pt x="4256" y="4630"/>
                  <a:pt x="4203" y="4586"/>
                  <a:pt x="4122" y="4577"/>
                </a:cubicBezTo>
                <a:cubicBezTo>
                  <a:pt x="4033" y="4595"/>
                  <a:pt x="3980" y="4639"/>
                  <a:pt x="3980" y="4728"/>
                </a:cubicBezTo>
                <a:close/>
                <a:moveTo>
                  <a:pt x="8779" y="5897"/>
                </a:moveTo>
                <a:cubicBezTo>
                  <a:pt x="8690" y="5897"/>
                  <a:pt x="8636" y="5951"/>
                  <a:pt x="8636" y="6040"/>
                </a:cubicBezTo>
                <a:cubicBezTo>
                  <a:pt x="8645" y="6129"/>
                  <a:pt x="8699" y="6183"/>
                  <a:pt x="8779" y="6174"/>
                </a:cubicBezTo>
                <a:cubicBezTo>
                  <a:pt x="8868" y="6174"/>
                  <a:pt x="8913" y="6120"/>
                  <a:pt x="8922" y="6031"/>
                </a:cubicBezTo>
                <a:cubicBezTo>
                  <a:pt x="8904" y="5951"/>
                  <a:pt x="8859" y="5897"/>
                  <a:pt x="8779" y="5897"/>
                </a:cubicBezTo>
                <a:close/>
                <a:moveTo>
                  <a:pt x="5594" y="4042"/>
                </a:moveTo>
                <a:cubicBezTo>
                  <a:pt x="5603" y="3961"/>
                  <a:pt x="5550" y="3908"/>
                  <a:pt x="5469" y="3899"/>
                </a:cubicBezTo>
                <a:cubicBezTo>
                  <a:pt x="5398" y="3890"/>
                  <a:pt x="5318" y="3970"/>
                  <a:pt x="5327" y="4042"/>
                </a:cubicBezTo>
                <a:cubicBezTo>
                  <a:pt x="5336" y="4122"/>
                  <a:pt x="5380" y="4166"/>
                  <a:pt x="5460" y="4175"/>
                </a:cubicBezTo>
                <a:cubicBezTo>
                  <a:pt x="5541" y="4166"/>
                  <a:pt x="5594" y="4122"/>
                  <a:pt x="5594" y="4042"/>
                </a:cubicBezTo>
                <a:close/>
                <a:moveTo>
                  <a:pt x="2124" y="5897"/>
                </a:moveTo>
                <a:cubicBezTo>
                  <a:pt x="2035" y="5897"/>
                  <a:pt x="1981" y="5951"/>
                  <a:pt x="1981" y="6040"/>
                </a:cubicBezTo>
                <a:cubicBezTo>
                  <a:pt x="1990" y="6120"/>
                  <a:pt x="2035" y="6174"/>
                  <a:pt x="2115" y="6174"/>
                </a:cubicBezTo>
                <a:cubicBezTo>
                  <a:pt x="2204" y="6174"/>
                  <a:pt x="2249" y="6120"/>
                  <a:pt x="2258" y="6031"/>
                </a:cubicBezTo>
                <a:cubicBezTo>
                  <a:pt x="2249" y="5951"/>
                  <a:pt x="2204" y="5897"/>
                  <a:pt x="2124" y="5897"/>
                </a:cubicBezTo>
                <a:close/>
                <a:moveTo>
                  <a:pt x="3471" y="4586"/>
                </a:moveTo>
                <a:cubicBezTo>
                  <a:pt x="3391" y="4577"/>
                  <a:pt x="3337" y="4630"/>
                  <a:pt x="3328" y="4711"/>
                </a:cubicBezTo>
                <a:cubicBezTo>
                  <a:pt x="3319" y="4782"/>
                  <a:pt x="3391" y="4862"/>
                  <a:pt x="3462" y="4853"/>
                </a:cubicBezTo>
                <a:cubicBezTo>
                  <a:pt x="3542" y="4853"/>
                  <a:pt x="3587" y="4800"/>
                  <a:pt x="3596" y="4720"/>
                </a:cubicBezTo>
                <a:cubicBezTo>
                  <a:pt x="3587" y="4639"/>
                  <a:pt x="3551" y="4586"/>
                  <a:pt x="3471" y="4586"/>
                </a:cubicBezTo>
                <a:close/>
                <a:moveTo>
                  <a:pt x="6130" y="3926"/>
                </a:moveTo>
                <a:cubicBezTo>
                  <a:pt x="6049" y="3926"/>
                  <a:pt x="5996" y="3970"/>
                  <a:pt x="5987" y="4050"/>
                </a:cubicBezTo>
                <a:cubicBezTo>
                  <a:pt x="5978" y="4122"/>
                  <a:pt x="6049" y="4202"/>
                  <a:pt x="6121" y="4193"/>
                </a:cubicBezTo>
                <a:cubicBezTo>
                  <a:pt x="6201" y="4193"/>
                  <a:pt x="6245" y="4140"/>
                  <a:pt x="6254" y="4059"/>
                </a:cubicBezTo>
                <a:cubicBezTo>
                  <a:pt x="6245" y="3988"/>
                  <a:pt x="6210" y="3935"/>
                  <a:pt x="6130" y="3926"/>
                </a:cubicBezTo>
                <a:close/>
                <a:moveTo>
                  <a:pt x="8779" y="5246"/>
                </a:moveTo>
                <a:cubicBezTo>
                  <a:pt x="8699" y="5246"/>
                  <a:pt x="8654" y="5299"/>
                  <a:pt x="8645" y="5380"/>
                </a:cubicBezTo>
                <a:cubicBezTo>
                  <a:pt x="8636" y="5451"/>
                  <a:pt x="8717" y="5522"/>
                  <a:pt x="8788" y="5514"/>
                </a:cubicBezTo>
                <a:cubicBezTo>
                  <a:pt x="8868" y="5505"/>
                  <a:pt x="8904" y="5451"/>
                  <a:pt x="8913" y="5380"/>
                </a:cubicBezTo>
                <a:cubicBezTo>
                  <a:pt x="8904" y="5299"/>
                  <a:pt x="8859" y="5246"/>
                  <a:pt x="8779" y="5246"/>
                </a:cubicBezTo>
                <a:close/>
                <a:moveTo>
                  <a:pt x="7985" y="4711"/>
                </a:moveTo>
                <a:cubicBezTo>
                  <a:pt x="7985" y="4791"/>
                  <a:pt x="8030" y="4844"/>
                  <a:pt x="8110" y="4853"/>
                </a:cubicBezTo>
                <a:cubicBezTo>
                  <a:pt x="8181" y="4862"/>
                  <a:pt x="8262" y="4791"/>
                  <a:pt x="8253" y="4720"/>
                </a:cubicBezTo>
                <a:cubicBezTo>
                  <a:pt x="8253" y="4639"/>
                  <a:pt x="8199" y="4595"/>
                  <a:pt x="8128" y="4586"/>
                </a:cubicBezTo>
                <a:cubicBezTo>
                  <a:pt x="8048" y="4595"/>
                  <a:pt x="7994" y="4630"/>
                  <a:pt x="7985" y="4711"/>
                </a:cubicBezTo>
                <a:close/>
                <a:moveTo>
                  <a:pt x="9439" y="5897"/>
                </a:moveTo>
                <a:cubicBezTo>
                  <a:pt x="9359" y="5906"/>
                  <a:pt x="9314" y="5951"/>
                  <a:pt x="9305" y="6031"/>
                </a:cubicBezTo>
                <a:cubicBezTo>
                  <a:pt x="9296" y="6102"/>
                  <a:pt x="9368" y="6183"/>
                  <a:pt x="9439" y="6174"/>
                </a:cubicBezTo>
                <a:cubicBezTo>
                  <a:pt x="9520" y="6165"/>
                  <a:pt x="9564" y="6120"/>
                  <a:pt x="9573" y="6040"/>
                </a:cubicBezTo>
                <a:cubicBezTo>
                  <a:pt x="9573" y="5969"/>
                  <a:pt x="9511" y="5897"/>
                  <a:pt x="9439" y="5897"/>
                </a:cubicBezTo>
                <a:close/>
                <a:moveTo>
                  <a:pt x="6781" y="3926"/>
                </a:moveTo>
                <a:cubicBezTo>
                  <a:pt x="6700" y="3926"/>
                  <a:pt x="6647" y="3979"/>
                  <a:pt x="6647" y="4050"/>
                </a:cubicBezTo>
                <a:cubicBezTo>
                  <a:pt x="6647" y="4140"/>
                  <a:pt x="6692" y="4193"/>
                  <a:pt x="6772" y="4193"/>
                </a:cubicBezTo>
                <a:cubicBezTo>
                  <a:pt x="6861" y="4193"/>
                  <a:pt x="6906" y="4140"/>
                  <a:pt x="6915" y="4059"/>
                </a:cubicBezTo>
                <a:cubicBezTo>
                  <a:pt x="6906" y="3979"/>
                  <a:pt x="6861" y="3926"/>
                  <a:pt x="6781" y="3926"/>
                </a:cubicBezTo>
                <a:close/>
                <a:moveTo>
                  <a:pt x="1455" y="6584"/>
                </a:moveTo>
                <a:cubicBezTo>
                  <a:pt x="1384" y="6593"/>
                  <a:pt x="1330" y="6638"/>
                  <a:pt x="1330" y="6718"/>
                </a:cubicBezTo>
                <a:cubicBezTo>
                  <a:pt x="1330" y="6798"/>
                  <a:pt x="1384" y="6852"/>
                  <a:pt x="1464" y="6852"/>
                </a:cubicBezTo>
                <a:cubicBezTo>
                  <a:pt x="1544" y="6852"/>
                  <a:pt x="1589" y="6798"/>
                  <a:pt x="1598" y="6718"/>
                </a:cubicBezTo>
                <a:cubicBezTo>
                  <a:pt x="1580" y="6638"/>
                  <a:pt x="1544" y="6584"/>
                  <a:pt x="1455" y="6584"/>
                </a:cubicBezTo>
                <a:close/>
                <a:moveTo>
                  <a:pt x="4774" y="3908"/>
                </a:moveTo>
                <a:cubicBezTo>
                  <a:pt x="4702" y="3908"/>
                  <a:pt x="4649" y="3961"/>
                  <a:pt x="4649" y="4033"/>
                </a:cubicBezTo>
                <a:cubicBezTo>
                  <a:pt x="4649" y="4113"/>
                  <a:pt x="4702" y="4166"/>
                  <a:pt x="4782" y="4166"/>
                </a:cubicBezTo>
                <a:cubicBezTo>
                  <a:pt x="4863" y="4166"/>
                  <a:pt x="4907" y="4113"/>
                  <a:pt x="4916" y="4033"/>
                </a:cubicBezTo>
                <a:cubicBezTo>
                  <a:pt x="4898" y="3952"/>
                  <a:pt x="4854" y="3899"/>
                  <a:pt x="4774" y="3908"/>
                </a:cubicBezTo>
                <a:close/>
                <a:moveTo>
                  <a:pt x="10251" y="6727"/>
                </a:moveTo>
                <a:cubicBezTo>
                  <a:pt x="10251" y="6647"/>
                  <a:pt x="10206" y="6593"/>
                  <a:pt x="10117" y="6593"/>
                </a:cubicBezTo>
                <a:cubicBezTo>
                  <a:pt x="10046" y="6584"/>
                  <a:pt x="9992" y="6638"/>
                  <a:pt x="9992" y="6709"/>
                </a:cubicBezTo>
                <a:cubicBezTo>
                  <a:pt x="9983" y="6789"/>
                  <a:pt x="10037" y="6843"/>
                  <a:pt x="10117" y="6852"/>
                </a:cubicBezTo>
                <a:cubicBezTo>
                  <a:pt x="10198" y="6843"/>
                  <a:pt x="10242" y="6798"/>
                  <a:pt x="10251" y="6727"/>
                </a:cubicBezTo>
                <a:close/>
                <a:moveTo>
                  <a:pt x="7441" y="3935"/>
                </a:moveTo>
                <a:cubicBezTo>
                  <a:pt x="7361" y="3926"/>
                  <a:pt x="7307" y="3979"/>
                  <a:pt x="7307" y="4059"/>
                </a:cubicBezTo>
                <a:cubicBezTo>
                  <a:pt x="7307" y="4131"/>
                  <a:pt x="7352" y="4184"/>
                  <a:pt x="7432" y="4193"/>
                </a:cubicBezTo>
                <a:cubicBezTo>
                  <a:pt x="7512" y="4193"/>
                  <a:pt x="7557" y="4140"/>
                  <a:pt x="7566" y="4059"/>
                </a:cubicBezTo>
                <a:cubicBezTo>
                  <a:pt x="7566" y="3988"/>
                  <a:pt x="7521" y="3935"/>
                  <a:pt x="7441" y="3935"/>
                </a:cubicBezTo>
                <a:close/>
                <a:moveTo>
                  <a:pt x="2124" y="5246"/>
                </a:moveTo>
                <a:cubicBezTo>
                  <a:pt x="2044" y="5246"/>
                  <a:pt x="1990" y="5299"/>
                  <a:pt x="1990" y="5380"/>
                </a:cubicBezTo>
                <a:cubicBezTo>
                  <a:pt x="1990" y="5451"/>
                  <a:pt x="2035" y="5505"/>
                  <a:pt x="2115" y="5505"/>
                </a:cubicBezTo>
                <a:cubicBezTo>
                  <a:pt x="2195" y="5514"/>
                  <a:pt x="2240" y="5460"/>
                  <a:pt x="2249" y="5380"/>
                </a:cubicBezTo>
                <a:cubicBezTo>
                  <a:pt x="2249" y="5308"/>
                  <a:pt x="2204" y="5255"/>
                  <a:pt x="2124" y="5246"/>
                </a:cubicBezTo>
                <a:close/>
                <a:moveTo>
                  <a:pt x="3988" y="4033"/>
                </a:moveTo>
                <a:cubicBezTo>
                  <a:pt x="3988" y="4113"/>
                  <a:pt x="4042" y="4166"/>
                  <a:pt x="4122" y="4166"/>
                </a:cubicBezTo>
                <a:cubicBezTo>
                  <a:pt x="4203" y="4166"/>
                  <a:pt x="4256" y="4113"/>
                  <a:pt x="4247" y="4033"/>
                </a:cubicBezTo>
                <a:cubicBezTo>
                  <a:pt x="4247" y="3952"/>
                  <a:pt x="4194" y="3917"/>
                  <a:pt x="4122" y="3908"/>
                </a:cubicBezTo>
                <a:cubicBezTo>
                  <a:pt x="4042" y="3917"/>
                  <a:pt x="3988" y="3961"/>
                  <a:pt x="3988" y="4033"/>
                </a:cubicBezTo>
                <a:close/>
                <a:moveTo>
                  <a:pt x="2784" y="4586"/>
                </a:moveTo>
                <a:cubicBezTo>
                  <a:pt x="2704" y="4586"/>
                  <a:pt x="2650" y="4639"/>
                  <a:pt x="2650" y="4720"/>
                </a:cubicBezTo>
                <a:cubicBezTo>
                  <a:pt x="2650" y="4791"/>
                  <a:pt x="2695" y="4844"/>
                  <a:pt x="2775" y="4844"/>
                </a:cubicBezTo>
                <a:cubicBezTo>
                  <a:pt x="2856" y="4853"/>
                  <a:pt x="2900" y="4800"/>
                  <a:pt x="2909" y="4720"/>
                </a:cubicBezTo>
                <a:cubicBezTo>
                  <a:pt x="2900" y="4648"/>
                  <a:pt x="2864" y="4595"/>
                  <a:pt x="2784" y="4586"/>
                </a:cubicBezTo>
                <a:close/>
                <a:moveTo>
                  <a:pt x="1464" y="5915"/>
                </a:moveTo>
                <a:cubicBezTo>
                  <a:pt x="1384" y="5915"/>
                  <a:pt x="1339" y="5960"/>
                  <a:pt x="1339" y="6040"/>
                </a:cubicBezTo>
                <a:cubicBezTo>
                  <a:pt x="1339" y="6111"/>
                  <a:pt x="1384" y="6165"/>
                  <a:pt x="1464" y="6165"/>
                </a:cubicBezTo>
                <a:cubicBezTo>
                  <a:pt x="1544" y="6165"/>
                  <a:pt x="1580" y="6120"/>
                  <a:pt x="1589" y="6031"/>
                </a:cubicBezTo>
                <a:cubicBezTo>
                  <a:pt x="1580" y="5960"/>
                  <a:pt x="1544" y="5915"/>
                  <a:pt x="1464" y="5915"/>
                </a:cubicBezTo>
                <a:close/>
                <a:moveTo>
                  <a:pt x="9448" y="5255"/>
                </a:moveTo>
                <a:cubicBezTo>
                  <a:pt x="9368" y="5246"/>
                  <a:pt x="9323" y="5291"/>
                  <a:pt x="9314" y="5371"/>
                </a:cubicBezTo>
                <a:cubicBezTo>
                  <a:pt x="9305" y="5442"/>
                  <a:pt x="9350" y="5496"/>
                  <a:pt x="9430" y="5505"/>
                </a:cubicBezTo>
                <a:cubicBezTo>
                  <a:pt x="9502" y="5505"/>
                  <a:pt x="9555" y="5469"/>
                  <a:pt x="9564" y="5389"/>
                </a:cubicBezTo>
                <a:cubicBezTo>
                  <a:pt x="9564" y="5308"/>
                  <a:pt x="9528" y="5255"/>
                  <a:pt x="9448" y="5255"/>
                </a:cubicBezTo>
                <a:close/>
                <a:moveTo>
                  <a:pt x="3462" y="3917"/>
                </a:moveTo>
                <a:cubicBezTo>
                  <a:pt x="3382" y="3908"/>
                  <a:pt x="3337" y="3952"/>
                  <a:pt x="3337" y="4033"/>
                </a:cubicBezTo>
                <a:cubicBezTo>
                  <a:pt x="3337" y="4113"/>
                  <a:pt x="3382" y="4158"/>
                  <a:pt x="3462" y="4158"/>
                </a:cubicBezTo>
                <a:cubicBezTo>
                  <a:pt x="3542" y="4166"/>
                  <a:pt x="3578" y="4122"/>
                  <a:pt x="3587" y="4042"/>
                </a:cubicBezTo>
                <a:cubicBezTo>
                  <a:pt x="3587" y="3961"/>
                  <a:pt x="3542" y="3917"/>
                  <a:pt x="3462" y="3917"/>
                </a:cubicBezTo>
                <a:close/>
                <a:moveTo>
                  <a:pt x="8654" y="4711"/>
                </a:moveTo>
                <a:cubicBezTo>
                  <a:pt x="8654" y="4791"/>
                  <a:pt x="8690" y="4836"/>
                  <a:pt x="8770" y="4844"/>
                </a:cubicBezTo>
                <a:cubicBezTo>
                  <a:pt x="8850" y="4844"/>
                  <a:pt x="8895" y="4809"/>
                  <a:pt x="8904" y="4728"/>
                </a:cubicBezTo>
                <a:cubicBezTo>
                  <a:pt x="8904" y="4648"/>
                  <a:pt x="8868" y="4604"/>
                  <a:pt x="8788" y="4595"/>
                </a:cubicBezTo>
                <a:cubicBezTo>
                  <a:pt x="8708" y="4595"/>
                  <a:pt x="8663" y="4630"/>
                  <a:pt x="8654" y="4711"/>
                </a:cubicBezTo>
                <a:moveTo>
                  <a:pt x="8244" y="4059"/>
                </a:moveTo>
                <a:cubicBezTo>
                  <a:pt x="8244" y="3988"/>
                  <a:pt x="8199" y="3943"/>
                  <a:pt x="8128" y="3935"/>
                </a:cubicBezTo>
                <a:cubicBezTo>
                  <a:pt x="8048" y="3935"/>
                  <a:pt x="8003" y="3979"/>
                  <a:pt x="7994" y="4059"/>
                </a:cubicBezTo>
                <a:cubicBezTo>
                  <a:pt x="7994" y="4140"/>
                  <a:pt x="8039" y="4175"/>
                  <a:pt x="8119" y="4184"/>
                </a:cubicBezTo>
                <a:cubicBezTo>
                  <a:pt x="8199" y="4175"/>
                  <a:pt x="8244" y="4140"/>
                  <a:pt x="8244" y="4059"/>
                </a:cubicBezTo>
                <a:close/>
                <a:moveTo>
                  <a:pt x="10001" y="6031"/>
                </a:moveTo>
                <a:cubicBezTo>
                  <a:pt x="9992" y="6111"/>
                  <a:pt x="10037" y="6156"/>
                  <a:pt x="10108" y="6156"/>
                </a:cubicBezTo>
                <a:cubicBezTo>
                  <a:pt x="10189" y="6165"/>
                  <a:pt x="10242" y="6129"/>
                  <a:pt x="10242" y="6049"/>
                </a:cubicBezTo>
                <a:cubicBezTo>
                  <a:pt x="10242" y="5969"/>
                  <a:pt x="10206" y="5924"/>
                  <a:pt x="10126" y="5915"/>
                </a:cubicBezTo>
                <a:cubicBezTo>
                  <a:pt x="10046" y="5915"/>
                  <a:pt x="10001" y="5951"/>
                  <a:pt x="10001" y="6031"/>
                </a:cubicBezTo>
                <a:close/>
                <a:moveTo>
                  <a:pt x="2659" y="4042"/>
                </a:moveTo>
                <a:cubicBezTo>
                  <a:pt x="2659" y="4113"/>
                  <a:pt x="2704" y="4158"/>
                  <a:pt x="2775" y="4158"/>
                </a:cubicBezTo>
                <a:cubicBezTo>
                  <a:pt x="2856" y="4158"/>
                  <a:pt x="2900" y="4113"/>
                  <a:pt x="2900" y="4033"/>
                </a:cubicBezTo>
                <a:cubicBezTo>
                  <a:pt x="2891" y="3952"/>
                  <a:pt x="2847" y="3917"/>
                  <a:pt x="2775" y="3917"/>
                </a:cubicBezTo>
                <a:cubicBezTo>
                  <a:pt x="2704" y="3926"/>
                  <a:pt x="2659" y="3961"/>
                  <a:pt x="2659" y="4042"/>
                </a:cubicBezTo>
                <a:close/>
                <a:moveTo>
                  <a:pt x="8895" y="4068"/>
                </a:moveTo>
                <a:cubicBezTo>
                  <a:pt x="8904" y="3988"/>
                  <a:pt x="8859" y="3943"/>
                  <a:pt x="8779" y="3943"/>
                </a:cubicBezTo>
                <a:cubicBezTo>
                  <a:pt x="8699" y="3943"/>
                  <a:pt x="8663" y="3988"/>
                  <a:pt x="8663" y="4059"/>
                </a:cubicBezTo>
                <a:cubicBezTo>
                  <a:pt x="8663" y="4140"/>
                  <a:pt x="8708" y="4175"/>
                  <a:pt x="8779" y="4184"/>
                </a:cubicBezTo>
                <a:cubicBezTo>
                  <a:pt x="8850" y="4175"/>
                  <a:pt x="8895" y="4140"/>
                  <a:pt x="8895" y="4068"/>
                </a:cubicBezTo>
                <a:close/>
                <a:moveTo>
                  <a:pt x="7441" y="3257"/>
                </a:moveTo>
                <a:cubicBezTo>
                  <a:pt x="7361" y="3257"/>
                  <a:pt x="7316" y="3301"/>
                  <a:pt x="7316" y="3372"/>
                </a:cubicBezTo>
                <a:cubicBezTo>
                  <a:pt x="7316" y="3453"/>
                  <a:pt x="7361" y="3497"/>
                  <a:pt x="7441" y="3497"/>
                </a:cubicBezTo>
                <a:cubicBezTo>
                  <a:pt x="7521" y="3497"/>
                  <a:pt x="7557" y="3444"/>
                  <a:pt x="7557" y="3372"/>
                </a:cubicBezTo>
                <a:cubicBezTo>
                  <a:pt x="7548" y="3301"/>
                  <a:pt x="7512" y="3257"/>
                  <a:pt x="7441" y="3257"/>
                </a:cubicBezTo>
                <a:close/>
                <a:moveTo>
                  <a:pt x="920" y="6040"/>
                </a:moveTo>
                <a:cubicBezTo>
                  <a:pt x="920" y="5960"/>
                  <a:pt x="884" y="5924"/>
                  <a:pt x="804" y="5915"/>
                </a:cubicBezTo>
                <a:cubicBezTo>
                  <a:pt x="723" y="5915"/>
                  <a:pt x="679" y="5960"/>
                  <a:pt x="688" y="6040"/>
                </a:cubicBezTo>
                <a:cubicBezTo>
                  <a:pt x="688" y="6120"/>
                  <a:pt x="732" y="6156"/>
                  <a:pt x="804" y="6156"/>
                </a:cubicBezTo>
                <a:cubicBezTo>
                  <a:pt x="875" y="6147"/>
                  <a:pt x="920" y="6111"/>
                  <a:pt x="920" y="6040"/>
                </a:cubicBezTo>
                <a:close/>
                <a:moveTo>
                  <a:pt x="6897" y="3381"/>
                </a:moveTo>
                <a:cubicBezTo>
                  <a:pt x="6897" y="3301"/>
                  <a:pt x="6861" y="3257"/>
                  <a:pt x="6781" y="3257"/>
                </a:cubicBezTo>
                <a:cubicBezTo>
                  <a:pt x="6700" y="3257"/>
                  <a:pt x="6665" y="3301"/>
                  <a:pt x="6656" y="3372"/>
                </a:cubicBezTo>
                <a:cubicBezTo>
                  <a:pt x="6656" y="3453"/>
                  <a:pt x="6700" y="3497"/>
                  <a:pt x="6781" y="3497"/>
                </a:cubicBezTo>
                <a:cubicBezTo>
                  <a:pt x="6852" y="3497"/>
                  <a:pt x="6897" y="3462"/>
                  <a:pt x="6897" y="3381"/>
                </a:cubicBezTo>
                <a:close/>
                <a:moveTo>
                  <a:pt x="6112" y="3257"/>
                </a:moveTo>
                <a:cubicBezTo>
                  <a:pt x="6040" y="3257"/>
                  <a:pt x="5996" y="3301"/>
                  <a:pt x="5996" y="3372"/>
                </a:cubicBezTo>
                <a:cubicBezTo>
                  <a:pt x="5996" y="3453"/>
                  <a:pt x="6040" y="3497"/>
                  <a:pt x="6121" y="3497"/>
                </a:cubicBezTo>
                <a:cubicBezTo>
                  <a:pt x="6201" y="3497"/>
                  <a:pt x="6237" y="3453"/>
                  <a:pt x="6245" y="3372"/>
                </a:cubicBezTo>
                <a:cubicBezTo>
                  <a:pt x="6237" y="3292"/>
                  <a:pt x="6192" y="3257"/>
                  <a:pt x="6112" y="3257"/>
                </a:cubicBezTo>
                <a:close/>
                <a:moveTo>
                  <a:pt x="4122" y="3257"/>
                </a:moveTo>
                <a:cubicBezTo>
                  <a:pt x="4042" y="3257"/>
                  <a:pt x="3997" y="3301"/>
                  <a:pt x="3997" y="3381"/>
                </a:cubicBezTo>
                <a:cubicBezTo>
                  <a:pt x="3997" y="3462"/>
                  <a:pt x="4051" y="3497"/>
                  <a:pt x="4131" y="3497"/>
                </a:cubicBezTo>
                <a:cubicBezTo>
                  <a:pt x="4203" y="3497"/>
                  <a:pt x="4238" y="3444"/>
                  <a:pt x="4238" y="3372"/>
                </a:cubicBezTo>
                <a:cubicBezTo>
                  <a:pt x="4229" y="3301"/>
                  <a:pt x="4194" y="3257"/>
                  <a:pt x="4122" y="3257"/>
                </a:cubicBezTo>
                <a:close/>
                <a:moveTo>
                  <a:pt x="4658" y="3372"/>
                </a:moveTo>
                <a:cubicBezTo>
                  <a:pt x="4658" y="3453"/>
                  <a:pt x="4702" y="3497"/>
                  <a:pt x="4782" y="3497"/>
                </a:cubicBezTo>
                <a:cubicBezTo>
                  <a:pt x="4854" y="3497"/>
                  <a:pt x="4898" y="3453"/>
                  <a:pt x="4898" y="3381"/>
                </a:cubicBezTo>
                <a:cubicBezTo>
                  <a:pt x="4898" y="3301"/>
                  <a:pt x="4854" y="3257"/>
                  <a:pt x="4774" y="3257"/>
                </a:cubicBezTo>
                <a:cubicBezTo>
                  <a:pt x="4702" y="3265"/>
                  <a:pt x="4658" y="3301"/>
                  <a:pt x="4658" y="3372"/>
                </a:cubicBezTo>
                <a:close/>
                <a:moveTo>
                  <a:pt x="5460" y="3257"/>
                </a:moveTo>
                <a:cubicBezTo>
                  <a:pt x="5389" y="3257"/>
                  <a:pt x="5344" y="3292"/>
                  <a:pt x="5336" y="3372"/>
                </a:cubicBezTo>
                <a:cubicBezTo>
                  <a:pt x="5336" y="3444"/>
                  <a:pt x="5371" y="3497"/>
                  <a:pt x="5452" y="3497"/>
                </a:cubicBezTo>
                <a:cubicBezTo>
                  <a:pt x="5532" y="3506"/>
                  <a:pt x="5576" y="3462"/>
                  <a:pt x="5585" y="3381"/>
                </a:cubicBezTo>
                <a:cubicBezTo>
                  <a:pt x="5585" y="3301"/>
                  <a:pt x="5541" y="3257"/>
                  <a:pt x="5460" y="3257"/>
                </a:cubicBezTo>
                <a:close/>
                <a:moveTo>
                  <a:pt x="9439" y="4604"/>
                </a:moveTo>
                <a:cubicBezTo>
                  <a:pt x="9359" y="4604"/>
                  <a:pt x="9314" y="4648"/>
                  <a:pt x="9323" y="4720"/>
                </a:cubicBezTo>
                <a:cubicBezTo>
                  <a:pt x="9323" y="4800"/>
                  <a:pt x="9368" y="4844"/>
                  <a:pt x="9448" y="4836"/>
                </a:cubicBezTo>
                <a:cubicBezTo>
                  <a:pt x="9520" y="4836"/>
                  <a:pt x="9555" y="4791"/>
                  <a:pt x="9555" y="4711"/>
                </a:cubicBezTo>
                <a:cubicBezTo>
                  <a:pt x="9546" y="4639"/>
                  <a:pt x="9511" y="4595"/>
                  <a:pt x="9439" y="4604"/>
                </a:cubicBezTo>
                <a:close/>
                <a:moveTo>
                  <a:pt x="1464" y="5255"/>
                </a:moveTo>
                <a:cubicBezTo>
                  <a:pt x="1384" y="5255"/>
                  <a:pt x="1339" y="5299"/>
                  <a:pt x="1339" y="5380"/>
                </a:cubicBezTo>
                <a:cubicBezTo>
                  <a:pt x="1339" y="5460"/>
                  <a:pt x="1384" y="5496"/>
                  <a:pt x="1464" y="5496"/>
                </a:cubicBezTo>
                <a:cubicBezTo>
                  <a:pt x="1544" y="5496"/>
                  <a:pt x="1580" y="5451"/>
                  <a:pt x="1580" y="5371"/>
                </a:cubicBezTo>
                <a:cubicBezTo>
                  <a:pt x="1580" y="5299"/>
                  <a:pt x="1535" y="5255"/>
                  <a:pt x="1464" y="5255"/>
                </a:cubicBezTo>
                <a:close/>
                <a:moveTo>
                  <a:pt x="10126" y="5264"/>
                </a:moveTo>
                <a:cubicBezTo>
                  <a:pt x="10046" y="5255"/>
                  <a:pt x="10001" y="5299"/>
                  <a:pt x="10001" y="5380"/>
                </a:cubicBezTo>
                <a:cubicBezTo>
                  <a:pt x="10001" y="5460"/>
                  <a:pt x="10046" y="5496"/>
                  <a:pt x="10126" y="5496"/>
                </a:cubicBezTo>
                <a:cubicBezTo>
                  <a:pt x="10198" y="5496"/>
                  <a:pt x="10233" y="5451"/>
                  <a:pt x="10242" y="5371"/>
                </a:cubicBezTo>
                <a:cubicBezTo>
                  <a:pt x="10233" y="5308"/>
                  <a:pt x="10198" y="5264"/>
                  <a:pt x="10126" y="5264"/>
                </a:cubicBezTo>
                <a:close/>
                <a:moveTo>
                  <a:pt x="1999" y="4711"/>
                </a:moveTo>
                <a:cubicBezTo>
                  <a:pt x="1999" y="4791"/>
                  <a:pt x="2035" y="4836"/>
                  <a:pt x="2115" y="4836"/>
                </a:cubicBezTo>
                <a:cubicBezTo>
                  <a:pt x="2195" y="4844"/>
                  <a:pt x="2240" y="4800"/>
                  <a:pt x="2240" y="4720"/>
                </a:cubicBezTo>
                <a:cubicBezTo>
                  <a:pt x="2240" y="4648"/>
                  <a:pt x="2195" y="4604"/>
                  <a:pt x="2124" y="4595"/>
                </a:cubicBezTo>
                <a:cubicBezTo>
                  <a:pt x="2053" y="4604"/>
                  <a:pt x="2008" y="4630"/>
                  <a:pt x="1999" y="4711"/>
                </a:cubicBezTo>
                <a:close/>
                <a:moveTo>
                  <a:pt x="10786" y="6602"/>
                </a:moveTo>
                <a:cubicBezTo>
                  <a:pt x="10706" y="6602"/>
                  <a:pt x="10661" y="6638"/>
                  <a:pt x="10661" y="6709"/>
                </a:cubicBezTo>
                <a:cubicBezTo>
                  <a:pt x="10652" y="6789"/>
                  <a:pt x="10697" y="6843"/>
                  <a:pt x="10777" y="6843"/>
                </a:cubicBezTo>
                <a:cubicBezTo>
                  <a:pt x="10858" y="6834"/>
                  <a:pt x="10893" y="6789"/>
                  <a:pt x="10902" y="6718"/>
                </a:cubicBezTo>
                <a:cubicBezTo>
                  <a:pt x="10893" y="6647"/>
                  <a:pt x="10858" y="6602"/>
                  <a:pt x="10786" y="6602"/>
                </a:cubicBezTo>
                <a:close/>
                <a:moveTo>
                  <a:pt x="804" y="6602"/>
                </a:moveTo>
                <a:cubicBezTo>
                  <a:pt x="723" y="6602"/>
                  <a:pt x="679" y="6647"/>
                  <a:pt x="679" y="6727"/>
                </a:cubicBezTo>
                <a:cubicBezTo>
                  <a:pt x="688" y="6798"/>
                  <a:pt x="732" y="6843"/>
                  <a:pt x="804" y="6843"/>
                </a:cubicBezTo>
                <a:cubicBezTo>
                  <a:pt x="884" y="6843"/>
                  <a:pt x="920" y="6789"/>
                  <a:pt x="929" y="6718"/>
                </a:cubicBezTo>
                <a:cubicBezTo>
                  <a:pt x="920" y="6638"/>
                  <a:pt x="875" y="6602"/>
                  <a:pt x="804" y="6602"/>
                </a:cubicBezTo>
                <a:close/>
                <a:moveTo>
                  <a:pt x="10777" y="5924"/>
                </a:moveTo>
                <a:cubicBezTo>
                  <a:pt x="10706" y="5924"/>
                  <a:pt x="10661" y="5969"/>
                  <a:pt x="10661" y="6031"/>
                </a:cubicBezTo>
                <a:cubicBezTo>
                  <a:pt x="10661" y="6102"/>
                  <a:pt x="10706" y="6147"/>
                  <a:pt x="10777" y="6156"/>
                </a:cubicBezTo>
                <a:cubicBezTo>
                  <a:pt x="10849" y="6156"/>
                  <a:pt x="10884" y="6111"/>
                  <a:pt x="10893" y="6040"/>
                </a:cubicBezTo>
                <a:cubicBezTo>
                  <a:pt x="10884" y="5969"/>
                  <a:pt x="10849" y="5915"/>
                  <a:pt x="10777" y="5924"/>
                </a:cubicBezTo>
                <a:close/>
                <a:moveTo>
                  <a:pt x="8235" y="3372"/>
                </a:moveTo>
                <a:cubicBezTo>
                  <a:pt x="8235" y="3310"/>
                  <a:pt x="8190" y="3265"/>
                  <a:pt x="8119" y="3265"/>
                </a:cubicBezTo>
                <a:cubicBezTo>
                  <a:pt x="8048" y="3265"/>
                  <a:pt x="8003" y="3301"/>
                  <a:pt x="8003" y="3381"/>
                </a:cubicBezTo>
                <a:cubicBezTo>
                  <a:pt x="8003" y="3453"/>
                  <a:pt x="8048" y="3488"/>
                  <a:pt x="8119" y="3497"/>
                </a:cubicBezTo>
                <a:cubicBezTo>
                  <a:pt x="8190" y="3488"/>
                  <a:pt x="8244" y="3444"/>
                  <a:pt x="8235" y="3372"/>
                </a:cubicBezTo>
                <a:close/>
                <a:moveTo>
                  <a:pt x="2115" y="3926"/>
                </a:moveTo>
                <a:cubicBezTo>
                  <a:pt x="2053" y="3926"/>
                  <a:pt x="2008" y="3961"/>
                  <a:pt x="2008" y="4033"/>
                </a:cubicBezTo>
                <a:cubicBezTo>
                  <a:pt x="1999" y="4104"/>
                  <a:pt x="2044" y="4149"/>
                  <a:pt x="2115" y="4149"/>
                </a:cubicBezTo>
                <a:cubicBezTo>
                  <a:pt x="2195" y="4158"/>
                  <a:pt x="2231" y="4104"/>
                  <a:pt x="2240" y="4033"/>
                </a:cubicBezTo>
                <a:cubicBezTo>
                  <a:pt x="2231" y="3961"/>
                  <a:pt x="2186" y="3917"/>
                  <a:pt x="2115" y="3926"/>
                </a:cubicBezTo>
                <a:close/>
                <a:moveTo>
                  <a:pt x="135" y="6602"/>
                </a:moveTo>
                <a:cubicBezTo>
                  <a:pt x="63" y="6602"/>
                  <a:pt x="10" y="6647"/>
                  <a:pt x="10" y="6718"/>
                </a:cubicBezTo>
                <a:cubicBezTo>
                  <a:pt x="1" y="6780"/>
                  <a:pt x="45" y="6825"/>
                  <a:pt x="108" y="6834"/>
                </a:cubicBezTo>
                <a:cubicBezTo>
                  <a:pt x="179" y="6843"/>
                  <a:pt x="224" y="6798"/>
                  <a:pt x="242" y="6727"/>
                </a:cubicBezTo>
                <a:cubicBezTo>
                  <a:pt x="233" y="6655"/>
                  <a:pt x="197" y="6611"/>
                  <a:pt x="135" y="6602"/>
                </a:cubicBezTo>
                <a:close/>
                <a:moveTo>
                  <a:pt x="1455" y="4604"/>
                </a:moveTo>
                <a:cubicBezTo>
                  <a:pt x="1384" y="4613"/>
                  <a:pt x="1348" y="4648"/>
                  <a:pt x="1348" y="4720"/>
                </a:cubicBezTo>
                <a:cubicBezTo>
                  <a:pt x="1348" y="4791"/>
                  <a:pt x="1392" y="4836"/>
                  <a:pt x="1464" y="4836"/>
                </a:cubicBezTo>
                <a:cubicBezTo>
                  <a:pt x="1535" y="4836"/>
                  <a:pt x="1571" y="4782"/>
                  <a:pt x="1580" y="4711"/>
                </a:cubicBezTo>
                <a:cubicBezTo>
                  <a:pt x="1562" y="4648"/>
                  <a:pt x="1526" y="4595"/>
                  <a:pt x="1455" y="4604"/>
                </a:cubicBezTo>
                <a:close/>
                <a:moveTo>
                  <a:pt x="6130" y="2605"/>
                </a:moveTo>
                <a:cubicBezTo>
                  <a:pt x="6058" y="2605"/>
                  <a:pt x="6005" y="2641"/>
                  <a:pt x="6005" y="2712"/>
                </a:cubicBezTo>
                <a:cubicBezTo>
                  <a:pt x="6005" y="2793"/>
                  <a:pt x="6049" y="2837"/>
                  <a:pt x="6121" y="2837"/>
                </a:cubicBezTo>
                <a:cubicBezTo>
                  <a:pt x="6192" y="2837"/>
                  <a:pt x="6228" y="2793"/>
                  <a:pt x="6237" y="2721"/>
                </a:cubicBezTo>
                <a:cubicBezTo>
                  <a:pt x="6228" y="2659"/>
                  <a:pt x="6192" y="2614"/>
                  <a:pt x="6130" y="2605"/>
                </a:cubicBezTo>
                <a:close/>
                <a:moveTo>
                  <a:pt x="5469" y="2605"/>
                </a:moveTo>
                <a:cubicBezTo>
                  <a:pt x="5398" y="2596"/>
                  <a:pt x="5353" y="2641"/>
                  <a:pt x="5344" y="2712"/>
                </a:cubicBezTo>
                <a:cubicBezTo>
                  <a:pt x="5344" y="2784"/>
                  <a:pt x="5389" y="2828"/>
                  <a:pt x="5452" y="2837"/>
                </a:cubicBezTo>
                <a:cubicBezTo>
                  <a:pt x="5523" y="2837"/>
                  <a:pt x="5567" y="2793"/>
                  <a:pt x="5576" y="2730"/>
                </a:cubicBezTo>
                <a:cubicBezTo>
                  <a:pt x="5576" y="2659"/>
                  <a:pt x="5541" y="2614"/>
                  <a:pt x="5469" y="2605"/>
                </a:cubicBezTo>
                <a:close/>
                <a:moveTo>
                  <a:pt x="804" y="5264"/>
                </a:moveTo>
                <a:cubicBezTo>
                  <a:pt x="732" y="5264"/>
                  <a:pt x="688" y="5308"/>
                  <a:pt x="688" y="5380"/>
                </a:cubicBezTo>
                <a:cubicBezTo>
                  <a:pt x="688" y="5451"/>
                  <a:pt x="732" y="5487"/>
                  <a:pt x="795" y="5496"/>
                </a:cubicBezTo>
                <a:cubicBezTo>
                  <a:pt x="866" y="5496"/>
                  <a:pt x="911" y="5451"/>
                  <a:pt x="920" y="5380"/>
                </a:cubicBezTo>
                <a:cubicBezTo>
                  <a:pt x="911" y="5308"/>
                  <a:pt x="875" y="5264"/>
                  <a:pt x="804" y="5264"/>
                </a:cubicBezTo>
                <a:close/>
                <a:moveTo>
                  <a:pt x="3453" y="3265"/>
                </a:moveTo>
                <a:cubicBezTo>
                  <a:pt x="3382" y="3265"/>
                  <a:pt x="3346" y="3310"/>
                  <a:pt x="3346" y="3381"/>
                </a:cubicBezTo>
                <a:cubicBezTo>
                  <a:pt x="3346" y="3453"/>
                  <a:pt x="3391" y="3497"/>
                  <a:pt x="3462" y="3497"/>
                </a:cubicBezTo>
                <a:cubicBezTo>
                  <a:pt x="3542" y="3497"/>
                  <a:pt x="3578" y="3444"/>
                  <a:pt x="3578" y="3372"/>
                </a:cubicBezTo>
                <a:cubicBezTo>
                  <a:pt x="3569" y="3301"/>
                  <a:pt x="3534" y="3257"/>
                  <a:pt x="3453" y="3265"/>
                </a:cubicBezTo>
                <a:close/>
                <a:moveTo>
                  <a:pt x="2891" y="3381"/>
                </a:moveTo>
                <a:cubicBezTo>
                  <a:pt x="2891" y="3310"/>
                  <a:pt x="2847" y="3265"/>
                  <a:pt x="2775" y="3265"/>
                </a:cubicBezTo>
                <a:cubicBezTo>
                  <a:pt x="2713" y="3265"/>
                  <a:pt x="2668" y="3310"/>
                  <a:pt x="2668" y="3372"/>
                </a:cubicBezTo>
                <a:cubicBezTo>
                  <a:pt x="2668" y="3453"/>
                  <a:pt x="2713" y="3488"/>
                  <a:pt x="2784" y="3497"/>
                </a:cubicBezTo>
                <a:cubicBezTo>
                  <a:pt x="2847" y="3488"/>
                  <a:pt x="2891" y="3444"/>
                  <a:pt x="2891" y="3381"/>
                </a:cubicBezTo>
                <a:close/>
                <a:moveTo>
                  <a:pt x="10010" y="4711"/>
                </a:moveTo>
                <a:cubicBezTo>
                  <a:pt x="10001" y="4791"/>
                  <a:pt x="10046" y="4836"/>
                  <a:pt x="10117" y="4836"/>
                </a:cubicBezTo>
                <a:cubicBezTo>
                  <a:pt x="10189" y="4836"/>
                  <a:pt x="10233" y="4791"/>
                  <a:pt x="10233" y="4728"/>
                </a:cubicBezTo>
                <a:cubicBezTo>
                  <a:pt x="10233" y="4648"/>
                  <a:pt x="10189" y="4613"/>
                  <a:pt x="10117" y="4604"/>
                </a:cubicBezTo>
                <a:cubicBezTo>
                  <a:pt x="10055" y="4613"/>
                  <a:pt x="10010" y="4648"/>
                  <a:pt x="10010" y="4711"/>
                </a:cubicBezTo>
                <a:close/>
                <a:moveTo>
                  <a:pt x="9439" y="3943"/>
                </a:moveTo>
                <a:cubicBezTo>
                  <a:pt x="9368" y="3943"/>
                  <a:pt x="9323" y="3988"/>
                  <a:pt x="9323" y="4068"/>
                </a:cubicBezTo>
                <a:cubicBezTo>
                  <a:pt x="9323" y="4131"/>
                  <a:pt x="9368" y="4175"/>
                  <a:pt x="9439" y="4175"/>
                </a:cubicBezTo>
                <a:cubicBezTo>
                  <a:pt x="9511" y="4175"/>
                  <a:pt x="9546" y="4131"/>
                  <a:pt x="9555" y="4050"/>
                </a:cubicBezTo>
                <a:cubicBezTo>
                  <a:pt x="9537" y="3997"/>
                  <a:pt x="9511" y="3943"/>
                  <a:pt x="9439" y="3943"/>
                </a:cubicBezTo>
                <a:close/>
                <a:moveTo>
                  <a:pt x="795" y="4613"/>
                </a:moveTo>
                <a:cubicBezTo>
                  <a:pt x="732" y="4613"/>
                  <a:pt x="697" y="4657"/>
                  <a:pt x="697" y="4720"/>
                </a:cubicBezTo>
                <a:cubicBezTo>
                  <a:pt x="697" y="4782"/>
                  <a:pt x="732" y="4827"/>
                  <a:pt x="804" y="4827"/>
                </a:cubicBezTo>
                <a:cubicBezTo>
                  <a:pt x="875" y="4827"/>
                  <a:pt x="911" y="4782"/>
                  <a:pt x="920" y="4720"/>
                </a:cubicBezTo>
                <a:cubicBezTo>
                  <a:pt x="902" y="4648"/>
                  <a:pt x="866" y="4604"/>
                  <a:pt x="795" y="4613"/>
                </a:cubicBezTo>
                <a:close/>
                <a:moveTo>
                  <a:pt x="10893" y="5380"/>
                </a:moveTo>
                <a:cubicBezTo>
                  <a:pt x="10893" y="5317"/>
                  <a:pt x="10849" y="5273"/>
                  <a:pt x="10786" y="5264"/>
                </a:cubicBezTo>
                <a:cubicBezTo>
                  <a:pt x="10715" y="5264"/>
                  <a:pt x="10670" y="5308"/>
                  <a:pt x="10670" y="5380"/>
                </a:cubicBezTo>
                <a:cubicBezTo>
                  <a:pt x="10670" y="5451"/>
                  <a:pt x="10715" y="5487"/>
                  <a:pt x="10777" y="5496"/>
                </a:cubicBezTo>
                <a:cubicBezTo>
                  <a:pt x="10840" y="5487"/>
                  <a:pt x="10893" y="5451"/>
                  <a:pt x="10893" y="5380"/>
                </a:cubicBezTo>
                <a:close/>
                <a:moveTo>
                  <a:pt x="8779" y="3265"/>
                </a:moveTo>
                <a:cubicBezTo>
                  <a:pt x="8708" y="3265"/>
                  <a:pt x="8663" y="3310"/>
                  <a:pt x="8663" y="3381"/>
                </a:cubicBezTo>
                <a:cubicBezTo>
                  <a:pt x="8663" y="3453"/>
                  <a:pt x="8717" y="3497"/>
                  <a:pt x="8788" y="3488"/>
                </a:cubicBezTo>
                <a:cubicBezTo>
                  <a:pt x="8850" y="3488"/>
                  <a:pt x="8886" y="3444"/>
                  <a:pt x="8895" y="3372"/>
                </a:cubicBezTo>
                <a:cubicBezTo>
                  <a:pt x="8877" y="3310"/>
                  <a:pt x="8842" y="3265"/>
                  <a:pt x="8779" y="3265"/>
                </a:cubicBezTo>
                <a:close/>
                <a:moveTo>
                  <a:pt x="233" y="6040"/>
                </a:moveTo>
                <a:cubicBezTo>
                  <a:pt x="233" y="5977"/>
                  <a:pt x="197" y="5933"/>
                  <a:pt x="126" y="5924"/>
                </a:cubicBezTo>
                <a:cubicBezTo>
                  <a:pt x="54" y="5924"/>
                  <a:pt x="10" y="5969"/>
                  <a:pt x="10" y="6040"/>
                </a:cubicBezTo>
                <a:cubicBezTo>
                  <a:pt x="10" y="6102"/>
                  <a:pt x="54" y="6138"/>
                  <a:pt x="117" y="6156"/>
                </a:cubicBezTo>
                <a:cubicBezTo>
                  <a:pt x="188" y="6147"/>
                  <a:pt x="233" y="6111"/>
                  <a:pt x="233" y="6040"/>
                </a:cubicBezTo>
                <a:close/>
                <a:moveTo>
                  <a:pt x="1455" y="3926"/>
                </a:moveTo>
                <a:cubicBezTo>
                  <a:pt x="1392" y="3935"/>
                  <a:pt x="1348" y="3970"/>
                  <a:pt x="1348" y="4033"/>
                </a:cubicBezTo>
                <a:cubicBezTo>
                  <a:pt x="1348" y="4104"/>
                  <a:pt x="1392" y="4149"/>
                  <a:pt x="1464" y="4149"/>
                </a:cubicBezTo>
                <a:cubicBezTo>
                  <a:pt x="1535" y="4149"/>
                  <a:pt x="1571" y="4104"/>
                  <a:pt x="1571" y="4033"/>
                </a:cubicBezTo>
                <a:cubicBezTo>
                  <a:pt x="1562" y="3970"/>
                  <a:pt x="1526" y="3926"/>
                  <a:pt x="1455" y="3926"/>
                </a:cubicBezTo>
                <a:close/>
                <a:moveTo>
                  <a:pt x="2008" y="3381"/>
                </a:moveTo>
                <a:cubicBezTo>
                  <a:pt x="2008" y="3444"/>
                  <a:pt x="2053" y="3488"/>
                  <a:pt x="2115" y="3488"/>
                </a:cubicBezTo>
                <a:cubicBezTo>
                  <a:pt x="2178" y="3488"/>
                  <a:pt x="2231" y="3453"/>
                  <a:pt x="2231" y="3381"/>
                </a:cubicBezTo>
                <a:cubicBezTo>
                  <a:pt x="2231" y="3310"/>
                  <a:pt x="2186" y="3274"/>
                  <a:pt x="2115" y="3265"/>
                </a:cubicBezTo>
                <a:cubicBezTo>
                  <a:pt x="2053" y="3274"/>
                  <a:pt x="2008" y="3310"/>
                  <a:pt x="2008" y="3381"/>
                </a:cubicBezTo>
                <a:close/>
                <a:moveTo>
                  <a:pt x="8012" y="2721"/>
                </a:moveTo>
                <a:cubicBezTo>
                  <a:pt x="8012" y="2784"/>
                  <a:pt x="8056" y="2828"/>
                  <a:pt x="8128" y="2828"/>
                </a:cubicBezTo>
                <a:cubicBezTo>
                  <a:pt x="8190" y="2819"/>
                  <a:pt x="8235" y="2775"/>
                  <a:pt x="8226" y="2712"/>
                </a:cubicBezTo>
                <a:cubicBezTo>
                  <a:pt x="8217" y="2650"/>
                  <a:pt x="8181" y="2614"/>
                  <a:pt x="8119" y="2614"/>
                </a:cubicBezTo>
                <a:cubicBezTo>
                  <a:pt x="8056" y="2623"/>
                  <a:pt x="8012" y="2659"/>
                  <a:pt x="8012" y="2721"/>
                </a:cubicBezTo>
                <a:close/>
                <a:moveTo>
                  <a:pt x="4890" y="2730"/>
                </a:moveTo>
                <a:cubicBezTo>
                  <a:pt x="4898" y="2659"/>
                  <a:pt x="4854" y="2614"/>
                  <a:pt x="4782" y="2605"/>
                </a:cubicBezTo>
                <a:cubicBezTo>
                  <a:pt x="4720" y="2605"/>
                  <a:pt x="4675" y="2641"/>
                  <a:pt x="4666" y="2712"/>
                </a:cubicBezTo>
                <a:cubicBezTo>
                  <a:pt x="4658" y="2784"/>
                  <a:pt x="4702" y="2819"/>
                  <a:pt x="4774" y="2837"/>
                </a:cubicBezTo>
                <a:cubicBezTo>
                  <a:pt x="4845" y="2828"/>
                  <a:pt x="4890" y="2802"/>
                  <a:pt x="4890" y="2730"/>
                </a:cubicBezTo>
                <a:close/>
                <a:moveTo>
                  <a:pt x="4122" y="2605"/>
                </a:moveTo>
                <a:cubicBezTo>
                  <a:pt x="4060" y="2605"/>
                  <a:pt x="4015" y="2650"/>
                  <a:pt x="4006" y="2712"/>
                </a:cubicBezTo>
                <a:cubicBezTo>
                  <a:pt x="4006" y="2784"/>
                  <a:pt x="4051" y="2828"/>
                  <a:pt x="4122" y="2828"/>
                </a:cubicBezTo>
                <a:cubicBezTo>
                  <a:pt x="4194" y="2828"/>
                  <a:pt x="4229" y="2784"/>
                  <a:pt x="4238" y="2721"/>
                </a:cubicBezTo>
                <a:cubicBezTo>
                  <a:pt x="4229" y="2650"/>
                  <a:pt x="4194" y="2605"/>
                  <a:pt x="4122" y="2605"/>
                </a:cubicBezTo>
                <a:close/>
                <a:moveTo>
                  <a:pt x="12089" y="6620"/>
                </a:moveTo>
                <a:cubicBezTo>
                  <a:pt x="12035" y="6620"/>
                  <a:pt x="12000" y="6655"/>
                  <a:pt x="12000" y="6718"/>
                </a:cubicBezTo>
                <a:cubicBezTo>
                  <a:pt x="11991" y="6780"/>
                  <a:pt x="12026" y="6816"/>
                  <a:pt x="12098" y="6816"/>
                </a:cubicBezTo>
                <a:cubicBezTo>
                  <a:pt x="12160" y="6825"/>
                  <a:pt x="12196" y="6780"/>
                  <a:pt x="12196" y="6718"/>
                </a:cubicBezTo>
                <a:cubicBezTo>
                  <a:pt x="12196" y="6655"/>
                  <a:pt x="12160" y="6620"/>
                  <a:pt x="12089" y="6620"/>
                </a:cubicBezTo>
                <a:close/>
                <a:moveTo>
                  <a:pt x="11322" y="6709"/>
                </a:moveTo>
                <a:cubicBezTo>
                  <a:pt x="11322" y="6780"/>
                  <a:pt x="11366" y="6825"/>
                  <a:pt x="11429" y="6834"/>
                </a:cubicBezTo>
                <a:cubicBezTo>
                  <a:pt x="11500" y="6834"/>
                  <a:pt x="11545" y="6789"/>
                  <a:pt x="11554" y="6718"/>
                </a:cubicBezTo>
                <a:cubicBezTo>
                  <a:pt x="11554" y="6655"/>
                  <a:pt x="11509" y="6620"/>
                  <a:pt x="11446" y="6602"/>
                </a:cubicBezTo>
                <a:cubicBezTo>
                  <a:pt x="11375" y="6611"/>
                  <a:pt x="11330" y="6647"/>
                  <a:pt x="11322" y="6709"/>
                </a:cubicBezTo>
                <a:close/>
                <a:moveTo>
                  <a:pt x="5460" y="1954"/>
                </a:moveTo>
                <a:cubicBezTo>
                  <a:pt x="5398" y="1954"/>
                  <a:pt x="5362" y="1999"/>
                  <a:pt x="5362" y="2061"/>
                </a:cubicBezTo>
                <a:cubicBezTo>
                  <a:pt x="5353" y="2124"/>
                  <a:pt x="5398" y="2159"/>
                  <a:pt x="5460" y="2168"/>
                </a:cubicBezTo>
                <a:cubicBezTo>
                  <a:pt x="5523" y="2168"/>
                  <a:pt x="5559" y="2124"/>
                  <a:pt x="5567" y="2061"/>
                </a:cubicBezTo>
                <a:cubicBezTo>
                  <a:pt x="5559" y="1999"/>
                  <a:pt x="5523" y="1954"/>
                  <a:pt x="5460" y="1954"/>
                </a:cubicBezTo>
                <a:close/>
                <a:moveTo>
                  <a:pt x="6781" y="1963"/>
                </a:moveTo>
                <a:cubicBezTo>
                  <a:pt x="6727" y="1963"/>
                  <a:pt x="6683" y="1990"/>
                  <a:pt x="6683" y="2052"/>
                </a:cubicBezTo>
                <a:cubicBezTo>
                  <a:pt x="6674" y="2115"/>
                  <a:pt x="6709" y="2159"/>
                  <a:pt x="6772" y="2159"/>
                </a:cubicBezTo>
                <a:cubicBezTo>
                  <a:pt x="6834" y="2168"/>
                  <a:pt x="6870" y="2132"/>
                  <a:pt x="6879" y="2061"/>
                </a:cubicBezTo>
                <a:cubicBezTo>
                  <a:pt x="6879" y="1999"/>
                  <a:pt x="6843" y="1963"/>
                  <a:pt x="6781" y="1963"/>
                </a:cubicBezTo>
                <a:close/>
                <a:moveTo>
                  <a:pt x="7334" y="2070"/>
                </a:moveTo>
                <a:cubicBezTo>
                  <a:pt x="7343" y="2132"/>
                  <a:pt x="7387" y="2168"/>
                  <a:pt x="7450" y="2159"/>
                </a:cubicBezTo>
                <a:cubicBezTo>
                  <a:pt x="7503" y="2159"/>
                  <a:pt x="7539" y="2115"/>
                  <a:pt x="7539" y="2061"/>
                </a:cubicBezTo>
                <a:cubicBezTo>
                  <a:pt x="7539" y="1999"/>
                  <a:pt x="7494" y="1963"/>
                  <a:pt x="7432" y="1963"/>
                </a:cubicBezTo>
                <a:cubicBezTo>
                  <a:pt x="7370" y="1972"/>
                  <a:pt x="7334" y="1999"/>
                  <a:pt x="7334" y="2070"/>
                </a:cubicBezTo>
                <a:close/>
                <a:moveTo>
                  <a:pt x="6014" y="2061"/>
                </a:moveTo>
                <a:cubicBezTo>
                  <a:pt x="6014" y="2124"/>
                  <a:pt x="6058" y="2168"/>
                  <a:pt x="6121" y="2168"/>
                </a:cubicBezTo>
                <a:cubicBezTo>
                  <a:pt x="6183" y="2159"/>
                  <a:pt x="6228" y="2124"/>
                  <a:pt x="6228" y="2061"/>
                </a:cubicBezTo>
                <a:cubicBezTo>
                  <a:pt x="6219" y="1999"/>
                  <a:pt x="6183" y="1963"/>
                  <a:pt x="6121" y="1954"/>
                </a:cubicBezTo>
                <a:cubicBezTo>
                  <a:pt x="6058" y="1963"/>
                  <a:pt x="6014" y="1999"/>
                  <a:pt x="6014" y="2061"/>
                </a:cubicBezTo>
                <a:close/>
                <a:moveTo>
                  <a:pt x="7325" y="2712"/>
                </a:moveTo>
                <a:cubicBezTo>
                  <a:pt x="7325" y="2784"/>
                  <a:pt x="7370" y="2828"/>
                  <a:pt x="7441" y="2828"/>
                </a:cubicBezTo>
                <a:cubicBezTo>
                  <a:pt x="7503" y="2828"/>
                  <a:pt x="7548" y="2784"/>
                  <a:pt x="7548" y="2721"/>
                </a:cubicBezTo>
                <a:cubicBezTo>
                  <a:pt x="7548" y="2650"/>
                  <a:pt x="7503" y="2614"/>
                  <a:pt x="7441" y="2605"/>
                </a:cubicBezTo>
                <a:cubicBezTo>
                  <a:pt x="7378" y="2614"/>
                  <a:pt x="7325" y="2650"/>
                  <a:pt x="7325" y="2712"/>
                </a:cubicBezTo>
                <a:close/>
                <a:moveTo>
                  <a:pt x="6665" y="2712"/>
                </a:moveTo>
                <a:cubicBezTo>
                  <a:pt x="6656" y="2784"/>
                  <a:pt x="6700" y="2828"/>
                  <a:pt x="6772" y="2837"/>
                </a:cubicBezTo>
                <a:cubicBezTo>
                  <a:pt x="6843" y="2837"/>
                  <a:pt x="6897" y="2793"/>
                  <a:pt x="6897" y="2721"/>
                </a:cubicBezTo>
                <a:cubicBezTo>
                  <a:pt x="6897" y="2650"/>
                  <a:pt x="6852" y="2614"/>
                  <a:pt x="6781" y="2605"/>
                </a:cubicBezTo>
                <a:cubicBezTo>
                  <a:pt x="6718" y="2605"/>
                  <a:pt x="6674" y="2641"/>
                  <a:pt x="6665" y="2712"/>
                </a:cubicBezTo>
                <a:close/>
                <a:moveTo>
                  <a:pt x="12098" y="2668"/>
                </a:moveTo>
                <a:cubicBezTo>
                  <a:pt x="12071" y="2677"/>
                  <a:pt x="12053" y="2686"/>
                  <a:pt x="12053" y="2712"/>
                </a:cubicBezTo>
                <a:cubicBezTo>
                  <a:pt x="12044" y="2748"/>
                  <a:pt x="12062" y="2766"/>
                  <a:pt x="12089" y="2766"/>
                </a:cubicBezTo>
                <a:cubicBezTo>
                  <a:pt x="12124" y="2766"/>
                  <a:pt x="12142" y="2748"/>
                  <a:pt x="12142" y="2721"/>
                </a:cubicBezTo>
                <a:cubicBezTo>
                  <a:pt x="12142" y="2686"/>
                  <a:pt x="12124" y="2668"/>
                  <a:pt x="12098" y="2668"/>
                </a:cubicBezTo>
                <a:close/>
                <a:moveTo>
                  <a:pt x="7432" y="9"/>
                </a:moveTo>
                <a:cubicBezTo>
                  <a:pt x="7414" y="18"/>
                  <a:pt x="7396" y="27"/>
                  <a:pt x="7387" y="54"/>
                </a:cubicBezTo>
                <a:cubicBezTo>
                  <a:pt x="7387" y="90"/>
                  <a:pt x="7405" y="107"/>
                  <a:pt x="7432" y="107"/>
                </a:cubicBezTo>
                <a:cubicBezTo>
                  <a:pt x="7468" y="107"/>
                  <a:pt x="7486" y="90"/>
                  <a:pt x="7486" y="63"/>
                </a:cubicBezTo>
                <a:cubicBezTo>
                  <a:pt x="7486" y="27"/>
                  <a:pt x="7468" y="9"/>
                  <a:pt x="7432" y="9"/>
                </a:cubicBezTo>
                <a:close/>
                <a:moveTo>
                  <a:pt x="3507" y="63"/>
                </a:moveTo>
                <a:cubicBezTo>
                  <a:pt x="3507" y="36"/>
                  <a:pt x="3498" y="18"/>
                  <a:pt x="3471" y="9"/>
                </a:cubicBezTo>
                <a:cubicBezTo>
                  <a:pt x="3435" y="9"/>
                  <a:pt x="3418" y="27"/>
                  <a:pt x="3418" y="54"/>
                </a:cubicBezTo>
                <a:cubicBezTo>
                  <a:pt x="3409" y="90"/>
                  <a:pt x="3426" y="107"/>
                  <a:pt x="3462" y="107"/>
                </a:cubicBezTo>
                <a:cubicBezTo>
                  <a:pt x="3489" y="107"/>
                  <a:pt x="3507" y="90"/>
                  <a:pt x="3507" y="63"/>
                </a:cubicBezTo>
                <a:close/>
                <a:moveTo>
                  <a:pt x="6781" y="9"/>
                </a:moveTo>
                <a:cubicBezTo>
                  <a:pt x="6754" y="9"/>
                  <a:pt x="6727" y="18"/>
                  <a:pt x="6727" y="54"/>
                </a:cubicBezTo>
                <a:cubicBezTo>
                  <a:pt x="6727" y="90"/>
                  <a:pt x="6745" y="116"/>
                  <a:pt x="6781" y="116"/>
                </a:cubicBezTo>
                <a:cubicBezTo>
                  <a:pt x="6816" y="116"/>
                  <a:pt x="6825" y="90"/>
                  <a:pt x="6834" y="63"/>
                </a:cubicBezTo>
                <a:cubicBezTo>
                  <a:pt x="6834" y="27"/>
                  <a:pt x="6816" y="9"/>
                  <a:pt x="6781" y="9"/>
                </a:cubicBezTo>
                <a:close/>
                <a:moveTo>
                  <a:pt x="4131" y="9"/>
                </a:moveTo>
                <a:cubicBezTo>
                  <a:pt x="4096" y="9"/>
                  <a:pt x="4069" y="18"/>
                  <a:pt x="4069" y="54"/>
                </a:cubicBezTo>
                <a:cubicBezTo>
                  <a:pt x="4069" y="90"/>
                  <a:pt x="4078" y="107"/>
                  <a:pt x="4122" y="116"/>
                </a:cubicBezTo>
                <a:cubicBezTo>
                  <a:pt x="4149" y="116"/>
                  <a:pt x="4167" y="98"/>
                  <a:pt x="4176" y="63"/>
                </a:cubicBezTo>
                <a:cubicBezTo>
                  <a:pt x="4176" y="36"/>
                  <a:pt x="4158" y="9"/>
                  <a:pt x="4131" y="9"/>
                </a:cubicBezTo>
                <a:close/>
                <a:moveTo>
                  <a:pt x="6130" y="9"/>
                </a:moveTo>
                <a:cubicBezTo>
                  <a:pt x="6094" y="9"/>
                  <a:pt x="6067" y="27"/>
                  <a:pt x="6067" y="63"/>
                </a:cubicBezTo>
                <a:cubicBezTo>
                  <a:pt x="6067" y="90"/>
                  <a:pt x="6085" y="107"/>
                  <a:pt x="6121" y="116"/>
                </a:cubicBezTo>
                <a:cubicBezTo>
                  <a:pt x="6147" y="116"/>
                  <a:pt x="6165" y="98"/>
                  <a:pt x="6174" y="63"/>
                </a:cubicBezTo>
                <a:cubicBezTo>
                  <a:pt x="6174" y="36"/>
                  <a:pt x="6165" y="9"/>
                  <a:pt x="6130" y="9"/>
                </a:cubicBezTo>
                <a:close/>
                <a:moveTo>
                  <a:pt x="4782" y="9"/>
                </a:moveTo>
                <a:cubicBezTo>
                  <a:pt x="4738" y="9"/>
                  <a:pt x="4720" y="36"/>
                  <a:pt x="4729" y="72"/>
                </a:cubicBezTo>
                <a:cubicBezTo>
                  <a:pt x="4729" y="98"/>
                  <a:pt x="4756" y="116"/>
                  <a:pt x="4782" y="116"/>
                </a:cubicBezTo>
                <a:cubicBezTo>
                  <a:pt x="4818" y="107"/>
                  <a:pt x="4836" y="90"/>
                  <a:pt x="4827" y="54"/>
                </a:cubicBezTo>
                <a:cubicBezTo>
                  <a:pt x="4827" y="27"/>
                  <a:pt x="4809" y="9"/>
                  <a:pt x="4782" y="9"/>
                </a:cubicBezTo>
                <a:close/>
                <a:moveTo>
                  <a:pt x="2115" y="768"/>
                </a:moveTo>
                <a:cubicBezTo>
                  <a:pt x="2160" y="768"/>
                  <a:pt x="2178" y="750"/>
                  <a:pt x="2169" y="714"/>
                </a:cubicBezTo>
                <a:cubicBezTo>
                  <a:pt x="2169" y="678"/>
                  <a:pt x="2151" y="669"/>
                  <a:pt x="2115" y="669"/>
                </a:cubicBezTo>
                <a:cubicBezTo>
                  <a:pt x="2088" y="669"/>
                  <a:pt x="2070" y="687"/>
                  <a:pt x="2070" y="723"/>
                </a:cubicBezTo>
                <a:cubicBezTo>
                  <a:pt x="2070" y="750"/>
                  <a:pt x="2088" y="768"/>
                  <a:pt x="2115" y="768"/>
                </a:cubicBezTo>
                <a:close/>
                <a:moveTo>
                  <a:pt x="9439" y="669"/>
                </a:moveTo>
                <a:cubicBezTo>
                  <a:pt x="9412" y="669"/>
                  <a:pt x="9395" y="687"/>
                  <a:pt x="9395" y="714"/>
                </a:cubicBezTo>
                <a:cubicBezTo>
                  <a:pt x="9386" y="741"/>
                  <a:pt x="9404" y="768"/>
                  <a:pt x="9430" y="768"/>
                </a:cubicBezTo>
                <a:cubicBezTo>
                  <a:pt x="9466" y="768"/>
                  <a:pt x="9484" y="750"/>
                  <a:pt x="9484" y="723"/>
                </a:cubicBezTo>
                <a:cubicBezTo>
                  <a:pt x="9484" y="687"/>
                  <a:pt x="9466" y="669"/>
                  <a:pt x="9439" y="669"/>
                </a:cubicBezTo>
                <a:close/>
                <a:moveTo>
                  <a:pt x="126" y="2008"/>
                </a:moveTo>
                <a:cubicBezTo>
                  <a:pt x="99" y="2008"/>
                  <a:pt x="72" y="2017"/>
                  <a:pt x="72" y="2052"/>
                </a:cubicBezTo>
                <a:cubicBezTo>
                  <a:pt x="63" y="2088"/>
                  <a:pt x="81" y="2115"/>
                  <a:pt x="117" y="2115"/>
                </a:cubicBezTo>
                <a:cubicBezTo>
                  <a:pt x="152" y="2115"/>
                  <a:pt x="170" y="2097"/>
                  <a:pt x="170" y="2061"/>
                </a:cubicBezTo>
                <a:cubicBezTo>
                  <a:pt x="170" y="2034"/>
                  <a:pt x="161" y="2017"/>
                  <a:pt x="126" y="2008"/>
                </a:cubicBezTo>
                <a:close/>
                <a:moveTo>
                  <a:pt x="11393" y="2061"/>
                </a:moveTo>
                <a:cubicBezTo>
                  <a:pt x="11393" y="2088"/>
                  <a:pt x="11402" y="2106"/>
                  <a:pt x="11429" y="2106"/>
                </a:cubicBezTo>
                <a:cubicBezTo>
                  <a:pt x="11455" y="2115"/>
                  <a:pt x="11482" y="2097"/>
                  <a:pt x="11482" y="2070"/>
                </a:cubicBezTo>
                <a:cubicBezTo>
                  <a:pt x="11491" y="2034"/>
                  <a:pt x="11473" y="2017"/>
                  <a:pt x="11438" y="2017"/>
                </a:cubicBezTo>
                <a:cubicBezTo>
                  <a:pt x="11411" y="2017"/>
                  <a:pt x="11393" y="2025"/>
                  <a:pt x="11393" y="2061"/>
                </a:cubicBezTo>
                <a:close/>
                <a:moveTo>
                  <a:pt x="14087" y="6673"/>
                </a:moveTo>
                <a:cubicBezTo>
                  <a:pt x="14060" y="6673"/>
                  <a:pt x="14051" y="6691"/>
                  <a:pt x="14051" y="6718"/>
                </a:cubicBezTo>
                <a:cubicBezTo>
                  <a:pt x="14051" y="6745"/>
                  <a:pt x="14060" y="6771"/>
                  <a:pt x="14096" y="6762"/>
                </a:cubicBezTo>
                <a:cubicBezTo>
                  <a:pt x="14132" y="6762"/>
                  <a:pt x="14141" y="6745"/>
                  <a:pt x="14141" y="6718"/>
                </a:cubicBezTo>
                <a:cubicBezTo>
                  <a:pt x="14141" y="6682"/>
                  <a:pt x="14123" y="6673"/>
                  <a:pt x="14087" y="6673"/>
                </a:cubicBezTo>
                <a:close/>
                <a:moveTo>
                  <a:pt x="848" y="1383"/>
                </a:moveTo>
                <a:cubicBezTo>
                  <a:pt x="848" y="1356"/>
                  <a:pt x="839" y="1339"/>
                  <a:pt x="813" y="1330"/>
                </a:cubicBezTo>
                <a:cubicBezTo>
                  <a:pt x="786" y="1330"/>
                  <a:pt x="759" y="1339"/>
                  <a:pt x="759" y="1374"/>
                </a:cubicBezTo>
                <a:cubicBezTo>
                  <a:pt x="750" y="1401"/>
                  <a:pt x="768" y="1419"/>
                  <a:pt x="795" y="1428"/>
                </a:cubicBezTo>
                <a:cubicBezTo>
                  <a:pt x="830" y="1428"/>
                  <a:pt x="848" y="1410"/>
                  <a:pt x="848" y="1383"/>
                </a:cubicBezTo>
                <a:close/>
                <a:moveTo>
                  <a:pt x="13436" y="4675"/>
                </a:moveTo>
                <a:cubicBezTo>
                  <a:pt x="13409" y="4675"/>
                  <a:pt x="13391" y="4684"/>
                  <a:pt x="13391" y="4711"/>
                </a:cubicBezTo>
                <a:cubicBezTo>
                  <a:pt x="13391" y="4746"/>
                  <a:pt x="13400" y="4764"/>
                  <a:pt x="13436" y="4764"/>
                </a:cubicBezTo>
                <a:cubicBezTo>
                  <a:pt x="13463" y="4773"/>
                  <a:pt x="13480" y="4755"/>
                  <a:pt x="13489" y="4720"/>
                </a:cubicBezTo>
                <a:cubicBezTo>
                  <a:pt x="13480" y="4693"/>
                  <a:pt x="13472" y="4675"/>
                  <a:pt x="13436" y="4675"/>
                </a:cubicBezTo>
                <a:close/>
                <a:moveTo>
                  <a:pt x="10126" y="1321"/>
                </a:moveTo>
                <a:cubicBezTo>
                  <a:pt x="10090" y="1312"/>
                  <a:pt x="10064" y="1339"/>
                  <a:pt x="10064" y="1365"/>
                </a:cubicBezTo>
                <a:cubicBezTo>
                  <a:pt x="10055" y="1410"/>
                  <a:pt x="10082" y="1437"/>
                  <a:pt x="10117" y="1437"/>
                </a:cubicBezTo>
                <a:cubicBezTo>
                  <a:pt x="10153" y="1437"/>
                  <a:pt x="10171" y="1419"/>
                  <a:pt x="10180" y="1374"/>
                </a:cubicBezTo>
                <a:cubicBezTo>
                  <a:pt x="10180" y="1347"/>
                  <a:pt x="10162" y="1321"/>
                  <a:pt x="10126" y="1321"/>
                </a:cubicBezTo>
                <a:close/>
                <a:moveTo>
                  <a:pt x="8717" y="714"/>
                </a:moveTo>
                <a:cubicBezTo>
                  <a:pt x="8717" y="750"/>
                  <a:pt x="8743" y="776"/>
                  <a:pt x="8770" y="776"/>
                </a:cubicBezTo>
                <a:cubicBezTo>
                  <a:pt x="8815" y="785"/>
                  <a:pt x="8842" y="759"/>
                  <a:pt x="8842" y="714"/>
                </a:cubicBezTo>
                <a:cubicBezTo>
                  <a:pt x="8842" y="687"/>
                  <a:pt x="8815" y="661"/>
                  <a:pt x="8779" y="661"/>
                </a:cubicBezTo>
                <a:cubicBezTo>
                  <a:pt x="8743" y="661"/>
                  <a:pt x="8726" y="678"/>
                  <a:pt x="8717" y="714"/>
                </a:cubicBezTo>
                <a:close/>
                <a:moveTo>
                  <a:pt x="12785" y="3997"/>
                </a:moveTo>
                <a:cubicBezTo>
                  <a:pt x="12749" y="3997"/>
                  <a:pt x="12722" y="4024"/>
                  <a:pt x="12722" y="4050"/>
                </a:cubicBezTo>
                <a:cubicBezTo>
                  <a:pt x="12713" y="4095"/>
                  <a:pt x="12740" y="4122"/>
                  <a:pt x="12776" y="4122"/>
                </a:cubicBezTo>
                <a:cubicBezTo>
                  <a:pt x="12811" y="4122"/>
                  <a:pt x="12838" y="4095"/>
                  <a:pt x="12838" y="4059"/>
                </a:cubicBezTo>
                <a:cubicBezTo>
                  <a:pt x="12838" y="4024"/>
                  <a:pt x="12820" y="4006"/>
                  <a:pt x="12785" y="3997"/>
                </a:cubicBezTo>
                <a:moveTo>
                  <a:pt x="13373" y="5371"/>
                </a:moveTo>
                <a:cubicBezTo>
                  <a:pt x="13373" y="5406"/>
                  <a:pt x="13400" y="5433"/>
                  <a:pt x="13427" y="5442"/>
                </a:cubicBezTo>
                <a:cubicBezTo>
                  <a:pt x="13472" y="5442"/>
                  <a:pt x="13498" y="5415"/>
                  <a:pt x="13498" y="5380"/>
                </a:cubicBezTo>
                <a:cubicBezTo>
                  <a:pt x="13498" y="5344"/>
                  <a:pt x="13472" y="5326"/>
                  <a:pt x="13436" y="5317"/>
                </a:cubicBezTo>
                <a:cubicBezTo>
                  <a:pt x="13400" y="5326"/>
                  <a:pt x="13382" y="5344"/>
                  <a:pt x="13373" y="5371"/>
                </a:cubicBezTo>
                <a:close/>
                <a:moveTo>
                  <a:pt x="5398" y="63"/>
                </a:moveTo>
                <a:cubicBezTo>
                  <a:pt x="5407" y="98"/>
                  <a:pt x="5434" y="125"/>
                  <a:pt x="5469" y="116"/>
                </a:cubicBezTo>
                <a:cubicBezTo>
                  <a:pt x="5505" y="116"/>
                  <a:pt x="5523" y="90"/>
                  <a:pt x="5523" y="54"/>
                </a:cubicBezTo>
                <a:cubicBezTo>
                  <a:pt x="5514" y="18"/>
                  <a:pt x="5496" y="0"/>
                  <a:pt x="5460" y="0"/>
                </a:cubicBezTo>
                <a:cubicBezTo>
                  <a:pt x="5425" y="9"/>
                  <a:pt x="5398" y="27"/>
                  <a:pt x="5398" y="63"/>
                </a:cubicBezTo>
                <a:close/>
                <a:moveTo>
                  <a:pt x="117" y="2793"/>
                </a:moveTo>
                <a:cubicBezTo>
                  <a:pt x="161" y="2793"/>
                  <a:pt x="188" y="2775"/>
                  <a:pt x="188" y="2730"/>
                </a:cubicBezTo>
                <a:cubicBezTo>
                  <a:pt x="197" y="2686"/>
                  <a:pt x="179" y="2650"/>
                  <a:pt x="126" y="2650"/>
                </a:cubicBezTo>
                <a:cubicBezTo>
                  <a:pt x="81" y="2641"/>
                  <a:pt x="54" y="2668"/>
                  <a:pt x="45" y="2721"/>
                </a:cubicBezTo>
                <a:cubicBezTo>
                  <a:pt x="54" y="2757"/>
                  <a:pt x="72" y="2793"/>
                  <a:pt x="117" y="2793"/>
                </a:cubicBezTo>
                <a:moveTo>
                  <a:pt x="10786" y="2641"/>
                </a:moveTo>
                <a:cubicBezTo>
                  <a:pt x="10733" y="2641"/>
                  <a:pt x="10706" y="2668"/>
                  <a:pt x="10706" y="2721"/>
                </a:cubicBezTo>
                <a:cubicBezTo>
                  <a:pt x="10706" y="2766"/>
                  <a:pt x="10733" y="2793"/>
                  <a:pt x="10777" y="2793"/>
                </a:cubicBezTo>
                <a:cubicBezTo>
                  <a:pt x="10822" y="2802"/>
                  <a:pt x="10849" y="2766"/>
                  <a:pt x="10858" y="2721"/>
                </a:cubicBezTo>
                <a:cubicBezTo>
                  <a:pt x="10849" y="2677"/>
                  <a:pt x="10831" y="2641"/>
                  <a:pt x="10786" y="2641"/>
                </a:cubicBezTo>
                <a:close/>
                <a:moveTo>
                  <a:pt x="11375" y="2721"/>
                </a:moveTo>
                <a:cubicBezTo>
                  <a:pt x="11375" y="2766"/>
                  <a:pt x="11402" y="2784"/>
                  <a:pt x="11438" y="2784"/>
                </a:cubicBezTo>
                <a:cubicBezTo>
                  <a:pt x="11482" y="2784"/>
                  <a:pt x="11509" y="2757"/>
                  <a:pt x="11500" y="2721"/>
                </a:cubicBezTo>
                <a:cubicBezTo>
                  <a:pt x="11500" y="2677"/>
                  <a:pt x="11473" y="2659"/>
                  <a:pt x="11438" y="2650"/>
                </a:cubicBezTo>
                <a:cubicBezTo>
                  <a:pt x="11393" y="2659"/>
                  <a:pt x="11366" y="2686"/>
                  <a:pt x="11375" y="2721"/>
                </a:cubicBezTo>
                <a:close/>
                <a:moveTo>
                  <a:pt x="5460" y="643"/>
                </a:moveTo>
                <a:cubicBezTo>
                  <a:pt x="5416" y="652"/>
                  <a:pt x="5389" y="669"/>
                  <a:pt x="5389" y="723"/>
                </a:cubicBezTo>
                <a:cubicBezTo>
                  <a:pt x="5389" y="768"/>
                  <a:pt x="5416" y="794"/>
                  <a:pt x="5469" y="794"/>
                </a:cubicBezTo>
                <a:cubicBezTo>
                  <a:pt x="5514" y="794"/>
                  <a:pt x="5532" y="759"/>
                  <a:pt x="5532" y="714"/>
                </a:cubicBezTo>
                <a:cubicBezTo>
                  <a:pt x="5532" y="669"/>
                  <a:pt x="5505" y="643"/>
                  <a:pt x="5460" y="643"/>
                </a:cubicBezTo>
                <a:close/>
                <a:moveTo>
                  <a:pt x="6130" y="643"/>
                </a:moveTo>
                <a:cubicBezTo>
                  <a:pt x="6085" y="643"/>
                  <a:pt x="6049" y="661"/>
                  <a:pt x="6049" y="705"/>
                </a:cubicBezTo>
                <a:cubicBezTo>
                  <a:pt x="6040" y="759"/>
                  <a:pt x="6067" y="794"/>
                  <a:pt x="6121" y="794"/>
                </a:cubicBezTo>
                <a:cubicBezTo>
                  <a:pt x="6165" y="794"/>
                  <a:pt x="6192" y="768"/>
                  <a:pt x="6192" y="723"/>
                </a:cubicBezTo>
                <a:cubicBezTo>
                  <a:pt x="6192" y="678"/>
                  <a:pt x="6174" y="652"/>
                  <a:pt x="6130" y="643"/>
                </a:cubicBezTo>
                <a:close/>
                <a:moveTo>
                  <a:pt x="6781" y="643"/>
                </a:moveTo>
                <a:cubicBezTo>
                  <a:pt x="6736" y="643"/>
                  <a:pt x="6709" y="669"/>
                  <a:pt x="6709" y="714"/>
                </a:cubicBezTo>
                <a:cubicBezTo>
                  <a:pt x="6700" y="768"/>
                  <a:pt x="6736" y="794"/>
                  <a:pt x="6781" y="794"/>
                </a:cubicBezTo>
                <a:cubicBezTo>
                  <a:pt x="6834" y="794"/>
                  <a:pt x="6852" y="759"/>
                  <a:pt x="6852" y="714"/>
                </a:cubicBezTo>
                <a:cubicBezTo>
                  <a:pt x="6852" y="669"/>
                  <a:pt x="6825" y="643"/>
                  <a:pt x="6781" y="643"/>
                </a:cubicBezTo>
                <a:close/>
                <a:moveTo>
                  <a:pt x="7512" y="714"/>
                </a:moveTo>
                <a:cubicBezTo>
                  <a:pt x="7512" y="678"/>
                  <a:pt x="7486" y="652"/>
                  <a:pt x="7441" y="652"/>
                </a:cubicBezTo>
                <a:cubicBezTo>
                  <a:pt x="7396" y="643"/>
                  <a:pt x="7370" y="669"/>
                  <a:pt x="7370" y="714"/>
                </a:cubicBezTo>
                <a:cubicBezTo>
                  <a:pt x="7361" y="768"/>
                  <a:pt x="7387" y="785"/>
                  <a:pt x="7441" y="794"/>
                </a:cubicBezTo>
                <a:cubicBezTo>
                  <a:pt x="7486" y="785"/>
                  <a:pt x="7512" y="768"/>
                  <a:pt x="7512" y="714"/>
                </a:cubicBezTo>
                <a:close/>
                <a:moveTo>
                  <a:pt x="8119" y="652"/>
                </a:moveTo>
                <a:cubicBezTo>
                  <a:pt x="8074" y="661"/>
                  <a:pt x="8056" y="687"/>
                  <a:pt x="8056" y="723"/>
                </a:cubicBezTo>
                <a:cubicBezTo>
                  <a:pt x="8056" y="759"/>
                  <a:pt x="8083" y="785"/>
                  <a:pt x="8119" y="785"/>
                </a:cubicBezTo>
                <a:cubicBezTo>
                  <a:pt x="8164" y="785"/>
                  <a:pt x="8181" y="759"/>
                  <a:pt x="8190" y="714"/>
                </a:cubicBezTo>
                <a:cubicBezTo>
                  <a:pt x="8181" y="678"/>
                  <a:pt x="8155" y="652"/>
                  <a:pt x="8119" y="652"/>
                </a:cubicBezTo>
                <a:close/>
                <a:moveTo>
                  <a:pt x="1464" y="1981"/>
                </a:moveTo>
                <a:cubicBezTo>
                  <a:pt x="1410" y="1981"/>
                  <a:pt x="1384" y="2008"/>
                  <a:pt x="1384" y="2061"/>
                </a:cubicBezTo>
                <a:cubicBezTo>
                  <a:pt x="1384" y="2106"/>
                  <a:pt x="1410" y="2132"/>
                  <a:pt x="1455" y="2141"/>
                </a:cubicBezTo>
                <a:cubicBezTo>
                  <a:pt x="1508" y="2141"/>
                  <a:pt x="1535" y="2115"/>
                  <a:pt x="1535" y="2061"/>
                </a:cubicBezTo>
                <a:cubicBezTo>
                  <a:pt x="1535" y="2017"/>
                  <a:pt x="1508" y="1990"/>
                  <a:pt x="1464" y="1981"/>
                </a:cubicBezTo>
                <a:close/>
                <a:moveTo>
                  <a:pt x="10117" y="1990"/>
                </a:moveTo>
                <a:cubicBezTo>
                  <a:pt x="10073" y="1990"/>
                  <a:pt x="10046" y="2017"/>
                  <a:pt x="10046" y="2061"/>
                </a:cubicBezTo>
                <a:cubicBezTo>
                  <a:pt x="10046" y="2106"/>
                  <a:pt x="10073" y="2132"/>
                  <a:pt x="10126" y="2132"/>
                </a:cubicBezTo>
                <a:cubicBezTo>
                  <a:pt x="10171" y="2132"/>
                  <a:pt x="10198" y="2106"/>
                  <a:pt x="10198" y="2052"/>
                </a:cubicBezTo>
                <a:cubicBezTo>
                  <a:pt x="10189" y="2017"/>
                  <a:pt x="10162" y="1990"/>
                  <a:pt x="10117" y="1990"/>
                </a:cubicBezTo>
                <a:close/>
                <a:moveTo>
                  <a:pt x="10777" y="1999"/>
                </a:moveTo>
                <a:cubicBezTo>
                  <a:pt x="10742" y="1990"/>
                  <a:pt x="10715" y="2017"/>
                  <a:pt x="10715" y="2061"/>
                </a:cubicBezTo>
                <a:cubicBezTo>
                  <a:pt x="10715" y="2097"/>
                  <a:pt x="10733" y="2124"/>
                  <a:pt x="10777" y="2124"/>
                </a:cubicBezTo>
                <a:cubicBezTo>
                  <a:pt x="10813" y="2132"/>
                  <a:pt x="10840" y="2106"/>
                  <a:pt x="10849" y="2061"/>
                </a:cubicBezTo>
                <a:cubicBezTo>
                  <a:pt x="10840" y="2025"/>
                  <a:pt x="10822" y="1999"/>
                  <a:pt x="10777" y="1999"/>
                </a:cubicBezTo>
                <a:close/>
                <a:moveTo>
                  <a:pt x="804" y="1990"/>
                </a:moveTo>
                <a:cubicBezTo>
                  <a:pt x="759" y="1990"/>
                  <a:pt x="732" y="2025"/>
                  <a:pt x="732" y="2070"/>
                </a:cubicBezTo>
                <a:cubicBezTo>
                  <a:pt x="741" y="2115"/>
                  <a:pt x="768" y="2132"/>
                  <a:pt x="813" y="2132"/>
                </a:cubicBezTo>
                <a:cubicBezTo>
                  <a:pt x="848" y="2124"/>
                  <a:pt x="875" y="2097"/>
                  <a:pt x="875" y="2052"/>
                </a:cubicBezTo>
                <a:cubicBezTo>
                  <a:pt x="866" y="2017"/>
                  <a:pt x="848" y="1990"/>
                  <a:pt x="804" y="1990"/>
                </a:cubicBezTo>
                <a:close/>
                <a:moveTo>
                  <a:pt x="9448" y="1312"/>
                </a:moveTo>
                <a:cubicBezTo>
                  <a:pt x="9404" y="1303"/>
                  <a:pt x="9377" y="1330"/>
                  <a:pt x="9368" y="1374"/>
                </a:cubicBezTo>
                <a:cubicBezTo>
                  <a:pt x="9368" y="1419"/>
                  <a:pt x="9395" y="1446"/>
                  <a:pt x="9430" y="1446"/>
                </a:cubicBezTo>
                <a:cubicBezTo>
                  <a:pt x="9475" y="1454"/>
                  <a:pt x="9502" y="1428"/>
                  <a:pt x="9511" y="1383"/>
                </a:cubicBezTo>
                <a:cubicBezTo>
                  <a:pt x="9502" y="1339"/>
                  <a:pt x="9484" y="1312"/>
                  <a:pt x="9448" y="1312"/>
                </a:cubicBezTo>
                <a:close/>
                <a:moveTo>
                  <a:pt x="8779" y="1454"/>
                </a:moveTo>
                <a:cubicBezTo>
                  <a:pt x="8824" y="1454"/>
                  <a:pt x="8850" y="1428"/>
                  <a:pt x="8850" y="1383"/>
                </a:cubicBezTo>
                <a:cubicBezTo>
                  <a:pt x="8850" y="1330"/>
                  <a:pt x="8824" y="1303"/>
                  <a:pt x="8779" y="1303"/>
                </a:cubicBezTo>
                <a:cubicBezTo>
                  <a:pt x="8726" y="1303"/>
                  <a:pt x="8708" y="1339"/>
                  <a:pt x="8708" y="1383"/>
                </a:cubicBezTo>
                <a:cubicBezTo>
                  <a:pt x="8708" y="1428"/>
                  <a:pt x="8734" y="1454"/>
                  <a:pt x="8779" y="1454"/>
                </a:cubicBezTo>
                <a:close/>
                <a:moveTo>
                  <a:pt x="2856" y="1383"/>
                </a:moveTo>
                <a:cubicBezTo>
                  <a:pt x="2856" y="1339"/>
                  <a:pt x="2838" y="1303"/>
                  <a:pt x="2784" y="1303"/>
                </a:cubicBezTo>
                <a:cubicBezTo>
                  <a:pt x="2740" y="1303"/>
                  <a:pt x="2704" y="1330"/>
                  <a:pt x="2704" y="1374"/>
                </a:cubicBezTo>
                <a:cubicBezTo>
                  <a:pt x="2704" y="1419"/>
                  <a:pt x="2722" y="1454"/>
                  <a:pt x="2775" y="1454"/>
                </a:cubicBezTo>
                <a:cubicBezTo>
                  <a:pt x="2820" y="1454"/>
                  <a:pt x="2856" y="1428"/>
                  <a:pt x="2856" y="1383"/>
                </a:cubicBezTo>
                <a:close/>
                <a:moveTo>
                  <a:pt x="2124" y="1312"/>
                </a:moveTo>
                <a:cubicBezTo>
                  <a:pt x="2079" y="1312"/>
                  <a:pt x="2053" y="1330"/>
                  <a:pt x="2053" y="1374"/>
                </a:cubicBezTo>
                <a:cubicBezTo>
                  <a:pt x="2044" y="1419"/>
                  <a:pt x="2070" y="1446"/>
                  <a:pt x="2115" y="1446"/>
                </a:cubicBezTo>
                <a:cubicBezTo>
                  <a:pt x="2160" y="1454"/>
                  <a:pt x="2186" y="1428"/>
                  <a:pt x="2195" y="1374"/>
                </a:cubicBezTo>
                <a:cubicBezTo>
                  <a:pt x="2186" y="1339"/>
                  <a:pt x="2169" y="1312"/>
                  <a:pt x="2124" y="1312"/>
                </a:cubicBezTo>
                <a:close/>
                <a:moveTo>
                  <a:pt x="1464" y="1312"/>
                </a:moveTo>
                <a:cubicBezTo>
                  <a:pt x="1428" y="1312"/>
                  <a:pt x="1401" y="1339"/>
                  <a:pt x="1392" y="1374"/>
                </a:cubicBezTo>
                <a:cubicBezTo>
                  <a:pt x="1392" y="1419"/>
                  <a:pt x="1419" y="1446"/>
                  <a:pt x="1455" y="1446"/>
                </a:cubicBezTo>
                <a:cubicBezTo>
                  <a:pt x="1500" y="1446"/>
                  <a:pt x="1517" y="1419"/>
                  <a:pt x="1526" y="1383"/>
                </a:cubicBezTo>
                <a:cubicBezTo>
                  <a:pt x="1526" y="1339"/>
                  <a:pt x="1508" y="1312"/>
                  <a:pt x="1464" y="1312"/>
                </a:cubicBezTo>
                <a:close/>
                <a:moveTo>
                  <a:pt x="13507" y="6718"/>
                </a:moveTo>
                <a:cubicBezTo>
                  <a:pt x="13507" y="6673"/>
                  <a:pt x="13480" y="6655"/>
                  <a:pt x="13445" y="6647"/>
                </a:cubicBezTo>
                <a:cubicBezTo>
                  <a:pt x="13400" y="6647"/>
                  <a:pt x="13364" y="6673"/>
                  <a:pt x="13364" y="6718"/>
                </a:cubicBezTo>
                <a:cubicBezTo>
                  <a:pt x="13364" y="6762"/>
                  <a:pt x="13391" y="6789"/>
                  <a:pt x="13445" y="6789"/>
                </a:cubicBezTo>
                <a:cubicBezTo>
                  <a:pt x="13480" y="6789"/>
                  <a:pt x="13507" y="6762"/>
                  <a:pt x="13507" y="6718"/>
                </a:cubicBezTo>
                <a:close/>
                <a:moveTo>
                  <a:pt x="13507" y="6049"/>
                </a:moveTo>
                <a:cubicBezTo>
                  <a:pt x="13507" y="6004"/>
                  <a:pt x="13489" y="5969"/>
                  <a:pt x="13445" y="5969"/>
                </a:cubicBezTo>
                <a:cubicBezTo>
                  <a:pt x="13400" y="5969"/>
                  <a:pt x="13373" y="5986"/>
                  <a:pt x="13373" y="6031"/>
                </a:cubicBezTo>
                <a:cubicBezTo>
                  <a:pt x="13364" y="6076"/>
                  <a:pt x="13391" y="6102"/>
                  <a:pt x="13436" y="6111"/>
                </a:cubicBezTo>
                <a:cubicBezTo>
                  <a:pt x="13472" y="6102"/>
                  <a:pt x="13498" y="6084"/>
                  <a:pt x="13507" y="6049"/>
                </a:cubicBezTo>
                <a:close/>
                <a:moveTo>
                  <a:pt x="12098" y="4131"/>
                </a:moveTo>
                <a:cubicBezTo>
                  <a:pt x="12142" y="4131"/>
                  <a:pt x="12169" y="4113"/>
                  <a:pt x="12169" y="4068"/>
                </a:cubicBezTo>
                <a:cubicBezTo>
                  <a:pt x="12169" y="4015"/>
                  <a:pt x="12142" y="3988"/>
                  <a:pt x="12089" y="3988"/>
                </a:cubicBezTo>
                <a:cubicBezTo>
                  <a:pt x="12044" y="3988"/>
                  <a:pt x="12026" y="4015"/>
                  <a:pt x="12026" y="4059"/>
                </a:cubicBezTo>
                <a:cubicBezTo>
                  <a:pt x="12026" y="4104"/>
                  <a:pt x="12044" y="4131"/>
                  <a:pt x="12098" y="4131"/>
                </a:cubicBezTo>
                <a:close/>
                <a:moveTo>
                  <a:pt x="12847" y="4728"/>
                </a:moveTo>
                <a:cubicBezTo>
                  <a:pt x="12856" y="4684"/>
                  <a:pt x="12829" y="4657"/>
                  <a:pt x="12785" y="4648"/>
                </a:cubicBezTo>
                <a:cubicBezTo>
                  <a:pt x="12740" y="4648"/>
                  <a:pt x="12713" y="4675"/>
                  <a:pt x="12713" y="4711"/>
                </a:cubicBezTo>
                <a:cubicBezTo>
                  <a:pt x="12704" y="4755"/>
                  <a:pt x="12731" y="4782"/>
                  <a:pt x="12776" y="4791"/>
                </a:cubicBezTo>
                <a:cubicBezTo>
                  <a:pt x="12811" y="4791"/>
                  <a:pt x="12838" y="4773"/>
                  <a:pt x="12847" y="4728"/>
                </a:cubicBezTo>
                <a:close/>
                <a:moveTo>
                  <a:pt x="4122" y="652"/>
                </a:moveTo>
                <a:cubicBezTo>
                  <a:pt x="4078" y="652"/>
                  <a:pt x="4051" y="669"/>
                  <a:pt x="4051" y="714"/>
                </a:cubicBezTo>
                <a:cubicBezTo>
                  <a:pt x="4042" y="759"/>
                  <a:pt x="4069" y="785"/>
                  <a:pt x="4113" y="794"/>
                </a:cubicBezTo>
                <a:cubicBezTo>
                  <a:pt x="4158" y="794"/>
                  <a:pt x="4185" y="768"/>
                  <a:pt x="4194" y="714"/>
                </a:cubicBezTo>
                <a:cubicBezTo>
                  <a:pt x="4185" y="678"/>
                  <a:pt x="4167" y="652"/>
                  <a:pt x="4122" y="652"/>
                </a:cubicBezTo>
                <a:close/>
                <a:moveTo>
                  <a:pt x="11446" y="3301"/>
                </a:moveTo>
                <a:cubicBezTo>
                  <a:pt x="11393" y="3301"/>
                  <a:pt x="11366" y="3328"/>
                  <a:pt x="11357" y="3381"/>
                </a:cubicBezTo>
                <a:cubicBezTo>
                  <a:pt x="11357" y="3426"/>
                  <a:pt x="11384" y="3453"/>
                  <a:pt x="11429" y="3453"/>
                </a:cubicBezTo>
                <a:cubicBezTo>
                  <a:pt x="11482" y="3462"/>
                  <a:pt x="11509" y="3435"/>
                  <a:pt x="11518" y="3372"/>
                </a:cubicBezTo>
                <a:cubicBezTo>
                  <a:pt x="11509" y="3337"/>
                  <a:pt x="11491" y="3301"/>
                  <a:pt x="11446" y="3301"/>
                </a:cubicBezTo>
                <a:moveTo>
                  <a:pt x="12098" y="3310"/>
                </a:moveTo>
                <a:cubicBezTo>
                  <a:pt x="12053" y="3319"/>
                  <a:pt x="12026" y="3346"/>
                  <a:pt x="12035" y="3381"/>
                </a:cubicBezTo>
                <a:cubicBezTo>
                  <a:pt x="12035" y="3417"/>
                  <a:pt x="12062" y="3444"/>
                  <a:pt x="12098" y="3444"/>
                </a:cubicBezTo>
                <a:cubicBezTo>
                  <a:pt x="12142" y="3444"/>
                  <a:pt x="12160" y="3417"/>
                  <a:pt x="12160" y="3372"/>
                </a:cubicBezTo>
                <a:cubicBezTo>
                  <a:pt x="12151" y="3337"/>
                  <a:pt x="12133" y="3310"/>
                  <a:pt x="12098" y="3310"/>
                </a:cubicBezTo>
                <a:close/>
                <a:moveTo>
                  <a:pt x="3471" y="652"/>
                </a:moveTo>
                <a:cubicBezTo>
                  <a:pt x="3426" y="652"/>
                  <a:pt x="3400" y="669"/>
                  <a:pt x="3391" y="714"/>
                </a:cubicBezTo>
                <a:cubicBezTo>
                  <a:pt x="3391" y="759"/>
                  <a:pt x="3418" y="785"/>
                  <a:pt x="3453" y="785"/>
                </a:cubicBezTo>
                <a:cubicBezTo>
                  <a:pt x="3498" y="794"/>
                  <a:pt x="3525" y="768"/>
                  <a:pt x="3534" y="723"/>
                </a:cubicBezTo>
                <a:cubicBezTo>
                  <a:pt x="3525" y="678"/>
                  <a:pt x="3507" y="652"/>
                  <a:pt x="3471" y="652"/>
                </a:cubicBezTo>
                <a:close/>
                <a:moveTo>
                  <a:pt x="4782" y="643"/>
                </a:moveTo>
                <a:cubicBezTo>
                  <a:pt x="4738" y="643"/>
                  <a:pt x="4711" y="669"/>
                  <a:pt x="4702" y="714"/>
                </a:cubicBezTo>
                <a:cubicBezTo>
                  <a:pt x="4702" y="768"/>
                  <a:pt x="4729" y="794"/>
                  <a:pt x="4782" y="794"/>
                </a:cubicBezTo>
                <a:cubicBezTo>
                  <a:pt x="4827" y="794"/>
                  <a:pt x="4854" y="768"/>
                  <a:pt x="4854" y="723"/>
                </a:cubicBezTo>
                <a:cubicBezTo>
                  <a:pt x="4854" y="678"/>
                  <a:pt x="4827" y="652"/>
                  <a:pt x="4782" y="643"/>
                </a:cubicBezTo>
                <a:close/>
                <a:moveTo>
                  <a:pt x="2784" y="652"/>
                </a:moveTo>
                <a:cubicBezTo>
                  <a:pt x="2740" y="652"/>
                  <a:pt x="2713" y="678"/>
                  <a:pt x="2713" y="714"/>
                </a:cubicBezTo>
                <a:cubicBezTo>
                  <a:pt x="2713" y="759"/>
                  <a:pt x="2740" y="785"/>
                  <a:pt x="2775" y="785"/>
                </a:cubicBezTo>
                <a:cubicBezTo>
                  <a:pt x="2820" y="785"/>
                  <a:pt x="2838" y="759"/>
                  <a:pt x="2847" y="723"/>
                </a:cubicBezTo>
                <a:cubicBezTo>
                  <a:pt x="2847" y="687"/>
                  <a:pt x="2820" y="661"/>
                  <a:pt x="2784" y="652"/>
                </a:cubicBezTo>
                <a:close/>
                <a:moveTo>
                  <a:pt x="12785" y="5308"/>
                </a:moveTo>
                <a:cubicBezTo>
                  <a:pt x="12740" y="5299"/>
                  <a:pt x="12713" y="5317"/>
                  <a:pt x="12704" y="5371"/>
                </a:cubicBezTo>
                <a:cubicBezTo>
                  <a:pt x="12704" y="5415"/>
                  <a:pt x="12722" y="5451"/>
                  <a:pt x="12776" y="5451"/>
                </a:cubicBezTo>
                <a:cubicBezTo>
                  <a:pt x="12820" y="5451"/>
                  <a:pt x="12847" y="5433"/>
                  <a:pt x="12856" y="5380"/>
                </a:cubicBezTo>
                <a:cubicBezTo>
                  <a:pt x="12856" y="5335"/>
                  <a:pt x="12829" y="5308"/>
                  <a:pt x="12785" y="5308"/>
                </a:cubicBezTo>
                <a:close/>
                <a:moveTo>
                  <a:pt x="12695" y="6049"/>
                </a:moveTo>
                <a:cubicBezTo>
                  <a:pt x="12704" y="6093"/>
                  <a:pt x="12731" y="6129"/>
                  <a:pt x="12785" y="6120"/>
                </a:cubicBezTo>
                <a:cubicBezTo>
                  <a:pt x="12838" y="6120"/>
                  <a:pt x="12865" y="6084"/>
                  <a:pt x="12865" y="6031"/>
                </a:cubicBezTo>
                <a:cubicBezTo>
                  <a:pt x="12856" y="5977"/>
                  <a:pt x="12820" y="5951"/>
                  <a:pt x="12776" y="5951"/>
                </a:cubicBezTo>
                <a:cubicBezTo>
                  <a:pt x="12722" y="5960"/>
                  <a:pt x="12686" y="5995"/>
                  <a:pt x="12695" y="6049"/>
                </a:cubicBezTo>
                <a:close/>
                <a:moveTo>
                  <a:pt x="12000" y="6031"/>
                </a:moveTo>
                <a:cubicBezTo>
                  <a:pt x="12000" y="6093"/>
                  <a:pt x="12035" y="6129"/>
                  <a:pt x="12089" y="6129"/>
                </a:cubicBezTo>
                <a:cubicBezTo>
                  <a:pt x="12151" y="6138"/>
                  <a:pt x="12187" y="6102"/>
                  <a:pt x="12187" y="6040"/>
                </a:cubicBezTo>
                <a:cubicBezTo>
                  <a:pt x="12196" y="5986"/>
                  <a:pt x="12160" y="5951"/>
                  <a:pt x="12098" y="5942"/>
                </a:cubicBezTo>
                <a:cubicBezTo>
                  <a:pt x="12044" y="5942"/>
                  <a:pt x="12008" y="5969"/>
                  <a:pt x="12000" y="6031"/>
                </a:cubicBezTo>
                <a:close/>
                <a:moveTo>
                  <a:pt x="3453" y="1294"/>
                </a:moveTo>
                <a:cubicBezTo>
                  <a:pt x="3409" y="1303"/>
                  <a:pt x="3373" y="1330"/>
                  <a:pt x="3382" y="1383"/>
                </a:cubicBezTo>
                <a:cubicBezTo>
                  <a:pt x="3382" y="1437"/>
                  <a:pt x="3418" y="1463"/>
                  <a:pt x="3471" y="1463"/>
                </a:cubicBezTo>
                <a:cubicBezTo>
                  <a:pt x="3516" y="1454"/>
                  <a:pt x="3542" y="1428"/>
                  <a:pt x="3551" y="1374"/>
                </a:cubicBezTo>
                <a:cubicBezTo>
                  <a:pt x="3534" y="1321"/>
                  <a:pt x="3507" y="1285"/>
                  <a:pt x="3453" y="1294"/>
                </a:cubicBezTo>
                <a:close/>
                <a:moveTo>
                  <a:pt x="4212" y="1374"/>
                </a:moveTo>
                <a:cubicBezTo>
                  <a:pt x="4203" y="1330"/>
                  <a:pt x="4176" y="1294"/>
                  <a:pt x="4122" y="1294"/>
                </a:cubicBezTo>
                <a:cubicBezTo>
                  <a:pt x="4069" y="1285"/>
                  <a:pt x="4033" y="1321"/>
                  <a:pt x="4033" y="1374"/>
                </a:cubicBezTo>
                <a:cubicBezTo>
                  <a:pt x="4033" y="1428"/>
                  <a:pt x="4069" y="1463"/>
                  <a:pt x="4122" y="1472"/>
                </a:cubicBezTo>
                <a:cubicBezTo>
                  <a:pt x="4176" y="1463"/>
                  <a:pt x="4212" y="1428"/>
                  <a:pt x="4212" y="1374"/>
                </a:cubicBezTo>
                <a:close/>
                <a:moveTo>
                  <a:pt x="4693" y="1374"/>
                </a:moveTo>
                <a:cubicBezTo>
                  <a:pt x="4684" y="1428"/>
                  <a:pt x="4720" y="1472"/>
                  <a:pt x="4782" y="1472"/>
                </a:cubicBezTo>
                <a:cubicBezTo>
                  <a:pt x="4836" y="1472"/>
                  <a:pt x="4872" y="1437"/>
                  <a:pt x="4872" y="1383"/>
                </a:cubicBezTo>
                <a:cubicBezTo>
                  <a:pt x="4872" y="1330"/>
                  <a:pt x="4836" y="1294"/>
                  <a:pt x="4782" y="1285"/>
                </a:cubicBezTo>
                <a:cubicBezTo>
                  <a:pt x="4729" y="1294"/>
                  <a:pt x="4693" y="1321"/>
                  <a:pt x="4693" y="1374"/>
                </a:cubicBezTo>
                <a:close/>
                <a:moveTo>
                  <a:pt x="28" y="4033"/>
                </a:moveTo>
                <a:cubicBezTo>
                  <a:pt x="28" y="4095"/>
                  <a:pt x="63" y="4131"/>
                  <a:pt x="126" y="4131"/>
                </a:cubicBezTo>
                <a:cubicBezTo>
                  <a:pt x="179" y="4131"/>
                  <a:pt x="215" y="4095"/>
                  <a:pt x="215" y="4042"/>
                </a:cubicBezTo>
                <a:cubicBezTo>
                  <a:pt x="215" y="3979"/>
                  <a:pt x="179" y="3952"/>
                  <a:pt x="108" y="3943"/>
                </a:cubicBezTo>
                <a:cubicBezTo>
                  <a:pt x="63" y="3952"/>
                  <a:pt x="28" y="3979"/>
                  <a:pt x="28" y="4033"/>
                </a:cubicBezTo>
                <a:close/>
                <a:moveTo>
                  <a:pt x="5371" y="1374"/>
                </a:moveTo>
                <a:cubicBezTo>
                  <a:pt x="5362" y="1428"/>
                  <a:pt x="5398" y="1472"/>
                  <a:pt x="5460" y="1472"/>
                </a:cubicBezTo>
                <a:cubicBezTo>
                  <a:pt x="5514" y="1472"/>
                  <a:pt x="5550" y="1437"/>
                  <a:pt x="5550" y="1383"/>
                </a:cubicBezTo>
                <a:cubicBezTo>
                  <a:pt x="5559" y="1330"/>
                  <a:pt x="5523" y="1294"/>
                  <a:pt x="5460" y="1285"/>
                </a:cubicBezTo>
                <a:cubicBezTo>
                  <a:pt x="5416" y="1294"/>
                  <a:pt x="5371" y="1312"/>
                  <a:pt x="5371" y="1374"/>
                </a:cubicBezTo>
                <a:close/>
                <a:moveTo>
                  <a:pt x="6121" y="1285"/>
                </a:moveTo>
                <a:cubicBezTo>
                  <a:pt x="6067" y="1285"/>
                  <a:pt x="6031" y="1321"/>
                  <a:pt x="6031" y="1374"/>
                </a:cubicBezTo>
                <a:cubicBezTo>
                  <a:pt x="6031" y="1428"/>
                  <a:pt x="6067" y="1472"/>
                  <a:pt x="6121" y="1472"/>
                </a:cubicBezTo>
                <a:cubicBezTo>
                  <a:pt x="6174" y="1472"/>
                  <a:pt x="6201" y="1428"/>
                  <a:pt x="6210" y="1383"/>
                </a:cubicBezTo>
                <a:cubicBezTo>
                  <a:pt x="6210" y="1330"/>
                  <a:pt x="6174" y="1294"/>
                  <a:pt x="6121" y="1285"/>
                </a:cubicBezTo>
                <a:close/>
                <a:moveTo>
                  <a:pt x="6692" y="1374"/>
                </a:moveTo>
                <a:cubicBezTo>
                  <a:pt x="6692" y="1428"/>
                  <a:pt x="6718" y="1463"/>
                  <a:pt x="6772" y="1472"/>
                </a:cubicBezTo>
                <a:cubicBezTo>
                  <a:pt x="6834" y="1472"/>
                  <a:pt x="6870" y="1437"/>
                  <a:pt x="6870" y="1374"/>
                </a:cubicBezTo>
                <a:cubicBezTo>
                  <a:pt x="6870" y="1321"/>
                  <a:pt x="6834" y="1294"/>
                  <a:pt x="6781" y="1285"/>
                </a:cubicBezTo>
                <a:cubicBezTo>
                  <a:pt x="6727" y="1294"/>
                  <a:pt x="6692" y="1321"/>
                  <a:pt x="6692" y="1374"/>
                </a:cubicBezTo>
                <a:close/>
                <a:moveTo>
                  <a:pt x="7530" y="1383"/>
                </a:moveTo>
                <a:cubicBezTo>
                  <a:pt x="7530" y="1330"/>
                  <a:pt x="7494" y="1294"/>
                  <a:pt x="7450" y="1294"/>
                </a:cubicBezTo>
                <a:cubicBezTo>
                  <a:pt x="7396" y="1285"/>
                  <a:pt x="7352" y="1321"/>
                  <a:pt x="7352" y="1374"/>
                </a:cubicBezTo>
                <a:cubicBezTo>
                  <a:pt x="7343" y="1428"/>
                  <a:pt x="7378" y="1454"/>
                  <a:pt x="7441" y="1472"/>
                </a:cubicBezTo>
                <a:cubicBezTo>
                  <a:pt x="7486" y="1463"/>
                  <a:pt x="7521" y="1437"/>
                  <a:pt x="7530" y="1383"/>
                </a:cubicBezTo>
                <a:close/>
                <a:moveTo>
                  <a:pt x="206" y="3390"/>
                </a:moveTo>
                <a:cubicBezTo>
                  <a:pt x="206" y="3337"/>
                  <a:pt x="179" y="3301"/>
                  <a:pt x="126" y="3292"/>
                </a:cubicBezTo>
                <a:cubicBezTo>
                  <a:pt x="72" y="3292"/>
                  <a:pt x="45" y="3328"/>
                  <a:pt x="36" y="3372"/>
                </a:cubicBezTo>
                <a:cubicBezTo>
                  <a:pt x="28" y="3426"/>
                  <a:pt x="63" y="3453"/>
                  <a:pt x="117" y="3462"/>
                </a:cubicBezTo>
                <a:cubicBezTo>
                  <a:pt x="170" y="3462"/>
                  <a:pt x="197" y="3435"/>
                  <a:pt x="206" y="3390"/>
                </a:cubicBezTo>
                <a:close/>
                <a:moveTo>
                  <a:pt x="714" y="3372"/>
                </a:moveTo>
                <a:cubicBezTo>
                  <a:pt x="706" y="3435"/>
                  <a:pt x="741" y="3471"/>
                  <a:pt x="804" y="3471"/>
                </a:cubicBezTo>
                <a:cubicBezTo>
                  <a:pt x="857" y="3471"/>
                  <a:pt x="893" y="3435"/>
                  <a:pt x="893" y="3381"/>
                </a:cubicBezTo>
                <a:cubicBezTo>
                  <a:pt x="902" y="3319"/>
                  <a:pt x="857" y="3292"/>
                  <a:pt x="795" y="3283"/>
                </a:cubicBezTo>
                <a:cubicBezTo>
                  <a:pt x="750" y="3292"/>
                  <a:pt x="714" y="3319"/>
                  <a:pt x="714" y="3372"/>
                </a:cubicBezTo>
                <a:close/>
                <a:moveTo>
                  <a:pt x="10215" y="3381"/>
                </a:moveTo>
                <a:cubicBezTo>
                  <a:pt x="10215" y="3328"/>
                  <a:pt x="10189" y="3283"/>
                  <a:pt x="10126" y="3283"/>
                </a:cubicBezTo>
                <a:cubicBezTo>
                  <a:pt x="10064" y="3274"/>
                  <a:pt x="10028" y="3310"/>
                  <a:pt x="10028" y="3381"/>
                </a:cubicBezTo>
                <a:cubicBezTo>
                  <a:pt x="10028" y="3435"/>
                  <a:pt x="10064" y="3471"/>
                  <a:pt x="10117" y="3480"/>
                </a:cubicBezTo>
                <a:cubicBezTo>
                  <a:pt x="10180" y="3471"/>
                  <a:pt x="10215" y="3444"/>
                  <a:pt x="10215" y="3381"/>
                </a:cubicBezTo>
                <a:close/>
                <a:moveTo>
                  <a:pt x="10867" y="3381"/>
                </a:moveTo>
                <a:cubicBezTo>
                  <a:pt x="10876" y="3328"/>
                  <a:pt x="10840" y="3292"/>
                  <a:pt x="10786" y="3292"/>
                </a:cubicBezTo>
                <a:cubicBezTo>
                  <a:pt x="10724" y="3283"/>
                  <a:pt x="10688" y="3319"/>
                  <a:pt x="10688" y="3381"/>
                </a:cubicBezTo>
                <a:cubicBezTo>
                  <a:pt x="10688" y="3435"/>
                  <a:pt x="10724" y="3462"/>
                  <a:pt x="10777" y="3471"/>
                </a:cubicBezTo>
                <a:cubicBezTo>
                  <a:pt x="10831" y="3462"/>
                  <a:pt x="10867" y="3435"/>
                  <a:pt x="10867" y="3381"/>
                </a:cubicBezTo>
                <a:close/>
                <a:moveTo>
                  <a:pt x="884" y="2721"/>
                </a:moveTo>
                <a:cubicBezTo>
                  <a:pt x="884" y="2668"/>
                  <a:pt x="848" y="2632"/>
                  <a:pt x="795" y="2632"/>
                </a:cubicBezTo>
                <a:cubicBezTo>
                  <a:pt x="741" y="2641"/>
                  <a:pt x="714" y="2677"/>
                  <a:pt x="723" y="2730"/>
                </a:cubicBezTo>
                <a:cubicBezTo>
                  <a:pt x="723" y="2775"/>
                  <a:pt x="759" y="2802"/>
                  <a:pt x="804" y="2802"/>
                </a:cubicBezTo>
                <a:cubicBezTo>
                  <a:pt x="857" y="2793"/>
                  <a:pt x="884" y="2766"/>
                  <a:pt x="884" y="2721"/>
                </a:cubicBezTo>
                <a:close/>
                <a:moveTo>
                  <a:pt x="12008" y="5380"/>
                </a:moveTo>
                <a:cubicBezTo>
                  <a:pt x="12008" y="5433"/>
                  <a:pt x="12044" y="5469"/>
                  <a:pt x="12089" y="5469"/>
                </a:cubicBezTo>
                <a:cubicBezTo>
                  <a:pt x="12151" y="5469"/>
                  <a:pt x="12187" y="5433"/>
                  <a:pt x="12187" y="5371"/>
                </a:cubicBezTo>
                <a:cubicBezTo>
                  <a:pt x="12187" y="5317"/>
                  <a:pt x="12151" y="5291"/>
                  <a:pt x="12098" y="5291"/>
                </a:cubicBezTo>
                <a:cubicBezTo>
                  <a:pt x="12044" y="5299"/>
                  <a:pt x="12008" y="5326"/>
                  <a:pt x="12008" y="5380"/>
                </a:cubicBezTo>
                <a:close/>
                <a:moveTo>
                  <a:pt x="28" y="4720"/>
                </a:moveTo>
                <a:cubicBezTo>
                  <a:pt x="28" y="4773"/>
                  <a:pt x="54" y="4809"/>
                  <a:pt x="117" y="4818"/>
                </a:cubicBezTo>
                <a:cubicBezTo>
                  <a:pt x="179" y="4818"/>
                  <a:pt x="215" y="4782"/>
                  <a:pt x="215" y="4720"/>
                </a:cubicBezTo>
                <a:cubicBezTo>
                  <a:pt x="215" y="4657"/>
                  <a:pt x="179" y="4630"/>
                  <a:pt x="117" y="4621"/>
                </a:cubicBezTo>
                <a:cubicBezTo>
                  <a:pt x="63" y="4630"/>
                  <a:pt x="28" y="4657"/>
                  <a:pt x="28" y="4720"/>
                </a:cubicBezTo>
                <a:close/>
                <a:moveTo>
                  <a:pt x="11339" y="4720"/>
                </a:moveTo>
                <a:cubicBezTo>
                  <a:pt x="11339" y="4773"/>
                  <a:pt x="11375" y="4809"/>
                  <a:pt x="11438" y="4818"/>
                </a:cubicBezTo>
                <a:cubicBezTo>
                  <a:pt x="11491" y="4818"/>
                  <a:pt x="11527" y="4782"/>
                  <a:pt x="11536" y="4720"/>
                </a:cubicBezTo>
                <a:cubicBezTo>
                  <a:pt x="11536" y="4666"/>
                  <a:pt x="11500" y="4630"/>
                  <a:pt x="11438" y="4621"/>
                </a:cubicBezTo>
                <a:cubicBezTo>
                  <a:pt x="11384" y="4630"/>
                  <a:pt x="11348" y="4657"/>
                  <a:pt x="11339" y="4720"/>
                </a:cubicBezTo>
                <a:close/>
                <a:moveTo>
                  <a:pt x="12107" y="4639"/>
                </a:moveTo>
                <a:cubicBezTo>
                  <a:pt x="12053" y="4630"/>
                  <a:pt x="12017" y="4666"/>
                  <a:pt x="12008" y="4720"/>
                </a:cubicBezTo>
                <a:cubicBezTo>
                  <a:pt x="12008" y="4764"/>
                  <a:pt x="12044" y="4800"/>
                  <a:pt x="12089" y="4800"/>
                </a:cubicBezTo>
                <a:cubicBezTo>
                  <a:pt x="12142" y="4809"/>
                  <a:pt x="12178" y="4773"/>
                  <a:pt x="12187" y="4720"/>
                </a:cubicBezTo>
                <a:cubicBezTo>
                  <a:pt x="12178" y="4675"/>
                  <a:pt x="12151" y="4639"/>
                  <a:pt x="12107" y="4639"/>
                </a:cubicBezTo>
                <a:close/>
                <a:moveTo>
                  <a:pt x="2035" y="2061"/>
                </a:moveTo>
                <a:cubicBezTo>
                  <a:pt x="2035" y="2115"/>
                  <a:pt x="2062" y="2141"/>
                  <a:pt x="2115" y="2150"/>
                </a:cubicBezTo>
                <a:cubicBezTo>
                  <a:pt x="2169" y="2150"/>
                  <a:pt x="2204" y="2115"/>
                  <a:pt x="2204" y="2070"/>
                </a:cubicBezTo>
                <a:cubicBezTo>
                  <a:pt x="2213" y="2008"/>
                  <a:pt x="2178" y="1981"/>
                  <a:pt x="2124" y="1972"/>
                </a:cubicBezTo>
                <a:cubicBezTo>
                  <a:pt x="2070" y="1981"/>
                  <a:pt x="2035" y="2008"/>
                  <a:pt x="2035" y="2061"/>
                </a:cubicBezTo>
                <a:close/>
                <a:moveTo>
                  <a:pt x="2873" y="2061"/>
                </a:moveTo>
                <a:cubicBezTo>
                  <a:pt x="2873" y="2008"/>
                  <a:pt x="2838" y="1972"/>
                  <a:pt x="2775" y="1972"/>
                </a:cubicBezTo>
                <a:cubicBezTo>
                  <a:pt x="2722" y="1972"/>
                  <a:pt x="2686" y="1999"/>
                  <a:pt x="2686" y="2061"/>
                </a:cubicBezTo>
                <a:cubicBezTo>
                  <a:pt x="2686" y="2115"/>
                  <a:pt x="2722" y="2150"/>
                  <a:pt x="2784" y="2159"/>
                </a:cubicBezTo>
                <a:cubicBezTo>
                  <a:pt x="2838" y="2150"/>
                  <a:pt x="2873" y="2124"/>
                  <a:pt x="2873" y="2061"/>
                </a:cubicBezTo>
                <a:close/>
                <a:moveTo>
                  <a:pt x="3462" y="1963"/>
                </a:moveTo>
                <a:cubicBezTo>
                  <a:pt x="3409" y="1963"/>
                  <a:pt x="3364" y="1999"/>
                  <a:pt x="3364" y="2052"/>
                </a:cubicBezTo>
                <a:cubicBezTo>
                  <a:pt x="3364" y="2124"/>
                  <a:pt x="3400" y="2159"/>
                  <a:pt x="3462" y="2159"/>
                </a:cubicBezTo>
                <a:cubicBezTo>
                  <a:pt x="3525" y="2159"/>
                  <a:pt x="3551" y="2115"/>
                  <a:pt x="3560" y="2061"/>
                </a:cubicBezTo>
                <a:cubicBezTo>
                  <a:pt x="3551" y="1999"/>
                  <a:pt x="3525" y="1963"/>
                  <a:pt x="3462" y="1963"/>
                </a:cubicBezTo>
                <a:close/>
                <a:moveTo>
                  <a:pt x="8030" y="2061"/>
                </a:moveTo>
                <a:cubicBezTo>
                  <a:pt x="8030" y="2124"/>
                  <a:pt x="8056" y="2150"/>
                  <a:pt x="8119" y="2159"/>
                </a:cubicBezTo>
                <a:cubicBezTo>
                  <a:pt x="8181" y="2159"/>
                  <a:pt x="8217" y="2124"/>
                  <a:pt x="8217" y="2061"/>
                </a:cubicBezTo>
                <a:cubicBezTo>
                  <a:pt x="8217" y="1999"/>
                  <a:pt x="8181" y="1972"/>
                  <a:pt x="8119" y="1963"/>
                </a:cubicBezTo>
                <a:cubicBezTo>
                  <a:pt x="8065" y="1972"/>
                  <a:pt x="8030" y="1999"/>
                  <a:pt x="8030" y="2061"/>
                </a:cubicBezTo>
                <a:moveTo>
                  <a:pt x="8779" y="1972"/>
                </a:moveTo>
                <a:cubicBezTo>
                  <a:pt x="8726" y="1972"/>
                  <a:pt x="8690" y="2008"/>
                  <a:pt x="8690" y="2061"/>
                </a:cubicBezTo>
                <a:cubicBezTo>
                  <a:pt x="8690" y="2115"/>
                  <a:pt x="8726" y="2150"/>
                  <a:pt x="8788" y="2150"/>
                </a:cubicBezTo>
                <a:cubicBezTo>
                  <a:pt x="8842" y="2150"/>
                  <a:pt x="8868" y="2115"/>
                  <a:pt x="8868" y="2061"/>
                </a:cubicBezTo>
                <a:cubicBezTo>
                  <a:pt x="8859" y="2008"/>
                  <a:pt x="8833" y="1972"/>
                  <a:pt x="8779" y="1972"/>
                </a:cubicBezTo>
                <a:close/>
                <a:moveTo>
                  <a:pt x="9430" y="1981"/>
                </a:moveTo>
                <a:cubicBezTo>
                  <a:pt x="9386" y="1981"/>
                  <a:pt x="9350" y="2017"/>
                  <a:pt x="9350" y="2061"/>
                </a:cubicBezTo>
                <a:cubicBezTo>
                  <a:pt x="9359" y="2115"/>
                  <a:pt x="9395" y="2150"/>
                  <a:pt x="9448" y="2141"/>
                </a:cubicBezTo>
                <a:cubicBezTo>
                  <a:pt x="9493" y="2141"/>
                  <a:pt x="9520" y="2106"/>
                  <a:pt x="9520" y="2052"/>
                </a:cubicBezTo>
                <a:cubicBezTo>
                  <a:pt x="9511" y="2008"/>
                  <a:pt x="9484" y="1972"/>
                  <a:pt x="9430" y="1981"/>
                </a:cubicBezTo>
                <a:close/>
                <a:moveTo>
                  <a:pt x="8128" y="1294"/>
                </a:moveTo>
                <a:cubicBezTo>
                  <a:pt x="8074" y="1285"/>
                  <a:pt x="8039" y="1321"/>
                  <a:pt x="8039" y="1374"/>
                </a:cubicBezTo>
                <a:cubicBezTo>
                  <a:pt x="8030" y="1428"/>
                  <a:pt x="8065" y="1454"/>
                  <a:pt x="8110" y="1463"/>
                </a:cubicBezTo>
                <a:cubicBezTo>
                  <a:pt x="8164" y="1472"/>
                  <a:pt x="8199" y="1437"/>
                  <a:pt x="8208" y="1383"/>
                </a:cubicBezTo>
                <a:cubicBezTo>
                  <a:pt x="8199" y="1330"/>
                  <a:pt x="8172" y="1303"/>
                  <a:pt x="8128" y="1294"/>
                </a:cubicBezTo>
                <a:close/>
                <a:moveTo>
                  <a:pt x="10679" y="4050"/>
                </a:moveTo>
                <a:cubicBezTo>
                  <a:pt x="10679" y="4113"/>
                  <a:pt x="10706" y="4149"/>
                  <a:pt x="10768" y="4158"/>
                </a:cubicBezTo>
                <a:cubicBezTo>
                  <a:pt x="10831" y="4158"/>
                  <a:pt x="10876" y="4131"/>
                  <a:pt x="10876" y="4059"/>
                </a:cubicBezTo>
                <a:cubicBezTo>
                  <a:pt x="10876" y="4006"/>
                  <a:pt x="10840" y="3970"/>
                  <a:pt x="10786" y="3961"/>
                </a:cubicBezTo>
                <a:cubicBezTo>
                  <a:pt x="10724" y="3970"/>
                  <a:pt x="10688" y="3997"/>
                  <a:pt x="10679" y="4050"/>
                </a:cubicBezTo>
                <a:close/>
                <a:moveTo>
                  <a:pt x="11446" y="3970"/>
                </a:moveTo>
                <a:cubicBezTo>
                  <a:pt x="11393" y="3970"/>
                  <a:pt x="11348" y="3997"/>
                  <a:pt x="11348" y="4050"/>
                </a:cubicBezTo>
                <a:cubicBezTo>
                  <a:pt x="11339" y="4113"/>
                  <a:pt x="11375" y="4149"/>
                  <a:pt x="11438" y="4149"/>
                </a:cubicBezTo>
                <a:cubicBezTo>
                  <a:pt x="11491" y="4149"/>
                  <a:pt x="11518" y="4113"/>
                  <a:pt x="11527" y="4059"/>
                </a:cubicBezTo>
                <a:cubicBezTo>
                  <a:pt x="11527" y="4015"/>
                  <a:pt x="11500" y="3970"/>
                  <a:pt x="11446" y="3970"/>
                </a:cubicBezTo>
                <a:close/>
                <a:moveTo>
                  <a:pt x="10117" y="2632"/>
                </a:moveTo>
                <a:cubicBezTo>
                  <a:pt x="10064" y="2632"/>
                  <a:pt x="10037" y="2668"/>
                  <a:pt x="10028" y="2712"/>
                </a:cubicBezTo>
                <a:cubicBezTo>
                  <a:pt x="10028" y="2775"/>
                  <a:pt x="10064" y="2810"/>
                  <a:pt x="10117" y="2810"/>
                </a:cubicBezTo>
                <a:cubicBezTo>
                  <a:pt x="10171" y="2810"/>
                  <a:pt x="10206" y="2775"/>
                  <a:pt x="10206" y="2721"/>
                </a:cubicBezTo>
                <a:cubicBezTo>
                  <a:pt x="10198" y="2668"/>
                  <a:pt x="10171" y="2632"/>
                  <a:pt x="10117" y="2632"/>
                </a:cubicBezTo>
                <a:close/>
                <a:moveTo>
                  <a:pt x="9439" y="2623"/>
                </a:moveTo>
                <a:cubicBezTo>
                  <a:pt x="9377" y="2623"/>
                  <a:pt x="9341" y="2659"/>
                  <a:pt x="9341" y="2721"/>
                </a:cubicBezTo>
                <a:cubicBezTo>
                  <a:pt x="9341" y="2784"/>
                  <a:pt x="9377" y="2810"/>
                  <a:pt x="9439" y="2810"/>
                </a:cubicBezTo>
                <a:cubicBezTo>
                  <a:pt x="9502" y="2810"/>
                  <a:pt x="9528" y="2775"/>
                  <a:pt x="9537" y="2721"/>
                </a:cubicBezTo>
                <a:cubicBezTo>
                  <a:pt x="9528" y="2659"/>
                  <a:pt x="9493" y="2623"/>
                  <a:pt x="9439" y="2623"/>
                </a:cubicBezTo>
                <a:close/>
                <a:moveTo>
                  <a:pt x="2026" y="2712"/>
                </a:moveTo>
                <a:cubicBezTo>
                  <a:pt x="2017" y="2775"/>
                  <a:pt x="2053" y="2810"/>
                  <a:pt x="2115" y="2819"/>
                </a:cubicBezTo>
                <a:cubicBezTo>
                  <a:pt x="2178" y="2819"/>
                  <a:pt x="2213" y="2784"/>
                  <a:pt x="2213" y="2721"/>
                </a:cubicBezTo>
                <a:cubicBezTo>
                  <a:pt x="2222" y="2659"/>
                  <a:pt x="2186" y="2632"/>
                  <a:pt x="2124" y="2623"/>
                </a:cubicBezTo>
                <a:cubicBezTo>
                  <a:pt x="2062" y="2623"/>
                  <a:pt x="2026" y="2650"/>
                  <a:pt x="2026" y="2712"/>
                </a:cubicBezTo>
                <a:close/>
                <a:moveTo>
                  <a:pt x="1473" y="2632"/>
                </a:moveTo>
                <a:cubicBezTo>
                  <a:pt x="1419" y="2623"/>
                  <a:pt x="1375" y="2659"/>
                  <a:pt x="1375" y="2712"/>
                </a:cubicBezTo>
                <a:cubicBezTo>
                  <a:pt x="1366" y="2766"/>
                  <a:pt x="1401" y="2810"/>
                  <a:pt x="1464" y="2810"/>
                </a:cubicBezTo>
                <a:cubicBezTo>
                  <a:pt x="1517" y="2810"/>
                  <a:pt x="1544" y="2775"/>
                  <a:pt x="1553" y="2721"/>
                </a:cubicBezTo>
                <a:cubicBezTo>
                  <a:pt x="1553" y="2677"/>
                  <a:pt x="1526" y="2632"/>
                  <a:pt x="1473" y="2632"/>
                </a:cubicBezTo>
                <a:close/>
                <a:moveTo>
                  <a:pt x="12695" y="6718"/>
                </a:moveTo>
                <a:cubicBezTo>
                  <a:pt x="12695" y="6771"/>
                  <a:pt x="12722" y="6807"/>
                  <a:pt x="12776" y="6807"/>
                </a:cubicBezTo>
                <a:cubicBezTo>
                  <a:pt x="12829" y="6807"/>
                  <a:pt x="12865" y="6780"/>
                  <a:pt x="12865" y="6727"/>
                </a:cubicBezTo>
                <a:cubicBezTo>
                  <a:pt x="12865" y="6664"/>
                  <a:pt x="12829" y="6638"/>
                  <a:pt x="12776" y="6629"/>
                </a:cubicBezTo>
                <a:cubicBezTo>
                  <a:pt x="12722" y="6638"/>
                  <a:pt x="12686" y="6664"/>
                  <a:pt x="12695" y="6718"/>
                </a:cubicBezTo>
                <a:moveTo>
                  <a:pt x="4881" y="2061"/>
                </a:moveTo>
                <a:cubicBezTo>
                  <a:pt x="4881" y="1990"/>
                  <a:pt x="4836" y="1954"/>
                  <a:pt x="4774" y="1954"/>
                </a:cubicBezTo>
                <a:cubicBezTo>
                  <a:pt x="4711" y="1963"/>
                  <a:pt x="4675" y="1999"/>
                  <a:pt x="4675" y="2061"/>
                </a:cubicBezTo>
                <a:cubicBezTo>
                  <a:pt x="4675" y="2132"/>
                  <a:pt x="4720" y="2159"/>
                  <a:pt x="4782" y="2168"/>
                </a:cubicBezTo>
                <a:cubicBezTo>
                  <a:pt x="4845" y="2159"/>
                  <a:pt x="4881" y="2124"/>
                  <a:pt x="4881" y="2061"/>
                </a:cubicBezTo>
                <a:close/>
                <a:moveTo>
                  <a:pt x="2677" y="2721"/>
                </a:moveTo>
                <a:cubicBezTo>
                  <a:pt x="2677" y="2784"/>
                  <a:pt x="2722" y="2828"/>
                  <a:pt x="2784" y="2819"/>
                </a:cubicBezTo>
                <a:cubicBezTo>
                  <a:pt x="2847" y="2819"/>
                  <a:pt x="2882" y="2784"/>
                  <a:pt x="2882" y="2712"/>
                </a:cubicBezTo>
                <a:cubicBezTo>
                  <a:pt x="2882" y="2650"/>
                  <a:pt x="2838" y="2623"/>
                  <a:pt x="2775" y="2614"/>
                </a:cubicBezTo>
                <a:cubicBezTo>
                  <a:pt x="2713" y="2623"/>
                  <a:pt x="2677" y="2659"/>
                  <a:pt x="2677" y="2721"/>
                </a:cubicBezTo>
                <a:close/>
                <a:moveTo>
                  <a:pt x="8681" y="2721"/>
                </a:moveTo>
                <a:cubicBezTo>
                  <a:pt x="8681" y="2793"/>
                  <a:pt x="8726" y="2819"/>
                  <a:pt x="8788" y="2819"/>
                </a:cubicBezTo>
                <a:cubicBezTo>
                  <a:pt x="8842" y="2819"/>
                  <a:pt x="8877" y="2775"/>
                  <a:pt x="8877" y="2721"/>
                </a:cubicBezTo>
                <a:cubicBezTo>
                  <a:pt x="8877" y="2659"/>
                  <a:pt x="8842" y="2623"/>
                  <a:pt x="8779" y="2614"/>
                </a:cubicBezTo>
                <a:cubicBezTo>
                  <a:pt x="8717" y="2623"/>
                  <a:pt x="8672" y="2659"/>
                  <a:pt x="8681" y="2721"/>
                </a:cubicBezTo>
                <a:close/>
                <a:moveTo>
                  <a:pt x="706" y="4042"/>
                </a:moveTo>
                <a:cubicBezTo>
                  <a:pt x="706" y="4095"/>
                  <a:pt x="732" y="4131"/>
                  <a:pt x="795" y="4140"/>
                </a:cubicBezTo>
                <a:cubicBezTo>
                  <a:pt x="857" y="4140"/>
                  <a:pt x="902" y="4104"/>
                  <a:pt x="902" y="4042"/>
                </a:cubicBezTo>
                <a:cubicBezTo>
                  <a:pt x="902" y="3979"/>
                  <a:pt x="866" y="3943"/>
                  <a:pt x="804" y="3935"/>
                </a:cubicBezTo>
                <a:cubicBezTo>
                  <a:pt x="741" y="3943"/>
                  <a:pt x="706" y="3970"/>
                  <a:pt x="706" y="4042"/>
                </a:cubicBezTo>
                <a:close/>
                <a:moveTo>
                  <a:pt x="1366" y="3381"/>
                </a:moveTo>
                <a:cubicBezTo>
                  <a:pt x="1366" y="3435"/>
                  <a:pt x="1392" y="3471"/>
                  <a:pt x="1455" y="3480"/>
                </a:cubicBezTo>
                <a:cubicBezTo>
                  <a:pt x="1517" y="3480"/>
                  <a:pt x="1562" y="3453"/>
                  <a:pt x="1562" y="3381"/>
                </a:cubicBezTo>
                <a:cubicBezTo>
                  <a:pt x="1562" y="3319"/>
                  <a:pt x="1526" y="3283"/>
                  <a:pt x="1464" y="3274"/>
                </a:cubicBezTo>
                <a:cubicBezTo>
                  <a:pt x="1401" y="3283"/>
                  <a:pt x="1366" y="3310"/>
                  <a:pt x="1366" y="3381"/>
                </a:cubicBezTo>
                <a:close/>
                <a:moveTo>
                  <a:pt x="11339" y="5380"/>
                </a:moveTo>
                <a:cubicBezTo>
                  <a:pt x="11339" y="5451"/>
                  <a:pt x="11384" y="5478"/>
                  <a:pt x="11446" y="5478"/>
                </a:cubicBezTo>
                <a:cubicBezTo>
                  <a:pt x="11500" y="5478"/>
                  <a:pt x="11536" y="5442"/>
                  <a:pt x="11536" y="5380"/>
                </a:cubicBezTo>
                <a:cubicBezTo>
                  <a:pt x="11536" y="5317"/>
                  <a:pt x="11500" y="5282"/>
                  <a:pt x="11438" y="5273"/>
                </a:cubicBezTo>
                <a:cubicBezTo>
                  <a:pt x="11375" y="5282"/>
                  <a:pt x="11330" y="5317"/>
                  <a:pt x="11339" y="5380"/>
                </a:cubicBezTo>
                <a:close/>
                <a:moveTo>
                  <a:pt x="4113" y="1963"/>
                </a:moveTo>
                <a:cubicBezTo>
                  <a:pt x="4051" y="1963"/>
                  <a:pt x="4024" y="1999"/>
                  <a:pt x="4024" y="2061"/>
                </a:cubicBezTo>
                <a:cubicBezTo>
                  <a:pt x="4024" y="2124"/>
                  <a:pt x="4060" y="2159"/>
                  <a:pt x="4122" y="2159"/>
                </a:cubicBezTo>
                <a:cubicBezTo>
                  <a:pt x="4185" y="2159"/>
                  <a:pt x="4220" y="2124"/>
                  <a:pt x="4220" y="2052"/>
                </a:cubicBezTo>
                <a:cubicBezTo>
                  <a:pt x="4212" y="1990"/>
                  <a:pt x="4176" y="1954"/>
                  <a:pt x="4113" y="1963"/>
                </a:cubicBezTo>
                <a:close/>
                <a:moveTo>
                  <a:pt x="10786" y="4613"/>
                </a:moveTo>
                <a:cubicBezTo>
                  <a:pt x="10715" y="4613"/>
                  <a:pt x="10670" y="4648"/>
                  <a:pt x="10670" y="4720"/>
                </a:cubicBezTo>
                <a:cubicBezTo>
                  <a:pt x="10670" y="4782"/>
                  <a:pt x="10715" y="4827"/>
                  <a:pt x="10768" y="4827"/>
                </a:cubicBezTo>
                <a:cubicBezTo>
                  <a:pt x="10840" y="4827"/>
                  <a:pt x="10876" y="4791"/>
                  <a:pt x="10884" y="4720"/>
                </a:cubicBezTo>
                <a:cubicBezTo>
                  <a:pt x="10884" y="4657"/>
                  <a:pt x="10849" y="4613"/>
                  <a:pt x="10786" y="4613"/>
                </a:cubicBezTo>
                <a:close/>
                <a:moveTo>
                  <a:pt x="9439" y="3274"/>
                </a:moveTo>
                <a:cubicBezTo>
                  <a:pt x="9377" y="3265"/>
                  <a:pt x="9332" y="3310"/>
                  <a:pt x="9332" y="3381"/>
                </a:cubicBezTo>
                <a:cubicBezTo>
                  <a:pt x="9332" y="3444"/>
                  <a:pt x="9368" y="3480"/>
                  <a:pt x="9430" y="3488"/>
                </a:cubicBezTo>
                <a:cubicBezTo>
                  <a:pt x="9502" y="3488"/>
                  <a:pt x="9537" y="3444"/>
                  <a:pt x="9546" y="3381"/>
                </a:cubicBezTo>
                <a:cubicBezTo>
                  <a:pt x="9537" y="3319"/>
                  <a:pt x="9502" y="3274"/>
                  <a:pt x="9439" y="3274"/>
                </a:cubicBezTo>
                <a:close/>
                <a:moveTo>
                  <a:pt x="3355" y="2730"/>
                </a:moveTo>
                <a:cubicBezTo>
                  <a:pt x="3355" y="2793"/>
                  <a:pt x="3400" y="2828"/>
                  <a:pt x="3462" y="2828"/>
                </a:cubicBezTo>
                <a:cubicBezTo>
                  <a:pt x="3525" y="2828"/>
                  <a:pt x="3569" y="2784"/>
                  <a:pt x="3569" y="2721"/>
                </a:cubicBezTo>
                <a:cubicBezTo>
                  <a:pt x="3569" y="2650"/>
                  <a:pt x="3525" y="2614"/>
                  <a:pt x="3462" y="2605"/>
                </a:cubicBezTo>
                <a:cubicBezTo>
                  <a:pt x="3391" y="2623"/>
                  <a:pt x="3346" y="2659"/>
                  <a:pt x="3355" y="2730"/>
                </a:cubicBezTo>
                <a:close/>
                <a:moveTo>
                  <a:pt x="10117" y="4166"/>
                </a:moveTo>
                <a:cubicBezTo>
                  <a:pt x="10189" y="4166"/>
                  <a:pt x="10224" y="4122"/>
                  <a:pt x="10224" y="4059"/>
                </a:cubicBezTo>
                <a:cubicBezTo>
                  <a:pt x="10224" y="3988"/>
                  <a:pt x="10180" y="3952"/>
                  <a:pt x="10108" y="3952"/>
                </a:cubicBezTo>
                <a:cubicBezTo>
                  <a:pt x="10055" y="3961"/>
                  <a:pt x="10019" y="3997"/>
                  <a:pt x="10010" y="4059"/>
                </a:cubicBezTo>
                <a:cubicBezTo>
                  <a:pt x="10019" y="4122"/>
                  <a:pt x="10055" y="4166"/>
                  <a:pt x="10117" y="4166"/>
                </a:cubicBezTo>
                <a:close/>
                <a:moveTo>
                  <a:pt x="11545" y="6031"/>
                </a:moveTo>
                <a:cubicBezTo>
                  <a:pt x="11536" y="5969"/>
                  <a:pt x="11500" y="5924"/>
                  <a:pt x="11438" y="5933"/>
                </a:cubicBezTo>
                <a:cubicBezTo>
                  <a:pt x="11366" y="5933"/>
                  <a:pt x="11322" y="5977"/>
                  <a:pt x="11330" y="6049"/>
                </a:cubicBezTo>
                <a:cubicBezTo>
                  <a:pt x="11339" y="6111"/>
                  <a:pt x="11375" y="6138"/>
                  <a:pt x="11438" y="6147"/>
                </a:cubicBezTo>
                <a:cubicBezTo>
                  <a:pt x="11509" y="6138"/>
                  <a:pt x="11554" y="6093"/>
                  <a:pt x="11545" y="6031"/>
                </a:cubicBezTo>
                <a:close/>
                <a:moveTo>
                  <a:pt x="126" y="5273"/>
                </a:moveTo>
                <a:cubicBezTo>
                  <a:pt x="54" y="5273"/>
                  <a:pt x="10" y="5317"/>
                  <a:pt x="10" y="5380"/>
                </a:cubicBezTo>
                <a:cubicBezTo>
                  <a:pt x="19" y="5451"/>
                  <a:pt x="63" y="5487"/>
                  <a:pt x="135" y="5487"/>
                </a:cubicBezTo>
                <a:cubicBezTo>
                  <a:pt x="197" y="5478"/>
                  <a:pt x="224" y="5433"/>
                  <a:pt x="233" y="5380"/>
                </a:cubicBezTo>
                <a:cubicBezTo>
                  <a:pt x="224" y="5308"/>
                  <a:pt x="188" y="5273"/>
                  <a:pt x="126" y="5273"/>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08" name="Google Shape;1808;p69"/>
          <p:cNvGrpSpPr/>
          <p:nvPr/>
        </p:nvGrpSpPr>
        <p:grpSpPr>
          <a:xfrm>
            <a:off x="7014945" y="4291110"/>
            <a:ext cx="3011323" cy="1432849"/>
            <a:chOff x="6138003" y="1915900"/>
            <a:chExt cx="1988197" cy="946025"/>
          </a:xfrm>
        </p:grpSpPr>
        <p:sp>
          <p:nvSpPr>
            <p:cNvPr id="1809" name="Google Shape;1809;p69"/>
            <p:cNvSpPr/>
            <p:nvPr/>
          </p:nvSpPr>
          <p:spPr>
            <a:xfrm rot="5400000">
              <a:off x="6722851" y="1458576"/>
              <a:ext cx="818501" cy="1988197"/>
            </a:xfrm>
            <a:custGeom>
              <a:rect b="b" l="l" r="r" t="t"/>
              <a:pathLst>
                <a:path extrusionOk="0" h="16754" w="6897">
                  <a:moveTo>
                    <a:pt x="6558" y="8029"/>
                  </a:moveTo>
                  <a:cubicBezTo>
                    <a:pt x="6558" y="8118"/>
                    <a:pt x="6629" y="8190"/>
                    <a:pt x="6718" y="8199"/>
                  </a:cubicBezTo>
                  <a:cubicBezTo>
                    <a:pt x="6807" y="8199"/>
                    <a:pt x="6888" y="8127"/>
                    <a:pt x="6888" y="8029"/>
                  </a:cubicBezTo>
                  <a:cubicBezTo>
                    <a:pt x="6888" y="7940"/>
                    <a:pt x="6816" y="7869"/>
                    <a:pt x="6727" y="7869"/>
                  </a:cubicBezTo>
                  <a:cubicBezTo>
                    <a:pt x="6638" y="7860"/>
                    <a:pt x="6567" y="7931"/>
                    <a:pt x="6558" y="8029"/>
                  </a:cubicBezTo>
                  <a:close/>
                  <a:moveTo>
                    <a:pt x="6736" y="9207"/>
                  </a:moveTo>
                  <a:cubicBezTo>
                    <a:pt x="6647" y="9198"/>
                    <a:pt x="6567" y="9278"/>
                    <a:pt x="6558" y="9358"/>
                  </a:cubicBezTo>
                  <a:cubicBezTo>
                    <a:pt x="6558" y="9448"/>
                    <a:pt x="6629" y="9528"/>
                    <a:pt x="6718" y="9537"/>
                  </a:cubicBezTo>
                  <a:cubicBezTo>
                    <a:pt x="6807" y="9537"/>
                    <a:pt x="6888" y="9465"/>
                    <a:pt x="6888" y="9376"/>
                  </a:cubicBezTo>
                  <a:cubicBezTo>
                    <a:pt x="6897" y="9296"/>
                    <a:pt x="6825" y="9216"/>
                    <a:pt x="6736" y="9207"/>
                  </a:cubicBezTo>
                  <a:close/>
                  <a:moveTo>
                    <a:pt x="6727" y="8520"/>
                  </a:moveTo>
                  <a:cubicBezTo>
                    <a:pt x="6629" y="8529"/>
                    <a:pt x="6558" y="8600"/>
                    <a:pt x="6558" y="8689"/>
                  </a:cubicBezTo>
                  <a:cubicBezTo>
                    <a:pt x="6558" y="8778"/>
                    <a:pt x="6638" y="8859"/>
                    <a:pt x="6736" y="8850"/>
                  </a:cubicBezTo>
                  <a:cubicBezTo>
                    <a:pt x="6825" y="8850"/>
                    <a:pt x="6897" y="8770"/>
                    <a:pt x="6888" y="8680"/>
                  </a:cubicBezTo>
                  <a:cubicBezTo>
                    <a:pt x="6888" y="8591"/>
                    <a:pt x="6816" y="8520"/>
                    <a:pt x="6727" y="8520"/>
                  </a:cubicBezTo>
                  <a:close/>
                  <a:moveTo>
                    <a:pt x="6727" y="7208"/>
                  </a:moveTo>
                  <a:cubicBezTo>
                    <a:pt x="6638" y="7208"/>
                    <a:pt x="6567" y="7280"/>
                    <a:pt x="6558" y="7360"/>
                  </a:cubicBezTo>
                  <a:cubicBezTo>
                    <a:pt x="6558" y="7449"/>
                    <a:pt x="6629" y="7530"/>
                    <a:pt x="6718" y="7538"/>
                  </a:cubicBezTo>
                  <a:cubicBezTo>
                    <a:pt x="6807" y="7538"/>
                    <a:pt x="6888" y="7458"/>
                    <a:pt x="6888" y="7369"/>
                  </a:cubicBezTo>
                  <a:cubicBezTo>
                    <a:pt x="6888" y="7289"/>
                    <a:pt x="6807" y="7208"/>
                    <a:pt x="6727" y="7208"/>
                  </a:cubicBezTo>
                  <a:close/>
                  <a:moveTo>
                    <a:pt x="6718" y="9867"/>
                  </a:moveTo>
                  <a:cubicBezTo>
                    <a:pt x="6629" y="9876"/>
                    <a:pt x="6575" y="9929"/>
                    <a:pt x="6567" y="10027"/>
                  </a:cubicBezTo>
                  <a:cubicBezTo>
                    <a:pt x="6558" y="10108"/>
                    <a:pt x="6638" y="10188"/>
                    <a:pt x="6718" y="10188"/>
                  </a:cubicBezTo>
                  <a:cubicBezTo>
                    <a:pt x="6807" y="10197"/>
                    <a:pt x="6888" y="10117"/>
                    <a:pt x="6888" y="10027"/>
                  </a:cubicBezTo>
                  <a:cubicBezTo>
                    <a:pt x="6888" y="9947"/>
                    <a:pt x="6807" y="9858"/>
                    <a:pt x="6718" y="9867"/>
                  </a:cubicBezTo>
                  <a:close/>
                  <a:moveTo>
                    <a:pt x="5906" y="8689"/>
                  </a:moveTo>
                  <a:cubicBezTo>
                    <a:pt x="5915" y="8787"/>
                    <a:pt x="5969" y="8841"/>
                    <a:pt x="6058" y="8850"/>
                  </a:cubicBezTo>
                  <a:cubicBezTo>
                    <a:pt x="6147" y="8859"/>
                    <a:pt x="6228" y="8778"/>
                    <a:pt x="6228" y="8689"/>
                  </a:cubicBezTo>
                  <a:cubicBezTo>
                    <a:pt x="6228" y="8609"/>
                    <a:pt x="6147" y="8529"/>
                    <a:pt x="6067" y="8529"/>
                  </a:cubicBezTo>
                  <a:cubicBezTo>
                    <a:pt x="5978" y="8529"/>
                    <a:pt x="5897" y="8609"/>
                    <a:pt x="5906" y="8689"/>
                  </a:cubicBezTo>
                  <a:close/>
                  <a:moveTo>
                    <a:pt x="6228" y="8038"/>
                  </a:moveTo>
                  <a:cubicBezTo>
                    <a:pt x="6228" y="7949"/>
                    <a:pt x="6156" y="7869"/>
                    <a:pt x="6067" y="7869"/>
                  </a:cubicBezTo>
                  <a:cubicBezTo>
                    <a:pt x="5987" y="7869"/>
                    <a:pt x="5906" y="7940"/>
                    <a:pt x="5906" y="8020"/>
                  </a:cubicBezTo>
                  <a:cubicBezTo>
                    <a:pt x="5897" y="8109"/>
                    <a:pt x="5978" y="8190"/>
                    <a:pt x="6067" y="8190"/>
                  </a:cubicBezTo>
                  <a:cubicBezTo>
                    <a:pt x="6147" y="8190"/>
                    <a:pt x="6219" y="8118"/>
                    <a:pt x="6228" y="8038"/>
                  </a:cubicBezTo>
                  <a:close/>
                  <a:moveTo>
                    <a:pt x="6888" y="6718"/>
                  </a:moveTo>
                  <a:cubicBezTo>
                    <a:pt x="6888" y="6629"/>
                    <a:pt x="6807" y="6548"/>
                    <a:pt x="6727" y="6548"/>
                  </a:cubicBezTo>
                  <a:cubicBezTo>
                    <a:pt x="6638" y="6548"/>
                    <a:pt x="6567" y="6629"/>
                    <a:pt x="6567" y="6709"/>
                  </a:cubicBezTo>
                  <a:cubicBezTo>
                    <a:pt x="6558" y="6798"/>
                    <a:pt x="6638" y="6878"/>
                    <a:pt x="6727" y="6869"/>
                  </a:cubicBezTo>
                  <a:cubicBezTo>
                    <a:pt x="6807" y="6869"/>
                    <a:pt x="6879" y="6798"/>
                    <a:pt x="6888" y="6718"/>
                  </a:cubicBezTo>
                  <a:close/>
                  <a:moveTo>
                    <a:pt x="6067" y="9207"/>
                  </a:moveTo>
                  <a:cubicBezTo>
                    <a:pt x="5987" y="9207"/>
                    <a:pt x="5906" y="9287"/>
                    <a:pt x="5906" y="9376"/>
                  </a:cubicBezTo>
                  <a:cubicBezTo>
                    <a:pt x="5906" y="9456"/>
                    <a:pt x="5978" y="9528"/>
                    <a:pt x="6058" y="9528"/>
                  </a:cubicBezTo>
                  <a:cubicBezTo>
                    <a:pt x="6147" y="9537"/>
                    <a:pt x="6228" y="9456"/>
                    <a:pt x="6228" y="9367"/>
                  </a:cubicBezTo>
                  <a:cubicBezTo>
                    <a:pt x="6228" y="9287"/>
                    <a:pt x="6156" y="9216"/>
                    <a:pt x="6067" y="9207"/>
                  </a:cubicBezTo>
                  <a:close/>
                  <a:moveTo>
                    <a:pt x="5906" y="7369"/>
                  </a:moveTo>
                  <a:cubicBezTo>
                    <a:pt x="5906" y="7449"/>
                    <a:pt x="5978" y="7530"/>
                    <a:pt x="6058" y="7530"/>
                  </a:cubicBezTo>
                  <a:cubicBezTo>
                    <a:pt x="6147" y="7530"/>
                    <a:pt x="6228" y="7449"/>
                    <a:pt x="6228" y="7369"/>
                  </a:cubicBezTo>
                  <a:cubicBezTo>
                    <a:pt x="6219" y="7289"/>
                    <a:pt x="6147" y="7208"/>
                    <a:pt x="6067" y="7208"/>
                  </a:cubicBezTo>
                  <a:cubicBezTo>
                    <a:pt x="5987" y="7208"/>
                    <a:pt x="5906" y="7289"/>
                    <a:pt x="5906" y="7369"/>
                  </a:cubicBezTo>
                  <a:close/>
                  <a:moveTo>
                    <a:pt x="6879" y="10688"/>
                  </a:moveTo>
                  <a:cubicBezTo>
                    <a:pt x="6879" y="10607"/>
                    <a:pt x="6807" y="10527"/>
                    <a:pt x="6718" y="10527"/>
                  </a:cubicBezTo>
                  <a:cubicBezTo>
                    <a:pt x="6638" y="10536"/>
                    <a:pt x="6567" y="10607"/>
                    <a:pt x="6567" y="10688"/>
                  </a:cubicBezTo>
                  <a:cubicBezTo>
                    <a:pt x="6567" y="10777"/>
                    <a:pt x="6647" y="10848"/>
                    <a:pt x="6727" y="10848"/>
                  </a:cubicBezTo>
                  <a:cubicBezTo>
                    <a:pt x="6807" y="10848"/>
                    <a:pt x="6888" y="10768"/>
                    <a:pt x="6879" y="10688"/>
                  </a:cubicBezTo>
                  <a:close/>
                  <a:moveTo>
                    <a:pt x="5906" y="10027"/>
                  </a:moveTo>
                  <a:cubicBezTo>
                    <a:pt x="5906" y="10108"/>
                    <a:pt x="5978" y="10188"/>
                    <a:pt x="6067" y="10188"/>
                  </a:cubicBezTo>
                  <a:cubicBezTo>
                    <a:pt x="6147" y="10188"/>
                    <a:pt x="6219" y="10117"/>
                    <a:pt x="6228" y="10036"/>
                  </a:cubicBezTo>
                  <a:cubicBezTo>
                    <a:pt x="6228" y="9947"/>
                    <a:pt x="6147" y="9876"/>
                    <a:pt x="6067" y="9876"/>
                  </a:cubicBezTo>
                  <a:cubicBezTo>
                    <a:pt x="5987" y="9867"/>
                    <a:pt x="5906" y="9947"/>
                    <a:pt x="5906" y="10027"/>
                  </a:cubicBezTo>
                  <a:close/>
                  <a:moveTo>
                    <a:pt x="6058" y="6557"/>
                  </a:moveTo>
                  <a:cubicBezTo>
                    <a:pt x="5969" y="6566"/>
                    <a:pt x="5915" y="6620"/>
                    <a:pt x="5915" y="6709"/>
                  </a:cubicBezTo>
                  <a:cubicBezTo>
                    <a:pt x="5906" y="6798"/>
                    <a:pt x="5987" y="6869"/>
                    <a:pt x="6067" y="6869"/>
                  </a:cubicBezTo>
                  <a:cubicBezTo>
                    <a:pt x="6147" y="6869"/>
                    <a:pt x="6228" y="6789"/>
                    <a:pt x="6219" y="6709"/>
                  </a:cubicBezTo>
                  <a:cubicBezTo>
                    <a:pt x="6219" y="6620"/>
                    <a:pt x="6138" y="6548"/>
                    <a:pt x="6058" y="6557"/>
                  </a:cubicBezTo>
                  <a:close/>
                  <a:moveTo>
                    <a:pt x="5541" y="8689"/>
                  </a:moveTo>
                  <a:cubicBezTo>
                    <a:pt x="5532" y="8600"/>
                    <a:pt x="5478" y="8547"/>
                    <a:pt x="5398" y="8538"/>
                  </a:cubicBezTo>
                  <a:cubicBezTo>
                    <a:pt x="5309" y="8520"/>
                    <a:pt x="5228" y="8600"/>
                    <a:pt x="5228" y="8680"/>
                  </a:cubicBezTo>
                  <a:cubicBezTo>
                    <a:pt x="5219" y="8761"/>
                    <a:pt x="5300" y="8841"/>
                    <a:pt x="5380" y="8841"/>
                  </a:cubicBezTo>
                  <a:cubicBezTo>
                    <a:pt x="5460" y="8850"/>
                    <a:pt x="5541" y="8770"/>
                    <a:pt x="5541" y="8689"/>
                  </a:cubicBezTo>
                  <a:close/>
                  <a:moveTo>
                    <a:pt x="6870" y="6040"/>
                  </a:moveTo>
                  <a:cubicBezTo>
                    <a:pt x="6879" y="5951"/>
                    <a:pt x="6834" y="5897"/>
                    <a:pt x="6736" y="5879"/>
                  </a:cubicBezTo>
                  <a:cubicBezTo>
                    <a:pt x="6647" y="5870"/>
                    <a:pt x="6575" y="5933"/>
                    <a:pt x="6575" y="6022"/>
                  </a:cubicBezTo>
                  <a:cubicBezTo>
                    <a:pt x="6575" y="6120"/>
                    <a:pt x="6620" y="6165"/>
                    <a:pt x="6718" y="6182"/>
                  </a:cubicBezTo>
                  <a:cubicBezTo>
                    <a:pt x="6807" y="6174"/>
                    <a:pt x="6870" y="6138"/>
                    <a:pt x="6870" y="6040"/>
                  </a:cubicBezTo>
                  <a:close/>
                  <a:moveTo>
                    <a:pt x="5532" y="8038"/>
                  </a:moveTo>
                  <a:cubicBezTo>
                    <a:pt x="5532" y="7940"/>
                    <a:pt x="5487" y="7886"/>
                    <a:pt x="5389" y="7877"/>
                  </a:cubicBezTo>
                  <a:cubicBezTo>
                    <a:pt x="5300" y="7877"/>
                    <a:pt x="5228" y="7940"/>
                    <a:pt x="5237" y="8029"/>
                  </a:cubicBezTo>
                  <a:cubicBezTo>
                    <a:pt x="5237" y="8127"/>
                    <a:pt x="5291" y="8172"/>
                    <a:pt x="5380" y="8181"/>
                  </a:cubicBezTo>
                  <a:cubicBezTo>
                    <a:pt x="5478" y="8172"/>
                    <a:pt x="5532" y="8127"/>
                    <a:pt x="5532" y="8038"/>
                  </a:cubicBezTo>
                  <a:close/>
                  <a:moveTo>
                    <a:pt x="5237" y="9367"/>
                  </a:moveTo>
                  <a:cubicBezTo>
                    <a:pt x="5237" y="9465"/>
                    <a:pt x="5282" y="9510"/>
                    <a:pt x="5380" y="9519"/>
                  </a:cubicBezTo>
                  <a:cubicBezTo>
                    <a:pt x="5469" y="9528"/>
                    <a:pt x="5541" y="9456"/>
                    <a:pt x="5532" y="9367"/>
                  </a:cubicBezTo>
                  <a:cubicBezTo>
                    <a:pt x="5532" y="9278"/>
                    <a:pt x="5478" y="9225"/>
                    <a:pt x="5380" y="9225"/>
                  </a:cubicBezTo>
                  <a:cubicBezTo>
                    <a:pt x="5291" y="9225"/>
                    <a:pt x="5237" y="9278"/>
                    <a:pt x="5237" y="9367"/>
                  </a:cubicBezTo>
                  <a:close/>
                  <a:moveTo>
                    <a:pt x="5389" y="7226"/>
                  </a:moveTo>
                  <a:cubicBezTo>
                    <a:pt x="5291" y="7226"/>
                    <a:pt x="5237" y="7280"/>
                    <a:pt x="5237" y="7369"/>
                  </a:cubicBezTo>
                  <a:cubicBezTo>
                    <a:pt x="5237" y="7458"/>
                    <a:pt x="5291" y="7512"/>
                    <a:pt x="5380" y="7521"/>
                  </a:cubicBezTo>
                  <a:cubicBezTo>
                    <a:pt x="5478" y="7521"/>
                    <a:pt x="5523" y="7467"/>
                    <a:pt x="5532" y="7378"/>
                  </a:cubicBezTo>
                  <a:cubicBezTo>
                    <a:pt x="5523" y="7280"/>
                    <a:pt x="5478" y="7226"/>
                    <a:pt x="5389" y="7226"/>
                  </a:cubicBezTo>
                  <a:close/>
                  <a:moveTo>
                    <a:pt x="5915" y="10696"/>
                  </a:moveTo>
                  <a:cubicBezTo>
                    <a:pt x="5924" y="10786"/>
                    <a:pt x="5978" y="10839"/>
                    <a:pt x="6076" y="10839"/>
                  </a:cubicBezTo>
                  <a:cubicBezTo>
                    <a:pt x="6165" y="10830"/>
                    <a:pt x="6219" y="10777"/>
                    <a:pt x="6210" y="10679"/>
                  </a:cubicBezTo>
                  <a:cubicBezTo>
                    <a:pt x="6210" y="10589"/>
                    <a:pt x="6147" y="10545"/>
                    <a:pt x="6058" y="10545"/>
                  </a:cubicBezTo>
                  <a:cubicBezTo>
                    <a:pt x="5969" y="10554"/>
                    <a:pt x="5915" y="10598"/>
                    <a:pt x="5915" y="10696"/>
                  </a:cubicBezTo>
                  <a:close/>
                  <a:moveTo>
                    <a:pt x="6727" y="11223"/>
                  </a:moveTo>
                  <a:cubicBezTo>
                    <a:pt x="6638" y="11223"/>
                    <a:pt x="6575" y="11276"/>
                    <a:pt x="6575" y="11366"/>
                  </a:cubicBezTo>
                  <a:cubicBezTo>
                    <a:pt x="6575" y="11464"/>
                    <a:pt x="6629" y="11517"/>
                    <a:pt x="6718" y="11517"/>
                  </a:cubicBezTo>
                  <a:cubicBezTo>
                    <a:pt x="6816" y="11517"/>
                    <a:pt x="6861" y="11464"/>
                    <a:pt x="6870" y="11374"/>
                  </a:cubicBezTo>
                  <a:cubicBezTo>
                    <a:pt x="6870" y="11285"/>
                    <a:pt x="6816" y="11223"/>
                    <a:pt x="6727" y="11223"/>
                  </a:cubicBezTo>
                  <a:close/>
                  <a:moveTo>
                    <a:pt x="5237" y="10036"/>
                  </a:moveTo>
                  <a:cubicBezTo>
                    <a:pt x="5246" y="10126"/>
                    <a:pt x="5291" y="10170"/>
                    <a:pt x="5380" y="10179"/>
                  </a:cubicBezTo>
                  <a:cubicBezTo>
                    <a:pt x="5460" y="10179"/>
                    <a:pt x="5532" y="10117"/>
                    <a:pt x="5532" y="10027"/>
                  </a:cubicBezTo>
                  <a:cubicBezTo>
                    <a:pt x="5523" y="9938"/>
                    <a:pt x="5478" y="9894"/>
                    <a:pt x="5398" y="9885"/>
                  </a:cubicBezTo>
                  <a:cubicBezTo>
                    <a:pt x="5300" y="9885"/>
                    <a:pt x="5237" y="9947"/>
                    <a:pt x="5237" y="10036"/>
                  </a:cubicBezTo>
                  <a:close/>
                  <a:moveTo>
                    <a:pt x="4729" y="8547"/>
                  </a:moveTo>
                  <a:cubicBezTo>
                    <a:pt x="4648" y="8538"/>
                    <a:pt x="4577" y="8600"/>
                    <a:pt x="4577" y="8689"/>
                  </a:cubicBezTo>
                  <a:cubicBezTo>
                    <a:pt x="4586" y="8778"/>
                    <a:pt x="4631" y="8823"/>
                    <a:pt x="4720" y="8832"/>
                  </a:cubicBezTo>
                  <a:cubicBezTo>
                    <a:pt x="4800" y="8841"/>
                    <a:pt x="4872" y="8778"/>
                    <a:pt x="4872" y="8671"/>
                  </a:cubicBezTo>
                  <a:cubicBezTo>
                    <a:pt x="4863" y="8600"/>
                    <a:pt x="4818" y="8547"/>
                    <a:pt x="4729" y="8547"/>
                  </a:cubicBezTo>
                  <a:close/>
                  <a:moveTo>
                    <a:pt x="5380" y="6566"/>
                  </a:moveTo>
                  <a:cubicBezTo>
                    <a:pt x="5300" y="6566"/>
                    <a:pt x="5246" y="6620"/>
                    <a:pt x="5237" y="6700"/>
                  </a:cubicBezTo>
                  <a:cubicBezTo>
                    <a:pt x="5228" y="6789"/>
                    <a:pt x="5291" y="6852"/>
                    <a:pt x="5380" y="6860"/>
                  </a:cubicBezTo>
                  <a:cubicBezTo>
                    <a:pt x="5460" y="6860"/>
                    <a:pt x="5532" y="6798"/>
                    <a:pt x="5532" y="6718"/>
                  </a:cubicBezTo>
                  <a:cubicBezTo>
                    <a:pt x="5532" y="6629"/>
                    <a:pt x="5469" y="6566"/>
                    <a:pt x="5380" y="6566"/>
                  </a:cubicBezTo>
                  <a:close/>
                  <a:moveTo>
                    <a:pt x="6058" y="5888"/>
                  </a:moveTo>
                  <a:cubicBezTo>
                    <a:pt x="5969" y="5888"/>
                    <a:pt x="5924" y="5942"/>
                    <a:pt x="5924" y="6031"/>
                  </a:cubicBezTo>
                  <a:cubicBezTo>
                    <a:pt x="5924" y="6120"/>
                    <a:pt x="5978" y="6174"/>
                    <a:pt x="6067" y="6174"/>
                  </a:cubicBezTo>
                  <a:cubicBezTo>
                    <a:pt x="6156" y="6174"/>
                    <a:pt x="6210" y="6111"/>
                    <a:pt x="6210" y="6022"/>
                  </a:cubicBezTo>
                  <a:cubicBezTo>
                    <a:pt x="6210" y="5942"/>
                    <a:pt x="6147" y="5879"/>
                    <a:pt x="6058" y="5888"/>
                  </a:cubicBezTo>
                  <a:close/>
                  <a:moveTo>
                    <a:pt x="6727" y="5228"/>
                  </a:moveTo>
                  <a:cubicBezTo>
                    <a:pt x="6647" y="5219"/>
                    <a:pt x="6575" y="5290"/>
                    <a:pt x="6584" y="5371"/>
                  </a:cubicBezTo>
                  <a:cubicBezTo>
                    <a:pt x="6584" y="5460"/>
                    <a:pt x="6629" y="5513"/>
                    <a:pt x="6718" y="5513"/>
                  </a:cubicBezTo>
                  <a:cubicBezTo>
                    <a:pt x="6807" y="5522"/>
                    <a:pt x="6870" y="5460"/>
                    <a:pt x="6870" y="5353"/>
                  </a:cubicBezTo>
                  <a:cubicBezTo>
                    <a:pt x="6861" y="5281"/>
                    <a:pt x="6816" y="5237"/>
                    <a:pt x="6727" y="5228"/>
                  </a:cubicBezTo>
                  <a:close/>
                  <a:moveTo>
                    <a:pt x="4729" y="9225"/>
                  </a:moveTo>
                  <a:cubicBezTo>
                    <a:pt x="4648" y="9225"/>
                    <a:pt x="4586" y="9287"/>
                    <a:pt x="4586" y="9367"/>
                  </a:cubicBezTo>
                  <a:cubicBezTo>
                    <a:pt x="4577" y="9456"/>
                    <a:pt x="4648" y="9519"/>
                    <a:pt x="4729" y="9510"/>
                  </a:cubicBezTo>
                  <a:cubicBezTo>
                    <a:pt x="4818" y="9510"/>
                    <a:pt x="4863" y="9456"/>
                    <a:pt x="4872" y="9385"/>
                  </a:cubicBezTo>
                  <a:cubicBezTo>
                    <a:pt x="4872" y="9296"/>
                    <a:pt x="4809" y="9233"/>
                    <a:pt x="4729" y="9225"/>
                  </a:cubicBezTo>
                  <a:close/>
                  <a:moveTo>
                    <a:pt x="6210" y="11383"/>
                  </a:moveTo>
                  <a:cubicBezTo>
                    <a:pt x="6219" y="11303"/>
                    <a:pt x="6156" y="11232"/>
                    <a:pt x="6067" y="11232"/>
                  </a:cubicBezTo>
                  <a:cubicBezTo>
                    <a:pt x="5987" y="11223"/>
                    <a:pt x="5924" y="11285"/>
                    <a:pt x="5924" y="11374"/>
                  </a:cubicBezTo>
                  <a:cubicBezTo>
                    <a:pt x="5924" y="11464"/>
                    <a:pt x="5978" y="11499"/>
                    <a:pt x="6058" y="11517"/>
                  </a:cubicBezTo>
                  <a:cubicBezTo>
                    <a:pt x="6147" y="11508"/>
                    <a:pt x="6201" y="11473"/>
                    <a:pt x="6210" y="11383"/>
                  </a:cubicBezTo>
                  <a:close/>
                  <a:moveTo>
                    <a:pt x="4872" y="8038"/>
                  </a:moveTo>
                  <a:cubicBezTo>
                    <a:pt x="4872" y="7949"/>
                    <a:pt x="4809" y="7886"/>
                    <a:pt x="4720" y="7886"/>
                  </a:cubicBezTo>
                  <a:cubicBezTo>
                    <a:pt x="4640" y="7886"/>
                    <a:pt x="4586" y="7940"/>
                    <a:pt x="4577" y="8029"/>
                  </a:cubicBezTo>
                  <a:cubicBezTo>
                    <a:pt x="4577" y="8109"/>
                    <a:pt x="4640" y="8172"/>
                    <a:pt x="4729" y="8172"/>
                  </a:cubicBezTo>
                  <a:cubicBezTo>
                    <a:pt x="4809" y="8172"/>
                    <a:pt x="4863" y="8118"/>
                    <a:pt x="4872" y="8038"/>
                  </a:cubicBezTo>
                  <a:close/>
                  <a:moveTo>
                    <a:pt x="5389" y="10545"/>
                  </a:moveTo>
                  <a:cubicBezTo>
                    <a:pt x="5309" y="10536"/>
                    <a:pt x="5246" y="10598"/>
                    <a:pt x="5237" y="10688"/>
                  </a:cubicBezTo>
                  <a:cubicBezTo>
                    <a:pt x="5237" y="10768"/>
                    <a:pt x="5300" y="10830"/>
                    <a:pt x="5389" y="10830"/>
                  </a:cubicBezTo>
                  <a:cubicBezTo>
                    <a:pt x="5469" y="10830"/>
                    <a:pt x="5514" y="10777"/>
                    <a:pt x="5532" y="10696"/>
                  </a:cubicBezTo>
                  <a:cubicBezTo>
                    <a:pt x="5523" y="10607"/>
                    <a:pt x="5478" y="10554"/>
                    <a:pt x="5389" y="10545"/>
                  </a:cubicBezTo>
                  <a:close/>
                  <a:moveTo>
                    <a:pt x="4586" y="10027"/>
                  </a:moveTo>
                  <a:cubicBezTo>
                    <a:pt x="4586" y="10117"/>
                    <a:pt x="4631" y="10170"/>
                    <a:pt x="4720" y="10170"/>
                  </a:cubicBezTo>
                  <a:cubicBezTo>
                    <a:pt x="4800" y="10179"/>
                    <a:pt x="4872" y="10108"/>
                    <a:pt x="4863" y="10027"/>
                  </a:cubicBezTo>
                  <a:cubicBezTo>
                    <a:pt x="4863" y="9938"/>
                    <a:pt x="4809" y="9894"/>
                    <a:pt x="4720" y="9885"/>
                  </a:cubicBezTo>
                  <a:cubicBezTo>
                    <a:pt x="4640" y="9894"/>
                    <a:pt x="4586" y="9938"/>
                    <a:pt x="4586" y="10027"/>
                  </a:cubicBezTo>
                  <a:close/>
                  <a:moveTo>
                    <a:pt x="5924" y="5371"/>
                  </a:moveTo>
                  <a:cubicBezTo>
                    <a:pt x="5924" y="5460"/>
                    <a:pt x="5978" y="5513"/>
                    <a:pt x="6067" y="5513"/>
                  </a:cubicBezTo>
                  <a:cubicBezTo>
                    <a:pt x="6147" y="5513"/>
                    <a:pt x="6219" y="5442"/>
                    <a:pt x="6210" y="5362"/>
                  </a:cubicBezTo>
                  <a:cubicBezTo>
                    <a:pt x="6201" y="5273"/>
                    <a:pt x="6147" y="5237"/>
                    <a:pt x="6058" y="5228"/>
                  </a:cubicBezTo>
                  <a:cubicBezTo>
                    <a:pt x="5978" y="5237"/>
                    <a:pt x="5924" y="5290"/>
                    <a:pt x="5924" y="5371"/>
                  </a:cubicBezTo>
                  <a:close/>
                  <a:moveTo>
                    <a:pt x="4729" y="7226"/>
                  </a:moveTo>
                  <a:cubicBezTo>
                    <a:pt x="4648" y="7226"/>
                    <a:pt x="4586" y="7289"/>
                    <a:pt x="4586" y="7369"/>
                  </a:cubicBezTo>
                  <a:cubicBezTo>
                    <a:pt x="4577" y="7458"/>
                    <a:pt x="4648" y="7521"/>
                    <a:pt x="4729" y="7512"/>
                  </a:cubicBezTo>
                  <a:cubicBezTo>
                    <a:pt x="4818" y="7512"/>
                    <a:pt x="4863" y="7458"/>
                    <a:pt x="4872" y="7369"/>
                  </a:cubicBezTo>
                  <a:cubicBezTo>
                    <a:pt x="4863" y="7289"/>
                    <a:pt x="4818" y="7235"/>
                    <a:pt x="4729" y="7226"/>
                  </a:cubicBezTo>
                  <a:close/>
                  <a:moveTo>
                    <a:pt x="6727" y="11892"/>
                  </a:moveTo>
                  <a:cubicBezTo>
                    <a:pt x="6638" y="11892"/>
                    <a:pt x="6584" y="11945"/>
                    <a:pt x="6584" y="12026"/>
                  </a:cubicBezTo>
                  <a:cubicBezTo>
                    <a:pt x="6575" y="12115"/>
                    <a:pt x="6647" y="12177"/>
                    <a:pt x="6736" y="12168"/>
                  </a:cubicBezTo>
                  <a:cubicBezTo>
                    <a:pt x="6816" y="12160"/>
                    <a:pt x="6861" y="12115"/>
                    <a:pt x="6870" y="12044"/>
                  </a:cubicBezTo>
                  <a:cubicBezTo>
                    <a:pt x="6861" y="11945"/>
                    <a:pt x="6798" y="11883"/>
                    <a:pt x="6727" y="11892"/>
                  </a:cubicBezTo>
                  <a:close/>
                  <a:moveTo>
                    <a:pt x="5523" y="6031"/>
                  </a:moveTo>
                  <a:cubicBezTo>
                    <a:pt x="5523" y="5942"/>
                    <a:pt x="5469" y="5897"/>
                    <a:pt x="5389" y="5888"/>
                  </a:cubicBezTo>
                  <a:cubicBezTo>
                    <a:pt x="5300" y="5888"/>
                    <a:pt x="5237" y="5959"/>
                    <a:pt x="5246" y="6040"/>
                  </a:cubicBezTo>
                  <a:cubicBezTo>
                    <a:pt x="5246" y="6129"/>
                    <a:pt x="5300" y="6165"/>
                    <a:pt x="5389" y="6174"/>
                  </a:cubicBezTo>
                  <a:cubicBezTo>
                    <a:pt x="5469" y="6165"/>
                    <a:pt x="5523" y="6120"/>
                    <a:pt x="5523" y="6031"/>
                  </a:cubicBezTo>
                  <a:close/>
                  <a:moveTo>
                    <a:pt x="4729" y="6575"/>
                  </a:moveTo>
                  <a:cubicBezTo>
                    <a:pt x="4640" y="6575"/>
                    <a:pt x="4586" y="6620"/>
                    <a:pt x="4586" y="6709"/>
                  </a:cubicBezTo>
                  <a:cubicBezTo>
                    <a:pt x="4586" y="6798"/>
                    <a:pt x="4640" y="6852"/>
                    <a:pt x="4720" y="6852"/>
                  </a:cubicBezTo>
                  <a:cubicBezTo>
                    <a:pt x="4809" y="6852"/>
                    <a:pt x="4854" y="6798"/>
                    <a:pt x="4872" y="6718"/>
                  </a:cubicBezTo>
                  <a:cubicBezTo>
                    <a:pt x="4863" y="6629"/>
                    <a:pt x="4818" y="6575"/>
                    <a:pt x="4729" y="6575"/>
                  </a:cubicBezTo>
                  <a:close/>
                  <a:moveTo>
                    <a:pt x="5389" y="5237"/>
                  </a:moveTo>
                  <a:cubicBezTo>
                    <a:pt x="5309" y="5228"/>
                    <a:pt x="5246" y="5281"/>
                    <a:pt x="5246" y="5371"/>
                  </a:cubicBezTo>
                  <a:cubicBezTo>
                    <a:pt x="5246" y="5451"/>
                    <a:pt x="5300" y="5504"/>
                    <a:pt x="5380" y="5504"/>
                  </a:cubicBezTo>
                  <a:cubicBezTo>
                    <a:pt x="5460" y="5513"/>
                    <a:pt x="5505" y="5460"/>
                    <a:pt x="5523" y="5371"/>
                  </a:cubicBezTo>
                  <a:cubicBezTo>
                    <a:pt x="5514" y="5299"/>
                    <a:pt x="5469" y="5237"/>
                    <a:pt x="5389" y="5237"/>
                  </a:cubicBezTo>
                  <a:close/>
                  <a:moveTo>
                    <a:pt x="4863" y="10688"/>
                  </a:moveTo>
                  <a:cubicBezTo>
                    <a:pt x="4863" y="10607"/>
                    <a:pt x="4809" y="10554"/>
                    <a:pt x="4738" y="10554"/>
                  </a:cubicBezTo>
                  <a:cubicBezTo>
                    <a:pt x="4648" y="10545"/>
                    <a:pt x="4595" y="10598"/>
                    <a:pt x="4586" y="10679"/>
                  </a:cubicBezTo>
                  <a:cubicBezTo>
                    <a:pt x="4586" y="10768"/>
                    <a:pt x="4640" y="10812"/>
                    <a:pt x="4720" y="10830"/>
                  </a:cubicBezTo>
                  <a:cubicBezTo>
                    <a:pt x="4809" y="10821"/>
                    <a:pt x="4863" y="10777"/>
                    <a:pt x="4863" y="10688"/>
                  </a:cubicBezTo>
                  <a:close/>
                  <a:moveTo>
                    <a:pt x="6584" y="4719"/>
                  </a:moveTo>
                  <a:cubicBezTo>
                    <a:pt x="6593" y="4800"/>
                    <a:pt x="6638" y="4853"/>
                    <a:pt x="6718" y="4853"/>
                  </a:cubicBezTo>
                  <a:cubicBezTo>
                    <a:pt x="6807" y="4853"/>
                    <a:pt x="6861" y="4800"/>
                    <a:pt x="6861" y="4711"/>
                  </a:cubicBezTo>
                  <a:cubicBezTo>
                    <a:pt x="6861" y="4630"/>
                    <a:pt x="6807" y="4586"/>
                    <a:pt x="6718" y="4568"/>
                  </a:cubicBezTo>
                  <a:cubicBezTo>
                    <a:pt x="6638" y="4586"/>
                    <a:pt x="6584" y="4630"/>
                    <a:pt x="6584" y="4719"/>
                  </a:cubicBezTo>
                  <a:close/>
                  <a:moveTo>
                    <a:pt x="4060" y="8547"/>
                  </a:moveTo>
                  <a:cubicBezTo>
                    <a:pt x="3979" y="8555"/>
                    <a:pt x="3935" y="8600"/>
                    <a:pt x="3926" y="8680"/>
                  </a:cubicBezTo>
                  <a:cubicBezTo>
                    <a:pt x="3926" y="8770"/>
                    <a:pt x="3979" y="8823"/>
                    <a:pt x="4060" y="8823"/>
                  </a:cubicBezTo>
                  <a:cubicBezTo>
                    <a:pt x="4149" y="8832"/>
                    <a:pt x="4194" y="8770"/>
                    <a:pt x="4211" y="8689"/>
                  </a:cubicBezTo>
                  <a:cubicBezTo>
                    <a:pt x="4194" y="8600"/>
                    <a:pt x="4149" y="8547"/>
                    <a:pt x="4060" y="8547"/>
                  </a:cubicBezTo>
                  <a:close/>
                  <a:moveTo>
                    <a:pt x="5389" y="11232"/>
                  </a:moveTo>
                  <a:cubicBezTo>
                    <a:pt x="5300" y="11232"/>
                    <a:pt x="5246" y="11285"/>
                    <a:pt x="5246" y="11366"/>
                  </a:cubicBezTo>
                  <a:cubicBezTo>
                    <a:pt x="5237" y="11455"/>
                    <a:pt x="5291" y="11508"/>
                    <a:pt x="5380" y="11508"/>
                  </a:cubicBezTo>
                  <a:cubicBezTo>
                    <a:pt x="5469" y="11517"/>
                    <a:pt x="5514" y="11455"/>
                    <a:pt x="5523" y="11374"/>
                  </a:cubicBezTo>
                  <a:cubicBezTo>
                    <a:pt x="5514" y="11294"/>
                    <a:pt x="5478" y="11232"/>
                    <a:pt x="5389" y="11232"/>
                  </a:cubicBezTo>
                  <a:close/>
                  <a:moveTo>
                    <a:pt x="5924" y="12026"/>
                  </a:moveTo>
                  <a:cubicBezTo>
                    <a:pt x="5924" y="12106"/>
                    <a:pt x="5978" y="12160"/>
                    <a:pt x="6058" y="12168"/>
                  </a:cubicBezTo>
                  <a:cubicBezTo>
                    <a:pt x="6138" y="12177"/>
                    <a:pt x="6201" y="12124"/>
                    <a:pt x="6201" y="12035"/>
                  </a:cubicBezTo>
                  <a:cubicBezTo>
                    <a:pt x="6210" y="11954"/>
                    <a:pt x="6156" y="11901"/>
                    <a:pt x="6067" y="11892"/>
                  </a:cubicBezTo>
                  <a:cubicBezTo>
                    <a:pt x="5987" y="11901"/>
                    <a:pt x="5933" y="11937"/>
                    <a:pt x="5924" y="12026"/>
                  </a:cubicBezTo>
                  <a:close/>
                  <a:moveTo>
                    <a:pt x="4060" y="7895"/>
                  </a:moveTo>
                  <a:cubicBezTo>
                    <a:pt x="3979" y="7895"/>
                    <a:pt x="3926" y="7949"/>
                    <a:pt x="3926" y="8029"/>
                  </a:cubicBezTo>
                  <a:cubicBezTo>
                    <a:pt x="3926" y="8118"/>
                    <a:pt x="3979" y="8172"/>
                    <a:pt x="4069" y="8172"/>
                  </a:cubicBezTo>
                  <a:cubicBezTo>
                    <a:pt x="4158" y="8172"/>
                    <a:pt x="4194" y="8109"/>
                    <a:pt x="4211" y="8029"/>
                  </a:cubicBezTo>
                  <a:cubicBezTo>
                    <a:pt x="4194" y="7940"/>
                    <a:pt x="4149" y="7886"/>
                    <a:pt x="4060" y="7895"/>
                  </a:cubicBezTo>
                  <a:close/>
                  <a:moveTo>
                    <a:pt x="4069" y="9233"/>
                  </a:moveTo>
                  <a:cubicBezTo>
                    <a:pt x="3979" y="9233"/>
                    <a:pt x="3926" y="9287"/>
                    <a:pt x="3926" y="9376"/>
                  </a:cubicBezTo>
                  <a:cubicBezTo>
                    <a:pt x="3926" y="9456"/>
                    <a:pt x="3979" y="9510"/>
                    <a:pt x="4060" y="9510"/>
                  </a:cubicBezTo>
                  <a:cubicBezTo>
                    <a:pt x="4149" y="9510"/>
                    <a:pt x="4194" y="9456"/>
                    <a:pt x="4202" y="9367"/>
                  </a:cubicBezTo>
                  <a:cubicBezTo>
                    <a:pt x="4194" y="9287"/>
                    <a:pt x="4149" y="9233"/>
                    <a:pt x="4069" y="9233"/>
                  </a:cubicBezTo>
                  <a:close/>
                  <a:moveTo>
                    <a:pt x="4202" y="10036"/>
                  </a:moveTo>
                  <a:cubicBezTo>
                    <a:pt x="4202" y="9956"/>
                    <a:pt x="4149" y="9903"/>
                    <a:pt x="4069" y="9894"/>
                  </a:cubicBezTo>
                  <a:cubicBezTo>
                    <a:pt x="3997" y="9885"/>
                    <a:pt x="3926" y="9956"/>
                    <a:pt x="3926" y="10027"/>
                  </a:cubicBezTo>
                  <a:cubicBezTo>
                    <a:pt x="3935" y="10117"/>
                    <a:pt x="3988" y="10152"/>
                    <a:pt x="4069" y="10170"/>
                  </a:cubicBezTo>
                  <a:cubicBezTo>
                    <a:pt x="4140" y="10161"/>
                    <a:pt x="4202" y="10117"/>
                    <a:pt x="4202" y="10036"/>
                  </a:cubicBezTo>
                  <a:close/>
                  <a:moveTo>
                    <a:pt x="6593" y="12686"/>
                  </a:moveTo>
                  <a:cubicBezTo>
                    <a:pt x="6584" y="12766"/>
                    <a:pt x="6638" y="12811"/>
                    <a:pt x="6718" y="12820"/>
                  </a:cubicBezTo>
                  <a:cubicBezTo>
                    <a:pt x="6790" y="12838"/>
                    <a:pt x="6861" y="12766"/>
                    <a:pt x="6861" y="12686"/>
                  </a:cubicBezTo>
                  <a:cubicBezTo>
                    <a:pt x="6861" y="12606"/>
                    <a:pt x="6807" y="12561"/>
                    <a:pt x="6727" y="12552"/>
                  </a:cubicBezTo>
                  <a:cubicBezTo>
                    <a:pt x="6647" y="12561"/>
                    <a:pt x="6593" y="12606"/>
                    <a:pt x="6593" y="12686"/>
                  </a:cubicBezTo>
                  <a:close/>
                  <a:moveTo>
                    <a:pt x="4729" y="5897"/>
                  </a:moveTo>
                  <a:cubicBezTo>
                    <a:pt x="4640" y="5897"/>
                    <a:pt x="4586" y="5951"/>
                    <a:pt x="4586" y="6031"/>
                  </a:cubicBezTo>
                  <a:cubicBezTo>
                    <a:pt x="4586" y="6111"/>
                    <a:pt x="4640" y="6165"/>
                    <a:pt x="4720" y="6165"/>
                  </a:cubicBezTo>
                  <a:cubicBezTo>
                    <a:pt x="4809" y="6165"/>
                    <a:pt x="4854" y="6111"/>
                    <a:pt x="4863" y="6031"/>
                  </a:cubicBezTo>
                  <a:cubicBezTo>
                    <a:pt x="4854" y="5951"/>
                    <a:pt x="4809" y="5897"/>
                    <a:pt x="4729" y="5897"/>
                  </a:cubicBezTo>
                  <a:close/>
                  <a:moveTo>
                    <a:pt x="6076" y="4577"/>
                  </a:moveTo>
                  <a:cubicBezTo>
                    <a:pt x="5996" y="4577"/>
                    <a:pt x="5942" y="4621"/>
                    <a:pt x="5933" y="4702"/>
                  </a:cubicBezTo>
                  <a:cubicBezTo>
                    <a:pt x="5924" y="4773"/>
                    <a:pt x="5996" y="4853"/>
                    <a:pt x="6067" y="4844"/>
                  </a:cubicBezTo>
                  <a:cubicBezTo>
                    <a:pt x="6147" y="4844"/>
                    <a:pt x="6192" y="4791"/>
                    <a:pt x="6201" y="4719"/>
                  </a:cubicBezTo>
                  <a:cubicBezTo>
                    <a:pt x="6192" y="4639"/>
                    <a:pt x="6156" y="4586"/>
                    <a:pt x="6076" y="4577"/>
                  </a:cubicBezTo>
                  <a:close/>
                  <a:moveTo>
                    <a:pt x="3926" y="7369"/>
                  </a:moveTo>
                  <a:cubicBezTo>
                    <a:pt x="3926" y="7458"/>
                    <a:pt x="3988" y="7512"/>
                    <a:pt x="4069" y="7512"/>
                  </a:cubicBezTo>
                  <a:cubicBezTo>
                    <a:pt x="4149" y="7503"/>
                    <a:pt x="4202" y="7449"/>
                    <a:pt x="4202" y="7369"/>
                  </a:cubicBezTo>
                  <a:cubicBezTo>
                    <a:pt x="4202" y="7289"/>
                    <a:pt x="4149" y="7244"/>
                    <a:pt x="4060" y="7235"/>
                  </a:cubicBezTo>
                  <a:cubicBezTo>
                    <a:pt x="3979" y="7244"/>
                    <a:pt x="3926" y="7289"/>
                    <a:pt x="3926" y="7369"/>
                  </a:cubicBezTo>
                  <a:close/>
                  <a:moveTo>
                    <a:pt x="4729" y="11241"/>
                  </a:moveTo>
                  <a:cubicBezTo>
                    <a:pt x="4648" y="11232"/>
                    <a:pt x="4595" y="11285"/>
                    <a:pt x="4586" y="11366"/>
                  </a:cubicBezTo>
                  <a:cubicBezTo>
                    <a:pt x="4586" y="11437"/>
                    <a:pt x="4657" y="11517"/>
                    <a:pt x="4729" y="11508"/>
                  </a:cubicBezTo>
                  <a:cubicBezTo>
                    <a:pt x="4809" y="11499"/>
                    <a:pt x="4854" y="11446"/>
                    <a:pt x="4863" y="11366"/>
                  </a:cubicBezTo>
                  <a:cubicBezTo>
                    <a:pt x="4854" y="11294"/>
                    <a:pt x="4809" y="11241"/>
                    <a:pt x="4729" y="11241"/>
                  </a:cubicBezTo>
                  <a:close/>
                  <a:moveTo>
                    <a:pt x="5246" y="12026"/>
                  </a:moveTo>
                  <a:cubicBezTo>
                    <a:pt x="5246" y="12097"/>
                    <a:pt x="5318" y="12168"/>
                    <a:pt x="5389" y="12168"/>
                  </a:cubicBezTo>
                  <a:cubicBezTo>
                    <a:pt x="5469" y="12160"/>
                    <a:pt x="5514" y="12106"/>
                    <a:pt x="5514" y="12026"/>
                  </a:cubicBezTo>
                  <a:cubicBezTo>
                    <a:pt x="5523" y="11945"/>
                    <a:pt x="5469" y="11901"/>
                    <a:pt x="5389" y="11892"/>
                  </a:cubicBezTo>
                  <a:cubicBezTo>
                    <a:pt x="5318" y="11892"/>
                    <a:pt x="5246" y="11954"/>
                    <a:pt x="5246" y="12026"/>
                  </a:cubicBezTo>
                  <a:close/>
                  <a:moveTo>
                    <a:pt x="4060" y="6584"/>
                  </a:moveTo>
                  <a:cubicBezTo>
                    <a:pt x="3988" y="6584"/>
                    <a:pt x="3935" y="6629"/>
                    <a:pt x="3935" y="6709"/>
                  </a:cubicBezTo>
                  <a:cubicBezTo>
                    <a:pt x="3935" y="6789"/>
                    <a:pt x="3979" y="6843"/>
                    <a:pt x="4069" y="6843"/>
                  </a:cubicBezTo>
                  <a:cubicBezTo>
                    <a:pt x="4149" y="6843"/>
                    <a:pt x="4194" y="6789"/>
                    <a:pt x="4202" y="6709"/>
                  </a:cubicBezTo>
                  <a:cubicBezTo>
                    <a:pt x="4185" y="6629"/>
                    <a:pt x="4140" y="6575"/>
                    <a:pt x="4060" y="6584"/>
                  </a:cubicBezTo>
                  <a:close/>
                  <a:moveTo>
                    <a:pt x="4729" y="5246"/>
                  </a:moveTo>
                  <a:cubicBezTo>
                    <a:pt x="4648" y="5237"/>
                    <a:pt x="4595" y="5290"/>
                    <a:pt x="4595" y="5371"/>
                  </a:cubicBezTo>
                  <a:cubicBezTo>
                    <a:pt x="4595" y="5442"/>
                    <a:pt x="4640" y="5496"/>
                    <a:pt x="4720" y="5504"/>
                  </a:cubicBezTo>
                  <a:cubicBezTo>
                    <a:pt x="4800" y="5504"/>
                    <a:pt x="4845" y="5451"/>
                    <a:pt x="4854" y="5371"/>
                  </a:cubicBezTo>
                  <a:cubicBezTo>
                    <a:pt x="4845" y="5299"/>
                    <a:pt x="4809" y="5246"/>
                    <a:pt x="4729" y="5246"/>
                  </a:cubicBezTo>
                  <a:close/>
                  <a:moveTo>
                    <a:pt x="6067" y="12561"/>
                  </a:moveTo>
                  <a:cubicBezTo>
                    <a:pt x="5987" y="12561"/>
                    <a:pt x="5933" y="12615"/>
                    <a:pt x="5933" y="12695"/>
                  </a:cubicBezTo>
                  <a:cubicBezTo>
                    <a:pt x="5942" y="12775"/>
                    <a:pt x="5996" y="12820"/>
                    <a:pt x="6076" y="12820"/>
                  </a:cubicBezTo>
                  <a:cubicBezTo>
                    <a:pt x="6147" y="12811"/>
                    <a:pt x="6192" y="12757"/>
                    <a:pt x="6201" y="12686"/>
                  </a:cubicBezTo>
                  <a:cubicBezTo>
                    <a:pt x="6183" y="12606"/>
                    <a:pt x="6147" y="12561"/>
                    <a:pt x="6067" y="12561"/>
                  </a:cubicBezTo>
                  <a:close/>
                  <a:moveTo>
                    <a:pt x="4069" y="10563"/>
                  </a:moveTo>
                  <a:cubicBezTo>
                    <a:pt x="3988" y="10554"/>
                    <a:pt x="3935" y="10607"/>
                    <a:pt x="3935" y="10688"/>
                  </a:cubicBezTo>
                  <a:cubicBezTo>
                    <a:pt x="3935" y="10768"/>
                    <a:pt x="3988" y="10821"/>
                    <a:pt x="4078" y="10821"/>
                  </a:cubicBezTo>
                  <a:cubicBezTo>
                    <a:pt x="4149" y="10812"/>
                    <a:pt x="4194" y="10759"/>
                    <a:pt x="4194" y="10688"/>
                  </a:cubicBezTo>
                  <a:cubicBezTo>
                    <a:pt x="4185" y="10607"/>
                    <a:pt x="4149" y="10563"/>
                    <a:pt x="4069" y="10563"/>
                  </a:cubicBezTo>
                  <a:close/>
                  <a:moveTo>
                    <a:pt x="6593" y="4024"/>
                  </a:moveTo>
                  <a:cubicBezTo>
                    <a:pt x="6593" y="4113"/>
                    <a:pt x="6647" y="4157"/>
                    <a:pt x="6727" y="4157"/>
                  </a:cubicBezTo>
                  <a:cubicBezTo>
                    <a:pt x="6807" y="4157"/>
                    <a:pt x="6861" y="4104"/>
                    <a:pt x="6852" y="4024"/>
                  </a:cubicBezTo>
                  <a:cubicBezTo>
                    <a:pt x="6852" y="3943"/>
                    <a:pt x="6798" y="3908"/>
                    <a:pt x="6727" y="3899"/>
                  </a:cubicBezTo>
                  <a:cubicBezTo>
                    <a:pt x="6647" y="3908"/>
                    <a:pt x="6593" y="3952"/>
                    <a:pt x="6593" y="4024"/>
                  </a:cubicBezTo>
                  <a:close/>
                  <a:moveTo>
                    <a:pt x="5389" y="4586"/>
                  </a:moveTo>
                  <a:cubicBezTo>
                    <a:pt x="5309" y="4577"/>
                    <a:pt x="5255" y="4630"/>
                    <a:pt x="5255" y="4711"/>
                  </a:cubicBezTo>
                  <a:cubicBezTo>
                    <a:pt x="5255" y="4782"/>
                    <a:pt x="5300" y="4835"/>
                    <a:pt x="5371" y="4844"/>
                  </a:cubicBezTo>
                  <a:cubicBezTo>
                    <a:pt x="5460" y="4844"/>
                    <a:pt x="5505" y="4800"/>
                    <a:pt x="5514" y="4711"/>
                  </a:cubicBezTo>
                  <a:cubicBezTo>
                    <a:pt x="5505" y="4639"/>
                    <a:pt x="5469" y="4586"/>
                    <a:pt x="5389" y="4586"/>
                  </a:cubicBezTo>
                  <a:close/>
                  <a:moveTo>
                    <a:pt x="3417" y="8555"/>
                  </a:moveTo>
                  <a:cubicBezTo>
                    <a:pt x="3337" y="8555"/>
                    <a:pt x="3284" y="8600"/>
                    <a:pt x="3275" y="8689"/>
                  </a:cubicBezTo>
                  <a:cubicBezTo>
                    <a:pt x="3275" y="8761"/>
                    <a:pt x="3319" y="8814"/>
                    <a:pt x="3400" y="8814"/>
                  </a:cubicBezTo>
                  <a:cubicBezTo>
                    <a:pt x="3480" y="8823"/>
                    <a:pt x="3524" y="8770"/>
                    <a:pt x="3542" y="8689"/>
                  </a:cubicBezTo>
                  <a:cubicBezTo>
                    <a:pt x="3533" y="8618"/>
                    <a:pt x="3489" y="8564"/>
                    <a:pt x="3417" y="8555"/>
                  </a:cubicBezTo>
                  <a:close/>
                  <a:moveTo>
                    <a:pt x="3400" y="8154"/>
                  </a:moveTo>
                  <a:cubicBezTo>
                    <a:pt x="3471" y="8163"/>
                    <a:pt x="3524" y="8118"/>
                    <a:pt x="3533" y="8038"/>
                  </a:cubicBezTo>
                  <a:cubicBezTo>
                    <a:pt x="3533" y="7958"/>
                    <a:pt x="3498" y="7913"/>
                    <a:pt x="3417" y="7904"/>
                  </a:cubicBezTo>
                  <a:cubicBezTo>
                    <a:pt x="3337" y="7904"/>
                    <a:pt x="3292" y="7940"/>
                    <a:pt x="3284" y="8020"/>
                  </a:cubicBezTo>
                  <a:cubicBezTo>
                    <a:pt x="3284" y="8100"/>
                    <a:pt x="3319" y="8145"/>
                    <a:pt x="3400" y="8154"/>
                  </a:cubicBezTo>
                  <a:close/>
                  <a:moveTo>
                    <a:pt x="4069" y="5906"/>
                  </a:moveTo>
                  <a:cubicBezTo>
                    <a:pt x="3988" y="5906"/>
                    <a:pt x="3944" y="5951"/>
                    <a:pt x="3944" y="6031"/>
                  </a:cubicBezTo>
                  <a:cubicBezTo>
                    <a:pt x="3944" y="6111"/>
                    <a:pt x="3988" y="6156"/>
                    <a:pt x="4069" y="6156"/>
                  </a:cubicBezTo>
                  <a:cubicBezTo>
                    <a:pt x="4149" y="6156"/>
                    <a:pt x="4185" y="6111"/>
                    <a:pt x="4194" y="6031"/>
                  </a:cubicBezTo>
                  <a:cubicBezTo>
                    <a:pt x="4185" y="5951"/>
                    <a:pt x="4149" y="5906"/>
                    <a:pt x="4069" y="5906"/>
                  </a:cubicBezTo>
                  <a:close/>
                  <a:moveTo>
                    <a:pt x="3533" y="9376"/>
                  </a:moveTo>
                  <a:cubicBezTo>
                    <a:pt x="3533" y="9296"/>
                    <a:pt x="3489" y="9251"/>
                    <a:pt x="3408" y="9251"/>
                  </a:cubicBezTo>
                  <a:cubicBezTo>
                    <a:pt x="3328" y="9242"/>
                    <a:pt x="3284" y="9287"/>
                    <a:pt x="3284" y="9367"/>
                  </a:cubicBezTo>
                  <a:cubicBezTo>
                    <a:pt x="3284" y="9448"/>
                    <a:pt x="3328" y="9492"/>
                    <a:pt x="3408" y="9501"/>
                  </a:cubicBezTo>
                  <a:cubicBezTo>
                    <a:pt x="3489" y="9492"/>
                    <a:pt x="3533" y="9448"/>
                    <a:pt x="3533" y="9376"/>
                  </a:cubicBezTo>
                  <a:close/>
                  <a:moveTo>
                    <a:pt x="4854" y="12035"/>
                  </a:moveTo>
                  <a:cubicBezTo>
                    <a:pt x="4854" y="11954"/>
                    <a:pt x="4809" y="11910"/>
                    <a:pt x="4729" y="11910"/>
                  </a:cubicBezTo>
                  <a:cubicBezTo>
                    <a:pt x="4648" y="11901"/>
                    <a:pt x="4604" y="11945"/>
                    <a:pt x="4604" y="12026"/>
                  </a:cubicBezTo>
                  <a:cubicBezTo>
                    <a:pt x="4595" y="12106"/>
                    <a:pt x="4648" y="12151"/>
                    <a:pt x="4729" y="12160"/>
                  </a:cubicBezTo>
                  <a:cubicBezTo>
                    <a:pt x="4800" y="12151"/>
                    <a:pt x="4845" y="12115"/>
                    <a:pt x="4854" y="12035"/>
                  </a:cubicBezTo>
                  <a:close/>
                  <a:moveTo>
                    <a:pt x="6067" y="3908"/>
                  </a:moveTo>
                  <a:cubicBezTo>
                    <a:pt x="5987" y="3908"/>
                    <a:pt x="5942" y="3952"/>
                    <a:pt x="5942" y="4024"/>
                  </a:cubicBezTo>
                  <a:cubicBezTo>
                    <a:pt x="5942" y="4104"/>
                    <a:pt x="5987" y="4157"/>
                    <a:pt x="6067" y="4157"/>
                  </a:cubicBezTo>
                  <a:cubicBezTo>
                    <a:pt x="6138" y="4157"/>
                    <a:pt x="6183" y="4113"/>
                    <a:pt x="6192" y="4033"/>
                  </a:cubicBezTo>
                  <a:cubicBezTo>
                    <a:pt x="6192" y="3952"/>
                    <a:pt x="6147" y="3908"/>
                    <a:pt x="6067" y="3908"/>
                  </a:cubicBezTo>
                  <a:close/>
                  <a:moveTo>
                    <a:pt x="3284" y="7369"/>
                  </a:moveTo>
                  <a:cubicBezTo>
                    <a:pt x="3284" y="7449"/>
                    <a:pt x="3328" y="7494"/>
                    <a:pt x="3408" y="7494"/>
                  </a:cubicBezTo>
                  <a:cubicBezTo>
                    <a:pt x="3480" y="7494"/>
                    <a:pt x="3533" y="7458"/>
                    <a:pt x="3533" y="7378"/>
                  </a:cubicBezTo>
                  <a:cubicBezTo>
                    <a:pt x="3533" y="7298"/>
                    <a:pt x="3489" y="7253"/>
                    <a:pt x="3408" y="7244"/>
                  </a:cubicBezTo>
                  <a:cubicBezTo>
                    <a:pt x="3328" y="7253"/>
                    <a:pt x="3284" y="7289"/>
                    <a:pt x="3284" y="7369"/>
                  </a:cubicBezTo>
                  <a:close/>
                  <a:moveTo>
                    <a:pt x="5264" y="12686"/>
                  </a:moveTo>
                  <a:cubicBezTo>
                    <a:pt x="5264" y="12757"/>
                    <a:pt x="5300" y="12802"/>
                    <a:pt x="5371" y="12811"/>
                  </a:cubicBezTo>
                  <a:cubicBezTo>
                    <a:pt x="5451" y="12820"/>
                    <a:pt x="5505" y="12775"/>
                    <a:pt x="5505" y="12695"/>
                  </a:cubicBezTo>
                  <a:cubicBezTo>
                    <a:pt x="5514" y="12615"/>
                    <a:pt x="5469" y="12570"/>
                    <a:pt x="5380" y="12561"/>
                  </a:cubicBezTo>
                  <a:cubicBezTo>
                    <a:pt x="5309" y="12570"/>
                    <a:pt x="5264" y="12606"/>
                    <a:pt x="5264" y="12686"/>
                  </a:cubicBezTo>
                  <a:close/>
                  <a:moveTo>
                    <a:pt x="3400" y="9911"/>
                  </a:moveTo>
                  <a:cubicBezTo>
                    <a:pt x="3328" y="9911"/>
                    <a:pt x="3284" y="9956"/>
                    <a:pt x="3284" y="10027"/>
                  </a:cubicBezTo>
                  <a:cubicBezTo>
                    <a:pt x="3284" y="10108"/>
                    <a:pt x="3328" y="10152"/>
                    <a:pt x="3408" y="10152"/>
                  </a:cubicBezTo>
                  <a:cubicBezTo>
                    <a:pt x="3489" y="10152"/>
                    <a:pt x="3524" y="10108"/>
                    <a:pt x="3533" y="10027"/>
                  </a:cubicBezTo>
                  <a:cubicBezTo>
                    <a:pt x="3524" y="9947"/>
                    <a:pt x="3480" y="9903"/>
                    <a:pt x="3400" y="9911"/>
                  </a:cubicBezTo>
                  <a:close/>
                  <a:moveTo>
                    <a:pt x="4060" y="11250"/>
                  </a:moveTo>
                  <a:cubicBezTo>
                    <a:pt x="3988" y="11250"/>
                    <a:pt x="3944" y="11294"/>
                    <a:pt x="3944" y="11366"/>
                  </a:cubicBezTo>
                  <a:cubicBezTo>
                    <a:pt x="3944" y="11446"/>
                    <a:pt x="3988" y="11490"/>
                    <a:pt x="4069" y="11490"/>
                  </a:cubicBezTo>
                  <a:cubicBezTo>
                    <a:pt x="4149" y="11490"/>
                    <a:pt x="4185" y="11446"/>
                    <a:pt x="4194" y="11366"/>
                  </a:cubicBezTo>
                  <a:cubicBezTo>
                    <a:pt x="4185" y="11294"/>
                    <a:pt x="4140" y="11250"/>
                    <a:pt x="4060" y="11250"/>
                  </a:cubicBezTo>
                  <a:close/>
                  <a:moveTo>
                    <a:pt x="6602" y="13346"/>
                  </a:moveTo>
                  <a:cubicBezTo>
                    <a:pt x="6602" y="13417"/>
                    <a:pt x="6638" y="13462"/>
                    <a:pt x="6718" y="13471"/>
                  </a:cubicBezTo>
                  <a:cubicBezTo>
                    <a:pt x="6790" y="13471"/>
                    <a:pt x="6843" y="13435"/>
                    <a:pt x="6843" y="13355"/>
                  </a:cubicBezTo>
                  <a:cubicBezTo>
                    <a:pt x="6852" y="13275"/>
                    <a:pt x="6807" y="13230"/>
                    <a:pt x="6727" y="13221"/>
                  </a:cubicBezTo>
                  <a:cubicBezTo>
                    <a:pt x="6647" y="13230"/>
                    <a:pt x="6602" y="13266"/>
                    <a:pt x="6602" y="13346"/>
                  </a:cubicBezTo>
                  <a:close/>
                  <a:moveTo>
                    <a:pt x="5264" y="4033"/>
                  </a:moveTo>
                  <a:cubicBezTo>
                    <a:pt x="5264" y="4104"/>
                    <a:pt x="5309" y="4148"/>
                    <a:pt x="5380" y="4148"/>
                  </a:cubicBezTo>
                  <a:cubicBezTo>
                    <a:pt x="5460" y="4148"/>
                    <a:pt x="5505" y="4104"/>
                    <a:pt x="5505" y="4024"/>
                  </a:cubicBezTo>
                  <a:cubicBezTo>
                    <a:pt x="5496" y="3943"/>
                    <a:pt x="5451" y="3917"/>
                    <a:pt x="5380" y="3908"/>
                  </a:cubicBezTo>
                  <a:cubicBezTo>
                    <a:pt x="5309" y="3917"/>
                    <a:pt x="5264" y="3961"/>
                    <a:pt x="5264" y="4033"/>
                  </a:cubicBezTo>
                  <a:close/>
                  <a:moveTo>
                    <a:pt x="3524" y="6031"/>
                  </a:moveTo>
                  <a:cubicBezTo>
                    <a:pt x="3524" y="5959"/>
                    <a:pt x="3489" y="5915"/>
                    <a:pt x="3408" y="5915"/>
                  </a:cubicBezTo>
                  <a:cubicBezTo>
                    <a:pt x="3328" y="5906"/>
                    <a:pt x="3284" y="5959"/>
                    <a:pt x="3292" y="6040"/>
                  </a:cubicBezTo>
                  <a:cubicBezTo>
                    <a:pt x="3292" y="6111"/>
                    <a:pt x="3337" y="6147"/>
                    <a:pt x="3408" y="6147"/>
                  </a:cubicBezTo>
                  <a:cubicBezTo>
                    <a:pt x="3480" y="6147"/>
                    <a:pt x="3524" y="6102"/>
                    <a:pt x="3524" y="6031"/>
                  </a:cubicBezTo>
                  <a:close/>
                  <a:moveTo>
                    <a:pt x="4060" y="11910"/>
                  </a:moveTo>
                  <a:cubicBezTo>
                    <a:pt x="3988" y="11910"/>
                    <a:pt x="3944" y="11954"/>
                    <a:pt x="3944" y="12026"/>
                  </a:cubicBezTo>
                  <a:cubicBezTo>
                    <a:pt x="3944" y="12106"/>
                    <a:pt x="3997" y="12151"/>
                    <a:pt x="4078" y="12151"/>
                  </a:cubicBezTo>
                  <a:cubicBezTo>
                    <a:pt x="4149" y="12142"/>
                    <a:pt x="4185" y="12097"/>
                    <a:pt x="4185" y="12026"/>
                  </a:cubicBezTo>
                  <a:cubicBezTo>
                    <a:pt x="4176" y="11954"/>
                    <a:pt x="4140" y="11910"/>
                    <a:pt x="4060" y="11910"/>
                  </a:cubicBezTo>
                  <a:close/>
                  <a:moveTo>
                    <a:pt x="6727" y="3256"/>
                  </a:moveTo>
                  <a:cubicBezTo>
                    <a:pt x="6647" y="3256"/>
                    <a:pt x="6602" y="3292"/>
                    <a:pt x="6602" y="3372"/>
                  </a:cubicBezTo>
                  <a:cubicBezTo>
                    <a:pt x="6602" y="3453"/>
                    <a:pt x="6656" y="3497"/>
                    <a:pt x="6736" y="3488"/>
                  </a:cubicBezTo>
                  <a:cubicBezTo>
                    <a:pt x="6807" y="3488"/>
                    <a:pt x="6843" y="3444"/>
                    <a:pt x="6843" y="3363"/>
                  </a:cubicBezTo>
                  <a:cubicBezTo>
                    <a:pt x="6834" y="3292"/>
                    <a:pt x="6798" y="3247"/>
                    <a:pt x="6727" y="3256"/>
                  </a:cubicBezTo>
                  <a:close/>
                  <a:moveTo>
                    <a:pt x="4729" y="12570"/>
                  </a:moveTo>
                  <a:cubicBezTo>
                    <a:pt x="4657" y="12570"/>
                    <a:pt x="4604" y="12606"/>
                    <a:pt x="4604" y="12686"/>
                  </a:cubicBezTo>
                  <a:cubicBezTo>
                    <a:pt x="4604" y="12766"/>
                    <a:pt x="4648" y="12802"/>
                    <a:pt x="4720" y="12811"/>
                  </a:cubicBezTo>
                  <a:cubicBezTo>
                    <a:pt x="4800" y="12811"/>
                    <a:pt x="4836" y="12766"/>
                    <a:pt x="4845" y="12686"/>
                  </a:cubicBezTo>
                  <a:cubicBezTo>
                    <a:pt x="4845" y="12623"/>
                    <a:pt x="4809" y="12570"/>
                    <a:pt x="4729" y="12570"/>
                  </a:cubicBezTo>
                  <a:close/>
                  <a:moveTo>
                    <a:pt x="3284" y="10688"/>
                  </a:moveTo>
                  <a:cubicBezTo>
                    <a:pt x="3284" y="10768"/>
                    <a:pt x="3328" y="10812"/>
                    <a:pt x="3408" y="10812"/>
                  </a:cubicBezTo>
                  <a:cubicBezTo>
                    <a:pt x="3489" y="10812"/>
                    <a:pt x="3524" y="10768"/>
                    <a:pt x="3524" y="10688"/>
                  </a:cubicBezTo>
                  <a:cubicBezTo>
                    <a:pt x="3533" y="10607"/>
                    <a:pt x="3480" y="10572"/>
                    <a:pt x="3408" y="10563"/>
                  </a:cubicBezTo>
                  <a:cubicBezTo>
                    <a:pt x="3328" y="10572"/>
                    <a:pt x="3284" y="10607"/>
                    <a:pt x="3284" y="10688"/>
                  </a:cubicBezTo>
                  <a:close/>
                  <a:moveTo>
                    <a:pt x="4069" y="5255"/>
                  </a:moveTo>
                  <a:cubicBezTo>
                    <a:pt x="3988" y="5255"/>
                    <a:pt x="3944" y="5299"/>
                    <a:pt x="3944" y="5380"/>
                  </a:cubicBezTo>
                  <a:cubicBezTo>
                    <a:pt x="3944" y="5451"/>
                    <a:pt x="3988" y="5496"/>
                    <a:pt x="4069" y="5496"/>
                  </a:cubicBezTo>
                  <a:cubicBezTo>
                    <a:pt x="4149" y="5496"/>
                    <a:pt x="4185" y="5442"/>
                    <a:pt x="4185" y="5371"/>
                  </a:cubicBezTo>
                  <a:cubicBezTo>
                    <a:pt x="4185" y="5290"/>
                    <a:pt x="4140" y="5255"/>
                    <a:pt x="4069" y="5255"/>
                  </a:cubicBezTo>
                  <a:close/>
                  <a:moveTo>
                    <a:pt x="4604" y="4702"/>
                  </a:moveTo>
                  <a:cubicBezTo>
                    <a:pt x="4595" y="4782"/>
                    <a:pt x="4640" y="4826"/>
                    <a:pt x="4720" y="4835"/>
                  </a:cubicBezTo>
                  <a:cubicBezTo>
                    <a:pt x="4800" y="4835"/>
                    <a:pt x="4845" y="4791"/>
                    <a:pt x="4845" y="4711"/>
                  </a:cubicBezTo>
                  <a:cubicBezTo>
                    <a:pt x="4845" y="4639"/>
                    <a:pt x="4800" y="4595"/>
                    <a:pt x="4729" y="4595"/>
                  </a:cubicBezTo>
                  <a:cubicBezTo>
                    <a:pt x="4657" y="4595"/>
                    <a:pt x="4613" y="4630"/>
                    <a:pt x="4604" y="4702"/>
                  </a:cubicBezTo>
                  <a:close/>
                  <a:moveTo>
                    <a:pt x="5942" y="13337"/>
                  </a:moveTo>
                  <a:cubicBezTo>
                    <a:pt x="5942" y="13417"/>
                    <a:pt x="5978" y="13462"/>
                    <a:pt x="6058" y="13471"/>
                  </a:cubicBezTo>
                  <a:cubicBezTo>
                    <a:pt x="6138" y="13471"/>
                    <a:pt x="6183" y="13426"/>
                    <a:pt x="6183" y="13346"/>
                  </a:cubicBezTo>
                  <a:cubicBezTo>
                    <a:pt x="6183" y="13275"/>
                    <a:pt x="6147" y="13230"/>
                    <a:pt x="6067" y="13221"/>
                  </a:cubicBezTo>
                  <a:cubicBezTo>
                    <a:pt x="5996" y="13230"/>
                    <a:pt x="5951" y="13257"/>
                    <a:pt x="5942" y="13337"/>
                  </a:cubicBezTo>
                  <a:close/>
                  <a:moveTo>
                    <a:pt x="3408" y="6593"/>
                  </a:moveTo>
                  <a:cubicBezTo>
                    <a:pt x="3328" y="6593"/>
                    <a:pt x="3284" y="6637"/>
                    <a:pt x="3284" y="6718"/>
                  </a:cubicBezTo>
                  <a:cubicBezTo>
                    <a:pt x="3292" y="6789"/>
                    <a:pt x="3328" y="6834"/>
                    <a:pt x="3408" y="6834"/>
                  </a:cubicBezTo>
                  <a:cubicBezTo>
                    <a:pt x="3489" y="6834"/>
                    <a:pt x="3524" y="6789"/>
                    <a:pt x="3533" y="6709"/>
                  </a:cubicBezTo>
                  <a:cubicBezTo>
                    <a:pt x="3524" y="6637"/>
                    <a:pt x="3480" y="6593"/>
                    <a:pt x="3408" y="6593"/>
                  </a:cubicBezTo>
                  <a:close/>
                  <a:moveTo>
                    <a:pt x="2722" y="7913"/>
                  </a:moveTo>
                  <a:cubicBezTo>
                    <a:pt x="2650" y="7913"/>
                    <a:pt x="2606" y="7958"/>
                    <a:pt x="2606" y="8029"/>
                  </a:cubicBezTo>
                  <a:cubicBezTo>
                    <a:pt x="2606" y="8100"/>
                    <a:pt x="2650" y="8145"/>
                    <a:pt x="2722" y="8145"/>
                  </a:cubicBezTo>
                  <a:cubicBezTo>
                    <a:pt x="2802" y="8145"/>
                    <a:pt x="2838" y="8100"/>
                    <a:pt x="2846" y="8029"/>
                  </a:cubicBezTo>
                  <a:cubicBezTo>
                    <a:pt x="2838" y="7958"/>
                    <a:pt x="2802" y="7913"/>
                    <a:pt x="2722" y="7913"/>
                  </a:cubicBezTo>
                  <a:close/>
                  <a:moveTo>
                    <a:pt x="2606" y="8680"/>
                  </a:moveTo>
                  <a:cubicBezTo>
                    <a:pt x="2606" y="8761"/>
                    <a:pt x="2650" y="8805"/>
                    <a:pt x="2722" y="8805"/>
                  </a:cubicBezTo>
                  <a:cubicBezTo>
                    <a:pt x="2793" y="8805"/>
                    <a:pt x="2838" y="8770"/>
                    <a:pt x="2846" y="8689"/>
                  </a:cubicBezTo>
                  <a:cubicBezTo>
                    <a:pt x="2846" y="8618"/>
                    <a:pt x="2802" y="8582"/>
                    <a:pt x="2730" y="8573"/>
                  </a:cubicBezTo>
                  <a:cubicBezTo>
                    <a:pt x="2659" y="8573"/>
                    <a:pt x="2615" y="8609"/>
                    <a:pt x="2606" y="8680"/>
                  </a:cubicBezTo>
                  <a:close/>
                  <a:moveTo>
                    <a:pt x="2838" y="10027"/>
                  </a:moveTo>
                  <a:cubicBezTo>
                    <a:pt x="2838" y="9956"/>
                    <a:pt x="2802" y="9920"/>
                    <a:pt x="2730" y="9911"/>
                  </a:cubicBezTo>
                  <a:cubicBezTo>
                    <a:pt x="2659" y="9911"/>
                    <a:pt x="2615" y="9956"/>
                    <a:pt x="2606" y="10027"/>
                  </a:cubicBezTo>
                  <a:cubicBezTo>
                    <a:pt x="2606" y="10099"/>
                    <a:pt x="2650" y="10134"/>
                    <a:pt x="2722" y="10152"/>
                  </a:cubicBezTo>
                  <a:cubicBezTo>
                    <a:pt x="2793" y="10143"/>
                    <a:pt x="2838" y="10099"/>
                    <a:pt x="2838" y="10027"/>
                  </a:cubicBezTo>
                  <a:close/>
                  <a:moveTo>
                    <a:pt x="4720" y="3917"/>
                  </a:moveTo>
                  <a:cubicBezTo>
                    <a:pt x="4657" y="3917"/>
                    <a:pt x="4613" y="3961"/>
                    <a:pt x="4613" y="4024"/>
                  </a:cubicBezTo>
                  <a:cubicBezTo>
                    <a:pt x="4604" y="4095"/>
                    <a:pt x="4648" y="4148"/>
                    <a:pt x="4720" y="4148"/>
                  </a:cubicBezTo>
                  <a:cubicBezTo>
                    <a:pt x="4800" y="4148"/>
                    <a:pt x="4836" y="4104"/>
                    <a:pt x="4845" y="4033"/>
                  </a:cubicBezTo>
                  <a:cubicBezTo>
                    <a:pt x="4836" y="3961"/>
                    <a:pt x="4791" y="3917"/>
                    <a:pt x="4720" y="3917"/>
                  </a:cubicBezTo>
                  <a:close/>
                  <a:moveTo>
                    <a:pt x="2838" y="7360"/>
                  </a:moveTo>
                  <a:cubicBezTo>
                    <a:pt x="2838" y="7298"/>
                    <a:pt x="2793" y="7253"/>
                    <a:pt x="2730" y="7253"/>
                  </a:cubicBezTo>
                  <a:cubicBezTo>
                    <a:pt x="2650" y="7253"/>
                    <a:pt x="2606" y="7298"/>
                    <a:pt x="2606" y="7369"/>
                  </a:cubicBezTo>
                  <a:cubicBezTo>
                    <a:pt x="2615" y="7449"/>
                    <a:pt x="2659" y="7485"/>
                    <a:pt x="2730" y="7494"/>
                  </a:cubicBezTo>
                  <a:cubicBezTo>
                    <a:pt x="2802" y="7476"/>
                    <a:pt x="2846" y="7440"/>
                    <a:pt x="2838" y="7360"/>
                  </a:cubicBezTo>
                  <a:close/>
                  <a:moveTo>
                    <a:pt x="3382" y="11259"/>
                  </a:moveTo>
                  <a:cubicBezTo>
                    <a:pt x="3310" y="11259"/>
                    <a:pt x="3275" y="11294"/>
                    <a:pt x="3266" y="11366"/>
                  </a:cubicBezTo>
                  <a:cubicBezTo>
                    <a:pt x="3266" y="11437"/>
                    <a:pt x="3310" y="11482"/>
                    <a:pt x="3382" y="11490"/>
                  </a:cubicBezTo>
                  <a:cubicBezTo>
                    <a:pt x="3453" y="11490"/>
                    <a:pt x="3489" y="11446"/>
                    <a:pt x="3507" y="11366"/>
                  </a:cubicBezTo>
                  <a:cubicBezTo>
                    <a:pt x="3489" y="11303"/>
                    <a:pt x="3453" y="11250"/>
                    <a:pt x="3382" y="11259"/>
                  </a:cubicBezTo>
                  <a:close/>
                  <a:moveTo>
                    <a:pt x="6843" y="14033"/>
                  </a:moveTo>
                  <a:cubicBezTo>
                    <a:pt x="6843" y="13953"/>
                    <a:pt x="6798" y="13908"/>
                    <a:pt x="6718" y="13917"/>
                  </a:cubicBezTo>
                  <a:cubicBezTo>
                    <a:pt x="6656" y="13917"/>
                    <a:pt x="6611" y="13962"/>
                    <a:pt x="6611" y="14024"/>
                  </a:cubicBezTo>
                  <a:cubicBezTo>
                    <a:pt x="6602" y="14095"/>
                    <a:pt x="6656" y="14140"/>
                    <a:pt x="6727" y="14149"/>
                  </a:cubicBezTo>
                  <a:cubicBezTo>
                    <a:pt x="6790" y="14140"/>
                    <a:pt x="6843" y="14104"/>
                    <a:pt x="6843" y="14033"/>
                  </a:cubicBezTo>
                  <a:close/>
                  <a:moveTo>
                    <a:pt x="2739" y="6602"/>
                  </a:moveTo>
                  <a:cubicBezTo>
                    <a:pt x="2659" y="6593"/>
                    <a:pt x="2615" y="6637"/>
                    <a:pt x="2615" y="6709"/>
                  </a:cubicBezTo>
                  <a:cubicBezTo>
                    <a:pt x="2606" y="6771"/>
                    <a:pt x="2650" y="6816"/>
                    <a:pt x="2713" y="6825"/>
                  </a:cubicBezTo>
                  <a:cubicBezTo>
                    <a:pt x="2784" y="6834"/>
                    <a:pt x="2829" y="6789"/>
                    <a:pt x="2838" y="6718"/>
                  </a:cubicBezTo>
                  <a:cubicBezTo>
                    <a:pt x="2838" y="6655"/>
                    <a:pt x="2802" y="6602"/>
                    <a:pt x="2739" y="6602"/>
                  </a:cubicBezTo>
                  <a:close/>
                  <a:moveTo>
                    <a:pt x="2730" y="9251"/>
                  </a:moveTo>
                  <a:cubicBezTo>
                    <a:pt x="2650" y="9251"/>
                    <a:pt x="2606" y="9296"/>
                    <a:pt x="2606" y="9367"/>
                  </a:cubicBezTo>
                  <a:cubicBezTo>
                    <a:pt x="2606" y="9439"/>
                    <a:pt x="2650" y="9483"/>
                    <a:pt x="2722" y="9492"/>
                  </a:cubicBezTo>
                  <a:cubicBezTo>
                    <a:pt x="2793" y="9492"/>
                    <a:pt x="2838" y="9448"/>
                    <a:pt x="2846" y="9376"/>
                  </a:cubicBezTo>
                  <a:cubicBezTo>
                    <a:pt x="2838" y="9305"/>
                    <a:pt x="2802" y="9251"/>
                    <a:pt x="2730" y="9251"/>
                  </a:cubicBezTo>
                  <a:close/>
                  <a:moveTo>
                    <a:pt x="5264" y="13346"/>
                  </a:moveTo>
                  <a:cubicBezTo>
                    <a:pt x="5264" y="13426"/>
                    <a:pt x="5309" y="13462"/>
                    <a:pt x="5389" y="13462"/>
                  </a:cubicBezTo>
                  <a:cubicBezTo>
                    <a:pt x="5460" y="13462"/>
                    <a:pt x="5505" y="13417"/>
                    <a:pt x="5505" y="13346"/>
                  </a:cubicBezTo>
                  <a:cubicBezTo>
                    <a:pt x="5496" y="13275"/>
                    <a:pt x="5451" y="13239"/>
                    <a:pt x="5380" y="13230"/>
                  </a:cubicBezTo>
                  <a:cubicBezTo>
                    <a:pt x="5309" y="13239"/>
                    <a:pt x="5264" y="13275"/>
                    <a:pt x="5264" y="13346"/>
                  </a:cubicBezTo>
                  <a:close/>
                  <a:moveTo>
                    <a:pt x="4060" y="4595"/>
                  </a:moveTo>
                  <a:cubicBezTo>
                    <a:pt x="3988" y="4603"/>
                    <a:pt x="3953" y="4648"/>
                    <a:pt x="3953" y="4711"/>
                  </a:cubicBezTo>
                  <a:cubicBezTo>
                    <a:pt x="3953" y="4782"/>
                    <a:pt x="3997" y="4826"/>
                    <a:pt x="4069" y="4826"/>
                  </a:cubicBezTo>
                  <a:cubicBezTo>
                    <a:pt x="4140" y="4826"/>
                    <a:pt x="4176" y="4782"/>
                    <a:pt x="4185" y="4702"/>
                  </a:cubicBezTo>
                  <a:cubicBezTo>
                    <a:pt x="4167" y="4639"/>
                    <a:pt x="4131" y="4595"/>
                    <a:pt x="4060" y="4595"/>
                  </a:cubicBezTo>
                  <a:close/>
                  <a:moveTo>
                    <a:pt x="3408" y="5255"/>
                  </a:moveTo>
                  <a:cubicBezTo>
                    <a:pt x="3337" y="5255"/>
                    <a:pt x="3292" y="5299"/>
                    <a:pt x="3292" y="5371"/>
                  </a:cubicBezTo>
                  <a:cubicBezTo>
                    <a:pt x="3292" y="5442"/>
                    <a:pt x="3337" y="5487"/>
                    <a:pt x="3400" y="5487"/>
                  </a:cubicBezTo>
                  <a:cubicBezTo>
                    <a:pt x="3471" y="5496"/>
                    <a:pt x="3516" y="5442"/>
                    <a:pt x="3524" y="5380"/>
                  </a:cubicBezTo>
                  <a:cubicBezTo>
                    <a:pt x="3516" y="5299"/>
                    <a:pt x="3480" y="5255"/>
                    <a:pt x="3408" y="5255"/>
                  </a:cubicBezTo>
                  <a:close/>
                  <a:moveTo>
                    <a:pt x="6058" y="3256"/>
                  </a:moveTo>
                  <a:cubicBezTo>
                    <a:pt x="5987" y="3256"/>
                    <a:pt x="5942" y="3301"/>
                    <a:pt x="5951" y="3372"/>
                  </a:cubicBezTo>
                  <a:cubicBezTo>
                    <a:pt x="5951" y="3453"/>
                    <a:pt x="5996" y="3488"/>
                    <a:pt x="6067" y="3488"/>
                  </a:cubicBezTo>
                  <a:cubicBezTo>
                    <a:pt x="6147" y="3488"/>
                    <a:pt x="6183" y="3444"/>
                    <a:pt x="6183" y="3363"/>
                  </a:cubicBezTo>
                  <a:cubicBezTo>
                    <a:pt x="6174" y="3292"/>
                    <a:pt x="6138" y="3247"/>
                    <a:pt x="6058" y="3256"/>
                  </a:cubicBezTo>
                  <a:close/>
                  <a:moveTo>
                    <a:pt x="5496" y="3372"/>
                  </a:moveTo>
                  <a:cubicBezTo>
                    <a:pt x="5496" y="3301"/>
                    <a:pt x="5451" y="3256"/>
                    <a:pt x="5380" y="3256"/>
                  </a:cubicBezTo>
                  <a:cubicBezTo>
                    <a:pt x="5318" y="3256"/>
                    <a:pt x="5273" y="3301"/>
                    <a:pt x="5273" y="3372"/>
                  </a:cubicBezTo>
                  <a:cubicBezTo>
                    <a:pt x="5273" y="3444"/>
                    <a:pt x="5318" y="3479"/>
                    <a:pt x="5389" y="3488"/>
                  </a:cubicBezTo>
                  <a:cubicBezTo>
                    <a:pt x="5451" y="3479"/>
                    <a:pt x="5496" y="3444"/>
                    <a:pt x="5496" y="3372"/>
                  </a:cubicBezTo>
                  <a:close/>
                  <a:moveTo>
                    <a:pt x="2615" y="10688"/>
                  </a:moveTo>
                  <a:cubicBezTo>
                    <a:pt x="2615" y="10759"/>
                    <a:pt x="2659" y="10804"/>
                    <a:pt x="2722" y="10804"/>
                  </a:cubicBezTo>
                  <a:cubicBezTo>
                    <a:pt x="2793" y="10804"/>
                    <a:pt x="2838" y="10759"/>
                    <a:pt x="2838" y="10688"/>
                  </a:cubicBezTo>
                  <a:cubicBezTo>
                    <a:pt x="2838" y="10616"/>
                    <a:pt x="2793" y="10581"/>
                    <a:pt x="2722" y="10572"/>
                  </a:cubicBezTo>
                  <a:cubicBezTo>
                    <a:pt x="2659" y="10581"/>
                    <a:pt x="2615" y="10625"/>
                    <a:pt x="2615" y="10688"/>
                  </a:cubicBezTo>
                  <a:close/>
                  <a:moveTo>
                    <a:pt x="3400" y="4603"/>
                  </a:moveTo>
                  <a:cubicBezTo>
                    <a:pt x="3337" y="4603"/>
                    <a:pt x="3301" y="4648"/>
                    <a:pt x="3301" y="4711"/>
                  </a:cubicBezTo>
                  <a:cubicBezTo>
                    <a:pt x="3292" y="4782"/>
                    <a:pt x="3337" y="4826"/>
                    <a:pt x="3408" y="4826"/>
                  </a:cubicBezTo>
                  <a:cubicBezTo>
                    <a:pt x="3480" y="4826"/>
                    <a:pt x="3516" y="4773"/>
                    <a:pt x="3516" y="4711"/>
                  </a:cubicBezTo>
                  <a:cubicBezTo>
                    <a:pt x="3507" y="4639"/>
                    <a:pt x="3471" y="4603"/>
                    <a:pt x="3400" y="4603"/>
                  </a:cubicBezTo>
                  <a:close/>
                  <a:moveTo>
                    <a:pt x="4069" y="13239"/>
                  </a:moveTo>
                  <a:cubicBezTo>
                    <a:pt x="4006" y="13239"/>
                    <a:pt x="3962" y="13284"/>
                    <a:pt x="3962" y="13346"/>
                  </a:cubicBezTo>
                  <a:cubicBezTo>
                    <a:pt x="3962" y="13408"/>
                    <a:pt x="3997" y="13453"/>
                    <a:pt x="4060" y="13453"/>
                  </a:cubicBezTo>
                  <a:cubicBezTo>
                    <a:pt x="4131" y="13453"/>
                    <a:pt x="4167" y="13417"/>
                    <a:pt x="4176" y="13346"/>
                  </a:cubicBezTo>
                  <a:cubicBezTo>
                    <a:pt x="4167" y="13284"/>
                    <a:pt x="4131" y="13239"/>
                    <a:pt x="4069" y="13239"/>
                  </a:cubicBezTo>
                  <a:close/>
                  <a:moveTo>
                    <a:pt x="4738" y="13239"/>
                  </a:moveTo>
                  <a:cubicBezTo>
                    <a:pt x="4666" y="13230"/>
                    <a:pt x="4622" y="13275"/>
                    <a:pt x="4613" y="13337"/>
                  </a:cubicBezTo>
                  <a:cubicBezTo>
                    <a:pt x="4604" y="13408"/>
                    <a:pt x="4648" y="13453"/>
                    <a:pt x="4720" y="13462"/>
                  </a:cubicBezTo>
                  <a:cubicBezTo>
                    <a:pt x="4791" y="13462"/>
                    <a:pt x="4827" y="13417"/>
                    <a:pt x="4836" y="13355"/>
                  </a:cubicBezTo>
                  <a:cubicBezTo>
                    <a:pt x="4836" y="13284"/>
                    <a:pt x="4800" y="13239"/>
                    <a:pt x="4738" y="13239"/>
                  </a:cubicBezTo>
                  <a:close/>
                  <a:moveTo>
                    <a:pt x="3953" y="12686"/>
                  </a:moveTo>
                  <a:cubicBezTo>
                    <a:pt x="3953" y="12757"/>
                    <a:pt x="3997" y="12802"/>
                    <a:pt x="4069" y="12802"/>
                  </a:cubicBezTo>
                  <a:cubicBezTo>
                    <a:pt x="4140" y="12802"/>
                    <a:pt x="4176" y="12757"/>
                    <a:pt x="4176" y="12695"/>
                  </a:cubicBezTo>
                  <a:cubicBezTo>
                    <a:pt x="4185" y="12615"/>
                    <a:pt x="4131" y="12579"/>
                    <a:pt x="4060" y="12570"/>
                  </a:cubicBezTo>
                  <a:cubicBezTo>
                    <a:pt x="3997" y="12579"/>
                    <a:pt x="3953" y="12615"/>
                    <a:pt x="3953" y="12686"/>
                  </a:cubicBezTo>
                  <a:moveTo>
                    <a:pt x="5951" y="14024"/>
                  </a:moveTo>
                  <a:cubicBezTo>
                    <a:pt x="5951" y="14095"/>
                    <a:pt x="5996" y="14140"/>
                    <a:pt x="6067" y="14140"/>
                  </a:cubicBezTo>
                  <a:cubicBezTo>
                    <a:pt x="6138" y="14149"/>
                    <a:pt x="6183" y="14095"/>
                    <a:pt x="6183" y="14024"/>
                  </a:cubicBezTo>
                  <a:cubicBezTo>
                    <a:pt x="6183" y="13962"/>
                    <a:pt x="6129" y="13926"/>
                    <a:pt x="6067" y="13917"/>
                  </a:cubicBezTo>
                  <a:cubicBezTo>
                    <a:pt x="6004" y="13917"/>
                    <a:pt x="5960" y="13953"/>
                    <a:pt x="5951" y="14024"/>
                  </a:cubicBezTo>
                  <a:moveTo>
                    <a:pt x="3498" y="12035"/>
                  </a:moveTo>
                  <a:cubicBezTo>
                    <a:pt x="3498" y="11963"/>
                    <a:pt x="3453" y="11919"/>
                    <a:pt x="3382" y="11919"/>
                  </a:cubicBezTo>
                  <a:cubicBezTo>
                    <a:pt x="3310" y="11919"/>
                    <a:pt x="3275" y="11963"/>
                    <a:pt x="3275" y="12035"/>
                  </a:cubicBezTo>
                  <a:cubicBezTo>
                    <a:pt x="3275" y="12097"/>
                    <a:pt x="3319" y="12133"/>
                    <a:pt x="3382" y="12142"/>
                  </a:cubicBezTo>
                  <a:cubicBezTo>
                    <a:pt x="3444" y="12133"/>
                    <a:pt x="3498" y="12097"/>
                    <a:pt x="3498" y="12035"/>
                  </a:cubicBezTo>
                  <a:close/>
                  <a:moveTo>
                    <a:pt x="2838" y="6031"/>
                  </a:moveTo>
                  <a:cubicBezTo>
                    <a:pt x="2838" y="5968"/>
                    <a:pt x="2793" y="5924"/>
                    <a:pt x="2730" y="5915"/>
                  </a:cubicBezTo>
                  <a:cubicBezTo>
                    <a:pt x="2659" y="5915"/>
                    <a:pt x="2615" y="5959"/>
                    <a:pt x="2615" y="6031"/>
                  </a:cubicBezTo>
                  <a:cubicBezTo>
                    <a:pt x="2615" y="6102"/>
                    <a:pt x="2659" y="6138"/>
                    <a:pt x="2722" y="6147"/>
                  </a:cubicBezTo>
                  <a:cubicBezTo>
                    <a:pt x="2793" y="6138"/>
                    <a:pt x="2838" y="6102"/>
                    <a:pt x="2838" y="6031"/>
                  </a:cubicBezTo>
                  <a:close/>
                  <a:moveTo>
                    <a:pt x="4060" y="3917"/>
                  </a:moveTo>
                  <a:cubicBezTo>
                    <a:pt x="3997" y="3925"/>
                    <a:pt x="3953" y="3970"/>
                    <a:pt x="3953" y="4033"/>
                  </a:cubicBezTo>
                  <a:cubicBezTo>
                    <a:pt x="3953" y="4095"/>
                    <a:pt x="3997" y="4140"/>
                    <a:pt x="4069" y="4140"/>
                  </a:cubicBezTo>
                  <a:cubicBezTo>
                    <a:pt x="4131" y="4140"/>
                    <a:pt x="4167" y="4095"/>
                    <a:pt x="4176" y="4024"/>
                  </a:cubicBezTo>
                  <a:cubicBezTo>
                    <a:pt x="4167" y="3961"/>
                    <a:pt x="4131" y="3917"/>
                    <a:pt x="4060" y="3917"/>
                  </a:cubicBezTo>
                  <a:close/>
                  <a:moveTo>
                    <a:pt x="4613" y="3372"/>
                  </a:moveTo>
                  <a:cubicBezTo>
                    <a:pt x="4613" y="3435"/>
                    <a:pt x="4657" y="3479"/>
                    <a:pt x="4720" y="3479"/>
                  </a:cubicBezTo>
                  <a:cubicBezTo>
                    <a:pt x="4782" y="3488"/>
                    <a:pt x="4836" y="3444"/>
                    <a:pt x="4836" y="3372"/>
                  </a:cubicBezTo>
                  <a:cubicBezTo>
                    <a:pt x="4836" y="3310"/>
                    <a:pt x="4791" y="3274"/>
                    <a:pt x="4720" y="3256"/>
                  </a:cubicBezTo>
                  <a:cubicBezTo>
                    <a:pt x="4657" y="3274"/>
                    <a:pt x="4613" y="3301"/>
                    <a:pt x="4613" y="3372"/>
                  </a:cubicBezTo>
                  <a:close/>
                  <a:moveTo>
                    <a:pt x="5380" y="13917"/>
                  </a:moveTo>
                  <a:cubicBezTo>
                    <a:pt x="5318" y="13917"/>
                    <a:pt x="5273" y="13962"/>
                    <a:pt x="5273" y="14033"/>
                  </a:cubicBezTo>
                  <a:cubicBezTo>
                    <a:pt x="5273" y="14095"/>
                    <a:pt x="5318" y="14140"/>
                    <a:pt x="5380" y="14140"/>
                  </a:cubicBezTo>
                  <a:cubicBezTo>
                    <a:pt x="5442" y="14140"/>
                    <a:pt x="5487" y="14095"/>
                    <a:pt x="5496" y="14033"/>
                  </a:cubicBezTo>
                  <a:cubicBezTo>
                    <a:pt x="5487" y="13962"/>
                    <a:pt x="5451" y="13917"/>
                    <a:pt x="5380" y="13917"/>
                  </a:cubicBezTo>
                  <a:close/>
                  <a:moveTo>
                    <a:pt x="6834" y="14693"/>
                  </a:moveTo>
                  <a:cubicBezTo>
                    <a:pt x="6834" y="14622"/>
                    <a:pt x="6790" y="14577"/>
                    <a:pt x="6727" y="14577"/>
                  </a:cubicBezTo>
                  <a:cubicBezTo>
                    <a:pt x="6656" y="14586"/>
                    <a:pt x="6611" y="14631"/>
                    <a:pt x="6620" y="14693"/>
                  </a:cubicBezTo>
                  <a:cubicBezTo>
                    <a:pt x="6620" y="14756"/>
                    <a:pt x="6665" y="14791"/>
                    <a:pt x="6727" y="14800"/>
                  </a:cubicBezTo>
                  <a:cubicBezTo>
                    <a:pt x="6790" y="14791"/>
                    <a:pt x="6834" y="14756"/>
                    <a:pt x="6834" y="14693"/>
                  </a:cubicBezTo>
                  <a:close/>
                  <a:moveTo>
                    <a:pt x="2061" y="7476"/>
                  </a:moveTo>
                  <a:cubicBezTo>
                    <a:pt x="2133" y="7476"/>
                    <a:pt x="2177" y="7440"/>
                    <a:pt x="2177" y="7369"/>
                  </a:cubicBezTo>
                  <a:cubicBezTo>
                    <a:pt x="2168" y="7298"/>
                    <a:pt x="2124" y="7262"/>
                    <a:pt x="2061" y="7262"/>
                  </a:cubicBezTo>
                  <a:cubicBezTo>
                    <a:pt x="1999" y="7271"/>
                    <a:pt x="1963" y="7315"/>
                    <a:pt x="1954" y="7369"/>
                  </a:cubicBezTo>
                  <a:cubicBezTo>
                    <a:pt x="1963" y="7431"/>
                    <a:pt x="1999" y="7476"/>
                    <a:pt x="2061" y="7476"/>
                  </a:cubicBezTo>
                  <a:close/>
                  <a:moveTo>
                    <a:pt x="6727" y="2596"/>
                  </a:moveTo>
                  <a:cubicBezTo>
                    <a:pt x="6665" y="2596"/>
                    <a:pt x="6611" y="2641"/>
                    <a:pt x="6611" y="2703"/>
                  </a:cubicBezTo>
                  <a:cubicBezTo>
                    <a:pt x="6611" y="2784"/>
                    <a:pt x="6656" y="2828"/>
                    <a:pt x="6727" y="2828"/>
                  </a:cubicBezTo>
                  <a:cubicBezTo>
                    <a:pt x="6798" y="2828"/>
                    <a:pt x="6834" y="2775"/>
                    <a:pt x="6843" y="2712"/>
                  </a:cubicBezTo>
                  <a:cubicBezTo>
                    <a:pt x="6834" y="2650"/>
                    <a:pt x="6798" y="2605"/>
                    <a:pt x="6727" y="2596"/>
                  </a:cubicBezTo>
                  <a:close/>
                  <a:moveTo>
                    <a:pt x="18" y="10688"/>
                  </a:moveTo>
                  <a:cubicBezTo>
                    <a:pt x="18" y="10723"/>
                    <a:pt x="36" y="10741"/>
                    <a:pt x="72" y="10741"/>
                  </a:cubicBezTo>
                  <a:cubicBezTo>
                    <a:pt x="108" y="10741"/>
                    <a:pt x="117" y="10714"/>
                    <a:pt x="117" y="10688"/>
                  </a:cubicBezTo>
                  <a:cubicBezTo>
                    <a:pt x="117" y="10652"/>
                    <a:pt x="99" y="10634"/>
                    <a:pt x="63" y="10634"/>
                  </a:cubicBezTo>
                  <a:cubicBezTo>
                    <a:pt x="36" y="10643"/>
                    <a:pt x="18" y="10652"/>
                    <a:pt x="18" y="10688"/>
                  </a:cubicBezTo>
                  <a:close/>
                  <a:moveTo>
                    <a:pt x="117" y="11366"/>
                  </a:moveTo>
                  <a:cubicBezTo>
                    <a:pt x="108" y="11339"/>
                    <a:pt x="99" y="11321"/>
                    <a:pt x="72" y="11321"/>
                  </a:cubicBezTo>
                  <a:cubicBezTo>
                    <a:pt x="36" y="11321"/>
                    <a:pt x="18" y="11339"/>
                    <a:pt x="18" y="11374"/>
                  </a:cubicBezTo>
                  <a:cubicBezTo>
                    <a:pt x="18" y="11401"/>
                    <a:pt x="36" y="11419"/>
                    <a:pt x="63" y="11419"/>
                  </a:cubicBezTo>
                  <a:cubicBezTo>
                    <a:pt x="99" y="11419"/>
                    <a:pt x="117" y="11401"/>
                    <a:pt x="117" y="11366"/>
                  </a:cubicBezTo>
                  <a:close/>
                  <a:moveTo>
                    <a:pt x="1357" y="3372"/>
                  </a:moveTo>
                  <a:cubicBezTo>
                    <a:pt x="1357" y="3408"/>
                    <a:pt x="1374" y="3426"/>
                    <a:pt x="1410" y="3426"/>
                  </a:cubicBezTo>
                  <a:cubicBezTo>
                    <a:pt x="1446" y="3417"/>
                    <a:pt x="1464" y="3399"/>
                    <a:pt x="1455" y="3363"/>
                  </a:cubicBezTo>
                  <a:cubicBezTo>
                    <a:pt x="1455" y="3337"/>
                    <a:pt x="1437" y="3319"/>
                    <a:pt x="1410" y="3319"/>
                  </a:cubicBezTo>
                  <a:cubicBezTo>
                    <a:pt x="1374" y="3319"/>
                    <a:pt x="1357" y="3337"/>
                    <a:pt x="1357" y="3372"/>
                  </a:cubicBezTo>
                  <a:close/>
                  <a:moveTo>
                    <a:pt x="5380" y="16638"/>
                  </a:moveTo>
                  <a:cubicBezTo>
                    <a:pt x="5353" y="16638"/>
                    <a:pt x="5335" y="16656"/>
                    <a:pt x="5335" y="16682"/>
                  </a:cubicBezTo>
                  <a:cubicBezTo>
                    <a:pt x="5335" y="16709"/>
                    <a:pt x="5344" y="16736"/>
                    <a:pt x="5380" y="16736"/>
                  </a:cubicBezTo>
                  <a:cubicBezTo>
                    <a:pt x="5416" y="16736"/>
                    <a:pt x="5434" y="16718"/>
                    <a:pt x="5434" y="16691"/>
                  </a:cubicBezTo>
                  <a:cubicBezTo>
                    <a:pt x="5434" y="16656"/>
                    <a:pt x="5416" y="16638"/>
                    <a:pt x="5380" y="16638"/>
                  </a:cubicBezTo>
                  <a:close/>
                  <a:moveTo>
                    <a:pt x="2017" y="2703"/>
                  </a:moveTo>
                  <a:cubicBezTo>
                    <a:pt x="2008" y="2739"/>
                    <a:pt x="2026" y="2757"/>
                    <a:pt x="2052" y="2766"/>
                  </a:cubicBezTo>
                  <a:cubicBezTo>
                    <a:pt x="2088" y="2766"/>
                    <a:pt x="2115" y="2757"/>
                    <a:pt x="2115" y="2712"/>
                  </a:cubicBezTo>
                  <a:cubicBezTo>
                    <a:pt x="2115" y="2685"/>
                    <a:pt x="2106" y="2668"/>
                    <a:pt x="2070" y="2659"/>
                  </a:cubicBezTo>
                  <a:cubicBezTo>
                    <a:pt x="2044" y="2659"/>
                    <a:pt x="2017" y="2677"/>
                    <a:pt x="2017" y="2703"/>
                  </a:cubicBezTo>
                  <a:close/>
                  <a:moveTo>
                    <a:pt x="6112" y="54"/>
                  </a:moveTo>
                  <a:cubicBezTo>
                    <a:pt x="6112" y="27"/>
                    <a:pt x="6103" y="9"/>
                    <a:pt x="6076" y="9"/>
                  </a:cubicBezTo>
                  <a:cubicBezTo>
                    <a:pt x="6040" y="0"/>
                    <a:pt x="6022" y="18"/>
                    <a:pt x="6022" y="54"/>
                  </a:cubicBezTo>
                  <a:cubicBezTo>
                    <a:pt x="6013" y="81"/>
                    <a:pt x="6031" y="98"/>
                    <a:pt x="6067" y="98"/>
                  </a:cubicBezTo>
                  <a:cubicBezTo>
                    <a:pt x="6094" y="98"/>
                    <a:pt x="6112" y="81"/>
                    <a:pt x="6112" y="54"/>
                  </a:cubicBezTo>
                  <a:close/>
                  <a:moveTo>
                    <a:pt x="6727" y="0"/>
                  </a:moveTo>
                  <a:cubicBezTo>
                    <a:pt x="6700" y="0"/>
                    <a:pt x="6674" y="9"/>
                    <a:pt x="6674" y="45"/>
                  </a:cubicBezTo>
                  <a:cubicBezTo>
                    <a:pt x="6674" y="81"/>
                    <a:pt x="6682" y="107"/>
                    <a:pt x="6727" y="107"/>
                  </a:cubicBezTo>
                  <a:cubicBezTo>
                    <a:pt x="6754" y="107"/>
                    <a:pt x="6772" y="89"/>
                    <a:pt x="6781" y="54"/>
                  </a:cubicBezTo>
                  <a:cubicBezTo>
                    <a:pt x="6772" y="27"/>
                    <a:pt x="6763" y="9"/>
                    <a:pt x="6727" y="0"/>
                  </a:cubicBezTo>
                  <a:close/>
                  <a:moveTo>
                    <a:pt x="72" y="5977"/>
                  </a:moveTo>
                  <a:cubicBezTo>
                    <a:pt x="45" y="5977"/>
                    <a:pt x="18" y="5986"/>
                    <a:pt x="18" y="6022"/>
                  </a:cubicBezTo>
                  <a:cubicBezTo>
                    <a:pt x="10" y="6058"/>
                    <a:pt x="27" y="6075"/>
                    <a:pt x="63" y="6084"/>
                  </a:cubicBezTo>
                  <a:cubicBezTo>
                    <a:pt x="99" y="6084"/>
                    <a:pt x="117" y="6067"/>
                    <a:pt x="117" y="6031"/>
                  </a:cubicBezTo>
                  <a:cubicBezTo>
                    <a:pt x="117" y="6004"/>
                    <a:pt x="108" y="5986"/>
                    <a:pt x="72" y="5977"/>
                  </a:cubicBezTo>
                  <a:close/>
                  <a:moveTo>
                    <a:pt x="777" y="12695"/>
                  </a:moveTo>
                  <a:cubicBezTo>
                    <a:pt x="777" y="12668"/>
                    <a:pt x="768" y="12641"/>
                    <a:pt x="732" y="12641"/>
                  </a:cubicBezTo>
                  <a:cubicBezTo>
                    <a:pt x="696" y="12632"/>
                    <a:pt x="679" y="12650"/>
                    <a:pt x="670" y="12686"/>
                  </a:cubicBezTo>
                  <a:cubicBezTo>
                    <a:pt x="670" y="12722"/>
                    <a:pt x="688" y="12739"/>
                    <a:pt x="723" y="12739"/>
                  </a:cubicBezTo>
                  <a:cubicBezTo>
                    <a:pt x="750" y="12739"/>
                    <a:pt x="777" y="12730"/>
                    <a:pt x="777" y="12695"/>
                  </a:cubicBezTo>
                  <a:close/>
                  <a:moveTo>
                    <a:pt x="4720" y="767"/>
                  </a:moveTo>
                  <a:cubicBezTo>
                    <a:pt x="4764" y="767"/>
                    <a:pt x="4782" y="741"/>
                    <a:pt x="4773" y="705"/>
                  </a:cubicBezTo>
                  <a:cubicBezTo>
                    <a:pt x="4773" y="678"/>
                    <a:pt x="4756" y="660"/>
                    <a:pt x="4720" y="660"/>
                  </a:cubicBezTo>
                  <a:cubicBezTo>
                    <a:pt x="4693" y="660"/>
                    <a:pt x="4675" y="687"/>
                    <a:pt x="4675" y="714"/>
                  </a:cubicBezTo>
                  <a:cubicBezTo>
                    <a:pt x="4675" y="750"/>
                    <a:pt x="4693" y="767"/>
                    <a:pt x="4720" y="767"/>
                  </a:cubicBezTo>
                  <a:close/>
                  <a:moveTo>
                    <a:pt x="2061" y="14738"/>
                  </a:moveTo>
                  <a:cubicBezTo>
                    <a:pt x="2088" y="14738"/>
                    <a:pt x="2106" y="14720"/>
                    <a:pt x="2115" y="14702"/>
                  </a:cubicBezTo>
                  <a:cubicBezTo>
                    <a:pt x="2115" y="14666"/>
                    <a:pt x="2106" y="14649"/>
                    <a:pt x="2070" y="14640"/>
                  </a:cubicBezTo>
                  <a:cubicBezTo>
                    <a:pt x="2044" y="14640"/>
                    <a:pt x="2026" y="14649"/>
                    <a:pt x="2017" y="14684"/>
                  </a:cubicBezTo>
                  <a:cubicBezTo>
                    <a:pt x="2017" y="14711"/>
                    <a:pt x="2035" y="14738"/>
                    <a:pt x="2061" y="14738"/>
                  </a:cubicBezTo>
                  <a:close/>
                  <a:moveTo>
                    <a:pt x="2730" y="1999"/>
                  </a:moveTo>
                  <a:cubicBezTo>
                    <a:pt x="2704" y="1999"/>
                    <a:pt x="2677" y="2016"/>
                    <a:pt x="2677" y="2043"/>
                  </a:cubicBezTo>
                  <a:cubicBezTo>
                    <a:pt x="2668" y="2079"/>
                    <a:pt x="2686" y="2106"/>
                    <a:pt x="2722" y="2106"/>
                  </a:cubicBezTo>
                  <a:cubicBezTo>
                    <a:pt x="2757" y="2106"/>
                    <a:pt x="2775" y="2088"/>
                    <a:pt x="2775" y="2061"/>
                  </a:cubicBezTo>
                  <a:cubicBezTo>
                    <a:pt x="2775" y="2025"/>
                    <a:pt x="2766" y="2007"/>
                    <a:pt x="2730" y="1999"/>
                  </a:cubicBezTo>
                  <a:close/>
                  <a:moveTo>
                    <a:pt x="4069" y="15978"/>
                  </a:moveTo>
                  <a:cubicBezTo>
                    <a:pt x="4042" y="15978"/>
                    <a:pt x="4015" y="15987"/>
                    <a:pt x="4015" y="16022"/>
                  </a:cubicBezTo>
                  <a:cubicBezTo>
                    <a:pt x="4015" y="16058"/>
                    <a:pt x="4024" y="16076"/>
                    <a:pt x="4069" y="16085"/>
                  </a:cubicBezTo>
                  <a:cubicBezTo>
                    <a:pt x="4095" y="16085"/>
                    <a:pt x="4113" y="16067"/>
                    <a:pt x="4122" y="16031"/>
                  </a:cubicBezTo>
                  <a:cubicBezTo>
                    <a:pt x="4122" y="16004"/>
                    <a:pt x="4104" y="15978"/>
                    <a:pt x="4069" y="15978"/>
                  </a:cubicBezTo>
                  <a:close/>
                  <a:moveTo>
                    <a:pt x="3453" y="1374"/>
                  </a:moveTo>
                  <a:cubicBezTo>
                    <a:pt x="3453" y="1347"/>
                    <a:pt x="3444" y="1329"/>
                    <a:pt x="3417" y="1329"/>
                  </a:cubicBezTo>
                  <a:cubicBezTo>
                    <a:pt x="3391" y="1321"/>
                    <a:pt x="3364" y="1329"/>
                    <a:pt x="3364" y="1365"/>
                  </a:cubicBezTo>
                  <a:cubicBezTo>
                    <a:pt x="3355" y="1392"/>
                    <a:pt x="3373" y="1419"/>
                    <a:pt x="3400" y="1419"/>
                  </a:cubicBezTo>
                  <a:cubicBezTo>
                    <a:pt x="3435" y="1419"/>
                    <a:pt x="3453" y="1410"/>
                    <a:pt x="3453" y="1374"/>
                  </a:cubicBezTo>
                  <a:close/>
                  <a:moveTo>
                    <a:pt x="72" y="6655"/>
                  </a:moveTo>
                  <a:cubicBezTo>
                    <a:pt x="36" y="6646"/>
                    <a:pt x="10" y="6673"/>
                    <a:pt x="10" y="6709"/>
                  </a:cubicBezTo>
                  <a:cubicBezTo>
                    <a:pt x="1" y="6744"/>
                    <a:pt x="27" y="6771"/>
                    <a:pt x="72" y="6771"/>
                  </a:cubicBezTo>
                  <a:cubicBezTo>
                    <a:pt x="99" y="6771"/>
                    <a:pt x="126" y="6744"/>
                    <a:pt x="126" y="6709"/>
                  </a:cubicBezTo>
                  <a:cubicBezTo>
                    <a:pt x="126" y="6682"/>
                    <a:pt x="108" y="6655"/>
                    <a:pt x="72" y="6655"/>
                  </a:cubicBezTo>
                  <a:close/>
                  <a:moveTo>
                    <a:pt x="3391" y="15291"/>
                  </a:moveTo>
                  <a:cubicBezTo>
                    <a:pt x="3355" y="15282"/>
                    <a:pt x="3328" y="15300"/>
                    <a:pt x="3328" y="15335"/>
                  </a:cubicBezTo>
                  <a:cubicBezTo>
                    <a:pt x="3319" y="15380"/>
                    <a:pt x="3346" y="15407"/>
                    <a:pt x="3382" y="15407"/>
                  </a:cubicBezTo>
                  <a:cubicBezTo>
                    <a:pt x="3417" y="15407"/>
                    <a:pt x="3435" y="15389"/>
                    <a:pt x="3444" y="15353"/>
                  </a:cubicBezTo>
                  <a:cubicBezTo>
                    <a:pt x="3444" y="15318"/>
                    <a:pt x="3426" y="15291"/>
                    <a:pt x="3391" y="15291"/>
                  </a:cubicBezTo>
                  <a:close/>
                  <a:moveTo>
                    <a:pt x="126" y="10036"/>
                  </a:moveTo>
                  <a:cubicBezTo>
                    <a:pt x="134" y="10001"/>
                    <a:pt x="108" y="9974"/>
                    <a:pt x="72" y="9974"/>
                  </a:cubicBezTo>
                  <a:cubicBezTo>
                    <a:pt x="36" y="9965"/>
                    <a:pt x="10" y="9992"/>
                    <a:pt x="10" y="10027"/>
                  </a:cubicBezTo>
                  <a:cubicBezTo>
                    <a:pt x="10" y="10063"/>
                    <a:pt x="27" y="10081"/>
                    <a:pt x="72" y="10090"/>
                  </a:cubicBezTo>
                  <a:cubicBezTo>
                    <a:pt x="99" y="10090"/>
                    <a:pt x="126" y="10072"/>
                    <a:pt x="126" y="10036"/>
                  </a:cubicBezTo>
                  <a:close/>
                  <a:moveTo>
                    <a:pt x="661" y="4711"/>
                  </a:moveTo>
                  <a:cubicBezTo>
                    <a:pt x="670" y="4755"/>
                    <a:pt x="696" y="4782"/>
                    <a:pt x="732" y="4773"/>
                  </a:cubicBezTo>
                  <a:cubicBezTo>
                    <a:pt x="768" y="4764"/>
                    <a:pt x="786" y="4746"/>
                    <a:pt x="786" y="4711"/>
                  </a:cubicBezTo>
                  <a:cubicBezTo>
                    <a:pt x="777" y="4675"/>
                    <a:pt x="759" y="4657"/>
                    <a:pt x="723" y="4648"/>
                  </a:cubicBezTo>
                  <a:cubicBezTo>
                    <a:pt x="688" y="4657"/>
                    <a:pt x="661" y="4675"/>
                    <a:pt x="661" y="4711"/>
                  </a:cubicBezTo>
                  <a:close/>
                  <a:moveTo>
                    <a:pt x="1410" y="13284"/>
                  </a:moveTo>
                  <a:cubicBezTo>
                    <a:pt x="1374" y="13284"/>
                    <a:pt x="1357" y="13301"/>
                    <a:pt x="1348" y="13337"/>
                  </a:cubicBezTo>
                  <a:cubicBezTo>
                    <a:pt x="1339" y="13382"/>
                    <a:pt x="1366" y="13408"/>
                    <a:pt x="1410" y="13408"/>
                  </a:cubicBezTo>
                  <a:cubicBezTo>
                    <a:pt x="1446" y="13408"/>
                    <a:pt x="1464" y="13382"/>
                    <a:pt x="1473" y="13346"/>
                  </a:cubicBezTo>
                  <a:cubicBezTo>
                    <a:pt x="1464" y="13319"/>
                    <a:pt x="1446" y="13293"/>
                    <a:pt x="1410" y="13284"/>
                  </a:cubicBezTo>
                  <a:close/>
                  <a:moveTo>
                    <a:pt x="6129" y="16682"/>
                  </a:moveTo>
                  <a:cubicBezTo>
                    <a:pt x="6120" y="16647"/>
                    <a:pt x="6094" y="16620"/>
                    <a:pt x="6058" y="16629"/>
                  </a:cubicBezTo>
                  <a:cubicBezTo>
                    <a:pt x="6022" y="16638"/>
                    <a:pt x="6004" y="16665"/>
                    <a:pt x="6004" y="16700"/>
                  </a:cubicBezTo>
                  <a:cubicBezTo>
                    <a:pt x="6013" y="16727"/>
                    <a:pt x="6031" y="16745"/>
                    <a:pt x="6067" y="16754"/>
                  </a:cubicBezTo>
                  <a:cubicBezTo>
                    <a:pt x="6103" y="16745"/>
                    <a:pt x="6129" y="16718"/>
                    <a:pt x="6129" y="16682"/>
                  </a:cubicBezTo>
                  <a:close/>
                  <a:moveTo>
                    <a:pt x="2722" y="2784"/>
                  </a:moveTo>
                  <a:cubicBezTo>
                    <a:pt x="2766" y="2784"/>
                    <a:pt x="2793" y="2766"/>
                    <a:pt x="2793" y="2721"/>
                  </a:cubicBezTo>
                  <a:cubicBezTo>
                    <a:pt x="2802" y="2677"/>
                    <a:pt x="2784" y="2650"/>
                    <a:pt x="2730" y="2641"/>
                  </a:cubicBezTo>
                  <a:cubicBezTo>
                    <a:pt x="2686" y="2641"/>
                    <a:pt x="2659" y="2659"/>
                    <a:pt x="2650" y="2712"/>
                  </a:cubicBezTo>
                  <a:cubicBezTo>
                    <a:pt x="2659" y="2748"/>
                    <a:pt x="2677" y="2784"/>
                    <a:pt x="2722" y="2784"/>
                  </a:cubicBezTo>
                  <a:close/>
                  <a:moveTo>
                    <a:pt x="1" y="9376"/>
                  </a:moveTo>
                  <a:cubicBezTo>
                    <a:pt x="1" y="9412"/>
                    <a:pt x="27" y="9439"/>
                    <a:pt x="72" y="9439"/>
                  </a:cubicBezTo>
                  <a:cubicBezTo>
                    <a:pt x="108" y="9439"/>
                    <a:pt x="134" y="9412"/>
                    <a:pt x="134" y="9367"/>
                  </a:cubicBezTo>
                  <a:cubicBezTo>
                    <a:pt x="126" y="9332"/>
                    <a:pt x="99" y="9305"/>
                    <a:pt x="63" y="9305"/>
                  </a:cubicBezTo>
                  <a:cubicBezTo>
                    <a:pt x="27" y="9314"/>
                    <a:pt x="1" y="9332"/>
                    <a:pt x="1" y="9376"/>
                  </a:cubicBezTo>
                  <a:close/>
                  <a:moveTo>
                    <a:pt x="2070" y="13962"/>
                  </a:moveTo>
                  <a:cubicBezTo>
                    <a:pt x="2026" y="13962"/>
                    <a:pt x="1999" y="13988"/>
                    <a:pt x="1999" y="14024"/>
                  </a:cubicBezTo>
                  <a:cubicBezTo>
                    <a:pt x="1999" y="14069"/>
                    <a:pt x="2026" y="14095"/>
                    <a:pt x="2061" y="14095"/>
                  </a:cubicBezTo>
                  <a:cubicBezTo>
                    <a:pt x="2106" y="14095"/>
                    <a:pt x="2124" y="14069"/>
                    <a:pt x="2133" y="14033"/>
                  </a:cubicBezTo>
                  <a:cubicBezTo>
                    <a:pt x="2133" y="13997"/>
                    <a:pt x="2106" y="13971"/>
                    <a:pt x="2070" y="13962"/>
                  </a:cubicBezTo>
                  <a:close/>
                  <a:moveTo>
                    <a:pt x="795" y="12026"/>
                  </a:moveTo>
                  <a:cubicBezTo>
                    <a:pt x="786" y="11990"/>
                    <a:pt x="759" y="11963"/>
                    <a:pt x="723" y="11963"/>
                  </a:cubicBezTo>
                  <a:cubicBezTo>
                    <a:pt x="688" y="11963"/>
                    <a:pt x="661" y="11990"/>
                    <a:pt x="661" y="12035"/>
                  </a:cubicBezTo>
                  <a:cubicBezTo>
                    <a:pt x="661" y="12070"/>
                    <a:pt x="688" y="12097"/>
                    <a:pt x="723" y="12097"/>
                  </a:cubicBezTo>
                  <a:cubicBezTo>
                    <a:pt x="768" y="12088"/>
                    <a:pt x="795" y="12070"/>
                    <a:pt x="795" y="12026"/>
                  </a:cubicBezTo>
                  <a:close/>
                  <a:moveTo>
                    <a:pt x="1410" y="11954"/>
                  </a:moveTo>
                  <a:cubicBezTo>
                    <a:pt x="1357" y="11954"/>
                    <a:pt x="1330" y="11981"/>
                    <a:pt x="1330" y="12035"/>
                  </a:cubicBezTo>
                  <a:cubicBezTo>
                    <a:pt x="1330" y="12079"/>
                    <a:pt x="1357" y="12106"/>
                    <a:pt x="1401" y="12106"/>
                  </a:cubicBezTo>
                  <a:cubicBezTo>
                    <a:pt x="1455" y="12106"/>
                    <a:pt x="1482" y="12079"/>
                    <a:pt x="1482" y="12026"/>
                  </a:cubicBezTo>
                  <a:cubicBezTo>
                    <a:pt x="1482" y="11981"/>
                    <a:pt x="1455" y="11954"/>
                    <a:pt x="1410" y="11954"/>
                  </a:cubicBezTo>
                  <a:close/>
                  <a:moveTo>
                    <a:pt x="3310" y="14684"/>
                  </a:moveTo>
                  <a:cubicBezTo>
                    <a:pt x="3310" y="14729"/>
                    <a:pt x="3328" y="14756"/>
                    <a:pt x="3382" y="14764"/>
                  </a:cubicBezTo>
                  <a:cubicBezTo>
                    <a:pt x="3426" y="14764"/>
                    <a:pt x="3462" y="14738"/>
                    <a:pt x="3453" y="14684"/>
                  </a:cubicBezTo>
                  <a:cubicBezTo>
                    <a:pt x="3453" y="14640"/>
                    <a:pt x="3426" y="14613"/>
                    <a:pt x="3382" y="14613"/>
                  </a:cubicBezTo>
                  <a:cubicBezTo>
                    <a:pt x="3337" y="14613"/>
                    <a:pt x="3310" y="14640"/>
                    <a:pt x="3310" y="14684"/>
                  </a:cubicBezTo>
                  <a:close/>
                  <a:moveTo>
                    <a:pt x="2722" y="14622"/>
                  </a:moveTo>
                  <a:cubicBezTo>
                    <a:pt x="2686" y="14622"/>
                    <a:pt x="2659" y="14649"/>
                    <a:pt x="2659" y="14693"/>
                  </a:cubicBezTo>
                  <a:cubicBezTo>
                    <a:pt x="2659" y="14729"/>
                    <a:pt x="2686" y="14756"/>
                    <a:pt x="2730" y="14756"/>
                  </a:cubicBezTo>
                  <a:cubicBezTo>
                    <a:pt x="2766" y="14756"/>
                    <a:pt x="2784" y="14729"/>
                    <a:pt x="2793" y="14684"/>
                  </a:cubicBezTo>
                  <a:cubicBezTo>
                    <a:pt x="2784" y="14649"/>
                    <a:pt x="2766" y="14622"/>
                    <a:pt x="2722" y="14622"/>
                  </a:cubicBezTo>
                  <a:close/>
                  <a:moveTo>
                    <a:pt x="2650" y="14024"/>
                  </a:moveTo>
                  <a:cubicBezTo>
                    <a:pt x="2650" y="14069"/>
                    <a:pt x="2668" y="14095"/>
                    <a:pt x="2713" y="14104"/>
                  </a:cubicBezTo>
                  <a:cubicBezTo>
                    <a:pt x="2766" y="14104"/>
                    <a:pt x="2793" y="14086"/>
                    <a:pt x="2802" y="14033"/>
                  </a:cubicBezTo>
                  <a:cubicBezTo>
                    <a:pt x="2802" y="13988"/>
                    <a:pt x="2775" y="13962"/>
                    <a:pt x="2730" y="13953"/>
                  </a:cubicBezTo>
                  <a:cubicBezTo>
                    <a:pt x="2686" y="13953"/>
                    <a:pt x="2659" y="13979"/>
                    <a:pt x="2650" y="14024"/>
                  </a:cubicBezTo>
                  <a:close/>
                  <a:moveTo>
                    <a:pt x="1401" y="12615"/>
                  </a:moveTo>
                  <a:cubicBezTo>
                    <a:pt x="1357" y="12623"/>
                    <a:pt x="1339" y="12650"/>
                    <a:pt x="1339" y="12686"/>
                  </a:cubicBezTo>
                  <a:cubicBezTo>
                    <a:pt x="1339" y="12730"/>
                    <a:pt x="1366" y="12757"/>
                    <a:pt x="1410" y="12757"/>
                  </a:cubicBezTo>
                  <a:cubicBezTo>
                    <a:pt x="1455" y="12757"/>
                    <a:pt x="1482" y="12730"/>
                    <a:pt x="1482" y="12686"/>
                  </a:cubicBezTo>
                  <a:cubicBezTo>
                    <a:pt x="1473" y="12641"/>
                    <a:pt x="1446" y="12615"/>
                    <a:pt x="1401" y="12615"/>
                  </a:cubicBezTo>
                  <a:close/>
                  <a:moveTo>
                    <a:pt x="4069" y="1981"/>
                  </a:moveTo>
                  <a:cubicBezTo>
                    <a:pt x="4015" y="1972"/>
                    <a:pt x="3988" y="2007"/>
                    <a:pt x="3988" y="2052"/>
                  </a:cubicBezTo>
                  <a:cubicBezTo>
                    <a:pt x="3988" y="2106"/>
                    <a:pt x="4015" y="2132"/>
                    <a:pt x="4060" y="2132"/>
                  </a:cubicBezTo>
                  <a:cubicBezTo>
                    <a:pt x="4113" y="2132"/>
                    <a:pt x="4140" y="2106"/>
                    <a:pt x="4140" y="2052"/>
                  </a:cubicBezTo>
                  <a:cubicBezTo>
                    <a:pt x="4140" y="2007"/>
                    <a:pt x="4113" y="1981"/>
                    <a:pt x="4069" y="1981"/>
                  </a:cubicBezTo>
                  <a:close/>
                  <a:moveTo>
                    <a:pt x="3408" y="1990"/>
                  </a:moveTo>
                  <a:cubicBezTo>
                    <a:pt x="3364" y="1990"/>
                    <a:pt x="3337" y="2016"/>
                    <a:pt x="3337" y="2061"/>
                  </a:cubicBezTo>
                  <a:cubicBezTo>
                    <a:pt x="3346" y="2106"/>
                    <a:pt x="3373" y="2132"/>
                    <a:pt x="3417" y="2123"/>
                  </a:cubicBezTo>
                  <a:cubicBezTo>
                    <a:pt x="3453" y="2115"/>
                    <a:pt x="3480" y="2088"/>
                    <a:pt x="3480" y="2043"/>
                  </a:cubicBezTo>
                  <a:cubicBezTo>
                    <a:pt x="3471" y="2016"/>
                    <a:pt x="3453" y="1981"/>
                    <a:pt x="3408" y="1990"/>
                  </a:cubicBezTo>
                  <a:moveTo>
                    <a:pt x="1990" y="13346"/>
                  </a:moveTo>
                  <a:cubicBezTo>
                    <a:pt x="1990" y="13391"/>
                    <a:pt x="2017" y="13417"/>
                    <a:pt x="2061" y="13417"/>
                  </a:cubicBezTo>
                  <a:cubicBezTo>
                    <a:pt x="2115" y="13426"/>
                    <a:pt x="2142" y="13400"/>
                    <a:pt x="2142" y="13346"/>
                  </a:cubicBezTo>
                  <a:cubicBezTo>
                    <a:pt x="2142" y="13301"/>
                    <a:pt x="2115" y="13275"/>
                    <a:pt x="2070" y="13275"/>
                  </a:cubicBezTo>
                  <a:cubicBezTo>
                    <a:pt x="2026" y="13275"/>
                    <a:pt x="1990" y="13301"/>
                    <a:pt x="1990" y="13346"/>
                  </a:cubicBezTo>
                  <a:close/>
                  <a:moveTo>
                    <a:pt x="5460" y="1383"/>
                  </a:moveTo>
                  <a:cubicBezTo>
                    <a:pt x="5460" y="1329"/>
                    <a:pt x="5434" y="1294"/>
                    <a:pt x="5389" y="1294"/>
                  </a:cubicBezTo>
                  <a:cubicBezTo>
                    <a:pt x="5335" y="1294"/>
                    <a:pt x="5309" y="1321"/>
                    <a:pt x="5309" y="1365"/>
                  </a:cubicBezTo>
                  <a:cubicBezTo>
                    <a:pt x="5300" y="1419"/>
                    <a:pt x="5326" y="1445"/>
                    <a:pt x="5380" y="1445"/>
                  </a:cubicBezTo>
                  <a:cubicBezTo>
                    <a:pt x="5425" y="1445"/>
                    <a:pt x="5460" y="1428"/>
                    <a:pt x="5460" y="1383"/>
                  </a:cubicBezTo>
                  <a:close/>
                  <a:moveTo>
                    <a:pt x="4720" y="1303"/>
                  </a:moveTo>
                  <a:cubicBezTo>
                    <a:pt x="4684" y="1303"/>
                    <a:pt x="4657" y="1321"/>
                    <a:pt x="4657" y="1365"/>
                  </a:cubicBezTo>
                  <a:cubicBezTo>
                    <a:pt x="4648" y="1410"/>
                    <a:pt x="4675" y="1437"/>
                    <a:pt x="4720" y="1445"/>
                  </a:cubicBezTo>
                  <a:cubicBezTo>
                    <a:pt x="4764" y="1445"/>
                    <a:pt x="4791" y="1419"/>
                    <a:pt x="4800" y="1365"/>
                  </a:cubicBezTo>
                  <a:cubicBezTo>
                    <a:pt x="4791" y="1329"/>
                    <a:pt x="4773" y="1303"/>
                    <a:pt x="4720" y="1303"/>
                  </a:cubicBezTo>
                  <a:close/>
                  <a:moveTo>
                    <a:pt x="4069" y="1303"/>
                  </a:moveTo>
                  <a:cubicBezTo>
                    <a:pt x="4033" y="1303"/>
                    <a:pt x="4006" y="1329"/>
                    <a:pt x="3997" y="1365"/>
                  </a:cubicBezTo>
                  <a:cubicBezTo>
                    <a:pt x="3997" y="1410"/>
                    <a:pt x="4024" y="1437"/>
                    <a:pt x="4060" y="1437"/>
                  </a:cubicBezTo>
                  <a:cubicBezTo>
                    <a:pt x="4104" y="1437"/>
                    <a:pt x="4122" y="1410"/>
                    <a:pt x="4131" y="1374"/>
                  </a:cubicBezTo>
                  <a:cubicBezTo>
                    <a:pt x="4131" y="1338"/>
                    <a:pt x="4104" y="1312"/>
                    <a:pt x="4069" y="1303"/>
                  </a:cubicBezTo>
                  <a:close/>
                  <a:moveTo>
                    <a:pt x="723" y="6637"/>
                  </a:moveTo>
                  <a:cubicBezTo>
                    <a:pt x="679" y="6637"/>
                    <a:pt x="652" y="6664"/>
                    <a:pt x="652" y="6709"/>
                  </a:cubicBezTo>
                  <a:cubicBezTo>
                    <a:pt x="652" y="6762"/>
                    <a:pt x="679" y="6789"/>
                    <a:pt x="732" y="6789"/>
                  </a:cubicBezTo>
                  <a:cubicBezTo>
                    <a:pt x="777" y="6780"/>
                    <a:pt x="795" y="6753"/>
                    <a:pt x="804" y="6709"/>
                  </a:cubicBezTo>
                  <a:cubicBezTo>
                    <a:pt x="795" y="6664"/>
                    <a:pt x="777" y="6637"/>
                    <a:pt x="723" y="6637"/>
                  </a:cubicBezTo>
                  <a:close/>
                  <a:moveTo>
                    <a:pt x="63" y="8627"/>
                  </a:moveTo>
                  <a:cubicBezTo>
                    <a:pt x="27" y="8627"/>
                    <a:pt x="1" y="8654"/>
                    <a:pt x="1" y="8689"/>
                  </a:cubicBezTo>
                  <a:cubicBezTo>
                    <a:pt x="1" y="8734"/>
                    <a:pt x="27" y="8761"/>
                    <a:pt x="72" y="8752"/>
                  </a:cubicBezTo>
                  <a:cubicBezTo>
                    <a:pt x="108" y="8752"/>
                    <a:pt x="126" y="8725"/>
                    <a:pt x="134" y="8689"/>
                  </a:cubicBezTo>
                  <a:cubicBezTo>
                    <a:pt x="126" y="8645"/>
                    <a:pt x="108" y="8618"/>
                    <a:pt x="63" y="8627"/>
                  </a:cubicBezTo>
                  <a:close/>
                  <a:moveTo>
                    <a:pt x="795" y="6031"/>
                  </a:moveTo>
                  <a:cubicBezTo>
                    <a:pt x="795" y="5986"/>
                    <a:pt x="768" y="5959"/>
                    <a:pt x="732" y="5959"/>
                  </a:cubicBezTo>
                  <a:cubicBezTo>
                    <a:pt x="688" y="5959"/>
                    <a:pt x="661" y="5977"/>
                    <a:pt x="652" y="6031"/>
                  </a:cubicBezTo>
                  <a:cubicBezTo>
                    <a:pt x="652" y="6075"/>
                    <a:pt x="679" y="6102"/>
                    <a:pt x="723" y="6102"/>
                  </a:cubicBezTo>
                  <a:cubicBezTo>
                    <a:pt x="768" y="6102"/>
                    <a:pt x="795" y="6075"/>
                    <a:pt x="795" y="6031"/>
                  </a:cubicBezTo>
                  <a:close/>
                  <a:moveTo>
                    <a:pt x="72" y="7967"/>
                  </a:moveTo>
                  <a:cubicBezTo>
                    <a:pt x="27" y="7967"/>
                    <a:pt x="1" y="7985"/>
                    <a:pt x="1" y="8029"/>
                  </a:cubicBezTo>
                  <a:cubicBezTo>
                    <a:pt x="1" y="8065"/>
                    <a:pt x="27" y="8092"/>
                    <a:pt x="63" y="8092"/>
                  </a:cubicBezTo>
                  <a:cubicBezTo>
                    <a:pt x="108" y="8100"/>
                    <a:pt x="126" y="8074"/>
                    <a:pt x="134" y="8029"/>
                  </a:cubicBezTo>
                  <a:cubicBezTo>
                    <a:pt x="126" y="7993"/>
                    <a:pt x="108" y="7967"/>
                    <a:pt x="72" y="7967"/>
                  </a:cubicBezTo>
                  <a:close/>
                  <a:moveTo>
                    <a:pt x="6647" y="16022"/>
                  </a:moveTo>
                  <a:cubicBezTo>
                    <a:pt x="6647" y="16076"/>
                    <a:pt x="6674" y="16103"/>
                    <a:pt x="6727" y="16103"/>
                  </a:cubicBezTo>
                  <a:cubicBezTo>
                    <a:pt x="6772" y="16103"/>
                    <a:pt x="6798" y="16076"/>
                    <a:pt x="6798" y="16031"/>
                  </a:cubicBezTo>
                  <a:cubicBezTo>
                    <a:pt x="6798" y="15978"/>
                    <a:pt x="6772" y="15951"/>
                    <a:pt x="6727" y="15951"/>
                  </a:cubicBezTo>
                  <a:cubicBezTo>
                    <a:pt x="6674" y="15960"/>
                    <a:pt x="6647" y="15978"/>
                    <a:pt x="6647" y="16022"/>
                  </a:cubicBezTo>
                  <a:close/>
                  <a:moveTo>
                    <a:pt x="795" y="10688"/>
                  </a:moveTo>
                  <a:cubicBezTo>
                    <a:pt x="795" y="10643"/>
                    <a:pt x="777" y="10616"/>
                    <a:pt x="732" y="10616"/>
                  </a:cubicBezTo>
                  <a:cubicBezTo>
                    <a:pt x="679" y="10616"/>
                    <a:pt x="652" y="10643"/>
                    <a:pt x="652" y="10696"/>
                  </a:cubicBezTo>
                  <a:cubicBezTo>
                    <a:pt x="652" y="10741"/>
                    <a:pt x="688" y="10759"/>
                    <a:pt x="732" y="10759"/>
                  </a:cubicBezTo>
                  <a:cubicBezTo>
                    <a:pt x="777" y="10759"/>
                    <a:pt x="795" y="10732"/>
                    <a:pt x="795" y="10688"/>
                  </a:cubicBezTo>
                  <a:close/>
                  <a:moveTo>
                    <a:pt x="6138" y="16031"/>
                  </a:moveTo>
                  <a:cubicBezTo>
                    <a:pt x="6138" y="15987"/>
                    <a:pt x="6120" y="15960"/>
                    <a:pt x="6076" y="15960"/>
                  </a:cubicBezTo>
                  <a:cubicBezTo>
                    <a:pt x="6022" y="15951"/>
                    <a:pt x="5996" y="15978"/>
                    <a:pt x="5996" y="16031"/>
                  </a:cubicBezTo>
                  <a:cubicBezTo>
                    <a:pt x="5996" y="16076"/>
                    <a:pt x="6022" y="16103"/>
                    <a:pt x="6067" y="16103"/>
                  </a:cubicBezTo>
                  <a:cubicBezTo>
                    <a:pt x="6112" y="16103"/>
                    <a:pt x="6138" y="16076"/>
                    <a:pt x="6138" y="16031"/>
                  </a:cubicBezTo>
                  <a:close/>
                  <a:moveTo>
                    <a:pt x="1990" y="4024"/>
                  </a:moveTo>
                  <a:cubicBezTo>
                    <a:pt x="1981" y="4068"/>
                    <a:pt x="2008" y="4104"/>
                    <a:pt x="2061" y="4104"/>
                  </a:cubicBezTo>
                  <a:cubicBezTo>
                    <a:pt x="2115" y="4113"/>
                    <a:pt x="2142" y="4077"/>
                    <a:pt x="2142" y="4033"/>
                  </a:cubicBezTo>
                  <a:cubicBezTo>
                    <a:pt x="2142" y="3979"/>
                    <a:pt x="2115" y="3961"/>
                    <a:pt x="2061" y="3952"/>
                  </a:cubicBezTo>
                  <a:cubicBezTo>
                    <a:pt x="2026" y="3952"/>
                    <a:pt x="1990" y="3970"/>
                    <a:pt x="1990" y="4024"/>
                  </a:cubicBezTo>
                  <a:moveTo>
                    <a:pt x="5318" y="16022"/>
                  </a:moveTo>
                  <a:cubicBezTo>
                    <a:pt x="5309" y="16067"/>
                    <a:pt x="5335" y="16094"/>
                    <a:pt x="5380" y="16094"/>
                  </a:cubicBezTo>
                  <a:cubicBezTo>
                    <a:pt x="5425" y="16103"/>
                    <a:pt x="5451" y="16076"/>
                    <a:pt x="5451" y="16040"/>
                  </a:cubicBezTo>
                  <a:cubicBezTo>
                    <a:pt x="5460" y="15996"/>
                    <a:pt x="5434" y="15969"/>
                    <a:pt x="5389" y="15960"/>
                  </a:cubicBezTo>
                  <a:cubicBezTo>
                    <a:pt x="5344" y="15960"/>
                    <a:pt x="5318" y="15987"/>
                    <a:pt x="5318" y="16022"/>
                  </a:cubicBezTo>
                  <a:close/>
                  <a:moveTo>
                    <a:pt x="1473" y="4033"/>
                  </a:moveTo>
                  <a:cubicBezTo>
                    <a:pt x="1473" y="3997"/>
                    <a:pt x="1446" y="3970"/>
                    <a:pt x="1410" y="3961"/>
                  </a:cubicBezTo>
                  <a:cubicBezTo>
                    <a:pt x="1374" y="3961"/>
                    <a:pt x="1348" y="3988"/>
                    <a:pt x="1339" y="4024"/>
                  </a:cubicBezTo>
                  <a:cubicBezTo>
                    <a:pt x="1339" y="4068"/>
                    <a:pt x="1366" y="4086"/>
                    <a:pt x="1410" y="4095"/>
                  </a:cubicBezTo>
                  <a:cubicBezTo>
                    <a:pt x="1446" y="4095"/>
                    <a:pt x="1473" y="4077"/>
                    <a:pt x="1473" y="4033"/>
                  </a:cubicBezTo>
                  <a:close/>
                  <a:moveTo>
                    <a:pt x="6790" y="16682"/>
                  </a:moveTo>
                  <a:cubicBezTo>
                    <a:pt x="6790" y="16647"/>
                    <a:pt x="6763" y="16620"/>
                    <a:pt x="6718" y="16620"/>
                  </a:cubicBezTo>
                  <a:cubicBezTo>
                    <a:pt x="6682" y="16629"/>
                    <a:pt x="6656" y="16656"/>
                    <a:pt x="6656" y="16691"/>
                  </a:cubicBezTo>
                  <a:cubicBezTo>
                    <a:pt x="6665" y="16727"/>
                    <a:pt x="6691" y="16754"/>
                    <a:pt x="6736" y="16754"/>
                  </a:cubicBezTo>
                  <a:cubicBezTo>
                    <a:pt x="6763" y="16745"/>
                    <a:pt x="6790" y="16727"/>
                    <a:pt x="6790" y="16682"/>
                  </a:cubicBezTo>
                  <a:close/>
                  <a:moveTo>
                    <a:pt x="1330" y="4711"/>
                  </a:moveTo>
                  <a:cubicBezTo>
                    <a:pt x="1330" y="4755"/>
                    <a:pt x="1357" y="4782"/>
                    <a:pt x="1401" y="4782"/>
                  </a:cubicBezTo>
                  <a:cubicBezTo>
                    <a:pt x="1455" y="4791"/>
                    <a:pt x="1482" y="4764"/>
                    <a:pt x="1482" y="4711"/>
                  </a:cubicBezTo>
                  <a:cubicBezTo>
                    <a:pt x="1482" y="4666"/>
                    <a:pt x="1455" y="4639"/>
                    <a:pt x="1410" y="4639"/>
                  </a:cubicBezTo>
                  <a:cubicBezTo>
                    <a:pt x="1366" y="4639"/>
                    <a:pt x="1339" y="4666"/>
                    <a:pt x="1330" y="4711"/>
                  </a:cubicBezTo>
                  <a:close/>
                  <a:moveTo>
                    <a:pt x="804" y="10036"/>
                  </a:moveTo>
                  <a:cubicBezTo>
                    <a:pt x="804" y="9992"/>
                    <a:pt x="786" y="9956"/>
                    <a:pt x="732" y="9956"/>
                  </a:cubicBezTo>
                  <a:cubicBezTo>
                    <a:pt x="679" y="9947"/>
                    <a:pt x="652" y="9983"/>
                    <a:pt x="652" y="10027"/>
                  </a:cubicBezTo>
                  <a:cubicBezTo>
                    <a:pt x="652" y="10081"/>
                    <a:pt x="679" y="10099"/>
                    <a:pt x="723" y="10108"/>
                  </a:cubicBezTo>
                  <a:cubicBezTo>
                    <a:pt x="768" y="10108"/>
                    <a:pt x="795" y="10090"/>
                    <a:pt x="804" y="10036"/>
                  </a:cubicBezTo>
                  <a:close/>
                  <a:moveTo>
                    <a:pt x="6727" y="643"/>
                  </a:moveTo>
                  <a:cubicBezTo>
                    <a:pt x="6682" y="643"/>
                    <a:pt x="6656" y="660"/>
                    <a:pt x="6656" y="705"/>
                  </a:cubicBezTo>
                  <a:cubicBezTo>
                    <a:pt x="6647" y="750"/>
                    <a:pt x="6674" y="776"/>
                    <a:pt x="6718" y="785"/>
                  </a:cubicBezTo>
                  <a:cubicBezTo>
                    <a:pt x="6763" y="785"/>
                    <a:pt x="6790" y="759"/>
                    <a:pt x="6798" y="714"/>
                  </a:cubicBezTo>
                  <a:cubicBezTo>
                    <a:pt x="6790" y="669"/>
                    <a:pt x="6772" y="643"/>
                    <a:pt x="6727" y="643"/>
                  </a:cubicBezTo>
                  <a:close/>
                  <a:moveTo>
                    <a:pt x="2070" y="3301"/>
                  </a:moveTo>
                  <a:cubicBezTo>
                    <a:pt x="2026" y="3301"/>
                    <a:pt x="1999" y="3328"/>
                    <a:pt x="1999" y="3372"/>
                  </a:cubicBezTo>
                  <a:cubicBezTo>
                    <a:pt x="1999" y="3408"/>
                    <a:pt x="2017" y="3435"/>
                    <a:pt x="2061" y="3444"/>
                  </a:cubicBezTo>
                  <a:cubicBezTo>
                    <a:pt x="2106" y="3444"/>
                    <a:pt x="2133" y="3417"/>
                    <a:pt x="2133" y="3363"/>
                  </a:cubicBezTo>
                  <a:cubicBezTo>
                    <a:pt x="2133" y="3337"/>
                    <a:pt x="2115" y="3310"/>
                    <a:pt x="2070" y="3301"/>
                  </a:cubicBezTo>
                  <a:close/>
                  <a:moveTo>
                    <a:pt x="723" y="11303"/>
                  </a:moveTo>
                  <a:cubicBezTo>
                    <a:pt x="679" y="11303"/>
                    <a:pt x="652" y="11330"/>
                    <a:pt x="661" y="11374"/>
                  </a:cubicBezTo>
                  <a:cubicBezTo>
                    <a:pt x="661" y="11419"/>
                    <a:pt x="688" y="11446"/>
                    <a:pt x="732" y="11437"/>
                  </a:cubicBezTo>
                  <a:cubicBezTo>
                    <a:pt x="777" y="11437"/>
                    <a:pt x="795" y="11410"/>
                    <a:pt x="795" y="11366"/>
                  </a:cubicBezTo>
                  <a:cubicBezTo>
                    <a:pt x="786" y="11330"/>
                    <a:pt x="768" y="11303"/>
                    <a:pt x="723" y="11303"/>
                  </a:cubicBezTo>
                  <a:close/>
                  <a:moveTo>
                    <a:pt x="6076" y="643"/>
                  </a:moveTo>
                  <a:cubicBezTo>
                    <a:pt x="6031" y="643"/>
                    <a:pt x="5996" y="669"/>
                    <a:pt x="5996" y="714"/>
                  </a:cubicBezTo>
                  <a:cubicBezTo>
                    <a:pt x="5996" y="750"/>
                    <a:pt x="6022" y="776"/>
                    <a:pt x="6058" y="785"/>
                  </a:cubicBezTo>
                  <a:cubicBezTo>
                    <a:pt x="6103" y="785"/>
                    <a:pt x="6129" y="759"/>
                    <a:pt x="6138" y="714"/>
                  </a:cubicBezTo>
                  <a:cubicBezTo>
                    <a:pt x="6129" y="678"/>
                    <a:pt x="6112" y="651"/>
                    <a:pt x="6076" y="643"/>
                  </a:cubicBezTo>
                  <a:close/>
                  <a:moveTo>
                    <a:pt x="5389" y="651"/>
                  </a:moveTo>
                  <a:cubicBezTo>
                    <a:pt x="5344" y="643"/>
                    <a:pt x="5318" y="669"/>
                    <a:pt x="5318" y="714"/>
                  </a:cubicBezTo>
                  <a:cubicBezTo>
                    <a:pt x="5318" y="750"/>
                    <a:pt x="5344" y="776"/>
                    <a:pt x="5380" y="776"/>
                  </a:cubicBezTo>
                  <a:cubicBezTo>
                    <a:pt x="5425" y="785"/>
                    <a:pt x="5442" y="759"/>
                    <a:pt x="5451" y="714"/>
                  </a:cubicBezTo>
                  <a:cubicBezTo>
                    <a:pt x="5442" y="678"/>
                    <a:pt x="5425" y="651"/>
                    <a:pt x="5389" y="651"/>
                  </a:cubicBezTo>
                  <a:close/>
                  <a:moveTo>
                    <a:pt x="4140" y="15344"/>
                  </a:moveTo>
                  <a:cubicBezTo>
                    <a:pt x="4140" y="15300"/>
                    <a:pt x="4113" y="15282"/>
                    <a:pt x="4069" y="15273"/>
                  </a:cubicBezTo>
                  <a:cubicBezTo>
                    <a:pt x="4024" y="15273"/>
                    <a:pt x="3997" y="15300"/>
                    <a:pt x="3997" y="15344"/>
                  </a:cubicBezTo>
                  <a:cubicBezTo>
                    <a:pt x="3997" y="15389"/>
                    <a:pt x="4024" y="15416"/>
                    <a:pt x="4069" y="15416"/>
                  </a:cubicBezTo>
                  <a:cubicBezTo>
                    <a:pt x="4113" y="15416"/>
                    <a:pt x="4140" y="15389"/>
                    <a:pt x="4140" y="15344"/>
                  </a:cubicBezTo>
                  <a:close/>
                  <a:moveTo>
                    <a:pt x="4729" y="15273"/>
                  </a:moveTo>
                  <a:cubicBezTo>
                    <a:pt x="4675" y="15273"/>
                    <a:pt x="4648" y="15300"/>
                    <a:pt x="4648" y="15353"/>
                  </a:cubicBezTo>
                  <a:cubicBezTo>
                    <a:pt x="4648" y="15398"/>
                    <a:pt x="4675" y="15425"/>
                    <a:pt x="4720" y="15425"/>
                  </a:cubicBezTo>
                  <a:cubicBezTo>
                    <a:pt x="4773" y="15425"/>
                    <a:pt x="4800" y="15398"/>
                    <a:pt x="4800" y="15344"/>
                  </a:cubicBezTo>
                  <a:cubicBezTo>
                    <a:pt x="4800" y="15300"/>
                    <a:pt x="4773" y="15273"/>
                    <a:pt x="4729" y="15273"/>
                  </a:cubicBezTo>
                  <a:close/>
                  <a:moveTo>
                    <a:pt x="732" y="5299"/>
                  </a:moveTo>
                  <a:cubicBezTo>
                    <a:pt x="688" y="5299"/>
                    <a:pt x="661" y="5326"/>
                    <a:pt x="661" y="5371"/>
                  </a:cubicBezTo>
                  <a:cubicBezTo>
                    <a:pt x="652" y="5406"/>
                    <a:pt x="679" y="5433"/>
                    <a:pt x="714" y="5442"/>
                  </a:cubicBezTo>
                  <a:cubicBezTo>
                    <a:pt x="759" y="5442"/>
                    <a:pt x="786" y="5415"/>
                    <a:pt x="795" y="5371"/>
                  </a:cubicBezTo>
                  <a:cubicBezTo>
                    <a:pt x="795" y="5335"/>
                    <a:pt x="768" y="5308"/>
                    <a:pt x="732" y="5299"/>
                  </a:cubicBezTo>
                  <a:close/>
                  <a:moveTo>
                    <a:pt x="63" y="7440"/>
                  </a:moveTo>
                  <a:cubicBezTo>
                    <a:pt x="108" y="7440"/>
                    <a:pt x="126" y="7414"/>
                    <a:pt x="134" y="7378"/>
                  </a:cubicBezTo>
                  <a:cubicBezTo>
                    <a:pt x="134" y="7333"/>
                    <a:pt x="108" y="7307"/>
                    <a:pt x="72" y="7307"/>
                  </a:cubicBezTo>
                  <a:cubicBezTo>
                    <a:pt x="27" y="7307"/>
                    <a:pt x="10" y="7333"/>
                    <a:pt x="1" y="7378"/>
                  </a:cubicBezTo>
                  <a:cubicBezTo>
                    <a:pt x="10" y="7405"/>
                    <a:pt x="27" y="7431"/>
                    <a:pt x="63" y="7440"/>
                  </a:cubicBezTo>
                  <a:close/>
                  <a:moveTo>
                    <a:pt x="4657" y="16022"/>
                  </a:moveTo>
                  <a:cubicBezTo>
                    <a:pt x="4657" y="16067"/>
                    <a:pt x="4684" y="16094"/>
                    <a:pt x="4720" y="16094"/>
                  </a:cubicBezTo>
                  <a:cubicBezTo>
                    <a:pt x="4764" y="16094"/>
                    <a:pt x="4791" y="16067"/>
                    <a:pt x="4791" y="16031"/>
                  </a:cubicBezTo>
                  <a:cubicBezTo>
                    <a:pt x="4791" y="15996"/>
                    <a:pt x="4764" y="15969"/>
                    <a:pt x="4729" y="15960"/>
                  </a:cubicBezTo>
                  <a:cubicBezTo>
                    <a:pt x="4684" y="15969"/>
                    <a:pt x="4657" y="15987"/>
                    <a:pt x="4657" y="16022"/>
                  </a:cubicBezTo>
                  <a:close/>
                  <a:moveTo>
                    <a:pt x="804" y="7378"/>
                  </a:moveTo>
                  <a:cubicBezTo>
                    <a:pt x="804" y="7324"/>
                    <a:pt x="777" y="7298"/>
                    <a:pt x="723" y="7298"/>
                  </a:cubicBezTo>
                  <a:cubicBezTo>
                    <a:pt x="679" y="7298"/>
                    <a:pt x="652" y="7315"/>
                    <a:pt x="652" y="7360"/>
                  </a:cubicBezTo>
                  <a:cubicBezTo>
                    <a:pt x="643" y="7414"/>
                    <a:pt x="670" y="7440"/>
                    <a:pt x="723" y="7449"/>
                  </a:cubicBezTo>
                  <a:cubicBezTo>
                    <a:pt x="768" y="7449"/>
                    <a:pt x="795" y="7422"/>
                    <a:pt x="804" y="7378"/>
                  </a:cubicBezTo>
                  <a:close/>
                  <a:moveTo>
                    <a:pt x="1410" y="5942"/>
                  </a:moveTo>
                  <a:cubicBezTo>
                    <a:pt x="1357" y="5933"/>
                    <a:pt x="1321" y="5968"/>
                    <a:pt x="1321" y="6022"/>
                  </a:cubicBezTo>
                  <a:cubicBezTo>
                    <a:pt x="1312" y="6084"/>
                    <a:pt x="1348" y="6120"/>
                    <a:pt x="1410" y="6120"/>
                  </a:cubicBezTo>
                  <a:cubicBezTo>
                    <a:pt x="1464" y="6120"/>
                    <a:pt x="1490" y="6084"/>
                    <a:pt x="1499" y="6031"/>
                  </a:cubicBezTo>
                  <a:cubicBezTo>
                    <a:pt x="1490" y="5986"/>
                    <a:pt x="1464" y="5942"/>
                    <a:pt x="1410" y="5942"/>
                  </a:cubicBezTo>
                  <a:close/>
                  <a:moveTo>
                    <a:pt x="6058" y="1285"/>
                  </a:moveTo>
                  <a:cubicBezTo>
                    <a:pt x="6013" y="1294"/>
                    <a:pt x="5978" y="1329"/>
                    <a:pt x="5978" y="1374"/>
                  </a:cubicBezTo>
                  <a:cubicBezTo>
                    <a:pt x="5987" y="1428"/>
                    <a:pt x="6022" y="1463"/>
                    <a:pt x="6076" y="1454"/>
                  </a:cubicBezTo>
                  <a:cubicBezTo>
                    <a:pt x="6120" y="1454"/>
                    <a:pt x="6147" y="1419"/>
                    <a:pt x="6156" y="1365"/>
                  </a:cubicBezTo>
                  <a:cubicBezTo>
                    <a:pt x="6138" y="1321"/>
                    <a:pt x="6112" y="1285"/>
                    <a:pt x="6058" y="1285"/>
                  </a:cubicBezTo>
                  <a:close/>
                  <a:moveTo>
                    <a:pt x="6816" y="1365"/>
                  </a:moveTo>
                  <a:cubicBezTo>
                    <a:pt x="6807" y="1321"/>
                    <a:pt x="6781" y="1285"/>
                    <a:pt x="6727" y="1285"/>
                  </a:cubicBezTo>
                  <a:cubicBezTo>
                    <a:pt x="6674" y="1285"/>
                    <a:pt x="6638" y="1312"/>
                    <a:pt x="6638" y="1365"/>
                  </a:cubicBezTo>
                  <a:cubicBezTo>
                    <a:pt x="6638" y="1428"/>
                    <a:pt x="6674" y="1454"/>
                    <a:pt x="6727" y="1463"/>
                  </a:cubicBezTo>
                  <a:cubicBezTo>
                    <a:pt x="6781" y="1454"/>
                    <a:pt x="6816" y="1428"/>
                    <a:pt x="6816" y="1365"/>
                  </a:cubicBezTo>
                  <a:close/>
                  <a:moveTo>
                    <a:pt x="2632" y="4024"/>
                  </a:moveTo>
                  <a:cubicBezTo>
                    <a:pt x="2632" y="4086"/>
                    <a:pt x="2668" y="4122"/>
                    <a:pt x="2730" y="4122"/>
                  </a:cubicBezTo>
                  <a:cubicBezTo>
                    <a:pt x="2784" y="4122"/>
                    <a:pt x="2820" y="4086"/>
                    <a:pt x="2820" y="4033"/>
                  </a:cubicBezTo>
                  <a:cubicBezTo>
                    <a:pt x="2820" y="3970"/>
                    <a:pt x="2784" y="3943"/>
                    <a:pt x="2713" y="3934"/>
                  </a:cubicBezTo>
                  <a:cubicBezTo>
                    <a:pt x="2668" y="3943"/>
                    <a:pt x="2632" y="3970"/>
                    <a:pt x="2632" y="4024"/>
                  </a:cubicBezTo>
                  <a:close/>
                  <a:moveTo>
                    <a:pt x="2070" y="11276"/>
                  </a:moveTo>
                  <a:cubicBezTo>
                    <a:pt x="2008" y="11276"/>
                    <a:pt x="1972" y="11303"/>
                    <a:pt x="1972" y="11366"/>
                  </a:cubicBezTo>
                  <a:cubicBezTo>
                    <a:pt x="1963" y="11428"/>
                    <a:pt x="1999" y="11464"/>
                    <a:pt x="2070" y="11464"/>
                  </a:cubicBezTo>
                  <a:cubicBezTo>
                    <a:pt x="2124" y="11464"/>
                    <a:pt x="2160" y="11428"/>
                    <a:pt x="2160" y="11374"/>
                  </a:cubicBezTo>
                  <a:cubicBezTo>
                    <a:pt x="2160" y="11312"/>
                    <a:pt x="2133" y="11276"/>
                    <a:pt x="2070" y="11276"/>
                  </a:cubicBezTo>
                  <a:close/>
                  <a:moveTo>
                    <a:pt x="2811" y="3381"/>
                  </a:moveTo>
                  <a:cubicBezTo>
                    <a:pt x="2811" y="3328"/>
                    <a:pt x="2784" y="3292"/>
                    <a:pt x="2730" y="3283"/>
                  </a:cubicBezTo>
                  <a:cubicBezTo>
                    <a:pt x="2677" y="3283"/>
                    <a:pt x="2641" y="3319"/>
                    <a:pt x="2641" y="3363"/>
                  </a:cubicBezTo>
                  <a:cubicBezTo>
                    <a:pt x="2632" y="3417"/>
                    <a:pt x="2668" y="3444"/>
                    <a:pt x="2722" y="3462"/>
                  </a:cubicBezTo>
                  <a:cubicBezTo>
                    <a:pt x="2775" y="3453"/>
                    <a:pt x="2802" y="3426"/>
                    <a:pt x="2811" y="3381"/>
                  </a:cubicBezTo>
                  <a:close/>
                  <a:moveTo>
                    <a:pt x="1499" y="11366"/>
                  </a:moveTo>
                  <a:cubicBezTo>
                    <a:pt x="1490" y="11321"/>
                    <a:pt x="1464" y="11285"/>
                    <a:pt x="1410" y="11285"/>
                  </a:cubicBezTo>
                  <a:cubicBezTo>
                    <a:pt x="1357" y="11276"/>
                    <a:pt x="1321" y="11312"/>
                    <a:pt x="1321" y="11366"/>
                  </a:cubicBezTo>
                  <a:cubicBezTo>
                    <a:pt x="1321" y="11419"/>
                    <a:pt x="1357" y="11455"/>
                    <a:pt x="1410" y="11464"/>
                  </a:cubicBezTo>
                  <a:cubicBezTo>
                    <a:pt x="1464" y="11455"/>
                    <a:pt x="1499" y="11419"/>
                    <a:pt x="1499" y="11366"/>
                  </a:cubicBezTo>
                  <a:close/>
                  <a:moveTo>
                    <a:pt x="3319" y="3363"/>
                  </a:moveTo>
                  <a:cubicBezTo>
                    <a:pt x="3310" y="3426"/>
                    <a:pt x="3346" y="3462"/>
                    <a:pt x="3408" y="3462"/>
                  </a:cubicBezTo>
                  <a:cubicBezTo>
                    <a:pt x="3462" y="3462"/>
                    <a:pt x="3498" y="3426"/>
                    <a:pt x="3498" y="3372"/>
                  </a:cubicBezTo>
                  <a:cubicBezTo>
                    <a:pt x="3498" y="3319"/>
                    <a:pt x="3462" y="3283"/>
                    <a:pt x="3400" y="3274"/>
                  </a:cubicBezTo>
                  <a:cubicBezTo>
                    <a:pt x="3355" y="3283"/>
                    <a:pt x="3319" y="3310"/>
                    <a:pt x="3319" y="3363"/>
                  </a:cubicBezTo>
                  <a:close/>
                  <a:moveTo>
                    <a:pt x="3382" y="13944"/>
                  </a:moveTo>
                  <a:cubicBezTo>
                    <a:pt x="3328" y="13944"/>
                    <a:pt x="3301" y="13979"/>
                    <a:pt x="3292" y="14024"/>
                  </a:cubicBezTo>
                  <a:cubicBezTo>
                    <a:pt x="3292" y="14078"/>
                    <a:pt x="3328" y="14113"/>
                    <a:pt x="3382" y="14113"/>
                  </a:cubicBezTo>
                  <a:cubicBezTo>
                    <a:pt x="3435" y="14122"/>
                    <a:pt x="3462" y="14078"/>
                    <a:pt x="3471" y="14024"/>
                  </a:cubicBezTo>
                  <a:cubicBezTo>
                    <a:pt x="3462" y="13979"/>
                    <a:pt x="3435" y="13935"/>
                    <a:pt x="3382" y="13944"/>
                  </a:cubicBezTo>
                  <a:moveTo>
                    <a:pt x="4060" y="13935"/>
                  </a:moveTo>
                  <a:cubicBezTo>
                    <a:pt x="4006" y="13935"/>
                    <a:pt x="3970" y="13979"/>
                    <a:pt x="3970" y="14033"/>
                  </a:cubicBezTo>
                  <a:cubicBezTo>
                    <a:pt x="3979" y="14095"/>
                    <a:pt x="4015" y="14122"/>
                    <a:pt x="4069" y="14122"/>
                  </a:cubicBezTo>
                  <a:cubicBezTo>
                    <a:pt x="4131" y="14122"/>
                    <a:pt x="4158" y="14086"/>
                    <a:pt x="4158" y="14024"/>
                  </a:cubicBezTo>
                  <a:cubicBezTo>
                    <a:pt x="4149" y="13971"/>
                    <a:pt x="4122" y="13935"/>
                    <a:pt x="4060" y="13935"/>
                  </a:cubicBezTo>
                  <a:close/>
                  <a:moveTo>
                    <a:pt x="3489" y="2712"/>
                  </a:moveTo>
                  <a:cubicBezTo>
                    <a:pt x="3489" y="2659"/>
                    <a:pt x="3453" y="2623"/>
                    <a:pt x="3400" y="2632"/>
                  </a:cubicBezTo>
                  <a:cubicBezTo>
                    <a:pt x="3346" y="2632"/>
                    <a:pt x="3319" y="2668"/>
                    <a:pt x="3328" y="2721"/>
                  </a:cubicBezTo>
                  <a:cubicBezTo>
                    <a:pt x="3328" y="2775"/>
                    <a:pt x="3364" y="2792"/>
                    <a:pt x="3408" y="2801"/>
                  </a:cubicBezTo>
                  <a:cubicBezTo>
                    <a:pt x="3462" y="2792"/>
                    <a:pt x="3489" y="2766"/>
                    <a:pt x="3489" y="2712"/>
                  </a:cubicBezTo>
                  <a:close/>
                  <a:moveTo>
                    <a:pt x="2160" y="12026"/>
                  </a:moveTo>
                  <a:cubicBezTo>
                    <a:pt x="2160" y="11972"/>
                    <a:pt x="2124" y="11937"/>
                    <a:pt x="2061" y="11937"/>
                  </a:cubicBezTo>
                  <a:cubicBezTo>
                    <a:pt x="2008" y="11937"/>
                    <a:pt x="1972" y="11972"/>
                    <a:pt x="1972" y="12026"/>
                  </a:cubicBezTo>
                  <a:cubicBezTo>
                    <a:pt x="1972" y="12088"/>
                    <a:pt x="2017" y="12124"/>
                    <a:pt x="2070" y="12124"/>
                  </a:cubicBezTo>
                  <a:cubicBezTo>
                    <a:pt x="2124" y="12115"/>
                    <a:pt x="2160" y="12088"/>
                    <a:pt x="2160" y="12026"/>
                  </a:cubicBezTo>
                  <a:close/>
                  <a:moveTo>
                    <a:pt x="2722" y="13257"/>
                  </a:moveTo>
                  <a:cubicBezTo>
                    <a:pt x="2677" y="13257"/>
                    <a:pt x="2641" y="13293"/>
                    <a:pt x="2641" y="13337"/>
                  </a:cubicBezTo>
                  <a:cubicBezTo>
                    <a:pt x="2632" y="13391"/>
                    <a:pt x="2668" y="13426"/>
                    <a:pt x="2722" y="13435"/>
                  </a:cubicBezTo>
                  <a:cubicBezTo>
                    <a:pt x="2775" y="13435"/>
                    <a:pt x="2802" y="13400"/>
                    <a:pt x="2820" y="13346"/>
                  </a:cubicBezTo>
                  <a:cubicBezTo>
                    <a:pt x="2802" y="13301"/>
                    <a:pt x="2784" y="13257"/>
                    <a:pt x="2722" y="13257"/>
                  </a:cubicBezTo>
                  <a:moveTo>
                    <a:pt x="1972" y="5371"/>
                  </a:moveTo>
                  <a:cubicBezTo>
                    <a:pt x="1972" y="5424"/>
                    <a:pt x="1999" y="5460"/>
                    <a:pt x="2061" y="5469"/>
                  </a:cubicBezTo>
                  <a:cubicBezTo>
                    <a:pt x="2124" y="5469"/>
                    <a:pt x="2160" y="5433"/>
                    <a:pt x="2160" y="5380"/>
                  </a:cubicBezTo>
                  <a:cubicBezTo>
                    <a:pt x="2160" y="5317"/>
                    <a:pt x="2133" y="5281"/>
                    <a:pt x="2070" y="5273"/>
                  </a:cubicBezTo>
                  <a:cubicBezTo>
                    <a:pt x="2017" y="5281"/>
                    <a:pt x="1972" y="5308"/>
                    <a:pt x="1972" y="5371"/>
                  </a:cubicBezTo>
                  <a:close/>
                  <a:moveTo>
                    <a:pt x="1401" y="5290"/>
                  </a:moveTo>
                  <a:cubicBezTo>
                    <a:pt x="1348" y="5290"/>
                    <a:pt x="1321" y="5326"/>
                    <a:pt x="1321" y="5380"/>
                  </a:cubicBezTo>
                  <a:cubicBezTo>
                    <a:pt x="1330" y="5424"/>
                    <a:pt x="1366" y="5460"/>
                    <a:pt x="1419" y="5451"/>
                  </a:cubicBezTo>
                  <a:cubicBezTo>
                    <a:pt x="1464" y="5451"/>
                    <a:pt x="1490" y="5415"/>
                    <a:pt x="1490" y="5371"/>
                  </a:cubicBezTo>
                  <a:cubicBezTo>
                    <a:pt x="1482" y="5317"/>
                    <a:pt x="1455" y="5281"/>
                    <a:pt x="1401" y="5290"/>
                  </a:cubicBezTo>
                  <a:close/>
                  <a:moveTo>
                    <a:pt x="2070" y="4621"/>
                  </a:moveTo>
                  <a:cubicBezTo>
                    <a:pt x="2017" y="4621"/>
                    <a:pt x="1981" y="4657"/>
                    <a:pt x="1972" y="4711"/>
                  </a:cubicBezTo>
                  <a:cubicBezTo>
                    <a:pt x="1972" y="4764"/>
                    <a:pt x="2008" y="4800"/>
                    <a:pt x="2070" y="4800"/>
                  </a:cubicBezTo>
                  <a:cubicBezTo>
                    <a:pt x="2124" y="4800"/>
                    <a:pt x="2151" y="4764"/>
                    <a:pt x="2160" y="4711"/>
                  </a:cubicBezTo>
                  <a:cubicBezTo>
                    <a:pt x="2151" y="4657"/>
                    <a:pt x="2124" y="4621"/>
                    <a:pt x="2070" y="4621"/>
                  </a:cubicBezTo>
                  <a:close/>
                  <a:moveTo>
                    <a:pt x="2632" y="4711"/>
                  </a:moveTo>
                  <a:cubicBezTo>
                    <a:pt x="2632" y="4773"/>
                    <a:pt x="2659" y="4809"/>
                    <a:pt x="2722" y="4809"/>
                  </a:cubicBezTo>
                  <a:cubicBezTo>
                    <a:pt x="2784" y="4809"/>
                    <a:pt x="2820" y="4773"/>
                    <a:pt x="2820" y="4711"/>
                  </a:cubicBezTo>
                  <a:cubicBezTo>
                    <a:pt x="2820" y="4648"/>
                    <a:pt x="2784" y="4621"/>
                    <a:pt x="2722" y="4612"/>
                  </a:cubicBezTo>
                  <a:cubicBezTo>
                    <a:pt x="2668" y="4621"/>
                    <a:pt x="2632" y="4648"/>
                    <a:pt x="2632" y="4711"/>
                  </a:cubicBezTo>
                  <a:close/>
                  <a:moveTo>
                    <a:pt x="4640" y="2052"/>
                  </a:moveTo>
                  <a:cubicBezTo>
                    <a:pt x="4640" y="2106"/>
                    <a:pt x="4666" y="2141"/>
                    <a:pt x="4720" y="2141"/>
                  </a:cubicBezTo>
                  <a:cubicBezTo>
                    <a:pt x="4773" y="2150"/>
                    <a:pt x="4809" y="2115"/>
                    <a:pt x="4809" y="2061"/>
                  </a:cubicBezTo>
                  <a:cubicBezTo>
                    <a:pt x="4818" y="2007"/>
                    <a:pt x="4782" y="1972"/>
                    <a:pt x="4729" y="1963"/>
                  </a:cubicBezTo>
                  <a:cubicBezTo>
                    <a:pt x="4675" y="1972"/>
                    <a:pt x="4640" y="1999"/>
                    <a:pt x="4640" y="2052"/>
                  </a:cubicBezTo>
                  <a:close/>
                  <a:moveTo>
                    <a:pt x="5478" y="2061"/>
                  </a:moveTo>
                  <a:cubicBezTo>
                    <a:pt x="5478" y="1999"/>
                    <a:pt x="5442" y="1963"/>
                    <a:pt x="5380" y="1963"/>
                  </a:cubicBezTo>
                  <a:cubicBezTo>
                    <a:pt x="5326" y="1963"/>
                    <a:pt x="5291" y="1999"/>
                    <a:pt x="5291" y="2052"/>
                  </a:cubicBezTo>
                  <a:cubicBezTo>
                    <a:pt x="5291" y="2115"/>
                    <a:pt x="5326" y="2141"/>
                    <a:pt x="5389" y="2150"/>
                  </a:cubicBezTo>
                  <a:cubicBezTo>
                    <a:pt x="5442" y="2141"/>
                    <a:pt x="5478" y="2115"/>
                    <a:pt x="5478" y="2061"/>
                  </a:cubicBezTo>
                  <a:close/>
                  <a:moveTo>
                    <a:pt x="6067" y="1954"/>
                  </a:moveTo>
                  <a:cubicBezTo>
                    <a:pt x="6013" y="1954"/>
                    <a:pt x="5969" y="1990"/>
                    <a:pt x="5969" y="2052"/>
                  </a:cubicBezTo>
                  <a:cubicBezTo>
                    <a:pt x="5969" y="2115"/>
                    <a:pt x="6004" y="2150"/>
                    <a:pt x="6067" y="2150"/>
                  </a:cubicBezTo>
                  <a:cubicBezTo>
                    <a:pt x="6129" y="2150"/>
                    <a:pt x="6156" y="2115"/>
                    <a:pt x="6165" y="2052"/>
                  </a:cubicBezTo>
                  <a:cubicBezTo>
                    <a:pt x="6156" y="1999"/>
                    <a:pt x="6129" y="1963"/>
                    <a:pt x="6067" y="1954"/>
                  </a:cubicBezTo>
                  <a:close/>
                  <a:moveTo>
                    <a:pt x="714" y="9287"/>
                  </a:moveTo>
                  <a:cubicBezTo>
                    <a:pt x="670" y="9296"/>
                    <a:pt x="634" y="9323"/>
                    <a:pt x="643" y="9376"/>
                  </a:cubicBezTo>
                  <a:cubicBezTo>
                    <a:pt x="643" y="9430"/>
                    <a:pt x="679" y="9456"/>
                    <a:pt x="732" y="9456"/>
                  </a:cubicBezTo>
                  <a:cubicBezTo>
                    <a:pt x="786" y="9448"/>
                    <a:pt x="804" y="9412"/>
                    <a:pt x="812" y="9367"/>
                  </a:cubicBezTo>
                  <a:cubicBezTo>
                    <a:pt x="804" y="9314"/>
                    <a:pt x="768" y="9278"/>
                    <a:pt x="714" y="9287"/>
                  </a:cubicBezTo>
                  <a:close/>
                  <a:moveTo>
                    <a:pt x="1401" y="9278"/>
                  </a:moveTo>
                  <a:cubicBezTo>
                    <a:pt x="1348" y="9278"/>
                    <a:pt x="1312" y="9314"/>
                    <a:pt x="1312" y="9376"/>
                  </a:cubicBezTo>
                  <a:cubicBezTo>
                    <a:pt x="1312" y="9430"/>
                    <a:pt x="1348" y="9465"/>
                    <a:pt x="1410" y="9465"/>
                  </a:cubicBezTo>
                  <a:cubicBezTo>
                    <a:pt x="1473" y="9465"/>
                    <a:pt x="1499" y="9430"/>
                    <a:pt x="1499" y="9367"/>
                  </a:cubicBezTo>
                  <a:cubicBezTo>
                    <a:pt x="1499" y="9314"/>
                    <a:pt x="1464" y="9278"/>
                    <a:pt x="1401" y="9278"/>
                  </a:cubicBezTo>
                  <a:close/>
                  <a:moveTo>
                    <a:pt x="1499" y="10036"/>
                  </a:moveTo>
                  <a:cubicBezTo>
                    <a:pt x="1499" y="9974"/>
                    <a:pt x="1464" y="9938"/>
                    <a:pt x="1410" y="9938"/>
                  </a:cubicBezTo>
                  <a:cubicBezTo>
                    <a:pt x="1357" y="9938"/>
                    <a:pt x="1321" y="9974"/>
                    <a:pt x="1312" y="10027"/>
                  </a:cubicBezTo>
                  <a:cubicBezTo>
                    <a:pt x="1312" y="10081"/>
                    <a:pt x="1348" y="10117"/>
                    <a:pt x="1410" y="10126"/>
                  </a:cubicBezTo>
                  <a:cubicBezTo>
                    <a:pt x="1464" y="10117"/>
                    <a:pt x="1499" y="10090"/>
                    <a:pt x="1499" y="10036"/>
                  </a:cubicBezTo>
                  <a:close/>
                  <a:moveTo>
                    <a:pt x="2052" y="12606"/>
                  </a:moveTo>
                  <a:cubicBezTo>
                    <a:pt x="2008" y="12615"/>
                    <a:pt x="1981" y="12641"/>
                    <a:pt x="1981" y="12695"/>
                  </a:cubicBezTo>
                  <a:cubicBezTo>
                    <a:pt x="1990" y="12748"/>
                    <a:pt x="2026" y="12775"/>
                    <a:pt x="2079" y="12775"/>
                  </a:cubicBezTo>
                  <a:cubicBezTo>
                    <a:pt x="2124" y="12766"/>
                    <a:pt x="2151" y="12730"/>
                    <a:pt x="2151" y="12686"/>
                  </a:cubicBezTo>
                  <a:cubicBezTo>
                    <a:pt x="2142" y="12632"/>
                    <a:pt x="2106" y="12597"/>
                    <a:pt x="2052" y="12606"/>
                  </a:cubicBezTo>
                  <a:close/>
                  <a:moveTo>
                    <a:pt x="3292" y="13346"/>
                  </a:moveTo>
                  <a:cubicBezTo>
                    <a:pt x="3292" y="13408"/>
                    <a:pt x="3328" y="13444"/>
                    <a:pt x="3382" y="13444"/>
                  </a:cubicBezTo>
                  <a:cubicBezTo>
                    <a:pt x="3444" y="13444"/>
                    <a:pt x="3480" y="13408"/>
                    <a:pt x="3480" y="13346"/>
                  </a:cubicBezTo>
                  <a:cubicBezTo>
                    <a:pt x="3480" y="13284"/>
                    <a:pt x="3444" y="13257"/>
                    <a:pt x="3382" y="13248"/>
                  </a:cubicBezTo>
                  <a:cubicBezTo>
                    <a:pt x="3328" y="13257"/>
                    <a:pt x="3292" y="13293"/>
                    <a:pt x="3292" y="13346"/>
                  </a:cubicBezTo>
                  <a:close/>
                  <a:moveTo>
                    <a:pt x="2820" y="12686"/>
                  </a:moveTo>
                  <a:cubicBezTo>
                    <a:pt x="2820" y="12632"/>
                    <a:pt x="2784" y="12597"/>
                    <a:pt x="2722" y="12597"/>
                  </a:cubicBezTo>
                  <a:cubicBezTo>
                    <a:pt x="2668" y="12597"/>
                    <a:pt x="2632" y="12632"/>
                    <a:pt x="2632" y="12686"/>
                  </a:cubicBezTo>
                  <a:cubicBezTo>
                    <a:pt x="2632" y="12748"/>
                    <a:pt x="2668" y="12775"/>
                    <a:pt x="2722" y="12784"/>
                  </a:cubicBezTo>
                  <a:cubicBezTo>
                    <a:pt x="2784" y="12775"/>
                    <a:pt x="2820" y="12748"/>
                    <a:pt x="2820" y="12686"/>
                  </a:cubicBezTo>
                  <a:close/>
                  <a:moveTo>
                    <a:pt x="1321" y="10688"/>
                  </a:moveTo>
                  <a:cubicBezTo>
                    <a:pt x="1321" y="10741"/>
                    <a:pt x="1348" y="10777"/>
                    <a:pt x="1401" y="10777"/>
                  </a:cubicBezTo>
                  <a:cubicBezTo>
                    <a:pt x="1464" y="10777"/>
                    <a:pt x="1499" y="10741"/>
                    <a:pt x="1499" y="10688"/>
                  </a:cubicBezTo>
                  <a:cubicBezTo>
                    <a:pt x="1499" y="10634"/>
                    <a:pt x="1455" y="10598"/>
                    <a:pt x="1401" y="10598"/>
                  </a:cubicBezTo>
                  <a:cubicBezTo>
                    <a:pt x="1357" y="10607"/>
                    <a:pt x="1321" y="10634"/>
                    <a:pt x="1321" y="10688"/>
                  </a:cubicBezTo>
                  <a:close/>
                  <a:moveTo>
                    <a:pt x="4631" y="2703"/>
                  </a:moveTo>
                  <a:cubicBezTo>
                    <a:pt x="4622" y="2766"/>
                    <a:pt x="4657" y="2801"/>
                    <a:pt x="4720" y="2810"/>
                  </a:cubicBezTo>
                  <a:cubicBezTo>
                    <a:pt x="4782" y="2810"/>
                    <a:pt x="4818" y="2784"/>
                    <a:pt x="4818" y="2712"/>
                  </a:cubicBezTo>
                  <a:cubicBezTo>
                    <a:pt x="4818" y="2650"/>
                    <a:pt x="4782" y="2623"/>
                    <a:pt x="4729" y="2614"/>
                  </a:cubicBezTo>
                  <a:cubicBezTo>
                    <a:pt x="4666" y="2614"/>
                    <a:pt x="4631" y="2650"/>
                    <a:pt x="4631" y="2703"/>
                  </a:cubicBezTo>
                  <a:close/>
                  <a:moveTo>
                    <a:pt x="4078" y="2623"/>
                  </a:moveTo>
                  <a:cubicBezTo>
                    <a:pt x="4024" y="2614"/>
                    <a:pt x="3979" y="2650"/>
                    <a:pt x="3979" y="2703"/>
                  </a:cubicBezTo>
                  <a:cubicBezTo>
                    <a:pt x="3970" y="2757"/>
                    <a:pt x="4006" y="2801"/>
                    <a:pt x="4060" y="2801"/>
                  </a:cubicBezTo>
                  <a:cubicBezTo>
                    <a:pt x="4113" y="2810"/>
                    <a:pt x="4149" y="2766"/>
                    <a:pt x="4158" y="2712"/>
                  </a:cubicBezTo>
                  <a:cubicBezTo>
                    <a:pt x="4149" y="2668"/>
                    <a:pt x="4131" y="2632"/>
                    <a:pt x="4078" y="2623"/>
                  </a:cubicBezTo>
                  <a:close/>
                  <a:moveTo>
                    <a:pt x="5478" y="14684"/>
                  </a:moveTo>
                  <a:cubicBezTo>
                    <a:pt x="5478" y="14631"/>
                    <a:pt x="5442" y="14595"/>
                    <a:pt x="5380" y="14595"/>
                  </a:cubicBezTo>
                  <a:cubicBezTo>
                    <a:pt x="5318" y="14595"/>
                    <a:pt x="5282" y="14631"/>
                    <a:pt x="5291" y="14693"/>
                  </a:cubicBezTo>
                  <a:cubicBezTo>
                    <a:pt x="5291" y="14756"/>
                    <a:pt x="5326" y="14782"/>
                    <a:pt x="5389" y="14782"/>
                  </a:cubicBezTo>
                  <a:cubicBezTo>
                    <a:pt x="5451" y="14773"/>
                    <a:pt x="5478" y="14747"/>
                    <a:pt x="5478" y="14684"/>
                  </a:cubicBezTo>
                  <a:close/>
                  <a:moveTo>
                    <a:pt x="732" y="7949"/>
                  </a:moveTo>
                  <a:cubicBezTo>
                    <a:pt x="679" y="7940"/>
                    <a:pt x="643" y="7976"/>
                    <a:pt x="643" y="8029"/>
                  </a:cubicBezTo>
                  <a:cubicBezTo>
                    <a:pt x="643" y="8083"/>
                    <a:pt x="670" y="8109"/>
                    <a:pt x="723" y="8118"/>
                  </a:cubicBezTo>
                  <a:cubicBezTo>
                    <a:pt x="777" y="8118"/>
                    <a:pt x="804" y="8083"/>
                    <a:pt x="812" y="8029"/>
                  </a:cubicBezTo>
                  <a:cubicBezTo>
                    <a:pt x="804" y="7985"/>
                    <a:pt x="777" y="7949"/>
                    <a:pt x="732" y="7949"/>
                  </a:cubicBezTo>
                  <a:close/>
                  <a:moveTo>
                    <a:pt x="1401" y="7940"/>
                  </a:moveTo>
                  <a:cubicBezTo>
                    <a:pt x="1348" y="7940"/>
                    <a:pt x="1312" y="7976"/>
                    <a:pt x="1312" y="8029"/>
                  </a:cubicBezTo>
                  <a:cubicBezTo>
                    <a:pt x="1312" y="8092"/>
                    <a:pt x="1348" y="8127"/>
                    <a:pt x="1410" y="8127"/>
                  </a:cubicBezTo>
                  <a:cubicBezTo>
                    <a:pt x="1473" y="8127"/>
                    <a:pt x="1499" y="8083"/>
                    <a:pt x="1508" y="8020"/>
                  </a:cubicBezTo>
                  <a:cubicBezTo>
                    <a:pt x="1490" y="7976"/>
                    <a:pt x="1464" y="7931"/>
                    <a:pt x="1401" y="7940"/>
                  </a:cubicBezTo>
                  <a:close/>
                  <a:moveTo>
                    <a:pt x="1410" y="6620"/>
                  </a:moveTo>
                  <a:cubicBezTo>
                    <a:pt x="1348" y="6620"/>
                    <a:pt x="1312" y="6655"/>
                    <a:pt x="1312" y="6718"/>
                  </a:cubicBezTo>
                  <a:cubicBezTo>
                    <a:pt x="1312" y="6771"/>
                    <a:pt x="1348" y="6807"/>
                    <a:pt x="1401" y="6807"/>
                  </a:cubicBezTo>
                  <a:cubicBezTo>
                    <a:pt x="1464" y="6807"/>
                    <a:pt x="1499" y="6771"/>
                    <a:pt x="1499" y="6700"/>
                  </a:cubicBezTo>
                  <a:cubicBezTo>
                    <a:pt x="1490" y="6655"/>
                    <a:pt x="1464" y="6620"/>
                    <a:pt x="1410" y="6620"/>
                  </a:cubicBezTo>
                  <a:close/>
                  <a:moveTo>
                    <a:pt x="1499" y="7378"/>
                  </a:moveTo>
                  <a:cubicBezTo>
                    <a:pt x="1499" y="7315"/>
                    <a:pt x="1473" y="7280"/>
                    <a:pt x="1410" y="7280"/>
                  </a:cubicBezTo>
                  <a:cubicBezTo>
                    <a:pt x="1348" y="7271"/>
                    <a:pt x="1312" y="7307"/>
                    <a:pt x="1312" y="7369"/>
                  </a:cubicBezTo>
                  <a:cubicBezTo>
                    <a:pt x="1312" y="7431"/>
                    <a:pt x="1348" y="7458"/>
                    <a:pt x="1401" y="7467"/>
                  </a:cubicBezTo>
                  <a:cubicBezTo>
                    <a:pt x="1464" y="7467"/>
                    <a:pt x="1499" y="7431"/>
                    <a:pt x="1499" y="7378"/>
                  </a:cubicBezTo>
                  <a:close/>
                  <a:moveTo>
                    <a:pt x="1401" y="8591"/>
                  </a:moveTo>
                  <a:cubicBezTo>
                    <a:pt x="1348" y="8600"/>
                    <a:pt x="1312" y="8636"/>
                    <a:pt x="1312" y="8689"/>
                  </a:cubicBezTo>
                  <a:cubicBezTo>
                    <a:pt x="1312" y="8752"/>
                    <a:pt x="1348" y="8787"/>
                    <a:pt x="1410" y="8778"/>
                  </a:cubicBezTo>
                  <a:cubicBezTo>
                    <a:pt x="1473" y="8778"/>
                    <a:pt x="1499" y="8743"/>
                    <a:pt x="1508" y="8680"/>
                  </a:cubicBezTo>
                  <a:cubicBezTo>
                    <a:pt x="1490" y="8636"/>
                    <a:pt x="1464" y="8591"/>
                    <a:pt x="1401" y="8591"/>
                  </a:cubicBezTo>
                  <a:close/>
                  <a:moveTo>
                    <a:pt x="732" y="8609"/>
                  </a:moveTo>
                  <a:cubicBezTo>
                    <a:pt x="679" y="8600"/>
                    <a:pt x="643" y="8636"/>
                    <a:pt x="643" y="8689"/>
                  </a:cubicBezTo>
                  <a:cubicBezTo>
                    <a:pt x="634" y="8734"/>
                    <a:pt x="670" y="8770"/>
                    <a:pt x="714" y="8770"/>
                  </a:cubicBezTo>
                  <a:cubicBezTo>
                    <a:pt x="768" y="8778"/>
                    <a:pt x="804" y="8743"/>
                    <a:pt x="812" y="8689"/>
                  </a:cubicBezTo>
                  <a:cubicBezTo>
                    <a:pt x="804" y="8645"/>
                    <a:pt x="786" y="8609"/>
                    <a:pt x="732" y="8609"/>
                  </a:cubicBezTo>
                  <a:close/>
                  <a:moveTo>
                    <a:pt x="5469" y="15344"/>
                  </a:moveTo>
                  <a:cubicBezTo>
                    <a:pt x="5469" y="15291"/>
                    <a:pt x="5434" y="15264"/>
                    <a:pt x="5389" y="15255"/>
                  </a:cubicBezTo>
                  <a:cubicBezTo>
                    <a:pt x="5335" y="15255"/>
                    <a:pt x="5300" y="15291"/>
                    <a:pt x="5300" y="15344"/>
                  </a:cubicBezTo>
                  <a:cubicBezTo>
                    <a:pt x="5300" y="15398"/>
                    <a:pt x="5335" y="15434"/>
                    <a:pt x="5389" y="15434"/>
                  </a:cubicBezTo>
                  <a:cubicBezTo>
                    <a:pt x="5442" y="15425"/>
                    <a:pt x="5478" y="15398"/>
                    <a:pt x="5469" y="15344"/>
                  </a:cubicBezTo>
                  <a:close/>
                  <a:moveTo>
                    <a:pt x="6067" y="15434"/>
                  </a:moveTo>
                  <a:cubicBezTo>
                    <a:pt x="6120" y="15442"/>
                    <a:pt x="6156" y="15407"/>
                    <a:pt x="6156" y="15353"/>
                  </a:cubicBezTo>
                  <a:cubicBezTo>
                    <a:pt x="6156" y="15291"/>
                    <a:pt x="6120" y="15255"/>
                    <a:pt x="6067" y="15255"/>
                  </a:cubicBezTo>
                  <a:cubicBezTo>
                    <a:pt x="6013" y="15255"/>
                    <a:pt x="5978" y="15291"/>
                    <a:pt x="5978" y="15344"/>
                  </a:cubicBezTo>
                  <a:cubicBezTo>
                    <a:pt x="5978" y="15398"/>
                    <a:pt x="6013" y="15434"/>
                    <a:pt x="6067" y="15434"/>
                  </a:cubicBezTo>
                  <a:close/>
                  <a:moveTo>
                    <a:pt x="6718" y="15255"/>
                  </a:moveTo>
                  <a:cubicBezTo>
                    <a:pt x="6665" y="15255"/>
                    <a:pt x="6629" y="15291"/>
                    <a:pt x="6629" y="15353"/>
                  </a:cubicBezTo>
                  <a:cubicBezTo>
                    <a:pt x="6638" y="15407"/>
                    <a:pt x="6674" y="15442"/>
                    <a:pt x="6727" y="15442"/>
                  </a:cubicBezTo>
                  <a:cubicBezTo>
                    <a:pt x="6790" y="15442"/>
                    <a:pt x="6816" y="15398"/>
                    <a:pt x="6816" y="15344"/>
                  </a:cubicBezTo>
                  <a:cubicBezTo>
                    <a:pt x="6807" y="15282"/>
                    <a:pt x="6781" y="15246"/>
                    <a:pt x="6718" y="15255"/>
                  </a:cubicBezTo>
                  <a:close/>
                  <a:moveTo>
                    <a:pt x="4078" y="14773"/>
                  </a:moveTo>
                  <a:cubicBezTo>
                    <a:pt x="4122" y="14764"/>
                    <a:pt x="4149" y="14738"/>
                    <a:pt x="4149" y="14684"/>
                  </a:cubicBezTo>
                  <a:cubicBezTo>
                    <a:pt x="4149" y="14631"/>
                    <a:pt x="4113" y="14604"/>
                    <a:pt x="4060" y="14604"/>
                  </a:cubicBezTo>
                  <a:cubicBezTo>
                    <a:pt x="4015" y="14604"/>
                    <a:pt x="3988" y="14640"/>
                    <a:pt x="3979" y="14693"/>
                  </a:cubicBezTo>
                  <a:cubicBezTo>
                    <a:pt x="3988" y="14747"/>
                    <a:pt x="4024" y="14773"/>
                    <a:pt x="4078" y="14773"/>
                  </a:cubicBezTo>
                  <a:close/>
                  <a:moveTo>
                    <a:pt x="4631" y="14684"/>
                  </a:moveTo>
                  <a:cubicBezTo>
                    <a:pt x="4631" y="14747"/>
                    <a:pt x="4666" y="14782"/>
                    <a:pt x="4729" y="14782"/>
                  </a:cubicBezTo>
                  <a:cubicBezTo>
                    <a:pt x="4782" y="14782"/>
                    <a:pt x="4818" y="14747"/>
                    <a:pt x="4818" y="14693"/>
                  </a:cubicBezTo>
                  <a:cubicBezTo>
                    <a:pt x="4818" y="14631"/>
                    <a:pt x="4782" y="14604"/>
                    <a:pt x="4720" y="14595"/>
                  </a:cubicBezTo>
                  <a:cubicBezTo>
                    <a:pt x="4675" y="14604"/>
                    <a:pt x="4631" y="14631"/>
                    <a:pt x="4631" y="14684"/>
                  </a:cubicBezTo>
                  <a:close/>
                  <a:moveTo>
                    <a:pt x="3489" y="12686"/>
                  </a:moveTo>
                  <a:cubicBezTo>
                    <a:pt x="3480" y="12615"/>
                    <a:pt x="3444" y="12579"/>
                    <a:pt x="3382" y="12588"/>
                  </a:cubicBezTo>
                  <a:cubicBezTo>
                    <a:pt x="3310" y="12588"/>
                    <a:pt x="3275" y="12632"/>
                    <a:pt x="3284" y="12695"/>
                  </a:cubicBezTo>
                  <a:cubicBezTo>
                    <a:pt x="3284" y="12757"/>
                    <a:pt x="3328" y="12793"/>
                    <a:pt x="3391" y="12793"/>
                  </a:cubicBezTo>
                  <a:cubicBezTo>
                    <a:pt x="3453" y="12784"/>
                    <a:pt x="3489" y="12748"/>
                    <a:pt x="3489" y="12686"/>
                  </a:cubicBezTo>
                  <a:close/>
                  <a:moveTo>
                    <a:pt x="5282" y="2712"/>
                  </a:moveTo>
                  <a:cubicBezTo>
                    <a:pt x="5282" y="2784"/>
                    <a:pt x="5326" y="2819"/>
                    <a:pt x="5389" y="2819"/>
                  </a:cubicBezTo>
                  <a:cubicBezTo>
                    <a:pt x="5451" y="2810"/>
                    <a:pt x="5487" y="2775"/>
                    <a:pt x="5487" y="2712"/>
                  </a:cubicBezTo>
                  <a:cubicBezTo>
                    <a:pt x="5487" y="2641"/>
                    <a:pt x="5442" y="2614"/>
                    <a:pt x="5380" y="2605"/>
                  </a:cubicBezTo>
                  <a:cubicBezTo>
                    <a:pt x="5318" y="2614"/>
                    <a:pt x="5282" y="2650"/>
                    <a:pt x="5282" y="2712"/>
                  </a:cubicBezTo>
                  <a:close/>
                  <a:moveTo>
                    <a:pt x="2061" y="10589"/>
                  </a:moveTo>
                  <a:cubicBezTo>
                    <a:pt x="2008" y="10589"/>
                    <a:pt x="1972" y="10625"/>
                    <a:pt x="1963" y="10679"/>
                  </a:cubicBezTo>
                  <a:cubicBezTo>
                    <a:pt x="1963" y="10750"/>
                    <a:pt x="1999" y="10786"/>
                    <a:pt x="2061" y="10786"/>
                  </a:cubicBezTo>
                  <a:cubicBezTo>
                    <a:pt x="2124" y="10795"/>
                    <a:pt x="2160" y="10750"/>
                    <a:pt x="2168" y="10688"/>
                  </a:cubicBezTo>
                  <a:cubicBezTo>
                    <a:pt x="2160" y="10625"/>
                    <a:pt x="2133" y="10589"/>
                    <a:pt x="2061" y="10589"/>
                  </a:cubicBezTo>
                  <a:close/>
                  <a:moveTo>
                    <a:pt x="3310" y="4033"/>
                  </a:moveTo>
                  <a:cubicBezTo>
                    <a:pt x="3310" y="4086"/>
                    <a:pt x="3337" y="4131"/>
                    <a:pt x="3400" y="4131"/>
                  </a:cubicBezTo>
                  <a:cubicBezTo>
                    <a:pt x="3462" y="4131"/>
                    <a:pt x="3507" y="4104"/>
                    <a:pt x="3507" y="4033"/>
                  </a:cubicBezTo>
                  <a:cubicBezTo>
                    <a:pt x="3507" y="3970"/>
                    <a:pt x="3471" y="3934"/>
                    <a:pt x="3408" y="3925"/>
                  </a:cubicBezTo>
                  <a:cubicBezTo>
                    <a:pt x="3346" y="3934"/>
                    <a:pt x="3310" y="3970"/>
                    <a:pt x="3310" y="4033"/>
                  </a:cubicBezTo>
                  <a:close/>
                  <a:moveTo>
                    <a:pt x="2722" y="11928"/>
                  </a:moveTo>
                  <a:cubicBezTo>
                    <a:pt x="2668" y="11928"/>
                    <a:pt x="2632" y="11963"/>
                    <a:pt x="2623" y="12017"/>
                  </a:cubicBezTo>
                  <a:cubicBezTo>
                    <a:pt x="2623" y="12088"/>
                    <a:pt x="2650" y="12124"/>
                    <a:pt x="2722" y="12133"/>
                  </a:cubicBezTo>
                  <a:cubicBezTo>
                    <a:pt x="2784" y="12133"/>
                    <a:pt x="2820" y="12097"/>
                    <a:pt x="2829" y="12035"/>
                  </a:cubicBezTo>
                  <a:cubicBezTo>
                    <a:pt x="2820" y="11972"/>
                    <a:pt x="2793" y="11928"/>
                    <a:pt x="2722" y="11928"/>
                  </a:cubicBezTo>
                  <a:close/>
                  <a:moveTo>
                    <a:pt x="3962" y="3372"/>
                  </a:moveTo>
                  <a:cubicBezTo>
                    <a:pt x="3962" y="3435"/>
                    <a:pt x="3997" y="3470"/>
                    <a:pt x="4060" y="3470"/>
                  </a:cubicBezTo>
                  <a:cubicBezTo>
                    <a:pt x="4122" y="3479"/>
                    <a:pt x="4167" y="3444"/>
                    <a:pt x="4167" y="3381"/>
                  </a:cubicBezTo>
                  <a:cubicBezTo>
                    <a:pt x="4167" y="3310"/>
                    <a:pt x="4131" y="3274"/>
                    <a:pt x="4069" y="3274"/>
                  </a:cubicBezTo>
                  <a:cubicBezTo>
                    <a:pt x="4006" y="3274"/>
                    <a:pt x="3970" y="3310"/>
                    <a:pt x="3962" y="3372"/>
                  </a:cubicBezTo>
                  <a:close/>
                  <a:moveTo>
                    <a:pt x="6165" y="14693"/>
                  </a:moveTo>
                  <a:cubicBezTo>
                    <a:pt x="6174" y="14622"/>
                    <a:pt x="6129" y="14586"/>
                    <a:pt x="6067" y="14586"/>
                  </a:cubicBezTo>
                  <a:cubicBezTo>
                    <a:pt x="6004" y="14586"/>
                    <a:pt x="5960" y="14622"/>
                    <a:pt x="5960" y="14684"/>
                  </a:cubicBezTo>
                  <a:cubicBezTo>
                    <a:pt x="5960" y="14756"/>
                    <a:pt x="6004" y="14782"/>
                    <a:pt x="6067" y="14791"/>
                  </a:cubicBezTo>
                  <a:cubicBezTo>
                    <a:pt x="6129" y="14791"/>
                    <a:pt x="6165" y="14756"/>
                    <a:pt x="6165" y="14693"/>
                  </a:cubicBezTo>
                  <a:close/>
                  <a:moveTo>
                    <a:pt x="4720" y="13926"/>
                  </a:moveTo>
                  <a:cubicBezTo>
                    <a:pt x="4657" y="13926"/>
                    <a:pt x="4622" y="13971"/>
                    <a:pt x="4622" y="14033"/>
                  </a:cubicBezTo>
                  <a:cubicBezTo>
                    <a:pt x="4622" y="14095"/>
                    <a:pt x="4666" y="14131"/>
                    <a:pt x="4729" y="14131"/>
                  </a:cubicBezTo>
                  <a:cubicBezTo>
                    <a:pt x="4791" y="14131"/>
                    <a:pt x="4827" y="14086"/>
                    <a:pt x="4827" y="14024"/>
                  </a:cubicBezTo>
                  <a:cubicBezTo>
                    <a:pt x="4818" y="13962"/>
                    <a:pt x="4782" y="13926"/>
                    <a:pt x="4720" y="13926"/>
                  </a:cubicBezTo>
                  <a:close/>
                  <a:moveTo>
                    <a:pt x="2061" y="6611"/>
                  </a:moveTo>
                  <a:cubicBezTo>
                    <a:pt x="1999" y="6611"/>
                    <a:pt x="1963" y="6655"/>
                    <a:pt x="1963" y="6718"/>
                  </a:cubicBezTo>
                  <a:cubicBezTo>
                    <a:pt x="1963" y="6780"/>
                    <a:pt x="2008" y="6816"/>
                    <a:pt x="2070" y="6816"/>
                  </a:cubicBezTo>
                  <a:cubicBezTo>
                    <a:pt x="2133" y="6816"/>
                    <a:pt x="2168" y="6771"/>
                    <a:pt x="2168" y="6709"/>
                  </a:cubicBezTo>
                  <a:cubicBezTo>
                    <a:pt x="2160" y="6646"/>
                    <a:pt x="2124" y="6611"/>
                    <a:pt x="2061" y="6611"/>
                  </a:cubicBezTo>
                  <a:close/>
                  <a:moveTo>
                    <a:pt x="1963" y="6040"/>
                  </a:moveTo>
                  <a:cubicBezTo>
                    <a:pt x="1972" y="6102"/>
                    <a:pt x="2008" y="6138"/>
                    <a:pt x="2079" y="6129"/>
                  </a:cubicBezTo>
                  <a:cubicBezTo>
                    <a:pt x="2133" y="6129"/>
                    <a:pt x="2168" y="6084"/>
                    <a:pt x="2168" y="6031"/>
                  </a:cubicBezTo>
                  <a:cubicBezTo>
                    <a:pt x="2168" y="5968"/>
                    <a:pt x="2124" y="5933"/>
                    <a:pt x="2061" y="5933"/>
                  </a:cubicBezTo>
                  <a:cubicBezTo>
                    <a:pt x="1999" y="5933"/>
                    <a:pt x="1963" y="5968"/>
                    <a:pt x="1963" y="6040"/>
                  </a:cubicBezTo>
                  <a:close/>
                  <a:moveTo>
                    <a:pt x="6718" y="1954"/>
                  </a:moveTo>
                  <a:cubicBezTo>
                    <a:pt x="6656" y="1954"/>
                    <a:pt x="6620" y="1999"/>
                    <a:pt x="6620" y="2052"/>
                  </a:cubicBezTo>
                  <a:cubicBezTo>
                    <a:pt x="6629" y="2115"/>
                    <a:pt x="6665" y="2159"/>
                    <a:pt x="6727" y="2150"/>
                  </a:cubicBezTo>
                  <a:cubicBezTo>
                    <a:pt x="6790" y="2150"/>
                    <a:pt x="6825" y="2115"/>
                    <a:pt x="6825" y="2043"/>
                  </a:cubicBezTo>
                  <a:cubicBezTo>
                    <a:pt x="6816" y="1990"/>
                    <a:pt x="6781" y="1954"/>
                    <a:pt x="6718" y="1954"/>
                  </a:cubicBezTo>
                  <a:close/>
                  <a:moveTo>
                    <a:pt x="2177" y="8689"/>
                  </a:moveTo>
                  <a:cubicBezTo>
                    <a:pt x="2177" y="8627"/>
                    <a:pt x="2142" y="8582"/>
                    <a:pt x="2079" y="8582"/>
                  </a:cubicBezTo>
                  <a:cubicBezTo>
                    <a:pt x="2008" y="8573"/>
                    <a:pt x="1963" y="8618"/>
                    <a:pt x="1954" y="8680"/>
                  </a:cubicBezTo>
                  <a:cubicBezTo>
                    <a:pt x="1954" y="8752"/>
                    <a:pt x="1999" y="8787"/>
                    <a:pt x="2061" y="8805"/>
                  </a:cubicBezTo>
                  <a:cubicBezTo>
                    <a:pt x="2133" y="8796"/>
                    <a:pt x="2177" y="8761"/>
                    <a:pt x="2177" y="8689"/>
                  </a:cubicBezTo>
                  <a:close/>
                  <a:moveTo>
                    <a:pt x="2070" y="7922"/>
                  </a:moveTo>
                  <a:cubicBezTo>
                    <a:pt x="2008" y="7922"/>
                    <a:pt x="1963" y="7958"/>
                    <a:pt x="1954" y="8020"/>
                  </a:cubicBezTo>
                  <a:cubicBezTo>
                    <a:pt x="1954" y="8092"/>
                    <a:pt x="1990" y="8136"/>
                    <a:pt x="2061" y="8136"/>
                  </a:cubicBezTo>
                  <a:cubicBezTo>
                    <a:pt x="2124" y="8145"/>
                    <a:pt x="2168" y="8100"/>
                    <a:pt x="2177" y="8029"/>
                  </a:cubicBezTo>
                  <a:cubicBezTo>
                    <a:pt x="2168" y="7967"/>
                    <a:pt x="2133" y="7922"/>
                    <a:pt x="2070" y="7922"/>
                  </a:cubicBezTo>
                  <a:close/>
                  <a:moveTo>
                    <a:pt x="2177" y="9385"/>
                  </a:moveTo>
                  <a:cubicBezTo>
                    <a:pt x="2177" y="9314"/>
                    <a:pt x="2142" y="9269"/>
                    <a:pt x="2070" y="9260"/>
                  </a:cubicBezTo>
                  <a:cubicBezTo>
                    <a:pt x="2008" y="9260"/>
                    <a:pt x="1963" y="9296"/>
                    <a:pt x="1963" y="9358"/>
                  </a:cubicBezTo>
                  <a:cubicBezTo>
                    <a:pt x="1954" y="9430"/>
                    <a:pt x="1999" y="9465"/>
                    <a:pt x="2061" y="9483"/>
                  </a:cubicBezTo>
                  <a:cubicBezTo>
                    <a:pt x="2124" y="9474"/>
                    <a:pt x="2168" y="9448"/>
                    <a:pt x="2177" y="9385"/>
                  </a:cubicBezTo>
                  <a:close/>
                  <a:moveTo>
                    <a:pt x="5960" y="2721"/>
                  </a:moveTo>
                  <a:cubicBezTo>
                    <a:pt x="5960" y="2784"/>
                    <a:pt x="6004" y="2819"/>
                    <a:pt x="6067" y="2819"/>
                  </a:cubicBezTo>
                  <a:cubicBezTo>
                    <a:pt x="6129" y="2819"/>
                    <a:pt x="6174" y="2775"/>
                    <a:pt x="6174" y="2712"/>
                  </a:cubicBezTo>
                  <a:cubicBezTo>
                    <a:pt x="6174" y="2641"/>
                    <a:pt x="6129" y="2605"/>
                    <a:pt x="6058" y="2596"/>
                  </a:cubicBezTo>
                  <a:cubicBezTo>
                    <a:pt x="5996" y="2614"/>
                    <a:pt x="5951" y="2650"/>
                    <a:pt x="5960" y="2721"/>
                  </a:cubicBezTo>
                  <a:close/>
                  <a:moveTo>
                    <a:pt x="2730" y="5264"/>
                  </a:moveTo>
                  <a:cubicBezTo>
                    <a:pt x="2659" y="5264"/>
                    <a:pt x="2615" y="5308"/>
                    <a:pt x="2615" y="5380"/>
                  </a:cubicBezTo>
                  <a:cubicBezTo>
                    <a:pt x="2623" y="5442"/>
                    <a:pt x="2668" y="5487"/>
                    <a:pt x="2739" y="5478"/>
                  </a:cubicBezTo>
                  <a:cubicBezTo>
                    <a:pt x="2793" y="5469"/>
                    <a:pt x="2829" y="5433"/>
                    <a:pt x="2838" y="5371"/>
                  </a:cubicBezTo>
                  <a:cubicBezTo>
                    <a:pt x="2820" y="5308"/>
                    <a:pt x="2793" y="5264"/>
                    <a:pt x="2730" y="5264"/>
                  </a:cubicBezTo>
                  <a:close/>
                  <a:moveTo>
                    <a:pt x="2722" y="11259"/>
                  </a:moveTo>
                  <a:cubicBezTo>
                    <a:pt x="2659" y="11259"/>
                    <a:pt x="2615" y="11303"/>
                    <a:pt x="2615" y="11374"/>
                  </a:cubicBezTo>
                  <a:cubicBezTo>
                    <a:pt x="2615" y="11437"/>
                    <a:pt x="2659" y="11482"/>
                    <a:pt x="2722" y="11482"/>
                  </a:cubicBezTo>
                  <a:cubicBezTo>
                    <a:pt x="2784" y="11482"/>
                    <a:pt x="2829" y="11437"/>
                    <a:pt x="2838" y="11374"/>
                  </a:cubicBezTo>
                  <a:cubicBezTo>
                    <a:pt x="2829" y="11303"/>
                    <a:pt x="2793" y="11259"/>
                    <a:pt x="2722" y="11259"/>
                  </a:cubicBezTo>
                  <a:close/>
                  <a:moveTo>
                    <a:pt x="2070" y="9920"/>
                  </a:moveTo>
                  <a:cubicBezTo>
                    <a:pt x="2008" y="9920"/>
                    <a:pt x="1963" y="9965"/>
                    <a:pt x="1963" y="10027"/>
                  </a:cubicBezTo>
                  <a:cubicBezTo>
                    <a:pt x="1954" y="10090"/>
                    <a:pt x="1999" y="10134"/>
                    <a:pt x="2061" y="10134"/>
                  </a:cubicBezTo>
                  <a:cubicBezTo>
                    <a:pt x="2124" y="10143"/>
                    <a:pt x="2168" y="10099"/>
                    <a:pt x="2177" y="10027"/>
                  </a:cubicBezTo>
                  <a:cubicBezTo>
                    <a:pt x="2168" y="9965"/>
                    <a:pt x="2133" y="9929"/>
                    <a:pt x="2070" y="9920"/>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69"/>
            <p:cNvSpPr/>
            <p:nvPr/>
          </p:nvSpPr>
          <p:spPr>
            <a:xfrm>
              <a:off x="6854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69"/>
            <p:cNvSpPr/>
            <p:nvPr/>
          </p:nvSpPr>
          <p:spPr>
            <a:xfrm>
              <a:off x="692990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69"/>
            <p:cNvSpPr/>
            <p:nvPr/>
          </p:nvSpPr>
          <p:spPr>
            <a:xfrm>
              <a:off x="70054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69"/>
            <p:cNvSpPr/>
            <p:nvPr/>
          </p:nvSpPr>
          <p:spPr>
            <a:xfrm>
              <a:off x="70867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69"/>
            <p:cNvSpPr/>
            <p:nvPr/>
          </p:nvSpPr>
          <p:spPr>
            <a:xfrm>
              <a:off x="716225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69"/>
            <p:cNvSpPr/>
            <p:nvPr/>
          </p:nvSpPr>
          <p:spPr>
            <a:xfrm>
              <a:off x="72377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69"/>
            <p:cNvSpPr/>
            <p:nvPr/>
          </p:nvSpPr>
          <p:spPr>
            <a:xfrm>
              <a:off x="73190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69"/>
            <p:cNvSpPr/>
            <p:nvPr/>
          </p:nvSpPr>
          <p:spPr>
            <a:xfrm>
              <a:off x="70054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69"/>
            <p:cNvSpPr/>
            <p:nvPr/>
          </p:nvSpPr>
          <p:spPr>
            <a:xfrm>
              <a:off x="70867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69"/>
            <p:cNvSpPr/>
            <p:nvPr/>
          </p:nvSpPr>
          <p:spPr>
            <a:xfrm>
              <a:off x="716225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69"/>
            <p:cNvSpPr/>
            <p:nvPr/>
          </p:nvSpPr>
          <p:spPr>
            <a:xfrm>
              <a:off x="6704925" y="205175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69"/>
            <p:cNvSpPr/>
            <p:nvPr/>
          </p:nvSpPr>
          <p:spPr>
            <a:xfrm>
              <a:off x="7478375" y="2043425"/>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69"/>
            <p:cNvSpPr/>
            <p:nvPr/>
          </p:nvSpPr>
          <p:spPr>
            <a:xfrm>
              <a:off x="723777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69"/>
            <p:cNvSpPr/>
            <p:nvPr/>
          </p:nvSpPr>
          <p:spPr>
            <a:xfrm>
              <a:off x="7400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69"/>
            <p:cNvSpPr/>
            <p:nvPr/>
          </p:nvSpPr>
          <p:spPr>
            <a:xfrm>
              <a:off x="731330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25" name="Google Shape;1825;p69"/>
          <p:cNvSpPr/>
          <p:nvPr/>
        </p:nvSpPr>
        <p:spPr>
          <a:xfrm rot="-6158066">
            <a:off x="8264408" y="559682"/>
            <a:ext cx="4024143" cy="4024143"/>
          </a:xfrm>
          <a:prstGeom prst="blockArc">
            <a:avLst>
              <a:gd fmla="val 10800000" name="adj1"/>
              <a:gd fmla="val 12243" name="adj2"/>
              <a:gd fmla="val 10363" name="adj3"/>
            </a:avLst>
          </a:prstGeom>
          <a:solidFill>
            <a:srgbClr val="D500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69"/>
          <p:cNvSpPr/>
          <p:nvPr/>
        </p:nvSpPr>
        <p:spPr>
          <a:xfrm rot="4525939">
            <a:off x="-3194872" y="1258269"/>
            <a:ext cx="4024276" cy="4024276"/>
          </a:xfrm>
          <a:prstGeom prst="blockArc">
            <a:avLst>
              <a:gd fmla="val 10800000" name="adj1"/>
              <a:gd fmla="val 12243" name="adj2"/>
              <a:gd fmla="val 10363" name="adj3"/>
            </a:avLst>
          </a:prstGeom>
          <a:solidFill>
            <a:srgbClr val="FF0098">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69"/>
          <p:cNvSpPr/>
          <p:nvPr/>
        </p:nvSpPr>
        <p:spPr>
          <a:xfrm rot="10800000">
            <a:off x="6994525" y="-220645"/>
            <a:ext cx="2541703" cy="1237997"/>
          </a:xfrm>
          <a:custGeom>
            <a:rect b="b" l="l" r="r" t="t"/>
            <a:pathLst>
              <a:path extrusionOk="0" h="6888" w="14141">
                <a:moveTo>
                  <a:pt x="5460" y="6557"/>
                </a:moveTo>
                <a:cubicBezTo>
                  <a:pt x="5371" y="6557"/>
                  <a:pt x="5300" y="6629"/>
                  <a:pt x="5300" y="6718"/>
                </a:cubicBezTo>
                <a:cubicBezTo>
                  <a:pt x="5300" y="6807"/>
                  <a:pt x="5371" y="6887"/>
                  <a:pt x="5460" y="6887"/>
                </a:cubicBezTo>
                <a:cubicBezTo>
                  <a:pt x="5550" y="6887"/>
                  <a:pt x="5630" y="6807"/>
                  <a:pt x="5630" y="6718"/>
                </a:cubicBezTo>
                <a:cubicBezTo>
                  <a:pt x="5630" y="6629"/>
                  <a:pt x="5550" y="6557"/>
                  <a:pt x="5460" y="6557"/>
                </a:cubicBezTo>
                <a:close/>
                <a:moveTo>
                  <a:pt x="6121" y="6557"/>
                </a:moveTo>
                <a:cubicBezTo>
                  <a:pt x="6040" y="6557"/>
                  <a:pt x="5960" y="6629"/>
                  <a:pt x="5960" y="6709"/>
                </a:cubicBezTo>
                <a:cubicBezTo>
                  <a:pt x="5951" y="6798"/>
                  <a:pt x="6022" y="6878"/>
                  <a:pt x="6112" y="6878"/>
                </a:cubicBezTo>
                <a:cubicBezTo>
                  <a:pt x="6201" y="6887"/>
                  <a:pt x="6281" y="6816"/>
                  <a:pt x="6281" y="6727"/>
                </a:cubicBezTo>
                <a:cubicBezTo>
                  <a:pt x="6290" y="6638"/>
                  <a:pt x="6210" y="6557"/>
                  <a:pt x="6121" y="6557"/>
                </a:cubicBezTo>
                <a:close/>
                <a:moveTo>
                  <a:pt x="4943" y="6709"/>
                </a:moveTo>
                <a:cubicBezTo>
                  <a:pt x="4943" y="6629"/>
                  <a:pt x="4863" y="6557"/>
                  <a:pt x="4782" y="6557"/>
                </a:cubicBezTo>
                <a:cubicBezTo>
                  <a:pt x="4693" y="6557"/>
                  <a:pt x="4613" y="6629"/>
                  <a:pt x="4613" y="6718"/>
                </a:cubicBezTo>
                <a:cubicBezTo>
                  <a:pt x="4613" y="6807"/>
                  <a:pt x="4693" y="6887"/>
                  <a:pt x="4782" y="6878"/>
                </a:cubicBezTo>
                <a:cubicBezTo>
                  <a:pt x="4872" y="6878"/>
                  <a:pt x="4943" y="6798"/>
                  <a:pt x="4943" y="6709"/>
                </a:cubicBezTo>
                <a:close/>
                <a:moveTo>
                  <a:pt x="6781" y="6557"/>
                </a:moveTo>
                <a:cubicBezTo>
                  <a:pt x="6683" y="6566"/>
                  <a:pt x="6629" y="6620"/>
                  <a:pt x="6620" y="6709"/>
                </a:cubicBezTo>
                <a:cubicBezTo>
                  <a:pt x="6611" y="6789"/>
                  <a:pt x="6683" y="6878"/>
                  <a:pt x="6772" y="6878"/>
                </a:cubicBezTo>
                <a:cubicBezTo>
                  <a:pt x="6861" y="6887"/>
                  <a:pt x="6941" y="6807"/>
                  <a:pt x="6941" y="6727"/>
                </a:cubicBezTo>
                <a:cubicBezTo>
                  <a:pt x="6941" y="6638"/>
                  <a:pt x="6870" y="6557"/>
                  <a:pt x="6781" y="6557"/>
                </a:cubicBezTo>
                <a:close/>
                <a:moveTo>
                  <a:pt x="7280" y="6718"/>
                </a:moveTo>
                <a:cubicBezTo>
                  <a:pt x="7280" y="6798"/>
                  <a:pt x="7352" y="6878"/>
                  <a:pt x="7432" y="6878"/>
                </a:cubicBezTo>
                <a:cubicBezTo>
                  <a:pt x="7521" y="6878"/>
                  <a:pt x="7601" y="6798"/>
                  <a:pt x="7601" y="6718"/>
                </a:cubicBezTo>
                <a:cubicBezTo>
                  <a:pt x="7593" y="6638"/>
                  <a:pt x="7521" y="6557"/>
                  <a:pt x="7441" y="6557"/>
                </a:cubicBezTo>
                <a:cubicBezTo>
                  <a:pt x="7352" y="6557"/>
                  <a:pt x="7280" y="6638"/>
                  <a:pt x="7280" y="6718"/>
                </a:cubicBezTo>
                <a:close/>
                <a:moveTo>
                  <a:pt x="4283" y="6727"/>
                </a:moveTo>
                <a:cubicBezTo>
                  <a:pt x="4283" y="6638"/>
                  <a:pt x="4203" y="6557"/>
                  <a:pt x="4122" y="6557"/>
                </a:cubicBezTo>
                <a:cubicBezTo>
                  <a:pt x="4033" y="6557"/>
                  <a:pt x="3962" y="6629"/>
                  <a:pt x="3962" y="6718"/>
                </a:cubicBezTo>
                <a:cubicBezTo>
                  <a:pt x="3953" y="6798"/>
                  <a:pt x="4033" y="6878"/>
                  <a:pt x="4122" y="6878"/>
                </a:cubicBezTo>
                <a:cubicBezTo>
                  <a:pt x="4203" y="6878"/>
                  <a:pt x="4283" y="6807"/>
                  <a:pt x="4283" y="6727"/>
                </a:cubicBezTo>
                <a:close/>
                <a:moveTo>
                  <a:pt x="5469" y="5879"/>
                </a:moveTo>
                <a:cubicBezTo>
                  <a:pt x="5389" y="5870"/>
                  <a:pt x="5309" y="5951"/>
                  <a:pt x="5300" y="6031"/>
                </a:cubicBezTo>
                <a:cubicBezTo>
                  <a:pt x="5300" y="6111"/>
                  <a:pt x="5371" y="6200"/>
                  <a:pt x="5460" y="6200"/>
                </a:cubicBezTo>
                <a:cubicBezTo>
                  <a:pt x="5541" y="6200"/>
                  <a:pt x="5621" y="6120"/>
                  <a:pt x="5621" y="6040"/>
                </a:cubicBezTo>
                <a:cubicBezTo>
                  <a:pt x="5621" y="5960"/>
                  <a:pt x="5550" y="5879"/>
                  <a:pt x="5469" y="5879"/>
                </a:cubicBezTo>
                <a:close/>
                <a:moveTo>
                  <a:pt x="6121" y="5879"/>
                </a:moveTo>
                <a:cubicBezTo>
                  <a:pt x="6040" y="5879"/>
                  <a:pt x="5960" y="5951"/>
                  <a:pt x="5960" y="6031"/>
                </a:cubicBezTo>
                <a:cubicBezTo>
                  <a:pt x="5960" y="6120"/>
                  <a:pt x="6040" y="6200"/>
                  <a:pt x="6121" y="6200"/>
                </a:cubicBezTo>
                <a:cubicBezTo>
                  <a:pt x="6210" y="6192"/>
                  <a:pt x="6281" y="6120"/>
                  <a:pt x="6281" y="6040"/>
                </a:cubicBezTo>
                <a:cubicBezTo>
                  <a:pt x="6281" y="5951"/>
                  <a:pt x="6201" y="5879"/>
                  <a:pt x="6121" y="5879"/>
                </a:cubicBezTo>
                <a:close/>
                <a:moveTo>
                  <a:pt x="4782" y="5879"/>
                </a:moveTo>
                <a:cubicBezTo>
                  <a:pt x="4702" y="5879"/>
                  <a:pt x="4622" y="5951"/>
                  <a:pt x="4622" y="6031"/>
                </a:cubicBezTo>
                <a:cubicBezTo>
                  <a:pt x="4622" y="6120"/>
                  <a:pt x="4693" y="6192"/>
                  <a:pt x="4774" y="6192"/>
                </a:cubicBezTo>
                <a:cubicBezTo>
                  <a:pt x="4863" y="6200"/>
                  <a:pt x="4934" y="6120"/>
                  <a:pt x="4934" y="6040"/>
                </a:cubicBezTo>
                <a:cubicBezTo>
                  <a:pt x="4943" y="5960"/>
                  <a:pt x="4863" y="5879"/>
                  <a:pt x="4782" y="5879"/>
                </a:cubicBezTo>
                <a:close/>
                <a:moveTo>
                  <a:pt x="3453" y="6566"/>
                </a:moveTo>
                <a:cubicBezTo>
                  <a:pt x="3364" y="6575"/>
                  <a:pt x="3310" y="6629"/>
                  <a:pt x="3310" y="6718"/>
                </a:cubicBezTo>
                <a:cubicBezTo>
                  <a:pt x="3302" y="6798"/>
                  <a:pt x="3382" y="6878"/>
                  <a:pt x="3462" y="6878"/>
                </a:cubicBezTo>
                <a:cubicBezTo>
                  <a:pt x="3551" y="6870"/>
                  <a:pt x="3623" y="6798"/>
                  <a:pt x="3614" y="6718"/>
                </a:cubicBezTo>
                <a:cubicBezTo>
                  <a:pt x="3614" y="6629"/>
                  <a:pt x="3534" y="6557"/>
                  <a:pt x="3453" y="6566"/>
                </a:cubicBezTo>
                <a:close/>
                <a:moveTo>
                  <a:pt x="6772" y="5879"/>
                </a:moveTo>
                <a:cubicBezTo>
                  <a:pt x="6692" y="5879"/>
                  <a:pt x="6620" y="5960"/>
                  <a:pt x="6620" y="6040"/>
                </a:cubicBezTo>
                <a:cubicBezTo>
                  <a:pt x="6620" y="6120"/>
                  <a:pt x="6700" y="6200"/>
                  <a:pt x="6781" y="6192"/>
                </a:cubicBezTo>
                <a:cubicBezTo>
                  <a:pt x="6861" y="6192"/>
                  <a:pt x="6941" y="6120"/>
                  <a:pt x="6941" y="6031"/>
                </a:cubicBezTo>
                <a:cubicBezTo>
                  <a:pt x="6932" y="5951"/>
                  <a:pt x="6861" y="5879"/>
                  <a:pt x="6772" y="5879"/>
                </a:cubicBezTo>
                <a:close/>
                <a:moveTo>
                  <a:pt x="4265" y="6049"/>
                </a:moveTo>
                <a:cubicBezTo>
                  <a:pt x="4274" y="5960"/>
                  <a:pt x="4229" y="5897"/>
                  <a:pt x="4140" y="5888"/>
                </a:cubicBezTo>
                <a:cubicBezTo>
                  <a:pt x="4042" y="5879"/>
                  <a:pt x="3971" y="5942"/>
                  <a:pt x="3971" y="6031"/>
                </a:cubicBezTo>
                <a:cubicBezTo>
                  <a:pt x="3971" y="6120"/>
                  <a:pt x="4015" y="6174"/>
                  <a:pt x="4113" y="6183"/>
                </a:cubicBezTo>
                <a:cubicBezTo>
                  <a:pt x="4203" y="6183"/>
                  <a:pt x="4265" y="6147"/>
                  <a:pt x="4265" y="6049"/>
                </a:cubicBezTo>
                <a:close/>
                <a:moveTo>
                  <a:pt x="7441" y="5888"/>
                </a:moveTo>
                <a:cubicBezTo>
                  <a:pt x="7352" y="5888"/>
                  <a:pt x="7298" y="5942"/>
                  <a:pt x="7289" y="6031"/>
                </a:cubicBezTo>
                <a:cubicBezTo>
                  <a:pt x="7280" y="6120"/>
                  <a:pt x="7352" y="6192"/>
                  <a:pt x="7441" y="6183"/>
                </a:cubicBezTo>
                <a:cubicBezTo>
                  <a:pt x="7539" y="6183"/>
                  <a:pt x="7584" y="6129"/>
                  <a:pt x="7584" y="6040"/>
                </a:cubicBezTo>
                <a:cubicBezTo>
                  <a:pt x="7584" y="5942"/>
                  <a:pt x="7530" y="5888"/>
                  <a:pt x="7441" y="5888"/>
                </a:cubicBezTo>
                <a:close/>
                <a:moveTo>
                  <a:pt x="8271" y="6727"/>
                </a:moveTo>
                <a:cubicBezTo>
                  <a:pt x="8271" y="6629"/>
                  <a:pt x="8217" y="6575"/>
                  <a:pt x="8128" y="6575"/>
                </a:cubicBezTo>
                <a:cubicBezTo>
                  <a:pt x="8039" y="6566"/>
                  <a:pt x="7967" y="6629"/>
                  <a:pt x="7967" y="6718"/>
                </a:cubicBezTo>
                <a:cubicBezTo>
                  <a:pt x="7976" y="6816"/>
                  <a:pt x="8030" y="6861"/>
                  <a:pt x="8119" y="6870"/>
                </a:cubicBezTo>
                <a:cubicBezTo>
                  <a:pt x="8208" y="6861"/>
                  <a:pt x="8271" y="6816"/>
                  <a:pt x="8271" y="6727"/>
                </a:cubicBezTo>
                <a:close/>
                <a:moveTo>
                  <a:pt x="5460" y="5228"/>
                </a:moveTo>
                <a:cubicBezTo>
                  <a:pt x="5362" y="5237"/>
                  <a:pt x="5318" y="5291"/>
                  <a:pt x="5318" y="5380"/>
                </a:cubicBezTo>
                <a:cubicBezTo>
                  <a:pt x="5318" y="5469"/>
                  <a:pt x="5371" y="5522"/>
                  <a:pt x="5460" y="5522"/>
                </a:cubicBezTo>
                <a:cubicBezTo>
                  <a:pt x="5559" y="5522"/>
                  <a:pt x="5603" y="5469"/>
                  <a:pt x="5612" y="5380"/>
                </a:cubicBezTo>
                <a:cubicBezTo>
                  <a:pt x="5603" y="5282"/>
                  <a:pt x="5550" y="5228"/>
                  <a:pt x="5460" y="5228"/>
                </a:cubicBezTo>
                <a:close/>
                <a:moveTo>
                  <a:pt x="5978" y="5371"/>
                </a:moveTo>
                <a:cubicBezTo>
                  <a:pt x="5969" y="5460"/>
                  <a:pt x="6014" y="5522"/>
                  <a:pt x="6112" y="5522"/>
                </a:cubicBezTo>
                <a:cubicBezTo>
                  <a:pt x="6201" y="5531"/>
                  <a:pt x="6263" y="5478"/>
                  <a:pt x="6263" y="5389"/>
                </a:cubicBezTo>
                <a:cubicBezTo>
                  <a:pt x="6272" y="5299"/>
                  <a:pt x="6219" y="5246"/>
                  <a:pt x="6130" y="5228"/>
                </a:cubicBezTo>
                <a:cubicBezTo>
                  <a:pt x="6040" y="5237"/>
                  <a:pt x="5978" y="5273"/>
                  <a:pt x="5978" y="5371"/>
                </a:cubicBezTo>
                <a:close/>
                <a:moveTo>
                  <a:pt x="4631" y="5389"/>
                </a:moveTo>
                <a:cubicBezTo>
                  <a:pt x="4640" y="5478"/>
                  <a:pt x="4693" y="5522"/>
                  <a:pt x="4782" y="5522"/>
                </a:cubicBezTo>
                <a:cubicBezTo>
                  <a:pt x="4863" y="5522"/>
                  <a:pt x="4925" y="5460"/>
                  <a:pt x="4925" y="5380"/>
                </a:cubicBezTo>
                <a:cubicBezTo>
                  <a:pt x="4925" y="5291"/>
                  <a:pt x="4863" y="5228"/>
                  <a:pt x="4774" y="5237"/>
                </a:cubicBezTo>
                <a:cubicBezTo>
                  <a:pt x="4693" y="5237"/>
                  <a:pt x="4631" y="5299"/>
                  <a:pt x="4631" y="5389"/>
                </a:cubicBezTo>
                <a:close/>
                <a:moveTo>
                  <a:pt x="2775" y="6575"/>
                </a:moveTo>
                <a:cubicBezTo>
                  <a:pt x="2695" y="6575"/>
                  <a:pt x="2641" y="6620"/>
                  <a:pt x="2632" y="6709"/>
                </a:cubicBezTo>
                <a:cubicBezTo>
                  <a:pt x="2624" y="6798"/>
                  <a:pt x="2686" y="6861"/>
                  <a:pt x="2775" y="6861"/>
                </a:cubicBezTo>
                <a:cubicBezTo>
                  <a:pt x="2856" y="6870"/>
                  <a:pt x="2927" y="6807"/>
                  <a:pt x="2927" y="6718"/>
                </a:cubicBezTo>
                <a:cubicBezTo>
                  <a:pt x="2927" y="6638"/>
                  <a:pt x="2864" y="6575"/>
                  <a:pt x="2775" y="6575"/>
                </a:cubicBezTo>
                <a:close/>
                <a:moveTo>
                  <a:pt x="6772" y="5237"/>
                </a:moveTo>
                <a:cubicBezTo>
                  <a:pt x="6683" y="5237"/>
                  <a:pt x="6638" y="5291"/>
                  <a:pt x="6638" y="5380"/>
                </a:cubicBezTo>
                <a:cubicBezTo>
                  <a:pt x="6638" y="5469"/>
                  <a:pt x="6683" y="5522"/>
                  <a:pt x="6781" y="5522"/>
                </a:cubicBezTo>
                <a:cubicBezTo>
                  <a:pt x="6861" y="5522"/>
                  <a:pt x="6923" y="5460"/>
                  <a:pt x="6923" y="5371"/>
                </a:cubicBezTo>
                <a:cubicBezTo>
                  <a:pt x="6923" y="5291"/>
                  <a:pt x="6861" y="5228"/>
                  <a:pt x="6772" y="5237"/>
                </a:cubicBezTo>
                <a:close/>
                <a:moveTo>
                  <a:pt x="8262" y="6049"/>
                </a:moveTo>
                <a:cubicBezTo>
                  <a:pt x="8271" y="5960"/>
                  <a:pt x="8208" y="5897"/>
                  <a:pt x="8128" y="5897"/>
                </a:cubicBezTo>
                <a:cubicBezTo>
                  <a:pt x="8039" y="5888"/>
                  <a:pt x="7976" y="5951"/>
                  <a:pt x="7976" y="6040"/>
                </a:cubicBezTo>
                <a:cubicBezTo>
                  <a:pt x="7976" y="6129"/>
                  <a:pt x="8030" y="6174"/>
                  <a:pt x="8110" y="6183"/>
                </a:cubicBezTo>
                <a:cubicBezTo>
                  <a:pt x="8199" y="6174"/>
                  <a:pt x="8253" y="6138"/>
                  <a:pt x="8262" y="6049"/>
                </a:cubicBezTo>
                <a:close/>
                <a:moveTo>
                  <a:pt x="3453" y="5888"/>
                </a:moveTo>
                <a:cubicBezTo>
                  <a:pt x="3364" y="5897"/>
                  <a:pt x="3319" y="5951"/>
                  <a:pt x="3319" y="6040"/>
                </a:cubicBezTo>
                <a:cubicBezTo>
                  <a:pt x="3319" y="6129"/>
                  <a:pt x="3373" y="6183"/>
                  <a:pt x="3462" y="6183"/>
                </a:cubicBezTo>
                <a:cubicBezTo>
                  <a:pt x="3551" y="6183"/>
                  <a:pt x="3614" y="6120"/>
                  <a:pt x="3605" y="6031"/>
                </a:cubicBezTo>
                <a:cubicBezTo>
                  <a:pt x="3605" y="5951"/>
                  <a:pt x="3542" y="5888"/>
                  <a:pt x="3453" y="5888"/>
                </a:cubicBezTo>
                <a:close/>
                <a:moveTo>
                  <a:pt x="4122" y="5237"/>
                </a:moveTo>
                <a:cubicBezTo>
                  <a:pt x="4042" y="5228"/>
                  <a:pt x="3971" y="5291"/>
                  <a:pt x="3980" y="5380"/>
                </a:cubicBezTo>
                <a:cubicBezTo>
                  <a:pt x="3980" y="5469"/>
                  <a:pt x="4024" y="5514"/>
                  <a:pt x="4113" y="5522"/>
                </a:cubicBezTo>
                <a:cubicBezTo>
                  <a:pt x="4203" y="5531"/>
                  <a:pt x="4265" y="5460"/>
                  <a:pt x="4265" y="5362"/>
                </a:cubicBezTo>
                <a:cubicBezTo>
                  <a:pt x="4256" y="5291"/>
                  <a:pt x="4212" y="5237"/>
                  <a:pt x="4122" y="5237"/>
                </a:cubicBezTo>
                <a:close/>
                <a:moveTo>
                  <a:pt x="8636" y="6709"/>
                </a:moveTo>
                <a:cubicBezTo>
                  <a:pt x="8627" y="6789"/>
                  <a:pt x="8690" y="6861"/>
                  <a:pt x="8770" y="6861"/>
                </a:cubicBezTo>
                <a:cubicBezTo>
                  <a:pt x="8859" y="6861"/>
                  <a:pt x="8922" y="6798"/>
                  <a:pt x="8922" y="6718"/>
                </a:cubicBezTo>
                <a:cubicBezTo>
                  <a:pt x="8922" y="6629"/>
                  <a:pt x="8868" y="6584"/>
                  <a:pt x="8788" y="6575"/>
                </a:cubicBezTo>
                <a:cubicBezTo>
                  <a:pt x="8699" y="6584"/>
                  <a:pt x="8645" y="6620"/>
                  <a:pt x="8636" y="6709"/>
                </a:cubicBezTo>
                <a:close/>
                <a:moveTo>
                  <a:pt x="7441" y="5237"/>
                </a:moveTo>
                <a:cubicBezTo>
                  <a:pt x="7361" y="5228"/>
                  <a:pt x="7289" y="5299"/>
                  <a:pt x="7298" y="5380"/>
                </a:cubicBezTo>
                <a:cubicBezTo>
                  <a:pt x="7298" y="5469"/>
                  <a:pt x="7343" y="5514"/>
                  <a:pt x="7432" y="5522"/>
                </a:cubicBezTo>
                <a:cubicBezTo>
                  <a:pt x="7512" y="5522"/>
                  <a:pt x="7584" y="5460"/>
                  <a:pt x="7584" y="5362"/>
                </a:cubicBezTo>
                <a:cubicBezTo>
                  <a:pt x="7575" y="5291"/>
                  <a:pt x="7530" y="5237"/>
                  <a:pt x="7441" y="5237"/>
                </a:cubicBezTo>
                <a:close/>
                <a:moveTo>
                  <a:pt x="5603" y="4728"/>
                </a:moveTo>
                <a:cubicBezTo>
                  <a:pt x="5612" y="4648"/>
                  <a:pt x="5559" y="4595"/>
                  <a:pt x="5478" y="4577"/>
                </a:cubicBezTo>
                <a:cubicBezTo>
                  <a:pt x="5398" y="4568"/>
                  <a:pt x="5318" y="4630"/>
                  <a:pt x="5318" y="4711"/>
                </a:cubicBezTo>
                <a:cubicBezTo>
                  <a:pt x="5318" y="4800"/>
                  <a:pt x="5371" y="4844"/>
                  <a:pt x="5452" y="4862"/>
                </a:cubicBezTo>
                <a:cubicBezTo>
                  <a:pt x="5541" y="4862"/>
                  <a:pt x="5594" y="4818"/>
                  <a:pt x="5603" y="4728"/>
                </a:cubicBezTo>
                <a:close/>
                <a:moveTo>
                  <a:pt x="6121" y="4577"/>
                </a:moveTo>
                <a:cubicBezTo>
                  <a:pt x="6031" y="4577"/>
                  <a:pt x="5987" y="4630"/>
                  <a:pt x="5978" y="4720"/>
                </a:cubicBezTo>
                <a:cubicBezTo>
                  <a:pt x="5978" y="4800"/>
                  <a:pt x="6040" y="4862"/>
                  <a:pt x="6130" y="4862"/>
                </a:cubicBezTo>
                <a:cubicBezTo>
                  <a:pt x="6210" y="4853"/>
                  <a:pt x="6254" y="4800"/>
                  <a:pt x="6263" y="4720"/>
                </a:cubicBezTo>
                <a:cubicBezTo>
                  <a:pt x="6254" y="4630"/>
                  <a:pt x="6210" y="4577"/>
                  <a:pt x="6121" y="4577"/>
                </a:cubicBezTo>
                <a:close/>
                <a:moveTo>
                  <a:pt x="3319" y="5380"/>
                </a:moveTo>
                <a:cubicBezTo>
                  <a:pt x="3319" y="5469"/>
                  <a:pt x="3373" y="5514"/>
                  <a:pt x="3462" y="5522"/>
                </a:cubicBezTo>
                <a:cubicBezTo>
                  <a:pt x="3542" y="5522"/>
                  <a:pt x="3614" y="5451"/>
                  <a:pt x="3605" y="5371"/>
                </a:cubicBezTo>
                <a:cubicBezTo>
                  <a:pt x="3596" y="5282"/>
                  <a:pt x="3542" y="5237"/>
                  <a:pt x="3453" y="5237"/>
                </a:cubicBezTo>
                <a:cubicBezTo>
                  <a:pt x="3373" y="5246"/>
                  <a:pt x="3319" y="5291"/>
                  <a:pt x="3319" y="5380"/>
                </a:cubicBezTo>
                <a:close/>
                <a:moveTo>
                  <a:pt x="2918" y="6040"/>
                </a:moveTo>
                <a:cubicBezTo>
                  <a:pt x="2918" y="5951"/>
                  <a:pt x="2864" y="5897"/>
                  <a:pt x="2784" y="5897"/>
                </a:cubicBezTo>
                <a:cubicBezTo>
                  <a:pt x="2695" y="5888"/>
                  <a:pt x="2632" y="5960"/>
                  <a:pt x="2641" y="6049"/>
                </a:cubicBezTo>
                <a:cubicBezTo>
                  <a:pt x="2641" y="6129"/>
                  <a:pt x="2695" y="6174"/>
                  <a:pt x="2784" y="6183"/>
                </a:cubicBezTo>
                <a:cubicBezTo>
                  <a:pt x="2864" y="6165"/>
                  <a:pt x="2918" y="6120"/>
                  <a:pt x="2918" y="6040"/>
                </a:cubicBezTo>
                <a:close/>
                <a:moveTo>
                  <a:pt x="2124" y="6584"/>
                </a:moveTo>
                <a:cubicBezTo>
                  <a:pt x="2035" y="6575"/>
                  <a:pt x="1981" y="6629"/>
                  <a:pt x="1981" y="6718"/>
                </a:cubicBezTo>
                <a:cubicBezTo>
                  <a:pt x="1981" y="6798"/>
                  <a:pt x="2035" y="6852"/>
                  <a:pt x="2115" y="6861"/>
                </a:cubicBezTo>
                <a:cubicBezTo>
                  <a:pt x="2204" y="6861"/>
                  <a:pt x="2249" y="6807"/>
                  <a:pt x="2267" y="6727"/>
                </a:cubicBezTo>
                <a:cubicBezTo>
                  <a:pt x="2258" y="6638"/>
                  <a:pt x="2213" y="6584"/>
                  <a:pt x="2124" y="6584"/>
                </a:cubicBezTo>
                <a:close/>
                <a:moveTo>
                  <a:pt x="4782" y="4577"/>
                </a:moveTo>
                <a:cubicBezTo>
                  <a:pt x="4693" y="4577"/>
                  <a:pt x="4640" y="4630"/>
                  <a:pt x="4640" y="4720"/>
                </a:cubicBezTo>
                <a:cubicBezTo>
                  <a:pt x="4640" y="4800"/>
                  <a:pt x="4693" y="4853"/>
                  <a:pt x="4774" y="4862"/>
                </a:cubicBezTo>
                <a:cubicBezTo>
                  <a:pt x="4863" y="4862"/>
                  <a:pt x="4907" y="4809"/>
                  <a:pt x="4925" y="4720"/>
                </a:cubicBezTo>
                <a:cubicBezTo>
                  <a:pt x="4907" y="4639"/>
                  <a:pt x="4872" y="4577"/>
                  <a:pt x="4782" y="4577"/>
                </a:cubicBezTo>
                <a:moveTo>
                  <a:pt x="6638" y="4711"/>
                </a:moveTo>
                <a:cubicBezTo>
                  <a:pt x="6638" y="4800"/>
                  <a:pt x="6692" y="4853"/>
                  <a:pt x="6772" y="4862"/>
                </a:cubicBezTo>
                <a:cubicBezTo>
                  <a:pt x="6861" y="4862"/>
                  <a:pt x="6915" y="4809"/>
                  <a:pt x="6915" y="4728"/>
                </a:cubicBezTo>
                <a:cubicBezTo>
                  <a:pt x="6923" y="4639"/>
                  <a:pt x="6870" y="4595"/>
                  <a:pt x="6781" y="4577"/>
                </a:cubicBezTo>
                <a:cubicBezTo>
                  <a:pt x="6700" y="4586"/>
                  <a:pt x="6647" y="4630"/>
                  <a:pt x="6638" y="4711"/>
                </a:cubicBezTo>
                <a:close/>
                <a:moveTo>
                  <a:pt x="9296" y="6718"/>
                </a:moveTo>
                <a:cubicBezTo>
                  <a:pt x="9296" y="6798"/>
                  <a:pt x="9350" y="6852"/>
                  <a:pt x="9430" y="6861"/>
                </a:cubicBezTo>
                <a:cubicBezTo>
                  <a:pt x="9520" y="6861"/>
                  <a:pt x="9573" y="6807"/>
                  <a:pt x="9573" y="6727"/>
                </a:cubicBezTo>
                <a:cubicBezTo>
                  <a:pt x="9582" y="6638"/>
                  <a:pt x="9528" y="6593"/>
                  <a:pt x="9439" y="6575"/>
                </a:cubicBezTo>
                <a:cubicBezTo>
                  <a:pt x="9359" y="6593"/>
                  <a:pt x="9296" y="6629"/>
                  <a:pt x="9296" y="6718"/>
                </a:cubicBezTo>
                <a:close/>
                <a:moveTo>
                  <a:pt x="8262" y="5371"/>
                </a:moveTo>
                <a:cubicBezTo>
                  <a:pt x="8253" y="5291"/>
                  <a:pt x="8199" y="5237"/>
                  <a:pt x="8119" y="5237"/>
                </a:cubicBezTo>
                <a:cubicBezTo>
                  <a:pt x="8030" y="5246"/>
                  <a:pt x="7976" y="5299"/>
                  <a:pt x="7985" y="5380"/>
                </a:cubicBezTo>
                <a:cubicBezTo>
                  <a:pt x="7985" y="5469"/>
                  <a:pt x="8039" y="5514"/>
                  <a:pt x="8128" y="5522"/>
                </a:cubicBezTo>
                <a:cubicBezTo>
                  <a:pt x="8208" y="5505"/>
                  <a:pt x="8262" y="5460"/>
                  <a:pt x="8262" y="5371"/>
                </a:cubicBezTo>
                <a:close/>
                <a:moveTo>
                  <a:pt x="2784" y="5246"/>
                </a:moveTo>
                <a:cubicBezTo>
                  <a:pt x="2704" y="5237"/>
                  <a:pt x="2641" y="5291"/>
                  <a:pt x="2641" y="5380"/>
                </a:cubicBezTo>
                <a:cubicBezTo>
                  <a:pt x="2641" y="5460"/>
                  <a:pt x="2695" y="5514"/>
                  <a:pt x="2775" y="5514"/>
                </a:cubicBezTo>
                <a:cubicBezTo>
                  <a:pt x="2856" y="5522"/>
                  <a:pt x="2909" y="5460"/>
                  <a:pt x="2918" y="5380"/>
                </a:cubicBezTo>
                <a:cubicBezTo>
                  <a:pt x="2909" y="5299"/>
                  <a:pt x="2864" y="5246"/>
                  <a:pt x="2784" y="5246"/>
                </a:cubicBezTo>
                <a:close/>
                <a:moveTo>
                  <a:pt x="7432" y="4586"/>
                </a:moveTo>
                <a:cubicBezTo>
                  <a:pt x="7352" y="4586"/>
                  <a:pt x="7307" y="4630"/>
                  <a:pt x="7298" y="4711"/>
                </a:cubicBezTo>
                <a:cubicBezTo>
                  <a:pt x="7298" y="4800"/>
                  <a:pt x="7352" y="4853"/>
                  <a:pt x="7432" y="4853"/>
                </a:cubicBezTo>
                <a:cubicBezTo>
                  <a:pt x="7521" y="4862"/>
                  <a:pt x="7566" y="4809"/>
                  <a:pt x="7575" y="4720"/>
                </a:cubicBezTo>
                <a:cubicBezTo>
                  <a:pt x="7566" y="4639"/>
                  <a:pt x="7521" y="4577"/>
                  <a:pt x="7432" y="4586"/>
                </a:cubicBezTo>
                <a:close/>
                <a:moveTo>
                  <a:pt x="3980" y="4728"/>
                </a:moveTo>
                <a:cubicBezTo>
                  <a:pt x="3988" y="4809"/>
                  <a:pt x="4033" y="4853"/>
                  <a:pt x="4113" y="4853"/>
                </a:cubicBezTo>
                <a:cubicBezTo>
                  <a:pt x="4203" y="4862"/>
                  <a:pt x="4256" y="4809"/>
                  <a:pt x="4256" y="4720"/>
                </a:cubicBezTo>
                <a:cubicBezTo>
                  <a:pt x="4256" y="4630"/>
                  <a:pt x="4203" y="4586"/>
                  <a:pt x="4122" y="4577"/>
                </a:cubicBezTo>
                <a:cubicBezTo>
                  <a:pt x="4033" y="4595"/>
                  <a:pt x="3980" y="4639"/>
                  <a:pt x="3980" y="4728"/>
                </a:cubicBezTo>
                <a:close/>
                <a:moveTo>
                  <a:pt x="8779" y="5897"/>
                </a:moveTo>
                <a:cubicBezTo>
                  <a:pt x="8690" y="5897"/>
                  <a:pt x="8636" y="5951"/>
                  <a:pt x="8636" y="6040"/>
                </a:cubicBezTo>
                <a:cubicBezTo>
                  <a:pt x="8645" y="6129"/>
                  <a:pt x="8699" y="6183"/>
                  <a:pt x="8779" y="6174"/>
                </a:cubicBezTo>
                <a:cubicBezTo>
                  <a:pt x="8868" y="6174"/>
                  <a:pt x="8913" y="6120"/>
                  <a:pt x="8922" y="6031"/>
                </a:cubicBezTo>
                <a:cubicBezTo>
                  <a:pt x="8904" y="5951"/>
                  <a:pt x="8859" y="5897"/>
                  <a:pt x="8779" y="5897"/>
                </a:cubicBezTo>
                <a:close/>
                <a:moveTo>
                  <a:pt x="5594" y="4042"/>
                </a:moveTo>
                <a:cubicBezTo>
                  <a:pt x="5603" y="3961"/>
                  <a:pt x="5550" y="3908"/>
                  <a:pt x="5469" y="3899"/>
                </a:cubicBezTo>
                <a:cubicBezTo>
                  <a:pt x="5398" y="3890"/>
                  <a:pt x="5318" y="3970"/>
                  <a:pt x="5327" y="4042"/>
                </a:cubicBezTo>
                <a:cubicBezTo>
                  <a:pt x="5336" y="4122"/>
                  <a:pt x="5380" y="4166"/>
                  <a:pt x="5460" y="4175"/>
                </a:cubicBezTo>
                <a:cubicBezTo>
                  <a:pt x="5541" y="4166"/>
                  <a:pt x="5594" y="4122"/>
                  <a:pt x="5594" y="4042"/>
                </a:cubicBezTo>
                <a:close/>
                <a:moveTo>
                  <a:pt x="2124" y="5897"/>
                </a:moveTo>
                <a:cubicBezTo>
                  <a:pt x="2035" y="5897"/>
                  <a:pt x="1981" y="5951"/>
                  <a:pt x="1981" y="6040"/>
                </a:cubicBezTo>
                <a:cubicBezTo>
                  <a:pt x="1990" y="6120"/>
                  <a:pt x="2035" y="6174"/>
                  <a:pt x="2115" y="6174"/>
                </a:cubicBezTo>
                <a:cubicBezTo>
                  <a:pt x="2204" y="6174"/>
                  <a:pt x="2249" y="6120"/>
                  <a:pt x="2258" y="6031"/>
                </a:cubicBezTo>
                <a:cubicBezTo>
                  <a:pt x="2249" y="5951"/>
                  <a:pt x="2204" y="5897"/>
                  <a:pt x="2124" y="5897"/>
                </a:cubicBezTo>
                <a:close/>
                <a:moveTo>
                  <a:pt x="3471" y="4586"/>
                </a:moveTo>
                <a:cubicBezTo>
                  <a:pt x="3391" y="4577"/>
                  <a:pt x="3337" y="4630"/>
                  <a:pt x="3328" y="4711"/>
                </a:cubicBezTo>
                <a:cubicBezTo>
                  <a:pt x="3319" y="4782"/>
                  <a:pt x="3391" y="4862"/>
                  <a:pt x="3462" y="4853"/>
                </a:cubicBezTo>
                <a:cubicBezTo>
                  <a:pt x="3542" y="4853"/>
                  <a:pt x="3587" y="4800"/>
                  <a:pt x="3596" y="4720"/>
                </a:cubicBezTo>
                <a:cubicBezTo>
                  <a:pt x="3587" y="4639"/>
                  <a:pt x="3551" y="4586"/>
                  <a:pt x="3471" y="4586"/>
                </a:cubicBezTo>
                <a:close/>
                <a:moveTo>
                  <a:pt x="6130" y="3926"/>
                </a:moveTo>
                <a:cubicBezTo>
                  <a:pt x="6049" y="3926"/>
                  <a:pt x="5996" y="3970"/>
                  <a:pt x="5987" y="4050"/>
                </a:cubicBezTo>
                <a:cubicBezTo>
                  <a:pt x="5978" y="4122"/>
                  <a:pt x="6049" y="4202"/>
                  <a:pt x="6121" y="4193"/>
                </a:cubicBezTo>
                <a:cubicBezTo>
                  <a:pt x="6201" y="4193"/>
                  <a:pt x="6245" y="4140"/>
                  <a:pt x="6254" y="4059"/>
                </a:cubicBezTo>
                <a:cubicBezTo>
                  <a:pt x="6245" y="3988"/>
                  <a:pt x="6210" y="3935"/>
                  <a:pt x="6130" y="3926"/>
                </a:cubicBezTo>
                <a:close/>
                <a:moveTo>
                  <a:pt x="8779" y="5246"/>
                </a:moveTo>
                <a:cubicBezTo>
                  <a:pt x="8699" y="5246"/>
                  <a:pt x="8654" y="5299"/>
                  <a:pt x="8645" y="5380"/>
                </a:cubicBezTo>
                <a:cubicBezTo>
                  <a:pt x="8636" y="5451"/>
                  <a:pt x="8717" y="5522"/>
                  <a:pt x="8788" y="5514"/>
                </a:cubicBezTo>
                <a:cubicBezTo>
                  <a:pt x="8868" y="5505"/>
                  <a:pt x="8904" y="5451"/>
                  <a:pt x="8913" y="5380"/>
                </a:cubicBezTo>
                <a:cubicBezTo>
                  <a:pt x="8904" y="5299"/>
                  <a:pt x="8859" y="5246"/>
                  <a:pt x="8779" y="5246"/>
                </a:cubicBezTo>
                <a:close/>
                <a:moveTo>
                  <a:pt x="7985" y="4711"/>
                </a:moveTo>
                <a:cubicBezTo>
                  <a:pt x="7985" y="4791"/>
                  <a:pt x="8030" y="4844"/>
                  <a:pt x="8110" y="4853"/>
                </a:cubicBezTo>
                <a:cubicBezTo>
                  <a:pt x="8181" y="4862"/>
                  <a:pt x="8262" y="4791"/>
                  <a:pt x="8253" y="4720"/>
                </a:cubicBezTo>
                <a:cubicBezTo>
                  <a:pt x="8253" y="4639"/>
                  <a:pt x="8199" y="4595"/>
                  <a:pt x="8128" y="4586"/>
                </a:cubicBezTo>
                <a:cubicBezTo>
                  <a:pt x="8048" y="4595"/>
                  <a:pt x="7994" y="4630"/>
                  <a:pt x="7985" y="4711"/>
                </a:cubicBezTo>
                <a:close/>
                <a:moveTo>
                  <a:pt x="9439" y="5897"/>
                </a:moveTo>
                <a:cubicBezTo>
                  <a:pt x="9359" y="5906"/>
                  <a:pt x="9314" y="5951"/>
                  <a:pt x="9305" y="6031"/>
                </a:cubicBezTo>
                <a:cubicBezTo>
                  <a:pt x="9296" y="6102"/>
                  <a:pt x="9368" y="6183"/>
                  <a:pt x="9439" y="6174"/>
                </a:cubicBezTo>
                <a:cubicBezTo>
                  <a:pt x="9520" y="6165"/>
                  <a:pt x="9564" y="6120"/>
                  <a:pt x="9573" y="6040"/>
                </a:cubicBezTo>
                <a:cubicBezTo>
                  <a:pt x="9573" y="5969"/>
                  <a:pt x="9511" y="5897"/>
                  <a:pt x="9439" y="5897"/>
                </a:cubicBezTo>
                <a:close/>
                <a:moveTo>
                  <a:pt x="6781" y="3926"/>
                </a:moveTo>
                <a:cubicBezTo>
                  <a:pt x="6700" y="3926"/>
                  <a:pt x="6647" y="3979"/>
                  <a:pt x="6647" y="4050"/>
                </a:cubicBezTo>
                <a:cubicBezTo>
                  <a:pt x="6647" y="4140"/>
                  <a:pt x="6692" y="4193"/>
                  <a:pt x="6772" y="4193"/>
                </a:cubicBezTo>
                <a:cubicBezTo>
                  <a:pt x="6861" y="4193"/>
                  <a:pt x="6906" y="4140"/>
                  <a:pt x="6915" y="4059"/>
                </a:cubicBezTo>
                <a:cubicBezTo>
                  <a:pt x="6906" y="3979"/>
                  <a:pt x="6861" y="3926"/>
                  <a:pt x="6781" y="3926"/>
                </a:cubicBezTo>
                <a:close/>
                <a:moveTo>
                  <a:pt x="1455" y="6584"/>
                </a:moveTo>
                <a:cubicBezTo>
                  <a:pt x="1384" y="6593"/>
                  <a:pt x="1330" y="6638"/>
                  <a:pt x="1330" y="6718"/>
                </a:cubicBezTo>
                <a:cubicBezTo>
                  <a:pt x="1330" y="6798"/>
                  <a:pt x="1384" y="6852"/>
                  <a:pt x="1464" y="6852"/>
                </a:cubicBezTo>
                <a:cubicBezTo>
                  <a:pt x="1544" y="6852"/>
                  <a:pt x="1589" y="6798"/>
                  <a:pt x="1598" y="6718"/>
                </a:cubicBezTo>
                <a:cubicBezTo>
                  <a:pt x="1580" y="6638"/>
                  <a:pt x="1544" y="6584"/>
                  <a:pt x="1455" y="6584"/>
                </a:cubicBezTo>
                <a:close/>
                <a:moveTo>
                  <a:pt x="4774" y="3908"/>
                </a:moveTo>
                <a:cubicBezTo>
                  <a:pt x="4702" y="3908"/>
                  <a:pt x="4649" y="3961"/>
                  <a:pt x="4649" y="4033"/>
                </a:cubicBezTo>
                <a:cubicBezTo>
                  <a:pt x="4649" y="4113"/>
                  <a:pt x="4702" y="4166"/>
                  <a:pt x="4782" y="4166"/>
                </a:cubicBezTo>
                <a:cubicBezTo>
                  <a:pt x="4863" y="4166"/>
                  <a:pt x="4907" y="4113"/>
                  <a:pt x="4916" y="4033"/>
                </a:cubicBezTo>
                <a:cubicBezTo>
                  <a:pt x="4898" y="3952"/>
                  <a:pt x="4854" y="3899"/>
                  <a:pt x="4774" y="3908"/>
                </a:cubicBezTo>
                <a:close/>
                <a:moveTo>
                  <a:pt x="10251" y="6727"/>
                </a:moveTo>
                <a:cubicBezTo>
                  <a:pt x="10251" y="6647"/>
                  <a:pt x="10206" y="6593"/>
                  <a:pt x="10117" y="6593"/>
                </a:cubicBezTo>
                <a:cubicBezTo>
                  <a:pt x="10046" y="6584"/>
                  <a:pt x="9992" y="6638"/>
                  <a:pt x="9992" y="6709"/>
                </a:cubicBezTo>
                <a:cubicBezTo>
                  <a:pt x="9983" y="6789"/>
                  <a:pt x="10037" y="6843"/>
                  <a:pt x="10117" y="6852"/>
                </a:cubicBezTo>
                <a:cubicBezTo>
                  <a:pt x="10198" y="6843"/>
                  <a:pt x="10242" y="6798"/>
                  <a:pt x="10251" y="6727"/>
                </a:cubicBezTo>
                <a:close/>
                <a:moveTo>
                  <a:pt x="7441" y="3935"/>
                </a:moveTo>
                <a:cubicBezTo>
                  <a:pt x="7361" y="3926"/>
                  <a:pt x="7307" y="3979"/>
                  <a:pt x="7307" y="4059"/>
                </a:cubicBezTo>
                <a:cubicBezTo>
                  <a:pt x="7307" y="4131"/>
                  <a:pt x="7352" y="4184"/>
                  <a:pt x="7432" y="4193"/>
                </a:cubicBezTo>
                <a:cubicBezTo>
                  <a:pt x="7512" y="4193"/>
                  <a:pt x="7557" y="4140"/>
                  <a:pt x="7566" y="4059"/>
                </a:cubicBezTo>
                <a:cubicBezTo>
                  <a:pt x="7566" y="3988"/>
                  <a:pt x="7521" y="3935"/>
                  <a:pt x="7441" y="3935"/>
                </a:cubicBezTo>
                <a:close/>
                <a:moveTo>
                  <a:pt x="2124" y="5246"/>
                </a:moveTo>
                <a:cubicBezTo>
                  <a:pt x="2044" y="5246"/>
                  <a:pt x="1990" y="5299"/>
                  <a:pt x="1990" y="5380"/>
                </a:cubicBezTo>
                <a:cubicBezTo>
                  <a:pt x="1990" y="5451"/>
                  <a:pt x="2035" y="5505"/>
                  <a:pt x="2115" y="5505"/>
                </a:cubicBezTo>
                <a:cubicBezTo>
                  <a:pt x="2195" y="5514"/>
                  <a:pt x="2240" y="5460"/>
                  <a:pt x="2249" y="5380"/>
                </a:cubicBezTo>
                <a:cubicBezTo>
                  <a:pt x="2249" y="5308"/>
                  <a:pt x="2204" y="5255"/>
                  <a:pt x="2124" y="5246"/>
                </a:cubicBezTo>
                <a:close/>
                <a:moveTo>
                  <a:pt x="3988" y="4033"/>
                </a:moveTo>
                <a:cubicBezTo>
                  <a:pt x="3988" y="4113"/>
                  <a:pt x="4042" y="4166"/>
                  <a:pt x="4122" y="4166"/>
                </a:cubicBezTo>
                <a:cubicBezTo>
                  <a:pt x="4203" y="4166"/>
                  <a:pt x="4256" y="4113"/>
                  <a:pt x="4247" y="4033"/>
                </a:cubicBezTo>
                <a:cubicBezTo>
                  <a:pt x="4247" y="3952"/>
                  <a:pt x="4194" y="3917"/>
                  <a:pt x="4122" y="3908"/>
                </a:cubicBezTo>
                <a:cubicBezTo>
                  <a:pt x="4042" y="3917"/>
                  <a:pt x="3988" y="3961"/>
                  <a:pt x="3988" y="4033"/>
                </a:cubicBezTo>
                <a:close/>
                <a:moveTo>
                  <a:pt x="2784" y="4586"/>
                </a:moveTo>
                <a:cubicBezTo>
                  <a:pt x="2704" y="4586"/>
                  <a:pt x="2650" y="4639"/>
                  <a:pt x="2650" y="4720"/>
                </a:cubicBezTo>
                <a:cubicBezTo>
                  <a:pt x="2650" y="4791"/>
                  <a:pt x="2695" y="4844"/>
                  <a:pt x="2775" y="4844"/>
                </a:cubicBezTo>
                <a:cubicBezTo>
                  <a:pt x="2856" y="4853"/>
                  <a:pt x="2900" y="4800"/>
                  <a:pt x="2909" y="4720"/>
                </a:cubicBezTo>
                <a:cubicBezTo>
                  <a:pt x="2900" y="4648"/>
                  <a:pt x="2864" y="4595"/>
                  <a:pt x="2784" y="4586"/>
                </a:cubicBezTo>
                <a:close/>
                <a:moveTo>
                  <a:pt x="1464" y="5915"/>
                </a:moveTo>
                <a:cubicBezTo>
                  <a:pt x="1384" y="5915"/>
                  <a:pt x="1339" y="5960"/>
                  <a:pt x="1339" y="6040"/>
                </a:cubicBezTo>
                <a:cubicBezTo>
                  <a:pt x="1339" y="6111"/>
                  <a:pt x="1384" y="6165"/>
                  <a:pt x="1464" y="6165"/>
                </a:cubicBezTo>
                <a:cubicBezTo>
                  <a:pt x="1544" y="6165"/>
                  <a:pt x="1580" y="6120"/>
                  <a:pt x="1589" y="6031"/>
                </a:cubicBezTo>
                <a:cubicBezTo>
                  <a:pt x="1580" y="5960"/>
                  <a:pt x="1544" y="5915"/>
                  <a:pt x="1464" y="5915"/>
                </a:cubicBezTo>
                <a:close/>
                <a:moveTo>
                  <a:pt x="9448" y="5255"/>
                </a:moveTo>
                <a:cubicBezTo>
                  <a:pt x="9368" y="5246"/>
                  <a:pt x="9323" y="5291"/>
                  <a:pt x="9314" y="5371"/>
                </a:cubicBezTo>
                <a:cubicBezTo>
                  <a:pt x="9305" y="5442"/>
                  <a:pt x="9350" y="5496"/>
                  <a:pt x="9430" y="5505"/>
                </a:cubicBezTo>
                <a:cubicBezTo>
                  <a:pt x="9502" y="5505"/>
                  <a:pt x="9555" y="5469"/>
                  <a:pt x="9564" y="5389"/>
                </a:cubicBezTo>
                <a:cubicBezTo>
                  <a:pt x="9564" y="5308"/>
                  <a:pt x="9528" y="5255"/>
                  <a:pt x="9448" y="5255"/>
                </a:cubicBezTo>
                <a:close/>
                <a:moveTo>
                  <a:pt x="3462" y="3917"/>
                </a:moveTo>
                <a:cubicBezTo>
                  <a:pt x="3382" y="3908"/>
                  <a:pt x="3337" y="3952"/>
                  <a:pt x="3337" y="4033"/>
                </a:cubicBezTo>
                <a:cubicBezTo>
                  <a:pt x="3337" y="4113"/>
                  <a:pt x="3382" y="4158"/>
                  <a:pt x="3462" y="4158"/>
                </a:cubicBezTo>
                <a:cubicBezTo>
                  <a:pt x="3542" y="4166"/>
                  <a:pt x="3578" y="4122"/>
                  <a:pt x="3587" y="4042"/>
                </a:cubicBezTo>
                <a:cubicBezTo>
                  <a:pt x="3587" y="3961"/>
                  <a:pt x="3542" y="3917"/>
                  <a:pt x="3462" y="3917"/>
                </a:cubicBezTo>
                <a:close/>
                <a:moveTo>
                  <a:pt x="8654" y="4711"/>
                </a:moveTo>
                <a:cubicBezTo>
                  <a:pt x="8654" y="4791"/>
                  <a:pt x="8690" y="4836"/>
                  <a:pt x="8770" y="4844"/>
                </a:cubicBezTo>
                <a:cubicBezTo>
                  <a:pt x="8850" y="4844"/>
                  <a:pt x="8895" y="4809"/>
                  <a:pt x="8904" y="4728"/>
                </a:cubicBezTo>
                <a:cubicBezTo>
                  <a:pt x="8904" y="4648"/>
                  <a:pt x="8868" y="4604"/>
                  <a:pt x="8788" y="4595"/>
                </a:cubicBezTo>
                <a:cubicBezTo>
                  <a:pt x="8708" y="4595"/>
                  <a:pt x="8663" y="4630"/>
                  <a:pt x="8654" y="4711"/>
                </a:cubicBezTo>
                <a:moveTo>
                  <a:pt x="8244" y="4059"/>
                </a:moveTo>
                <a:cubicBezTo>
                  <a:pt x="8244" y="3988"/>
                  <a:pt x="8199" y="3943"/>
                  <a:pt x="8128" y="3935"/>
                </a:cubicBezTo>
                <a:cubicBezTo>
                  <a:pt x="8048" y="3935"/>
                  <a:pt x="8003" y="3979"/>
                  <a:pt x="7994" y="4059"/>
                </a:cubicBezTo>
                <a:cubicBezTo>
                  <a:pt x="7994" y="4140"/>
                  <a:pt x="8039" y="4175"/>
                  <a:pt x="8119" y="4184"/>
                </a:cubicBezTo>
                <a:cubicBezTo>
                  <a:pt x="8199" y="4175"/>
                  <a:pt x="8244" y="4140"/>
                  <a:pt x="8244" y="4059"/>
                </a:cubicBezTo>
                <a:close/>
                <a:moveTo>
                  <a:pt x="10001" y="6031"/>
                </a:moveTo>
                <a:cubicBezTo>
                  <a:pt x="9992" y="6111"/>
                  <a:pt x="10037" y="6156"/>
                  <a:pt x="10108" y="6156"/>
                </a:cubicBezTo>
                <a:cubicBezTo>
                  <a:pt x="10189" y="6165"/>
                  <a:pt x="10242" y="6129"/>
                  <a:pt x="10242" y="6049"/>
                </a:cubicBezTo>
                <a:cubicBezTo>
                  <a:pt x="10242" y="5969"/>
                  <a:pt x="10206" y="5924"/>
                  <a:pt x="10126" y="5915"/>
                </a:cubicBezTo>
                <a:cubicBezTo>
                  <a:pt x="10046" y="5915"/>
                  <a:pt x="10001" y="5951"/>
                  <a:pt x="10001" y="6031"/>
                </a:cubicBezTo>
                <a:close/>
                <a:moveTo>
                  <a:pt x="2659" y="4042"/>
                </a:moveTo>
                <a:cubicBezTo>
                  <a:pt x="2659" y="4113"/>
                  <a:pt x="2704" y="4158"/>
                  <a:pt x="2775" y="4158"/>
                </a:cubicBezTo>
                <a:cubicBezTo>
                  <a:pt x="2856" y="4158"/>
                  <a:pt x="2900" y="4113"/>
                  <a:pt x="2900" y="4033"/>
                </a:cubicBezTo>
                <a:cubicBezTo>
                  <a:pt x="2891" y="3952"/>
                  <a:pt x="2847" y="3917"/>
                  <a:pt x="2775" y="3917"/>
                </a:cubicBezTo>
                <a:cubicBezTo>
                  <a:pt x="2704" y="3926"/>
                  <a:pt x="2659" y="3961"/>
                  <a:pt x="2659" y="4042"/>
                </a:cubicBezTo>
                <a:close/>
                <a:moveTo>
                  <a:pt x="8895" y="4068"/>
                </a:moveTo>
                <a:cubicBezTo>
                  <a:pt x="8904" y="3988"/>
                  <a:pt x="8859" y="3943"/>
                  <a:pt x="8779" y="3943"/>
                </a:cubicBezTo>
                <a:cubicBezTo>
                  <a:pt x="8699" y="3943"/>
                  <a:pt x="8663" y="3988"/>
                  <a:pt x="8663" y="4059"/>
                </a:cubicBezTo>
                <a:cubicBezTo>
                  <a:pt x="8663" y="4140"/>
                  <a:pt x="8708" y="4175"/>
                  <a:pt x="8779" y="4184"/>
                </a:cubicBezTo>
                <a:cubicBezTo>
                  <a:pt x="8850" y="4175"/>
                  <a:pt x="8895" y="4140"/>
                  <a:pt x="8895" y="4068"/>
                </a:cubicBezTo>
                <a:close/>
                <a:moveTo>
                  <a:pt x="7441" y="3257"/>
                </a:moveTo>
                <a:cubicBezTo>
                  <a:pt x="7361" y="3257"/>
                  <a:pt x="7316" y="3301"/>
                  <a:pt x="7316" y="3372"/>
                </a:cubicBezTo>
                <a:cubicBezTo>
                  <a:pt x="7316" y="3453"/>
                  <a:pt x="7361" y="3497"/>
                  <a:pt x="7441" y="3497"/>
                </a:cubicBezTo>
                <a:cubicBezTo>
                  <a:pt x="7521" y="3497"/>
                  <a:pt x="7557" y="3444"/>
                  <a:pt x="7557" y="3372"/>
                </a:cubicBezTo>
                <a:cubicBezTo>
                  <a:pt x="7548" y="3301"/>
                  <a:pt x="7512" y="3257"/>
                  <a:pt x="7441" y="3257"/>
                </a:cubicBezTo>
                <a:close/>
                <a:moveTo>
                  <a:pt x="920" y="6040"/>
                </a:moveTo>
                <a:cubicBezTo>
                  <a:pt x="920" y="5960"/>
                  <a:pt x="884" y="5924"/>
                  <a:pt x="804" y="5915"/>
                </a:cubicBezTo>
                <a:cubicBezTo>
                  <a:pt x="723" y="5915"/>
                  <a:pt x="679" y="5960"/>
                  <a:pt x="688" y="6040"/>
                </a:cubicBezTo>
                <a:cubicBezTo>
                  <a:pt x="688" y="6120"/>
                  <a:pt x="732" y="6156"/>
                  <a:pt x="804" y="6156"/>
                </a:cubicBezTo>
                <a:cubicBezTo>
                  <a:pt x="875" y="6147"/>
                  <a:pt x="920" y="6111"/>
                  <a:pt x="920" y="6040"/>
                </a:cubicBezTo>
                <a:close/>
                <a:moveTo>
                  <a:pt x="6897" y="3381"/>
                </a:moveTo>
                <a:cubicBezTo>
                  <a:pt x="6897" y="3301"/>
                  <a:pt x="6861" y="3257"/>
                  <a:pt x="6781" y="3257"/>
                </a:cubicBezTo>
                <a:cubicBezTo>
                  <a:pt x="6700" y="3257"/>
                  <a:pt x="6665" y="3301"/>
                  <a:pt x="6656" y="3372"/>
                </a:cubicBezTo>
                <a:cubicBezTo>
                  <a:pt x="6656" y="3453"/>
                  <a:pt x="6700" y="3497"/>
                  <a:pt x="6781" y="3497"/>
                </a:cubicBezTo>
                <a:cubicBezTo>
                  <a:pt x="6852" y="3497"/>
                  <a:pt x="6897" y="3462"/>
                  <a:pt x="6897" y="3381"/>
                </a:cubicBezTo>
                <a:close/>
                <a:moveTo>
                  <a:pt x="6112" y="3257"/>
                </a:moveTo>
                <a:cubicBezTo>
                  <a:pt x="6040" y="3257"/>
                  <a:pt x="5996" y="3301"/>
                  <a:pt x="5996" y="3372"/>
                </a:cubicBezTo>
                <a:cubicBezTo>
                  <a:pt x="5996" y="3453"/>
                  <a:pt x="6040" y="3497"/>
                  <a:pt x="6121" y="3497"/>
                </a:cubicBezTo>
                <a:cubicBezTo>
                  <a:pt x="6201" y="3497"/>
                  <a:pt x="6237" y="3453"/>
                  <a:pt x="6245" y="3372"/>
                </a:cubicBezTo>
                <a:cubicBezTo>
                  <a:pt x="6237" y="3292"/>
                  <a:pt x="6192" y="3257"/>
                  <a:pt x="6112" y="3257"/>
                </a:cubicBezTo>
                <a:close/>
                <a:moveTo>
                  <a:pt x="4122" y="3257"/>
                </a:moveTo>
                <a:cubicBezTo>
                  <a:pt x="4042" y="3257"/>
                  <a:pt x="3997" y="3301"/>
                  <a:pt x="3997" y="3381"/>
                </a:cubicBezTo>
                <a:cubicBezTo>
                  <a:pt x="3997" y="3462"/>
                  <a:pt x="4051" y="3497"/>
                  <a:pt x="4131" y="3497"/>
                </a:cubicBezTo>
                <a:cubicBezTo>
                  <a:pt x="4203" y="3497"/>
                  <a:pt x="4238" y="3444"/>
                  <a:pt x="4238" y="3372"/>
                </a:cubicBezTo>
                <a:cubicBezTo>
                  <a:pt x="4229" y="3301"/>
                  <a:pt x="4194" y="3257"/>
                  <a:pt x="4122" y="3257"/>
                </a:cubicBezTo>
                <a:close/>
                <a:moveTo>
                  <a:pt x="4658" y="3372"/>
                </a:moveTo>
                <a:cubicBezTo>
                  <a:pt x="4658" y="3453"/>
                  <a:pt x="4702" y="3497"/>
                  <a:pt x="4782" y="3497"/>
                </a:cubicBezTo>
                <a:cubicBezTo>
                  <a:pt x="4854" y="3497"/>
                  <a:pt x="4898" y="3453"/>
                  <a:pt x="4898" y="3381"/>
                </a:cubicBezTo>
                <a:cubicBezTo>
                  <a:pt x="4898" y="3301"/>
                  <a:pt x="4854" y="3257"/>
                  <a:pt x="4774" y="3257"/>
                </a:cubicBezTo>
                <a:cubicBezTo>
                  <a:pt x="4702" y="3265"/>
                  <a:pt x="4658" y="3301"/>
                  <a:pt x="4658" y="3372"/>
                </a:cubicBezTo>
                <a:close/>
                <a:moveTo>
                  <a:pt x="5460" y="3257"/>
                </a:moveTo>
                <a:cubicBezTo>
                  <a:pt x="5389" y="3257"/>
                  <a:pt x="5344" y="3292"/>
                  <a:pt x="5336" y="3372"/>
                </a:cubicBezTo>
                <a:cubicBezTo>
                  <a:pt x="5336" y="3444"/>
                  <a:pt x="5371" y="3497"/>
                  <a:pt x="5452" y="3497"/>
                </a:cubicBezTo>
                <a:cubicBezTo>
                  <a:pt x="5532" y="3506"/>
                  <a:pt x="5576" y="3462"/>
                  <a:pt x="5585" y="3381"/>
                </a:cubicBezTo>
                <a:cubicBezTo>
                  <a:pt x="5585" y="3301"/>
                  <a:pt x="5541" y="3257"/>
                  <a:pt x="5460" y="3257"/>
                </a:cubicBezTo>
                <a:close/>
                <a:moveTo>
                  <a:pt x="9439" y="4604"/>
                </a:moveTo>
                <a:cubicBezTo>
                  <a:pt x="9359" y="4604"/>
                  <a:pt x="9314" y="4648"/>
                  <a:pt x="9323" y="4720"/>
                </a:cubicBezTo>
                <a:cubicBezTo>
                  <a:pt x="9323" y="4800"/>
                  <a:pt x="9368" y="4844"/>
                  <a:pt x="9448" y="4836"/>
                </a:cubicBezTo>
                <a:cubicBezTo>
                  <a:pt x="9520" y="4836"/>
                  <a:pt x="9555" y="4791"/>
                  <a:pt x="9555" y="4711"/>
                </a:cubicBezTo>
                <a:cubicBezTo>
                  <a:pt x="9546" y="4639"/>
                  <a:pt x="9511" y="4595"/>
                  <a:pt x="9439" y="4604"/>
                </a:cubicBezTo>
                <a:close/>
                <a:moveTo>
                  <a:pt x="1464" y="5255"/>
                </a:moveTo>
                <a:cubicBezTo>
                  <a:pt x="1384" y="5255"/>
                  <a:pt x="1339" y="5299"/>
                  <a:pt x="1339" y="5380"/>
                </a:cubicBezTo>
                <a:cubicBezTo>
                  <a:pt x="1339" y="5460"/>
                  <a:pt x="1384" y="5496"/>
                  <a:pt x="1464" y="5496"/>
                </a:cubicBezTo>
                <a:cubicBezTo>
                  <a:pt x="1544" y="5496"/>
                  <a:pt x="1580" y="5451"/>
                  <a:pt x="1580" y="5371"/>
                </a:cubicBezTo>
                <a:cubicBezTo>
                  <a:pt x="1580" y="5299"/>
                  <a:pt x="1535" y="5255"/>
                  <a:pt x="1464" y="5255"/>
                </a:cubicBezTo>
                <a:close/>
                <a:moveTo>
                  <a:pt x="10126" y="5264"/>
                </a:moveTo>
                <a:cubicBezTo>
                  <a:pt x="10046" y="5255"/>
                  <a:pt x="10001" y="5299"/>
                  <a:pt x="10001" y="5380"/>
                </a:cubicBezTo>
                <a:cubicBezTo>
                  <a:pt x="10001" y="5460"/>
                  <a:pt x="10046" y="5496"/>
                  <a:pt x="10126" y="5496"/>
                </a:cubicBezTo>
                <a:cubicBezTo>
                  <a:pt x="10198" y="5496"/>
                  <a:pt x="10233" y="5451"/>
                  <a:pt x="10242" y="5371"/>
                </a:cubicBezTo>
                <a:cubicBezTo>
                  <a:pt x="10233" y="5308"/>
                  <a:pt x="10198" y="5264"/>
                  <a:pt x="10126" y="5264"/>
                </a:cubicBezTo>
                <a:close/>
                <a:moveTo>
                  <a:pt x="1999" y="4711"/>
                </a:moveTo>
                <a:cubicBezTo>
                  <a:pt x="1999" y="4791"/>
                  <a:pt x="2035" y="4836"/>
                  <a:pt x="2115" y="4836"/>
                </a:cubicBezTo>
                <a:cubicBezTo>
                  <a:pt x="2195" y="4844"/>
                  <a:pt x="2240" y="4800"/>
                  <a:pt x="2240" y="4720"/>
                </a:cubicBezTo>
                <a:cubicBezTo>
                  <a:pt x="2240" y="4648"/>
                  <a:pt x="2195" y="4604"/>
                  <a:pt x="2124" y="4595"/>
                </a:cubicBezTo>
                <a:cubicBezTo>
                  <a:pt x="2053" y="4604"/>
                  <a:pt x="2008" y="4630"/>
                  <a:pt x="1999" y="4711"/>
                </a:cubicBezTo>
                <a:close/>
                <a:moveTo>
                  <a:pt x="10786" y="6602"/>
                </a:moveTo>
                <a:cubicBezTo>
                  <a:pt x="10706" y="6602"/>
                  <a:pt x="10661" y="6638"/>
                  <a:pt x="10661" y="6709"/>
                </a:cubicBezTo>
                <a:cubicBezTo>
                  <a:pt x="10652" y="6789"/>
                  <a:pt x="10697" y="6843"/>
                  <a:pt x="10777" y="6843"/>
                </a:cubicBezTo>
                <a:cubicBezTo>
                  <a:pt x="10858" y="6834"/>
                  <a:pt x="10893" y="6789"/>
                  <a:pt x="10902" y="6718"/>
                </a:cubicBezTo>
                <a:cubicBezTo>
                  <a:pt x="10893" y="6647"/>
                  <a:pt x="10858" y="6602"/>
                  <a:pt x="10786" y="6602"/>
                </a:cubicBezTo>
                <a:close/>
                <a:moveTo>
                  <a:pt x="804" y="6602"/>
                </a:moveTo>
                <a:cubicBezTo>
                  <a:pt x="723" y="6602"/>
                  <a:pt x="679" y="6647"/>
                  <a:pt x="679" y="6727"/>
                </a:cubicBezTo>
                <a:cubicBezTo>
                  <a:pt x="688" y="6798"/>
                  <a:pt x="732" y="6843"/>
                  <a:pt x="804" y="6843"/>
                </a:cubicBezTo>
                <a:cubicBezTo>
                  <a:pt x="884" y="6843"/>
                  <a:pt x="920" y="6789"/>
                  <a:pt x="929" y="6718"/>
                </a:cubicBezTo>
                <a:cubicBezTo>
                  <a:pt x="920" y="6638"/>
                  <a:pt x="875" y="6602"/>
                  <a:pt x="804" y="6602"/>
                </a:cubicBezTo>
                <a:close/>
                <a:moveTo>
                  <a:pt x="10777" y="5924"/>
                </a:moveTo>
                <a:cubicBezTo>
                  <a:pt x="10706" y="5924"/>
                  <a:pt x="10661" y="5969"/>
                  <a:pt x="10661" y="6031"/>
                </a:cubicBezTo>
                <a:cubicBezTo>
                  <a:pt x="10661" y="6102"/>
                  <a:pt x="10706" y="6147"/>
                  <a:pt x="10777" y="6156"/>
                </a:cubicBezTo>
                <a:cubicBezTo>
                  <a:pt x="10849" y="6156"/>
                  <a:pt x="10884" y="6111"/>
                  <a:pt x="10893" y="6040"/>
                </a:cubicBezTo>
                <a:cubicBezTo>
                  <a:pt x="10884" y="5969"/>
                  <a:pt x="10849" y="5915"/>
                  <a:pt x="10777" y="5924"/>
                </a:cubicBezTo>
                <a:close/>
                <a:moveTo>
                  <a:pt x="8235" y="3372"/>
                </a:moveTo>
                <a:cubicBezTo>
                  <a:pt x="8235" y="3310"/>
                  <a:pt x="8190" y="3265"/>
                  <a:pt x="8119" y="3265"/>
                </a:cubicBezTo>
                <a:cubicBezTo>
                  <a:pt x="8048" y="3265"/>
                  <a:pt x="8003" y="3301"/>
                  <a:pt x="8003" y="3381"/>
                </a:cubicBezTo>
                <a:cubicBezTo>
                  <a:pt x="8003" y="3453"/>
                  <a:pt x="8048" y="3488"/>
                  <a:pt x="8119" y="3497"/>
                </a:cubicBezTo>
                <a:cubicBezTo>
                  <a:pt x="8190" y="3488"/>
                  <a:pt x="8244" y="3444"/>
                  <a:pt x="8235" y="3372"/>
                </a:cubicBezTo>
                <a:close/>
                <a:moveTo>
                  <a:pt x="2115" y="3926"/>
                </a:moveTo>
                <a:cubicBezTo>
                  <a:pt x="2053" y="3926"/>
                  <a:pt x="2008" y="3961"/>
                  <a:pt x="2008" y="4033"/>
                </a:cubicBezTo>
                <a:cubicBezTo>
                  <a:pt x="1999" y="4104"/>
                  <a:pt x="2044" y="4149"/>
                  <a:pt x="2115" y="4149"/>
                </a:cubicBezTo>
                <a:cubicBezTo>
                  <a:pt x="2195" y="4158"/>
                  <a:pt x="2231" y="4104"/>
                  <a:pt x="2240" y="4033"/>
                </a:cubicBezTo>
                <a:cubicBezTo>
                  <a:pt x="2231" y="3961"/>
                  <a:pt x="2186" y="3917"/>
                  <a:pt x="2115" y="3926"/>
                </a:cubicBezTo>
                <a:close/>
                <a:moveTo>
                  <a:pt x="135" y="6602"/>
                </a:moveTo>
                <a:cubicBezTo>
                  <a:pt x="63" y="6602"/>
                  <a:pt x="10" y="6647"/>
                  <a:pt x="10" y="6718"/>
                </a:cubicBezTo>
                <a:cubicBezTo>
                  <a:pt x="1" y="6780"/>
                  <a:pt x="45" y="6825"/>
                  <a:pt x="108" y="6834"/>
                </a:cubicBezTo>
                <a:cubicBezTo>
                  <a:pt x="179" y="6843"/>
                  <a:pt x="224" y="6798"/>
                  <a:pt x="242" y="6727"/>
                </a:cubicBezTo>
                <a:cubicBezTo>
                  <a:pt x="233" y="6655"/>
                  <a:pt x="197" y="6611"/>
                  <a:pt x="135" y="6602"/>
                </a:cubicBezTo>
                <a:close/>
                <a:moveTo>
                  <a:pt x="1455" y="4604"/>
                </a:moveTo>
                <a:cubicBezTo>
                  <a:pt x="1384" y="4613"/>
                  <a:pt x="1348" y="4648"/>
                  <a:pt x="1348" y="4720"/>
                </a:cubicBezTo>
                <a:cubicBezTo>
                  <a:pt x="1348" y="4791"/>
                  <a:pt x="1392" y="4836"/>
                  <a:pt x="1464" y="4836"/>
                </a:cubicBezTo>
                <a:cubicBezTo>
                  <a:pt x="1535" y="4836"/>
                  <a:pt x="1571" y="4782"/>
                  <a:pt x="1580" y="4711"/>
                </a:cubicBezTo>
                <a:cubicBezTo>
                  <a:pt x="1562" y="4648"/>
                  <a:pt x="1526" y="4595"/>
                  <a:pt x="1455" y="4604"/>
                </a:cubicBezTo>
                <a:close/>
                <a:moveTo>
                  <a:pt x="6130" y="2605"/>
                </a:moveTo>
                <a:cubicBezTo>
                  <a:pt x="6058" y="2605"/>
                  <a:pt x="6005" y="2641"/>
                  <a:pt x="6005" y="2712"/>
                </a:cubicBezTo>
                <a:cubicBezTo>
                  <a:pt x="6005" y="2793"/>
                  <a:pt x="6049" y="2837"/>
                  <a:pt x="6121" y="2837"/>
                </a:cubicBezTo>
                <a:cubicBezTo>
                  <a:pt x="6192" y="2837"/>
                  <a:pt x="6228" y="2793"/>
                  <a:pt x="6237" y="2721"/>
                </a:cubicBezTo>
                <a:cubicBezTo>
                  <a:pt x="6228" y="2659"/>
                  <a:pt x="6192" y="2614"/>
                  <a:pt x="6130" y="2605"/>
                </a:cubicBezTo>
                <a:close/>
                <a:moveTo>
                  <a:pt x="5469" y="2605"/>
                </a:moveTo>
                <a:cubicBezTo>
                  <a:pt x="5398" y="2596"/>
                  <a:pt x="5353" y="2641"/>
                  <a:pt x="5344" y="2712"/>
                </a:cubicBezTo>
                <a:cubicBezTo>
                  <a:pt x="5344" y="2784"/>
                  <a:pt x="5389" y="2828"/>
                  <a:pt x="5452" y="2837"/>
                </a:cubicBezTo>
                <a:cubicBezTo>
                  <a:pt x="5523" y="2837"/>
                  <a:pt x="5567" y="2793"/>
                  <a:pt x="5576" y="2730"/>
                </a:cubicBezTo>
                <a:cubicBezTo>
                  <a:pt x="5576" y="2659"/>
                  <a:pt x="5541" y="2614"/>
                  <a:pt x="5469" y="2605"/>
                </a:cubicBezTo>
                <a:close/>
                <a:moveTo>
                  <a:pt x="804" y="5264"/>
                </a:moveTo>
                <a:cubicBezTo>
                  <a:pt x="732" y="5264"/>
                  <a:pt x="688" y="5308"/>
                  <a:pt x="688" y="5380"/>
                </a:cubicBezTo>
                <a:cubicBezTo>
                  <a:pt x="688" y="5451"/>
                  <a:pt x="732" y="5487"/>
                  <a:pt x="795" y="5496"/>
                </a:cubicBezTo>
                <a:cubicBezTo>
                  <a:pt x="866" y="5496"/>
                  <a:pt x="911" y="5451"/>
                  <a:pt x="920" y="5380"/>
                </a:cubicBezTo>
                <a:cubicBezTo>
                  <a:pt x="911" y="5308"/>
                  <a:pt x="875" y="5264"/>
                  <a:pt x="804" y="5264"/>
                </a:cubicBezTo>
                <a:close/>
                <a:moveTo>
                  <a:pt x="3453" y="3265"/>
                </a:moveTo>
                <a:cubicBezTo>
                  <a:pt x="3382" y="3265"/>
                  <a:pt x="3346" y="3310"/>
                  <a:pt x="3346" y="3381"/>
                </a:cubicBezTo>
                <a:cubicBezTo>
                  <a:pt x="3346" y="3453"/>
                  <a:pt x="3391" y="3497"/>
                  <a:pt x="3462" y="3497"/>
                </a:cubicBezTo>
                <a:cubicBezTo>
                  <a:pt x="3542" y="3497"/>
                  <a:pt x="3578" y="3444"/>
                  <a:pt x="3578" y="3372"/>
                </a:cubicBezTo>
                <a:cubicBezTo>
                  <a:pt x="3569" y="3301"/>
                  <a:pt x="3534" y="3257"/>
                  <a:pt x="3453" y="3265"/>
                </a:cubicBezTo>
                <a:close/>
                <a:moveTo>
                  <a:pt x="2891" y="3381"/>
                </a:moveTo>
                <a:cubicBezTo>
                  <a:pt x="2891" y="3310"/>
                  <a:pt x="2847" y="3265"/>
                  <a:pt x="2775" y="3265"/>
                </a:cubicBezTo>
                <a:cubicBezTo>
                  <a:pt x="2713" y="3265"/>
                  <a:pt x="2668" y="3310"/>
                  <a:pt x="2668" y="3372"/>
                </a:cubicBezTo>
                <a:cubicBezTo>
                  <a:pt x="2668" y="3453"/>
                  <a:pt x="2713" y="3488"/>
                  <a:pt x="2784" y="3497"/>
                </a:cubicBezTo>
                <a:cubicBezTo>
                  <a:pt x="2847" y="3488"/>
                  <a:pt x="2891" y="3444"/>
                  <a:pt x="2891" y="3381"/>
                </a:cubicBezTo>
                <a:close/>
                <a:moveTo>
                  <a:pt x="10010" y="4711"/>
                </a:moveTo>
                <a:cubicBezTo>
                  <a:pt x="10001" y="4791"/>
                  <a:pt x="10046" y="4836"/>
                  <a:pt x="10117" y="4836"/>
                </a:cubicBezTo>
                <a:cubicBezTo>
                  <a:pt x="10189" y="4836"/>
                  <a:pt x="10233" y="4791"/>
                  <a:pt x="10233" y="4728"/>
                </a:cubicBezTo>
                <a:cubicBezTo>
                  <a:pt x="10233" y="4648"/>
                  <a:pt x="10189" y="4613"/>
                  <a:pt x="10117" y="4604"/>
                </a:cubicBezTo>
                <a:cubicBezTo>
                  <a:pt x="10055" y="4613"/>
                  <a:pt x="10010" y="4648"/>
                  <a:pt x="10010" y="4711"/>
                </a:cubicBezTo>
                <a:close/>
                <a:moveTo>
                  <a:pt x="9439" y="3943"/>
                </a:moveTo>
                <a:cubicBezTo>
                  <a:pt x="9368" y="3943"/>
                  <a:pt x="9323" y="3988"/>
                  <a:pt x="9323" y="4068"/>
                </a:cubicBezTo>
                <a:cubicBezTo>
                  <a:pt x="9323" y="4131"/>
                  <a:pt x="9368" y="4175"/>
                  <a:pt x="9439" y="4175"/>
                </a:cubicBezTo>
                <a:cubicBezTo>
                  <a:pt x="9511" y="4175"/>
                  <a:pt x="9546" y="4131"/>
                  <a:pt x="9555" y="4050"/>
                </a:cubicBezTo>
                <a:cubicBezTo>
                  <a:pt x="9537" y="3997"/>
                  <a:pt x="9511" y="3943"/>
                  <a:pt x="9439" y="3943"/>
                </a:cubicBezTo>
                <a:close/>
                <a:moveTo>
                  <a:pt x="795" y="4613"/>
                </a:moveTo>
                <a:cubicBezTo>
                  <a:pt x="732" y="4613"/>
                  <a:pt x="697" y="4657"/>
                  <a:pt x="697" y="4720"/>
                </a:cubicBezTo>
                <a:cubicBezTo>
                  <a:pt x="697" y="4782"/>
                  <a:pt x="732" y="4827"/>
                  <a:pt x="804" y="4827"/>
                </a:cubicBezTo>
                <a:cubicBezTo>
                  <a:pt x="875" y="4827"/>
                  <a:pt x="911" y="4782"/>
                  <a:pt x="920" y="4720"/>
                </a:cubicBezTo>
                <a:cubicBezTo>
                  <a:pt x="902" y="4648"/>
                  <a:pt x="866" y="4604"/>
                  <a:pt x="795" y="4613"/>
                </a:cubicBezTo>
                <a:close/>
                <a:moveTo>
                  <a:pt x="10893" y="5380"/>
                </a:moveTo>
                <a:cubicBezTo>
                  <a:pt x="10893" y="5317"/>
                  <a:pt x="10849" y="5273"/>
                  <a:pt x="10786" y="5264"/>
                </a:cubicBezTo>
                <a:cubicBezTo>
                  <a:pt x="10715" y="5264"/>
                  <a:pt x="10670" y="5308"/>
                  <a:pt x="10670" y="5380"/>
                </a:cubicBezTo>
                <a:cubicBezTo>
                  <a:pt x="10670" y="5451"/>
                  <a:pt x="10715" y="5487"/>
                  <a:pt x="10777" y="5496"/>
                </a:cubicBezTo>
                <a:cubicBezTo>
                  <a:pt x="10840" y="5487"/>
                  <a:pt x="10893" y="5451"/>
                  <a:pt x="10893" y="5380"/>
                </a:cubicBezTo>
                <a:close/>
                <a:moveTo>
                  <a:pt x="8779" y="3265"/>
                </a:moveTo>
                <a:cubicBezTo>
                  <a:pt x="8708" y="3265"/>
                  <a:pt x="8663" y="3310"/>
                  <a:pt x="8663" y="3381"/>
                </a:cubicBezTo>
                <a:cubicBezTo>
                  <a:pt x="8663" y="3453"/>
                  <a:pt x="8717" y="3497"/>
                  <a:pt x="8788" y="3488"/>
                </a:cubicBezTo>
                <a:cubicBezTo>
                  <a:pt x="8850" y="3488"/>
                  <a:pt x="8886" y="3444"/>
                  <a:pt x="8895" y="3372"/>
                </a:cubicBezTo>
                <a:cubicBezTo>
                  <a:pt x="8877" y="3310"/>
                  <a:pt x="8842" y="3265"/>
                  <a:pt x="8779" y="3265"/>
                </a:cubicBezTo>
                <a:close/>
                <a:moveTo>
                  <a:pt x="233" y="6040"/>
                </a:moveTo>
                <a:cubicBezTo>
                  <a:pt x="233" y="5977"/>
                  <a:pt x="197" y="5933"/>
                  <a:pt x="126" y="5924"/>
                </a:cubicBezTo>
                <a:cubicBezTo>
                  <a:pt x="54" y="5924"/>
                  <a:pt x="10" y="5969"/>
                  <a:pt x="10" y="6040"/>
                </a:cubicBezTo>
                <a:cubicBezTo>
                  <a:pt x="10" y="6102"/>
                  <a:pt x="54" y="6138"/>
                  <a:pt x="117" y="6156"/>
                </a:cubicBezTo>
                <a:cubicBezTo>
                  <a:pt x="188" y="6147"/>
                  <a:pt x="233" y="6111"/>
                  <a:pt x="233" y="6040"/>
                </a:cubicBezTo>
                <a:close/>
                <a:moveTo>
                  <a:pt x="1455" y="3926"/>
                </a:moveTo>
                <a:cubicBezTo>
                  <a:pt x="1392" y="3935"/>
                  <a:pt x="1348" y="3970"/>
                  <a:pt x="1348" y="4033"/>
                </a:cubicBezTo>
                <a:cubicBezTo>
                  <a:pt x="1348" y="4104"/>
                  <a:pt x="1392" y="4149"/>
                  <a:pt x="1464" y="4149"/>
                </a:cubicBezTo>
                <a:cubicBezTo>
                  <a:pt x="1535" y="4149"/>
                  <a:pt x="1571" y="4104"/>
                  <a:pt x="1571" y="4033"/>
                </a:cubicBezTo>
                <a:cubicBezTo>
                  <a:pt x="1562" y="3970"/>
                  <a:pt x="1526" y="3926"/>
                  <a:pt x="1455" y="3926"/>
                </a:cubicBezTo>
                <a:close/>
                <a:moveTo>
                  <a:pt x="2008" y="3381"/>
                </a:moveTo>
                <a:cubicBezTo>
                  <a:pt x="2008" y="3444"/>
                  <a:pt x="2053" y="3488"/>
                  <a:pt x="2115" y="3488"/>
                </a:cubicBezTo>
                <a:cubicBezTo>
                  <a:pt x="2178" y="3488"/>
                  <a:pt x="2231" y="3453"/>
                  <a:pt x="2231" y="3381"/>
                </a:cubicBezTo>
                <a:cubicBezTo>
                  <a:pt x="2231" y="3310"/>
                  <a:pt x="2186" y="3274"/>
                  <a:pt x="2115" y="3265"/>
                </a:cubicBezTo>
                <a:cubicBezTo>
                  <a:pt x="2053" y="3274"/>
                  <a:pt x="2008" y="3310"/>
                  <a:pt x="2008" y="3381"/>
                </a:cubicBezTo>
                <a:close/>
                <a:moveTo>
                  <a:pt x="8012" y="2721"/>
                </a:moveTo>
                <a:cubicBezTo>
                  <a:pt x="8012" y="2784"/>
                  <a:pt x="8056" y="2828"/>
                  <a:pt x="8128" y="2828"/>
                </a:cubicBezTo>
                <a:cubicBezTo>
                  <a:pt x="8190" y="2819"/>
                  <a:pt x="8235" y="2775"/>
                  <a:pt x="8226" y="2712"/>
                </a:cubicBezTo>
                <a:cubicBezTo>
                  <a:pt x="8217" y="2650"/>
                  <a:pt x="8181" y="2614"/>
                  <a:pt x="8119" y="2614"/>
                </a:cubicBezTo>
                <a:cubicBezTo>
                  <a:pt x="8056" y="2623"/>
                  <a:pt x="8012" y="2659"/>
                  <a:pt x="8012" y="2721"/>
                </a:cubicBezTo>
                <a:close/>
                <a:moveTo>
                  <a:pt x="4890" y="2730"/>
                </a:moveTo>
                <a:cubicBezTo>
                  <a:pt x="4898" y="2659"/>
                  <a:pt x="4854" y="2614"/>
                  <a:pt x="4782" y="2605"/>
                </a:cubicBezTo>
                <a:cubicBezTo>
                  <a:pt x="4720" y="2605"/>
                  <a:pt x="4675" y="2641"/>
                  <a:pt x="4666" y="2712"/>
                </a:cubicBezTo>
                <a:cubicBezTo>
                  <a:pt x="4658" y="2784"/>
                  <a:pt x="4702" y="2819"/>
                  <a:pt x="4774" y="2837"/>
                </a:cubicBezTo>
                <a:cubicBezTo>
                  <a:pt x="4845" y="2828"/>
                  <a:pt x="4890" y="2802"/>
                  <a:pt x="4890" y="2730"/>
                </a:cubicBezTo>
                <a:close/>
                <a:moveTo>
                  <a:pt x="4122" y="2605"/>
                </a:moveTo>
                <a:cubicBezTo>
                  <a:pt x="4060" y="2605"/>
                  <a:pt x="4015" y="2650"/>
                  <a:pt x="4006" y="2712"/>
                </a:cubicBezTo>
                <a:cubicBezTo>
                  <a:pt x="4006" y="2784"/>
                  <a:pt x="4051" y="2828"/>
                  <a:pt x="4122" y="2828"/>
                </a:cubicBezTo>
                <a:cubicBezTo>
                  <a:pt x="4194" y="2828"/>
                  <a:pt x="4229" y="2784"/>
                  <a:pt x="4238" y="2721"/>
                </a:cubicBezTo>
                <a:cubicBezTo>
                  <a:pt x="4229" y="2650"/>
                  <a:pt x="4194" y="2605"/>
                  <a:pt x="4122" y="2605"/>
                </a:cubicBezTo>
                <a:close/>
                <a:moveTo>
                  <a:pt x="12089" y="6620"/>
                </a:moveTo>
                <a:cubicBezTo>
                  <a:pt x="12035" y="6620"/>
                  <a:pt x="12000" y="6655"/>
                  <a:pt x="12000" y="6718"/>
                </a:cubicBezTo>
                <a:cubicBezTo>
                  <a:pt x="11991" y="6780"/>
                  <a:pt x="12026" y="6816"/>
                  <a:pt x="12098" y="6816"/>
                </a:cubicBezTo>
                <a:cubicBezTo>
                  <a:pt x="12160" y="6825"/>
                  <a:pt x="12196" y="6780"/>
                  <a:pt x="12196" y="6718"/>
                </a:cubicBezTo>
                <a:cubicBezTo>
                  <a:pt x="12196" y="6655"/>
                  <a:pt x="12160" y="6620"/>
                  <a:pt x="12089" y="6620"/>
                </a:cubicBezTo>
                <a:close/>
                <a:moveTo>
                  <a:pt x="11322" y="6709"/>
                </a:moveTo>
                <a:cubicBezTo>
                  <a:pt x="11322" y="6780"/>
                  <a:pt x="11366" y="6825"/>
                  <a:pt x="11429" y="6834"/>
                </a:cubicBezTo>
                <a:cubicBezTo>
                  <a:pt x="11500" y="6834"/>
                  <a:pt x="11545" y="6789"/>
                  <a:pt x="11554" y="6718"/>
                </a:cubicBezTo>
                <a:cubicBezTo>
                  <a:pt x="11554" y="6655"/>
                  <a:pt x="11509" y="6620"/>
                  <a:pt x="11446" y="6602"/>
                </a:cubicBezTo>
                <a:cubicBezTo>
                  <a:pt x="11375" y="6611"/>
                  <a:pt x="11330" y="6647"/>
                  <a:pt x="11322" y="6709"/>
                </a:cubicBezTo>
                <a:close/>
                <a:moveTo>
                  <a:pt x="5460" y="1954"/>
                </a:moveTo>
                <a:cubicBezTo>
                  <a:pt x="5398" y="1954"/>
                  <a:pt x="5362" y="1999"/>
                  <a:pt x="5362" y="2061"/>
                </a:cubicBezTo>
                <a:cubicBezTo>
                  <a:pt x="5353" y="2124"/>
                  <a:pt x="5398" y="2159"/>
                  <a:pt x="5460" y="2168"/>
                </a:cubicBezTo>
                <a:cubicBezTo>
                  <a:pt x="5523" y="2168"/>
                  <a:pt x="5559" y="2124"/>
                  <a:pt x="5567" y="2061"/>
                </a:cubicBezTo>
                <a:cubicBezTo>
                  <a:pt x="5559" y="1999"/>
                  <a:pt x="5523" y="1954"/>
                  <a:pt x="5460" y="1954"/>
                </a:cubicBezTo>
                <a:close/>
                <a:moveTo>
                  <a:pt x="6781" y="1963"/>
                </a:moveTo>
                <a:cubicBezTo>
                  <a:pt x="6727" y="1963"/>
                  <a:pt x="6683" y="1990"/>
                  <a:pt x="6683" y="2052"/>
                </a:cubicBezTo>
                <a:cubicBezTo>
                  <a:pt x="6674" y="2115"/>
                  <a:pt x="6709" y="2159"/>
                  <a:pt x="6772" y="2159"/>
                </a:cubicBezTo>
                <a:cubicBezTo>
                  <a:pt x="6834" y="2168"/>
                  <a:pt x="6870" y="2132"/>
                  <a:pt x="6879" y="2061"/>
                </a:cubicBezTo>
                <a:cubicBezTo>
                  <a:pt x="6879" y="1999"/>
                  <a:pt x="6843" y="1963"/>
                  <a:pt x="6781" y="1963"/>
                </a:cubicBezTo>
                <a:close/>
                <a:moveTo>
                  <a:pt x="7334" y="2070"/>
                </a:moveTo>
                <a:cubicBezTo>
                  <a:pt x="7343" y="2132"/>
                  <a:pt x="7387" y="2168"/>
                  <a:pt x="7450" y="2159"/>
                </a:cubicBezTo>
                <a:cubicBezTo>
                  <a:pt x="7503" y="2159"/>
                  <a:pt x="7539" y="2115"/>
                  <a:pt x="7539" y="2061"/>
                </a:cubicBezTo>
                <a:cubicBezTo>
                  <a:pt x="7539" y="1999"/>
                  <a:pt x="7494" y="1963"/>
                  <a:pt x="7432" y="1963"/>
                </a:cubicBezTo>
                <a:cubicBezTo>
                  <a:pt x="7370" y="1972"/>
                  <a:pt x="7334" y="1999"/>
                  <a:pt x="7334" y="2070"/>
                </a:cubicBezTo>
                <a:close/>
                <a:moveTo>
                  <a:pt x="6014" y="2061"/>
                </a:moveTo>
                <a:cubicBezTo>
                  <a:pt x="6014" y="2124"/>
                  <a:pt x="6058" y="2168"/>
                  <a:pt x="6121" y="2168"/>
                </a:cubicBezTo>
                <a:cubicBezTo>
                  <a:pt x="6183" y="2159"/>
                  <a:pt x="6228" y="2124"/>
                  <a:pt x="6228" y="2061"/>
                </a:cubicBezTo>
                <a:cubicBezTo>
                  <a:pt x="6219" y="1999"/>
                  <a:pt x="6183" y="1963"/>
                  <a:pt x="6121" y="1954"/>
                </a:cubicBezTo>
                <a:cubicBezTo>
                  <a:pt x="6058" y="1963"/>
                  <a:pt x="6014" y="1999"/>
                  <a:pt x="6014" y="2061"/>
                </a:cubicBezTo>
                <a:close/>
                <a:moveTo>
                  <a:pt x="7325" y="2712"/>
                </a:moveTo>
                <a:cubicBezTo>
                  <a:pt x="7325" y="2784"/>
                  <a:pt x="7370" y="2828"/>
                  <a:pt x="7441" y="2828"/>
                </a:cubicBezTo>
                <a:cubicBezTo>
                  <a:pt x="7503" y="2828"/>
                  <a:pt x="7548" y="2784"/>
                  <a:pt x="7548" y="2721"/>
                </a:cubicBezTo>
                <a:cubicBezTo>
                  <a:pt x="7548" y="2650"/>
                  <a:pt x="7503" y="2614"/>
                  <a:pt x="7441" y="2605"/>
                </a:cubicBezTo>
                <a:cubicBezTo>
                  <a:pt x="7378" y="2614"/>
                  <a:pt x="7325" y="2650"/>
                  <a:pt x="7325" y="2712"/>
                </a:cubicBezTo>
                <a:close/>
                <a:moveTo>
                  <a:pt x="6665" y="2712"/>
                </a:moveTo>
                <a:cubicBezTo>
                  <a:pt x="6656" y="2784"/>
                  <a:pt x="6700" y="2828"/>
                  <a:pt x="6772" y="2837"/>
                </a:cubicBezTo>
                <a:cubicBezTo>
                  <a:pt x="6843" y="2837"/>
                  <a:pt x="6897" y="2793"/>
                  <a:pt x="6897" y="2721"/>
                </a:cubicBezTo>
                <a:cubicBezTo>
                  <a:pt x="6897" y="2650"/>
                  <a:pt x="6852" y="2614"/>
                  <a:pt x="6781" y="2605"/>
                </a:cubicBezTo>
                <a:cubicBezTo>
                  <a:pt x="6718" y="2605"/>
                  <a:pt x="6674" y="2641"/>
                  <a:pt x="6665" y="2712"/>
                </a:cubicBezTo>
                <a:close/>
                <a:moveTo>
                  <a:pt x="12098" y="2668"/>
                </a:moveTo>
                <a:cubicBezTo>
                  <a:pt x="12071" y="2677"/>
                  <a:pt x="12053" y="2686"/>
                  <a:pt x="12053" y="2712"/>
                </a:cubicBezTo>
                <a:cubicBezTo>
                  <a:pt x="12044" y="2748"/>
                  <a:pt x="12062" y="2766"/>
                  <a:pt x="12089" y="2766"/>
                </a:cubicBezTo>
                <a:cubicBezTo>
                  <a:pt x="12124" y="2766"/>
                  <a:pt x="12142" y="2748"/>
                  <a:pt x="12142" y="2721"/>
                </a:cubicBezTo>
                <a:cubicBezTo>
                  <a:pt x="12142" y="2686"/>
                  <a:pt x="12124" y="2668"/>
                  <a:pt x="12098" y="2668"/>
                </a:cubicBezTo>
                <a:close/>
                <a:moveTo>
                  <a:pt x="7432" y="9"/>
                </a:moveTo>
                <a:cubicBezTo>
                  <a:pt x="7414" y="18"/>
                  <a:pt x="7396" y="27"/>
                  <a:pt x="7387" y="54"/>
                </a:cubicBezTo>
                <a:cubicBezTo>
                  <a:pt x="7387" y="90"/>
                  <a:pt x="7405" y="107"/>
                  <a:pt x="7432" y="107"/>
                </a:cubicBezTo>
                <a:cubicBezTo>
                  <a:pt x="7468" y="107"/>
                  <a:pt x="7486" y="90"/>
                  <a:pt x="7486" y="63"/>
                </a:cubicBezTo>
                <a:cubicBezTo>
                  <a:pt x="7486" y="27"/>
                  <a:pt x="7468" y="9"/>
                  <a:pt x="7432" y="9"/>
                </a:cubicBezTo>
                <a:close/>
                <a:moveTo>
                  <a:pt x="3507" y="63"/>
                </a:moveTo>
                <a:cubicBezTo>
                  <a:pt x="3507" y="36"/>
                  <a:pt x="3498" y="18"/>
                  <a:pt x="3471" y="9"/>
                </a:cubicBezTo>
                <a:cubicBezTo>
                  <a:pt x="3435" y="9"/>
                  <a:pt x="3418" y="27"/>
                  <a:pt x="3418" y="54"/>
                </a:cubicBezTo>
                <a:cubicBezTo>
                  <a:pt x="3409" y="90"/>
                  <a:pt x="3426" y="107"/>
                  <a:pt x="3462" y="107"/>
                </a:cubicBezTo>
                <a:cubicBezTo>
                  <a:pt x="3489" y="107"/>
                  <a:pt x="3507" y="90"/>
                  <a:pt x="3507" y="63"/>
                </a:cubicBezTo>
                <a:close/>
                <a:moveTo>
                  <a:pt x="6781" y="9"/>
                </a:moveTo>
                <a:cubicBezTo>
                  <a:pt x="6754" y="9"/>
                  <a:pt x="6727" y="18"/>
                  <a:pt x="6727" y="54"/>
                </a:cubicBezTo>
                <a:cubicBezTo>
                  <a:pt x="6727" y="90"/>
                  <a:pt x="6745" y="116"/>
                  <a:pt x="6781" y="116"/>
                </a:cubicBezTo>
                <a:cubicBezTo>
                  <a:pt x="6816" y="116"/>
                  <a:pt x="6825" y="90"/>
                  <a:pt x="6834" y="63"/>
                </a:cubicBezTo>
                <a:cubicBezTo>
                  <a:pt x="6834" y="27"/>
                  <a:pt x="6816" y="9"/>
                  <a:pt x="6781" y="9"/>
                </a:cubicBezTo>
                <a:close/>
                <a:moveTo>
                  <a:pt x="4131" y="9"/>
                </a:moveTo>
                <a:cubicBezTo>
                  <a:pt x="4096" y="9"/>
                  <a:pt x="4069" y="18"/>
                  <a:pt x="4069" y="54"/>
                </a:cubicBezTo>
                <a:cubicBezTo>
                  <a:pt x="4069" y="90"/>
                  <a:pt x="4078" y="107"/>
                  <a:pt x="4122" y="116"/>
                </a:cubicBezTo>
                <a:cubicBezTo>
                  <a:pt x="4149" y="116"/>
                  <a:pt x="4167" y="98"/>
                  <a:pt x="4176" y="63"/>
                </a:cubicBezTo>
                <a:cubicBezTo>
                  <a:pt x="4176" y="36"/>
                  <a:pt x="4158" y="9"/>
                  <a:pt x="4131" y="9"/>
                </a:cubicBezTo>
                <a:close/>
                <a:moveTo>
                  <a:pt x="6130" y="9"/>
                </a:moveTo>
                <a:cubicBezTo>
                  <a:pt x="6094" y="9"/>
                  <a:pt x="6067" y="27"/>
                  <a:pt x="6067" y="63"/>
                </a:cubicBezTo>
                <a:cubicBezTo>
                  <a:pt x="6067" y="90"/>
                  <a:pt x="6085" y="107"/>
                  <a:pt x="6121" y="116"/>
                </a:cubicBezTo>
                <a:cubicBezTo>
                  <a:pt x="6147" y="116"/>
                  <a:pt x="6165" y="98"/>
                  <a:pt x="6174" y="63"/>
                </a:cubicBezTo>
                <a:cubicBezTo>
                  <a:pt x="6174" y="36"/>
                  <a:pt x="6165" y="9"/>
                  <a:pt x="6130" y="9"/>
                </a:cubicBezTo>
                <a:close/>
                <a:moveTo>
                  <a:pt x="4782" y="9"/>
                </a:moveTo>
                <a:cubicBezTo>
                  <a:pt x="4738" y="9"/>
                  <a:pt x="4720" y="36"/>
                  <a:pt x="4729" y="72"/>
                </a:cubicBezTo>
                <a:cubicBezTo>
                  <a:pt x="4729" y="98"/>
                  <a:pt x="4756" y="116"/>
                  <a:pt x="4782" y="116"/>
                </a:cubicBezTo>
                <a:cubicBezTo>
                  <a:pt x="4818" y="107"/>
                  <a:pt x="4836" y="90"/>
                  <a:pt x="4827" y="54"/>
                </a:cubicBezTo>
                <a:cubicBezTo>
                  <a:pt x="4827" y="27"/>
                  <a:pt x="4809" y="9"/>
                  <a:pt x="4782" y="9"/>
                </a:cubicBezTo>
                <a:close/>
                <a:moveTo>
                  <a:pt x="2115" y="768"/>
                </a:moveTo>
                <a:cubicBezTo>
                  <a:pt x="2160" y="768"/>
                  <a:pt x="2178" y="750"/>
                  <a:pt x="2169" y="714"/>
                </a:cubicBezTo>
                <a:cubicBezTo>
                  <a:pt x="2169" y="678"/>
                  <a:pt x="2151" y="669"/>
                  <a:pt x="2115" y="669"/>
                </a:cubicBezTo>
                <a:cubicBezTo>
                  <a:pt x="2088" y="669"/>
                  <a:pt x="2070" y="687"/>
                  <a:pt x="2070" y="723"/>
                </a:cubicBezTo>
                <a:cubicBezTo>
                  <a:pt x="2070" y="750"/>
                  <a:pt x="2088" y="768"/>
                  <a:pt x="2115" y="768"/>
                </a:cubicBezTo>
                <a:close/>
                <a:moveTo>
                  <a:pt x="9439" y="669"/>
                </a:moveTo>
                <a:cubicBezTo>
                  <a:pt x="9412" y="669"/>
                  <a:pt x="9395" y="687"/>
                  <a:pt x="9395" y="714"/>
                </a:cubicBezTo>
                <a:cubicBezTo>
                  <a:pt x="9386" y="741"/>
                  <a:pt x="9404" y="768"/>
                  <a:pt x="9430" y="768"/>
                </a:cubicBezTo>
                <a:cubicBezTo>
                  <a:pt x="9466" y="768"/>
                  <a:pt x="9484" y="750"/>
                  <a:pt x="9484" y="723"/>
                </a:cubicBezTo>
                <a:cubicBezTo>
                  <a:pt x="9484" y="687"/>
                  <a:pt x="9466" y="669"/>
                  <a:pt x="9439" y="669"/>
                </a:cubicBezTo>
                <a:close/>
                <a:moveTo>
                  <a:pt x="126" y="2008"/>
                </a:moveTo>
                <a:cubicBezTo>
                  <a:pt x="99" y="2008"/>
                  <a:pt x="72" y="2017"/>
                  <a:pt x="72" y="2052"/>
                </a:cubicBezTo>
                <a:cubicBezTo>
                  <a:pt x="63" y="2088"/>
                  <a:pt x="81" y="2115"/>
                  <a:pt x="117" y="2115"/>
                </a:cubicBezTo>
                <a:cubicBezTo>
                  <a:pt x="152" y="2115"/>
                  <a:pt x="170" y="2097"/>
                  <a:pt x="170" y="2061"/>
                </a:cubicBezTo>
                <a:cubicBezTo>
                  <a:pt x="170" y="2034"/>
                  <a:pt x="161" y="2017"/>
                  <a:pt x="126" y="2008"/>
                </a:cubicBezTo>
                <a:close/>
                <a:moveTo>
                  <a:pt x="11393" y="2061"/>
                </a:moveTo>
                <a:cubicBezTo>
                  <a:pt x="11393" y="2088"/>
                  <a:pt x="11402" y="2106"/>
                  <a:pt x="11429" y="2106"/>
                </a:cubicBezTo>
                <a:cubicBezTo>
                  <a:pt x="11455" y="2115"/>
                  <a:pt x="11482" y="2097"/>
                  <a:pt x="11482" y="2070"/>
                </a:cubicBezTo>
                <a:cubicBezTo>
                  <a:pt x="11491" y="2034"/>
                  <a:pt x="11473" y="2017"/>
                  <a:pt x="11438" y="2017"/>
                </a:cubicBezTo>
                <a:cubicBezTo>
                  <a:pt x="11411" y="2017"/>
                  <a:pt x="11393" y="2025"/>
                  <a:pt x="11393" y="2061"/>
                </a:cubicBezTo>
                <a:close/>
                <a:moveTo>
                  <a:pt x="14087" y="6673"/>
                </a:moveTo>
                <a:cubicBezTo>
                  <a:pt x="14060" y="6673"/>
                  <a:pt x="14051" y="6691"/>
                  <a:pt x="14051" y="6718"/>
                </a:cubicBezTo>
                <a:cubicBezTo>
                  <a:pt x="14051" y="6745"/>
                  <a:pt x="14060" y="6771"/>
                  <a:pt x="14096" y="6762"/>
                </a:cubicBezTo>
                <a:cubicBezTo>
                  <a:pt x="14132" y="6762"/>
                  <a:pt x="14141" y="6745"/>
                  <a:pt x="14141" y="6718"/>
                </a:cubicBezTo>
                <a:cubicBezTo>
                  <a:pt x="14141" y="6682"/>
                  <a:pt x="14123" y="6673"/>
                  <a:pt x="14087" y="6673"/>
                </a:cubicBezTo>
                <a:close/>
                <a:moveTo>
                  <a:pt x="848" y="1383"/>
                </a:moveTo>
                <a:cubicBezTo>
                  <a:pt x="848" y="1356"/>
                  <a:pt x="839" y="1339"/>
                  <a:pt x="813" y="1330"/>
                </a:cubicBezTo>
                <a:cubicBezTo>
                  <a:pt x="786" y="1330"/>
                  <a:pt x="759" y="1339"/>
                  <a:pt x="759" y="1374"/>
                </a:cubicBezTo>
                <a:cubicBezTo>
                  <a:pt x="750" y="1401"/>
                  <a:pt x="768" y="1419"/>
                  <a:pt x="795" y="1428"/>
                </a:cubicBezTo>
                <a:cubicBezTo>
                  <a:pt x="830" y="1428"/>
                  <a:pt x="848" y="1410"/>
                  <a:pt x="848" y="1383"/>
                </a:cubicBezTo>
                <a:close/>
                <a:moveTo>
                  <a:pt x="13436" y="4675"/>
                </a:moveTo>
                <a:cubicBezTo>
                  <a:pt x="13409" y="4675"/>
                  <a:pt x="13391" y="4684"/>
                  <a:pt x="13391" y="4711"/>
                </a:cubicBezTo>
                <a:cubicBezTo>
                  <a:pt x="13391" y="4746"/>
                  <a:pt x="13400" y="4764"/>
                  <a:pt x="13436" y="4764"/>
                </a:cubicBezTo>
                <a:cubicBezTo>
                  <a:pt x="13463" y="4773"/>
                  <a:pt x="13480" y="4755"/>
                  <a:pt x="13489" y="4720"/>
                </a:cubicBezTo>
                <a:cubicBezTo>
                  <a:pt x="13480" y="4693"/>
                  <a:pt x="13472" y="4675"/>
                  <a:pt x="13436" y="4675"/>
                </a:cubicBezTo>
                <a:close/>
                <a:moveTo>
                  <a:pt x="10126" y="1321"/>
                </a:moveTo>
                <a:cubicBezTo>
                  <a:pt x="10090" y="1312"/>
                  <a:pt x="10064" y="1339"/>
                  <a:pt x="10064" y="1365"/>
                </a:cubicBezTo>
                <a:cubicBezTo>
                  <a:pt x="10055" y="1410"/>
                  <a:pt x="10082" y="1437"/>
                  <a:pt x="10117" y="1437"/>
                </a:cubicBezTo>
                <a:cubicBezTo>
                  <a:pt x="10153" y="1437"/>
                  <a:pt x="10171" y="1419"/>
                  <a:pt x="10180" y="1374"/>
                </a:cubicBezTo>
                <a:cubicBezTo>
                  <a:pt x="10180" y="1347"/>
                  <a:pt x="10162" y="1321"/>
                  <a:pt x="10126" y="1321"/>
                </a:cubicBezTo>
                <a:close/>
                <a:moveTo>
                  <a:pt x="8717" y="714"/>
                </a:moveTo>
                <a:cubicBezTo>
                  <a:pt x="8717" y="750"/>
                  <a:pt x="8743" y="776"/>
                  <a:pt x="8770" y="776"/>
                </a:cubicBezTo>
                <a:cubicBezTo>
                  <a:pt x="8815" y="785"/>
                  <a:pt x="8842" y="759"/>
                  <a:pt x="8842" y="714"/>
                </a:cubicBezTo>
                <a:cubicBezTo>
                  <a:pt x="8842" y="687"/>
                  <a:pt x="8815" y="661"/>
                  <a:pt x="8779" y="661"/>
                </a:cubicBezTo>
                <a:cubicBezTo>
                  <a:pt x="8743" y="661"/>
                  <a:pt x="8726" y="678"/>
                  <a:pt x="8717" y="714"/>
                </a:cubicBezTo>
                <a:close/>
                <a:moveTo>
                  <a:pt x="12785" y="3997"/>
                </a:moveTo>
                <a:cubicBezTo>
                  <a:pt x="12749" y="3997"/>
                  <a:pt x="12722" y="4024"/>
                  <a:pt x="12722" y="4050"/>
                </a:cubicBezTo>
                <a:cubicBezTo>
                  <a:pt x="12713" y="4095"/>
                  <a:pt x="12740" y="4122"/>
                  <a:pt x="12776" y="4122"/>
                </a:cubicBezTo>
                <a:cubicBezTo>
                  <a:pt x="12811" y="4122"/>
                  <a:pt x="12838" y="4095"/>
                  <a:pt x="12838" y="4059"/>
                </a:cubicBezTo>
                <a:cubicBezTo>
                  <a:pt x="12838" y="4024"/>
                  <a:pt x="12820" y="4006"/>
                  <a:pt x="12785" y="3997"/>
                </a:cubicBezTo>
                <a:moveTo>
                  <a:pt x="13373" y="5371"/>
                </a:moveTo>
                <a:cubicBezTo>
                  <a:pt x="13373" y="5406"/>
                  <a:pt x="13400" y="5433"/>
                  <a:pt x="13427" y="5442"/>
                </a:cubicBezTo>
                <a:cubicBezTo>
                  <a:pt x="13472" y="5442"/>
                  <a:pt x="13498" y="5415"/>
                  <a:pt x="13498" y="5380"/>
                </a:cubicBezTo>
                <a:cubicBezTo>
                  <a:pt x="13498" y="5344"/>
                  <a:pt x="13472" y="5326"/>
                  <a:pt x="13436" y="5317"/>
                </a:cubicBezTo>
                <a:cubicBezTo>
                  <a:pt x="13400" y="5326"/>
                  <a:pt x="13382" y="5344"/>
                  <a:pt x="13373" y="5371"/>
                </a:cubicBezTo>
                <a:close/>
                <a:moveTo>
                  <a:pt x="5398" y="63"/>
                </a:moveTo>
                <a:cubicBezTo>
                  <a:pt x="5407" y="98"/>
                  <a:pt x="5434" y="125"/>
                  <a:pt x="5469" y="116"/>
                </a:cubicBezTo>
                <a:cubicBezTo>
                  <a:pt x="5505" y="116"/>
                  <a:pt x="5523" y="90"/>
                  <a:pt x="5523" y="54"/>
                </a:cubicBezTo>
                <a:cubicBezTo>
                  <a:pt x="5514" y="18"/>
                  <a:pt x="5496" y="0"/>
                  <a:pt x="5460" y="0"/>
                </a:cubicBezTo>
                <a:cubicBezTo>
                  <a:pt x="5425" y="9"/>
                  <a:pt x="5398" y="27"/>
                  <a:pt x="5398" y="63"/>
                </a:cubicBezTo>
                <a:close/>
                <a:moveTo>
                  <a:pt x="117" y="2793"/>
                </a:moveTo>
                <a:cubicBezTo>
                  <a:pt x="161" y="2793"/>
                  <a:pt x="188" y="2775"/>
                  <a:pt x="188" y="2730"/>
                </a:cubicBezTo>
                <a:cubicBezTo>
                  <a:pt x="197" y="2686"/>
                  <a:pt x="179" y="2650"/>
                  <a:pt x="126" y="2650"/>
                </a:cubicBezTo>
                <a:cubicBezTo>
                  <a:pt x="81" y="2641"/>
                  <a:pt x="54" y="2668"/>
                  <a:pt x="45" y="2721"/>
                </a:cubicBezTo>
                <a:cubicBezTo>
                  <a:pt x="54" y="2757"/>
                  <a:pt x="72" y="2793"/>
                  <a:pt x="117" y="2793"/>
                </a:cubicBezTo>
                <a:moveTo>
                  <a:pt x="10786" y="2641"/>
                </a:moveTo>
                <a:cubicBezTo>
                  <a:pt x="10733" y="2641"/>
                  <a:pt x="10706" y="2668"/>
                  <a:pt x="10706" y="2721"/>
                </a:cubicBezTo>
                <a:cubicBezTo>
                  <a:pt x="10706" y="2766"/>
                  <a:pt x="10733" y="2793"/>
                  <a:pt x="10777" y="2793"/>
                </a:cubicBezTo>
                <a:cubicBezTo>
                  <a:pt x="10822" y="2802"/>
                  <a:pt x="10849" y="2766"/>
                  <a:pt x="10858" y="2721"/>
                </a:cubicBezTo>
                <a:cubicBezTo>
                  <a:pt x="10849" y="2677"/>
                  <a:pt x="10831" y="2641"/>
                  <a:pt x="10786" y="2641"/>
                </a:cubicBezTo>
                <a:close/>
                <a:moveTo>
                  <a:pt x="11375" y="2721"/>
                </a:moveTo>
                <a:cubicBezTo>
                  <a:pt x="11375" y="2766"/>
                  <a:pt x="11402" y="2784"/>
                  <a:pt x="11438" y="2784"/>
                </a:cubicBezTo>
                <a:cubicBezTo>
                  <a:pt x="11482" y="2784"/>
                  <a:pt x="11509" y="2757"/>
                  <a:pt x="11500" y="2721"/>
                </a:cubicBezTo>
                <a:cubicBezTo>
                  <a:pt x="11500" y="2677"/>
                  <a:pt x="11473" y="2659"/>
                  <a:pt x="11438" y="2650"/>
                </a:cubicBezTo>
                <a:cubicBezTo>
                  <a:pt x="11393" y="2659"/>
                  <a:pt x="11366" y="2686"/>
                  <a:pt x="11375" y="2721"/>
                </a:cubicBezTo>
                <a:close/>
                <a:moveTo>
                  <a:pt x="5460" y="643"/>
                </a:moveTo>
                <a:cubicBezTo>
                  <a:pt x="5416" y="652"/>
                  <a:pt x="5389" y="669"/>
                  <a:pt x="5389" y="723"/>
                </a:cubicBezTo>
                <a:cubicBezTo>
                  <a:pt x="5389" y="768"/>
                  <a:pt x="5416" y="794"/>
                  <a:pt x="5469" y="794"/>
                </a:cubicBezTo>
                <a:cubicBezTo>
                  <a:pt x="5514" y="794"/>
                  <a:pt x="5532" y="759"/>
                  <a:pt x="5532" y="714"/>
                </a:cubicBezTo>
                <a:cubicBezTo>
                  <a:pt x="5532" y="669"/>
                  <a:pt x="5505" y="643"/>
                  <a:pt x="5460" y="643"/>
                </a:cubicBezTo>
                <a:close/>
                <a:moveTo>
                  <a:pt x="6130" y="643"/>
                </a:moveTo>
                <a:cubicBezTo>
                  <a:pt x="6085" y="643"/>
                  <a:pt x="6049" y="661"/>
                  <a:pt x="6049" y="705"/>
                </a:cubicBezTo>
                <a:cubicBezTo>
                  <a:pt x="6040" y="759"/>
                  <a:pt x="6067" y="794"/>
                  <a:pt x="6121" y="794"/>
                </a:cubicBezTo>
                <a:cubicBezTo>
                  <a:pt x="6165" y="794"/>
                  <a:pt x="6192" y="768"/>
                  <a:pt x="6192" y="723"/>
                </a:cubicBezTo>
                <a:cubicBezTo>
                  <a:pt x="6192" y="678"/>
                  <a:pt x="6174" y="652"/>
                  <a:pt x="6130" y="643"/>
                </a:cubicBezTo>
                <a:close/>
                <a:moveTo>
                  <a:pt x="6781" y="643"/>
                </a:moveTo>
                <a:cubicBezTo>
                  <a:pt x="6736" y="643"/>
                  <a:pt x="6709" y="669"/>
                  <a:pt x="6709" y="714"/>
                </a:cubicBezTo>
                <a:cubicBezTo>
                  <a:pt x="6700" y="768"/>
                  <a:pt x="6736" y="794"/>
                  <a:pt x="6781" y="794"/>
                </a:cubicBezTo>
                <a:cubicBezTo>
                  <a:pt x="6834" y="794"/>
                  <a:pt x="6852" y="759"/>
                  <a:pt x="6852" y="714"/>
                </a:cubicBezTo>
                <a:cubicBezTo>
                  <a:pt x="6852" y="669"/>
                  <a:pt x="6825" y="643"/>
                  <a:pt x="6781" y="643"/>
                </a:cubicBezTo>
                <a:close/>
                <a:moveTo>
                  <a:pt x="7512" y="714"/>
                </a:moveTo>
                <a:cubicBezTo>
                  <a:pt x="7512" y="678"/>
                  <a:pt x="7486" y="652"/>
                  <a:pt x="7441" y="652"/>
                </a:cubicBezTo>
                <a:cubicBezTo>
                  <a:pt x="7396" y="643"/>
                  <a:pt x="7370" y="669"/>
                  <a:pt x="7370" y="714"/>
                </a:cubicBezTo>
                <a:cubicBezTo>
                  <a:pt x="7361" y="768"/>
                  <a:pt x="7387" y="785"/>
                  <a:pt x="7441" y="794"/>
                </a:cubicBezTo>
                <a:cubicBezTo>
                  <a:pt x="7486" y="785"/>
                  <a:pt x="7512" y="768"/>
                  <a:pt x="7512" y="714"/>
                </a:cubicBezTo>
                <a:close/>
                <a:moveTo>
                  <a:pt x="8119" y="652"/>
                </a:moveTo>
                <a:cubicBezTo>
                  <a:pt x="8074" y="661"/>
                  <a:pt x="8056" y="687"/>
                  <a:pt x="8056" y="723"/>
                </a:cubicBezTo>
                <a:cubicBezTo>
                  <a:pt x="8056" y="759"/>
                  <a:pt x="8083" y="785"/>
                  <a:pt x="8119" y="785"/>
                </a:cubicBezTo>
                <a:cubicBezTo>
                  <a:pt x="8164" y="785"/>
                  <a:pt x="8181" y="759"/>
                  <a:pt x="8190" y="714"/>
                </a:cubicBezTo>
                <a:cubicBezTo>
                  <a:pt x="8181" y="678"/>
                  <a:pt x="8155" y="652"/>
                  <a:pt x="8119" y="652"/>
                </a:cubicBezTo>
                <a:close/>
                <a:moveTo>
                  <a:pt x="1464" y="1981"/>
                </a:moveTo>
                <a:cubicBezTo>
                  <a:pt x="1410" y="1981"/>
                  <a:pt x="1384" y="2008"/>
                  <a:pt x="1384" y="2061"/>
                </a:cubicBezTo>
                <a:cubicBezTo>
                  <a:pt x="1384" y="2106"/>
                  <a:pt x="1410" y="2132"/>
                  <a:pt x="1455" y="2141"/>
                </a:cubicBezTo>
                <a:cubicBezTo>
                  <a:pt x="1508" y="2141"/>
                  <a:pt x="1535" y="2115"/>
                  <a:pt x="1535" y="2061"/>
                </a:cubicBezTo>
                <a:cubicBezTo>
                  <a:pt x="1535" y="2017"/>
                  <a:pt x="1508" y="1990"/>
                  <a:pt x="1464" y="1981"/>
                </a:cubicBezTo>
                <a:close/>
                <a:moveTo>
                  <a:pt x="10117" y="1990"/>
                </a:moveTo>
                <a:cubicBezTo>
                  <a:pt x="10073" y="1990"/>
                  <a:pt x="10046" y="2017"/>
                  <a:pt x="10046" y="2061"/>
                </a:cubicBezTo>
                <a:cubicBezTo>
                  <a:pt x="10046" y="2106"/>
                  <a:pt x="10073" y="2132"/>
                  <a:pt x="10126" y="2132"/>
                </a:cubicBezTo>
                <a:cubicBezTo>
                  <a:pt x="10171" y="2132"/>
                  <a:pt x="10198" y="2106"/>
                  <a:pt x="10198" y="2052"/>
                </a:cubicBezTo>
                <a:cubicBezTo>
                  <a:pt x="10189" y="2017"/>
                  <a:pt x="10162" y="1990"/>
                  <a:pt x="10117" y="1990"/>
                </a:cubicBezTo>
                <a:close/>
                <a:moveTo>
                  <a:pt x="10777" y="1999"/>
                </a:moveTo>
                <a:cubicBezTo>
                  <a:pt x="10742" y="1990"/>
                  <a:pt x="10715" y="2017"/>
                  <a:pt x="10715" y="2061"/>
                </a:cubicBezTo>
                <a:cubicBezTo>
                  <a:pt x="10715" y="2097"/>
                  <a:pt x="10733" y="2124"/>
                  <a:pt x="10777" y="2124"/>
                </a:cubicBezTo>
                <a:cubicBezTo>
                  <a:pt x="10813" y="2132"/>
                  <a:pt x="10840" y="2106"/>
                  <a:pt x="10849" y="2061"/>
                </a:cubicBezTo>
                <a:cubicBezTo>
                  <a:pt x="10840" y="2025"/>
                  <a:pt x="10822" y="1999"/>
                  <a:pt x="10777" y="1999"/>
                </a:cubicBezTo>
                <a:close/>
                <a:moveTo>
                  <a:pt x="804" y="1990"/>
                </a:moveTo>
                <a:cubicBezTo>
                  <a:pt x="759" y="1990"/>
                  <a:pt x="732" y="2025"/>
                  <a:pt x="732" y="2070"/>
                </a:cubicBezTo>
                <a:cubicBezTo>
                  <a:pt x="741" y="2115"/>
                  <a:pt x="768" y="2132"/>
                  <a:pt x="813" y="2132"/>
                </a:cubicBezTo>
                <a:cubicBezTo>
                  <a:pt x="848" y="2124"/>
                  <a:pt x="875" y="2097"/>
                  <a:pt x="875" y="2052"/>
                </a:cubicBezTo>
                <a:cubicBezTo>
                  <a:pt x="866" y="2017"/>
                  <a:pt x="848" y="1990"/>
                  <a:pt x="804" y="1990"/>
                </a:cubicBezTo>
                <a:close/>
                <a:moveTo>
                  <a:pt x="9448" y="1312"/>
                </a:moveTo>
                <a:cubicBezTo>
                  <a:pt x="9404" y="1303"/>
                  <a:pt x="9377" y="1330"/>
                  <a:pt x="9368" y="1374"/>
                </a:cubicBezTo>
                <a:cubicBezTo>
                  <a:pt x="9368" y="1419"/>
                  <a:pt x="9395" y="1446"/>
                  <a:pt x="9430" y="1446"/>
                </a:cubicBezTo>
                <a:cubicBezTo>
                  <a:pt x="9475" y="1454"/>
                  <a:pt x="9502" y="1428"/>
                  <a:pt x="9511" y="1383"/>
                </a:cubicBezTo>
                <a:cubicBezTo>
                  <a:pt x="9502" y="1339"/>
                  <a:pt x="9484" y="1312"/>
                  <a:pt x="9448" y="1312"/>
                </a:cubicBezTo>
                <a:close/>
                <a:moveTo>
                  <a:pt x="8779" y="1454"/>
                </a:moveTo>
                <a:cubicBezTo>
                  <a:pt x="8824" y="1454"/>
                  <a:pt x="8850" y="1428"/>
                  <a:pt x="8850" y="1383"/>
                </a:cubicBezTo>
                <a:cubicBezTo>
                  <a:pt x="8850" y="1330"/>
                  <a:pt x="8824" y="1303"/>
                  <a:pt x="8779" y="1303"/>
                </a:cubicBezTo>
                <a:cubicBezTo>
                  <a:pt x="8726" y="1303"/>
                  <a:pt x="8708" y="1339"/>
                  <a:pt x="8708" y="1383"/>
                </a:cubicBezTo>
                <a:cubicBezTo>
                  <a:pt x="8708" y="1428"/>
                  <a:pt x="8734" y="1454"/>
                  <a:pt x="8779" y="1454"/>
                </a:cubicBezTo>
                <a:close/>
                <a:moveTo>
                  <a:pt x="2856" y="1383"/>
                </a:moveTo>
                <a:cubicBezTo>
                  <a:pt x="2856" y="1339"/>
                  <a:pt x="2838" y="1303"/>
                  <a:pt x="2784" y="1303"/>
                </a:cubicBezTo>
                <a:cubicBezTo>
                  <a:pt x="2740" y="1303"/>
                  <a:pt x="2704" y="1330"/>
                  <a:pt x="2704" y="1374"/>
                </a:cubicBezTo>
                <a:cubicBezTo>
                  <a:pt x="2704" y="1419"/>
                  <a:pt x="2722" y="1454"/>
                  <a:pt x="2775" y="1454"/>
                </a:cubicBezTo>
                <a:cubicBezTo>
                  <a:pt x="2820" y="1454"/>
                  <a:pt x="2856" y="1428"/>
                  <a:pt x="2856" y="1383"/>
                </a:cubicBezTo>
                <a:close/>
                <a:moveTo>
                  <a:pt x="2124" y="1312"/>
                </a:moveTo>
                <a:cubicBezTo>
                  <a:pt x="2079" y="1312"/>
                  <a:pt x="2053" y="1330"/>
                  <a:pt x="2053" y="1374"/>
                </a:cubicBezTo>
                <a:cubicBezTo>
                  <a:pt x="2044" y="1419"/>
                  <a:pt x="2070" y="1446"/>
                  <a:pt x="2115" y="1446"/>
                </a:cubicBezTo>
                <a:cubicBezTo>
                  <a:pt x="2160" y="1454"/>
                  <a:pt x="2186" y="1428"/>
                  <a:pt x="2195" y="1374"/>
                </a:cubicBezTo>
                <a:cubicBezTo>
                  <a:pt x="2186" y="1339"/>
                  <a:pt x="2169" y="1312"/>
                  <a:pt x="2124" y="1312"/>
                </a:cubicBezTo>
                <a:close/>
                <a:moveTo>
                  <a:pt x="1464" y="1312"/>
                </a:moveTo>
                <a:cubicBezTo>
                  <a:pt x="1428" y="1312"/>
                  <a:pt x="1401" y="1339"/>
                  <a:pt x="1392" y="1374"/>
                </a:cubicBezTo>
                <a:cubicBezTo>
                  <a:pt x="1392" y="1419"/>
                  <a:pt x="1419" y="1446"/>
                  <a:pt x="1455" y="1446"/>
                </a:cubicBezTo>
                <a:cubicBezTo>
                  <a:pt x="1500" y="1446"/>
                  <a:pt x="1517" y="1419"/>
                  <a:pt x="1526" y="1383"/>
                </a:cubicBezTo>
                <a:cubicBezTo>
                  <a:pt x="1526" y="1339"/>
                  <a:pt x="1508" y="1312"/>
                  <a:pt x="1464" y="1312"/>
                </a:cubicBezTo>
                <a:close/>
                <a:moveTo>
                  <a:pt x="13507" y="6718"/>
                </a:moveTo>
                <a:cubicBezTo>
                  <a:pt x="13507" y="6673"/>
                  <a:pt x="13480" y="6655"/>
                  <a:pt x="13445" y="6647"/>
                </a:cubicBezTo>
                <a:cubicBezTo>
                  <a:pt x="13400" y="6647"/>
                  <a:pt x="13364" y="6673"/>
                  <a:pt x="13364" y="6718"/>
                </a:cubicBezTo>
                <a:cubicBezTo>
                  <a:pt x="13364" y="6762"/>
                  <a:pt x="13391" y="6789"/>
                  <a:pt x="13445" y="6789"/>
                </a:cubicBezTo>
                <a:cubicBezTo>
                  <a:pt x="13480" y="6789"/>
                  <a:pt x="13507" y="6762"/>
                  <a:pt x="13507" y="6718"/>
                </a:cubicBezTo>
                <a:close/>
                <a:moveTo>
                  <a:pt x="13507" y="6049"/>
                </a:moveTo>
                <a:cubicBezTo>
                  <a:pt x="13507" y="6004"/>
                  <a:pt x="13489" y="5969"/>
                  <a:pt x="13445" y="5969"/>
                </a:cubicBezTo>
                <a:cubicBezTo>
                  <a:pt x="13400" y="5969"/>
                  <a:pt x="13373" y="5986"/>
                  <a:pt x="13373" y="6031"/>
                </a:cubicBezTo>
                <a:cubicBezTo>
                  <a:pt x="13364" y="6076"/>
                  <a:pt x="13391" y="6102"/>
                  <a:pt x="13436" y="6111"/>
                </a:cubicBezTo>
                <a:cubicBezTo>
                  <a:pt x="13472" y="6102"/>
                  <a:pt x="13498" y="6084"/>
                  <a:pt x="13507" y="6049"/>
                </a:cubicBezTo>
                <a:close/>
                <a:moveTo>
                  <a:pt x="12098" y="4131"/>
                </a:moveTo>
                <a:cubicBezTo>
                  <a:pt x="12142" y="4131"/>
                  <a:pt x="12169" y="4113"/>
                  <a:pt x="12169" y="4068"/>
                </a:cubicBezTo>
                <a:cubicBezTo>
                  <a:pt x="12169" y="4015"/>
                  <a:pt x="12142" y="3988"/>
                  <a:pt x="12089" y="3988"/>
                </a:cubicBezTo>
                <a:cubicBezTo>
                  <a:pt x="12044" y="3988"/>
                  <a:pt x="12026" y="4015"/>
                  <a:pt x="12026" y="4059"/>
                </a:cubicBezTo>
                <a:cubicBezTo>
                  <a:pt x="12026" y="4104"/>
                  <a:pt x="12044" y="4131"/>
                  <a:pt x="12098" y="4131"/>
                </a:cubicBezTo>
                <a:close/>
                <a:moveTo>
                  <a:pt x="12847" y="4728"/>
                </a:moveTo>
                <a:cubicBezTo>
                  <a:pt x="12856" y="4684"/>
                  <a:pt x="12829" y="4657"/>
                  <a:pt x="12785" y="4648"/>
                </a:cubicBezTo>
                <a:cubicBezTo>
                  <a:pt x="12740" y="4648"/>
                  <a:pt x="12713" y="4675"/>
                  <a:pt x="12713" y="4711"/>
                </a:cubicBezTo>
                <a:cubicBezTo>
                  <a:pt x="12704" y="4755"/>
                  <a:pt x="12731" y="4782"/>
                  <a:pt x="12776" y="4791"/>
                </a:cubicBezTo>
                <a:cubicBezTo>
                  <a:pt x="12811" y="4791"/>
                  <a:pt x="12838" y="4773"/>
                  <a:pt x="12847" y="4728"/>
                </a:cubicBezTo>
                <a:close/>
                <a:moveTo>
                  <a:pt x="4122" y="652"/>
                </a:moveTo>
                <a:cubicBezTo>
                  <a:pt x="4078" y="652"/>
                  <a:pt x="4051" y="669"/>
                  <a:pt x="4051" y="714"/>
                </a:cubicBezTo>
                <a:cubicBezTo>
                  <a:pt x="4042" y="759"/>
                  <a:pt x="4069" y="785"/>
                  <a:pt x="4113" y="794"/>
                </a:cubicBezTo>
                <a:cubicBezTo>
                  <a:pt x="4158" y="794"/>
                  <a:pt x="4185" y="768"/>
                  <a:pt x="4194" y="714"/>
                </a:cubicBezTo>
                <a:cubicBezTo>
                  <a:pt x="4185" y="678"/>
                  <a:pt x="4167" y="652"/>
                  <a:pt x="4122" y="652"/>
                </a:cubicBezTo>
                <a:close/>
                <a:moveTo>
                  <a:pt x="11446" y="3301"/>
                </a:moveTo>
                <a:cubicBezTo>
                  <a:pt x="11393" y="3301"/>
                  <a:pt x="11366" y="3328"/>
                  <a:pt x="11357" y="3381"/>
                </a:cubicBezTo>
                <a:cubicBezTo>
                  <a:pt x="11357" y="3426"/>
                  <a:pt x="11384" y="3453"/>
                  <a:pt x="11429" y="3453"/>
                </a:cubicBezTo>
                <a:cubicBezTo>
                  <a:pt x="11482" y="3462"/>
                  <a:pt x="11509" y="3435"/>
                  <a:pt x="11518" y="3372"/>
                </a:cubicBezTo>
                <a:cubicBezTo>
                  <a:pt x="11509" y="3337"/>
                  <a:pt x="11491" y="3301"/>
                  <a:pt x="11446" y="3301"/>
                </a:cubicBezTo>
                <a:moveTo>
                  <a:pt x="12098" y="3310"/>
                </a:moveTo>
                <a:cubicBezTo>
                  <a:pt x="12053" y="3319"/>
                  <a:pt x="12026" y="3346"/>
                  <a:pt x="12035" y="3381"/>
                </a:cubicBezTo>
                <a:cubicBezTo>
                  <a:pt x="12035" y="3417"/>
                  <a:pt x="12062" y="3444"/>
                  <a:pt x="12098" y="3444"/>
                </a:cubicBezTo>
                <a:cubicBezTo>
                  <a:pt x="12142" y="3444"/>
                  <a:pt x="12160" y="3417"/>
                  <a:pt x="12160" y="3372"/>
                </a:cubicBezTo>
                <a:cubicBezTo>
                  <a:pt x="12151" y="3337"/>
                  <a:pt x="12133" y="3310"/>
                  <a:pt x="12098" y="3310"/>
                </a:cubicBezTo>
                <a:close/>
                <a:moveTo>
                  <a:pt x="3471" y="652"/>
                </a:moveTo>
                <a:cubicBezTo>
                  <a:pt x="3426" y="652"/>
                  <a:pt x="3400" y="669"/>
                  <a:pt x="3391" y="714"/>
                </a:cubicBezTo>
                <a:cubicBezTo>
                  <a:pt x="3391" y="759"/>
                  <a:pt x="3418" y="785"/>
                  <a:pt x="3453" y="785"/>
                </a:cubicBezTo>
                <a:cubicBezTo>
                  <a:pt x="3498" y="794"/>
                  <a:pt x="3525" y="768"/>
                  <a:pt x="3534" y="723"/>
                </a:cubicBezTo>
                <a:cubicBezTo>
                  <a:pt x="3525" y="678"/>
                  <a:pt x="3507" y="652"/>
                  <a:pt x="3471" y="652"/>
                </a:cubicBezTo>
                <a:close/>
                <a:moveTo>
                  <a:pt x="4782" y="643"/>
                </a:moveTo>
                <a:cubicBezTo>
                  <a:pt x="4738" y="643"/>
                  <a:pt x="4711" y="669"/>
                  <a:pt x="4702" y="714"/>
                </a:cubicBezTo>
                <a:cubicBezTo>
                  <a:pt x="4702" y="768"/>
                  <a:pt x="4729" y="794"/>
                  <a:pt x="4782" y="794"/>
                </a:cubicBezTo>
                <a:cubicBezTo>
                  <a:pt x="4827" y="794"/>
                  <a:pt x="4854" y="768"/>
                  <a:pt x="4854" y="723"/>
                </a:cubicBezTo>
                <a:cubicBezTo>
                  <a:pt x="4854" y="678"/>
                  <a:pt x="4827" y="652"/>
                  <a:pt x="4782" y="643"/>
                </a:cubicBezTo>
                <a:close/>
                <a:moveTo>
                  <a:pt x="2784" y="652"/>
                </a:moveTo>
                <a:cubicBezTo>
                  <a:pt x="2740" y="652"/>
                  <a:pt x="2713" y="678"/>
                  <a:pt x="2713" y="714"/>
                </a:cubicBezTo>
                <a:cubicBezTo>
                  <a:pt x="2713" y="759"/>
                  <a:pt x="2740" y="785"/>
                  <a:pt x="2775" y="785"/>
                </a:cubicBezTo>
                <a:cubicBezTo>
                  <a:pt x="2820" y="785"/>
                  <a:pt x="2838" y="759"/>
                  <a:pt x="2847" y="723"/>
                </a:cubicBezTo>
                <a:cubicBezTo>
                  <a:pt x="2847" y="687"/>
                  <a:pt x="2820" y="661"/>
                  <a:pt x="2784" y="652"/>
                </a:cubicBezTo>
                <a:close/>
                <a:moveTo>
                  <a:pt x="12785" y="5308"/>
                </a:moveTo>
                <a:cubicBezTo>
                  <a:pt x="12740" y="5299"/>
                  <a:pt x="12713" y="5317"/>
                  <a:pt x="12704" y="5371"/>
                </a:cubicBezTo>
                <a:cubicBezTo>
                  <a:pt x="12704" y="5415"/>
                  <a:pt x="12722" y="5451"/>
                  <a:pt x="12776" y="5451"/>
                </a:cubicBezTo>
                <a:cubicBezTo>
                  <a:pt x="12820" y="5451"/>
                  <a:pt x="12847" y="5433"/>
                  <a:pt x="12856" y="5380"/>
                </a:cubicBezTo>
                <a:cubicBezTo>
                  <a:pt x="12856" y="5335"/>
                  <a:pt x="12829" y="5308"/>
                  <a:pt x="12785" y="5308"/>
                </a:cubicBezTo>
                <a:close/>
                <a:moveTo>
                  <a:pt x="12695" y="6049"/>
                </a:moveTo>
                <a:cubicBezTo>
                  <a:pt x="12704" y="6093"/>
                  <a:pt x="12731" y="6129"/>
                  <a:pt x="12785" y="6120"/>
                </a:cubicBezTo>
                <a:cubicBezTo>
                  <a:pt x="12838" y="6120"/>
                  <a:pt x="12865" y="6084"/>
                  <a:pt x="12865" y="6031"/>
                </a:cubicBezTo>
                <a:cubicBezTo>
                  <a:pt x="12856" y="5977"/>
                  <a:pt x="12820" y="5951"/>
                  <a:pt x="12776" y="5951"/>
                </a:cubicBezTo>
                <a:cubicBezTo>
                  <a:pt x="12722" y="5960"/>
                  <a:pt x="12686" y="5995"/>
                  <a:pt x="12695" y="6049"/>
                </a:cubicBezTo>
                <a:close/>
                <a:moveTo>
                  <a:pt x="12000" y="6031"/>
                </a:moveTo>
                <a:cubicBezTo>
                  <a:pt x="12000" y="6093"/>
                  <a:pt x="12035" y="6129"/>
                  <a:pt x="12089" y="6129"/>
                </a:cubicBezTo>
                <a:cubicBezTo>
                  <a:pt x="12151" y="6138"/>
                  <a:pt x="12187" y="6102"/>
                  <a:pt x="12187" y="6040"/>
                </a:cubicBezTo>
                <a:cubicBezTo>
                  <a:pt x="12196" y="5986"/>
                  <a:pt x="12160" y="5951"/>
                  <a:pt x="12098" y="5942"/>
                </a:cubicBezTo>
                <a:cubicBezTo>
                  <a:pt x="12044" y="5942"/>
                  <a:pt x="12008" y="5969"/>
                  <a:pt x="12000" y="6031"/>
                </a:cubicBezTo>
                <a:close/>
                <a:moveTo>
                  <a:pt x="3453" y="1294"/>
                </a:moveTo>
                <a:cubicBezTo>
                  <a:pt x="3409" y="1303"/>
                  <a:pt x="3373" y="1330"/>
                  <a:pt x="3382" y="1383"/>
                </a:cubicBezTo>
                <a:cubicBezTo>
                  <a:pt x="3382" y="1437"/>
                  <a:pt x="3418" y="1463"/>
                  <a:pt x="3471" y="1463"/>
                </a:cubicBezTo>
                <a:cubicBezTo>
                  <a:pt x="3516" y="1454"/>
                  <a:pt x="3542" y="1428"/>
                  <a:pt x="3551" y="1374"/>
                </a:cubicBezTo>
                <a:cubicBezTo>
                  <a:pt x="3534" y="1321"/>
                  <a:pt x="3507" y="1285"/>
                  <a:pt x="3453" y="1294"/>
                </a:cubicBezTo>
                <a:close/>
                <a:moveTo>
                  <a:pt x="4212" y="1374"/>
                </a:moveTo>
                <a:cubicBezTo>
                  <a:pt x="4203" y="1330"/>
                  <a:pt x="4176" y="1294"/>
                  <a:pt x="4122" y="1294"/>
                </a:cubicBezTo>
                <a:cubicBezTo>
                  <a:pt x="4069" y="1285"/>
                  <a:pt x="4033" y="1321"/>
                  <a:pt x="4033" y="1374"/>
                </a:cubicBezTo>
                <a:cubicBezTo>
                  <a:pt x="4033" y="1428"/>
                  <a:pt x="4069" y="1463"/>
                  <a:pt x="4122" y="1472"/>
                </a:cubicBezTo>
                <a:cubicBezTo>
                  <a:pt x="4176" y="1463"/>
                  <a:pt x="4212" y="1428"/>
                  <a:pt x="4212" y="1374"/>
                </a:cubicBezTo>
                <a:close/>
                <a:moveTo>
                  <a:pt x="4693" y="1374"/>
                </a:moveTo>
                <a:cubicBezTo>
                  <a:pt x="4684" y="1428"/>
                  <a:pt x="4720" y="1472"/>
                  <a:pt x="4782" y="1472"/>
                </a:cubicBezTo>
                <a:cubicBezTo>
                  <a:pt x="4836" y="1472"/>
                  <a:pt x="4872" y="1437"/>
                  <a:pt x="4872" y="1383"/>
                </a:cubicBezTo>
                <a:cubicBezTo>
                  <a:pt x="4872" y="1330"/>
                  <a:pt x="4836" y="1294"/>
                  <a:pt x="4782" y="1285"/>
                </a:cubicBezTo>
                <a:cubicBezTo>
                  <a:pt x="4729" y="1294"/>
                  <a:pt x="4693" y="1321"/>
                  <a:pt x="4693" y="1374"/>
                </a:cubicBezTo>
                <a:close/>
                <a:moveTo>
                  <a:pt x="28" y="4033"/>
                </a:moveTo>
                <a:cubicBezTo>
                  <a:pt x="28" y="4095"/>
                  <a:pt x="63" y="4131"/>
                  <a:pt x="126" y="4131"/>
                </a:cubicBezTo>
                <a:cubicBezTo>
                  <a:pt x="179" y="4131"/>
                  <a:pt x="215" y="4095"/>
                  <a:pt x="215" y="4042"/>
                </a:cubicBezTo>
                <a:cubicBezTo>
                  <a:pt x="215" y="3979"/>
                  <a:pt x="179" y="3952"/>
                  <a:pt x="108" y="3943"/>
                </a:cubicBezTo>
                <a:cubicBezTo>
                  <a:pt x="63" y="3952"/>
                  <a:pt x="28" y="3979"/>
                  <a:pt x="28" y="4033"/>
                </a:cubicBezTo>
                <a:close/>
                <a:moveTo>
                  <a:pt x="5371" y="1374"/>
                </a:moveTo>
                <a:cubicBezTo>
                  <a:pt x="5362" y="1428"/>
                  <a:pt x="5398" y="1472"/>
                  <a:pt x="5460" y="1472"/>
                </a:cubicBezTo>
                <a:cubicBezTo>
                  <a:pt x="5514" y="1472"/>
                  <a:pt x="5550" y="1437"/>
                  <a:pt x="5550" y="1383"/>
                </a:cubicBezTo>
                <a:cubicBezTo>
                  <a:pt x="5559" y="1330"/>
                  <a:pt x="5523" y="1294"/>
                  <a:pt x="5460" y="1285"/>
                </a:cubicBezTo>
                <a:cubicBezTo>
                  <a:pt x="5416" y="1294"/>
                  <a:pt x="5371" y="1312"/>
                  <a:pt x="5371" y="1374"/>
                </a:cubicBezTo>
                <a:close/>
                <a:moveTo>
                  <a:pt x="6121" y="1285"/>
                </a:moveTo>
                <a:cubicBezTo>
                  <a:pt x="6067" y="1285"/>
                  <a:pt x="6031" y="1321"/>
                  <a:pt x="6031" y="1374"/>
                </a:cubicBezTo>
                <a:cubicBezTo>
                  <a:pt x="6031" y="1428"/>
                  <a:pt x="6067" y="1472"/>
                  <a:pt x="6121" y="1472"/>
                </a:cubicBezTo>
                <a:cubicBezTo>
                  <a:pt x="6174" y="1472"/>
                  <a:pt x="6201" y="1428"/>
                  <a:pt x="6210" y="1383"/>
                </a:cubicBezTo>
                <a:cubicBezTo>
                  <a:pt x="6210" y="1330"/>
                  <a:pt x="6174" y="1294"/>
                  <a:pt x="6121" y="1285"/>
                </a:cubicBezTo>
                <a:close/>
                <a:moveTo>
                  <a:pt x="6692" y="1374"/>
                </a:moveTo>
                <a:cubicBezTo>
                  <a:pt x="6692" y="1428"/>
                  <a:pt x="6718" y="1463"/>
                  <a:pt x="6772" y="1472"/>
                </a:cubicBezTo>
                <a:cubicBezTo>
                  <a:pt x="6834" y="1472"/>
                  <a:pt x="6870" y="1437"/>
                  <a:pt x="6870" y="1374"/>
                </a:cubicBezTo>
                <a:cubicBezTo>
                  <a:pt x="6870" y="1321"/>
                  <a:pt x="6834" y="1294"/>
                  <a:pt x="6781" y="1285"/>
                </a:cubicBezTo>
                <a:cubicBezTo>
                  <a:pt x="6727" y="1294"/>
                  <a:pt x="6692" y="1321"/>
                  <a:pt x="6692" y="1374"/>
                </a:cubicBezTo>
                <a:close/>
                <a:moveTo>
                  <a:pt x="7530" y="1383"/>
                </a:moveTo>
                <a:cubicBezTo>
                  <a:pt x="7530" y="1330"/>
                  <a:pt x="7494" y="1294"/>
                  <a:pt x="7450" y="1294"/>
                </a:cubicBezTo>
                <a:cubicBezTo>
                  <a:pt x="7396" y="1285"/>
                  <a:pt x="7352" y="1321"/>
                  <a:pt x="7352" y="1374"/>
                </a:cubicBezTo>
                <a:cubicBezTo>
                  <a:pt x="7343" y="1428"/>
                  <a:pt x="7378" y="1454"/>
                  <a:pt x="7441" y="1472"/>
                </a:cubicBezTo>
                <a:cubicBezTo>
                  <a:pt x="7486" y="1463"/>
                  <a:pt x="7521" y="1437"/>
                  <a:pt x="7530" y="1383"/>
                </a:cubicBezTo>
                <a:close/>
                <a:moveTo>
                  <a:pt x="206" y="3390"/>
                </a:moveTo>
                <a:cubicBezTo>
                  <a:pt x="206" y="3337"/>
                  <a:pt x="179" y="3301"/>
                  <a:pt x="126" y="3292"/>
                </a:cubicBezTo>
                <a:cubicBezTo>
                  <a:pt x="72" y="3292"/>
                  <a:pt x="45" y="3328"/>
                  <a:pt x="36" y="3372"/>
                </a:cubicBezTo>
                <a:cubicBezTo>
                  <a:pt x="28" y="3426"/>
                  <a:pt x="63" y="3453"/>
                  <a:pt x="117" y="3462"/>
                </a:cubicBezTo>
                <a:cubicBezTo>
                  <a:pt x="170" y="3462"/>
                  <a:pt x="197" y="3435"/>
                  <a:pt x="206" y="3390"/>
                </a:cubicBezTo>
                <a:close/>
                <a:moveTo>
                  <a:pt x="714" y="3372"/>
                </a:moveTo>
                <a:cubicBezTo>
                  <a:pt x="706" y="3435"/>
                  <a:pt x="741" y="3471"/>
                  <a:pt x="804" y="3471"/>
                </a:cubicBezTo>
                <a:cubicBezTo>
                  <a:pt x="857" y="3471"/>
                  <a:pt x="893" y="3435"/>
                  <a:pt x="893" y="3381"/>
                </a:cubicBezTo>
                <a:cubicBezTo>
                  <a:pt x="902" y="3319"/>
                  <a:pt x="857" y="3292"/>
                  <a:pt x="795" y="3283"/>
                </a:cubicBezTo>
                <a:cubicBezTo>
                  <a:pt x="750" y="3292"/>
                  <a:pt x="714" y="3319"/>
                  <a:pt x="714" y="3372"/>
                </a:cubicBezTo>
                <a:close/>
                <a:moveTo>
                  <a:pt x="10215" y="3381"/>
                </a:moveTo>
                <a:cubicBezTo>
                  <a:pt x="10215" y="3328"/>
                  <a:pt x="10189" y="3283"/>
                  <a:pt x="10126" y="3283"/>
                </a:cubicBezTo>
                <a:cubicBezTo>
                  <a:pt x="10064" y="3274"/>
                  <a:pt x="10028" y="3310"/>
                  <a:pt x="10028" y="3381"/>
                </a:cubicBezTo>
                <a:cubicBezTo>
                  <a:pt x="10028" y="3435"/>
                  <a:pt x="10064" y="3471"/>
                  <a:pt x="10117" y="3480"/>
                </a:cubicBezTo>
                <a:cubicBezTo>
                  <a:pt x="10180" y="3471"/>
                  <a:pt x="10215" y="3444"/>
                  <a:pt x="10215" y="3381"/>
                </a:cubicBezTo>
                <a:close/>
                <a:moveTo>
                  <a:pt x="10867" y="3381"/>
                </a:moveTo>
                <a:cubicBezTo>
                  <a:pt x="10876" y="3328"/>
                  <a:pt x="10840" y="3292"/>
                  <a:pt x="10786" y="3292"/>
                </a:cubicBezTo>
                <a:cubicBezTo>
                  <a:pt x="10724" y="3283"/>
                  <a:pt x="10688" y="3319"/>
                  <a:pt x="10688" y="3381"/>
                </a:cubicBezTo>
                <a:cubicBezTo>
                  <a:pt x="10688" y="3435"/>
                  <a:pt x="10724" y="3462"/>
                  <a:pt x="10777" y="3471"/>
                </a:cubicBezTo>
                <a:cubicBezTo>
                  <a:pt x="10831" y="3462"/>
                  <a:pt x="10867" y="3435"/>
                  <a:pt x="10867" y="3381"/>
                </a:cubicBezTo>
                <a:close/>
                <a:moveTo>
                  <a:pt x="884" y="2721"/>
                </a:moveTo>
                <a:cubicBezTo>
                  <a:pt x="884" y="2668"/>
                  <a:pt x="848" y="2632"/>
                  <a:pt x="795" y="2632"/>
                </a:cubicBezTo>
                <a:cubicBezTo>
                  <a:pt x="741" y="2641"/>
                  <a:pt x="714" y="2677"/>
                  <a:pt x="723" y="2730"/>
                </a:cubicBezTo>
                <a:cubicBezTo>
                  <a:pt x="723" y="2775"/>
                  <a:pt x="759" y="2802"/>
                  <a:pt x="804" y="2802"/>
                </a:cubicBezTo>
                <a:cubicBezTo>
                  <a:pt x="857" y="2793"/>
                  <a:pt x="884" y="2766"/>
                  <a:pt x="884" y="2721"/>
                </a:cubicBezTo>
                <a:close/>
                <a:moveTo>
                  <a:pt x="12008" y="5380"/>
                </a:moveTo>
                <a:cubicBezTo>
                  <a:pt x="12008" y="5433"/>
                  <a:pt x="12044" y="5469"/>
                  <a:pt x="12089" y="5469"/>
                </a:cubicBezTo>
                <a:cubicBezTo>
                  <a:pt x="12151" y="5469"/>
                  <a:pt x="12187" y="5433"/>
                  <a:pt x="12187" y="5371"/>
                </a:cubicBezTo>
                <a:cubicBezTo>
                  <a:pt x="12187" y="5317"/>
                  <a:pt x="12151" y="5291"/>
                  <a:pt x="12098" y="5291"/>
                </a:cubicBezTo>
                <a:cubicBezTo>
                  <a:pt x="12044" y="5299"/>
                  <a:pt x="12008" y="5326"/>
                  <a:pt x="12008" y="5380"/>
                </a:cubicBezTo>
                <a:close/>
                <a:moveTo>
                  <a:pt x="28" y="4720"/>
                </a:moveTo>
                <a:cubicBezTo>
                  <a:pt x="28" y="4773"/>
                  <a:pt x="54" y="4809"/>
                  <a:pt x="117" y="4818"/>
                </a:cubicBezTo>
                <a:cubicBezTo>
                  <a:pt x="179" y="4818"/>
                  <a:pt x="215" y="4782"/>
                  <a:pt x="215" y="4720"/>
                </a:cubicBezTo>
                <a:cubicBezTo>
                  <a:pt x="215" y="4657"/>
                  <a:pt x="179" y="4630"/>
                  <a:pt x="117" y="4621"/>
                </a:cubicBezTo>
                <a:cubicBezTo>
                  <a:pt x="63" y="4630"/>
                  <a:pt x="28" y="4657"/>
                  <a:pt x="28" y="4720"/>
                </a:cubicBezTo>
                <a:close/>
                <a:moveTo>
                  <a:pt x="11339" y="4720"/>
                </a:moveTo>
                <a:cubicBezTo>
                  <a:pt x="11339" y="4773"/>
                  <a:pt x="11375" y="4809"/>
                  <a:pt x="11438" y="4818"/>
                </a:cubicBezTo>
                <a:cubicBezTo>
                  <a:pt x="11491" y="4818"/>
                  <a:pt x="11527" y="4782"/>
                  <a:pt x="11536" y="4720"/>
                </a:cubicBezTo>
                <a:cubicBezTo>
                  <a:pt x="11536" y="4666"/>
                  <a:pt x="11500" y="4630"/>
                  <a:pt x="11438" y="4621"/>
                </a:cubicBezTo>
                <a:cubicBezTo>
                  <a:pt x="11384" y="4630"/>
                  <a:pt x="11348" y="4657"/>
                  <a:pt x="11339" y="4720"/>
                </a:cubicBezTo>
                <a:close/>
                <a:moveTo>
                  <a:pt x="12107" y="4639"/>
                </a:moveTo>
                <a:cubicBezTo>
                  <a:pt x="12053" y="4630"/>
                  <a:pt x="12017" y="4666"/>
                  <a:pt x="12008" y="4720"/>
                </a:cubicBezTo>
                <a:cubicBezTo>
                  <a:pt x="12008" y="4764"/>
                  <a:pt x="12044" y="4800"/>
                  <a:pt x="12089" y="4800"/>
                </a:cubicBezTo>
                <a:cubicBezTo>
                  <a:pt x="12142" y="4809"/>
                  <a:pt x="12178" y="4773"/>
                  <a:pt x="12187" y="4720"/>
                </a:cubicBezTo>
                <a:cubicBezTo>
                  <a:pt x="12178" y="4675"/>
                  <a:pt x="12151" y="4639"/>
                  <a:pt x="12107" y="4639"/>
                </a:cubicBezTo>
                <a:close/>
                <a:moveTo>
                  <a:pt x="2035" y="2061"/>
                </a:moveTo>
                <a:cubicBezTo>
                  <a:pt x="2035" y="2115"/>
                  <a:pt x="2062" y="2141"/>
                  <a:pt x="2115" y="2150"/>
                </a:cubicBezTo>
                <a:cubicBezTo>
                  <a:pt x="2169" y="2150"/>
                  <a:pt x="2204" y="2115"/>
                  <a:pt x="2204" y="2070"/>
                </a:cubicBezTo>
                <a:cubicBezTo>
                  <a:pt x="2213" y="2008"/>
                  <a:pt x="2178" y="1981"/>
                  <a:pt x="2124" y="1972"/>
                </a:cubicBezTo>
                <a:cubicBezTo>
                  <a:pt x="2070" y="1981"/>
                  <a:pt x="2035" y="2008"/>
                  <a:pt x="2035" y="2061"/>
                </a:cubicBezTo>
                <a:close/>
                <a:moveTo>
                  <a:pt x="2873" y="2061"/>
                </a:moveTo>
                <a:cubicBezTo>
                  <a:pt x="2873" y="2008"/>
                  <a:pt x="2838" y="1972"/>
                  <a:pt x="2775" y="1972"/>
                </a:cubicBezTo>
                <a:cubicBezTo>
                  <a:pt x="2722" y="1972"/>
                  <a:pt x="2686" y="1999"/>
                  <a:pt x="2686" y="2061"/>
                </a:cubicBezTo>
                <a:cubicBezTo>
                  <a:pt x="2686" y="2115"/>
                  <a:pt x="2722" y="2150"/>
                  <a:pt x="2784" y="2159"/>
                </a:cubicBezTo>
                <a:cubicBezTo>
                  <a:pt x="2838" y="2150"/>
                  <a:pt x="2873" y="2124"/>
                  <a:pt x="2873" y="2061"/>
                </a:cubicBezTo>
                <a:close/>
                <a:moveTo>
                  <a:pt x="3462" y="1963"/>
                </a:moveTo>
                <a:cubicBezTo>
                  <a:pt x="3409" y="1963"/>
                  <a:pt x="3364" y="1999"/>
                  <a:pt x="3364" y="2052"/>
                </a:cubicBezTo>
                <a:cubicBezTo>
                  <a:pt x="3364" y="2124"/>
                  <a:pt x="3400" y="2159"/>
                  <a:pt x="3462" y="2159"/>
                </a:cubicBezTo>
                <a:cubicBezTo>
                  <a:pt x="3525" y="2159"/>
                  <a:pt x="3551" y="2115"/>
                  <a:pt x="3560" y="2061"/>
                </a:cubicBezTo>
                <a:cubicBezTo>
                  <a:pt x="3551" y="1999"/>
                  <a:pt x="3525" y="1963"/>
                  <a:pt x="3462" y="1963"/>
                </a:cubicBezTo>
                <a:close/>
                <a:moveTo>
                  <a:pt x="8030" y="2061"/>
                </a:moveTo>
                <a:cubicBezTo>
                  <a:pt x="8030" y="2124"/>
                  <a:pt x="8056" y="2150"/>
                  <a:pt x="8119" y="2159"/>
                </a:cubicBezTo>
                <a:cubicBezTo>
                  <a:pt x="8181" y="2159"/>
                  <a:pt x="8217" y="2124"/>
                  <a:pt x="8217" y="2061"/>
                </a:cubicBezTo>
                <a:cubicBezTo>
                  <a:pt x="8217" y="1999"/>
                  <a:pt x="8181" y="1972"/>
                  <a:pt x="8119" y="1963"/>
                </a:cubicBezTo>
                <a:cubicBezTo>
                  <a:pt x="8065" y="1972"/>
                  <a:pt x="8030" y="1999"/>
                  <a:pt x="8030" y="2061"/>
                </a:cubicBezTo>
                <a:moveTo>
                  <a:pt x="8779" y="1972"/>
                </a:moveTo>
                <a:cubicBezTo>
                  <a:pt x="8726" y="1972"/>
                  <a:pt x="8690" y="2008"/>
                  <a:pt x="8690" y="2061"/>
                </a:cubicBezTo>
                <a:cubicBezTo>
                  <a:pt x="8690" y="2115"/>
                  <a:pt x="8726" y="2150"/>
                  <a:pt x="8788" y="2150"/>
                </a:cubicBezTo>
                <a:cubicBezTo>
                  <a:pt x="8842" y="2150"/>
                  <a:pt x="8868" y="2115"/>
                  <a:pt x="8868" y="2061"/>
                </a:cubicBezTo>
                <a:cubicBezTo>
                  <a:pt x="8859" y="2008"/>
                  <a:pt x="8833" y="1972"/>
                  <a:pt x="8779" y="1972"/>
                </a:cubicBezTo>
                <a:close/>
                <a:moveTo>
                  <a:pt x="9430" y="1981"/>
                </a:moveTo>
                <a:cubicBezTo>
                  <a:pt x="9386" y="1981"/>
                  <a:pt x="9350" y="2017"/>
                  <a:pt x="9350" y="2061"/>
                </a:cubicBezTo>
                <a:cubicBezTo>
                  <a:pt x="9359" y="2115"/>
                  <a:pt x="9395" y="2150"/>
                  <a:pt x="9448" y="2141"/>
                </a:cubicBezTo>
                <a:cubicBezTo>
                  <a:pt x="9493" y="2141"/>
                  <a:pt x="9520" y="2106"/>
                  <a:pt x="9520" y="2052"/>
                </a:cubicBezTo>
                <a:cubicBezTo>
                  <a:pt x="9511" y="2008"/>
                  <a:pt x="9484" y="1972"/>
                  <a:pt x="9430" y="1981"/>
                </a:cubicBezTo>
                <a:close/>
                <a:moveTo>
                  <a:pt x="8128" y="1294"/>
                </a:moveTo>
                <a:cubicBezTo>
                  <a:pt x="8074" y="1285"/>
                  <a:pt x="8039" y="1321"/>
                  <a:pt x="8039" y="1374"/>
                </a:cubicBezTo>
                <a:cubicBezTo>
                  <a:pt x="8030" y="1428"/>
                  <a:pt x="8065" y="1454"/>
                  <a:pt x="8110" y="1463"/>
                </a:cubicBezTo>
                <a:cubicBezTo>
                  <a:pt x="8164" y="1472"/>
                  <a:pt x="8199" y="1437"/>
                  <a:pt x="8208" y="1383"/>
                </a:cubicBezTo>
                <a:cubicBezTo>
                  <a:pt x="8199" y="1330"/>
                  <a:pt x="8172" y="1303"/>
                  <a:pt x="8128" y="1294"/>
                </a:cubicBezTo>
                <a:close/>
                <a:moveTo>
                  <a:pt x="10679" y="4050"/>
                </a:moveTo>
                <a:cubicBezTo>
                  <a:pt x="10679" y="4113"/>
                  <a:pt x="10706" y="4149"/>
                  <a:pt x="10768" y="4158"/>
                </a:cubicBezTo>
                <a:cubicBezTo>
                  <a:pt x="10831" y="4158"/>
                  <a:pt x="10876" y="4131"/>
                  <a:pt x="10876" y="4059"/>
                </a:cubicBezTo>
                <a:cubicBezTo>
                  <a:pt x="10876" y="4006"/>
                  <a:pt x="10840" y="3970"/>
                  <a:pt x="10786" y="3961"/>
                </a:cubicBezTo>
                <a:cubicBezTo>
                  <a:pt x="10724" y="3970"/>
                  <a:pt x="10688" y="3997"/>
                  <a:pt x="10679" y="4050"/>
                </a:cubicBezTo>
                <a:close/>
                <a:moveTo>
                  <a:pt x="11446" y="3970"/>
                </a:moveTo>
                <a:cubicBezTo>
                  <a:pt x="11393" y="3970"/>
                  <a:pt x="11348" y="3997"/>
                  <a:pt x="11348" y="4050"/>
                </a:cubicBezTo>
                <a:cubicBezTo>
                  <a:pt x="11339" y="4113"/>
                  <a:pt x="11375" y="4149"/>
                  <a:pt x="11438" y="4149"/>
                </a:cubicBezTo>
                <a:cubicBezTo>
                  <a:pt x="11491" y="4149"/>
                  <a:pt x="11518" y="4113"/>
                  <a:pt x="11527" y="4059"/>
                </a:cubicBezTo>
                <a:cubicBezTo>
                  <a:pt x="11527" y="4015"/>
                  <a:pt x="11500" y="3970"/>
                  <a:pt x="11446" y="3970"/>
                </a:cubicBezTo>
                <a:close/>
                <a:moveTo>
                  <a:pt x="10117" y="2632"/>
                </a:moveTo>
                <a:cubicBezTo>
                  <a:pt x="10064" y="2632"/>
                  <a:pt x="10037" y="2668"/>
                  <a:pt x="10028" y="2712"/>
                </a:cubicBezTo>
                <a:cubicBezTo>
                  <a:pt x="10028" y="2775"/>
                  <a:pt x="10064" y="2810"/>
                  <a:pt x="10117" y="2810"/>
                </a:cubicBezTo>
                <a:cubicBezTo>
                  <a:pt x="10171" y="2810"/>
                  <a:pt x="10206" y="2775"/>
                  <a:pt x="10206" y="2721"/>
                </a:cubicBezTo>
                <a:cubicBezTo>
                  <a:pt x="10198" y="2668"/>
                  <a:pt x="10171" y="2632"/>
                  <a:pt x="10117" y="2632"/>
                </a:cubicBezTo>
                <a:close/>
                <a:moveTo>
                  <a:pt x="9439" y="2623"/>
                </a:moveTo>
                <a:cubicBezTo>
                  <a:pt x="9377" y="2623"/>
                  <a:pt x="9341" y="2659"/>
                  <a:pt x="9341" y="2721"/>
                </a:cubicBezTo>
                <a:cubicBezTo>
                  <a:pt x="9341" y="2784"/>
                  <a:pt x="9377" y="2810"/>
                  <a:pt x="9439" y="2810"/>
                </a:cubicBezTo>
                <a:cubicBezTo>
                  <a:pt x="9502" y="2810"/>
                  <a:pt x="9528" y="2775"/>
                  <a:pt x="9537" y="2721"/>
                </a:cubicBezTo>
                <a:cubicBezTo>
                  <a:pt x="9528" y="2659"/>
                  <a:pt x="9493" y="2623"/>
                  <a:pt x="9439" y="2623"/>
                </a:cubicBezTo>
                <a:close/>
                <a:moveTo>
                  <a:pt x="2026" y="2712"/>
                </a:moveTo>
                <a:cubicBezTo>
                  <a:pt x="2017" y="2775"/>
                  <a:pt x="2053" y="2810"/>
                  <a:pt x="2115" y="2819"/>
                </a:cubicBezTo>
                <a:cubicBezTo>
                  <a:pt x="2178" y="2819"/>
                  <a:pt x="2213" y="2784"/>
                  <a:pt x="2213" y="2721"/>
                </a:cubicBezTo>
                <a:cubicBezTo>
                  <a:pt x="2222" y="2659"/>
                  <a:pt x="2186" y="2632"/>
                  <a:pt x="2124" y="2623"/>
                </a:cubicBezTo>
                <a:cubicBezTo>
                  <a:pt x="2062" y="2623"/>
                  <a:pt x="2026" y="2650"/>
                  <a:pt x="2026" y="2712"/>
                </a:cubicBezTo>
                <a:close/>
                <a:moveTo>
                  <a:pt x="1473" y="2632"/>
                </a:moveTo>
                <a:cubicBezTo>
                  <a:pt x="1419" y="2623"/>
                  <a:pt x="1375" y="2659"/>
                  <a:pt x="1375" y="2712"/>
                </a:cubicBezTo>
                <a:cubicBezTo>
                  <a:pt x="1366" y="2766"/>
                  <a:pt x="1401" y="2810"/>
                  <a:pt x="1464" y="2810"/>
                </a:cubicBezTo>
                <a:cubicBezTo>
                  <a:pt x="1517" y="2810"/>
                  <a:pt x="1544" y="2775"/>
                  <a:pt x="1553" y="2721"/>
                </a:cubicBezTo>
                <a:cubicBezTo>
                  <a:pt x="1553" y="2677"/>
                  <a:pt x="1526" y="2632"/>
                  <a:pt x="1473" y="2632"/>
                </a:cubicBezTo>
                <a:close/>
                <a:moveTo>
                  <a:pt x="12695" y="6718"/>
                </a:moveTo>
                <a:cubicBezTo>
                  <a:pt x="12695" y="6771"/>
                  <a:pt x="12722" y="6807"/>
                  <a:pt x="12776" y="6807"/>
                </a:cubicBezTo>
                <a:cubicBezTo>
                  <a:pt x="12829" y="6807"/>
                  <a:pt x="12865" y="6780"/>
                  <a:pt x="12865" y="6727"/>
                </a:cubicBezTo>
                <a:cubicBezTo>
                  <a:pt x="12865" y="6664"/>
                  <a:pt x="12829" y="6638"/>
                  <a:pt x="12776" y="6629"/>
                </a:cubicBezTo>
                <a:cubicBezTo>
                  <a:pt x="12722" y="6638"/>
                  <a:pt x="12686" y="6664"/>
                  <a:pt x="12695" y="6718"/>
                </a:cubicBezTo>
                <a:moveTo>
                  <a:pt x="4881" y="2061"/>
                </a:moveTo>
                <a:cubicBezTo>
                  <a:pt x="4881" y="1990"/>
                  <a:pt x="4836" y="1954"/>
                  <a:pt x="4774" y="1954"/>
                </a:cubicBezTo>
                <a:cubicBezTo>
                  <a:pt x="4711" y="1963"/>
                  <a:pt x="4675" y="1999"/>
                  <a:pt x="4675" y="2061"/>
                </a:cubicBezTo>
                <a:cubicBezTo>
                  <a:pt x="4675" y="2132"/>
                  <a:pt x="4720" y="2159"/>
                  <a:pt x="4782" y="2168"/>
                </a:cubicBezTo>
                <a:cubicBezTo>
                  <a:pt x="4845" y="2159"/>
                  <a:pt x="4881" y="2124"/>
                  <a:pt x="4881" y="2061"/>
                </a:cubicBezTo>
                <a:close/>
                <a:moveTo>
                  <a:pt x="2677" y="2721"/>
                </a:moveTo>
                <a:cubicBezTo>
                  <a:pt x="2677" y="2784"/>
                  <a:pt x="2722" y="2828"/>
                  <a:pt x="2784" y="2819"/>
                </a:cubicBezTo>
                <a:cubicBezTo>
                  <a:pt x="2847" y="2819"/>
                  <a:pt x="2882" y="2784"/>
                  <a:pt x="2882" y="2712"/>
                </a:cubicBezTo>
                <a:cubicBezTo>
                  <a:pt x="2882" y="2650"/>
                  <a:pt x="2838" y="2623"/>
                  <a:pt x="2775" y="2614"/>
                </a:cubicBezTo>
                <a:cubicBezTo>
                  <a:pt x="2713" y="2623"/>
                  <a:pt x="2677" y="2659"/>
                  <a:pt x="2677" y="2721"/>
                </a:cubicBezTo>
                <a:close/>
                <a:moveTo>
                  <a:pt x="8681" y="2721"/>
                </a:moveTo>
                <a:cubicBezTo>
                  <a:pt x="8681" y="2793"/>
                  <a:pt x="8726" y="2819"/>
                  <a:pt x="8788" y="2819"/>
                </a:cubicBezTo>
                <a:cubicBezTo>
                  <a:pt x="8842" y="2819"/>
                  <a:pt x="8877" y="2775"/>
                  <a:pt x="8877" y="2721"/>
                </a:cubicBezTo>
                <a:cubicBezTo>
                  <a:pt x="8877" y="2659"/>
                  <a:pt x="8842" y="2623"/>
                  <a:pt x="8779" y="2614"/>
                </a:cubicBezTo>
                <a:cubicBezTo>
                  <a:pt x="8717" y="2623"/>
                  <a:pt x="8672" y="2659"/>
                  <a:pt x="8681" y="2721"/>
                </a:cubicBezTo>
                <a:close/>
                <a:moveTo>
                  <a:pt x="706" y="4042"/>
                </a:moveTo>
                <a:cubicBezTo>
                  <a:pt x="706" y="4095"/>
                  <a:pt x="732" y="4131"/>
                  <a:pt x="795" y="4140"/>
                </a:cubicBezTo>
                <a:cubicBezTo>
                  <a:pt x="857" y="4140"/>
                  <a:pt x="902" y="4104"/>
                  <a:pt x="902" y="4042"/>
                </a:cubicBezTo>
                <a:cubicBezTo>
                  <a:pt x="902" y="3979"/>
                  <a:pt x="866" y="3943"/>
                  <a:pt x="804" y="3935"/>
                </a:cubicBezTo>
                <a:cubicBezTo>
                  <a:pt x="741" y="3943"/>
                  <a:pt x="706" y="3970"/>
                  <a:pt x="706" y="4042"/>
                </a:cubicBezTo>
                <a:close/>
                <a:moveTo>
                  <a:pt x="1366" y="3381"/>
                </a:moveTo>
                <a:cubicBezTo>
                  <a:pt x="1366" y="3435"/>
                  <a:pt x="1392" y="3471"/>
                  <a:pt x="1455" y="3480"/>
                </a:cubicBezTo>
                <a:cubicBezTo>
                  <a:pt x="1517" y="3480"/>
                  <a:pt x="1562" y="3453"/>
                  <a:pt x="1562" y="3381"/>
                </a:cubicBezTo>
                <a:cubicBezTo>
                  <a:pt x="1562" y="3319"/>
                  <a:pt x="1526" y="3283"/>
                  <a:pt x="1464" y="3274"/>
                </a:cubicBezTo>
                <a:cubicBezTo>
                  <a:pt x="1401" y="3283"/>
                  <a:pt x="1366" y="3310"/>
                  <a:pt x="1366" y="3381"/>
                </a:cubicBezTo>
                <a:close/>
                <a:moveTo>
                  <a:pt x="11339" y="5380"/>
                </a:moveTo>
                <a:cubicBezTo>
                  <a:pt x="11339" y="5451"/>
                  <a:pt x="11384" y="5478"/>
                  <a:pt x="11446" y="5478"/>
                </a:cubicBezTo>
                <a:cubicBezTo>
                  <a:pt x="11500" y="5478"/>
                  <a:pt x="11536" y="5442"/>
                  <a:pt x="11536" y="5380"/>
                </a:cubicBezTo>
                <a:cubicBezTo>
                  <a:pt x="11536" y="5317"/>
                  <a:pt x="11500" y="5282"/>
                  <a:pt x="11438" y="5273"/>
                </a:cubicBezTo>
                <a:cubicBezTo>
                  <a:pt x="11375" y="5282"/>
                  <a:pt x="11330" y="5317"/>
                  <a:pt x="11339" y="5380"/>
                </a:cubicBezTo>
                <a:close/>
                <a:moveTo>
                  <a:pt x="4113" y="1963"/>
                </a:moveTo>
                <a:cubicBezTo>
                  <a:pt x="4051" y="1963"/>
                  <a:pt x="4024" y="1999"/>
                  <a:pt x="4024" y="2061"/>
                </a:cubicBezTo>
                <a:cubicBezTo>
                  <a:pt x="4024" y="2124"/>
                  <a:pt x="4060" y="2159"/>
                  <a:pt x="4122" y="2159"/>
                </a:cubicBezTo>
                <a:cubicBezTo>
                  <a:pt x="4185" y="2159"/>
                  <a:pt x="4220" y="2124"/>
                  <a:pt x="4220" y="2052"/>
                </a:cubicBezTo>
                <a:cubicBezTo>
                  <a:pt x="4212" y="1990"/>
                  <a:pt x="4176" y="1954"/>
                  <a:pt x="4113" y="1963"/>
                </a:cubicBezTo>
                <a:close/>
                <a:moveTo>
                  <a:pt x="10786" y="4613"/>
                </a:moveTo>
                <a:cubicBezTo>
                  <a:pt x="10715" y="4613"/>
                  <a:pt x="10670" y="4648"/>
                  <a:pt x="10670" y="4720"/>
                </a:cubicBezTo>
                <a:cubicBezTo>
                  <a:pt x="10670" y="4782"/>
                  <a:pt x="10715" y="4827"/>
                  <a:pt x="10768" y="4827"/>
                </a:cubicBezTo>
                <a:cubicBezTo>
                  <a:pt x="10840" y="4827"/>
                  <a:pt x="10876" y="4791"/>
                  <a:pt x="10884" y="4720"/>
                </a:cubicBezTo>
                <a:cubicBezTo>
                  <a:pt x="10884" y="4657"/>
                  <a:pt x="10849" y="4613"/>
                  <a:pt x="10786" y="4613"/>
                </a:cubicBezTo>
                <a:close/>
                <a:moveTo>
                  <a:pt x="9439" y="3274"/>
                </a:moveTo>
                <a:cubicBezTo>
                  <a:pt x="9377" y="3265"/>
                  <a:pt x="9332" y="3310"/>
                  <a:pt x="9332" y="3381"/>
                </a:cubicBezTo>
                <a:cubicBezTo>
                  <a:pt x="9332" y="3444"/>
                  <a:pt x="9368" y="3480"/>
                  <a:pt x="9430" y="3488"/>
                </a:cubicBezTo>
                <a:cubicBezTo>
                  <a:pt x="9502" y="3488"/>
                  <a:pt x="9537" y="3444"/>
                  <a:pt x="9546" y="3381"/>
                </a:cubicBezTo>
                <a:cubicBezTo>
                  <a:pt x="9537" y="3319"/>
                  <a:pt x="9502" y="3274"/>
                  <a:pt x="9439" y="3274"/>
                </a:cubicBezTo>
                <a:close/>
                <a:moveTo>
                  <a:pt x="3355" y="2730"/>
                </a:moveTo>
                <a:cubicBezTo>
                  <a:pt x="3355" y="2793"/>
                  <a:pt x="3400" y="2828"/>
                  <a:pt x="3462" y="2828"/>
                </a:cubicBezTo>
                <a:cubicBezTo>
                  <a:pt x="3525" y="2828"/>
                  <a:pt x="3569" y="2784"/>
                  <a:pt x="3569" y="2721"/>
                </a:cubicBezTo>
                <a:cubicBezTo>
                  <a:pt x="3569" y="2650"/>
                  <a:pt x="3525" y="2614"/>
                  <a:pt x="3462" y="2605"/>
                </a:cubicBezTo>
                <a:cubicBezTo>
                  <a:pt x="3391" y="2623"/>
                  <a:pt x="3346" y="2659"/>
                  <a:pt x="3355" y="2730"/>
                </a:cubicBezTo>
                <a:close/>
                <a:moveTo>
                  <a:pt x="10117" y="4166"/>
                </a:moveTo>
                <a:cubicBezTo>
                  <a:pt x="10189" y="4166"/>
                  <a:pt x="10224" y="4122"/>
                  <a:pt x="10224" y="4059"/>
                </a:cubicBezTo>
                <a:cubicBezTo>
                  <a:pt x="10224" y="3988"/>
                  <a:pt x="10180" y="3952"/>
                  <a:pt x="10108" y="3952"/>
                </a:cubicBezTo>
                <a:cubicBezTo>
                  <a:pt x="10055" y="3961"/>
                  <a:pt x="10019" y="3997"/>
                  <a:pt x="10010" y="4059"/>
                </a:cubicBezTo>
                <a:cubicBezTo>
                  <a:pt x="10019" y="4122"/>
                  <a:pt x="10055" y="4166"/>
                  <a:pt x="10117" y="4166"/>
                </a:cubicBezTo>
                <a:close/>
                <a:moveTo>
                  <a:pt x="11545" y="6031"/>
                </a:moveTo>
                <a:cubicBezTo>
                  <a:pt x="11536" y="5969"/>
                  <a:pt x="11500" y="5924"/>
                  <a:pt x="11438" y="5933"/>
                </a:cubicBezTo>
                <a:cubicBezTo>
                  <a:pt x="11366" y="5933"/>
                  <a:pt x="11322" y="5977"/>
                  <a:pt x="11330" y="6049"/>
                </a:cubicBezTo>
                <a:cubicBezTo>
                  <a:pt x="11339" y="6111"/>
                  <a:pt x="11375" y="6138"/>
                  <a:pt x="11438" y="6147"/>
                </a:cubicBezTo>
                <a:cubicBezTo>
                  <a:pt x="11509" y="6138"/>
                  <a:pt x="11554" y="6093"/>
                  <a:pt x="11545" y="6031"/>
                </a:cubicBezTo>
                <a:close/>
                <a:moveTo>
                  <a:pt x="126" y="5273"/>
                </a:moveTo>
                <a:cubicBezTo>
                  <a:pt x="54" y="5273"/>
                  <a:pt x="10" y="5317"/>
                  <a:pt x="10" y="5380"/>
                </a:cubicBezTo>
                <a:cubicBezTo>
                  <a:pt x="19" y="5451"/>
                  <a:pt x="63" y="5487"/>
                  <a:pt x="135" y="5487"/>
                </a:cubicBezTo>
                <a:cubicBezTo>
                  <a:pt x="197" y="5478"/>
                  <a:pt x="224" y="5433"/>
                  <a:pt x="233" y="5380"/>
                </a:cubicBezTo>
                <a:cubicBezTo>
                  <a:pt x="224" y="5308"/>
                  <a:pt x="188" y="5273"/>
                  <a:pt x="126" y="5273"/>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28" name="Google Shape;1828;p69"/>
          <p:cNvGrpSpPr/>
          <p:nvPr/>
        </p:nvGrpSpPr>
        <p:grpSpPr>
          <a:xfrm>
            <a:off x="-882480" y="4604110"/>
            <a:ext cx="3011323" cy="1432849"/>
            <a:chOff x="6138003" y="1915900"/>
            <a:chExt cx="1988197" cy="946025"/>
          </a:xfrm>
        </p:grpSpPr>
        <p:sp>
          <p:nvSpPr>
            <p:cNvPr id="1829" name="Google Shape;1829;p69"/>
            <p:cNvSpPr/>
            <p:nvPr/>
          </p:nvSpPr>
          <p:spPr>
            <a:xfrm rot="5400000">
              <a:off x="6722851" y="1458576"/>
              <a:ext cx="818501" cy="1988197"/>
            </a:xfrm>
            <a:custGeom>
              <a:rect b="b" l="l" r="r" t="t"/>
              <a:pathLst>
                <a:path extrusionOk="0" h="16754" w="6897">
                  <a:moveTo>
                    <a:pt x="6558" y="8029"/>
                  </a:moveTo>
                  <a:cubicBezTo>
                    <a:pt x="6558" y="8118"/>
                    <a:pt x="6629" y="8190"/>
                    <a:pt x="6718" y="8199"/>
                  </a:cubicBezTo>
                  <a:cubicBezTo>
                    <a:pt x="6807" y="8199"/>
                    <a:pt x="6888" y="8127"/>
                    <a:pt x="6888" y="8029"/>
                  </a:cubicBezTo>
                  <a:cubicBezTo>
                    <a:pt x="6888" y="7940"/>
                    <a:pt x="6816" y="7869"/>
                    <a:pt x="6727" y="7869"/>
                  </a:cubicBezTo>
                  <a:cubicBezTo>
                    <a:pt x="6638" y="7860"/>
                    <a:pt x="6567" y="7931"/>
                    <a:pt x="6558" y="8029"/>
                  </a:cubicBezTo>
                  <a:close/>
                  <a:moveTo>
                    <a:pt x="6736" y="9207"/>
                  </a:moveTo>
                  <a:cubicBezTo>
                    <a:pt x="6647" y="9198"/>
                    <a:pt x="6567" y="9278"/>
                    <a:pt x="6558" y="9358"/>
                  </a:cubicBezTo>
                  <a:cubicBezTo>
                    <a:pt x="6558" y="9448"/>
                    <a:pt x="6629" y="9528"/>
                    <a:pt x="6718" y="9537"/>
                  </a:cubicBezTo>
                  <a:cubicBezTo>
                    <a:pt x="6807" y="9537"/>
                    <a:pt x="6888" y="9465"/>
                    <a:pt x="6888" y="9376"/>
                  </a:cubicBezTo>
                  <a:cubicBezTo>
                    <a:pt x="6897" y="9296"/>
                    <a:pt x="6825" y="9216"/>
                    <a:pt x="6736" y="9207"/>
                  </a:cubicBezTo>
                  <a:close/>
                  <a:moveTo>
                    <a:pt x="6727" y="8520"/>
                  </a:moveTo>
                  <a:cubicBezTo>
                    <a:pt x="6629" y="8529"/>
                    <a:pt x="6558" y="8600"/>
                    <a:pt x="6558" y="8689"/>
                  </a:cubicBezTo>
                  <a:cubicBezTo>
                    <a:pt x="6558" y="8778"/>
                    <a:pt x="6638" y="8859"/>
                    <a:pt x="6736" y="8850"/>
                  </a:cubicBezTo>
                  <a:cubicBezTo>
                    <a:pt x="6825" y="8850"/>
                    <a:pt x="6897" y="8770"/>
                    <a:pt x="6888" y="8680"/>
                  </a:cubicBezTo>
                  <a:cubicBezTo>
                    <a:pt x="6888" y="8591"/>
                    <a:pt x="6816" y="8520"/>
                    <a:pt x="6727" y="8520"/>
                  </a:cubicBezTo>
                  <a:close/>
                  <a:moveTo>
                    <a:pt x="6727" y="7208"/>
                  </a:moveTo>
                  <a:cubicBezTo>
                    <a:pt x="6638" y="7208"/>
                    <a:pt x="6567" y="7280"/>
                    <a:pt x="6558" y="7360"/>
                  </a:cubicBezTo>
                  <a:cubicBezTo>
                    <a:pt x="6558" y="7449"/>
                    <a:pt x="6629" y="7530"/>
                    <a:pt x="6718" y="7538"/>
                  </a:cubicBezTo>
                  <a:cubicBezTo>
                    <a:pt x="6807" y="7538"/>
                    <a:pt x="6888" y="7458"/>
                    <a:pt x="6888" y="7369"/>
                  </a:cubicBezTo>
                  <a:cubicBezTo>
                    <a:pt x="6888" y="7289"/>
                    <a:pt x="6807" y="7208"/>
                    <a:pt x="6727" y="7208"/>
                  </a:cubicBezTo>
                  <a:close/>
                  <a:moveTo>
                    <a:pt x="6718" y="9867"/>
                  </a:moveTo>
                  <a:cubicBezTo>
                    <a:pt x="6629" y="9876"/>
                    <a:pt x="6575" y="9929"/>
                    <a:pt x="6567" y="10027"/>
                  </a:cubicBezTo>
                  <a:cubicBezTo>
                    <a:pt x="6558" y="10108"/>
                    <a:pt x="6638" y="10188"/>
                    <a:pt x="6718" y="10188"/>
                  </a:cubicBezTo>
                  <a:cubicBezTo>
                    <a:pt x="6807" y="10197"/>
                    <a:pt x="6888" y="10117"/>
                    <a:pt x="6888" y="10027"/>
                  </a:cubicBezTo>
                  <a:cubicBezTo>
                    <a:pt x="6888" y="9947"/>
                    <a:pt x="6807" y="9858"/>
                    <a:pt x="6718" y="9867"/>
                  </a:cubicBezTo>
                  <a:close/>
                  <a:moveTo>
                    <a:pt x="5906" y="8689"/>
                  </a:moveTo>
                  <a:cubicBezTo>
                    <a:pt x="5915" y="8787"/>
                    <a:pt x="5969" y="8841"/>
                    <a:pt x="6058" y="8850"/>
                  </a:cubicBezTo>
                  <a:cubicBezTo>
                    <a:pt x="6147" y="8859"/>
                    <a:pt x="6228" y="8778"/>
                    <a:pt x="6228" y="8689"/>
                  </a:cubicBezTo>
                  <a:cubicBezTo>
                    <a:pt x="6228" y="8609"/>
                    <a:pt x="6147" y="8529"/>
                    <a:pt x="6067" y="8529"/>
                  </a:cubicBezTo>
                  <a:cubicBezTo>
                    <a:pt x="5978" y="8529"/>
                    <a:pt x="5897" y="8609"/>
                    <a:pt x="5906" y="8689"/>
                  </a:cubicBezTo>
                  <a:close/>
                  <a:moveTo>
                    <a:pt x="6228" y="8038"/>
                  </a:moveTo>
                  <a:cubicBezTo>
                    <a:pt x="6228" y="7949"/>
                    <a:pt x="6156" y="7869"/>
                    <a:pt x="6067" y="7869"/>
                  </a:cubicBezTo>
                  <a:cubicBezTo>
                    <a:pt x="5987" y="7869"/>
                    <a:pt x="5906" y="7940"/>
                    <a:pt x="5906" y="8020"/>
                  </a:cubicBezTo>
                  <a:cubicBezTo>
                    <a:pt x="5897" y="8109"/>
                    <a:pt x="5978" y="8190"/>
                    <a:pt x="6067" y="8190"/>
                  </a:cubicBezTo>
                  <a:cubicBezTo>
                    <a:pt x="6147" y="8190"/>
                    <a:pt x="6219" y="8118"/>
                    <a:pt x="6228" y="8038"/>
                  </a:cubicBezTo>
                  <a:close/>
                  <a:moveTo>
                    <a:pt x="6888" y="6718"/>
                  </a:moveTo>
                  <a:cubicBezTo>
                    <a:pt x="6888" y="6629"/>
                    <a:pt x="6807" y="6548"/>
                    <a:pt x="6727" y="6548"/>
                  </a:cubicBezTo>
                  <a:cubicBezTo>
                    <a:pt x="6638" y="6548"/>
                    <a:pt x="6567" y="6629"/>
                    <a:pt x="6567" y="6709"/>
                  </a:cubicBezTo>
                  <a:cubicBezTo>
                    <a:pt x="6558" y="6798"/>
                    <a:pt x="6638" y="6878"/>
                    <a:pt x="6727" y="6869"/>
                  </a:cubicBezTo>
                  <a:cubicBezTo>
                    <a:pt x="6807" y="6869"/>
                    <a:pt x="6879" y="6798"/>
                    <a:pt x="6888" y="6718"/>
                  </a:cubicBezTo>
                  <a:close/>
                  <a:moveTo>
                    <a:pt x="6067" y="9207"/>
                  </a:moveTo>
                  <a:cubicBezTo>
                    <a:pt x="5987" y="9207"/>
                    <a:pt x="5906" y="9287"/>
                    <a:pt x="5906" y="9376"/>
                  </a:cubicBezTo>
                  <a:cubicBezTo>
                    <a:pt x="5906" y="9456"/>
                    <a:pt x="5978" y="9528"/>
                    <a:pt x="6058" y="9528"/>
                  </a:cubicBezTo>
                  <a:cubicBezTo>
                    <a:pt x="6147" y="9537"/>
                    <a:pt x="6228" y="9456"/>
                    <a:pt x="6228" y="9367"/>
                  </a:cubicBezTo>
                  <a:cubicBezTo>
                    <a:pt x="6228" y="9287"/>
                    <a:pt x="6156" y="9216"/>
                    <a:pt x="6067" y="9207"/>
                  </a:cubicBezTo>
                  <a:close/>
                  <a:moveTo>
                    <a:pt x="5906" y="7369"/>
                  </a:moveTo>
                  <a:cubicBezTo>
                    <a:pt x="5906" y="7449"/>
                    <a:pt x="5978" y="7530"/>
                    <a:pt x="6058" y="7530"/>
                  </a:cubicBezTo>
                  <a:cubicBezTo>
                    <a:pt x="6147" y="7530"/>
                    <a:pt x="6228" y="7449"/>
                    <a:pt x="6228" y="7369"/>
                  </a:cubicBezTo>
                  <a:cubicBezTo>
                    <a:pt x="6219" y="7289"/>
                    <a:pt x="6147" y="7208"/>
                    <a:pt x="6067" y="7208"/>
                  </a:cubicBezTo>
                  <a:cubicBezTo>
                    <a:pt x="5987" y="7208"/>
                    <a:pt x="5906" y="7289"/>
                    <a:pt x="5906" y="7369"/>
                  </a:cubicBezTo>
                  <a:close/>
                  <a:moveTo>
                    <a:pt x="6879" y="10688"/>
                  </a:moveTo>
                  <a:cubicBezTo>
                    <a:pt x="6879" y="10607"/>
                    <a:pt x="6807" y="10527"/>
                    <a:pt x="6718" y="10527"/>
                  </a:cubicBezTo>
                  <a:cubicBezTo>
                    <a:pt x="6638" y="10536"/>
                    <a:pt x="6567" y="10607"/>
                    <a:pt x="6567" y="10688"/>
                  </a:cubicBezTo>
                  <a:cubicBezTo>
                    <a:pt x="6567" y="10777"/>
                    <a:pt x="6647" y="10848"/>
                    <a:pt x="6727" y="10848"/>
                  </a:cubicBezTo>
                  <a:cubicBezTo>
                    <a:pt x="6807" y="10848"/>
                    <a:pt x="6888" y="10768"/>
                    <a:pt x="6879" y="10688"/>
                  </a:cubicBezTo>
                  <a:close/>
                  <a:moveTo>
                    <a:pt x="5906" y="10027"/>
                  </a:moveTo>
                  <a:cubicBezTo>
                    <a:pt x="5906" y="10108"/>
                    <a:pt x="5978" y="10188"/>
                    <a:pt x="6067" y="10188"/>
                  </a:cubicBezTo>
                  <a:cubicBezTo>
                    <a:pt x="6147" y="10188"/>
                    <a:pt x="6219" y="10117"/>
                    <a:pt x="6228" y="10036"/>
                  </a:cubicBezTo>
                  <a:cubicBezTo>
                    <a:pt x="6228" y="9947"/>
                    <a:pt x="6147" y="9876"/>
                    <a:pt x="6067" y="9876"/>
                  </a:cubicBezTo>
                  <a:cubicBezTo>
                    <a:pt x="5987" y="9867"/>
                    <a:pt x="5906" y="9947"/>
                    <a:pt x="5906" y="10027"/>
                  </a:cubicBezTo>
                  <a:close/>
                  <a:moveTo>
                    <a:pt x="6058" y="6557"/>
                  </a:moveTo>
                  <a:cubicBezTo>
                    <a:pt x="5969" y="6566"/>
                    <a:pt x="5915" y="6620"/>
                    <a:pt x="5915" y="6709"/>
                  </a:cubicBezTo>
                  <a:cubicBezTo>
                    <a:pt x="5906" y="6798"/>
                    <a:pt x="5987" y="6869"/>
                    <a:pt x="6067" y="6869"/>
                  </a:cubicBezTo>
                  <a:cubicBezTo>
                    <a:pt x="6147" y="6869"/>
                    <a:pt x="6228" y="6789"/>
                    <a:pt x="6219" y="6709"/>
                  </a:cubicBezTo>
                  <a:cubicBezTo>
                    <a:pt x="6219" y="6620"/>
                    <a:pt x="6138" y="6548"/>
                    <a:pt x="6058" y="6557"/>
                  </a:cubicBezTo>
                  <a:close/>
                  <a:moveTo>
                    <a:pt x="5541" y="8689"/>
                  </a:moveTo>
                  <a:cubicBezTo>
                    <a:pt x="5532" y="8600"/>
                    <a:pt x="5478" y="8547"/>
                    <a:pt x="5398" y="8538"/>
                  </a:cubicBezTo>
                  <a:cubicBezTo>
                    <a:pt x="5309" y="8520"/>
                    <a:pt x="5228" y="8600"/>
                    <a:pt x="5228" y="8680"/>
                  </a:cubicBezTo>
                  <a:cubicBezTo>
                    <a:pt x="5219" y="8761"/>
                    <a:pt x="5300" y="8841"/>
                    <a:pt x="5380" y="8841"/>
                  </a:cubicBezTo>
                  <a:cubicBezTo>
                    <a:pt x="5460" y="8850"/>
                    <a:pt x="5541" y="8770"/>
                    <a:pt x="5541" y="8689"/>
                  </a:cubicBezTo>
                  <a:close/>
                  <a:moveTo>
                    <a:pt x="6870" y="6040"/>
                  </a:moveTo>
                  <a:cubicBezTo>
                    <a:pt x="6879" y="5951"/>
                    <a:pt x="6834" y="5897"/>
                    <a:pt x="6736" y="5879"/>
                  </a:cubicBezTo>
                  <a:cubicBezTo>
                    <a:pt x="6647" y="5870"/>
                    <a:pt x="6575" y="5933"/>
                    <a:pt x="6575" y="6022"/>
                  </a:cubicBezTo>
                  <a:cubicBezTo>
                    <a:pt x="6575" y="6120"/>
                    <a:pt x="6620" y="6165"/>
                    <a:pt x="6718" y="6182"/>
                  </a:cubicBezTo>
                  <a:cubicBezTo>
                    <a:pt x="6807" y="6174"/>
                    <a:pt x="6870" y="6138"/>
                    <a:pt x="6870" y="6040"/>
                  </a:cubicBezTo>
                  <a:close/>
                  <a:moveTo>
                    <a:pt x="5532" y="8038"/>
                  </a:moveTo>
                  <a:cubicBezTo>
                    <a:pt x="5532" y="7940"/>
                    <a:pt x="5487" y="7886"/>
                    <a:pt x="5389" y="7877"/>
                  </a:cubicBezTo>
                  <a:cubicBezTo>
                    <a:pt x="5300" y="7877"/>
                    <a:pt x="5228" y="7940"/>
                    <a:pt x="5237" y="8029"/>
                  </a:cubicBezTo>
                  <a:cubicBezTo>
                    <a:pt x="5237" y="8127"/>
                    <a:pt x="5291" y="8172"/>
                    <a:pt x="5380" y="8181"/>
                  </a:cubicBezTo>
                  <a:cubicBezTo>
                    <a:pt x="5478" y="8172"/>
                    <a:pt x="5532" y="8127"/>
                    <a:pt x="5532" y="8038"/>
                  </a:cubicBezTo>
                  <a:close/>
                  <a:moveTo>
                    <a:pt x="5237" y="9367"/>
                  </a:moveTo>
                  <a:cubicBezTo>
                    <a:pt x="5237" y="9465"/>
                    <a:pt x="5282" y="9510"/>
                    <a:pt x="5380" y="9519"/>
                  </a:cubicBezTo>
                  <a:cubicBezTo>
                    <a:pt x="5469" y="9528"/>
                    <a:pt x="5541" y="9456"/>
                    <a:pt x="5532" y="9367"/>
                  </a:cubicBezTo>
                  <a:cubicBezTo>
                    <a:pt x="5532" y="9278"/>
                    <a:pt x="5478" y="9225"/>
                    <a:pt x="5380" y="9225"/>
                  </a:cubicBezTo>
                  <a:cubicBezTo>
                    <a:pt x="5291" y="9225"/>
                    <a:pt x="5237" y="9278"/>
                    <a:pt x="5237" y="9367"/>
                  </a:cubicBezTo>
                  <a:close/>
                  <a:moveTo>
                    <a:pt x="5389" y="7226"/>
                  </a:moveTo>
                  <a:cubicBezTo>
                    <a:pt x="5291" y="7226"/>
                    <a:pt x="5237" y="7280"/>
                    <a:pt x="5237" y="7369"/>
                  </a:cubicBezTo>
                  <a:cubicBezTo>
                    <a:pt x="5237" y="7458"/>
                    <a:pt x="5291" y="7512"/>
                    <a:pt x="5380" y="7521"/>
                  </a:cubicBezTo>
                  <a:cubicBezTo>
                    <a:pt x="5478" y="7521"/>
                    <a:pt x="5523" y="7467"/>
                    <a:pt x="5532" y="7378"/>
                  </a:cubicBezTo>
                  <a:cubicBezTo>
                    <a:pt x="5523" y="7280"/>
                    <a:pt x="5478" y="7226"/>
                    <a:pt x="5389" y="7226"/>
                  </a:cubicBezTo>
                  <a:close/>
                  <a:moveTo>
                    <a:pt x="5915" y="10696"/>
                  </a:moveTo>
                  <a:cubicBezTo>
                    <a:pt x="5924" y="10786"/>
                    <a:pt x="5978" y="10839"/>
                    <a:pt x="6076" y="10839"/>
                  </a:cubicBezTo>
                  <a:cubicBezTo>
                    <a:pt x="6165" y="10830"/>
                    <a:pt x="6219" y="10777"/>
                    <a:pt x="6210" y="10679"/>
                  </a:cubicBezTo>
                  <a:cubicBezTo>
                    <a:pt x="6210" y="10589"/>
                    <a:pt x="6147" y="10545"/>
                    <a:pt x="6058" y="10545"/>
                  </a:cubicBezTo>
                  <a:cubicBezTo>
                    <a:pt x="5969" y="10554"/>
                    <a:pt x="5915" y="10598"/>
                    <a:pt x="5915" y="10696"/>
                  </a:cubicBezTo>
                  <a:close/>
                  <a:moveTo>
                    <a:pt x="6727" y="11223"/>
                  </a:moveTo>
                  <a:cubicBezTo>
                    <a:pt x="6638" y="11223"/>
                    <a:pt x="6575" y="11276"/>
                    <a:pt x="6575" y="11366"/>
                  </a:cubicBezTo>
                  <a:cubicBezTo>
                    <a:pt x="6575" y="11464"/>
                    <a:pt x="6629" y="11517"/>
                    <a:pt x="6718" y="11517"/>
                  </a:cubicBezTo>
                  <a:cubicBezTo>
                    <a:pt x="6816" y="11517"/>
                    <a:pt x="6861" y="11464"/>
                    <a:pt x="6870" y="11374"/>
                  </a:cubicBezTo>
                  <a:cubicBezTo>
                    <a:pt x="6870" y="11285"/>
                    <a:pt x="6816" y="11223"/>
                    <a:pt x="6727" y="11223"/>
                  </a:cubicBezTo>
                  <a:close/>
                  <a:moveTo>
                    <a:pt x="5237" y="10036"/>
                  </a:moveTo>
                  <a:cubicBezTo>
                    <a:pt x="5246" y="10126"/>
                    <a:pt x="5291" y="10170"/>
                    <a:pt x="5380" y="10179"/>
                  </a:cubicBezTo>
                  <a:cubicBezTo>
                    <a:pt x="5460" y="10179"/>
                    <a:pt x="5532" y="10117"/>
                    <a:pt x="5532" y="10027"/>
                  </a:cubicBezTo>
                  <a:cubicBezTo>
                    <a:pt x="5523" y="9938"/>
                    <a:pt x="5478" y="9894"/>
                    <a:pt x="5398" y="9885"/>
                  </a:cubicBezTo>
                  <a:cubicBezTo>
                    <a:pt x="5300" y="9885"/>
                    <a:pt x="5237" y="9947"/>
                    <a:pt x="5237" y="10036"/>
                  </a:cubicBezTo>
                  <a:close/>
                  <a:moveTo>
                    <a:pt x="4729" y="8547"/>
                  </a:moveTo>
                  <a:cubicBezTo>
                    <a:pt x="4648" y="8538"/>
                    <a:pt x="4577" y="8600"/>
                    <a:pt x="4577" y="8689"/>
                  </a:cubicBezTo>
                  <a:cubicBezTo>
                    <a:pt x="4586" y="8778"/>
                    <a:pt x="4631" y="8823"/>
                    <a:pt x="4720" y="8832"/>
                  </a:cubicBezTo>
                  <a:cubicBezTo>
                    <a:pt x="4800" y="8841"/>
                    <a:pt x="4872" y="8778"/>
                    <a:pt x="4872" y="8671"/>
                  </a:cubicBezTo>
                  <a:cubicBezTo>
                    <a:pt x="4863" y="8600"/>
                    <a:pt x="4818" y="8547"/>
                    <a:pt x="4729" y="8547"/>
                  </a:cubicBezTo>
                  <a:close/>
                  <a:moveTo>
                    <a:pt x="5380" y="6566"/>
                  </a:moveTo>
                  <a:cubicBezTo>
                    <a:pt x="5300" y="6566"/>
                    <a:pt x="5246" y="6620"/>
                    <a:pt x="5237" y="6700"/>
                  </a:cubicBezTo>
                  <a:cubicBezTo>
                    <a:pt x="5228" y="6789"/>
                    <a:pt x="5291" y="6852"/>
                    <a:pt x="5380" y="6860"/>
                  </a:cubicBezTo>
                  <a:cubicBezTo>
                    <a:pt x="5460" y="6860"/>
                    <a:pt x="5532" y="6798"/>
                    <a:pt x="5532" y="6718"/>
                  </a:cubicBezTo>
                  <a:cubicBezTo>
                    <a:pt x="5532" y="6629"/>
                    <a:pt x="5469" y="6566"/>
                    <a:pt x="5380" y="6566"/>
                  </a:cubicBezTo>
                  <a:close/>
                  <a:moveTo>
                    <a:pt x="6058" y="5888"/>
                  </a:moveTo>
                  <a:cubicBezTo>
                    <a:pt x="5969" y="5888"/>
                    <a:pt x="5924" y="5942"/>
                    <a:pt x="5924" y="6031"/>
                  </a:cubicBezTo>
                  <a:cubicBezTo>
                    <a:pt x="5924" y="6120"/>
                    <a:pt x="5978" y="6174"/>
                    <a:pt x="6067" y="6174"/>
                  </a:cubicBezTo>
                  <a:cubicBezTo>
                    <a:pt x="6156" y="6174"/>
                    <a:pt x="6210" y="6111"/>
                    <a:pt x="6210" y="6022"/>
                  </a:cubicBezTo>
                  <a:cubicBezTo>
                    <a:pt x="6210" y="5942"/>
                    <a:pt x="6147" y="5879"/>
                    <a:pt x="6058" y="5888"/>
                  </a:cubicBezTo>
                  <a:close/>
                  <a:moveTo>
                    <a:pt x="6727" y="5228"/>
                  </a:moveTo>
                  <a:cubicBezTo>
                    <a:pt x="6647" y="5219"/>
                    <a:pt x="6575" y="5290"/>
                    <a:pt x="6584" y="5371"/>
                  </a:cubicBezTo>
                  <a:cubicBezTo>
                    <a:pt x="6584" y="5460"/>
                    <a:pt x="6629" y="5513"/>
                    <a:pt x="6718" y="5513"/>
                  </a:cubicBezTo>
                  <a:cubicBezTo>
                    <a:pt x="6807" y="5522"/>
                    <a:pt x="6870" y="5460"/>
                    <a:pt x="6870" y="5353"/>
                  </a:cubicBezTo>
                  <a:cubicBezTo>
                    <a:pt x="6861" y="5281"/>
                    <a:pt x="6816" y="5237"/>
                    <a:pt x="6727" y="5228"/>
                  </a:cubicBezTo>
                  <a:close/>
                  <a:moveTo>
                    <a:pt x="4729" y="9225"/>
                  </a:moveTo>
                  <a:cubicBezTo>
                    <a:pt x="4648" y="9225"/>
                    <a:pt x="4586" y="9287"/>
                    <a:pt x="4586" y="9367"/>
                  </a:cubicBezTo>
                  <a:cubicBezTo>
                    <a:pt x="4577" y="9456"/>
                    <a:pt x="4648" y="9519"/>
                    <a:pt x="4729" y="9510"/>
                  </a:cubicBezTo>
                  <a:cubicBezTo>
                    <a:pt x="4818" y="9510"/>
                    <a:pt x="4863" y="9456"/>
                    <a:pt x="4872" y="9385"/>
                  </a:cubicBezTo>
                  <a:cubicBezTo>
                    <a:pt x="4872" y="9296"/>
                    <a:pt x="4809" y="9233"/>
                    <a:pt x="4729" y="9225"/>
                  </a:cubicBezTo>
                  <a:close/>
                  <a:moveTo>
                    <a:pt x="6210" y="11383"/>
                  </a:moveTo>
                  <a:cubicBezTo>
                    <a:pt x="6219" y="11303"/>
                    <a:pt x="6156" y="11232"/>
                    <a:pt x="6067" y="11232"/>
                  </a:cubicBezTo>
                  <a:cubicBezTo>
                    <a:pt x="5987" y="11223"/>
                    <a:pt x="5924" y="11285"/>
                    <a:pt x="5924" y="11374"/>
                  </a:cubicBezTo>
                  <a:cubicBezTo>
                    <a:pt x="5924" y="11464"/>
                    <a:pt x="5978" y="11499"/>
                    <a:pt x="6058" y="11517"/>
                  </a:cubicBezTo>
                  <a:cubicBezTo>
                    <a:pt x="6147" y="11508"/>
                    <a:pt x="6201" y="11473"/>
                    <a:pt x="6210" y="11383"/>
                  </a:cubicBezTo>
                  <a:close/>
                  <a:moveTo>
                    <a:pt x="4872" y="8038"/>
                  </a:moveTo>
                  <a:cubicBezTo>
                    <a:pt x="4872" y="7949"/>
                    <a:pt x="4809" y="7886"/>
                    <a:pt x="4720" y="7886"/>
                  </a:cubicBezTo>
                  <a:cubicBezTo>
                    <a:pt x="4640" y="7886"/>
                    <a:pt x="4586" y="7940"/>
                    <a:pt x="4577" y="8029"/>
                  </a:cubicBezTo>
                  <a:cubicBezTo>
                    <a:pt x="4577" y="8109"/>
                    <a:pt x="4640" y="8172"/>
                    <a:pt x="4729" y="8172"/>
                  </a:cubicBezTo>
                  <a:cubicBezTo>
                    <a:pt x="4809" y="8172"/>
                    <a:pt x="4863" y="8118"/>
                    <a:pt x="4872" y="8038"/>
                  </a:cubicBezTo>
                  <a:close/>
                  <a:moveTo>
                    <a:pt x="5389" y="10545"/>
                  </a:moveTo>
                  <a:cubicBezTo>
                    <a:pt x="5309" y="10536"/>
                    <a:pt x="5246" y="10598"/>
                    <a:pt x="5237" y="10688"/>
                  </a:cubicBezTo>
                  <a:cubicBezTo>
                    <a:pt x="5237" y="10768"/>
                    <a:pt x="5300" y="10830"/>
                    <a:pt x="5389" y="10830"/>
                  </a:cubicBezTo>
                  <a:cubicBezTo>
                    <a:pt x="5469" y="10830"/>
                    <a:pt x="5514" y="10777"/>
                    <a:pt x="5532" y="10696"/>
                  </a:cubicBezTo>
                  <a:cubicBezTo>
                    <a:pt x="5523" y="10607"/>
                    <a:pt x="5478" y="10554"/>
                    <a:pt x="5389" y="10545"/>
                  </a:cubicBezTo>
                  <a:close/>
                  <a:moveTo>
                    <a:pt x="4586" y="10027"/>
                  </a:moveTo>
                  <a:cubicBezTo>
                    <a:pt x="4586" y="10117"/>
                    <a:pt x="4631" y="10170"/>
                    <a:pt x="4720" y="10170"/>
                  </a:cubicBezTo>
                  <a:cubicBezTo>
                    <a:pt x="4800" y="10179"/>
                    <a:pt x="4872" y="10108"/>
                    <a:pt x="4863" y="10027"/>
                  </a:cubicBezTo>
                  <a:cubicBezTo>
                    <a:pt x="4863" y="9938"/>
                    <a:pt x="4809" y="9894"/>
                    <a:pt x="4720" y="9885"/>
                  </a:cubicBezTo>
                  <a:cubicBezTo>
                    <a:pt x="4640" y="9894"/>
                    <a:pt x="4586" y="9938"/>
                    <a:pt x="4586" y="10027"/>
                  </a:cubicBezTo>
                  <a:close/>
                  <a:moveTo>
                    <a:pt x="5924" y="5371"/>
                  </a:moveTo>
                  <a:cubicBezTo>
                    <a:pt x="5924" y="5460"/>
                    <a:pt x="5978" y="5513"/>
                    <a:pt x="6067" y="5513"/>
                  </a:cubicBezTo>
                  <a:cubicBezTo>
                    <a:pt x="6147" y="5513"/>
                    <a:pt x="6219" y="5442"/>
                    <a:pt x="6210" y="5362"/>
                  </a:cubicBezTo>
                  <a:cubicBezTo>
                    <a:pt x="6201" y="5273"/>
                    <a:pt x="6147" y="5237"/>
                    <a:pt x="6058" y="5228"/>
                  </a:cubicBezTo>
                  <a:cubicBezTo>
                    <a:pt x="5978" y="5237"/>
                    <a:pt x="5924" y="5290"/>
                    <a:pt x="5924" y="5371"/>
                  </a:cubicBezTo>
                  <a:close/>
                  <a:moveTo>
                    <a:pt x="4729" y="7226"/>
                  </a:moveTo>
                  <a:cubicBezTo>
                    <a:pt x="4648" y="7226"/>
                    <a:pt x="4586" y="7289"/>
                    <a:pt x="4586" y="7369"/>
                  </a:cubicBezTo>
                  <a:cubicBezTo>
                    <a:pt x="4577" y="7458"/>
                    <a:pt x="4648" y="7521"/>
                    <a:pt x="4729" y="7512"/>
                  </a:cubicBezTo>
                  <a:cubicBezTo>
                    <a:pt x="4818" y="7512"/>
                    <a:pt x="4863" y="7458"/>
                    <a:pt x="4872" y="7369"/>
                  </a:cubicBezTo>
                  <a:cubicBezTo>
                    <a:pt x="4863" y="7289"/>
                    <a:pt x="4818" y="7235"/>
                    <a:pt x="4729" y="7226"/>
                  </a:cubicBezTo>
                  <a:close/>
                  <a:moveTo>
                    <a:pt x="6727" y="11892"/>
                  </a:moveTo>
                  <a:cubicBezTo>
                    <a:pt x="6638" y="11892"/>
                    <a:pt x="6584" y="11945"/>
                    <a:pt x="6584" y="12026"/>
                  </a:cubicBezTo>
                  <a:cubicBezTo>
                    <a:pt x="6575" y="12115"/>
                    <a:pt x="6647" y="12177"/>
                    <a:pt x="6736" y="12168"/>
                  </a:cubicBezTo>
                  <a:cubicBezTo>
                    <a:pt x="6816" y="12160"/>
                    <a:pt x="6861" y="12115"/>
                    <a:pt x="6870" y="12044"/>
                  </a:cubicBezTo>
                  <a:cubicBezTo>
                    <a:pt x="6861" y="11945"/>
                    <a:pt x="6798" y="11883"/>
                    <a:pt x="6727" y="11892"/>
                  </a:cubicBezTo>
                  <a:close/>
                  <a:moveTo>
                    <a:pt x="5523" y="6031"/>
                  </a:moveTo>
                  <a:cubicBezTo>
                    <a:pt x="5523" y="5942"/>
                    <a:pt x="5469" y="5897"/>
                    <a:pt x="5389" y="5888"/>
                  </a:cubicBezTo>
                  <a:cubicBezTo>
                    <a:pt x="5300" y="5888"/>
                    <a:pt x="5237" y="5959"/>
                    <a:pt x="5246" y="6040"/>
                  </a:cubicBezTo>
                  <a:cubicBezTo>
                    <a:pt x="5246" y="6129"/>
                    <a:pt x="5300" y="6165"/>
                    <a:pt x="5389" y="6174"/>
                  </a:cubicBezTo>
                  <a:cubicBezTo>
                    <a:pt x="5469" y="6165"/>
                    <a:pt x="5523" y="6120"/>
                    <a:pt x="5523" y="6031"/>
                  </a:cubicBezTo>
                  <a:close/>
                  <a:moveTo>
                    <a:pt x="4729" y="6575"/>
                  </a:moveTo>
                  <a:cubicBezTo>
                    <a:pt x="4640" y="6575"/>
                    <a:pt x="4586" y="6620"/>
                    <a:pt x="4586" y="6709"/>
                  </a:cubicBezTo>
                  <a:cubicBezTo>
                    <a:pt x="4586" y="6798"/>
                    <a:pt x="4640" y="6852"/>
                    <a:pt x="4720" y="6852"/>
                  </a:cubicBezTo>
                  <a:cubicBezTo>
                    <a:pt x="4809" y="6852"/>
                    <a:pt x="4854" y="6798"/>
                    <a:pt x="4872" y="6718"/>
                  </a:cubicBezTo>
                  <a:cubicBezTo>
                    <a:pt x="4863" y="6629"/>
                    <a:pt x="4818" y="6575"/>
                    <a:pt x="4729" y="6575"/>
                  </a:cubicBezTo>
                  <a:close/>
                  <a:moveTo>
                    <a:pt x="5389" y="5237"/>
                  </a:moveTo>
                  <a:cubicBezTo>
                    <a:pt x="5309" y="5228"/>
                    <a:pt x="5246" y="5281"/>
                    <a:pt x="5246" y="5371"/>
                  </a:cubicBezTo>
                  <a:cubicBezTo>
                    <a:pt x="5246" y="5451"/>
                    <a:pt x="5300" y="5504"/>
                    <a:pt x="5380" y="5504"/>
                  </a:cubicBezTo>
                  <a:cubicBezTo>
                    <a:pt x="5460" y="5513"/>
                    <a:pt x="5505" y="5460"/>
                    <a:pt x="5523" y="5371"/>
                  </a:cubicBezTo>
                  <a:cubicBezTo>
                    <a:pt x="5514" y="5299"/>
                    <a:pt x="5469" y="5237"/>
                    <a:pt x="5389" y="5237"/>
                  </a:cubicBezTo>
                  <a:close/>
                  <a:moveTo>
                    <a:pt x="4863" y="10688"/>
                  </a:moveTo>
                  <a:cubicBezTo>
                    <a:pt x="4863" y="10607"/>
                    <a:pt x="4809" y="10554"/>
                    <a:pt x="4738" y="10554"/>
                  </a:cubicBezTo>
                  <a:cubicBezTo>
                    <a:pt x="4648" y="10545"/>
                    <a:pt x="4595" y="10598"/>
                    <a:pt x="4586" y="10679"/>
                  </a:cubicBezTo>
                  <a:cubicBezTo>
                    <a:pt x="4586" y="10768"/>
                    <a:pt x="4640" y="10812"/>
                    <a:pt x="4720" y="10830"/>
                  </a:cubicBezTo>
                  <a:cubicBezTo>
                    <a:pt x="4809" y="10821"/>
                    <a:pt x="4863" y="10777"/>
                    <a:pt x="4863" y="10688"/>
                  </a:cubicBezTo>
                  <a:close/>
                  <a:moveTo>
                    <a:pt x="6584" y="4719"/>
                  </a:moveTo>
                  <a:cubicBezTo>
                    <a:pt x="6593" y="4800"/>
                    <a:pt x="6638" y="4853"/>
                    <a:pt x="6718" y="4853"/>
                  </a:cubicBezTo>
                  <a:cubicBezTo>
                    <a:pt x="6807" y="4853"/>
                    <a:pt x="6861" y="4800"/>
                    <a:pt x="6861" y="4711"/>
                  </a:cubicBezTo>
                  <a:cubicBezTo>
                    <a:pt x="6861" y="4630"/>
                    <a:pt x="6807" y="4586"/>
                    <a:pt x="6718" y="4568"/>
                  </a:cubicBezTo>
                  <a:cubicBezTo>
                    <a:pt x="6638" y="4586"/>
                    <a:pt x="6584" y="4630"/>
                    <a:pt x="6584" y="4719"/>
                  </a:cubicBezTo>
                  <a:close/>
                  <a:moveTo>
                    <a:pt x="4060" y="8547"/>
                  </a:moveTo>
                  <a:cubicBezTo>
                    <a:pt x="3979" y="8555"/>
                    <a:pt x="3935" y="8600"/>
                    <a:pt x="3926" y="8680"/>
                  </a:cubicBezTo>
                  <a:cubicBezTo>
                    <a:pt x="3926" y="8770"/>
                    <a:pt x="3979" y="8823"/>
                    <a:pt x="4060" y="8823"/>
                  </a:cubicBezTo>
                  <a:cubicBezTo>
                    <a:pt x="4149" y="8832"/>
                    <a:pt x="4194" y="8770"/>
                    <a:pt x="4211" y="8689"/>
                  </a:cubicBezTo>
                  <a:cubicBezTo>
                    <a:pt x="4194" y="8600"/>
                    <a:pt x="4149" y="8547"/>
                    <a:pt x="4060" y="8547"/>
                  </a:cubicBezTo>
                  <a:close/>
                  <a:moveTo>
                    <a:pt x="5389" y="11232"/>
                  </a:moveTo>
                  <a:cubicBezTo>
                    <a:pt x="5300" y="11232"/>
                    <a:pt x="5246" y="11285"/>
                    <a:pt x="5246" y="11366"/>
                  </a:cubicBezTo>
                  <a:cubicBezTo>
                    <a:pt x="5237" y="11455"/>
                    <a:pt x="5291" y="11508"/>
                    <a:pt x="5380" y="11508"/>
                  </a:cubicBezTo>
                  <a:cubicBezTo>
                    <a:pt x="5469" y="11517"/>
                    <a:pt x="5514" y="11455"/>
                    <a:pt x="5523" y="11374"/>
                  </a:cubicBezTo>
                  <a:cubicBezTo>
                    <a:pt x="5514" y="11294"/>
                    <a:pt x="5478" y="11232"/>
                    <a:pt x="5389" y="11232"/>
                  </a:cubicBezTo>
                  <a:close/>
                  <a:moveTo>
                    <a:pt x="5924" y="12026"/>
                  </a:moveTo>
                  <a:cubicBezTo>
                    <a:pt x="5924" y="12106"/>
                    <a:pt x="5978" y="12160"/>
                    <a:pt x="6058" y="12168"/>
                  </a:cubicBezTo>
                  <a:cubicBezTo>
                    <a:pt x="6138" y="12177"/>
                    <a:pt x="6201" y="12124"/>
                    <a:pt x="6201" y="12035"/>
                  </a:cubicBezTo>
                  <a:cubicBezTo>
                    <a:pt x="6210" y="11954"/>
                    <a:pt x="6156" y="11901"/>
                    <a:pt x="6067" y="11892"/>
                  </a:cubicBezTo>
                  <a:cubicBezTo>
                    <a:pt x="5987" y="11901"/>
                    <a:pt x="5933" y="11937"/>
                    <a:pt x="5924" y="12026"/>
                  </a:cubicBezTo>
                  <a:close/>
                  <a:moveTo>
                    <a:pt x="4060" y="7895"/>
                  </a:moveTo>
                  <a:cubicBezTo>
                    <a:pt x="3979" y="7895"/>
                    <a:pt x="3926" y="7949"/>
                    <a:pt x="3926" y="8029"/>
                  </a:cubicBezTo>
                  <a:cubicBezTo>
                    <a:pt x="3926" y="8118"/>
                    <a:pt x="3979" y="8172"/>
                    <a:pt x="4069" y="8172"/>
                  </a:cubicBezTo>
                  <a:cubicBezTo>
                    <a:pt x="4158" y="8172"/>
                    <a:pt x="4194" y="8109"/>
                    <a:pt x="4211" y="8029"/>
                  </a:cubicBezTo>
                  <a:cubicBezTo>
                    <a:pt x="4194" y="7940"/>
                    <a:pt x="4149" y="7886"/>
                    <a:pt x="4060" y="7895"/>
                  </a:cubicBezTo>
                  <a:close/>
                  <a:moveTo>
                    <a:pt x="4069" y="9233"/>
                  </a:moveTo>
                  <a:cubicBezTo>
                    <a:pt x="3979" y="9233"/>
                    <a:pt x="3926" y="9287"/>
                    <a:pt x="3926" y="9376"/>
                  </a:cubicBezTo>
                  <a:cubicBezTo>
                    <a:pt x="3926" y="9456"/>
                    <a:pt x="3979" y="9510"/>
                    <a:pt x="4060" y="9510"/>
                  </a:cubicBezTo>
                  <a:cubicBezTo>
                    <a:pt x="4149" y="9510"/>
                    <a:pt x="4194" y="9456"/>
                    <a:pt x="4202" y="9367"/>
                  </a:cubicBezTo>
                  <a:cubicBezTo>
                    <a:pt x="4194" y="9287"/>
                    <a:pt x="4149" y="9233"/>
                    <a:pt x="4069" y="9233"/>
                  </a:cubicBezTo>
                  <a:close/>
                  <a:moveTo>
                    <a:pt x="4202" y="10036"/>
                  </a:moveTo>
                  <a:cubicBezTo>
                    <a:pt x="4202" y="9956"/>
                    <a:pt x="4149" y="9903"/>
                    <a:pt x="4069" y="9894"/>
                  </a:cubicBezTo>
                  <a:cubicBezTo>
                    <a:pt x="3997" y="9885"/>
                    <a:pt x="3926" y="9956"/>
                    <a:pt x="3926" y="10027"/>
                  </a:cubicBezTo>
                  <a:cubicBezTo>
                    <a:pt x="3935" y="10117"/>
                    <a:pt x="3988" y="10152"/>
                    <a:pt x="4069" y="10170"/>
                  </a:cubicBezTo>
                  <a:cubicBezTo>
                    <a:pt x="4140" y="10161"/>
                    <a:pt x="4202" y="10117"/>
                    <a:pt x="4202" y="10036"/>
                  </a:cubicBezTo>
                  <a:close/>
                  <a:moveTo>
                    <a:pt x="6593" y="12686"/>
                  </a:moveTo>
                  <a:cubicBezTo>
                    <a:pt x="6584" y="12766"/>
                    <a:pt x="6638" y="12811"/>
                    <a:pt x="6718" y="12820"/>
                  </a:cubicBezTo>
                  <a:cubicBezTo>
                    <a:pt x="6790" y="12838"/>
                    <a:pt x="6861" y="12766"/>
                    <a:pt x="6861" y="12686"/>
                  </a:cubicBezTo>
                  <a:cubicBezTo>
                    <a:pt x="6861" y="12606"/>
                    <a:pt x="6807" y="12561"/>
                    <a:pt x="6727" y="12552"/>
                  </a:cubicBezTo>
                  <a:cubicBezTo>
                    <a:pt x="6647" y="12561"/>
                    <a:pt x="6593" y="12606"/>
                    <a:pt x="6593" y="12686"/>
                  </a:cubicBezTo>
                  <a:close/>
                  <a:moveTo>
                    <a:pt x="4729" y="5897"/>
                  </a:moveTo>
                  <a:cubicBezTo>
                    <a:pt x="4640" y="5897"/>
                    <a:pt x="4586" y="5951"/>
                    <a:pt x="4586" y="6031"/>
                  </a:cubicBezTo>
                  <a:cubicBezTo>
                    <a:pt x="4586" y="6111"/>
                    <a:pt x="4640" y="6165"/>
                    <a:pt x="4720" y="6165"/>
                  </a:cubicBezTo>
                  <a:cubicBezTo>
                    <a:pt x="4809" y="6165"/>
                    <a:pt x="4854" y="6111"/>
                    <a:pt x="4863" y="6031"/>
                  </a:cubicBezTo>
                  <a:cubicBezTo>
                    <a:pt x="4854" y="5951"/>
                    <a:pt x="4809" y="5897"/>
                    <a:pt x="4729" y="5897"/>
                  </a:cubicBezTo>
                  <a:close/>
                  <a:moveTo>
                    <a:pt x="6076" y="4577"/>
                  </a:moveTo>
                  <a:cubicBezTo>
                    <a:pt x="5996" y="4577"/>
                    <a:pt x="5942" y="4621"/>
                    <a:pt x="5933" y="4702"/>
                  </a:cubicBezTo>
                  <a:cubicBezTo>
                    <a:pt x="5924" y="4773"/>
                    <a:pt x="5996" y="4853"/>
                    <a:pt x="6067" y="4844"/>
                  </a:cubicBezTo>
                  <a:cubicBezTo>
                    <a:pt x="6147" y="4844"/>
                    <a:pt x="6192" y="4791"/>
                    <a:pt x="6201" y="4719"/>
                  </a:cubicBezTo>
                  <a:cubicBezTo>
                    <a:pt x="6192" y="4639"/>
                    <a:pt x="6156" y="4586"/>
                    <a:pt x="6076" y="4577"/>
                  </a:cubicBezTo>
                  <a:close/>
                  <a:moveTo>
                    <a:pt x="3926" y="7369"/>
                  </a:moveTo>
                  <a:cubicBezTo>
                    <a:pt x="3926" y="7458"/>
                    <a:pt x="3988" y="7512"/>
                    <a:pt x="4069" y="7512"/>
                  </a:cubicBezTo>
                  <a:cubicBezTo>
                    <a:pt x="4149" y="7503"/>
                    <a:pt x="4202" y="7449"/>
                    <a:pt x="4202" y="7369"/>
                  </a:cubicBezTo>
                  <a:cubicBezTo>
                    <a:pt x="4202" y="7289"/>
                    <a:pt x="4149" y="7244"/>
                    <a:pt x="4060" y="7235"/>
                  </a:cubicBezTo>
                  <a:cubicBezTo>
                    <a:pt x="3979" y="7244"/>
                    <a:pt x="3926" y="7289"/>
                    <a:pt x="3926" y="7369"/>
                  </a:cubicBezTo>
                  <a:close/>
                  <a:moveTo>
                    <a:pt x="4729" y="11241"/>
                  </a:moveTo>
                  <a:cubicBezTo>
                    <a:pt x="4648" y="11232"/>
                    <a:pt x="4595" y="11285"/>
                    <a:pt x="4586" y="11366"/>
                  </a:cubicBezTo>
                  <a:cubicBezTo>
                    <a:pt x="4586" y="11437"/>
                    <a:pt x="4657" y="11517"/>
                    <a:pt x="4729" y="11508"/>
                  </a:cubicBezTo>
                  <a:cubicBezTo>
                    <a:pt x="4809" y="11499"/>
                    <a:pt x="4854" y="11446"/>
                    <a:pt x="4863" y="11366"/>
                  </a:cubicBezTo>
                  <a:cubicBezTo>
                    <a:pt x="4854" y="11294"/>
                    <a:pt x="4809" y="11241"/>
                    <a:pt x="4729" y="11241"/>
                  </a:cubicBezTo>
                  <a:close/>
                  <a:moveTo>
                    <a:pt x="5246" y="12026"/>
                  </a:moveTo>
                  <a:cubicBezTo>
                    <a:pt x="5246" y="12097"/>
                    <a:pt x="5318" y="12168"/>
                    <a:pt x="5389" y="12168"/>
                  </a:cubicBezTo>
                  <a:cubicBezTo>
                    <a:pt x="5469" y="12160"/>
                    <a:pt x="5514" y="12106"/>
                    <a:pt x="5514" y="12026"/>
                  </a:cubicBezTo>
                  <a:cubicBezTo>
                    <a:pt x="5523" y="11945"/>
                    <a:pt x="5469" y="11901"/>
                    <a:pt x="5389" y="11892"/>
                  </a:cubicBezTo>
                  <a:cubicBezTo>
                    <a:pt x="5318" y="11892"/>
                    <a:pt x="5246" y="11954"/>
                    <a:pt x="5246" y="12026"/>
                  </a:cubicBezTo>
                  <a:close/>
                  <a:moveTo>
                    <a:pt x="4060" y="6584"/>
                  </a:moveTo>
                  <a:cubicBezTo>
                    <a:pt x="3988" y="6584"/>
                    <a:pt x="3935" y="6629"/>
                    <a:pt x="3935" y="6709"/>
                  </a:cubicBezTo>
                  <a:cubicBezTo>
                    <a:pt x="3935" y="6789"/>
                    <a:pt x="3979" y="6843"/>
                    <a:pt x="4069" y="6843"/>
                  </a:cubicBezTo>
                  <a:cubicBezTo>
                    <a:pt x="4149" y="6843"/>
                    <a:pt x="4194" y="6789"/>
                    <a:pt x="4202" y="6709"/>
                  </a:cubicBezTo>
                  <a:cubicBezTo>
                    <a:pt x="4185" y="6629"/>
                    <a:pt x="4140" y="6575"/>
                    <a:pt x="4060" y="6584"/>
                  </a:cubicBezTo>
                  <a:close/>
                  <a:moveTo>
                    <a:pt x="4729" y="5246"/>
                  </a:moveTo>
                  <a:cubicBezTo>
                    <a:pt x="4648" y="5237"/>
                    <a:pt x="4595" y="5290"/>
                    <a:pt x="4595" y="5371"/>
                  </a:cubicBezTo>
                  <a:cubicBezTo>
                    <a:pt x="4595" y="5442"/>
                    <a:pt x="4640" y="5496"/>
                    <a:pt x="4720" y="5504"/>
                  </a:cubicBezTo>
                  <a:cubicBezTo>
                    <a:pt x="4800" y="5504"/>
                    <a:pt x="4845" y="5451"/>
                    <a:pt x="4854" y="5371"/>
                  </a:cubicBezTo>
                  <a:cubicBezTo>
                    <a:pt x="4845" y="5299"/>
                    <a:pt x="4809" y="5246"/>
                    <a:pt x="4729" y="5246"/>
                  </a:cubicBezTo>
                  <a:close/>
                  <a:moveTo>
                    <a:pt x="6067" y="12561"/>
                  </a:moveTo>
                  <a:cubicBezTo>
                    <a:pt x="5987" y="12561"/>
                    <a:pt x="5933" y="12615"/>
                    <a:pt x="5933" y="12695"/>
                  </a:cubicBezTo>
                  <a:cubicBezTo>
                    <a:pt x="5942" y="12775"/>
                    <a:pt x="5996" y="12820"/>
                    <a:pt x="6076" y="12820"/>
                  </a:cubicBezTo>
                  <a:cubicBezTo>
                    <a:pt x="6147" y="12811"/>
                    <a:pt x="6192" y="12757"/>
                    <a:pt x="6201" y="12686"/>
                  </a:cubicBezTo>
                  <a:cubicBezTo>
                    <a:pt x="6183" y="12606"/>
                    <a:pt x="6147" y="12561"/>
                    <a:pt x="6067" y="12561"/>
                  </a:cubicBezTo>
                  <a:close/>
                  <a:moveTo>
                    <a:pt x="4069" y="10563"/>
                  </a:moveTo>
                  <a:cubicBezTo>
                    <a:pt x="3988" y="10554"/>
                    <a:pt x="3935" y="10607"/>
                    <a:pt x="3935" y="10688"/>
                  </a:cubicBezTo>
                  <a:cubicBezTo>
                    <a:pt x="3935" y="10768"/>
                    <a:pt x="3988" y="10821"/>
                    <a:pt x="4078" y="10821"/>
                  </a:cubicBezTo>
                  <a:cubicBezTo>
                    <a:pt x="4149" y="10812"/>
                    <a:pt x="4194" y="10759"/>
                    <a:pt x="4194" y="10688"/>
                  </a:cubicBezTo>
                  <a:cubicBezTo>
                    <a:pt x="4185" y="10607"/>
                    <a:pt x="4149" y="10563"/>
                    <a:pt x="4069" y="10563"/>
                  </a:cubicBezTo>
                  <a:close/>
                  <a:moveTo>
                    <a:pt x="6593" y="4024"/>
                  </a:moveTo>
                  <a:cubicBezTo>
                    <a:pt x="6593" y="4113"/>
                    <a:pt x="6647" y="4157"/>
                    <a:pt x="6727" y="4157"/>
                  </a:cubicBezTo>
                  <a:cubicBezTo>
                    <a:pt x="6807" y="4157"/>
                    <a:pt x="6861" y="4104"/>
                    <a:pt x="6852" y="4024"/>
                  </a:cubicBezTo>
                  <a:cubicBezTo>
                    <a:pt x="6852" y="3943"/>
                    <a:pt x="6798" y="3908"/>
                    <a:pt x="6727" y="3899"/>
                  </a:cubicBezTo>
                  <a:cubicBezTo>
                    <a:pt x="6647" y="3908"/>
                    <a:pt x="6593" y="3952"/>
                    <a:pt x="6593" y="4024"/>
                  </a:cubicBezTo>
                  <a:close/>
                  <a:moveTo>
                    <a:pt x="5389" y="4586"/>
                  </a:moveTo>
                  <a:cubicBezTo>
                    <a:pt x="5309" y="4577"/>
                    <a:pt x="5255" y="4630"/>
                    <a:pt x="5255" y="4711"/>
                  </a:cubicBezTo>
                  <a:cubicBezTo>
                    <a:pt x="5255" y="4782"/>
                    <a:pt x="5300" y="4835"/>
                    <a:pt x="5371" y="4844"/>
                  </a:cubicBezTo>
                  <a:cubicBezTo>
                    <a:pt x="5460" y="4844"/>
                    <a:pt x="5505" y="4800"/>
                    <a:pt x="5514" y="4711"/>
                  </a:cubicBezTo>
                  <a:cubicBezTo>
                    <a:pt x="5505" y="4639"/>
                    <a:pt x="5469" y="4586"/>
                    <a:pt x="5389" y="4586"/>
                  </a:cubicBezTo>
                  <a:close/>
                  <a:moveTo>
                    <a:pt x="3417" y="8555"/>
                  </a:moveTo>
                  <a:cubicBezTo>
                    <a:pt x="3337" y="8555"/>
                    <a:pt x="3284" y="8600"/>
                    <a:pt x="3275" y="8689"/>
                  </a:cubicBezTo>
                  <a:cubicBezTo>
                    <a:pt x="3275" y="8761"/>
                    <a:pt x="3319" y="8814"/>
                    <a:pt x="3400" y="8814"/>
                  </a:cubicBezTo>
                  <a:cubicBezTo>
                    <a:pt x="3480" y="8823"/>
                    <a:pt x="3524" y="8770"/>
                    <a:pt x="3542" y="8689"/>
                  </a:cubicBezTo>
                  <a:cubicBezTo>
                    <a:pt x="3533" y="8618"/>
                    <a:pt x="3489" y="8564"/>
                    <a:pt x="3417" y="8555"/>
                  </a:cubicBezTo>
                  <a:close/>
                  <a:moveTo>
                    <a:pt x="3400" y="8154"/>
                  </a:moveTo>
                  <a:cubicBezTo>
                    <a:pt x="3471" y="8163"/>
                    <a:pt x="3524" y="8118"/>
                    <a:pt x="3533" y="8038"/>
                  </a:cubicBezTo>
                  <a:cubicBezTo>
                    <a:pt x="3533" y="7958"/>
                    <a:pt x="3498" y="7913"/>
                    <a:pt x="3417" y="7904"/>
                  </a:cubicBezTo>
                  <a:cubicBezTo>
                    <a:pt x="3337" y="7904"/>
                    <a:pt x="3292" y="7940"/>
                    <a:pt x="3284" y="8020"/>
                  </a:cubicBezTo>
                  <a:cubicBezTo>
                    <a:pt x="3284" y="8100"/>
                    <a:pt x="3319" y="8145"/>
                    <a:pt x="3400" y="8154"/>
                  </a:cubicBezTo>
                  <a:close/>
                  <a:moveTo>
                    <a:pt x="4069" y="5906"/>
                  </a:moveTo>
                  <a:cubicBezTo>
                    <a:pt x="3988" y="5906"/>
                    <a:pt x="3944" y="5951"/>
                    <a:pt x="3944" y="6031"/>
                  </a:cubicBezTo>
                  <a:cubicBezTo>
                    <a:pt x="3944" y="6111"/>
                    <a:pt x="3988" y="6156"/>
                    <a:pt x="4069" y="6156"/>
                  </a:cubicBezTo>
                  <a:cubicBezTo>
                    <a:pt x="4149" y="6156"/>
                    <a:pt x="4185" y="6111"/>
                    <a:pt x="4194" y="6031"/>
                  </a:cubicBezTo>
                  <a:cubicBezTo>
                    <a:pt x="4185" y="5951"/>
                    <a:pt x="4149" y="5906"/>
                    <a:pt x="4069" y="5906"/>
                  </a:cubicBezTo>
                  <a:close/>
                  <a:moveTo>
                    <a:pt x="3533" y="9376"/>
                  </a:moveTo>
                  <a:cubicBezTo>
                    <a:pt x="3533" y="9296"/>
                    <a:pt x="3489" y="9251"/>
                    <a:pt x="3408" y="9251"/>
                  </a:cubicBezTo>
                  <a:cubicBezTo>
                    <a:pt x="3328" y="9242"/>
                    <a:pt x="3284" y="9287"/>
                    <a:pt x="3284" y="9367"/>
                  </a:cubicBezTo>
                  <a:cubicBezTo>
                    <a:pt x="3284" y="9448"/>
                    <a:pt x="3328" y="9492"/>
                    <a:pt x="3408" y="9501"/>
                  </a:cubicBezTo>
                  <a:cubicBezTo>
                    <a:pt x="3489" y="9492"/>
                    <a:pt x="3533" y="9448"/>
                    <a:pt x="3533" y="9376"/>
                  </a:cubicBezTo>
                  <a:close/>
                  <a:moveTo>
                    <a:pt x="4854" y="12035"/>
                  </a:moveTo>
                  <a:cubicBezTo>
                    <a:pt x="4854" y="11954"/>
                    <a:pt x="4809" y="11910"/>
                    <a:pt x="4729" y="11910"/>
                  </a:cubicBezTo>
                  <a:cubicBezTo>
                    <a:pt x="4648" y="11901"/>
                    <a:pt x="4604" y="11945"/>
                    <a:pt x="4604" y="12026"/>
                  </a:cubicBezTo>
                  <a:cubicBezTo>
                    <a:pt x="4595" y="12106"/>
                    <a:pt x="4648" y="12151"/>
                    <a:pt x="4729" y="12160"/>
                  </a:cubicBezTo>
                  <a:cubicBezTo>
                    <a:pt x="4800" y="12151"/>
                    <a:pt x="4845" y="12115"/>
                    <a:pt x="4854" y="12035"/>
                  </a:cubicBezTo>
                  <a:close/>
                  <a:moveTo>
                    <a:pt x="6067" y="3908"/>
                  </a:moveTo>
                  <a:cubicBezTo>
                    <a:pt x="5987" y="3908"/>
                    <a:pt x="5942" y="3952"/>
                    <a:pt x="5942" y="4024"/>
                  </a:cubicBezTo>
                  <a:cubicBezTo>
                    <a:pt x="5942" y="4104"/>
                    <a:pt x="5987" y="4157"/>
                    <a:pt x="6067" y="4157"/>
                  </a:cubicBezTo>
                  <a:cubicBezTo>
                    <a:pt x="6138" y="4157"/>
                    <a:pt x="6183" y="4113"/>
                    <a:pt x="6192" y="4033"/>
                  </a:cubicBezTo>
                  <a:cubicBezTo>
                    <a:pt x="6192" y="3952"/>
                    <a:pt x="6147" y="3908"/>
                    <a:pt x="6067" y="3908"/>
                  </a:cubicBezTo>
                  <a:close/>
                  <a:moveTo>
                    <a:pt x="3284" y="7369"/>
                  </a:moveTo>
                  <a:cubicBezTo>
                    <a:pt x="3284" y="7449"/>
                    <a:pt x="3328" y="7494"/>
                    <a:pt x="3408" y="7494"/>
                  </a:cubicBezTo>
                  <a:cubicBezTo>
                    <a:pt x="3480" y="7494"/>
                    <a:pt x="3533" y="7458"/>
                    <a:pt x="3533" y="7378"/>
                  </a:cubicBezTo>
                  <a:cubicBezTo>
                    <a:pt x="3533" y="7298"/>
                    <a:pt x="3489" y="7253"/>
                    <a:pt x="3408" y="7244"/>
                  </a:cubicBezTo>
                  <a:cubicBezTo>
                    <a:pt x="3328" y="7253"/>
                    <a:pt x="3284" y="7289"/>
                    <a:pt x="3284" y="7369"/>
                  </a:cubicBezTo>
                  <a:close/>
                  <a:moveTo>
                    <a:pt x="5264" y="12686"/>
                  </a:moveTo>
                  <a:cubicBezTo>
                    <a:pt x="5264" y="12757"/>
                    <a:pt x="5300" y="12802"/>
                    <a:pt x="5371" y="12811"/>
                  </a:cubicBezTo>
                  <a:cubicBezTo>
                    <a:pt x="5451" y="12820"/>
                    <a:pt x="5505" y="12775"/>
                    <a:pt x="5505" y="12695"/>
                  </a:cubicBezTo>
                  <a:cubicBezTo>
                    <a:pt x="5514" y="12615"/>
                    <a:pt x="5469" y="12570"/>
                    <a:pt x="5380" y="12561"/>
                  </a:cubicBezTo>
                  <a:cubicBezTo>
                    <a:pt x="5309" y="12570"/>
                    <a:pt x="5264" y="12606"/>
                    <a:pt x="5264" y="12686"/>
                  </a:cubicBezTo>
                  <a:close/>
                  <a:moveTo>
                    <a:pt x="3400" y="9911"/>
                  </a:moveTo>
                  <a:cubicBezTo>
                    <a:pt x="3328" y="9911"/>
                    <a:pt x="3284" y="9956"/>
                    <a:pt x="3284" y="10027"/>
                  </a:cubicBezTo>
                  <a:cubicBezTo>
                    <a:pt x="3284" y="10108"/>
                    <a:pt x="3328" y="10152"/>
                    <a:pt x="3408" y="10152"/>
                  </a:cubicBezTo>
                  <a:cubicBezTo>
                    <a:pt x="3489" y="10152"/>
                    <a:pt x="3524" y="10108"/>
                    <a:pt x="3533" y="10027"/>
                  </a:cubicBezTo>
                  <a:cubicBezTo>
                    <a:pt x="3524" y="9947"/>
                    <a:pt x="3480" y="9903"/>
                    <a:pt x="3400" y="9911"/>
                  </a:cubicBezTo>
                  <a:close/>
                  <a:moveTo>
                    <a:pt x="4060" y="11250"/>
                  </a:moveTo>
                  <a:cubicBezTo>
                    <a:pt x="3988" y="11250"/>
                    <a:pt x="3944" y="11294"/>
                    <a:pt x="3944" y="11366"/>
                  </a:cubicBezTo>
                  <a:cubicBezTo>
                    <a:pt x="3944" y="11446"/>
                    <a:pt x="3988" y="11490"/>
                    <a:pt x="4069" y="11490"/>
                  </a:cubicBezTo>
                  <a:cubicBezTo>
                    <a:pt x="4149" y="11490"/>
                    <a:pt x="4185" y="11446"/>
                    <a:pt x="4194" y="11366"/>
                  </a:cubicBezTo>
                  <a:cubicBezTo>
                    <a:pt x="4185" y="11294"/>
                    <a:pt x="4140" y="11250"/>
                    <a:pt x="4060" y="11250"/>
                  </a:cubicBezTo>
                  <a:close/>
                  <a:moveTo>
                    <a:pt x="6602" y="13346"/>
                  </a:moveTo>
                  <a:cubicBezTo>
                    <a:pt x="6602" y="13417"/>
                    <a:pt x="6638" y="13462"/>
                    <a:pt x="6718" y="13471"/>
                  </a:cubicBezTo>
                  <a:cubicBezTo>
                    <a:pt x="6790" y="13471"/>
                    <a:pt x="6843" y="13435"/>
                    <a:pt x="6843" y="13355"/>
                  </a:cubicBezTo>
                  <a:cubicBezTo>
                    <a:pt x="6852" y="13275"/>
                    <a:pt x="6807" y="13230"/>
                    <a:pt x="6727" y="13221"/>
                  </a:cubicBezTo>
                  <a:cubicBezTo>
                    <a:pt x="6647" y="13230"/>
                    <a:pt x="6602" y="13266"/>
                    <a:pt x="6602" y="13346"/>
                  </a:cubicBezTo>
                  <a:close/>
                  <a:moveTo>
                    <a:pt x="5264" y="4033"/>
                  </a:moveTo>
                  <a:cubicBezTo>
                    <a:pt x="5264" y="4104"/>
                    <a:pt x="5309" y="4148"/>
                    <a:pt x="5380" y="4148"/>
                  </a:cubicBezTo>
                  <a:cubicBezTo>
                    <a:pt x="5460" y="4148"/>
                    <a:pt x="5505" y="4104"/>
                    <a:pt x="5505" y="4024"/>
                  </a:cubicBezTo>
                  <a:cubicBezTo>
                    <a:pt x="5496" y="3943"/>
                    <a:pt x="5451" y="3917"/>
                    <a:pt x="5380" y="3908"/>
                  </a:cubicBezTo>
                  <a:cubicBezTo>
                    <a:pt x="5309" y="3917"/>
                    <a:pt x="5264" y="3961"/>
                    <a:pt x="5264" y="4033"/>
                  </a:cubicBezTo>
                  <a:close/>
                  <a:moveTo>
                    <a:pt x="3524" y="6031"/>
                  </a:moveTo>
                  <a:cubicBezTo>
                    <a:pt x="3524" y="5959"/>
                    <a:pt x="3489" y="5915"/>
                    <a:pt x="3408" y="5915"/>
                  </a:cubicBezTo>
                  <a:cubicBezTo>
                    <a:pt x="3328" y="5906"/>
                    <a:pt x="3284" y="5959"/>
                    <a:pt x="3292" y="6040"/>
                  </a:cubicBezTo>
                  <a:cubicBezTo>
                    <a:pt x="3292" y="6111"/>
                    <a:pt x="3337" y="6147"/>
                    <a:pt x="3408" y="6147"/>
                  </a:cubicBezTo>
                  <a:cubicBezTo>
                    <a:pt x="3480" y="6147"/>
                    <a:pt x="3524" y="6102"/>
                    <a:pt x="3524" y="6031"/>
                  </a:cubicBezTo>
                  <a:close/>
                  <a:moveTo>
                    <a:pt x="4060" y="11910"/>
                  </a:moveTo>
                  <a:cubicBezTo>
                    <a:pt x="3988" y="11910"/>
                    <a:pt x="3944" y="11954"/>
                    <a:pt x="3944" y="12026"/>
                  </a:cubicBezTo>
                  <a:cubicBezTo>
                    <a:pt x="3944" y="12106"/>
                    <a:pt x="3997" y="12151"/>
                    <a:pt x="4078" y="12151"/>
                  </a:cubicBezTo>
                  <a:cubicBezTo>
                    <a:pt x="4149" y="12142"/>
                    <a:pt x="4185" y="12097"/>
                    <a:pt x="4185" y="12026"/>
                  </a:cubicBezTo>
                  <a:cubicBezTo>
                    <a:pt x="4176" y="11954"/>
                    <a:pt x="4140" y="11910"/>
                    <a:pt x="4060" y="11910"/>
                  </a:cubicBezTo>
                  <a:close/>
                  <a:moveTo>
                    <a:pt x="6727" y="3256"/>
                  </a:moveTo>
                  <a:cubicBezTo>
                    <a:pt x="6647" y="3256"/>
                    <a:pt x="6602" y="3292"/>
                    <a:pt x="6602" y="3372"/>
                  </a:cubicBezTo>
                  <a:cubicBezTo>
                    <a:pt x="6602" y="3453"/>
                    <a:pt x="6656" y="3497"/>
                    <a:pt x="6736" y="3488"/>
                  </a:cubicBezTo>
                  <a:cubicBezTo>
                    <a:pt x="6807" y="3488"/>
                    <a:pt x="6843" y="3444"/>
                    <a:pt x="6843" y="3363"/>
                  </a:cubicBezTo>
                  <a:cubicBezTo>
                    <a:pt x="6834" y="3292"/>
                    <a:pt x="6798" y="3247"/>
                    <a:pt x="6727" y="3256"/>
                  </a:cubicBezTo>
                  <a:close/>
                  <a:moveTo>
                    <a:pt x="4729" y="12570"/>
                  </a:moveTo>
                  <a:cubicBezTo>
                    <a:pt x="4657" y="12570"/>
                    <a:pt x="4604" y="12606"/>
                    <a:pt x="4604" y="12686"/>
                  </a:cubicBezTo>
                  <a:cubicBezTo>
                    <a:pt x="4604" y="12766"/>
                    <a:pt x="4648" y="12802"/>
                    <a:pt x="4720" y="12811"/>
                  </a:cubicBezTo>
                  <a:cubicBezTo>
                    <a:pt x="4800" y="12811"/>
                    <a:pt x="4836" y="12766"/>
                    <a:pt x="4845" y="12686"/>
                  </a:cubicBezTo>
                  <a:cubicBezTo>
                    <a:pt x="4845" y="12623"/>
                    <a:pt x="4809" y="12570"/>
                    <a:pt x="4729" y="12570"/>
                  </a:cubicBezTo>
                  <a:close/>
                  <a:moveTo>
                    <a:pt x="3284" y="10688"/>
                  </a:moveTo>
                  <a:cubicBezTo>
                    <a:pt x="3284" y="10768"/>
                    <a:pt x="3328" y="10812"/>
                    <a:pt x="3408" y="10812"/>
                  </a:cubicBezTo>
                  <a:cubicBezTo>
                    <a:pt x="3489" y="10812"/>
                    <a:pt x="3524" y="10768"/>
                    <a:pt x="3524" y="10688"/>
                  </a:cubicBezTo>
                  <a:cubicBezTo>
                    <a:pt x="3533" y="10607"/>
                    <a:pt x="3480" y="10572"/>
                    <a:pt x="3408" y="10563"/>
                  </a:cubicBezTo>
                  <a:cubicBezTo>
                    <a:pt x="3328" y="10572"/>
                    <a:pt x="3284" y="10607"/>
                    <a:pt x="3284" y="10688"/>
                  </a:cubicBezTo>
                  <a:close/>
                  <a:moveTo>
                    <a:pt x="4069" y="5255"/>
                  </a:moveTo>
                  <a:cubicBezTo>
                    <a:pt x="3988" y="5255"/>
                    <a:pt x="3944" y="5299"/>
                    <a:pt x="3944" y="5380"/>
                  </a:cubicBezTo>
                  <a:cubicBezTo>
                    <a:pt x="3944" y="5451"/>
                    <a:pt x="3988" y="5496"/>
                    <a:pt x="4069" y="5496"/>
                  </a:cubicBezTo>
                  <a:cubicBezTo>
                    <a:pt x="4149" y="5496"/>
                    <a:pt x="4185" y="5442"/>
                    <a:pt x="4185" y="5371"/>
                  </a:cubicBezTo>
                  <a:cubicBezTo>
                    <a:pt x="4185" y="5290"/>
                    <a:pt x="4140" y="5255"/>
                    <a:pt x="4069" y="5255"/>
                  </a:cubicBezTo>
                  <a:close/>
                  <a:moveTo>
                    <a:pt x="4604" y="4702"/>
                  </a:moveTo>
                  <a:cubicBezTo>
                    <a:pt x="4595" y="4782"/>
                    <a:pt x="4640" y="4826"/>
                    <a:pt x="4720" y="4835"/>
                  </a:cubicBezTo>
                  <a:cubicBezTo>
                    <a:pt x="4800" y="4835"/>
                    <a:pt x="4845" y="4791"/>
                    <a:pt x="4845" y="4711"/>
                  </a:cubicBezTo>
                  <a:cubicBezTo>
                    <a:pt x="4845" y="4639"/>
                    <a:pt x="4800" y="4595"/>
                    <a:pt x="4729" y="4595"/>
                  </a:cubicBezTo>
                  <a:cubicBezTo>
                    <a:pt x="4657" y="4595"/>
                    <a:pt x="4613" y="4630"/>
                    <a:pt x="4604" y="4702"/>
                  </a:cubicBezTo>
                  <a:close/>
                  <a:moveTo>
                    <a:pt x="5942" y="13337"/>
                  </a:moveTo>
                  <a:cubicBezTo>
                    <a:pt x="5942" y="13417"/>
                    <a:pt x="5978" y="13462"/>
                    <a:pt x="6058" y="13471"/>
                  </a:cubicBezTo>
                  <a:cubicBezTo>
                    <a:pt x="6138" y="13471"/>
                    <a:pt x="6183" y="13426"/>
                    <a:pt x="6183" y="13346"/>
                  </a:cubicBezTo>
                  <a:cubicBezTo>
                    <a:pt x="6183" y="13275"/>
                    <a:pt x="6147" y="13230"/>
                    <a:pt x="6067" y="13221"/>
                  </a:cubicBezTo>
                  <a:cubicBezTo>
                    <a:pt x="5996" y="13230"/>
                    <a:pt x="5951" y="13257"/>
                    <a:pt x="5942" y="13337"/>
                  </a:cubicBezTo>
                  <a:close/>
                  <a:moveTo>
                    <a:pt x="3408" y="6593"/>
                  </a:moveTo>
                  <a:cubicBezTo>
                    <a:pt x="3328" y="6593"/>
                    <a:pt x="3284" y="6637"/>
                    <a:pt x="3284" y="6718"/>
                  </a:cubicBezTo>
                  <a:cubicBezTo>
                    <a:pt x="3292" y="6789"/>
                    <a:pt x="3328" y="6834"/>
                    <a:pt x="3408" y="6834"/>
                  </a:cubicBezTo>
                  <a:cubicBezTo>
                    <a:pt x="3489" y="6834"/>
                    <a:pt x="3524" y="6789"/>
                    <a:pt x="3533" y="6709"/>
                  </a:cubicBezTo>
                  <a:cubicBezTo>
                    <a:pt x="3524" y="6637"/>
                    <a:pt x="3480" y="6593"/>
                    <a:pt x="3408" y="6593"/>
                  </a:cubicBezTo>
                  <a:close/>
                  <a:moveTo>
                    <a:pt x="2722" y="7913"/>
                  </a:moveTo>
                  <a:cubicBezTo>
                    <a:pt x="2650" y="7913"/>
                    <a:pt x="2606" y="7958"/>
                    <a:pt x="2606" y="8029"/>
                  </a:cubicBezTo>
                  <a:cubicBezTo>
                    <a:pt x="2606" y="8100"/>
                    <a:pt x="2650" y="8145"/>
                    <a:pt x="2722" y="8145"/>
                  </a:cubicBezTo>
                  <a:cubicBezTo>
                    <a:pt x="2802" y="8145"/>
                    <a:pt x="2838" y="8100"/>
                    <a:pt x="2846" y="8029"/>
                  </a:cubicBezTo>
                  <a:cubicBezTo>
                    <a:pt x="2838" y="7958"/>
                    <a:pt x="2802" y="7913"/>
                    <a:pt x="2722" y="7913"/>
                  </a:cubicBezTo>
                  <a:close/>
                  <a:moveTo>
                    <a:pt x="2606" y="8680"/>
                  </a:moveTo>
                  <a:cubicBezTo>
                    <a:pt x="2606" y="8761"/>
                    <a:pt x="2650" y="8805"/>
                    <a:pt x="2722" y="8805"/>
                  </a:cubicBezTo>
                  <a:cubicBezTo>
                    <a:pt x="2793" y="8805"/>
                    <a:pt x="2838" y="8770"/>
                    <a:pt x="2846" y="8689"/>
                  </a:cubicBezTo>
                  <a:cubicBezTo>
                    <a:pt x="2846" y="8618"/>
                    <a:pt x="2802" y="8582"/>
                    <a:pt x="2730" y="8573"/>
                  </a:cubicBezTo>
                  <a:cubicBezTo>
                    <a:pt x="2659" y="8573"/>
                    <a:pt x="2615" y="8609"/>
                    <a:pt x="2606" y="8680"/>
                  </a:cubicBezTo>
                  <a:close/>
                  <a:moveTo>
                    <a:pt x="2838" y="10027"/>
                  </a:moveTo>
                  <a:cubicBezTo>
                    <a:pt x="2838" y="9956"/>
                    <a:pt x="2802" y="9920"/>
                    <a:pt x="2730" y="9911"/>
                  </a:cubicBezTo>
                  <a:cubicBezTo>
                    <a:pt x="2659" y="9911"/>
                    <a:pt x="2615" y="9956"/>
                    <a:pt x="2606" y="10027"/>
                  </a:cubicBezTo>
                  <a:cubicBezTo>
                    <a:pt x="2606" y="10099"/>
                    <a:pt x="2650" y="10134"/>
                    <a:pt x="2722" y="10152"/>
                  </a:cubicBezTo>
                  <a:cubicBezTo>
                    <a:pt x="2793" y="10143"/>
                    <a:pt x="2838" y="10099"/>
                    <a:pt x="2838" y="10027"/>
                  </a:cubicBezTo>
                  <a:close/>
                  <a:moveTo>
                    <a:pt x="4720" y="3917"/>
                  </a:moveTo>
                  <a:cubicBezTo>
                    <a:pt x="4657" y="3917"/>
                    <a:pt x="4613" y="3961"/>
                    <a:pt x="4613" y="4024"/>
                  </a:cubicBezTo>
                  <a:cubicBezTo>
                    <a:pt x="4604" y="4095"/>
                    <a:pt x="4648" y="4148"/>
                    <a:pt x="4720" y="4148"/>
                  </a:cubicBezTo>
                  <a:cubicBezTo>
                    <a:pt x="4800" y="4148"/>
                    <a:pt x="4836" y="4104"/>
                    <a:pt x="4845" y="4033"/>
                  </a:cubicBezTo>
                  <a:cubicBezTo>
                    <a:pt x="4836" y="3961"/>
                    <a:pt x="4791" y="3917"/>
                    <a:pt x="4720" y="3917"/>
                  </a:cubicBezTo>
                  <a:close/>
                  <a:moveTo>
                    <a:pt x="2838" y="7360"/>
                  </a:moveTo>
                  <a:cubicBezTo>
                    <a:pt x="2838" y="7298"/>
                    <a:pt x="2793" y="7253"/>
                    <a:pt x="2730" y="7253"/>
                  </a:cubicBezTo>
                  <a:cubicBezTo>
                    <a:pt x="2650" y="7253"/>
                    <a:pt x="2606" y="7298"/>
                    <a:pt x="2606" y="7369"/>
                  </a:cubicBezTo>
                  <a:cubicBezTo>
                    <a:pt x="2615" y="7449"/>
                    <a:pt x="2659" y="7485"/>
                    <a:pt x="2730" y="7494"/>
                  </a:cubicBezTo>
                  <a:cubicBezTo>
                    <a:pt x="2802" y="7476"/>
                    <a:pt x="2846" y="7440"/>
                    <a:pt x="2838" y="7360"/>
                  </a:cubicBezTo>
                  <a:close/>
                  <a:moveTo>
                    <a:pt x="3382" y="11259"/>
                  </a:moveTo>
                  <a:cubicBezTo>
                    <a:pt x="3310" y="11259"/>
                    <a:pt x="3275" y="11294"/>
                    <a:pt x="3266" y="11366"/>
                  </a:cubicBezTo>
                  <a:cubicBezTo>
                    <a:pt x="3266" y="11437"/>
                    <a:pt x="3310" y="11482"/>
                    <a:pt x="3382" y="11490"/>
                  </a:cubicBezTo>
                  <a:cubicBezTo>
                    <a:pt x="3453" y="11490"/>
                    <a:pt x="3489" y="11446"/>
                    <a:pt x="3507" y="11366"/>
                  </a:cubicBezTo>
                  <a:cubicBezTo>
                    <a:pt x="3489" y="11303"/>
                    <a:pt x="3453" y="11250"/>
                    <a:pt x="3382" y="11259"/>
                  </a:cubicBezTo>
                  <a:close/>
                  <a:moveTo>
                    <a:pt x="6843" y="14033"/>
                  </a:moveTo>
                  <a:cubicBezTo>
                    <a:pt x="6843" y="13953"/>
                    <a:pt x="6798" y="13908"/>
                    <a:pt x="6718" y="13917"/>
                  </a:cubicBezTo>
                  <a:cubicBezTo>
                    <a:pt x="6656" y="13917"/>
                    <a:pt x="6611" y="13962"/>
                    <a:pt x="6611" y="14024"/>
                  </a:cubicBezTo>
                  <a:cubicBezTo>
                    <a:pt x="6602" y="14095"/>
                    <a:pt x="6656" y="14140"/>
                    <a:pt x="6727" y="14149"/>
                  </a:cubicBezTo>
                  <a:cubicBezTo>
                    <a:pt x="6790" y="14140"/>
                    <a:pt x="6843" y="14104"/>
                    <a:pt x="6843" y="14033"/>
                  </a:cubicBezTo>
                  <a:close/>
                  <a:moveTo>
                    <a:pt x="2739" y="6602"/>
                  </a:moveTo>
                  <a:cubicBezTo>
                    <a:pt x="2659" y="6593"/>
                    <a:pt x="2615" y="6637"/>
                    <a:pt x="2615" y="6709"/>
                  </a:cubicBezTo>
                  <a:cubicBezTo>
                    <a:pt x="2606" y="6771"/>
                    <a:pt x="2650" y="6816"/>
                    <a:pt x="2713" y="6825"/>
                  </a:cubicBezTo>
                  <a:cubicBezTo>
                    <a:pt x="2784" y="6834"/>
                    <a:pt x="2829" y="6789"/>
                    <a:pt x="2838" y="6718"/>
                  </a:cubicBezTo>
                  <a:cubicBezTo>
                    <a:pt x="2838" y="6655"/>
                    <a:pt x="2802" y="6602"/>
                    <a:pt x="2739" y="6602"/>
                  </a:cubicBezTo>
                  <a:close/>
                  <a:moveTo>
                    <a:pt x="2730" y="9251"/>
                  </a:moveTo>
                  <a:cubicBezTo>
                    <a:pt x="2650" y="9251"/>
                    <a:pt x="2606" y="9296"/>
                    <a:pt x="2606" y="9367"/>
                  </a:cubicBezTo>
                  <a:cubicBezTo>
                    <a:pt x="2606" y="9439"/>
                    <a:pt x="2650" y="9483"/>
                    <a:pt x="2722" y="9492"/>
                  </a:cubicBezTo>
                  <a:cubicBezTo>
                    <a:pt x="2793" y="9492"/>
                    <a:pt x="2838" y="9448"/>
                    <a:pt x="2846" y="9376"/>
                  </a:cubicBezTo>
                  <a:cubicBezTo>
                    <a:pt x="2838" y="9305"/>
                    <a:pt x="2802" y="9251"/>
                    <a:pt x="2730" y="9251"/>
                  </a:cubicBezTo>
                  <a:close/>
                  <a:moveTo>
                    <a:pt x="5264" y="13346"/>
                  </a:moveTo>
                  <a:cubicBezTo>
                    <a:pt x="5264" y="13426"/>
                    <a:pt x="5309" y="13462"/>
                    <a:pt x="5389" y="13462"/>
                  </a:cubicBezTo>
                  <a:cubicBezTo>
                    <a:pt x="5460" y="13462"/>
                    <a:pt x="5505" y="13417"/>
                    <a:pt x="5505" y="13346"/>
                  </a:cubicBezTo>
                  <a:cubicBezTo>
                    <a:pt x="5496" y="13275"/>
                    <a:pt x="5451" y="13239"/>
                    <a:pt x="5380" y="13230"/>
                  </a:cubicBezTo>
                  <a:cubicBezTo>
                    <a:pt x="5309" y="13239"/>
                    <a:pt x="5264" y="13275"/>
                    <a:pt x="5264" y="13346"/>
                  </a:cubicBezTo>
                  <a:close/>
                  <a:moveTo>
                    <a:pt x="4060" y="4595"/>
                  </a:moveTo>
                  <a:cubicBezTo>
                    <a:pt x="3988" y="4603"/>
                    <a:pt x="3953" y="4648"/>
                    <a:pt x="3953" y="4711"/>
                  </a:cubicBezTo>
                  <a:cubicBezTo>
                    <a:pt x="3953" y="4782"/>
                    <a:pt x="3997" y="4826"/>
                    <a:pt x="4069" y="4826"/>
                  </a:cubicBezTo>
                  <a:cubicBezTo>
                    <a:pt x="4140" y="4826"/>
                    <a:pt x="4176" y="4782"/>
                    <a:pt x="4185" y="4702"/>
                  </a:cubicBezTo>
                  <a:cubicBezTo>
                    <a:pt x="4167" y="4639"/>
                    <a:pt x="4131" y="4595"/>
                    <a:pt x="4060" y="4595"/>
                  </a:cubicBezTo>
                  <a:close/>
                  <a:moveTo>
                    <a:pt x="3408" y="5255"/>
                  </a:moveTo>
                  <a:cubicBezTo>
                    <a:pt x="3337" y="5255"/>
                    <a:pt x="3292" y="5299"/>
                    <a:pt x="3292" y="5371"/>
                  </a:cubicBezTo>
                  <a:cubicBezTo>
                    <a:pt x="3292" y="5442"/>
                    <a:pt x="3337" y="5487"/>
                    <a:pt x="3400" y="5487"/>
                  </a:cubicBezTo>
                  <a:cubicBezTo>
                    <a:pt x="3471" y="5496"/>
                    <a:pt x="3516" y="5442"/>
                    <a:pt x="3524" y="5380"/>
                  </a:cubicBezTo>
                  <a:cubicBezTo>
                    <a:pt x="3516" y="5299"/>
                    <a:pt x="3480" y="5255"/>
                    <a:pt x="3408" y="5255"/>
                  </a:cubicBezTo>
                  <a:close/>
                  <a:moveTo>
                    <a:pt x="6058" y="3256"/>
                  </a:moveTo>
                  <a:cubicBezTo>
                    <a:pt x="5987" y="3256"/>
                    <a:pt x="5942" y="3301"/>
                    <a:pt x="5951" y="3372"/>
                  </a:cubicBezTo>
                  <a:cubicBezTo>
                    <a:pt x="5951" y="3453"/>
                    <a:pt x="5996" y="3488"/>
                    <a:pt x="6067" y="3488"/>
                  </a:cubicBezTo>
                  <a:cubicBezTo>
                    <a:pt x="6147" y="3488"/>
                    <a:pt x="6183" y="3444"/>
                    <a:pt x="6183" y="3363"/>
                  </a:cubicBezTo>
                  <a:cubicBezTo>
                    <a:pt x="6174" y="3292"/>
                    <a:pt x="6138" y="3247"/>
                    <a:pt x="6058" y="3256"/>
                  </a:cubicBezTo>
                  <a:close/>
                  <a:moveTo>
                    <a:pt x="5496" y="3372"/>
                  </a:moveTo>
                  <a:cubicBezTo>
                    <a:pt x="5496" y="3301"/>
                    <a:pt x="5451" y="3256"/>
                    <a:pt x="5380" y="3256"/>
                  </a:cubicBezTo>
                  <a:cubicBezTo>
                    <a:pt x="5318" y="3256"/>
                    <a:pt x="5273" y="3301"/>
                    <a:pt x="5273" y="3372"/>
                  </a:cubicBezTo>
                  <a:cubicBezTo>
                    <a:pt x="5273" y="3444"/>
                    <a:pt x="5318" y="3479"/>
                    <a:pt x="5389" y="3488"/>
                  </a:cubicBezTo>
                  <a:cubicBezTo>
                    <a:pt x="5451" y="3479"/>
                    <a:pt x="5496" y="3444"/>
                    <a:pt x="5496" y="3372"/>
                  </a:cubicBezTo>
                  <a:close/>
                  <a:moveTo>
                    <a:pt x="2615" y="10688"/>
                  </a:moveTo>
                  <a:cubicBezTo>
                    <a:pt x="2615" y="10759"/>
                    <a:pt x="2659" y="10804"/>
                    <a:pt x="2722" y="10804"/>
                  </a:cubicBezTo>
                  <a:cubicBezTo>
                    <a:pt x="2793" y="10804"/>
                    <a:pt x="2838" y="10759"/>
                    <a:pt x="2838" y="10688"/>
                  </a:cubicBezTo>
                  <a:cubicBezTo>
                    <a:pt x="2838" y="10616"/>
                    <a:pt x="2793" y="10581"/>
                    <a:pt x="2722" y="10572"/>
                  </a:cubicBezTo>
                  <a:cubicBezTo>
                    <a:pt x="2659" y="10581"/>
                    <a:pt x="2615" y="10625"/>
                    <a:pt x="2615" y="10688"/>
                  </a:cubicBezTo>
                  <a:close/>
                  <a:moveTo>
                    <a:pt x="3400" y="4603"/>
                  </a:moveTo>
                  <a:cubicBezTo>
                    <a:pt x="3337" y="4603"/>
                    <a:pt x="3301" y="4648"/>
                    <a:pt x="3301" y="4711"/>
                  </a:cubicBezTo>
                  <a:cubicBezTo>
                    <a:pt x="3292" y="4782"/>
                    <a:pt x="3337" y="4826"/>
                    <a:pt x="3408" y="4826"/>
                  </a:cubicBezTo>
                  <a:cubicBezTo>
                    <a:pt x="3480" y="4826"/>
                    <a:pt x="3516" y="4773"/>
                    <a:pt x="3516" y="4711"/>
                  </a:cubicBezTo>
                  <a:cubicBezTo>
                    <a:pt x="3507" y="4639"/>
                    <a:pt x="3471" y="4603"/>
                    <a:pt x="3400" y="4603"/>
                  </a:cubicBezTo>
                  <a:close/>
                  <a:moveTo>
                    <a:pt x="4069" y="13239"/>
                  </a:moveTo>
                  <a:cubicBezTo>
                    <a:pt x="4006" y="13239"/>
                    <a:pt x="3962" y="13284"/>
                    <a:pt x="3962" y="13346"/>
                  </a:cubicBezTo>
                  <a:cubicBezTo>
                    <a:pt x="3962" y="13408"/>
                    <a:pt x="3997" y="13453"/>
                    <a:pt x="4060" y="13453"/>
                  </a:cubicBezTo>
                  <a:cubicBezTo>
                    <a:pt x="4131" y="13453"/>
                    <a:pt x="4167" y="13417"/>
                    <a:pt x="4176" y="13346"/>
                  </a:cubicBezTo>
                  <a:cubicBezTo>
                    <a:pt x="4167" y="13284"/>
                    <a:pt x="4131" y="13239"/>
                    <a:pt x="4069" y="13239"/>
                  </a:cubicBezTo>
                  <a:close/>
                  <a:moveTo>
                    <a:pt x="4738" y="13239"/>
                  </a:moveTo>
                  <a:cubicBezTo>
                    <a:pt x="4666" y="13230"/>
                    <a:pt x="4622" y="13275"/>
                    <a:pt x="4613" y="13337"/>
                  </a:cubicBezTo>
                  <a:cubicBezTo>
                    <a:pt x="4604" y="13408"/>
                    <a:pt x="4648" y="13453"/>
                    <a:pt x="4720" y="13462"/>
                  </a:cubicBezTo>
                  <a:cubicBezTo>
                    <a:pt x="4791" y="13462"/>
                    <a:pt x="4827" y="13417"/>
                    <a:pt x="4836" y="13355"/>
                  </a:cubicBezTo>
                  <a:cubicBezTo>
                    <a:pt x="4836" y="13284"/>
                    <a:pt x="4800" y="13239"/>
                    <a:pt x="4738" y="13239"/>
                  </a:cubicBezTo>
                  <a:close/>
                  <a:moveTo>
                    <a:pt x="3953" y="12686"/>
                  </a:moveTo>
                  <a:cubicBezTo>
                    <a:pt x="3953" y="12757"/>
                    <a:pt x="3997" y="12802"/>
                    <a:pt x="4069" y="12802"/>
                  </a:cubicBezTo>
                  <a:cubicBezTo>
                    <a:pt x="4140" y="12802"/>
                    <a:pt x="4176" y="12757"/>
                    <a:pt x="4176" y="12695"/>
                  </a:cubicBezTo>
                  <a:cubicBezTo>
                    <a:pt x="4185" y="12615"/>
                    <a:pt x="4131" y="12579"/>
                    <a:pt x="4060" y="12570"/>
                  </a:cubicBezTo>
                  <a:cubicBezTo>
                    <a:pt x="3997" y="12579"/>
                    <a:pt x="3953" y="12615"/>
                    <a:pt x="3953" y="12686"/>
                  </a:cubicBezTo>
                  <a:moveTo>
                    <a:pt x="5951" y="14024"/>
                  </a:moveTo>
                  <a:cubicBezTo>
                    <a:pt x="5951" y="14095"/>
                    <a:pt x="5996" y="14140"/>
                    <a:pt x="6067" y="14140"/>
                  </a:cubicBezTo>
                  <a:cubicBezTo>
                    <a:pt x="6138" y="14149"/>
                    <a:pt x="6183" y="14095"/>
                    <a:pt x="6183" y="14024"/>
                  </a:cubicBezTo>
                  <a:cubicBezTo>
                    <a:pt x="6183" y="13962"/>
                    <a:pt x="6129" y="13926"/>
                    <a:pt x="6067" y="13917"/>
                  </a:cubicBezTo>
                  <a:cubicBezTo>
                    <a:pt x="6004" y="13917"/>
                    <a:pt x="5960" y="13953"/>
                    <a:pt x="5951" y="14024"/>
                  </a:cubicBezTo>
                  <a:moveTo>
                    <a:pt x="3498" y="12035"/>
                  </a:moveTo>
                  <a:cubicBezTo>
                    <a:pt x="3498" y="11963"/>
                    <a:pt x="3453" y="11919"/>
                    <a:pt x="3382" y="11919"/>
                  </a:cubicBezTo>
                  <a:cubicBezTo>
                    <a:pt x="3310" y="11919"/>
                    <a:pt x="3275" y="11963"/>
                    <a:pt x="3275" y="12035"/>
                  </a:cubicBezTo>
                  <a:cubicBezTo>
                    <a:pt x="3275" y="12097"/>
                    <a:pt x="3319" y="12133"/>
                    <a:pt x="3382" y="12142"/>
                  </a:cubicBezTo>
                  <a:cubicBezTo>
                    <a:pt x="3444" y="12133"/>
                    <a:pt x="3498" y="12097"/>
                    <a:pt x="3498" y="12035"/>
                  </a:cubicBezTo>
                  <a:close/>
                  <a:moveTo>
                    <a:pt x="2838" y="6031"/>
                  </a:moveTo>
                  <a:cubicBezTo>
                    <a:pt x="2838" y="5968"/>
                    <a:pt x="2793" y="5924"/>
                    <a:pt x="2730" y="5915"/>
                  </a:cubicBezTo>
                  <a:cubicBezTo>
                    <a:pt x="2659" y="5915"/>
                    <a:pt x="2615" y="5959"/>
                    <a:pt x="2615" y="6031"/>
                  </a:cubicBezTo>
                  <a:cubicBezTo>
                    <a:pt x="2615" y="6102"/>
                    <a:pt x="2659" y="6138"/>
                    <a:pt x="2722" y="6147"/>
                  </a:cubicBezTo>
                  <a:cubicBezTo>
                    <a:pt x="2793" y="6138"/>
                    <a:pt x="2838" y="6102"/>
                    <a:pt x="2838" y="6031"/>
                  </a:cubicBezTo>
                  <a:close/>
                  <a:moveTo>
                    <a:pt x="4060" y="3917"/>
                  </a:moveTo>
                  <a:cubicBezTo>
                    <a:pt x="3997" y="3925"/>
                    <a:pt x="3953" y="3970"/>
                    <a:pt x="3953" y="4033"/>
                  </a:cubicBezTo>
                  <a:cubicBezTo>
                    <a:pt x="3953" y="4095"/>
                    <a:pt x="3997" y="4140"/>
                    <a:pt x="4069" y="4140"/>
                  </a:cubicBezTo>
                  <a:cubicBezTo>
                    <a:pt x="4131" y="4140"/>
                    <a:pt x="4167" y="4095"/>
                    <a:pt x="4176" y="4024"/>
                  </a:cubicBezTo>
                  <a:cubicBezTo>
                    <a:pt x="4167" y="3961"/>
                    <a:pt x="4131" y="3917"/>
                    <a:pt x="4060" y="3917"/>
                  </a:cubicBezTo>
                  <a:close/>
                  <a:moveTo>
                    <a:pt x="4613" y="3372"/>
                  </a:moveTo>
                  <a:cubicBezTo>
                    <a:pt x="4613" y="3435"/>
                    <a:pt x="4657" y="3479"/>
                    <a:pt x="4720" y="3479"/>
                  </a:cubicBezTo>
                  <a:cubicBezTo>
                    <a:pt x="4782" y="3488"/>
                    <a:pt x="4836" y="3444"/>
                    <a:pt x="4836" y="3372"/>
                  </a:cubicBezTo>
                  <a:cubicBezTo>
                    <a:pt x="4836" y="3310"/>
                    <a:pt x="4791" y="3274"/>
                    <a:pt x="4720" y="3256"/>
                  </a:cubicBezTo>
                  <a:cubicBezTo>
                    <a:pt x="4657" y="3274"/>
                    <a:pt x="4613" y="3301"/>
                    <a:pt x="4613" y="3372"/>
                  </a:cubicBezTo>
                  <a:close/>
                  <a:moveTo>
                    <a:pt x="5380" y="13917"/>
                  </a:moveTo>
                  <a:cubicBezTo>
                    <a:pt x="5318" y="13917"/>
                    <a:pt x="5273" y="13962"/>
                    <a:pt x="5273" y="14033"/>
                  </a:cubicBezTo>
                  <a:cubicBezTo>
                    <a:pt x="5273" y="14095"/>
                    <a:pt x="5318" y="14140"/>
                    <a:pt x="5380" y="14140"/>
                  </a:cubicBezTo>
                  <a:cubicBezTo>
                    <a:pt x="5442" y="14140"/>
                    <a:pt x="5487" y="14095"/>
                    <a:pt x="5496" y="14033"/>
                  </a:cubicBezTo>
                  <a:cubicBezTo>
                    <a:pt x="5487" y="13962"/>
                    <a:pt x="5451" y="13917"/>
                    <a:pt x="5380" y="13917"/>
                  </a:cubicBezTo>
                  <a:close/>
                  <a:moveTo>
                    <a:pt x="6834" y="14693"/>
                  </a:moveTo>
                  <a:cubicBezTo>
                    <a:pt x="6834" y="14622"/>
                    <a:pt x="6790" y="14577"/>
                    <a:pt x="6727" y="14577"/>
                  </a:cubicBezTo>
                  <a:cubicBezTo>
                    <a:pt x="6656" y="14586"/>
                    <a:pt x="6611" y="14631"/>
                    <a:pt x="6620" y="14693"/>
                  </a:cubicBezTo>
                  <a:cubicBezTo>
                    <a:pt x="6620" y="14756"/>
                    <a:pt x="6665" y="14791"/>
                    <a:pt x="6727" y="14800"/>
                  </a:cubicBezTo>
                  <a:cubicBezTo>
                    <a:pt x="6790" y="14791"/>
                    <a:pt x="6834" y="14756"/>
                    <a:pt x="6834" y="14693"/>
                  </a:cubicBezTo>
                  <a:close/>
                  <a:moveTo>
                    <a:pt x="2061" y="7476"/>
                  </a:moveTo>
                  <a:cubicBezTo>
                    <a:pt x="2133" y="7476"/>
                    <a:pt x="2177" y="7440"/>
                    <a:pt x="2177" y="7369"/>
                  </a:cubicBezTo>
                  <a:cubicBezTo>
                    <a:pt x="2168" y="7298"/>
                    <a:pt x="2124" y="7262"/>
                    <a:pt x="2061" y="7262"/>
                  </a:cubicBezTo>
                  <a:cubicBezTo>
                    <a:pt x="1999" y="7271"/>
                    <a:pt x="1963" y="7315"/>
                    <a:pt x="1954" y="7369"/>
                  </a:cubicBezTo>
                  <a:cubicBezTo>
                    <a:pt x="1963" y="7431"/>
                    <a:pt x="1999" y="7476"/>
                    <a:pt x="2061" y="7476"/>
                  </a:cubicBezTo>
                  <a:close/>
                  <a:moveTo>
                    <a:pt x="6727" y="2596"/>
                  </a:moveTo>
                  <a:cubicBezTo>
                    <a:pt x="6665" y="2596"/>
                    <a:pt x="6611" y="2641"/>
                    <a:pt x="6611" y="2703"/>
                  </a:cubicBezTo>
                  <a:cubicBezTo>
                    <a:pt x="6611" y="2784"/>
                    <a:pt x="6656" y="2828"/>
                    <a:pt x="6727" y="2828"/>
                  </a:cubicBezTo>
                  <a:cubicBezTo>
                    <a:pt x="6798" y="2828"/>
                    <a:pt x="6834" y="2775"/>
                    <a:pt x="6843" y="2712"/>
                  </a:cubicBezTo>
                  <a:cubicBezTo>
                    <a:pt x="6834" y="2650"/>
                    <a:pt x="6798" y="2605"/>
                    <a:pt x="6727" y="2596"/>
                  </a:cubicBezTo>
                  <a:close/>
                  <a:moveTo>
                    <a:pt x="18" y="10688"/>
                  </a:moveTo>
                  <a:cubicBezTo>
                    <a:pt x="18" y="10723"/>
                    <a:pt x="36" y="10741"/>
                    <a:pt x="72" y="10741"/>
                  </a:cubicBezTo>
                  <a:cubicBezTo>
                    <a:pt x="108" y="10741"/>
                    <a:pt x="117" y="10714"/>
                    <a:pt x="117" y="10688"/>
                  </a:cubicBezTo>
                  <a:cubicBezTo>
                    <a:pt x="117" y="10652"/>
                    <a:pt x="99" y="10634"/>
                    <a:pt x="63" y="10634"/>
                  </a:cubicBezTo>
                  <a:cubicBezTo>
                    <a:pt x="36" y="10643"/>
                    <a:pt x="18" y="10652"/>
                    <a:pt x="18" y="10688"/>
                  </a:cubicBezTo>
                  <a:close/>
                  <a:moveTo>
                    <a:pt x="117" y="11366"/>
                  </a:moveTo>
                  <a:cubicBezTo>
                    <a:pt x="108" y="11339"/>
                    <a:pt x="99" y="11321"/>
                    <a:pt x="72" y="11321"/>
                  </a:cubicBezTo>
                  <a:cubicBezTo>
                    <a:pt x="36" y="11321"/>
                    <a:pt x="18" y="11339"/>
                    <a:pt x="18" y="11374"/>
                  </a:cubicBezTo>
                  <a:cubicBezTo>
                    <a:pt x="18" y="11401"/>
                    <a:pt x="36" y="11419"/>
                    <a:pt x="63" y="11419"/>
                  </a:cubicBezTo>
                  <a:cubicBezTo>
                    <a:pt x="99" y="11419"/>
                    <a:pt x="117" y="11401"/>
                    <a:pt x="117" y="11366"/>
                  </a:cubicBezTo>
                  <a:close/>
                  <a:moveTo>
                    <a:pt x="1357" y="3372"/>
                  </a:moveTo>
                  <a:cubicBezTo>
                    <a:pt x="1357" y="3408"/>
                    <a:pt x="1374" y="3426"/>
                    <a:pt x="1410" y="3426"/>
                  </a:cubicBezTo>
                  <a:cubicBezTo>
                    <a:pt x="1446" y="3417"/>
                    <a:pt x="1464" y="3399"/>
                    <a:pt x="1455" y="3363"/>
                  </a:cubicBezTo>
                  <a:cubicBezTo>
                    <a:pt x="1455" y="3337"/>
                    <a:pt x="1437" y="3319"/>
                    <a:pt x="1410" y="3319"/>
                  </a:cubicBezTo>
                  <a:cubicBezTo>
                    <a:pt x="1374" y="3319"/>
                    <a:pt x="1357" y="3337"/>
                    <a:pt x="1357" y="3372"/>
                  </a:cubicBezTo>
                  <a:close/>
                  <a:moveTo>
                    <a:pt x="5380" y="16638"/>
                  </a:moveTo>
                  <a:cubicBezTo>
                    <a:pt x="5353" y="16638"/>
                    <a:pt x="5335" y="16656"/>
                    <a:pt x="5335" y="16682"/>
                  </a:cubicBezTo>
                  <a:cubicBezTo>
                    <a:pt x="5335" y="16709"/>
                    <a:pt x="5344" y="16736"/>
                    <a:pt x="5380" y="16736"/>
                  </a:cubicBezTo>
                  <a:cubicBezTo>
                    <a:pt x="5416" y="16736"/>
                    <a:pt x="5434" y="16718"/>
                    <a:pt x="5434" y="16691"/>
                  </a:cubicBezTo>
                  <a:cubicBezTo>
                    <a:pt x="5434" y="16656"/>
                    <a:pt x="5416" y="16638"/>
                    <a:pt x="5380" y="16638"/>
                  </a:cubicBezTo>
                  <a:close/>
                  <a:moveTo>
                    <a:pt x="2017" y="2703"/>
                  </a:moveTo>
                  <a:cubicBezTo>
                    <a:pt x="2008" y="2739"/>
                    <a:pt x="2026" y="2757"/>
                    <a:pt x="2052" y="2766"/>
                  </a:cubicBezTo>
                  <a:cubicBezTo>
                    <a:pt x="2088" y="2766"/>
                    <a:pt x="2115" y="2757"/>
                    <a:pt x="2115" y="2712"/>
                  </a:cubicBezTo>
                  <a:cubicBezTo>
                    <a:pt x="2115" y="2685"/>
                    <a:pt x="2106" y="2668"/>
                    <a:pt x="2070" y="2659"/>
                  </a:cubicBezTo>
                  <a:cubicBezTo>
                    <a:pt x="2044" y="2659"/>
                    <a:pt x="2017" y="2677"/>
                    <a:pt x="2017" y="2703"/>
                  </a:cubicBezTo>
                  <a:close/>
                  <a:moveTo>
                    <a:pt x="6112" y="54"/>
                  </a:moveTo>
                  <a:cubicBezTo>
                    <a:pt x="6112" y="27"/>
                    <a:pt x="6103" y="9"/>
                    <a:pt x="6076" y="9"/>
                  </a:cubicBezTo>
                  <a:cubicBezTo>
                    <a:pt x="6040" y="0"/>
                    <a:pt x="6022" y="18"/>
                    <a:pt x="6022" y="54"/>
                  </a:cubicBezTo>
                  <a:cubicBezTo>
                    <a:pt x="6013" y="81"/>
                    <a:pt x="6031" y="98"/>
                    <a:pt x="6067" y="98"/>
                  </a:cubicBezTo>
                  <a:cubicBezTo>
                    <a:pt x="6094" y="98"/>
                    <a:pt x="6112" y="81"/>
                    <a:pt x="6112" y="54"/>
                  </a:cubicBezTo>
                  <a:close/>
                  <a:moveTo>
                    <a:pt x="6727" y="0"/>
                  </a:moveTo>
                  <a:cubicBezTo>
                    <a:pt x="6700" y="0"/>
                    <a:pt x="6674" y="9"/>
                    <a:pt x="6674" y="45"/>
                  </a:cubicBezTo>
                  <a:cubicBezTo>
                    <a:pt x="6674" y="81"/>
                    <a:pt x="6682" y="107"/>
                    <a:pt x="6727" y="107"/>
                  </a:cubicBezTo>
                  <a:cubicBezTo>
                    <a:pt x="6754" y="107"/>
                    <a:pt x="6772" y="89"/>
                    <a:pt x="6781" y="54"/>
                  </a:cubicBezTo>
                  <a:cubicBezTo>
                    <a:pt x="6772" y="27"/>
                    <a:pt x="6763" y="9"/>
                    <a:pt x="6727" y="0"/>
                  </a:cubicBezTo>
                  <a:close/>
                  <a:moveTo>
                    <a:pt x="72" y="5977"/>
                  </a:moveTo>
                  <a:cubicBezTo>
                    <a:pt x="45" y="5977"/>
                    <a:pt x="18" y="5986"/>
                    <a:pt x="18" y="6022"/>
                  </a:cubicBezTo>
                  <a:cubicBezTo>
                    <a:pt x="10" y="6058"/>
                    <a:pt x="27" y="6075"/>
                    <a:pt x="63" y="6084"/>
                  </a:cubicBezTo>
                  <a:cubicBezTo>
                    <a:pt x="99" y="6084"/>
                    <a:pt x="117" y="6067"/>
                    <a:pt x="117" y="6031"/>
                  </a:cubicBezTo>
                  <a:cubicBezTo>
                    <a:pt x="117" y="6004"/>
                    <a:pt x="108" y="5986"/>
                    <a:pt x="72" y="5977"/>
                  </a:cubicBezTo>
                  <a:close/>
                  <a:moveTo>
                    <a:pt x="777" y="12695"/>
                  </a:moveTo>
                  <a:cubicBezTo>
                    <a:pt x="777" y="12668"/>
                    <a:pt x="768" y="12641"/>
                    <a:pt x="732" y="12641"/>
                  </a:cubicBezTo>
                  <a:cubicBezTo>
                    <a:pt x="696" y="12632"/>
                    <a:pt x="679" y="12650"/>
                    <a:pt x="670" y="12686"/>
                  </a:cubicBezTo>
                  <a:cubicBezTo>
                    <a:pt x="670" y="12722"/>
                    <a:pt x="688" y="12739"/>
                    <a:pt x="723" y="12739"/>
                  </a:cubicBezTo>
                  <a:cubicBezTo>
                    <a:pt x="750" y="12739"/>
                    <a:pt x="777" y="12730"/>
                    <a:pt x="777" y="12695"/>
                  </a:cubicBezTo>
                  <a:close/>
                  <a:moveTo>
                    <a:pt x="4720" y="767"/>
                  </a:moveTo>
                  <a:cubicBezTo>
                    <a:pt x="4764" y="767"/>
                    <a:pt x="4782" y="741"/>
                    <a:pt x="4773" y="705"/>
                  </a:cubicBezTo>
                  <a:cubicBezTo>
                    <a:pt x="4773" y="678"/>
                    <a:pt x="4756" y="660"/>
                    <a:pt x="4720" y="660"/>
                  </a:cubicBezTo>
                  <a:cubicBezTo>
                    <a:pt x="4693" y="660"/>
                    <a:pt x="4675" y="687"/>
                    <a:pt x="4675" y="714"/>
                  </a:cubicBezTo>
                  <a:cubicBezTo>
                    <a:pt x="4675" y="750"/>
                    <a:pt x="4693" y="767"/>
                    <a:pt x="4720" y="767"/>
                  </a:cubicBezTo>
                  <a:close/>
                  <a:moveTo>
                    <a:pt x="2061" y="14738"/>
                  </a:moveTo>
                  <a:cubicBezTo>
                    <a:pt x="2088" y="14738"/>
                    <a:pt x="2106" y="14720"/>
                    <a:pt x="2115" y="14702"/>
                  </a:cubicBezTo>
                  <a:cubicBezTo>
                    <a:pt x="2115" y="14666"/>
                    <a:pt x="2106" y="14649"/>
                    <a:pt x="2070" y="14640"/>
                  </a:cubicBezTo>
                  <a:cubicBezTo>
                    <a:pt x="2044" y="14640"/>
                    <a:pt x="2026" y="14649"/>
                    <a:pt x="2017" y="14684"/>
                  </a:cubicBezTo>
                  <a:cubicBezTo>
                    <a:pt x="2017" y="14711"/>
                    <a:pt x="2035" y="14738"/>
                    <a:pt x="2061" y="14738"/>
                  </a:cubicBezTo>
                  <a:close/>
                  <a:moveTo>
                    <a:pt x="2730" y="1999"/>
                  </a:moveTo>
                  <a:cubicBezTo>
                    <a:pt x="2704" y="1999"/>
                    <a:pt x="2677" y="2016"/>
                    <a:pt x="2677" y="2043"/>
                  </a:cubicBezTo>
                  <a:cubicBezTo>
                    <a:pt x="2668" y="2079"/>
                    <a:pt x="2686" y="2106"/>
                    <a:pt x="2722" y="2106"/>
                  </a:cubicBezTo>
                  <a:cubicBezTo>
                    <a:pt x="2757" y="2106"/>
                    <a:pt x="2775" y="2088"/>
                    <a:pt x="2775" y="2061"/>
                  </a:cubicBezTo>
                  <a:cubicBezTo>
                    <a:pt x="2775" y="2025"/>
                    <a:pt x="2766" y="2007"/>
                    <a:pt x="2730" y="1999"/>
                  </a:cubicBezTo>
                  <a:close/>
                  <a:moveTo>
                    <a:pt x="4069" y="15978"/>
                  </a:moveTo>
                  <a:cubicBezTo>
                    <a:pt x="4042" y="15978"/>
                    <a:pt x="4015" y="15987"/>
                    <a:pt x="4015" y="16022"/>
                  </a:cubicBezTo>
                  <a:cubicBezTo>
                    <a:pt x="4015" y="16058"/>
                    <a:pt x="4024" y="16076"/>
                    <a:pt x="4069" y="16085"/>
                  </a:cubicBezTo>
                  <a:cubicBezTo>
                    <a:pt x="4095" y="16085"/>
                    <a:pt x="4113" y="16067"/>
                    <a:pt x="4122" y="16031"/>
                  </a:cubicBezTo>
                  <a:cubicBezTo>
                    <a:pt x="4122" y="16004"/>
                    <a:pt x="4104" y="15978"/>
                    <a:pt x="4069" y="15978"/>
                  </a:cubicBezTo>
                  <a:close/>
                  <a:moveTo>
                    <a:pt x="3453" y="1374"/>
                  </a:moveTo>
                  <a:cubicBezTo>
                    <a:pt x="3453" y="1347"/>
                    <a:pt x="3444" y="1329"/>
                    <a:pt x="3417" y="1329"/>
                  </a:cubicBezTo>
                  <a:cubicBezTo>
                    <a:pt x="3391" y="1321"/>
                    <a:pt x="3364" y="1329"/>
                    <a:pt x="3364" y="1365"/>
                  </a:cubicBezTo>
                  <a:cubicBezTo>
                    <a:pt x="3355" y="1392"/>
                    <a:pt x="3373" y="1419"/>
                    <a:pt x="3400" y="1419"/>
                  </a:cubicBezTo>
                  <a:cubicBezTo>
                    <a:pt x="3435" y="1419"/>
                    <a:pt x="3453" y="1410"/>
                    <a:pt x="3453" y="1374"/>
                  </a:cubicBezTo>
                  <a:close/>
                  <a:moveTo>
                    <a:pt x="72" y="6655"/>
                  </a:moveTo>
                  <a:cubicBezTo>
                    <a:pt x="36" y="6646"/>
                    <a:pt x="10" y="6673"/>
                    <a:pt x="10" y="6709"/>
                  </a:cubicBezTo>
                  <a:cubicBezTo>
                    <a:pt x="1" y="6744"/>
                    <a:pt x="27" y="6771"/>
                    <a:pt x="72" y="6771"/>
                  </a:cubicBezTo>
                  <a:cubicBezTo>
                    <a:pt x="99" y="6771"/>
                    <a:pt x="126" y="6744"/>
                    <a:pt x="126" y="6709"/>
                  </a:cubicBezTo>
                  <a:cubicBezTo>
                    <a:pt x="126" y="6682"/>
                    <a:pt x="108" y="6655"/>
                    <a:pt x="72" y="6655"/>
                  </a:cubicBezTo>
                  <a:close/>
                  <a:moveTo>
                    <a:pt x="3391" y="15291"/>
                  </a:moveTo>
                  <a:cubicBezTo>
                    <a:pt x="3355" y="15282"/>
                    <a:pt x="3328" y="15300"/>
                    <a:pt x="3328" y="15335"/>
                  </a:cubicBezTo>
                  <a:cubicBezTo>
                    <a:pt x="3319" y="15380"/>
                    <a:pt x="3346" y="15407"/>
                    <a:pt x="3382" y="15407"/>
                  </a:cubicBezTo>
                  <a:cubicBezTo>
                    <a:pt x="3417" y="15407"/>
                    <a:pt x="3435" y="15389"/>
                    <a:pt x="3444" y="15353"/>
                  </a:cubicBezTo>
                  <a:cubicBezTo>
                    <a:pt x="3444" y="15318"/>
                    <a:pt x="3426" y="15291"/>
                    <a:pt x="3391" y="15291"/>
                  </a:cubicBezTo>
                  <a:close/>
                  <a:moveTo>
                    <a:pt x="126" y="10036"/>
                  </a:moveTo>
                  <a:cubicBezTo>
                    <a:pt x="134" y="10001"/>
                    <a:pt x="108" y="9974"/>
                    <a:pt x="72" y="9974"/>
                  </a:cubicBezTo>
                  <a:cubicBezTo>
                    <a:pt x="36" y="9965"/>
                    <a:pt x="10" y="9992"/>
                    <a:pt x="10" y="10027"/>
                  </a:cubicBezTo>
                  <a:cubicBezTo>
                    <a:pt x="10" y="10063"/>
                    <a:pt x="27" y="10081"/>
                    <a:pt x="72" y="10090"/>
                  </a:cubicBezTo>
                  <a:cubicBezTo>
                    <a:pt x="99" y="10090"/>
                    <a:pt x="126" y="10072"/>
                    <a:pt x="126" y="10036"/>
                  </a:cubicBezTo>
                  <a:close/>
                  <a:moveTo>
                    <a:pt x="661" y="4711"/>
                  </a:moveTo>
                  <a:cubicBezTo>
                    <a:pt x="670" y="4755"/>
                    <a:pt x="696" y="4782"/>
                    <a:pt x="732" y="4773"/>
                  </a:cubicBezTo>
                  <a:cubicBezTo>
                    <a:pt x="768" y="4764"/>
                    <a:pt x="786" y="4746"/>
                    <a:pt x="786" y="4711"/>
                  </a:cubicBezTo>
                  <a:cubicBezTo>
                    <a:pt x="777" y="4675"/>
                    <a:pt x="759" y="4657"/>
                    <a:pt x="723" y="4648"/>
                  </a:cubicBezTo>
                  <a:cubicBezTo>
                    <a:pt x="688" y="4657"/>
                    <a:pt x="661" y="4675"/>
                    <a:pt x="661" y="4711"/>
                  </a:cubicBezTo>
                  <a:close/>
                  <a:moveTo>
                    <a:pt x="1410" y="13284"/>
                  </a:moveTo>
                  <a:cubicBezTo>
                    <a:pt x="1374" y="13284"/>
                    <a:pt x="1357" y="13301"/>
                    <a:pt x="1348" y="13337"/>
                  </a:cubicBezTo>
                  <a:cubicBezTo>
                    <a:pt x="1339" y="13382"/>
                    <a:pt x="1366" y="13408"/>
                    <a:pt x="1410" y="13408"/>
                  </a:cubicBezTo>
                  <a:cubicBezTo>
                    <a:pt x="1446" y="13408"/>
                    <a:pt x="1464" y="13382"/>
                    <a:pt x="1473" y="13346"/>
                  </a:cubicBezTo>
                  <a:cubicBezTo>
                    <a:pt x="1464" y="13319"/>
                    <a:pt x="1446" y="13293"/>
                    <a:pt x="1410" y="13284"/>
                  </a:cubicBezTo>
                  <a:close/>
                  <a:moveTo>
                    <a:pt x="6129" y="16682"/>
                  </a:moveTo>
                  <a:cubicBezTo>
                    <a:pt x="6120" y="16647"/>
                    <a:pt x="6094" y="16620"/>
                    <a:pt x="6058" y="16629"/>
                  </a:cubicBezTo>
                  <a:cubicBezTo>
                    <a:pt x="6022" y="16638"/>
                    <a:pt x="6004" y="16665"/>
                    <a:pt x="6004" y="16700"/>
                  </a:cubicBezTo>
                  <a:cubicBezTo>
                    <a:pt x="6013" y="16727"/>
                    <a:pt x="6031" y="16745"/>
                    <a:pt x="6067" y="16754"/>
                  </a:cubicBezTo>
                  <a:cubicBezTo>
                    <a:pt x="6103" y="16745"/>
                    <a:pt x="6129" y="16718"/>
                    <a:pt x="6129" y="16682"/>
                  </a:cubicBezTo>
                  <a:close/>
                  <a:moveTo>
                    <a:pt x="2722" y="2784"/>
                  </a:moveTo>
                  <a:cubicBezTo>
                    <a:pt x="2766" y="2784"/>
                    <a:pt x="2793" y="2766"/>
                    <a:pt x="2793" y="2721"/>
                  </a:cubicBezTo>
                  <a:cubicBezTo>
                    <a:pt x="2802" y="2677"/>
                    <a:pt x="2784" y="2650"/>
                    <a:pt x="2730" y="2641"/>
                  </a:cubicBezTo>
                  <a:cubicBezTo>
                    <a:pt x="2686" y="2641"/>
                    <a:pt x="2659" y="2659"/>
                    <a:pt x="2650" y="2712"/>
                  </a:cubicBezTo>
                  <a:cubicBezTo>
                    <a:pt x="2659" y="2748"/>
                    <a:pt x="2677" y="2784"/>
                    <a:pt x="2722" y="2784"/>
                  </a:cubicBezTo>
                  <a:close/>
                  <a:moveTo>
                    <a:pt x="1" y="9376"/>
                  </a:moveTo>
                  <a:cubicBezTo>
                    <a:pt x="1" y="9412"/>
                    <a:pt x="27" y="9439"/>
                    <a:pt x="72" y="9439"/>
                  </a:cubicBezTo>
                  <a:cubicBezTo>
                    <a:pt x="108" y="9439"/>
                    <a:pt x="134" y="9412"/>
                    <a:pt x="134" y="9367"/>
                  </a:cubicBezTo>
                  <a:cubicBezTo>
                    <a:pt x="126" y="9332"/>
                    <a:pt x="99" y="9305"/>
                    <a:pt x="63" y="9305"/>
                  </a:cubicBezTo>
                  <a:cubicBezTo>
                    <a:pt x="27" y="9314"/>
                    <a:pt x="1" y="9332"/>
                    <a:pt x="1" y="9376"/>
                  </a:cubicBezTo>
                  <a:close/>
                  <a:moveTo>
                    <a:pt x="2070" y="13962"/>
                  </a:moveTo>
                  <a:cubicBezTo>
                    <a:pt x="2026" y="13962"/>
                    <a:pt x="1999" y="13988"/>
                    <a:pt x="1999" y="14024"/>
                  </a:cubicBezTo>
                  <a:cubicBezTo>
                    <a:pt x="1999" y="14069"/>
                    <a:pt x="2026" y="14095"/>
                    <a:pt x="2061" y="14095"/>
                  </a:cubicBezTo>
                  <a:cubicBezTo>
                    <a:pt x="2106" y="14095"/>
                    <a:pt x="2124" y="14069"/>
                    <a:pt x="2133" y="14033"/>
                  </a:cubicBezTo>
                  <a:cubicBezTo>
                    <a:pt x="2133" y="13997"/>
                    <a:pt x="2106" y="13971"/>
                    <a:pt x="2070" y="13962"/>
                  </a:cubicBezTo>
                  <a:close/>
                  <a:moveTo>
                    <a:pt x="795" y="12026"/>
                  </a:moveTo>
                  <a:cubicBezTo>
                    <a:pt x="786" y="11990"/>
                    <a:pt x="759" y="11963"/>
                    <a:pt x="723" y="11963"/>
                  </a:cubicBezTo>
                  <a:cubicBezTo>
                    <a:pt x="688" y="11963"/>
                    <a:pt x="661" y="11990"/>
                    <a:pt x="661" y="12035"/>
                  </a:cubicBezTo>
                  <a:cubicBezTo>
                    <a:pt x="661" y="12070"/>
                    <a:pt x="688" y="12097"/>
                    <a:pt x="723" y="12097"/>
                  </a:cubicBezTo>
                  <a:cubicBezTo>
                    <a:pt x="768" y="12088"/>
                    <a:pt x="795" y="12070"/>
                    <a:pt x="795" y="12026"/>
                  </a:cubicBezTo>
                  <a:close/>
                  <a:moveTo>
                    <a:pt x="1410" y="11954"/>
                  </a:moveTo>
                  <a:cubicBezTo>
                    <a:pt x="1357" y="11954"/>
                    <a:pt x="1330" y="11981"/>
                    <a:pt x="1330" y="12035"/>
                  </a:cubicBezTo>
                  <a:cubicBezTo>
                    <a:pt x="1330" y="12079"/>
                    <a:pt x="1357" y="12106"/>
                    <a:pt x="1401" y="12106"/>
                  </a:cubicBezTo>
                  <a:cubicBezTo>
                    <a:pt x="1455" y="12106"/>
                    <a:pt x="1482" y="12079"/>
                    <a:pt x="1482" y="12026"/>
                  </a:cubicBezTo>
                  <a:cubicBezTo>
                    <a:pt x="1482" y="11981"/>
                    <a:pt x="1455" y="11954"/>
                    <a:pt x="1410" y="11954"/>
                  </a:cubicBezTo>
                  <a:close/>
                  <a:moveTo>
                    <a:pt x="3310" y="14684"/>
                  </a:moveTo>
                  <a:cubicBezTo>
                    <a:pt x="3310" y="14729"/>
                    <a:pt x="3328" y="14756"/>
                    <a:pt x="3382" y="14764"/>
                  </a:cubicBezTo>
                  <a:cubicBezTo>
                    <a:pt x="3426" y="14764"/>
                    <a:pt x="3462" y="14738"/>
                    <a:pt x="3453" y="14684"/>
                  </a:cubicBezTo>
                  <a:cubicBezTo>
                    <a:pt x="3453" y="14640"/>
                    <a:pt x="3426" y="14613"/>
                    <a:pt x="3382" y="14613"/>
                  </a:cubicBezTo>
                  <a:cubicBezTo>
                    <a:pt x="3337" y="14613"/>
                    <a:pt x="3310" y="14640"/>
                    <a:pt x="3310" y="14684"/>
                  </a:cubicBezTo>
                  <a:close/>
                  <a:moveTo>
                    <a:pt x="2722" y="14622"/>
                  </a:moveTo>
                  <a:cubicBezTo>
                    <a:pt x="2686" y="14622"/>
                    <a:pt x="2659" y="14649"/>
                    <a:pt x="2659" y="14693"/>
                  </a:cubicBezTo>
                  <a:cubicBezTo>
                    <a:pt x="2659" y="14729"/>
                    <a:pt x="2686" y="14756"/>
                    <a:pt x="2730" y="14756"/>
                  </a:cubicBezTo>
                  <a:cubicBezTo>
                    <a:pt x="2766" y="14756"/>
                    <a:pt x="2784" y="14729"/>
                    <a:pt x="2793" y="14684"/>
                  </a:cubicBezTo>
                  <a:cubicBezTo>
                    <a:pt x="2784" y="14649"/>
                    <a:pt x="2766" y="14622"/>
                    <a:pt x="2722" y="14622"/>
                  </a:cubicBezTo>
                  <a:close/>
                  <a:moveTo>
                    <a:pt x="2650" y="14024"/>
                  </a:moveTo>
                  <a:cubicBezTo>
                    <a:pt x="2650" y="14069"/>
                    <a:pt x="2668" y="14095"/>
                    <a:pt x="2713" y="14104"/>
                  </a:cubicBezTo>
                  <a:cubicBezTo>
                    <a:pt x="2766" y="14104"/>
                    <a:pt x="2793" y="14086"/>
                    <a:pt x="2802" y="14033"/>
                  </a:cubicBezTo>
                  <a:cubicBezTo>
                    <a:pt x="2802" y="13988"/>
                    <a:pt x="2775" y="13962"/>
                    <a:pt x="2730" y="13953"/>
                  </a:cubicBezTo>
                  <a:cubicBezTo>
                    <a:pt x="2686" y="13953"/>
                    <a:pt x="2659" y="13979"/>
                    <a:pt x="2650" y="14024"/>
                  </a:cubicBezTo>
                  <a:close/>
                  <a:moveTo>
                    <a:pt x="1401" y="12615"/>
                  </a:moveTo>
                  <a:cubicBezTo>
                    <a:pt x="1357" y="12623"/>
                    <a:pt x="1339" y="12650"/>
                    <a:pt x="1339" y="12686"/>
                  </a:cubicBezTo>
                  <a:cubicBezTo>
                    <a:pt x="1339" y="12730"/>
                    <a:pt x="1366" y="12757"/>
                    <a:pt x="1410" y="12757"/>
                  </a:cubicBezTo>
                  <a:cubicBezTo>
                    <a:pt x="1455" y="12757"/>
                    <a:pt x="1482" y="12730"/>
                    <a:pt x="1482" y="12686"/>
                  </a:cubicBezTo>
                  <a:cubicBezTo>
                    <a:pt x="1473" y="12641"/>
                    <a:pt x="1446" y="12615"/>
                    <a:pt x="1401" y="12615"/>
                  </a:cubicBezTo>
                  <a:close/>
                  <a:moveTo>
                    <a:pt x="4069" y="1981"/>
                  </a:moveTo>
                  <a:cubicBezTo>
                    <a:pt x="4015" y="1972"/>
                    <a:pt x="3988" y="2007"/>
                    <a:pt x="3988" y="2052"/>
                  </a:cubicBezTo>
                  <a:cubicBezTo>
                    <a:pt x="3988" y="2106"/>
                    <a:pt x="4015" y="2132"/>
                    <a:pt x="4060" y="2132"/>
                  </a:cubicBezTo>
                  <a:cubicBezTo>
                    <a:pt x="4113" y="2132"/>
                    <a:pt x="4140" y="2106"/>
                    <a:pt x="4140" y="2052"/>
                  </a:cubicBezTo>
                  <a:cubicBezTo>
                    <a:pt x="4140" y="2007"/>
                    <a:pt x="4113" y="1981"/>
                    <a:pt x="4069" y="1981"/>
                  </a:cubicBezTo>
                  <a:close/>
                  <a:moveTo>
                    <a:pt x="3408" y="1990"/>
                  </a:moveTo>
                  <a:cubicBezTo>
                    <a:pt x="3364" y="1990"/>
                    <a:pt x="3337" y="2016"/>
                    <a:pt x="3337" y="2061"/>
                  </a:cubicBezTo>
                  <a:cubicBezTo>
                    <a:pt x="3346" y="2106"/>
                    <a:pt x="3373" y="2132"/>
                    <a:pt x="3417" y="2123"/>
                  </a:cubicBezTo>
                  <a:cubicBezTo>
                    <a:pt x="3453" y="2115"/>
                    <a:pt x="3480" y="2088"/>
                    <a:pt x="3480" y="2043"/>
                  </a:cubicBezTo>
                  <a:cubicBezTo>
                    <a:pt x="3471" y="2016"/>
                    <a:pt x="3453" y="1981"/>
                    <a:pt x="3408" y="1990"/>
                  </a:cubicBezTo>
                  <a:moveTo>
                    <a:pt x="1990" y="13346"/>
                  </a:moveTo>
                  <a:cubicBezTo>
                    <a:pt x="1990" y="13391"/>
                    <a:pt x="2017" y="13417"/>
                    <a:pt x="2061" y="13417"/>
                  </a:cubicBezTo>
                  <a:cubicBezTo>
                    <a:pt x="2115" y="13426"/>
                    <a:pt x="2142" y="13400"/>
                    <a:pt x="2142" y="13346"/>
                  </a:cubicBezTo>
                  <a:cubicBezTo>
                    <a:pt x="2142" y="13301"/>
                    <a:pt x="2115" y="13275"/>
                    <a:pt x="2070" y="13275"/>
                  </a:cubicBezTo>
                  <a:cubicBezTo>
                    <a:pt x="2026" y="13275"/>
                    <a:pt x="1990" y="13301"/>
                    <a:pt x="1990" y="13346"/>
                  </a:cubicBezTo>
                  <a:close/>
                  <a:moveTo>
                    <a:pt x="5460" y="1383"/>
                  </a:moveTo>
                  <a:cubicBezTo>
                    <a:pt x="5460" y="1329"/>
                    <a:pt x="5434" y="1294"/>
                    <a:pt x="5389" y="1294"/>
                  </a:cubicBezTo>
                  <a:cubicBezTo>
                    <a:pt x="5335" y="1294"/>
                    <a:pt x="5309" y="1321"/>
                    <a:pt x="5309" y="1365"/>
                  </a:cubicBezTo>
                  <a:cubicBezTo>
                    <a:pt x="5300" y="1419"/>
                    <a:pt x="5326" y="1445"/>
                    <a:pt x="5380" y="1445"/>
                  </a:cubicBezTo>
                  <a:cubicBezTo>
                    <a:pt x="5425" y="1445"/>
                    <a:pt x="5460" y="1428"/>
                    <a:pt x="5460" y="1383"/>
                  </a:cubicBezTo>
                  <a:close/>
                  <a:moveTo>
                    <a:pt x="4720" y="1303"/>
                  </a:moveTo>
                  <a:cubicBezTo>
                    <a:pt x="4684" y="1303"/>
                    <a:pt x="4657" y="1321"/>
                    <a:pt x="4657" y="1365"/>
                  </a:cubicBezTo>
                  <a:cubicBezTo>
                    <a:pt x="4648" y="1410"/>
                    <a:pt x="4675" y="1437"/>
                    <a:pt x="4720" y="1445"/>
                  </a:cubicBezTo>
                  <a:cubicBezTo>
                    <a:pt x="4764" y="1445"/>
                    <a:pt x="4791" y="1419"/>
                    <a:pt x="4800" y="1365"/>
                  </a:cubicBezTo>
                  <a:cubicBezTo>
                    <a:pt x="4791" y="1329"/>
                    <a:pt x="4773" y="1303"/>
                    <a:pt x="4720" y="1303"/>
                  </a:cubicBezTo>
                  <a:close/>
                  <a:moveTo>
                    <a:pt x="4069" y="1303"/>
                  </a:moveTo>
                  <a:cubicBezTo>
                    <a:pt x="4033" y="1303"/>
                    <a:pt x="4006" y="1329"/>
                    <a:pt x="3997" y="1365"/>
                  </a:cubicBezTo>
                  <a:cubicBezTo>
                    <a:pt x="3997" y="1410"/>
                    <a:pt x="4024" y="1437"/>
                    <a:pt x="4060" y="1437"/>
                  </a:cubicBezTo>
                  <a:cubicBezTo>
                    <a:pt x="4104" y="1437"/>
                    <a:pt x="4122" y="1410"/>
                    <a:pt x="4131" y="1374"/>
                  </a:cubicBezTo>
                  <a:cubicBezTo>
                    <a:pt x="4131" y="1338"/>
                    <a:pt x="4104" y="1312"/>
                    <a:pt x="4069" y="1303"/>
                  </a:cubicBezTo>
                  <a:close/>
                  <a:moveTo>
                    <a:pt x="723" y="6637"/>
                  </a:moveTo>
                  <a:cubicBezTo>
                    <a:pt x="679" y="6637"/>
                    <a:pt x="652" y="6664"/>
                    <a:pt x="652" y="6709"/>
                  </a:cubicBezTo>
                  <a:cubicBezTo>
                    <a:pt x="652" y="6762"/>
                    <a:pt x="679" y="6789"/>
                    <a:pt x="732" y="6789"/>
                  </a:cubicBezTo>
                  <a:cubicBezTo>
                    <a:pt x="777" y="6780"/>
                    <a:pt x="795" y="6753"/>
                    <a:pt x="804" y="6709"/>
                  </a:cubicBezTo>
                  <a:cubicBezTo>
                    <a:pt x="795" y="6664"/>
                    <a:pt x="777" y="6637"/>
                    <a:pt x="723" y="6637"/>
                  </a:cubicBezTo>
                  <a:close/>
                  <a:moveTo>
                    <a:pt x="63" y="8627"/>
                  </a:moveTo>
                  <a:cubicBezTo>
                    <a:pt x="27" y="8627"/>
                    <a:pt x="1" y="8654"/>
                    <a:pt x="1" y="8689"/>
                  </a:cubicBezTo>
                  <a:cubicBezTo>
                    <a:pt x="1" y="8734"/>
                    <a:pt x="27" y="8761"/>
                    <a:pt x="72" y="8752"/>
                  </a:cubicBezTo>
                  <a:cubicBezTo>
                    <a:pt x="108" y="8752"/>
                    <a:pt x="126" y="8725"/>
                    <a:pt x="134" y="8689"/>
                  </a:cubicBezTo>
                  <a:cubicBezTo>
                    <a:pt x="126" y="8645"/>
                    <a:pt x="108" y="8618"/>
                    <a:pt x="63" y="8627"/>
                  </a:cubicBezTo>
                  <a:close/>
                  <a:moveTo>
                    <a:pt x="795" y="6031"/>
                  </a:moveTo>
                  <a:cubicBezTo>
                    <a:pt x="795" y="5986"/>
                    <a:pt x="768" y="5959"/>
                    <a:pt x="732" y="5959"/>
                  </a:cubicBezTo>
                  <a:cubicBezTo>
                    <a:pt x="688" y="5959"/>
                    <a:pt x="661" y="5977"/>
                    <a:pt x="652" y="6031"/>
                  </a:cubicBezTo>
                  <a:cubicBezTo>
                    <a:pt x="652" y="6075"/>
                    <a:pt x="679" y="6102"/>
                    <a:pt x="723" y="6102"/>
                  </a:cubicBezTo>
                  <a:cubicBezTo>
                    <a:pt x="768" y="6102"/>
                    <a:pt x="795" y="6075"/>
                    <a:pt x="795" y="6031"/>
                  </a:cubicBezTo>
                  <a:close/>
                  <a:moveTo>
                    <a:pt x="72" y="7967"/>
                  </a:moveTo>
                  <a:cubicBezTo>
                    <a:pt x="27" y="7967"/>
                    <a:pt x="1" y="7985"/>
                    <a:pt x="1" y="8029"/>
                  </a:cubicBezTo>
                  <a:cubicBezTo>
                    <a:pt x="1" y="8065"/>
                    <a:pt x="27" y="8092"/>
                    <a:pt x="63" y="8092"/>
                  </a:cubicBezTo>
                  <a:cubicBezTo>
                    <a:pt x="108" y="8100"/>
                    <a:pt x="126" y="8074"/>
                    <a:pt x="134" y="8029"/>
                  </a:cubicBezTo>
                  <a:cubicBezTo>
                    <a:pt x="126" y="7993"/>
                    <a:pt x="108" y="7967"/>
                    <a:pt x="72" y="7967"/>
                  </a:cubicBezTo>
                  <a:close/>
                  <a:moveTo>
                    <a:pt x="6647" y="16022"/>
                  </a:moveTo>
                  <a:cubicBezTo>
                    <a:pt x="6647" y="16076"/>
                    <a:pt x="6674" y="16103"/>
                    <a:pt x="6727" y="16103"/>
                  </a:cubicBezTo>
                  <a:cubicBezTo>
                    <a:pt x="6772" y="16103"/>
                    <a:pt x="6798" y="16076"/>
                    <a:pt x="6798" y="16031"/>
                  </a:cubicBezTo>
                  <a:cubicBezTo>
                    <a:pt x="6798" y="15978"/>
                    <a:pt x="6772" y="15951"/>
                    <a:pt x="6727" y="15951"/>
                  </a:cubicBezTo>
                  <a:cubicBezTo>
                    <a:pt x="6674" y="15960"/>
                    <a:pt x="6647" y="15978"/>
                    <a:pt x="6647" y="16022"/>
                  </a:cubicBezTo>
                  <a:close/>
                  <a:moveTo>
                    <a:pt x="795" y="10688"/>
                  </a:moveTo>
                  <a:cubicBezTo>
                    <a:pt x="795" y="10643"/>
                    <a:pt x="777" y="10616"/>
                    <a:pt x="732" y="10616"/>
                  </a:cubicBezTo>
                  <a:cubicBezTo>
                    <a:pt x="679" y="10616"/>
                    <a:pt x="652" y="10643"/>
                    <a:pt x="652" y="10696"/>
                  </a:cubicBezTo>
                  <a:cubicBezTo>
                    <a:pt x="652" y="10741"/>
                    <a:pt x="688" y="10759"/>
                    <a:pt x="732" y="10759"/>
                  </a:cubicBezTo>
                  <a:cubicBezTo>
                    <a:pt x="777" y="10759"/>
                    <a:pt x="795" y="10732"/>
                    <a:pt x="795" y="10688"/>
                  </a:cubicBezTo>
                  <a:close/>
                  <a:moveTo>
                    <a:pt x="6138" y="16031"/>
                  </a:moveTo>
                  <a:cubicBezTo>
                    <a:pt x="6138" y="15987"/>
                    <a:pt x="6120" y="15960"/>
                    <a:pt x="6076" y="15960"/>
                  </a:cubicBezTo>
                  <a:cubicBezTo>
                    <a:pt x="6022" y="15951"/>
                    <a:pt x="5996" y="15978"/>
                    <a:pt x="5996" y="16031"/>
                  </a:cubicBezTo>
                  <a:cubicBezTo>
                    <a:pt x="5996" y="16076"/>
                    <a:pt x="6022" y="16103"/>
                    <a:pt x="6067" y="16103"/>
                  </a:cubicBezTo>
                  <a:cubicBezTo>
                    <a:pt x="6112" y="16103"/>
                    <a:pt x="6138" y="16076"/>
                    <a:pt x="6138" y="16031"/>
                  </a:cubicBezTo>
                  <a:close/>
                  <a:moveTo>
                    <a:pt x="1990" y="4024"/>
                  </a:moveTo>
                  <a:cubicBezTo>
                    <a:pt x="1981" y="4068"/>
                    <a:pt x="2008" y="4104"/>
                    <a:pt x="2061" y="4104"/>
                  </a:cubicBezTo>
                  <a:cubicBezTo>
                    <a:pt x="2115" y="4113"/>
                    <a:pt x="2142" y="4077"/>
                    <a:pt x="2142" y="4033"/>
                  </a:cubicBezTo>
                  <a:cubicBezTo>
                    <a:pt x="2142" y="3979"/>
                    <a:pt x="2115" y="3961"/>
                    <a:pt x="2061" y="3952"/>
                  </a:cubicBezTo>
                  <a:cubicBezTo>
                    <a:pt x="2026" y="3952"/>
                    <a:pt x="1990" y="3970"/>
                    <a:pt x="1990" y="4024"/>
                  </a:cubicBezTo>
                  <a:moveTo>
                    <a:pt x="5318" y="16022"/>
                  </a:moveTo>
                  <a:cubicBezTo>
                    <a:pt x="5309" y="16067"/>
                    <a:pt x="5335" y="16094"/>
                    <a:pt x="5380" y="16094"/>
                  </a:cubicBezTo>
                  <a:cubicBezTo>
                    <a:pt x="5425" y="16103"/>
                    <a:pt x="5451" y="16076"/>
                    <a:pt x="5451" y="16040"/>
                  </a:cubicBezTo>
                  <a:cubicBezTo>
                    <a:pt x="5460" y="15996"/>
                    <a:pt x="5434" y="15969"/>
                    <a:pt x="5389" y="15960"/>
                  </a:cubicBezTo>
                  <a:cubicBezTo>
                    <a:pt x="5344" y="15960"/>
                    <a:pt x="5318" y="15987"/>
                    <a:pt x="5318" y="16022"/>
                  </a:cubicBezTo>
                  <a:close/>
                  <a:moveTo>
                    <a:pt x="1473" y="4033"/>
                  </a:moveTo>
                  <a:cubicBezTo>
                    <a:pt x="1473" y="3997"/>
                    <a:pt x="1446" y="3970"/>
                    <a:pt x="1410" y="3961"/>
                  </a:cubicBezTo>
                  <a:cubicBezTo>
                    <a:pt x="1374" y="3961"/>
                    <a:pt x="1348" y="3988"/>
                    <a:pt x="1339" y="4024"/>
                  </a:cubicBezTo>
                  <a:cubicBezTo>
                    <a:pt x="1339" y="4068"/>
                    <a:pt x="1366" y="4086"/>
                    <a:pt x="1410" y="4095"/>
                  </a:cubicBezTo>
                  <a:cubicBezTo>
                    <a:pt x="1446" y="4095"/>
                    <a:pt x="1473" y="4077"/>
                    <a:pt x="1473" y="4033"/>
                  </a:cubicBezTo>
                  <a:close/>
                  <a:moveTo>
                    <a:pt x="6790" y="16682"/>
                  </a:moveTo>
                  <a:cubicBezTo>
                    <a:pt x="6790" y="16647"/>
                    <a:pt x="6763" y="16620"/>
                    <a:pt x="6718" y="16620"/>
                  </a:cubicBezTo>
                  <a:cubicBezTo>
                    <a:pt x="6682" y="16629"/>
                    <a:pt x="6656" y="16656"/>
                    <a:pt x="6656" y="16691"/>
                  </a:cubicBezTo>
                  <a:cubicBezTo>
                    <a:pt x="6665" y="16727"/>
                    <a:pt x="6691" y="16754"/>
                    <a:pt x="6736" y="16754"/>
                  </a:cubicBezTo>
                  <a:cubicBezTo>
                    <a:pt x="6763" y="16745"/>
                    <a:pt x="6790" y="16727"/>
                    <a:pt x="6790" y="16682"/>
                  </a:cubicBezTo>
                  <a:close/>
                  <a:moveTo>
                    <a:pt x="1330" y="4711"/>
                  </a:moveTo>
                  <a:cubicBezTo>
                    <a:pt x="1330" y="4755"/>
                    <a:pt x="1357" y="4782"/>
                    <a:pt x="1401" y="4782"/>
                  </a:cubicBezTo>
                  <a:cubicBezTo>
                    <a:pt x="1455" y="4791"/>
                    <a:pt x="1482" y="4764"/>
                    <a:pt x="1482" y="4711"/>
                  </a:cubicBezTo>
                  <a:cubicBezTo>
                    <a:pt x="1482" y="4666"/>
                    <a:pt x="1455" y="4639"/>
                    <a:pt x="1410" y="4639"/>
                  </a:cubicBezTo>
                  <a:cubicBezTo>
                    <a:pt x="1366" y="4639"/>
                    <a:pt x="1339" y="4666"/>
                    <a:pt x="1330" y="4711"/>
                  </a:cubicBezTo>
                  <a:close/>
                  <a:moveTo>
                    <a:pt x="804" y="10036"/>
                  </a:moveTo>
                  <a:cubicBezTo>
                    <a:pt x="804" y="9992"/>
                    <a:pt x="786" y="9956"/>
                    <a:pt x="732" y="9956"/>
                  </a:cubicBezTo>
                  <a:cubicBezTo>
                    <a:pt x="679" y="9947"/>
                    <a:pt x="652" y="9983"/>
                    <a:pt x="652" y="10027"/>
                  </a:cubicBezTo>
                  <a:cubicBezTo>
                    <a:pt x="652" y="10081"/>
                    <a:pt x="679" y="10099"/>
                    <a:pt x="723" y="10108"/>
                  </a:cubicBezTo>
                  <a:cubicBezTo>
                    <a:pt x="768" y="10108"/>
                    <a:pt x="795" y="10090"/>
                    <a:pt x="804" y="10036"/>
                  </a:cubicBezTo>
                  <a:close/>
                  <a:moveTo>
                    <a:pt x="6727" y="643"/>
                  </a:moveTo>
                  <a:cubicBezTo>
                    <a:pt x="6682" y="643"/>
                    <a:pt x="6656" y="660"/>
                    <a:pt x="6656" y="705"/>
                  </a:cubicBezTo>
                  <a:cubicBezTo>
                    <a:pt x="6647" y="750"/>
                    <a:pt x="6674" y="776"/>
                    <a:pt x="6718" y="785"/>
                  </a:cubicBezTo>
                  <a:cubicBezTo>
                    <a:pt x="6763" y="785"/>
                    <a:pt x="6790" y="759"/>
                    <a:pt x="6798" y="714"/>
                  </a:cubicBezTo>
                  <a:cubicBezTo>
                    <a:pt x="6790" y="669"/>
                    <a:pt x="6772" y="643"/>
                    <a:pt x="6727" y="643"/>
                  </a:cubicBezTo>
                  <a:close/>
                  <a:moveTo>
                    <a:pt x="2070" y="3301"/>
                  </a:moveTo>
                  <a:cubicBezTo>
                    <a:pt x="2026" y="3301"/>
                    <a:pt x="1999" y="3328"/>
                    <a:pt x="1999" y="3372"/>
                  </a:cubicBezTo>
                  <a:cubicBezTo>
                    <a:pt x="1999" y="3408"/>
                    <a:pt x="2017" y="3435"/>
                    <a:pt x="2061" y="3444"/>
                  </a:cubicBezTo>
                  <a:cubicBezTo>
                    <a:pt x="2106" y="3444"/>
                    <a:pt x="2133" y="3417"/>
                    <a:pt x="2133" y="3363"/>
                  </a:cubicBezTo>
                  <a:cubicBezTo>
                    <a:pt x="2133" y="3337"/>
                    <a:pt x="2115" y="3310"/>
                    <a:pt x="2070" y="3301"/>
                  </a:cubicBezTo>
                  <a:close/>
                  <a:moveTo>
                    <a:pt x="723" y="11303"/>
                  </a:moveTo>
                  <a:cubicBezTo>
                    <a:pt x="679" y="11303"/>
                    <a:pt x="652" y="11330"/>
                    <a:pt x="661" y="11374"/>
                  </a:cubicBezTo>
                  <a:cubicBezTo>
                    <a:pt x="661" y="11419"/>
                    <a:pt x="688" y="11446"/>
                    <a:pt x="732" y="11437"/>
                  </a:cubicBezTo>
                  <a:cubicBezTo>
                    <a:pt x="777" y="11437"/>
                    <a:pt x="795" y="11410"/>
                    <a:pt x="795" y="11366"/>
                  </a:cubicBezTo>
                  <a:cubicBezTo>
                    <a:pt x="786" y="11330"/>
                    <a:pt x="768" y="11303"/>
                    <a:pt x="723" y="11303"/>
                  </a:cubicBezTo>
                  <a:close/>
                  <a:moveTo>
                    <a:pt x="6076" y="643"/>
                  </a:moveTo>
                  <a:cubicBezTo>
                    <a:pt x="6031" y="643"/>
                    <a:pt x="5996" y="669"/>
                    <a:pt x="5996" y="714"/>
                  </a:cubicBezTo>
                  <a:cubicBezTo>
                    <a:pt x="5996" y="750"/>
                    <a:pt x="6022" y="776"/>
                    <a:pt x="6058" y="785"/>
                  </a:cubicBezTo>
                  <a:cubicBezTo>
                    <a:pt x="6103" y="785"/>
                    <a:pt x="6129" y="759"/>
                    <a:pt x="6138" y="714"/>
                  </a:cubicBezTo>
                  <a:cubicBezTo>
                    <a:pt x="6129" y="678"/>
                    <a:pt x="6112" y="651"/>
                    <a:pt x="6076" y="643"/>
                  </a:cubicBezTo>
                  <a:close/>
                  <a:moveTo>
                    <a:pt x="5389" y="651"/>
                  </a:moveTo>
                  <a:cubicBezTo>
                    <a:pt x="5344" y="643"/>
                    <a:pt x="5318" y="669"/>
                    <a:pt x="5318" y="714"/>
                  </a:cubicBezTo>
                  <a:cubicBezTo>
                    <a:pt x="5318" y="750"/>
                    <a:pt x="5344" y="776"/>
                    <a:pt x="5380" y="776"/>
                  </a:cubicBezTo>
                  <a:cubicBezTo>
                    <a:pt x="5425" y="785"/>
                    <a:pt x="5442" y="759"/>
                    <a:pt x="5451" y="714"/>
                  </a:cubicBezTo>
                  <a:cubicBezTo>
                    <a:pt x="5442" y="678"/>
                    <a:pt x="5425" y="651"/>
                    <a:pt x="5389" y="651"/>
                  </a:cubicBezTo>
                  <a:close/>
                  <a:moveTo>
                    <a:pt x="4140" y="15344"/>
                  </a:moveTo>
                  <a:cubicBezTo>
                    <a:pt x="4140" y="15300"/>
                    <a:pt x="4113" y="15282"/>
                    <a:pt x="4069" y="15273"/>
                  </a:cubicBezTo>
                  <a:cubicBezTo>
                    <a:pt x="4024" y="15273"/>
                    <a:pt x="3997" y="15300"/>
                    <a:pt x="3997" y="15344"/>
                  </a:cubicBezTo>
                  <a:cubicBezTo>
                    <a:pt x="3997" y="15389"/>
                    <a:pt x="4024" y="15416"/>
                    <a:pt x="4069" y="15416"/>
                  </a:cubicBezTo>
                  <a:cubicBezTo>
                    <a:pt x="4113" y="15416"/>
                    <a:pt x="4140" y="15389"/>
                    <a:pt x="4140" y="15344"/>
                  </a:cubicBezTo>
                  <a:close/>
                  <a:moveTo>
                    <a:pt x="4729" y="15273"/>
                  </a:moveTo>
                  <a:cubicBezTo>
                    <a:pt x="4675" y="15273"/>
                    <a:pt x="4648" y="15300"/>
                    <a:pt x="4648" y="15353"/>
                  </a:cubicBezTo>
                  <a:cubicBezTo>
                    <a:pt x="4648" y="15398"/>
                    <a:pt x="4675" y="15425"/>
                    <a:pt x="4720" y="15425"/>
                  </a:cubicBezTo>
                  <a:cubicBezTo>
                    <a:pt x="4773" y="15425"/>
                    <a:pt x="4800" y="15398"/>
                    <a:pt x="4800" y="15344"/>
                  </a:cubicBezTo>
                  <a:cubicBezTo>
                    <a:pt x="4800" y="15300"/>
                    <a:pt x="4773" y="15273"/>
                    <a:pt x="4729" y="15273"/>
                  </a:cubicBezTo>
                  <a:close/>
                  <a:moveTo>
                    <a:pt x="732" y="5299"/>
                  </a:moveTo>
                  <a:cubicBezTo>
                    <a:pt x="688" y="5299"/>
                    <a:pt x="661" y="5326"/>
                    <a:pt x="661" y="5371"/>
                  </a:cubicBezTo>
                  <a:cubicBezTo>
                    <a:pt x="652" y="5406"/>
                    <a:pt x="679" y="5433"/>
                    <a:pt x="714" y="5442"/>
                  </a:cubicBezTo>
                  <a:cubicBezTo>
                    <a:pt x="759" y="5442"/>
                    <a:pt x="786" y="5415"/>
                    <a:pt x="795" y="5371"/>
                  </a:cubicBezTo>
                  <a:cubicBezTo>
                    <a:pt x="795" y="5335"/>
                    <a:pt x="768" y="5308"/>
                    <a:pt x="732" y="5299"/>
                  </a:cubicBezTo>
                  <a:close/>
                  <a:moveTo>
                    <a:pt x="63" y="7440"/>
                  </a:moveTo>
                  <a:cubicBezTo>
                    <a:pt x="108" y="7440"/>
                    <a:pt x="126" y="7414"/>
                    <a:pt x="134" y="7378"/>
                  </a:cubicBezTo>
                  <a:cubicBezTo>
                    <a:pt x="134" y="7333"/>
                    <a:pt x="108" y="7307"/>
                    <a:pt x="72" y="7307"/>
                  </a:cubicBezTo>
                  <a:cubicBezTo>
                    <a:pt x="27" y="7307"/>
                    <a:pt x="10" y="7333"/>
                    <a:pt x="1" y="7378"/>
                  </a:cubicBezTo>
                  <a:cubicBezTo>
                    <a:pt x="10" y="7405"/>
                    <a:pt x="27" y="7431"/>
                    <a:pt x="63" y="7440"/>
                  </a:cubicBezTo>
                  <a:close/>
                  <a:moveTo>
                    <a:pt x="4657" y="16022"/>
                  </a:moveTo>
                  <a:cubicBezTo>
                    <a:pt x="4657" y="16067"/>
                    <a:pt x="4684" y="16094"/>
                    <a:pt x="4720" y="16094"/>
                  </a:cubicBezTo>
                  <a:cubicBezTo>
                    <a:pt x="4764" y="16094"/>
                    <a:pt x="4791" y="16067"/>
                    <a:pt x="4791" y="16031"/>
                  </a:cubicBezTo>
                  <a:cubicBezTo>
                    <a:pt x="4791" y="15996"/>
                    <a:pt x="4764" y="15969"/>
                    <a:pt x="4729" y="15960"/>
                  </a:cubicBezTo>
                  <a:cubicBezTo>
                    <a:pt x="4684" y="15969"/>
                    <a:pt x="4657" y="15987"/>
                    <a:pt x="4657" y="16022"/>
                  </a:cubicBezTo>
                  <a:close/>
                  <a:moveTo>
                    <a:pt x="804" y="7378"/>
                  </a:moveTo>
                  <a:cubicBezTo>
                    <a:pt x="804" y="7324"/>
                    <a:pt x="777" y="7298"/>
                    <a:pt x="723" y="7298"/>
                  </a:cubicBezTo>
                  <a:cubicBezTo>
                    <a:pt x="679" y="7298"/>
                    <a:pt x="652" y="7315"/>
                    <a:pt x="652" y="7360"/>
                  </a:cubicBezTo>
                  <a:cubicBezTo>
                    <a:pt x="643" y="7414"/>
                    <a:pt x="670" y="7440"/>
                    <a:pt x="723" y="7449"/>
                  </a:cubicBezTo>
                  <a:cubicBezTo>
                    <a:pt x="768" y="7449"/>
                    <a:pt x="795" y="7422"/>
                    <a:pt x="804" y="7378"/>
                  </a:cubicBezTo>
                  <a:close/>
                  <a:moveTo>
                    <a:pt x="1410" y="5942"/>
                  </a:moveTo>
                  <a:cubicBezTo>
                    <a:pt x="1357" y="5933"/>
                    <a:pt x="1321" y="5968"/>
                    <a:pt x="1321" y="6022"/>
                  </a:cubicBezTo>
                  <a:cubicBezTo>
                    <a:pt x="1312" y="6084"/>
                    <a:pt x="1348" y="6120"/>
                    <a:pt x="1410" y="6120"/>
                  </a:cubicBezTo>
                  <a:cubicBezTo>
                    <a:pt x="1464" y="6120"/>
                    <a:pt x="1490" y="6084"/>
                    <a:pt x="1499" y="6031"/>
                  </a:cubicBezTo>
                  <a:cubicBezTo>
                    <a:pt x="1490" y="5986"/>
                    <a:pt x="1464" y="5942"/>
                    <a:pt x="1410" y="5942"/>
                  </a:cubicBezTo>
                  <a:close/>
                  <a:moveTo>
                    <a:pt x="6058" y="1285"/>
                  </a:moveTo>
                  <a:cubicBezTo>
                    <a:pt x="6013" y="1294"/>
                    <a:pt x="5978" y="1329"/>
                    <a:pt x="5978" y="1374"/>
                  </a:cubicBezTo>
                  <a:cubicBezTo>
                    <a:pt x="5987" y="1428"/>
                    <a:pt x="6022" y="1463"/>
                    <a:pt x="6076" y="1454"/>
                  </a:cubicBezTo>
                  <a:cubicBezTo>
                    <a:pt x="6120" y="1454"/>
                    <a:pt x="6147" y="1419"/>
                    <a:pt x="6156" y="1365"/>
                  </a:cubicBezTo>
                  <a:cubicBezTo>
                    <a:pt x="6138" y="1321"/>
                    <a:pt x="6112" y="1285"/>
                    <a:pt x="6058" y="1285"/>
                  </a:cubicBezTo>
                  <a:close/>
                  <a:moveTo>
                    <a:pt x="6816" y="1365"/>
                  </a:moveTo>
                  <a:cubicBezTo>
                    <a:pt x="6807" y="1321"/>
                    <a:pt x="6781" y="1285"/>
                    <a:pt x="6727" y="1285"/>
                  </a:cubicBezTo>
                  <a:cubicBezTo>
                    <a:pt x="6674" y="1285"/>
                    <a:pt x="6638" y="1312"/>
                    <a:pt x="6638" y="1365"/>
                  </a:cubicBezTo>
                  <a:cubicBezTo>
                    <a:pt x="6638" y="1428"/>
                    <a:pt x="6674" y="1454"/>
                    <a:pt x="6727" y="1463"/>
                  </a:cubicBezTo>
                  <a:cubicBezTo>
                    <a:pt x="6781" y="1454"/>
                    <a:pt x="6816" y="1428"/>
                    <a:pt x="6816" y="1365"/>
                  </a:cubicBezTo>
                  <a:close/>
                  <a:moveTo>
                    <a:pt x="2632" y="4024"/>
                  </a:moveTo>
                  <a:cubicBezTo>
                    <a:pt x="2632" y="4086"/>
                    <a:pt x="2668" y="4122"/>
                    <a:pt x="2730" y="4122"/>
                  </a:cubicBezTo>
                  <a:cubicBezTo>
                    <a:pt x="2784" y="4122"/>
                    <a:pt x="2820" y="4086"/>
                    <a:pt x="2820" y="4033"/>
                  </a:cubicBezTo>
                  <a:cubicBezTo>
                    <a:pt x="2820" y="3970"/>
                    <a:pt x="2784" y="3943"/>
                    <a:pt x="2713" y="3934"/>
                  </a:cubicBezTo>
                  <a:cubicBezTo>
                    <a:pt x="2668" y="3943"/>
                    <a:pt x="2632" y="3970"/>
                    <a:pt x="2632" y="4024"/>
                  </a:cubicBezTo>
                  <a:close/>
                  <a:moveTo>
                    <a:pt x="2070" y="11276"/>
                  </a:moveTo>
                  <a:cubicBezTo>
                    <a:pt x="2008" y="11276"/>
                    <a:pt x="1972" y="11303"/>
                    <a:pt x="1972" y="11366"/>
                  </a:cubicBezTo>
                  <a:cubicBezTo>
                    <a:pt x="1963" y="11428"/>
                    <a:pt x="1999" y="11464"/>
                    <a:pt x="2070" y="11464"/>
                  </a:cubicBezTo>
                  <a:cubicBezTo>
                    <a:pt x="2124" y="11464"/>
                    <a:pt x="2160" y="11428"/>
                    <a:pt x="2160" y="11374"/>
                  </a:cubicBezTo>
                  <a:cubicBezTo>
                    <a:pt x="2160" y="11312"/>
                    <a:pt x="2133" y="11276"/>
                    <a:pt x="2070" y="11276"/>
                  </a:cubicBezTo>
                  <a:close/>
                  <a:moveTo>
                    <a:pt x="2811" y="3381"/>
                  </a:moveTo>
                  <a:cubicBezTo>
                    <a:pt x="2811" y="3328"/>
                    <a:pt x="2784" y="3292"/>
                    <a:pt x="2730" y="3283"/>
                  </a:cubicBezTo>
                  <a:cubicBezTo>
                    <a:pt x="2677" y="3283"/>
                    <a:pt x="2641" y="3319"/>
                    <a:pt x="2641" y="3363"/>
                  </a:cubicBezTo>
                  <a:cubicBezTo>
                    <a:pt x="2632" y="3417"/>
                    <a:pt x="2668" y="3444"/>
                    <a:pt x="2722" y="3462"/>
                  </a:cubicBezTo>
                  <a:cubicBezTo>
                    <a:pt x="2775" y="3453"/>
                    <a:pt x="2802" y="3426"/>
                    <a:pt x="2811" y="3381"/>
                  </a:cubicBezTo>
                  <a:close/>
                  <a:moveTo>
                    <a:pt x="1499" y="11366"/>
                  </a:moveTo>
                  <a:cubicBezTo>
                    <a:pt x="1490" y="11321"/>
                    <a:pt x="1464" y="11285"/>
                    <a:pt x="1410" y="11285"/>
                  </a:cubicBezTo>
                  <a:cubicBezTo>
                    <a:pt x="1357" y="11276"/>
                    <a:pt x="1321" y="11312"/>
                    <a:pt x="1321" y="11366"/>
                  </a:cubicBezTo>
                  <a:cubicBezTo>
                    <a:pt x="1321" y="11419"/>
                    <a:pt x="1357" y="11455"/>
                    <a:pt x="1410" y="11464"/>
                  </a:cubicBezTo>
                  <a:cubicBezTo>
                    <a:pt x="1464" y="11455"/>
                    <a:pt x="1499" y="11419"/>
                    <a:pt x="1499" y="11366"/>
                  </a:cubicBezTo>
                  <a:close/>
                  <a:moveTo>
                    <a:pt x="3319" y="3363"/>
                  </a:moveTo>
                  <a:cubicBezTo>
                    <a:pt x="3310" y="3426"/>
                    <a:pt x="3346" y="3462"/>
                    <a:pt x="3408" y="3462"/>
                  </a:cubicBezTo>
                  <a:cubicBezTo>
                    <a:pt x="3462" y="3462"/>
                    <a:pt x="3498" y="3426"/>
                    <a:pt x="3498" y="3372"/>
                  </a:cubicBezTo>
                  <a:cubicBezTo>
                    <a:pt x="3498" y="3319"/>
                    <a:pt x="3462" y="3283"/>
                    <a:pt x="3400" y="3274"/>
                  </a:cubicBezTo>
                  <a:cubicBezTo>
                    <a:pt x="3355" y="3283"/>
                    <a:pt x="3319" y="3310"/>
                    <a:pt x="3319" y="3363"/>
                  </a:cubicBezTo>
                  <a:close/>
                  <a:moveTo>
                    <a:pt x="3382" y="13944"/>
                  </a:moveTo>
                  <a:cubicBezTo>
                    <a:pt x="3328" y="13944"/>
                    <a:pt x="3301" y="13979"/>
                    <a:pt x="3292" y="14024"/>
                  </a:cubicBezTo>
                  <a:cubicBezTo>
                    <a:pt x="3292" y="14078"/>
                    <a:pt x="3328" y="14113"/>
                    <a:pt x="3382" y="14113"/>
                  </a:cubicBezTo>
                  <a:cubicBezTo>
                    <a:pt x="3435" y="14122"/>
                    <a:pt x="3462" y="14078"/>
                    <a:pt x="3471" y="14024"/>
                  </a:cubicBezTo>
                  <a:cubicBezTo>
                    <a:pt x="3462" y="13979"/>
                    <a:pt x="3435" y="13935"/>
                    <a:pt x="3382" y="13944"/>
                  </a:cubicBezTo>
                  <a:moveTo>
                    <a:pt x="4060" y="13935"/>
                  </a:moveTo>
                  <a:cubicBezTo>
                    <a:pt x="4006" y="13935"/>
                    <a:pt x="3970" y="13979"/>
                    <a:pt x="3970" y="14033"/>
                  </a:cubicBezTo>
                  <a:cubicBezTo>
                    <a:pt x="3979" y="14095"/>
                    <a:pt x="4015" y="14122"/>
                    <a:pt x="4069" y="14122"/>
                  </a:cubicBezTo>
                  <a:cubicBezTo>
                    <a:pt x="4131" y="14122"/>
                    <a:pt x="4158" y="14086"/>
                    <a:pt x="4158" y="14024"/>
                  </a:cubicBezTo>
                  <a:cubicBezTo>
                    <a:pt x="4149" y="13971"/>
                    <a:pt x="4122" y="13935"/>
                    <a:pt x="4060" y="13935"/>
                  </a:cubicBezTo>
                  <a:close/>
                  <a:moveTo>
                    <a:pt x="3489" y="2712"/>
                  </a:moveTo>
                  <a:cubicBezTo>
                    <a:pt x="3489" y="2659"/>
                    <a:pt x="3453" y="2623"/>
                    <a:pt x="3400" y="2632"/>
                  </a:cubicBezTo>
                  <a:cubicBezTo>
                    <a:pt x="3346" y="2632"/>
                    <a:pt x="3319" y="2668"/>
                    <a:pt x="3328" y="2721"/>
                  </a:cubicBezTo>
                  <a:cubicBezTo>
                    <a:pt x="3328" y="2775"/>
                    <a:pt x="3364" y="2792"/>
                    <a:pt x="3408" y="2801"/>
                  </a:cubicBezTo>
                  <a:cubicBezTo>
                    <a:pt x="3462" y="2792"/>
                    <a:pt x="3489" y="2766"/>
                    <a:pt x="3489" y="2712"/>
                  </a:cubicBezTo>
                  <a:close/>
                  <a:moveTo>
                    <a:pt x="2160" y="12026"/>
                  </a:moveTo>
                  <a:cubicBezTo>
                    <a:pt x="2160" y="11972"/>
                    <a:pt x="2124" y="11937"/>
                    <a:pt x="2061" y="11937"/>
                  </a:cubicBezTo>
                  <a:cubicBezTo>
                    <a:pt x="2008" y="11937"/>
                    <a:pt x="1972" y="11972"/>
                    <a:pt x="1972" y="12026"/>
                  </a:cubicBezTo>
                  <a:cubicBezTo>
                    <a:pt x="1972" y="12088"/>
                    <a:pt x="2017" y="12124"/>
                    <a:pt x="2070" y="12124"/>
                  </a:cubicBezTo>
                  <a:cubicBezTo>
                    <a:pt x="2124" y="12115"/>
                    <a:pt x="2160" y="12088"/>
                    <a:pt x="2160" y="12026"/>
                  </a:cubicBezTo>
                  <a:close/>
                  <a:moveTo>
                    <a:pt x="2722" y="13257"/>
                  </a:moveTo>
                  <a:cubicBezTo>
                    <a:pt x="2677" y="13257"/>
                    <a:pt x="2641" y="13293"/>
                    <a:pt x="2641" y="13337"/>
                  </a:cubicBezTo>
                  <a:cubicBezTo>
                    <a:pt x="2632" y="13391"/>
                    <a:pt x="2668" y="13426"/>
                    <a:pt x="2722" y="13435"/>
                  </a:cubicBezTo>
                  <a:cubicBezTo>
                    <a:pt x="2775" y="13435"/>
                    <a:pt x="2802" y="13400"/>
                    <a:pt x="2820" y="13346"/>
                  </a:cubicBezTo>
                  <a:cubicBezTo>
                    <a:pt x="2802" y="13301"/>
                    <a:pt x="2784" y="13257"/>
                    <a:pt x="2722" y="13257"/>
                  </a:cubicBezTo>
                  <a:moveTo>
                    <a:pt x="1972" y="5371"/>
                  </a:moveTo>
                  <a:cubicBezTo>
                    <a:pt x="1972" y="5424"/>
                    <a:pt x="1999" y="5460"/>
                    <a:pt x="2061" y="5469"/>
                  </a:cubicBezTo>
                  <a:cubicBezTo>
                    <a:pt x="2124" y="5469"/>
                    <a:pt x="2160" y="5433"/>
                    <a:pt x="2160" y="5380"/>
                  </a:cubicBezTo>
                  <a:cubicBezTo>
                    <a:pt x="2160" y="5317"/>
                    <a:pt x="2133" y="5281"/>
                    <a:pt x="2070" y="5273"/>
                  </a:cubicBezTo>
                  <a:cubicBezTo>
                    <a:pt x="2017" y="5281"/>
                    <a:pt x="1972" y="5308"/>
                    <a:pt x="1972" y="5371"/>
                  </a:cubicBezTo>
                  <a:close/>
                  <a:moveTo>
                    <a:pt x="1401" y="5290"/>
                  </a:moveTo>
                  <a:cubicBezTo>
                    <a:pt x="1348" y="5290"/>
                    <a:pt x="1321" y="5326"/>
                    <a:pt x="1321" y="5380"/>
                  </a:cubicBezTo>
                  <a:cubicBezTo>
                    <a:pt x="1330" y="5424"/>
                    <a:pt x="1366" y="5460"/>
                    <a:pt x="1419" y="5451"/>
                  </a:cubicBezTo>
                  <a:cubicBezTo>
                    <a:pt x="1464" y="5451"/>
                    <a:pt x="1490" y="5415"/>
                    <a:pt x="1490" y="5371"/>
                  </a:cubicBezTo>
                  <a:cubicBezTo>
                    <a:pt x="1482" y="5317"/>
                    <a:pt x="1455" y="5281"/>
                    <a:pt x="1401" y="5290"/>
                  </a:cubicBezTo>
                  <a:close/>
                  <a:moveTo>
                    <a:pt x="2070" y="4621"/>
                  </a:moveTo>
                  <a:cubicBezTo>
                    <a:pt x="2017" y="4621"/>
                    <a:pt x="1981" y="4657"/>
                    <a:pt x="1972" y="4711"/>
                  </a:cubicBezTo>
                  <a:cubicBezTo>
                    <a:pt x="1972" y="4764"/>
                    <a:pt x="2008" y="4800"/>
                    <a:pt x="2070" y="4800"/>
                  </a:cubicBezTo>
                  <a:cubicBezTo>
                    <a:pt x="2124" y="4800"/>
                    <a:pt x="2151" y="4764"/>
                    <a:pt x="2160" y="4711"/>
                  </a:cubicBezTo>
                  <a:cubicBezTo>
                    <a:pt x="2151" y="4657"/>
                    <a:pt x="2124" y="4621"/>
                    <a:pt x="2070" y="4621"/>
                  </a:cubicBezTo>
                  <a:close/>
                  <a:moveTo>
                    <a:pt x="2632" y="4711"/>
                  </a:moveTo>
                  <a:cubicBezTo>
                    <a:pt x="2632" y="4773"/>
                    <a:pt x="2659" y="4809"/>
                    <a:pt x="2722" y="4809"/>
                  </a:cubicBezTo>
                  <a:cubicBezTo>
                    <a:pt x="2784" y="4809"/>
                    <a:pt x="2820" y="4773"/>
                    <a:pt x="2820" y="4711"/>
                  </a:cubicBezTo>
                  <a:cubicBezTo>
                    <a:pt x="2820" y="4648"/>
                    <a:pt x="2784" y="4621"/>
                    <a:pt x="2722" y="4612"/>
                  </a:cubicBezTo>
                  <a:cubicBezTo>
                    <a:pt x="2668" y="4621"/>
                    <a:pt x="2632" y="4648"/>
                    <a:pt x="2632" y="4711"/>
                  </a:cubicBezTo>
                  <a:close/>
                  <a:moveTo>
                    <a:pt x="4640" y="2052"/>
                  </a:moveTo>
                  <a:cubicBezTo>
                    <a:pt x="4640" y="2106"/>
                    <a:pt x="4666" y="2141"/>
                    <a:pt x="4720" y="2141"/>
                  </a:cubicBezTo>
                  <a:cubicBezTo>
                    <a:pt x="4773" y="2150"/>
                    <a:pt x="4809" y="2115"/>
                    <a:pt x="4809" y="2061"/>
                  </a:cubicBezTo>
                  <a:cubicBezTo>
                    <a:pt x="4818" y="2007"/>
                    <a:pt x="4782" y="1972"/>
                    <a:pt x="4729" y="1963"/>
                  </a:cubicBezTo>
                  <a:cubicBezTo>
                    <a:pt x="4675" y="1972"/>
                    <a:pt x="4640" y="1999"/>
                    <a:pt x="4640" y="2052"/>
                  </a:cubicBezTo>
                  <a:close/>
                  <a:moveTo>
                    <a:pt x="5478" y="2061"/>
                  </a:moveTo>
                  <a:cubicBezTo>
                    <a:pt x="5478" y="1999"/>
                    <a:pt x="5442" y="1963"/>
                    <a:pt x="5380" y="1963"/>
                  </a:cubicBezTo>
                  <a:cubicBezTo>
                    <a:pt x="5326" y="1963"/>
                    <a:pt x="5291" y="1999"/>
                    <a:pt x="5291" y="2052"/>
                  </a:cubicBezTo>
                  <a:cubicBezTo>
                    <a:pt x="5291" y="2115"/>
                    <a:pt x="5326" y="2141"/>
                    <a:pt x="5389" y="2150"/>
                  </a:cubicBezTo>
                  <a:cubicBezTo>
                    <a:pt x="5442" y="2141"/>
                    <a:pt x="5478" y="2115"/>
                    <a:pt x="5478" y="2061"/>
                  </a:cubicBezTo>
                  <a:close/>
                  <a:moveTo>
                    <a:pt x="6067" y="1954"/>
                  </a:moveTo>
                  <a:cubicBezTo>
                    <a:pt x="6013" y="1954"/>
                    <a:pt x="5969" y="1990"/>
                    <a:pt x="5969" y="2052"/>
                  </a:cubicBezTo>
                  <a:cubicBezTo>
                    <a:pt x="5969" y="2115"/>
                    <a:pt x="6004" y="2150"/>
                    <a:pt x="6067" y="2150"/>
                  </a:cubicBezTo>
                  <a:cubicBezTo>
                    <a:pt x="6129" y="2150"/>
                    <a:pt x="6156" y="2115"/>
                    <a:pt x="6165" y="2052"/>
                  </a:cubicBezTo>
                  <a:cubicBezTo>
                    <a:pt x="6156" y="1999"/>
                    <a:pt x="6129" y="1963"/>
                    <a:pt x="6067" y="1954"/>
                  </a:cubicBezTo>
                  <a:close/>
                  <a:moveTo>
                    <a:pt x="714" y="9287"/>
                  </a:moveTo>
                  <a:cubicBezTo>
                    <a:pt x="670" y="9296"/>
                    <a:pt x="634" y="9323"/>
                    <a:pt x="643" y="9376"/>
                  </a:cubicBezTo>
                  <a:cubicBezTo>
                    <a:pt x="643" y="9430"/>
                    <a:pt x="679" y="9456"/>
                    <a:pt x="732" y="9456"/>
                  </a:cubicBezTo>
                  <a:cubicBezTo>
                    <a:pt x="786" y="9448"/>
                    <a:pt x="804" y="9412"/>
                    <a:pt x="812" y="9367"/>
                  </a:cubicBezTo>
                  <a:cubicBezTo>
                    <a:pt x="804" y="9314"/>
                    <a:pt x="768" y="9278"/>
                    <a:pt x="714" y="9287"/>
                  </a:cubicBezTo>
                  <a:close/>
                  <a:moveTo>
                    <a:pt x="1401" y="9278"/>
                  </a:moveTo>
                  <a:cubicBezTo>
                    <a:pt x="1348" y="9278"/>
                    <a:pt x="1312" y="9314"/>
                    <a:pt x="1312" y="9376"/>
                  </a:cubicBezTo>
                  <a:cubicBezTo>
                    <a:pt x="1312" y="9430"/>
                    <a:pt x="1348" y="9465"/>
                    <a:pt x="1410" y="9465"/>
                  </a:cubicBezTo>
                  <a:cubicBezTo>
                    <a:pt x="1473" y="9465"/>
                    <a:pt x="1499" y="9430"/>
                    <a:pt x="1499" y="9367"/>
                  </a:cubicBezTo>
                  <a:cubicBezTo>
                    <a:pt x="1499" y="9314"/>
                    <a:pt x="1464" y="9278"/>
                    <a:pt x="1401" y="9278"/>
                  </a:cubicBezTo>
                  <a:close/>
                  <a:moveTo>
                    <a:pt x="1499" y="10036"/>
                  </a:moveTo>
                  <a:cubicBezTo>
                    <a:pt x="1499" y="9974"/>
                    <a:pt x="1464" y="9938"/>
                    <a:pt x="1410" y="9938"/>
                  </a:cubicBezTo>
                  <a:cubicBezTo>
                    <a:pt x="1357" y="9938"/>
                    <a:pt x="1321" y="9974"/>
                    <a:pt x="1312" y="10027"/>
                  </a:cubicBezTo>
                  <a:cubicBezTo>
                    <a:pt x="1312" y="10081"/>
                    <a:pt x="1348" y="10117"/>
                    <a:pt x="1410" y="10126"/>
                  </a:cubicBezTo>
                  <a:cubicBezTo>
                    <a:pt x="1464" y="10117"/>
                    <a:pt x="1499" y="10090"/>
                    <a:pt x="1499" y="10036"/>
                  </a:cubicBezTo>
                  <a:close/>
                  <a:moveTo>
                    <a:pt x="2052" y="12606"/>
                  </a:moveTo>
                  <a:cubicBezTo>
                    <a:pt x="2008" y="12615"/>
                    <a:pt x="1981" y="12641"/>
                    <a:pt x="1981" y="12695"/>
                  </a:cubicBezTo>
                  <a:cubicBezTo>
                    <a:pt x="1990" y="12748"/>
                    <a:pt x="2026" y="12775"/>
                    <a:pt x="2079" y="12775"/>
                  </a:cubicBezTo>
                  <a:cubicBezTo>
                    <a:pt x="2124" y="12766"/>
                    <a:pt x="2151" y="12730"/>
                    <a:pt x="2151" y="12686"/>
                  </a:cubicBezTo>
                  <a:cubicBezTo>
                    <a:pt x="2142" y="12632"/>
                    <a:pt x="2106" y="12597"/>
                    <a:pt x="2052" y="12606"/>
                  </a:cubicBezTo>
                  <a:close/>
                  <a:moveTo>
                    <a:pt x="3292" y="13346"/>
                  </a:moveTo>
                  <a:cubicBezTo>
                    <a:pt x="3292" y="13408"/>
                    <a:pt x="3328" y="13444"/>
                    <a:pt x="3382" y="13444"/>
                  </a:cubicBezTo>
                  <a:cubicBezTo>
                    <a:pt x="3444" y="13444"/>
                    <a:pt x="3480" y="13408"/>
                    <a:pt x="3480" y="13346"/>
                  </a:cubicBezTo>
                  <a:cubicBezTo>
                    <a:pt x="3480" y="13284"/>
                    <a:pt x="3444" y="13257"/>
                    <a:pt x="3382" y="13248"/>
                  </a:cubicBezTo>
                  <a:cubicBezTo>
                    <a:pt x="3328" y="13257"/>
                    <a:pt x="3292" y="13293"/>
                    <a:pt x="3292" y="13346"/>
                  </a:cubicBezTo>
                  <a:close/>
                  <a:moveTo>
                    <a:pt x="2820" y="12686"/>
                  </a:moveTo>
                  <a:cubicBezTo>
                    <a:pt x="2820" y="12632"/>
                    <a:pt x="2784" y="12597"/>
                    <a:pt x="2722" y="12597"/>
                  </a:cubicBezTo>
                  <a:cubicBezTo>
                    <a:pt x="2668" y="12597"/>
                    <a:pt x="2632" y="12632"/>
                    <a:pt x="2632" y="12686"/>
                  </a:cubicBezTo>
                  <a:cubicBezTo>
                    <a:pt x="2632" y="12748"/>
                    <a:pt x="2668" y="12775"/>
                    <a:pt x="2722" y="12784"/>
                  </a:cubicBezTo>
                  <a:cubicBezTo>
                    <a:pt x="2784" y="12775"/>
                    <a:pt x="2820" y="12748"/>
                    <a:pt x="2820" y="12686"/>
                  </a:cubicBezTo>
                  <a:close/>
                  <a:moveTo>
                    <a:pt x="1321" y="10688"/>
                  </a:moveTo>
                  <a:cubicBezTo>
                    <a:pt x="1321" y="10741"/>
                    <a:pt x="1348" y="10777"/>
                    <a:pt x="1401" y="10777"/>
                  </a:cubicBezTo>
                  <a:cubicBezTo>
                    <a:pt x="1464" y="10777"/>
                    <a:pt x="1499" y="10741"/>
                    <a:pt x="1499" y="10688"/>
                  </a:cubicBezTo>
                  <a:cubicBezTo>
                    <a:pt x="1499" y="10634"/>
                    <a:pt x="1455" y="10598"/>
                    <a:pt x="1401" y="10598"/>
                  </a:cubicBezTo>
                  <a:cubicBezTo>
                    <a:pt x="1357" y="10607"/>
                    <a:pt x="1321" y="10634"/>
                    <a:pt x="1321" y="10688"/>
                  </a:cubicBezTo>
                  <a:close/>
                  <a:moveTo>
                    <a:pt x="4631" y="2703"/>
                  </a:moveTo>
                  <a:cubicBezTo>
                    <a:pt x="4622" y="2766"/>
                    <a:pt x="4657" y="2801"/>
                    <a:pt x="4720" y="2810"/>
                  </a:cubicBezTo>
                  <a:cubicBezTo>
                    <a:pt x="4782" y="2810"/>
                    <a:pt x="4818" y="2784"/>
                    <a:pt x="4818" y="2712"/>
                  </a:cubicBezTo>
                  <a:cubicBezTo>
                    <a:pt x="4818" y="2650"/>
                    <a:pt x="4782" y="2623"/>
                    <a:pt x="4729" y="2614"/>
                  </a:cubicBezTo>
                  <a:cubicBezTo>
                    <a:pt x="4666" y="2614"/>
                    <a:pt x="4631" y="2650"/>
                    <a:pt x="4631" y="2703"/>
                  </a:cubicBezTo>
                  <a:close/>
                  <a:moveTo>
                    <a:pt x="4078" y="2623"/>
                  </a:moveTo>
                  <a:cubicBezTo>
                    <a:pt x="4024" y="2614"/>
                    <a:pt x="3979" y="2650"/>
                    <a:pt x="3979" y="2703"/>
                  </a:cubicBezTo>
                  <a:cubicBezTo>
                    <a:pt x="3970" y="2757"/>
                    <a:pt x="4006" y="2801"/>
                    <a:pt x="4060" y="2801"/>
                  </a:cubicBezTo>
                  <a:cubicBezTo>
                    <a:pt x="4113" y="2810"/>
                    <a:pt x="4149" y="2766"/>
                    <a:pt x="4158" y="2712"/>
                  </a:cubicBezTo>
                  <a:cubicBezTo>
                    <a:pt x="4149" y="2668"/>
                    <a:pt x="4131" y="2632"/>
                    <a:pt x="4078" y="2623"/>
                  </a:cubicBezTo>
                  <a:close/>
                  <a:moveTo>
                    <a:pt x="5478" y="14684"/>
                  </a:moveTo>
                  <a:cubicBezTo>
                    <a:pt x="5478" y="14631"/>
                    <a:pt x="5442" y="14595"/>
                    <a:pt x="5380" y="14595"/>
                  </a:cubicBezTo>
                  <a:cubicBezTo>
                    <a:pt x="5318" y="14595"/>
                    <a:pt x="5282" y="14631"/>
                    <a:pt x="5291" y="14693"/>
                  </a:cubicBezTo>
                  <a:cubicBezTo>
                    <a:pt x="5291" y="14756"/>
                    <a:pt x="5326" y="14782"/>
                    <a:pt x="5389" y="14782"/>
                  </a:cubicBezTo>
                  <a:cubicBezTo>
                    <a:pt x="5451" y="14773"/>
                    <a:pt x="5478" y="14747"/>
                    <a:pt x="5478" y="14684"/>
                  </a:cubicBezTo>
                  <a:close/>
                  <a:moveTo>
                    <a:pt x="732" y="7949"/>
                  </a:moveTo>
                  <a:cubicBezTo>
                    <a:pt x="679" y="7940"/>
                    <a:pt x="643" y="7976"/>
                    <a:pt x="643" y="8029"/>
                  </a:cubicBezTo>
                  <a:cubicBezTo>
                    <a:pt x="643" y="8083"/>
                    <a:pt x="670" y="8109"/>
                    <a:pt x="723" y="8118"/>
                  </a:cubicBezTo>
                  <a:cubicBezTo>
                    <a:pt x="777" y="8118"/>
                    <a:pt x="804" y="8083"/>
                    <a:pt x="812" y="8029"/>
                  </a:cubicBezTo>
                  <a:cubicBezTo>
                    <a:pt x="804" y="7985"/>
                    <a:pt x="777" y="7949"/>
                    <a:pt x="732" y="7949"/>
                  </a:cubicBezTo>
                  <a:close/>
                  <a:moveTo>
                    <a:pt x="1401" y="7940"/>
                  </a:moveTo>
                  <a:cubicBezTo>
                    <a:pt x="1348" y="7940"/>
                    <a:pt x="1312" y="7976"/>
                    <a:pt x="1312" y="8029"/>
                  </a:cubicBezTo>
                  <a:cubicBezTo>
                    <a:pt x="1312" y="8092"/>
                    <a:pt x="1348" y="8127"/>
                    <a:pt x="1410" y="8127"/>
                  </a:cubicBezTo>
                  <a:cubicBezTo>
                    <a:pt x="1473" y="8127"/>
                    <a:pt x="1499" y="8083"/>
                    <a:pt x="1508" y="8020"/>
                  </a:cubicBezTo>
                  <a:cubicBezTo>
                    <a:pt x="1490" y="7976"/>
                    <a:pt x="1464" y="7931"/>
                    <a:pt x="1401" y="7940"/>
                  </a:cubicBezTo>
                  <a:close/>
                  <a:moveTo>
                    <a:pt x="1410" y="6620"/>
                  </a:moveTo>
                  <a:cubicBezTo>
                    <a:pt x="1348" y="6620"/>
                    <a:pt x="1312" y="6655"/>
                    <a:pt x="1312" y="6718"/>
                  </a:cubicBezTo>
                  <a:cubicBezTo>
                    <a:pt x="1312" y="6771"/>
                    <a:pt x="1348" y="6807"/>
                    <a:pt x="1401" y="6807"/>
                  </a:cubicBezTo>
                  <a:cubicBezTo>
                    <a:pt x="1464" y="6807"/>
                    <a:pt x="1499" y="6771"/>
                    <a:pt x="1499" y="6700"/>
                  </a:cubicBezTo>
                  <a:cubicBezTo>
                    <a:pt x="1490" y="6655"/>
                    <a:pt x="1464" y="6620"/>
                    <a:pt x="1410" y="6620"/>
                  </a:cubicBezTo>
                  <a:close/>
                  <a:moveTo>
                    <a:pt x="1499" y="7378"/>
                  </a:moveTo>
                  <a:cubicBezTo>
                    <a:pt x="1499" y="7315"/>
                    <a:pt x="1473" y="7280"/>
                    <a:pt x="1410" y="7280"/>
                  </a:cubicBezTo>
                  <a:cubicBezTo>
                    <a:pt x="1348" y="7271"/>
                    <a:pt x="1312" y="7307"/>
                    <a:pt x="1312" y="7369"/>
                  </a:cubicBezTo>
                  <a:cubicBezTo>
                    <a:pt x="1312" y="7431"/>
                    <a:pt x="1348" y="7458"/>
                    <a:pt x="1401" y="7467"/>
                  </a:cubicBezTo>
                  <a:cubicBezTo>
                    <a:pt x="1464" y="7467"/>
                    <a:pt x="1499" y="7431"/>
                    <a:pt x="1499" y="7378"/>
                  </a:cubicBezTo>
                  <a:close/>
                  <a:moveTo>
                    <a:pt x="1401" y="8591"/>
                  </a:moveTo>
                  <a:cubicBezTo>
                    <a:pt x="1348" y="8600"/>
                    <a:pt x="1312" y="8636"/>
                    <a:pt x="1312" y="8689"/>
                  </a:cubicBezTo>
                  <a:cubicBezTo>
                    <a:pt x="1312" y="8752"/>
                    <a:pt x="1348" y="8787"/>
                    <a:pt x="1410" y="8778"/>
                  </a:cubicBezTo>
                  <a:cubicBezTo>
                    <a:pt x="1473" y="8778"/>
                    <a:pt x="1499" y="8743"/>
                    <a:pt x="1508" y="8680"/>
                  </a:cubicBezTo>
                  <a:cubicBezTo>
                    <a:pt x="1490" y="8636"/>
                    <a:pt x="1464" y="8591"/>
                    <a:pt x="1401" y="8591"/>
                  </a:cubicBezTo>
                  <a:close/>
                  <a:moveTo>
                    <a:pt x="732" y="8609"/>
                  </a:moveTo>
                  <a:cubicBezTo>
                    <a:pt x="679" y="8600"/>
                    <a:pt x="643" y="8636"/>
                    <a:pt x="643" y="8689"/>
                  </a:cubicBezTo>
                  <a:cubicBezTo>
                    <a:pt x="634" y="8734"/>
                    <a:pt x="670" y="8770"/>
                    <a:pt x="714" y="8770"/>
                  </a:cubicBezTo>
                  <a:cubicBezTo>
                    <a:pt x="768" y="8778"/>
                    <a:pt x="804" y="8743"/>
                    <a:pt x="812" y="8689"/>
                  </a:cubicBezTo>
                  <a:cubicBezTo>
                    <a:pt x="804" y="8645"/>
                    <a:pt x="786" y="8609"/>
                    <a:pt x="732" y="8609"/>
                  </a:cubicBezTo>
                  <a:close/>
                  <a:moveTo>
                    <a:pt x="5469" y="15344"/>
                  </a:moveTo>
                  <a:cubicBezTo>
                    <a:pt x="5469" y="15291"/>
                    <a:pt x="5434" y="15264"/>
                    <a:pt x="5389" y="15255"/>
                  </a:cubicBezTo>
                  <a:cubicBezTo>
                    <a:pt x="5335" y="15255"/>
                    <a:pt x="5300" y="15291"/>
                    <a:pt x="5300" y="15344"/>
                  </a:cubicBezTo>
                  <a:cubicBezTo>
                    <a:pt x="5300" y="15398"/>
                    <a:pt x="5335" y="15434"/>
                    <a:pt x="5389" y="15434"/>
                  </a:cubicBezTo>
                  <a:cubicBezTo>
                    <a:pt x="5442" y="15425"/>
                    <a:pt x="5478" y="15398"/>
                    <a:pt x="5469" y="15344"/>
                  </a:cubicBezTo>
                  <a:close/>
                  <a:moveTo>
                    <a:pt x="6067" y="15434"/>
                  </a:moveTo>
                  <a:cubicBezTo>
                    <a:pt x="6120" y="15442"/>
                    <a:pt x="6156" y="15407"/>
                    <a:pt x="6156" y="15353"/>
                  </a:cubicBezTo>
                  <a:cubicBezTo>
                    <a:pt x="6156" y="15291"/>
                    <a:pt x="6120" y="15255"/>
                    <a:pt x="6067" y="15255"/>
                  </a:cubicBezTo>
                  <a:cubicBezTo>
                    <a:pt x="6013" y="15255"/>
                    <a:pt x="5978" y="15291"/>
                    <a:pt x="5978" y="15344"/>
                  </a:cubicBezTo>
                  <a:cubicBezTo>
                    <a:pt x="5978" y="15398"/>
                    <a:pt x="6013" y="15434"/>
                    <a:pt x="6067" y="15434"/>
                  </a:cubicBezTo>
                  <a:close/>
                  <a:moveTo>
                    <a:pt x="6718" y="15255"/>
                  </a:moveTo>
                  <a:cubicBezTo>
                    <a:pt x="6665" y="15255"/>
                    <a:pt x="6629" y="15291"/>
                    <a:pt x="6629" y="15353"/>
                  </a:cubicBezTo>
                  <a:cubicBezTo>
                    <a:pt x="6638" y="15407"/>
                    <a:pt x="6674" y="15442"/>
                    <a:pt x="6727" y="15442"/>
                  </a:cubicBezTo>
                  <a:cubicBezTo>
                    <a:pt x="6790" y="15442"/>
                    <a:pt x="6816" y="15398"/>
                    <a:pt x="6816" y="15344"/>
                  </a:cubicBezTo>
                  <a:cubicBezTo>
                    <a:pt x="6807" y="15282"/>
                    <a:pt x="6781" y="15246"/>
                    <a:pt x="6718" y="15255"/>
                  </a:cubicBezTo>
                  <a:close/>
                  <a:moveTo>
                    <a:pt x="4078" y="14773"/>
                  </a:moveTo>
                  <a:cubicBezTo>
                    <a:pt x="4122" y="14764"/>
                    <a:pt x="4149" y="14738"/>
                    <a:pt x="4149" y="14684"/>
                  </a:cubicBezTo>
                  <a:cubicBezTo>
                    <a:pt x="4149" y="14631"/>
                    <a:pt x="4113" y="14604"/>
                    <a:pt x="4060" y="14604"/>
                  </a:cubicBezTo>
                  <a:cubicBezTo>
                    <a:pt x="4015" y="14604"/>
                    <a:pt x="3988" y="14640"/>
                    <a:pt x="3979" y="14693"/>
                  </a:cubicBezTo>
                  <a:cubicBezTo>
                    <a:pt x="3988" y="14747"/>
                    <a:pt x="4024" y="14773"/>
                    <a:pt x="4078" y="14773"/>
                  </a:cubicBezTo>
                  <a:close/>
                  <a:moveTo>
                    <a:pt x="4631" y="14684"/>
                  </a:moveTo>
                  <a:cubicBezTo>
                    <a:pt x="4631" y="14747"/>
                    <a:pt x="4666" y="14782"/>
                    <a:pt x="4729" y="14782"/>
                  </a:cubicBezTo>
                  <a:cubicBezTo>
                    <a:pt x="4782" y="14782"/>
                    <a:pt x="4818" y="14747"/>
                    <a:pt x="4818" y="14693"/>
                  </a:cubicBezTo>
                  <a:cubicBezTo>
                    <a:pt x="4818" y="14631"/>
                    <a:pt x="4782" y="14604"/>
                    <a:pt x="4720" y="14595"/>
                  </a:cubicBezTo>
                  <a:cubicBezTo>
                    <a:pt x="4675" y="14604"/>
                    <a:pt x="4631" y="14631"/>
                    <a:pt x="4631" y="14684"/>
                  </a:cubicBezTo>
                  <a:close/>
                  <a:moveTo>
                    <a:pt x="3489" y="12686"/>
                  </a:moveTo>
                  <a:cubicBezTo>
                    <a:pt x="3480" y="12615"/>
                    <a:pt x="3444" y="12579"/>
                    <a:pt x="3382" y="12588"/>
                  </a:cubicBezTo>
                  <a:cubicBezTo>
                    <a:pt x="3310" y="12588"/>
                    <a:pt x="3275" y="12632"/>
                    <a:pt x="3284" y="12695"/>
                  </a:cubicBezTo>
                  <a:cubicBezTo>
                    <a:pt x="3284" y="12757"/>
                    <a:pt x="3328" y="12793"/>
                    <a:pt x="3391" y="12793"/>
                  </a:cubicBezTo>
                  <a:cubicBezTo>
                    <a:pt x="3453" y="12784"/>
                    <a:pt x="3489" y="12748"/>
                    <a:pt x="3489" y="12686"/>
                  </a:cubicBezTo>
                  <a:close/>
                  <a:moveTo>
                    <a:pt x="5282" y="2712"/>
                  </a:moveTo>
                  <a:cubicBezTo>
                    <a:pt x="5282" y="2784"/>
                    <a:pt x="5326" y="2819"/>
                    <a:pt x="5389" y="2819"/>
                  </a:cubicBezTo>
                  <a:cubicBezTo>
                    <a:pt x="5451" y="2810"/>
                    <a:pt x="5487" y="2775"/>
                    <a:pt x="5487" y="2712"/>
                  </a:cubicBezTo>
                  <a:cubicBezTo>
                    <a:pt x="5487" y="2641"/>
                    <a:pt x="5442" y="2614"/>
                    <a:pt x="5380" y="2605"/>
                  </a:cubicBezTo>
                  <a:cubicBezTo>
                    <a:pt x="5318" y="2614"/>
                    <a:pt x="5282" y="2650"/>
                    <a:pt x="5282" y="2712"/>
                  </a:cubicBezTo>
                  <a:close/>
                  <a:moveTo>
                    <a:pt x="2061" y="10589"/>
                  </a:moveTo>
                  <a:cubicBezTo>
                    <a:pt x="2008" y="10589"/>
                    <a:pt x="1972" y="10625"/>
                    <a:pt x="1963" y="10679"/>
                  </a:cubicBezTo>
                  <a:cubicBezTo>
                    <a:pt x="1963" y="10750"/>
                    <a:pt x="1999" y="10786"/>
                    <a:pt x="2061" y="10786"/>
                  </a:cubicBezTo>
                  <a:cubicBezTo>
                    <a:pt x="2124" y="10795"/>
                    <a:pt x="2160" y="10750"/>
                    <a:pt x="2168" y="10688"/>
                  </a:cubicBezTo>
                  <a:cubicBezTo>
                    <a:pt x="2160" y="10625"/>
                    <a:pt x="2133" y="10589"/>
                    <a:pt x="2061" y="10589"/>
                  </a:cubicBezTo>
                  <a:close/>
                  <a:moveTo>
                    <a:pt x="3310" y="4033"/>
                  </a:moveTo>
                  <a:cubicBezTo>
                    <a:pt x="3310" y="4086"/>
                    <a:pt x="3337" y="4131"/>
                    <a:pt x="3400" y="4131"/>
                  </a:cubicBezTo>
                  <a:cubicBezTo>
                    <a:pt x="3462" y="4131"/>
                    <a:pt x="3507" y="4104"/>
                    <a:pt x="3507" y="4033"/>
                  </a:cubicBezTo>
                  <a:cubicBezTo>
                    <a:pt x="3507" y="3970"/>
                    <a:pt x="3471" y="3934"/>
                    <a:pt x="3408" y="3925"/>
                  </a:cubicBezTo>
                  <a:cubicBezTo>
                    <a:pt x="3346" y="3934"/>
                    <a:pt x="3310" y="3970"/>
                    <a:pt x="3310" y="4033"/>
                  </a:cubicBezTo>
                  <a:close/>
                  <a:moveTo>
                    <a:pt x="2722" y="11928"/>
                  </a:moveTo>
                  <a:cubicBezTo>
                    <a:pt x="2668" y="11928"/>
                    <a:pt x="2632" y="11963"/>
                    <a:pt x="2623" y="12017"/>
                  </a:cubicBezTo>
                  <a:cubicBezTo>
                    <a:pt x="2623" y="12088"/>
                    <a:pt x="2650" y="12124"/>
                    <a:pt x="2722" y="12133"/>
                  </a:cubicBezTo>
                  <a:cubicBezTo>
                    <a:pt x="2784" y="12133"/>
                    <a:pt x="2820" y="12097"/>
                    <a:pt x="2829" y="12035"/>
                  </a:cubicBezTo>
                  <a:cubicBezTo>
                    <a:pt x="2820" y="11972"/>
                    <a:pt x="2793" y="11928"/>
                    <a:pt x="2722" y="11928"/>
                  </a:cubicBezTo>
                  <a:close/>
                  <a:moveTo>
                    <a:pt x="3962" y="3372"/>
                  </a:moveTo>
                  <a:cubicBezTo>
                    <a:pt x="3962" y="3435"/>
                    <a:pt x="3997" y="3470"/>
                    <a:pt x="4060" y="3470"/>
                  </a:cubicBezTo>
                  <a:cubicBezTo>
                    <a:pt x="4122" y="3479"/>
                    <a:pt x="4167" y="3444"/>
                    <a:pt x="4167" y="3381"/>
                  </a:cubicBezTo>
                  <a:cubicBezTo>
                    <a:pt x="4167" y="3310"/>
                    <a:pt x="4131" y="3274"/>
                    <a:pt x="4069" y="3274"/>
                  </a:cubicBezTo>
                  <a:cubicBezTo>
                    <a:pt x="4006" y="3274"/>
                    <a:pt x="3970" y="3310"/>
                    <a:pt x="3962" y="3372"/>
                  </a:cubicBezTo>
                  <a:close/>
                  <a:moveTo>
                    <a:pt x="6165" y="14693"/>
                  </a:moveTo>
                  <a:cubicBezTo>
                    <a:pt x="6174" y="14622"/>
                    <a:pt x="6129" y="14586"/>
                    <a:pt x="6067" y="14586"/>
                  </a:cubicBezTo>
                  <a:cubicBezTo>
                    <a:pt x="6004" y="14586"/>
                    <a:pt x="5960" y="14622"/>
                    <a:pt x="5960" y="14684"/>
                  </a:cubicBezTo>
                  <a:cubicBezTo>
                    <a:pt x="5960" y="14756"/>
                    <a:pt x="6004" y="14782"/>
                    <a:pt x="6067" y="14791"/>
                  </a:cubicBezTo>
                  <a:cubicBezTo>
                    <a:pt x="6129" y="14791"/>
                    <a:pt x="6165" y="14756"/>
                    <a:pt x="6165" y="14693"/>
                  </a:cubicBezTo>
                  <a:close/>
                  <a:moveTo>
                    <a:pt x="4720" y="13926"/>
                  </a:moveTo>
                  <a:cubicBezTo>
                    <a:pt x="4657" y="13926"/>
                    <a:pt x="4622" y="13971"/>
                    <a:pt x="4622" y="14033"/>
                  </a:cubicBezTo>
                  <a:cubicBezTo>
                    <a:pt x="4622" y="14095"/>
                    <a:pt x="4666" y="14131"/>
                    <a:pt x="4729" y="14131"/>
                  </a:cubicBezTo>
                  <a:cubicBezTo>
                    <a:pt x="4791" y="14131"/>
                    <a:pt x="4827" y="14086"/>
                    <a:pt x="4827" y="14024"/>
                  </a:cubicBezTo>
                  <a:cubicBezTo>
                    <a:pt x="4818" y="13962"/>
                    <a:pt x="4782" y="13926"/>
                    <a:pt x="4720" y="13926"/>
                  </a:cubicBezTo>
                  <a:close/>
                  <a:moveTo>
                    <a:pt x="2061" y="6611"/>
                  </a:moveTo>
                  <a:cubicBezTo>
                    <a:pt x="1999" y="6611"/>
                    <a:pt x="1963" y="6655"/>
                    <a:pt x="1963" y="6718"/>
                  </a:cubicBezTo>
                  <a:cubicBezTo>
                    <a:pt x="1963" y="6780"/>
                    <a:pt x="2008" y="6816"/>
                    <a:pt x="2070" y="6816"/>
                  </a:cubicBezTo>
                  <a:cubicBezTo>
                    <a:pt x="2133" y="6816"/>
                    <a:pt x="2168" y="6771"/>
                    <a:pt x="2168" y="6709"/>
                  </a:cubicBezTo>
                  <a:cubicBezTo>
                    <a:pt x="2160" y="6646"/>
                    <a:pt x="2124" y="6611"/>
                    <a:pt x="2061" y="6611"/>
                  </a:cubicBezTo>
                  <a:close/>
                  <a:moveTo>
                    <a:pt x="1963" y="6040"/>
                  </a:moveTo>
                  <a:cubicBezTo>
                    <a:pt x="1972" y="6102"/>
                    <a:pt x="2008" y="6138"/>
                    <a:pt x="2079" y="6129"/>
                  </a:cubicBezTo>
                  <a:cubicBezTo>
                    <a:pt x="2133" y="6129"/>
                    <a:pt x="2168" y="6084"/>
                    <a:pt x="2168" y="6031"/>
                  </a:cubicBezTo>
                  <a:cubicBezTo>
                    <a:pt x="2168" y="5968"/>
                    <a:pt x="2124" y="5933"/>
                    <a:pt x="2061" y="5933"/>
                  </a:cubicBezTo>
                  <a:cubicBezTo>
                    <a:pt x="1999" y="5933"/>
                    <a:pt x="1963" y="5968"/>
                    <a:pt x="1963" y="6040"/>
                  </a:cubicBezTo>
                  <a:close/>
                  <a:moveTo>
                    <a:pt x="6718" y="1954"/>
                  </a:moveTo>
                  <a:cubicBezTo>
                    <a:pt x="6656" y="1954"/>
                    <a:pt x="6620" y="1999"/>
                    <a:pt x="6620" y="2052"/>
                  </a:cubicBezTo>
                  <a:cubicBezTo>
                    <a:pt x="6629" y="2115"/>
                    <a:pt x="6665" y="2159"/>
                    <a:pt x="6727" y="2150"/>
                  </a:cubicBezTo>
                  <a:cubicBezTo>
                    <a:pt x="6790" y="2150"/>
                    <a:pt x="6825" y="2115"/>
                    <a:pt x="6825" y="2043"/>
                  </a:cubicBezTo>
                  <a:cubicBezTo>
                    <a:pt x="6816" y="1990"/>
                    <a:pt x="6781" y="1954"/>
                    <a:pt x="6718" y="1954"/>
                  </a:cubicBezTo>
                  <a:close/>
                  <a:moveTo>
                    <a:pt x="2177" y="8689"/>
                  </a:moveTo>
                  <a:cubicBezTo>
                    <a:pt x="2177" y="8627"/>
                    <a:pt x="2142" y="8582"/>
                    <a:pt x="2079" y="8582"/>
                  </a:cubicBezTo>
                  <a:cubicBezTo>
                    <a:pt x="2008" y="8573"/>
                    <a:pt x="1963" y="8618"/>
                    <a:pt x="1954" y="8680"/>
                  </a:cubicBezTo>
                  <a:cubicBezTo>
                    <a:pt x="1954" y="8752"/>
                    <a:pt x="1999" y="8787"/>
                    <a:pt x="2061" y="8805"/>
                  </a:cubicBezTo>
                  <a:cubicBezTo>
                    <a:pt x="2133" y="8796"/>
                    <a:pt x="2177" y="8761"/>
                    <a:pt x="2177" y="8689"/>
                  </a:cubicBezTo>
                  <a:close/>
                  <a:moveTo>
                    <a:pt x="2070" y="7922"/>
                  </a:moveTo>
                  <a:cubicBezTo>
                    <a:pt x="2008" y="7922"/>
                    <a:pt x="1963" y="7958"/>
                    <a:pt x="1954" y="8020"/>
                  </a:cubicBezTo>
                  <a:cubicBezTo>
                    <a:pt x="1954" y="8092"/>
                    <a:pt x="1990" y="8136"/>
                    <a:pt x="2061" y="8136"/>
                  </a:cubicBezTo>
                  <a:cubicBezTo>
                    <a:pt x="2124" y="8145"/>
                    <a:pt x="2168" y="8100"/>
                    <a:pt x="2177" y="8029"/>
                  </a:cubicBezTo>
                  <a:cubicBezTo>
                    <a:pt x="2168" y="7967"/>
                    <a:pt x="2133" y="7922"/>
                    <a:pt x="2070" y="7922"/>
                  </a:cubicBezTo>
                  <a:close/>
                  <a:moveTo>
                    <a:pt x="2177" y="9385"/>
                  </a:moveTo>
                  <a:cubicBezTo>
                    <a:pt x="2177" y="9314"/>
                    <a:pt x="2142" y="9269"/>
                    <a:pt x="2070" y="9260"/>
                  </a:cubicBezTo>
                  <a:cubicBezTo>
                    <a:pt x="2008" y="9260"/>
                    <a:pt x="1963" y="9296"/>
                    <a:pt x="1963" y="9358"/>
                  </a:cubicBezTo>
                  <a:cubicBezTo>
                    <a:pt x="1954" y="9430"/>
                    <a:pt x="1999" y="9465"/>
                    <a:pt x="2061" y="9483"/>
                  </a:cubicBezTo>
                  <a:cubicBezTo>
                    <a:pt x="2124" y="9474"/>
                    <a:pt x="2168" y="9448"/>
                    <a:pt x="2177" y="9385"/>
                  </a:cubicBezTo>
                  <a:close/>
                  <a:moveTo>
                    <a:pt x="5960" y="2721"/>
                  </a:moveTo>
                  <a:cubicBezTo>
                    <a:pt x="5960" y="2784"/>
                    <a:pt x="6004" y="2819"/>
                    <a:pt x="6067" y="2819"/>
                  </a:cubicBezTo>
                  <a:cubicBezTo>
                    <a:pt x="6129" y="2819"/>
                    <a:pt x="6174" y="2775"/>
                    <a:pt x="6174" y="2712"/>
                  </a:cubicBezTo>
                  <a:cubicBezTo>
                    <a:pt x="6174" y="2641"/>
                    <a:pt x="6129" y="2605"/>
                    <a:pt x="6058" y="2596"/>
                  </a:cubicBezTo>
                  <a:cubicBezTo>
                    <a:pt x="5996" y="2614"/>
                    <a:pt x="5951" y="2650"/>
                    <a:pt x="5960" y="2721"/>
                  </a:cubicBezTo>
                  <a:close/>
                  <a:moveTo>
                    <a:pt x="2730" y="5264"/>
                  </a:moveTo>
                  <a:cubicBezTo>
                    <a:pt x="2659" y="5264"/>
                    <a:pt x="2615" y="5308"/>
                    <a:pt x="2615" y="5380"/>
                  </a:cubicBezTo>
                  <a:cubicBezTo>
                    <a:pt x="2623" y="5442"/>
                    <a:pt x="2668" y="5487"/>
                    <a:pt x="2739" y="5478"/>
                  </a:cubicBezTo>
                  <a:cubicBezTo>
                    <a:pt x="2793" y="5469"/>
                    <a:pt x="2829" y="5433"/>
                    <a:pt x="2838" y="5371"/>
                  </a:cubicBezTo>
                  <a:cubicBezTo>
                    <a:pt x="2820" y="5308"/>
                    <a:pt x="2793" y="5264"/>
                    <a:pt x="2730" y="5264"/>
                  </a:cubicBezTo>
                  <a:close/>
                  <a:moveTo>
                    <a:pt x="2722" y="11259"/>
                  </a:moveTo>
                  <a:cubicBezTo>
                    <a:pt x="2659" y="11259"/>
                    <a:pt x="2615" y="11303"/>
                    <a:pt x="2615" y="11374"/>
                  </a:cubicBezTo>
                  <a:cubicBezTo>
                    <a:pt x="2615" y="11437"/>
                    <a:pt x="2659" y="11482"/>
                    <a:pt x="2722" y="11482"/>
                  </a:cubicBezTo>
                  <a:cubicBezTo>
                    <a:pt x="2784" y="11482"/>
                    <a:pt x="2829" y="11437"/>
                    <a:pt x="2838" y="11374"/>
                  </a:cubicBezTo>
                  <a:cubicBezTo>
                    <a:pt x="2829" y="11303"/>
                    <a:pt x="2793" y="11259"/>
                    <a:pt x="2722" y="11259"/>
                  </a:cubicBezTo>
                  <a:close/>
                  <a:moveTo>
                    <a:pt x="2070" y="9920"/>
                  </a:moveTo>
                  <a:cubicBezTo>
                    <a:pt x="2008" y="9920"/>
                    <a:pt x="1963" y="9965"/>
                    <a:pt x="1963" y="10027"/>
                  </a:cubicBezTo>
                  <a:cubicBezTo>
                    <a:pt x="1954" y="10090"/>
                    <a:pt x="1999" y="10134"/>
                    <a:pt x="2061" y="10134"/>
                  </a:cubicBezTo>
                  <a:cubicBezTo>
                    <a:pt x="2124" y="10143"/>
                    <a:pt x="2168" y="10099"/>
                    <a:pt x="2177" y="10027"/>
                  </a:cubicBezTo>
                  <a:cubicBezTo>
                    <a:pt x="2168" y="9965"/>
                    <a:pt x="2133" y="9929"/>
                    <a:pt x="2070" y="9920"/>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69"/>
            <p:cNvSpPr/>
            <p:nvPr/>
          </p:nvSpPr>
          <p:spPr>
            <a:xfrm>
              <a:off x="6854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69"/>
            <p:cNvSpPr/>
            <p:nvPr/>
          </p:nvSpPr>
          <p:spPr>
            <a:xfrm>
              <a:off x="692990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69"/>
            <p:cNvSpPr/>
            <p:nvPr/>
          </p:nvSpPr>
          <p:spPr>
            <a:xfrm>
              <a:off x="70054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69"/>
            <p:cNvSpPr/>
            <p:nvPr/>
          </p:nvSpPr>
          <p:spPr>
            <a:xfrm>
              <a:off x="70867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69"/>
            <p:cNvSpPr/>
            <p:nvPr/>
          </p:nvSpPr>
          <p:spPr>
            <a:xfrm>
              <a:off x="716225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69"/>
            <p:cNvSpPr/>
            <p:nvPr/>
          </p:nvSpPr>
          <p:spPr>
            <a:xfrm>
              <a:off x="72377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69"/>
            <p:cNvSpPr/>
            <p:nvPr/>
          </p:nvSpPr>
          <p:spPr>
            <a:xfrm>
              <a:off x="73190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69"/>
            <p:cNvSpPr/>
            <p:nvPr/>
          </p:nvSpPr>
          <p:spPr>
            <a:xfrm>
              <a:off x="70054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69"/>
            <p:cNvSpPr/>
            <p:nvPr/>
          </p:nvSpPr>
          <p:spPr>
            <a:xfrm>
              <a:off x="70867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69"/>
            <p:cNvSpPr/>
            <p:nvPr/>
          </p:nvSpPr>
          <p:spPr>
            <a:xfrm>
              <a:off x="716225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69"/>
            <p:cNvSpPr/>
            <p:nvPr/>
          </p:nvSpPr>
          <p:spPr>
            <a:xfrm>
              <a:off x="6704925" y="205175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69"/>
            <p:cNvSpPr/>
            <p:nvPr/>
          </p:nvSpPr>
          <p:spPr>
            <a:xfrm>
              <a:off x="7478375" y="2043425"/>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69"/>
            <p:cNvSpPr/>
            <p:nvPr/>
          </p:nvSpPr>
          <p:spPr>
            <a:xfrm>
              <a:off x="723777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69"/>
            <p:cNvSpPr/>
            <p:nvPr/>
          </p:nvSpPr>
          <p:spPr>
            <a:xfrm>
              <a:off x="7400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69"/>
            <p:cNvSpPr/>
            <p:nvPr/>
          </p:nvSpPr>
          <p:spPr>
            <a:xfrm>
              <a:off x="731330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845" name="Google Shape;1845;p69"/>
          <p:cNvPicPr preferRelativeResize="0"/>
          <p:nvPr/>
        </p:nvPicPr>
        <p:blipFill rotWithShape="1">
          <a:blip r:embed="rId2">
            <a:alphaModFix amt="23000"/>
          </a:blip>
          <a:srcRect b="7806" l="0" r="0" t="7798"/>
          <a:stretch/>
        </p:blipFill>
        <p:spPr>
          <a:xfrm>
            <a:off x="1" y="-25"/>
            <a:ext cx="9144003" cy="5143501"/>
          </a:xfrm>
          <a:prstGeom prst="rect">
            <a:avLst/>
          </a:prstGeom>
          <a:noFill/>
          <a:ln>
            <a:noFill/>
          </a:ln>
        </p:spPr>
      </p:pic>
      <p:sp>
        <p:nvSpPr>
          <p:cNvPr id="1846" name="Google Shape;1846;p69"/>
          <p:cNvSpPr txBox="1"/>
          <p:nvPr>
            <p:ph hasCustomPrompt="1" type="title"/>
          </p:nvPr>
        </p:nvSpPr>
        <p:spPr>
          <a:xfrm>
            <a:off x="2128850" y="2886238"/>
            <a:ext cx="4886100" cy="1108800"/>
          </a:xfrm>
          <a:prstGeom prst="rect">
            <a:avLst/>
          </a:prstGeom>
        </p:spPr>
        <p:txBody>
          <a:bodyPr anchorCtr="0" anchor="ctr" bIns="91425" lIns="91425" spcFirstLastPara="1" rIns="91425" wrap="square" tIns="91425">
            <a:noAutofit/>
          </a:bodyPr>
          <a:lstStyle>
            <a:lvl1pPr lvl="0" rtl="0" algn="ctr">
              <a:lnSpc>
                <a:spcPct val="115000"/>
              </a:lnSpc>
              <a:spcBef>
                <a:spcPts val="0"/>
              </a:spcBef>
              <a:spcAft>
                <a:spcPts val="0"/>
              </a:spcAft>
              <a:buSzPts val="9600"/>
              <a:buNone/>
              <a:defRPr sz="6000"/>
            </a:lvl1pPr>
            <a:lvl2pPr lvl="1" rtl="0" algn="ctr">
              <a:lnSpc>
                <a:spcPct val="115000"/>
              </a:lnSpc>
              <a:spcBef>
                <a:spcPts val="0"/>
              </a:spcBef>
              <a:spcAft>
                <a:spcPts val="0"/>
              </a:spcAft>
              <a:buSzPts val="9600"/>
              <a:buNone/>
              <a:defRPr sz="9600"/>
            </a:lvl2pPr>
            <a:lvl3pPr lvl="2" rtl="0" algn="ctr">
              <a:lnSpc>
                <a:spcPct val="115000"/>
              </a:lnSpc>
              <a:spcBef>
                <a:spcPts val="0"/>
              </a:spcBef>
              <a:spcAft>
                <a:spcPts val="0"/>
              </a:spcAft>
              <a:buSzPts val="9600"/>
              <a:buNone/>
              <a:defRPr sz="9600"/>
            </a:lvl3pPr>
            <a:lvl4pPr lvl="3" rtl="0" algn="ctr">
              <a:lnSpc>
                <a:spcPct val="115000"/>
              </a:lnSpc>
              <a:spcBef>
                <a:spcPts val="0"/>
              </a:spcBef>
              <a:spcAft>
                <a:spcPts val="0"/>
              </a:spcAft>
              <a:buSzPts val="9600"/>
              <a:buNone/>
              <a:defRPr sz="9600"/>
            </a:lvl4pPr>
            <a:lvl5pPr lvl="4" rtl="0" algn="ctr">
              <a:lnSpc>
                <a:spcPct val="115000"/>
              </a:lnSpc>
              <a:spcBef>
                <a:spcPts val="0"/>
              </a:spcBef>
              <a:spcAft>
                <a:spcPts val="0"/>
              </a:spcAft>
              <a:buSzPts val="9600"/>
              <a:buNone/>
              <a:defRPr sz="9600"/>
            </a:lvl5pPr>
            <a:lvl6pPr lvl="5" rtl="0" algn="ctr">
              <a:lnSpc>
                <a:spcPct val="115000"/>
              </a:lnSpc>
              <a:spcBef>
                <a:spcPts val="0"/>
              </a:spcBef>
              <a:spcAft>
                <a:spcPts val="0"/>
              </a:spcAft>
              <a:buSzPts val="9600"/>
              <a:buNone/>
              <a:defRPr sz="9600"/>
            </a:lvl6pPr>
            <a:lvl7pPr lvl="6" rtl="0" algn="ctr">
              <a:lnSpc>
                <a:spcPct val="115000"/>
              </a:lnSpc>
              <a:spcBef>
                <a:spcPts val="0"/>
              </a:spcBef>
              <a:spcAft>
                <a:spcPts val="0"/>
              </a:spcAft>
              <a:buSzPts val="9600"/>
              <a:buNone/>
              <a:defRPr sz="9600"/>
            </a:lvl7pPr>
            <a:lvl8pPr lvl="7" rtl="0" algn="ctr">
              <a:lnSpc>
                <a:spcPct val="115000"/>
              </a:lnSpc>
              <a:spcBef>
                <a:spcPts val="0"/>
              </a:spcBef>
              <a:spcAft>
                <a:spcPts val="0"/>
              </a:spcAft>
              <a:buSzPts val="9600"/>
              <a:buNone/>
              <a:defRPr sz="9600"/>
            </a:lvl8pPr>
            <a:lvl9pPr lvl="8" rtl="0" algn="ctr">
              <a:lnSpc>
                <a:spcPct val="115000"/>
              </a:lnSpc>
              <a:spcBef>
                <a:spcPts val="0"/>
              </a:spcBef>
              <a:spcAft>
                <a:spcPts val="0"/>
              </a:spcAft>
              <a:buSzPts val="9600"/>
              <a:buNone/>
              <a:defRPr sz="9600"/>
            </a:lvl9pPr>
          </a:lstStyle>
          <a:p>
            <a:r>
              <a:t>xx%</a:t>
            </a:r>
          </a:p>
        </p:txBody>
      </p:sp>
      <p:sp>
        <p:nvSpPr>
          <p:cNvPr id="1847" name="Google Shape;1847;p69"/>
          <p:cNvSpPr txBox="1"/>
          <p:nvPr>
            <p:ph idx="1" type="subTitle"/>
          </p:nvPr>
        </p:nvSpPr>
        <p:spPr>
          <a:xfrm>
            <a:off x="2128850" y="3995313"/>
            <a:ext cx="4886100" cy="497100"/>
          </a:xfrm>
          <a:prstGeom prst="rect">
            <a:avLst/>
          </a:prstGeom>
          <a:solidFill>
            <a:srgbClr val="FF0098">
              <a:alpha val="40000"/>
            </a:srgbClr>
          </a:solidFill>
        </p:spPr>
        <p:txBody>
          <a:bodyPr anchorCtr="0" anchor="t" bIns="91425" lIns="91425" spcFirstLastPara="1" rIns="91425" wrap="square" tIns="91425">
            <a:noAutofit/>
          </a:bodyPr>
          <a:lstStyle>
            <a:lvl1pPr lvl="0" rtl="0" algn="ctr">
              <a:lnSpc>
                <a:spcPct val="115000"/>
              </a:lnSpc>
              <a:spcBef>
                <a:spcPts val="0"/>
              </a:spcBef>
              <a:spcAft>
                <a:spcPts val="0"/>
              </a:spcAft>
              <a:buSzPts val="1600"/>
              <a:buNone/>
              <a:defRPr sz="1600">
                <a:solidFill>
                  <a:schemeClr val="dk1"/>
                </a:solidFill>
              </a:defRPr>
            </a:lvl1pPr>
            <a:lvl2pPr lvl="1" rtl="0" algn="ctr">
              <a:lnSpc>
                <a:spcPct val="115000"/>
              </a:lnSpc>
              <a:spcBef>
                <a:spcPts val="0"/>
              </a:spcBef>
              <a:spcAft>
                <a:spcPts val="0"/>
              </a:spcAft>
              <a:buSzPts val="1600"/>
              <a:buNone/>
              <a:defRPr sz="1600"/>
            </a:lvl2pPr>
            <a:lvl3pPr lvl="2" rtl="0" algn="ctr">
              <a:lnSpc>
                <a:spcPct val="115000"/>
              </a:lnSpc>
              <a:spcBef>
                <a:spcPts val="1600"/>
              </a:spcBef>
              <a:spcAft>
                <a:spcPts val="0"/>
              </a:spcAft>
              <a:buSzPts val="1600"/>
              <a:buNone/>
              <a:defRPr sz="1600"/>
            </a:lvl3pPr>
            <a:lvl4pPr lvl="3" rtl="0" algn="ctr">
              <a:lnSpc>
                <a:spcPct val="115000"/>
              </a:lnSpc>
              <a:spcBef>
                <a:spcPts val="1600"/>
              </a:spcBef>
              <a:spcAft>
                <a:spcPts val="0"/>
              </a:spcAft>
              <a:buSzPts val="1600"/>
              <a:buNone/>
              <a:defRPr sz="1600"/>
            </a:lvl4pPr>
            <a:lvl5pPr lvl="4" rtl="0" algn="ctr">
              <a:lnSpc>
                <a:spcPct val="115000"/>
              </a:lnSpc>
              <a:spcBef>
                <a:spcPts val="1600"/>
              </a:spcBef>
              <a:spcAft>
                <a:spcPts val="0"/>
              </a:spcAft>
              <a:buSzPts val="1600"/>
              <a:buNone/>
              <a:defRPr sz="1600"/>
            </a:lvl5pPr>
            <a:lvl6pPr lvl="5" rtl="0" algn="ctr">
              <a:lnSpc>
                <a:spcPct val="115000"/>
              </a:lnSpc>
              <a:spcBef>
                <a:spcPts val="1600"/>
              </a:spcBef>
              <a:spcAft>
                <a:spcPts val="0"/>
              </a:spcAft>
              <a:buSzPts val="1600"/>
              <a:buNone/>
              <a:defRPr sz="1600"/>
            </a:lvl6pPr>
            <a:lvl7pPr lvl="6" rtl="0" algn="ctr">
              <a:lnSpc>
                <a:spcPct val="115000"/>
              </a:lnSpc>
              <a:spcBef>
                <a:spcPts val="1600"/>
              </a:spcBef>
              <a:spcAft>
                <a:spcPts val="0"/>
              </a:spcAft>
              <a:buSzPts val="1600"/>
              <a:buNone/>
              <a:defRPr sz="1600"/>
            </a:lvl7pPr>
            <a:lvl8pPr lvl="7" rtl="0" algn="ctr">
              <a:lnSpc>
                <a:spcPct val="115000"/>
              </a:lnSpc>
              <a:spcBef>
                <a:spcPts val="1600"/>
              </a:spcBef>
              <a:spcAft>
                <a:spcPts val="0"/>
              </a:spcAft>
              <a:buSzPts val="1600"/>
              <a:buNone/>
              <a:defRPr sz="1600"/>
            </a:lvl8pPr>
            <a:lvl9pPr lvl="8" rtl="0" algn="ctr">
              <a:lnSpc>
                <a:spcPct val="115000"/>
              </a:lnSpc>
              <a:spcBef>
                <a:spcPts val="1600"/>
              </a:spcBef>
              <a:spcAft>
                <a:spcPts val="1600"/>
              </a:spcAft>
              <a:buSzPts val="1600"/>
              <a:buNone/>
              <a:defRPr sz="1600"/>
            </a:lvl9pPr>
          </a:lstStyle>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dk1"/>
        </a:solidFill>
      </p:bgPr>
    </p:bg>
    <p:spTree>
      <p:nvGrpSpPr>
        <p:cNvPr id="1848" name="Shape 1848"/>
        <p:cNvGrpSpPr/>
        <p:nvPr/>
      </p:nvGrpSpPr>
      <p:grpSpPr>
        <a:xfrm>
          <a:off x="0" y="0"/>
          <a:ext cx="0" cy="0"/>
          <a:chOff x="0" y="0"/>
          <a:chExt cx="0" cy="0"/>
        </a:xfrm>
      </p:grpSpPr>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1849" name="Shape 1849"/>
        <p:cNvGrpSpPr/>
        <p:nvPr/>
      </p:nvGrpSpPr>
      <p:grpSpPr>
        <a:xfrm>
          <a:off x="0" y="0"/>
          <a:ext cx="0" cy="0"/>
          <a:chOff x="0" y="0"/>
          <a:chExt cx="0" cy="0"/>
        </a:xfrm>
      </p:grpSpPr>
      <p:sp>
        <p:nvSpPr>
          <p:cNvPr id="1850" name="Google Shape;1850;p71"/>
          <p:cNvSpPr/>
          <p:nvPr/>
        </p:nvSpPr>
        <p:spPr>
          <a:xfrm rot="2112538">
            <a:off x="-2042847" y="4149298"/>
            <a:ext cx="4024211" cy="4024211"/>
          </a:xfrm>
          <a:prstGeom prst="blockArc">
            <a:avLst>
              <a:gd fmla="val 10800000" name="adj1"/>
              <a:gd fmla="val 12243" name="adj2"/>
              <a:gd fmla="val 10363" name="adj3"/>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71"/>
          <p:cNvSpPr/>
          <p:nvPr/>
        </p:nvSpPr>
        <p:spPr>
          <a:xfrm rot="-7520433">
            <a:off x="8007229" y="-1816409"/>
            <a:ext cx="4024133" cy="4024133"/>
          </a:xfrm>
          <a:prstGeom prst="blockArc">
            <a:avLst>
              <a:gd fmla="val 10800000" name="adj1"/>
              <a:gd fmla="val 12243" name="adj2"/>
              <a:gd fmla="val 10363" name="adj3"/>
            </a:avLst>
          </a:prstGeom>
          <a:solidFill>
            <a:srgbClr val="D500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71"/>
          <p:cNvSpPr/>
          <p:nvPr/>
        </p:nvSpPr>
        <p:spPr>
          <a:xfrm rot="5400000">
            <a:off x="-821125" y="-367445"/>
            <a:ext cx="2541703" cy="1237997"/>
          </a:xfrm>
          <a:custGeom>
            <a:rect b="b" l="l" r="r" t="t"/>
            <a:pathLst>
              <a:path extrusionOk="0" h="6888" w="14141">
                <a:moveTo>
                  <a:pt x="5460" y="6557"/>
                </a:moveTo>
                <a:cubicBezTo>
                  <a:pt x="5371" y="6557"/>
                  <a:pt x="5300" y="6629"/>
                  <a:pt x="5300" y="6718"/>
                </a:cubicBezTo>
                <a:cubicBezTo>
                  <a:pt x="5300" y="6807"/>
                  <a:pt x="5371" y="6887"/>
                  <a:pt x="5460" y="6887"/>
                </a:cubicBezTo>
                <a:cubicBezTo>
                  <a:pt x="5550" y="6887"/>
                  <a:pt x="5630" y="6807"/>
                  <a:pt x="5630" y="6718"/>
                </a:cubicBezTo>
                <a:cubicBezTo>
                  <a:pt x="5630" y="6629"/>
                  <a:pt x="5550" y="6557"/>
                  <a:pt x="5460" y="6557"/>
                </a:cubicBezTo>
                <a:close/>
                <a:moveTo>
                  <a:pt x="6121" y="6557"/>
                </a:moveTo>
                <a:cubicBezTo>
                  <a:pt x="6040" y="6557"/>
                  <a:pt x="5960" y="6629"/>
                  <a:pt x="5960" y="6709"/>
                </a:cubicBezTo>
                <a:cubicBezTo>
                  <a:pt x="5951" y="6798"/>
                  <a:pt x="6022" y="6878"/>
                  <a:pt x="6112" y="6878"/>
                </a:cubicBezTo>
                <a:cubicBezTo>
                  <a:pt x="6201" y="6887"/>
                  <a:pt x="6281" y="6816"/>
                  <a:pt x="6281" y="6727"/>
                </a:cubicBezTo>
                <a:cubicBezTo>
                  <a:pt x="6290" y="6638"/>
                  <a:pt x="6210" y="6557"/>
                  <a:pt x="6121" y="6557"/>
                </a:cubicBezTo>
                <a:close/>
                <a:moveTo>
                  <a:pt x="4943" y="6709"/>
                </a:moveTo>
                <a:cubicBezTo>
                  <a:pt x="4943" y="6629"/>
                  <a:pt x="4863" y="6557"/>
                  <a:pt x="4782" y="6557"/>
                </a:cubicBezTo>
                <a:cubicBezTo>
                  <a:pt x="4693" y="6557"/>
                  <a:pt x="4613" y="6629"/>
                  <a:pt x="4613" y="6718"/>
                </a:cubicBezTo>
                <a:cubicBezTo>
                  <a:pt x="4613" y="6807"/>
                  <a:pt x="4693" y="6887"/>
                  <a:pt x="4782" y="6878"/>
                </a:cubicBezTo>
                <a:cubicBezTo>
                  <a:pt x="4872" y="6878"/>
                  <a:pt x="4943" y="6798"/>
                  <a:pt x="4943" y="6709"/>
                </a:cubicBezTo>
                <a:close/>
                <a:moveTo>
                  <a:pt x="6781" y="6557"/>
                </a:moveTo>
                <a:cubicBezTo>
                  <a:pt x="6683" y="6566"/>
                  <a:pt x="6629" y="6620"/>
                  <a:pt x="6620" y="6709"/>
                </a:cubicBezTo>
                <a:cubicBezTo>
                  <a:pt x="6611" y="6789"/>
                  <a:pt x="6683" y="6878"/>
                  <a:pt x="6772" y="6878"/>
                </a:cubicBezTo>
                <a:cubicBezTo>
                  <a:pt x="6861" y="6887"/>
                  <a:pt x="6941" y="6807"/>
                  <a:pt x="6941" y="6727"/>
                </a:cubicBezTo>
                <a:cubicBezTo>
                  <a:pt x="6941" y="6638"/>
                  <a:pt x="6870" y="6557"/>
                  <a:pt x="6781" y="6557"/>
                </a:cubicBezTo>
                <a:close/>
                <a:moveTo>
                  <a:pt x="7280" y="6718"/>
                </a:moveTo>
                <a:cubicBezTo>
                  <a:pt x="7280" y="6798"/>
                  <a:pt x="7352" y="6878"/>
                  <a:pt x="7432" y="6878"/>
                </a:cubicBezTo>
                <a:cubicBezTo>
                  <a:pt x="7521" y="6878"/>
                  <a:pt x="7601" y="6798"/>
                  <a:pt x="7601" y="6718"/>
                </a:cubicBezTo>
                <a:cubicBezTo>
                  <a:pt x="7593" y="6638"/>
                  <a:pt x="7521" y="6557"/>
                  <a:pt x="7441" y="6557"/>
                </a:cubicBezTo>
                <a:cubicBezTo>
                  <a:pt x="7352" y="6557"/>
                  <a:pt x="7280" y="6638"/>
                  <a:pt x="7280" y="6718"/>
                </a:cubicBezTo>
                <a:close/>
                <a:moveTo>
                  <a:pt x="4283" y="6727"/>
                </a:moveTo>
                <a:cubicBezTo>
                  <a:pt x="4283" y="6638"/>
                  <a:pt x="4203" y="6557"/>
                  <a:pt x="4122" y="6557"/>
                </a:cubicBezTo>
                <a:cubicBezTo>
                  <a:pt x="4033" y="6557"/>
                  <a:pt x="3962" y="6629"/>
                  <a:pt x="3962" y="6718"/>
                </a:cubicBezTo>
                <a:cubicBezTo>
                  <a:pt x="3953" y="6798"/>
                  <a:pt x="4033" y="6878"/>
                  <a:pt x="4122" y="6878"/>
                </a:cubicBezTo>
                <a:cubicBezTo>
                  <a:pt x="4203" y="6878"/>
                  <a:pt x="4283" y="6807"/>
                  <a:pt x="4283" y="6727"/>
                </a:cubicBezTo>
                <a:close/>
                <a:moveTo>
                  <a:pt x="5469" y="5879"/>
                </a:moveTo>
                <a:cubicBezTo>
                  <a:pt x="5389" y="5870"/>
                  <a:pt x="5309" y="5951"/>
                  <a:pt x="5300" y="6031"/>
                </a:cubicBezTo>
                <a:cubicBezTo>
                  <a:pt x="5300" y="6111"/>
                  <a:pt x="5371" y="6200"/>
                  <a:pt x="5460" y="6200"/>
                </a:cubicBezTo>
                <a:cubicBezTo>
                  <a:pt x="5541" y="6200"/>
                  <a:pt x="5621" y="6120"/>
                  <a:pt x="5621" y="6040"/>
                </a:cubicBezTo>
                <a:cubicBezTo>
                  <a:pt x="5621" y="5960"/>
                  <a:pt x="5550" y="5879"/>
                  <a:pt x="5469" y="5879"/>
                </a:cubicBezTo>
                <a:close/>
                <a:moveTo>
                  <a:pt x="6121" y="5879"/>
                </a:moveTo>
                <a:cubicBezTo>
                  <a:pt x="6040" y="5879"/>
                  <a:pt x="5960" y="5951"/>
                  <a:pt x="5960" y="6031"/>
                </a:cubicBezTo>
                <a:cubicBezTo>
                  <a:pt x="5960" y="6120"/>
                  <a:pt x="6040" y="6200"/>
                  <a:pt x="6121" y="6200"/>
                </a:cubicBezTo>
                <a:cubicBezTo>
                  <a:pt x="6210" y="6192"/>
                  <a:pt x="6281" y="6120"/>
                  <a:pt x="6281" y="6040"/>
                </a:cubicBezTo>
                <a:cubicBezTo>
                  <a:pt x="6281" y="5951"/>
                  <a:pt x="6201" y="5879"/>
                  <a:pt x="6121" y="5879"/>
                </a:cubicBezTo>
                <a:close/>
                <a:moveTo>
                  <a:pt x="4782" y="5879"/>
                </a:moveTo>
                <a:cubicBezTo>
                  <a:pt x="4702" y="5879"/>
                  <a:pt x="4622" y="5951"/>
                  <a:pt x="4622" y="6031"/>
                </a:cubicBezTo>
                <a:cubicBezTo>
                  <a:pt x="4622" y="6120"/>
                  <a:pt x="4693" y="6192"/>
                  <a:pt x="4774" y="6192"/>
                </a:cubicBezTo>
                <a:cubicBezTo>
                  <a:pt x="4863" y="6200"/>
                  <a:pt x="4934" y="6120"/>
                  <a:pt x="4934" y="6040"/>
                </a:cubicBezTo>
                <a:cubicBezTo>
                  <a:pt x="4943" y="5960"/>
                  <a:pt x="4863" y="5879"/>
                  <a:pt x="4782" y="5879"/>
                </a:cubicBezTo>
                <a:close/>
                <a:moveTo>
                  <a:pt x="3453" y="6566"/>
                </a:moveTo>
                <a:cubicBezTo>
                  <a:pt x="3364" y="6575"/>
                  <a:pt x="3310" y="6629"/>
                  <a:pt x="3310" y="6718"/>
                </a:cubicBezTo>
                <a:cubicBezTo>
                  <a:pt x="3302" y="6798"/>
                  <a:pt x="3382" y="6878"/>
                  <a:pt x="3462" y="6878"/>
                </a:cubicBezTo>
                <a:cubicBezTo>
                  <a:pt x="3551" y="6870"/>
                  <a:pt x="3623" y="6798"/>
                  <a:pt x="3614" y="6718"/>
                </a:cubicBezTo>
                <a:cubicBezTo>
                  <a:pt x="3614" y="6629"/>
                  <a:pt x="3534" y="6557"/>
                  <a:pt x="3453" y="6566"/>
                </a:cubicBezTo>
                <a:close/>
                <a:moveTo>
                  <a:pt x="6772" y="5879"/>
                </a:moveTo>
                <a:cubicBezTo>
                  <a:pt x="6692" y="5879"/>
                  <a:pt x="6620" y="5960"/>
                  <a:pt x="6620" y="6040"/>
                </a:cubicBezTo>
                <a:cubicBezTo>
                  <a:pt x="6620" y="6120"/>
                  <a:pt x="6700" y="6200"/>
                  <a:pt x="6781" y="6192"/>
                </a:cubicBezTo>
                <a:cubicBezTo>
                  <a:pt x="6861" y="6192"/>
                  <a:pt x="6941" y="6120"/>
                  <a:pt x="6941" y="6031"/>
                </a:cubicBezTo>
                <a:cubicBezTo>
                  <a:pt x="6932" y="5951"/>
                  <a:pt x="6861" y="5879"/>
                  <a:pt x="6772" y="5879"/>
                </a:cubicBezTo>
                <a:close/>
                <a:moveTo>
                  <a:pt x="4265" y="6049"/>
                </a:moveTo>
                <a:cubicBezTo>
                  <a:pt x="4274" y="5960"/>
                  <a:pt x="4229" y="5897"/>
                  <a:pt x="4140" y="5888"/>
                </a:cubicBezTo>
                <a:cubicBezTo>
                  <a:pt x="4042" y="5879"/>
                  <a:pt x="3971" y="5942"/>
                  <a:pt x="3971" y="6031"/>
                </a:cubicBezTo>
                <a:cubicBezTo>
                  <a:pt x="3971" y="6120"/>
                  <a:pt x="4015" y="6174"/>
                  <a:pt x="4113" y="6183"/>
                </a:cubicBezTo>
                <a:cubicBezTo>
                  <a:pt x="4203" y="6183"/>
                  <a:pt x="4265" y="6147"/>
                  <a:pt x="4265" y="6049"/>
                </a:cubicBezTo>
                <a:close/>
                <a:moveTo>
                  <a:pt x="7441" y="5888"/>
                </a:moveTo>
                <a:cubicBezTo>
                  <a:pt x="7352" y="5888"/>
                  <a:pt x="7298" y="5942"/>
                  <a:pt x="7289" y="6031"/>
                </a:cubicBezTo>
                <a:cubicBezTo>
                  <a:pt x="7280" y="6120"/>
                  <a:pt x="7352" y="6192"/>
                  <a:pt x="7441" y="6183"/>
                </a:cubicBezTo>
                <a:cubicBezTo>
                  <a:pt x="7539" y="6183"/>
                  <a:pt x="7584" y="6129"/>
                  <a:pt x="7584" y="6040"/>
                </a:cubicBezTo>
                <a:cubicBezTo>
                  <a:pt x="7584" y="5942"/>
                  <a:pt x="7530" y="5888"/>
                  <a:pt x="7441" y="5888"/>
                </a:cubicBezTo>
                <a:close/>
                <a:moveTo>
                  <a:pt x="8271" y="6727"/>
                </a:moveTo>
                <a:cubicBezTo>
                  <a:pt x="8271" y="6629"/>
                  <a:pt x="8217" y="6575"/>
                  <a:pt x="8128" y="6575"/>
                </a:cubicBezTo>
                <a:cubicBezTo>
                  <a:pt x="8039" y="6566"/>
                  <a:pt x="7967" y="6629"/>
                  <a:pt x="7967" y="6718"/>
                </a:cubicBezTo>
                <a:cubicBezTo>
                  <a:pt x="7976" y="6816"/>
                  <a:pt x="8030" y="6861"/>
                  <a:pt x="8119" y="6870"/>
                </a:cubicBezTo>
                <a:cubicBezTo>
                  <a:pt x="8208" y="6861"/>
                  <a:pt x="8271" y="6816"/>
                  <a:pt x="8271" y="6727"/>
                </a:cubicBezTo>
                <a:close/>
                <a:moveTo>
                  <a:pt x="5460" y="5228"/>
                </a:moveTo>
                <a:cubicBezTo>
                  <a:pt x="5362" y="5237"/>
                  <a:pt x="5318" y="5291"/>
                  <a:pt x="5318" y="5380"/>
                </a:cubicBezTo>
                <a:cubicBezTo>
                  <a:pt x="5318" y="5469"/>
                  <a:pt x="5371" y="5522"/>
                  <a:pt x="5460" y="5522"/>
                </a:cubicBezTo>
                <a:cubicBezTo>
                  <a:pt x="5559" y="5522"/>
                  <a:pt x="5603" y="5469"/>
                  <a:pt x="5612" y="5380"/>
                </a:cubicBezTo>
                <a:cubicBezTo>
                  <a:pt x="5603" y="5282"/>
                  <a:pt x="5550" y="5228"/>
                  <a:pt x="5460" y="5228"/>
                </a:cubicBezTo>
                <a:close/>
                <a:moveTo>
                  <a:pt x="5978" y="5371"/>
                </a:moveTo>
                <a:cubicBezTo>
                  <a:pt x="5969" y="5460"/>
                  <a:pt x="6014" y="5522"/>
                  <a:pt x="6112" y="5522"/>
                </a:cubicBezTo>
                <a:cubicBezTo>
                  <a:pt x="6201" y="5531"/>
                  <a:pt x="6263" y="5478"/>
                  <a:pt x="6263" y="5389"/>
                </a:cubicBezTo>
                <a:cubicBezTo>
                  <a:pt x="6272" y="5299"/>
                  <a:pt x="6219" y="5246"/>
                  <a:pt x="6130" y="5228"/>
                </a:cubicBezTo>
                <a:cubicBezTo>
                  <a:pt x="6040" y="5237"/>
                  <a:pt x="5978" y="5273"/>
                  <a:pt x="5978" y="5371"/>
                </a:cubicBezTo>
                <a:close/>
                <a:moveTo>
                  <a:pt x="4631" y="5389"/>
                </a:moveTo>
                <a:cubicBezTo>
                  <a:pt x="4640" y="5478"/>
                  <a:pt x="4693" y="5522"/>
                  <a:pt x="4782" y="5522"/>
                </a:cubicBezTo>
                <a:cubicBezTo>
                  <a:pt x="4863" y="5522"/>
                  <a:pt x="4925" y="5460"/>
                  <a:pt x="4925" y="5380"/>
                </a:cubicBezTo>
                <a:cubicBezTo>
                  <a:pt x="4925" y="5291"/>
                  <a:pt x="4863" y="5228"/>
                  <a:pt x="4774" y="5237"/>
                </a:cubicBezTo>
                <a:cubicBezTo>
                  <a:pt x="4693" y="5237"/>
                  <a:pt x="4631" y="5299"/>
                  <a:pt x="4631" y="5389"/>
                </a:cubicBezTo>
                <a:close/>
                <a:moveTo>
                  <a:pt x="2775" y="6575"/>
                </a:moveTo>
                <a:cubicBezTo>
                  <a:pt x="2695" y="6575"/>
                  <a:pt x="2641" y="6620"/>
                  <a:pt x="2632" y="6709"/>
                </a:cubicBezTo>
                <a:cubicBezTo>
                  <a:pt x="2624" y="6798"/>
                  <a:pt x="2686" y="6861"/>
                  <a:pt x="2775" y="6861"/>
                </a:cubicBezTo>
                <a:cubicBezTo>
                  <a:pt x="2856" y="6870"/>
                  <a:pt x="2927" y="6807"/>
                  <a:pt x="2927" y="6718"/>
                </a:cubicBezTo>
                <a:cubicBezTo>
                  <a:pt x="2927" y="6638"/>
                  <a:pt x="2864" y="6575"/>
                  <a:pt x="2775" y="6575"/>
                </a:cubicBezTo>
                <a:close/>
                <a:moveTo>
                  <a:pt x="6772" y="5237"/>
                </a:moveTo>
                <a:cubicBezTo>
                  <a:pt x="6683" y="5237"/>
                  <a:pt x="6638" y="5291"/>
                  <a:pt x="6638" y="5380"/>
                </a:cubicBezTo>
                <a:cubicBezTo>
                  <a:pt x="6638" y="5469"/>
                  <a:pt x="6683" y="5522"/>
                  <a:pt x="6781" y="5522"/>
                </a:cubicBezTo>
                <a:cubicBezTo>
                  <a:pt x="6861" y="5522"/>
                  <a:pt x="6923" y="5460"/>
                  <a:pt x="6923" y="5371"/>
                </a:cubicBezTo>
                <a:cubicBezTo>
                  <a:pt x="6923" y="5291"/>
                  <a:pt x="6861" y="5228"/>
                  <a:pt x="6772" y="5237"/>
                </a:cubicBezTo>
                <a:close/>
                <a:moveTo>
                  <a:pt x="8262" y="6049"/>
                </a:moveTo>
                <a:cubicBezTo>
                  <a:pt x="8271" y="5960"/>
                  <a:pt x="8208" y="5897"/>
                  <a:pt x="8128" y="5897"/>
                </a:cubicBezTo>
                <a:cubicBezTo>
                  <a:pt x="8039" y="5888"/>
                  <a:pt x="7976" y="5951"/>
                  <a:pt x="7976" y="6040"/>
                </a:cubicBezTo>
                <a:cubicBezTo>
                  <a:pt x="7976" y="6129"/>
                  <a:pt x="8030" y="6174"/>
                  <a:pt x="8110" y="6183"/>
                </a:cubicBezTo>
                <a:cubicBezTo>
                  <a:pt x="8199" y="6174"/>
                  <a:pt x="8253" y="6138"/>
                  <a:pt x="8262" y="6049"/>
                </a:cubicBezTo>
                <a:close/>
                <a:moveTo>
                  <a:pt x="3453" y="5888"/>
                </a:moveTo>
                <a:cubicBezTo>
                  <a:pt x="3364" y="5897"/>
                  <a:pt x="3319" y="5951"/>
                  <a:pt x="3319" y="6040"/>
                </a:cubicBezTo>
                <a:cubicBezTo>
                  <a:pt x="3319" y="6129"/>
                  <a:pt x="3373" y="6183"/>
                  <a:pt x="3462" y="6183"/>
                </a:cubicBezTo>
                <a:cubicBezTo>
                  <a:pt x="3551" y="6183"/>
                  <a:pt x="3614" y="6120"/>
                  <a:pt x="3605" y="6031"/>
                </a:cubicBezTo>
                <a:cubicBezTo>
                  <a:pt x="3605" y="5951"/>
                  <a:pt x="3542" y="5888"/>
                  <a:pt x="3453" y="5888"/>
                </a:cubicBezTo>
                <a:close/>
                <a:moveTo>
                  <a:pt x="4122" y="5237"/>
                </a:moveTo>
                <a:cubicBezTo>
                  <a:pt x="4042" y="5228"/>
                  <a:pt x="3971" y="5291"/>
                  <a:pt x="3980" y="5380"/>
                </a:cubicBezTo>
                <a:cubicBezTo>
                  <a:pt x="3980" y="5469"/>
                  <a:pt x="4024" y="5514"/>
                  <a:pt x="4113" y="5522"/>
                </a:cubicBezTo>
                <a:cubicBezTo>
                  <a:pt x="4203" y="5531"/>
                  <a:pt x="4265" y="5460"/>
                  <a:pt x="4265" y="5362"/>
                </a:cubicBezTo>
                <a:cubicBezTo>
                  <a:pt x="4256" y="5291"/>
                  <a:pt x="4212" y="5237"/>
                  <a:pt x="4122" y="5237"/>
                </a:cubicBezTo>
                <a:close/>
                <a:moveTo>
                  <a:pt x="8636" y="6709"/>
                </a:moveTo>
                <a:cubicBezTo>
                  <a:pt x="8627" y="6789"/>
                  <a:pt x="8690" y="6861"/>
                  <a:pt x="8770" y="6861"/>
                </a:cubicBezTo>
                <a:cubicBezTo>
                  <a:pt x="8859" y="6861"/>
                  <a:pt x="8922" y="6798"/>
                  <a:pt x="8922" y="6718"/>
                </a:cubicBezTo>
                <a:cubicBezTo>
                  <a:pt x="8922" y="6629"/>
                  <a:pt x="8868" y="6584"/>
                  <a:pt x="8788" y="6575"/>
                </a:cubicBezTo>
                <a:cubicBezTo>
                  <a:pt x="8699" y="6584"/>
                  <a:pt x="8645" y="6620"/>
                  <a:pt x="8636" y="6709"/>
                </a:cubicBezTo>
                <a:close/>
                <a:moveTo>
                  <a:pt x="7441" y="5237"/>
                </a:moveTo>
                <a:cubicBezTo>
                  <a:pt x="7361" y="5228"/>
                  <a:pt x="7289" y="5299"/>
                  <a:pt x="7298" y="5380"/>
                </a:cubicBezTo>
                <a:cubicBezTo>
                  <a:pt x="7298" y="5469"/>
                  <a:pt x="7343" y="5514"/>
                  <a:pt x="7432" y="5522"/>
                </a:cubicBezTo>
                <a:cubicBezTo>
                  <a:pt x="7512" y="5522"/>
                  <a:pt x="7584" y="5460"/>
                  <a:pt x="7584" y="5362"/>
                </a:cubicBezTo>
                <a:cubicBezTo>
                  <a:pt x="7575" y="5291"/>
                  <a:pt x="7530" y="5237"/>
                  <a:pt x="7441" y="5237"/>
                </a:cubicBezTo>
                <a:close/>
                <a:moveTo>
                  <a:pt x="5603" y="4728"/>
                </a:moveTo>
                <a:cubicBezTo>
                  <a:pt x="5612" y="4648"/>
                  <a:pt x="5559" y="4595"/>
                  <a:pt x="5478" y="4577"/>
                </a:cubicBezTo>
                <a:cubicBezTo>
                  <a:pt x="5398" y="4568"/>
                  <a:pt x="5318" y="4630"/>
                  <a:pt x="5318" y="4711"/>
                </a:cubicBezTo>
                <a:cubicBezTo>
                  <a:pt x="5318" y="4800"/>
                  <a:pt x="5371" y="4844"/>
                  <a:pt x="5452" y="4862"/>
                </a:cubicBezTo>
                <a:cubicBezTo>
                  <a:pt x="5541" y="4862"/>
                  <a:pt x="5594" y="4818"/>
                  <a:pt x="5603" y="4728"/>
                </a:cubicBezTo>
                <a:close/>
                <a:moveTo>
                  <a:pt x="6121" y="4577"/>
                </a:moveTo>
                <a:cubicBezTo>
                  <a:pt x="6031" y="4577"/>
                  <a:pt x="5987" y="4630"/>
                  <a:pt x="5978" y="4720"/>
                </a:cubicBezTo>
                <a:cubicBezTo>
                  <a:pt x="5978" y="4800"/>
                  <a:pt x="6040" y="4862"/>
                  <a:pt x="6130" y="4862"/>
                </a:cubicBezTo>
                <a:cubicBezTo>
                  <a:pt x="6210" y="4853"/>
                  <a:pt x="6254" y="4800"/>
                  <a:pt x="6263" y="4720"/>
                </a:cubicBezTo>
                <a:cubicBezTo>
                  <a:pt x="6254" y="4630"/>
                  <a:pt x="6210" y="4577"/>
                  <a:pt x="6121" y="4577"/>
                </a:cubicBezTo>
                <a:close/>
                <a:moveTo>
                  <a:pt x="3319" y="5380"/>
                </a:moveTo>
                <a:cubicBezTo>
                  <a:pt x="3319" y="5469"/>
                  <a:pt x="3373" y="5514"/>
                  <a:pt x="3462" y="5522"/>
                </a:cubicBezTo>
                <a:cubicBezTo>
                  <a:pt x="3542" y="5522"/>
                  <a:pt x="3614" y="5451"/>
                  <a:pt x="3605" y="5371"/>
                </a:cubicBezTo>
                <a:cubicBezTo>
                  <a:pt x="3596" y="5282"/>
                  <a:pt x="3542" y="5237"/>
                  <a:pt x="3453" y="5237"/>
                </a:cubicBezTo>
                <a:cubicBezTo>
                  <a:pt x="3373" y="5246"/>
                  <a:pt x="3319" y="5291"/>
                  <a:pt x="3319" y="5380"/>
                </a:cubicBezTo>
                <a:close/>
                <a:moveTo>
                  <a:pt x="2918" y="6040"/>
                </a:moveTo>
                <a:cubicBezTo>
                  <a:pt x="2918" y="5951"/>
                  <a:pt x="2864" y="5897"/>
                  <a:pt x="2784" y="5897"/>
                </a:cubicBezTo>
                <a:cubicBezTo>
                  <a:pt x="2695" y="5888"/>
                  <a:pt x="2632" y="5960"/>
                  <a:pt x="2641" y="6049"/>
                </a:cubicBezTo>
                <a:cubicBezTo>
                  <a:pt x="2641" y="6129"/>
                  <a:pt x="2695" y="6174"/>
                  <a:pt x="2784" y="6183"/>
                </a:cubicBezTo>
                <a:cubicBezTo>
                  <a:pt x="2864" y="6165"/>
                  <a:pt x="2918" y="6120"/>
                  <a:pt x="2918" y="6040"/>
                </a:cubicBezTo>
                <a:close/>
                <a:moveTo>
                  <a:pt x="2124" y="6584"/>
                </a:moveTo>
                <a:cubicBezTo>
                  <a:pt x="2035" y="6575"/>
                  <a:pt x="1981" y="6629"/>
                  <a:pt x="1981" y="6718"/>
                </a:cubicBezTo>
                <a:cubicBezTo>
                  <a:pt x="1981" y="6798"/>
                  <a:pt x="2035" y="6852"/>
                  <a:pt x="2115" y="6861"/>
                </a:cubicBezTo>
                <a:cubicBezTo>
                  <a:pt x="2204" y="6861"/>
                  <a:pt x="2249" y="6807"/>
                  <a:pt x="2267" y="6727"/>
                </a:cubicBezTo>
                <a:cubicBezTo>
                  <a:pt x="2258" y="6638"/>
                  <a:pt x="2213" y="6584"/>
                  <a:pt x="2124" y="6584"/>
                </a:cubicBezTo>
                <a:close/>
                <a:moveTo>
                  <a:pt x="4782" y="4577"/>
                </a:moveTo>
                <a:cubicBezTo>
                  <a:pt x="4693" y="4577"/>
                  <a:pt x="4640" y="4630"/>
                  <a:pt x="4640" y="4720"/>
                </a:cubicBezTo>
                <a:cubicBezTo>
                  <a:pt x="4640" y="4800"/>
                  <a:pt x="4693" y="4853"/>
                  <a:pt x="4774" y="4862"/>
                </a:cubicBezTo>
                <a:cubicBezTo>
                  <a:pt x="4863" y="4862"/>
                  <a:pt x="4907" y="4809"/>
                  <a:pt x="4925" y="4720"/>
                </a:cubicBezTo>
                <a:cubicBezTo>
                  <a:pt x="4907" y="4639"/>
                  <a:pt x="4872" y="4577"/>
                  <a:pt x="4782" y="4577"/>
                </a:cubicBezTo>
                <a:moveTo>
                  <a:pt x="6638" y="4711"/>
                </a:moveTo>
                <a:cubicBezTo>
                  <a:pt x="6638" y="4800"/>
                  <a:pt x="6692" y="4853"/>
                  <a:pt x="6772" y="4862"/>
                </a:cubicBezTo>
                <a:cubicBezTo>
                  <a:pt x="6861" y="4862"/>
                  <a:pt x="6915" y="4809"/>
                  <a:pt x="6915" y="4728"/>
                </a:cubicBezTo>
                <a:cubicBezTo>
                  <a:pt x="6923" y="4639"/>
                  <a:pt x="6870" y="4595"/>
                  <a:pt x="6781" y="4577"/>
                </a:cubicBezTo>
                <a:cubicBezTo>
                  <a:pt x="6700" y="4586"/>
                  <a:pt x="6647" y="4630"/>
                  <a:pt x="6638" y="4711"/>
                </a:cubicBezTo>
                <a:close/>
                <a:moveTo>
                  <a:pt x="9296" y="6718"/>
                </a:moveTo>
                <a:cubicBezTo>
                  <a:pt x="9296" y="6798"/>
                  <a:pt x="9350" y="6852"/>
                  <a:pt x="9430" y="6861"/>
                </a:cubicBezTo>
                <a:cubicBezTo>
                  <a:pt x="9520" y="6861"/>
                  <a:pt x="9573" y="6807"/>
                  <a:pt x="9573" y="6727"/>
                </a:cubicBezTo>
                <a:cubicBezTo>
                  <a:pt x="9582" y="6638"/>
                  <a:pt x="9528" y="6593"/>
                  <a:pt x="9439" y="6575"/>
                </a:cubicBezTo>
                <a:cubicBezTo>
                  <a:pt x="9359" y="6593"/>
                  <a:pt x="9296" y="6629"/>
                  <a:pt x="9296" y="6718"/>
                </a:cubicBezTo>
                <a:close/>
                <a:moveTo>
                  <a:pt x="8262" y="5371"/>
                </a:moveTo>
                <a:cubicBezTo>
                  <a:pt x="8253" y="5291"/>
                  <a:pt x="8199" y="5237"/>
                  <a:pt x="8119" y="5237"/>
                </a:cubicBezTo>
                <a:cubicBezTo>
                  <a:pt x="8030" y="5246"/>
                  <a:pt x="7976" y="5299"/>
                  <a:pt x="7985" y="5380"/>
                </a:cubicBezTo>
                <a:cubicBezTo>
                  <a:pt x="7985" y="5469"/>
                  <a:pt x="8039" y="5514"/>
                  <a:pt x="8128" y="5522"/>
                </a:cubicBezTo>
                <a:cubicBezTo>
                  <a:pt x="8208" y="5505"/>
                  <a:pt x="8262" y="5460"/>
                  <a:pt x="8262" y="5371"/>
                </a:cubicBezTo>
                <a:close/>
                <a:moveTo>
                  <a:pt x="2784" y="5246"/>
                </a:moveTo>
                <a:cubicBezTo>
                  <a:pt x="2704" y="5237"/>
                  <a:pt x="2641" y="5291"/>
                  <a:pt x="2641" y="5380"/>
                </a:cubicBezTo>
                <a:cubicBezTo>
                  <a:pt x="2641" y="5460"/>
                  <a:pt x="2695" y="5514"/>
                  <a:pt x="2775" y="5514"/>
                </a:cubicBezTo>
                <a:cubicBezTo>
                  <a:pt x="2856" y="5522"/>
                  <a:pt x="2909" y="5460"/>
                  <a:pt x="2918" y="5380"/>
                </a:cubicBezTo>
                <a:cubicBezTo>
                  <a:pt x="2909" y="5299"/>
                  <a:pt x="2864" y="5246"/>
                  <a:pt x="2784" y="5246"/>
                </a:cubicBezTo>
                <a:close/>
                <a:moveTo>
                  <a:pt x="7432" y="4586"/>
                </a:moveTo>
                <a:cubicBezTo>
                  <a:pt x="7352" y="4586"/>
                  <a:pt x="7307" y="4630"/>
                  <a:pt x="7298" y="4711"/>
                </a:cubicBezTo>
                <a:cubicBezTo>
                  <a:pt x="7298" y="4800"/>
                  <a:pt x="7352" y="4853"/>
                  <a:pt x="7432" y="4853"/>
                </a:cubicBezTo>
                <a:cubicBezTo>
                  <a:pt x="7521" y="4862"/>
                  <a:pt x="7566" y="4809"/>
                  <a:pt x="7575" y="4720"/>
                </a:cubicBezTo>
                <a:cubicBezTo>
                  <a:pt x="7566" y="4639"/>
                  <a:pt x="7521" y="4577"/>
                  <a:pt x="7432" y="4586"/>
                </a:cubicBezTo>
                <a:close/>
                <a:moveTo>
                  <a:pt x="3980" y="4728"/>
                </a:moveTo>
                <a:cubicBezTo>
                  <a:pt x="3988" y="4809"/>
                  <a:pt x="4033" y="4853"/>
                  <a:pt x="4113" y="4853"/>
                </a:cubicBezTo>
                <a:cubicBezTo>
                  <a:pt x="4203" y="4862"/>
                  <a:pt x="4256" y="4809"/>
                  <a:pt x="4256" y="4720"/>
                </a:cubicBezTo>
                <a:cubicBezTo>
                  <a:pt x="4256" y="4630"/>
                  <a:pt x="4203" y="4586"/>
                  <a:pt x="4122" y="4577"/>
                </a:cubicBezTo>
                <a:cubicBezTo>
                  <a:pt x="4033" y="4595"/>
                  <a:pt x="3980" y="4639"/>
                  <a:pt x="3980" y="4728"/>
                </a:cubicBezTo>
                <a:close/>
                <a:moveTo>
                  <a:pt x="8779" y="5897"/>
                </a:moveTo>
                <a:cubicBezTo>
                  <a:pt x="8690" y="5897"/>
                  <a:pt x="8636" y="5951"/>
                  <a:pt x="8636" y="6040"/>
                </a:cubicBezTo>
                <a:cubicBezTo>
                  <a:pt x="8645" y="6129"/>
                  <a:pt x="8699" y="6183"/>
                  <a:pt x="8779" y="6174"/>
                </a:cubicBezTo>
                <a:cubicBezTo>
                  <a:pt x="8868" y="6174"/>
                  <a:pt x="8913" y="6120"/>
                  <a:pt x="8922" y="6031"/>
                </a:cubicBezTo>
                <a:cubicBezTo>
                  <a:pt x="8904" y="5951"/>
                  <a:pt x="8859" y="5897"/>
                  <a:pt x="8779" y="5897"/>
                </a:cubicBezTo>
                <a:close/>
                <a:moveTo>
                  <a:pt x="5594" y="4042"/>
                </a:moveTo>
                <a:cubicBezTo>
                  <a:pt x="5603" y="3961"/>
                  <a:pt x="5550" y="3908"/>
                  <a:pt x="5469" y="3899"/>
                </a:cubicBezTo>
                <a:cubicBezTo>
                  <a:pt x="5398" y="3890"/>
                  <a:pt x="5318" y="3970"/>
                  <a:pt x="5327" y="4042"/>
                </a:cubicBezTo>
                <a:cubicBezTo>
                  <a:pt x="5336" y="4122"/>
                  <a:pt x="5380" y="4166"/>
                  <a:pt x="5460" y="4175"/>
                </a:cubicBezTo>
                <a:cubicBezTo>
                  <a:pt x="5541" y="4166"/>
                  <a:pt x="5594" y="4122"/>
                  <a:pt x="5594" y="4042"/>
                </a:cubicBezTo>
                <a:close/>
                <a:moveTo>
                  <a:pt x="2124" y="5897"/>
                </a:moveTo>
                <a:cubicBezTo>
                  <a:pt x="2035" y="5897"/>
                  <a:pt x="1981" y="5951"/>
                  <a:pt x="1981" y="6040"/>
                </a:cubicBezTo>
                <a:cubicBezTo>
                  <a:pt x="1990" y="6120"/>
                  <a:pt x="2035" y="6174"/>
                  <a:pt x="2115" y="6174"/>
                </a:cubicBezTo>
                <a:cubicBezTo>
                  <a:pt x="2204" y="6174"/>
                  <a:pt x="2249" y="6120"/>
                  <a:pt x="2258" y="6031"/>
                </a:cubicBezTo>
                <a:cubicBezTo>
                  <a:pt x="2249" y="5951"/>
                  <a:pt x="2204" y="5897"/>
                  <a:pt x="2124" y="5897"/>
                </a:cubicBezTo>
                <a:close/>
                <a:moveTo>
                  <a:pt x="3471" y="4586"/>
                </a:moveTo>
                <a:cubicBezTo>
                  <a:pt x="3391" y="4577"/>
                  <a:pt x="3337" y="4630"/>
                  <a:pt x="3328" y="4711"/>
                </a:cubicBezTo>
                <a:cubicBezTo>
                  <a:pt x="3319" y="4782"/>
                  <a:pt x="3391" y="4862"/>
                  <a:pt x="3462" y="4853"/>
                </a:cubicBezTo>
                <a:cubicBezTo>
                  <a:pt x="3542" y="4853"/>
                  <a:pt x="3587" y="4800"/>
                  <a:pt x="3596" y="4720"/>
                </a:cubicBezTo>
                <a:cubicBezTo>
                  <a:pt x="3587" y="4639"/>
                  <a:pt x="3551" y="4586"/>
                  <a:pt x="3471" y="4586"/>
                </a:cubicBezTo>
                <a:close/>
                <a:moveTo>
                  <a:pt x="6130" y="3926"/>
                </a:moveTo>
                <a:cubicBezTo>
                  <a:pt x="6049" y="3926"/>
                  <a:pt x="5996" y="3970"/>
                  <a:pt x="5987" y="4050"/>
                </a:cubicBezTo>
                <a:cubicBezTo>
                  <a:pt x="5978" y="4122"/>
                  <a:pt x="6049" y="4202"/>
                  <a:pt x="6121" y="4193"/>
                </a:cubicBezTo>
                <a:cubicBezTo>
                  <a:pt x="6201" y="4193"/>
                  <a:pt x="6245" y="4140"/>
                  <a:pt x="6254" y="4059"/>
                </a:cubicBezTo>
                <a:cubicBezTo>
                  <a:pt x="6245" y="3988"/>
                  <a:pt x="6210" y="3935"/>
                  <a:pt x="6130" y="3926"/>
                </a:cubicBezTo>
                <a:close/>
                <a:moveTo>
                  <a:pt x="8779" y="5246"/>
                </a:moveTo>
                <a:cubicBezTo>
                  <a:pt x="8699" y="5246"/>
                  <a:pt x="8654" y="5299"/>
                  <a:pt x="8645" y="5380"/>
                </a:cubicBezTo>
                <a:cubicBezTo>
                  <a:pt x="8636" y="5451"/>
                  <a:pt x="8717" y="5522"/>
                  <a:pt x="8788" y="5514"/>
                </a:cubicBezTo>
                <a:cubicBezTo>
                  <a:pt x="8868" y="5505"/>
                  <a:pt x="8904" y="5451"/>
                  <a:pt x="8913" y="5380"/>
                </a:cubicBezTo>
                <a:cubicBezTo>
                  <a:pt x="8904" y="5299"/>
                  <a:pt x="8859" y="5246"/>
                  <a:pt x="8779" y="5246"/>
                </a:cubicBezTo>
                <a:close/>
                <a:moveTo>
                  <a:pt x="7985" y="4711"/>
                </a:moveTo>
                <a:cubicBezTo>
                  <a:pt x="7985" y="4791"/>
                  <a:pt x="8030" y="4844"/>
                  <a:pt x="8110" y="4853"/>
                </a:cubicBezTo>
                <a:cubicBezTo>
                  <a:pt x="8181" y="4862"/>
                  <a:pt x="8262" y="4791"/>
                  <a:pt x="8253" y="4720"/>
                </a:cubicBezTo>
                <a:cubicBezTo>
                  <a:pt x="8253" y="4639"/>
                  <a:pt x="8199" y="4595"/>
                  <a:pt x="8128" y="4586"/>
                </a:cubicBezTo>
                <a:cubicBezTo>
                  <a:pt x="8048" y="4595"/>
                  <a:pt x="7994" y="4630"/>
                  <a:pt x="7985" y="4711"/>
                </a:cubicBezTo>
                <a:close/>
                <a:moveTo>
                  <a:pt x="9439" y="5897"/>
                </a:moveTo>
                <a:cubicBezTo>
                  <a:pt x="9359" y="5906"/>
                  <a:pt x="9314" y="5951"/>
                  <a:pt x="9305" y="6031"/>
                </a:cubicBezTo>
                <a:cubicBezTo>
                  <a:pt x="9296" y="6102"/>
                  <a:pt x="9368" y="6183"/>
                  <a:pt x="9439" y="6174"/>
                </a:cubicBezTo>
                <a:cubicBezTo>
                  <a:pt x="9520" y="6165"/>
                  <a:pt x="9564" y="6120"/>
                  <a:pt x="9573" y="6040"/>
                </a:cubicBezTo>
                <a:cubicBezTo>
                  <a:pt x="9573" y="5969"/>
                  <a:pt x="9511" y="5897"/>
                  <a:pt x="9439" y="5897"/>
                </a:cubicBezTo>
                <a:close/>
                <a:moveTo>
                  <a:pt x="6781" y="3926"/>
                </a:moveTo>
                <a:cubicBezTo>
                  <a:pt x="6700" y="3926"/>
                  <a:pt x="6647" y="3979"/>
                  <a:pt x="6647" y="4050"/>
                </a:cubicBezTo>
                <a:cubicBezTo>
                  <a:pt x="6647" y="4140"/>
                  <a:pt x="6692" y="4193"/>
                  <a:pt x="6772" y="4193"/>
                </a:cubicBezTo>
                <a:cubicBezTo>
                  <a:pt x="6861" y="4193"/>
                  <a:pt x="6906" y="4140"/>
                  <a:pt x="6915" y="4059"/>
                </a:cubicBezTo>
                <a:cubicBezTo>
                  <a:pt x="6906" y="3979"/>
                  <a:pt x="6861" y="3926"/>
                  <a:pt x="6781" y="3926"/>
                </a:cubicBezTo>
                <a:close/>
                <a:moveTo>
                  <a:pt x="1455" y="6584"/>
                </a:moveTo>
                <a:cubicBezTo>
                  <a:pt x="1384" y="6593"/>
                  <a:pt x="1330" y="6638"/>
                  <a:pt x="1330" y="6718"/>
                </a:cubicBezTo>
                <a:cubicBezTo>
                  <a:pt x="1330" y="6798"/>
                  <a:pt x="1384" y="6852"/>
                  <a:pt x="1464" y="6852"/>
                </a:cubicBezTo>
                <a:cubicBezTo>
                  <a:pt x="1544" y="6852"/>
                  <a:pt x="1589" y="6798"/>
                  <a:pt x="1598" y="6718"/>
                </a:cubicBezTo>
                <a:cubicBezTo>
                  <a:pt x="1580" y="6638"/>
                  <a:pt x="1544" y="6584"/>
                  <a:pt x="1455" y="6584"/>
                </a:cubicBezTo>
                <a:close/>
                <a:moveTo>
                  <a:pt x="4774" y="3908"/>
                </a:moveTo>
                <a:cubicBezTo>
                  <a:pt x="4702" y="3908"/>
                  <a:pt x="4649" y="3961"/>
                  <a:pt x="4649" y="4033"/>
                </a:cubicBezTo>
                <a:cubicBezTo>
                  <a:pt x="4649" y="4113"/>
                  <a:pt x="4702" y="4166"/>
                  <a:pt x="4782" y="4166"/>
                </a:cubicBezTo>
                <a:cubicBezTo>
                  <a:pt x="4863" y="4166"/>
                  <a:pt x="4907" y="4113"/>
                  <a:pt x="4916" y="4033"/>
                </a:cubicBezTo>
                <a:cubicBezTo>
                  <a:pt x="4898" y="3952"/>
                  <a:pt x="4854" y="3899"/>
                  <a:pt x="4774" y="3908"/>
                </a:cubicBezTo>
                <a:close/>
                <a:moveTo>
                  <a:pt x="10251" y="6727"/>
                </a:moveTo>
                <a:cubicBezTo>
                  <a:pt x="10251" y="6647"/>
                  <a:pt x="10206" y="6593"/>
                  <a:pt x="10117" y="6593"/>
                </a:cubicBezTo>
                <a:cubicBezTo>
                  <a:pt x="10046" y="6584"/>
                  <a:pt x="9992" y="6638"/>
                  <a:pt x="9992" y="6709"/>
                </a:cubicBezTo>
                <a:cubicBezTo>
                  <a:pt x="9983" y="6789"/>
                  <a:pt x="10037" y="6843"/>
                  <a:pt x="10117" y="6852"/>
                </a:cubicBezTo>
                <a:cubicBezTo>
                  <a:pt x="10198" y="6843"/>
                  <a:pt x="10242" y="6798"/>
                  <a:pt x="10251" y="6727"/>
                </a:cubicBezTo>
                <a:close/>
                <a:moveTo>
                  <a:pt x="7441" y="3935"/>
                </a:moveTo>
                <a:cubicBezTo>
                  <a:pt x="7361" y="3926"/>
                  <a:pt x="7307" y="3979"/>
                  <a:pt x="7307" y="4059"/>
                </a:cubicBezTo>
                <a:cubicBezTo>
                  <a:pt x="7307" y="4131"/>
                  <a:pt x="7352" y="4184"/>
                  <a:pt x="7432" y="4193"/>
                </a:cubicBezTo>
                <a:cubicBezTo>
                  <a:pt x="7512" y="4193"/>
                  <a:pt x="7557" y="4140"/>
                  <a:pt x="7566" y="4059"/>
                </a:cubicBezTo>
                <a:cubicBezTo>
                  <a:pt x="7566" y="3988"/>
                  <a:pt x="7521" y="3935"/>
                  <a:pt x="7441" y="3935"/>
                </a:cubicBezTo>
                <a:close/>
                <a:moveTo>
                  <a:pt x="2124" y="5246"/>
                </a:moveTo>
                <a:cubicBezTo>
                  <a:pt x="2044" y="5246"/>
                  <a:pt x="1990" y="5299"/>
                  <a:pt x="1990" y="5380"/>
                </a:cubicBezTo>
                <a:cubicBezTo>
                  <a:pt x="1990" y="5451"/>
                  <a:pt x="2035" y="5505"/>
                  <a:pt x="2115" y="5505"/>
                </a:cubicBezTo>
                <a:cubicBezTo>
                  <a:pt x="2195" y="5514"/>
                  <a:pt x="2240" y="5460"/>
                  <a:pt x="2249" y="5380"/>
                </a:cubicBezTo>
                <a:cubicBezTo>
                  <a:pt x="2249" y="5308"/>
                  <a:pt x="2204" y="5255"/>
                  <a:pt x="2124" y="5246"/>
                </a:cubicBezTo>
                <a:close/>
                <a:moveTo>
                  <a:pt x="3988" y="4033"/>
                </a:moveTo>
                <a:cubicBezTo>
                  <a:pt x="3988" y="4113"/>
                  <a:pt x="4042" y="4166"/>
                  <a:pt x="4122" y="4166"/>
                </a:cubicBezTo>
                <a:cubicBezTo>
                  <a:pt x="4203" y="4166"/>
                  <a:pt x="4256" y="4113"/>
                  <a:pt x="4247" y="4033"/>
                </a:cubicBezTo>
                <a:cubicBezTo>
                  <a:pt x="4247" y="3952"/>
                  <a:pt x="4194" y="3917"/>
                  <a:pt x="4122" y="3908"/>
                </a:cubicBezTo>
                <a:cubicBezTo>
                  <a:pt x="4042" y="3917"/>
                  <a:pt x="3988" y="3961"/>
                  <a:pt x="3988" y="4033"/>
                </a:cubicBezTo>
                <a:close/>
                <a:moveTo>
                  <a:pt x="2784" y="4586"/>
                </a:moveTo>
                <a:cubicBezTo>
                  <a:pt x="2704" y="4586"/>
                  <a:pt x="2650" y="4639"/>
                  <a:pt x="2650" y="4720"/>
                </a:cubicBezTo>
                <a:cubicBezTo>
                  <a:pt x="2650" y="4791"/>
                  <a:pt x="2695" y="4844"/>
                  <a:pt x="2775" y="4844"/>
                </a:cubicBezTo>
                <a:cubicBezTo>
                  <a:pt x="2856" y="4853"/>
                  <a:pt x="2900" y="4800"/>
                  <a:pt x="2909" y="4720"/>
                </a:cubicBezTo>
                <a:cubicBezTo>
                  <a:pt x="2900" y="4648"/>
                  <a:pt x="2864" y="4595"/>
                  <a:pt x="2784" y="4586"/>
                </a:cubicBezTo>
                <a:close/>
                <a:moveTo>
                  <a:pt x="1464" y="5915"/>
                </a:moveTo>
                <a:cubicBezTo>
                  <a:pt x="1384" y="5915"/>
                  <a:pt x="1339" y="5960"/>
                  <a:pt x="1339" y="6040"/>
                </a:cubicBezTo>
                <a:cubicBezTo>
                  <a:pt x="1339" y="6111"/>
                  <a:pt x="1384" y="6165"/>
                  <a:pt x="1464" y="6165"/>
                </a:cubicBezTo>
                <a:cubicBezTo>
                  <a:pt x="1544" y="6165"/>
                  <a:pt x="1580" y="6120"/>
                  <a:pt x="1589" y="6031"/>
                </a:cubicBezTo>
                <a:cubicBezTo>
                  <a:pt x="1580" y="5960"/>
                  <a:pt x="1544" y="5915"/>
                  <a:pt x="1464" y="5915"/>
                </a:cubicBezTo>
                <a:close/>
                <a:moveTo>
                  <a:pt x="9448" y="5255"/>
                </a:moveTo>
                <a:cubicBezTo>
                  <a:pt x="9368" y="5246"/>
                  <a:pt x="9323" y="5291"/>
                  <a:pt x="9314" y="5371"/>
                </a:cubicBezTo>
                <a:cubicBezTo>
                  <a:pt x="9305" y="5442"/>
                  <a:pt x="9350" y="5496"/>
                  <a:pt x="9430" y="5505"/>
                </a:cubicBezTo>
                <a:cubicBezTo>
                  <a:pt x="9502" y="5505"/>
                  <a:pt x="9555" y="5469"/>
                  <a:pt x="9564" y="5389"/>
                </a:cubicBezTo>
                <a:cubicBezTo>
                  <a:pt x="9564" y="5308"/>
                  <a:pt x="9528" y="5255"/>
                  <a:pt x="9448" y="5255"/>
                </a:cubicBezTo>
                <a:close/>
                <a:moveTo>
                  <a:pt x="3462" y="3917"/>
                </a:moveTo>
                <a:cubicBezTo>
                  <a:pt x="3382" y="3908"/>
                  <a:pt x="3337" y="3952"/>
                  <a:pt x="3337" y="4033"/>
                </a:cubicBezTo>
                <a:cubicBezTo>
                  <a:pt x="3337" y="4113"/>
                  <a:pt x="3382" y="4158"/>
                  <a:pt x="3462" y="4158"/>
                </a:cubicBezTo>
                <a:cubicBezTo>
                  <a:pt x="3542" y="4166"/>
                  <a:pt x="3578" y="4122"/>
                  <a:pt x="3587" y="4042"/>
                </a:cubicBezTo>
                <a:cubicBezTo>
                  <a:pt x="3587" y="3961"/>
                  <a:pt x="3542" y="3917"/>
                  <a:pt x="3462" y="3917"/>
                </a:cubicBezTo>
                <a:close/>
                <a:moveTo>
                  <a:pt x="8654" y="4711"/>
                </a:moveTo>
                <a:cubicBezTo>
                  <a:pt x="8654" y="4791"/>
                  <a:pt x="8690" y="4836"/>
                  <a:pt x="8770" y="4844"/>
                </a:cubicBezTo>
                <a:cubicBezTo>
                  <a:pt x="8850" y="4844"/>
                  <a:pt x="8895" y="4809"/>
                  <a:pt x="8904" y="4728"/>
                </a:cubicBezTo>
                <a:cubicBezTo>
                  <a:pt x="8904" y="4648"/>
                  <a:pt x="8868" y="4604"/>
                  <a:pt x="8788" y="4595"/>
                </a:cubicBezTo>
                <a:cubicBezTo>
                  <a:pt x="8708" y="4595"/>
                  <a:pt x="8663" y="4630"/>
                  <a:pt x="8654" y="4711"/>
                </a:cubicBezTo>
                <a:moveTo>
                  <a:pt x="8244" y="4059"/>
                </a:moveTo>
                <a:cubicBezTo>
                  <a:pt x="8244" y="3988"/>
                  <a:pt x="8199" y="3943"/>
                  <a:pt x="8128" y="3935"/>
                </a:cubicBezTo>
                <a:cubicBezTo>
                  <a:pt x="8048" y="3935"/>
                  <a:pt x="8003" y="3979"/>
                  <a:pt x="7994" y="4059"/>
                </a:cubicBezTo>
                <a:cubicBezTo>
                  <a:pt x="7994" y="4140"/>
                  <a:pt x="8039" y="4175"/>
                  <a:pt x="8119" y="4184"/>
                </a:cubicBezTo>
                <a:cubicBezTo>
                  <a:pt x="8199" y="4175"/>
                  <a:pt x="8244" y="4140"/>
                  <a:pt x="8244" y="4059"/>
                </a:cubicBezTo>
                <a:close/>
                <a:moveTo>
                  <a:pt x="10001" y="6031"/>
                </a:moveTo>
                <a:cubicBezTo>
                  <a:pt x="9992" y="6111"/>
                  <a:pt x="10037" y="6156"/>
                  <a:pt x="10108" y="6156"/>
                </a:cubicBezTo>
                <a:cubicBezTo>
                  <a:pt x="10189" y="6165"/>
                  <a:pt x="10242" y="6129"/>
                  <a:pt x="10242" y="6049"/>
                </a:cubicBezTo>
                <a:cubicBezTo>
                  <a:pt x="10242" y="5969"/>
                  <a:pt x="10206" y="5924"/>
                  <a:pt x="10126" y="5915"/>
                </a:cubicBezTo>
                <a:cubicBezTo>
                  <a:pt x="10046" y="5915"/>
                  <a:pt x="10001" y="5951"/>
                  <a:pt x="10001" y="6031"/>
                </a:cubicBezTo>
                <a:close/>
                <a:moveTo>
                  <a:pt x="2659" y="4042"/>
                </a:moveTo>
                <a:cubicBezTo>
                  <a:pt x="2659" y="4113"/>
                  <a:pt x="2704" y="4158"/>
                  <a:pt x="2775" y="4158"/>
                </a:cubicBezTo>
                <a:cubicBezTo>
                  <a:pt x="2856" y="4158"/>
                  <a:pt x="2900" y="4113"/>
                  <a:pt x="2900" y="4033"/>
                </a:cubicBezTo>
                <a:cubicBezTo>
                  <a:pt x="2891" y="3952"/>
                  <a:pt x="2847" y="3917"/>
                  <a:pt x="2775" y="3917"/>
                </a:cubicBezTo>
                <a:cubicBezTo>
                  <a:pt x="2704" y="3926"/>
                  <a:pt x="2659" y="3961"/>
                  <a:pt x="2659" y="4042"/>
                </a:cubicBezTo>
                <a:close/>
                <a:moveTo>
                  <a:pt x="8895" y="4068"/>
                </a:moveTo>
                <a:cubicBezTo>
                  <a:pt x="8904" y="3988"/>
                  <a:pt x="8859" y="3943"/>
                  <a:pt x="8779" y="3943"/>
                </a:cubicBezTo>
                <a:cubicBezTo>
                  <a:pt x="8699" y="3943"/>
                  <a:pt x="8663" y="3988"/>
                  <a:pt x="8663" y="4059"/>
                </a:cubicBezTo>
                <a:cubicBezTo>
                  <a:pt x="8663" y="4140"/>
                  <a:pt x="8708" y="4175"/>
                  <a:pt x="8779" y="4184"/>
                </a:cubicBezTo>
                <a:cubicBezTo>
                  <a:pt x="8850" y="4175"/>
                  <a:pt x="8895" y="4140"/>
                  <a:pt x="8895" y="4068"/>
                </a:cubicBezTo>
                <a:close/>
                <a:moveTo>
                  <a:pt x="7441" y="3257"/>
                </a:moveTo>
                <a:cubicBezTo>
                  <a:pt x="7361" y="3257"/>
                  <a:pt x="7316" y="3301"/>
                  <a:pt x="7316" y="3372"/>
                </a:cubicBezTo>
                <a:cubicBezTo>
                  <a:pt x="7316" y="3453"/>
                  <a:pt x="7361" y="3497"/>
                  <a:pt x="7441" y="3497"/>
                </a:cubicBezTo>
                <a:cubicBezTo>
                  <a:pt x="7521" y="3497"/>
                  <a:pt x="7557" y="3444"/>
                  <a:pt x="7557" y="3372"/>
                </a:cubicBezTo>
                <a:cubicBezTo>
                  <a:pt x="7548" y="3301"/>
                  <a:pt x="7512" y="3257"/>
                  <a:pt x="7441" y="3257"/>
                </a:cubicBezTo>
                <a:close/>
                <a:moveTo>
                  <a:pt x="920" y="6040"/>
                </a:moveTo>
                <a:cubicBezTo>
                  <a:pt x="920" y="5960"/>
                  <a:pt x="884" y="5924"/>
                  <a:pt x="804" y="5915"/>
                </a:cubicBezTo>
                <a:cubicBezTo>
                  <a:pt x="723" y="5915"/>
                  <a:pt x="679" y="5960"/>
                  <a:pt x="688" y="6040"/>
                </a:cubicBezTo>
                <a:cubicBezTo>
                  <a:pt x="688" y="6120"/>
                  <a:pt x="732" y="6156"/>
                  <a:pt x="804" y="6156"/>
                </a:cubicBezTo>
                <a:cubicBezTo>
                  <a:pt x="875" y="6147"/>
                  <a:pt x="920" y="6111"/>
                  <a:pt x="920" y="6040"/>
                </a:cubicBezTo>
                <a:close/>
                <a:moveTo>
                  <a:pt x="6897" y="3381"/>
                </a:moveTo>
                <a:cubicBezTo>
                  <a:pt x="6897" y="3301"/>
                  <a:pt x="6861" y="3257"/>
                  <a:pt x="6781" y="3257"/>
                </a:cubicBezTo>
                <a:cubicBezTo>
                  <a:pt x="6700" y="3257"/>
                  <a:pt x="6665" y="3301"/>
                  <a:pt x="6656" y="3372"/>
                </a:cubicBezTo>
                <a:cubicBezTo>
                  <a:pt x="6656" y="3453"/>
                  <a:pt x="6700" y="3497"/>
                  <a:pt x="6781" y="3497"/>
                </a:cubicBezTo>
                <a:cubicBezTo>
                  <a:pt x="6852" y="3497"/>
                  <a:pt x="6897" y="3462"/>
                  <a:pt x="6897" y="3381"/>
                </a:cubicBezTo>
                <a:close/>
                <a:moveTo>
                  <a:pt x="6112" y="3257"/>
                </a:moveTo>
                <a:cubicBezTo>
                  <a:pt x="6040" y="3257"/>
                  <a:pt x="5996" y="3301"/>
                  <a:pt x="5996" y="3372"/>
                </a:cubicBezTo>
                <a:cubicBezTo>
                  <a:pt x="5996" y="3453"/>
                  <a:pt x="6040" y="3497"/>
                  <a:pt x="6121" y="3497"/>
                </a:cubicBezTo>
                <a:cubicBezTo>
                  <a:pt x="6201" y="3497"/>
                  <a:pt x="6237" y="3453"/>
                  <a:pt x="6245" y="3372"/>
                </a:cubicBezTo>
                <a:cubicBezTo>
                  <a:pt x="6237" y="3292"/>
                  <a:pt x="6192" y="3257"/>
                  <a:pt x="6112" y="3257"/>
                </a:cubicBezTo>
                <a:close/>
                <a:moveTo>
                  <a:pt x="4122" y="3257"/>
                </a:moveTo>
                <a:cubicBezTo>
                  <a:pt x="4042" y="3257"/>
                  <a:pt x="3997" y="3301"/>
                  <a:pt x="3997" y="3381"/>
                </a:cubicBezTo>
                <a:cubicBezTo>
                  <a:pt x="3997" y="3462"/>
                  <a:pt x="4051" y="3497"/>
                  <a:pt x="4131" y="3497"/>
                </a:cubicBezTo>
                <a:cubicBezTo>
                  <a:pt x="4203" y="3497"/>
                  <a:pt x="4238" y="3444"/>
                  <a:pt x="4238" y="3372"/>
                </a:cubicBezTo>
                <a:cubicBezTo>
                  <a:pt x="4229" y="3301"/>
                  <a:pt x="4194" y="3257"/>
                  <a:pt x="4122" y="3257"/>
                </a:cubicBezTo>
                <a:close/>
                <a:moveTo>
                  <a:pt x="4658" y="3372"/>
                </a:moveTo>
                <a:cubicBezTo>
                  <a:pt x="4658" y="3453"/>
                  <a:pt x="4702" y="3497"/>
                  <a:pt x="4782" y="3497"/>
                </a:cubicBezTo>
                <a:cubicBezTo>
                  <a:pt x="4854" y="3497"/>
                  <a:pt x="4898" y="3453"/>
                  <a:pt x="4898" y="3381"/>
                </a:cubicBezTo>
                <a:cubicBezTo>
                  <a:pt x="4898" y="3301"/>
                  <a:pt x="4854" y="3257"/>
                  <a:pt x="4774" y="3257"/>
                </a:cubicBezTo>
                <a:cubicBezTo>
                  <a:pt x="4702" y="3265"/>
                  <a:pt x="4658" y="3301"/>
                  <a:pt x="4658" y="3372"/>
                </a:cubicBezTo>
                <a:close/>
                <a:moveTo>
                  <a:pt x="5460" y="3257"/>
                </a:moveTo>
                <a:cubicBezTo>
                  <a:pt x="5389" y="3257"/>
                  <a:pt x="5344" y="3292"/>
                  <a:pt x="5336" y="3372"/>
                </a:cubicBezTo>
                <a:cubicBezTo>
                  <a:pt x="5336" y="3444"/>
                  <a:pt x="5371" y="3497"/>
                  <a:pt x="5452" y="3497"/>
                </a:cubicBezTo>
                <a:cubicBezTo>
                  <a:pt x="5532" y="3506"/>
                  <a:pt x="5576" y="3462"/>
                  <a:pt x="5585" y="3381"/>
                </a:cubicBezTo>
                <a:cubicBezTo>
                  <a:pt x="5585" y="3301"/>
                  <a:pt x="5541" y="3257"/>
                  <a:pt x="5460" y="3257"/>
                </a:cubicBezTo>
                <a:close/>
                <a:moveTo>
                  <a:pt x="9439" y="4604"/>
                </a:moveTo>
                <a:cubicBezTo>
                  <a:pt x="9359" y="4604"/>
                  <a:pt x="9314" y="4648"/>
                  <a:pt x="9323" y="4720"/>
                </a:cubicBezTo>
                <a:cubicBezTo>
                  <a:pt x="9323" y="4800"/>
                  <a:pt x="9368" y="4844"/>
                  <a:pt x="9448" y="4836"/>
                </a:cubicBezTo>
                <a:cubicBezTo>
                  <a:pt x="9520" y="4836"/>
                  <a:pt x="9555" y="4791"/>
                  <a:pt x="9555" y="4711"/>
                </a:cubicBezTo>
                <a:cubicBezTo>
                  <a:pt x="9546" y="4639"/>
                  <a:pt x="9511" y="4595"/>
                  <a:pt x="9439" y="4604"/>
                </a:cubicBezTo>
                <a:close/>
                <a:moveTo>
                  <a:pt x="1464" y="5255"/>
                </a:moveTo>
                <a:cubicBezTo>
                  <a:pt x="1384" y="5255"/>
                  <a:pt x="1339" y="5299"/>
                  <a:pt x="1339" y="5380"/>
                </a:cubicBezTo>
                <a:cubicBezTo>
                  <a:pt x="1339" y="5460"/>
                  <a:pt x="1384" y="5496"/>
                  <a:pt x="1464" y="5496"/>
                </a:cubicBezTo>
                <a:cubicBezTo>
                  <a:pt x="1544" y="5496"/>
                  <a:pt x="1580" y="5451"/>
                  <a:pt x="1580" y="5371"/>
                </a:cubicBezTo>
                <a:cubicBezTo>
                  <a:pt x="1580" y="5299"/>
                  <a:pt x="1535" y="5255"/>
                  <a:pt x="1464" y="5255"/>
                </a:cubicBezTo>
                <a:close/>
                <a:moveTo>
                  <a:pt x="10126" y="5264"/>
                </a:moveTo>
                <a:cubicBezTo>
                  <a:pt x="10046" y="5255"/>
                  <a:pt x="10001" y="5299"/>
                  <a:pt x="10001" y="5380"/>
                </a:cubicBezTo>
                <a:cubicBezTo>
                  <a:pt x="10001" y="5460"/>
                  <a:pt x="10046" y="5496"/>
                  <a:pt x="10126" y="5496"/>
                </a:cubicBezTo>
                <a:cubicBezTo>
                  <a:pt x="10198" y="5496"/>
                  <a:pt x="10233" y="5451"/>
                  <a:pt x="10242" y="5371"/>
                </a:cubicBezTo>
                <a:cubicBezTo>
                  <a:pt x="10233" y="5308"/>
                  <a:pt x="10198" y="5264"/>
                  <a:pt x="10126" y="5264"/>
                </a:cubicBezTo>
                <a:close/>
                <a:moveTo>
                  <a:pt x="1999" y="4711"/>
                </a:moveTo>
                <a:cubicBezTo>
                  <a:pt x="1999" y="4791"/>
                  <a:pt x="2035" y="4836"/>
                  <a:pt x="2115" y="4836"/>
                </a:cubicBezTo>
                <a:cubicBezTo>
                  <a:pt x="2195" y="4844"/>
                  <a:pt x="2240" y="4800"/>
                  <a:pt x="2240" y="4720"/>
                </a:cubicBezTo>
                <a:cubicBezTo>
                  <a:pt x="2240" y="4648"/>
                  <a:pt x="2195" y="4604"/>
                  <a:pt x="2124" y="4595"/>
                </a:cubicBezTo>
                <a:cubicBezTo>
                  <a:pt x="2053" y="4604"/>
                  <a:pt x="2008" y="4630"/>
                  <a:pt x="1999" y="4711"/>
                </a:cubicBezTo>
                <a:close/>
                <a:moveTo>
                  <a:pt x="10786" y="6602"/>
                </a:moveTo>
                <a:cubicBezTo>
                  <a:pt x="10706" y="6602"/>
                  <a:pt x="10661" y="6638"/>
                  <a:pt x="10661" y="6709"/>
                </a:cubicBezTo>
                <a:cubicBezTo>
                  <a:pt x="10652" y="6789"/>
                  <a:pt x="10697" y="6843"/>
                  <a:pt x="10777" y="6843"/>
                </a:cubicBezTo>
                <a:cubicBezTo>
                  <a:pt x="10858" y="6834"/>
                  <a:pt x="10893" y="6789"/>
                  <a:pt x="10902" y="6718"/>
                </a:cubicBezTo>
                <a:cubicBezTo>
                  <a:pt x="10893" y="6647"/>
                  <a:pt x="10858" y="6602"/>
                  <a:pt x="10786" y="6602"/>
                </a:cubicBezTo>
                <a:close/>
                <a:moveTo>
                  <a:pt x="804" y="6602"/>
                </a:moveTo>
                <a:cubicBezTo>
                  <a:pt x="723" y="6602"/>
                  <a:pt x="679" y="6647"/>
                  <a:pt x="679" y="6727"/>
                </a:cubicBezTo>
                <a:cubicBezTo>
                  <a:pt x="688" y="6798"/>
                  <a:pt x="732" y="6843"/>
                  <a:pt x="804" y="6843"/>
                </a:cubicBezTo>
                <a:cubicBezTo>
                  <a:pt x="884" y="6843"/>
                  <a:pt x="920" y="6789"/>
                  <a:pt x="929" y="6718"/>
                </a:cubicBezTo>
                <a:cubicBezTo>
                  <a:pt x="920" y="6638"/>
                  <a:pt x="875" y="6602"/>
                  <a:pt x="804" y="6602"/>
                </a:cubicBezTo>
                <a:close/>
                <a:moveTo>
                  <a:pt x="10777" y="5924"/>
                </a:moveTo>
                <a:cubicBezTo>
                  <a:pt x="10706" y="5924"/>
                  <a:pt x="10661" y="5969"/>
                  <a:pt x="10661" y="6031"/>
                </a:cubicBezTo>
                <a:cubicBezTo>
                  <a:pt x="10661" y="6102"/>
                  <a:pt x="10706" y="6147"/>
                  <a:pt x="10777" y="6156"/>
                </a:cubicBezTo>
                <a:cubicBezTo>
                  <a:pt x="10849" y="6156"/>
                  <a:pt x="10884" y="6111"/>
                  <a:pt x="10893" y="6040"/>
                </a:cubicBezTo>
                <a:cubicBezTo>
                  <a:pt x="10884" y="5969"/>
                  <a:pt x="10849" y="5915"/>
                  <a:pt x="10777" y="5924"/>
                </a:cubicBezTo>
                <a:close/>
                <a:moveTo>
                  <a:pt x="8235" y="3372"/>
                </a:moveTo>
                <a:cubicBezTo>
                  <a:pt x="8235" y="3310"/>
                  <a:pt x="8190" y="3265"/>
                  <a:pt x="8119" y="3265"/>
                </a:cubicBezTo>
                <a:cubicBezTo>
                  <a:pt x="8048" y="3265"/>
                  <a:pt x="8003" y="3301"/>
                  <a:pt x="8003" y="3381"/>
                </a:cubicBezTo>
                <a:cubicBezTo>
                  <a:pt x="8003" y="3453"/>
                  <a:pt x="8048" y="3488"/>
                  <a:pt x="8119" y="3497"/>
                </a:cubicBezTo>
                <a:cubicBezTo>
                  <a:pt x="8190" y="3488"/>
                  <a:pt x="8244" y="3444"/>
                  <a:pt x="8235" y="3372"/>
                </a:cubicBezTo>
                <a:close/>
                <a:moveTo>
                  <a:pt x="2115" y="3926"/>
                </a:moveTo>
                <a:cubicBezTo>
                  <a:pt x="2053" y="3926"/>
                  <a:pt x="2008" y="3961"/>
                  <a:pt x="2008" y="4033"/>
                </a:cubicBezTo>
                <a:cubicBezTo>
                  <a:pt x="1999" y="4104"/>
                  <a:pt x="2044" y="4149"/>
                  <a:pt x="2115" y="4149"/>
                </a:cubicBezTo>
                <a:cubicBezTo>
                  <a:pt x="2195" y="4158"/>
                  <a:pt x="2231" y="4104"/>
                  <a:pt x="2240" y="4033"/>
                </a:cubicBezTo>
                <a:cubicBezTo>
                  <a:pt x="2231" y="3961"/>
                  <a:pt x="2186" y="3917"/>
                  <a:pt x="2115" y="3926"/>
                </a:cubicBezTo>
                <a:close/>
                <a:moveTo>
                  <a:pt x="135" y="6602"/>
                </a:moveTo>
                <a:cubicBezTo>
                  <a:pt x="63" y="6602"/>
                  <a:pt x="10" y="6647"/>
                  <a:pt x="10" y="6718"/>
                </a:cubicBezTo>
                <a:cubicBezTo>
                  <a:pt x="1" y="6780"/>
                  <a:pt x="45" y="6825"/>
                  <a:pt x="108" y="6834"/>
                </a:cubicBezTo>
                <a:cubicBezTo>
                  <a:pt x="179" y="6843"/>
                  <a:pt x="224" y="6798"/>
                  <a:pt x="242" y="6727"/>
                </a:cubicBezTo>
                <a:cubicBezTo>
                  <a:pt x="233" y="6655"/>
                  <a:pt x="197" y="6611"/>
                  <a:pt x="135" y="6602"/>
                </a:cubicBezTo>
                <a:close/>
                <a:moveTo>
                  <a:pt x="1455" y="4604"/>
                </a:moveTo>
                <a:cubicBezTo>
                  <a:pt x="1384" y="4613"/>
                  <a:pt x="1348" y="4648"/>
                  <a:pt x="1348" y="4720"/>
                </a:cubicBezTo>
                <a:cubicBezTo>
                  <a:pt x="1348" y="4791"/>
                  <a:pt x="1392" y="4836"/>
                  <a:pt x="1464" y="4836"/>
                </a:cubicBezTo>
                <a:cubicBezTo>
                  <a:pt x="1535" y="4836"/>
                  <a:pt x="1571" y="4782"/>
                  <a:pt x="1580" y="4711"/>
                </a:cubicBezTo>
                <a:cubicBezTo>
                  <a:pt x="1562" y="4648"/>
                  <a:pt x="1526" y="4595"/>
                  <a:pt x="1455" y="4604"/>
                </a:cubicBezTo>
                <a:close/>
                <a:moveTo>
                  <a:pt x="6130" y="2605"/>
                </a:moveTo>
                <a:cubicBezTo>
                  <a:pt x="6058" y="2605"/>
                  <a:pt x="6005" y="2641"/>
                  <a:pt x="6005" y="2712"/>
                </a:cubicBezTo>
                <a:cubicBezTo>
                  <a:pt x="6005" y="2793"/>
                  <a:pt x="6049" y="2837"/>
                  <a:pt x="6121" y="2837"/>
                </a:cubicBezTo>
                <a:cubicBezTo>
                  <a:pt x="6192" y="2837"/>
                  <a:pt x="6228" y="2793"/>
                  <a:pt x="6237" y="2721"/>
                </a:cubicBezTo>
                <a:cubicBezTo>
                  <a:pt x="6228" y="2659"/>
                  <a:pt x="6192" y="2614"/>
                  <a:pt x="6130" y="2605"/>
                </a:cubicBezTo>
                <a:close/>
                <a:moveTo>
                  <a:pt x="5469" y="2605"/>
                </a:moveTo>
                <a:cubicBezTo>
                  <a:pt x="5398" y="2596"/>
                  <a:pt x="5353" y="2641"/>
                  <a:pt x="5344" y="2712"/>
                </a:cubicBezTo>
                <a:cubicBezTo>
                  <a:pt x="5344" y="2784"/>
                  <a:pt x="5389" y="2828"/>
                  <a:pt x="5452" y="2837"/>
                </a:cubicBezTo>
                <a:cubicBezTo>
                  <a:pt x="5523" y="2837"/>
                  <a:pt x="5567" y="2793"/>
                  <a:pt x="5576" y="2730"/>
                </a:cubicBezTo>
                <a:cubicBezTo>
                  <a:pt x="5576" y="2659"/>
                  <a:pt x="5541" y="2614"/>
                  <a:pt x="5469" y="2605"/>
                </a:cubicBezTo>
                <a:close/>
                <a:moveTo>
                  <a:pt x="804" y="5264"/>
                </a:moveTo>
                <a:cubicBezTo>
                  <a:pt x="732" y="5264"/>
                  <a:pt x="688" y="5308"/>
                  <a:pt x="688" y="5380"/>
                </a:cubicBezTo>
                <a:cubicBezTo>
                  <a:pt x="688" y="5451"/>
                  <a:pt x="732" y="5487"/>
                  <a:pt x="795" y="5496"/>
                </a:cubicBezTo>
                <a:cubicBezTo>
                  <a:pt x="866" y="5496"/>
                  <a:pt x="911" y="5451"/>
                  <a:pt x="920" y="5380"/>
                </a:cubicBezTo>
                <a:cubicBezTo>
                  <a:pt x="911" y="5308"/>
                  <a:pt x="875" y="5264"/>
                  <a:pt x="804" y="5264"/>
                </a:cubicBezTo>
                <a:close/>
                <a:moveTo>
                  <a:pt x="3453" y="3265"/>
                </a:moveTo>
                <a:cubicBezTo>
                  <a:pt x="3382" y="3265"/>
                  <a:pt x="3346" y="3310"/>
                  <a:pt x="3346" y="3381"/>
                </a:cubicBezTo>
                <a:cubicBezTo>
                  <a:pt x="3346" y="3453"/>
                  <a:pt x="3391" y="3497"/>
                  <a:pt x="3462" y="3497"/>
                </a:cubicBezTo>
                <a:cubicBezTo>
                  <a:pt x="3542" y="3497"/>
                  <a:pt x="3578" y="3444"/>
                  <a:pt x="3578" y="3372"/>
                </a:cubicBezTo>
                <a:cubicBezTo>
                  <a:pt x="3569" y="3301"/>
                  <a:pt x="3534" y="3257"/>
                  <a:pt x="3453" y="3265"/>
                </a:cubicBezTo>
                <a:close/>
                <a:moveTo>
                  <a:pt x="2891" y="3381"/>
                </a:moveTo>
                <a:cubicBezTo>
                  <a:pt x="2891" y="3310"/>
                  <a:pt x="2847" y="3265"/>
                  <a:pt x="2775" y="3265"/>
                </a:cubicBezTo>
                <a:cubicBezTo>
                  <a:pt x="2713" y="3265"/>
                  <a:pt x="2668" y="3310"/>
                  <a:pt x="2668" y="3372"/>
                </a:cubicBezTo>
                <a:cubicBezTo>
                  <a:pt x="2668" y="3453"/>
                  <a:pt x="2713" y="3488"/>
                  <a:pt x="2784" y="3497"/>
                </a:cubicBezTo>
                <a:cubicBezTo>
                  <a:pt x="2847" y="3488"/>
                  <a:pt x="2891" y="3444"/>
                  <a:pt x="2891" y="3381"/>
                </a:cubicBezTo>
                <a:close/>
                <a:moveTo>
                  <a:pt x="10010" y="4711"/>
                </a:moveTo>
                <a:cubicBezTo>
                  <a:pt x="10001" y="4791"/>
                  <a:pt x="10046" y="4836"/>
                  <a:pt x="10117" y="4836"/>
                </a:cubicBezTo>
                <a:cubicBezTo>
                  <a:pt x="10189" y="4836"/>
                  <a:pt x="10233" y="4791"/>
                  <a:pt x="10233" y="4728"/>
                </a:cubicBezTo>
                <a:cubicBezTo>
                  <a:pt x="10233" y="4648"/>
                  <a:pt x="10189" y="4613"/>
                  <a:pt x="10117" y="4604"/>
                </a:cubicBezTo>
                <a:cubicBezTo>
                  <a:pt x="10055" y="4613"/>
                  <a:pt x="10010" y="4648"/>
                  <a:pt x="10010" y="4711"/>
                </a:cubicBezTo>
                <a:close/>
                <a:moveTo>
                  <a:pt x="9439" y="3943"/>
                </a:moveTo>
                <a:cubicBezTo>
                  <a:pt x="9368" y="3943"/>
                  <a:pt x="9323" y="3988"/>
                  <a:pt x="9323" y="4068"/>
                </a:cubicBezTo>
                <a:cubicBezTo>
                  <a:pt x="9323" y="4131"/>
                  <a:pt x="9368" y="4175"/>
                  <a:pt x="9439" y="4175"/>
                </a:cubicBezTo>
                <a:cubicBezTo>
                  <a:pt x="9511" y="4175"/>
                  <a:pt x="9546" y="4131"/>
                  <a:pt x="9555" y="4050"/>
                </a:cubicBezTo>
                <a:cubicBezTo>
                  <a:pt x="9537" y="3997"/>
                  <a:pt x="9511" y="3943"/>
                  <a:pt x="9439" y="3943"/>
                </a:cubicBezTo>
                <a:close/>
                <a:moveTo>
                  <a:pt x="795" y="4613"/>
                </a:moveTo>
                <a:cubicBezTo>
                  <a:pt x="732" y="4613"/>
                  <a:pt x="697" y="4657"/>
                  <a:pt x="697" y="4720"/>
                </a:cubicBezTo>
                <a:cubicBezTo>
                  <a:pt x="697" y="4782"/>
                  <a:pt x="732" y="4827"/>
                  <a:pt x="804" y="4827"/>
                </a:cubicBezTo>
                <a:cubicBezTo>
                  <a:pt x="875" y="4827"/>
                  <a:pt x="911" y="4782"/>
                  <a:pt x="920" y="4720"/>
                </a:cubicBezTo>
                <a:cubicBezTo>
                  <a:pt x="902" y="4648"/>
                  <a:pt x="866" y="4604"/>
                  <a:pt x="795" y="4613"/>
                </a:cubicBezTo>
                <a:close/>
                <a:moveTo>
                  <a:pt x="10893" y="5380"/>
                </a:moveTo>
                <a:cubicBezTo>
                  <a:pt x="10893" y="5317"/>
                  <a:pt x="10849" y="5273"/>
                  <a:pt x="10786" y="5264"/>
                </a:cubicBezTo>
                <a:cubicBezTo>
                  <a:pt x="10715" y="5264"/>
                  <a:pt x="10670" y="5308"/>
                  <a:pt x="10670" y="5380"/>
                </a:cubicBezTo>
                <a:cubicBezTo>
                  <a:pt x="10670" y="5451"/>
                  <a:pt x="10715" y="5487"/>
                  <a:pt x="10777" y="5496"/>
                </a:cubicBezTo>
                <a:cubicBezTo>
                  <a:pt x="10840" y="5487"/>
                  <a:pt x="10893" y="5451"/>
                  <a:pt x="10893" y="5380"/>
                </a:cubicBezTo>
                <a:close/>
                <a:moveTo>
                  <a:pt x="8779" y="3265"/>
                </a:moveTo>
                <a:cubicBezTo>
                  <a:pt x="8708" y="3265"/>
                  <a:pt x="8663" y="3310"/>
                  <a:pt x="8663" y="3381"/>
                </a:cubicBezTo>
                <a:cubicBezTo>
                  <a:pt x="8663" y="3453"/>
                  <a:pt x="8717" y="3497"/>
                  <a:pt x="8788" y="3488"/>
                </a:cubicBezTo>
                <a:cubicBezTo>
                  <a:pt x="8850" y="3488"/>
                  <a:pt x="8886" y="3444"/>
                  <a:pt x="8895" y="3372"/>
                </a:cubicBezTo>
                <a:cubicBezTo>
                  <a:pt x="8877" y="3310"/>
                  <a:pt x="8842" y="3265"/>
                  <a:pt x="8779" y="3265"/>
                </a:cubicBezTo>
                <a:close/>
                <a:moveTo>
                  <a:pt x="233" y="6040"/>
                </a:moveTo>
                <a:cubicBezTo>
                  <a:pt x="233" y="5977"/>
                  <a:pt x="197" y="5933"/>
                  <a:pt x="126" y="5924"/>
                </a:cubicBezTo>
                <a:cubicBezTo>
                  <a:pt x="54" y="5924"/>
                  <a:pt x="10" y="5969"/>
                  <a:pt x="10" y="6040"/>
                </a:cubicBezTo>
                <a:cubicBezTo>
                  <a:pt x="10" y="6102"/>
                  <a:pt x="54" y="6138"/>
                  <a:pt x="117" y="6156"/>
                </a:cubicBezTo>
                <a:cubicBezTo>
                  <a:pt x="188" y="6147"/>
                  <a:pt x="233" y="6111"/>
                  <a:pt x="233" y="6040"/>
                </a:cubicBezTo>
                <a:close/>
                <a:moveTo>
                  <a:pt x="1455" y="3926"/>
                </a:moveTo>
                <a:cubicBezTo>
                  <a:pt x="1392" y="3935"/>
                  <a:pt x="1348" y="3970"/>
                  <a:pt x="1348" y="4033"/>
                </a:cubicBezTo>
                <a:cubicBezTo>
                  <a:pt x="1348" y="4104"/>
                  <a:pt x="1392" y="4149"/>
                  <a:pt x="1464" y="4149"/>
                </a:cubicBezTo>
                <a:cubicBezTo>
                  <a:pt x="1535" y="4149"/>
                  <a:pt x="1571" y="4104"/>
                  <a:pt x="1571" y="4033"/>
                </a:cubicBezTo>
                <a:cubicBezTo>
                  <a:pt x="1562" y="3970"/>
                  <a:pt x="1526" y="3926"/>
                  <a:pt x="1455" y="3926"/>
                </a:cubicBezTo>
                <a:close/>
                <a:moveTo>
                  <a:pt x="2008" y="3381"/>
                </a:moveTo>
                <a:cubicBezTo>
                  <a:pt x="2008" y="3444"/>
                  <a:pt x="2053" y="3488"/>
                  <a:pt x="2115" y="3488"/>
                </a:cubicBezTo>
                <a:cubicBezTo>
                  <a:pt x="2178" y="3488"/>
                  <a:pt x="2231" y="3453"/>
                  <a:pt x="2231" y="3381"/>
                </a:cubicBezTo>
                <a:cubicBezTo>
                  <a:pt x="2231" y="3310"/>
                  <a:pt x="2186" y="3274"/>
                  <a:pt x="2115" y="3265"/>
                </a:cubicBezTo>
                <a:cubicBezTo>
                  <a:pt x="2053" y="3274"/>
                  <a:pt x="2008" y="3310"/>
                  <a:pt x="2008" y="3381"/>
                </a:cubicBezTo>
                <a:close/>
                <a:moveTo>
                  <a:pt x="8012" y="2721"/>
                </a:moveTo>
                <a:cubicBezTo>
                  <a:pt x="8012" y="2784"/>
                  <a:pt x="8056" y="2828"/>
                  <a:pt x="8128" y="2828"/>
                </a:cubicBezTo>
                <a:cubicBezTo>
                  <a:pt x="8190" y="2819"/>
                  <a:pt x="8235" y="2775"/>
                  <a:pt x="8226" y="2712"/>
                </a:cubicBezTo>
                <a:cubicBezTo>
                  <a:pt x="8217" y="2650"/>
                  <a:pt x="8181" y="2614"/>
                  <a:pt x="8119" y="2614"/>
                </a:cubicBezTo>
                <a:cubicBezTo>
                  <a:pt x="8056" y="2623"/>
                  <a:pt x="8012" y="2659"/>
                  <a:pt x="8012" y="2721"/>
                </a:cubicBezTo>
                <a:close/>
                <a:moveTo>
                  <a:pt x="4890" y="2730"/>
                </a:moveTo>
                <a:cubicBezTo>
                  <a:pt x="4898" y="2659"/>
                  <a:pt x="4854" y="2614"/>
                  <a:pt x="4782" y="2605"/>
                </a:cubicBezTo>
                <a:cubicBezTo>
                  <a:pt x="4720" y="2605"/>
                  <a:pt x="4675" y="2641"/>
                  <a:pt x="4666" y="2712"/>
                </a:cubicBezTo>
                <a:cubicBezTo>
                  <a:pt x="4658" y="2784"/>
                  <a:pt x="4702" y="2819"/>
                  <a:pt x="4774" y="2837"/>
                </a:cubicBezTo>
                <a:cubicBezTo>
                  <a:pt x="4845" y="2828"/>
                  <a:pt x="4890" y="2802"/>
                  <a:pt x="4890" y="2730"/>
                </a:cubicBezTo>
                <a:close/>
                <a:moveTo>
                  <a:pt x="4122" y="2605"/>
                </a:moveTo>
                <a:cubicBezTo>
                  <a:pt x="4060" y="2605"/>
                  <a:pt x="4015" y="2650"/>
                  <a:pt x="4006" y="2712"/>
                </a:cubicBezTo>
                <a:cubicBezTo>
                  <a:pt x="4006" y="2784"/>
                  <a:pt x="4051" y="2828"/>
                  <a:pt x="4122" y="2828"/>
                </a:cubicBezTo>
                <a:cubicBezTo>
                  <a:pt x="4194" y="2828"/>
                  <a:pt x="4229" y="2784"/>
                  <a:pt x="4238" y="2721"/>
                </a:cubicBezTo>
                <a:cubicBezTo>
                  <a:pt x="4229" y="2650"/>
                  <a:pt x="4194" y="2605"/>
                  <a:pt x="4122" y="2605"/>
                </a:cubicBezTo>
                <a:close/>
                <a:moveTo>
                  <a:pt x="12089" y="6620"/>
                </a:moveTo>
                <a:cubicBezTo>
                  <a:pt x="12035" y="6620"/>
                  <a:pt x="12000" y="6655"/>
                  <a:pt x="12000" y="6718"/>
                </a:cubicBezTo>
                <a:cubicBezTo>
                  <a:pt x="11991" y="6780"/>
                  <a:pt x="12026" y="6816"/>
                  <a:pt x="12098" y="6816"/>
                </a:cubicBezTo>
                <a:cubicBezTo>
                  <a:pt x="12160" y="6825"/>
                  <a:pt x="12196" y="6780"/>
                  <a:pt x="12196" y="6718"/>
                </a:cubicBezTo>
                <a:cubicBezTo>
                  <a:pt x="12196" y="6655"/>
                  <a:pt x="12160" y="6620"/>
                  <a:pt x="12089" y="6620"/>
                </a:cubicBezTo>
                <a:close/>
                <a:moveTo>
                  <a:pt x="11322" y="6709"/>
                </a:moveTo>
                <a:cubicBezTo>
                  <a:pt x="11322" y="6780"/>
                  <a:pt x="11366" y="6825"/>
                  <a:pt x="11429" y="6834"/>
                </a:cubicBezTo>
                <a:cubicBezTo>
                  <a:pt x="11500" y="6834"/>
                  <a:pt x="11545" y="6789"/>
                  <a:pt x="11554" y="6718"/>
                </a:cubicBezTo>
                <a:cubicBezTo>
                  <a:pt x="11554" y="6655"/>
                  <a:pt x="11509" y="6620"/>
                  <a:pt x="11446" y="6602"/>
                </a:cubicBezTo>
                <a:cubicBezTo>
                  <a:pt x="11375" y="6611"/>
                  <a:pt x="11330" y="6647"/>
                  <a:pt x="11322" y="6709"/>
                </a:cubicBezTo>
                <a:close/>
                <a:moveTo>
                  <a:pt x="5460" y="1954"/>
                </a:moveTo>
                <a:cubicBezTo>
                  <a:pt x="5398" y="1954"/>
                  <a:pt x="5362" y="1999"/>
                  <a:pt x="5362" y="2061"/>
                </a:cubicBezTo>
                <a:cubicBezTo>
                  <a:pt x="5353" y="2124"/>
                  <a:pt x="5398" y="2159"/>
                  <a:pt x="5460" y="2168"/>
                </a:cubicBezTo>
                <a:cubicBezTo>
                  <a:pt x="5523" y="2168"/>
                  <a:pt x="5559" y="2124"/>
                  <a:pt x="5567" y="2061"/>
                </a:cubicBezTo>
                <a:cubicBezTo>
                  <a:pt x="5559" y="1999"/>
                  <a:pt x="5523" y="1954"/>
                  <a:pt x="5460" y="1954"/>
                </a:cubicBezTo>
                <a:close/>
                <a:moveTo>
                  <a:pt x="6781" y="1963"/>
                </a:moveTo>
                <a:cubicBezTo>
                  <a:pt x="6727" y="1963"/>
                  <a:pt x="6683" y="1990"/>
                  <a:pt x="6683" y="2052"/>
                </a:cubicBezTo>
                <a:cubicBezTo>
                  <a:pt x="6674" y="2115"/>
                  <a:pt x="6709" y="2159"/>
                  <a:pt x="6772" y="2159"/>
                </a:cubicBezTo>
                <a:cubicBezTo>
                  <a:pt x="6834" y="2168"/>
                  <a:pt x="6870" y="2132"/>
                  <a:pt x="6879" y="2061"/>
                </a:cubicBezTo>
                <a:cubicBezTo>
                  <a:pt x="6879" y="1999"/>
                  <a:pt x="6843" y="1963"/>
                  <a:pt x="6781" y="1963"/>
                </a:cubicBezTo>
                <a:close/>
                <a:moveTo>
                  <a:pt x="7334" y="2070"/>
                </a:moveTo>
                <a:cubicBezTo>
                  <a:pt x="7343" y="2132"/>
                  <a:pt x="7387" y="2168"/>
                  <a:pt x="7450" y="2159"/>
                </a:cubicBezTo>
                <a:cubicBezTo>
                  <a:pt x="7503" y="2159"/>
                  <a:pt x="7539" y="2115"/>
                  <a:pt x="7539" y="2061"/>
                </a:cubicBezTo>
                <a:cubicBezTo>
                  <a:pt x="7539" y="1999"/>
                  <a:pt x="7494" y="1963"/>
                  <a:pt x="7432" y="1963"/>
                </a:cubicBezTo>
                <a:cubicBezTo>
                  <a:pt x="7370" y="1972"/>
                  <a:pt x="7334" y="1999"/>
                  <a:pt x="7334" y="2070"/>
                </a:cubicBezTo>
                <a:close/>
                <a:moveTo>
                  <a:pt x="6014" y="2061"/>
                </a:moveTo>
                <a:cubicBezTo>
                  <a:pt x="6014" y="2124"/>
                  <a:pt x="6058" y="2168"/>
                  <a:pt x="6121" y="2168"/>
                </a:cubicBezTo>
                <a:cubicBezTo>
                  <a:pt x="6183" y="2159"/>
                  <a:pt x="6228" y="2124"/>
                  <a:pt x="6228" y="2061"/>
                </a:cubicBezTo>
                <a:cubicBezTo>
                  <a:pt x="6219" y="1999"/>
                  <a:pt x="6183" y="1963"/>
                  <a:pt x="6121" y="1954"/>
                </a:cubicBezTo>
                <a:cubicBezTo>
                  <a:pt x="6058" y="1963"/>
                  <a:pt x="6014" y="1999"/>
                  <a:pt x="6014" y="2061"/>
                </a:cubicBezTo>
                <a:close/>
                <a:moveTo>
                  <a:pt x="7325" y="2712"/>
                </a:moveTo>
                <a:cubicBezTo>
                  <a:pt x="7325" y="2784"/>
                  <a:pt x="7370" y="2828"/>
                  <a:pt x="7441" y="2828"/>
                </a:cubicBezTo>
                <a:cubicBezTo>
                  <a:pt x="7503" y="2828"/>
                  <a:pt x="7548" y="2784"/>
                  <a:pt x="7548" y="2721"/>
                </a:cubicBezTo>
                <a:cubicBezTo>
                  <a:pt x="7548" y="2650"/>
                  <a:pt x="7503" y="2614"/>
                  <a:pt x="7441" y="2605"/>
                </a:cubicBezTo>
                <a:cubicBezTo>
                  <a:pt x="7378" y="2614"/>
                  <a:pt x="7325" y="2650"/>
                  <a:pt x="7325" y="2712"/>
                </a:cubicBezTo>
                <a:close/>
                <a:moveTo>
                  <a:pt x="6665" y="2712"/>
                </a:moveTo>
                <a:cubicBezTo>
                  <a:pt x="6656" y="2784"/>
                  <a:pt x="6700" y="2828"/>
                  <a:pt x="6772" y="2837"/>
                </a:cubicBezTo>
                <a:cubicBezTo>
                  <a:pt x="6843" y="2837"/>
                  <a:pt x="6897" y="2793"/>
                  <a:pt x="6897" y="2721"/>
                </a:cubicBezTo>
                <a:cubicBezTo>
                  <a:pt x="6897" y="2650"/>
                  <a:pt x="6852" y="2614"/>
                  <a:pt x="6781" y="2605"/>
                </a:cubicBezTo>
                <a:cubicBezTo>
                  <a:pt x="6718" y="2605"/>
                  <a:pt x="6674" y="2641"/>
                  <a:pt x="6665" y="2712"/>
                </a:cubicBezTo>
                <a:close/>
                <a:moveTo>
                  <a:pt x="12098" y="2668"/>
                </a:moveTo>
                <a:cubicBezTo>
                  <a:pt x="12071" y="2677"/>
                  <a:pt x="12053" y="2686"/>
                  <a:pt x="12053" y="2712"/>
                </a:cubicBezTo>
                <a:cubicBezTo>
                  <a:pt x="12044" y="2748"/>
                  <a:pt x="12062" y="2766"/>
                  <a:pt x="12089" y="2766"/>
                </a:cubicBezTo>
                <a:cubicBezTo>
                  <a:pt x="12124" y="2766"/>
                  <a:pt x="12142" y="2748"/>
                  <a:pt x="12142" y="2721"/>
                </a:cubicBezTo>
                <a:cubicBezTo>
                  <a:pt x="12142" y="2686"/>
                  <a:pt x="12124" y="2668"/>
                  <a:pt x="12098" y="2668"/>
                </a:cubicBezTo>
                <a:close/>
                <a:moveTo>
                  <a:pt x="7432" y="9"/>
                </a:moveTo>
                <a:cubicBezTo>
                  <a:pt x="7414" y="18"/>
                  <a:pt x="7396" y="27"/>
                  <a:pt x="7387" y="54"/>
                </a:cubicBezTo>
                <a:cubicBezTo>
                  <a:pt x="7387" y="90"/>
                  <a:pt x="7405" y="107"/>
                  <a:pt x="7432" y="107"/>
                </a:cubicBezTo>
                <a:cubicBezTo>
                  <a:pt x="7468" y="107"/>
                  <a:pt x="7486" y="90"/>
                  <a:pt x="7486" y="63"/>
                </a:cubicBezTo>
                <a:cubicBezTo>
                  <a:pt x="7486" y="27"/>
                  <a:pt x="7468" y="9"/>
                  <a:pt x="7432" y="9"/>
                </a:cubicBezTo>
                <a:close/>
                <a:moveTo>
                  <a:pt x="3507" y="63"/>
                </a:moveTo>
                <a:cubicBezTo>
                  <a:pt x="3507" y="36"/>
                  <a:pt x="3498" y="18"/>
                  <a:pt x="3471" y="9"/>
                </a:cubicBezTo>
                <a:cubicBezTo>
                  <a:pt x="3435" y="9"/>
                  <a:pt x="3418" y="27"/>
                  <a:pt x="3418" y="54"/>
                </a:cubicBezTo>
                <a:cubicBezTo>
                  <a:pt x="3409" y="90"/>
                  <a:pt x="3426" y="107"/>
                  <a:pt x="3462" y="107"/>
                </a:cubicBezTo>
                <a:cubicBezTo>
                  <a:pt x="3489" y="107"/>
                  <a:pt x="3507" y="90"/>
                  <a:pt x="3507" y="63"/>
                </a:cubicBezTo>
                <a:close/>
                <a:moveTo>
                  <a:pt x="6781" y="9"/>
                </a:moveTo>
                <a:cubicBezTo>
                  <a:pt x="6754" y="9"/>
                  <a:pt x="6727" y="18"/>
                  <a:pt x="6727" y="54"/>
                </a:cubicBezTo>
                <a:cubicBezTo>
                  <a:pt x="6727" y="90"/>
                  <a:pt x="6745" y="116"/>
                  <a:pt x="6781" y="116"/>
                </a:cubicBezTo>
                <a:cubicBezTo>
                  <a:pt x="6816" y="116"/>
                  <a:pt x="6825" y="90"/>
                  <a:pt x="6834" y="63"/>
                </a:cubicBezTo>
                <a:cubicBezTo>
                  <a:pt x="6834" y="27"/>
                  <a:pt x="6816" y="9"/>
                  <a:pt x="6781" y="9"/>
                </a:cubicBezTo>
                <a:close/>
                <a:moveTo>
                  <a:pt x="4131" y="9"/>
                </a:moveTo>
                <a:cubicBezTo>
                  <a:pt x="4096" y="9"/>
                  <a:pt x="4069" y="18"/>
                  <a:pt x="4069" y="54"/>
                </a:cubicBezTo>
                <a:cubicBezTo>
                  <a:pt x="4069" y="90"/>
                  <a:pt x="4078" y="107"/>
                  <a:pt x="4122" y="116"/>
                </a:cubicBezTo>
                <a:cubicBezTo>
                  <a:pt x="4149" y="116"/>
                  <a:pt x="4167" y="98"/>
                  <a:pt x="4176" y="63"/>
                </a:cubicBezTo>
                <a:cubicBezTo>
                  <a:pt x="4176" y="36"/>
                  <a:pt x="4158" y="9"/>
                  <a:pt x="4131" y="9"/>
                </a:cubicBezTo>
                <a:close/>
                <a:moveTo>
                  <a:pt x="6130" y="9"/>
                </a:moveTo>
                <a:cubicBezTo>
                  <a:pt x="6094" y="9"/>
                  <a:pt x="6067" y="27"/>
                  <a:pt x="6067" y="63"/>
                </a:cubicBezTo>
                <a:cubicBezTo>
                  <a:pt x="6067" y="90"/>
                  <a:pt x="6085" y="107"/>
                  <a:pt x="6121" y="116"/>
                </a:cubicBezTo>
                <a:cubicBezTo>
                  <a:pt x="6147" y="116"/>
                  <a:pt x="6165" y="98"/>
                  <a:pt x="6174" y="63"/>
                </a:cubicBezTo>
                <a:cubicBezTo>
                  <a:pt x="6174" y="36"/>
                  <a:pt x="6165" y="9"/>
                  <a:pt x="6130" y="9"/>
                </a:cubicBezTo>
                <a:close/>
                <a:moveTo>
                  <a:pt x="4782" y="9"/>
                </a:moveTo>
                <a:cubicBezTo>
                  <a:pt x="4738" y="9"/>
                  <a:pt x="4720" y="36"/>
                  <a:pt x="4729" y="72"/>
                </a:cubicBezTo>
                <a:cubicBezTo>
                  <a:pt x="4729" y="98"/>
                  <a:pt x="4756" y="116"/>
                  <a:pt x="4782" y="116"/>
                </a:cubicBezTo>
                <a:cubicBezTo>
                  <a:pt x="4818" y="107"/>
                  <a:pt x="4836" y="90"/>
                  <a:pt x="4827" y="54"/>
                </a:cubicBezTo>
                <a:cubicBezTo>
                  <a:pt x="4827" y="27"/>
                  <a:pt x="4809" y="9"/>
                  <a:pt x="4782" y="9"/>
                </a:cubicBezTo>
                <a:close/>
                <a:moveTo>
                  <a:pt x="2115" y="768"/>
                </a:moveTo>
                <a:cubicBezTo>
                  <a:pt x="2160" y="768"/>
                  <a:pt x="2178" y="750"/>
                  <a:pt x="2169" y="714"/>
                </a:cubicBezTo>
                <a:cubicBezTo>
                  <a:pt x="2169" y="678"/>
                  <a:pt x="2151" y="669"/>
                  <a:pt x="2115" y="669"/>
                </a:cubicBezTo>
                <a:cubicBezTo>
                  <a:pt x="2088" y="669"/>
                  <a:pt x="2070" y="687"/>
                  <a:pt x="2070" y="723"/>
                </a:cubicBezTo>
                <a:cubicBezTo>
                  <a:pt x="2070" y="750"/>
                  <a:pt x="2088" y="768"/>
                  <a:pt x="2115" y="768"/>
                </a:cubicBezTo>
                <a:close/>
                <a:moveTo>
                  <a:pt x="9439" y="669"/>
                </a:moveTo>
                <a:cubicBezTo>
                  <a:pt x="9412" y="669"/>
                  <a:pt x="9395" y="687"/>
                  <a:pt x="9395" y="714"/>
                </a:cubicBezTo>
                <a:cubicBezTo>
                  <a:pt x="9386" y="741"/>
                  <a:pt x="9404" y="768"/>
                  <a:pt x="9430" y="768"/>
                </a:cubicBezTo>
                <a:cubicBezTo>
                  <a:pt x="9466" y="768"/>
                  <a:pt x="9484" y="750"/>
                  <a:pt x="9484" y="723"/>
                </a:cubicBezTo>
                <a:cubicBezTo>
                  <a:pt x="9484" y="687"/>
                  <a:pt x="9466" y="669"/>
                  <a:pt x="9439" y="669"/>
                </a:cubicBezTo>
                <a:close/>
                <a:moveTo>
                  <a:pt x="126" y="2008"/>
                </a:moveTo>
                <a:cubicBezTo>
                  <a:pt x="99" y="2008"/>
                  <a:pt x="72" y="2017"/>
                  <a:pt x="72" y="2052"/>
                </a:cubicBezTo>
                <a:cubicBezTo>
                  <a:pt x="63" y="2088"/>
                  <a:pt x="81" y="2115"/>
                  <a:pt x="117" y="2115"/>
                </a:cubicBezTo>
                <a:cubicBezTo>
                  <a:pt x="152" y="2115"/>
                  <a:pt x="170" y="2097"/>
                  <a:pt x="170" y="2061"/>
                </a:cubicBezTo>
                <a:cubicBezTo>
                  <a:pt x="170" y="2034"/>
                  <a:pt x="161" y="2017"/>
                  <a:pt x="126" y="2008"/>
                </a:cubicBezTo>
                <a:close/>
                <a:moveTo>
                  <a:pt x="11393" y="2061"/>
                </a:moveTo>
                <a:cubicBezTo>
                  <a:pt x="11393" y="2088"/>
                  <a:pt x="11402" y="2106"/>
                  <a:pt x="11429" y="2106"/>
                </a:cubicBezTo>
                <a:cubicBezTo>
                  <a:pt x="11455" y="2115"/>
                  <a:pt x="11482" y="2097"/>
                  <a:pt x="11482" y="2070"/>
                </a:cubicBezTo>
                <a:cubicBezTo>
                  <a:pt x="11491" y="2034"/>
                  <a:pt x="11473" y="2017"/>
                  <a:pt x="11438" y="2017"/>
                </a:cubicBezTo>
                <a:cubicBezTo>
                  <a:pt x="11411" y="2017"/>
                  <a:pt x="11393" y="2025"/>
                  <a:pt x="11393" y="2061"/>
                </a:cubicBezTo>
                <a:close/>
                <a:moveTo>
                  <a:pt x="14087" y="6673"/>
                </a:moveTo>
                <a:cubicBezTo>
                  <a:pt x="14060" y="6673"/>
                  <a:pt x="14051" y="6691"/>
                  <a:pt x="14051" y="6718"/>
                </a:cubicBezTo>
                <a:cubicBezTo>
                  <a:pt x="14051" y="6745"/>
                  <a:pt x="14060" y="6771"/>
                  <a:pt x="14096" y="6762"/>
                </a:cubicBezTo>
                <a:cubicBezTo>
                  <a:pt x="14132" y="6762"/>
                  <a:pt x="14141" y="6745"/>
                  <a:pt x="14141" y="6718"/>
                </a:cubicBezTo>
                <a:cubicBezTo>
                  <a:pt x="14141" y="6682"/>
                  <a:pt x="14123" y="6673"/>
                  <a:pt x="14087" y="6673"/>
                </a:cubicBezTo>
                <a:close/>
                <a:moveTo>
                  <a:pt x="848" y="1383"/>
                </a:moveTo>
                <a:cubicBezTo>
                  <a:pt x="848" y="1356"/>
                  <a:pt x="839" y="1339"/>
                  <a:pt x="813" y="1330"/>
                </a:cubicBezTo>
                <a:cubicBezTo>
                  <a:pt x="786" y="1330"/>
                  <a:pt x="759" y="1339"/>
                  <a:pt x="759" y="1374"/>
                </a:cubicBezTo>
                <a:cubicBezTo>
                  <a:pt x="750" y="1401"/>
                  <a:pt x="768" y="1419"/>
                  <a:pt x="795" y="1428"/>
                </a:cubicBezTo>
                <a:cubicBezTo>
                  <a:pt x="830" y="1428"/>
                  <a:pt x="848" y="1410"/>
                  <a:pt x="848" y="1383"/>
                </a:cubicBezTo>
                <a:close/>
                <a:moveTo>
                  <a:pt x="13436" y="4675"/>
                </a:moveTo>
                <a:cubicBezTo>
                  <a:pt x="13409" y="4675"/>
                  <a:pt x="13391" y="4684"/>
                  <a:pt x="13391" y="4711"/>
                </a:cubicBezTo>
                <a:cubicBezTo>
                  <a:pt x="13391" y="4746"/>
                  <a:pt x="13400" y="4764"/>
                  <a:pt x="13436" y="4764"/>
                </a:cubicBezTo>
                <a:cubicBezTo>
                  <a:pt x="13463" y="4773"/>
                  <a:pt x="13480" y="4755"/>
                  <a:pt x="13489" y="4720"/>
                </a:cubicBezTo>
                <a:cubicBezTo>
                  <a:pt x="13480" y="4693"/>
                  <a:pt x="13472" y="4675"/>
                  <a:pt x="13436" y="4675"/>
                </a:cubicBezTo>
                <a:close/>
                <a:moveTo>
                  <a:pt x="10126" y="1321"/>
                </a:moveTo>
                <a:cubicBezTo>
                  <a:pt x="10090" y="1312"/>
                  <a:pt x="10064" y="1339"/>
                  <a:pt x="10064" y="1365"/>
                </a:cubicBezTo>
                <a:cubicBezTo>
                  <a:pt x="10055" y="1410"/>
                  <a:pt x="10082" y="1437"/>
                  <a:pt x="10117" y="1437"/>
                </a:cubicBezTo>
                <a:cubicBezTo>
                  <a:pt x="10153" y="1437"/>
                  <a:pt x="10171" y="1419"/>
                  <a:pt x="10180" y="1374"/>
                </a:cubicBezTo>
                <a:cubicBezTo>
                  <a:pt x="10180" y="1347"/>
                  <a:pt x="10162" y="1321"/>
                  <a:pt x="10126" y="1321"/>
                </a:cubicBezTo>
                <a:close/>
                <a:moveTo>
                  <a:pt x="8717" y="714"/>
                </a:moveTo>
                <a:cubicBezTo>
                  <a:pt x="8717" y="750"/>
                  <a:pt x="8743" y="776"/>
                  <a:pt x="8770" y="776"/>
                </a:cubicBezTo>
                <a:cubicBezTo>
                  <a:pt x="8815" y="785"/>
                  <a:pt x="8842" y="759"/>
                  <a:pt x="8842" y="714"/>
                </a:cubicBezTo>
                <a:cubicBezTo>
                  <a:pt x="8842" y="687"/>
                  <a:pt x="8815" y="661"/>
                  <a:pt x="8779" y="661"/>
                </a:cubicBezTo>
                <a:cubicBezTo>
                  <a:pt x="8743" y="661"/>
                  <a:pt x="8726" y="678"/>
                  <a:pt x="8717" y="714"/>
                </a:cubicBezTo>
                <a:close/>
                <a:moveTo>
                  <a:pt x="12785" y="3997"/>
                </a:moveTo>
                <a:cubicBezTo>
                  <a:pt x="12749" y="3997"/>
                  <a:pt x="12722" y="4024"/>
                  <a:pt x="12722" y="4050"/>
                </a:cubicBezTo>
                <a:cubicBezTo>
                  <a:pt x="12713" y="4095"/>
                  <a:pt x="12740" y="4122"/>
                  <a:pt x="12776" y="4122"/>
                </a:cubicBezTo>
                <a:cubicBezTo>
                  <a:pt x="12811" y="4122"/>
                  <a:pt x="12838" y="4095"/>
                  <a:pt x="12838" y="4059"/>
                </a:cubicBezTo>
                <a:cubicBezTo>
                  <a:pt x="12838" y="4024"/>
                  <a:pt x="12820" y="4006"/>
                  <a:pt x="12785" y="3997"/>
                </a:cubicBezTo>
                <a:moveTo>
                  <a:pt x="13373" y="5371"/>
                </a:moveTo>
                <a:cubicBezTo>
                  <a:pt x="13373" y="5406"/>
                  <a:pt x="13400" y="5433"/>
                  <a:pt x="13427" y="5442"/>
                </a:cubicBezTo>
                <a:cubicBezTo>
                  <a:pt x="13472" y="5442"/>
                  <a:pt x="13498" y="5415"/>
                  <a:pt x="13498" y="5380"/>
                </a:cubicBezTo>
                <a:cubicBezTo>
                  <a:pt x="13498" y="5344"/>
                  <a:pt x="13472" y="5326"/>
                  <a:pt x="13436" y="5317"/>
                </a:cubicBezTo>
                <a:cubicBezTo>
                  <a:pt x="13400" y="5326"/>
                  <a:pt x="13382" y="5344"/>
                  <a:pt x="13373" y="5371"/>
                </a:cubicBezTo>
                <a:close/>
                <a:moveTo>
                  <a:pt x="5398" y="63"/>
                </a:moveTo>
                <a:cubicBezTo>
                  <a:pt x="5407" y="98"/>
                  <a:pt x="5434" y="125"/>
                  <a:pt x="5469" y="116"/>
                </a:cubicBezTo>
                <a:cubicBezTo>
                  <a:pt x="5505" y="116"/>
                  <a:pt x="5523" y="90"/>
                  <a:pt x="5523" y="54"/>
                </a:cubicBezTo>
                <a:cubicBezTo>
                  <a:pt x="5514" y="18"/>
                  <a:pt x="5496" y="0"/>
                  <a:pt x="5460" y="0"/>
                </a:cubicBezTo>
                <a:cubicBezTo>
                  <a:pt x="5425" y="9"/>
                  <a:pt x="5398" y="27"/>
                  <a:pt x="5398" y="63"/>
                </a:cubicBezTo>
                <a:close/>
                <a:moveTo>
                  <a:pt x="117" y="2793"/>
                </a:moveTo>
                <a:cubicBezTo>
                  <a:pt x="161" y="2793"/>
                  <a:pt x="188" y="2775"/>
                  <a:pt x="188" y="2730"/>
                </a:cubicBezTo>
                <a:cubicBezTo>
                  <a:pt x="197" y="2686"/>
                  <a:pt x="179" y="2650"/>
                  <a:pt x="126" y="2650"/>
                </a:cubicBezTo>
                <a:cubicBezTo>
                  <a:pt x="81" y="2641"/>
                  <a:pt x="54" y="2668"/>
                  <a:pt x="45" y="2721"/>
                </a:cubicBezTo>
                <a:cubicBezTo>
                  <a:pt x="54" y="2757"/>
                  <a:pt x="72" y="2793"/>
                  <a:pt x="117" y="2793"/>
                </a:cubicBezTo>
                <a:moveTo>
                  <a:pt x="10786" y="2641"/>
                </a:moveTo>
                <a:cubicBezTo>
                  <a:pt x="10733" y="2641"/>
                  <a:pt x="10706" y="2668"/>
                  <a:pt x="10706" y="2721"/>
                </a:cubicBezTo>
                <a:cubicBezTo>
                  <a:pt x="10706" y="2766"/>
                  <a:pt x="10733" y="2793"/>
                  <a:pt x="10777" y="2793"/>
                </a:cubicBezTo>
                <a:cubicBezTo>
                  <a:pt x="10822" y="2802"/>
                  <a:pt x="10849" y="2766"/>
                  <a:pt x="10858" y="2721"/>
                </a:cubicBezTo>
                <a:cubicBezTo>
                  <a:pt x="10849" y="2677"/>
                  <a:pt x="10831" y="2641"/>
                  <a:pt x="10786" y="2641"/>
                </a:cubicBezTo>
                <a:close/>
                <a:moveTo>
                  <a:pt x="11375" y="2721"/>
                </a:moveTo>
                <a:cubicBezTo>
                  <a:pt x="11375" y="2766"/>
                  <a:pt x="11402" y="2784"/>
                  <a:pt x="11438" y="2784"/>
                </a:cubicBezTo>
                <a:cubicBezTo>
                  <a:pt x="11482" y="2784"/>
                  <a:pt x="11509" y="2757"/>
                  <a:pt x="11500" y="2721"/>
                </a:cubicBezTo>
                <a:cubicBezTo>
                  <a:pt x="11500" y="2677"/>
                  <a:pt x="11473" y="2659"/>
                  <a:pt x="11438" y="2650"/>
                </a:cubicBezTo>
                <a:cubicBezTo>
                  <a:pt x="11393" y="2659"/>
                  <a:pt x="11366" y="2686"/>
                  <a:pt x="11375" y="2721"/>
                </a:cubicBezTo>
                <a:close/>
                <a:moveTo>
                  <a:pt x="5460" y="643"/>
                </a:moveTo>
                <a:cubicBezTo>
                  <a:pt x="5416" y="652"/>
                  <a:pt x="5389" y="669"/>
                  <a:pt x="5389" y="723"/>
                </a:cubicBezTo>
                <a:cubicBezTo>
                  <a:pt x="5389" y="768"/>
                  <a:pt x="5416" y="794"/>
                  <a:pt x="5469" y="794"/>
                </a:cubicBezTo>
                <a:cubicBezTo>
                  <a:pt x="5514" y="794"/>
                  <a:pt x="5532" y="759"/>
                  <a:pt x="5532" y="714"/>
                </a:cubicBezTo>
                <a:cubicBezTo>
                  <a:pt x="5532" y="669"/>
                  <a:pt x="5505" y="643"/>
                  <a:pt x="5460" y="643"/>
                </a:cubicBezTo>
                <a:close/>
                <a:moveTo>
                  <a:pt x="6130" y="643"/>
                </a:moveTo>
                <a:cubicBezTo>
                  <a:pt x="6085" y="643"/>
                  <a:pt x="6049" y="661"/>
                  <a:pt x="6049" y="705"/>
                </a:cubicBezTo>
                <a:cubicBezTo>
                  <a:pt x="6040" y="759"/>
                  <a:pt x="6067" y="794"/>
                  <a:pt x="6121" y="794"/>
                </a:cubicBezTo>
                <a:cubicBezTo>
                  <a:pt x="6165" y="794"/>
                  <a:pt x="6192" y="768"/>
                  <a:pt x="6192" y="723"/>
                </a:cubicBezTo>
                <a:cubicBezTo>
                  <a:pt x="6192" y="678"/>
                  <a:pt x="6174" y="652"/>
                  <a:pt x="6130" y="643"/>
                </a:cubicBezTo>
                <a:close/>
                <a:moveTo>
                  <a:pt x="6781" y="643"/>
                </a:moveTo>
                <a:cubicBezTo>
                  <a:pt x="6736" y="643"/>
                  <a:pt x="6709" y="669"/>
                  <a:pt x="6709" y="714"/>
                </a:cubicBezTo>
                <a:cubicBezTo>
                  <a:pt x="6700" y="768"/>
                  <a:pt x="6736" y="794"/>
                  <a:pt x="6781" y="794"/>
                </a:cubicBezTo>
                <a:cubicBezTo>
                  <a:pt x="6834" y="794"/>
                  <a:pt x="6852" y="759"/>
                  <a:pt x="6852" y="714"/>
                </a:cubicBezTo>
                <a:cubicBezTo>
                  <a:pt x="6852" y="669"/>
                  <a:pt x="6825" y="643"/>
                  <a:pt x="6781" y="643"/>
                </a:cubicBezTo>
                <a:close/>
                <a:moveTo>
                  <a:pt x="7512" y="714"/>
                </a:moveTo>
                <a:cubicBezTo>
                  <a:pt x="7512" y="678"/>
                  <a:pt x="7486" y="652"/>
                  <a:pt x="7441" y="652"/>
                </a:cubicBezTo>
                <a:cubicBezTo>
                  <a:pt x="7396" y="643"/>
                  <a:pt x="7370" y="669"/>
                  <a:pt x="7370" y="714"/>
                </a:cubicBezTo>
                <a:cubicBezTo>
                  <a:pt x="7361" y="768"/>
                  <a:pt x="7387" y="785"/>
                  <a:pt x="7441" y="794"/>
                </a:cubicBezTo>
                <a:cubicBezTo>
                  <a:pt x="7486" y="785"/>
                  <a:pt x="7512" y="768"/>
                  <a:pt x="7512" y="714"/>
                </a:cubicBezTo>
                <a:close/>
                <a:moveTo>
                  <a:pt x="8119" y="652"/>
                </a:moveTo>
                <a:cubicBezTo>
                  <a:pt x="8074" y="661"/>
                  <a:pt x="8056" y="687"/>
                  <a:pt x="8056" y="723"/>
                </a:cubicBezTo>
                <a:cubicBezTo>
                  <a:pt x="8056" y="759"/>
                  <a:pt x="8083" y="785"/>
                  <a:pt x="8119" y="785"/>
                </a:cubicBezTo>
                <a:cubicBezTo>
                  <a:pt x="8164" y="785"/>
                  <a:pt x="8181" y="759"/>
                  <a:pt x="8190" y="714"/>
                </a:cubicBezTo>
                <a:cubicBezTo>
                  <a:pt x="8181" y="678"/>
                  <a:pt x="8155" y="652"/>
                  <a:pt x="8119" y="652"/>
                </a:cubicBezTo>
                <a:close/>
                <a:moveTo>
                  <a:pt x="1464" y="1981"/>
                </a:moveTo>
                <a:cubicBezTo>
                  <a:pt x="1410" y="1981"/>
                  <a:pt x="1384" y="2008"/>
                  <a:pt x="1384" y="2061"/>
                </a:cubicBezTo>
                <a:cubicBezTo>
                  <a:pt x="1384" y="2106"/>
                  <a:pt x="1410" y="2132"/>
                  <a:pt x="1455" y="2141"/>
                </a:cubicBezTo>
                <a:cubicBezTo>
                  <a:pt x="1508" y="2141"/>
                  <a:pt x="1535" y="2115"/>
                  <a:pt x="1535" y="2061"/>
                </a:cubicBezTo>
                <a:cubicBezTo>
                  <a:pt x="1535" y="2017"/>
                  <a:pt x="1508" y="1990"/>
                  <a:pt x="1464" y="1981"/>
                </a:cubicBezTo>
                <a:close/>
                <a:moveTo>
                  <a:pt x="10117" y="1990"/>
                </a:moveTo>
                <a:cubicBezTo>
                  <a:pt x="10073" y="1990"/>
                  <a:pt x="10046" y="2017"/>
                  <a:pt x="10046" y="2061"/>
                </a:cubicBezTo>
                <a:cubicBezTo>
                  <a:pt x="10046" y="2106"/>
                  <a:pt x="10073" y="2132"/>
                  <a:pt x="10126" y="2132"/>
                </a:cubicBezTo>
                <a:cubicBezTo>
                  <a:pt x="10171" y="2132"/>
                  <a:pt x="10198" y="2106"/>
                  <a:pt x="10198" y="2052"/>
                </a:cubicBezTo>
                <a:cubicBezTo>
                  <a:pt x="10189" y="2017"/>
                  <a:pt x="10162" y="1990"/>
                  <a:pt x="10117" y="1990"/>
                </a:cubicBezTo>
                <a:close/>
                <a:moveTo>
                  <a:pt x="10777" y="1999"/>
                </a:moveTo>
                <a:cubicBezTo>
                  <a:pt x="10742" y="1990"/>
                  <a:pt x="10715" y="2017"/>
                  <a:pt x="10715" y="2061"/>
                </a:cubicBezTo>
                <a:cubicBezTo>
                  <a:pt x="10715" y="2097"/>
                  <a:pt x="10733" y="2124"/>
                  <a:pt x="10777" y="2124"/>
                </a:cubicBezTo>
                <a:cubicBezTo>
                  <a:pt x="10813" y="2132"/>
                  <a:pt x="10840" y="2106"/>
                  <a:pt x="10849" y="2061"/>
                </a:cubicBezTo>
                <a:cubicBezTo>
                  <a:pt x="10840" y="2025"/>
                  <a:pt x="10822" y="1999"/>
                  <a:pt x="10777" y="1999"/>
                </a:cubicBezTo>
                <a:close/>
                <a:moveTo>
                  <a:pt x="804" y="1990"/>
                </a:moveTo>
                <a:cubicBezTo>
                  <a:pt x="759" y="1990"/>
                  <a:pt x="732" y="2025"/>
                  <a:pt x="732" y="2070"/>
                </a:cubicBezTo>
                <a:cubicBezTo>
                  <a:pt x="741" y="2115"/>
                  <a:pt x="768" y="2132"/>
                  <a:pt x="813" y="2132"/>
                </a:cubicBezTo>
                <a:cubicBezTo>
                  <a:pt x="848" y="2124"/>
                  <a:pt x="875" y="2097"/>
                  <a:pt x="875" y="2052"/>
                </a:cubicBezTo>
                <a:cubicBezTo>
                  <a:pt x="866" y="2017"/>
                  <a:pt x="848" y="1990"/>
                  <a:pt x="804" y="1990"/>
                </a:cubicBezTo>
                <a:close/>
                <a:moveTo>
                  <a:pt x="9448" y="1312"/>
                </a:moveTo>
                <a:cubicBezTo>
                  <a:pt x="9404" y="1303"/>
                  <a:pt x="9377" y="1330"/>
                  <a:pt x="9368" y="1374"/>
                </a:cubicBezTo>
                <a:cubicBezTo>
                  <a:pt x="9368" y="1419"/>
                  <a:pt x="9395" y="1446"/>
                  <a:pt x="9430" y="1446"/>
                </a:cubicBezTo>
                <a:cubicBezTo>
                  <a:pt x="9475" y="1454"/>
                  <a:pt x="9502" y="1428"/>
                  <a:pt x="9511" y="1383"/>
                </a:cubicBezTo>
                <a:cubicBezTo>
                  <a:pt x="9502" y="1339"/>
                  <a:pt x="9484" y="1312"/>
                  <a:pt x="9448" y="1312"/>
                </a:cubicBezTo>
                <a:close/>
                <a:moveTo>
                  <a:pt x="8779" y="1454"/>
                </a:moveTo>
                <a:cubicBezTo>
                  <a:pt x="8824" y="1454"/>
                  <a:pt x="8850" y="1428"/>
                  <a:pt x="8850" y="1383"/>
                </a:cubicBezTo>
                <a:cubicBezTo>
                  <a:pt x="8850" y="1330"/>
                  <a:pt x="8824" y="1303"/>
                  <a:pt x="8779" y="1303"/>
                </a:cubicBezTo>
                <a:cubicBezTo>
                  <a:pt x="8726" y="1303"/>
                  <a:pt x="8708" y="1339"/>
                  <a:pt x="8708" y="1383"/>
                </a:cubicBezTo>
                <a:cubicBezTo>
                  <a:pt x="8708" y="1428"/>
                  <a:pt x="8734" y="1454"/>
                  <a:pt x="8779" y="1454"/>
                </a:cubicBezTo>
                <a:close/>
                <a:moveTo>
                  <a:pt x="2856" y="1383"/>
                </a:moveTo>
                <a:cubicBezTo>
                  <a:pt x="2856" y="1339"/>
                  <a:pt x="2838" y="1303"/>
                  <a:pt x="2784" y="1303"/>
                </a:cubicBezTo>
                <a:cubicBezTo>
                  <a:pt x="2740" y="1303"/>
                  <a:pt x="2704" y="1330"/>
                  <a:pt x="2704" y="1374"/>
                </a:cubicBezTo>
                <a:cubicBezTo>
                  <a:pt x="2704" y="1419"/>
                  <a:pt x="2722" y="1454"/>
                  <a:pt x="2775" y="1454"/>
                </a:cubicBezTo>
                <a:cubicBezTo>
                  <a:pt x="2820" y="1454"/>
                  <a:pt x="2856" y="1428"/>
                  <a:pt x="2856" y="1383"/>
                </a:cubicBezTo>
                <a:close/>
                <a:moveTo>
                  <a:pt x="2124" y="1312"/>
                </a:moveTo>
                <a:cubicBezTo>
                  <a:pt x="2079" y="1312"/>
                  <a:pt x="2053" y="1330"/>
                  <a:pt x="2053" y="1374"/>
                </a:cubicBezTo>
                <a:cubicBezTo>
                  <a:pt x="2044" y="1419"/>
                  <a:pt x="2070" y="1446"/>
                  <a:pt x="2115" y="1446"/>
                </a:cubicBezTo>
                <a:cubicBezTo>
                  <a:pt x="2160" y="1454"/>
                  <a:pt x="2186" y="1428"/>
                  <a:pt x="2195" y="1374"/>
                </a:cubicBezTo>
                <a:cubicBezTo>
                  <a:pt x="2186" y="1339"/>
                  <a:pt x="2169" y="1312"/>
                  <a:pt x="2124" y="1312"/>
                </a:cubicBezTo>
                <a:close/>
                <a:moveTo>
                  <a:pt x="1464" y="1312"/>
                </a:moveTo>
                <a:cubicBezTo>
                  <a:pt x="1428" y="1312"/>
                  <a:pt x="1401" y="1339"/>
                  <a:pt x="1392" y="1374"/>
                </a:cubicBezTo>
                <a:cubicBezTo>
                  <a:pt x="1392" y="1419"/>
                  <a:pt x="1419" y="1446"/>
                  <a:pt x="1455" y="1446"/>
                </a:cubicBezTo>
                <a:cubicBezTo>
                  <a:pt x="1500" y="1446"/>
                  <a:pt x="1517" y="1419"/>
                  <a:pt x="1526" y="1383"/>
                </a:cubicBezTo>
                <a:cubicBezTo>
                  <a:pt x="1526" y="1339"/>
                  <a:pt x="1508" y="1312"/>
                  <a:pt x="1464" y="1312"/>
                </a:cubicBezTo>
                <a:close/>
                <a:moveTo>
                  <a:pt x="13507" y="6718"/>
                </a:moveTo>
                <a:cubicBezTo>
                  <a:pt x="13507" y="6673"/>
                  <a:pt x="13480" y="6655"/>
                  <a:pt x="13445" y="6647"/>
                </a:cubicBezTo>
                <a:cubicBezTo>
                  <a:pt x="13400" y="6647"/>
                  <a:pt x="13364" y="6673"/>
                  <a:pt x="13364" y="6718"/>
                </a:cubicBezTo>
                <a:cubicBezTo>
                  <a:pt x="13364" y="6762"/>
                  <a:pt x="13391" y="6789"/>
                  <a:pt x="13445" y="6789"/>
                </a:cubicBezTo>
                <a:cubicBezTo>
                  <a:pt x="13480" y="6789"/>
                  <a:pt x="13507" y="6762"/>
                  <a:pt x="13507" y="6718"/>
                </a:cubicBezTo>
                <a:close/>
                <a:moveTo>
                  <a:pt x="13507" y="6049"/>
                </a:moveTo>
                <a:cubicBezTo>
                  <a:pt x="13507" y="6004"/>
                  <a:pt x="13489" y="5969"/>
                  <a:pt x="13445" y="5969"/>
                </a:cubicBezTo>
                <a:cubicBezTo>
                  <a:pt x="13400" y="5969"/>
                  <a:pt x="13373" y="5986"/>
                  <a:pt x="13373" y="6031"/>
                </a:cubicBezTo>
                <a:cubicBezTo>
                  <a:pt x="13364" y="6076"/>
                  <a:pt x="13391" y="6102"/>
                  <a:pt x="13436" y="6111"/>
                </a:cubicBezTo>
                <a:cubicBezTo>
                  <a:pt x="13472" y="6102"/>
                  <a:pt x="13498" y="6084"/>
                  <a:pt x="13507" y="6049"/>
                </a:cubicBezTo>
                <a:close/>
                <a:moveTo>
                  <a:pt x="12098" y="4131"/>
                </a:moveTo>
                <a:cubicBezTo>
                  <a:pt x="12142" y="4131"/>
                  <a:pt x="12169" y="4113"/>
                  <a:pt x="12169" y="4068"/>
                </a:cubicBezTo>
                <a:cubicBezTo>
                  <a:pt x="12169" y="4015"/>
                  <a:pt x="12142" y="3988"/>
                  <a:pt x="12089" y="3988"/>
                </a:cubicBezTo>
                <a:cubicBezTo>
                  <a:pt x="12044" y="3988"/>
                  <a:pt x="12026" y="4015"/>
                  <a:pt x="12026" y="4059"/>
                </a:cubicBezTo>
                <a:cubicBezTo>
                  <a:pt x="12026" y="4104"/>
                  <a:pt x="12044" y="4131"/>
                  <a:pt x="12098" y="4131"/>
                </a:cubicBezTo>
                <a:close/>
                <a:moveTo>
                  <a:pt x="12847" y="4728"/>
                </a:moveTo>
                <a:cubicBezTo>
                  <a:pt x="12856" y="4684"/>
                  <a:pt x="12829" y="4657"/>
                  <a:pt x="12785" y="4648"/>
                </a:cubicBezTo>
                <a:cubicBezTo>
                  <a:pt x="12740" y="4648"/>
                  <a:pt x="12713" y="4675"/>
                  <a:pt x="12713" y="4711"/>
                </a:cubicBezTo>
                <a:cubicBezTo>
                  <a:pt x="12704" y="4755"/>
                  <a:pt x="12731" y="4782"/>
                  <a:pt x="12776" y="4791"/>
                </a:cubicBezTo>
                <a:cubicBezTo>
                  <a:pt x="12811" y="4791"/>
                  <a:pt x="12838" y="4773"/>
                  <a:pt x="12847" y="4728"/>
                </a:cubicBezTo>
                <a:close/>
                <a:moveTo>
                  <a:pt x="4122" y="652"/>
                </a:moveTo>
                <a:cubicBezTo>
                  <a:pt x="4078" y="652"/>
                  <a:pt x="4051" y="669"/>
                  <a:pt x="4051" y="714"/>
                </a:cubicBezTo>
                <a:cubicBezTo>
                  <a:pt x="4042" y="759"/>
                  <a:pt x="4069" y="785"/>
                  <a:pt x="4113" y="794"/>
                </a:cubicBezTo>
                <a:cubicBezTo>
                  <a:pt x="4158" y="794"/>
                  <a:pt x="4185" y="768"/>
                  <a:pt x="4194" y="714"/>
                </a:cubicBezTo>
                <a:cubicBezTo>
                  <a:pt x="4185" y="678"/>
                  <a:pt x="4167" y="652"/>
                  <a:pt x="4122" y="652"/>
                </a:cubicBezTo>
                <a:close/>
                <a:moveTo>
                  <a:pt x="11446" y="3301"/>
                </a:moveTo>
                <a:cubicBezTo>
                  <a:pt x="11393" y="3301"/>
                  <a:pt x="11366" y="3328"/>
                  <a:pt x="11357" y="3381"/>
                </a:cubicBezTo>
                <a:cubicBezTo>
                  <a:pt x="11357" y="3426"/>
                  <a:pt x="11384" y="3453"/>
                  <a:pt x="11429" y="3453"/>
                </a:cubicBezTo>
                <a:cubicBezTo>
                  <a:pt x="11482" y="3462"/>
                  <a:pt x="11509" y="3435"/>
                  <a:pt x="11518" y="3372"/>
                </a:cubicBezTo>
                <a:cubicBezTo>
                  <a:pt x="11509" y="3337"/>
                  <a:pt x="11491" y="3301"/>
                  <a:pt x="11446" y="3301"/>
                </a:cubicBezTo>
                <a:moveTo>
                  <a:pt x="12098" y="3310"/>
                </a:moveTo>
                <a:cubicBezTo>
                  <a:pt x="12053" y="3319"/>
                  <a:pt x="12026" y="3346"/>
                  <a:pt x="12035" y="3381"/>
                </a:cubicBezTo>
                <a:cubicBezTo>
                  <a:pt x="12035" y="3417"/>
                  <a:pt x="12062" y="3444"/>
                  <a:pt x="12098" y="3444"/>
                </a:cubicBezTo>
                <a:cubicBezTo>
                  <a:pt x="12142" y="3444"/>
                  <a:pt x="12160" y="3417"/>
                  <a:pt x="12160" y="3372"/>
                </a:cubicBezTo>
                <a:cubicBezTo>
                  <a:pt x="12151" y="3337"/>
                  <a:pt x="12133" y="3310"/>
                  <a:pt x="12098" y="3310"/>
                </a:cubicBezTo>
                <a:close/>
                <a:moveTo>
                  <a:pt x="3471" y="652"/>
                </a:moveTo>
                <a:cubicBezTo>
                  <a:pt x="3426" y="652"/>
                  <a:pt x="3400" y="669"/>
                  <a:pt x="3391" y="714"/>
                </a:cubicBezTo>
                <a:cubicBezTo>
                  <a:pt x="3391" y="759"/>
                  <a:pt x="3418" y="785"/>
                  <a:pt x="3453" y="785"/>
                </a:cubicBezTo>
                <a:cubicBezTo>
                  <a:pt x="3498" y="794"/>
                  <a:pt x="3525" y="768"/>
                  <a:pt x="3534" y="723"/>
                </a:cubicBezTo>
                <a:cubicBezTo>
                  <a:pt x="3525" y="678"/>
                  <a:pt x="3507" y="652"/>
                  <a:pt x="3471" y="652"/>
                </a:cubicBezTo>
                <a:close/>
                <a:moveTo>
                  <a:pt x="4782" y="643"/>
                </a:moveTo>
                <a:cubicBezTo>
                  <a:pt x="4738" y="643"/>
                  <a:pt x="4711" y="669"/>
                  <a:pt x="4702" y="714"/>
                </a:cubicBezTo>
                <a:cubicBezTo>
                  <a:pt x="4702" y="768"/>
                  <a:pt x="4729" y="794"/>
                  <a:pt x="4782" y="794"/>
                </a:cubicBezTo>
                <a:cubicBezTo>
                  <a:pt x="4827" y="794"/>
                  <a:pt x="4854" y="768"/>
                  <a:pt x="4854" y="723"/>
                </a:cubicBezTo>
                <a:cubicBezTo>
                  <a:pt x="4854" y="678"/>
                  <a:pt x="4827" y="652"/>
                  <a:pt x="4782" y="643"/>
                </a:cubicBezTo>
                <a:close/>
                <a:moveTo>
                  <a:pt x="2784" y="652"/>
                </a:moveTo>
                <a:cubicBezTo>
                  <a:pt x="2740" y="652"/>
                  <a:pt x="2713" y="678"/>
                  <a:pt x="2713" y="714"/>
                </a:cubicBezTo>
                <a:cubicBezTo>
                  <a:pt x="2713" y="759"/>
                  <a:pt x="2740" y="785"/>
                  <a:pt x="2775" y="785"/>
                </a:cubicBezTo>
                <a:cubicBezTo>
                  <a:pt x="2820" y="785"/>
                  <a:pt x="2838" y="759"/>
                  <a:pt x="2847" y="723"/>
                </a:cubicBezTo>
                <a:cubicBezTo>
                  <a:pt x="2847" y="687"/>
                  <a:pt x="2820" y="661"/>
                  <a:pt x="2784" y="652"/>
                </a:cubicBezTo>
                <a:close/>
                <a:moveTo>
                  <a:pt x="12785" y="5308"/>
                </a:moveTo>
                <a:cubicBezTo>
                  <a:pt x="12740" y="5299"/>
                  <a:pt x="12713" y="5317"/>
                  <a:pt x="12704" y="5371"/>
                </a:cubicBezTo>
                <a:cubicBezTo>
                  <a:pt x="12704" y="5415"/>
                  <a:pt x="12722" y="5451"/>
                  <a:pt x="12776" y="5451"/>
                </a:cubicBezTo>
                <a:cubicBezTo>
                  <a:pt x="12820" y="5451"/>
                  <a:pt x="12847" y="5433"/>
                  <a:pt x="12856" y="5380"/>
                </a:cubicBezTo>
                <a:cubicBezTo>
                  <a:pt x="12856" y="5335"/>
                  <a:pt x="12829" y="5308"/>
                  <a:pt x="12785" y="5308"/>
                </a:cubicBezTo>
                <a:close/>
                <a:moveTo>
                  <a:pt x="12695" y="6049"/>
                </a:moveTo>
                <a:cubicBezTo>
                  <a:pt x="12704" y="6093"/>
                  <a:pt x="12731" y="6129"/>
                  <a:pt x="12785" y="6120"/>
                </a:cubicBezTo>
                <a:cubicBezTo>
                  <a:pt x="12838" y="6120"/>
                  <a:pt x="12865" y="6084"/>
                  <a:pt x="12865" y="6031"/>
                </a:cubicBezTo>
                <a:cubicBezTo>
                  <a:pt x="12856" y="5977"/>
                  <a:pt x="12820" y="5951"/>
                  <a:pt x="12776" y="5951"/>
                </a:cubicBezTo>
                <a:cubicBezTo>
                  <a:pt x="12722" y="5960"/>
                  <a:pt x="12686" y="5995"/>
                  <a:pt x="12695" y="6049"/>
                </a:cubicBezTo>
                <a:close/>
                <a:moveTo>
                  <a:pt x="12000" y="6031"/>
                </a:moveTo>
                <a:cubicBezTo>
                  <a:pt x="12000" y="6093"/>
                  <a:pt x="12035" y="6129"/>
                  <a:pt x="12089" y="6129"/>
                </a:cubicBezTo>
                <a:cubicBezTo>
                  <a:pt x="12151" y="6138"/>
                  <a:pt x="12187" y="6102"/>
                  <a:pt x="12187" y="6040"/>
                </a:cubicBezTo>
                <a:cubicBezTo>
                  <a:pt x="12196" y="5986"/>
                  <a:pt x="12160" y="5951"/>
                  <a:pt x="12098" y="5942"/>
                </a:cubicBezTo>
                <a:cubicBezTo>
                  <a:pt x="12044" y="5942"/>
                  <a:pt x="12008" y="5969"/>
                  <a:pt x="12000" y="6031"/>
                </a:cubicBezTo>
                <a:close/>
                <a:moveTo>
                  <a:pt x="3453" y="1294"/>
                </a:moveTo>
                <a:cubicBezTo>
                  <a:pt x="3409" y="1303"/>
                  <a:pt x="3373" y="1330"/>
                  <a:pt x="3382" y="1383"/>
                </a:cubicBezTo>
                <a:cubicBezTo>
                  <a:pt x="3382" y="1437"/>
                  <a:pt x="3418" y="1463"/>
                  <a:pt x="3471" y="1463"/>
                </a:cubicBezTo>
                <a:cubicBezTo>
                  <a:pt x="3516" y="1454"/>
                  <a:pt x="3542" y="1428"/>
                  <a:pt x="3551" y="1374"/>
                </a:cubicBezTo>
                <a:cubicBezTo>
                  <a:pt x="3534" y="1321"/>
                  <a:pt x="3507" y="1285"/>
                  <a:pt x="3453" y="1294"/>
                </a:cubicBezTo>
                <a:close/>
                <a:moveTo>
                  <a:pt x="4212" y="1374"/>
                </a:moveTo>
                <a:cubicBezTo>
                  <a:pt x="4203" y="1330"/>
                  <a:pt x="4176" y="1294"/>
                  <a:pt x="4122" y="1294"/>
                </a:cubicBezTo>
                <a:cubicBezTo>
                  <a:pt x="4069" y="1285"/>
                  <a:pt x="4033" y="1321"/>
                  <a:pt x="4033" y="1374"/>
                </a:cubicBezTo>
                <a:cubicBezTo>
                  <a:pt x="4033" y="1428"/>
                  <a:pt x="4069" y="1463"/>
                  <a:pt x="4122" y="1472"/>
                </a:cubicBezTo>
                <a:cubicBezTo>
                  <a:pt x="4176" y="1463"/>
                  <a:pt x="4212" y="1428"/>
                  <a:pt x="4212" y="1374"/>
                </a:cubicBezTo>
                <a:close/>
                <a:moveTo>
                  <a:pt x="4693" y="1374"/>
                </a:moveTo>
                <a:cubicBezTo>
                  <a:pt x="4684" y="1428"/>
                  <a:pt x="4720" y="1472"/>
                  <a:pt x="4782" y="1472"/>
                </a:cubicBezTo>
                <a:cubicBezTo>
                  <a:pt x="4836" y="1472"/>
                  <a:pt x="4872" y="1437"/>
                  <a:pt x="4872" y="1383"/>
                </a:cubicBezTo>
                <a:cubicBezTo>
                  <a:pt x="4872" y="1330"/>
                  <a:pt x="4836" y="1294"/>
                  <a:pt x="4782" y="1285"/>
                </a:cubicBezTo>
                <a:cubicBezTo>
                  <a:pt x="4729" y="1294"/>
                  <a:pt x="4693" y="1321"/>
                  <a:pt x="4693" y="1374"/>
                </a:cubicBezTo>
                <a:close/>
                <a:moveTo>
                  <a:pt x="28" y="4033"/>
                </a:moveTo>
                <a:cubicBezTo>
                  <a:pt x="28" y="4095"/>
                  <a:pt x="63" y="4131"/>
                  <a:pt x="126" y="4131"/>
                </a:cubicBezTo>
                <a:cubicBezTo>
                  <a:pt x="179" y="4131"/>
                  <a:pt x="215" y="4095"/>
                  <a:pt x="215" y="4042"/>
                </a:cubicBezTo>
                <a:cubicBezTo>
                  <a:pt x="215" y="3979"/>
                  <a:pt x="179" y="3952"/>
                  <a:pt x="108" y="3943"/>
                </a:cubicBezTo>
                <a:cubicBezTo>
                  <a:pt x="63" y="3952"/>
                  <a:pt x="28" y="3979"/>
                  <a:pt x="28" y="4033"/>
                </a:cubicBezTo>
                <a:close/>
                <a:moveTo>
                  <a:pt x="5371" y="1374"/>
                </a:moveTo>
                <a:cubicBezTo>
                  <a:pt x="5362" y="1428"/>
                  <a:pt x="5398" y="1472"/>
                  <a:pt x="5460" y="1472"/>
                </a:cubicBezTo>
                <a:cubicBezTo>
                  <a:pt x="5514" y="1472"/>
                  <a:pt x="5550" y="1437"/>
                  <a:pt x="5550" y="1383"/>
                </a:cubicBezTo>
                <a:cubicBezTo>
                  <a:pt x="5559" y="1330"/>
                  <a:pt x="5523" y="1294"/>
                  <a:pt x="5460" y="1285"/>
                </a:cubicBezTo>
                <a:cubicBezTo>
                  <a:pt x="5416" y="1294"/>
                  <a:pt x="5371" y="1312"/>
                  <a:pt x="5371" y="1374"/>
                </a:cubicBezTo>
                <a:close/>
                <a:moveTo>
                  <a:pt x="6121" y="1285"/>
                </a:moveTo>
                <a:cubicBezTo>
                  <a:pt x="6067" y="1285"/>
                  <a:pt x="6031" y="1321"/>
                  <a:pt x="6031" y="1374"/>
                </a:cubicBezTo>
                <a:cubicBezTo>
                  <a:pt x="6031" y="1428"/>
                  <a:pt x="6067" y="1472"/>
                  <a:pt x="6121" y="1472"/>
                </a:cubicBezTo>
                <a:cubicBezTo>
                  <a:pt x="6174" y="1472"/>
                  <a:pt x="6201" y="1428"/>
                  <a:pt x="6210" y="1383"/>
                </a:cubicBezTo>
                <a:cubicBezTo>
                  <a:pt x="6210" y="1330"/>
                  <a:pt x="6174" y="1294"/>
                  <a:pt x="6121" y="1285"/>
                </a:cubicBezTo>
                <a:close/>
                <a:moveTo>
                  <a:pt x="6692" y="1374"/>
                </a:moveTo>
                <a:cubicBezTo>
                  <a:pt x="6692" y="1428"/>
                  <a:pt x="6718" y="1463"/>
                  <a:pt x="6772" y="1472"/>
                </a:cubicBezTo>
                <a:cubicBezTo>
                  <a:pt x="6834" y="1472"/>
                  <a:pt x="6870" y="1437"/>
                  <a:pt x="6870" y="1374"/>
                </a:cubicBezTo>
                <a:cubicBezTo>
                  <a:pt x="6870" y="1321"/>
                  <a:pt x="6834" y="1294"/>
                  <a:pt x="6781" y="1285"/>
                </a:cubicBezTo>
                <a:cubicBezTo>
                  <a:pt x="6727" y="1294"/>
                  <a:pt x="6692" y="1321"/>
                  <a:pt x="6692" y="1374"/>
                </a:cubicBezTo>
                <a:close/>
                <a:moveTo>
                  <a:pt x="7530" y="1383"/>
                </a:moveTo>
                <a:cubicBezTo>
                  <a:pt x="7530" y="1330"/>
                  <a:pt x="7494" y="1294"/>
                  <a:pt x="7450" y="1294"/>
                </a:cubicBezTo>
                <a:cubicBezTo>
                  <a:pt x="7396" y="1285"/>
                  <a:pt x="7352" y="1321"/>
                  <a:pt x="7352" y="1374"/>
                </a:cubicBezTo>
                <a:cubicBezTo>
                  <a:pt x="7343" y="1428"/>
                  <a:pt x="7378" y="1454"/>
                  <a:pt x="7441" y="1472"/>
                </a:cubicBezTo>
                <a:cubicBezTo>
                  <a:pt x="7486" y="1463"/>
                  <a:pt x="7521" y="1437"/>
                  <a:pt x="7530" y="1383"/>
                </a:cubicBezTo>
                <a:close/>
                <a:moveTo>
                  <a:pt x="206" y="3390"/>
                </a:moveTo>
                <a:cubicBezTo>
                  <a:pt x="206" y="3337"/>
                  <a:pt x="179" y="3301"/>
                  <a:pt x="126" y="3292"/>
                </a:cubicBezTo>
                <a:cubicBezTo>
                  <a:pt x="72" y="3292"/>
                  <a:pt x="45" y="3328"/>
                  <a:pt x="36" y="3372"/>
                </a:cubicBezTo>
                <a:cubicBezTo>
                  <a:pt x="28" y="3426"/>
                  <a:pt x="63" y="3453"/>
                  <a:pt x="117" y="3462"/>
                </a:cubicBezTo>
                <a:cubicBezTo>
                  <a:pt x="170" y="3462"/>
                  <a:pt x="197" y="3435"/>
                  <a:pt x="206" y="3390"/>
                </a:cubicBezTo>
                <a:close/>
                <a:moveTo>
                  <a:pt x="714" y="3372"/>
                </a:moveTo>
                <a:cubicBezTo>
                  <a:pt x="706" y="3435"/>
                  <a:pt x="741" y="3471"/>
                  <a:pt x="804" y="3471"/>
                </a:cubicBezTo>
                <a:cubicBezTo>
                  <a:pt x="857" y="3471"/>
                  <a:pt x="893" y="3435"/>
                  <a:pt x="893" y="3381"/>
                </a:cubicBezTo>
                <a:cubicBezTo>
                  <a:pt x="902" y="3319"/>
                  <a:pt x="857" y="3292"/>
                  <a:pt x="795" y="3283"/>
                </a:cubicBezTo>
                <a:cubicBezTo>
                  <a:pt x="750" y="3292"/>
                  <a:pt x="714" y="3319"/>
                  <a:pt x="714" y="3372"/>
                </a:cubicBezTo>
                <a:close/>
                <a:moveTo>
                  <a:pt x="10215" y="3381"/>
                </a:moveTo>
                <a:cubicBezTo>
                  <a:pt x="10215" y="3328"/>
                  <a:pt x="10189" y="3283"/>
                  <a:pt x="10126" y="3283"/>
                </a:cubicBezTo>
                <a:cubicBezTo>
                  <a:pt x="10064" y="3274"/>
                  <a:pt x="10028" y="3310"/>
                  <a:pt x="10028" y="3381"/>
                </a:cubicBezTo>
                <a:cubicBezTo>
                  <a:pt x="10028" y="3435"/>
                  <a:pt x="10064" y="3471"/>
                  <a:pt x="10117" y="3480"/>
                </a:cubicBezTo>
                <a:cubicBezTo>
                  <a:pt x="10180" y="3471"/>
                  <a:pt x="10215" y="3444"/>
                  <a:pt x="10215" y="3381"/>
                </a:cubicBezTo>
                <a:close/>
                <a:moveTo>
                  <a:pt x="10867" y="3381"/>
                </a:moveTo>
                <a:cubicBezTo>
                  <a:pt x="10876" y="3328"/>
                  <a:pt x="10840" y="3292"/>
                  <a:pt x="10786" y="3292"/>
                </a:cubicBezTo>
                <a:cubicBezTo>
                  <a:pt x="10724" y="3283"/>
                  <a:pt x="10688" y="3319"/>
                  <a:pt x="10688" y="3381"/>
                </a:cubicBezTo>
                <a:cubicBezTo>
                  <a:pt x="10688" y="3435"/>
                  <a:pt x="10724" y="3462"/>
                  <a:pt x="10777" y="3471"/>
                </a:cubicBezTo>
                <a:cubicBezTo>
                  <a:pt x="10831" y="3462"/>
                  <a:pt x="10867" y="3435"/>
                  <a:pt x="10867" y="3381"/>
                </a:cubicBezTo>
                <a:close/>
                <a:moveTo>
                  <a:pt x="884" y="2721"/>
                </a:moveTo>
                <a:cubicBezTo>
                  <a:pt x="884" y="2668"/>
                  <a:pt x="848" y="2632"/>
                  <a:pt x="795" y="2632"/>
                </a:cubicBezTo>
                <a:cubicBezTo>
                  <a:pt x="741" y="2641"/>
                  <a:pt x="714" y="2677"/>
                  <a:pt x="723" y="2730"/>
                </a:cubicBezTo>
                <a:cubicBezTo>
                  <a:pt x="723" y="2775"/>
                  <a:pt x="759" y="2802"/>
                  <a:pt x="804" y="2802"/>
                </a:cubicBezTo>
                <a:cubicBezTo>
                  <a:pt x="857" y="2793"/>
                  <a:pt x="884" y="2766"/>
                  <a:pt x="884" y="2721"/>
                </a:cubicBezTo>
                <a:close/>
                <a:moveTo>
                  <a:pt x="12008" y="5380"/>
                </a:moveTo>
                <a:cubicBezTo>
                  <a:pt x="12008" y="5433"/>
                  <a:pt x="12044" y="5469"/>
                  <a:pt x="12089" y="5469"/>
                </a:cubicBezTo>
                <a:cubicBezTo>
                  <a:pt x="12151" y="5469"/>
                  <a:pt x="12187" y="5433"/>
                  <a:pt x="12187" y="5371"/>
                </a:cubicBezTo>
                <a:cubicBezTo>
                  <a:pt x="12187" y="5317"/>
                  <a:pt x="12151" y="5291"/>
                  <a:pt x="12098" y="5291"/>
                </a:cubicBezTo>
                <a:cubicBezTo>
                  <a:pt x="12044" y="5299"/>
                  <a:pt x="12008" y="5326"/>
                  <a:pt x="12008" y="5380"/>
                </a:cubicBezTo>
                <a:close/>
                <a:moveTo>
                  <a:pt x="28" y="4720"/>
                </a:moveTo>
                <a:cubicBezTo>
                  <a:pt x="28" y="4773"/>
                  <a:pt x="54" y="4809"/>
                  <a:pt x="117" y="4818"/>
                </a:cubicBezTo>
                <a:cubicBezTo>
                  <a:pt x="179" y="4818"/>
                  <a:pt x="215" y="4782"/>
                  <a:pt x="215" y="4720"/>
                </a:cubicBezTo>
                <a:cubicBezTo>
                  <a:pt x="215" y="4657"/>
                  <a:pt x="179" y="4630"/>
                  <a:pt x="117" y="4621"/>
                </a:cubicBezTo>
                <a:cubicBezTo>
                  <a:pt x="63" y="4630"/>
                  <a:pt x="28" y="4657"/>
                  <a:pt x="28" y="4720"/>
                </a:cubicBezTo>
                <a:close/>
                <a:moveTo>
                  <a:pt x="11339" y="4720"/>
                </a:moveTo>
                <a:cubicBezTo>
                  <a:pt x="11339" y="4773"/>
                  <a:pt x="11375" y="4809"/>
                  <a:pt x="11438" y="4818"/>
                </a:cubicBezTo>
                <a:cubicBezTo>
                  <a:pt x="11491" y="4818"/>
                  <a:pt x="11527" y="4782"/>
                  <a:pt x="11536" y="4720"/>
                </a:cubicBezTo>
                <a:cubicBezTo>
                  <a:pt x="11536" y="4666"/>
                  <a:pt x="11500" y="4630"/>
                  <a:pt x="11438" y="4621"/>
                </a:cubicBezTo>
                <a:cubicBezTo>
                  <a:pt x="11384" y="4630"/>
                  <a:pt x="11348" y="4657"/>
                  <a:pt x="11339" y="4720"/>
                </a:cubicBezTo>
                <a:close/>
                <a:moveTo>
                  <a:pt x="12107" y="4639"/>
                </a:moveTo>
                <a:cubicBezTo>
                  <a:pt x="12053" y="4630"/>
                  <a:pt x="12017" y="4666"/>
                  <a:pt x="12008" y="4720"/>
                </a:cubicBezTo>
                <a:cubicBezTo>
                  <a:pt x="12008" y="4764"/>
                  <a:pt x="12044" y="4800"/>
                  <a:pt x="12089" y="4800"/>
                </a:cubicBezTo>
                <a:cubicBezTo>
                  <a:pt x="12142" y="4809"/>
                  <a:pt x="12178" y="4773"/>
                  <a:pt x="12187" y="4720"/>
                </a:cubicBezTo>
                <a:cubicBezTo>
                  <a:pt x="12178" y="4675"/>
                  <a:pt x="12151" y="4639"/>
                  <a:pt x="12107" y="4639"/>
                </a:cubicBezTo>
                <a:close/>
                <a:moveTo>
                  <a:pt x="2035" y="2061"/>
                </a:moveTo>
                <a:cubicBezTo>
                  <a:pt x="2035" y="2115"/>
                  <a:pt x="2062" y="2141"/>
                  <a:pt x="2115" y="2150"/>
                </a:cubicBezTo>
                <a:cubicBezTo>
                  <a:pt x="2169" y="2150"/>
                  <a:pt x="2204" y="2115"/>
                  <a:pt x="2204" y="2070"/>
                </a:cubicBezTo>
                <a:cubicBezTo>
                  <a:pt x="2213" y="2008"/>
                  <a:pt x="2178" y="1981"/>
                  <a:pt x="2124" y="1972"/>
                </a:cubicBezTo>
                <a:cubicBezTo>
                  <a:pt x="2070" y="1981"/>
                  <a:pt x="2035" y="2008"/>
                  <a:pt x="2035" y="2061"/>
                </a:cubicBezTo>
                <a:close/>
                <a:moveTo>
                  <a:pt x="2873" y="2061"/>
                </a:moveTo>
                <a:cubicBezTo>
                  <a:pt x="2873" y="2008"/>
                  <a:pt x="2838" y="1972"/>
                  <a:pt x="2775" y="1972"/>
                </a:cubicBezTo>
                <a:cubicBezTo>
                  <a:pt x="2722" y="1972"/>
                  <a:pt x="2686" y="1999"/>
                  <a:pt x="2686" y="2061"/>
                </a:cubicBezTo>
                <a:cubicBezTo>
                  <a:pt x="2686" y="2115"/>
                  <a:pt x="2722" y="2150"/>
                  <a:pt x="2784" y="2159"/>
                </a:cubicBezTo>
                <a:cubicBezTo>
                  <a:pt x="2838" y="2150"/>
                  <a:pt x="2873" y="2124"/>
                  <a:pt x="2873" y="2061"/>
                </a:cubicBezTo>
                <a:close/>
                <a:moveTo>
                  <a:pt x="3462" y="1963"/>
                </a:moveTo>
                <a:cubicBezTo>
                  <a:pt x="3409" y="1963"/>
                  <a:pt x="3364" y="1999"/>
                  <a:pt x="3364" y="2052"/>
                </a:cubicBezTo>
                <a:cubicBezTo>
                  <a:pt x="3364" y="2124"/>
                  <a:pt x="3400" y="2159"/>
                  <a:pt x="3462" y="2159"/>
                </a:cubicBezTo>
                <a:cubicBezTo>
                  <a:pt x="3525" y="2159"/>
                  <a:pt x="3551" y="2115"/>
                  <a:pt x="3560" y="2061"/>
                </a:cubicBezTo>
                <a:cubicBezTo>
                  <a:pt x="3551" y="1999"/>
                  <a:pt x="3525" y="1963"/>
                  <a:pt x="3462" y="1963"/>
                </a:cubicBezTo>
                <a:close/>
                <a:moveTo>
                  <a:pt x="8030" y="2061"/>
                </a:moveTo>
                <a:cubicBezTo>
                  <a:pt x="8030" y="2124"/>
                  <a:pt x="8056" y="2150"/>
                  <a:pt x="8119" y="2159"/>
                </a:cubicBezTo>
                <a:cubicBezTo>
                  <a:pt x="8181" y="2159"/>
                  <a:pt x="8217" y="2124"/>
                  <a:pt x="8217" y="2061"/>
                </a:cubicBezTo>
                <a:cubicBezTo>
                  <a:pt x="8217" y="1999"/>
                  <a:pt x="8181" y="1972"/>
                  <a:pt x="8119" y="1963"/>
                </a:cubicBezTo>
                <a:cubicBezTo>
                  <a:pt x="8065" y="1972"/>
                  <a:pt x="8030" y="1999"/>
                  <a:pt x="8030" y="2061"/>
                </a:cubicBezTo>
                <a:moveTo>
                  <a:pt x="8779" y="1972"/>
                </a:moveTo>
                <a:cubicBezTo>
                  <a:pt x="8726" y="1972"/>
                  <a:pt x="8690" y="2008"/>
                  <a:pt x="8690" y="2061"/>
                </a:cubicBezTo>
                <a:cubicBezTo>
                  <a:pt x="8690" y="2115"/>
                  <a:pt x="8726" y="2150"/>
                  <a:pt x="8788" y="2150"/>
                </a:cubicBezTo>
                <a:cubicBezTo>
                  <a:pt x="8842" y="2150"/>
                  <a:pt x="8868" y="2115"/>
                  <a:pt x="8868" y="2061"/>
                </a:cubicBezTo>
                <a:cubicBezTo>
                  <a:pt x="8859" y="2008"/>
                  <a:pt x="8833" y="1972"/>
                  <a:pt x="8779" y="1972"/>
                </a:cubicBezTo>
                <a:close/>
                <a:moveTo>
                  <a:pt x="9430" y="1981"/>
                </a:moveTo>
                <a:cubicBezTo>
                  <a:pt x="9386" y="1981"/>
                  <a:pt x="9350" y="2017"/>
                  <a:pt x="9350" y="2061"/>
                </a:cubicBezTo>
                <a:cubicBezTo>
                  <a:pt x="9359" y="2115"/>
                  <a:pt x="9395" y="2150"/>
                  <a:pt x="9448" y="2141"/>
                </a:cubicBezTo>
                <a:cubicBezTo>
                  <a:pt x="9493" y="2141"/>
                  <a:pt x="9520" y="2106"/>
                  <a:pt x="9520" y="2052"/>
                </a:cubicBezTo>
                <a:cubicBezTo>
                  <a:pt x="9511" y="2008"/>
                  <a:pt x="9484" y="1972"/>
                  <a:pt x="9430" y="1981"/>
                </a:cubicBezTo>
                <a:close/>
                <a:moveTo>
                  <a:pt x="8128" y="1294"/>
                </a:moveTo>
                <a:cubicBezTo>
                  <a:pt x="8074" y="1285"/>
                  <a:pt x="8039" y="1321"/>
                  <a:pt x="8039" y="1374"/>
                </a:cubicBezTo>
                <a:cubicBezTo>
                  <a:pt x="8030" y="1428"/>
                  <a:pt x="8065" y="1454"/>
                  <a:pt x="8110" y="1463"/>
                </a:cubicBezTo>
                <a:cubicBezTo>
                  <a:pt x="8164" y="1472"/>
                  <a:pt x="8199" y="1437"/>
                  <a:pt x="8208" y="1383"/>
                </a:cubicBezTo>
                <a:cubicBezTo>
                  <a:pt x="8199" y="1330"/>
                  <a:pt x="8172" y="1303"/>
                  <a:pt x="8128" y="1294"/>
                </a:cubicBezTo>
                <a:close/>
                <a:moveTo>
                  <a:pt x="10679" y="4050"/>
                </a:moveTo>
                <a:cubicBezTo>
                  <a:pt x="10679" y="4113"/>
                  <a:pt x="10706" y="4149"/>
                  <a:pt x="10768" y="4158"/>
                </a:cubicBezTo>
                <a:cubicBezTo>
                  <a:pt x="10831" y="4158"/>
                  <a:pt x="10876" y="4131"/>
                  <a:pt x="10876" y="4059"/>
                </a:cubicBezTo>
                <a:cubicBezTo>
                  <a:pt x="10876" y="4006"/>
                  <a:pt x="10840" y="3970"/>
                  <a:pt x="10786" y="3961"/>
                </a:cubicBezTo>
                <a:cubicBezTo>
                  <a:pt x="10724" y="3970"/>
                  <a:pt x="10688" y="3997"/>
                  <a:pt x="10679" y="4050"/>
                </a:cubicBezTo>
                <a:close/>
                <a:moveTo>
                  <a:pt x="11446" y="3970"/>
                </a:moveTo>
                <a:cubicBezTo>
                  <a:pt x="11393" y="3970"/>
                  <a:pt x="11348" y="3997"/>
                  <a:pt x="11348" y="4050"/>
                </a:cubicBezTo>
                <a:cubicBezTo>
                  <a:pt x="11339" y="4113"/>
                  <a:pt x="11375" y="4149"/>
                  <a:pt x="11438" y="4149"/>
                </a:cubicBezTo>
                <a:cubicBezTo>
                  <a:pt x="11491" y="4149"/>
                  <a:pt x="11518" y="4113"/>
                  <a:pt x="11527" y="4059"/>
                </a:cubicBezTo>
                <a:cubicBezTo>
                  <a:pt x="11527" y="4015"/>
                  <a:pt x="11500" y="3970"/>
                  <a:pt x="11446" y="3970"/>
                </a:cubicBezTo>
                <a:close/>
                <a:moveTo>
                  <a:pt x="10117" y="2632"/>
                </a:moveTo>
                <a:cubicBezTo>
                  <a:pt x="10064" y="2632"/>
                  <a:pt x="10037" y="2668"/>
                  <a:pt x="10028" y="2712"/>
                </a:cubicBezTo>
                <a:cubicBezTo>
                  <a:pt x="10028" y="2775"/>
                  <a:pt x="10064" y="2810"/>
                  <a:pt x="10117" y="2810"/>
                </a:cubicBezTo>
                <a:cubicBezTo>
                  <a:pt x="10171" y="2810"/>
                  <a:pt x="10206" y="2775"/>
                  <a:pt x="10206" y="2721"/>
                </a:cubicBezTo>
                <a:cubicBezTo>
                  <a:pt x="10198" y="2668"/>
                  <a:pt x="10171" y="2632"/>
                  <a:pt x="10117" y="2632"/>
                </a:cubicBezTo>
                <a:close/>
                <a:moveTo>
                  <a:pt x="9439" y="2623"/>
                </a:moveTo>
                <a:cubicBezTo>
                  <a:pt x="9377" y="2623"/>
                  <a:pt x="9341" y="2659"/>
                  <a:pt x="9341" y="2721"/>
                </a:cubicBezTo>
                <a:cubicBezTo>
                  <a:pt x="9341" y="2784"/>
                  <a:pt x="9377" y="2810"/>
                  <a:pt x="9439" y="2810"/>
                </a:cubicBezTo>
                <a:cubicBezTo>
                  <a:pt x="9502" y="2810"/>
                  <a:pt x="9528" y="2775"/>
                  <a:pt x="9537" y="2721"/>
                </a:cubicBezTo>
                <a:cubicBezTo>
                  <a:pt x="9528" y="2659"/>
                  <a:pt x="9493" y="2623"/>
                  <a:pt x="9439" y="2623"/>
                </a:cubicBezTo>
                <a:close/>
                <a:moveTo>
                  <a:pt x="2026" y="2712"/>
                </a:moveTo>
                <a:cubicBezTo>
                  <a:pt x="2017" y="2775"/>
                  <a:pt x="2053" y="2810"/>
                  <a:pt x="2115" y="2819"/>
                </a:cubicBezTo>
                <a:cubicBezTo>
                  <a:pt x="2178" y="2819"/>
                  <a:pt x="2213" y="2784"/>
                  <a:pt x="2213" y="2721"/>
                </a:cubicBezTo>
                <a:cubicBezTo>
                  <a:pt x="2222" y="2659"/>
                  <a:pt x="2186" y="2632"/>
                  <a:pt x="2124" y="2623"/>
                </a:cubicBezTo>
                <a:cubicBezTo>
                  <a:pt x="2062" y="2623"/>
                  <a:pt x="2026" y="2650"/>
                  <a:pt x="2026" y="2712"/>
                </a:cubicBezTo>
                <a:close/>
                <a:moveTo>
                  <a:pt x="1473" y="2632"/>
                </a:moveTo>
                <a:cubicBezTo>
                  <a:pt x="1419" y="2623"/>
                  <a:pt x="1375" y="2659"/>
                  <a:pt x="1375" y="2712"/>
                </a:cubicBezTo>
                <a:cubicBezTo>
                  <a:pt x="1366" y="2766"/>
                  <a:pt x="1401" y="2810"/>
                  <a:pt x="1464" y="2810"/>
                </a:cubicBezTo>
                <a:cubicBezTo>
                  <a:pt x="1517" y="2810"/>
                  <a:pt x="1544" y="2775"/>
                  <a:pt x="1553" y="2721"/>
                </a:cubicBezTo>
                <a:cubicBezTo>
                  <a:pt x="1553" y="2677"/>
                  <a:pt x="1526" y="2632"/>
                  <a:pt x="1473" y="2632"/>
                </a:cubicBezTo>
                <a:close/>
                <a:moveTo>
                  <a:pt x="12695" y="6718"/>
                </a:moveTo>
                <a:cubicBezTo>
                  <a:pt x="12695" y="6771"/>
                  <a:pt x="12722" y="6807"/>
                  <a:pt x="12776" y="6807"/>
                </a:cubicBezTo>
                <a:cubicBezTo>
                  <a:pt x="12829" y="6807"/>
                  <a:pt x="12865" y="6780"/>
                  <a:pt x="12865" y="6727"/>
                </a:cubicBezTo>
                <a:cubicBezTo>
                  <a:pt x="12865" y="6664"/>
                  <a:pt x="12829" y="6638"/>
                  <a:pt x="12776" y="6629"/>
                </a:cubicBezTo>
                <a:cubicBezTo>
                  <a:pt x="12722" y="6638"/>
                  <a:pt x="12686" y="6664"/>
                  <a:pt x="12695" y="6718"/>
                </a:cubicBezTo>
                <a:moveTo>
                  <a:pt x="4881" y="2061"/>
                </a:moveTo>
                <a:cubicBezTo>
                  <a:pt x="4881" y="1990"/>
                  <a:pt x="4836" y="1954"/>
                  <a:pt x="4774" y="1954"/>
                </a:cubicBezTo>
                <a:cubicBezTo>
                  <a:pt x="4711" y="1963"/>
                  <a:pt x="4675" y="1999"/>
                  <a:pt x="4675" y="2061"/>
                </a:cubicBezTo>
                <a:cubicBezTo>
                  <a:pt x="4675" y="2132"/>
                  <a:pt x="4720" y="2159"/>
                  <a:pt x="4782" y="2168"/>
                </a:cubicBezTo>
                <a:cubicBezTo>
                  <a:pt x="4845" y="2159"/>
                  <a:pt x="4881" y="2124"/>
                  <a:pt x="4881" y="2061"/>
                </a:cubicBezTo>
                <a:close/>
                <a:moveTo>
                  <a:pt x="2677" y="2721"/>
                </a:moveTo>
                <a:cubicBezTo>
                  <a:pt x="2677" y="2784"/>
                  <a:pt x="2722" y="2828"/>
                  <a:pt x="2784" y="2819"/>
                </a:cubicBezTo>
                <a:cubicBezTo>
                  <a:pt x="2847" y="2819"/>
                  <a:pt x="2882" y="2784"/>
                  <a:pt x="2882" y="2712"/>
                </a:cubicBezTo>
                <a:cubicBezTo>
                  <a:pt x="2882" y="2650"/>
                  <a:pt x="2838" y="2623"/>
                  <a:pt x="2775" y="2614"/>
                </a:cubicBezTo>
                <a:cubicBezTo>
                  <a:pt x="2713" y="2623"/>
                  <a:pt x="2677" y="2659"/>
                  <a:pt x="2677" y="2721"/>
                </a:cubicBezTo>
                <a:close/>
                <a:moveTo>
                  <a:pt x="8681" y="2721"/>
                </a:moveTo>
                <a:cubicBezTo>
                  <a:pt x="8681" y="2793"/>
                  <a:pt x="8726" y="2819"/>
                  <a:pt x="8788" y="2819"/>
                </a:cubicBezTo>
                <a:cubicBezTo>
                  <a:pt x="8842" y="2819"/>
                  <a:pt x="8877" y="2775"/>
                  <a:pt x="8877" y="2721"/>
                </a:cubicBezTo>
                <a:cubicBezTo>
                  <a:pt x="8877" y="2659"/>
                  <a:pt x="8842" y="2623"/>
                  <a:pt x="8779" y="2614"/>
                </a:cubicBezTo>
                <a:cubicBezTo>
                  <a:pt x="8717" y="2623"/>
                  <a:pt x="8672" y="2659"/>
                  <a:pt x="8681" y="2721"/>
                </a:cubicBezTo>
                <a:close/>
                <a:moveTo>
                  <a:pt x="706" y="4042"/>
                </a:moveTo>
                <a:cubicBezTo>
                  <a:pt x="706" y="4095"/>
                  <a:pt x="732" y="4131"/>
                  <a:pt x="795" y="4140"/>
                </a:cubicBezTo>
                <a:cubicBezTo>
                  <a:pt x="857" y="4140"/>
                  <a:pt x="902" y="4104"/>
                  <a:pt x="902" y="4042"/>
                </a:cubicBezTo>
                <a:cubicBezTo>
                  <a:pt x="902" y="3979"/>
                  <a:pt x="866" y="3943"/>
                  <a:pt x="804" y="3935"/>
                </a:cubicBezTo>
                <a:cubicBezTo>
                  <a:pt x="741" y="3943"/>
                  <a:pt x="706" y="3970"/>
                  <a:pt x="706" y="4042"/>
                </a:cubicBezTo>
                <a:close/>
                <a:moveTo>
                  <a:pt x="1366" y="3381"/>
                </a:moveTo>
                <a:cubicBezTo>
                  <a:pt x="1366" y="3435"/>
                  <a:pt x="1392" y="3471"/>
                  <a:pt x="1455" y="3480"/>
                </a:cubicBezTo>
                <a:cubicBezTo>
                  <a:pt x="1517" y="3480"/>
                  <a:pt x="1562" y="3453"/>
                  <a:pt x="1562" y="3381"/>
                </a:cubicBezTo>
                <a:cubicBezTo>
                  <a:pt x="1562" y="3319"/>
                  <a:pt x="1526" y="3283"/>
                  <a:pt x="1464" y="3274"/>
                </a:cubicBezTo>
                <a:cubicBezTo>
                  <a:pt x="1401" y="3283"/>
                  <a:pt x="1366" y="3310"/>
                  <a:pt x="1366" y="3381"/>
                </a:cubicBezTo>
                <a:close/>
                <a:moveTo>
                  <a:pt x="11339" y="5380"/>
                </a:moveTo>
                <a:cubicBezTo>
                  <a:pt x="11339" y="5451"/>
                  <a:pt x="11384" y="5478"/>
                  <a:pt x="11446" y="5478"/>
                </a:cubicBezTo>
                <a:cubicBezTo>
                  <a:pt x="11500" y="5478"/>
                  <a:pt x="11536" y="5442"/>
                  <a:pt x="11536" y="5380"/>
                </a:cubicBezTo>
                <a:cubicBezTo>
                  <a:pt x="11536" y="5317"/>
                  <a:pt x="11500" y="5282"/>
                  <a:pt x="11438" y="5273"/>
                </a:cubicBezTo>
                <a:cubicBezTo>
                  <a:pt x="11375" y="5282"/>
                  <a:pt x="11330" y="5317"/>
                  <a:pt x="11339" y="5380"/>
                </a:cubicBezTo>
                <a:close/>
                <a:moveTo>
                  <a:pt x="4113" y="1963"/>
                </a:moveTo>
                <a:cubicBezTo>
                  <a:pt x="4051" y="1963"/>
                  <a:pt x="4024" y="1999"/>
                  <a:pt x="4024" y="2061"/>
                </a:cubicBezTo>
                <a:cubicBezTo>
                  <a:pt x="4024" y="2124"/>
                  <a:pt x="4060" y="2159"/>
                  <a:pt x="4122" y="2159"/>
                </a:cubicBezTo>
                <a:cubicBezTo>
                  <a:pt x="4185" y="2159"/>
                  <a:pt x="4220" y="2124"/>
                  <a:pt x="4220" y="2052"/>
                </a:cubicBezTo>
                <a:cubicBezTo>
                  <a:pt x="4212" y="1990"/>
                  <a:pt x="4176" y="1954"/>
                  <a:pt x="4113" y="1963"/>
                </a:cubicBezTo>
                <a:close/>
                <a:moveTo>
                  <a:pt x="10786" y="4613"/>
                </a:moveTo>
                <a:cubicBezTo>
                  <a:pt x="10715" y="4613"/>
                  <a:pt x="10670" y="4648"/>
                  <a:pt x="10670" y="4720"/>
                </a:cubicBezTo>
                <a:cubicBezTo>
                  <a:pt x="10670" y="4782"/>
                  <a:pt x="10715" y="4827"/>
                  <a:pt x="10768" y="4827"/>
                </a:cubicBezTo>
                <a:cubicBezTo>
                  <a:pt x="10840" y="4827"/>
                  <a:pt x="10876" y="4791"/>
                  <a:pt x="10884" y="4720"/>
                </a:cubicBezTo>
                <a:cubicBezTo>
                  <a:pt x="10884" y="4657"/>
                  <a:pt x="10849" y="4613"/>
                  <a:pt x="10786" y="4613"/>
                </a:cubicBezTo>
                <a:close/>
                <a:moveTo>
                  <a:pt x="9439" y="3274"/>
                </a:moveTo>
                <a:cubicBezTo>
                  <a:pt x="9377" y="3265"/>
                  <a:pt x="9332" y="3310"/>
                  <a:pt x="9332" y="3381"/>
                </a:cubicBezTo>
                <a:cubicBezTo>
                  <a:pt x="9332" y="3444"/>
                  <a:pt x="9368" y="3480"/>
                  <a:pt x="9430" y="3488"/>
                </a:cubicBezTo>
                <a:cubicBezTo>
                  <a:pt x="9502" y="3488"/>
                  <a:pt x="9537" y="3444"/>
                  <a:pt x="9546" y="3381"/>
                </a:cubicBezTo>
                <a:cubicBezTo>
                  <a:pt x="9537" y="3319"/>
                  <a:pt x="9502" y="3274"/>
                  <a:pt x="9439" y="3274"/>
                </a:cubicBezTo>
                <a:close/>
                <a:moveTo>
                  <a:pt x="3355" y="2730"/>
                </a:moveTo>
                <a:cubicBezTo>
                  <a:pt x="3355" y="2793"/>
                  <a:pt x="3400" y="2828"/>
                  <a:pt x="3462" y="2828"/>
                </a:cubicBezTo>
                <a:cubicBezTo>
                  <a:pt x="3525" y="2828"/>
                  <a:pt x="3569" y="2784"/>
                  <a:pt x="3569" y="2721"/>
                </a:cubicBezTo>
                <a:cubicBezTo>
                  <a:pt x="3569" y="2650"/>
                  <a:pt x="3525" y="2614"/>
                  <a:pt x="3462" y="2605"/>
                </a:cubicBezTo>
                <a:cubicBezTo>
                  <a:pt x="3391" y="2623"/>
                  <a:pt x="3346" y="2659"/>
                  <a:pt x="3355" y="2730"/>
                </a:cubicBezTo>
                <a:close/>
                <a:moveTo>
                  <a:pt x="10117" y="4166"/>
                </a:moveTo>
                <a:cubicBezTo>
                  <a:pt x="10189" y="4166"/>
                  <a:pt x="10224" y="4122"/>
                  <a:pt x="10224" y="4059"/>
                </a:cubicBezTo>
                <a:cubicBezTo>
                  <a:pt x="10224" y="3988"/>
                  <a:pt x="10180" y="3952"/>
                  <a:pt x="10108" y="3952"/>
                </a:cubicBezTo>
                <a:cubicBezTo>
                  <a:pt x="10055" y="3961"/>
                  <a:pt x="10019" y="3997"/>
                  <a:pt x="10010" y="4059"/>
                </a:cubicBezTo>
                <a:cubicBezTo>
                  <a:pt x="10019" y="4122"/>
                  <a:pt x="10055" y="4166"/>
                  <a:pt x="10117" y="4166"/>
                </a:cubicBezTo>
                <a:close/>
                <a:moveTo>
                  <a:pt x="11545" y="6031"/>
                </a:moveTo>
                <a:cubicBezTo>
                  <a:pt x="11536" y="5969"/>
                  <a:pt x="11500" y="5924"/>
                  <a:pt x="11438" y="5933"/>
                </a:cubicBezTo>
                <a:cubicBezTo>
                  <a:pt x="11366" y="5933"/>
                  <a:pt x="11322" y="5977"/>
                  <a:pt x="11330" y="6049"/>
                </a:cubicBezTo>
                <a:cubicBezTo>
                  <a:pt x="11339" y="6111"/>
                  <a:pt x="11375" y="6138"/>
                  <a:pt x="11438" y="6147"/>
                </a:cubicBezTo>
                <a:cubicBezTo>
                  <a:pt x="11509" y="6138"/>
                  <a:pt x="11554" y="6093"/>
                  <a:pt x="11545" y="6031"/>
                </a:cubicBezTo>
                <a:close/>
                <a:moveTo>
                  <a:pt x="126" y="5273"/>
                </a:moveTo>
                <a:cubicBezTo>
                  <a:pt x="54" y="5273"/>
                  <a:pt x="10" y="5317"/>
                  <a:pt x="10" y="5380"/>
                </a:cubicBezTo>
                <a:cubicBezTo>
                  <a:pt x="19" y="5451"/>
                  <a:pt x="63" y="5487"/>
                  <a:pt x="135" y="5487"/>
                </a:cubicBezTo>
                <a:cubicBezTo>
                  <a:pt x="197" y="5478"/>
                  <a:pt x="224" y="5433"/>
                  <a:pt x="233" y="5380"/>
                </a:cubicBezTo>
                <a:cubicBezTo>
                  <a:pt x="224" y="5308"/>
                  <a:pt x="188" y="5273"/>
                  <a:pt x="126" y="5273"/>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53" name="Google Shape;1853;p71"/>
          <p:cNvGrpSpPr/>
          <p:nvPr/>
        </p:nvGrpSpPr>
        <p:grpSpPr>
          <a:xfrm>
            <a:off x="3729995" y="4272060"/>
            <a:ext cx="3011323" cy="1432849"/>
            <a:chOff x="6138003" y="1915900"/>
            <a:chExt cx="1988197" cy="946025"/>
          </a:xfrm>
        </p:grpSpPr>
        <p:sp>
          <p:nvSpPr>
            <p:cNvPr id="1854" name="Google Shape;1854;p71"/>
            <p:cNvSpPr/>
            <p:nvPr/>
          </p:nvSpPr>
          <p:spPr>
            <a:xfrm rot="5400000">
              <a:off x="6722851" y="1458576"/>
              <a:ext cx="818501" cy="1988197"/>
            </a:xfrm>
            <a:custGeom>
              <a:rect b="b" l="l" r="r" t="t"/>
              <a:pathLst>
                <a:path extrusionOk="0" h="16754" w="6897">
                  <a:moveTo>
                    <a:pt x="6558" y="8029"/>
                  </a:moveTo>
                  <a:cubicBezTo>
                    <a:pt x="6558" y="8118"/>
                    <a:pt x="6629" y="8190"/>
                    <a:pt x="6718" y="8199"/>
                  </a:cubicBezTo>
                  <a:cubicBezTo>
                    <a:pt x="6807" y="8199"/>
                    <a:pt x="6888" y="8127"/>
                    <a:pt x="6888" y="8029"/>
                  </a:cubicBezTo>
                  <a:cubicBezTo>
                    <a:pt x="6888" y="7940"/>
                    <a:pt x="6816" y="7869"/>
                    <a:pt x="6727" y="7869"/>
                  </a:cubicBezTo>
                  <a:cubicBezTo>
                    <a:pt x="6638" y="7860"/>
                    <a:pt x="6567" y="7931"/>
                    <a:pt x="6558" y="8029"/>
                  </a:cubicBezTo>
                  <a:close/>
                  <a:moveTo>
                    <a:pt x="6736" y="9207"/>
                  </a:moveTo>
                  <a:cubicBezTo>
                    <a:pt x="6647" y="9198"/>
                    <a:pt x="6567" y="9278"/>
                    <a:pt x="6558" y="9358"/>
                  </a:cubicBezTo>
                  <a:cubicBezTo>
                    <a:pt x="6558" y="9448"/>
                    <a:pt x="6629" y="9528"/>
                    <a:pt x="6718" y="9537"/>
                  </a:cubicBezTo>
                  <a:cubicBezTo>
                    <a:pt x="6807" y="9537"/>
                    <a:pt x="6888" y="9465"/>
                    <a:pt x="6888" y="9376"/>
                  </a:cubicBezTo>
                  <a:cubicBezTo>
                    <a:pt x="6897" y="9296"/>
                    <a:pt x="6825" y="9216"/>
                    <a:pt x="6736" y="9207"/>
                  </a:cubicBezTo>
                  <a:close/>
                  <a:moveTo>
                    <a:pt x="6727" y="8520"/>
                  </a:moveTo>
                  <a:cubicBezTo>
                    <a:pt x="6629" y="8529"/>
                    <a:pt x="6558" y="8600"/>
                    <a:pt x="6558" y="8689"/>
                  </a:cubicBezTo>
                  <a:cubicBezTo>
                    <a:pt x="6558" y="8778"/>
                    <a:pt x="6638" y="8859"/>
                    <a:pt x="6736" y="8850"/>
                  </a:cubicBezTo>
                  <a:cubicBezTo>
                    <a:pt x="6825" y="8850"/>
                    <a:pt x="6897" y="8770"/>
                    <a:pt x="6888" y="8680"/>
                  </a:cubicBezTo>
                  <a:cubicBezTo>
                    <a:pt x="6888" y="8591"/>
                    <a:pt x="6816" y="8520"/>
                    <a:pt x="6727" y="8520"/>
                  </a:cubicBezTo>
                  <a:close/>
                  <a:moveTo>
                    <a:pt x="6727" y="7208"/>
                  </a:moveTo>
                  <a:cubicBezTo>
                    <a:pt x="6638" y="7208"/>
                    <a:pt x="6567" y="7280"/>
                    <a:pt x="6558" y="7360"/>
                  </a:cubicBezTo>
                  <a:cubicBezTo>
                    <a:pt x="6558" y="7449"/>
                    <a:pt x="6629" y="7530"/>
                    <a:pt x="6718" y="7538"/>
                  </a:cubicBezTo>
                  <a:cubicBezTo>
                    <a:pt x="6807" y="7538"/>
                    <a:pt x="6888" y="7458"/>
                    <a:pt x="6888" y="7369"/>
                  </a:cubicBezTo>
                  <a:cubicBezTo>
                    <a:pt x="6888" y="7289"/>
                    <a:pt x="6807" y="7208"/>
                    <a:pt x="6727" y="7208"/>
                  </a:cubicBezTo>
                  <a:close/>
                  <a:moveTo>
                    <a:pt x="6718" y="9867"/>
                  </a:moveTo>
                  <a:cubicBezTo>
                    <a:pt x="6629" y="9876"/>
                    <a:pt x="6575" y="9929"/>
                    <a:pt x="6567" y="10027"/>
                  </a:cubicBezTo>
                  <a:cubicBezTo>
                    <a:pt x="6558" y="10108"/>
                    <a:pt x="6638" y="10188"/>
                    <a:pt x="6718" y="10188"/>
                  </a:cubicBezTo>
                  <a:cubicBezTo>
                    <a:pt x="6807" y="10197"/>
                    <a:pt x="6888" y="10117"/>
                    <a:pt x="6888" y="10027"/>
                  </a:cubicBezTo>
                  <a:cubicBezTo>
                    <a:pt x="6888" y="9947"/>
                    <a:pt x="6807" y="9858"/>
                    <a:pt x="6718" y="9867"/>
                  </a:cubicBezTo>
                  <a:close/>
                  <a:moveTo>
                    <a:pt x="5906" y="8689"/>
                  </a:moveTo>
                  <a:cubicBezTo>
                    <a:pt x="5915" y="8787"/>
                    <a:pt x="5969" y="8841"/>
                    <a:pt x="6058" y="8850"/>
                  </a:cubicBezTo>
                  <a:cubicBezTo>
                    <a:pt x="6147" y="8859"/>
                    <a:pt x="6228" y="8778"/>
                    <a:pt x="6228" y="8689"/>
                  </a:cubicBezTo>
                  <a:cubicBezTo>
                    <a:pt x="6228" y="8609"/>
                    <a:pt x="6147" y="8529"/>
                    <a:pt x="6067" y="8529"/>
                  </a:cubicBezTo>
                  <a:cubicBezTo>
                    <a:pt x="5978" y="8529"/>
                    <a:pt x="5897" y="8609"/>
                    <a:pt x="5906" y="8689"/>
                  </a:cubicBezTo>
                  <a:close/>
                  <a:moveTo>
                    <a:pt x="6228" y="8038"/>
                  </a:moveTo>
                  <a:cubicBezTo>
                    <a:pt x="6228" y="7949"/>
                    <a:pt x="6156" y="7869"/>
                    <a:pt x="6067" y="7869"/>
                  </a:cubicBezTo>
                  <a:cubicBezTo>
                    <a:pt x="5987" y="7869"/>
                    <a:pt x="5906" y="7940"/>
                    <a:pt x="5906" y="8020"/>
                  </a:cubicBezTo>
                  <a:cubicBezTo>
                    <a:pt x="5897" y="8109"/>
                    <a:pt x="5978" y="8190"/>
                    <a:pt x="6067" y="8190"/>
                  </a:cubicBezTo>
                  <a:cubicBezTo>
                    <a:pt x="6147" y="8190"/>
                    <a:pt x="6219" y="8118"/>
                    <a:pt x="6228" y="8038"/>
                  </a:cubicBezTo>
                  <a:close/>
                  <a:moveTo>
                    <a:pt x="6888" y="6718"/>
                  </a:moveTo>
                  <a:cubicBezTo>
                    <a:pt x="6888" y="6629"/>
                    <a:pt x="6807" y="6548"/>
                    <a:pt x="6727" y="6548"/>
                  </a:cubicBezTo>
                  <a:cubicBezTo>
                    <a:pt x="6638" y="6548"/>
                    <a:pt x="6567" y="6629"/>
                    <a:pt x="6567" y="6709"/>
                  </a:cubicBezTo>
                  <a:cubicBezTo>
                    <a:pt x="6558" y="6798"/>
                    <a:pt x="6638" y="6878"/>
                    <a:pt x="6727" y="6869"/>
                  </a:cubicBezTo>
                  <a:cubicBezTo>
                    <a:pt x="6807" y="6869"/>
                    <a:pt x="6879" y="6798"/>
                    <a:pt x="6888" y="6718"/>
                  </a:cubicBezTo>
                  <a:close/>
                  <a:moveTo>
                    <a:pt x="6067" y="9207"/>
                  </a:moveTo>
                  <a:cubicBezTo>
                    <a:pt x="5987" y="9207"/>
                    <a:pt x="5906" y="9287"/>
                    <a:pt x="5906" y="9376"/>
                  </a:cubicBezTo>
                  <a:cubicBezTo>
                    <a:pt x="5906" y="9456"/>
                    <a:pt x="5978" y="9528"/>
                    <a:pt x="6058" y="9528"/>
                  </a:cubicBezTo>
                  <a:cubicBezTo>
                    <a:pt x="6147" y="9537"/>
                    <a:pt x="6228" y="9456"/>
                    <a:pt x="6228" y="9367"/>
                  </a:cubicBezTo>
                  <a:cubicBezTo>
                    <a:pt x="6228" y="9287"/>
                    <a:pt x="6156" y="9216"/>
                    <a:pt x="6067" y="9207"/>
                  </a:cubicBezTo>
                  <a:close/>
                  <a:moveTo>
                    <a:pt x="5906" y="7369"/>
                  </a:moveTo>
                  <a:cubicBezTo>
                    <a:pt x="5906" y="7449"/>
                    <a:pt x="5978" y="7530"/>
                    <a:pt x="6058" y="7530"/>
                  </a:cubicBezTo>
                  <a:cubicBezTo>
                    <a:pt x="6147" y="7530"/>
                    <a:pt x="6228" y="7449"/>
                    <a:pt x="6228" y="7369"/>
                  </a:cubicBezTo>
                  <a:cubicBezTo>
                    <a:pt x="6219" y="7289"/>
                    <a:pt x="6147" y="7208"/>
                    <a:pt x="6067" y="7208"/>
                  </a:cubicBezTo>
                  <a:cubicBezTo>
                    <a:pt x="5987" y="7208"/>
                    <a:pt x="5906" y="7289"/>
                    <a:pt x="5906" y="7369"/>
                  </a:cubicBezTo>
                  <a:close/>
                  <a:moveTo>
                    <a:pt x="6879" y="10688"/>
                  </a:moveTo>
                  <a:cubicBezTo>
                    <a:pt x="6879" y="10607"/>
                    <a:pt x="6807" y="10527"/>
                    <a:pt x="6718" y="10527"/>
                  </a:cubicBezTo>
                  <a:cubicBezTo>
                    <a:pt x="6638" y="10536"/>
                    <a:pt x="6567" y="10607"/>
                    <a:pt x="6567" y="10688"/>
                  </a:cubicBezTo>
                  <a:cubicBezTo>
                    <a:pt x="6567" y="10777"/>
                    <a:pt x="6647" y="10848"/>
                    <a:pt x="6727" y="10848"/>
                  </a:cubicBezTo>
                  <a:cubicBezTo>
                    <a:pt x="6807" y="10848"/>
                    <a:pt x="6888" y="10768"/>
                    <a:pt x="6879" y="10688"/>
                  </a:cubicBezTo>
                  <a:close/>
                  <a:moveTo>
                    <a:pt x="5906" y="10027"/>
                  </a:moveTo>
                  <a:cubicBezTo>
                    <a:pt x="5906" y="10108"/>
                    <a:pt x="5978" y="10188"/>
                    <a:pt x="6067" y="10188"/>
                  </a:cubicBezTo>
                  <a:cubicBezTo>
                    <a:pt x="6147" y="10188"/>
                    <a:pt x="6219" y="10117"/>
                    <a:pt x="6228" y="10036"/>
                  </a:cubicBezTo>
                  <a:cubicBezTo>
                    <a:pt x="6228" y="9947"/>
                    <a:pt x="6147" y="9876"/>
                    <a:pt x="6067" y="9876"/>
                  </a:cubicBezTo>
                  <a:cubicBezTo>
                    <a:pt x="5987" y="9867"/>
                    <a:pt x="5906" y="9947"/>
                    <a:pt x="5906" y="10027"/>
                  </a:cubicBezTo>
                  <a:close/>
                  <a:moveTo>
                    <a:pt x="6058" y="6557"/>
                  </a:moveTo>
                  <a:cubicBezTo>
                    <a:pt x="5969" y="6566"/>
                    <a:pt x="5915" y="6620"/>
                    <a:pt x="5915" y="6709"/>
                  </a:cubicBezTo>
                  <a:cubicBezTo>
                    <a:pt x="5906" y="6798"/>
                    <a:pt x="5987" y="6869"/>
                    <a:pt x="6067" y="6869"/>
                  </a:cubicBezTo>
                  <a:cubicBezTo>
                    <a:pt x="6147" y="6869"/>
                    <a:pt x="6228" y="6789"/>
                    <a:pt x="6219" y="6709"/>
                  </a:cubicBezTo>
                  <a:cubicBezTo>
                    <a:pt x="6219" y="6620"/>
                    <a:pt x="6138" y="6548"/>
                    <a:pt x="6058" y="6557"/>
                  </a:cubicBezTo>
                  <a:close/>
                  <a:moveTo>
                    <a:pt x="5541" y="8689"/>
                  </a:moveTo>
                  <a:cubicBezTo>
                    <a:pt x="5532" y="8600"/>
                    <a:pt x="5478" y="8547"/>
                    <a:pt x="5398" y="8538"/>
                  </a:cubicBezTo>
                  <a:cubicBezTo>
                    <a:pt x="5309" y="8520"/>
                    <a:pt x="5228" y="8600"/>
                    <a:pt x="5228" y="8680"/>
                  </a:cubicBezTo>
                  <a:cubicBezTo>
                    <a:pt x="5219" y="8761"/>
                    <a:pt x="5300" y="8841"/>
                    <a:pt x="5380" y="8841"/>
                  </a:cubicBezTo>
                  <a:cubicBezTo>
                    <a:pt x="5460" y="8850"/>
                    <a:pt x="5541" y="8770"/>
                    <a:pt x="5541" y="8689"/>
                  </a:cubicBezTo>
                  <a:close/>
                  <a:moveTo>
                    <a:pt x="6870" y="6040"/>
                  </a:moveTo>
                  <a:cubicBezTo>
                    <a:pt x="6879" y="5951"/>
                    <a:pt x="6834" y="5897"/>
                    <a:pt x="6736" y="5879"/>
                  </a:cubicBezTo>
                  <a:cubicBezTo>
                    <a:pt x="6647" y="5870"/>
                    <a:pt x="6575" y="5933"/>
                    <a:pt x="6575" y="6022"/>
                  </a:cubicBezTo>
                  <a:cubicBezTo>
                    <a:pt x="6575" y="6120"/>
                    <a:pt x="6620" y="6165"/>
                    <a:pt x="6718" y="6182"/>
                  </a:cubicBezTo>
                  <a:cubicBezTo>
                    <a:pt x="6807" y="6174"/>
                    <a:pt x="6870" y="6138"/>
                    <a:pt x="6870" y="6040"/>
                  </a:cubicBezTo>
                  <a:close/>
                  <a:moveTo>
                    <a:pt x="5532" y="8038"/>
                  </a:moveTo>
                  <a:cubicBezTo>
                    <a:pt x="5532" y="7940"/>
                    <a:pt x="5487" y="7886"/>
                    <a:pt x="5389" y="7877"/>
                  </a:cubicBezTo>
                  <a:cubicBezTo>
                    <a:pt x="5300" y="7877"/>
                    <a:pt x="5228" y="7940"/>
                    <a:pt x="5237" y="8029"/>
                  </a:cubicBezTo>
                  <a:cubicBezTo>
                    <a:pt x="5237" y="8127"/>
                    <a:pt x="5291" y="8172"/>
                    <a:pt x="5380" y="8181"/>
                  </a:cubicBezTo>
                  <a:cubicBezTo>
                    <a:pt x="5478" y="8172"/>
                    <a:pt x="5532" y="8127"/>
                    <a:pt x="5532" y="8038"/>
                  </a:cubicBezTo>
                  <a:close/>
                  <a:moveTo>
                    <a:pt x="5237" y="9367"/>
                  </a:moveTo>
                  <a:cubicBezTo>
                    <a:pt x="5237" y="9465"/>
                    <a:pt x="5282" y="9510"/>
                    <a:pt x="5380" y="9519"/>
                  </a:cubicBezTo>
                  <a:cubicBezTo>
                    <a:pt x="5469" y="9528"/>
                    <a:pt x="5541" y="9456"/>
                    <a:pt x="5532" y="9367"/>
                  </a:cubicBezTo>
                  <a:cubicBezTo>
                    <a:pt x="5532" y="9278"/>
                    <a:pt x="5478" y="9225"/>
                    <a:pt x="5380" y="9225"/>
                  </a:cubicBezTo>
                  <a:cubicBezTo>
                    <a:pt x="5291" y="9225"/>
                    <a:pt x="5237" y="9278"/>
                    <a:pt x="5237" y="9367"/>
                  </a:cubicBezTo>
                  <a:close/>
                  <a:moveTo>
                    <a:pt x="5389" y="7226"/>
                  </a:moveTo>
                  <a:cubicBezTo>
                    <a:pt x="5291" y="7226"/>
                    <a:pt x="5237" y="7280"/>
                    <a:pt x="5237" y="7369"/>
                  </a:cubicBezTo>
                  <a:cubicBezTo>
                    <a:pt x="5237" y="7458"/>
                    <a:pt x="5291" y="7512"/>
                    <a:pt x="5380" y="7521"/>
                  </a:cubicBezTo>
                  <a:cubicBezTo>
                    <a:pt x="5478" y="7521"/>
                    <a:pt x="5523" y="7467"/>
                    <a:pt x="5532" y="7378"/>
                  </a:cubicBezTo>
                  <a:cubicBezTo>
                    <a:pt x="5523" y="7280"/>
                    <a:pt x="5478" y="7226"/>
                    <a:pt x="5389" y="7226"/>
                  </a:cubicBezTo>
                  <a:close/>
                  <a:moveTo>
                    <a:pt x="5915" y="10696"/>
                  </a:moveTo>
                  <a:cubicBezTo>
                    <a:pt x="5924" y="10786"/>
                    <a:pt x="5978" y="10839"/>
                    <a:pt x="6076" y="10839"/>
                  </a:cubicBezTo>
                  <a:cubicBezTo>
                    <a:pt x="6165" y="10830"/>
                    <a:pt x="6219" y="10777"/>
                    <a:pt x="6210" y="10679"/>
                  </a:cubicBezTo>
                  <a:cubicBezTo>
                    <a:pt x="6210" y="10589"/>
                    <a:pt x="6147" y="10545"/>
                    <a:pt x="6058" y="10545"/>
                  </a:cubicBezTo>
                  <a:cubicBezTo>
                    <a:pt x="5969" y="10554"/>
                    <a:pt x="5915" y="10598"/>
                    <a:pt x="5915" y="10696"/>
                  </a:cubicBezTo>
                  <a:close/>
                  <a:moveTo>
                    <a:pt x="6727" y="11223"/>
                  </a:moveTo>
                  <a:cubicBezTo>
                    <a:pt x="6638" y="11223"/>
                    <a:pt x="6575" y="11276"/>
                    <a:pt x="6575" y="11366"/>
                  </a:cubicBezTo>
                  <a:cubicBezTo>
                    <a:pt x="6575" y="11464"/>
                    <a:pt x="6629" y="11517"/>
                    <a:pt x="6718" y="11517"/>
                  </a:cubicBezTo>
                  <a:cubicBezTo>
                    <a:pt x="6816" y="11517"/>
                    <a:pt x="6861" y="11464"/>
                    <a:pt x="6870" y="11374"/>
                  </a:cubicBezTo>
                  <a:cubicBezTo>
                    <a:pt x="6870" y="11285"/>
                    <a:pt x="6816" y="11223"/>
                    <a:pt x="6727" y="11223"/>
                  </a:cubicBezTo>
                  <a:close/>
                  <a:moveTo>
                    <a:pt x="5237" y="10036"/>
                  </a:moveTo>
                  <a:cubicBezTo>
                    <a:pt x="5246" y="10126"/>
                    <a:pt x="5291" y="10170"/>
                    <a:pt x="5380" y="10179"/>
                  </a:cubicBezTo>
                  <a:cubicBezTo>
                    <a:pt x="5460" y="10179"/>
                    <a:pt x="5532" y="10117"/>
                    <a:pt x="5532" y="10027"/>
                  </a:cubicBezTo>
                  <a:cubicBezTo>
                    <a:pt x="5523" y="9938"/>
                    <a:pt x="5478" y="9894"/>
                    <a:pt x="5398" y="9885"/>
                  </a:cubicBezTo>
                  <a:cubicBezTo>
                    <a:pt x="5300" y="9885"/>
                    <a:pt x="5237" y="9947"/>
                    <a:pt x="5237" y="10036"/>
                  </a:cubicBezTo>
                  <a:close/>
                  <a:moveTo>
                    <a:pt x="4729" y="8547"/>
                  </a:moveTo>
                  <a:cubicBezTo>
                    <a:pt x="4648" y="8538"/>
                    <a:pt x="4577" y="8600"/>
                    <a:pt x="4577" y="8689"/>
                  </a:cubicBezTo>
                  <a:cubicBezTo>
                    <a:pt x="4586" y="8778"/>
                    <a:pt x="4631" y="8823"/>
                    <a:pt x="4720" y="8832"/>
                  </a:cubicBezTo>
                  <a:cubicBezTo>
                    <a:pt x="4800" y="8841"/>
                    <a:pt x="4872" y="8778"/>
                    <a:pt x="4872" y="8671"/>
                  </a:cubicBezTo>
                  <a:cubicBezTo>
                    <a:pt x="4863" y="8600"/>
                    <a:pt x="4818" y="8547"/>
                    <a:pt x="4729" y="8547"/>
                  </a:cubicBezTo>
                  <a:close/>
                  <a:moveTo>
                    <a:pt x="5380" y="6566"/>
                  </a:moveTo>
                  <a:cubicBezTo>
                    <a:pt x="5300" y="6566"/>
                    <a:pt x="5246" y="6620"/>
                    <a:pt x="5237" y="6700"/>
                  </a:cubicBezTo>
                  <a:cubicBezTo>
                    <a:pt x="5228" y="6789"/>
                    <a:pt x="5291" y="6852"/>
                    <a:pt x="5380" y="6860"/>
                  </a:cubicBezTo>
                  <a:cubicBezTo>
                    <a:pt x="5460" y="6860"/>
                    <a:pt x="5532" y="6798"/>
                    <a:pt x="5532" y="6718"/>
                  </a:cubicBezTo>
                  <a:cubicBezTo>
                    <a:pt x="5532" y="6629"/>
                    <a:pt x="5469" y="6566"/>
                    <a:pt x="5380" y="6566"/>
                  </a:cubicBezTo>
                  <a:close/>
                  <a:moveTo>
                    <a:pt x="6058" y="5888"/>
                  </a:moveTo>
                  <a:cubicBezTo>
                    <a:pt x="5969" y="5888"/>
                    <a:pt x="5924" y="5942"/>
                    <a:pt x="5924" y="6031"/>
                  </a:cubicBezTo>
                  <a:cubicBezTo>
                    <a:pt x="5924" y="6120"/>
                    <a:pt x="5978" y="6174"/>
                    <a:pt x="6067" y="6174"/>
                  </a:cubicBezTo>
                  <a:cubicBezTo>
                    <a:pt x="6156" y="6174"/>
                    <a:pt x="6210" y="6111"/>
                    <a:pt x="6210" y="6022"/>
                  </a:cubicBezTo>
                  <a:cubicBezTo>
                    <a:pt x="6210" y="5942"/>
                    <a:pt x="6147" y="5879"/>
                    <a:pt x="6058" y="5888"/>
                  </a:cubicBezTo>
                  <a:close/>
                  <a:moveTo>
                    <a:pt x="6727" y="5228"/>
                  </a:moveTo>
                  <a:cubicBezTo>
                    <a:pt x="6647" y="5219"/>
                    <a:pt x="6575" y="5290"/>
                    <a:pt x="6584" y="5371"/>
                  </a:cubicBezTo>
                  <a:cubicBezTo>
                    <a:pt x="6584" y="5460"/>
                    <a:pt x="6629" y="5513"/>
                    <a:pt x="6718" y="5513"/>
                  </a:cubicBezTo>
                  <a:cubicBezTo>
                    <a:pt x="6807" y="5522"/>
                    <a:pt x="6870" y="5460"/>
                    <a:pt x="6870" y="5353"/>
                  </a:cubicBezTo>
                  <a:cubicBezTo>
                    <a:pt x="6861" y="5281"/>
                    <a:pt x="6816" y="5237"/>
                    <a:pt x="6727" y="5228"/>
                  </a:cubicBezTo>
                  <a:close/>
                  <a:moveTo>
                    <a:pt x="4729" y="9225"/>
                  </a:moveTo>
                  <a:cubicBezTo>
                    <a:pt x="4648" y="9225"/>
                    <a:pt x="4586" y="9287"/>
                    <a:pt x="4586" y="9367"/>
                  </a:cubicBezTo>
                  <a:cubicBezTo>
                    <a:pt x="4577" y="9456"/>
                    <a:pt x="4648" y="9519"/>
                    <a:pt x="4729" y="9510"/>
                  </a:cubicBezTo>
                  <a:cubicBezTo>
                    <a:pt x="4818" y="9510"/>
                    <a:pt x="4863" y="9456"/>
                    <a:pt x="4872" y="9385"/>
                  </a:cubicBezTo>
                  <a:cubicBezTo>
                    <a:pt x="4872" y="9296"/>
                    <a:pt x="4809" y="9233"/>
                    <a:pt x="4729" y="9225"/>
                  </a:cubicBezTo>
                  <a:close/>
                  <a:moveTo>
                    <a:pt x="6210" y="11383"/>
                  </a:moveTo>
                  <a:cubicBezTo>
                    <a:pt x="6219" y="11303"/>
                    <a:pt x="6156" y="11232"/>
                    <a:pt x="6067" y="11232"/>
                  </a:cubicBezTo>
                  <a:cubicBezTo>
                    <a:pt x="5987" y="11223"/>
                    <a:pt x="5924" y="11285"/>
                    <a:pt x="5924" y="11374"/>
                  </a:cubicBezTo>
                  <a:cubicBezTo>
                    <a:pt x="5924" y="11464"/>
                    <a:pt x="5978" y="11499"/>
                    <a:pt x="6058" y="11517"/>
                  </a:cubicBezTo>
                  <a:cubicBezTo>
                    <a:pt x="6147" y="11508"/>
                    <a:pt x="6201" y="11473"/>
                    <a:pt x="6210" y="11383"/>
                  </a:cubicBezTo>
                  <a:close/>
                  <a:moveTo>
                    <a:pt x="4872" y="8038"/>
                  </a:moveTo>
                  <a:cubicBezTo>
                    <a:pt x="4872" y="7949"/>
                    <a:pt x="4809" y="7886"/>
                    <a:pt x="4720" y="7886"/>
                  </a:cubicBezTo>
                  <a:cubicBezTo>
                    <a:pt x="4640" y="7886"/>
                    <a:pt x="4586" y="7940"/>
                    <a:pt x="4577" y="8029"/>
                  </a:cubicBezTo>
                  <a:cubicBezTo>
                    <a:pt x="4577" y="8109"/>
                    <a:pt x="4640" y="8172"/>
                    <a:pt x="4729" y="8172"/>
                  </a:cubicBezTo>
                  <a:cubicBezTo>
                    <a:pt x="4809" y="8172"/>
                    <a:pt x="4863" y="8118"/>
                    <a:pt x="4872" y="8038"/>
                  </a:cubicBezTo>
                  <a:close/>
                  <a:moveTo>
                    <a:pt x="5389" y="10545"/>
                  </a:moveTo>
                  <a:cubicBezTo>
                    <a:pt x="5309" y="10536"/>
                    <a:pt x="5246" y="10598"/>
                    <a:pt x="5237" y="10688"/>
                  </a:cubicBezTo>
                  <a:cubicBezTo>
                    <a:pt x="5237" y="10768"/>
                    <a:pt x="5300" y="10830"/>
                    <a:pt x="5389" y="10830"/>
                  </a:cubicBezTo>
                  <a:cubicBezTo>
                    <a:pt x="5469" y="10830"/>
                    <a:pt x="5514" y="10777"/>
                    <a:pt x="5532" y="10696"/>
                  </a:cubicBezTo>
                  <a:cubicBezTo>
                    <a:pt x="5523" y="10607"/>
                    <a:pt x="5478" y="10554"/>
                    <a:pt x="5389" y="10545"/>
                  </a:cubicBezTo>
                  <a:close/>
                  <a:moveTo>
                    <a:pt x="4586" y="10027"/>
                  </a:moveTo>
                  <a:cubicBezTo>
                    <a:pt x="4586" y="10117"/>
                    <a:pt x="4631" y="10170"/>
                    <a:pt x="4720" y="10170"/>
                  </a:cubicBezTo>
                  <a:cubicBezTo>
                    <a:pt x="4800" y="10179"/>
                    <a:pt x="4872" y="10108"/>
                    <a:pt x="4863" y="10027"/>
                  </a:cubicBezTo>
                  <a:cubicBezTo>
                    <a:pt x="4863" y="9938"/>
                    <a:pt x="4809" y="9894"/>
                    <a:pt x="4720" y="9885"/>
                  </a:cubicBezTo>
                  <a:cubicBezTo>
                    <a:pt x="4640" y="9894"/>
                    <a:pt x="4586" y="9938"/>
                    <a:pt x="4586" y="10027"/>
                  </a:cubicBezTo>
                  <a:close/>
                  <a:moveTo>
                    <a:pt x="5924" y="5371"/>
                  </a:moveTo>
                  <a:cubicBezTo>
                    <a:pt x="5924" y="5460"/>
                    <a:pt x="5978" y="5513"/>
                    <a:pt x="6067" y="5513"/>
                  </a:cubicBezTo>
                  <a:cubicBezTo>
                    <a:pt x="6147" y="5513"/>
                    <a:pt x="6219" y="5442"/>
                    <a:pt x="6210" y="5362"/>
                  </a:cubicBezTo>
                  <a:cubicBezTo>
                    <a:pt x="6201" y="5273"/>
                    <a:pt x="6147" y="5237"/>
                    <a:pt x="6058" y="5228"/>
                  </a:cubicBezTo>
                  <a:cubicBezTo>
                    <a:pt x="5978" y="5237"/>
                    <a:pt x="5924" y="5290"/>
                    <a:pt x="5924" y="5371"/>
                  </a:cubicBezTo>
                  <a:close/>
                  <a:moveTo>
                    <a:pt x="4729" y="7226"/>
                  </a:moveTo>
                  <a:cubicBezTo>
                    <a:pt x="4648" y="7226"/>
                    <a:pt x="4586" y="7289"/>
                    <a:pt x="4586" y="7369"/>
                  </a:cubicBezTo>
                  <a:cubicBezTo>
                    <a:pt x="4577" y="7458"/>
                    <a:pt x="4648" y="7521"/>
                    <a:pt x="4729" y="7512"/>
                  </a:cubicBezTo>
                  <a:cubicBezTo>
                    <a:pt x="4818" y="7512"/>
                    <a:pt x="4863" y="7458"/>
                    <a:pt x="4872" y="7369"/>
                  </a:cubicBezTo>
                  <a:cubicBezTo>
                    <a:pt x="4863" y="7289"/>
                    <a:pt x="4818" y="7235"/>
                    <a:pt x="4729" y="7226"/>
                  </a:cubicBezTo>
                  <a:close/>
                  <a:moveTo>
                    <a:pt x="6727" y="11892"/>
                  </a:moveTo>
                  <a:cubicBezTo>
                    <a:pt x="6638" y="11892"/>
                    <a:pt x="6584" y="11945"/>
                    <a:pt x="6584" y="12026"/>
                  </a:cubicBezTo>
                  <a:cubicBezTo>
                    <a:pt x="6575" y="12115"/>
                    <a:pt x="6647" y="12177"/>
                    <a:pt x="6736" y="12168"/>
                  </a:cubicBezTo>
                  <a:cubicBezTo>
                    <a:pt x="6816" y="12160"/>
                    <a:pt x="6861" y="12115"/>
                    <a:pt x="6870" y="12044"/>
                  </a:cubicBezTo>
                  <a:cubicBezTo>
                    <a:pt x="6861" y="11945"/>
                    <a:pt x="6798" y="11883"/>
                    <a:pt x="6727" y="11892"/>
                  </a:cubicBezTo>
                  <a:close/>
                  <a:moveTo>
                    <a:pt x="5523" y="6031"/>
                  </a:moveTo>
                  <a:cubicBezTo>
                    <a:pt x="5523" y="5942"/>
                    <a:pt x="5469" y="5897"/>
                    <a:pt x="5389" y="5888"/>
                  </a:cubicBezTo>
                  <a:cubicBezTo>
                    <a:pt x="5300" y="5888"/>
                    <a:pt x="5237" y="5959"/>
                    <a:pt x="5246" y="6040"/>
                  </a:cubicBezTo>
                  <a:cubicBezTo>
                    <a:pt x="5246" y="6129"/>
                    <a:pt x="5300" y="6165"/>
                    <a:pt x="5389" y="6174"/>
                  </a:cubicBezTo>
                  <a:cubicBezTo>
                    <a:pt x="5469" y="6165"/>
                    <a:pt x="5523" y="6120"/>
                    <a:pt x="5523" y="6031"/>
                  </a:cubicBezTo>
                  <a:close/>
                  <a:moveTo>
                    <a:pt x="4729" y="6575"/>
                  </a:moveTo>
                  <a:cubicBezTo>
                    <a:pt x="4640" y="6575"/>
                    <a:pt x="4586" y="6620"/>
                    <a:pt x="4586" y="6709"/>
                  </a:cubicBezTo>
                  <a:cubicBezTo>
                    <a:pt x="4586" y="6798"/>
                    <a:pt x="4640" y="6852"/>
                    <a:pt x="4720" y="6852"/>
                  </a:cubicBezTo>
                  <a:cubicBezTo>
                    <a:pt x="4809" y="6852"/>
                    <a:pt x="4854" y="6798"/>
                    <a:pt x="4872" y="6718"/>
                  </a:cubicBezTo>
                  <a:cubicBezTo>
                    <a:pt x="4863" y="6629"/>
                    <a:pt x="4818" y="6575"/>
                    <a:pt x="4729" y="6575"/>
                  </a:cubicBezTo>
                  <a:close/>
                  <a:moveTo>
                    <a:pt x="5389" y="5237"/>
                  </a:moveTo>
                  <a:cubicBezTo>
                    <a:pt x="5309" y="5228"/>
                    <a:pt x="5246" y="5281"/>
                    <a:pt x="5246" y="5371"/>
                  </a:cubicBezTo>
                  <a:cubicBezTo>
                    <a:pt x="5246" y="5451"/>
                    <a:pt x="5300" y="5504"/>
                    <a:pt x="5380" y="5504"/>
                  </a:cubicBezTo>
                  <a:cubicBezTo>
                    <a:pt x="5460" y="5513"/>
                    <a:pt x="5505" y="5460"/>
                    <a:pt x="5523" y="5371"/>
                  </a:cubicBezTo>
                  <a:cubicBezTo>
                    <a:pt x="5514" y="5299"/>
                    <a:pt x="5469" y="5237"/>
                    <a:pt x="5389" y="5237"/>
                  </a:cubicBezTo>
                  <a:close/>
                  <a:moveTo>
                    <a:pt x="4863" y="10688"/>
                  </a:moveTo>
                  <a:cubicBezTo>
                    <a:pt x="4863" y="10607"/>
                    <a:pt x="4809" y="10554"/>
                    <a:pt x="4738" y="10554"/>
                  </a:cubicBezTo>
                  <a:cubicBezTo>
                    <a:pt x="4648" y="10545"/>
                    <a:pt x="4595" y="10598"/>
                    <a:pt x="4586" y="10679"/>
                  </a:cubicBezTo>
                  <a:cubicBezTo>
                    <a:pt x="4586" y="10768"/>
                    <a:pt x="4640" y="10812"/>
                    <a:pt x="4720" y="10830"/>
                  </a:cubicBezTo>
                  <a:cubicBezTo>
                    <a:pt x="4809" y="10821"/>
                    <a:pt x="4863" y="10777"/>
                    <a:pt x="4863" y="10688"/>
                  </a:cubicBezTo>
                  <a:close/>
                  <a:moveTo>
                    <a:pt x="6584" y="4719"/>
                  </a:moveTo>
                  <a:cubicBezTo>
                    <a:pt x="6593" y="4800"/>
                    <a:pt x="6638" y="4853"/>
                    <a:pt x="6718" y="4853"/>
                  </a:cubicBezTo>
                  <a:cubicBezTo>
                    <a:pt x="6807" y="4853"/>
                    <a:pt x="6861" y="4800"/>
                    <a:pt x="6861" y="4711"/>
                  </a:cubicBezTo>
                  <a:cubicBezTo>
                    <a:pt x="6861" y="4630"/>
                    <a:pt x="6807" y="4586"/>
                    <a:pt x="6718" y="4568"/>
                  </a:cubicBezTo>
                  <a:cubicBezTo>
                    <a:pt x="6638" y="4586"/>
                    <a:pt x="6584" y="4630"/>
                    <a:pt x="6584" y="4719"/>
                  </a:cubicBezTo>
                  <a:close/>
                  <a:moveTo>
                    <a:pt x="4060" y="8547"/>
                  </a:moveTo>
                  <a:cubicBezTo>
                    <a:pt x="3979" y="8555"/>
                    <a:pt x="3935" y="8600"/>
                    <a:pt x="3926" y="8680"/>
                  </a:cubicBezTo>
                  <a:cubicBezTo>
                    <a:pt x="3926" y="8770"/>
                    <a:pt x="3979" y="8823"/>
                    <a:pt x="4060" y="8823"/>
                  </a:cubicBezTo>
                  <a:cubicBezTo>
                    <a:pt x="4149" y="8832"/>
                    <a:pt x="4194" y="8770"/>
                    <a:pt x="4211" y="8689"/>
                  </a:cubicBezTo>
                  <a:cubicBezTo>
                    <a:pt x="4194" y="8600"/>
                    <a:pt x="4149" y="8547"/>
                    <a:pt x="4060" y="8547"/>
                  </a:cubicBezTo>
                  <a:close/>
                  <a:moveTo>
                    <a:pt x="5389" y="11232"/>
                  </a:moveTo>
                  <a:cubicBezTo>
                    <a:pt x="5300" y="11232"/>
                    <a:pt x="5246" y="11285"/>
                    <a:pt x="5246" y="11366"/>
                  </a:cubicBezTo>
                  <a:cubicBezTo>
                    <a:pt x="5237" y="11455"/>
                    <a:pt x="5291" y="11508"/>
                    <a:pt x="5380" y="11508"/>
                  </a:cubicBezTo>
                  <a:cubicBezTo>
                    <a:pt x="5469" y="11517"/>
                    <a:pt x="5514" y="11455"/>
                    <a:pt x="5523" y="11374"/>
                  </a:cubicBezTo>
                  <a:cubicBezTo>
                    <a:pt x="5514" y="11294"/>
                    <a:pt x="5478" y="11232"/>
                    <a:pt x="5389" y="11232"/>
                  </a:cubicBezTo>
                  <a:close/>
                  <a:moveTo>
                    <a:pt x="5924" y="12026"/>
                  </a:moveTo>
                  <a:cubicBezTo>
                    <a:pt x="5924" y="12106"/>
                    <a:pt x="5978" y="12160"/>
                    <a:pt x="6058" y="12168"/>
                  </a:cubicBezTo>
                  <a:cubicBezTo>
                    <a:pt x="6138" y="12177"/>
                    <a:pt x="6201" y="12124"/>
                    <a:pt x="6201" y="12035"/>
                  </a:cubicBezTo>
                  <a:cubicBezTo>
                    <a:pt x="6210" y="11954"/>
                    <a:pt x="6156" y="11901"/>
                    <a:pt x="6067" y="11892"/>
                  </a:cubicBezTo>
                  <a:cubicBezTo>
                    <a:pt x="5987" y="11901"/>
                    <a:pt x="5933" y="11937"/>
                    <a:pt x="5924" y="12026"/>
                  </a:cubicBezTo>
                  <a:close/>
                  <a:moveTo>
                    <a:pt x="4060" y="7895"/>
                  </a:moveTo>
                  <a:cubicBezTo>
                    <a:pt x="3979" y="7895"/>
                    <a:pt x="3926" y="7949"/>
                    <a:pt x="3926" y="8029"/>
                  </a:cubicBezTo>
                  <a:cubicBezTo>
                    <a:pt x="3926" y="8118"/>
                    <a:pt x="3979" y="8172"/>
                    <a:pt x="4069" y="8172"/>
                  </a:cubicBezTo>
                  <a:cubicBezTo>
                    <a:pt x="4158" y="8172"/>
                    <a:pt x="4194" y="8109"/>
                    <a:pt x="4211" y="8029"/>
                  </a:cubicBezTo>
                  <a:cubicBezTo>
                    <a:pt x="4194" y="7940"/>
                    <a:pt x="4149" y="7886"/>
                    <a:pt x="4060" y="7895"/>
                  </a:cubicBezTo>
                  <a:close/>
                  <a:moveTo>
                    <a:pt x="4069" y="9233"/>
                  </a:moveTo>
                  <a:cubicBezTo>
                    <a:pt x="3979" y="9233"/>
                    <a:pt x="3926" y="9287"/>
                    <a:pt x="3926" y="9376"/>
                  </a:cubicBezTo>
                  <a:cubicBezTo>
                    <a:pt x="3926" y="9456"/>
                    <a:pt x="3979" y="9510"/>
                    <a:pt x="4060" y="9510"/>
                  </a:cubicBezTo>
                  <a:cubicBezTo>
                    <a:pt x="4149" y="9510"/>
                    <a:pt x="4194" y="9456"/>
                    <a:pt x="4202" y="9367"/>
                  </a:cubicBezTo>
                  <a:cubicBezTo>
                    <a:pt x="4194" y="9287"/>
                    <a:pt x="4149" y="9233"/>
                    <a:pt x="4069" y="9233"/>
                  </a:cubicBezTo>
                  <a:close/>
                  <a:moveTo>
                    <a:pt x="4202" y="10036"/>
                  </a:moveTo>
                  <a:cubicBezTo>
                    <a:pt x="4202" y="9956"/>
                    <a:pt x="4149" y="9903"/>
                    <a:pt x="4069" y="9894"/>
                  </a:cubicBezTo>
                  <a:cubicBezTo>
                    <a:pt x="3997" y="9885"/>
                    <a:pt x="3926" y="9956"/>
                    <a:pt x="3926" y="10027"/>
                  </a:cubicBezTo>
                  <a:cubicBezTo>
                    <a:pt x="3935" y="10117"/>
                    <a:pt x="3988" y="10152"/>
                    <a:pt x="4069" y="10170"/>
                  </a:cubicBezTo>
                  <a:cubicBezTo>
                    <a:pt x="4140" y="10161"/>
                    <a:pt x="4202" y="10117"/>
                    <a:pt x="4202" y="10036"/>
                  </a:cubicBezTo>
                  <a:close/>
                  <a:moveTo>
                    <a:pt x="6593" y="12686"/>
                  </a:moveTo>
                  <a:cubicBezTo>
                    <a:pt x="6584" y="12766"/>
                    <a:pt x="6638" y="12811"/>
                    <a:pt x="6718" y="12820"/>
                  </a:cubicBezTo>
                  <a:cubicBezTo>
                    <a:pt x="6790" y="12838"/>
                    <a:pt x="6861" y="12766"/>
                    <a:pt x="6861" y="12686"/>
                  </a:cubicBezTo>
                  <a:cubicBezTo>
                    <a:pt x="6861" y="12606"/>
                    <a:pt x="6807" y="12561"/>
                    <a:pt x="6727" y="12552"/>
                  </a:cubicBezTo>
                  <a:cubicBezTo>
                    <a:pt x="6647" y="12561"/>
                    <a:pt x="6593" y="12606"/>
                    <a:pt x="6593" y="12686"/>
                  </a:cubicBezTo>
                  <a:close/>
                  <a:moveTo>
                    <a:pt x="4729" y="5897"/>
                  </a:moveTo>
                  <a:cubicBezTo>
                    <a:pt x="4640" y="5897"/>
                    <a:pt x="4586" y="5951"/>
                    <a:pt x="4586" y="6031"/>
                  </a:cubicBezTo>
                  <a:cubicBezTo>
                    <a:pt x="4586" y="6111"/>
                    <a:pt x="4640" y="6165"/>
                    <a:pt x="4720" y="6165"/>
                  </a:cubicBezTo>
                  <a:cubicBezTo>
                    <a:pt x="4809" y="6165"/>
                    <a:pt x="4854" y="6111"/>
                    <a:pt x="4863" y="6031"/>
                  </a:cubicBezTo>
                  <a:cubicBezTo>
                    <a:pt x="4854" y="5951"/>
                    <a:pt x="4809" y="5897"/>
                    <a:pt x="4729" y="5897"/>
                  </a:cubicBezTo>
                  <a:close/>
                  <a:moveTo>
                    <a:pt x="6076" y="4577"/>
                  </a:moveTo>
                  <a:cubicBezTo>
                    <a:pt x="5996" y="4577"/>
                    <a:pt x="5942" y="4621"/>
                    <a:pt x="5933" y="4702"/>
                  </a:cubicBezTo>
                  <a:cubicBezTo>
                    <a:pt x="5924" y="4773"/>
                    <a:pt x="5996" y="4853"/>
                    <a:pt x="6067" y="4844"/>
                  </a:cubicBezTo>
                  <a:cubicBezTo>
                    <a:pt x="6147" y="4844"/>
                    <a:pt x="6192" y="4791"/>
                    <a:pt x="6201" y="4719"/>
                  </a:cubicBezTo>
                  <a:cubicBezTo>
                    <a:pt x="6192" y="4639"/>
                    <a:pt x="6156" y="4586"/>
                    <a:pt x="6076" y="4577"/>
                  </a:cubicBezTo>
                  <a:close/>
                  <a:moveTo>
                    <a:pt x="3926" y="7369"/>
                  </a:moveTo>
                  <a:cubicBezTo>
                    <a:pt x="3926" y="7458"/>
                    <a:pt x="3988" y="7512"/>
                    <a:pt x="4069" y="7512"/>
                  </a:cubicBezTo>
                  <a:cubicBezTo>
                    <a:pt x="4149" y="7503"/>
                    <a:pt x="4202" y="7449"/>
                    <a:pt x="4202" y="7369"/>
                  </a:cubicBezTo>
                  <a:cubicBezTo>
                    <a:pt x="4202" y="7289"/>
                    <a:pt x="4149" y="7244"/>
                    <a:pt x="4060" y="7235"/>
                  </a:cubicBezTo>
                  <a:cubicBezTo>
                    <a:pt x="3979" y="7244"/>
                    <a:pt x="3926" y="7289"/>
                    <a:pt x="3926" y="7369"/>
                  </a:cubicBezTo>
                  <a:close/>
                  <a:moveTo>
                    <a:pt x="4729" y="11241"/>
                  </a:moveTo>
                  <a:cubicBezTo>
                    <a:pt x="4648" y="11232"/>
                    <a:pt x="4595" y="11285"/>
                    <a:pt x="4586" y="11366"/>
                  </a:cubicBezTo>
                  <a:cubicBezTo>
                    <a:pt x="4586" y="11437"/>
                    <a:pt x="4657" y="11517"/>
                    <a:pt x="4729" y="11508"/>
                  </a:cubicBezTo>
                  <a:cubicBezTo>
                    <a:pt x="4809" y="11499"/>
                    <a:pt x="4854" y="11446"/>
                    <a:pt x="4863" y="11366"/>
                  </a:cubicBezTo>
                  <a:cubicBezTo>
                    <a:pt x="4854" y="11294"/>
                    <a:pt x="4809" y="11241"/>
                    <a:pt x="4729" y="11241"/>
                  </a:cubicBezTo>
                  <a:close/>
                  <a:moveTo>
                    <a:pt x="5246" y="12026"/>
                  </a:moveTo>
                  <a:cubicBezTo>
                    <a:pt x="5246" y="12097"/>
                    <a:pt x="5318" y="12168"/>
                    <a:pt x="5389" y="12168"/>
                  </a:cubicBezTo>
                  <a:cubicBezTo>
                    <a:pt x="5469" y="12160"/>
                    <a:pt x="5514" y="12106"/>
                    <a:pt x="5514" y="12026"/>
                  </a:cubicBezTo>
                  <a:cubicBezTo>
                    <a:pt x="5523" y="11945"/>
                    <a:pt x="5469" y="11901"/>
                    <a:pt x="5389" y="11892"/>
                  </a:cubicBezTo>
                  <a:cubicBezTo>
                    <a:pt x="5318" y="11892"/>
                    <a:pt x="5246" y="11954"/>
                    <a:pt x="5246" y="12026"/>
                  </a:cubicBezTo>
                  <a:close/>
                  <a:moveTo>
                    <a:pt x="4060" y="6584"/>
                  </a:moveTo>
                  <a:cubicBezTo>
                    <a:pt x="3988" y="6584"/>
                    <a:pt x="3935" y="6629"/>
                    <a:pt x="3935" y="6709"/>
                  </a:cubicBezTo>
                  <a:cubicBezTo>
                    <a:pt x="3935" y="6789"/>
                    <a:pt x="3979" y="6843"/>
                    <a:pt x="4069" y="6843"/>
                  </a:cubicBezTo>
                  <a:cubicBezTo>
                    <a:pt x="4149" y="6843"/>
                    <a:pt x="4194" y="6789"/>
                    <a:pt x="4202" y="6709"/>
                  </a:cubicBezTo>
                  <a:cubicBezTo>
                    <a:pt x="4185" y="6629"/>
                    <a:pt x="4140" y="6575"/>
                    <a:pt x="4060" y="6584"/>
                  </a:cubicBezTo>
                  <a:close/>
                  <a:moveTo>
                    <a:pt x="4729" y="5246"/>
                  </a:moveTo>
                  <a:cubicBezTo>
                    <a:pt x="4648" y="5237"/>
                    <a:pt x="4595" y="5290"/>
                    <a:pt x="4595" y="5371"/>
                  </a:cubicBezTo>
                  <a:cubicBezTo>
                    <a:pt x="4595" y="5442"/>
                    <a:pt x="4640" y="5496"/>
                    <a:pt x="4720" y="5504"/>
                  </a:cubicBezTo>
                  <a:cubicBezTo>
                    <a:pt x="4800" y="5504"/>
                    <a:pt x="4845" y="5451"/>
                    <a:pt x="4854" y="5371"/>
                  </a:cubicBezTo>
                  <a:cubicBezTo>
                    <a:pt x="4845" y="5299"/>
                    <a:pt x="4809" y="5246"/>
                    <a:pt x="4729" y="5246"/>
                  </a:cubicBezTo>
                  <a:close/>
                  <a:moveTo>
                    <a:pt x="6067" y="12561"/>
                  </a:moveTo>
                  <a:cubicBezTo>
                    <a:pt x="5987" y="12561"/>
                    <a:pt x="5933" y="12615"/>
                    <a:pt x="5933" y="12695"/>
                  </a:cubicBezTo>
                  <a:cubicBezTo>
                    <a:pt x="5942" y="12775"/>
                    <a:pt x="5996" y="12820"/>
                    <a:pt x="6076" y="12820"/>
                  </a:cubicBezTo>
                  <a:cubicBezTo>
                    <a:pt x="6147" y="12811"/>
                    <a:pt x="6192" y="12757"/>
                    <a:pt x="6201" y="12686"/>
                  </a:cubicBezTo>
                  <a:cubicBezTo>
                    <a:pt x="6183" y="12606"/>
                    <a:pt x="6147" y="12561"/>
                    <a:pt x="6067" y="12561"/>
                  </a:cubicBezTo>
                  <a:close/>
                  <a:moveTo>
                    <a:pt x="4069" y="10563"/>
                  </a:moveTo>
                  <a:cubicBezTo>
                    <a:pt x="3988" y="10554"/>
                    <a:pt x="3935" y="10607"/>
                    <a:pt x="3935" y="10688"/>
                  </a:cubicBezTo>
                  <a:cubicBezTo>
                    <a:pt x="3935" y="10768"/>
                    <a:pt x="3988" y="10821"/>
                    <a:pt x="4078" y="10821"/>
                  </a:cubicBezTo>
                  <a:cubicBezTo>
                    <a:pt x="4149" y="10812"/>
                    <a:pt x="4194" y="10759"/>
                    <a:pt x="4194" y="10688"/>
                  </a:cubicBezTo>
                  <a:cubicBezTo>
                    <a:pt x="4185" y="10607"/>
                    <a:pt x="4149" y="10563"/>
                    <a:pt x="4069" y="10563"/>
                  </a:cubicBezTo>
                  <a:close/>
                  <a:moveTo>
                    <a:pt x="6593" y="4024"/>
                  </a:moveTo>
                  <a:cubicBezTo>
                    <a:pt x="6593" y="4113"/>
                    <a:pt x="6647" y="4157"/>
                    <a:pt x="6727" y="4157"/>
                  </a:cubicBezTo>
                  <a:cubicBezTo>
                    <a:pt x="6807" y="4157"/>
                    <a:pt x="6861" y="4104"/>
                    <a:pt x="6852" y="4024"/>
                  </a:cubicBezTo>
                  <a:cubicBezTo>
                    <a:pt x="6852" y="3943"/>
                    <a:pt x="6798" y="3908"/>
                    <a:pt x="6727" y="3899"/>
                  </a:cubicBezTo>
                  <a:cubicBezTo>
                    <a:pt x="6647" y="3908"/>
                    <a:pt x="6593" y="3952"/>
                    <a:pt x="6593" y="4024"/>
                  </a:cubicBezTo>
                  <a:close/>
                  <a:moveTo>
                    <a:pt x="5389" y="4586"/>
                  </a:moveTo>
                  <a:cubicBezTo>
                    <a:pt x="5309" y="4577"/>
                    <a:pt x="5255" y="4630"/>
                    <a:pt x="5255" y="4711"/>
                  </a:cubicBezTo>
                  <a:cubicBezTo>
                    <a:pt x="5255" y="4782"/>
                    <a:pt x="5300" y="4835"/>
                    <a:pt x="5371" y="4844"/>
                  </a:cubicBezTo>
                  <a:cubicBezTo>
                    <a:pt x="5460" y="4844"/>
                    <a:pt x="5505" y="4800"/>
                    <a:pt x="5514" y="4711"/>
                  </a:cubicBezTo>
                  <a:cubicBezTo>
                    <a:pt x="5505" y="4639"/>
                    <a:pt x="5469" y="4586"/>
                    <a:pt x="5389" y="4586"/>
                  </a:cubicBezTo>
                  <a:close/>
                  <a:moveTo>
                    <a:pt x="3417" y="8555"/>
                  </a:moveTo>
                  <a:cubicBezTo>
                    <a:pt x="3337" y="8555"/>
                    <a:pt x="3284" y="8600"/>
                    <a:pt x="3275" y="8689"/>
                  </a:cubicBezTo>
                  <a:cubicBezTo>
                    <a:pt x="3275" y="8761"/>
                    <a:pt x="3319" y="8814"/>
                    <a:pt x="3400" y="8814"/>
                  </a:cubicBezTo>
                  <a:cubicBezTo>
                    <a:pt x="3480" y="8823"/>
                    <a:pt x="3524" y="8770"/>
                    <a:pt x="3542" y="8689"/>
                  </a:cubicBezTo>
                  <a:cubicBezTo>
                    <a:pt x="3533" y="8618"/>
                    <a:pt x="3489" y="8564"/>
                    <a:pt x="3417" y="8555"/>
                  </a:cubicBezTo>
                  <a:close/>
                  <a:moveTo>
                    <a:pt x="3400" y="8154"/>
                  </a:moveTo>
                  <a:cubicBezTo>
                    <a:pt x="3471" y="8163"/>
                    <a:pt x="3524" y="8118"/>
                    <a:pt x="3533" y="8038"/>
                  </a:cubicBezTo>
                  <a:cubicBezTo>
                    <a:pt x="3533" y="7958"/>
                    <a:pt x="3498" y="7913"/>
                    <a:pt x="3417" y="7904"/>
                  </a:cubicBezTo>
                  <a:cubicBezTo>
                    <a:pt x="3337" y="7904"/>
                    <a:pt x="3292" y="7940"/>
                    <a:pt x="3284" y="8020"/>
                  </a:cubicBezTo>
                  <a:cubicBezTo>
                    <a:pt x="3284" y="8100"/>
                    <a:pt x="3319" y="8145"/>
                    <a:pt x="3400" y="8154"/>
                  </a:cubicBezTo>
                  <a:close/>
                  <a:moveTo>
                    <a:pt x="4069" y="5906"/>
                  </a:moveTo>
                  <a:cubicBezTo>
                    <a:pt x="3988" y="5906"/>
                    <a:pt x="3944" y="5951"/>
                    <a:pt x="3944" y="6031"/>
                  </a:cubicBezTo>
                  <a:cubicBezTo>
                    <a:pt x="3944" y="6111"/>
                    <a:pt x="3988" y="6156"/>
                    <a:pt x="4069" y="6156"/>
                  </a:cubicBezTo>
                  <a:cubicBezTo>
                    <a:pt x="4149" y="6156"/>
                    <a:pt x="4185" y="6111"/>
                    <a:pt x="4194" y="6031"/>
                  </a:cubicBezTo>
                  <a:cubicBezTo>
                    <a:pt x="4185" y="5951"/>
                    <a:pt x="4149" y="5906"/>
                    <a:pt x="4069" y="5906"/>
                  </a:cubicBezTo>
                  <a:close/>
                  <a:moveTo>
                    <a:pt x="3533" y="9376"/>
                  </a:moveTo>
                  <a:cubicBezTo>
                    <a:pt x="3533" y="9296"/>
                    <a:pt x="3489" y="9251"/>
                    <a:pt x="3408" y="9251"/>
                  </a:cubicBezTo>
                  <a:cubicBezTo>
                    <a:pt x="3328" y="9242"/>
                    <a:pt x="3284" y="9287"/>
                    <a:pt x="3284" y="9367"/>
                  </a:cubicBezTo>
                  <a:cubicBezTo>
                    <a:pt x="3284" y="9448"/>
                    <a:pt x="3328" y="9492"/>
                    <a:pt x="3408" y="9501"/>
                  </a:cubicBezTo>
                  <a:cubicBezTo>
                    <a:pt x="3489" y="9492"/>
                    <a:pt x="3533" y="9448"/>
                    <a:pt x="3533" y="9376"/>
                  </a:cubicBezTo>
                  <a:close/>
                  <a:moveTo>
                    <a:pt x="4854" y="12035"/>
                  </a:moveTo>
                  <a:cubicBezTo>
                    <a:pt x="4854" y="11954"/>
                    <a:pt x="4809" y="11910"/>
                    <a:pt x="4729" y="11910"/>
                  </a:cubicBezTo>
                  <a:cubicBezTo>
                    <a:pt x="4648" y="11901"/>
                    <a:pt x="4604" y="11945"/>
                    <a:pt x="4604" y="12026"/>
                  </a:cubicBezTo>
                  <a:cubicBezTo>
                    <a:pt x="4595" y="12106"/>
                    <a:pt x="4648" y="12151"/>
                    <a:pt x="4729" y="12160"/>
                  </a:cubicBezTo>
                  <a:cubicBezTo>
                    <a:pt x="4800" y="12151"/>
                    <a:pt x="4845" y="12115"/>
                    <a:pt x="4854" y="12035"/>
                  </a:cubicBezTo>
                  <a:close/>
                  <a:moveTo>
                    <a:pt x="6067" y="3908"/>
                  </a:moveTo>
                  <a:cubicBezTo>
                    <a:pt x="5987" y="3908"/>
                    <a:pt x="5942" y="3952"/>
                    <a:pt x="5942" y="4024"/>
                  </a:cubicBezTo>
                  <a:cubicBezTo>
                    <a:pt x="5942" y="4104"/>
                    <a:pt x="5987" y="4157"/>
                    <a:pt x="6067" y="4157"/>
                  </a:cubicBezTo>
                  <a:cubicBezTo>
                    <a:pt x="6138" y="4157"/>
                    <a:pt x="6183" y="4113"/>
                    <a:pt x="6192" y="4033"/>
                  </a:cubicBezTo>
                  <a:cubicBezTo>
                    <a:pt x="6192" y="3952"/>
                    <a:pt x="6147" y="3908"/>
                    <a:pt x="6067" y="3908"/>
                  </a:cubicBezTo>
                  <a:close/>
                  <a:moveTo>
                    <a:pt x="3284" y="7369"/>
                  </a:moveTo>
                  <a:cubicBezTo>
                    <a:pt x="3284" y="7449"/>
                    <a:pt x="3328" y="7494"/>
                    <a:pt x="3408" y="7494"/>
                  </a:cubicBezTo>
                  <a:cubicBezTo>
                    <a:pt x="3480" y="7494"/>
                    <a:pt x="3533" y="7458"/>
                    <a:pt x="3533" y="7378"/>
                  </a:cubicBezTo>
                  <a:cubicBezTo>
                    <a:pt x="3533" y="7298"/>
                    <a:pt x="3489" y="7253"/>
                    <a:pt x="3408" y="7244"/>
                  </a:cubicBezTo>
                  <a:cubicBezTo>
                    <a:pt x="3328" y="7253"/>
                    <a:pt x="3284" y="7289"/>
                    <a:pt x="3284" y="7369"/>
                  </a:cubicBezTo>
                  <a:close/>
                  <a:moveTo>
                    <a:pt x="5264" y="12686"/>
                  </a:moveTo>
                  <a:cubicBezTo>
                    <a:pt x="5264" y="12757"/>
                    <a:pt x="5300" y="12802"/>
                    <a:pt x="5371" y="12811"/>
                  </a:cubicBezTo>
                  <a:cubicBezTo>
                    <a:pt x="5451" y="12820"/>
                    <a:pt x="5505" y="12775"/>
                    <a:pt x="5505" y="12695"/>
                  </a:cubicBezTo>
                  <a:cubicBezTo>
                    <a:pt x="5514" y="12615"/>
                    <a:pt x="5469" y="12570"/>
                    <a:pt x="5380" y="12561"/>
                  </a:cubicBezTo>
                  <a:cubicBezTo>
                    <a:pt x="5309" y="12570"/>
                    <a:pt x="5264" y="12606"/>
                    <a:pt x="5264" y="12686"/>
                  </a:cubicBezTo>
                  <a:close/>
                  <a:moveTo>
                    <a:pt x="3400" y="9911"/>
                  </a:moveTo>
                  <a:cubicBezTo>
                    <a:pt x="3328" y="9911"/>
                    <a:pt x="3284" y="9956"/>
                    <a:pt x="3284" y="10027"/>
                  </a:cubicBezTo>
                  <a:cubicBezTo>
                    <a:pt x="3284" y="10108"/>
                    <a:pt x="3328" y="10152"/>
                    <a:pt x="3408" y="10152"/>
                  </a:cubicBezTo>
                  <a:cubicBezTo>
                    <a:pt x="3489" y="10152"/>
                    <a:pt x="3524" y="10108"/>
                    <a:pt x="3533" y="10027"/>
                  </a:cubicBezTo>
                  <a:cubicBezTo>
                    <a:pt x="3524" y="9947"/>
                    <a:pt x="3480" y="9903"/>
                    <a:pt x="3400" y="9911"/>
                  </a:cubicBezTo>
                  <a:close/>
                  <a:moveTo>
                    <a:pt x="4060" y="11250"/>
                  </a:moveTo>
                  <a:cubicBezTo>
                    <a:pt x="3988" y="11250"/>
                    <a:pt x="3944" y="11294"/>
                    <a:pt x="3944" y="11366"/>
                  </a:cubicBezTo>
                  <a:cubicBezTo>
                    <a:pt x="3944" y="11446"/>
                    <a:pt x="3988" y="11490"/>
                    <a:pt x="4069" y="11490"/>
                  </a:cubicBezTo>
                  <a:cubicBezTo>
                    <a:pt x="4149" y="11490"/>
                    <a:pt x="4185" y="11446"/>
                    <a:pt x="4194" y="11366"/>
                  </a:cubicBezTo>
                  <a:cubicBezTo>
                    <a:pt x="4185" y="11294"/>
                    <a:pt x="4140" y="11250"/>
                    <a:pt x="4060" y="11250"/>
                  </a:cubicBezTo>
                  <a:close/>
                  <a:moveTo>
                    <a:pt x="6602" y="13346"/>
                  </a:moveTo>
                  <a:cubicBezTo>
                    <a:pt x="6602" y="13417"/>
                    <a:pt x="6638" y="13462"/>
                    <a:pt x="6718" y="13471"/>
                  </a:cubicBezTo>
                  <a:cubicBezTo>
                    <a:pt x="6790" y="13471"/>
                    <a:pt x="6843" y="13435"/>
                    <a:pt x="6843" y="13355"/>
                  </a:cubicBezTo>
                  <a:cubicBezTo>
                    <a:pt x="6852" y="13275"/>
                    <a:pt x="6807" y="13230"/>
                    <a:pt x="6727" y="13221"/>
                  </a:cubicBezTo>
                  <a:cubicBezTo>
                    <a:pt x="6647" y="13230"/>
                    <a:pt x="6602" y="13266"/>
                    <a:pt x="6602" y="13346"/>
                  </a:cubicBezTo>
                  <a:close/>
                  <a:moveTo>
                    <a:pt x="5264" y="4033"/>
                  </a:moveTo>
                  <a:cubicBezTo>
                    <a:pt x="5264" y="4104"/>
                    <a:pt x="5309" y="4148"/>
                    <a:pt x="5380" y="4148"/>
                  </a:cubicBezTo>
                  <a:cubicBezTo>
                    <a:pt x="5460" y="4148"/>
                    <a:pt x="5505" y="4104"/>
                    <a:pt x="5505" y="4024"/>
                  </a:cubicBezTo>
                  <a:cubicBezTo>
                    <a:pt x="5496" y="3943"/>
                    <a:pt x="5451" y="3917"/>
                    <a:pt x="5380" y="3908"/>
                  </a:cubicBezTo>
                  <a:cubicBezTo>
                    <a:pt x="5309" y="3917"/>
                    <a:pt x="5264" y="3961"/>
                    <a:pt x="5264" y="4033"/>
                  </a:cubicBezTo>
                  <a:close/>
                  <a:moveTo>
                    <a:pt x="3524" y="6031"/>
                  </a:moveTo>
                  <a:cubicBezTo>
                    <a:pt x="3524" y="5959"/>
                    <a:pt x="3489" y="5915"/>
                    <a:pt x="3408" y="5915"/>
                  </a:cubicBezTo>
                  <a:cubicBezTo>
                    <a:pt x="3328" y="5906"/>
                    <a:pt x="3284" y="5959"/>
                    <a:pt x="3292" y="6040"/>
                  </a:cubicBezTo>
                  <a:cubicBezTo>
                    <a:pt x="3292" y="6111"/>
                    <a:pt x="3337" y="6147"/>
                    <a:pt x="3408" y="6147"/>
                  </a:cubicBezTo>
                  <a:cubicBezTo>
                    <a:pt x="3480" y="6147"/>
                    <a:pt x="3524" y="6102"/>
                    <a:pt x="3524" y="6031"/>
                  </a:cubicBezTo>
                  <a:close/>
                  <a:moveTo>
                    <a:pt x="4060" y="11910"/>
                  </a:moveTo>
                  <a:cubicBezTo>
                    <a:pt x="3988" y="11910"/>
                    <a:pt x="3944" y="11954"/>
                    <a:pt x="3944" y="12026"/>
                  </a:cubicBezTo>
                  <a:cubicBezTo>
                    <a:pt x="3944" y="12106"/>
                    <a:pt x="3997" y="12151"/>
                    <a:pt x="4078" y="12151"/>
                  </a:cubicBezTo>
                  <a:cubicBezTo>
                    <a:pt x="4149" y="12142"/>
                    <a:pt x="4185" y="12097"/>
                    <a:pt x="4185" y="12026"/>
                  </a:cubicBezTo>
                  <a:cubicBezTo>
                    <a:pt x="4176" y="11954"/>
                    <a:pt x="4140" y="11910"/>
                    <a:pt x="4060" y="11910"/>
                  </a:cubicBezTo>
                  <a:close/>
                  <a:moveTo>
                    <a:pt x="6727" y="3256"/>
                  </a:moveTo>
                  <a:cubicBezTo>
                    <a:pt x="6647" y="3256"/>
                    <a:pt x="6602" y="3292"/>
                    <a:pt x="6602" y="3372"/>
                  </a:cubicBezTo>
                  <a:cubicBezTo>
                    <a:pt x="6602" y="3453"/>
                    <a:pt x="6656" y="3497"/>
                    <a:pt x="6736" y="3488"/>
                  </a:cubicBezTo>
                  <a:cubicBezTo>
                    <a:pt x="6807" y="3488"/>
                    <a:pt x="6843" y="3444"/>
                    <a:pt x="6843" y="3363"/>
                  </a:cubicBezTo>
                  <a:cubicBezTo>
                    <a:pt x="6834" y="3292"/>
                    <a:pt x="6798" y="3247"/>
                    <a:pt x="6727" y="3256"/>
                  </a:cubicBezTo>
                  <a:close/>
                  <a:moveTo>
                    <a:pt x="4729" y="12570"/>
                  </a:moveTo>
                  <a:cubicBezTo>
                    <a:pt x="4657" y="12570"/>
                    <a:pt x="4604" y="12606"/>
                    <a:pt x="4604" y="12686"/>
                  </a:cubicBezTo>
                  <a:cubicBezTo>
                    <a:pt x="4604" y="12766"/>
                    <a:pt x="4648" y="12802"/>
                    <a:pt x="4720" y="12811"/>
                  </a:cubicBezTo>
                  <a:cubicBezTo>
                    <a:pt x="4800" y="12811"/>
                    <a:pt x="4836" y="12766"/>
                    <a:pt x="4845" y="12686"/>
                  </a:cubicBezTo>
                  <a:cubicBezTo>
                    <a:pt x="4845" y="12623"/>
                    <a:pt x="4809" y="12570"/>
                    <a:pt x="4729" y="12570"/>
                  </a:cubicBezTo>
                  <a:close/>
                  <a:moveTo>
                    <a:pt x="3284" y="10688"/>
                  </a:moveTo>
                  <a:cubicBezTo>
                    <a:pt x="3284" y="10768"/>
                    <a:pt x="3328" y="10812"/>
                    <a:pt x="3408" y="10812"/>
                  </a:cubicBezTo>
                  <a:cubicBezTo>
                    <a:pt x="3489" y="10812"/>
                    <a:pt x="3524" y="10768"/>
                    <a:pt x="3524" y="10688"/>
                  </a:cubicBezTo>
                  <a:cubicBezTo>
                    <a:pt x="3533" y="10607"/>
                    <a:pt x="3480" y="10572"/>
                    <a:pt x="3408" y="10563"/>
                  </a:cubicBezTo>
                  <a:cubicBezTo>
                    <a:pt x="3328" y="10572"/>
                    <a:pt x="3284" y="10607"/>
                    <a:pt x="3284" y="10688"/>
                  </a:cubicBezTo>
                  <a:close/>
                  <a:moveTo>
                    <a:pt x="4069" y="5255"/>
                  </a:moveTo>
                  <a:cubicBezTo>
                    <a:pt x="3988" y="5255"/>
                    <a:pt x="3944" y="5299"/>
                    <a:pt x="3944" y="5380"/>
                  </a:cubicBezTo>
                  <a:cubicBezTo>
                    <a:pt x="3944" y="5451"/>
                    <a:pt x="3988" y="5496"/>
                    <a:pt x="4069" y="5496"/>
                  </a:cubicBezTo>
                  <a:cubicBezTo>
                    <a:pt x="4149" y="5496"/>
                    <a:pt x="4185" y="5442"/>
                    <a:pt x="4185" y="5371"/>
                  </a:cubicBezTo>
                  <a:cubicBezTo>
                    <a:pt x="4185" y="5290"/>
                    <a:pt x="4140" y="5255"/>
                    <a:pt x="4069" y="5255"/>
                  </a:cubicBezTo>
                  <a:close/>
                  <a:moveTo>
                    <a:pt x="4604" y="4702"/>
                  </a:moveTo>
                  <a:cubicBezTo>
                    <a:pt x="4595" y="4782"/>
                    <a:pt x="4640" y="4826"/>
                    <a:pt x="4720" y="4835"/>
                  </a:cubicBezTo>
                  <a:cubicBezTo>
                    <a:pt x="4800" y="4835"/>
                    <a:pt x="4845" y="4791"/>
                    <a:pt x="4845" y="4711"/>
                  </a:cubicBezTo>
                  <a:cubicBezTo>
                    <a:pt x="4845" y="4639"/>
                    <a:pt x="4800" y="4595"/>
                    <a:pt x="4729" y="4595"/>
                  </a:cubicBezTo>
                  <a:cubicBezTo>
                    <a:pt x="4657" y="4595"/>
                    <a:pt x="4613" y="4630"/>
                    <a:pt x="4604" y="4702"/>
                  </a:cubicBezTo>
                  <a:close/>
                  <a:moveTo>
                    <a:pt x="5942" y="13337"/>
                  </a:moveTo>
                  <a:cubicBezTo>
                    <a:pt x="5942" y="13417"/>
                    <a:pt x="5978" y="13462"/>
                    <a:pt x="6058" y="13471"/>
                  </a:cubicBezTo>
                  <a:cubicBezTo>
                    <a:pt x="6138" y="13471"/>
                    <a:pt x="6183" y="13426"/>
                    <a:pt x="6183" y="13346"/>
                  </a:cubicBezTo>
                  <a:cubicBezTo>
                    <a:pt x="6183" y="13275"/>
                    <a:pt x="6147" y="13230"/>
                    <a:pt x="6067" y="13221"/>
                  </a:cubicBezTo>
                  <a:cubicBezTo>
                    <a:pt x="5996" y="13230"/>
                    <a:pt x="5951" y="13257"/>
                    <a:pt x="5942" y="13337"/>
                  </a:cubicBezTo>
                  <a:close/>
                  <a:moveTo>
                    <a:pt x="3408" y="6593"/>
                  </a:moveTo>
                  <a:cubicBezTo>
                    <a:pt x="3328" y="6593"/>
                    <a:pt x="3284" y="6637"/>
                    <a:pt x="3284" y="6718"/>
                  </a:cubicBezTo>
                  <a:cubicBezTo>
                    <a:pt x="3292" y="6789"/>
                    <a:pt x="3328" y="6834"/>
                    <a:pt x="3408" y="6834"/>
                  </a:cubicBezTo>
                  <a:cubicBezTo>
                    <a:pt x="3489" y="6834"/>
                    <a:pt x="3524" y="6789"/>
                    <a:pt x="3533" y="6709"/>
                  </a:cubicBezTo>
                  <a:cubicBezTo>
                    <a:pt x="3524" y="6637"/>
                    <a:pt x="3480" y="6593"/>
                    <a:pt x="3408" y="6593"/>
                  </a:cubicBezTo>
                  <a:close/>
                  <a:moveTo>
                    <a:pt x="2722" y="7913"/>
                  </a:moveTo>
                  <a:cubicBezTo>
                    <a:pt x="2650" y="7913"/>
                    <a:pt x="2606" y="7958"/>
                    <a:pt x="2606" y="8029"/>
                  </a:cubicBezTo>
                  <a:cubicBezTo>
                    <a:pt x="2606" y="8100"/>
                    <a:pt x="2650" y="8145"/>
                    <a:pt x="2722" y="8145"/>
                  </a:cubicBezTo>
                  <a:cubicBezTo>
                    <a:pt x="2802" y="8145"/>
                    <a:pt x="2838" y="8100"/>
                    <a:pt x="2846" y="8029"/>
                  </a:cubicBezTo>
                  <a:cubicBezTo>
                    <a:pt x="2838" y="7958"/>
                    <a:pt x="2802" y="7913"/>
                    <a:pt x="2722" y="7913"/>
                  </a:cubicBezTo>
                  <a:close/>
                  <a:moveTo>
                    <a:pt x="2606" y="8680"/>
                  </a:moveTo>
                  <a:cubicBezTo>
                    <a:pt x="2606" y="8761"/>
                    <a:pt x="2650" y="8805"/>
                    <a:pt x="2722" y="8805"/>
                  </a:cubicBezTo>
                  <a:cubicBezTo>
                    <a:pt x="2793" y="8805"/>
                    <a:pt x="2838" y="8770"/>
                    <a:pt x="2846" y="8689"/>
                  </a:cubicBezTo>
                  <a:cubicBezTo>
                    <a:pt x="2846" y="8618"/>
                    <a:pt x="2802" y="8582"/>
                    <a:pt x="2730" y="8573"/>
                  </a:cubicBezTo>
                  <a:cubicBezTo>
                    <a:pt x="2659" y="8573"/>
                    <a:pt x="2615" y="8609"/>
                    <a:pt x="2606" y="8680"/>
                  </a:cubicBezTo>
                  <a:close/>
                  <a:moveTo>
                    <a:pt x="2838" y="10027"/>
                  </a:moveTo>
                  <a:cubicBezTo>
                    <a:pt x="2838" y="9956"/>
                    <a:pt x="2802" y="9920"/>
                    <a:pt x="2730" y="9911"/>
                  </a:cubicBezTo>
                  <a:cubicBezTo>
                    <a:pt x="2659" y="9911"/>
                    <a:pt x="2615" y="9956"/>
                    <a:pt x="2606" y="10027"/>
                  </a:cubicBezTo>
                  <a:cubicBezTo>
                    <a:pt x="2606" y="10099"/>
                    <a:pt x="2650" y="10134"/>
                    <a:pt x="2722" y="10152"/>
                  </a:cubicBezTo>
                  <a:cubicBezTo>
                    <a:pt x="2793" y="10143"/>
                    <a:pt x="2838" y="10099"/>
                    <a:pt x="2838" y="10027"/>
                  </a:cubicBezTo>
                  <a:close/>
                  <a:moveTo>
                    <a:pt x="4720" y="3917"/>
                  </a:moveTo>
                  <a:cubicBezTo>
                    <a:pt x="4657" y="3917"/>
                    <a:pt x="4613" y="3961"/>
                    <a:pt x="4613" y="4024"/>
                  </a:cubicBezTo>
                  <a:cubicBezTo>
                    <a:pt x="4604" y="4095"/>
                    <a:pt x="4648" y="4148"/>
                    <a:pt x="4720" y="4148"/>
                  </a:cubicBezTo>
                  <a:cubicBezTo>
                    <a:pt x="4800" y="4148"/>
                    <a:pt x="4836" y="4104"/>
                    <a:pt x="4845" y="4033"/>
                  </a:cubicBezTo>
                  <a:cubicBezTo>
                    <a:pt x="4836" y="3961"/>
                    <a:pt x="4791" y="3917"/>
                    <a:pt x="4720" y="3917"/>
                  </a:cubicBezTo>
                  <a:close/>
                  <a:moveTo>
                    <a:pt x="2838" y="7360"/>
                  </a:moveTo>
                  <a:cubicBezTo>
                    <a:pt x="2838" y="7298"/>
                    <a:pt x="2793" y="7253"/>
                    <a:pt x="2730" y="7253"/>
                  </a:cubicBezTo>
                  <a:cubicBezTo>
                    <a:pt x="2650" y="7253"/>
                    <a:pt x="2606" y="7298"/>
                    <a:pt x="2606" y="7369"/>
                  </a:cubicBezTo>
                  <a:cubicBezTo>
                    <a:pt x="2615" y="7449"/>
                    <a:pt x="2659" y="7485"/>
                    <a:pt x="2730" y="7494"/>
                  </a:cubicBezTo>
                  <a:cubicBezTo>
                    <a:pt x="2802" y="7476"/>
                    <a:pt x="2846" y="7440"/>
                    <a:pt x="2838" y="7360"/>
                  </a:cubicBezTo>
                  <a:close/>
                  <a:moveTo>
                    <a:pt x="3382" y="11259"/>
                  </a:moveTo>
                  <a:cubicBezTo>
                    <a:pt x="3310" y="11259"/>
                    <a:pt x="3275" y="11294"/>
                    <a:pt x="3266" y="11366"/>
                  </a:cubicBezTo>
                  <a:cubicBezTo>
                    <a:pt x="3266" y="11437"/>
                    <a:pt x="3310" y="11482"/>
                    <a:pt x="3382" y="11490"/>
                  </a:cubicBezTo>
                  <a:cubicBezTo>
                    <a:pt x="3453" y="11490"/>
                    <a:pt x="3489" y="11446"/>
                    <a:pt x="3507" y="11366"/>
                  </a:cubicBezTo>
                  <a:cubicBezTo>
                    <a:pt x="3489" y="11303"/>
                    <a:pt x="3453" y="11250"/>
                    <a:pt x="3382" y="11259"/>
                  </a:cubicBezTo>
                  <a:close/>
                  <a:moveTo>
                    <a:pt x="6843" y="14033"/>
                  </a:moveTo>
                  <a:cubicBezTo>
                    <a:pt x="6843" y="13953"/>
                    <a:pt x="6798" y="13908"/>
                    <a:pt x="6718" y="13917"/>
                  </a:cubicBezTo>
                  <a:cubicBezTo>
                    <a:pt x="6656" y="13917"/>
                    <a:pt x="6611" y="13962"/>
                    <a:pt x="6611" y="14024"/>
                  </a:cubicBezTo>
                  <a:cubicBezTo>
                    <a:pt x="6602" y="14095"/>
                    <a:pt x="6656" y="14140"/>
                    <a:pt x="6727" y="14149"/>
                  </a:cubicBezTo>
                  <a:cubicBezTo>
                    <a:pt x="6790" y="14140"/>
                    <a:pt x="6843" y="14104"/>
                    <a:pt x="6843" y="14033"/>
                  </a:cubicBezTo>
                  <a:close/>
                  <a:moveTo>
                    <a:pt x="2739" y="6602"/>
                  </a:moveTo>
                  <a:cubicBezTo>
                    <a:pt x="2659" y="6593"/>
                    <a:pt x="2615" y="6637"/>
                    <a:pt x="2615" y="6709"/>
                  </a:cubicBezTo>
                  <a:cubicBezTo>
                    <a:pt x="2606" y="6771"/>
                    <a:pt x="2650" y="6816"/>
                    <a:pt x="2713" y="6825"/>
                  </a:cubicBezTo>
                  <a:cubicBezTo>
                    <a:pt x="2784" y="6834"/>
                    <a:pt x="2829" y="6789"/>
                    <a:pt x="2838" y="6718"/>
                  </a:cubicBezTo>
                  <a:cubicBezTo>
                    <a:pt x="2838" y="6655"/>
                    <a:pt x="2802" y="6602"/>
                    <a:pt x="2739" y="6602"/>
                  </a:cubicBezTo>
                  <a:close/>
                  <a:moveTo>
                    <a:pt x="2730" y="9251"/>
                  </a:moveTo>
                  <a:cubicBezTo>
                    <a:pt x="2650" y="9251"/>
                    <a:pt x="2606" y="9296"/>
                    <a:pt x="2606" y="9367"/>
                  </a:cubicBezTo>
                  <a:cubicBezTo>
                    <a:pt x="2606" y="9439"/>
                    <a:pt x="2650" y="9483"/>
                    <a:pt x="2722" y="9492"/>
                  </a:cubicBezTo>
                  <a:cubicBezTo>
                    <a:pt x="2793" y="9492"/>
                    <a:pt x="2838" y="9448"/>
                    <a:pt x="2846" y="9376"/>
                  </a:cubicBezTo>
                  <a:cubicBezTo>
                    <a:pt x="2838" y="9305"/>
                    <a:pt x="2802" y="9251"/>
                    <a:pt x="2730" y="9251"/>
                  </a:cubicBezTo>
                  <a:close/>
                  <a:moveTo>
                    <a:pt x="5264" y="13346"/>
                  </a:moveTo>
                  <a:cubicBezTo>
                    <a:pt x="5264" y="13426"/>
                    <a:pt x="5309" y="13462"/>
                    <a:pt x="5389" y="13462"/>
                  </a:cubicBezTo>
                  <a:cubicBezTo>
                    <a:pt x="5460" y="13462"/>
                    <a:pt x="5505" y="13417"/>
                    <a:pt x="5505" y="13346"/>
                  </a:cubicBezTo>
                  <a:cubicBezTo>
                    <a:pt x="5496" y="13275"/>
                    <a:pt x="5451" y="13239"/>
                    <a:pt x="5380" y="13230"/>
                  </a:cubicBezTo>
                  <a:cubicBezTo>
                    <a:pt x="5309" y="13239"/>
                    <a:pt x="5264" y="13275"/>
                    <a:pt x="5264" y="13346"/>
                  </a:cubicBezTo>
                  <a:close/>
                  <a:moveTo>
                    <a:pt x="4060" y="4595"/>
                  </a:moveTo>
                  <a:cubicBezTo>
                    <a:pt x="3988" y="4603"/>
                    <a:pt x="3953" y="4648"/>
                    <a:pt x="3953" y="4711"/>
                  </a:cubicBezTo>
                  <a:cubicBezTo>
                    <a:pt x="3953" y="4782"/>
                    <a:pt x="3997" y="4826"/>
                    <a:pt x="4069" y="4826"/>
                  </a:cubicBezTo>
                  <a:cubicBezTo>
                    <a:pt x="4140" y="4826"/>
                    <a:pt x="4176" y="4782"/>
                    <a:pt x="4185" y="4702"/>
                  </a:cubicBezTo>
                  <a:cubicBezTo>
                    <a:pt x="4167" y="4639"/>
                    <a:pt x="4131" y="4595"/>
                    <a:pt x="4060" y="4595"/>
                  </a:cubicBezTo>
                  <a:close/>
                  <a:moveTo>
                    <a:pt x="3408" y="5255"/>
                  </a:moveTo>
                  <a:cubicBezTo>
                    <a:pt x="3337" y="5255"/>
                    <a:pt x="3292" y="5299"/>
                    <a:pt x="3292" y="5371"/>
                  </a:cubicBezTo>
                  <a:cubicBezTo>
                    <a:pt x="3292" y="5442"/>
                    <a:pt x="3337" y="5487"/>
                    <a:pt x="3400" y="5487"/>
                  </a:cubicBezTo>
                  <a:cubicBezTo>
                    <a:pt x="3471" y="5496"/>
                    <a:pt x="3516" y="5442"/>
                    <a:pt x="3524" y="5380"/>
                  </a:cubicBezTo>
                  <a:cubicBezTo>
                    <a:pt x="3516" y="5299"/>
                    <a:pt x="3480" y="5255"/>
                    <a:pt x="3408" y="5255"/>
                  </a:cubicBezTo>
                  <a:close/>
                  <a:moveTo>
                    <a:pt x="6058" y="3256"/>
                  </a:moveTo>
                  <a:cubicBezTo>
                    <a:pt x="5987" y="3256"/>
                    <a:pt x="5942" y="3301"/>
                    <a:pt x="5951" y="3372"/>
                  </a:cubicBezTo>
                  <a:cubicBezTo>
                    <a:pt x="5951" y="3453"/>
                    <a:pt x="5996" y="3488"/>
                    <a:pt x="6067" y="3488"/>
                  </a:cubicBezTo>
                  <a:cubicBezTo>
                    <a:pt x="6147" y="3488"/>
                    <a:pt x="6183" y="3444"/>
                    <a:pt x="6183" y="3363"/>
                  </a:cubicBezTo>
                  <a:cubicBezTo>
                    <a:pt x="6174" y="3292"/>
                    <a:pt x="6138" y="3247"/>
                    <a:pt x="6058" y="3256"/>
                  </a:cubicBezTo>
                  <a:close/>
                  <a:moveTo>
                    <a:pt x="5496" y="3372"/>
                  </a:moveTo>
                  <a:cubicBezTo>
                    <a:pt x="5496" y="3301"/>
                    <a:pt x="5451" y="3256"/>
                    <a:pt x="5380" y="3256"/>
                  </a:cubicBezTo>
                  <a:cubicBezTo>
                    <a:pt x="5318" y="3256"/>
                    <a:pt x="5273" y="3301"/>
                    <a:pt x="5273" y="3372"/>
                  </a:cubicBezTo>
                  <a:cubicBezTo>
                    <a:pt x="5273" y="3444"/>
                    <a:pt x="5318" y="3479"/>
                    <a:pt x="5389" y="3488"/>
                  </a:cubicBezTo>
                  <a:cubicBezTo>
                    <a:pt x="5451" y="3479"/>
                    <a:pt x="5496" y="3444"/>
                    <a:pt x="5496" y="3372"/>
                  </a:cubicBezTo>
                  <a:close/>
                  <a:moveTo>
                    <a:pt x="2615" y="10688"/>
                  </a:moveTo>
                  <a:cubicBezTo>
                    <a:pt x="2615" y="10759"/>
                    <a:pt x="2659" y="10804"/>
                    <a:pt x="2722" y="10804"/>
                  </a:cubicBezTo>
                  <a:cubicBezTo>
                    <a:pt x="2793" y="10804"/>
                    <a:pt x="2838" y="10759"/>
                    <a:pt x="2838" y="10688"/>
                  </a:cubicBezTo>
                  <a:cubicBezTo>
                    <a:pt x="2838" y="10616"/>
                    <a:pt x="2793" y="10581"/>
                    <a:pt x="2722" y="10572"/>
                  </a:cubicBezTo>
                  <a:cubicBezTo>
                    <a:pt x="2659" y="10581"/>
                    <a:pt x="2615" y="10625"/>
                    <a:pt x="2615" y="10688"/>
                  </a:cubicBezTo>
                  <a:close/>
                  <a:moveTo>
                    <a:pt x="3400" y="4603"/>
                  </a:moveTo>
                  <a:cubicBezTo>
                    <a:pt x="3337" y="4603"/>
                    <a:pt x="3301" y="4648"/>
                    <a:pt x="3301" y="4711"/>
                  </a:cubicBezTo>
                  <a:cubicBezTo>
                    <a:pt x="3292" y="4782"/>
                    <a:pt x="3337" y="4826"/>
                    <a:pt x="3408" y="4826"/>
                  </a:cubicBezTo>
                  <a:cubicBezTo>
                    <a:pt x="3480" y="4826"/>
                    <a:pt x="3516" y="4773"/>
                    <a:pt x="3516" y="4711"/>
                  </a:cubicBezTo>
                  <a:cubicBezTo>
                    <a:pt x="3507" y="4639"/>
                    <a:pt x="3471" y="4603"/>
                    <a:pt x="3400" y="4603"/>
                  </a:cubicBezTo>
                  <a:close/>
                  <a:moveTo>
                    <a:pt x="4069" y="13239"/>
                  </a:moveTo>
                  <a:cubicBezTo>
                    <a:pt x="4006" y="13239"/>
                    <a:pt x="3962" y="13284"/>
                    <a:pt x="3962" y="13346"/>
                  </a:cubicBezTo>
                  <a:cubicBezTo>
                    <a:pt x="3962" y="13408"/>
                    <a:pt x="3997" y="13453"/>
                    <a:pt x="4060" y="13453"/>
                  </a:cubicBezTo>
                  <a:cubicBezTo>
                    <a:pt x="4131" y="13453"/>
                    <a:pt x="4167" y="13417"/>
                    <a:pt x="4176" y="13346"/>
                  </a:cubicBezTo>
                  <a:cubicBezTo>
                    <a:pt x="4167" y="13284"/>
                    <a:pt x="4131" y="13239"/>
                    <a:pt x="4069" y="13239"/>
                  </a:cubicBezTo>
                  <a:close/>
                  <a:moveTo>
                    <a:pt x="4738" y="13239"/>
                  </a:moveTo>
                  <a:cubicBezTo>
                    <a:pt x="4666" y="13230"/>
                    <a:pt x="4622" y="13275"/>
                    <a:pt x="4613" y="13337"/>
                  </a:cubicBezTo>
                  <a:cubicBezTo>
                    <a:pt x="4604" y="13408"/>
                    <a:pt x="4648" y="13453"/>
                    <a:pt x="4720" y="13462"/>
                  </a:cubicBezTo>
                  <a:cubicBezTo>
                    <a:pt x="4791" y="13462"/>
                    <a:pt x="4827" y="13417"/>
                    <a:pt x="4836" y="13355"/>
                  </a:cubicBezTo>
                  <a:cubicBezTo>
                    <a:pt x="4836" y="13284"/>
                    <a:pt x="4800" y="13239"/>
                    <a:pt x="4738" y="13239"/>
                  </a:cubicBezTo>
                  <a:close/>
                  <a:moveTo>
                    <a:pt x="3953" y="12686"/>
                  </a:moveTo>
                  <a:cubicBezTo>
                    <a:pt x="3953" y="12757"/>
                    <a:pt x="3997" y="12802"/>
                    <a:pt x="4069" y="12802"/>
                  </a:cubicBezTo>
                  <a:cubicBezTo>
                    <a:pt x="4140" y="12802"/>
                    <a:pt x="4176" y="12757"/>
                    <a:pt x="4176" y="12695"/>
                  </a:cubicBezTo>
                  <a:cubicBezTo>
                    <a:pt x="4185" y="12615"/>
                    <a:pt x="4131" y="12579"/>
                    <a:pt x="4060" y="12570"/>
                  </a:cubicBezTo>
                  <a:cubicBezTo>
                    <a:pt x="3997" y="12579"/>
                    <a:pt x="3953" y="12615"/>
                    <a:pt x="3953" y="12686"/>
                  </a:cubicBezTo>
                  <a:moveTo>
                    <a:pt x="5951" y="14024"/>
                  </a:moveTo>
                  <a:cubicBezTo>
                    <a:pt x="5951" y="14095"/>
                    <a:pt x="5996" y="14140"/>
                    <a:pt x="6067" y="14140"/>
                  </a:cubicBezTo>
                  <a:cubicBezTo>
                    <a:pt x="6138" y="14149"/>
                    <a:pt x="6183" y="14095"/>
                    <a:pt x="6183" y="14024"/>
                  </a:cubicBezTo>
                  <a:cubicBezTo>
                    <a:pt x="6183" y="13962"/>
                    <a:pt x="6129" y="13926"/>
                    <a:pt x="6067" y="13917"/>
                  </a:cubicBezTo>
                  <a:cubicBezTo>
                    <a:pt x="6004" y="13917"/>
                    <a:pt x="5960" y="13953"/>
                    <a:pt x="5951" y="14024"/>
                  </a:cubicBezTo>
                  <a:moveTo>
                    <a:pt x="3498" y="12035"/>
                  </a:moveTo>
                  <a:cubicBezTo>
                    <a:pt x="3498" y="11963"/>
                    <a:pt x="3453" y="11919"/>
                    <a:pt x="3382" y="11919"/>
                  </a:cubicBezTo>
                  <a:cubicBezTo>
                    <a:pt x="3310" y="11919"/>
                    <a:pt x="3275" y="11963"/>
                    <a:pt x="3275" y="12035"/>
                  </a:cubicBezTo>
                  <a:cubicBezTo>
                    <a:pt x="3275" y="12097"/>
                    <a:pt x="3319" y="12133"/>
                    <a:pt x="3382" y="12142"/>
                  </a:cubicBezTo>
                  <a:cubicBezTo>
                    <a:pt x="3444" y="12133"/>
                    <a:pt x="3498" y="12097"/>
                    <a:pt x="3498" y="12035"/>
                  </a:cubicBezTo>
                  <a:close/>
                  <a:moveTo>
                    <a:pt x="2838" y="6031"/>
                  </a:moveTo>
                  <a:cubicBezTo>
                    <a:pt x="2838" y="5968"/>
                    <a:pt x="2793" y="5924"/>
                    <a:pt x="2730" y="5915"/>
                  </a:cubicBezTo>
                  <a:cubicBezTo>
                    <a:pt x="2659" y="5915"/>
                    <a:pt x="2615" y="5959"/>
                    <a:pt x="2615" y="6031"/>
                  </a:cubicBezTo>
                  <a:cubicBezTo>
                    <a:pt x="2615" y="6102"/>
                    <a:pt x="2659" y="6138"/>
                    <a:pt x="2722" y="6147"/>
                  </a:cubicBezTo>
                  <a:cubicBezTo>
                    <a:pt x="2793" y="6138"/>
                    <a:pt x="2838" y="6102"/>
                    <a:pt x="2838" y="6031"/>
                  </a:cubicBezTo>
                  <a:close/>
                  <a:moveTo>
                    <a:pt x="4060" y="3917"/>
                  </a:moveTo>
                  <a:cubicBezTo>
                    <a:pt x="3997" y="3925"/>
                    <a:pt x="3953" y="3970"/>
                    <a:pt x="3953" y="4033"/>
                  </a:cubicBezTo>
                  <a:cubicBezTo>
                    <a:pt x="3953" y="4095"/>
                    <a:pt x="3997" y="4140"/>
                    <a:pt x="4069" y="4140"/>
                  </a:cubicBezTo>
                  <a:cubicBezTo>
                    <a:pt x="4131" y="4140"/>
                    <a:pt x="4167" y="4095"/>
                    <a:pt x="4176" y="4024"/>
                  </a:cubicBezTo>
                  <a:cubicBezTo>
                    <a:pt x="4167" y="3961"/>
                    <a:pt x="4131" y="3917"/>
                    <a:pt x="4060" y="3917"/>
                  </a:cubicBezTo>
                  <a:close/>
                  <a:moveTo>
                    <a:pt x="4613" y="3372"/>
                  </a:moveTo>
                  <a:cubicBezTo>
                    <a:pt x="4613" y="3435"/>
                    <a:pt x="4657" y="3479"/>
                    <a:pt x="4720" y="3479"/>
                  </a:cubicBezTo>
                  <a:cubicBezTo>
                    <a:pt x="4782" y="3488"/>
                    <a:pt x="4836" y="3444"/>
                    <a:pt x="4836" y="3372"/>
                  </a:cubicBezTo>
                  <a:cubicBezTo>
                    <a:pt x="4836" y="3310"/>
                    <a:pt x="4791" y="3274"/>
                    <a:pt x="4720" y="3256"/>
                  </a:cubicBezTo>
                  <a:cubicBezTo>
                    <a:pt x="4657" y="3274"/>
                    <a:pt x="4613" y="3301"/>
                    <a:pt x="4613" y="3372"/>
                  </a:cubicBezTo>
                  <a:close/>
                  <a:moveTo>
                    <a:pt x="5380" y="13917"/>
                  </a:moveTo>
                  <a:cubicBezTo>
                    <a:pt x="5318" y="13917"/>
                    <a:pt x="5273" y="13962"/>
                    <a:pt x="5273" y="14033"/>
                  </a:cubicBezTo>
                  <a:cubicBezTo>
                    <a:pt x="5273" y="14095"/>
                    <a:pt x="5318" y="14140"/>
                    <a:pt x="5380" y="14140"/>
                  </a:cubicBezTo>
                  <a:cubicBezTo>
                    <a:pt x="5442" y="14140"/>
                    <a:pt x="5487" y="14095"/>
                    <a:pt x="5496" y="14033"/>
                  </a:cubicBezTo>
                  <a:cubicBezTo>
                    <a:pt x="5487" y="13962"/>
                    <a:pt x="5451" y="13917"/>
                    <a:pt x="5380" y="13917"/>
                  </a:cubicBezTo>
                  <a:close/>
                  <a:moveTo>
                    <a:pt x="6834" y="14693"/>
                  </a:moveTo>
                  <a:cubicBezTo>
                    <a:pt x="6834" y="14622"/>
                    <a:pt x="6790" y="14577"/>
                    <a:pt x="6727" y="14577"/>
                  </a:cubicBezTo>
                  <a:cubicBezTo>
                    <a:pt x="6656" y="14586"/>
                    <a:pt x="6611" y="14631"/>
                    <a:pt x="6620" y="14693"/>
                  </a:cubicBezTo>
                  <a:cubicBezTo>
                    <a:pt x="6620" y="14756"/>
                    <a:pt x="6665" y="14791"/>
                    <a:pt x="6727" y="14800"/>
                  </a:cubicBezTo>
                  <a:cubicBezTo>
                    <a:pt x="6790" y="14791"/>
                    <a:pt x="6834" y="14756"/>
                    <a:pt x="6834" y="14693"/>
                  </a:cubicBezTo>
                  <a:close/>
                  <a:moveTo>
                    <a:pt x="2061" y="7476"/>
                  </a:moveTo>
                  <a:cubicBezTo>
                    <a:pt x="2133" y="7476"/>
                    <a:pt x="2177" y="7440"/>
                    <a:pt x="2177" y="7369"/>
                  </a:cubicBezTo>
                  <a:cubicBezTo>
                    <a:pt x="2168" y="7298"/>
                    <a:pt x="2124" y="7262"/>
                    <a:pt x="2061" y="7262"/>
                  </a:cubicBezTo>
                  <a:cubicBezTo>
                    <a:pt x="1999" y="7271"/>
                    <a:pt x="1963" y="7315"/>
                    <a:pt x="1954" y="7369"/>
                  </a:cubicBezTo>
                  <a:cubicBezTo>
                    <a:pt x="1963" y="7431"/>
                    <a:pt x="1999" y="7476"/>
                    <a:pt x="2061" y="7476"/>
                  </a:cubicBezTo>
                  <a:close/>
                  <a:moveTo>
                    <a:pt x="6727" y="2596"/>
                  </a:moveTo>
                  <a:cubicBezTo>
                    <a:pt x="6665" y="2596"/>
                    <a:pt x="6611" y="2641"/>
                    <a:pt x="6611" y="2703"/>
                  </a:cubicBezTo>
                  <a:cubicBezTo>
                    <a:pt x="6611" y="2784"/>
                    <a:pt x="6656" y="2828"/>
                    <a:pt x="6727" y="2828"/>
                  </a:cubicBezTo>
                  <a:cubicBezTo>
                    <a:pt x="6798" y="2828"/>
                    <a:pt x="6834" y="2775"/>
                    <a:pt x="6843" y="2712"/>
                  </a:cubicBezTo>
                  <a:cubicBezTo>
                    <a:pt x="6834" y="2650"/>
                    <a:pt x="6798" y="2605"/>
                    <a:pt x="6727" y="2596"/>
                  </a:cubicBezTo>
                  <a:close/>
                  <a:moveTo>
                    <a:pt x="18" y="10688"/>
                  </a:moveTo>
                  <a:cubicBezTo>
                    <a:pt x="18" y="10723"/>
                    <a:pt x="36" y="10741"/>
                    <a:pt x="72" y="10741"/>
                  </a:cubicBezTo>
                  <a:cubicBezTo>
                    <a:pt x="108" y="10741"/>
                    <a:pt x="117" y="10714"/>
                    <a:pt x="117" y="10688"/>
                  </a:cubicBezTo>
                  <a:cubicBezTo>
                    <a:pt x="117" y="10652"/>
                    <a:pt x="99" y="10634"/>
                    <a:pt x="63" y="10634"/>
                  </a:cubicBezTo>
                  <a:cubicBezTo>
                    <a:pt x="36" y="10643"/>
                    <a:pt x="18" y="10652"/>
                    <a:pt x="18" y="10688"/>
                  </a:cubicBezTo>
                  <a:close/>
                  <a:moveTo>
                    <a:pt x="117" y="11366"/>
                  </a:moveTo>
                  <a:cubicBezTo>
                    <a:pt x="108" y="11339"/>
                    <a:pt x="99" y="11321"/>
                    <a:pt x="72" y="11321"/>
                  </a:cubicBezTo>
                  <a:cubicBezTo>
                    <a:pt x="36" y="11321"/>
                    <a:pt x="18" y="11339"/>
                    <a:pt x="18" y="11374"/>
                  </a:cubicBezTo>
                  <a:cubicBezTo>
                    <a:pt x="18" y="11401"/>
                    <a:pt x="36" y="11419"/>
                    <a:pt x="63" y="11419"/>
                  </a:cubicBezTo>
                  <a:cubicBezTo>
                    <a:pt x="99" y="11419"/>
                    <a:pt x="117" y="11401"/>
                    <a:pt x="117" y="11366"/>
                  </a:cubicBezTo>
                  <a:close/>
                  <a:moveTo>
                    <a:pt x="1357" y="3372"/>
                  </a:moveTo>
                  <a:cubicBezTo>
                    <a:pt x="1357" y="3408"/>
                    <a:pt x="1374" y="3426"/>
                    <a:pt x="1410" y="3426"/>
                  </a:cubicBezTo>
                  <a:cubicBezTo>
                    <a:pt x="1446" y="3417"/>
                    <a:pt x="1464" y="3399"/>
                    <a:pt x="1455" y="3363"/>
                  </a:cubicBezTo>
                  <a:cubicBezTo>
                    <a:pt x="1455" y="3337"/>
                    <a:pt x="1437" y="3319"/>
                    <a:pt x="1410" y="3319"/>
                  </a:cubicBezTo>
                  <a:cubicBezTo>
                    <a:pt x="1374" y="3319"/>
                    <a:pt x="1357" y="3337"/>
                    <a:pt x="1357" y="3372"/>
                  </a:cubicBezTo>
                  <a:close/>
                  <a:moveTo>
                    <a:pt x="5380" y="16638"/>
                  </a:moveTo>
                  <a:cubicBezTo>
                    <a:pt x="5353" y="16638"/>
                    <a:pt x="5335" y="16656"/>
                    <a:pt x="5335" y="16682"/>
                  </a:cubicBezTo>
                  <a:cubicBezTo>
                    <a:pt x="5335" y="16709"/>
                    <a:pt x="5344" y="16736"/>
                    <a:pt x="5380" y="16736"/>
                  </a:cubicBezTo>
                  <a:cubicBezTo>
                    <a:pt x="5416" y="16736"/>
                    <a:pt x="5434" y="16718"/>
                    <a:pt x="5434" y="16691"/>
                  </a:cubicBezTo>
                  <a:cubicBezTo>
                    <a:pt x="5434" y="16656"/>
                    <a:pt x="5416" y="16638"/>
                    <a:pt x="5380" y="16638"/>
                  </a:cubicBezTo>
                  <a:close/>
                  <a:moveTo>
                    <a:pt x="2017" y="2703"/>
                  </a:moveTo>
                  <a:cubicBezTo>
                    <a:pt x="2008" y="2739"/>
                    <a:pt x="2026" y="2757"/>
                    <a:pt x="2052" y="2766"/>
                  </a:cubicBezTo>
                  <a:cubicBezTo>
                    <a:pt x="2088" y="2766"/>
                    <a:pt x="2115" y="2757"/>
                    <a:pt x="2115" y="2712"/>
                  </a:cubicBezTo>
                  <a:cubicBezTo>
                    <a:pt x="2115" y="2685"/>
                    <a:pt x="2106" y="2668"/>
                    <a:pt x="2070" y="2659"/>
                  </a:cubicBezTo>
                  <a:cubicBezTo>
                    <a:pt x="2044" y="2659"/>
                    <a:pt x="2017" y="2677"/>
                    <a:pt x="2017" y="2703"/>
                  </a:cubicBezTo>
                  <a:close/>
                  <a:moveTo>
                    <a:pt x="6112" y="54"/>
                  </a:moveTo>
                  <a:cubicBezTo>
                    <a:pt x="6112" y="27"/>
                    <a:pt x="6103" y="9"/>
                    <a:pt x="6076" y="9"/>
                  </a:cubicBezTo>
                  <a:cubicBezTo>
                    <a:pt x="6040" y="0"/>
                    <a:pt x="6022" y="18"/>
                    <a:pt x="6022" y="54"/>
                  </a:cubicBezTo>
                  <a:cubicBezTo>
                    <a:pt x="6013" y="81"/>
                    <a:pt x="6031" y="98"/>
                    <a:pt x="6067" y="98"/>
                  </a:cubicBezTo>
                  <a:cubicBezTo>
                    <a:pt x="6094" y="98"/>
                    <a:pt x="6112" y="81"/>
                    <a:pt x="6112" y="54"/>
                  </a:cubicBezTo>
                  <a:close/>
                  <a:moveTo>
                    <a:pt x="6727" y="0"/>
                  </a:moveTo>
                  <a:cubicBezTo>
                    <a:pt x="6700" y="0"/>
                    <a:pt x="6674" y="9"/>
                    <a:pt x="6674" y="45"/>
                  </a:cubicBezTo>
                  <a:cubicBezTo>
                    <a:pt x="6674" y="81"/>
                    <a:pt x="6682" y="107"/>
                    <a:pt x="6727" y="107"/>
                  </a:cubicBezTo>
                  <a:cubicBezTo>
                    <a:pt x="6754" y="107"/>
                    <a:pt x="6772" y="89"/>
                    <a:pt x="6781" y="54"/>
                  </a:cubicBezTo>
                  <a:cubicBezTo>
                    <a:pt x="6772" y="27"/>
                    <a:pt x="6763" y="9"/>
                    <a:pt x="6727" y="0"/>
                  </a:cubicBezTo>
                  <a:close/>
                  <a:moveTo>
                    <a:pt x="72" y="5977"/>
                  </a:moveTo>
                  <a:cubicBezTo>
                    <a:pt x="45" y="5977"/>
                    <a:pt x="18" y="5986"/>
                    <a:pt x="18" y="6022"/>
                  </a:cubicBezTo>
                  <a:cubicBezTo>
                    <a:pt x="10" y="6058"/>
                    <a:pt x="27" y="6075"/>
                    <a:pt x="63" y="6084"/>
                  </a:cubicBezTo>
                  <a:cubicBezTo>
                    <a:pt x="99" y="6084"/>
                    <a:pt x="117" y="6067"/>
                    <a:pt x="117" y="6031"/>
                  </a:cubicBezTo>
                  <a:cubicBezTo>
                    <a:pt x="117" y="6004"/>
                    <a:pt x="108" y="5986"/>
                    <a:pt x="72" y="5977"/>
                  </a:cubicBezTo>
                  <a:close/>
                  <a:moveTo>
                    <a:pt x="777" y="12695"/>
                  </a:moveTo>
                  <a:cubicBezTo>
                    <a:pt x="777" y="12668"/>
                    <a:pt x="768" y="12641"/>
                    <a:pt x="732" y="12641"/>
                  </a:cubicBezTo>
                  <a:cubicBezTo>
                    <a:pt x="696" y="12632"/>
                    <a:pt x="679" y="12650"/>
                    <a:pt x="670" y="12686"/>
                  </a:cubicBezTo>
                  <a:cubicBezTo>
                    <a:pt x="670" y="12722"/>
                    <a:pt x="688" y="12739"/>
                    <a:pt x="723" y="12739"/>
                  </a:cubicBezTo>
                  <a:cubicBezTo>
                    <a:pt x="750" y="12739"/>
                    <a:pt x="777" y="12730"/>
                    <a:pt x="777" y="12695"/>
                  </a:cubicBezTo>
                  <a:close/>
                  <a:moveTo>
                    <a:pt x="4720" y="767"/>
                  </a:moveTo>
                  <a:cubicBezTo>
                    <a:pt x="4764" y="767"/>
                    <a:pt x="4782" y="741"/>
                    <a:pt x="4773" y="705"/>
                  </a:cubicBezTo>
                  <a:cubicBezTo>
                    <a:pt x="4773" y="678"/>
                    <a:pt x="4756" y="660"/>
                    <a:pt x="4720" y="660"/>
                  </a:cubicBezTo>
                  <a:cubicBezTo>
                    <a:pt x="4693" y="660"/>
                    <a:pt x="4675" y="687"/>
                    <a:pt x="4675" y="714"/>
                  </a:cubicBezTo>
                  <a:cubicBezTo>
                    <a:pt x="4675" y="750"/>
                    <a:pt x="4693" y="767"/>
                    <a:pt x="4720" y="767"/>
                  </a:cubicBezTo>
                  <a:close/>
                  <a:moveTo>
                    <a:pt x="2061" y="14738"/>
                  </a:moveTo>
                  <a:cubicBezTo>
                    <a:pt x="2088" y="14738"/>
                    <a:pt x="2106" y="14720"/>
                    <a:pt x="2115" y="14702"/>
                  </a:cubicBezTo>
                  <a:cubicBezTo>
                    <a:pt x="2115" y="14666"/>
                    <a:pt x="2106" y="14649"/>
                    <a:pt x="2070" y="14640"/>
                  </a:cubicBezTo>
                  <a:cubicBezTo>
                    <a:pt x="2044" y="14640"/>
                    <a:pt x="2026" y="14649"/>
                    <a:pt x="2017" y="14684"/>
                  </a:cubicBezTo>
                  <a:cubicBezTo>
                    <a:pt x="2017" y="14711"/>
                    <a:pt x="2035" y="14738"/>
                    <a:pt x="2061" y="14738"/>
                  </a:cubicBezTo>
                  <a:close/>
                  <a:moveTo>
                    <a:pt x="2730" y="1999"/>
                  </a:moveTo>
                  <a:cubicBezTo>
                    <a:pt x="2704" y="1999"/>
                    <a:pt x="2677" y="2016"/>
                    <a:pt x="2677" y="2043"/>
                  </a:cubicBezTo>
                  <a:cubicBezTo>
                    <a:pt x="2668" y="2079"/>
                    <a:pt x="2686" y="2106"/>
                    <a:pt x="2722" y="2106"/>
                  </a:cubicBezTo>
                  <a:cubicBezTo>
                    <a:pt x="2757" y="2106"/>
                    <a:pt x="2775" y="2088"/>
                    <a:pt x="2775" y="2061"/>
                  </a:cubicBezTo>
                  <a:cubicBezTo>
                    <a:pt x="2775" y="2025"/>
                    <a:pt x="2766" y="2007"/>
                    <a:pt x="2730" y="1999"/>
                  </a:cubicBezTo>
                  <a:close/>
                  <a:moveTo>
                    <a:pt x="4069" y="15978"/>
                  </a:moveTo>
                  <a:cubicBezTo>
                    <a:pt x="4042" y="15978"/>
                    <a:pt x="4015" y="15987"/>
                    <a:pt x="4015" y="16022"/>
                  </a:cubicBezTo>
                  <a:cubicBezTo>
                    <a:pt x="4015" y="16058"/>
                    <a:pt x="4024" y="16076"/>
                    <a:pt x="4069" y="16085"/>
                  </a:cubicBezTo>
                  <a:cubicBezTo>
                    <a:pt x="4095" y="16085"/>
                    <a:pt x="4113" y="16067"/>
                    <a:pt x="4122" y="16031"/>
                  </a:cubicBezTo>
                  <a:cubicBezTo>
                    <a:pt x="4122" y="16004"/>
                    <a:pt x="4104" y="15978"/>
                    <a:pt x="4069" y="15978"/>
                  </a:cubicBezTo>
                  <a:close/>
                  <a:moveTo>
                    <a:pt x="3453" y="1374"/>
                  </a:moveTo>
                  <a:cubicBezTo>
                    <a:pt x="3453" y="1347"/>
                    <a:pt x="3444" y="1329"/>
                    <a:pt x="3417" y="1329"/>
                  </a:cubicBezTo>
                  <a:cubicBezTo>
                    <a:pt x="3391" y="1321"/>
                    <a:pt x="3364" y="1329"/>
                    <a:pt x="3364" y="1365"/>
                  </a:cubicBezTo>
                  <a:cubicBezTo>
                    <a:pt x="3355" y="1392"/>
                    <a:pt x="3373" y="1419"/>
                    <a:pt x="3400" y="1419"/>
                  </a:cubicBezTo>
                  <a:cubicBezTo>
                    <a:pt x="3435" y="1419"/>
                    <a:pt x="3453" y="1410"/>
                    <a:pt x="3453" y="1374"/>
                  </a:cubicBezTo>
                  <a:close/>
                  <a:moveTo>
                    <a:pt x="72" y="6655"/>
                  </a:moveTo>
                  <a:cubicBezTo>
                    <a:pt x="36" y="6646"/>
                    <a:pt x="10" y="6673"/>
                    <a:pt x="10" y="6709"/>
                  </a:cubicBezTo>
                  <a:cubicBezTo>
                    <a:pt x="1" y="6744"/>
                    <a:pt x="27" y="6771"/>
                    <a:pt x="72" y="6771"/>
                  </a:cubicBezTo>
                  <a:cubicBezTo>
                    <a:pt x="99" y="6771"/>
                    <a:pt x="126" y="6744"/>
                    <a:pt x="126" y="6709"/>
                  </a:cubicBezTo>
                  <a:cubicBezTo>
                    <a:pt x="126" y="6682"/>
                    <a:pt x="108" y="6655"/>
                    <a:pt x="72" y="6655"/>
                  </a:cubicBezTo>
                  <a:close/>
                  <a:moveTo>
                    <a:pt x="3391" y="15291"/>
                  </a:moveTo>
                  <a:cubicBezTo>
                    <a:pt x="3355" y="15282"/>
                    <a:pt x="3328" y="15300"/>
                    <a:pt x="3328" y="15335"/>
                  </a:cubicBezTo>
                  <a:cubicBezTo>
                    <a:pt x="3319" y="15380"/>
                    <a:pt x="3346" y="15407"/>
                    <a:pt x="3382" y="15407"/>
                  </a:cubicBezTo>
                  <a:cubicBezTo>
                    <a:pt x="3417" y="15407"/>
                    <a:pt x="3435" y="15389"/>
                    <a:pt x="3444" y="15353"/>
                  </a:cubicBezTo>
                  <a:cubicBezTo>
                    <a:pt x="3444" y="15318"/>
                    <a:pt x="3426" y="15291"/>
                    <a:pt x="3391" y="15291"/>
                  </a:cubicBezTo>
                  <a:close/>
                  <a:moveTo>
                    <a:pt x="126" y="10036"/>
                  </a:moveTo>
                  <a:cubicBezTo>
                    <a:pt x="134" y="10001"/>
                    <a:pt x="108" y="9974"/>
                    <a:pt x="72" y="9974"/>
                  </a:cubicBezTo>
                  <a:cubicBezTo>
                    <a:pt x="36" y="9965"/>
                    <a:pt x="10" y="9992"/>
                    <a:pt x="10" y="10027"/>
                  </a:cubicBezTo>
                  <a:cubicBezTo>
                    <a:pt x="10" y="10063"/>
                    <a:pt x="27" y="10081"/>
                    <a:pt x="72" y="10090"/>
                  </a:cubicBezTo>
                  <a:cubicBezTo>
                    <a:pt x="99" y="10090"/>
                    <a:pt x="126" y="10072"/>
                    <a:pt x="126" y="10036"/>
                  </a:cubicBezTo>
                  <a:close/>
                  <a:moveTo>
                    <a:pt x="661" y="4711"/>
                  </a:moveTo>
                  <a:cubicBezTo>
                    <a:pt x="670" y="4755"/>
                    <a:pt x="696" y="4782"/>
                    <a:pt x="732" y="4773"/>
                  </a:cubicBezTo>
                  <a:cubicBezTo>
                    <a:pt x="768" y="4764"/>
                    <a:pt x="786" y="4746"/>
                    <a:pt x="786" y="4711"/>
                  </a:cubicBezTo>
                  <a:cubicBezTo>
                    <a:pt x="777" y="4675"/>
                    <a:pt x="759" y="4657"/>
                    <a:pt x="723" y="4648"/>
                  </a:cubicBezTo>
                  <a:cubicBezTo>
                    <a:pt x="688" y="4657"/>
                    <a:pt x="661" y="4675"/>
                    <a:pt x="661" y="4711"/>
                  </a:cubicBezTo>
                  <a:close/>
                  <a:moveTo>
                    <a:pt x="1410" y="13284"/>
                  </a:moveTo>
                  <a:cubicBezTo>
                    <a:pt x="1374" y="13284"/>
                    <a:pt x="1357" y="13301"/>
                    <a:pt x="1348" y="13337"/>
                  </a:cubicBezTo>
                  <a:cubicBezTo>
                    <a:pt x="1339" y="13382"/>
                    <a:pt x="1366" y="13408"/>
                    <a:pt x="1410" y="13408"/>
                  </a:cubicBezTo>
                  <a:cubicBezTo>
                    <a:pt x="1446" y="13408"/>
                    <a:pt x="1464" y="13382"/>
                    <a:pt x="1473" y="13346"/>
                  </a:cubicBezTo>
                  <a:cubicBezTo>
                    <a:pt x="1464" y="13319"/>
                    <a:pt x="1446" y="13293"/>
                    <a:pt x="1410" y="13284"/>
                  </a:cubicBezTo>
                  <a:close/>
                  <a:moveTo>
                    <a:pt x="6129" y="16682"/>
                  </a:moveTo>
                  <a:cubicBezTo>
                    <a:pt x="6120" y="16647"/>
                    <a:pt x="6094" y="16620"/>
                    <a:pt x="6058" y="16629"/>
                  </a:cubicBezTo>
                  <a:cubicBezTo>
                    <a:pt x="6022" y="16638"/>
                    <a:pt x="6004" y="16665"/>
                    <a:pt x="6004" y="16700"/>
                  </a:cubicBezTo>
                  <a:cubicBezTo>
                    <a:pt x="6013" y="16727"/>
                    <a:pt x="6031" y="16745"/>
                    <a:pt x="6067" y="16754"/>
                  </a:cubicBezTo>
                  <a:cubicBezTo>
                    <a:pt x="6103" y="16745"/>
                    <a:pt x="6129" y="16718"/>
                    <a:pt x="6129" y="16682"/>
                  </a:cubicBezTo>
                  <a:close/>
                  <a:moveTo>
                    <a:pt x="2722" y="2784"/>
                  </a:moveTo>
                  <a:cubicBezTo>
                    <a:pt x="2766" y="2784"/>
                    <a:pt x="2793" y="2766"/>
                    <a:pt x="2793" y="2721"/>
                  </a:cubicBezTo>
                  <a:cubicBezTo>
                    <a:pt x="2802" y="2677"/>
                    <a:pt x="2784" y="2650"/>
                    <a:pt x="2730" y="2641"/>
                  </a:cubicBezTo>
                  <a:cubicBezTo>
                    <a:pt x="2686" y="2641"/>
                    <a:pt x="2659" y="2659"/>
                    <a:pt x="2650" y="2712"/>
                  </a:cubicBezTo>
                  <a:cubicBezTo>
                    <a:pt x="2659" y="2748"/>
                    <a:pt x="2677" y="2784"/>
                    <a:pt x="2722" y="2784"/>
                  </a:cubicBezTo>
                  <a:close/>
                  <a:moveTo>
                    <a:pt x="1" y="9376"/>
                  </a:moveTo>
                  <a:cubicBezTo>
                    <a:pt x="1" y="9412"/>
                    <a:pt x="27" y="9439"/>
                    <a:pt x="72" y="9439"/>
                  </a:cubicBezTo>
                  <a:cubicBezTo>
                    <a:pt x="108" y="9439"/>
                    <a:pt x="134" y="9412"/>
                    <a:pt x="134" y="9367"/>
                  </a:cubicBezTo>
                  <a:cubicBezTo>
                    <a:pt x="126" y="9332"/>
                    <a:pt x="99" y="9305"/>
                    <a:pt x="63" y="9305"/>
                  </a:cubicBezTo>
                  <a:cubicBezTo>
                    <a:pt x="27" y="9314"/>
                    <a:pt x="1" y="9332"/>
                    <a:pt x="1" y="9376"/>
                  </a:cubicBezTo>
                  <a:close/>
                  <a:moveTo>
                    <a:pt x="2070" y="13962"/>
                  </a:moveTo>
                  <a:cubicBezTo>
                    <a:pt x="2026" y="13962"/>
                    <a:pt x="1999" y="13988"/>
                    <a:pt x="1999" y="14024"/>
                  </a:cubicBezTo>
                  <a:cubicBezTo>
                    <a:pt x="1999" y="14069"/>
                    <a:pt x="2026" y="14095"/>
                    <a:pt x="2061" y="14095"/>
                  </a:cubicBezTo>
                  <a:cubicBezTo>
                    <a:pt x="2106" y="14095"/>
                    <a:pt x="2124" y="14069"/>
                    <a:pt x="2133" y="14033"/>
                  </a:cubicBezTo>
                  <a:cubicBezTo>
                    <a:pt x="2133" y="13997"/>
                    <a:pt x="2106" y="13971"/>
                    <a:pt x="2070" y="13962"/>
                  </a:cubicBezTo>
                  <a:close/>
                  <a:moveTo>
                    <a:pt x="795" y="12026"/>
                  </a:moveTo>
                  <a:cubicBezTo>
                    <a:pt x="786" y="11990"/>
                    <a:pt x="759" y="11963"/>
                    <a:pt x="723" y="11963"/>
                  </a:cubicBezTo>
                  <a:cubicBezTo>
                    <a:pt x="688" y="11963"/>
                    <a:pt x="661" y="11990"/>
                    <a:pt x="661" y="12035"/>
                  </a:cubicBezTo>
                  <a:cubicBezTo>
                    <a:pt x="661" y="12070"/>
                    <a:pt x="688" y="12097"/>
                    <a:pt x="723" y="12097"/>
                  </a:cubicBezTo>
                  <a:cubicBezTo>
                    <a:pt x="768" y="12088"/>
                    <a:pt x="795" y="12070"/>
                    <a:pt x="795" y="12026"/>
                  </a:cubicBezTo>
                  <a:close/>
                  <a:moveTo>
                    <a:pt x="1410" y="11954"/>
                  </a:moveTo>
                  <a:cubicBezTo>
                    <a:pt x="1357" y="11954"/>
                    <a:pt x="1330" y="11981"/>
                    <a:pt x="1330" y="12035"/>
                  </a:cubicBezTo>
                  <a:cubicBezTo>
                    <a:pt x="1330" y="12079"/>
                    <a:pt x="1357" y="12106"/>
                    <a:pt x="1401" y="12106"/>
                  </a:cubicBezTo>
                  <a:cubicBezTo>
                    <a:pt x="1455" y="12106"/>
                    <a:pt x="1482" y="12079"/>
                    <a:pt x="1482" y="12026"/>
                  </a:cubicBezTo>
                  <a:cubicBezTo>
                    <a:pt x="1482" y="11981"/>
                    <a:pt x="1455" y="11954"/>
                    <a:pt x="1410" y="11954"/>
                  </a:cubicBezTo>
                  <a:close/>
                  <a:moveTo>
                    <a:pt x="3310" y="14684"/>
                  </a:moveTo>
                  <a:cubicBezTo>
                    <a:pt x="3310" y="14729"/>
                    <a:pt x="3328" y="14756"/>
                    <a:pt x="3382" y="14764"/>
                  </a:cubicBezTo>
                  <a:cubicBezTo>
                    <a:pt x="3426" y="14764"/>
                    <a:pt x="3462" y="14738"/>
                    <a:pt x="3453" y="14684"/>
                  </a:cubicBezTo>
                  <a:cubicBezTo>
                    <a:pt x="3453" y="14640"/>
                    <a:pt x="3426" y="14613"/>
                    <a:pt x="3382" y="14613"/>
                  </a:cubicBezTo>
                  <a:cubicBezTo>
                    <a:pt x="3337" y="14613"/>
                    <a:pt x="3310" y="14640"/>
                    <a:pt x="3310" y="14684"/>
                  </a:cubicBezTo>
                  <a:close/>
                  <a:moveTo>
                    <a:pt x="2722" y="14622"/>
                  </a:moveTo>
                  <a:cubicBezTo>
                    <a:pt x="2686" y="14622"/>
                    <a:pt x="2659" y="14649"/>
                    <a:pt x="2659" y="14693"/>
                  </a:cubicBezTo>
                  <a:cubicBezTo>
                    <a:pt x="2659" y="14729"/>
                    <a:pt x="2686" y="14756"/>
                    <a:pt x="2730" y="14756"/>
                  </a:cubicBezTo>
                  <a:cubicBezTo>
                    <a:pt x="2766" y="14756"/>
                    <a:pt x="2784" y="14729"/>
                    <a:pt x="2793" y="14684"/>
                  </a:cubicBezTo>
                  <a:cubicBezTo>
                    <a:pt x="2784" y="14649"/>
                    <a:pt x="2766" y="14622"/>
                    <a:pt x="2722" y="14622"/>
                  </a:cubicBezTo>
                  <a:close/>
                  <a:moveTo>
                    <a:pt x="2650" y="14024"/>
                  </a:moveTo>
                  <a:cubicBezTo>
                    <a:pt x="2650" y="14069"/>
                    <a:pt x="2668" y="14095"/>
                    <a:pt x="2713" y="14104"/>
                  </a:cubicBezTo>
                  <a:cubicBezTo>
                    <a:pt x="2766" y="14104"/>
                    <a:pt x="2793" y="14086"/>
                    <a:pt x="2802" y="14033"/>
                  </a:cubicBezTo>
                  <a:cubicBezTo>
                    <a:pt x="2802" y="13988"/>
                    <a:pt x="2775" y="13962"/>
                    <a:pt x="2730" y="13953"/>
                  </a:cubicBezTo>
                  <a:cubicBezTo>
                    <a:pt x="2686" y="13953"/>
                    <a:pt x="2659" y="13979"/>
                    <a:pt x="2650" y="14024"/>
                  </a:cubicBezTo>
                  <a:close/>
                  <a:moveTo>
                    <a:pt x="1401" y="12615"/>
                  </a:moveTo>
                  <a:cubicBezTo>
                    <a:pt x="1357" y="12623"/>
                    <a:pt x="1339" y="12650"/>
                    <a:pt x="1339" y="12686"/>
                  </a:cubicBezTo>
                  <a:cubicBezTo>
                    <a:pt x="1339" y="12730"/>
                    <a:pt x="1366" y="12757"/>
                    <a:pt x="1410" y="12757"/>
                  </a:cubicBezTo>
                  <a:cubicBezTo>
                    <a:pt x="1455" y="12757"/>
                    <a:pt x="1482" y="12730"/>
                    <a:pt x="1482" y="12686"/>
                  </a:cubicBezTo>
                  <a:cubicBezTo>
                    <a:pt x="1473" y="12641"/>
                    <a:pt x="1446" y="12615"/>
                    <a:pt x="1401" y="12615"/>
                  </a:cubicBezTo>
                  <a:close/>
                  <a:moveTo>
                    <a:pt x="4069" y="1981"/>
                  </a:moveTo>
                  <a:cubicBezTo>
                    <a:pt x="4015" y="1972"/>
                    <a:pt x="3988" y="2007"/>
                    <a:pt x="3988" y="2052"/>
                  </a:cubicBezTo>
                  <a:cubicBezTo>
                    <a:pt x="3988" y="2106"/>
                    <a:pt x="4015" y="2132"/>
                    <a:pt x="4060" y="2132"/>
                  </a:cubicBezTo>
                  <a:cubicBezTo>
                    <a:pt x="4113" y="2132"/>
                    <a:pt x="4140" y="2106"/>
                    <a:pt x="4140" y="2052"/>
                  </a:cubicBezTo>
                  <a:cubicBezTo>
                    <a:pt x="4140" y="2007"/>
                    <a:pt x="4113" y="1981"/>
                    <a:pt x="4069" y="1981"/>
                  </a:cubicBezTo>
                  <a:close/>
                  <a:moveTo>
                    <a:pt x="3408" y="1990"/>
                  </a:moveTo>
                  <a:cubicBezTo>
                    <a:pt x="3364" y="1990"/>
                    <a:pt x="3337" y="2016"/>
                    <a:pt x="3337" y="2061"/>
                  </a:cubicBezTo>
                  <a:cubicBezTo>
                    <a:pt x="3346" y="2106"/>
                    <a:pt x="3373" y="2132"/>
                    <a:pt x="3417" y="2123"/>
                  </a:cubicBezTo>
                  <a:cubicBezTo>
                    <a:pt x="3453" y="2115"/>
                    <a:pt x="3480" y="2088"/>
                    <a:pt x="3480" y="2043"/>
                  </a:cubicBezTo>
                  <a:cubicBezTo>
                    <a:pt x="3471" y="2016"/>
                    <a:pt x="3453" y="1981"/>
                    <a:pt x="3408" y="1990"/>
                  </a:cubicBezTo>
                  <a:moveTo>
                    <a:pt x="1990" y="13346"/>
                  </a:moveTo>
                  <a:cubicBezTo>
                    <a:pt x="1990" y="13391"/>
                    <a:pt x="2017" y="13417"/>
                    <a:pt x="2061" y="13417"/>
                  </a:cubicBezTo>
                  <a:cubicBezTo>
                    <a:pt x="2115" y="13426"/>
                    <a:pt x="2142" y="13400"/>
                    <a:pt x="2142" y="13346"/>
                  </a:cubicBezTo>
                  <a:cubicBezTo>
                    <a:pt x="2142" y="13301"/>
                    <a:pt x="2115" y="13275"/>
                    <a:pt x="2070" y="13275"/>
                  </a:cubicBezTo>
                  <a:cubicBezTo>
                    <a:pt x="2026" y="13275"/>
                    <a:pt x="1990" y="13301"/>
                    <a:pt x="1990" y="13346"/>
                  </a:cubicBezTo>
                  <a:close/>
                  <a:moveTo>
                    <a:pt x="5460" y="1383"/>
                  </a:moveTo>
                  <a:cubicBezTo>
                    <a:pt x="5460" y="1329"/>
                    <a:pt x="5434" y="1294"/>
                    <a:pt x="5389" y="1294"/>
                  </a:cubicBezTo>
                  <a:cubicBezTo>
                    <a:pt x="5335" y="1294"/>
                    <a:pt x="5309" y="1321"/>
                    <a:pt x="5309" y="1365"/>
                  </a:cubicBezTo>
                  <a:cubicBezTo>
                    <a:pt x="5300" y="1419"/>
                    <a:pt x="5326" y="1445"/>
                    <a:pt x="5380" y="1445"/>
                  </a:cubicBezTo>
                  <a:cubicBezTo>
                    <a:pt x="5425" y="1445"/>
                    <a:pt x="5460" y="1428"/>
                    <a:pt x="5460" y="1383"/>
                  </a:cubicBezTo>
                  <a:close/>
                  <a:moveTo>
                    <a:pt x="4720" y="1303"/>
                  </a:moveTo>
                  <a:cubicBezTo>
                    <a:pt x="4684" y="1303"/>
                    <a:pt x="4657" y="1321"/>
                    <a:pt x="4657" y="1365"/>
                  </a:cubicBezTo>
                  <a:cubicBezTo>
                    <a:pt x="4648" y="1410"/>
                    <a:pt x="4675" y="1437"/>
                    <a:pt x="4720" y="1445"/>
                  </a:cubicBezTo>
                  <a:cubicBezTo>
                    <a:pt x="4764" y="1445"/>
                    <a:pt x="4791" y="1419"/>
                    <a:pt x="4800" y="1365"/>
                  </a:cubicBezTo>
                  <a:cubicBezTo>
                    <a:pt x="4791" y="1329"/>
                    <a:pt x="4773" y="1303"/>
                    <a:pt x="4720" y="1303"/>
                  </a:cubicBezTo>
                  <a:close/>
                  <a:moveTo>
                    <a:pt x="4069" y="1303"/>
                  </a:moveTo>
                  <a:cubicBezTo>
                    <a:pt x="4033" y="1303"/>
                    <a:pt x="4006" y="1329"/>
                    <a:pt x="3997" y="1365"/>
                  </a:cubicBezTo>
                  <a:cubicBezTo>
                    <a:pt x="3997" y="1410"/>
                    <a:pt x="4024" y="1437"/>
                    <a:pt x="4060" y="1437"/>
                  </a:cubicBezTo>
                  <a:cubicBezTo>
                    <a:pt x="4104" y="1437"/>
                    <a:pt x="4122" y="1410"/>
                    <a:pt x="4131" y="1374"/>
                  </a:cubicBezTo>
                  <a:cubicBezTo>
                    <a:pt x="4131" y="1338"/>
                    <a:pt x="4104" y="1312"/>
                    <a:pt x="4069" y="1303"/>
                  </a:cubicBezTo>
                  <a:close/>
                  <a:moveTo>
                    <a:pt x="723" y="6637"/>
                  </a:moveTo>
                  <a:cubicBezTo>
                    <a:pt x="679" y="6637"/>
                    <a:pt x="652" y="6664"/>
                    <a:pt x="652" y="6709"/>
                  </a:cubicBezTo>
                  <a:cubicBezTo>
                    <a:pt x="652" y="6762"/>
                    <a:pt x="679" y="6789"/>
                    <a:pt x="732" y="6789"/>
                  </a:cubicBezTo>
                  <a:cubicBezTo>
                    <a:pt x="777" y="6780"/>
                    <a:pt x="795" y="6753"/>
                    <a:pt x="804" y="6709"/>
                  </a:cubicBezTo>
                  <a:cubicBezTo>
                    <a:pt x="795" y="6664"/>
                    <a:pt x="777" y="6637"/>
                    <a:pt x="723" y="6637"/>
                  </a:cubicBezTo>
                  <a:close/>
                  <a:moveTo>
                    <a:pt x="63" y="8627"/>
                  </a:moveTo>
                  <a:cubicBezTo>
                    <a:pt x="27" y="8627"/>
                    <a:pt x="1" y="8654"/>
                    <a:pt x="1" y="8689"/>
                  </a:cubicBezTo>
                  <a:cubicBezTo>
                    <a:pt x="1" y="8734"/>
                    <a:pt x="27" y="8761"/>
                    <a:pt x="72" y="8752"/>
                  </a:cubicBezTo>
                  <a:cubicBezTo>
                    <a:pt x="108" y="8752"/>
                    <a:pt x="126" y="8725"/>
                    <a:pt x="134" y="8689"/>
                  </a:cubicBezTo>
                  <a:cubicBezTo>
                    <a:pt x="126" y="8645"/>
                    <a:pt x="108" y="8618"/>
                    <a:pt x="63" y="8627"/>
                  </a:cubicBezTo>
                  <a:close/>
                  <a:moveTo>
                    <a:pt x="795" y="6031"/>
                  </a:moveTo>
                  <a:cubicBezTo>
                    <a:pt x="795" y="5986"/>
                    <a:pt x="768" y="5959"/>
                    <a:pt x="732" y="5959"/>
                  </a:cubicBezTo>
                  <a:cubicBezTo>
                    <a:pt x="688" y="5959"/>
                    <a:pt x="661" y="5977"/>
                    <a:pt x="652" y="6031"/>
                  </a:cubicBezTo>
                  <a:cubicBezTo>
                    <a:pt x="652" y="6075"/>
                    <a:pt x="679" y="6102"/>
                    <a:pt x="723" y="6102"/>
                  </a:cubicBezTo>
                  <a:cubicBezTo>
                    <a:pt x="768" y="6102"/>
                    <a:pt x="795" y="6075"/>
                    <a:pt x="795" y="6031"/>
                  </a:cubicBezTo>
                  <a:close/>
                  <a:moveTo>
                    <a:pt x="72" y="7967"/>
                  </a:moveTo>
                  <a:cubicBezTo>
                    <a:pt x="27" y="7967"/>
                    <a:pt x="1" y="7985"/>
                    <a:pt x="1" y="8029"/>
                  </a:cubicBezTo>
                  <a:cubicBezTo>
                    <a:pt x="1" y="8065"/>
                    <a:pt x="27" y="8092"/>
                    <a:pt x="63" y="8092"/>
                  </a:cubicBezTo>
                  <a:cubicBezTo>
                    <a:pt x="108" y="8100"/>
                    <a:pt x="126" y="8074"/>
                    <a:pt x="134" y="8029"/>
                  </a:cubicBezTo>
                  <a:cubicBezTo>
                    <a:pt x="126" y="7993"/>
                    <a:pt x="108" y="7967"/>
                    <a:pt x="72" y="7967"/>
                  </a:cubicBezTo>
                  <a:close/>
                  <a:moveTo>
                    <a:pt x="6647" y="16022"/>
                  </a:moveTo>
                  <a:cubicBezTo>
                    <a:pt x="6647" y="16076"/>
                    <a:pt x="6674" y="16103"/>
                    <a:pt x="6727" y="16103"/>
                  </a:cubicBezTo>
                  <a:cubicBezTo>
                    <a:pt x="6772" y="16103"/>
                    <a:pt x="6798" y="16076"/>
                    <a:pt x="6798" y="16031"/>
                  </a:cubicBezTo>
                  <a:cubicBezTo>
                    <a:pt x="6798" y="15978"/>
                    <a:pt x="6772" y="15951"/>
                    <a:pt x="6727" y="15951"/>
                  </a:cubicBezTo>
                  <a:cubicBezTo>
                    <a:pt x="6674" y="15960"/>
                    <a:pt x="6647" y="15978"/>
                    <a:pt x="6647" y="16022"/>
                  </a:cubicBezTo>
                  <a:close/>
                  <a:moveTo>
                    <a:pt x="795" y="10688"/>
                  </a:moveTo>
                  <a:cubicBezTo>
                    <a:pt x="795" y="10643"/>
                    <a:pt x="777" y="10616"/>
                    <a:pt x="732" y="10616"/>
                  </a:cubicBezTo>
                  <a:cubicBezTo>
                    <a:pt x="679" y="10616"/>
                    <a:pt x="652" y="10643"/>
                    <a:pt x="652" y="10696"/>
                  </a:cubicBezTo>
                  <a:cubicBezTo>
                    <a:pt x="652" y="10741"/>
                    <a:pt x="688" y="10759"/>
                    <a:pt x="732" y="10759"/>
                  </a:cubicBezTo>
                  <a:cubicBezTo>
                    <a:pt x="777" y="10759"/>
                    <a:pt x="795" y="10732"/>
                    <a:pt x="795" y="10688"/>
                  </a:cubicBezTo>
                  <a:close/>
                  <a:moveTo>
                    <a:pt x="6138" y="16031"/>
                  </a:moveTo>
                  <a:cubicBezTo>
                    <a:pt x="6138" y="15987"/>
                    <a:pt x="6120" y="15960"/>
                    <a:pt x="6076" y="15960"/>
                  </a:cubicBezTo>
                  <a:cubicBezTo>
                    <a:pt x="6022" y="15951"/>
                    <a:pt x="5996" y="15978"/>
                    <a:pt x="5996" y="16031"/>
                  </a:cubicBezTo>
                  <a:cubicBezTo>
                    <a:pt x="5996" y="16076"/>
                    <a:pt x="6022" y="16103"/>
                    <a:pt x="6067" y="16103"/>
                  </a:cubicBezTo>
                  <a:cubicBezTo>
                    <a:pt x="6112" y="16103"/>
                    <a:pt x="6138" y="16076"/>
                    <a:pt x="6138" y="16031"/>
                  </a:cubicBezTo>
                  <a:close/>
                  <a:moveTo>
                    <a:pt x="1990" y="4024"/>
                  </a:moveTo>
                  <a:cubicBezTo>
                    <a:pt x="1981" y="4068"/>
                    <a:pt x="2008" y="4104"/>
                    <a:pt x="2061" y="4104"/>
                  </a:cubicBezTo>
                  <a:cubicBezTo>
                    <a:pt x="2115" y="4113"/>
                    <a:pt x="2142" y="4077"/>
                    <a:pt x="2142" y="4033"/>
                  </a:cubicBezTo>
                  <a:cubicBezTo>
                    <a:pt x="2142" y="3979"/>
                    <a:pt x="2115" y="3961"/>
                    <a:pt x="2061" y="3952"/>
                  </a:cubicBezTo>
                  <a:cubicBezTo>
                    <a:pt x="2026" y="3952"/>
                    <a:pt x="1990" y="3970"/>
                    <a:pt x="1990" y="4024"/>
                  </a:cubicBezTo>
                  <a:moveTo>
                    <a:pt x="5318" y="16022"/>
                  </a:moveTo>
                  <a:cubicBezTo>
                    <a:pt x="5309" y="16067"/>
                    <a:pt x="5335" y="16094"/>
                    <a:pt x="5380" y="16094"/>
                  </a:cubicBezTo>
                  <a:cubicBezTo>
                    <a:pt x="5425" y="16103"/>
                    <a:pt x="5451" y="16076"/>
                    <a:pt x="5451" y="16040"/>
                  </a:cubicBezTo>
                  <a:cubicBezTo>
                    <a:pt x="5460" y="15996"/>
                    <a:pt x="5434" y="15969"/>
                    <a:pt x="5389" y="15960"/>
                  </a:cubicBezTo>
                  <a:cubicBezTo>
                    <a:pt x="5344" y="15960"/>
                    <a:pt x="5318" y="15987"/>
                    <a:pt x="5318" y="16022"/>
                  </a:cubicBezTo>
                  <a:close/>
                  <a:moveTo>
                    <a:pt x="1473" y="4033"/>
                  </a:moveTo>
                  <a:cubicBezTo>
                    <a:pt x="1473" y="3997"/>
                    <a:pt x="1446" y="3970"/>
                    <a:pt x="1410" y="3961"/>
                  </a:cubicBezTo>
                  <a:cubicBezTo>
                    <a:pt x="1374" y="3961"/>
                    <a:pt x="1348" y="3988"/>
                    <a:pt x="1339" y="4024"/>
                  </a:cubicBezTo>
                  <a:cubicBezTo>
                    <a:pt x="1339" y="4068"/>
                    <a:pt x="1366" y="4086"/>
                    <a:pt x="1410" y="4095"/>
                  </a:cubicBezTo>
                  <a:cubicBezTo>
                    <a:pt x="1446" y="4095"/>
                    <a:pt x="1473" y="4077"/>
                    <a:pt x="1473" y="4033"/>
                  </a:cubicBezTo>
                  <a:close/>
                  <a:moveTo>
                    <a:pt x="6790" y="16682"/>
                  </a:moveTo>
                  <a:cubicBezTo>
                    <a:pt x="6790" y="16647"/>
                    <a:pt x="6763" y="16620"/>
                    <a:pt x="6718" y="16620"/>
                  </a:cubicBezTo>
                  <a:cubicBezTo>
                    <a:pt x="6682" y="16629"/>
                    <a:pt x="6656" y="16656"/>
                    <a:pt x="6656" y="16691"/>
                  </a:cubicBezTo>
                  <a:cubicBezTo>
                    <a:pt x="6665" y="16727"/>
                    <a:pt x="6691" y="16754"/>
                    <a:pt x="6736" y="16754"/>
                  </a:cubicBezTo>
                  <a:cubicBezTo>
                    <a:pt x="6763" y="16745"/>
                    <a:pt x="6790" y="16727"/>
                    <a:pt x="6790" y="16682"/>
                  </a:cubicBezTo>
                  <a:close/>
                  <a:moveTo>
                    <a:pt x="1330" y="4711"/>
                  </a:moveTo>
                  <a:cubicBezTo>
                    <a:pt x="1330" y="4755"/>
                    <a:pt x="1357" y="4782"/>
                    <a:pt x="1401" y="4782"/>
                  </a:cubicBezTo>
                  <a:cubicBezTo>
                    <a:pt x="1455" y="4791"/>
                    <a:pt x="1482" y="4764"/>
                    <a:pt x="1482" y="4711"/>
                  </a:cubicBezTo>
                  <a:cubicBezTo>
                    <a:pt x="1482" y="4666"/>
                    <a:pt x="1455" y="4639"/>
                    <a:pt x="1410" y="4639"/>
                  </a:cubicBezTo>
                  <a:cubicBezTo>
                    <a:pt x="1366" y="4639"/>
                    <a:pt x="1339" y="4666"/>
                    <a:pt x="1330" y="4711"/>
                  </a:cubicBezTo>
                  <a:close/>
                  <a:moveTo>
                    <a:pt x="804" y="10036"/>
                  </a:moveTo>
                  <a:cubicBezTo>
                    <a:pt x="804" y="9992"/>
                    <a:pt x="786" y="9956"/>
                    <a:pt x="732" y="9956"/>
                  </a:cubicBezTo>
                  <a:cubicBezTo>
                    <a:pt x="679" y="9947"/>
                    <a:pt x="652" y="9983"/>
                    <a:pt x="652" y="10027"/>
                  </a:cubicBezTo>
                  <a:cubicBezTo>
                    <a:pt x="652" y="10081"/>
                    <a:pt x="679" y="10099"/>
                    <a:pt x="723" y="10108"/>
                  </a:cubicBezTo>
                  <a:cubicBezTo>
                    <a:pt x="768" y="10108"/>
                    <a:pt x="795" y="10090"/>
                    <a:pt x="804" y="10036"/>
                  </a:cubicBezTo>
                  <a:close/>
                  <a:moveTo>
                    <a:pt x="6727" y="643"/>
                  </a:moveTo>
                  <a:cubicBezTo>
                    <a:pt x="6682" y="643"/>
                    <a:pt x="6656" y="660"/>
                    <a:pt x="6656" y="705"/>
                  </a:cubicBezTo>
                  <a:cubicBezTo>
                    <a:pt x="6647" y="750"/>
                    <a:pt x="6674" y="776"/>
                    <a:pt x="6718" y="785"/>
                  </a:cubicBezTo>
                  <a:cubicBezTo>
                    <a:pt x="6763" y="785"/>
                    <a:pt x="6790" y="759"/>
                    <a:pt x="6798" y="714"/>
                  </a:cubicBezTo>
                  <a:cubicBezTo>
                    <a:pt x="6790" y="669"/>
                    <a:pt x="6772" y="643"/>
                    <a:pt x="6727" y="643"/>
                  </a:cubicBezTo>
                  <a:close/>
                  <a:moveTo>
                    <a:pt x="2070" y="3301"/>
                  </a:moveTo>
                  <a:cubicBezTo>
                    <a:pt x="2026" y="3301"/>
                    <a:pt x="1999" y="3328"/>
                    <a:pt x="1999" y="3372"/>
                  </a:cubicBezTo>
                  <a:cubicBezTo>
                    <a:pt x="1999" y="3408"/>
                    <a:pt x="2017" y="3435"/>
                    <a:pt x="2061" y="3444"/>
                  </a:cubicBezTo>
                  <a:cubicBezTo>
                    <a:pt x="2106" y="3444"/>
                    <a:pt x="2133" y="3417"/>
                    <a:pt x="2133" y="3363"/>
                  </a:cubicBezTo>
                  <a:cubicBezTo>
                    <a:pt x="2133" y="3337"/>
                    <a:pt x="2115" y="3310"/>
                    <a:pt x="2070" y="3301"/>
                  </a:cubicBezTo>
                  <a:close/>
                  <a:moveTo>
                    <a:pt x="723" y="11303"/>
                  </a:moveTo>
                  <a:cubicBezTo>
                    <a:pt x="679" y="11303"/>
                    <a:pt x="652" y="11330"/>
                    <a:pt x="661" y="11374"/>
                  </a:cubicBezTo>
                  <a:cubicBezTo>
                    <a:pt x="661" y="11419"/>
                    <a:pt x="688" y="11446"/>
                    <a:pt x="732" y="11437"/>
                  </a:cubicBezTo>
                  <a:cubicBezTo>
                    <a:pt x="777" y="11437"/>
                    <a:pt x="795" y="11410"/>
                    <a:pt x="795" y="11366"/>
                  </a:cubicBezTo>
                  <a:cubicBezTo>
                    <a:pt x="786" y="11330"/>
                    <a:pt x="768" y="11303"/>
                    <a:pt x="723" y="11303"/>
                  </a:cubicBezTo>
                  <a:close/>
                  <a:moveTo>
                    <a:pt x="6076" y="643"/>
                  </a:moveTo>
                  <a:cubicBezTo>
                    <a:pt x="6031" y="643"/>
                    <a:pt x="5996" y="669"/>
                    <a:pt x="5996" y="714"/>
                  </a:cubicBezTo>
                  <a:cubicBezTo>
                    <a:pt x="5996" y="750"/>
                    <a:pt x="6022" y="776"/>
                    <a:pt x="6058" y="785"/>
                  </a:cubicBezTo>
                  <a:cubicBezTo>
                    <a:pt x="6103" y="785"/>
                    <a:pt x="6129" y="759"/>
                    <a:pt x="6138" y="714"/>
                  </a:cubicBezTo>
                  <a:cubicBezTo>
                    <a:pt x="6129" y="678"/>
                    <a:pt x="6112" y="651"/>
                    <a:pt x="6076" y="643"/>
                  </a:cubicBezTo>
                  <a:close/>
                  <a:moveTo>
                    <a:pt x="5389" y="651"/>
                  </a:moveTo>
                  <a:cubicBezTo>
                    <a:pt x="5344" y="643"/>
                    <a:pt x="5318" y="669"/>
                    <a:pt x="5318" y="714"/>
                  </a:cubicBezTo>
                  <a:cubicBezTo>
                    <a:pt x="5318" y="750"/>
                    <a:pt x="5344" y="776"/>
                    <a:pt x="5380" y="776"/>
                  </a:cubicBezTo>
                  <a:cubicBezTo>
                    <a:pt x="5425" y="785"/>
                    <a:pt x="5442" y="759"/>
                    <a:pt x="5451" y="714"/>
                  </a:cubicBezTo>
                  <a:cubicBezTo>
                    <a:pt x="5442" y="678"/>
                    <a:pt x="5425" y="651"/>
                    <a:pt x="5389" y="651"/>
                  </a:cubicBezTo>
                  <a:close/>
                  <a:moveTo>
                    <a:pt x="4140" y="15344"/>
                  </a:moveTo>
                  <a:cubicBezTo>
                    <a:pt x="4140" y="15300"/>
                    <a:pt x="4113" y="15282"/>
                    <a:pt x="4069" y="15273"/>
                  </a:cubicBezTo>
                  <a:cubicBezTo>
                    <a:pt x="4024" y="15273"/>
                    <a:pt x="3997" y="15300"/>
                    <a:pt x="3997" y="15344"/>
                  </a:cubicBezTo>
                  <a:cubicBezTo>
                    <a:pt x="3997" y="15389"/>
                    <a:pt x="4024" y="15416"/>
                    <a:pt x="4069" y="15416"/>
                  </a:cubicBezTo>
                  <a:cubicBezTo>
                    <a:pt x="4113" y="15416"/>
                    <a:pt x="4140" y="15389"/>
                    <a:pt x="4140" y="15344"/>
                  </a:cubicBezTo>
                  <a:close/>
                  <a:moveTo>
                    <a:pt x="4729" y="15273"/>
                  </a:moveTo>
                  <a:cubicBezTo>
                    <a:pt x="4675" y="15273"/>
                    <a:pt x="4648" y="15300"/>
                    <a:pt x="4648" y="15353"/>
                  </a:cubicBezTo>
                  <a:cubicBezTo>
                    <a:pt x="4648" y="15398"/>
                    <a:pt x="4675" y="15425"/>
                    <a:pt x="4720" y="15425"/>
                  </a:cubicBezTo>
                  <a:cubicBezTo>
                    <a:pt x="4773" y="15425"/>
                    <a:pt x="4800" y="15398"/>
                    <a:pt x="4800" y="15344"/>
                  </a:cubicBezTo>
                  <a:cubicBezTo>
                    <a:pt x="4800" y="15300"/>
                    <a:pt x="4773" y="15273"/>
                    <a:pt x="4729" y="15273"/>
                  </a:cubicBezTo>
                  <a:close/>
                  <a:moveTo>
                    <a:pt x="732" y="5299"/>
                  </a:moveTo>
                  <a:cubicBezTo>
                    <a:pt x="688" y="5299"/>
                    <a:pt x="661" y="5326"/>
                    <a:pt x="661" y="5371"/>
                  </a:cubicBezTo>
                  <a:cubicBezTo>
                    <a:pt x="652" y="5406"/>
                    <a:pt x="679" y="5433"/>
                    <a:pt x="714" y="5442"/>
                  </a:cubicBezTo>
                  <a:cubicBezTo>
                    <a:pt x="759" y="5442"/>
                    <a:pt x="786" y="5415"/>
                    <a:pt x="795" y="5371"/>
                  </a:cubicBezTo>
                  <a:cubicBezTo>
                    <a:pt x="795" y="5335"/>
                    <a:pt x="768" y="5308"/>
                    <a:pt x="732" y="5299"/>
                  </a:cubicBezTo>
                  <a:close/>
                  <a:moveTo>
                    <a:pt x="63" y="7440"/>
                  </a:moveTo>
                  <a:cubicBezTo>
                    <a:pt x="108" y="7440"/>
                    <a:pt x="126" y="7414"/>
                    <a:pt x="134" y="7378"/>
                  </a:cubicBezTo>
                  <a:cubicBezTo>
                    <a:pt x="134" y="7333"/>
                    <a:pt x="108" y="7307"/>
                    <a:pt x="72" y="7307"/>
                  </a:cubicBezTo>
                  <a:cubicBezTo>
                    <a:pt x="27" y="7307"/>
                    <a:pt x="10" y="7333"/>
                    <a:pt x="1" y="7378"/>
                  </a:cubicBezTo>
                  <a:cubicBezTo>
                    <a:pt x="10" y="7405"/>
                    <a:pt x="27" y="7431"/>
                    <a:pt x="63" y="7440"/>
                  </a:cubicBezTo>
                  <a:close/>
                  <a:moveTo>
                    <a:pt x="4657" y="16022"/>
                  </a:moveTo>
                  <a:cubicBezTo>
                    <a:pt x="4657" y="16067"/>
                    <a:pt x="4684" y="16094"/>
                    <a:pt x="4720" y="16094"/>
                  </a:cubicBezTo>
                  <a:cubicBezTo>
                    <a:pt x="4764" y="16094"/>
                    <a:pt x="4791" y="16067"/>
                    <a:pt x="4791" y="16031"/>
                  </a:cubicBezTo>
                  <a:cubicBezTo>
                    <a:pt x="4791" y="15996"/>
                    <a:pt x="4764" y="15969"/>
                    <a:pt x="4729" y="15960"/>
                  </a:cubicBezTo>
                  <a:cubicBezTo>
                    <a:pt x="4684" y="15969"/>
                    <a:pt x="4657" y="15987"/>
                    <a:pt x="4657" y="16022"/>
                  </a:cubicBezTo>
                  <a:close/>
                  <a:moveTo>
                    <a:pt x="804" y="7378"/>
                  </a:moveTo>
                  <a:cubicBezTo>
                    <a:pt x="804" y="7324"/>
                    <a:pt x="777" y="7298"/>
                    <a:pt x="723" y="7298"/>
                  </a:cubicBezTo>
                  <a:cubicBezTo>
                    <a:pt x="679" y="7298"/>
                    <a:pt x="652" y="7315"/>
                    <a:pt x="652" y="7360"/>
                  </a:cubicBezTo>
                  <a:cubicBezTo>
                    <a:pt x="643" y="7414"/>
                    <a:pt x="670" y="7440"/>
                    <a:pt x="723" y="7449"/>
                  </a:cubicBezTo>
                  <a:cubicBezTo>
                    <a:pt x="768" y="7449"/>
                    <a:pt x="795" y="7422"/>
                    <a:pt x="804" y="7378"/>
                  </a:cubicBezTo>
                  <a:close/>
                  <a:moveTo>
                    <a:pt x="1410" y="5942"/>
                  </a:moveTo>
                  <a:cubicBezTo>
                    <a:pt x="1357" y="5933"/>
                    <a:pt x="1321" y="5968"/>
                    <a:pt x="1321" y="6022"/>
                  </a:cubicBezTo>
                  <a:cubicBezTo>
                    <a:pt x="1312" y="6084"/>
                    <a:pt x="1348" y="6120"/>
                    <a:pt x="1410" y="6120"/>
                  </a:cubicBezTo>
                  <a:cubicBezTo>
                    <a:pt x="1464" y="6120"/>
                    <a:pt x="1490" y="6084"/>
                    <a:pt x="1499" y="6031"/>
                  </a:cubicBezTo>
                  <a:cubicBezTo>
                    <a:pt x="1490" y="5986"/>
                    <a:pt x="1464" y="5942"/>
                    <a:pt x="1410" y="5942"/>
                  </a:cubicBezTo>
                  <a:close/>
                  <a:moveTo>
                    <a:pt x="6058" y="1285"/>
                  </a:moveTo>
                  <a:cubicBezTo>
                    <a:pt x="6013" y="1294"/>
                    <a:pt x="5978" y="1329"/>
                    <a:pt x="5978" y="1374"/>
                  </a:cubicBezTo>
                  <a:cubicBezTo>
                    <a:pt x="5987" y="1428"/>
                    <a:pt x="6022" y="1463"/>
                    <a:pt x="6076" y="1454"/>
                  </a:cubicBezTo>
                  <a:cubicBezTo>
                    <a:pt x="6120" y="1454"/>
                    <a:pt x="6147" y="1419"/>
                    <a:pt x="6156" y="1365"/>
                  </a:cubicBezTo>
                  <a:cubicBezTo>
                    <a:pt x="6138" y="1321"/>
                    <a:pt x="6112" y="1285"/>
                    <a:pt x="6058" y="1285"/>
                  </a:cubicBezTo>
                  <a:close/>
                  <a:moveTo>
                    <a:pt x="6816" y="1365"/>
                  </a:moveTo>
                  <a:cubicBezTo>
                    <a:pt x="6807" y="1321"/>
                    <a:pt x="6781" y="1285"/>
                    <a:pt x="6727" y="1285"/>
                  </a:cubicBezTo>
                  <a:cubicBezTo>
                    <a:pt x="6674" y="1285"/>
                    <a:pt x="6638" y="1312"/>
                    <a:pt x="6638" y="1365"/>
                  </a:cubicBezTo>
                  <a:cubicBezTo>
                    <a:pt x="6638" y="1428"/>
                    <a:pt x="6674" y="1454"/>
                    <a:pt x="6727" y="1463"/>
                  </a:cubicBezTo>
                  <a:cubicBezTo>
                    <a:pt x="6781" y="1454"/>
                    <a:pt x="6816" y="1428"/>
                    <a:pt x="6816" y="1365"/>
                  </a:cubicBezTo>
                  <a:close/>
                  <a:moveTo>
                    <a:pt x="2632" y="4024"/>
                  </a:moveTo>
                  <a:cubicBezTo>
                    <a:pt x="2632" y="4086"/>
                    <a:pt x="2668" y="4122"/>
                    <a:pt x="2730" y="4122"/>
                  </a:cubicBezTo>
                  <a:cubicBezTo>
                    <a:pt x="2784" y="4122"/>
                    <a:pt x="2820" y="4086"/>
                    <a:pt x="2820" y="4033"/>
                  </a:cubicBezTo>
                  <a:cubicBezTo>
                    <a:pt x="2820" y="3970"/>
                    <a:pt x="2784" y="3943"/>
                    <a:pt x="2713" y="3934"/>
                  </a:cubicBezTo>
                  <a:cubicBezTo>
                    <a:pt x="2668" y="3943"/>
                    <a:pt x="2632" y="3970"/>
                    <a:pt x="2632" y="4024"/>
                  </a:cubicBezTo>
                  <a:close/>
                  <a:moveTo>
                    <a:pt x="2070" y="11276"/>
                  </a:moveTo>
                  <a:cubicBezTo>
                    <a:pt x="2008" y="11276"/>
                    <a:pt x="1972" y="11303"/>
                    <a:pt x="1972" y="11366"/>
                  </a:cubicBezTo>
                  <a:cubicBezTo>
                    <a:pt x="1963" y="11428"/>
                    <a:pt x="1999" y="11464"/>
                    <a:pt x="2070" y="11464"/>
                  </a:cubicBezTo>
                  <a:cubicBezTo>
                    <a:pt x="2124" y="11464"/>
                    <a:pt x="2160" y="11428"/>
                    <a:pt x="2160" y="11374"/>
                  </a:cubicBezTo>
                  <a:cubicBezTo>
                    <a:pt x="2160" y="11312"/>
                    <a:pt x="2133" y="11276"/>
                    <a:pt x="2070" y="11276"/>
                  </a:cubicBezTo>
                  <a:close/>
                  <a:moveTo>
                    <a:pt x="2811" y="3381"/>
                  </a:moveTo>
                  <a:cubicBezTo>
                    <a:pt x="2811" y="3328"/>
                    <a:pt x="2784" y="3292"/>
                    <a:pt x="2730" y="3283"/>
                  </a:cubicBezTo>
                  <a:cubicBezTo>
                    <a:pt x="2677" y="3283"/>
                    <a:pt x="2641" y="3319"/>
                    <a:pt x="2641" y="3363"/>
                  </a:cubicBezTo>
                  <a:cubicBezTo>
                    <a:pt x="2632" y="3417"/>
                    <a:pt x="2668" y="3444"/>
                    <a:pt x="2722" y="3462"/>
                  </a:cubicBezTo>
                  <a:cubicBezTo>
                    <a:pt x="2775" y="3453"/>
                    <a:pt x="2802" y="3426"/>
                    <a:pt x="2811" y="3381"/>
                  </a:cubicBezTo>
                  <a:close/>
                  <a:moveTo>
                    <a:pt x="1499" y="11366"/>
                  </a:moveTo>
                  <a:cubicBezTo>
                    <a:pt x="1490" y="11321"/>
                    <a:pt x="1464" y="11285"/>
                    <a:pt x="1410" y="11285"/>
                  </a:cubicBezTo>
                  <a:cubicBezTo>
                    <a:pt x="1357" y="11276"/>
                    <a:pt x="1321" y="11312"/>
                    <a:pt x="1321" y="11366"/>
                  </a:cubicBezTo>
                  <a:cubicBezTo>
                    <a:pt x="1321" y="11419"/>
                    <a:pt x="1357" y="11455"/>
                    <a:pt x="1410" y="11464"/>
                  </a:cubicBezTo>
                  <a:cubicBezTo>
                    <a:pt x="1464" y="11455"/>
                    <a:pt x="1499" y="11419"/>
                    <a:pt x="1499" y="11366"/>
                  </a:cubicBezTo>
                  <a:close/>
                  <a:moveTo>
                    <a:pt x="3319" y="3363"/>
                  </a:moveTo>
                  <a:cubicBezTo>
                    <a:pt x="3310" y="3426"/>
                    <a:pt x="3346" y="3462"/>
                    <a:pt x="3408" y="3462"/>
                  </a:cubicBezTo>
                  <a:cubicBezTo>
                    <a:pt x="3462" y="3462"/>
                    <a:pt x="3498" y="3426"/>
                    <a:pt x="3498" y="3372"/>
                  </a:cubicBezTo>
                  <a:cubicBezTo>
                    <a:pt x="3498" y="3319"/>
                    <a:pt x="3462" y="3283"/>
                    <a:pt x="3400" y="3274"/>
                  </a:cubicBezTo>
                  <a:cubicBezTo>
                    <a:pt x="3355" y="3283"/>
                    <a:pt x="3319" y="3310"/>
                    <a:pt x="3319" y="3363"/>
                  </a:cubicBezTo>
                  <a:close/>
                  <a:moveTo>
                    <a:pt x="3382" y="13944"/>
                  </a:moveTo>
                  <a:cubicBezTo>
                    <a:pt x="3328" y="13944"/>
                    <a:pt x="3301" y="13979"/>
                    <a:pt x="3292" y="14024"/>
                  </a:cubicBezTo>
                  <a:cubicBezTo>
                    <a:pt x="3292" y="14078"/>
                    <a:pt x="3328" y="14113"/>
                    <a:pt x="3382" y="14113"/>
                  </a:cubicBezTo>
                  <a:cubicBezTo>
                    <a:pt x="3435" y="14122"/>
                    <a:pt x="3462" y="14078"/>
                    <a:pt x="3471" y="14024"/>
                  </a:cubicBezTo>
                  <a:cubicBezTo>
                    <a:pt x="3462" y="13979"/>
                    <a:pt x="3435" y="13935"/>
                    <a:pt x="3382" y="13944"/>
                  </a:cubicBezTo>
                  <a:moveTo>
                    <a:pt x="4060" y="13935"/>
                  </a:moveTo>
                  <a:cubicBezTo>
                    <a:pt x="4006" y="13935"/>
                    <a:pt x="3970" y="13979"/>
                    <a:pt x="3970" y="14033"/>
                  </a:cubicBezTo>
                  <a:cubicBezTo>
                    <a:pt x="3979" y="14095"/>
                    <a:pt x="4015" y="14122"/>
                    <a:pt x="4069" y="14122"/>
                  </a:cubicBezTo>
                  <a:cubicBezTo>
                    <a:pt x="4131" y="14122"/>
                    <a:pt x="4158" y="14086"/>
                    <a:pt x="4158" y="14024"/>
                  </a:cubicBezTo>
                  <a:cubicBezTo>
                    <a:pt x="4149" y="13971"/>
                    <a:pt x="4122" y="13935"/>
                    <a:pt x="4060" y="13935"/>
                  </a:cubicBezTo>
                  <a:close/>
                  <a:moveTo>
                    <a:pt x="3489" y="2712"/>
                  </a:moveTo>
                  <a:cubicBezTo>
                    <a:pt x="3489" y="2659"/>
                    <a:pt x="3453" y="2623"/>
                    <a:pt x="3400" y="2632"/>
                  </a:cubicBezTo>
                  <a:cubicBezTo>
                    <a:pt x="3346" y="2632"/>
                    <a:pt x="3319" y="2668"/>
                    <a:pt x="3328" y="2721"/>
                  </a:cubicBezTo>
                  <a:cubicBezTo>
                    <a:pt x="3328" y="2775"/>
                    <a:pt x="3364" y="2792"/>
                    <a:pt x="3408" y="2801"/>
                  </a:cubicBezTo>
                  <a:cubicBezTo>
                    <a:pt x="3462" y="2792"/>
                    <a:pt x="3489" y="2766"/>
                    <a:pt x="3489" y="2712"/>
                  </a:cubicBezTo>
                  <a:close/>
                  <a:moveTo>
                    <a:pt x="2160" y="12026"/>
                  </a:moveTo>
                  <a:cubicBezTo>
                    <a:pt x="2160" y="11972"/>
                    <a:pt x="2124" y="11937"/>
                    <a:pt x="2061" y="11937"/>
                  </a:cubicBezTo>
                  <a:cubicBezTo>
                    <a:pt x="2008" y="11937"/>
                    <a:pt x="1972" y="11972"/>
                    <a:pt x="1972" y="12026"/>
                  </a:cubicBezTo>
                  <a:cubicBezTo>
                    <a:pt x="1972" y="12088"/>
                    <a:pt x="2017" y="12124"/>
                    <a:pt x="2070" y="12124"/>
                  </a:cubicBezTo>
                  <a:cubicBezTo>
                    <a:pt x="2124" y="12115"/>
                    <a:pt x="2160" y="12088"/>
                    <a:pt x="2160" y="12026"/>
                  </a:cubicBezTo>
                  <a:close/>
                  <a:moveTo>
                    <a:pt x="2722" y="13257"/>
                  </a:moveTo>
                  <a:cubicBezTo>
                    <a:pt x="2677" y="13257"/>
                    <a:pt x="2641" y="13293"/>
                    <a:pt x="2641" y="13337"/>
                  </a:cubicBezTo>
                  <a:cubicBezTo>
                    <a:pt x="2632" y="13391"/>
                    <a:pt x="2668" y="13426"/>
                    <a:pt x="2722" y="13435"/>
                  </a:cubicBezTo>
                  <a:cubicBezTo>
                    <a:pt x="2775" y="13435"/>
                    <a:pt x="2802" y="13400"/>
                    <a:pt x="2820" y="13346"/>
                  </a:cubicBezTo>
                  <a:cubicBezTo>
                    <a:pt x="2802" y="13301"/>
                    <a:pt x="2784" y="13257"/>
                    <a:pt x="2722" y="13257"/>
                  </a:cubicBezTo>
                  <a:moveTo>
                    <a:pt x="1972" y="5371"/>
                  </a:moveTo>
                  <a:cubicBezTo>
                    <a:pt x="1972" y="5424"/>
                    <a:pt x="1999" y="5460"/>
                    <a:pt x="2061" y="5469"/>
                  </a:cubicBezTo>
                  <a:cubicBezTo>
                    <a:pt x="2124" y="5469"/>
                    <a:pt x="2160" y="5433"/>
                    <a:pt x="2160" y="5380"/>
                  </a:cubicBezTo>
                  <a:cubicBezTo>
                    <a:pt x="2160" y="5317"/>
                    <a:pt x="2133" y="5281"/>
                    <a:pt x="2070" y="5273"/>
                  </a:cubicBezTo>
                  <a:cubicBezTo>
                    <a:pt x="2017" y="5281"/>
                    <a:pt x="1972" y="5308"/>
                    <a:pt x="1972" y="5371"/>
                  </a:cubicBezTo>
                  <a:close/>
                  <a:moveTo>
                    <a:pt x="1401" y="5290"/>
                  </a:moveTo>
                  <a:cubicBezTo>
                    <a:pt x="1348" y="5290"/>
                    <a:pt x="1321" y="5326"/>
                    <a:pt x="1321" y="5380"/>
                  </a:cubicBezTo>
                  <a:cubicBezTo>
                    <a:pt x="1330" y="5424"/>
                    <a:pt x="1366" y="5460"/>
                    <a:pt x="1419" y="5451"/>
                  </a:cubicBezTo>
                  <a:cubicBezTo>
                    <a:pt x="1464" y="5451"/>
                    <a:pt x="1490" y="5415"/>
                    <a:pt x="1490" y="5371"/>
                  </a:cubicBezTo>
                  <a:cubicBezTo>
                    <a:pt x="1482" y="5317"/>
                    <a:pt x="1455" y="5281"/>
                    <a:pt x="1401" y="5290"/>
                  </a:cubicBezTo>
                  <a:close/>
                  <a:moveTo>
                    <a:pt x="2070" y="4621"/>
                  </a:moveTo>
                  <a:cubicBezTo>
                    <a:pt x="2017" y="4621"/>
                    <a:pt x="1981" y="4657"/>
                    <a:pt x="1972" y="4711"/>
                  </a:cubicBezTo>
                  <a:cubicBezTo>
                    <a:pt x="1972" y="4764"/>
                    <a:pt x="2008" y="4800"/>
                    <a:pt x="2070" y="4800"/>
                  </a:cubicBezTo>
                  <a:cubicBezTo>
                    <a:pt x="2124" y="4800"/>
                    <a:pt x="2151" y="4764"/>
                    <a:pt x="2160" y="4711"/>
                  </a:cubicBezTo>
                  <a:cubicBezTo>
                    <a:pt x="2151" y="4657"/>
                    <a:pt x="2124" y="4621"/>
                    <a:pt x="2070" y="4621"/>
                  </a:cubicBezTo>
                  <a:close/>
                  <a:moveTo>
                    <a:pt x="2632" y="4711"/>
                  </a:moveTo>
                  <a:cubicBezTo>
                    <a:pt x="2632" y="4773"/>
                    <a:pt x="2659" y="4809"/>
                    <a:pt x="2722" y="4809"/>
                  </a:cubicBezTo>
                  <a:cubicBezTo>
                    <a:pt x="2784" y="4809"/>
                    <a:pt x="2820" y="4773"/>
                    <a:pt x="2820" y="4711"/>
                  </a:cubicBezTo>
                  <a:cubicBezTo>
                    <a:pt x="2820" y="4648"/>
                    <a:pt x="2784" y="4621"/>
                    <a:pt x="2722" y="4612"/>
                  </a:cubicBezTo>
                  <a:cubicBezTo>
                    <a:pt x="2668" y="4621"/>
                    <a:pt x="2632" y="4648"/>
                    <a:pt x="2632" y="4711"/>
                  </a:cubicBezTo>
                  <a:close/>
                  <a:moveTo>
                    <a:pt x="4640" y="2052"/>
                  </a:moveTo>
                  <a:cubicBezTo>
                    <a:pt x="4640" y="2106"/>
                    <a:pt x="4666" y="2141"/>
                    <a:pt x="4720" y="2141"/>
                  </a:cubicBezTo>
                  <a:cubicBezTo>
                    <a:pt x="4773" y="2150"/>
                    <a:pt x="4809" y="2115"/>
                    <a:pt x="4809" y="2061"/>
                  </a:cubicBezTo>
                  <a:cubicBezTo>
                    <a:pt x="4818" y="2007"/>
                    <a:pt x="4782" y="1972"/>
                    <a:pt x="4729" y="1963"/>
                  </a:cubicBezTo>
                  <a:cubicBezTo>
                    <a:pt x="4675" y="1972"/>
                    <a:pt x="4640" y="1999"/>
                    <a:pt x="4640" y="2052"/>
                  </a:cubicBezTo>
                  <a:close/>
                  <a:moveTo>
                    <a:pt x="5478" y="2061"/>
                  </a:moveTo>
                  <a:cubicBezTo>
                    <a:pt x="5478" y="1999"/>
                    <a:pt x="5442" y="1963"/>
                    <a:pt x="5380" y="1963"/>
                  </a:cubicBezTo>
                  <a:cubicBezTo>
                    <a:pt x="5326" y="1963"/>
                    <a:pt x="5291" y="1999"/>
                    <a:pt x="5291" y="2052"/>
                  </a:cubicBezTo>
                  <a:cubicBezTo>
                    <a:pt x="5291" y="2115"/>
                    <a:pt x="5326" y="2141"/>
                    <a:pt x="5389" y="2150"/>
                  </a:cubicBezTo>
                  <a:cubicBezTo>
                    <a:pt x="5442" y="2141"/>
                    <a:pt x="5478" y="2115"/>
                    <a:pt x="5478" y="2061"/>
                  </a:cubicBezTo>
                  <a:close/>
                  <a:moveTo>
                    <a:pt x="6067" y="1954"/>
                  </a:moveTo>
                  <a:cubicBezTo>
                    <a:pt x="6013" y="1954"/>
                    <a:pt x="5969" y="1990"/>
                    <a:pt x="5969" y="2052"/>
                  </a:cubicBezTo>
                  <a:cubicBezTo>
                    <a:pt x="5969" y="2115"/>
                    <a:pt x="6004" y="2150"/>
                    <a:pt x="6067" y="2150"/>
                  </a:cubicBezTo>
                  <a:cubicBezTo>
                    <a:pt x="6129" y="2150"/>
                    <a:pt x="6156" y="2115"/>
                    <a:pt x="6165" y="2052"/>
                  </a:cubicBezTo>
                  <a:cubicBezTo>
                    <a:pt x="6156" y="1999"/>
                    <a:pt x="6129" y="1963"/>
                    <a:pt x="6067" y="1954"/>
                  </a:cubicBezTo>
                  <a:close/>
                  <a:moveTo>
                    <a:pt x="714" y="9287"/>
                  </a:moveTo>
                  <a:cubicBezTo>
                    <a:pt x="670" y="9296"/>
                    <a:pt x="634" y="9323"/>
                    <a:pt x="643" y="9376"/>
                  </a:cubicBezTo>
                  <a:cubicBezTo>
                    <a:pt x="643" y="9430"/>
                    <a:pt x="679" y="9456"/>
                    <a:pt x="732" y="9456"/>
                  </a:cubicBezTo>
                  <a:cubicBezTo>
                    <a:pt x="786" y="9448"/>
                    <a:pt x="804" y="9412"/>
                    <a:pt x="812" y="9367"/>
                  </a:cubicBezTo>
                  <a:cubicBezTo>
                    <a:pt x="804" y="9314"/>
                    <a:pt x="768" y="9278"/>
                    <a:pt x="714" y="9287"/>
                  </a:cubicBezTo>
                  <a:close/>
                  <a:moveTo>
                    <a:pt x="1401" y="9278"/>
                  </a:moveTo>
                  <a:cubicBezTo>
                    <a:pt x="1348" y="9278"/>
                    <a:pt x="1312" y="9314"/>
                    <a:pt x="1312" y="9376"/>
                  </a:cubicBezTo>
                  <a:cubicBezTo>
                    <a:pt x="1312" y="9430"/>
                    <a:pt x="1348" y="9465"/>
                    <a:pt x="1410" y="9465"/>
                  </a:cubicBezTo>
                  <a:cubicBezTo>
                    <a:pt x="1473" y="9465"/>
                    <a:pt x="1499" y="9430"/>
                    <a:pt x="1499" y="9367"/>
                  </a:cubicBezTo>
                  <a:cubicBezTo>
                    <a:pt x="1499" y="9314"/>
                    <a:pt x="1464" y="9278"/>
                    <a:pt x="1401" y="9278"/>
                  </a:cubicBezTo>
                  <a:close/>
                  <a:moveTo>
                    <a:pt x="1499" y="10036"/>
                  </a:moveTo>
                  <a:cubicBezTo>
                    <a:pt x="1499" y="9974"/>
                    <a:pt x="1464" y="9938"/>
                    <a:pt x="1410" y="9938"/>
                  </a:cubicBezTo>
                  <a:cubicBezTo>
                    <a:pt x="1357" y="9938"/>
                    <a:pt x="1321" y="9974"/>
                    <a:pt x="1312" y="10027"/>
                  </a:cubicBezTo>
                  <a:cubicBezTo>
                    <a:pt x="1312" y="10081"/>
                    <a:pt x="1348" y="10117"/>
                    <a:pt x="1410" y="10126"/>
                  </a:cubicBezTo>
                  <a:cubicBezTo>
                    <a:pt x="1464" y="10117"/>
                    <a:pt x="1499" y="10090"/>
                    <a:pt x="1499" y="10036"/>
                  </a:cubicBezTo>
                  <a:close/>
                  <a:moveTo>
                    <a:pt x="2052" y="12606"/>
                  </a:moveTo>
                  <a:cubicBezTo>
                    <a:pt x="2008" y="12615"/>
                    <a:pt x="1981" y="12641"/>
                    <a:pt x="1981" y="12695"/>
                  </a:cubicBezTo>
                  <a:cubicBezTo>
                    <a:pt x="1990" y="12748"/>
                    <a:pt x="2026" y="12775"/>
                    <a:pt x="2079" y="12775"/>
                  </a:cubicBezTo>
                  <a:cubicBezTo>
                    <a:pt x="2124" y="12766"/>
                    <a:pt x="2151" y="12730"/>
                    <a:pt x="2151" y="12686"/>
                  </a:cubicBezTo>
                  <a:cubicBezTo>
                    <a:pt x="2142" y="12632"/>
                    <a:pt x="2106" y="12597"/>
                    <a:pt x="2052" y="12606"/>
                  </a:cubicBezTo>
                  <a:close/>
                  <a:moveTo>
                    <a:pt x="3292" y="13346"/>
                  </a:moveTo>
                  <a:cubicBezTo>
                    <a:pt x="3292" y="13408"/>
                    <a:pt x="3328" y="13444"/>
                    <a:pt x="3382" y="13444"/>
                  </a:cubicBezTo>
                  <a:cubicBezTo>
                    <a:pt x="3444" y="13444"/>
                    <a:pt x="3480" y="13408"/>
                    <a:pt x="3480" y="13346"/>
                  </a:cubicBezTo>
                  <a:cubicBezTo>
                    <a:pt x="3480" y="13284"/>
                    <a:pt x="3444" y="13257"/>
                    <a:pt x="3382" y="13248"/>
                  </a:cubicBezTo>
                  <a:cubicBezTo>
                    <a:pt x="3328" y="13257"/>
                    <a:pt x="3292" y="13293"/>
                    <a:pt x="3292" y="13346"/>
                  </a:cubicBezTo>
                  <a:close/>
                  <a:moveTo>
                    <a:pt x="2820" y="12686"/>
                  </a:moveTo>
                  <a:cubicBezTo>
                    <a:pt x="2820" y="12632"/>
                    <a:pt x="2784" y="12597"/>
                    <a:pt x="2722" y="12597"/>
                  </a:cubicBezTo>
                  <a:cubicBezTo>
                    <a:pt x="2668" y="12597"/>
                    <a:pt x="2632" y="12632"/>
                    <a:pt x="2632" y="12686"/>
                  </a:cubicBezTo>
                  <a:cubicBezTo>
                    <a:pt x="2632" y="12748"/>
                    <a:pt x="2668" y="12775"/>
                    <a:pt x="2722" y="12784"/>
                  </a:cubicBezTo>
                  <a:cubicBezTo>
                    <a:pt x="2784" y="12775"/>
                    <a:pt x="2820" y="12748"/>
                    <a:pt x="2820" y="12686"/>
                  </a:cubicBezTo>
                  <a:close/>
                  <a:moveTo>
                    <a:pt x="1321" y="10688"/>
                  </a:moveTo>
                  <a:cubicBezTo>
                    <a:pt x="1321" y="10741"/>
                    <a:pt x="1348" y="10777"/>
                    <a:pt x="1401" y="10777"/>
                  </a:cubicBezTo>
                  <a:cubicBezTo>
                    <a:pt x="1464" y="10777"/>
                    <a:pt x="1499" y="10741"/>
                    <a:pt x="1499" y="10688"/>
                  </a:cubicBezTo>
                  <a:cubicBezTo>
                    <a:pt x="1499" y="10634"/>
                    <a:pt x="1455" y="10598"/>
                    <a:pt x="1401" y="10598"/>
                  </a:cubicBezTo>
                  <a:cubicBezTo>
                    <a:pt x="1357" y="10607"/>
                    <a:pt x="1321" y="10634"/>
                    <a:pt x="1321" y="10688"/>
                  </a:cubicBezTo>
                  <a:close/>
                  <a:moveTo>
                    <a:pt x="4631" y="2703"/>
                  </a:moveTo>
                  <a:cubicBezTo>
                    <a:pt x="4622" y="2766"/>
                    <a:pt x="4657" y="2801"/>
                    <a:pt x="4720" y="2810"/>
                  </a:cubicBezTo>
                  <a:cubicBezTo>
                    <a:pt x="4782" y="2810"/>
                    <a:pt x="4818" y="2784"/>
                    <a:pt x="4818" y="2712"/>
                  </a:cubicBezTo>
                  <a:cubicBezTo>
                    <a:pt x="4818" y="2650"/>
                    <a:pt x="4782" y="2623"/>
                    <a:pt x="4729" y="2614"/>
                  </a:cubicBezTo>
                  <a:cubicBezTo>
                    <a:pt x="4666" y="2614"/>
                    <a:pt x="4631" y="2650"/>
                    <a:pt x="4631" y="2703"/>
                  </a:cubicBezTo>
                  <a:close/>
                  <a:moveTo>
                    <a:pt x="4078" y="2623"/>
                  </a:moveTo>
                  <a:cubicBezTo>
                    <a:pt x="4024" y="2614"/>
                    <a:pt x="3979" y="2650"/>
                    <a:pt x="3979" y="2703"/>
                  </a:cubicBezTo>
                  <a:cubicBezTo>
                    <a:pt x="3970" y="2757"/>
                    <a:pt x="4006" y="2801"/>
                    <a:pt x="4060" y="2801"/>
                  </a:cubicBezTo>
                  <a:cubicBezTo>
                    <a:pt x="4113" y="2810"/>
                    <a:pt x="4149" y="2766"/>
                    <a:pt x="4158" y="2712"/>
                  </a:cubicBezTo>
                  <a:cubicBezTo>
                    <a:pt x="4149" y="2668"/>
                    <a:pt x="4131" y="2632"/>
                    <a:pt x="4078" y="2623"/>
                  </a:cubicBezTo>
                  <a:close/>
                  <a:moveTo>
                    <a:pt x="5478" y="14684"/>
                  </a:moveTo>
                  <a:cubicBezTo>
                    <a:pt x="5478" y="14631"/>
                    <a:pt x="5442" y="14595"/>
                    <a:pt x="5380" y="14595"/>
                  </a:cubicBezTo>
                  <a:cubicBezTo>
                    <a:pt x="5318" y="14595"/>
                    <a:pt x="5282" y="14631"/>
                    <a:pt x="5291" y="14693"/>
                  </a:cubicBezTo>
                  <a:cubicBezTo>
                    <a:pt x="5291" y="14756"/>
                    <a:pt x="5326" y="14782"/>
                    <a:pt x="5389" y="14782"/>
                  </a:cubicBezTo>
                  <a:cubicBezTo>
                    <a:pt x="5451" y="14773"/>
                    <a:pt x="5478" y="14747"/>
                    <a:pt x="5478" y="14684"/>
                  </a:cubicBezTo>
                  <a:close/>
                  <a:moveTo>
                    <a:pt x="732" y="7949"/>
                  </a:moveTo>
                  <a:cubicBezTo>
                    <a:pt x="679" y="7940"/>
                    <a:pt x="643" y="7976"/>
                    <a:pt x="643" y="8029"/>
                  </a:cubicBezTo>
                  <a:cubicBezTo>
                    <a:pt x="643" y="8083"/>
                    <a:pt x="670" y="8109"/>
                    <a:pt x="723" y="8118"/>
                  </a:cubicBezTo>
                  <a:cubicBezTo>
                    <a:pt x="777" y="8118"/>
                    <a:pt x="804" y="8083"/>
                    <a:pt x="812" y="8029"/>
                  </a:cubicBezTo>
                  <a:cubicBezTo>
                    <a:pt x="804" y="7985"/>
                    <a:pt x="777" y="7949"/>
                    <a:pt x="732" y="7949"/>
                  </a:cubicBezTo>
                  <a:close/>
                  <a:moveTo>
                    <a:pt x="1401" y="7940"/>
                  </a:moveTo>
                  <a:cubicBezTo>
                    <a:pt x="1348" y="7940"/>
                    <a:pt x="1312" y="7976"/>
                    <a:pt x="1312" y="8029"/>
                  </a:cubicBezTo>
                  <a:cubicBezTo>
                    <a:pt x="1312" y="8092"/>
                    <a:pt x="1348" y="8127"/>
                    <a:pt x="1410" y="8127"/>
                  </a:cubicBezTo>
                  <a:cubicBezTo>
                    <a:pt x="1473" y="8127"/>
                    <a:pt x="1499" y="8083"/>
                    <a:pt x="1508" y="8020"/>
                  </a:cubicBezTo>
                  <a:cubicBezTo>
                    <a:pt x="1490" y="7976"/>
                    <a:pt x="1464" y="7931"/>
                    <a:pt x="1401" y="7940"/>
                  </a:cubicBezTo>
                  <a:close/>
                  <a:moveTo>
                    <a:pt x="1410" y="6620"/>
                  </a:moveTo>
                  <a:cubicBezTo>
                    <a:pt x="1348" y="6620"/>
                    <a:pt x="1312" y="6655"/>
                    <a:pt x="1312" y="6718"/>
                  </a:cubicBezTo>
                  <a:cubicBezTo>
                    <a:pt x="1312" y="6771"/>
                    <a:pt x="1348" y="6807"/>
                    <a:pt x="1401" y="6807"/>
                  </a:cubicBezTo>
                  <a:cubicBezTo>
                    <a:pt x="1464" y="6807"/>
                    <a:pt x="1499" y="6771"/>
                    <a:pt x="1499" y="6700"/>
                  </a:cubicBezTo>
                  <a:cubicBezTo>
                    <a:pt x="1490" y="6655"/>
                    <a:pt x="1464" y="6620"/>
                    <a:pt x="1410" y="6620"/>
                  </a:cubicBezTo>
                  <a:close/>
                  <a:moveTo>
                    <a:pt x="1499" y="7378"/>
                  </a:moveTo>
                  <a:cubicBezTo>
                    <a:pt x="1499" y="7315"/>
                    <a:pt x="1473" y="7280"/>
                    <a:pt x="1410" y="7280"/>
                  </a:cubicBezTo>
                  <a:cubicBezTo>
                    <a:pt x="1348" y="7271"/>
                    <a:pt x="1312" y="7307"/>
                    <a:pt x="1312" y="7369"/>
                  </a:cubicBezTo>
                  <a:cubicBezTo>
                    <a:pt x="1312" y="7431"/>
                    <a:pt x="1348" y="7458"/>
                    <a:pt x="1401" y="7467"/>
                  </a:cubicBezTo>
                  <a:cubicBezTo>
                    <a:pt x="1464" y="7467"/>
                    <a:pt x="1499" y="7431"/>
                    <a:pt x="1499" y="7378"/>
                  </a:cubicBezTo>
                  <a:close/>
                  <a:moveTo>
                    <a:pt x="1401" y="8591"/>
                  </a:moveTo>
                  <a:cubicBezTo>
                    <a:pt x="1348" y="8600"/>
                    <a:pt x="1312" y="8636"/>
                    <a:pt x="1312" y="8689"/>
                  </a:cubicBezTo>
                  <a:cubicBezTo>
                    <a:pt x="1312" y="8752"/>
                    <a:pt x="1348" y="8787"/>
                    <a:pt x="1410" y="8778"/>
                  </a:cubicBezTo>
                  <a:cubicBezTo>
                    <a:pt x="1473" y="8778"/>
                    <a:pt x="1499" y="8743"/>
                    <a:pt x="1508" y="8680"/>
                  </a:cubicBezTo>
                  <a:cubicBezTo>
                    <a:pt x="1490" y="8636"/>
                    <a:pt x="1464" y="8591"/>
                    <a:pt x="1401" y="8591"/>
                  </a:cubicBezTo>
                  <a:close/>
                  <a:moveTo>
                    <a:pt x="732" y="8609"/>
                  </a:moveTo>
                  <a:cubicBezTo>
                    <a:pt x="679" y="8600"/>
                    <a:pt x="643" y="8636"/>
                    <a:pt x="643" y="8689"/>
                  </a:cubicBezTo>
                  <a:cubicBezTo>
                    <a:pt x="634" y="8734"/>
                    <a:pt x="670" y="8770"/>
                    <a:pt x="714" y="8770"/>
                  </a:cubicBezTo>
                  <a:cubicBezTo>
                    <a:pt x="768" y="8778"/>
                    <a:pt x="804" y="8743"/>
                    <a:pt x="812" y="8689"/>
                  </a:cubicBezTo>
                  <a:cubicBezTo>
                    <a:pt x="804" y="8645"/>
                    <a:pt x="786" y="8609"/>
                    <a:pt x="732" y="8609"/>
                  </a:cubicBezTo>
                  <a:close/>
                  <a:moveTo>
                    <a:pt x="5469" y="15344"/>
                  </a:moveTo>
                  <a:cubicBezTo>
                    <a:pt x="5469" y="15291"/>
                    <a:pt x="5434" y="15264"/>
                    <a:pt x="5389" y="15255"/>
                  </a:cubicBezTo>
                  <a:cubicBezTo>
                    <a:pt x="5335" y="15255"/>
                    <a:pt x="5300" y="15291"/>
                    <a:pt x="5300" y="15344"/>
                  </a:cubicBezTo>
                  <a:cubicBezTo>
                    <a:pt x="5300" y="15398"/>
                    <a:pt x="5335" y="15434"/>
                    <a:pt x="5389" y="15434"/>
                  </a:cubicBezTo>
                  <a:cubicBezTo>
                    <a:pt x="5442" y="15425"/>
                    <a:pt x="5478" y="15398"/>
                    <a:pt x="5469" y="15344"/>
                  </a:cubicBezTo>
                  <a:close/>
                  <a:moveTo>
                    <a:pt x="6067" y="15434"/>
                  </a:moveTo>
                  <a:cubicBezTo>
                    <a:pt x="6120" y="15442"/>
                    <a:pt x="6156" y="15407"/>
                    <a:pt x="6156" y="15353"/>
                  </a:cubicBezTo>
                  <a:cubicBezTo>
                    <a:pt x="6156" y="15291"/>
                    <a:pt x="6120" y="15255"/>
                    <a:pt x="6067" y="15255"/>
                  </a:cubicBezTo>
                  <a:cubicBezTo>
                    <a:pt x="6013" y="15255"/>
                    <a:pt x="5978" y="15291"/>
                    <a:pt x="5978" y="15344"/>
                  </a:cubicBezTo>
                  <a:cubicBezTo>
                    <a:pt x="5978" y="15398"/>
                    <a:pt x="6013" y="15434"/>
                    <a:pt x="6067" y="15434"/>
                  </a:cubicBezTo>
                  <a:close/>
                  <a:moveTo>
                    <a:pt x="6718" y="15255"/>
                  </a:moveTo>
                  <a:cubicBezTo>
                    <a:pt x="6665" y="15255"/>
                    <a:pt x="6629" y="15291"/>
                    <a:pt x="6629" y="15353"/>
                  </a:cubicBezTo>
                  <a:cubicBezTo>
                    <a:pt x="6638" y="15407"/>
                    <a:pt x="6674" y="15442"/>
                    <a:pt x="6727" y="15442"/>
                  </a:cubicBezTo>
                  <a:cubicBezTo>
                    <a:pt x="6790" y="15442"/>
                    <a:pt x="6816" y="15398"/>
                    <a:pt x="6816" y="15344"/>
                  </a:cubicBezTo>
                  <a:cubicBezTo>
                    <a:pt x="6807" y="15282"/>
                    <a:pt x="6781" y="15246"/>
                    <a:pt x="6718" y="15255"/>
                  </a:cubicBezTo>
                  <a:close/>
                  <a:moveTo>
                    <a:pt x="4078" y="14773"/>
                  </a:moveTo>
                  <a:cubicBezTo>
                    <a:pt x="4122" y="14764"/>
                    <a:pt x="4149" y="14738"/>
                    <a:pt x="4149" y="14684"/>
                  </a:cubicBezTo>
                  <a:cubicBezTo>
                    <a:pt x="4149" y="14631"/>
                    <a:pt x="4113" y="14604"/>
                    <a:pt x="4060" y="14604"/>
                  </a:cubicBezTo>
                  <a:cubicBezTo>
                    <a:pt x="4015" y="14604"/>
                    <a:pt x="3988" y="14640"/>
                    <a:pt x="3979" y="14693"/>
                  </a:cubicBezTo>
                  <a:cubicBezTo>
                    <a:pt x="3988" y="14747"/>
                    <a:pt x="4024" y="14773"/>
                    <a:pt x="4078" y="14773"/>
                  </a:cubicBezTo>
                  <a:close/>
                  <a:moveTo>
                    <a:pt x="4631" y="14684"/>
                  </a:moveTo>
                  <a:cubicBezTo>
                    <a:pt x="4631" y="14747"/>
                    <a:pt x="4666" y="14782"/>
                    <a:pt x="4729" y="14782"/>
                  </a:cubicBezTo>
                  <a:cubicBezTo>
                    <a:pt x="4782" y="14782"/>
                    <a:pt x="4818" y="14747"/>
                    <a:pt x="4818" y="14693"/>
                  </a:cubicBezTo>
                  <a:cubicBezTo>
                    <a:pt x="4818" y="14631"/>
                    <a:pt x="4782" y="14604"/>
                    <a:pt x="4720" y="14595"/>
                  </a:cubicBezTo>
                  <a:cubicBezTo>
                    <a:pt x="4675" y="14604"/>
                    <a:pt x="4631" y="14631"/>
                    <a:pt x="4631" y="14684"/>
                  </a:cubicBezTo>
                  <a:close/>
                  <a:moveTo>
                    <a:pt x="3489" y="12686"/>
                  </a:moveTo>
                  <a:cubicBezTo>
                    <a:pt x="3480" y="12615"/>
                    <a:pt x="3444" y="12579"/>
                    <a:pt x="3382" y="12588"/>
                  </a:cubicBezTo>
                  <a:cubicBezTo>
                    <a:pt x="3310" y="12588"/>
                    <a:pt x="3275" y="12632"/>
                    <a:pt x="3284" y="12695"/>
                  </a:cubicBezTo>
                  <a:cubicBezTo>
                    <a:pt x="3284" y="12757"/>
                    <a:pt x="3328" y="12793"/>
                    <a:pt x="3391" y="12793"/>
                  </a:cubicBezTo>
                  <a:cubicBezTo>
                    <a:pt x="3453" y="12784"/>
                    <a:pt x="3489" y="12748"/>
                    <a:pt x="3489" y="12686"/>
                  </a:cubicBezTo>
                  <a:close/>
                  <a:moveTo>
                    <a:pt x="5282" y="2712"/>
                  </a:moveTo>
                  <a:cubicBezTo>
                    <a:pt x="5282" y="2784"/>
                    <a:pt x="5326" y="2819"/>
                    <a:pt x="5389" y="2819"/>
                  </a:cubicBezTo>
                  <a:cubicBezTo>
                    <a:pt x="5451" y="2810"/>
                    <a:pt x="5487" y="2775"/>
                    <a:pt x="5487" y="2712"/>
                  </a:cubicBezTo>
                  <a:cubicBezTo>
                    <a:pt x="5487" y="2641"/>
                    <a:pt x="5442" y="2614"/>
                    <a:pt x="5380" y="2605"/>
                  </a:cubicBezTo>
                  <a:cubicBezTo>
                    <a:pt x="5318" y="2614"/>
                    <a:pt x="5282" y="2650"/>
                    <a:pt x="5282" y="2712"/>
                  </a:cubicBezTo>
                  <a:close/>
                  <a:moveTo>
                    <a:pt x="2061" y="10589"/>
                  </a:moveTo>
                  <a:cubicBezTo>
                    <a:pt x="2008" y="10589"/>
                    <a:pt x="1972" y="10625"/>
                    <a:pt x="1963" y="10679"/>
                  </a:cubicBezTo>
                  <a:cubicBezTo>
                    <a:pt x="1963" y="10750"/>
                    <a:pt x="1999" y="10786"/>
                    <a:pt x="2061" y="10786"/>
                  </a:cubicBezTo>
                  <a:cubicBezTo>
                    <a:pt x="2124" y="10795"/>
                    <a:pt x="2160" y="10750"/>
                    <a:pt x="2168" y="10688"/>
                  </a:cubicBezTo>
                  <a:cubicBezTo>
                    <a:pt x="2160" y="10625"/>
                    <a:pt x="2133" y="10589"/>
                    <a:pt x="2061" y="10589"/>
                  </a:cubicBezTo>
                  <a:close/>
                  <a:moveTo>
                    <a:pt x="3310" y="4033"/>
                  </a:moveTo>
                  <a:cubicBezTo>
                    <a:pt x="3310" y="4086"/>
                    <a:pt x="3337" y="4131"/>
                    <a:pt x="3400" y="4131"/>
                  </a:cubicBezTo>
                  <a:cubicBezTo>
                    <a:pt x="3462" y="4131"/>
                    <a:pt x="3507" y="4104"/>
                    <a:pt x="3507" y="4033"/>
                  </a:cubicBezTo>
                  <a:cubicBezTo>
                    <a:pt x="3507" y="3970"/>
                    <a:pt x="3471" y="3934"/>
                    <a:pt x="3408" y="3925"/>
                  </a:cubicBezTo>
                  <a:cubicBezTo>
                    <a:pt x="3346" y="3934"/>
                    <a:pt x="3310" y="3970"/>
                    <a:pt x="3310" y="4033"/>
                  </a:cubicBezTo>
                  <a:close/>
                  <a:moveTo>
                    <a:pt x="2722" y="11928"/>
                  </a:moveTo>
                  <a:cubicBezTo>
                    <a:pt x="2668" y="11928"/>
                    <a:pt x="2632" y="11963"/>
                    <a:pt x="2623" y="12017"/>
                  </a:cubicBezTo>
                  <a:cubicBezTo>
                    <a:pt x="2623" y="12088"/>
                    <a:pt x="2650" y="12124"/>
                    <a:pt x="2722" y="12133"/>
                  </a:cubicBezTo>
                  <a:cubicBezTo>
                    <a:pt x="2784" y="12133"/>
                    <a:pt x="2820" y="12097"/>
                    <a:pt x="2829" y="12035"/>
                  </a:cubicBezTo>
                  <a:cubicBezTo>
                    <a:pt x="2820" y="11972"/>
                    <a:pt x="2793" y="11928"/>
                    <a:pt x="2722" y="11928"/>
                  </a:cubicBezTo>
                  <a:close/>
                  <a:moveTo>
                    <a:pt x="3962" y="3372"/>
                  </a:moveTo>
                  <a:cubicBezTo>
                    <a:pt x="3962" y="3435"/>
                    <a:pt x="3997" y="3470"/>
                    <a:pt x="4060" y="3470"/>
                  </a:cubicBezTo>
                  <a:cubicBezTo>
                    <a:pt x="4122" y="3479"/>
                    <a:pt x="4167" y="3444"/>
                    <a:pt x="4167" y="3381"/>
                  </a:cubicBezTo>
                  <a:cubicBezTo>
                    <a:pt x="4167" y="3310"/>
                    <a:pt x="4131" y="3274"/>
                    <a:pt x="4069" y="3274"/>
                  </a:cubicBezTo>
                  <a:cubicBezTo>
                    <a:pt x="4006" y="3274"/>
                    <a:pt x="3970" y="3310"/>
                    <a:pt x="3962" y="3372"/>
                  </a:cubicBezTo>
                  <a:close/>
                  <a:moveTo>
                    <a:pt x="6165" y="14693"/>
                  </a:moveTo>
                  <a:cubicBezTo>
                    <a:pt x="6174" y="14622"/>
                    <a:pt x="6129" y="14586"/>
                    <a:pt x="6067" y="14586"/>
                  </a:cubicBezTo>
                  <a:cubicBezTo>
                    <a:pt x="6004" y="14586"/>
                    <a:pt x="5960" y="14622"/>
                    <a:pt x="5960" y="14684"/>
                  </a:cubicBezTo>
                  <a:cubicBezTo>
                    <a:pt x="5960" y="14756"/>
                    <a:pt x="6004" y="14782"/>
                    <a:pt x="6067" y="14791"/>
                  </a:cubicBezTo>
                  <a:cubicBezTo>
                    <a:pt x="6129" y="14791"/>
                    <a:pt x="6165" y="14756"/>
                    <a:pt x="6165" y="14693"/>
                  </a:cubicBezTo>
                  <a:close/>
                  <a:moveTo>
                    <a:pt x="4720" y="13926"/>
                  </a:moveTo>
                  <a:cubicBezTo>
                    <a:pt x="4657" y="13926"/>
                    <a:pt x="4622" y="13971"/>
                    <a:pt x="4622" y="14033"/>
                  </a:cubicBezTo>
                  <a:cubicBezTo>
                    <a:pt x="4622" y="14095"/>
                    <a:pt x="4666" y="14131"/>
                    <a:pt x="4729" y="14131"/>
                  </a:cubicBezTo>
                  <a:cubicBezTo>
                    <a:pt x="4791" y="14131"/>
                    <a:pt x="4827" y="14086"/>
                    <a:pt x="4827" y="14024"/>
                  </a:cubicBezTo>
                  <a:cubicBezTo>
                    <a:pt x="4818" y="13962"/>
                    <a:pt x="4782" y="13926"/>
                    <a:pt x="4720" y="13926"/>
                  </a:cubicBezTo>
                  <a:close/>
                  <a:moveTo>
                    <a:pt x="2061" y="6611"/>
                  </a:moveTo>
                  <a:cubicBezTo>
                    <a:pt x="1999" y="6611"/>
                    <a:pt x="1963" y="6655"/>
                    <a:pt x="1963" y="6718"/>
                  </a:cubicBezTo>
                  <a:cubicBezTo>
                    <a:pt x="1963" y="6780"/>
                    <a:pt x="2008" y="6816"/>
                    <a:pt x="2070" y="6816"/>
                  </a:cubicBezTo>
                  <a:cubicBezTo>
                    <a:pt x="2133" y="6816"/>
                    <a:pt x="2168" y="6771"/>
                    <a:pt x="2168" y="6709"/>
                  </a:cubicBezTo>
                  <a:cubicBezTo>
                    <a:pt x="2160" y="6646"/>
                    <a:pt x="2124" y="6611"/>
                    <a:pt x="2061" y="6611"/>
                  </a:cubicBezTo>
                  <a:close/>
                  <a:moveTo>
                    <a:pt x="1963" y="6040"/>
                  </a:moveTo>
                  <a:cubicBezTo>
                    <a:pt x="1972" y="6102"/>
                    <a:pt x="2008" y="6138"/>
                    <a:pt x="2079" y="6129"/>
                  </a:cubicBezTo>
                  <a:cubicBezTo>
                    <a:pt x="2133" y="6129"/>
                    <a:pt x="2168" y="6084"/>
                    <a:pt x="2168" y="6031"/>
                  </a:cubicBezTo>
                  <a:cubicBezTo>
                    <a:pt x="2168" y="5968"/>
                    <a:pt x="2124" y="5933"/>
                    <a:pt x="2061" y="5933"/>
                  </a:cubicBezTo>
                  <a:cubicBezTo>
                    <a:pt x="1999" y="5933"/>
                    <a:pt x="1963" y="5968"/>
                    <a:pt x="1963" y="6040"/>
                  </a:cubicBezTo>
                  <a:close/>
                  <a:moveTo>
                    <a:pt x="6718" y="1954"/>
                  </a:moveTo>
                  <a:cubicBezTo>
                    <a:pt x="6656" y="1954"/>
                    <a:pt x="6620" y="1999"/>
                    <a:pt x="6620" y="2052"/>
                  </a:cubicBezTo>
                  <a:cubicBezTo>
                    <a:pt x="6629" y="2115"/>
                    <a:pt x="6665" y="2159"/>
                    <a:pt x="6727" y="2150"/>
                  </a:cubicBezTo>
                  <a:cubicBezTo>
                    <a:pt x="6790" y="2150"/>
                    <a:pt x="6825" y="2115"/>
                    <a:pt x="6825" y="2043"/>
                  </a:cubicBezTo>
                  <a:cubicBezTo>
                    <a:pt x="6816" y="1990"/>
                    <a:pt x="6781" y="1954"/>
                    <a:pt x="6718" y="1954"/>
                  </a:cubicBezTo>
                  <a:close/>
                  <a:moveTo>
                    <a:pt x="2177" y="8689"/>
                  </a:moveTo>
                  <a:cubicBezTo>
                    <a:pt x="2177" y="8627"/>
                    <a:pt x="2142" y="8582"/>
                    <a:pt x="2079" y="8582"/>
                  </a:cubicBezTo>
                  <a:cubicBezTo>
                    <a:pt x="2008" y="8573"/>
                    <a:pt x="1963" y="8618"/>
                    <a:pt x="1954" y="8680"/>
                  </a:cubicBezTo>
                  <a:cubicBezTo>
                    <a:pt x="1954" y="8752"/>
                    <a:pt x="1999" y="8787"/>
                    <a:pt x="2061" y="8805"/>
                  </a:cubicBezTo>
                  <a:cubicBezTo>
                    <a:pt x="2133" y="8796"/>
                    <a:pt x="2177" y="8761"/>
                    <a:pt x="2177" y="8689"/>
                  </a:cubicBezTo>
                  <a:close/>
                  <a:moveTo>
                    <a:pt x="2070" y="7922"/>
                  </a:moveTo>
                  <a:cubicBezTo>
                    <a:pt x="2008" y="7922"/>
                    <a:pt x="1963" y="7958"/>
                    <a:pt x="1954" y="8020"/>
                  </a:cubicBezTo>
                  <a:cubicBezTo>
                    <a:pt x="1954" y="8092"/>
                    <a:pt x="1990" y="8136"/>
                    <a:pt x="2061" y="8136"/>
                  </a:cubicBezTo>
                  <a:cubicBezTo>
                    <a:pt x="2124" y="8145"/>
                    <a:pt x="2168" y="8100"/>
                    <a:pt x="2177" y="8029"/>
                  </a:cubicBezTo>
                  <a:cubicBezTo>
                    <a:pt x="2168" y="7967"/>
                    <a:pt x="2133" y="7922"/>
                    <a:pt x="2070" y="7922"/>
                  </a:cubicBezTo>
                  <a:close/>
                  <a:moveTo>
                    <a:pt x="2177" y="9385"/>
                  </a:moveTo>
                  <a:cubicBezTo>
                    <a:pt x="2177" y="9314"/>
                    <a:pt x="2142" y="9269"/>
                    <a:pt x="2070" y="9260"/>
                  </a:cubicBezTo>
                  <a:cubicBezTo>
                    <a:pt x="2008" y="9260"/>
                    <a:pt x="1963" y="9296"/>
                    <a:pt x="1963" y="9358"/>
                  </a:cubicBezTo>
                  <a:cubicBezTo>
                    <a:pt x="1954" y="9430"/>
                    <a:pt x="1999" y="9465"/>
                    <a:pt x="2061" y="9483"/>
                  </a:cubicBezTo>
                  <a:cubicBezTo>
                    <a:pt x="2124" y="9474"/>
                    <a:pt x="2168" y="9448"/>
                    <a:pt x="2177" y="9385"/>
                  </a:cubicBezTo>
                  <a:close/>
                  <a:moveTo>
                    <a:pt x="5960" y="2721"/>
                  </a:moveTo>
                  <a:cubicBezTo>
                    <a:pt x="5960" y="2784"/>
                    <a:pt x="6004" y="2819"/>
                    <a:pt x="6067" y="2819"/>
                  </a:cubicBezTo>
                  <a:cubicBezTo>
                    <a:pt x="6129" y="2819"/>
                    <a:pt x="6174" y="2775"/>
                    <a:pt x="6174" y="2712"/>
                  </a:cubicBezTo>
                  <a:cubicBezTo>
                    <a:pt x="6174" y="2641"/>
                    <a:pt x="6129" y="2605"/>
                    <a:pt x="6058" y="2596"/>
                  </a:cubicBezTo>
                  <a:cubicBezTo>
                    <a:pt x="5996" y="2614"/>
                    <a:pt x="5951" y="2650"/>
                    <a:pt x="5960" y="2721"/>
                  </a:cubicBezTo>
                  <a:close/>
                  <a:moveTo>
                    <a:pt x="2730" y="5264"/>
                  </a:moveTo>
                  <a:cubicBezTo>
                    <a:pt x="2659" y="5264"/>
                    <a:pt x="2615" y="5308"/>
                    <a:pt x="2615" y="5380"/>
                  </a:cubicBezTo>
                  <a:cubicBezTo>
                    <a:pt x="2623" y="5442"/>
                    <a:pt x="2668" y="5487"/>
                    <a:pt x="2739" y="5478"/>
                  </a:cubicBezTo>
                  <a:cubicBezTo>
                    <a:pt x="2793" y="5469"/>
                    <a:pt x="2829" y="5433"/>
                    <a:pt x="2838" y="5371"/>
                  </a:cubicBezTo>
                  <a:cubicBezTo>
                    <a:pt x="2820" y="5308"/>
                    <a:pt x="2793" y="5264"/>
                    <a:pt x="2730" y="5264"/>
                  </a:cubicBezTo>
                  <a:close/>
                  <a:moveTo>
                    <a:pt x="2722" y="11259"/>
                  </a:moveTo>
                  <a:cubicBezTo>
                    <a:pt x="2659" y="11259"/>
                    <a:pt x="2615" y="11303"/>
                    <a:pt x="2615" y="11374"/>
                  </a:cubicBezTo>
                  <a:cubicBezTo>
                    <a:pt x="2615" y="11437"/>
                    <a:pt x="2659" y="11482"/>
                    <a:pt x="2722" y="11482"/>
                  </a:cubicBezTo>
                  <a:cubicBezTo>
                    <a:pt x="2784" y="11482"/>
                    <a:pt x="2829" y="11437"/>
                    <a:pt x="2838" y="11374"/>
                  </a:cubicBezTo>
                  <a:cubicBezTo>
                    <a:pt x="2829" y="11303"/>
                    <a:pt x="2793" y="11259"/>
                    <a:pt x="2722" y="11259"/>
                  </a:cubicBezTo>
                  <a:close/>
                  <a:moveTo>
                    <a:pt x="2070" y="9920"/>
                  </a:moveTo>
                  <a:cubicBezTo>
                    <a:pt x="2008" y="9920"/>
                    <a:pt x="1963" y="9965"/>
                    <a:pt x="1963" y="10027"/>
                  </a:cubicBezTo>
                  <a:cubicBezTo>
                    <a:pt x="1954" y="10090"/>
                    <a:pt x="1999" y="10134"/>
                    <a:pt x="2061" y="10134"/>
                  </a:cubicBezTo>
                  <a:cubicBezTo>
                    <a:pt x="2124" y="10143"/>
                    <a:pt x="2168" y="10099"/>
                    <a:pt x="2177" y="10027"/>
                  </a:cubicBezTo>
                  <a:cubicBezTo>
                    <a:pt x="2168" y="9965"/>
                    <a:pt x="2133" y="9929"/>
                    <a:pt x="2070" y="9920"/>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71"/>
            <p:cNvSpPr/>
            <p:nvPr/>
          </p:nvSpPr>
          <p:spPr>
            <a:xfrm>
              <a:off x="6854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71"/>
            <p:cNvSpPr/>
            <p:nvPr/>
          </p:nvSpPr>
          <p:spPr>
            <a:xfrm>
              <a:off x="692990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71"/>
            <p:cNvSpPr/>
            <p:nvPr/>
          </p:nvSpPr>
          <p:spPr>
            <a:xfrm>
              <a:off x="70054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71"/>
            <p:cNvSpPr/>
            <p:nvPr/>
          </p:nvSpPr>
          <p:spPr>
            <a:xfrm>
              <a:off x="70867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71"/>
            <p:cNvSpPr/>
            <p:nvPr/>
          </p:nvSpPr>
          <p:spPr>
            <a:xfrm>
              <a:off x="716225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71"/>
            <p:cNvSpPr/>
            <p:nvPr/>
          </p:nvSpPr>
          <p:spPr>
            <a:xfrm>
              <a:off x="72377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71"/>
            <p:cNvSpPr/>
            <p:nvPr/>
          </p:nvSpPr>
          <p:spPr>
            <a:xfrm>
              <a:off x="73190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71"/>
            <p:cNvSpPr/>
            <p:nvPr/>
          </p:nvSpPr>
          <p:spPr>
            <a:xfrm>
              <a:off x="70054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71"/>
            <p:cNvSpPr/>
            <p:nvPr/>
          </p:nvSpPr>
          <p:spPr>
            <a:xfrm>
              <a:off x="70867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71"/>
            <p:cNvSpPr/>
            <p:nvPr/>
          </p:nvSpPr>
          <p:spPr>
            <a:xfrm>
              <a:off x="716225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71"/>
            <p:cNvSpPr/>
            <p:nvPr/>
          </p:nvSpPr>
          <p:spPr>
            <a:xfrm>
              <a:off x="6704925" y="205175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71"/>
            <p:cNvSpPr/>
            <p:nvPr/>
          </p:nvSpPr>
          <p:spPr>
            <a:xfrm>
              <a:off x="7478375" y="2043425"/>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71"/>
            <p:cNvSpPr/>
            <p:nvPr/>
          </p:nvSpPr>
          <p:spPr>
            <a:xfrm>
              <a:off x="723777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71"/>
            <p:cNvSpPr/>
            <p:nvPr/>
          </p:nvSpPr>
          <p:spPr>
            <a:xfrm>
              <a:off x="7400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71"/>
            <p:cNvSpPr/>
            <p:nvPr/>
          </p:nvSpPr>
          <p:spPr>
            <a:xfrm>
              <a:off x="731330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870" name="Google Shape;1870;p71"/>
          <p:cNvPicPr preferRelativeResize="0"/>
          <p:nvPr/>
        </p:nvPicPr>
        <p:blipFill rotWithShape="1">
          <a:blip r:embed="rId2">
            <a:alphaModFix amt="23000"/>
          </a:blip>
          <a:srcRect b="7806" l="0" r="0" t="7798"/>
          <a:stretch/>
        </p:blipFill>
        <p:spPr>
          <a:xfrm>
            <a:off x="1" y="-25"/>
            <a:ext cx="9144003" cy="5143501"/>
          </a:xfrm>
          <a:prstGeom prst="rect">
            <a:avLst/>
          </a:prstGeom>
          <a:noFill/>
          <a:ln>
            <a:noFill/>
          </a:ln>
        </p:spPr>
      </p:pic>
      <p:sp>
        <p:nvSpPr>
          <p:cNvPr id="1871" name="Google Shape;1871;p71"/>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3200"/>
              <a:buNone/>
              <a:defRPr/>
            </a:lvl1pPr>
            <a:lvl2pPr lvl="1" rtl="0">
              <a:lnSpc>
                <a:spcPct val="115000"/>
              </a:lnSpc>
              <a:spcBef>
                <a:spcPts val="0"/>
              </a:spcBef>
              <a:spcAft>
                <a:spcPts val="0"/>
              </a:spcAft>
              <a:buSzPts val="3200"/>
              <a:buNone/>
              <a:defRPr/>
            </a:lvl2pPr>
            <a:lvl3pPr lvl="2" rtl="0">
              <a:lnSpc>
                <a:spcPct val="115000"/>
              </a:lnSpc>
              <a:spcBef>
                <a:spcPts val="0"/>
              </a:spcBef>
              <a:spcAft>
                <a:spcPts val="0"/>
              </a:spcAft>
              <a:buSzPts val="3200"/>
              <a:buNone/>
              <a:defRPr/>
            </a:lvl3pPr>
            <a:lvl4pPr lvl="3" rtl="0">
              <a:lnSpc>
                <a:spcPct val="115000"/>
              </a:lnSpc>
              <a:spcBef>
                <a:spcPts val="0"/>
              </a:spcBef>
              <a:spcAft>
                <a:spcPts val="0"/>
              </a:spcAft>
              <a:buSzPts val="3200"/>
              <a:buNone/>
              <a:defRPr/>
            </a:lvl4pPr>
            <a:lvl5pPr lvl="4" rtl="0">
              <a:lnSpc>
                <a:spcPct val="115000"/>
              </a:lnSpc>
              <a:spcBef>
                <a:spcPts val="0"/>
              </a:spcBef>
              <a:spcAft>
                <a:spcPts val="0"/>
              </a:spcAft>
              <a:buSzPts val="3200"/>
              <a:buNone/>
              <a:defRPr/>
            </a:lvl5pPr>
            <a:lvl6pPr lvl="5" rtl="0">
              <a:lnSpc>
                <a:spcPct val="115000"/>
              </a:lnSpc>
              <a:spcBef>
                <a:spcPts val="0"/>
              </a:spcBef>
              <a:spcAft>
                <a:spcPts val="0"/>
              </a:spcAft>
              <a:buSzPts val="3200"/>
              <a:buNone/>
              <a:defRPr/>
            </a:lvl6pPr>
            <a:lvl7pPr lvl="6" rtl="0">
              <a:lnSpc>
                <a:spcPct val="115000"/>
              </a:lnSpc>
              <a:spcBef>
                <a:spcPts val="0"/>
              </a:spcBef>
              <a:spcAft>
                <a:spcPts val="0"/>
              </a:spcAft>
              <a:buSzPts val="3200"/>
              <a:buNone/>
              <a:defRPr/>
            </a:lvl7pPr>
            <a:lvl8pPr lvl="7" rtl="0">
              <a:lnSpc>
                <a:spcPct val="115000"/>
              </a:lnSpc>
              <a:spcBef>
                <a:spcPts val="0"/>
              </a:spcBef>
              <a:spcAft>
                <a:spcPts val="0"/>
              </a:spcAft>
              <a:buSzPts val="3200"/>
              <a:buNone/>
              <a:defRPr/>
            </a:lvl8pPr>
            <a:lvl9pPr lvl="8" rtl="0">
              <a:lnSpc>
                <a:spcPct val="115000"/>
              </a:lnSpc>
              <a:spcBef>
                <a:spcPts val="0"/>
              </a:spcBef>
              <a:spcAft>
                <a:spcPts val="0"/>
              </a:spcAft>
              <a:buSzPts val="3200"/>
              <a:buNone/>
              <a:defRPr/>
            </a:lvl9pPr>
          </a:lstStyle>
          <a:p/>
        </p:txBody>
      </p:sp>
      <p:sp>
        <p:nvSpPr>
          <p:cNvPr id="1872" name="Google Shape;1872;p71"/>
          <p:cNvSpPr txBox="1"/>
          <p:nvPr>
            <p:ph idx="1" type="subTitle"/>
          </p:nvPr>
        </p:nvSpPr>
        <p:spPr>
          <a:xfrm>
            <a:off x="1933175" y="1927902"/>
            <a:ext cx="2327100" cy="572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solidFill>
                  <a:schemeClr val="dk1"/>
                </a:solidFill>
              </a:defRPr>
            </a:lvl1pPr>
            <a:lvl2pPr lvl="1" rtl="0" algn="ctr">
              <a:lnSpc>
                <a:spcPct val="115000"/>
              </a:lnSpc>
              <a:spcBef>
                <a:spcPts val="0"/>
              </a:spcBef>
              <a:spcAft>
                <a:spcPts val="0"/>
              </a:spcAft>
              <a:buSzPts val="1400"/>
              <a:buNone/>
              <a:defRPr/>
            </a:lvl2pPr>
            <a:lvl3pPr lvl="2" rtl="0" algn="ctr">
              <a:lnSpc>
                <a:spcPct val="115000"/>
              </a:lnSpc>
              <a:spcBef>
                <a:spcPts val="1600"/>
              </a:spcBef>
              <a:spcAft>
                <a:spcPts val="0"/>
              </a:spcAft>
              <a:buSzPts val="1400"/>
              <a:buNone/>
              <a:defRPr/>
            </a:lvl3pPr>
            <a:lvl4pPr lvl="3" rtl="0" algn="ctr">
              <a:lnSpc>
                <a:spcPct val="115000"/>
              </a:lnSpc>
              <a:spcBef>
                <a:spcPts val="1600"/>
              </a:spcBef>
              <a:spcAft>
                <a:spcPts val="0"/>
              </a:spcAft>
              <a:buSzPts val="1400"/>
              <a:buNone/>
              <a:defRPr/>
            </a:lvl4pPr>
            <a:lvl5pPr lvl="4" rtl="0" algn="ctr">
              <a:lnSpc>
                <a:spcPct val="115000"/>
              </a:lnSpc>
              <a:spcBef>
                <a:spcPts val="1600"/>
              </a:spcBef>
              <a:spcAft>
                <a:spcPts val="0"/>
              </a:spcAft>
              <a:buSzPts val="1400"/>
              <a:buNone/>
              <a:defRPr/>
            </a:lvl5pPr>
            <a:lvl6pPr lvl="5" rtl="0" algn="ctr">
              <a:lnSpc>
                <a:spcPct val="115000"/>
              </a:lnSpc>
              <a:spcBef>
                <a:spcPts val="1600"/>
              </a:spcBef>
              <a:spcAft>
                <a:spcPts val="0"/>
              </a:spcAft>
              <a:buSzPts val="1400"/>
              <a:buNone/>
              <a:defRPr/>
            </a:lvl6pPr>
            <a:lvl7pPr lvl="6" rtl="0" algn="ctr">
              <a:lnSpc>
                <a:spcPct val="115000"/>
              </a:lnSpc>
              <a:spcBef>
                <a:spcPts val="1600"/>
              </a:spcBef>
              <a:spcAft>
                <a:spcPts val="0"/>
              </a:spcAft>
              <a:buSzPts val="1400"/>
              <a:buNone/>
              <a:defRPr/>
            </a:lvl7pPr>
            <a:lvl8pPr lvl="7" rtl="0" algn="ctr">
              <a:lnSpc>
                <a:spcPct val="115000"/>
              </a:lnSpc>
              <a:spcBef>
                <a:spcPts val="1600"/>
              </a:spcBef>
              <a:spcAft>
                <a:spcPts val="0"/>
              </a:spcAft>
              <a:buSzPts val="1400"/>
              <a:buNone/>
              <a:defRPr/>
            </a:lvl8pPr>
            <a:lvl9pPr lvl="8" rtl="0" algn="ctr">
              <a:lnSpc>
                <a:spcPct val="115000"/>
              </a:lnSpc>
              <a:spcBef>
                <a:spcPts val="1600"/>
              </a:spcBef>
              <a:spcAft>
                <a:spcPts val="1600"/>
              </a:spcAft>
              <a:buSzPts val="1400"/>
              <a:buNone/>
              <a:defRPr/>
            </a:lvl9pPr>
          </a:lstStyle>
          <a:p/>
        </p:txBody>
      </p:sp>
      <p:sp>
        <p:nvSpPr>
          <p:cNvPr id="1873" name="Google Shape;1873;p71"/>
          <p:cNvSpPr txBox="1"/>
          <p:nvPr>
            <p:ph idx="2" type="subTitle"/>
          </p:nvPr>
        </p:nvSpPr>
        <p:spPr>
          <a:xfrm>
            <a:off x="5817575" y="1927902"/>
            <a:ext cx="2327100" cy="572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solidFill>
                  <a:schemeClr val="dk1"/>
                </a:solidFill>
              </a:defRPr>
            </a:lvl1pPr>
            <a:lvl2pPr lvl="1" rtl="0" algn="ctr">
              <a:lnSpc>
                <a:spcPct val="115000"/>
              </a:lnSpc>
              <a:spcBef>
                <a:spcPts val="0"/>
              </a:spcBef>
              <a:spcAft>
                <a:spcPts val="0"/>
              </a:spcAft>
              <a:buSzPts val="1400"/>
              <a:buNone/>
              <a:defRPr/>
            </a:lvl2pPr>
            <a:lvl3pPr lvl="2" rtl="0" algn="ctr">
              <a:lnSpc>
                <a:spcPct val="115000"/>
              </a:lnSpc>
              <a:spcBef>
                <a:spcPts val="1600"/>
              </a:spcBef>
              <a:spcAft>
                <a:spcPts val="0"/>
              </a:spcAft>
              <a:buSzPts val="1400"/>
              <a:buNone/>
              <a:defRPr/>
            </a:lvl3pPr>
            <a:lvl4pPr lvl="3" rtl="0" algn="ctr">
              <a:lnSpc>
                <a:spcPct val="115000"/>
              </a:lnSpc>
              <a:spcBef>
                <a:spcPts val="1600"/>
              </a:spcBef>
              <a:spcAft>
                <a:spcPts val="0"/>
              </a:spcAft>
              <a:buSzPts val="1400"/>
              <a:buNone/>
              <a:defRPr/>
            </a:lvl4pPr>
            <a:lvl5pPr lvl="4" rtl="0" algn="ctr">
              <a:lnSpc>
                <a:spcPct val="115000"/>
              </a:lnSpc>
              <a:spcBef>
                <a:spcPts val="1600"/>
              </a:spcBef>
              <a:spcAft>
                <a:spcPts val="0"/>
              </a:spcAft>
              <a:buSzPts val="1400"/>
              <a:buNone/>
              <a:defRPr/>
            </a:lvl5pPr>
            <a:lvl6pPr lvl="5" rtl="0" algn="ctr">
              <a:lnSpc>
                <a:spcPct val="115000"/>
              </a:lnSpc>
              <a:spcBef>
                <a:spcPts val="1600"/>
              </a:spcBef>
              <a:spcAft>
                <a:spcPts val="0"/>
              </a:spcAft>
              <a:buSzPts val="1400"/>
              <a:buNone/>
              <a:defRPr/>
            </a:lvl6pPr>
            <a:lvl7pPr lvl="6" rtl="0" algn="ctr">
              <a:lnSpc>
                <a:spcPct val="115000"/>
              </a:lnSpc>
              <a:spcBef>
                <a:spcPts val="1600"/>
              </a:spcBef>
              <a:spcAft>
                <a:spcPts val="0"/>
              </a:spcAft>
              <a:buSzPts val="1400"/>
              <a:buNone/>
              <a:defRPr/>
            </a:lvl7pPr>
            <a:lvl8pPr lvl="7" rtl="0" algn="ctr">
              <a:lnSpc>
                <a:spcPct val="115000"/>
              </a:lnSpc>
              <a:spcBef>
                <a:spcPts val="1600"/>
              </a:spcBef>
              <a:spcAft>
                <a:spcPts val="0"/>
              </a:spcAft>
              <a:buSzPts val="1400"/>
              <a:buNone/>
              <a:defRPr/>
            </a:lvl8pPr>
            <a:lvl9pPr lvl="8" rtl="0" algn="ctr">
              <a:lnSpc>
                <a:spcPct val="115000"/>
              </a:lnSpc>
              <a:spcBef>
                <a:spcPts val="1600"/>
              </a:spcBef>
              <a:spcAft>
                <a:spcPts val="1600"/>
              </a:spcAft>
              <a:buSzPts val="1400"/>
              <a:buNone/>
              <a:defRPr/>
            </a:lvl9pPr>
          </a:lstStyle>
          <a:p/>
        </p:txBody>
      </p:sp>
      <p:sp>
        <p:nvSpPr>
          <p:cNvPr id="1874" name="Google Shape;1874;p71"/>
          <p:cNvSpPr txBox="1"/>
          <p:nvPr>
            <p:ph idx="3" type="subTitle"/>
          </p:nvPr>
        </p:nvSpPr>
        <p:spPr>
          <a:xfrm>
            <a:off x="1933175" y="3747150"/>
            <a:ext cx="2327100" cy="572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solidFill>
                  <a:schemeClr val="dk1"/>
                </a:solidFill>
              </a:defRPr>
            </a:lvl1pPr>
            <a:lvl2pPr lvl="1" rtl="0" algn="ctr">
              <a:lnSpc>
                <a:spcPct val="115000"/>
              </a:lnSpc>
              <a:spcBef>
                <a:spcPts val="0"/>
              </a:spcBef>
              <a:spcAft>
                <a:spcPts val="0"/>
              </a:spcAft>
              <a:buSzPts val="1400"/>
              <a:buNone/>
              <a:defRPr/>
            </a:lvl2pPr>
            <a:lvl3pPr lvl="2" rtl="0" algn="ctr">
              <a:lnSpc>
                <a:spcPct val="115000"/>
              </a:lnSpc>
              <a:spcBef>
                <a:spcPts val="1600"/>
              </a:spcBef>
              <a:spcAft>
                <a:spcPts val="0"/>
              </a:spcAft>
              <a:buSzPts val="1400"/>
              <a:buNone/>
              <a:defRPr/>
            </a:lvl3pPr>
            <a:lvl4pPr lvl="3" rtl="0" algn="ctr">
              <a:lnSpc>
                <a:spcPct val="115000"/>
              </a:lnSpc>
              <a:spcBef>
                <a:spcPts val="1600"/>
              </a:spcBef>
              <a:spcAft>
                <a:spcPts val="0"/>
              </a:spcAft>
              <a:buSzPts val="1400"/>
              <a:buNone/>
              <a:defRPr/>
            </a:lvl4pPr>
            <a:lvl5pPr lvl="4" rtl="0" algn="ctr">
              <a:lnSpc>
                <a:spcPct val="115000"/>
              </a:lnSpc>
              <a:spcBef>
                <a:spcPts val="1600"/>
              </a:spcBef>
              <a:spcAft>
                <a:spcPts val="0"/>
              </a:spcAft>
              <a:buSzPts val="1400"/>
              <a:buNone/>
              <a:defRPr/>
            </a:lvl5pPr>
            <a:lvl6pPr lvl="5" rtl="0" algn="ctr">
              <a:lnSpc>
                <a:spcPct val="115000"/>
              </a:lnSpc>
              <a:spcBef>
                <a:spcPts val="1600"/>
              </a:spcBef>
              <a:spcAft>
                <a:spcPts val="0"/>
              </a:spcAft>
              <a:buSzPts val="1400"/>
              <a:buNone/>
              <a:defRPr/>
            </a:lvl6pPr>
            <a:lvl7pPr lvl="6" rtl="0" algn="ctr">
              <a:lnSpc>
                <a:spcPct val="115000"/>
              </a:lnSpc>
              <a:spcBef>
                <a:spcPts val="1600"/>
              </a:spcBef>
              <a:spcAft>
                <a:spcPts val="0"/>
              </a:spcAft>
              <a:buSzPts val="1400"/>
              <a:buNone/>
              <a:defRPr/>
            </a:lvl7pPr>
            <a:lvl8pPr lvl="7" rtl="0" algn="ctr">
              <a:lnSpc>
                <a:spcPct val="115000"/>
              </a:lnSpc>
              <a:spcBef>
                <a:spcPts val="1600"/>
              </a:spcBef>
              <a:spcAft>
                <a:spcPts val="0"/>
              </a:spcAft>
              <a:buSzPts val="1400"/>
              <a:buNone/>
              <a:defRPr/>
            </a:lvl8pPr>
            <a:lvl9pPr lvl="8" rtl="0" algn="ctr">
              <a:lnSpc>
                <a:spcPct val="115000"/>
              </a:lnSpc>
              <a:spcBef>
                <a:spcPts val="1600"/>
              </a:spcBef>
              <a:spcAft>
                <a:spcPts val="1600"/>
              </a:spcAft>
              <a:buSzPts val="1400"/>
              <a:buNone/>
              <a:defRPr/>
            </a:lvl9pPr>
          </a:lstStyle>
          <a:p/>
        </p:txBody>
      </p:sp>
      <p:sp>
        <p:nvSpPr>
          <p:cNvPr id="1875" name="Google Shape;1875;p71"/>
          <p:cNvSpPr txBox="1"/>
          <p:nvPr>
            <p:ph idx="4" type="subTitle"/>
          </p:nvPr>
        </p:nvSpPr>
        <p:spPr>
          <a:xfrm>
            <a:off x="5817575" y="3747150"/>
            <a:ext cx="2327100" cy="572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solidFill>
                  <a:schemeClr val="dk1"/>
                </a:solidFill>
              </a:defRPr>
            </a:lvl1pPr>
            <a:lvl2pPr lvl="1" rtl="0" algn="ctr">
              <a:lnSpc>
                <a:spcPct val="115000"/>
              </a:lnSpc>
              <a:spcBef>
                <a:spcPts val="0"/>
              </a:spcBef>
              <a:spcAft>
                <a:spcPts val="0"/>
              </a:spcAft>
              <a:buSzPts val="1400"/>
              <a:buNone/>
              <a:defRPr/>
            </a:lvl2pPr>
            <a:lvl3pPr lvl="2" rtl="0" algn="ctr">
              <a:lnSpc>
                <a:spcPct val="115000"/>
              </a:lnSpc>
              <a:spcBef>
                <a:spcPts val="1600"/>
              </a:spcBef>
              <a:spcAft>
                <a:spcPts val="0"/>
              </a:spcAft>
              <a:buSzPts val="1400"/>
              <a:buNone/>
              <a:defRPr/>
            </a:lvl3pPr>
            <a:lvl4pPr lvl="3" rtl="0" algn="ctr">
              <a:lnSpc>
                <a:spcPct val="115000"/>
              </a:lnSpc>
              <a:spcBef>
                <a:spcPts val="1600"/>
              </a:spcBef>
              <a:spcAft>
                <a:spcPts val="0"/>
              </a:spcAft>
              <a:buSzPts val="1400"/>
              <a:buNone/>
              <a:defRPr/>
            </a:lvl4pPr>
            <a:lvl5pPr lvl="4" rtl="0" algn="ctr">
              <a:lnSpc>
                <a:spcPct val="115000"/>
              </a:lnSpc>
              <a:spcBef>
                <a:spcPts val="1600"/>
              </a:spcBef>
              <a:spcAft>
                <a:spcPts val="0"/>
              </a:spcAft>
              <a:buSzPts val="1400"/>
              <a:buNone/>
              <a:defRPr/>
            </a:lvl5pPr>
            <a:lvl6pPr lvl="5" rtl="0" algn="ctr">
              <a:lnSpc>
                <a:spcPct val="115000"/>
              </a:lnSpc>
              <a:spcBef>
                <a:spcPts val="1600"/>
              </a:spcBef>
              <a:spcAft>
                <a:spcPts val="0"/>
              </a:spcAft>
              <a:buSzPts val="1400"/>
              <a:buNone/>
              <a:defRPr/>
            </a:lvl6pPr>
            <a:lvl7pPr lvl="6" rtl="0" algn="ctr">
              <a:lnSpc>
                <a:spcPct val="115000"/>
              </a:lnSpc>
              <a:spcBef>
                <a:spcPts val="1600"/>
              </a:spcBef>
              <a:spcAft>
                <a:spcPts val="0"/>
              </a:spcAft>
              <a:buSzPts val="1400"/>
              <a:buNone/>
              <a:defRPr/>
            </a:lvl7pPr>
            <a:lvl8pPr lvl="7" rtl="0" algn="ctr">
              <a:lnSpc>
                <a:spcPct val="115000"/>
              </a:lnSpc>
              <a:spcBef>
                <a:spcPts val="1600"/>
              </a:spcBef>
              <a:spcAft>
                <a:spcPts val="0"/>
              </a:spcAft>
              <a:buSzPts val="1400"/>
              <a:buNone/>
              <a:defRPr/>
            </a:lvl8pPr>
            <a:lvl9pPr lvl="8" rtl="0" algn="ctr">
              <a:lnSpc>
                <a:spcPct val="115000"/>
              </a:lnSpc>
              <a:spcBef>
                <a:spcPts val="1600"/>
              </a:spcBef>
              <a:spcAft>
                <a:spcPts val="1600"/>
              </a:spcAft>
              <a:buSzPts val="1400"/>
              <a:buNone/>
              <a:defRPr/>
            </a:lvl9pPr>
          </a:lstStyle>
          <a:p/>
        </p:txBody>
      </p:sp>
      <p:sp>
        <p:nvSpPr>
          <p:cNvPr id="1876" name="Google Shape;1876;p71"/>
          <p:cNvSpPr txBox="1"/>
          <p:nvPr>
            <p:ph hasCustomPrompt="1" idx="5" type="title"/>
          </p:nvPr>
        </p:nvSpPr>
        <p:spPr>
          <a:xfrm>
            <a:off x="999325" y="1711900"/>
            <a:ext cx="852000" cy="674700"/>
          </a:xfrm>
          <a:prstGeom prst="rect">
            <a:avLst/>
          </a:prstGeom>
          <a:solidFill>
            <a:srgbClr val="FF0098">
              <a:alpha val="40000"/>
            </a:srgbClr>
          </a:solidFill>
        </p:spPr>
        <p:txBody>
          <a:bodyPr anchorCtr="0" anchor="ctr" bIns="91425" lIns="91425" spcFirstLastPara="1" rIns="91425" wrap="square" tIns="91425">
            <a:noAutofit/>
          </a:bodyPr>
          <a:lstStyle>
            <a:lvl1pPr lvl="0" rtl="0" algn="ctr">
              <a:lnSpc>
                <a:spcPct val="115000"/>
              </a:lnSpc>
              <a:spcBef>
                <a:spcPts val="0"/>
              </a:spcBef>
              <a:spcAft>
                <a:spcPts val="0"/>
              </a:spcAft>
              <a:buSzPts val="2400"/>
              <a:buNone/>
              <a:defRPr sz="3600"/>
            </a:lvl1pPr>
            <a:lvl2pPr lvl="1" rtl="0" algn="ctr">
              <a:lnSpc>
                <a:spcPct val="115000"/>
              </a:lnSpc>
              <a:spcBef>
                <a:spcPts val="0"/>
              </a:spcBef>
              <a:spcAft>
                <a:spcPts val="0"/>
              </a:spcAft>
              <a:buSzPts val="2400"/>
              <a:buNone/>
              <a:defRPr sz="2400"/>
            </a:lvl2pPr>
            <a:lvl3pPr lvl="2" rtl="0" algn="ctr">
              <a:lnSpc>
                <a:spcPct val="115000"/>
              </a:lnSpc>
              <a:spcBef>
                <a:spcPts val="0"/>
              </a:spcBef>
              <a:spcAft>
                <a:spcPts val="0"/>
              </a:spcAft>
              <a:buSzPts val="2400"/>
              <a:buNone/>
              <a:defRPr sz="2400"/>
            </a:lvl3pPr>
            <a:lvl4pPr lvl="3" rtl="0" algn="ctr">
              <a:lnSpc>
                <a:spcPct val="115000"/>
              </a:lnSpc>
              <a:spcBef>
                <a:spcPts val="0"/>
              </a:spcBef>
              <a:spcAft>
                <a:spcPts val="0"/>
              </a:spcAft>
              <a:buSzPts val="2400"/>
              <a:buNone/>
              <a:defRPr sz="2400"/>
            </a:lvl4pPr>
            <a:lvl5pPr lvl="4" rtl="0" algn="ctr">
              <a:lnSpc>
                <a:spcPct val="115000"/>
              </a:lnSpc>
              <a:spcBef>
                <a:spcPts val="0"/>
              </a:spcBef>
              <a:spcAft>
                <a:spcPts val="0"/>
              </a:spcAft>
              <a:buSzPts val="2400"/>
              <a:buNone/>
              <a:defRPr sz="2400"/>
            </a:lvl5pPr>
            <a:lvl6pPr lvl="5" rtl="0" algn="ctr">
              <a:lnSpc>
                <a:spcPct val="115000"/>
              </a:lnSpc>
              <a:spcBef>
                <a:spcPts val="0"/>
              </a:spcBef>
              <a:spcAft>
                <a:spcPts val="0"/>
              </a:spcAft>
              <a:buSzPts val="2400"/>
              <a:buNone/>
              <a:defRPr sz="2400"/>
            </a:lvl6pPr>
            <a:lvl7pPr lvl="6" rtl="0" algn="ctr">
              <a:lnSpc>
                <a:spcPct val="115000"/>
              </a:lnSpc>
              <a:spcBef>
                <a:spcPts val="0"/>
              </a:spcBef>
              <a:spcAft>
                <a:spcPts val="0"/>
              </a:spcAft>
              <a:buSzPts val="2400"/>
              <a:buNone/>
              <a:defRPr sz="2400"/>
            </a:lvl7pPr>
            <a:lvl8pPr lvl="7" rtl="0" algn="ctr">
              <a:lnSpc>
                <a:spcPct val="115000"/>
              </a:lnSpc>
              <a:spcBef>
                <a:spcPts val="0"/>
              </a:spcBef>
              <a:spcAft>
                <a:spcPts val="0"/>
              </a:spcAft>
              <a:buSzPts val="2400"/>
              <a:buNone/>
              <a:defRPr sz="2400"/>
            </a:lvl8pPr>
            <a:lvl9pPr lvl="8" rtl="0" algn="ctr">
              <a:lnSpc>
                <a:spcPct val="115000"/>
              </a:lnSpc>
              <a:spcBef>
                <a:spcPts val="0"/>
              </a:spcBef>
              <a:spcAft>
                <a:spcPts val="0"/>
              </a:spcAft>
              <a:buSzPts val="2400"/>
              <a:buNone/>
              <a:defRPr sz="2400"/>
            </a:lvl9pPr>
          </a:lstStyle>
          <a:p>
            <a:r>
              <a:t>xx%</a:t>
            </a:r>
          </a:p>
        </p:txBody>
      </p:sp>
      <p:sp>
        <p:nvSpPr>
          <p:cNvPr id="1877" name="Google Shape;1877;p71"/>
          <p:cNvSpPr txBox="1"/>
          <p:nvPr>
            <p:ph hasCustomPrompt="1" idx="6" type="title"/>
          </p:nvPr>
        </p:nvSpPr>
        <p:spPr>
          <a:xfrm>
            <a:off x="999325" y="3531150"/>
            <a:ext cx="852000" cy="674700"/>
          </a:xfrm>
          <a:prstGeom prst="rect">
            <a:avLst/>
          </a:prstGeom>
          <a:solidFill>
            <a:srgbClr val="FF0098">
              <a:alpha val="40000"/>
            </a:srgbClr>
          </a:solidFill>
        </p:spPr>
        <p:txBody>
          <a:bodyPr anchorCtr="0" anchor="ctr" bIns="91425" lIns="91425" spcFirstLastPara="1" rIns="91425" wrap="square" tIns="91425">
            <a:noAutofit/>
          </a:bodyPr>
          <a:lstStyle>
            <a:lvl1pPr lvl="0" rtl="0" algn="ctr">
              <a:lnSpc>
                <a:spcPct val="115000"/>
              </a:lnSpc>
              <a:spcBef>
                <a:spcPts val="0"/>
              </a:spcBef>
              <a:spcAft>
                <a:spcPts val="0"/>
              </a:spcAft>
              <a:buSzPts val="2400"/>
              <a:buNone/>
              <a:defRPr sz="3600"/>
            </a:lvl1pPr>
            <a:lvl2pPr lvl="1" rtl="0" algn="ctr">
              <a:lnSpc>
                <a:spcPct val="115000"/>
              </a:lnSpc>
              <a:spcBef>
                <a:spcPts val="0"/>
              </a:spcBef>
              <a:spcAft>
                <a:spcPts val="0"/>
              </a:spcAft>
              <a:buSzPts val="2400"/>
              <a:buNone/>
              <a:defRPr sz="2400"/>
            </a:lvl2pPr>
            <a:lvl3pPr lvl="2" rtl="0" algn="ctr">
              <a:lnSpc>
                <a:spcPct val="115000"/>
              </a:lnSpc>
              <a:spcBef>
                <a:spcPts val="0"/>
              </a:spcBef>
              <a:spcAft>
                <a:spcPts val="0"/>
              </a:spcAft>
              <a:buSzPts val="2400"/>
              <a:buNone/>
              <a:defRPr sz="2400"/>
            </a:lvl3pPr>
            <a:lvl4pPr lvl="3" rtl="0" algn="ctr">
              <a:lnSpc>
                <a:spcPct val="115000"/>
              </a:lnSpc>
              <a:spcBef>
                <a:spcPts val="0"/>
              </a:spcBef>
              <a:spcAft>
                <a:spcPts val="0"/>
              </a:spcAft>
              <a:buSzPts val="2400"/>
              <a:buNone/>
              <a:defRPr sz="2400"/>
            </a:lvl4pPr>
            <a:lvl5pPr lvl="4" rtl="0" algn="ctr">
              <a:lnSpc>
                <a:spcPct val="115000"/>
              </a:lnSpc>
              <a:spcBef>
                <a:spcPts val="0"/>
              </a:spcBef>
              <a:spcAft>
                <a:spcPts val="0"/>
              </a:spcAft>
              <a:buSzPts val="2400"/>
              <a:buNone/>
              <a:defRPr sz="2400"/>
            </a:lvl5pPr>
            <a:lvl6pPr lvl="5" rtl="0" algn="ctr">
              <a:lnSpc>
                <a:spcPct val="115000"/>
              </a:lnSpc>
              <a:spcBef>
                <a:spcPts val="0"/>
              </a:spcBef>
              <a:spcAft>
                <a:spcPts val="0"/>
              </a:spcAft>
              <a:buSzPts val="2400"/>
              <a:buNone/>
              <a:defRPr sz="2400"/>
            </a:lvl6pPr>
            <a:lvl7pPr lvl="6" rtl="0" algn="ctr">
              <a:lnSpc>
                <a:spcPct val="115000"/>
              </a:lnSpc>
              <a:spcBef>
                <a:spcPts val="0"/>
              </a:spcBef>
              <a:spcAft>
                <a:spcPts val="0"/>
              </a:spcAft>
              <a:buSzPts val="2400"/>
              <a:buNone/>
              <a:defRPr sz="2400"/>
            </a:lvl7pPr>
            <a:lvl8pPr lvl="7" rtl="0" algn="ctr">
              <a:lnSpc>
                <a:spcPct val="115000"/>
              </a:lnSpc>
              <a:spcBef>
                <a:spcPts val="0"/>
              </a:spcBef>
              <a:spcAft>
                <a:spcPts val="0"/>
              </a:spcAft>
              <a:buSzPts val="2400"/>
              <a:buNone/>
              <a:defRPr sz="2400"/>
            </a:lvl8pPr>
            <a:lvl9pPr lvl="8" rtl="0" algn="ctr">
              <a:lnSpc>
                <a:spcPct val="115000"/>
              </a:lnSpc>
              <a:spcBef>
                <a:spcPts val="0"/>
              </a:spcBef>
              <a:spcAft>
                <a:spcPts val="0"/>
              </a:spcAft>
              <a:buSzPts val="2400"/>
              <a:buNone/>
              <a:defRPr sz="2400"/>
            </a:lvl9pPr>
          </a:lstStyle>
          <a:p>
            <a:r>
              <a:t>xx%</a:t>
            </a:r>
          </a:p>
        </p:txBody>
      </p:sp>
      <p:sp>
        <p:nvSpPr>
          <p:cNvPr id="1878" name="Google Shape;1878;p71"/>
          <p:cNvSpPr txBox="1"/>
          <p:nvPr>
            <p:ph hasCustomPrompt="1" idx="7" type="title"/>
          </p:nvPr>
        </p:nvSpPr>
        <p:spPr>
          <a:xfrm>
            <a:off x="4889375" y="1711900"/>
            <a:ext cx="852000" cy="674700"/>
          </a:xfrm>
          <a:prstGeom prst="rect">
            <a:avLst/>
          </a:prstGeom>
          <a:solidFill>
            <a:srgbClr val="FF0098">
              <a:alpha val="40000"/>
            </a:srgbClr>
          </a:solidFill>
        </p:spPr>
        <p:txBody>
          <a:bodyPr anchorCtr="0" anchor="ctr" bIns="91425" lIns="91425" spcFirstLastPara="1" rIns="91425" wrap="square" tIns="91425">
            <a:noAutofit/>
          </a:bodyPr>
          <a:lstStyle>
            <a:lvl1pPr lvl="0" rtl="0" algn="ctr">
              <a:lnSpc>
                <a:spcPct val="115000"/>
              </a:lnSpc>
              <a:spcBef>
                <a:spcPts val="0"/>
              </a:spcBef>
              <a:spcAft>
                <a:spcPts val="0"/>
              </a:spcAft>
              <a:buSzPts val="2400"/>
              <a:buNone/>
              <a:defRPr sz="3600"/>
            </a:lvl1pPr>
            <a:lvl2pPr lvl="1" rtl="0" algn="ctr">
              <a:lnSpc>
                <a:spcPct val="115000"/>
              </a:lnSpc>
              <a:spcBef>
                <a:spcPts val="0"/>
              </a:spcBef>
              <a:spcAft>
                <a:spcPts val="0"/>
              </a:spcAft>
              <a:buSzPts val="2400"/>
              <a:buNone/>
              <a:defRPr sz="2400"/>
            </a:lvl2pPr>
            <a:lvl3pPr lvl="2" rtl="0" algn="ctr">
              <a:lnSpc>
                <a:spcPct val="115000"/>
              </a:lnSpc>
              <a:spcBef>
                <a:spcPts val="0"/>
              </a:spcBef>
              <a:spcAft>
                <a:spcPts val="0"/>
              </a:spcAft>
              <a:buSzPts val="2400"/>
              <a:buNone/>
              <a:defRPr sz="2400"/>
            </a:lvl3pPr>
            <a:lvl4pPr lvl="3" rtl="0" algn="ctr">
              <a:lnSpc>
                <a:spcPct val="115000"/>
              </a:lnSpc>
              <a:spcBef>
                <a:spcPts val="0"/>
              </a:spcBef>
              <a:spcAft>
                <a:spcPts val="0"/>
              </a:spcAft>
              <a:buSzPts val="2400"/>
              <a:buNone/>
              <a:defRPr sz="2400"/>
            </a:lvl4pPr>
            <a:lvl5pPr lvl="4" rtl="0" algn="ctr">
              <a:lnSpc>
                <a:spcPct val="115000"/>
              </a:lnSpc>
              <a:spcBef>
                <a:spcPts val="0"/>
              </a:spcBef>
              <a:spcAft>
                <a:spcPts val="0"/>
              </a:spcAft>
              <a:buSzPts val="2400"/>
              <a:buNone/>
              <a:defRPr sz="2400"/>
            </a:lvl5pPr>
            <a:lvl6pPr lvl="5" rtl="0" algn="ctr">
              <a:lnSpc>
                <a:spcPct val="115000"/>
              </a:lnSpc>
              <a:spcBef>
                <a:spcPts val="0"/>
              </a:spcBef>
              <a:spcAft>
                <a:spcPts val="0"/>
              </a:spcAft>
              <a:buSzPts val="2400"/>
              <a:buNone/>
              <a:defRPr sz="2400"/>
            </a:lvl6pPr>
            <a:lvl7pPr lvl="6" rtl="0" algn="ctr">
              <a:lnSpc>
                <a:spcPct val="115000"/>
              </a:lnSpc>
              <a:spcBef>
                <a:spcPts val="0"/>
              </a:spcBef>
              <a:spcAft>
                <a:spcPts val="0"/>
              </a:spcAft>
              <a:buSzPts val="2400"/>
              <a:buNone/>
              <a:defRPr sz="2400"/>
            </a:lvl7pPr>
            <a:lvl8pPr lvl="7" rtl="0" algn="ctr">
              <a:lnSpc>
                <a:spcPct val="115000"/>
              </a:lnSpc>
              <a:spcBef>
                <a:spcPts val="0"/>
              </a:spcBef>
              <a:spcAft>
                <a:spcPts val="0"/>
              </a:spcAft>
              <a:buSzPts val="2400"/>
              <a:buNone/>
              <a:defRPr sz="2400"/>
            </a:lvl8pPr>
            <a:lvl9pPr lvl="8" rtl="0" algn="ctr">
              <a:lnSpc>
                <a:spcPct val="115000"/>
              </a:lnSpc>
              <a:spcBef>
                <a:spcPts val="0"/>
              </a:spcBef>
              <a:spcAft>
                <a:spcPts val="0"/>
              </a:spcAft>
              <a:buSzPts val="2400"/>
              <a:buNone/>
              <a:defRPr sz="2400"/>
            </a:lvl9pPr>
          </a:lstStyle>
          <a:p>
            <a:r>
              <a:t>xx%</a:t>
            </a:r>
          </a:p>
        </p:txBody>
      </p:sp>
      <p:sp>
        <p:nvSpPr>
          <p:cNvPr id="1879" name="Google Shape;1879;p71"/>
          <p:cNvSpPr txBox="1"/>
          <p:nvPr>
            <p:ph hasCustomPrompt="1" idx="8" type="title"/>
          </p:nvPr>
        </p:nvSpPr>
        <p:spPr>
          <a:xfrm>
            <a:off x="4889375" y="3531150"/>
            <a:ext cx="852000" cy="674700"/>
          </a:xfrm>
          <a:prstGeom prst="rect">
            <a:avLst/>
          </a:prstGeom>
          <a:solidFill>
            <a:srgbClr val="FF0098">
              <a:alpha val="40000"/>
            </a:srgbClr>
          </a:solidFill>
        </p:spPr>
        <p:txBody>
          <a:bodyPr anchorCtr="0" anchor="ctr" bIns="91425" lIns="91425" spcFirstLastPara="1" rIns="91425" wrap="square" tIns="91425">
            <a:noAutofit/>
          </a:bodyPr>
          <a:lstStyle>
            <a:lvl1pPr lvl="0" rtl="0" algn="ctr">
              <a:lnSpc>
                <a:spcPct val="115000"/>
              </a:lnSpc>
              <a:spcBef>
                <a:spcPts val="0"/>
              </a:spcBef>
              <a:spcAft>
                <a:spcPts val="0"/>
              </a:spcAft>
              <a:buSzPts val="2400"/>
              <a:buNone/>
              <a:defRPr sz="3600"/>
            </a:lvl1pPr>
            <a:lvl2pPr lvl="1" rtl="0" algn="ctr">
              <a:lnSpc>
                <a:spcPct val="115000"/>
              </a:lnSpc>
              <a:spcBef>
                <a:spcPts val="0"/>
              </a:spcBef>
              <a:spcAft>
                <a:spcPts val="0"/>
              </a:spcAft>
              <a:buSzPts val="2400"/>
              <a:buNone/>
              <a:defRPr sz="2400"/>
            </a:lvl2pPr>
            <a:lvl3pPr lvl="2" rtl="0" algn="ctr">
              <a:lnSpc>
                <a:spcPct val="115000"/>
              </a:lnSpc>
              <a:spcBef>
                <a:spcPts val="0"/>
              </a:spcBef>
              <a:spcAft>
                <a:spcPts val="0"/>
              </a:spcAft>
              <a:buSzPts val="2400"/>
              <a:buNone/>
              <a:defRPr sz="2400"/>
            </a:lvl3pPr>
            <a:lvl4pPr lvl="3" rtl="0" algn="ctr">
              <a:lnSpc>
                <a:spcPct val="115000"/>
              </a:lnSpc>
              <a:spcBef>
                <a:spcPts val="0"/>
              </a:spcBef>
              <a:spcAft>
                <a:spcPts val="0"/>
              </a:spcAft>
              <a:buSzPts val="2400"/>
              <a:buNone/>
              <a:defRPr sz="2400"/>
            </a:lvl4pPr>
            <a:lvl5pPr lvl="4" rtl="0" algn="ctr">
              <a:lnSpc>
                <a:spcPct val="115000"/>
              </a:lnSpc>
              <a:spcBef>
                <a:spcPts val="0"/>
              </a:spcBef>
              <a:spcAft>
                <a:spcPts val="0"/>
              </a:spcAft>
              <a:buSzPts val="2400"/>
              <a:buNone/>
              <a:defRPr sz="2400"/>
            </a:lvl5pPr>
            <a:lvl6pPr lvl="5" rtl="0" algn="ctr">
              <a:lnSpc>
                <a:spcPct val="115000"/>
              </a:lnSpc>
              <a:spcBef>
                <a:spcPts val="0"/>
              </a:spcBef>
              <a:spcAft>
                <a:spcPts val="0"/>
              </a:spcAft>
              <a:buSzPts val="2400"/>
              <a:buNone/>
              <a:defRPr sz="2400"/>
            </a:lvl6pPr>
            <a:lvl7pPr lvl="6" rtl="0" algn="ctr">
              <a:lnSpc>
                <a:spcPct val="115000"/>
              </a:lnSpc>
              <a:spcBef>
                <a:spcPts val="0"/>
              </a:spcBef>
              <a:spcAft>
                <a:spcPts val="0"/>
              </a:spcAft>
              <a:buSzPts val="2400"/>
              <a:buNone/>
              <a:defRPr sz="2400"/>
            </a:lvl7pPr>
            <a:lvl8pPr lvl="7" rtl="0" algn="ctr">
              <a:lnSpc>
                <a:spcPct val="115000"/>
              </a:lnSpc>
              <a:spcBef>
                <a:spcPts val="0"/>
              </a:spcBef>
              <a:spcAft>
                <a:spcPts val="0"/>
              </a:spcAft>
              <a:buSzPts val="2400"/>
              <a:buNone/>
              <a:defRPr sz="2400"/>
            </a:lvl8pPr>
            <a:lvl9pPr lvl="8" rtl="0" algn="ctr">
              <a:lnSpc>
                <a:spcPct val="115000"/>
              </a:lnSpc>
              <a:spcBef>
                <a:spcPts val="0"/>
              </a:spcBef>
              <a:spcAft>
                <a:spcPts val="0"/>
              </a:spcAft>
              <a:buSzPts val="2400"/>
              <a:buNone/>
              <a:defRPr sz="2400"/>
            </a:lvl9pPr>
          </a:lstStyle>
          <a:p>
            <a:r>
              <a:t>xx%</a:t>
            </a:r>
          </a:p>
        </p:txBody>
      </p:sp>
      <p:sp>
        <p:nvSpPr>
          <p:cNvPr id="1880" name="Google Shape;1880;p71"/>
          <p:cNvSpPr txBox="1"/>
          <p:nvPr>
            <p:ph idx="9" type="subTitle"/>
          </p:nvPr>
        </p:nvSpPr>
        <p:spPr>
          <a:xfrm>
            <a:off x="1933163" y="1674100"/>
            <a:ext cx="2327100" cy="4062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000"/>
              <a:buFont typeface="Bebas Neue"/>
              <a:buNone/>
              <a:defRPr b="1" sz="2000">
                <a:solidFill>
                  <a:schemeClr val="dk1"/>
                </a:solidFill>
              </a:defRPr>
            </a:lvl1pPr>
            <a:lvl2pPr lvl="1" rtl="0">
              <a:lnSpc>
                <a:spcPct val="115000"/>
              </a:lnSpc>
              <a:spcBef>
                <a:spcPts val="0"/>
              </a:spcBef>
              <a:spcAft>
                <a:spcPts val="0"/>
              </a:spcAft>
              <a:buSzPts val="2000"/>
              <a:buFont typeface="Bebas Neue"/>
              <a:buNone/>
              <a:defRPr sz="2000">
                <a:latin typeface="Bebas Neue"/>
                <a:ea typeface="Bebas Neue"/>
                <a:cs typeface="Bebas Neue"/>
                <a:sym typeface="Bebas Neue"/>
              </a:defRPr>
            </a:lvl2pPr>
            <a:lvl3pPr lvl="2" rtl="0">
              <a:lnSpc>
                <a:spcPct val="115000"/>
              </a:lnSpc>
              <a:spcBef>
                <a:spcPts val="0"/>
              </a:spcBef>
              <a:spcAft>
                <a:spcPts val="0"/>
              </a:spcAft>
              <a:buSzPts val="2000"/>
              <a:buFont typeface="Bebas Neue"/>
              <a:buNone/>
              <a:defRPr sz="2000">
                <a:latin typeface="Bebas Neue"/>
                <a:ea typeface="Bebas Neue"/>
                <a:cs typeface="Bebas Neue"/>
                <a:sym typeface="Bebas Neue"/>
              </a:defRPr>
            </a:lvl3pPr>
            <a:lvl4pPr lvl="3" rtl="0">
              <a:lnSpc>
                <a:spcPct val="115000"/>
              </a:lnSpc>
              <a:spcBef>
                <a:spcPts val="0"/>
              </a:spcBef>
              <a:spcAft>
                <a:spcPts val="0"/>
              </a:spcAft>
              <a:buSzPts val="2000"/>
              <a:buFont typeface="Bebas Neue"/>
              <a:buNone/>
              <a:defRPr sz="2000">
                <a:latin typeface="Bebas Neue"/>
                <a:ea typeface="Bebas Neue"/>
                <a:cs typeface="Bebas Neue"/>
                <a:sym typeface="Bebas Neue"/>
              </a:defRPr>
            </a:lvl4pPr>
            <a:lvl5pPr lvl="4" rtl="0">
              <a:lnSpc>
                <a:spcPct val="115000"/>
              </a:lnSpc>
              <a:spcBef>
                <a:spcPts val="0"/>
              </a:spcBef>
              <a:spcAft>
                <a:spcPts val="0"/>
              </a:spcAft>
              <a:buSzPts val="2000"/>
              <a:buFont typeface="Bebas Neue"/>
              <a:buNone/>
              <a:defRPr sz="2000">
                <a:latin typeface="Bebas Neue"/>
                <a:ea typeface="Bebas Neue"/>
                <a:cs typeface="Bebas Neue"/>
                <a:sym typeface="Bebas Neue"/>
              </a:defRPr>
            </a:lvl5pPr>
            <a:lvl6pPr lvl="5" rtl="0">
              <a:lnSpc>
                <a:spcPct val="115000"/>
              </a:lnSpc>
              <a:spcBef>
                <a:spcPts val="0"/>
              </a:spcBef>
              <a:spcAft>
                <a:spcPts val="0"/>
              </a:spcAft>
              <a:buSzPts val="2000"/>
              <a:buFont typeface="Bebas Neue"/>
              <a:buNone/>
              <a:defRPr sz="2000">
                <a:latin typeface="Bebas Neue"/>
                <a:ea typeface="Bebas Neue"/>
                <a:cs typeface="Bebas Neue"/>
                <a:sym typeface="Bebas Neue"/>
              </a:defRPr>
            </a:lvl6pPr>
            <a:lvl7pPr lvl="6" rtl="0">
              <a:lnSpc>
                <a:spcPct val="115000"/>
              </a:lnSpc>
              <a:spcBef>
                <a:spcPts val="0"/>
              </a:spcBef>
              <a:spcAft>
                <a:spcPts val="0"/>
              </a:spcAft>
              <a:buSzPts val="2000"/>
              <a:buFont typeface="Bebas Neue"/>
              <a:buNone/>
              <a:defRPr sz="2000">
                <a:latin typeface="Bebas Neue"/>
                <a:ea typeface="Bebas Neue"/>
                <a:cs typeface="Bebas Neue"/>
                <a:sym typeface="Bebas Neue"/>
              </a:defRPr>
            </a:lvl7pPr>
            <a:lvl8pPr lvl="7" rtl="0">
              <a:lnSpc>
                <a:spcPct val="115000"/>
              </a:lnSpc>
              <a:spcBef>
                <a:spcPts val="0"/>
              </a:spcBef>
              <a:spcAft>
                <a:spcPts val="0"/>
              </a:spcAft>
              <a:buSzPts val="2000"/>
              <a:buFont typeface="Bebas Neue"/>
              <a:buNone/>
              <a:defRPr sz="2000">
                <a:latin typeface="Bebas Neue"/>
                <a:ea typeface="Bebas Neue"/>
                <a:cs typeface="Bebas Neue"/>
                <a:sym typeface="Bebas Neue"/>
              </a:defRPr>
            </a:lvl8pPr>
            <a:lvl9pPr lvl="8" rtl="0">
              <a:lnSpc>
                <a:spcPct val="115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881" name="Google Shape;1881;p71"/>
          <p:cNvSpPr txBox="1"/>
          <p:nvPr>
            <p:ph idx="13" type="subTitle"/>
          </p:nvPr>
        </p:nvSpPr>
        <p:spPr>
          <a:xfrm>
            <a:off x="1933163" y="3493350"/>
            <a:ext cx="2327100" cy="4062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000"/>
              <a:buFont typeface="Bebas Neue"/>
              <a:buNone/>
              <a:defRPr b="1" sz="2000">
                <a:solidFill>
                  <a:schemeClr val="dk1"/>
                </a:solidFill>
              </a:defRPr>
            </a:lvl1pPr>
            <a:lvl2pPr lvl="1" rtl="0">
              <a:lnSpc>
                <a:spcPct val="115000"/>
              </a:lnSpc>
              <a:spcBef>
                <a:spcPts val="0"/>
              </a:spcBef>
              <a:spcAft>
                <a:spcPts val="0"/>
              </a:spcAft>
              <a:buSzPts val="2000"/>
              <a:buFont typeface="Bebas Neue"/>
              <a:buNone/>
              <a:defRPr sz="2000">
                <a:latin typeface="Bebas Neue"/>
                <a:ea typeface="Bebas Neue"/>
                <a:cs typeface="Bebas Neue"/>
                <a:sym typeface="Bebas Neue"/>
              </a:defRPr>
            </a:lvl2pPr>
            <a:lvl3pPr lvl="2" rtl="0">
              <a:lnSpc>
                <a:spcPct val="115000"/>
              </a:lnSpc>
              <a:spcBef>
                <a:spcPts val="0"/>
              </a:spcBef>
              <a:spcAft>
                <a:spcPts val="0"/>
              </a:spcAft>
              <a:buSzPts val="2000"/>
              <a:buFont typeface="Bebas Neue"/>
              <a:buNone/>
              <a:defRPr sz="2000">
                <a:latin typeface="Bebas Neue"/>
                <a:ea typeface="Bebas Neue"/>
                <a:cs typeface="Bebas Neue"/>
                <a:sym typeface="Bebas Neue"/>
              </a:defRPr>
            </a:lvl3pPr>
            <a:lvl4pPr lvl="3" rtl="0">
              <a:lnSpc>
                <a:spcPct val="115000"/>
              </a:lnSpc>
              <a:spcBef>
                <a:spcPts val="0"/>
              </a:spcBef>
              <a:spcAft>
                <a:spcPts val="0"/>
              </a:spcAft>
              <a:buSzPts val="2000"/>
              <a:buFont typeface="Bebas Neue"/>
              <a:buNone/>
              <a:defRPr sz="2000">
                <a:latin typeface="Bebas Neue"/>
                <a:ea typeface="Bebas Neue"/>
                <a:cs typeface="Bebas Neue"/>
                <a:sym typeface="Bebas Neue"/>
              </a:defRPr>
            </a:lvl4pPr>
            <a:lvl5pPr lvl="4" rtl="0">
              <a:lnSpc>
                <a:spcPct val="115000"/>
              </a:lnSpc>
              <a:spcBef>
                <a:spcPts val="0"/>
              </a:spcBef>
              <a:spcAft>
                <a:spcPts val="0"/>
              </a:spcAft>
              <a:buSzPts val="2000"/>
              <a:buFont typeface="Bebas Neue"/>
              <a:buNone/>
              <a:defRPr sz="2000">
                <a:latin typeface="Bebas Neue"/>
                <a:ea typeface="Bebas Neue"/>
                <a:cs typeface="Bebas Neue"/>
                <a:sym typeface="Bebas Neue"/>
              </a:defRPr>
            </a:lvl5pPr>
            <a:lvl6pPr lvl="5" rtl="0">
              <a:lnSpc>
                <a:spcPct val="115000"/>
              </a:lnSpc>
              <a:spcBef>
                <a:spcPts val="0"/>
              </a:spcBef>
              <a:spcAft>
                <a:spcPts val="0"/>
              </a:spcAft>
              <a:buSzPts val="2000"/>
              <a:buFont typeface="Bebas Neue"/>
              <a:buNone/>
              <a:defRPr sz="2000">
                <a:latin typeface="Bebas Neue"/>
                <a:ea typeface="Bebas Neue"/>
                <a:cs typeface="Bebas Neue"/>
                <a:sym typeface="Bebas Neue"/>
              </a:defRPr>
            </a:lvl6pPr>
            <a:lvl7pPr lvl="6" rtl="0">
              <a:lnSpc>
                <a:spcPct val="115000"/>
              </a:lnSpc>
              <a:spcBef>
                <a:spcPts val="0"/>
              </a:spcBef>
              <a:spcAft>
                <a:spcPts val="0"/>
              </a:spcAft>
              <a:buSzPts val="2000"/>
              <a:buFont typeface="Bebas Neue"/>
              <a:buNone/>
              <a:defRPr sz="2000">
                <a:latin typeface="Bebas Neue"/>
                <a:ea typeface="Bebas Neue"/>
                <a:cs typeface="Bebas Neue"/>
                <a:sym typeface="Bebas Neue"/>
              </a:defRPr>
            </a:lvl7pPr>
            <a:lvl8pPr lvl="7" rtl="0">
              <a:lnSpc>
                <a:spcPct val="115000"/>
              </a:lnSpc>
              <a:spcBef>
                <a:spcPts val="0"/>
              </a:spcBef>
              <a:spcAft>
                <a:spcPts val="0"/>
              </a:spcAft>
              <a:buSzPts val="2000"/>
              <a:buFont typeface="Bebas Neue"/>
              <a:buNone/>
              <a:defRPr sz="2000">
                <a:latin typeface="Bebas Neue"/>
                <a:ea typeface="Bebas Neue"/>
                <a:cs typeface="Bebas Neue"/>
                <a:sym typeface="Bebas Neue"/>
              </a:defRPr>
            </a:lvl8pPr>
            <a:lvl9pPr lvl="8" rtl="0">
              <a:lnSpc>
                <a:spcPct val="115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882" name="Google Shape;1882;p71"/>
          <p:cNvSpPr txBox="1"/>
          <p:nvPr>
            <p:ph idx="14" type="subTitle"/>
          </p:nvPr>
        </p:nvSpPr>
        <p:spPr>
          <a:xfrm>
            <a:off x="5817563" y="1674100"/>
            <a:ext cx="2327100" cy="4062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000"/>
              <a:buFont typeface="Bebas Neue"/>
              <a:buNone/>
              <a:defRPr b="1" sz="2000">
                <a:solidFill>
                  <a:schemeClr val="dk1"/>
                </a:solidFill>
              </a:defRPr>
            </a:lvl1pPr>
            <a:lvl2pPr lvl="1" rtl="0">
              <a:lnSpc>
                <a:spcPct val="115000"/>
              </a:lnSpc>
              <a:spcBef>
                <a:spcPts val="0"/>
              </a:spcBef>
              <a:spcAft>
                <a:spcPts val="0"/>
              </a:spcAft>
              <a:buSzPts val="2000"/>
              <a:buFont typeface="Bebas Neue"/>
              <a:buNone/>
              <a:defRPr sz="2000">
                <a:latin typeface="Bebas Neue"/>
                <a:ea typeface="Bebas Neue"/>
                <a:cs typeface="Bebas Neue"/>
                <a:sym typeface="Bebas Neue"/>
              </a:defRPr>
            </a:lvl2pPr>
            <a:lvl3pPr lvl="2" rtl="0">
              <a:lnSpc>
                <a:spcPct val="115000"/>
              </a:lnSpc>
              <a:spcBef>
                <a:spcPts val="0"/>
              </a:spcBef>
              <a:spcAft>
                <a:spcPts val="0"/>
              </a:spcAft>
              <a:buSzPts val="2000"/>
              <a:buFont typeface="Bebas Neue"/>
              <a:buNone/>
              <a:defRPr sz="2000">
                <a:latin typeface="Bebas Neue"/>
                <a:ea typeface="Bebas Neue"/>
                <a:cs typeface="Bebas Neue"/>
                <a:sym typeface="Bebas Neue"/>
              </a:defRPr>
            </a:lvl3pPr>
            <a:lvl4pPr lvl="3" rtl="0">
              <a:lnSpc>
                <a:spcPct val="115000"/>
              </a:lnSpc>
              <a:spcBef>
                <a:spcPts val="0"/>
              </a:spcBef>
              <a:spcAft>
                <a:spcPts val="0"/>
              </a:spcAft>
              <a:buSzPts val="2000"/>
              <a:buFont typeface="Bebas Neue"/>
              <a:buNone/>
              <a:defRPr sz="2000">
                <a:latin typeface="Bebas Neue"/>
                <a:ea typeface="Bebas Neue"/>
                <a:cs typeface="Bebas Neue"/>
                <a:sym typeface="Bebas Neue"/>
              </a:defRPr>
            </a:lvl4pPr>
            <a:lvl5pPr lvl="4" rtl="0">
              <a:lnSpc>
                <a:spcPct val="115000"/>
              </a:lnSpc>
              <a:spcBef>
                <a:spcPts val="0"/>
              </a:spcBef>
              <a:spcAft>
                <a:spcPts val="0"/>
              </a:spcAft>
              <a:buSzPts val="2000"/>
              <a:buFont typeface="Bebas Neue"/>
              <a:buNone/>
              <a:defRPr sz="2000">
                <a:latin typeface="Bebas Neue"/>
                <a:ea typeface="Bebas Neue"/>
                <a:cs typeface="Bebas Neue"/>
                <a:sym typeface="Bebas Neue"/>
              </a:defRPr>
            </a:lvl5pPr>
            <a:lvl6pPr lvl="5" rtl="0">
              <a:lnSpc>
                <a:spcPct val="115000"/>
              </a:lnSpc>
              <a:spcBef>
                <a:spcPts val="0"/>
              </a:spcBef>
              <a:spcAft>
                <a:spcPts val="0"/>
              </a:spcAft>
              <a:buSzPts val="2000"/>
              <a:buFont typeface="Bebas Neue"/>
              <a:buNone/>
              <a:defRPr sz="2000">
                <a:latin typeface="Bebas Neue"/>
                <a:ea typeface="Bebas Neue"/>
                <a:cs typeface="Bebas Neue"/>
                <a:sym typeface="Bebas Neue"/>
              </a:defRPr>
            </a:lvl6pPr>
            <a:lvl7pPr lvl="6" rtl="0">
              <a:lnSpc>
                <a:spcPct val="115000"/>
              </a:lnSpc>
              <a:spcBef>
                <a:spcPts val="0"/>
              </a:spcBef>
              <a:spcAft>
                <a:spcPts val="0"/>
              </a:spcAft>
              <a:buSzPts val="2000"/>
              <a:buFont typeface="Bebas Neue"/>
              <a:buNone/>
              <a:defRPr sz="2000">
                <a:latin typeface="Bebas Neue"/>
                <a:ea typeface="Bebas Neue"/>
                <a:cs typeface="Bebas Neue"/>
                <a:sym typeface="Bebas Neue"/>
              </a:defRPr>
            </a:lvl7pPr>
            <a:lvl8pPr lvl="7" rtl="0">
              <a:lnSpc>
                <a:spcPct val="115000"/>
              </a:lnSpc>
              <a:spcBef>
                <a:spcPts val="0"/>
              </a:spcBef>
              <a:spcAft>
                <a:spcPts val="0"/>
              </a:spcAft>
              <a:buSzPts val="2000"/>
              <a:buFont typeface="Bebas Neue"/>
              <a:buNone/>
              <a:defRPr sz="2000">
                <a:latin typeface="Bebas Neue"/>
                <a:ea typeface="Bebas Neue"/>
                <a:cs typeface="Bebas Neue"/>
                <a:sym typeface="Bebas Neue"/>
              </a:defRPr>
            </a:lvl8pPr>
            <a:lvl9pPr lvl="8" rtl="0">
              <a:lnSpc>
                <a:spcPct val="115000"/>
              </a:lnSpc>
              <a:spcBef>
                <a:spcPts val="0"/>
              </a:spcBef>
              <a:spcAft>
                <a:spcPts val="0"/>
              </a:spcAft>
              <a:buSzPts val="2000"/>
              <a:buFont typeface="Bebas Neue"/>
              <a:buNone/>
              <a:defRPr sz="2000">
                <a:latin typeface="Bebas Neue"/>
                <a:ea typeface="Bebas Neue"/>
                <a:cs typeface="Bebas Neue"/>
                <a:sym typeface="Bebas Neue"/>
              </a:defRPr>
            </a:lvl9pPr>
          </a:lstStyle>
          <a:p/>
        </p:txBody>
      </p:sp>
      <p:sp>
        <p:nvSpPr>
          <p:cNvPr id="1883" name="Google Shape;1883;p71"/>
          <p:cNvSpPr txBox="1"/>
          <p:nvPr>
            <p:ph idx="15" type="subTitle"/>
          </p:nvPr>
        </p:nvSpPr>
        <p:spPr>
          <a:xfrm>
            <a:off x="5817563" y="3493350"/>
            <a:ext cx="2327100" cy="4062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000"/>
              <a:buFont typeface="Bebas Neue"/>
              <a:buNone/>
              <a:defRPr b="1" sz="2000">
                <a:solidFill>
                  <a:schemeClr val="dk1"/>
                </a:solidFill>
              </a:defRPr>
            </a:lvl1pPr>
            <a:lvl2pPr lvl="1" rtl="0">
              <a:lnSpc>
                <a:spcPct val="115000"/>
              </a:lnSpc>
              <a:spcBef>
                <a:spcPts val="0"/>
              </a:spcBef>
              <a:spcAft>
                <a:spcPts val="0"/>
              </a:spcAft>
              <a:buSzPts val="2000"/>
              <a:buFont typeface="Bebas Neue"/>
              <a:buNone/>
              <a:defRPr sz="2000">
                <a:latin typeface="Bebas Neue"/>
                <a:ea typeface="Bebas Neue"/>
                <a:cs typeface="Bebas Neue"/>
                <a:sym typeface="Bebas Neue"/>
              </a:defRPr>
            </a:lvl2pPr>
            <a:lvl3pPr lvl="2" rtl="0">
              <a:lnSpc>
                <a:spcPct val="115000"/>
              </a:lnSpc>
              <a:spcBef>
                <a:spcPts val="0"/>
              </a:spcBef>
              <a:spcAft>
                <a:spcPts val="0"/>
              </a:spcAft>
              <a:buSzPts val="2000"/>
              <a:buFont typeface="Bebas Neue"/>
              <a:buNone/>
              <a:defRPr sz="2000">
                <a:latin typeface="Bebas Neue"/>
                <a:ea typeface="Bebas Neue"/>
                <a:cs typeface="Bebas Neue"/>
                <a:sym typeface="Bebas Neue"/>
              </a:defRPr>
            </a:lvl3pPr>
            <a:lvl4pPr lvl="3" rtl="0">
              <a:lnSpc>
                <a:spcPct val="115000"/>
              </a:lnSpc>
              <a:spcBef>
                <a:spcPts val="0"/>
              </a:spcBef>
              <a:spcAft>
                <a:spcPts val="0"/>
              </a:spcAft>
              <a:buSzPts val="2000"/>
              <a:buFont typeface="Bebas Neue"/>
              <a:buNone/>
              <a:defRPr sz="2000">
                <a:latin typeface="Bebas Neue"/>
                <a:ea typeface="Bebas Neue"/>
                <a:cs typeface="Bebas Neue"/>
                <a:sym typeface="Bebas Neue"/>
              </a:defRPr>
            </a:lvl4pPr>
            <a:lvl5pPr lvl="4" rtl="0">
              <a:lnSpc>
                <a:spcPct val="115000"/>
              </a:lnSpc>
              <a:spcBef>
                <a:spcPts val="0"/>
              </a:spcBef>
              <a:spcAft>
                <a:spcPts val="0"/>
              </a:spcAft>
              <a:buSzPts val="2000"/>
              <a:buFont typeface="Bebas Neue"/>
              <a:buNone/>
              <a:defRPr sz="2000">
                <a:latin typeface="Bebas Neue"/>
                <a:ea typeface="Bebas Neue"/>
                <a:cs typeface="Bebas Neue"/>
                <a:sym typeface="Bebas Neue"/>
              </a:defRPr>
            </a:lvl5pPr>
            <a:lvl6pPr lvl="5" rtl="0">
              <a:lnSpc>
                <a:spcPct val="115000"/>
              </a:lnSpc>
              <a:spcBef>
                <a:spcPts val="0"/>
              </a:spcBef>
              <a:spcAft>
                <a:spcPts val="0"/>
              </a:spcAft>
              <a:buSzPts val="2000"/>
              <a:buFont typeface="Bebas Neue"/>
              <a:buNone/>
              <a:defRPr sz="2000">
                <a:latin typeface="Bebas Neue"/>
                <a:ea typeface="Bebas Neue"/>
                <a:cs typeface="Bebas Neue"/>
                <a:sym typeface="Bebas Neue"/>
              </a:defRPr>
            </a:lvl6pPr>
            <a:lvl7pPr lvl="6" rtl="0">
              <a:lnSpc>
                <a:spcPct val="115000"/>
              </a:lnSpc>
              <a:spcBef>
                <a:spcPts val="0"/>
              </a:spcBef>
              <a:spcAft>
                <a:spcPts val="0"/>
              </a:spcAft>
              <a:buSzPts val="2000"/>
              <a:buFont typeface="Bebas Neue"/>
              <a:buNone/>
              <a:defRPr sz="2000">
                <a:latin typeface="Bebas Neue"/>
                <a:ea typeface="Bebas Neue"/>
                <a:cs typeface="Bebas Neue"/>
                <a:sym typeface="Bebas Neue"/>
              </a:defRPr>
            </a:lvl7pPr>
            <a:lvl8pPr lvl="7" rtl="0">
              <a:lnSpc>
                <a:spcPct val="115000"/>
              </a:lnSpc>
              <a:spcBef>
                <a:spcPts val="0"/>
              </a:spcBef>
              <a:spcAft>
                <a:spcPts val="0"/>
              </a:spcAft>
              <a:buSzPts val="2000"/>
              <a:buFont typeface="Bebas Neue"/>
              <a:buNone/>
              <a:defRPr sz="2000">
                <a:latin typeface="Bebas Neue"/>
                <a:ea typeface="Bebas Neue"/>
                <a:cs typeface="Bebas Neue"/>
                <a:sym typeface="Bebas Neue"/>
              </a:defRPr>
            </a:lvl8pPr>
            <a:lvl9pPr lvl="8" rtl="0">
              <a:lnSpc>
                <a:spcPct val="115000"/>
              </a:lnSpc>
              <a:spcBef>
                <a:spcPts val="0"/>
              </a:spcBef>
              <a:spcAft>
                <a:spcPts val="0"/>
              </a:spcAft>
              <a:buSzPts val="2000"/>
              <a:buFont typeface="Bebas Neue"/>
              <a:buNone/>
              <a:defRPr sz="2000">
                <a:latin typeface="Bebas Neue"/>
                <a:ea typeface="Bebas Neue"/>
                <a:cs typeface="Bebas Neue"/>
                <a:sym typeface="Bebas Neu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884" name="Shape 1884"/>
        <p:cNvGrpSpPr/>
        <p:nvPr/>
      </p:nvGrpSpPr>
      <p:grpSpPr>
        <a:xfrm>
          <a:off x="0" y="0"/>
          <a:ext cx="0" cy="0"/>
          <a:chOff x="0" y="0"/>
          <a:chExt cx="0" cy="0"/>
        </a:xfrm>
      </p:grpSpPr>
      <p:sp>
        <p:nvSpPr>
          <p:cNvPr id="1885" name="Google Shape;1885;p72"/>
          <p:cNvSpPr/>
          <p:nvPr/>
        </p:nvSpPr>
        <p:spPr>
          <a:xfrm rot="5400000">
            <a:off x="-763975" y="-282433"/>
            <a:ext cx="2541703" cy="1237997"/>
          </a:xfrm>
          <a:custGeom>
            <a:rect b="b" l="l" r="r" t="t"/>
            <a:pathLst>
              <a:path extrusionOk="0" h="6888" w="14141">
                <a:moveTo>
                  <a:pt x="5460" y="6557"/>
                </a:moveTo>
                <a:cubicBezTo>
                  <a:pt x="5371" y="6557"/>
                  <a:pt x="5300" y="6629"/>
                  <a:pt x="5300" y="6718"/>
                </a:cubicBezTo>
                <a:cubicBezTo>
                  <a:pt x="5300" y="6807"/>
                  <a:pt x="5371" y="6887"/>
                  <a:pt x="5460" y="6887"/>
                </a:cubicBezTo>
                <a:cubicBezTo>
                  <a:pt x="5550" y="6887"/>
                  <a:pt x="5630" y="6807"/>
                  <a:pt x="5630" y="6718"/>
                </a:cubicBezTo>
                <a:cubicBezTo>
                  <a:pt x="5630" y="6629"/>
                  <a:pt x="5550" y="6557"/>
                  <a:pt x="5460" y="6557"/>
                </a:cubicBezTo>
                <a:close/>
                <a:moveTo>
                  <a:pt x="6121" y="6557"/>
                </a:moveTo>
                <a:cubicBezTo>
                  <a:pt x="6040" y="6557"/>
                  <a:pt x="5960" y="6629"/>
                  <a:pt x="5960" y="6709"/>
                </a:cubicBezTo>
                <a:cubicBezTo>
                  <a:pt x="5951" y="6798"/>
                  <a:pt x="6022" y="6878"/>
                  <a:pt x="6112" y="6878"/>
                </a:cubicBezTo>
                <a:cubicBezTo>
                  <a:pt x="6201" y="6887"/>
                  <a:pt x="6281" y="6816"/>
                  <a:pt x="6281" y="6727"/>
                </a:cubicBezTo>
                <a:cubicBezTo>
                  <a:pt x="6290" y="6638"/>
                  <a:pt x="6210" y="6557"/>
                  <a:pt x="6121" y="6557"/>
                </a:cubicBezTo>
                <a:close/>
                <a:moveTo>
                  <a:pt x="4943" y="6709"/>
                </a:moveTo>
                <a:cubicBezTo>
                  <a:pt x="4943" y="6629"/>
                  <a:pt x="4863" y="6557"/>
                  <a:pt x="4782" y="6557"/>
                </a:cubicBezTo>
                <a:cubicBezTo>
                  <a:pt x="4693" y="6557"/>
                  <a:pt x="4613" y="6629"/>
                  <a:pt x="4613" y="6718"/>
                </a:cubicBezTo>
                <a:cubicBezTo>
                  <a:pt x="4613" y="6807"/>
                  <a:pt x="4693" y="6887"/>
                  <a:pt x="4782" y="6878"/>
                </a:cubicBezTo>
                <a:cubicBezTo>
                  <a:pt x="4872" y="6878"/>
                  <a:pt x="4943" y="6798"/>
                  <a:pt x="4943" y="6709"/>
                </a:cubicBezTo>
                <a:close/>
                <a:moveTo>
                  <a:pt x="6781" y="6557"/>
                </a:moveTo>
                <a:cubicBezTo>
                  <a:pt x="6683" y="6566"/>
                  <a:pt x="6629" y="6620"/>
                  <a:pt x="6620" y="6709"/>
                </a:cubicBezTo>
                <a:cubicBezTo>
                  <a:pt x="6611" y="6789"/>
                  <a:pt x="6683" y="6878"/>
                  <a:pt x="6772" y="6878"/>
                </a:cubicBezTo>
                <a:cubicBezTo>
                  <a:pt x="6861" y="6887"/>
                  <a:pt x="6941" y="6807"/>
                  <a:pt x="6941" y="6727"/>
                </a:cubicBezTo>
                <a:cubicBezTo>
                  <a:pt x="6941" y="6638"/>
                  <a:pt x="6870" y="6557"/>
                  <a:pt x="6781" y="6557"/>
                </a:cubicBezTo>
                <a:close/>
                <a:moveTo>
                  <a:pt x="7280" y="6718"/>
                </a:moveTo>
                <a:cubicBezTo>
                  <a:pt x="7280" y="6798"/>
                  <a:pt x="7352" y="6878"/>
                  <a:pt x="7432" y="6878"/>
                </a:cubicBezTo>
                <a:cubicBezTo>
                  <a:pt x="7521" y="6878"/>
                  <a:pt x="7601" y="6798"/>
                  <a:pt x="7601" y="6718"/>
                </a:cubicBezTo>
                <a:cubicBezTo>
                  <a:pt x="7593" y="6638"/>
                  <a:pt x="7521" y="6557"/>
                  <a:pt x="7441" y="6557"/>
                </a:cubicBezTo>
                <a:cubicBezTo>
                  <a:pt x="7352" y="6557"/>
                  <a:pt x="7280" y="6638"/>
                  <a:pt x="7280" y="6718"/>
                </a:cubicBezTo>
                <a:close/>
                <a:moveTo>
                  <a:pt x="4283" y="6727"/>
                </a:moveTo>
                <a:cubicBezTo>
                  <a:pt x="4283" y="6638"/>
                  <a:pt x="4203" y="6557"/>
                  <a:pt x="4122" y="6557"/>
                </a:cubicBezTo>
                <a:cubicBezTo>
                  <a:pt x="4033" y="6557"/>
                  <a:pt x="3962" y="6629"/>
                  <a:pt x="3962" y="6718"/>
                </a:cubicBezTo>
                <a:cubicBezTo>
                  <a:pt x="3953" y="6798"/>
                  <a:pt x="4033" y="6878"/>
                  <a:pt x="4122" y="6878"/>
                </a:cubicBezTo>
                <a:cubicBezTo>
                  <a:pt x="4203" y="6878"/>
                  <a:pt x="4283" y="6807"/>
                  <a:pt x="4283" y="6727"/>
                </a:cubicBezTo>
                <a:close/>
                <a:moveTo>
                  <a:pt x="5469" y="5879"/>
                </a:moveTo>
                <a:cubicBezTo>
                  <a:pt x="5389" y="5870"/>
                  <a:pt x="5309" y="5951"/>
                  <a:pt x="5300" y="6031"/>
                </a:cubicBezTo>
                <a:cubicBezTo>
                  <a:pt x="5300" y="6111"/>
                  <a:pt x="5371" y="6200"/>
                  <a:pt x="5460" y="6200"/>
                </a:cubicBezTo>
                <a:cubicBezTo>
                  <a:pt x="5541" y="6200"/>
                  <a:pt x="5621" y="6120"/>
                  <a:pt x="5621" y="6040"/>
                </a:cubicBezTo>
                <a:cubicBezTo>
                  <a:pt x="5621" y="5960"/>
                  <a:pt x="5550" y="5879"/>
                  <a:pt x="5469" y="5879"/>
                </a:cubicBezTo>
                <a:close/>
                <a:moveTo>
                  <a:pt x="6121" y="5879"/>
                </a:moveTo>
                <a:cubicBezTo>
                  <a:pt x="6040" y="5879"/>
                  <a:pt x="5960" y="5951"/>
                  <a:pt x="5960" y="6031"/>
                </a:cubicBezTo>
                <a:cubicBezTo>
                  <a:pt x="5960" y="6120"/>
                  <a:pt x="6040" y="6200"/>
                  <a:pt x="6121" y="6200"/>
                </a:cubicBezTo>
                <a:cubicBezTo>
                  <a:pt x="6210" y="6192"/>
                  <a:pt x="6281" y="6120"/>
                  <a:pt x="6281" y="6040"/>
                </a:cubicBezTo>
                <a:cubicBezTo>
                  <a:pt x="6281" y="5951"/>
                  <a:pt x="6201" y="5879"/>
                  <a:pt x="6121" y="5879"/>
                </a:cubicBezTo>
                <a:close/>
                <a:moveTo>
                  <a:pt x="4782" y="5879"/>
                </a:moveTo>
                <a:cubicBezTo>
                  <a:pt x="4702" y="5879"/>
                  <a:pt x="4622" y="5951"/>
                  <a:pt x="4622" y="6031"/>
                </a:cubicBezTo>
                <a:cubicBezTo>
                  <a:pt x="4622" y="6120"/>
                  <a:pt x="4693" y="6192"/>
                  <a:pt x="4774" y="6192"/>
                </a:cubicBezTo>
                <a:cubicBezTo>
                  <a:pt x="4863" y="6200"/>
                  <a:pt x="4934" y="6120"/>
                  <a:pt x="4934" y="6040"/>
                </a:cubicBezTo>
                <a:cubicBezTo>
                  <a:pt x="4943" y="5960"/>
                  <a:pt x="4863" y="5879"/>
                  <a:pt x="4782" y="5879"/>
                </a:cubicBezTo>
                <a:close/>
                <a:moveTo>
                  <a:pt x="3453" y="6566"/>
                </a:moveTo>
                <a:cubicBezTo>
                  <a:pt x="3364" y="6575"/>
                  <a:pt x="3310" y="6629"/>
                  <a:pt x="3310" y="6718"/>
                </a:cubicBezTo>
                <a:cubicBezTo>
                  <a:pt x="3302" y="6798"/>
                  <a:pt x="3382" y="6878"/>
                  <a:pt x="3462" y="6878"/>
                </a:cubicBezTo>
                <a:cubicBezTo>
                  <a:pt x="3551" y="6870"/>
                  <a:pt x="3623" y="6798"/>
                  <a:pt x="3614" y="6718"/>
                </a:cubicBezTo>
                <a:cubicBezTo>
                  <a:pt x="3614" y="6629"/>
                  <a:pt x="3534" y="6557"/>
                  <a:pt x="3453" y="6566"/>
                </a:cubicBezTo>
                <a:close/>
                <a:moveTo>
                  <a:pt x="6772" y="5879"/>
                </a:moveTo>
                <a:cubicBezTo>
                  <a:pt x="6692" y="5879"/>
                  <a:pt x="6620" y="5960"/>
                  <a:pt x="6620" y="6040"/>
                </a:cubicBezTo>
                <a:cubicBezTo>
                  <a:pt x="6620" y="6120"/>
                  <a:pt x="6700" y="6200"/>
                  <a:pt x="6781" y="6192"/>
                </a:cubicBezTo>
                <a:cubicBezTo>
                  <a:pt x="6861" y="6192"/>
                  <a:pt x="6941" y="6120"/>
                  <a:pt x="6941" y="6031"/>
                </a:cubicBezTo>
                <a:cubicBezTo>
                  <a:pt x="6932" y="5951"/>
                  <a:pt x="6861" y="5879"/>
                  <a:pt x="6772" y="5879"/>
                </a:cubicBezTo>
                <a:close/>
                <a:moveTo>
                  <a:pt x="4265" y="6049"/>
                </a:moveTo>
                <a:cubicBezTo>
                  <a:pt x="4274" y="5960"/>
                  <a:pt x="4229" y="5897"/>
                  <a:pt x="4140" y="5888"/>
                </a:cubicBezTo>
                <a:cubicBezTo>
                  <a:pt x="4042" y="5879"/>
                  <a:pt x="3971" y="5942"/>
                  <a:pt x="3971" y="6031"/>
                </a:cubicBezTo>
                <a:cubicBezTo>
                  <a:pt x="3971" y="6120"/>
                  <a:pt x="4015" y="6174"/>
                  <a:pt x="4113" y="6183"/>
                </a:cubicBezTo>
                <a:cubicBezTo>
                  <a:pt x="4203" y="6183"/>
                  <a:pt x="4265" y="6147"/>
                  <a:pt x="4265" y="6049"/>
                </a:cubicBezTo>
                <a:close/>
                <a:moveTo>
                  <a:pt x="7441" y="5888"/>
                </a:moveTo>
                <a:cubicBezTo>
                  <a:pt x="7352" y="5888"/>
                  <a:pt x="7298" y="5942"/>
                  <a:pt x="7289" y="6031"/>
                </a:cubicBezTo>
                <a:cubicBezTo>
                  <a:pt x="7280" y="6120"/>
                  <a:pt x="7352" y="6192"/>
                  <a:pt x="7441" y="6183"/>
                </a:cubicBezTo>
                <a:cubicBezTo>
                  <a:pt x="7539" y="6183"/>
                  <a:pt x="7584" y="6129"/>
                  <a:pt x="7584" y="6040"/>
                </a:cubicBezTo>
                <a:cubicBezTo>
                  <a:pt x="7584" y="5942"/>
                  <a:pt x="7530" y="5888"/>
                  <a:pt x="7441" y="5888"/>
                </a:cubicBezTo>
                <a:close/>
                <a:moveTo>
                  <a:pt x="8271" y="6727"/>
                </a:moveTo>
                <a:cubicBezTo>
                  <a:pt x="8271" y="6629"/>
                  <a:pt x="8217" y="6575"/>
                  <a:pt x="8128" y="6575"/>
                </a:cubicBezTo>
                <a:cubicBezTo>
                  <a:pt x="8039" y="6566"/>
                  <a:pt x="7967" y="6629"/>
                  <a:pt x="7967" y="6718"/>
                </a:cubicBezTo>
                <a:cubicBezTo>
                  <a:pt x="7976" y="6816"/>
                  <a:pt x="8030" y="6861"/>
                  <a:pt x="8119" y="6870"/>
                </a:cubicBezTo>
                <a:cubicBezTo>
                  <a:pt x="8208" y="6861"/>
                  <a:pt x="8271" y="6816"/>
                  <a:pt x="8271" y="6727"/>
                </a:cubicBezTo>
                <a:close/>
                <a:moveTo>
                  <a:pt x="5460" y="5228"/>
                </a:moveTo>
                <a:cubicBezTo>
                  <a:pt x="5362" y="5237"/>
                  <a:pt x="5318" y="5291"/>
                  <a:pt x="5318" y="5380"/>
                </a:cubicBezTo>
                <a:cubicBezTo>
                  <a:pt x="5318" y="5469"/>
                  <a:pt x="5371" y="5522"/>
                  <a:pt x="5460" y="5522"/>
                </a:cubicBezTo>
                <a:cubicBezTo>
                  <a:pt x="5559" y="5522"/>
                  <a:pt x="5603" y="5469"/>
                  <a:pt x="5612" y="5380"/>
                </a:cubicBezTo>
                <a:cubicBezTo>
                  <a:pt x="5603" y="5282"/>
                  <a:pt x="5550" y="5228"/>
                  <a:pt x="5460" y="5228"/>
                </a:cubicBezTo>
                <a:close/>
                <a:moveTo>
                  <a:pt x="5978" y="5371"/>
                </a:moveTo>
                <a:cubicBezTo>
                  <a:pt x="5969" y="5460"/>
                  <a:pt x="6014" y="5522"/>
                  <a:pt x="6112" y="5522"/>
                </a:cubicBezTo>
                <a:cubicBezTo>
                  <a:pt x="6201" y="5531"/>
                  <a:pt x="6263" y="5478"/>
                  <a:pt x="6263" y="5389"/>
                </a:cubicBezTo>
                <a:cubicBezTo>
                  <a:pt x="6272" y="5299"/>
                  <a:pt x="6219" y="5246"/>
                  <a:pt x="6130" y="5228"/>
                </a:cubicBezTo>
                <a:cubicBezTo>
                  <a:pt x="6040" y="5237"/>
                  <a:pt x="5978" y="5273"/>
                  <a:pt x="5978" y="5371"/>
                </a:cubicBezTo>
                <a:close/>
                <a:moveTo>
                  <a:pt x="4631" y="5389"/>
                </a:moveTo>
                <a:cubicBezTo>
                  <a:pt x="4640" y="5478"/>
                  <a:pt x="4693" y="5522"/>
                  <a:pt x="4782" y="5522"/>
                </a:cubicBezTo>
                <a:cubicBezTo>
                  <a:pt x="4863" y="5522"/>
                  <a:pt x="4925" y="5460"/>
                  <a:pt x="4925" y="5380"/>
                </a:cubicBezTo>
                <a:cubicBezTo>
                  <a:pt x="4925" y="5291"/>
                  <a:pt x="4863" y="5228"/>
                  <a:pt x="4774" y="5237"/>
                </a:cubicBezTo>
                <a:cubicBezTo>
                  <a:pt x="4693" y="5237"/>
                  <a:pt x="4631" y="5299"/>
                  <a:pt x="4631" y="5389"/>
                </a:cubicBezTo>
                <a:close/>
                <a:moveTo>
                  <a:pt x="2775" y="6575"/>
                </a:moveTo>
                <a:cubicBezTo>
                  <a:pt x="2695" y="6575"/>
                  <a:pt x="2641" y="6620"/>
                  <a:pt x="2632" y="6709"/>
                </a:cubicBezTo>
                <a:cubicBezTo>
                  <a:pt x="2624" y="6798"/>
                  <a:pt x="2686" y="6861"/>
                  <a:pt x="2775" y="6861"/>
                </a:cubicBezTo>
                <a:cubicBezTo>
                  <a:pt x="2856" y="6870"/>
                  <a:pt x="2927" y="6807"/>
                  <a:pt x="2927" y="6718"/>
                </a:cubicBezTo>
                <a:cubicBezTo>
                  <a:pt x="2927" y="6638"/>
                  <a:pt x="2864" y="6575"/>
                  <a:pt x="2775" y="6575"/>
                </a:cubicBezTo>
                <a:close/>
                <a:moveTo>
                  <a:pt x="6772" y="5237"/>
                </a:moveTo>
                <a:cubicBezTo>
                  <a:pt x="6683" y="5237"/>
                  <a:pt x="6638" y="5291"/>
                  <a:pt x="6638" y="5380"/>
                </a:cubicBezTo>
                <a:cubicBezTo>
                  <a:pt x="6638" y="5469"/>
                  <a:pt x="6683" y="5522"/>
                  <a:pt x="6781" y="5522"/>
                </a:cubicBezTo>
                <a:cubicBezTo>
                  <a:pt x="6861" y="5522"/>
                  <a:pt x="6923" y="5460"/>
                  <a:pt x="6923" y="5371"/>
                </a:cubicBezTo>
                <a:cubicBezTo>
                  <a:pt x="6923" y="5291"/>
                  <a:pt x="6861" y="5228"/>
                  <a:pt x="6772" y="5237"/>
                </a:cubicBezTo>
                <a:close/>
                <a:moveTo>
                  <a:pt x="8262" y="6049"/>
                </a:moveTo>
                <a:cubicBezTo>
                  <a:pt x="8271" y="5960"/>
                  <a:pt x="8208" y="5897"/>
                  <a:pt x="8128" y="5897"/>
                </a:cubicBezTo>
                <a:cubicBezTo>
                  <a:pt x="8039" y="5888"/>
                  <a:pt x="7976" y="5951"/>
                  <a:pt x="7976" y="6040"/>
                </a:cubicBezTo>
                <a:cubicBezTo>
                  <a:pt x="7976" y="6129"/>
                  <a:pt x="8030" y="6174"/>
                  <a:pt x="8110" y="6183"/>
                </a:cubicBezTo>
                <a:cubicBezTo>
                  <a:pt x="8199" y="6174"/>
                  <a:pt x="8253" y="6138"/>
                  <a:pt x="8262" y="6049"/>
                </a:cubicBezTo>
                <a:close/>
                <a:moveTo>
                  <a:pt x="3453" y="5888"/>
                </a:moveTo>
                <a:cubicBezTo>
                  <a:pt x="3364" y="5897"/>
                  <a:pt x="3319" y="5951"/>
                  <a:pt x="3319" y="6040"/>
                </a:cubicBezTo>
                <a:cubicBezTo>
                  <a:pt x="3319" y="6129"/>
                  <a:pt x="3373" y="6183"/>
                  <a:pt x="3462" y="6183"/>
                </a:cubicBezTo>
                <a:cubicBezTo>
                  <a:pt x="3551" y="6183"/>
                  <a:pt x="3614" y="6120"/>
                  <a:pt x="3605" y="6031"/>
                </a:cubicBezTo>
                <a:cubicBezTo>
                  <a:pt x="3605" y="5951"/>
                  <a:pt x="3542" y="5888"/>
                  <a:pt x="3453" y="5888"/>
                </a:cubicBezTo>
                <a:close/>
                <a:moveTo>
                  <a:pt x="4122" y="5237"/>
                </a:moveTo>
                <a:cubicBezTo>
                  <a:pt x="4042" y="5228"/>
                  <a:pt x="3971" y="5291"/>
                  <a:pt x="3980" y="5380"/>
                </a:cubicBezTo>
                <a:cubicBezTo>
                  <a:pt x="3980" y="5469"/>
                  <a:pt x="4024" y="5514"/>
                  <a:pt x="4113" y="5522"/>
                </a:cubicBezTo>
                <a:cubicBezTo>
                  <a:pt x="4203" y="5531"/>
                  <a:pt x="4265" y="5460"/>
                  <a:pt x="4265" y="5362"/>
                </a:cubicBezTo>
                <a:cubicBezTo>
                  <a:pt x="4256" y="5291"/>
                  <a:pt x="4212" y="5237"/>
                  <a:pt x="4122" y="5237"/>
                </a:cubicBezTo>
                <a:close/>
                <a:moveTo>
                  <a:pt x="8636" y="6709"/>
                </a:moveTo>
                <a:cubicBezTo>
                  <a:pt x="8627" y="6789"/>
                  <a:pt x="8690" y="6861"/>
                  <a:pt x="8770" y="6861"/>
                </a:cubicBezTo>
                <a:cubicBezTo>
                  <a:pt x="8859" y="6861"/>
                  <a:pt x="8922" y="6798"/>
                  <a:pt x="8922" y="6718"/>
                </a:cubicBezTo>
                <a:cubicBezTo>
                  <a:pt x="8922" y="6629"/>
                  <a:pt x="8868" y="6584"/>
                  <a:pt x="8788" y="6575"/>
                </a:cubicBezTo>
                <a:cubicBezTo>
                  <a:pt x="8699" y="6584"/>
                  <a:pt x="8645" y="6620"/>
                  <a:pt x="8636" y="6709"/>
                </a:cubicBezTo>
                <a:close/>
                <a:moveTo>
                  <a:pt x="7441" y="5237"/>
                </a:moveTo>
                <a:cubicBezTo>
                  <a:pt x="7361" y="5228"/>
                  <a:pt x="7289" y="5299"/>
                  <a:pt x="7298" y="5380"/>
                </a:cubicBezTo>
                <a:cubicBezTo>
                  <a:pt x="7298" y="5469"/>
                  <a:pt x="7343" y="5514"/>
                  <a:pt x="7432" y="5522"/>
                </a:cubicBezTo>
                <a:cubicBezTo>
                  <a:pt x="7512" y="5522"/>
                  <a:pt x="7584" y="5460"/>
                  <a:pt x="7584" y="5362"/>
                </a:cubicBezTo>
                <a:cubicBezTo>
                  <a:pt x="7575" y="5291"/>
                  <a:pt x="7530" y="5237"/>
                  <a:pt x="7441" y="5237"/>
                </a:cubicBezTo>
                <a:close/>
                <a:moveTo>
                  <a:pt x="5603" y="4728"/>
                </a:moveTo>
                <a:cubicBezTo>
                  <a:pt x="5612" y="4648"/>
                  <a:pt x="5559" y="4595"/>
                  <a:pt x="5478" y="4577"/>
                </a:cubicBezTo>
                <a:cubicBezTo>
                  <a:pt x="5398" y="4568"/>
                  <a:pt x="5318" y="4630"/>
                  <a:pt x="5318" y="4711"/>
                </a:cubicBezTo>
                <a:cubicBezTo>
                  <a:pt x="5318" y="4800"/>
                  <a:pt x="5371" y="4844"/>
                  <a:pt x="5452" y="4862"/>
                </a:cubicBezTo>
                <a:cubicBezTo>
                  <a:pt x="5541" y="4862"/>
                  <a:pt x="5594" y="4818"/>
                  <a:pt x="5603" y="4728"/>
                </a:cubicBezTo>
                <a:close/>
                <a:moveTo>
                  <a:pt x="6121" y="4577"/>
                </a:moveTo>
                <a:cubicBezTo>
                  <a:pt x="6031" y="4577"/>
                  <a:pt x="5987" y="4630"/>
                  <a:pt x="5978" y="4720"/>
                </a:cubicBezTo>
                <a:cubicBezTo>
                  <a:pt x="5978" y="4800"/>
                  <a:pt x="6040" y="4862"/>
                  <a:pt x="6130" y="4862"/>
                </a:cubicBezTo>
                <a:cubicBezTo>
                  <a:pt x="6210" y="4853"/>
                  <a:pt x="6254" y="4800"/>
                  <a:pt x="6263" y="4720"/>
                </a:cubicBezTo>
                <a:cubicBezTo>
                  <a:pt x="6254" y="4630"/>
                  <a:pt x="6210" y="4577"/>
                  <a:pt x="6121" y="4577"/>
                </a:cubicBezTo>
                <a:close/>
                <a:moveTo>
                  <a:pt x="3319" y="5380"/>
                </a:moveTo>
                <a:cubicBezTo>
                  <a:pt x="3319" y="5469"/>
                  <a:pt x="3373" y="5514"/>
                  <a:pt x="3462" y="5522"/>
                </a:cubicBezTo>
                <a:cubicBezTo>
                  <a:pt x="3542" y="5522"/>
                  <a:pt x="3614" y="5451"/>
                  <a:pt x="3605" y="5371"/>
                </a:cubicBezTo>
                <a:cubicBezTo>
                  <a:pt x="3596" y="5282"/>
                  <a:pt x="3542" y="5237"/>
                  <a:pt x="3453" y="5237"/>
                </a:cubicBezTo>
                <a:cubicBezTo>
                  <a:pt x="3373" y="5246"/>
                  <a:pt x="3319" y="5291"/>
                  <a:pt x="3319" y="5380"/>
                </a:cubicBezTo>
                <a:close/>
                <a:moveTo>
                  <a:pt x="2918" y="6040"/>
                </a:moveTo>
                <a:cubicBezTo>
                  <a:pt x="2918" y="5951"/>
                  <a:pt x="2864" y="5897"/>
                  <a:pt x="2784" y="5897"/>
                </a:cubicBezTo>
                <a:cubicBezTo>
                  <a:pt x="2695" y="5888"/>
                  <a:pt x="2632" y="5960"/>
                  <a:pt x="2641" y="6049"/>
                </a:cubicBezTo>
                <a:cubicBezTo>
                  <a:pt x="2641" y="6129"/>
                  <a:pt x="2695" y="6174"/>
                  <a:pt x="2784" y="6183"/>
                </a:cubicBezTo>
                <a:cubicBezTo>
                  <a:pt x="2864" y="6165"/>
                  <a:pt x="2918" y="6120"/>
                  <a:pt x="2918" y="6040"/>
                </a:cubicBezTo>
                <a:close/>
                <a:moveTo>
                  <a:pt x="2124" y="6584"/>
                </a:moveTo>
                <a:cubicBezTo>
                  <a:pt x="2035" y="6575"/>
                  <a:pt x="1981" y="6629"/>
                  <a:pt x="1981" y="6718"/>
                </a:cubicBezTo>
                <a:cubicBezTo>
                  <a:pt x="1981" y="6798"/>
                  <a:pt x="2035" y="6852"/>
                  <a:pt x="2115" y="6861"/>
                </a:cubicBezTo>
                <a:cubicBezTo>
                  <a:pt x="2204" y="6861"/>
                  <a:pt x="2249" y="6807"/>
                  <a:pt x="2267" y="6727"/>
                </a:cubicBezTo>
                <a:cubicBezTo>
                  <a:pt x="2258" y="6638"/>
                  <a:pt x="2213" y="6584"/>
                  <a:pt x="2124" y="6584"/>
                </a:cubicBezTo>
                <a:close/>
                <a:moveTo>
                  <a:pt x="4782" y="4577"/>
                </a:moveTo>
                <a:cubicBezTo>
                  <a:pt x="4693" y="4577"/>
                  <a:pt x="4640" y="4630"/>
                  <a:pt x="4640" y="4720"/>
                </a:cubicBezTo>
                <a:cubicBezTo>
                  <a:pt x="4640" y="4800"/>
                  <a:pt x="4693" y="4853"/>
                  <a:pt x="4774" y="4862"/>
                </a:cubicBezTo>
                <a:cubicBezTo>
                  <a:pt x="4863" y="4862"/>
                  <a:pt x="4907" y="4809"/>
                  <a:pt x="4925" y="4720"/>
                </a:cubicBezTo>
                <a:cubicBezTo>
                  <a:pt x="4907" y="4639"/>
                  <a:pt x="4872" y="4577"/>
                  <a:pt x="4782" y="4577"/>
                </a:cubicBezTo>
                <a:moveTo>
                  <a:pt x="6638" y="4711"/>
                </a:moveTo>
                <a:cubicBezTo>
                  <a:pt x="6638" y="4800"/>
                  <a:pt x="6692" y="4853"/>
                  <a:pt x="6772" y="4862"/>
                </a:cubicBezTo>
                <a:cubicBezTo>
                  <a:pt x="6861" y="4862"/>
                  <a:pt x="6915" y="4809"/>
                  <a:pt x="6915" y="4728"/>
                </a:cubicBezTo>
                <a:cubicBezTo>
                  <a:pt x="6923" y="4639"/>
                  <a:pt x="6870" y="4595"/>
                  <a:pt x="6781" y="4577"/>
                </a:cubicBezTo>
                <a:cubicBezTo>
                  <a:pt x="6700" y="4586"/>
                  <a:pt x="6647" y="4630"/>
                  <a:pt x="6638" y="4711"/>
                </a:cubicBezTo>
                <a:close/>
                <a:moveTo>
                  <a:pt x="9296" y="6718"/>
                </a:moveTo>
                <a:cubicBezTo>
                  <a:pt x="9296" y="6798"/>
                  <a:pt x="9350" y="6852"/>
                  <a:pt x="9430" y="6861"/>
                </a:cubicBezTo>
                <a:cubicBezTo>
                  <a:pt x="9520" y="6861"/>
                  <a:pt x="9573" y="6807"/>
                  <a:pt x="9573" y="6727"/>
                </a:cubicBezTo>
                <a:cubicBezTo>
                  <a:pt x="9582" y="6638"/>
                  <a:pt x="9528" y="6593"/>
                  <a:pt x="9439" y="6575"/>
                </a:cubicBezTo>
                <a:cubicBezTo>
                  <a:pt x="9359" y="6593"/>
                  <a:pt x="9296" y="6629"/>
                  <a:pt x="9296" y="6718"/>
                </a:cubicBezTo>
                <a:close/>
                <a:moveTo>
                  <a:pt x="8262" y="5371"/>
                </a:moveTo>
                <a:cubicBezTo>
                  <a:pt x="8253" y="5291"/>
                  <a:pt x="8199" y="5237"/>
                  <a:pt x="8119" y="5237"/>
                </a:cubicBezTo>
                <a:cubicBezTo>
                  <a:pt x="8030" y="5246"/>
                  <a:pt x="7976" y="5299"/>
                  <a:pt x="7985" y="5380"/>
                </a:cubicBezTo>
                <a:cubicBezTo>
                  <a:pt x="7985" y="5469"/>
                  <a:pt x="8039" y="5514"/>
                  <a:pt x="8128" y="5522"/>
                </a:cubicBezTo>
                <a:cubicBezTo>
                  <a:pt x="8208" y="5505"/>
                  <a:pt x="8262" y="5460"/>
                  <a:pt x="8262" y="5371"/>
                </a:cubicBezTo>
                <a:close/>
                <a:moveTo>
                  <a:pt x="2784" y="5246"/>
                </a:moveTo>
                <a:cubicBezTo>
                  <a:pt x="2704" y="5237"/>
                  <a:pt x="2641" y="5291"/>
                  <a:pt x="2641" y="5380"/>
                </a:cubicBezTo>
                <a:cubicBezTo>
                  <a:pt x="2641" y="5460"/>
                  <a:pt x="2695" y="5514"/>
                  <a:pt x="2775" y="5514"/>
                </a:cubicBezTo>
                <a:cubicBezTo>
                  <a:pt x="2856" y="5522"/>
                  <a:pt x="2909" y="5460"/>
                  <a:pt x="2918" y="5380"/>
                </a:cubicBezTo>
                <a:cubicBezTo>
                  <a:pt x="2909" y="5299"/>
                  <a:pt x="2864" y="5246"/>
                  <a:pt x="2784" y="5246"/>
                </a:cubicBezTo>
                <a:close/>
                <a:moveTo>
                  <a:pt x="7432" y="4586"/>
                </a:moveTo>
                <a:cubicBezTo>
                  <a:pt x="7352" y="4586"/>
                  <a:pt x="7307" y="4630"/>
                  <a:pt x="7298" y="4711"/>
                </a:cubicBezTo>
                <a:cubicBezTo>
                  <a:pt x="7298" y="4800"/>
                  <a:pt x="7352" y="4853"/>
                  <a:pt x="7432" y="4853"/>
                </a:cubicBezTo>
                <a:cubicBezTo>
                  <a:pt x="7521" y="4862"/>
                  <a:pt x="7566" y="4809"/>
                  <a:pt x="7575" y="4720"/>
                </a:cubicBezTo>
                <a:cubicBezTo>
                  <a:pt x="7566" y="4639"/>
                  <a:pt x="7521" y="4577"/>
                  <a:pt x="7432" y="4586"/>
                </a:cubicBezTo>
                <a:close/>
                <a:moveTo>
                  <a:pt x="3980" y="4728"/>
                </a:moveTo>
                <a:cubicBezTo>
                  <a:pt x="3988" y="4809"/>
                  <a:pt x="4033" y="4853"/>
                  <a:pt x="4113" y="4853"/>
                </a:cubicBezTo>
                <a:cubicBezTo>
                  <a:pt x="4203" y="4862"/>
                  <a:pt x="4256" y="4809"/>
                  <a:pt x="4256" y="4720"/>
                </a:cubicBezTo>
                <a:cubicBezTo>
                  <a:pt x="4256" y="4630"/>
                  <a:pt x="4203" y="4586"/>
                  <a:pt x="4122" y="4577"/>
                </a:cubicBezTo>
                <a:cubicBezTo>
                  <a:pt x="4033" y="4595"/>
                  <a:pt x="3980" y="4639"/>
                  <a:pt x="3980" y="4728"/>
                </a:cubicBezTo>
                <a:close/>
                <a:moveTo>
                  <a:pt x="8779" y="5897"/>
                </a:moveTo>
                <a:cubicBezTo>
                  <a:pt x="8690" y="5897"/>
                  <a:pt x="8636" y="5951"/>
                  <a:pt x="8636" y="6040"/>
                </a:cubicBezTo>
                <a:cubicBezTo>
                  <a:pt x="8645" y="6129"/>
                  <a:pt x="8699" y="6183"/>
                  <a:pt x="8779" y="6174"/>
                </a:cubicBezTo>
                <a:cubicBezTo>
                  <a:pt x="8868" y="6174"/>
                  <a:pt x="8913" y="6120"/>
                  <a:pt x="8922" y="6031"/>
                </a:cubicBezTo>
                <a:cubicBezTo>
                  <a:pt x="8904" y="5951"/>
                  <a:pt x="8859" y="5897"/>
                  <a:pt x="8779" y="5897"/>
                </a:cubicBezTo>
                <a:close/>
                <a:moveTo>
                  <a:pt x="5594" y="4042"/>
                </a:moveTo>
                <a:cubicBezTo>
                  <a:pt x="5603" y="3961"/>
                  <a:pt x="5550" y="3908"/>
                  <a:pt x="5469" y="3899"/>
                </a:cubicBezTo>
                <a:cubicBezTo>
                  <a:pt x="5398" y="3890"/>
                  <a:pt x="5318" y="3970"/>
                  <a:pt x="5327" y="4042"/>
                </a:cubicBezTo>
                <a:cubicBezTo>
                  <a:pt x="5336" y="4122"/>
                  <a:pt x="5380" y="4166"/>
                  <a:pt x="5460" y="4175"/>
                </a:cubicBezTo>
                <a:cubicBezTo>
                  <a:pt x="5541" y="4166"/>
                  <a:pt x="5594" y="4122"/>
                  <a:pt x="5594" y="4042"/>
                </a:cubicBezTo>
                <a:close/>
                <a:moveTo>
                  <a:pt x="2124" y="5897"/>
                </a:moveTo>
                <a:cubicBezTo>
                  <a:pt x="2035" y="5897"/>
                  <a:pt x="1981" y="5951"/>
                  <a:pt x="1981" y="6040"/>
                </a:cubicBezTo>
                <a:cubicBezTo>
                  <a:pt x="1990" y="6120"/>
                  <a:pt x="2035" y="6174"/>
                  <a:pt x="2115" y="6174"/>
                </a:cubicBezTo>
                <a:cubicBezTo>
                  <a:pt x="2204" y="6174"/>
                  <a:pt x="2249" y="6120"/>
                  <a:pt x="2258" y="6031"/>
                </a:cubicBezTo>
                <a:cubicBezTo>
                  <a:pt x="2249" y="5951"/>
                  <a:pt x="2204" y="5897"/>
                  <a:pt x="2124" y="5897"/>
                </a:cubicBezTo>
                <a:close/>
                <a:moveTo>
                  <a:pt x="3471" y="4586"/>
                </a:moveTo>
                <a:cubicBezTo>
                  <a:pt x="3391" y="4577"/>
                  <a:pt x="3337" y="4630"/>
                  <a:pt x="3328" y="4711"/>
                </a:cubicBezTo>
                <a:cubicBezTo>
                  <a:pt x="3319" y="4782"/>
                  <a:pt x="3391" y="4862"/>
                  <a:pt x="3462" y="4853"/>
                </a:cubicBezTo>
                <a:cubicBezTo>
                  <a:pt x="3542" y="4853"/>
                  <a:pt x="3587" y="4800"/>
                  <a:pt x="3596" y="4720"/>
                </a:cubicBezTo>
                <a:cubicBezTo>
                  <a:pt x="3587" y="4639"/>
                  <a:pt x="3551" y="4586"/>
                  <a:pt x="3471" y="4586"/>
                </a:cubicBezTo>
                <a:close/>
                <a:moveTo>
                  <a:pt x="6130" y="3926"/>
                </a:moveTo>
                <a:cubicBezTo>
                  <a:pt x="6049" y="3926"/>
                  <a:pt x="5996" y="3970"/>
                  <a:pt x="5987" y="4050"/>
                </a:cubicBezTo>
                <a:cubicBezTo>
                  <a:pt x="5978" y="4122"/>
                  <a:pt x="6049" y="4202"/>
                  <a:pt x="6121" y="4193"/>
                </a:cubicBezTo>
                <a:cubicBezTo>
                  <a:pt x="6201" y="4193"/>
                  <a:pt x="6245" y="4140"/>
                  <a:pt x="6254" y="4059"/>
                </a:cubicBezTo>
                <a:cubicBezTo>
                  <a:pt x="6245" y="3988"/>
                  <a:pt x="6210" y="3935"/>
                  <a:pt x="6130" y="3926"/>
                </a:cubicBezTo>
                <a:close/>
                <a:moveTo>
                  <a:pt x="8779" y="5246"/>
                </a:moveTo>
                <a:cubicBezTo>
                  <a:pt x="8699" y="5246"/>
                  <a:pt x="8654" y="5299"/>
                  <a:pt x="8645" y="5380"/>
                </a:cubicBezTo>
                <a:cubicBezTo>
                  <a:pt x="8636" y="5451"/>
                  <a:pt x="8717" y="5522"/>
                  <a:pt x="8788" y="5514"/>
                </a:cubicBezTo>
                <a:cubicBezTo>
                  <a:pt x="8868" y="5505"/>
                  <a:pt x="8904" y="5451"/>
                  <a:pt x="8913" y="5380"/>
                </a:cubicBezTo>
                <a:cubicBezTo>
                  <a:pt x="8904" y="5299"/>
                  <a:pt x="8859" y="5246"/>
                  <a:pt x="8779" y="5246"/>
                </a:cubicBezTo>
                <a:close/>
                <a:moveTo>
                  <a:pt x="7985" y="4711"/>
                </a:moveTo>
                <a:cubicBezTo>
                  <a:pt x="7985" y="4791"/>
                  <a:pt x="8030" y="4844"/>
                  <a:pt x="8110" y="4853"/>
                </a:cubicBezTo>
                <a:cubicBezTo>
                  <a:pt x="8181" y="4862"/>
                  <a:pt x="8262" y="4791"/>
                  <a:pt x="8253" y="4720"/>
                </a:cubicBezTo>
                <a:cubicBezTo>
                  <a:pt x="8253" y="4639"/>
                  <a:pt x="8199" y="4595"/>
                  <a:pt x="8128" y="4586"/>
                </a:cubicBezTo>
                <a:cubicBezTo>
                  <a:pt x="8048" y="4595"/>
                  <a:pt x="7994" y="4630"/>
                  <a:pt x="7985" y="4711"/>
                </a:cubicBezTo>
                <a:close/>
                <a:moveTo>
                  <a:pt x="9439" y="5897"/>
                </a:moveTo>
                <a:cubicBezTo>
                  <a:pt x="9359" y="5906"/>
                  <a:pt x="9314" y="5951"/>
                  <a:pt x="9305" y="6031"/>
                </a:cubicBezTo>
                <a:cubicBezTo>
                  <a:pt x="9296" y="6102"/>
                  <a:pt x="9368" y="6183"/>
                  <a:pt x="9439" y="6174"/>
                </a:cubicBezTo>
                <a:cubicBezTo>
                  <a:pt x="9520" y="6165"/>
                  <a:pt x="9564" y="6120"/>
                  <a:pt x="9573" y="6040"/>
                </a:cubicBezTo>
                <a:cubicBezTo>
                  <a:pt x="9573" y="5969"/>
                  <a:pt x="9511" y="5897"/>
                  <a:pt x="9439" y="5897"/>
                </a:cubicBezTo>
                <a:close/>
                <a:moveTo>
                  <a:pt x="6781" y="3926"/>
                </a:moveTo>
                <a:cubicBezTo>
                  <a:pt x="6700" y="3926"/>
                  <a:pt x="6647" y="3979"/>
                  <a:pt x="6647" y="4050"/>
                </a:cubicBezTo>
                <a:cubicBezTo>
                  <a:pt x="6647" y="4140"/>
                  <a:pt x="6692" y="4193"/>
                  <a:pt x="6772" y="4193"/>
                </a:cubicBezTo>
                <a:cubicBezTo>
                  <a:pt x="6861" y="4193"/>
                  <a:pt x="6906" y="4140"/>
                  <a:pt x="6915" y="4059"/>
                </a:cubicBezTo>
                <a:cubicBezTo>
                  <a:pt x="6906" y="3979"/>
                  <a:pt x="6861" y="3926"/>
                  <a:pt x="6781" y="3926"/>
                </a:cubicBezTo>
                <a:close/>
                <a:moveTo>
                  <a:pt x="1455" y="6584"/>
                </a:moveTo>
                <a:cubicBezTo>
                  <a:pt x="1384" y="6593"/>
                  <a:pt x="1330" y="6638"/>
                  <a:pt x="1330" y="6718"/>
                </a:cubicBezTo>
                <a:cubicBezTo>
                  <a:pt x="1330" y="6798"/>
                  <a:pt x="1384" y="6852"/>
                  <a:pt x="1464" y="6852"/>
                </a:cubicBezTo>
                <a:cubicBezTo>
                  <a:pt x="1544" y="6852"/>
                  <a:pt x="1589" y="6798"/>
                  <a:pt x="1598" y="6718"/>
                </a:cubicBezTo>
                <a:cubicBezTo>
                  <a:pt x="1580" y="6638"/>
                  <a:pt x="1544" y="6584"/>
                  <a:pt x="1455" y="6584"/>
                </a:cubicBezTo>
                <a:close/>
                <a:moveTo>
                  <a:pt x="4774" y="3908"/>
                </a:moveTo>
                <a:cubicBezTo>
                  <a:pt x="4702" y="3908"/>
                  <a:pt x="4649" y="3961"/>
                  <a:pt x="4649" y="4033"/>
                </a:cubicBezTo>
                <a:cubicBezTo>
                  <a:pt x="4649" y="4113"/>
                  <a:pt x="4702" y="4166"/>
                  <a:pt x="4782" y="4166"/>
                </a:cubicBezTo>
                <a:cubicBezTo>
                  <a:pt x="4863" y="4166"/>
                  <a:pt x="4907" y="4113"/>
                  <a:pt x="4916" y="4033"/>
                </a:cubicBezTo>
                <a:cubicBezTo>
                  <a:pt x="4898" y="3952"/>
                  <a:pt x="4854" y="3899"/>
                  <a:pt x="4774" y="3908"/>
                </a:cubicBezTo>
                <a:close/>
                <a:moveTo>
                  <a:pt x="10251" y="6727"/>
                </a:moveTo>
                <a:cubicBezTo>
                  <a:pt x="10251" y="6647"/>
                  <a:pt x="10206" y="6593"/>
                  <a:pt x="10117" y="6593"/>
                </a:cubicBezTo>
                <a:cubicBezTo>
                  <a:pt x="10046" y="6584"/>
                  <a:pt x="9992" y="6638"/>
                  <a:pt x="9992" y="6709"/>
                </a:cubicBezTo>
                <a:cubicBezTo>
                  <a:pt x="9983" y="6789"/>
                  <a:pt x="10037" y="6843"/>
                  <a:pt x="10117" y="6852"/>
                </a:cubicBezTo>
                <a:cubicBezTo>
                  <a:pt x="10198" y="6843"/>
                  <a:pt x="10242" y="6798"/>
                  <a:pt x="10251" y="6727"/>
                </a:cubicBezTo>
                <a:close/>
                <a:moveTo>
                  <a:pt x="7441" y="3935"/>
                </a:moveTo>
                <a:cubicBezTo>
                  <a:pt x="7361" y="3926"/>
                  <a:pt x="7307" y="3979"/>
                  <a:pt x="7307" y="4059"/>
                </a:cubicBezTo>
                <a:cubicBezTo>
                  <a:pt x="7307" y="4131"/>
                  <a:pt x="7352" y="4184"/>
                  <a:pt x="7432" y="4193"/>
                </a:cubicBezTo>
                <a:cubicBezTo>
                  <a:pt x="7512" y="4193"/>
                  <a:pt x="7557" y="4140"/>
                  <a:pt x="7566" y="4059"/>
                </a:cubicBezTo>
                <a:cubicBezTo>
                  <a:pt x="7566" y="3988"/>
                  <a:pt x="7521" y="3935"/>
                  <a:pt x="7441" y="3935"/>
                </a:cubicBezTo>
                <a:close/>
                <a:moveTo>
                  <a:pt x="2124" y="5246"/>
                </a:moveTo>
                <a:cubicBezTo>
                  <a:pt x="2044" y="5246"/>
                  <a:pt x="1990" y="5299"/>
                  <a:pt x="1990" y="5380"/>
                </a:cubicBezTo>
                <a:cubicBezTo>
                  <a:pt x="1990" y="5451"/>
                  <a:pt x="2035" y="5505"/>
                  <a:pt x="2115" y="5505"/>
                </a:cubicBezTo>
                <a:cubicBezTo>
                  <a:pt x="2195" y="5514"/>
                  <a:pt x="2240" y="5460"/>
                  <a:pt x="2249" y="5380"/>
                </a:cubicBezTo>
                <a:cubicBezTo>
                  <a:pt x="2249" y="5308"/>
                  <a:pt x="2204" y="5255"/>
                  <a:pt x="2124" y="5246"/>
                </a:cubicBezTo>
                <a:close/>
                <a:moveTo>
                  <a:pt x="3988" y="4033"/>
                </a:moveTo>
                <a:cubicBezTo>
                  <a:pt x="3988" y="4113"/>
                  <a:pt x="4042" y="4166"/>
                  <a:pt x="4122" y="4166"/>
                </a:cubicBezTo>
                <a:cubicBezTo>
                  <a:pt x="4203" y="4166"/>
                  <a:pt x="4256" y="4113"/>
                  <a:pt x="4247" y="4033"/>
                </a:cubicBezTo>
                <a:cubicBezTo>
                  <a:pt x="4247" y="3952"/>
                  <a:pt x="4194" y="3917"/>
                  <a:pt x="4122" y="3908"/>
                </a:cubicBezTo>
                <a:cubicBezTo>
                  <a:pt x="4042" y="3917"/>
                  <a:pt x="3988" y="3961"/>
                  <a:pt x="3988" y="4033"/>
                </a:cubicBezTo>
                <a:close/>
                <a:moveTo>
                  <a:pt x="2784" y="4586"/>
                </a:moveTo>
                <a:cubicBezTo>
                  <a:pt x="2704" y="4586"/>
                  <a:pt x="2650" y="4639"/>
                  <a:pt x="2650" y="4720"/>
                </a:cubicBezTo>
                <a:cubicBezTo>
                  <a:pt x="2650" y="4791"/>
                  <a:pt x="2695" y="4844"/>
                  <a:pt x="2775" y="4844"/>
                </a:cubicBezTo>
                <a:cubicBezTo>
                  <a:pt x="2856" y="4853"/>
                  <a:pt x="2900" y="4800"/>
                  <a:pt x="2909" y="4720"/>
                </a:cubicBezTo>
                <a:cubicBezTo>
                  <a:pt x="2900" y="4648"/>
                  <a:pt x="2864" y="4595"/>
                  <a:pt x="2784" y="4586"/>
                </a:cubicBezTo>
                <a:close/>
                <a:moveTo>
                  <a:pt x="1464" y="5915"/>
                </a:moveTo>
                <a:cubicBezTo>
                  <a:pt x="1384" y="5915"/>
                  <a:pt x="1339" y="5960"/>
                  <a:pt x="1339" y="6040"/>
                </a:cubicBezTo>
                <a:cubicBezTo>
                  <a:pt x="1339" y="6111"/>
                  <a:pt x="1384" y="6165"/>
                  <a:pt x="1464" y="6165"/>
                </a:cubicBezTo>
                <a:cubicBezTo>
                  <a:pt x="1544" y="6165"/>
                  <a:pt x="1580" y="6120"/>
                  <a:pt x="1589" y="6031"/>
                </a:cubicBezTo>
                <a:cubicBezTo>
                  <a:pt x="1580" y="5960"/>
                  <a:pt x="1544" y="5915"/>
                  <a:pt x="1464" y="5915"/>
                </a:cubicBezTo>
                <a:close/>
                <a:moveTo>
                  <a:pt x="9448" y="5255"/>
                </a:moveTo>
                <a:cubicBezTo>
                  <a:pt x="9368" y="5246"/>
                  <a:pt x="9323" y="5291"/>
                  <a:pt x="9314" y="5371"/>
                </a:cubicBezTo>
                <a:cubicBezTo>
                  <a:pt x="9305" y="5442"/>
                  <a:pt x="9350" y="5496"/>
                  <a:pt x="9430" y="5505"/>
                </a:cubicBezTo>
                <a:cubicBezTo>
                  <a:pt x="9502" y="5505"/>
                  <a:pt x="9555" y="5469"/>
                  <a:pt x="9564" y="5389"/>
                </a:cubicBezTo>
                <a:cubicBezTo>
                  <a:pt x="9564" y="5308"/>
                  <a:pt x="9528" y="5255"/>
                  <a:pt x="9448" y="5255"/>
                </a:cubicBezTo>
                <a:close/>
                <a:moveTo>
                  <a:pt x="3462" y="3917"/>
                </a:moveTo>
                <a:cubicBezTo>
                  <a:pt x="3382" y="3908"/>
                  <a:pt x="3337" y="3952"/>
                  <a:pt x="3337" y="4033"/>
                </a:cubicBezTo>
                <a:cubicBezTo>
                  <a:pt x="3337" y="4113"/>
                  <a:pt x="3382" y="4158"/>
                  <a:pt x="3462" y="4158"/>
                </a:cubicBezTo>
                <a:cubicBezTo>
                  <a:pt x="3542" y="4166"/>
                  <a:pt x="3578" y="4122"/>
                  <a:pt x="3587" y="4042"/>
                </a:cubicBezTo>
                <a:cubicBezTo>
                  <a:pt x="3587" y="3961"/>
                  <a:pt x="3542" y="3917"/>
                  <a:pt x="3462" y="3917"/>
                </a:cubicBezTo>
                <a:close/>
                <a:moveTo>
                  <a:pt x="8654" y="4711"/>
                </a:moveTo>
                <a:cubicBezTo>
                  <a:pt x="8654" y="4791"/>
                  <a:pt x="8690" y="4836"/>
                  <a:pt x="8770" y="4844"/>
                </a:cubicBezTo>
                <a:cubicBezTo>
                  <a:pt x="8850" y="4844"/>
                  <a:pt x="8895" y="4809"/>
                  <a:pt x="8904" y="4728"/>
                </a:cubicBezTo>
                <a:cubicBezTo>
                  <a:pt x="8904" y="4648"/>
                  <a:pt x="8868" y="4604"/>
                  <a:pt x="8788" y="4595"/>
                </a:cubicBezTo>
                <a:cubicBezTo>
                  <a:pt x="8708" y="4595"/>
                  <a:pt x="8663" y="4630"/>
                  <a:pt x="8654" y="4711"/>
                </a:cubicBezTo>
                <a:moveTo>
                  <a:pt x="8244" y="4059"/>
                </a:moveTo>
                <a:cubicBezTo>
                  <a:pt x="8244" y="3988"/>
                  <a:pt x="8199" y="3943"/>
                  <a:pt x="8128" y="3935"/>
                </a:cubicBezTo>
                <a:cubicBezTo>
                  <a:pt x="8048" y="3935"/>
                  <a:pt x="8003" y="3979"/>
                  <a:pt x="7994" y="4059"/>
                </a:cubicBezTo>
                <a:cubicBezTo>
                  <a:pt x="7994" y="4140"/>
                  <a:pt x="8039" y="4175"/>
                  <a:pt x="8119" y="4184"/>
                </a:cubicBezTo>
                <a:cubicBezTo>
                  <a:pt x="8199" y="4175"/>
                  <a:pt x="8244" y="4140"/>
                  <a:pt x="8244" y="4059"/>
                </a:cubicBezTo>
                <a:close/>
                <a:moveTo>
                  <a:pt x="10001" y="6031"/>
                </a:moveTo>
                <a:cubicBezTo>
                  <a:pt x="9992" y="6111"/>
                  <a:pt x="10037" y="6156"/>
                  <a:pt x="10108" y="6156"/>
                </a:cubicBezTo>
                <a:cubicBezTo>
                  <a:pt x="10189" y="6165"/>
                  <a:pt x="10242" y="6129"/>
                  <a:pt x="10242" y="6049"/>
                </a:cubicBezTo>
                <a:cubicBezTo>
                  <a:pt x="10242" y="5969"/>
                  <a:pt x="10206" y="5924"/>
                  <a:pt x="10126" y="5915"/>
                </a:cubicBezTo>
                <a:cubicBezTo>
                  <a:pt x="10046" y="5915"/>
                  <a:pt x="10001" y="5951"/>
                  <a:pt x="10001" y="6031"/>
                </a:cubicBezTo>
                <a:close/>
                <a:moveTo>
                  <a:pt x="2659" y="4042"/>
                </a:moveTo>
                <a:cubicBezTo>
                  <a:pt x="2659" y="4113"/>
                  <a:pt x="2704" y="4158"/>
                  <a:pt x="2775" y="4158"/>
                </a:cubicBezTo>
                <a:cubicBezTo>
                  <a:pt x="2856" y="4158"/>
                  <a:pt x="2900" y="4113"/>
                  <a:pt x="2900" y="4033"/>
                </a:cubicBezTo>
                <a:cubicBezTo>
                  <a:pt x="2891" y="3952"/>
                  <a:pt x="2847" y="3917"/>
                  <a:pt x="2775" y="3917"/>
                </a:cubicBezTo>
                <a:cubicBezTo>
                  <a:pt x="2704" y="3926"/>
                  <a:pt x="2659" y="3961"/>
                  <a:pt x="2659" y="4042"/>
                </a:cubicBezTo>
                <a:close/>
                <a:moveTo>
                  <a:pt x="8895" y="4068"/>
                </a:moveTo>
                <a:cubicBezTo>
                  <a:pt x="8904" y="3988"/>
                  <a:pt x="8859" y="3943"/>
                  <a:pt x="8779" y="3943"/>
                </a:cubicBezTo>
                <a:cubicBezTo>
                  <a:pt x="8699" y="3943"/>
                  <a:pt x="8663" y="3988"/>
                  <a:pt x="8663" y="4059"/>
                </a:cubicBezTo>
                <a:cubicBezTo>
                  <a:pt x="8663" y="4140"/>
                  <a:pt x="8708" y="4175"/>
                  <a:pt x="8779" y="4184"/>
                </a:cubicBezTo>
                <a:cubicBezTo>
                  <a:pt x="8850" y="4175"/>
                  <a:pt x="8895" y="4140"/>
                  <a:pt x="8895" y="4068"/>
                </a:cubicBezTo>
                <a:close/>
                <a:moveTo>
                  <a:pt x="7441" y="3257"/>
                </a:moveTo>
                <a:cubicBezTo>
                  <a:pt x="7361" y="3257"/>
                  <a:pt x="7316" y="3301"/>
                  <a:pt x="7316" y="3372"/>
                </a:cubicBezTo>
                <a:cubicBezTo>
                  <a:pt x="7316" y="3453"/>
                  <a:pt x="7361" y="3497"/>
                  <a:pt x="7441" y="3497"/>
                </a:cubicBezTo>
                <a:cubicBezTo>
                  <a:pt x="7521" y="3497"/>
                  <a:pt x="7557" y="3444"/>
                  <a:pt x="7557" y="3372"/>
                </a:cubicBezTo>
                <a:cubicBezTo>
                  <a:pt x="7548" y="3301"/>
                  <a:pt x="7512" y="3257"/>
                  <a:pt x="7441" y="3257"/>
                </a:cubicBezTo>
                <a:close/>
                <a:moveTo>
                  <a:pt x="920" y="6040"/>
                </a:moveTo>
                <a:cubicBezTo>
                  <a:pt x="920" y="5960"/>
                  <a:pt x="884" y="5924"/>
                  <a:pt x="804" y="5915"/>
                </a:cubicBezTo>
                <a:cubicBezTo>
                  <a:pt x="723" y="5915"/>
                  <a:pt x="679" y="5960"/>
                  <a:pt x="688" y="6040"/>
                </a:cubicBezTo>
                <a:cubicBezTo>
                  <a:pt x="688" y="6120"/>
                  <a:pt x="732" y="6156"/>
                  <a:pt x="804" y="6156"/>
                </a:cubicBezTo>
                <a:cubicBezTo>
                  <a:pt x="875" y="6147"/>
                  <a:pt x="920" y="6111"/>
                  <a:pt x="920" y="6040"/>
                </a:cubicBezTo>
                <a:close/>
                <a:moveTo>
                  <a:pt x="6897" y="3381"/>
                </a:moveTo>
                <a:cubicBezTo>
                  <a:pt x="6897" y="3301"/>
                  <a:pt x="6861" y="3257"/>
                  <a:pt x="6781" y="3257"/>
                </a:cubicBezTo>
                <a:cubicBezTo>
                  <a:pt x="6700" y="3257"/>
                  <a:pt x="6665" y="3301"/>
                  <a:pt x="6656" y="3372"/>
                </a:cubicBezTo>
                <a:cubicBezTo>
                  <a:pt x="6656" y="3453"/>
                  <a:pt x="6700" y="3497"/>
                  <a:pt x="6781" y="3497"/>
                </a:cubicBezTo>
                <a:cubicBezTo>
                  <a:pt x="6852" y="3497"/>
                  <a:pt x="6897" y="3462"/>
                  <a:pt x="6897" y="3381"/>
                </a:cubicBezTo>
                <a:close/>
                <a:moveTo>
                  <a:pt x="6112" y="3257"/>
                </a:moveTo>
                <a:cubicBezTo>
                  <a:pt x="6040" y="3257"/>
                  <a:pt x="5996" y="3301"/>
                  <a:pt x="5996" y="3372"/>
                </a:cubicBezTo>
                <a:cubicBezTo>
                  <a:pt x="5996" y="3453"/>
                  <a:pt x="6040" y="3497"/>
                  <a:pt x="6121" y="3497"/>
                </a:cubicBezTo>
                <a:cubicBezTo>
                  <a:pt x="6201" y="3497"/>
                  <a:pt x="6237" y="3453"/>
                  <a:pt x="6245" y="3372"/>
                </a:cubicBezTo>
                <a:cubicBezTo>
                  <a:pt x="6237" y="3292"/>
                  <a:pt x="6192" y="3257"/>
                  <a:pt x="6112" y="3257"/>
                </a:cubicBezTo>
                <a:close/>
                <a:moveTo>
                  <a:pt x="4122" y="3257"/>
                </a:moveTo>
                <a:cubicBezTo>
                  <a:pt x="4042" y="3257"/>
                  <a:pt x="3997" y="3301"/>
                  <a:pt x="3997" y="3381"/>
                </a:cubicBezTo>
                <a:cubicBezTo>
                  <a:pt x="3997" y="3462"/>
                  <a:pt x="4051" y="3497"/>
                  <a:pt x="4131" y="3497"/>
                </a:cubicBezTo>
                <a:cubicBezTo>
                  <a:pt x="4203" y="3497"/>
                  <a:pt x="4238" y="3444"/>
                  <a:pt x="4238" y="3372"/>
                </a:cubicBezTo>
                <a:cubicBezTo>
                  <a:pt x="4229" y="3301"/>
                  <a:pt x="4194" y="3257"/>
                  <a:pt x="4122" y="3257"/>
                </a:cubicBezTo>
                <a:close/>
                <a:moveTo>
                  <a:pt x="4658" y="3372"/>
                </a:moveTo>
                <a:cubicBezTo>
                  <a:pt x="4658" y="3453"/>
                  <a:pt x="4702" y="3497"/>
                  <a:pt x="4782" y="3497"/>
                </a:cubicBezTo>
                <a:cubicBezTo>
                  <a:pt x="4854" y="3497"/>
                  <a:pt x="4898" y="3453"/>
                  <a:pt x="4898" y="3381"/>
                </a:cubicBezTo>
                <a:cubicBezTo>
                  <a:pt x="4898" y="3301"/>
                  <a:pt x="4854" y="3257"/>
                  <a:pt x="4774" y="3257"/>
                </a:cubicBezTo>
                <a:cubicBezTo>
                  <a:pt x="4702" y="3265"/>
                  <a:pt x="4658" y="3301"/>
                  <a:pt x="4658" y="3372"/>
                </a:cubicBezTo>
                <a:close/>
                <a:moveTo>
                  <a:pt x="5460" y="3257"/>
                </a:moveTo>
                <a:cubicBezTo>
                  <a:pt x="5389" y="3257"/>
                  <a:pt x="5344" y="3292"/>
                  <a:pt x="5336" y="3372"/>
                </a:cubicBezTo>
                <a:cubicBezTo>
                  <a:pt x="5336" y="3444"/>
                  <a:pt x="5371" y="3497"/>
                  <a:pt x="5452" y="3497"/>
                </a:cubicBezTo>
                <a:cubicBezTo>
                  <a:pt x="5532" y="3506"/>
                  <a:pt x="5576" y="3462"/>
                  <a:pt x="5585" y="3381"/>
                </a:cubicBezTo>
                <a:cubicBezTo>
                  <a:pt x="5585" y="3301"/>
                  <a:pt x="5541" y="3257"/>
                  <a:pt x="5460" y="3257"/>
                </a:cubicBezTo>
                <a:close/>
                <a:moveTo>
                  <a:pt x="9439" y="4604"/>
                </a:moveTo>
                <a:cubicBezTo>
                  <a:pt x="9359" y="4604"/>
                  <a:pt x="9314" y="4648"/>
                  <a:pt x="9323" y="4720"/>
                </a:cubicBezTo>
                <a:cubicBezTo>
                  <a:pt x="9323" y="4800"/>
                  <a:pt x="9368" y="4844"/>
                  <a:pt x="9448" y="4836"/>
                </a:cubicBezTo>
                <a:cubicBezTo>
                  <a:pt x="9520" y="4836"/>
                  <a:pt x="9555" y="4791"/>
                  <a:pt x="9555" y="4711"/>
                </a:cubicBezTo>
                <a:cubicBezTo>
                  <a:pt x="9546" y="4639"/>
                  <a:pt x="9511" y="4595"/>
                  <a:pt x="9439" y="4604"/>
                </a:cubicBezTo>
                <a:close/>
                <a:moveTo>
                  <a:pt x="1464" y="5255"/>
                </a:moveTo>
                <a:cubicBezTo>
                  <a:pt x="1384" y="5255"/>
                  <a:pt x="1339" y="5299"/>
                  <a:pt x="1339" y="5380"/>
                </a:cubicBezTo>
                <a:cubicBezTo>
                  <a:pt x="1339" y="5460"/>
                  <a:pt x="1384" y="5496"/>
                  <a:pt x="1464" y="5496"/>
                </a:cubicBezTo>
                <a:cubicBezTo>
                  <a:pt x="1544" y="5496"/>
                  <a:pt x="1580" y="5451"/>
                  <a:pt x="1580" y="5371"/>
                </a:cubicBezTo>
                <a:cubicBezTo>
                  <a:pt x="1580" y="5299"/>
                  <a:pt x="1535" y="5255"/>
                  <a:pt x="1464" y="5255"/>
                </a:cubicBezTo>
                <a:close/>
                <a:moveTo>
                  <a:pt x="10126" y="5264"/>
                </a:moveTo>
                <a:cubicBezTo>
                  <a:pt x="10046" y="5255"/>
                  <a:pt x="10001" y="5299"/>
                  <a:pt x="10001" y="5380"/>
                </a:cubicBezTo>
                <a:cubicBezTo>
                  <a:pt x="10001" y="5460"/>
                  <a:pt x="10046" y="5496"/>
                  <a:pt x="10126" y="5496"/>
                </a:cubicBezTo>
                <a:cubicBezTo>
                  <a:pt x="10198" y="5496"/>
                  <a:pt x="10233" y="5451"/>
                  <a:pt x="10242" y="5371"/>
                </a:cubicBezTo>
                <a:cubicBezTo>
                  <a:pt x="10233" y="5308"/>
                  <a:pt x="10198" y="5264"/>
                  <a:pt x="10126" y="5264"/>
                </a:cubicBezTo>
                <a:close/>
                <a:moveTo>
                  <a:pt x="1999" y="4711"/>
                </a:moveTo>
                <a:cubicBezTo>
                  <a:pt x="1999" y="4791"/>
                  <a:pt x="2035" y="4836"/>
                  <a:pt x="2115" y="4836"/>
                </a:cubicBezTo>
                <a:cubicBezTo>
                  <a:pt x="2195" y="4844"/>
                  <a:pt x="2240" y="4800"/>
                  <a:pt x="2240" y="4720"/>
                </a:cubicBezTo>
                <a:cubicBezTo>
                  <a:pt x="2240" y="4648"/>
                  <a:pt x="2195" y="4604"/>
                  <a:pt x="2124" y="4595"/>
                </a:cubicBezTo>
                <a:cubicBezTo>
                  <a:pt x="2053" y="4604"/>
                  <a:pt x="2008" y="4630"/>
                  <a:pt x="1999" y="4711"/>
                </a:cubicBezTo>
                <a:close/>
                <a:moveTo>
                  <a:pt x="10786" y="6602"/>
                </a:moveTo>
                <a:cubicBezTo>
                  <a:pt x="10706" y="6602"/>
                  <a:pt x="10661" y="6638"/>
                  <a:pt x="10661" y="6709"/>
                </a:cubicBezTo>
                <a:cubicBezTo>
                  <a:pt x="10652" y="6789"/>
                  <a:pt x="10697" y="6843"/>
                  <a:pt x="10777" y="6843"/>
                </a:cubicBezTo>
                <a:cubicBezTo>
                  <a:pt x="10858" y="6834"/>
                  <a:pt x="10893" y="6789"/>
                  <a:pt x="10902" y="6718"/>
                </a:cubicBezTo>
                <a:cubicBezTo>
                  <a:pt x="10893" y="6647"/>
                  <a:pt x="10858" y="6602"/>
                  <a:pt x="10786" y="6602"/>
                </a:cubicBezTo>
                <a:close/>
                <a:moveTo>
                  <a:pt x="804" y="6602"/>
                </a:moveTo>
                <a:cubicBezTo>
                  <a:pt x="723" y="6602"/>
                  <a:pt x="679" y="6647"/>
                  <a:pt x="679" y="6727"/>
                </a:cubicBezTo>
                <a:cubicBezTo>
                  <a:pt x="688" y="6798"/>
                  <a:pt x="732" y="6843"/>
                  <a:pt x="804" y="6843"/>
                </a:cubicBezTo>
                <a:cubicBezTo>
                  <a:pt x="884" y="6843"/>
                  <a:pt x="920" y="6789"/>
                  <a:pt x="929" y="6718"/>
                </a:cubicBezTo>
                <a:cubicBezTo>
                  <a:pt x="920" y="6638"/>
                  <a:pt x="875" y="6602"/>
                  <a:pt x="804" y="6602"/>
                </a:cubicBezTo>
                <a:close/>
                <a:moveTo>
                  <a:pt x="10777" y="5924"/>
                </a:moveTo>
                <a:cubicBezTo>
                  <a:pt x="10706" y="5924"/>
                  <a:pt x="10661" y="5969"/>
                  <a:pt x="10661" y="6031"/>
                </a:cubicBezTo>
                <a:cubicBezTo>
                  <a:pt x="10661" y="6102"/>
                  <a:pt x="10706" y="6147"/>
                  <a:pt x="10777" y="6156"/>
                </a:cubicBezTo>
                <a:cubicBezTo>
                  <a:pt x="10849" y="6156"/>
                  <a:pt x="10884" y="6111"/>
                  <a:pt x="10893" y="6040"/>
                </a:cubicBezTo>
                <a:cubicBezTo>
                  <a:pt x="10884" y="5969"/>
                  <a:pt x="10849" y="5915"/>
                  <a:pt x="10777" y="5924"/>
                </a:cubicBezTo>
                <a:close/>
                <a:moveTo>
                  <a:pt x="8235" y="3372"/>
                </a:moveTo>
                <a:cubicBezTo>
                  <a:pt x="8235" y="3310"/>
                  <a:pt x="8190" y="3265"/>
                  <a:pt x="8119" y="3265"/>
                </a:cubicBezTo>
                <a:cubicBezTo>
                  <a:pt x="8048" y="3265"/>
                  <a:pt x="8003" y="3301"/>
                  <a:pt x="8003" y="3381"/>
                </a:cubicBezTo>
                <a:cubicBezTo>
                  <a:pt x="8003" y="3453"/>
                  <a:pt x="8048" y="3488"/>
                  <a:pt x="8119" y="3497"/>
                </a:cubicBezTo>
                <a:cubicBezTo>
                  <a:pt x="8190" y="3488"/>
                  <a:pt x="8244" y="3444"/>
                  <a:pt x="8235" y="3372"/>
                </a:cubicBezTo>
                <a:close/>
                <a:moveTo>
                  <a:pt x="2115" y="3926"/>
                </a:moveTo>
                <a:cubicBezTo>
                  <a:pt x="2053" y="3926"/>
                  <a:pt x="2008" y="3961"/>
                  <a:pt x="2008" y="4033"/>
                </a:cubicBezTo>
                <a:cubicBezTo>
                  <a:pt x="1999" y="4104"/>
                  <a:pt x="2044" y="4149"/>
                  <a:pt x="2115" y="4149"/>
                </a:cubicBezTo>
                <a:cubicBezTo>
                  <a:pt x="2195" y="4158"/>
                  <a:pt x="2231" y="4104"/>
                  <a:pt x="2240" y="4033"/>
                </a:cubicBezTo>
                <a:cubicBezTo>
                  <a:pt x="2231" y="3961"/>
                  <a:pt x="2186" y="3917"/>
                  <a:pt x="2115" y="3926"/>
                </a:cubicBezTo>
                <a:close/>
                <a:moveTo>
                  <a:pt x="135" y="6602"/>
                </a:moveTo>
                <a:cubicBezTo>
                  <a:pt x="63" y="6602"/>
                  <a:pt x="10" y="6647"/>
                  <a:pt x="10" y="6718"/>
                </a:cubicBezTo>
                <a:cubicBezTo>
                  <a:pt x="1" y="6780"/>
                  <a:pt x="45" y="6825"/>
                  <a:pt x="108" y="6834"/>
                </a:cubicBezTo>
                <a:cubicBezTo>
                  <a:pt x="179" y="6843"/>
                  <a:pt x="224" y="6798"/>
                  <a:pt x="242" y="6727"/>
                </a:cubicBezTo>
                <a:cubicBezTo>
                  <a:pt x="233" y="6655"/>
                  <a:pt x="197" y="6611"/>
                  <a:pt x="135" y="6602"/>
                </a:cubicBezTo>
                <a:close/>
                <a:moveTo>
                  <a:pt x="1455" y="4604"/>
                </a:moveTo>
                <a:cubicBezTo>
                  <a:pt x="1384" y="4613"/>
                  <a:pt x="1348" y="4648"/>
                  <a:pt x="1348" y="4720"/>
                </a:cubicBezTo>
                <a:cubicBezTo>
                  <a:pt x="1348" y="4791"/>
                  <a:pt x="1392" y="4836"/>
                  <a:pt x="1464" y="4836"/>
                </a:cubicBezTo>
                <a:cubicBezTo>
                  <a:pt x="1535" y="4836"/>
                  <a:pt x="1571" y="4782"/>
                  <a:pt x="1580" y="4711"/>
                </a:cubicBezTo>
                <a:cubicBezTo>
                  <a:pt x="1562" y="4648"/>
                  <a:pt x="1526" y="4595"/>
                  <a:pt x="1455" y="4604"/>
                </a:cubicBezTo>
                <a:close/>
                <a:moveTo>
                  <a:pt x="6130" y="2605"/>
                </a:moveTo>
                <a:cubicBezTo>
                  <a:pt x="6058" y="2605"/>
                  <a:pt x="6005" y="2641"/>
                  <a:pt x="6005" y="2712"/>
                </a:cubicBezTo>
                <a:cubicBezTo>
                  <a:pt x="6005" y="2793"/>
                  <a:pt x="6049" y="2837"/>
                  <a:pt x="6121" y="2837"/>
                </a:cubicBezTo>
                <a:cubicBezTo>
                  <a:pt x="6192" y="2837"/>
                  <a:pt x="6228" y="2793"/>
                  <a:pt x="6237" y="2721"/>
                </a:cubicBezTo>
                <a:cubicBezTo>
                  <a:pt x="6228" y="2659"/>
                  <a:pt x="6192" y="2614"/>
                  <a:pt x="6130" y="2605"/>
                </a:cubicBezTo>
                <a:close/>
                <a:moveTo>
                  <a:pt x="5469" y="2605"/>
                </a:moveTo>
                <a:cubicBezTo>
                  <a:pt x="5398" y="2596"/>
                  <a:pt x="5353" y="2641"/>
                  <a:pt x="5344" y="2712"/>
                </a:cubicBezTo>
                <a:cubicBezTo>
                  <a:pt x="5344" y="2784"/>
                  <a:pt x="5389" y="2828"/>
                  <a:pt x="5452" y="2837"/>
                </a:cubicBezTo>
                <a:cubicBezTo>
                  <a:pt x="5523" y="2837"/>
                  <a:pt x="5567" y="2793"/>
                  <a:pt x="5576" y="2730"/>
                </a:cubicBezTo>
                <a:cubicBezTo>
                  <a:pt x="5576" y="2659"/>
                  <a:pt x="5541" y="2614"/>
                  <a:pt x="5469" y="2605"/>
                </a:cubicBezTo>
                <a:close/>
                <a:moveTo>
                  <a:pt x="804" y="5264"/>
                </a:moveTo>
                <a:cubicBezTo>
                  <a:pt x="732" y="5264"/>
                  <a:pt x="688" y="5308"/>
                  <a:pt x="688" y="5380"/>
                </a:cubicBezTo>
                <a:cubicBezTo>
                  <a:pt x="688" y="5451"/>
                  <a:pt x="732" y="5487"/>
                  <a:pt x="795" y="5496"/>
                </a:cubicBezTo>
                <a:cubicBezTo>
                  <a:pt x="866" y="5496"/>
                  <a:pt x="911" y="5451"/>
                  <a:pt x="920" y="5380"/>
                </a:cubicBezTo>
                <a:cubicBezTo>
                  <a:pt x="911" y="5308"/>
                  <a:pt x="875" y="5264"/>
                  <a:pt x="804" y="5264"/>
                </a:cubicBezTo>
                <a:close/>
                <a:moveTo>
                  <a:pt x="3453" y="3265"/>
                </a:moveTo>
                <a:cubicBezTo>
                  <a:pt x="3382" y="3265"/>
                  <a:pt x="3346" y="3310"/>
                  <a:pt x="3346" y="3381"/>
                </a:cubicBezTo>
                <a:cubicBezTo>
                  <a:pt x="3346" y="3453"/>
                  <a:pt x="3391" y="3497"/>
                  <a:pt x="3462" y="3497"/>
                </a:cubicBezTo>
                <a:cubicBezTo>
                  <a:pt x="3542" y="3497"/>
                  <a:pt x="3578" y="3444"/>
                  <a:pt x="3578" y="3372"/>
                </a:cubicBezTo>
                <a:cubicBezTo>
                  <a:pt x="3569" y="3301"/>
                  <a:pt x="3534" y="3257"/>
                  <a:pt x="3453" y="3265"/>
                </a:cubicBezTo>
                <a:close/>
                <a:moveTo>
                  <a:pt x="2891" y="3381"/>
                </a:moveTo>
                <a:cubicBezTo>
                  <a:pt x="2891" y="3310"/>
                  <a:pt x="2847" y="3265"/>
                  <a:pt x="2775" y="3265"/>
                </a:cubicBezTo>
                <a:cubicBezTo>
                  <a:pt x="2713" y="3265"/>
                  <a:pt x="2668" y="3310"/>
                  <a:pt x="2668" y="3372"/>
                </a:cubicBezTo>
                <a:cubicBezTo>
                  <a:pt x="2668" y="3453"/>
                  <a:pt x="2713" y="3488"/>
                  <a:pt x="2784" y="3497"/>
                </a:cubicBezTo>
                <a:cubicBezTo>
                  <a:pt x="2847" y="3488"/>
                  <a:pt x="2891" y="3444"/>
                  <a:pt x="2891" y="3381"/>
                </a:cubicBezTo>
                <a:close/>
                <a:moveTo>
                  <a:pt x="10010" y="4711"/>
                </a:moveTo>
                <a:cubicBezTo>
                  <a:pt x="10001" y="4791"/>
                  <a:pt x="10046" y="4836"/>
                  <a:pt x="10117" y="4836"/>
                </a:cubicBezTo>
                <a:cubicBezTo>
                  <a:pt x="10189" y="4836"/>
                  <a:pt x="10233" y="4791"/>
                  <a:pt x="10233" y="4728"/>
                </a:cubicBezTo>
                <a:cubicBezTo>
                  <a:pt x="10233" y="4648"/>
                  <a:pt x="10189" y="4613"/>
                  <a:pt x="10117" y="4604"/>
                </a:cubicBezTo>
                <a:cubicBezTo>
                  <a:pt x="10055" y="4613"/>
                  <a:pt x="10010" y="4648"/>
                  <a:pt x="10010" y="4711"/>
                </a:cubicBezTo>
                <a:close/>
                <a:moveTo>
                  <a:pt x="9439" y="3943"/>
                </a:moveTo>
                <a:cubicBezTo>
                  <a:pt x="9368" y="3943"/>
                  <a:pt x="9323" y="3988"/>
                  <a:pt x="9323" y="4068"/>
                </a:cubicBezTo>
                <a:cubicBezTo>
                  <a:pt x="9323" y="4131"/>
                  <a:pt x="9368" y="4175"/>
                  <a:pt x="9439" y="4175"/>
                </a:cubicBezTo>
                <a:cubicBezTo>
                  <a:pt x="9511" y="4175"/>
                  <a:pt x="9546" y="4131"/>
                  <a:pt x="9555" y="4050"/>
                </a:cubicBezTo>
                <a:cubicBezTo>
                  <a:pt x="9537" y="3997"/>
                  <a:pt x="9511" y="3943"/>
                  <a:pt x="9439" y="3943"/>
                </a:cubicBezTo>
                <a:close/>
                <a:moveTo>
                  <a:pt x="795" y="4613"/>
                </a:moveTo>
                <a:cubicBezTo>
                  <a:pt x="732" y="4613"/>
                  <a:pt x="697" y="4657"/>
                  <a:pt x="697" y="4720"/>
                </a:cubicBezTo>
                <a:cubicBezTo>
                  <a:pt x="697" y="4782"/>
                  <a:pt x="732" y="4827"/>
                  <a:pt x="804" y="4827"/>
                </a:cubicBezTo>
                <a:cubicBezTo>
                  <a:pt x="875" y="4827"/>
                  <a:pt x="911" y="4782"/>
                  <a:pt x="920" y="4720"/>
                </a:cubicBezTo>
                <a:cubicBezTo>
                  <a:pt x="902" y="4648"/>
                  <a:pt x="866" y="4604"/>
                  <a:pt x="795" y="4613"/>
                </a:cubicBezTo>
                <a:close/>
                <a:moveTo>
                  <a:pt x="10893" y="5380"/>
                </a:moveTo>
                <a:cubicBezTo>
                  <a:pt x="10893" y="5317"/>
                  <a:pt x="10849" y="5273"/>
                  <a:pt x="10786" y="5264"/>
                </a:cubicBezTo>
                <a:cubicBezTo>
                  <a:pt x="10715" y="5264"/>
                  <a:pt x="10670" y="5308"/>
                  <a:pt x="10670" y="5380"/>
                </a:cubicBezTo>
                <a:cubicBezTo>
                  <a:pt x="10670" y="5451"/>
                  <a:pt x="10715" y="5487"/>
                  <a:pt x="10777" y="5496"/>
                </a:cubicBezTo>
                <a:cubicBezTo>
                  <a:pt x="10840" y="5487"/>
                  <a:pt x="10893" y="5451"/>
                  <a:pt x="10893" y="5380"/>
                </a:cubicBezTo>
                <a:close/>
                <a:moveTo>
                  <a:pt x="8779" y="3265"/>
                </a:moveTo>
                <a:cubicBezTo>
                  <a:pt x="8708" y="3265"/>
                  <a:pt x="8663" y="3310"/>
                  <a:pt x="8663" y="3381"/>
                </a:cubicBezTo>
                <a:cubicBezTo>
                  <a:pt x="8663" y="3453"/>
                  <a:pt x="8717" y="3497"/>
                  <a:pt x="8788" y="3488"/>
                </a:cubicBezTo>
                <a:cubicBezTo>
                  <a:pt x="8850" y="3488"/>
                  <a:pt x="8886" y="3444"/>
                  <a:pt x="8895" y="3372"/>
                </a:cubicBezTo>
                <a:cubicBezTo>
                  <a:pt x="8877" y="3310"/>
                  <a:pt x="8842" y="3265"/>
                  <a:pt x="8779" y="3265"/>
                </a:cubicBezTo>
                <a:close/>
                <a:moveTo>
                  <a:pt x="233" y="6040"/>
                </a:moveTo>
                <a:cubicBezTo>
                  <a:pt x="233" y="5977"/>
                  <a:pt x="197" y="5933"/>
                  <a:pt x="126" y="5924"/>
                </a:cubicBezTo>
                <a:cubicBezTo>
                  <a:pt x="54" y="5924"/>
                  <a:pt x="10" y="5969"/>
                  <a:pt x="10" y="6040"/>
                </a:cubicBezTo>
                <a:cubicBezTo>
                  <a:pt x="10" y="6102"/>
                  <a:pt x="54" y="6138"/>
                  <a:pt x="117" y="6156"/>
                </a:cubicBezTo>
                <a:cubicBezTo>
                  <a:pt x="188" y="6147"/>
                  <a:pt x="233" y="6111"/>
                  <a:pt x="233" y="6040"/>
                </a:cubicBezTo>
                <a:close/>
                <a:moveTo>
                  <a:pt x="1455" y="3926"/>
                </a:moveTo>
                <a:cubicBezTo>
                  <a:pt x="1392" y="3935"/>
                  <a:pt x="1348" y="3970"/>
                  <a:pt x="1348" y="4033"/>
                </a:cubicBezTo>
                <a:cubicBezTo>
                  <a:pt x="1348" y="4104"/>
                  <a:pt x="1392" y="4149"/>
                  <a:pt x="1464" y="4149"/>
                </a:cubicBezTo>
                <a:cubicBezTo>
                  <a:pt x="1535" y="4149"/>
                  <a:pt x="1571" y="4104"/>
                  <a:pt x="1571" y="4033"/>
                </a:cubicBezTo>
                <a:cubicBezTo>
                  <a:pt x="1562" y="3970"/>
                  <a:pt x="1526" y="3926"/>
                  <a:pt x="1455" y="3926"/>
                </a:cubicBezTo>
                <a:close/>
                <a:moveTo>
                  <a:pt x="2008" y="3381"/>
                </a:moveTo>
                <a:cubicBezTo>
                  <a:pt x="2008" y="3444"/>
                  <a:pt x="2053" y="3488"/>
                  <a:pt x="2115" y="3488"/>
                </a:cubicBezTo>
                <a:cubicBezTo>
                  <a:pt x="2178" y="3488"/>
                  <a:pt x="2231" y="3453"/>
                  <a:pt x="2231" y="3381"/>
                </a:cubicBezTo>
                <a:cubicBezTo>
                  <a:pt x="2231" y="3310"/>
                  <a:pt x="2186" y="3274"/>
                  <a:pt x="2115" y="3265"/>
                </a:cubicBezTo>
                <a:cubicBezTo>
                  <a:pt x="2053" y="3274"/>
                  <a:pt x="2008" y="3310"/>
                  <a:pt x="2008" y="3381"/>
                </a:cubicBezTo>
                <a:close/>
                <a:moveTo>
                  <a:pt x="8012" y="2721"/>
                </a:moveTo>
                <a:cubicBezTo>
                  <a:pt x="8012" y="2784"/>
                  <a:pt x="8056" y="2828"/>
                  <a:pt x="8128" y="2828"/>
                </a:cubicBezTo>
                <a:cubicBezTo>
                  <a:pt x="8190" y="2819"/>
                  <a:pt x="8235" y="2775"/>
                  <a:pt x="8226" y="2712"/>
                </a:cubicBezTo>
                <a:cubicBezTo>
                  <a:pt x="8217" y="2650"/>
                  <a:pt x="8181" y="2614"/>
                  <a:pt x="8119" y="2614"/>
                </a:cubicBezTo>
                <a:cubicBezTo>
                  <a:pt x="8056" y="2623"/>
                  <a:pt x="8012" y="2659"/>
                  <a:pt x="8012" y="2721"/>
                </a:cubicBezTo>
                <a:close/>
                <a:moveTo>
                  <a:pt x="4890" y="2730"/>
                </a:moveTo>
                <a:cubicBezTo>
                  <a:pt x="4898" y="2659"/>
                  <a:pt x="4854" y="2614"/>
                  <a:pt x="4782" y="2605"/>
                </a:cubicBezTo>
                <a:cubicBezTo>
                  <a:pt x="4720" y="2605"/>
                  <a:pt x="4675" y="2641"/>
                  <a:pt x="4666" y="2712"/>
                </a:cubicBezTo>
                <a:cubicBezTo>
                  <a:pt x="4658" y="2784"/>
                  <a:pt x="4702" y="2819"/>
                  <a:pt x="4774" y="2837"/>
                </a:cubicBezTo>
                <a:cubicBezTo>
                  <a:pt x="4845" y="2828"/>
                  <a:pt x="4890" y="2802"/>
                  <a:pt x="4890" y="2730"/>
                </a:cubicBezTo>
                <a:close/>
                <a:moveTo>
                  <a:pt x="4122" y="2605"/>
                </a:moveTo>
                <a:cubicBezTo>
                  <a:pt x="4060" y="2605"/>
                  <a:pt x="4015" y="2650"/>
                  <a:pt x="4006" y="2712"/>
                </a:cubicBezTo>
                <a:cubicBezTo>
                  <a:pt x="4006" y="2784"/>
                  <a:pt x="4051" y="2828"/>
                  <a:pt x="4122" y="2828"/>
                </a:cubicBezTo>
                <a:cubicBezTo>
                  <a:pt x="4194" y="2828"/>
                  <a:pt x="4229" y="2784"/>
                  <a:pt x="4238" y="2721"/>
                </a:cubicBezTo>
                <a:cubicBezTo>
                  <a:pt x="4229" y="2650"/>
                  <a:pt x="4194" y="2605"/>
                  <a:pt x="4122" y="2605"/>
                </a:cubicBezTo>
                <a:close/>
                <a:moveTo>
                  <a:pt x="12089" y="6620"/>
                </a:moveTo>
                <a:cubicBezTo>
                  <a:pt x="12035" y="6620"/>
                  <a:pt x="12000" y="6655"/>
                  <a:pt x="12000" y="6718"/>
                </a:cubicBezTo>
                <a:cubicBezTo>
                  <a:pt x="11991" y="6780"/>
                  <a:pt x="12026" y="6816"/>
                  <a:pt x="12098" y="6816"/>
                </a:cubicBezTo>
                <a:cubicBezTo>
                  <a:pt x="12160" y="6825"/>
                  <a:pt x="12196" y="6780"/>
                  <a:pt x="12196" y="6718"/>
                </a:cubicBezTo>
                <a:cubicBezTo>
                  <a:pt x="12196" y="6655"/>
                  <a:pt x="12160" y="6620"/>
                  <a:pt x="12089" y="6620"/>
                </a:cubicBezTo>
                <a:close/>
                <a:moveTo>
                  <a:pt x="11322" y="6709"/>
                </a:moveTo>
                <a:cubicBezTo>
                  <a:pt x="11322" y="6780"/>
                  <a:pt x="11366" y="6825"/>
                  <a:pt x="11429" y="6834"/>
                </a:cubicBezTo>
                <a:cubicBezTo>
                  <a:pt x="11500" y="6834"/>
                  <a:pt x="11545" y="6789"/>
                  <a:pt x="11554" y="6718"/>
                </a:cubicBezTo>
                <a:cubicBezTo>
                  <a:pt x="11554" y="6655"/>
                  <a:pt x="11509" y="6620"/>
                  <a:pt x="11446" y="6602"/>
                </a:cubicBezTo>
                <a:cubicBezTo>
                  <a:pt x="11375" y="6611"/>
                  <a:pt x="11330" y="6647"/>
                  <a:pt x="11322" y="6709"/>
                </a:cubicBezTo>
                <a:close/>
                <a:moveTo>
                  <a:pt x="5460" y="1954"/>
                </a:moveTo>
                <a:cubicBezTo>
                  <a:pt x="5398" y="1954"/>
                  <a:pt x="5362" y="1999"/>
                  <a:pt x="5362" y="2061"/>
                </a:cubicBezTo>
                <a:cubicBezTo>
                  <a:pt x="5353" y="2124"/>
                  <a:pt x="5398" y="2159"/>
                  <a:pt x="5460" y="2168"/>
                </a:cubicBezTo>
                <a:cubicBezTo>
                  <a:pt x="5523" y="2168"/>
                  <a:pt x="5559" y="2124"/>
                  <a:pt x="5567" y="2061"/>
                </a:cubicBezTo>
                <a:cubicBezTo>
                  <a:pt x="5559" y="1999"/>
                  <a:pt x="5523" y="1954"/>
                  <a:pt x="5460" y="1954"/>
                </a:cubicBezTo>
                <a:close/>
                <a:moveTo>
                  <a:pt x="6781" y="1963"/>
                </a:moveTo>
                <a:cubicBezTo>
                  <a:pt x="6727" y="1963"/>
                  <a:pt x="6683" y="1990"/>
                  <a:pt x="6683" y="2052"/>
                </a:cubicBezTo>
                <a:cubicBezTo>
                  <a:pt x="6674" y="2115"/>
                  <a:pt x="6709" y="2159"/>
                  <a:pt x="6772" y="2159"/>
                </a:cubicBezTo>
                <a:cubicBezTo>
                  <a:pt x="6834" y="2168"/>
                  <a:pt x="6870" y="2132"/>
                  <a:pt x="6879" y="2061"/>
                </a:cubicBezTo>
                <a:cubicBezTo>
                  <a:pt x="6879" y="1999"/>
                  <a:pt x="6843" y="1963"/>
                  <a:pt x="6781" y="1963"/>
                </a:cubicBezTo>
                <a:close/>
                <a:moveTo>
                  <a:pt x="7334" y="2070"/>
                </a:moveTo>
                <a:cubicBezTo>
                  <a:pt x="7343" y="2132"/>
                  <a:pt x="7387" y="2168"/>
                  <a:pt x="7450" y="2159"/>
                </a:cubicBezTo>
                <a:cubicBezTo>
                  <a:pt x="7503" y="2159"/>
                  <a:pt x="7539" y="2115"/>
                  <a:pt x="7539" y="2061"/>
                </a:cubicBezTo>
                <a:cubicBezTo>
                  <a:pt x="7539" y="1999"/>
                  <a:pt x="7494" y="1963"/>
                  <a:pt x="7432" y="1963"/>
                </a:cubicBezTo>
                <a:cubicBezTo>
                  <a:pt x="7370" y="1972"/>
                  <a:pt x="7334" y="1999"/>
                  <a:pt x="7334" y="2070"/>
                </a:cubicBezTo>
                <a:close/>
                <a:moveTo>
                  <a:pt x="6014" y="2061"/>
                </a:moveTo>
                <a:cubicBezTo>
                  <a:pt x="6014" y="2124"/>
                  <a:pt x="6058" y="2168"/>
                  <a:pt x="6121" y="2168"/>
                </a:cubicBezTo>
                <a:cubicBezTo>
                  <a:pt x="6183" y="2159"/>
                  <a:pt x="6228" y="2124"/>
                  <a:pt x="6228" y="2061"/>
                </a:cubicBezTo>
                <a:cubicBezTo>
                  <a:pt x="6219" y="1999"/>
                  <a:pt x="6183" y="1963"/>
                  <a:pt x="6121" y="1954"/>
                </a:cubicBezTo>
                <a:cubicBezTo>
                  <a:pt x="6058" y="1963"/>
                  <a:pt x="6014" y="1999"/>
                  <a:pt x="6014" y="2061"/>
                </a:cubicBezTo>
                <a:close/>
                <a:moveTo>
                  <a:pt x="7325" y="2712"/>
                </a:moveTo>
                <a:cubicBezTo>
                  <a:pt x="7325" y="2784"/>
                  <a:pt x="7370" y="2828"/>
                  <a:pt x="7441" y="2828"/>
                </a:cubicBezTo>
                <a:cubicBezTo>
                  <a:pt x="7503" y="2828"/>
                  <a:pt x="7548" y="2784"/>
                  <a:pt x="7548" y="2721"/>
                </a:cubicBezTo>
                <a:cubicBezTo>
                  <a:pt x="7548" y="2650"/>
                  <a:pt x="7503" y="2614"/>
                  <a:pt x="7441" y="2605"/>
                </a:cubicBezTo>
                <a:cubicBezTo>
                  <a:pt x="7378" y="2614"/>
                  <a:pt x="7325" y="2650"/>
                  <a:pt x="7325" y="2712"/>
                </a:cubicBezTo>
                <a:close/>
                <a:moveTo>
                  <a:pt x="6665" y="2712"/>
                </a:moveTo>
                <a:cubicBezTo>
                  <a:pt x="6656" y="2784"/>
                  <a:pt x="6700" y="2828"/>
                  <a:pt x="6772" y="2837"/>
                </a:cubicBezTo>
                <a:cubicBezTo>
                  <a:pt x="6843" y="2837"/>
                  <a:pt x="6897" y="2793"/>
                  <a:pt x="6897" y="2721"/>
                </a:cubicBezTo>
                <a:cubicBezTo>
                  <a:pt x="6897" y="2650"/>
                  <a:pt x="6852" y="2614"/>
                  <a:pt x="6781" y="2605"/>
                </a:cubicBezTo>
                <a:cubicBezTo>
                  <a:pt x="6718" y="2605"/>
                  <a:pt x="6674" y="2641"/>
                  <a:pt x="6665" y="2712"/>
                </a:cubicBezTo>
                <a:close/>
                <a:moveTo>
                  <a:pt x="12098" y="2668"/>
                </a:moveTo>
                <a:cubicBezTo>
                  <a:pt x="12071" y="2677"/>
                  <a:pt x="12053" y="2686"/>
                  <a:pt x="12053" y="2712"/>
                </a:cubicBezTo>
                <a:cubicBezTo>
                  <a:pt x="12044" y="2748"/>
                  <a:pt x="12062" y="2766"/>
                  <a:pt x="12089" y="2766"/>
                </a:cubicBezTo>
                <a:cubicBezTo>
                  <a:pt x="12124" y="2766"/>
                  <a:pt x="12142" y="2748"/>
                  <a:pt x="12142" y="2721"/>
                </a:cubicBezTo>
                <a:cubicBezTo>
                  <a:pt x="12142" y="2686"/>
                  <a:pt x="12124" y="2668"/>
                  <a:pt x="12098" y="2668"/>
                </a:cubicBezTo>
                <a:close/>
                <a:moveTo>
                  <a:pt x="7432" y="9"/>
                </a:moveTo>
                <a:cubicBezTo>
                  <a:pt x="7414" y="18"/>
                  <a:pt x="7396" y="27"/>
                  <a:pt x="7387" y="54"/>
                </a:cubicBezTo>
                <a:cubicBezTo>
                  <a:pt x="7387" y="90"/>
                  <a:pt x="7405" y="107"/>
                  <a:pt x="7432" y="107"/>
                </a:cubicBezTo>
                <a:cubicBezTo>
                  <a:pt x="7468" y="107"/>
                  <a:pt x="7486" y="90"/>
                  <a:pt x="7486" y="63"/>
                </a:cubicBezTo>
                <a:cubicBezTo>
                  <a:pt x="7486" y="27"/>
                  <a:pt x="7468" y="9"/>
                  <a:pt x="7432" y="9"/>
                </a:cubicBezTo>
                <a:close/>
                <a:moveTo>
                  <a:pt x="3507" y="63"/>
                </a:moveTo>
                <a:cubicBezTo>
                  <a:pt x="3507" y="36"/>
                  <a:pt x="3498" y="18"/>
                  <a:pt x="3471" y="9"/>
                </a:cubicBezTo>
                <a:cubicBezTo>
                  <a:pt x="3435" y="9"/>
                  <a:pt x="3418" y="27"/>
                  <a:pt x="3418" y="54"/>
                </a:cubicBezTo>
                <a:cubicBezTo>
                  <a:pt x="3409" y="90"/>
                  <a:pt x="3426" y="107"/>
                  <a:pt x="3462" y="107"/>
                </a:cubicBezTo>
                <a:cubicBezTo>
                  <a:pt x="3489" y="107"/>
                  <a:pt x="3507" y="90"/>
                  <a:pt x="3507" y="63"/>
                </a:cubicBezTo>
                <a:close/>
                <a:moveTo>
                  <a:pt x="6781" y="9"/>
                </a:moveTo>
                <a:cubicBezTo>
                  <a:pt x="6754" y="9"/>
                  <a:pt x="6727" y="18"/>
                  <a:pt x="6727" y="54"/>
                </a:cubicBezTo>
                <a:cubicBezTo>
                  <a:pt x="6727" y="90"/>
                  <a:pt x="6745" y="116"/>
                  <a:pt x="6781" y="116"/>
                </a:cubicBezTo>
                <a:cubicBezTo>
                  <a:pt x="6816" y="116"/>
                  <a:pt x="6825" y="90"/>
                  <a:pt x="6834" y="63"/>
                </a:cubicBezTo>
                <a:cubicBezTo>
                  <a:pt x="6834" y="27"/>
                  <a:pt x="6816" y="9"/>
                  <a:pt x="6781" y="9"/>
                </a:cubicBezTo>
                <a:close/>
                <a:moveTo>
                  <a:pt x="4131" y="9"/>
                </a:moveTo>
                <a:cubicBezTo>
                  <a:pt x="4096" y="9"/>
                  <a:pt x="4069" y="18"/>
                  <a:pt x="4069" y="54"/>
                </a:cubicBezTo>
                <a:cubicBezTo>
                  <a:pt x="4069" y="90"/>
                  <a:pt x="4078" y="107"/>
                  <a:pt x="4122" y="116"/>
                </a:cubicBezTo>
                <a:cubicBezTo>
                  <a:pt x="4149" y="116"/>
                  <a:pt x="4167" y="98"/>
                  <a:pt x="4176" y="63"/>
                </a:cubicBezTo>
                <a:cubicBezTo>
                  <a:pt x="4176" y="36"/>
                  <a:pt x="4158" y="9"/>
                  <a:pt x="4131" y="9"/>
                </a:cubicBezTo>
                <a:close/>
                <a:moveTo>
                  <a:pt x="6130" y="9"/>
                </a:moveTo>
                <a:cubicBezTo>
                  <a:pt x="6094" y="9"/>
                  <a:pt x="6067" y="27"/>
                  <a:pt x="6067" y="63"/>
                </a:cubicBezTo>
                <a:cubicBezTo>
                  <a:pt x="6067" y="90"/>
                  <a:pt x="6085" y="107"/>
                  <a:pt x="6121" y="116"/>
                </a:cubicBezTo>
                <a:cubicBezTo>
                  <a:pt x="6147" y="116"/>
                  <a:pt x="6165" y="98"/>
                  <a:pt x="6174" y="63"/>
                </a:cubicBezTo>
                <a:cubicBezTo>
                  <a:pt x="6174" y="36"/>
                  <a:pt x="6165" y="9"/>
                  <a:pt x="6130" y="9"/>
                </a:cubicBezTo>
                <a:close/>
                <a:moveTo>
                  <a:pt x="4782" y="9"/>
                </a:moveTo>
                <a:cubicBezTo>
                  <a:pt x="4738" y="9"/>
                  <a:pt x="4720" y="36"/>
                  <a:pt x="4729" y="72"/>
                </a:cubicBezTo>
                <a:cubicBezTo>
                  <a:pt x="4729" y="98"/>
                  <a:pt x="4756" y="116"/>
                  <a:pt x="4782" y="116"/>
                </a:cubicBezTo>
                <a:cubicBezTo>
                  <a:pt x="4818" y="107"/>
                  <a:pt x="4836" y="90"/>
                  <a:pt x="4827" y="54"/>
                </a:cubicBezTo>
                <a:cubicBezTo>
                  <a:pt x="4827" y="27"/>
                  <a:pt x="4809" y="9"/>
                  <a:pt x="4782" y="9"/>
                </a:cubicBezTo>
                <a:close/>
                <a:moveTo>
                  <a:pt x="2115" y="768"/>
                </a:moveTo>
                <a:cubicBezTo>
                  <a:pt x="2160" y="768"/>
                  <a:pt x="2178" y="750"/>
                  <a:pt x="2169" y="714"/>
                </a:cubicBezTo>
                <a:cubicBezTo>
                  <a:pt x="2169" y="678"/>
                  <a:pt x="2151" y="669"/>
                  <a:pt x="2115" y="669"/>
                </a:cubicBezTo>
                <a:cubicBezTo>
                  <a:pt x="2088" y="669"/>
                  <a:pt x="2070" y="687"/>
                  <a:pt x="2070" y="723"/>
                </a:cubicBezTo>
                <a:cubicBezTo>
                  <a:pt x="2070" y="750"/>
                  <a:pt x="2088" y="768"/>
                  <a:pt x="2115" y="768"/>
                </a:cubicBezTo>
                <a:close/>
                <a:moveTo>
                  <a:pt x="9439" y="669"/>
                </a:moveTo>
                <a:cubicBezTo>
                  <a:pt x="9412" y="669"/>
                  <a:pt x="9395" y="687"/>
                  <a:pt x="9395" y="714"/>
                </a:cubicBezTo>
                <a:cubicBezTo>
                  <a:pt x="9386" y="741"/>
                  <a:pt x="9404" y="768"/>
                  <a:pt x="9430" y="768"/>
                </a:cubicBezTo>
                <a:cubicBezTo>
                  <a:pt x="9466" y="768"/>
                  <a:pt x="9484" y="750"/>
                  <a:pt x="9484" y="723"/>
                </a:cubicBezTo>
                <a:cubicBezTo>
                  <a:pt x="9484" y="687"/>
                  <a:pt x="9466" y="669"/>
                  <a:pt x="9439" y="669"/>
                </a:cubicBezTo>
                <a:close/>
                <a:moveTo>
                  <a:pt x="126" y="2008"/>
                </a:moveTo>
                <a:cubicBezTo>
                  <a:pt x="99" y="2008"/>
                  <a:pt x="72" y="2017"/>
                  <a:pt x="72" y="2052"/>
                </a:cubicBezTo>
                <a:cubicBezTo>
                  <a:pt x="63" y="2088"/>
                  <a:pt x="81" y="2115"/>
                  <a:pt x="117" y="2115"/>
                </a:cubicBezTo>
                <a:cubicBezTo>
                  <a:pt x="152" y="2115"/>
                  <a:pt x="170" y="2097"/>
                  <a:pt x="170" y="2061"/>
                </a:cubicBezTo>
                <a:cubicBezTo>
                  <a:pt x="170" y="2034"/>
                  <a:pt x="161" y="2017"/>
                  <a:pt x="126" y="2008"/>
                </a:cubicBezTo>
                <a:close/>
                <a:moveTo>
                  <a:pt x="11393" y="2061"/>
                </a:moveTo>
                <a:cubicBezTo>
                  <a:pt x="11393" y="2088"/>
                  <a:pt x="11402" y="2106"/>
                  <a:pt x="11429" y="2106"/>
                </a:cubicBezTo>
                <a:cubicBezTo>
                  <a:pt x="11455" y="2115"/>
                  <a:pt x="11482" y="2097"/>
                  <a:pt x="11482" y="2070"/>
                </a:cubicBezTo>
                <a:cubicBezTo>
                  <a:pt x="11491" y="2034"/>
                  <a:pt x="11473" y="2017"/>
                  <a:pt x="11438" y="2017"/>
                </a:cubicBezTo>
                <a:cubicBezTo>
                  <a:pt x="11411" y="2017"/>
                  <a:pt x="11393" y="2025"/>
                  <a:pt x="11393" y="2061"/>
                </a:cubicBezTo>
                <a:close/>
                <a:moveTo>
                  <a:pt x="14087" y="6673"/>
                </a:moveTo>
                <a:cubicBezTo>
                  <a:pt x="14060" y="6673"/>
                  <a:pt x="14051" y="6691"/>
                  <a:pt x="14051" y="6718"/>
                </a:cubicBezTo>
                <a:cubicBezTo>
                  <a:pt x="14051" y="6745"/>
                  <a:pt x="14060" y="6771"/>
                  <a:pt x="14096" y="6762"/>
                </a:cubicBezTo>
                <a:cubicBezTo>
                  <a:pt x="14132" y="6762"/>
                  <a:pt x="14141" y="6745"/>
                  <a:pt x="14141" y="6718"/>
                </a:cubicBezTo>
                <a:cubicBezTo>
                  <a:pt x="14141" y="6682"/>
                  <a:pt x="14123" y="6673"/>
                  <a:pt x="14087" y="6673"/>
                </a:cubicBezTo>
                <a:close/>
                <a:moveTo>
                  <a:pt x="848" y="1383"/>
                </a:moveTo>
                <a:cubicBezTo>
                  <a:pt x="848" y="1356"/>
                  <a:pt x="839" y="1339"/>
                  <a:pt x="813" y="1330"/>
                </a:cubicBezTo>
                <a:cubicBezTo>
                  <a:pt x="786" y="1330"/>
                  <a:pt x="759" y="1339"/>
                  <a:pt x="759" y="1374"/>
                </a:cubicBezTo>
                <a:cubicBezTo>
                  <a:pt x="750" y="1401"/>
                  <a:pt x="768" y="1419"/>
                  <a:pt x="795" y="1428"/>
                </a:cubicBezTo>
                <a:cubicBezTo>
                  <a:pt x="830" y="1428"/>
                  <a:pt x="848" y="1410"/>
                  <a:pt x="848" y="1383"/>
                </a:cubicBezTo>
                <a:close/>
                <a:moveTo>
                  <a:pt x="13436" y="4675"/>
                </a:moveTo>
                <a:cubicBezTo>
                  <a:pt x="13409" y="4675"/>
                  <a:pt x="13391" y="4684"/>
                  <a:pt x="13391" y="4711"/>
                </a:cubicBezTo>
                <a:cubicBezTo>
                  <a:pt x="13391" y="4746"/>
                  <a:pt x="13400" y="4764"/>
                  <a:pt x="13436" y="4764"/>
                </a:cubicBezTo>
                <a:cubicBezTo>
                  <a:pt x="13463" y="4773"/>
                  <a:pt x="13480" y="4755"/>
                  <a:pt x="13489" y="4720"/>
                </a:cubicBezTo>
                <a:cubicBezTo>
                  <a:pt x="13480" y="4693"/>
                  <a:pt x="13472" y="4675"/>
                  <a:pt x="13436" y="4675"/>
                </a:cubicBezTo>
                <a:close/>
                <a:moveTo>
                  <a:pt x="10126" y="1321"/>
                </a:moveTo>
                <a:cubicBezTo>
                  <a:pt x="10090" y="1312"/>
                  <a:pt x="10064" y="1339"/>
                  <a:pt x="10064" y="1365"/>
                </a:cubicBezTo>
                <a:cubicBezTo>
                  <a:pt x="10055" y="1410"/>
                  <a:pt x="10082" y="1437"/>
                  <a:pt x="10117" y="1437"/>
                </a:cubicBezTo>
                <a:cubicBezTo>
                  <a:pt x="10153" y="1437"/>
                  <a:pt x="10171" y="1419"/>
                  <a:pt x="10180" y="1374"/>
                </a:cubicBezTo>
                <a:cubicBezTo>
                  <a:pt x="10180" y="1347"/>
                  <a:pt x="10162" y="1321"/>
                  <a:pt x="10126" y="1321"/>
                </a:cubicBezTo>
                <a:close/>
                <a:moveTo>
                  <a:pt x="8717" y="714"/>
                </a:moveTo>
                <a:cubicBezTo>
                  <a:pt x="8717" y="750"/>
                  <a:pt x="8743" y="776"/>
                  <a:pt x="8770" y="776"/>
                </a:cubicBezTo>
                <a:cubicBezTo>
                  <a:pt x="8815" y="785"/>
                  <a:pt x="8842" y="759"/>
                  <a:pt x="8842" y="714"/>
                </a:cubicBezTo>
                <a:cubicBezTo>
                  <a:pt x="8842" y="687"/>
                  <a:pt x="8815" y="661"/>
                  <a:pt x="8779" y="661"/>
                </a:cubicBezTo>
                <a:cubicBezTo>
                  <a:pt x="8743" y="661"/>
                  <a:pt x="8726" y="678"/>
                  <a:pt x="8717" y="714"/>
                </a:cubicBezTo>
                <a:close/>
                <a:moveTo>
                  <a:pt x="12785" y="3997"/>
                </a:moveTo>
                <a:cubicBezTo>
                  <a:pt x="12749" y="3997"/>
                  <a:pt x="12722" y="4024"/>
                  <a:pt x="12722" y="4050"/>
                </a:cubicBezTo>
                <a:cubicBezTo>
                  <a:pt x="12713" y="4095"/>
                  <a:pt x="12740" y="4122"/>
                  <a:pt x="12776" y="4122"/>
                </a:cubicBezTo>
                <a:cubicBezTo>
                  <a:pt x="12811" y="4122"/>
                  <a:pt x="12838" y="4095"/>
                  <a:pt x="12838" y="4059"/>
                </a:cubicBezTo>
                <a:cubicBezTo>
                  <a:pt x="12838" y="4024"/>
                  <a:pt x="12820" y="4006"/>
                  <a:pt x="12785" y="3997"/>
                </a:cubicBezTo>
                <a:moveTo>
                  <a:pt x="13373" y="5371"/>
                </a:moveTo>
                <a:cubicBezTo>
                  <a:pt x="13373" y="5406"/>
                  <a:pt x="13400" y="5433"/>
                  <a:pt x="13427" y="5442"/>
                </a:cubicBezTo>
                <a:cubicBezTo>
                  <a:pt x="13472" y="5442"/>
                  <a:pt x="13498" y="5415"/>
                  <a:pt x="13498" y="5380"/>
                </a:cubicBezTo>
                <a:cubicBezTo>
                  <a:pt x="13498" y="5344"/>
                  <a:pt x="13472" y="5326"/>
                  <a:pt x="13436" y="5317"/>
                </a:cubicBezTo>
                <a:cubicBezTo>
                  <a:pt x="13400" y="5326"/>
                  <a:pt x="13382" y="5344"/>
                  <a:pt x="13373" y="5371"/>
                </a:cubicBezTo>
                <a:close/>
                <a:moveTo>
                  <a:pt x="5398" y="63"/>
                </a:moveTo>
                <a:cubicBezTo>
                  <a:pt x="5407" y="98"/>
                  <a:pt x="5434" y="125"/>
                  <a:pt x="5469" y="116"/>
                </a:cubicBezTo>
                <a:cubicBezTo>
                  <a:pt x="5505" y="116"/>
                  <a:pt x="5523" y="90"/>
                  <a:pt x="5523" y="54"/>
                </a:cubicBezTo>
                <a:cubicBezTo>
                  <a:pt x="5514" y="18"/>
                  <a:pt x="5496" y="0"/>
                  <a:pt x="5460" y="0"/>
                </a:cubicBezTo>
                <a:cubicBezTo>
                  <a:pt x="5425" y="9"/>
                  <a:pt x="5398" y="27"/>
                  <a:pt x="5398" y="63"/>
                </a:cubicBezTo>
                <a:close/>
                <a:moveTo>
                  <a:pt x="117" y="2793"/>
                </a:moveTo>
                <a:cubicBezTo>
                  <a:pt x="161" y="2793"/>
                  <a:pt x="188" y="2775"/>
                  <a:pt x="188" y="2730"/>
                </a:cubicBezTo>
                <a:cubicBezTo>
                  <a:pt x="197" y="2686"/>
                  <a:pt x="179" y="2650"/>
                  <a:pt x="126" y="2650"/>
                </a:cubicBezTo>
                <a:cubicBezTo>
                  <a:pt x="81" y="2641"/>
                  <a:pt x="54" y="2668"/>
                  <a:pt x="45" y="2721"/>
                </a:cubicBezTo>
                <a:cubicBezTo>
                  <a:pt x="54" y="2757"/>
                  <a:pt x="72" y="2793"/>
                  <a:pt x="117" y="2793"/>
                </a:cubicBezTo>
                <a:moveTo>
                  <a:pt x="10786" y="2641"/>
                </a:moveTo>
                <a:cubicBezTo>
                  <a:pt x="10733" y="2641"/>
                  <a:pt x="10706" y="2668"/>
                  <a:pt x="10706" y="2721"/>
                </a:cubicBezTo>
                <a:cubicBezTo>
                  <a:pt x="10706" y="2766"/>
                  <a:pt x="10733" y="2793"/>
                  <a:pt x="10777" y="2793"/>
                </a:cubicBezTo>
                <a:cubicBezTo>
                  <a:pt x="10822" y="2802"/>
                  <a:pt x="10849" y="2766"/>
                  <a:pt x="10858" y="2721"/>
                </a:cubicBezTo>
                <a:cubicBezTo>
                  <a:pt x="10849" y="2677"/>
                  <a:pt x="10831" y="2641"/>
                  <a:pt x="10786" y="2641"/>
                </a:cubicBezTo>
                <a:close/>
                <a:moveTo>
                  <a:pt x="11375" y="2721"/>
                </a:moveTo>
                <a:cubicBezTo>
                  <a:pt x="11375" y="2766"/>
                  <a:pt x="11402" y="2784"/>
                  <a:pt x="11438" y="2784"/>
                </a:cubicBezTo>
                <a:cubicBezTo>
                  <a:pt x="11482" y="2784"/>
                  <a:pt x="11509" y="2757"/>
                  <a:pt x="11500" y="2721"/>
                </a:cubicBezTo>
                <a:cubicBezTo>
                  <a:pt x="11500" y="2677"/>
                  <a:pt x="11473" y="2659"/>
                  <a:pt x="11438" y="2650"/>
                </a:cubicBezTo>
                <a:cubicBezTo>
                  <a:pt x="11393" y="2659"/>
                  <a:pt x="11366" y="2686"/>
                  <a:pt x="11375" y="2721"/>
                </a:cubicBezTo>
                <a:close/>
                <a:moveTo>
                  <a:pt x="5460" y="643"/>
                </a:moveTo>
                <a:cubicBezTo>
                  <a:pt x="5416" y="652"/>
                  <a:pt x="5389" y="669"/>
                  <a:pt x="5389" y="723"/>
                </a:cubicBezTo>
                <a:cubicBezTo>
                  <a:pt x="5389" y="768"/>
                  <a:pt x="5416" y="794"/>
                  <a:pt x="5469" y="794"/>
                </a:cubicBezTo>
                <a:cubicBezTo>
                  <a:pt x="5514" y="794"/>
                  <a:pt x="5532" y="759"/>
                  <a:pt x="5532" y="714"/>
                </a:cubicBezTo>
                <a:cubicBezTo>
                  <a:pt x="5532" y="669"/>
                  <a:pt x="5505" y="643"/>
                  <a:pt x="5460" y="643"/>
                </a:cubicBezTo>
                <a:close/>
                <a:moveTo>
                  <a:pt x="6130" y="643"/>
                </a:moveTo>
                <a:cubicBezTo>
                  <a:pt x="6085" y="643"/>
                  <a:pt x="6049" y="661"/>
                  <a:pt x="6049" y="705"/>
                </a:cubicBezTo>
                <a:cubicBezTo>
                  <a:pt x="6040" y="759"/>
                  <a:pt x="6067" y="794"/>
                  <a:pt x="6121" y="794"/>
                </a:cubicBezTo>
                <a:cubicBezTo>
                  <a:pt x="6165" y="794"/>
                  <a:pt x="6192" y="768"/>
                  <a:pt x="6192" y="723"/>
                </a:cubicBezTo>
                <a:cubicBezTo>
                  <a:pt x="6192" y="678"/>
                  <a:pt x="6174" y="652"/>
                  <a:pt x="6130" y="643"/>
                </a:cubicBezTo>
                <a:close/>
                <a:moveTo>
                  <a:pt x="6781" y="643"/>
                </a:moveTo>
                <a:cubicBezTo>
                  <a:pt x="6736" y="643"/>
                  <a:pt x="6709" y="669"/>
                  <a:pt x="6709" y="714"/>
                </a:cubicBezTo>
                <a:cubicBezTo>
                  <a:pt x="6700" y="768"/>
                  <a:pt x="6736" y="794"/>
                  <a:pt x="6781" y="794"/>
                </a:cubicBezTo>
                <a:cubicBezTo>
                  <a:pt x="6834" y="794"/>
                  <a:pt x="6852" y="759"/>
                  <a:pt x="6852" y="714"/>
                </a:cubicBezTo>
                <a:cubicBezTo>
                  <a:pt x="6852" y="669"/>
                  <a:pt x="6825" y="643"/>
                  <a:pt x="6781" y="643"/>
                </a:cubicBezTo>
                <a:close/>
                <a:moveTo>
                  <a:pt x="7512" y="714"/>
                </a:moveTo>
                <a:cubicBezTo>
                  <a:pt x="7512" y="678"/>
                  <a:pt x="7486" y="652"/>
                  <a:pt x="7441" y="652"/>
                </a:cubicBezTo>
                <a:cubicBezTo>
                  <a:pt x="7396" y="643"/>
                  <a:pt x="7370" y="669"/>
                  <a:pt x="7370" y="714"/>
                </a:cubicBezTo>
                <a:cubicBezTo>
                  <a:pt x="7361" y="768"/>
                  <a:pt x="7387" y="785"/>
                  <a:pt x="7441" y="794"/>
                </a:cubicBezTo>
                <a:cubicBezTo>
                  <a:pt x="7486" y="785"/>
                  <a:pt x="7512" y="768"/>
                  <a:pt x="7512" y="714"/>
                </a:cubicBezTo>
                <a:close/>
                <a:moveTo>
                  <a:pt x="8119" y="652"/>
                </a:moveTo>
                <a:cubicBezTo>
                  <a:pt x="8074" y="661"/>
                  <a:pt x="8056" y="687"/>
                  <a:pt x="8056" y="723"/>
                </a:cubicBezTo>
                <a:cubicBezTo>
                  <a:pt x="8056" y="759"/>
                  <a:pt x="8083" y="785"/>
                  <a:pt x="8119" y="785"/>
                </a:cubicBezTo>
                <a:cubicBezTo>
                  <a:pt x="8164" y="785"/>
                  <a:pt x="8181" y="759"/>
                  <a:pt x="8190" y="714"/>
                </a:cubicBezTo>
                <a:cubicBezTo>
                  <a:pt x="8181" y="678"/>
                  <a:pt x="8155" y="652"/>
                  <a:pt x="8119" y="652"/>
                </a:cubicBezTo>
                <a:close/>
                <a:moveTo>
                  <a:pt x="1464" y="1981"/>
                </a:moveTo>
                <a:cubicBezTo>
                  <a:pt x="1410" y="1981"/>
                  <a:pt x="1384" y="2008"/>
                  <a:pt x="1384" y="2061"/>
                </a:cubicBezTo>
                <a:cubicBezTo>
                  <a:pt x="1384" y="2106"/>
                  <a:pt x="1410" y="2132"/>
                  <a:pt x="1455" y="2141"/>
                </a:cubicBezTo>
                <a:cubicBezTo>
                  <a:pt x="1508" y="2141"/>
                  <a:pt x="1535" y="2115"/>
                  <a:pt x="1535" y="2061"/>
                </a:cubicBezTo>
                <a:cubicBezTo>
                  <a:pt x="1535" y="2017"/>
                  <a:pt x="1508" y="1990"/>
                  <a:pt x="1464" y="1981"/>
                </a:cubicBezTo>
                <a:close/>
                <a:moveTo>
                  <a:pt x="10117" y="1990"/>
                </a:moveTo>
                <a:cubicBezTo>
                  <a:pt x="10073" y="1990"/>
                  <a:pt x="10046" y="2017"/>
                  <a:pt x="10046" y="2061"/>
                </a:cubicBezTo>
                <a:cubicBezTo>
                  <a:pt x="10046" y="2106"/>
                  <a:pt x="10073" y="2132"/>
                  <a:pt x="10126" y="2132"/>
                </a:cubicBezTo>
                <a:cubicBezTo>
                  <a:pt x="10171" y="2132"/>
                  <a:pt x="10198" y="2106"/>
                  <a:pt x="10198" y="2052"/>
                </a:cubicBezTo>
                <a:cubicBezTo>
                  <a:pt x="10189" y="2017"/>
                  <a:pt x="10162" y="1990"/>
                  <a:pt x="10117" y="1990"/>
                </a:cubicBezTo>
                <a:close/>
                <a:moveTo>
                  <a:pt x="10777" y="1999"/>
                </a:moveTo>
                <a:cubicBezTo>
                  <a:pt x="10742" y="1990"/>
                  <a:pt x="10715" y="2017"/>
                  <a:pt x="10715" y="2061"/>
                </a:cubicBezTo>
                <a:cubicBezTo>
                  <a:pt x="10715" y="2097"/>
                  <a:pt x="10733" y="2124"/>
                  <a:pt x="10777" y="2124"/>
                </a:cubicBezTo>
                <a:cubicBezTo>
                  <a:pt x="10813" y="2132"/>
                  <a:pt x="10840" y="2106"/>
                  <a:pt x="10849" y="2061"/>
                </a:cubicBezTo>
                <a:cubicBezTo>
                  <a:pt x="10840" y="2025"/>
                  <a:pt x="10822" y="1999"/>
                  <a:pt x="10777" y="1999"/>
                </a:cubicBezTo>
                <a:close/>
                <a:moveTo>
                  <a:pt x="804" y="1990"/>
                </a:moveTo>
                <a:cubicBezTo>
                  <a:pt x="759" y="1990"/>
                  <a:pt x="732" y="2025"/>
                  <a:pt x="732" y="2070"/>
                </a:cubicBezTo>
                <a:cubicBezTo>
                  <a:pt x="741" y="2115"/>
                  <a:pt x="768" y="2132"/>
                  <a:pt x="813" y="2132"/>
                </a:cubicBezTo>
                <a:cubicBezTo>
                  <a:pt x="848" y="2124"/>
                  <a:pt x="875" y="2097"/>
                  <a:pt x="875" y="2052"/>
                </a:cubicBezTo>
                <a:cubicBezTo>
                  <a:pt x="866" y="2017"/>
                  <a:pt x="848" y="1990"/>
                  <a:pt x="804" y="1990"/>
                </a:cubicBezTo>
                <a:close/>
                <a:moveTo>
                  <a:pt x="9448" y="1312"/>
                </a:moveTo>
                <a:cubicBezTo>
                  <a:pt x="9404" y="1303"/>
                  <a:pt x="9377" y="1330"/>
                  <a:pt x="9368" y="1374"/>
                </a:cubicBezTo>
                <a:cubicBezTo>
                  <a:pt x="9368" y="1419"/>
                  <a:pt x="9395" y="1446"/>
                  <a:pt x="9430" y="1446"/>
                </a:cubicBezTo>
                <a:cubicBezTo>
                  <a:pt x="9475" y="1454"/>
                  <a:pt x="9502" y="1428"/>
                  <a:pt x="9511" y="1383"/>
                </a:cubicBezTo>
                <a:cubicBezTo>
                  <a:pt x="9502" y="1339"/>
                  <a:pt x="9484" y="1312"/>
                  <a:pt x="9448" y="1312"/>
                </a:cubicBezTo>
                <a:close/>
                <a:moveTo>
                  <a:pt x="8779" y="1454"/>
                </a:moveTo>
                <a:cubicBezTo>
                  <a:pt x="8824" y="1454"/>
                  <a:pt x="8850" y="1428"/>
                  <a:pt x="8850" y="1383"/>
                </a:cubicBezTo>
                <a:cubicBezTo>
                  <a:pt x="8850" y="1330"/>
                  <a:pt x="8824" y="1303"/>
                  <a:pt x="8779" y="1303"/>
                </a:cubicBezTo>
                <a:cubicBezTo>
                  <a:pt x="8726" y="1303"/>
                  <a:pt x="8708" y="1339"/>
                  <a:pt x="8708" y="1383"/>
                </a:cubicBezTo>
                <a:cubicBezTo>
                  <a:pt x="8708" y="1428"/>
                  <a:pt x="8734" y="1454"/>
                  <a:pt x="8779" y="1454"/>
                </a:cubicBezTo>
                <a:close/>
                <a:moveTo>
                  <a:pt x="2856" y="1383"/>
                </a:moveTo>
                <a:cubicBezTo>
                  <a:pt x="2856" y="1339"/>
                  <a:pt x="2838" y="1303"/>
                  <a:pt x="2784" y="1303"/>
                </a:cubicBezTo>
                <a:cubicBezTo>
                  <a:pt x="2740" y="1303"/>
                  <a:pt x="2704" y="1330"/>
                  <a:pt x="2704" y="1374"/>
                </a:cubicBezTo>
                <a:cubicBezTo>
                  <a:pt x="2704" y="1419"/>
                  <a:pt x="2722" y="1454"/>
                  <a:pt x="2775" y="1454"/>
                </a:cubicBezTo>
                <a:cubicBezTo>
                  <a:pt x="2820" y="1454"/>
                  <a:pt x="2856" y="1428"/>
                  <a:pt x="2856" y="1383"/>
                </a:cubicBezTo>
                <a:close/>
                <a:moveTo>
                  <a:pt x="2124" y="1312"/>
                </a:moveTo>
                <a:cubicBezTo>
                  <a:pt x="2079" y="1312"/>
                  <a:pt x="2053" y="1330"/>
                  <a:pt x="2053" y="1374"/>
                </a:cubicBezTo>
                <a:cubicBezTo>
                  <a:pt x="2044" y="1419"/>
                  <a:pt x="2070" y="1446"/>
                  <a:pt x="2115" y="1446"/>
                </a:cubicBezTo>
                <a:cubicBezTo>
                  <a:pt x="2160" y="1454"/>
                  <a:pt x="2186" y="1428"/>
                  <a:pt x="2195" y="1374"/>
                </a:cubicBezTo>
                <a:cubicBezTo>
                  <a:pt x="2186" y="1339"/>
                  <a:pt x="2169" y="1312"/>
                  <a:pt x="2124" y="1312"/>
                </a:cubicBezTo>
                <a:close/>
                <a:moveTo>
                  <a:pt x="1464" y="1312"/>
                </a:moveTo>
                <a:cubicBezTo>
                  <a:pt x="1428" y="1312"/>
                  <a:pt x="1401" y="1339"/>
                  <a:pt x="1392" y="1374"/>
                </a:cubicBezTo>
                <a:cubicBezTo>
                  <a:pt x="1392" y="1419"/>
                  <a:pt x="1419" y="1446"/>
                  <a:pt x="1455" y="1446"/>
                </a:cubicBezTo>
                <a:cubicBezTo>
                  <a:pt x="1500" y="1446"/>
                  <a:pt x="1517" y="1419"/>
                  <a:pt x="1526" y="1383"/>
                </a:cubicBezTo>
                <a:cubicBezTo>
                  <a:pt x="1526" y="1339"/>
                  <a:pt x="1508" y="1312"/>
                  <a:pt x="1464" y="1312"/>
                </a:cubicBezTo>
                <a:close/>
                <a:moveTo>
                  <a:pt x="13507" y="6718"/>
                </a:moveTo>
                <a:cubicBezTo>
                  <a:pt x="13507" y="6673"/>
                  <a:pt x="13480" y="6655"/>
                  <a:pt x="13445" y="6647"/>
                </a:cubicBezTo>
                <a:cubicBezTo>
                  <a:pt x="13400" y="6647"/>
                  <a:pt x="13364" y="6673"/>
                  <a:pt x="13364" y="6718"/>
                </a:cubicBezTo>
                <a:cubicBezTo>
                  <a:pt x="13364" y="6762"/>
                  <a:pt x="13391" y="6789"/>
                  <a:pt x="13445" y="6789"/>
                </a:cubicBezTo>
                <a:cubicBezTo>
                  <a:pt x="13480" y="6789"/>
                  <a:pt x="13507" y="6762"/>
                  <a:pt x="13507" y="6718"/>
                </a:cubicBezTo>
                <a:close/>
                <a:moveTo>
                  <a:pt x="13507" y="6049"/>
                </a:moveTo>
                <a:cubicBezTo>
                  <a:pt x="13507" y="6004"/>
                  <a:pt x="13489" y="5969"/>
                  <a:pt x="13445" y="5969"/>
                </a:cubicBezTo>
                <a:cubicBezTo>
                  <a:pt x="13400" y="5969"/>
                  <a:pt x="13373" y="5986"/>
                  <a:pt x="13373" y="6031"/>
                </a:cubicBezTo>
                <a:cubicBezTo>
                  <a:pt x="13364" y="6076"/>
                  <a:pt x="13391" y="6102"/>
                  <a:pt x="13436" y="6111"/>
                </a:cubicBezTo>
                <a:cubicBezTo>
                  <a:pt x="13472" y="6102"/>
                  <a:pt x="13498" y="6084"/>
                  <a:pt x="13507" y="6049"/>
                </a:cubicBezTo>
                <a:close/>
                <a:moveTo>
                  <a:pt x="12098" y="4131"/>
                </a:moveTo>
                <a:cubicBezTo>
                  <a:pt x="12142" y="4131"/>
                  <a:pt x="12169" y="4113"/>
                  <a:pt x="12169" y="4068"/>
                </a:cubicBezTo>
                <a:cubicBezTo>
                  <a:pt x="12169" y="4015"/>
                  <a:pt x="12142" y="3988"/>
                  <a:pt x="12089" y="3988"/>
                </a:cubicBezTo>
                <a:cubicBezTo>
                  <a:pt x="12044" y="3988"/>
                  <a:pt x="12026" y="4015"/>
                  <a:pt x="12026" y="4059"/>
                </a:cubicBezTo>
                <a:cubicBezTo>
                  <a:pt x="12026" y="4104"/>
                  <a:pt x="12044" y="4131"/>
                  <a:pt x="12098" y="4131"/>
                </a:cubicBezTo>
                <a:close/>
                <a:moveTo>
                  <a:pt x="12847" y="4728"/>
                </a:moveTo>
                <a:cubicBezTo>
                  <a:pt x="12856" y="4684"/>
                  <a:pt x="12829" y="4657"/>
                  <a:pt x="12785" y="4648"/>
                </a:cubicBezTo>
                <a:cubicBezTo>
                  <a:pt x="12740" y="4648"/>
                  <a:pt x="12713" y="4675"/>
                  <a:pt x="12713" y="4711"/>
                </a:cubicBezTo>
                <a:cubicBezTo>
                  <a:pt x="12704" y="4755"/>
                  <a:pt x="12731" y="4782"/>
                  <a:pt x="12776" y="4791"/>
                </a:cubicBezTo>
                <a:cubicBezTo>
                  <a:pt x="12811" y="4791"/>
                  <a:pt x="12838" y="4773"/>
                  <a:pt x="12847" y="4728"/>
                </a:cubicBezTo>
                <a:close/>
                <a:moveTo>
                  <a:pt x="4122" y="652"/>
                </a:moveTo>
                <a:cubicBezTo>
                  <a:pt x="4078" y="652"/>
                  <a:pt x="4051" y="669"/>
                  <a:pt x="4051" y="714"/>
                </a:cubicBezTo>
                <a:cubicBezTo>
                  <a:pt x="4042" y="759"/>
                  <a:pt x="4069" y="785"/>
                  <a:pt x="4113" y="794"/>
                </a:cubicBezTo>
                <a:cubicBezTo>
                  <a:pt x="4158" y="794"/>
                  <a:pt x="4185" y="768"/>
                  <a:pt x="4194" y="714"/>
                </a:cubicBezTo>
                <a:cubicBezTo>
                  <a:pt x="4185" y="678"/>
                  <a:pt x="4167" y="652"/>
                  <a:pt x="4122" y="652"/>
                </a:cubicBezTo>
                <a:close/>
                <a:moveTo>
                  <a:pt x="11446" y="3301"/>
                </a:moveTo>
                <a:cubicBezTo>
                  <a:pt x="11393" y="3301"/>
                  <a:pt x="11366" y="3328"/>
                  <a:pt x="11357" y="3381"/>
                </a:cubicBezTo>
                <a:cubicBezTo>
                  <a:pt x="11357" y="3426"/>
                  <a:pt x="11384" y="3453"/>
                  <a:pt x="11429" y="3453"/>
                </a:cubicBezTo>
                <a:cubicBezTo>
                  <a:pt x="11482" y="3462"/>
                  <a:pt x="11509" y="3435"/>
                  <a:pt x="11518" y="3372"/>
                </a:cubicBezTo>
                <a:cubicBezTo>
                  <a:pt x="11509" y="3337"/>
                  <a:pt x="11491" y="3301"/>
                  <a:pt x="11446" y="3301"/>
                </a:cubicBezTo>
                <a:moveTo>
                  <a:pt x="12098" y="3310"/>
                </a:moveTo>
                <a:cubicBezTo>
                  <a:pt x="12053" y="3319"/>
                  <a:pt x="12026" y="3346"/>
                  <a:pt x="12035" y="3381"/>
                </a:cubicBezTo>
                <a:cubicBezTo>
                  <a:pt x="12035" y="3417"/>
                  <a:pt x="12062" y="3444"/>
                  <a:pt x="12098" y="3444"/>
                </a:cubicBezTo>
                <a:cubicBezTo>
                  <a:pt x="12142" y="3444"/>
                  <a:pt x="12160" y="3417"/>
                  <a:pt x="12160" y="3372"/>
                </a:cubicBezTo>
                <a:cubicBezTo>
                  <a:pt x="12151" y="3337"/>
                  <a:pt x="12133" y="3310"/>
                  <a:pt x="12098" y="3310"/>
                </a:cubicBezTo>
                <a:close/>
                <a:moveTo>
                  <a:pt x="3471" y="652"/>
                </a:moveTo>
                <a:cubicBezTo>
                  <a:pt x="3426" y="652"/>
                  <a:pt x="3400" y="669"/>
                  <a:pt x="3391" y="714"/>
                </a:cubicBezTo>
                <a:cubicBezTo>
                  <a:pt x="3391" y="759"/>
                  <a:pt x="3418" y="785"/>
                  <a:pt x="3453" y="785"/>
                </a:cubicBezTo>
                <a:cubicBezTo>
                  <a:pt x="3498" y="794"/>
                  <a:pt x="3525" y="768"/>
                  <a:pt x="3534" y="723"/>
                </a:cubicBezTo>
                <a:cubicBezTo>
                  <a:pt x="3525" y="678"/>
                  <a:pt x="3507" y="652"/>
                  <a:pt x="3471" y="652"/>
                </a:cubicBezTo>
                <a:close/>
                <a:moveTo>
                  <a:pt x="4782" y="643"/>
                </a:moveTo>
                <a:cubicBezTo>
                  <a:pt x="4738" y="643"/>
                  <a:pt x="4711" y="669"/>
                  <a:pt x="4702" y="714"/>
                </a:cubicBezTo>
                <a:cubicBezTo>
                  <a:pt x="4702" y="768"/>
                  <a:pt x="4729" y="794"/>
                  <a:pt x="4782" y="794"/>
                </a:cubicBezTo>
                <a:cubicBezTo>
                  <a:pt x="4827" y="794"/>
                  <a:pt x="4854" y="768"/>
                  <a:pt x="4854" y="723"/>
                </a:cubicBezTo>
                <a:cubicBezTo>
                  <a:pt x="4854" y="678"/>
                  <a:pt x="4827" y="652"/>
                  <a:pt x="4782" y="643"/>
                </a:cubicBezTo>
                <a:close/>
                <a:moveTo>
                  <a:pt x="2784" y="652"/>
                </a:moveTo>
                <a:cubicBezTo>
                  <a:pt x="2740" y="652"/>
                  <a:pt x="2713" y="678"/>
                  <a:pt x="2713" y="714"/>
                </a:cubicBezTo>
                <a:cubicBezTo>
                  <a:pt x="2713" y="759"/>
                  <a:pt x="2740" y="785"/>
                  <a:pt x="2775" y="785"/>
                </a:cubicBezTo>
                <a:cubicBezTo>
                  <a:pt x="2820" y="785"/>
                  <a:pt x="2838" y="759"/>
                  <a:pt x="2847" y="723"/>
                </a:cubicBezTo>
                <a:cubicBezTo>
                  <a:pt x="2847" y="687"/>
                  <a:pt x="2820" y="661"/>
                  <a:pt x="2784" y="652"/>
                </a:cubicBezTo>
                <a:close/>
                <a:moveTo>
                  <a:pt x="12785" y="5308"/>
                </a:moveTo>
                <a:cubicBezTo>
                  <a:pt x="12740" y="5299"/>
                  <a:pt x="12713" y="5317"/>
                  <a:pt x="12704" y="5371"/>
                </a:cubicBezTo>
                <a:cubicBezTo>
                  <a:pt x="12704" y="5415"/>
                  <a:pt x="12722" y="5451"/>
                  <a:pt x="12776" y="5451"/>
                </a:cubicBezTo>
                <a:cubicBezTo>
                  <a:pt x="12820" y="5451"/>
                  <a:pt x="12847" y="5433"/>
                  <a:pt x="12856" y="5380"/>
                </a:cubicBezTo>
                <a:cubicBezTo>
                  <a:pt x="12856" y="5335"/>
                  <a:pt x="12829" y="5308"/>
                  <a:pt x="12785" y="5308"/>
                </a:cubicBezTo>
                <a:close/>
                <a:moveTo>
                  <a:pt x="12695" y="6049"/>
                </a:moveTo>
                <a:cubicBezTo>
                  <a:pt x="12704" y="6093"/>
                  <a:pt x="12731" y="6129"/>
                  <a:pt x="12785" y="6120"/>
                </a:cubicBezTo>
                <a:cubicBezTo>
                  <a:pt x="12838" y="6120"/>
                  <a:pt x="12865" y="6084"/>
                  <a:pt x="12865" y="6031"/>
                </a:cubicBezTo>
                <a:cubicBezTo>
                  <a:pt x="12856" y="5977"/>
                  <a:pt x="12820" y="5951"/>
                  <a:pt x="12776" y="5951"/>
                </a:cubicBezTo>
                <a:cubicBezTo>
                  <a:pt x="12722" y="5960"/>
                  <a:pt x="12686" y="5995"/>
                  <a:pt x="12695" y="6049"/>
                </a:cubicBezTo>
                <a:close/>
                <a:moveTo>
                  <a:pt x="12000" y="6031"/>
                </a:moveTo>
                <a:cubicBezTo>
                  <a:pt x="12000" y="6093"/>
                  <a:pt x="12035" y="6129"/>
                  <a:pt x="12089" y="6129"/>
                </a:cubicBezTo>
                <a:cubicBezTo>
                  <a:pt x="12151" y="6138"/>
                  <a:pt x="12187" y="6102"/>
                  <a:pt x="12187" y="6040"/>
                </a:cubicBezTo>
                <a:cubicBezTo>
                  <a:pt x="12196" y="5986"/>
                  <a:pt x="12160" y="5951"/>
                  <a:pt x="12098" y="5942"/>
                </a:cubicBezTo>
                <a:cubicBezTo>
                  <a:pt x="12044" y="5942"/>
                  <a:pt x="12008" y="5969"/>
                  <a:pt x="12000" y="6031"/>
                </a:cubicBezTo>
                <a:close/>
                <a:moveTo>
                  <a:pt x="3453" y="1294"/>
                </a:moveTo>
                <a:cubicBezTo>
                  <a:pt x="3409" y="1303"/>
                  <a:pt x="3373" y="1330"/>
                  <a:pt x="3382" y="1383"/>
                </a:cubicBezTo>
                <a:cubicBezTo>
                  <a:pt x="3382" y="1437"/>
                  <a:pt x="3418" y="1463"/>
                  <a:pt x="3471" y="1463"/>
                </a:cubicBezTo>
                <a:cubicBezTo>
                  <a:pt x="3516" y="1454"/>
                  <a:pt x="3542" y="1428"/>
                  <a:pt x="3551" y="1374"/>
                </a:cubicBezTo>
                <a:cubicBezTo>
                  <a:pt x="3534" y="1321"/>
                  <a:pt x="3507" y="1285"/>
                  <a:pt x="3453" y="1294"/>
                </a:cubicBezTo>
                <a:close/>
                <a:moveTo>
                  <a:pt x="4212" y="1374"/>
                </a:moveTo>
                <a:cubicBezTo>
                  <a:pt x="4203" y="1330"/>
                  <a:pt x="4176" y="1294"/>
                  <a:pt x="4122" y="1294"/>
                </a:cubicBezTo>
                <a:cubicBezTo>
                  <a:pt x="4069" y="1285"/>
                  <a:pt x="4033" y="1321"/>
                  <a:pt x="4033" y="1374"/>
                </a:cubicBezTo>
                <a:cubicBezTo>
                  <a:pt x="4033" y="1428"/>
                  <a:pt x="4069" y="1463"/>
                  <a:pt x="4122" y="1472"/>
                </a:cubicBezTo>
                <a:cubicBezTo>
                  <a:pt x="4176" y="1463"/>
                  <a:pt x="4212" y="1428"/>
                  <a:pt x="4212" y="1374"/>
                </a:cubicBezTo>
                <a:close/>
                <a:moveTo>
                  <a:pt x="4693" y="1374"/>
                </a:moveTo>
                <a:cubicBezTo>
                  <a:pt x="4684" y="1428"/>
                  <a:pt x="4720" y="1472"/>
                  <a:pt x="4782" y="1472"/>
                </a:cubicBezTo>
                <a:cubicBezTo>
                  <a:pt x="4836" y="1472"/>
                  <a:pt x="4872" y="1437"/>
                  <a:pt x="4872" y="1383"/>
                </a:cubicBezTo>
                <a:cubicBezTo>
                  <a:pt x="4872" y="1330"/>
                  <a:pt x="4836" y="1294"/>
                  <a:pt x="4782" y="1285"/>
                </a:cubicBezTo>
                <a:cubicBezTo>
                  <a:pt x="4729" y="1294"/>
                  <a:pt x="4693" y="1321"/>
                  <a:pt x="4693" y="1374"/>
                </a:cubicBezTo>
                <a:close/>
                <a:moveTo>
                  <a:pt x="28" y="4033"/>
                </a:moveTo>
                <a:cubicBezTo>
                  <a:pt x="28" y="4095"/>
                  <a:pt x="63" y="4131"/>
                  <a:pt x="126" y="4131"/>
                </a:cubicBezTo>
                <a:cubicBezTo>
                  <a:pt x="179" y="4131"/>
                  <a:pt x="215" y="4095"/>
                  <a:pt x="215" y="4042"/>
                </a:cubicBezTo>
                <a:cubicBezTo>
                  <a:pt x="215" y="3979"/>
                  <a:pt x="179" y="3952"/>
                  <a:pt x="108" y="3943"/>
                </a:cubicBezTo>
                <a:cubicBezTo>
                  <a:pt x="63" y="3952"/>
                  <a:pt x="28" y="3979"/>
                  <a:pt x="28" y="4033"/>
                </a:cubicBezTo>
                <a:close/>
                <a:moveTo>
                  <a:pt x="5371" y="1374"/>
                </a:moveTo>
                <a:cubicBezTo>
                  <a:pt x="5362" y="1428"/>
                  <a:pt x="5398" y="1472"/>
                  <a:pt x="5460" y="1472"/>
                </a:cubicBezTo>
                <a:cubicBezTo>
                  <a:pt x="5514" y="1472"/>
                  <a:pt x="5550" y="1437"/>
                  <a:pt x="5550" y="1383"/>
                </a:cubicBezTo>
                <a:cubicBezTo>
                  <a:pt x="5559" y="1330"/>
                  <a:pt x="5523" y="1294"/>
                  <a:pt x="5460" y="1285"/>
                </a:cubicBezTo>
                <a:cubicBezTo>
                  <a:pt x="5416" y="1294"/>
                  <a:pt x="5371" y="1312"/>
                  <a:pt x="5371" y="1374"/>
                </a:cubicBezTo>
                <a:close/>
                <a:moveTo>
                  <a:pt x="6121" y="1285"/>
                </a:moveTo>
                <a:cubicBezTo>
                  <a:pt x="6067" y="1285"/>
                  <a:pt x="6031" y="1321"/>
                  <a:pt x="6031" y="1374"/>
                </a:cubicBezTo>
                <a:cubicBezTo>
                  <a:pt x="6031" y="1428"/>
                  <a:pt x="6067" y="1472"/>
                  <a:pt x="6121" y="1472"/>
                </a:cubicBezTo>
                <a:cubicBezTo>
                  <a:pt x="6174" y="1472"/>
                  <a:pt x="6201" y="1428"/>
                  <a:pt x="6210" y="1383"/>
                </a:cubicBezTo>
                <a:cubicBezTo>
                  <a:pt x="6210" y="1330"/>
                  <a:pt x="6174" y="1294"/>
                  <a:pt x="6121" y="1285"/>
                </a:cubicBezTo>
                <a:close/>
                <a:moveTo>
                  <a:pt x="6692" y="1374"/>
                </a:moveTo>
                <a:cubicBezTo>
                  <a:pt x="6692" y="1428"/>
                  <a:pt x="6718" y="1463"/>
                  <a:pt x="6772" y="1472"/>
                </a:cubicBezTo>
                <a:cubicBezTo>
                  <a:pt x="6834" y="1472"/>
                  <a:pt x="6870" y="1437"/>
                  <a:pt x="6870" y="1374"/>
                </a:cubicBezTo>
                <a:cubicBezTo>
                  <a:pt x="6870" y="1321"/>
                  <a:pt x="6834" y="1294"/>
                  <a:pt x="6781" y="1285"/>
                </a:cubicBezTo>
                <a:cubicBezTo>
                  <a:pt x="6727" y="1294"/>
                  <a:pt x="6692" y="1321"/>
                  <a:pt x="6692" y="1374"/>
                </a:cubicBezTo>
                <a:close/>
                <a:moveTo>
                  <a:pt x="7530" y="1383"/>
                </a:moveTo>
                <a:cubicBezTo>
                  <a:pt x="7530" y="1330"/>
                  <a:pt x="7494" y="1294"/>
                  <a:pt x="7450" y="1294"/>
                </a:cubicBezTo>
                <a:cubicBezTo>
                  <a:pt x="7396" y="1285"/>
                  <a:pt x="7352" y="1321"/>
                  <a:pt x="7352" y="1374"/>
                </a:cubicBezTo>
                <a:cubicBezTo>
                  <a:pt x="7343" y="1428"/>
                  <a:pt x="7378" y="1454"/>
                  <a:pt x="7441" y="1472"/>
                </a:cubicBezTo>
                <a:cubicBezTo>
                  <a:pt x="7486" y="1463"/>
                  <a:pt x="7521" y="1437"/>
                  <a:pt x="7530" y="1383"/>
                </a:cubicBezTo>
                <a:close/>
                <a:moveTo>
                  <a:pt x="206" y="3390"/>
                </a:moveTo>
                <a:cubicBezTo>
                  <a:pt x="206" y="3337"/>
                  <a:pt x="179" y="3301"/>
                  <a:pt x="126" y="3292"/>
                </a:cubicBezTo>
                <a:cubicBezTo>
                  <a:pt x="72" y="3292"/>
                  <a:pt x="45" y="3328"/>
                  <a:pt x="36" y="3372"/>
                </a:cubicBezTo>
                <a:cubicBezTo>
                  <a:pt x="28" y="3426"/>
                  <a:pt x="63" y="3453"/>
                  <a:pt x="117" y="3462"/>
                </a:cubicBezTo>
                <a:cubicBezTo>
                  <a:pt x="170" y="3462"/>
                  <a:pt x="197" y="3435"/>
                  <a:pt x="206" y="3390"/>
                </a:cubicBezTo>
                <a:close/>
                <a:moveTo>
                  <a:pt x="714" y="3372"/>
                </a:moveTo>
                <a:cubicBezTo>
                  <a:pt x="706" y="3435"/>
                  <a:pt x="741" y="3471"/>
                  <a:pt x="804" y="3471"/>
                </a:cubicBezTo>
                <a:cubicBezTo>
                  <a:pt x="857" y="3471"/>
                  <a:pt x="893" y="3435"/>
                  <a:pt x="893" y="3381"/>
                </a:cubicBezTo>
                <a:cubicBezTo>
                  <a:pt x="902" y="3319"/>
                  <a:pt x="857" y="3292"/>
                  <a:pt x="795" y="3283"/>
                </a:cubicBezTo>
                <a:cubicBezTo>
                  <a:pt x="750" y="3292"/>
                  <a:pt x="714" y="3319"/>
                  <a:pt x="714" y="3372"/>
                </a:cubicBezTo>
                <a:close/>
                <a:moveTo>
                  <a:pt x="10215" y="3381"/>
                </a:moveTo>
                <a:cubicBezTo>
                  <a:pt x="10215" y="3328"/>
                  <a:pt x="10189" y="3283"/>
                  <a:pt x="10126" y="3283"/>
                </a:cubicBezTo>
                <a:cubicBezTo>
                  <a:pt x="10064" y="3274"/>
                  <a:pt x="10028" y="3310"/>
                  <a:pt x="10028" y="3381"/>
                </a:cubicBezTo>
                <a:cubicBezTo>
                  <a:pt x="10028" y="3435"/>
                  <a:pt x="10064" y="3471"/>
                  <a:pt x="10117" y="3480"/>
                </a:cubicBezTo>
                <a:cubicBezTo>
                  <a:pt x="10180" y="3471"/>
                  <a:pt x="10215" y="3444"/>
                  <a:pt x="10215" y="3381"/>
                </a:cubicBezTo>
                <a:close/>
                <a:moveTo>
                  <a:pt x="10867" y="3381"/>
                </a:moveTo>
                <a:cubicBezTo>
                  <a:pt x="10876" y="3328"/>
                  <a:pt x="10840" y="3292"/>
                  <a:pt x="10786" y="3292"/>
                </a:cubicBezTo>
                <a:cubicBezTo>
                  <a:pt x="10724" y="3283"/>
                  <a:pt x="10688" y="3319"/>
                  <a:pt x="10688" y="3381"/>
                </a:cubicBezTo>
                <a:cubicBezTo>
                  <a:pt x="10688" y="3435"/>
                  <a:pt x="10724" y="3462"/>
                  <a:pt x="10777" y="3471"/>
                </a:cubicBezTo>
                <a:cubicBezTo>
                  <a:pt x="10831" y="3462"/>
                  <a:pt x="10867" y="3435"/>
                  <a:pt x="10867" y="3381"/>
                </a:cubicBezTo>
                <a:close/>
                <a:moveTo>
                  <a:pt x="884" y="2721"/>
                </a:moveTo>
                <a:cubicBezTo>
                  <a:pt x="884" y="2668"/>
                  <a:pt x="848" y="2632"/>
                  <a:pt x="795" y="2632"/>
                </a:cubicBezTo>
                <a:cubicBezTo>
                  <a:pt x="741" y="2641"/>
                  <a:pt x="714" y="2677"/>
                  <a:pt x="723" y="2730"/>
                </a:cubicBezTo>
                <a:cubicBezTo>
                  <a:pt x="723" y="2775"/>
                  <a:pt x="759" y="2802"/>
                  <a:pt x="804" y="2802"/>
                </a:cubicBezTo>
                <a:cubicBezTo>
                  <a:pt x="857" y="2793"/>
                  <a:pt x="884" y="2766"/>
                  <a:pt x="884" y="2721"/>
                </a:cubicBezTo>
                <a:close/>
                <a:moveTo>
                  <a:pt x="12008" y="5380"/>
                </a:moveTo>
                <a:cubicBezTo>
                  <a:pt x="12008" y="5433"/>
                  <a:pt x="12044" y="5469"/>
                  <a:pt x="12089" y="5469"/>
                </a:cubicBezTo>
                <a:cubicBezTo>
                  <a:pt x="12151" y="5469"/>
                  <a:pt x="12187" y="5433"/>
                  <a:pt x="12187" y="5371"/>
                </a:cubicBezTo>
                <a:cubicBezTo>
                  <a:pt x="12187" y="5317"/>
                  <a:pt x="12151" y="5291"/>
                  <a:pt x="12098" y="5291"/>
                </a:cubicBezTo>
                <a:cubicBezTo>
                  <a:pt x="12044" y="5299"/>
                  <a:pt x="12008" y="5326"/>
                  <a:pt x="12008" y="5380"/>
                </a:cubicBezTo>
                <a:close/>
                <a:moveTo>
                  <a:pt x="28" y="4720"/>
                </a:moveTo>
                <a:cubicBezTo>
                  <a:pt x="28" y="4773"/>
                  <a:pt x="54" y="4809"/>
                  <a:pt x="117" y="4818"/>
                </a:cubicBezTo>
                <a:cubicBezTo>
                  <a:pt x="179" y="4818"/>
                  <a:pt x="215" y="4782"/>
                  <a:pt x="215" y="4720"/>
                </a:cubicBezTo>
                <a:cubicBezTo>
                  <a:pt x="215" y="4657"/>
                  <a:pt x="179" y="4630"/>
                  <a:pt x="117" y="4621"/>
                </a:cubicBezTo>
                <a:cubicBezTo>
                  <a:pt x="63" y="4630"/>
                  <a:pt x="28" y="4657"/>
                  <a:pt x="28" y="4720"/>
                </a:cubicBezTo>
                <a:close/>
                <a:moveTo>
                  <a:pt x="11339" y="4720"/>
                </a:moveTo>
                <a:cubicBezTo>
                  <a:pt x="11339" y="4773"/>
                  <a:pt x="11375" y="4809"/>
                  <a:pt x="11438" y="4818"/>
                </a:cubicBezTo>
                <a:cubicBezTo>
                  <a:pt x="11491" y="4818"/>
                  <a:pt x="11527" y="4782"/>
                  <a:pt x="11536" y="4720"/>
                </a:cubicBezTo>
                <a:cubicBezTo>
                  <a:pt x="11536" y="4666"/>
                  <a:pt x="11500" y="4630"/>
                  <a:pt x="11438" y="4621"/>
                </a:cubicBezTo>
                <a:cubicBezTo>
                  <a:pt x="11384" y="4630"/>
                  <a:pt x="11348" y="4657"/>
                  <a:pt x="11339" y="4720"/>
                </a:cubicBezTo>
                <a:close/>
                <a:moveTo>
                  <a:pt x="12107" y="4639"/>
                </a:moveTo>
                <a:cubicBezTo>
                  <a:pt x="12053" y="4630"/>
                  <a:pt x="12017" y="4666"/>
                  <a:pt x="12008" y="4720"/>
                </a:cubicBezTo>
                <a:cubicBezTo>
                  <a:pt x="12008" y="4764"/>
                  <a:pt x="12044" y="4800"/>
                  <a:pt x="12089" y="4800"/>
                </a:cubicBezTo>
                <a:cubicBezTo>
                  <a:pt x="12142" y="4809"/>
                  <a:pt x="12178" y="4773"/>
                  <a:pt x="12187" y="4720"/>
                </a:cubicBezTo>
                <a:cubicBezTo>
                  <a:pt x="12178" y="4675"/>
                  <a:pt x="12151" y="4639"/>
                  <a:pt x="12107" y="4639"/>
                </a:cubicBezTo>
                <a:close/>
                <a:moveTo>
                  <a:pt x="2035" y="2061"/>
                </a:moveTo>
                <a:cubicBezTo>
                  <a:pt x="2035" y="2115"/>
                  <a:pt x="2062" y="2141"/>
                  <a:pt x="2115" y="2150"/>
                </a:cubicBezTo>
                <a:cubicBezTo>
                  <a:pt x="2169" y="2150"/>
                  <a:pt x="2204" y="2115"/>
                  <a:pt x="2204" y="2070"/>
                </a:cubicBezTo>
                <a:cubicBezTo>
                  <a:pt x="2213" y="2008"/>
                  <a:pt x="2178" y="1981"/>
                  <a:pt x="2124" y="1972"/>
                </a:cubicBezTo>
                <a:cubicBezTo>
                  <a:pt x="2070" y="1981"/>
                  <a:pt x="2035" y="2008"/>
                  <a:pt x="2035" y="2061"/>
                </a:cubicBezTo>
                <a:close/>
                <a:moveTo>
                  <a:pt x="2873" y="2061"/>
                </a:moveTo>
                <a:cubicBezTo>
                  <a:pt x="2873" y="2008"/>
                  <a:pt x="2838" y="1972"/>
                  <a:pt x="2775" y="1972"/>
                </a:cubicBezTo>
                <a:cubicBezTo>
                  <a:pt x="2722" y="1972"/>
                  <a:pt x="2686" y="1999"/>
                  <a:pt x="2686" y="2061"/>
                </a:cubicBezTo>
                <a:cubicBezTo>
                  <a:pt x="2686" y="2115"/>
                  <a:pt x="2722" y="2150"/>
                  <a:pt x="2784" y="2159"/>
                </a:cubicBezTo>
                <a:cubicBezTo>
                  <a:pt x="2838" y="2150"/>
                  <a:pt x="2873" y="2124"/>
                  <a:pt x="2873" y="2061"/>
                </a:cubicBezTo>
                <a:close/>
                <a:moveTo>
                  <a:pt x="3462" y="1963"/>
                </a:moveTo>
                <a:cubicBezTo>
                  <a:pt x="3409" y="1963"/>
                  <a:pt x="3364" y="1999"/>
                  <a:pt x="3364" y="2052"/>
                </a:cubicBezTo>
                <a:cubicBezTo>
                  <a:pt x="3364" y="2124"/>
                  <a:pt x="3400" y="2159"/>
                  <a:pt x="3462" y="2159"/>
                </a:cubicBezTo>
                <a:cubicBezTo>
                  <a:pt x="3525" y="2159"/>
                  <a:pt x="3551" y="2115"/>
                  <a:pt x="3560" y="2061"/>
                </a:cubicBezTo>
                <a:cubicBezTo>
                  <a:pt x="3551" y="1999"/>
                  <a:pt x="3525" y="1963"/>
                  <a:pt x="3462" y="1963"/>
                </a:cubicBezTo>
                <a:close/>
                <a:moveTo>
                  <a:pt x="8030" y="2061"/>
                </a:moveTo>
                <a:cubicBezTo>
                  <a:pt x="8030" y="2124"/>
                  <a:pt x="8056" y="2150"/>
                  <a:pt x="8119" y="2159"/>
                </a:cubicBezTo>
                <a:cubicBezTo>
                  <a:pt x="8181" y="2159"/>
                  <a:pt x="8217" y="2124"/>
                  <a:pt x="8217" y="2061"/>
                </a:cubicBezTo>
                <a:cubicBezTo>
                  <a:pt x="8217" y="1999"/>
                  <a:pt x="8181" y="1972"/>
                  <a:pt x="8119" y="1963"/>
                </a:cubicBezTo>
                <a:cubicBezTo>
                  <a:pt x="8065" y="1972"/>
                  <a:pt x="8030" y="1999"/>
                  <a:pt x="8030" y="2061"/>
                </a:cubicBezTo>
                <a:moveTo>
                  <a:pt x="8779" y="1972"/>
                </a:moveTo>
                <a:cubicBezTo>
                  <a:pt x="8726" y="1972"/>
                  <a:pt x="8690" y="2008"/>
                  <a:pt x="8690" y="2061"/>
                </a:cubicBezTo>
                <a:cubicBezTo>
                  <a:pt x="8690" y="2115"/>
                  <a:pt x="8726" y="2150"/>
                  <a:pt x="8788" y="2150"/>
                </a:cubicBezTo>
                <a:cubicBezTo>
                  <a:pt x="8842" y="2150"/>
                  <a:pt x="8868" y="2115"/>
                  <a:pt x="8868" y="2061"/>
                </a:cubicBezTo>
                <a:cubicBezTo>
                  <a:pt x="8859" y="2008"/>
                  <a:pt x="8833" y="1972"/>
                  <a:pt x="8779" y="1972"/>
                </a:cubicBezTo>
                <a:close/>
                <a:moveTo>
                  <a:pt x="9430" y="1981"/>
                </a:moveTo>
                <a:cubicBezTo>
                  <a:pt x="9386" y="1981"/>
                  <a:pt x="9350" y="2017"/>
                  <a:pt x="9350" y="2061"/>
                </a:cubicBezTo>
                <a:cubicBezTo>
                  <a:pt x="9359" y="2115"/>
                  <a:pt x="9395" y="2150"/>
                  <a:pt x="9448" y="2141"/>
                </a:cubicBezTo>
                <a:cubicBezTo>
                  <a:pt x="9493" y="2141"/>
                  <a:pt x="9520" y="2106"/>
                  <a:pt x="9520" y="2052"/>
                </a:cubicBezTo>
                <a:cubicBezTo>
                  <a:pt x="9511" y="2008"/>
                  <a:pt x="9484" y="1972"/>
                  <a:pt x="9430" y="1981"/>
                </a:cubicBezTo>
                <a:close/>
                <a:moveTo>
                  <a:pt x="8128" y="1294"/>
                </a:moveTo>
                <a:cubicBezTo>
                  <a:pt x="8074" y="1285"/>
                  <a:pt x="8039" y="1321"/>
                  <a:pt x="8039" y="1374"/>
                </a:cubicBezTo>
                <a:cubicBezTo>
                  <a:pt x="8030" y="1428"/>
                  <a:pt x="8065" y="1454"/>
                  <a:pt x="8110" y="1463"/>
                </a:cubicBezTo>
                <a:cubicBezTo>
                  <a:pt x="8164" y="1472"/>
                  <a:pt x="8199" y="1437"/>
                  <a:pt x="8208" y="1383"/>
                </a:cubicBezTo>
                <a:cubicBezTo>
                  <a:pt x="8199" y="1330"/>
                  <a:pt x="8172" y="1303"/>
                  <a:pt x="8128" y="1294"/>
                </a:cubicBezTo>
                <a:close/>
                <a:moveTo>
                  <a:pt x="10679" y="4050"/>
                </a:moveTo>
                <a:cubicBezTo>
                  <a:pt x="10679" y="4113"/>
                  <a:pt x="10706" y="4149"/>
                  <a:pt x="10768" y="4158"/>
                </a:cubicBezTo>
                <a:cubicBezTo>
                  <a:pt x="10831" y="4158"/>
                  <a:pt x="10876" y="4131"/>
                  <a:pt x="10876" y="4059"/>
                </a:cubicBezTo>
                <a:cubicBezTo>
                  <a:pt x="10876" y="4006"/>
                  <a:pt x="10840" y="3970"/>
                  <a:pt x="10786" y="3961"/>
                </a:cubicBezTo>
                <a:cubicBezTo>
                  <a:pt x="10724" y="3970"/>
                  <a:pt x="10688" y="3997"/>
                  <a:pt x="10679" y="4050"/>
                </a:cubicBezTo>
                <a:close/>
                <a:moveTo>
                  <a:pt x="11446" y="3970"/>
                </a:moveTo>
                <a:cubicBezTo>
                  <a:pt x="11393" y="3970"/>
                  <a:pt x="11348" y="3997"/>
                  <a:pt x="11348" y="4050"/>
                </a:cubicBezTo>
                <a:cubicBezTo>
                  <a:pt x="11339" y="4113"/>
                  <a:pt x="11375" y="4149"/>
                  <a:pt x="11438" y="4149"/>
                </a:cubicBezTo>
                <a:cubicBezTo>
                  <a:pt x="11491" y="4149"/>
                  <a:pt x="11518" y="4113"/>
                  <a:pt x="11527" y="4059"/>
                </a:cubicBezTo>
                <a:cubicBezTo>
                  <a:pt x="11527" y="4015"/>
                  <a:pt x="11500" y="3970"/>
                  <a:pt x="11446" y="3970"/>
                </a:cubicBezTo>
                <a:close/>
                <a:moveTo>
                  <a:pt x="10117" y="2632"/>
                </a:moveTo>
                <a:cubicBezTo>
                  <a:pt x="10064" y="2632"/>
                  <a:pt x="10037" y="2668"/>
                  <a:pt x="10028" y="2712"/>
                </a:cubicBezTo>
                <a:cubicBezTo>
                  <a:pt x="10028" y="2775"/>
                  <a:pt x="10064" y="2810"/>
                  <a:pt x="10117" y="2810"/>
                </a:cubicBezTo>
                <a:cubicBezTo>
                  <a:pt x="10171" y="2810"/>
                  <a:pt x="10206" y="2775"/>
                  <a:pt x="10206" y="2721"/>
                </a:cubicBezTo>
                <a:cubicBezTo>
                  <a:pt x="10198" y="2668"/>
                  <a:pt x="10171" y="2632"/>
                  <a:pt x="10117" y="2632"/>
                </a:cubicBezTo>
                <a:close/>
                <a:moveTo>
                  <a:pt x="9439" y="2623"/>
                </a:moveTo>
                <a:cubicBezTo>
                  <a:pt x="9377" y="2623"/>
                  <a:pt x="9341" y="2659"/>
                  <a:pt x="9341" y="2721"/>
                </a:cubicBezTo>
                <a:cubicBezTo>
                  <a:pt x="9341" y="2784"/>
                  <a:pt x="9377" y="2810"/>
                  <a:pt x="9439" y="2810"/>
                </a:cubicBezTo>
                <a:cubicBezTo>
                  <a:pt x="9502" y="2810"/>
                  <a:pt x="9528" y="2775"/>
                  <a:pt x="9537" y="2721"/>
                </a:cubicBezTo>
                <a:cubicBezTo>
                  <a:pt x="9528" y="2659"/>
                  <a:pt x="9493" y="2623"/>
                  <a:pt x="9439" y="2623"/>
                </a:cubicBezTo>
                <a:close/>
                <a:moveTo>
                  <a:pt x="2026" y="2712"/>
                </a:moveTo>
                <a:cubicBezTo>
                  <a:pt x="2017" y="2775"/>
                  <a:pt x="2053" y="2810"/>
                  <a:pt x="2115" y="2819"/>
                </a:cubicBezTo>
                <a:cubicBezTo>
                  <a:pt x="2178" y="2819"/>
                  <a:pt x="2213" y="2784"/>
                  <a:pt x="2213" y="2721"/>
                </a:cubicBezTo>
                <a:cubicBezTo>
                  <a:pt x="2222" y="2659"/>
                  <a:pt x="2186" y="2632"/>
                  <a:pt x="2124" y="2623"/>
                </a:cubicBezTo>
                <a:cubicBezTo>
                  <a:pt x="2062" y="2623"/>
                  <a:pt x="2026" y="2650"/>
                  <a:pt x="2026" y="2712"/>
                </a:cubicBezTo>
                <a:close/>
                <a:moveTo>
                  <a:pt x="1473" y="2632"/>
                </a:moveTo>
                <a:cubicBezTo>
                  <a:pt x="1419" y="2623"/>
                  <a:pt x="1375" y="2659"/>
                  <a:pt x="1375" y="2712"/>
                </a:cubicBezTo>
                <a:cubicBezTo>
                  <a:pt x="1366" y="2766"/>
                  <a:pt x="1401" y="2810"/>
                  <a:pt x="1464" y="2810"/>
                </a:cubicBezTo>
                <a:cubicBezTo>
                  <a:pt x="1517" y="2810"/>
                  <a:pt x="1544" y="2775"/>
                  <a:pt x="1553" y="2721"/>
                </a:cubicBezTo>
                <a:cubicBezTo>
                  <a:pt x="1553" y="2677"/>
                  <a:pt x="1526" y="2632"/>
                  <a:pt x="1473" y="2632"/>
                </a:cubicBezTo>
                <a:close/>
                <a:moveTo>
                  <a:pt x="12695" y="6718"/>
                </a:moveTo>
                <a:cubicBezTo>
                  <a:pt x="12695" y="6771"/>
                  <a:pt x="12722" y="6807"/>
                  <a:pt x="12776" y="6807"/>
                </a:cubicBezTo>
                <a:cubicBezTo>
                  <a:pt x="12829" y="6807"/>
                  <a:pt x="12865" y="6780"/>
                  <a:pt x="12865" y="6727"/>
                </a:cubicBezTo>
                <a:cubicBezTo>
                  <a:pt x="12865" y="6664"/>
                  <a:pt x="12829" y="6638"/>
                  <a:pt x="12776" y="6629"/>
                </a:cubicBezTo>
                <a:cubicBezTo>
                  <a:pt x="12722" y="6638"/>
                  <a:pt x="12686" y="6664"/>
                  <a:pt x="12695" y="6718"/>
                </a:cubicBezTo>
                <a:moveTo>
                  <a:pt x="4881" y="2061"/>
                </a:moveTo>
                <a:cubicBezTo>
                  <a:pt x="4881" y="1990"/>
                  <a:pt x="4836" y="1954"/>
                  <a:pt x="4774" y="1954"/>
                </a:cubicBezTo>
                <a:cubicBezTo>
                  <a:pt x="4711" y="1963"/>
                  <a:pt x="4675" y="1999"/>
                  <a:pt x="4675" y="2061"/>
                </a:cubicBezTo>
                <a:cubicBezTo>
                  <a:pt x="4675" y="2132"/>
                  <a:pt x="4720" y="2159"/>
                  <a:pt x="4782" y="2168"/>
                </a:cubicBezTo>
                <a:cubicBezTo>
                  <a:pt x="4845" y="2159"/>
                  <a:pt x="4881" y="2124"/>
                  <a:pt x="4881" y="2061"/>
                </a:cubicBezTo>
                <a:close/>
                <a:moveTo>
                  <a:pt x="2677" y="2721"/>
                </a:moveTo>
                <a:cubicBezTo>
                  <a:pt x="2677" y="2784"/>
                  <a:pt x="2722" y="2828"/>
                  <a:pt x="2784" y="2819"/>
                </a:cubicBezTo>
                <a:cubicBezTo>
                  <a:pt x="2847" y="2819"/>
                  <a:pt x="2882" y="2784"/>
                  <a:pt x="2882" y="2712"/>
                </a:cubicBezTo>
                <a:cubicBezTo>
                  <a:pt x="2882" y="2650"/>
                  <a:pt x="2838" y="2623"/>
                  <a:pt x="2775" y="2614"/>
                </a:cubicBezTo>
                <a:cubicBezTo>
                  <a:pt x="2713" y="2623"/>
                  <a:pt x="2677" y="2659"/>
                  <a:pt x="2677" y="2721"/>
                </a:cubicBezTo>
                <a:close/>
                <a:moveTo>
                  <a:pt x="8681" y="2721"/>
                </a:moveTo>
                <a:cubicBezTo>
                  <a:pt x="8681" y="2793"/>
                  <a:pt x="8726" y="2819"/>
                  <a:pt x="8788" y="2819"/>
                </a:cubicBezTo>
                <a:cubicBezTo>
                  <a:pt x="8842" y="2819"/>
                  <a:pt x="8877" y="2775"/>
                  <a:pt x="8877" y="2721"/>
                </a:cubicBezTo>
                <a:cubicBezTo>
                  <a:pt x="8877" y="2659"/>
                  <a:pt x="8842" y="2623"/>
                  <a:pt x="8779" y="2614"/>
                </a:cubicBezTo>
                <a:cubicBezTo>
                  <a:pt x="8717" y="2623"/>
                  <a:pt x="8672" y="2659"/>
                  <a:pt x="8681" y="2721"/>
                </a:cubicBezTo>
                <a:close/>
                <a:moveTo>
                  <a:pt x="706" y="4042"/>
                </a:moveTo>
                <a:cubicBezTo>
                  <a:pt x="706" y="4095"/>
                  <a:pt x="732" y="4131"/>
                  <a:pt x="795" y="4140"/>
                </a:cubicBezTo>
                <a:cubicBezTo>
                  <a:pt x="857" y="4140"/>
                  <a:pt x="902" y="4104"/>
                  <a:pt x="902" y="4042"/>
                </a:cubicBezTo>
                <a:cubicBezTo>
                  <a:pt x="902" y="3979"/>
                  <a:pt x="866" y="3943"/>
                  <a:pt x="804" y="3935"/>
                </a:cubicBezTo>
                <a:cubicBezTo>
                  <a:pt x="741" y="3943"/>
                  <a:pt x="706" y="3970"/>
                  <a:pt x="706" y="4042"/>
                </a:cubicBezTo>
                <a:close/>
                <a:moveTo>
                  <a:pt x="1366" y="3381"/>
                </a:moveTo>
                <a:cubicBezTo>
                  <a:pt x="1366" y="3435"/>
                  <a:pt x="1392" y="3471"/>
                  <a:pt x="1455" y="3480"/>
                </a:cubicBezTo>
                <a:cubicBezTo>
                  <a:pt x="1517" y="3480"/>
                  <a:pt x="1562" y="3453"/>
                  <a:pt x="1562" y="3381"/>
                </a:cubicBezTo>
                <a:cubicBezTo>
                  <a:pt x="1562" y="3319"/>
                  <a:pt x="1526" y="3283"/>
                  <a:pt x="1464" y="3274"/>
                </a:cubicBezTo>
                <a:cubicBezTo>
                  <a:pt x="1401" y="3283"/>
                  <a:pt x="1366" y="3310"/>
                  <a:pt x="1366" y="3381"/>
                </a:cubicBezTo>
                <a:close/>
                <a:moveTo>
                  <a:pt x="11339" y="5380"/>
                </a:moveTo>
                <a:cubicBezTo>
                  <a:pt x="11339" y="5451"/>
                  <a:pt x="11384" y="5478"/>
                  <a:pt x="11446" y="5478"/>
                </a:cubicBezTo>
                <a:cubicBezTo>
                  <a:pt x="11500" y="5478"/>
                  <a:pt x="11536" y="5442"/>
                  <a:pt x="11536" y="5380"/>
                </a:cubicBezTo>
                <a:cubicBezTo>
                  <a:pt x="11536" y="5317"/>
                  <a:pt x="11500" y="5282"/>
                  <a:pt x="11438" y="5273"/>
                </a:cubicBezTo>
                <a:cubicBezTo>
                  <a:pt x="11375" y="5282"/>
                  <a:pt x="11330" y="5317"/>
                  <a:pt x="11339" y="5380"/>
                </a:cubicBezTo>
                <a:close/>
                <a:moveTo>
                  <a:pt x="4113" y="1963"/>
                </a:moveTo>
                <a:cubicBezTo>
                  <a:pt x="4051" y="1963"/>
                  <a:pt x="4024" y="1999"/>
                  <a:pt x="4024" y="2061"/>
                </a:cubicBezTo>
                <a:cubicBezTo>
                  <a:pt x="4024" y="2124"/>
                  <a:pt x="4060" y="2159"/>
                  <a:pt x="4122" y="2159"/>
                </a:cubicBezTo>
                <a:cubicBezTo>
                  <a:pt x="4185" y="2159"/>
                  <a:pt x="4220" y="2124"/>
                  <a:pt x="4220" y="2052"/>
                </a:cubicBezTo>
                <a:cubicBezTo>
                  <a:pt x="4212" y="1990"/>
                  <a:pt x="4176" y="1954"/>
                  <a:pt x="4113" y="1963"/>
                </a:cubicBezTo>
                <a:close/>
                <a:moveTo>
                  <a:pt x="10786" y="4613"/>
                </a:moveTo>
                <a:cubicBezTo>
                  <a:pt x="10715" y="4613"/>
                  <a:pt x="10670" y="4648"/>
                  <a:pt x="10670" y="4720"/>
                </a:cubicBezTo>
                <a:cubicBezTo>
                  <a:pt x="10670" y="4782"/>
                  <a:pt x="10715" y="4827"/>
                  <a:pt x="10768" y="4827"/>
                </a:cubicBezTo>
                <a:cubicBezTo>
                  <a:pt x="10840" y="4827"/>
                  <a:pt x="10876" y="4791"/>
                  <a:pt x="10884" y="4720"/>
                </a:cubicBezTo>
                <a:cubicBezTo>
                  <a:pt x="10884" y="4657"/>
                  <a:pt x="10849" y="4613"/>
                  <a:pt x="10786" y="4613"/>
                </a:cubicBezTo>
                <a:close/>
                <a:moveTo>
                  <a:pt x="9439" y="3274"/>
                </a:moveTo>
                <a:cubicBezTo>
                  <a:pt x="9377" y="3265"/>
                  <a:pt x="9332" y="3310"/>
                  <a:pt x="9332" y="3381"/>
                </a:cubicBezTo>
                <a:cubicBezTo>
                  <a:pt x="9332" y="3444"/>
                  <a:pt x="9368" y="3480"/>
                  <a:pt x="9430" y="3488"/>
                </a:cubicBezTo>
                <a:cubicBezTo>
                  <a:pt x="9502" y="3488"/>
                  <a:pt x="9537" y="3444"/>
                  <a:pt x="9546" y="3381"/>
                </a:cubicBezTo>
                <a:cubicBezTo>
                  <a:pt x="9537" y="3319"/>
                  <a:pt x="9502" y="3274"/>
                  <a:pt x="9439" y="3274"/>
                </a:cubicBezTo>
                <a:close/>
                <a:moveTo>
                  <a:pt x="3355" y="2730"/>
                </a:moveTo>
                <a:cubicBezTo>
                  <a:pt x="3355" y="2793"/>
                  <a:pt x="3400" y="2828"/>
                  <a:pt x="3462" y="2828"/>
                </a:cubicBezTo>
                <a:cubicBezTo>
                  <a:pt x="3525" y="2828"/>
                  <a:pt x="3569" y="2784"/>
                  <a:pt x="3569" y="2721"/>
                </a:cubicBezTo>
                <a:cubicBezTo>
                  <a:pt x="3569" y="2650"/>
                  <a:pt x="3525" y="2614"/>
                  <a:pt x="3462" y="2605"/>
                </a:cubicBezTo>
                <a:cubicBezTo>
                  <a:pt x="3391" y="2623"/>
                  <a:pt x="3346" y="2659"/>
                  <a:pt x="3355" y="2730"/>
                </a:cubicBezTo>
                <a:close/>
                <a:moveTo>
                  <a:pt x="10117" y="4166"/>
                </a:moveTo>
                <a:cubicBezTo>
                  <a:pt x="10189" y="4166"/>
                  <a:pt x="10224" y="4122"/>
                  <a:pt x="10224" y="4059"/>
                </a:cubicBezTo>
                <a:cubicBezTo>
                  <a:pt x="10224" y="3988"/>
                  <a:pt x="10180" y="3952"/>
                  <a:pt x="10108" y="3952"/>
                </a:cubicBezTo>
                <a:cubicBezTo>
                  <a:pt x="10055" y="3961"/>
                  <a:pt x="10019" y="3997"/>
                  <a:pt x="10010" y="4059"/>
                </a:cubicBezTo>
                <a:cubicBezTo>
                  <a:pt x="10019" y="4122"/>
                  <a:pt x="10055" y="4166"/>
                  <a:pt x="10117" y="4166"/>
                </a:cubicBezTo>
                <a:close/>
                <a:moveTo>
                  <a:pt x="11545" y="6031"/>
                </a:moveTo>
                <a:cubicBezTo>
                  <a:pt x="11536" y="5969"/>
                  <a:pt x="11500" y="5924"/>
                  <a:pt x="11438" y="5933"/>
                </a:cubicBezTo>
                <a:cubicBezTo>
                  <a:pt x="11366" y="5933"/>
                  <a:pt x="11322" y="5977"/>
                  <a:pt x="11330" y="6049"/>
                </a:cubicBezTo>
                <a:cubicBezTo>
                  <a:pt x="11339" y="6111"/>
                  <a:pt x="11375" y="6138"/>
                  <a:pt x="11438" y="6147"/>
                </a:cubicBezTo>
                <a:cubicBezTo>
                  <a:pt x="11509" y="6138"/>
                  <a:pt x="11554" y="6093"/>
                  <a:pt x="11545" y="6031"/>
                </a:cubicBezTo>
                <a:close/>
                <a:moveTo>
                  <a:pt x="126" y="5273"/>
                </a:moveTo>
                <a:cubicBezTo>
                  <a:pt x="54" y="5273"/>
                  <a:pt x="10" y="5317"/>
                  <a:pt x="10" y="5380"/>
                </a:cubicBezTo>
                <a:cubicBezTo>
                  <a:pt x="19" y="5451"/>
                  <a:pt x="63" y="5487"/>
                  <a:pt x="135" y="5487"/>
                </a:cubicBezTo>
                <a:cubicBezTo>
                  <a:pt x="197" y="5478"/>
                  <a:pt x="224" y="5433"/>
                  <a:pt x="233" y="5380"/>
                </a:cubicBezTo>
                <a:cubicBezTo>
                  <a:pt x="224" y="5308"/>
                  <a:pt x="188" y="5273"/>
                  <a:pt x="126" y="5273"/>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86" name="Google Shape;1886;p72"/>
          <p:cNvGrpSpPr/>
          <p:nvPr/>
        </p:nvGrpSpPr>
        <p:grpSpPr>
          <a:xfrm>
            <a:off x="6416691" y="4079349"/>
            <a:ext cx="3336394" cy="1587525"/>
            <a:chOff x="6138003" y="1915900"/>
            <a:chExt cx="1988197" cy="946025"/>
          </a:xfrm>
        </p:grpSpPr>
        <p:sp>
          <p:nvSpPr>
            <p:cNvPr id="1887" name="Google Shape;1887;p72"/>
            <p:cNvSpPr/>
            <p:nvPr/>
          </p:nvSpPr>
          <p:spPr>
            <a:xfrm rot="5400000">
              <a:off x="6722851" y="1458576"/>
              <a:ext cx="818501" cy="1988197"/>
            </a:xfrm>
            <a:custGeom>
              <a:rect b="b" l="l" r="r" t="t"/>
              <a:pathLst>
                <a:path extrusionOk="0" h="16754" w="6897">
                  <a:moveTo>
                    <a:pt x="6558" y="8029"/>
                  </a:moveTo>
                  <a:cubicBezTo>
                    <a:pt x="6558" y="8118"/>
                    <a:pt x="6629" y="8190"/>
                    <a:pt x="6718" y="8199"/>
                  </a:cubicBezTo>
                  <a:cubicBezTo>
                    <a:pt x="6807" y="8199"/>
                    <a:pt x="6888" y="8127"/>
                    <a:pt x="6888" y="8029"/>
                  </a:cubicBezTo>
                  <a:cubicBezTo>
                    <a:pt x="6888" y="7940"/>
                    <a:pt x="6816" y="7869"/>
                    <a:pt x="6727" y="7869"/>
                  </a:cubicBezTo>
                  <a:cubicBezTo>
                    <a:pt x="6638" y="7860"/>
                    <a:pt x="6567" y="7931"/>
                    <a:pt x="6558" y="8029"/>
                  </a:cubicBezTo>
                  <a:close/>
                  <a:moveTo>
                    <a:pt x="6736" y="9207"/>
                  </a:moveTo>
                  <a:cubicBezTo>
                    <a:pt x="6647" y="9198"/>
                    <a:pt x="6567" y="9278"/>
                    <a:pt x="6558" y="9358"/>
                  </a:cubicBezTo>
                  <a:cubicBezTo>
                    <a:pt x="6558" y="9448"/>
                    <a:pt x="6629" y="9528"/>
                    <a:pt x="6718" y="9537"/>
                  </a:cubicBezTo>
                  <a:cubicBezTo>
                    <a:pt x="6807" y="9537"/>
                    <a:pt x="6888" y="9465"/>
                    <a:pt x="6888" y="9376"/>
                  </a:cubicBezTo>
                  <a:cubicBezTo>
                    <a:pt x="6897" y="9296"/>
                    <a:pt x="6825" y="9216"/>
                    <a:pt x="6736" y="9207"/>
                  </a:cubicBezTo>
                  <a:close/>
                  <a:moveTo>
                    <a:pt x="6727" y="8520"/>
                  </a:moveTo>
                  <a:cubicBezTo>
                    <a:pt x="6629" y="8529"/>
                    <a:pt x="6558" y="8600"/>
                    <a:pt x="6558" y="8689"/>
                  </a:cubicBezTo>
                  <a:cubicBezTo>
                    <a:pt x="6558" y="8778"/>
                    <a:pt x="6638" y="8859"/>
                    <a:pt x="6736" y="8850"/>
                  </a:cubicBezTo>
                  <a:cubicBezTo>
                    <a:pt x="6825" y="8850"/>
                    <a:pt x="6897" y="8770"/>
                    <a:pt x="6888" y="8680"/>
                  </a:cubicBezTo>
                  <a:cubicBezTo>
                    <a:pt x="6888" y="8591"/>
                    <a:pt x="6816" y="8520"/>
                    <a:pt x="6727" y="8520"/>
                  </a:cubicBezTo>
                  <a:close/>
                  <a:moveTo>
                    <a:pt x="6727" y="7208"/>
                  </a:moveTo>
                  <a:cubicBezTo>
                    <a:pt x="6638" y="7208"/>
                    <a:pt x="6567" y="7280"/>
                    <a:pt x="6558" y="7360"/>
                  </a:cubicBezTo>
                  <a:cubicBezTo>
                    <a:pt x="6558" y="7449"/>
                    <a:pt x="6629" y="7530"/>
                    <a:pt x="6718" y="7538"/>
                  </a:cubicBezTo>
                  <a:cubicBezTo>
                    <a:pt x="6807" y="7538"/>
                    <a:pt x="6888" y="7458"/>
                    <a:pt x="6888" y="7369"/>
                  </a:cubicBezTo>
                  <a:cubicBezTo>
                    <a:pt x="6888" y="7289"/>
                    <a:pt x="6807" y="7208"/>
                    <a:pt x="6727" y="7208"/>
                  </a:cubicBezTo>
                  <a:close/>
                  <a:moveTo>
                    <a:pt x="6718" y="9867"/>
                  </a:moveTo>
                  <a:cubicBezTo>
                    <a:pt x="6629" y="9876"/>
                    <a:pt x="6575" y="9929"/>
                    <a:pt x="6567" y="10027"/>
                  </a:cubicBezTo>
                  <a:cubicBezTo>
                    <a:pt x="6558" y="10108"/>
                    <a:pt x="6638" y="10188"/>
                    <a:pt x="6718" y="10188"/>
                  </a:cubicBezTo>
                  <a:cubicBezTo>
                    <a:pt x="6807" y="10197"/>
                    <a:pt x="6888" y="10117"/>
                    <a:pt x="6888" y="10027"/>
                  </a:cubicBezTo>
                  <a:cubicBezTo>
                    <a:pt x="6888" y="9947"/>
                    <a:pt x="6807" y="9858"/>
                    <a:pt x="6718" y="9867"/>
                  </a:cubicBezTo>
                  <a:close/>
                  <a:moveTo>
                    <a:pt x="5906" y="8689"/>
                  </a:moveTo>
                  <a:cubicBezTo>
                    <a:pt x="5915" y="8787"/>
                    <a:pt x="5969" y="8841"/>
                    <a:pt x="6058" y="8850"/>
                  </a:cubicBezTo>
                  <a:cubicBezTo>
                    <a:pt x="6147" y="8859"/>
                    <a:pt x="6228" y="8778"/>
                    <a:pt x="6228" y="8689"/>
                  </a:cubicBezTo>
                  <a:cubicBezTo>
                    <a:pt x="6228" y="8609"/>
                    <a:pt x="6147" y="8529"/>
                    <a:pt x="6067" y="8529"/>
                  </a:cubicBezTo>
                  <a:cubicBezTo>
                    <a:pt x="5978" y="8529"/>
                    <a:pt x="5897" y="8609"/>
                    <a:pt x="5906" y="8689"/>
                  </a:cubicBezTo>
                  <a:close/>
                  <a:moveTo>
                    <a:pt x="6228" y="8038"/>
                  </a:moveTo>
                  <a:cubicBezTo>
                    <a:pt x="6228" y="7949"/>
                    <a:pt x="6156" y="7869"/>
                    <a:pt x="6067" y="7869"/>
                  </a:cubicBezTo>
                  <a:cubicBezTo>
                    <a:pt x="5987" y="7869"/>
                    <a:pt x="5906" y="7940"/>
                    <a:pt x="5906" y="8020"/>
                  </a:cubicBezTo>
                  <a:cubicBezTo>
                    <a:pt x="5897" y="8109"/>
                    <a:pt x="5978" y="8190"/>
                    <a:pt x="6067" y="8190"/>
                  </a:cubicBezTo>
                  <a:cubicBezTo>
                    <a:pt x="6147" y="8190"/>
                    <a:pt x="6219" y="8118"/>
                    <a:pt x="6228" y="8038"/>
                  </a:cubicBezTo>
                  <a:close/>
                  <a:moveTo>
                    <a:pt x="6888" y="6718"/>
                  </a:moveTo>
                  <a:cubicBezTo>
                    <a:pt x="6888" y="6629"/>
                    <a:pt x="6807" y="6548"/>
                    <a:pt x="6727" y="6548"/>
                  </a:cubicBezTo>
                  <a:cubicBezTo>
                    <a:pt x="6638" y="6548"/>
                    <a:pt x="6567" y="6629"/>
                    <a:pt x="6567" y="6709"/>
                  </a:cubicBezTo>
                  <a:cubicBezTo>
                    <a:pt x="6558" y="6798"/>
                    <a:pt x="6638" y="6878"/>
                    <a:pt x="6727" y="6869"/>
                  </a:cubicBezTo>
                  <a:cubicBezTo>
                    <a:pt x="6807" y="6869"/>
                    <a:pt x="6879" y="6798"/>
                    <a:pt x="6888" y="6718"/>
                  </a:cubicBezTo>
                  <a:close/>
                  <a:moveTo>
                    <a:pt x="6067" y="9207"/>
                  </a:moveTo>
                  <a:cubicBezTo>
                    <a:pt x="5987" y="9207"/>
                    <a:pt x="5906" y="9287"/>
                    <a:pt x="5906" y="9376"/>
                  </a:cubicBezTo>
                  <a:cubicBezTo>
                    <a:pt x="5906" y="9456"/>
                    <a:pt x="5978" y="9528"/>
                    <a:pt x="6058" y="9528"/>
                  </a:cubicBezTo>
                  <a:cubicBezTo>
                    <a:pt x="6147" y="9537"/>
                    <a:pt x="6228" y="9456"/>
                    <a:pt x="6228" y="9367"/>
                  </a:cubicBezTo>
                  <a:cubicBezTo>
                    <a:pt x="6228" y="9287"/>
                    <a:pt x="6156" y="9216"/>
                    <a:pt x="6067" y="9207"/>
                  </a:cubicBezTo>
                  <a:close/>
                  <a:moveTo>
                    <a:pt x="5906" y="7369"/>
                  </a:moveTo>
                  <a:cubicBezTo>
                    <a:pt x="5906" y="7449"/>
                    <a:pt x="5978" y="7530"/>
                    <a:pt x="6058" y="7530"/>
                  </a:cubicBezTo>
                  <a:cubicBezTo>
                    <a:pt x="6147" y="7530"/>
                    <a:pt x="6228" y="7449"/>
                    <a:pt x="6228" y="7369"/>
                  </a:cubicBezTo>
                  <a:cubicBezTo>
                    <a:pt x="6219" y="7289"/>
                    <a:pt x="6147" y="7208"/>
                    <a:pt x="6067" y="7208"/>
                  </a:cubicBezTo>
                  <a:cubicBezTo>
                    <a:pt x="5987" y="7208"/>
                    <a:pt x="5906" y="7289"/>
                    <a:pt x="5906" y="7369"/>
                  </a:cubicBezTo>
                  <a:close/>
                  <a:moveTo>
                    <a:pt x="6879" y="10688"/>
                  </a:moveTo>
                  <a:cubicBezTo>
                    <a:pt x="6879" y="10607"/>
                    <a:pt x="6807" y="10527"/>
                    <a:pt x="6718" y="10527"/>
                  </a:cubicBezTo>
                  <a:cubicBezTo>
                    <a:pt x="6638" y="10536"/>
                    <a:pt x="6567" y="10607"/>
                    <a:pt x="6567" y="10688"/>
                  </a:cubicBezTo>
                  <a:cubicBezTo>
                    <a:pt x="6567" y="10777"/>
                    <a:pt x="6647" y="10848"/>
                    <a:pt x="6727" y="10848"/>
                  </a:cubicBezTo>
                  <a:cubicBezTo>
                    <a:pt x="6807" y="10848"/>
                    <a:pt x="6888" y="10768"/>
                    <a:pt x="6879" y="10688"/>
                  </a:cubicBezTo>
                  <a:close/>
                  <a:moveTo>
                    <a:pt x="5906" y="10027"/>
                  </a:moveTo>
                  <a:cubicBezTo>
                    <a:pt x="5906" y="10108"/>
                    <a:pt x="5978" y="10188"/>
                    <a:pt x="6067" y="10188"/>
                  </a:cubicBezTo>
                  <a:cubicBezTo>
                    <a:pt x="6147" y="10188"/>
                    <a:pt x="6219" y="10117"/>
                    <a:pt x="6228" y="10036"/>
                  </a:cubicBezTo>
                  <a:cubicBezTo>
                    <a:pt x="6228" y="9947"/>
                    <a:pt x="6147" y="9876"/>
                    <a:pt x="6067" y="9876"/>
                  </a:cubicBezTo>
                  <a:cubicBezTo>
                    <a:pt x="5987" y="9867"/>
                    <a:pt x="5906" y="9947"/>
                    <a:pt x="5906" y="10027"/>
                  </a:cubicBezTo>
                  <a:close/>
                  <a:moveTo>
                    <a:pt x="6058" y="6557"/>
                  </a:moveTo>
                  <a:cubicBezTo>
                    <a:pt x="5969" y="6566"/>
                    <a:pt x="5915" y="6620"/>
                    <a:pt x="5915" y="6709"/>
                  </a:cubicBezTo>
                  <a:cubicBezTo>
                    <a:pt x="5906" y="6798"/>
                    <a:pt x="5987" y="6869"/>
                    <a:pt x="6067" y="6869"/>
                  </a:cubicBezTo>
                  <a:cubicBezTo>
                    <a:pt x="6147" y="6869"/>
                    <a:pt x="6228" y="6789"/>
                    <a:pt x="6219" y="6709"/>
                  </a:cubicBezTo>
                  <a:cubicBezTo>
                    <a:pt x="6219" y="6620"/>
                    <a:pt x="6138" y="6548"/>
                    <a:pt x="6058" y="6557"/>
                  </a:cubicBezTo>
                  <a:close/>
                  <a:moveTo>
                    <a:pt x="5541" y="8689"/>
                  </a:moveTo>
                  <a:cubicBezTo>
                    <a:pt x="5532" y="8600"/>
                    <a:pt x="5478" y="8547"/>
                    <a:pt x="5398" y="8538"/>
                  </a:cubicBezTo>
                  <a:cubicBezTo>
                    <a:pt x="5309" y="8520"/>
                    <a:pt x="5228" y="8600"/>
                    <a:pt x="5228" y="8680"/>
                  </a:cubicBezTo>
                  <a:cubicBezTo>
                    <a:pt x="5219" y="8761"/>
                    <a:pt x="5300" y="8841"/>
                    <a:pt x="5380" y="8841"/>
                  </a:cubicBezTo>
                  <a:cubicBezTo>
                    <a:pt x="5460" y="8850"/>
                    <a:pt x="5541" y="8770"/>
                    <a:pt x="5541" y="8689"/>
                  </a:cubicBezTo>
                  <a:close/>
                  <a:moveTo>
                    <a:pt x="6870" y="6040"/>
                  </a:moveTo>
                  <a:cubicBezTo>
                    <a:pt x="6879" y="5951"/>
                    <a:pt x="6834" y="5897"/>
                    <a:pt x="6736" y="5879"/>
                  </a:cubicBezTo>
                  <a:cubicBezTo>
                    <a:pt x="6647" y="5870"/>
                    <a:pt x="6575" y="5933"/>
                    <a:pt x="6575" y="6022"/>
                  </a:cubicBezTo>
                  <a:cubicBezTo>
                    <a:pt x="6575" y="6120"/>
                    <a:pt x="6620" y="6165"/>
                    <a:pt x="6718" y="6182"/>
                  </a:cubicBezTo>
                  <a:cubicBezTo>
                    <a:pt x="6807" y="6174"/>
                    <a:pt x="6870" y="6138"/>
                    <a:pt x="6870" y="6040"/>
                  </a:cubicBezTo>
                  <a:close/>
                  <a:moveTo>
                    <a:pt x="5532" y="8038"/>
                  </a:moveTo>
                  <a:cubicBezTo>
                    <a:pt x="5532" y="7940"/>
                    <a:pt x="5487" y="7886"/>
                    <a:pt x="5389" y="7877"/>
                  </a:cubicBezTo>
                  <a:cubicBezTo>
                    <a:pt x="5300" y="7877"/>
                    <a:pt x="5228" y="7940"/>
                    <a:pt x="5237" y="8029"/>
                  </a:cubicBezTo>
                  <a:cubicBezTo>
                    <a:pt x="5237" y="8127"/>
                    <a:pt x="5291" y="8172"/>
                    <a:pt x="5380" y="8181"/>
                  </a:cubicBezTo>
                  <a:cubicBezTo>
                    <a:pt x="5478" y="8172"/>
                    <a:pt x="5532" y="8127"/>
                    <a:pt x="5532" y="8038"/>
                  </a:cubicBezTo>
                  <a:close/>
                  <a:moveTo>
                    <a:pt x="5237" y="9367"/>
                  </a:moveTo>
                  <a:cubicBezTo>
                    <a:pt x="5237" y="9465"/>
                    <a:pt x="5282" y="9510"/>
                    <a:pt x="5380" y="9519"/>
                  </a:cubicBezTo>
                  <a:cubicBezTo>
                    <a:pt x="5469" y="9528"/>
                    <a:pt x="5541" y="9456"/>
                    <a:pt x="5532" y="9367"/>
                  </a:cubicBezTo>
                  <a:cubicBezTo>
                    <a:pt x="5532" y="9278"/>
                    <a:pt x="5478" y="9225"/>
                    <a:pt x="5380" y="9225"/>
                  </a:cubicBezTo>
                  <a:cubicBezTo>
                    <a:pt x="5291" y="9225"/>
                    <a:pt x="5237" y="9278"/>
                    <a:pt x="5237" y="9367"/>
                  </a:cubicBezTo>
                  <a:close/>
                  <a:moveTo>
                    <a:pt x="5389" y="7226"/>
                  </a:moveTo>
                  <a:cubicBezTo>
                    <a:pt x="5291" y="7226"/>
                    <a:pt x="5237" y="7280"/>
                    <a:pt x="5237" y="7369"/>
                  </a:cubicBezTo>
                  <a:cubicBezTo>
                    <a:pt x="5237" y="7458"/>
                    <a:pt x="5291" y="7512"/>
                    <a:pt x="5380" y="7521"/>
                  </a:cubicBezTo>
                  <a:cubicBezTo>
                    <a:pt x="5478" y="7521"/>
                    <a:pt x="5523" y="7467"/>
                    <a:pt x="5532" y="7378"/>
                  </a:cubicBezTo>
                  <a:cubicBezTo>
                    <a:pt x="5523" y="7280"/>
                    <a:pt x="5478" y="7226"/>
                    <a:pt x="5389" y="7226"/>
                  </a:cubicBezTo>
                  <a:close/>
                  <a:moveTo>
                    <a:pt x="5915" y="10696"/>
                  </a:moveTo>
                  <a:cubicBezTo>
                    <a:pt x="5924" y="10786"/>
                    <a:pt x="5978" y="10839"/>
                    <a:pt x="6076" y="10839"/>
                  </a:cubicBezTo>
                  <a:cubicBezTo>
                    <a:pt x="6165" y="10830"/>
                    <a:pt x="6219" y="10777"/>
                    <a:pt x="6210" y="10679"/>
                  </a:cubicBezTo>
                  <a:cubicBezTo>
                    <a:pt x="6210" y="10589"/>
                    <a:pt x="6147" y="10545"/>
                    <a:pt x="6058" y="10545"/>
                  </a:cubicBezTo>
                  <a:cubicBezTo>
                    <a:pt x="5969" y="10554"/>
                    <a:pt x="5915" y="10598"/>
                    <a:pt x="5915" y="10696"/>
                  </a:cubicBezTo>
                  <a:close/>
                  <a:moveTo>
                    <a:pt x="6727" y="11223"/>
                  </a:moveTo>
                  <a:cubicBezTo>
                    <a:pt x="6638" y="11223"/>
                    <a:pt x="6575" y="11276"/>
                    <a:pt x="6575" y="11366"/>
                  </a:cubicBezTo>
                  <a:cubicBezTo>
                    <a:pt x="6575" y="11464"/>
                    <a:pt x="6629" y="11517"/>
                    <a:pt x="6718" y="11517"/>
                  </a:cubicBezTo>
                  <a:cubicBezTo>
                    <a:pt x="6816" y="11517"/>
                    <a:pt x="6861" y="11464"/>
                    <a:pt x="6870" y="11374"/>
                  </a:cubicBezTo>
                  <a:cubicBezTo>
                    <a:pt x="6870" y="11285"/>
                    <a:pt x="6816" y="11223"/>
                    <a:pt x="6727" y="11223"/>
                  </a:cubicBezTo>
                  <a:close/>
                  <a:moveTo>
                    <a:pt x="5237" y="10036"/>
                  </a:moveTo>
                  <a:cubicBezTo>
                    <a:pt x="5246" y="10126"/>
                    <a:pt x="5291" y="10170"/>
                    <a:pt x="5380" y="10179"/>
                  </a:cubicBezTo>
                  <a:cubicBezTo>
                    <a:pt x="5460" y="10179"/>
                    <a:pt x="5532" y="10117"/>
                    <a:pt x="5532" y="10027"/>
                  </a:cubicBezTo>
                  <a:cubicBezTo>
                    <a:pt x="5523" y="9938"/>
                    <a:pt x="5478" y="9894"/>
                    <a:pt x="5398" y="9885"/>
                  </a:cubicBezTo>
                  <a:cubicBezTo>
                    <a:pt x="5300" y="9885"/>
                    <a:pt x="5237" y="9947"/>
                    <a:pt x="5237" y="10036"/>
                  </a:cubicBezTo>
                  <a:close/>
                  <a:moveTo>
                    <a:pt x="4729" y="8547"/>
                  </a:moveTo>
                  <a:cubicBezTo>
                    <a:pt x="4648" y="8538"/>
                    <a:pt x="4577" y="8600"/>
                    <a:pt x="4577" y="8689"/>
                  </a:cubicBezTo>
                  <a:cubicBezTo>
                    <a:pt x="4586" y="8778"/>
                    <a:pt x="4631" y="8823"/>
                    <a:pt x="4720" y="8832"/>
                  </a:cubicBezTo>
                  <a:cubicBezTo>
                    <a:pt x="4800" y="8841"/>
                    <a:pt x="4872" y="8778"/>
                    <a:pt x="4872" y="8671"/>
                  </a:cubicBezTo>
                  <a:cubicBezTo>
                    <a:pt x="4863" y="8600"/>
                    <a:pt x="4818" y="8547"/>
                    <a:pt x="4729" y="8547"/>
                  </a:cubicBezTo>
                  <a:close/>
                  <a:moveTo>
                    <a:pt x="5380" y="6566"/>
                  </a:moveTo>
                  <a:cubicBezTo>
                    <a:pt x="5300" y="6566"/>
                    <a:pt x="5246" y="6620"/>
                    <a:pt x="5237" y="6700"/>
                  </a:cubicBezTo>
                  <a:cubicBezTo>
                    <a:pt x="5228" y="6789"/>
                    <a:pt x="5291" y="6852"/>
                    <a:pt x="5380" y="6860"/>
                  </a:cubicBezTo>
                  <a:cubicBezTo>
                    <a:pt x="5460" y="6860"/>
                    <a:pt x="5532" y="6798"/>
                    <a:pt x="5532" y="6718"/>
                  </a:cubicBezTo>
                  <a:cubicBezTo>
                    <a:pt x="5532" y="6629"/>
                    <a:pt x="5469" y="6566"/>
                    <a:pt x="5380" y="6566"/>
                  </a:cubicBezTo>
                  <a:close/>
                  <a:moveTo>
                    <a:pt x="6058" y="5888"/>
                  </a:moveTo>
                  <a:cubicBezTo>
                    <a:pt x="5969" y="5888"/>
                    <a:pt x="5924" y="5942"/>
                    <a:pt x="5924" y="6031"/>
                  </a:cubicBezTo>
                  <a:cubicBezTo>
                    <a:pt x="5924" y="6120"/>
                    <a:pt x="5978" y="6174"/>
                    <a:pt x="6067" y="6174"/>
                  </a:cubicBezTo>
                  <a:cubicBezTo>
                    <a:pt x="6156" y="6174"/>
                    <a:pt x="6210" y="6111"/>
                    <a:pt x="6210" y="6022"/>
                  </a:cubicBezTo>
                  <a:cubicBezTo>
                    <a:pt x="6210" y="5942"/>
                    <a:pt x="6147" y="5879"/>
                    <a:pt x="6058" y="5888"/>
                  </a:cubicBezTo>
                  <a:close/>
                  <a:moveTo>
                    <a:pt x="6727" y="5228"/>
                  </a:moveTo>
                  <a:cubicBezTo>
                    <a:pt x="6647" y="5219"/>
                    <a:pt x="6575" y="5290"/>
                    <a:pt x="6584" y="5371"/>
                  </a:cubicBezTo>
                  <a:cubicBezTo>
                    <a:pt x="6584" y="5460"/>
                    <a:pt x="6629" y="5513"/>
                    <a:pt x="6718" y="5513"/>
                  </a:cubicBezTo>
                  <a:cubicBezTo>
                    <a:pt x="6807" y="5522"/>
                    <a:pt x="6870" y="5460"/>
                    <a:pt x="6870" y="5353"/>
                  </a:cubicBezTo>
                  <a:cubicBezTo>
                    <a:pt x="6861" y="5281"/>
                    <a:pt x="6816" y="5237"/>
                    <a:pt x="6727" y="5228"/>
                  </a:cubicBezTo>
                  <a:close/>
                  <a:moveTo>
                    <a:pt x="4729" y="9225"/>
                  </a:moveTo>
                  <a:cubicBezTo>
                    <a:pt x="4648" y="9225"/>
                    <a:pt x="4586" y="9287"/>
                    <a:pt x="4586" y="9367"/>
                  </a:cubicBezTo>
                  <a:cubicBezTo>
                    <a:pt x="4577" y="9456"/>
                    <a:pt x="4648" y="9519"/>
                    <a:pt x="4729" y="9510"/>
                  </a:cubicBezTo>
                  <a:cubicBezTo>
                    <a:pt x="4818" y="9510"/>
                    <a:pt x="4863" y="9456"/>
                    <a:pt x="4872" y="9385"/>
                  </a:cubicBezTo>
                  <a:cubicBezTo>
                    <a:pt x="4872" y="9296"/>
                    <a:pt x="4809" y="9233"/>
                    <a:pt x="4729" y="9225"/>
                  </a:cubicBezTo>
                  <a:close/>
                  <a:moveTo>
                    <a:pt x="6210" y="11383"/>
                  </a:moveTo>
                  <a:cubicBezTo>
                    <a:pt x="6219" y="11303"/>
                    <a:pt x="6156" y="11232"/>
                    <a:pt x="6067" y="11232"/>
                  </a:cubicBezTo>
                  <a:cubicBezTo>
                    <a:pt x="5987" y="11223"/>
                    <a:pt x="5924" y="11285"/>
                    <a:pt x="5924" y="11374"/>
                  </a:cubicBezTo>
                  <a:cubicBezTo>
                    <a:pt x="5924" y="11464"/>
                    <a:pt x="5978" y="11499"/>
                    <a:pt x="6058" y="11517"/>
                  </a:cubicBezTo>
                  <a:cubicBezTo>
                    <a:pt x="6147" y="11508"/>
                    <a:pt x="6201" y="11473"/>
                    <a:pt x="6210" y="11383"/>
                  </a:cubicBezTo>
                  <a:close/>
                  <a:moveTo>
                    <a:pt x="4872" y="8038"/>
                  </a:moveTo>
                  <a:cubicBezTo>
                    <a:pt x="4872" y="7949"/>
                    <a:pt x="4809" y="7886"/>
                    <a:pt x="4720" y="7886"/>
                  </a:cubicBezTo>
                  <a:cubicBezTo>
                    <a:pt x="4640" y="7886"/>
                    <a:pt x="4586" y="7940"/>
                    <a:pt x="4577" y="8029"/>
                  </a:cubicBezTo>
                  <a:cubicBezTo>
                    <a:pt x="4577" y="8109"/>
                    <a:pt x="4640" y="8172"/>
                    <a:pt x="4729" y="8172"/>
                  </a:cubicBezTo>
                  <a:cubicBezTo>
                    <a:pt x="4809" y="8172"/>
                    <a:pt x="4863" y="8118"/>
                    <a:pt x="4872" y="8038"/>
                  </a:cubicBezTo>
                  <a:close/>
                  <a:moveTo>
                    <a:pt x="5389" y="10545"/>
                  </a:moveTo>
                  <a:cubicBezTo>
                    <a:pt x="5309" y="10536"/>
                    <a:pt x="5246" y="10598"/>
                    <a:pt x="5237" y="10688"/>
                  </a:cubicBezTo>
                  <a:cubicBezTo>
                    <a:pt x="5237" y="10768"/>
                    <a:pt x="5300" y="10830"/>
                    <a:pt x="5389" y="10830"/>
                  </a:cubicBezTo>
                  <a:cubicBezTo>
                    <a:pt x="5469" y="10830"/>
                    <a:pt x="5514" y="10777"/>
                    <a:pt x="5532" y="10696"/>
                  </a:cubicBezTo>
                  <a:cubicBezTo>
                    <a:pt x="5523" y="10607"/>
                    <a:pt x="5478" y="10554"/>
                    <a:pt x="5389" y="10545"/>
                  </a:cubicBezTo>
                  <a:close/>
                  <a:moveTo>
                    <a:pt x="4586" y="10027"/>
                  </a:moveTo>
                  <a:cubicBezTo>
                    <a:pt x="4586" y="10117"/>
                    <a:pt x="4631" y="10170"/>
                    <a:pt x="4720" y="10170"/>
                  </a:cubicBezTo>
                  <a:cubicBezTo>
                    <a:pt x="4800" y="10179"/>
                    <a:pt x="4872" y="10108"/>
                    <a:pt x="4863" y="10027"/>
                  </a:cubicBezTo>
                  <a:cubicBezTo>
                    <a:pt x="4863" y="9938"/>
                    <a:pt x="4809" y="9894"/>
                    <a:pt x="4720" y="9885"/>
                  </a:cubicBezTo>
                  <a:cubicBezTo>
                    <a:pt x="4640" y="9894"/>
                    <a:pt x="4586" y="9938"/>
                    <a:pt x="4586" y="10027"/>
                  </a:cubicBezTo>
                  <a:close/>
                  <a:moveTo>
                    <a:pt x="5924" y="5371"/>
                  </a:moveTo>
                  <a:cubicBezTo>
                    <a:pt x="5924" y="5460"/>
                    <a:pt x="5978" y="5513"/>
                    <a:pt x="6067" y="5513"/>
                  </a:cubicBezTo>
                  <a:cubicBezTo>
                    <a:pt x="6147" y="5513"/>
                    <a:pt x="6219" y="5442"/>
                    <a:pt x="6210" y="5362"/>
                  </a:cubicBezTo>
                  <a:cubicBezTo>
                    <a:pt x="6201" y="5273"/>
                    <a:pt x="6147" y="5237"/>
                    <a:pt x="6058" y="5228"/>
                  </a:cubicBezTo>
                  <a:cubicBezTo>
                    <a:pt x="5978" y="5237"/>
                    <a:pt x="5924" y="5290"/>
                    <a:pt x="5924" y="5371"/>
                  </a:cubicBezTo>
                  <a:close/>
                  <a:moveTo>
                    <a:pt x="4729" y="7226"/>
                  </a:moveTo>
                  <a:cubicBezTo>
                    <a:pt x="4648" y="7226"/>
                    <a:pt x="4586" y="7289"/>
                    <a:pt x="4586" y="7369"/>
                  </a:cubicBezTo>
                  <a:cubicBezTo>
                    <a:pt x="4577" y="7458"/>
                    <a:pt x="4648" y="7521"/>
                    <a:pt x="4729" y="7512"/>
                  </a:cubicBezTo>
                  <a:cubicBezTo>
                    <a:pt x="4818" y="7512"/>
                    <a:pt x="4863" y="7458"/>
                    <a:pt x="4872" y="7369"/>
                  </a:cubicBezTo>
                  <a:cubicBezTo>
                    <a:pt x="4863" y="7289"/>
                    <a:pt x="4818" y="7235"/>
                    <a:pt x="4729" y="7226"/>
                  </a:cubicBezTo>
                  <a:close/>
                  <a:moveTo>
                    <a:pt x="6727" y="11892"/>
                  </a:moveTo>
                  <a:cubicBezTo>
                    <a:pt x="6638" y="11892"/>
                    <a:pt x="6584" y="11945"/>
                    <a:pt x="6584" y="12026"/>
                  </a:cubicBezTo>
                  <a:cubicBezTo>
                    <a:pt x="6575" y="12115"/>
                    <a:pt x="6647" y="12177"/>
                    <a:pt x="6736" y="12168"/>
                  </a:cubicBezTo>
                  <a:cubicBezTo>
                    <a:pt x="6816" y="12160"/>
                    <a:pt x="6861" y="12115"/>
                    <a:pt x="6870" y="12044"/>
                  </a:cubicBezTo>
                  <a:cubicBezTo>
                    <a:pt x="6861" y="11945"/>
                    <a:pt x="6798" y="11883"/>
                    <a:pt x="6727" y="11892"/>
                  </a:cubicBezTo>
                  <a:close/>
                  <a:moveTo>
                    <a:pt x="5523" y="6031"/>
                  </a:moveTo>
                  <a:cubicBezTo>
                    <a:pt x="5523" y="5942"/>
                    <a:pt x="5469" y="5897"/>
                    <a:pt x="5389" y="5888"/>
                  </a:cubicBezTo>
                  <a:cubicBezTo>
                    <a:pt x="5300" y="5888"/>
                    <a:pt x="5237" y="5959"/>
                    <a:pt x="5246" y="6040"/>
                  </a:cubicBezTo>
                  <a:cubicBezTo>
                    <a:pt x="5246" y="6129"/>
                    <a:pt x="5300" y="6165"/>
                    <a:pt x="5389" y="6174"/>
                  </a:cubicBezTo>
                  <a:cubicBezTo>
                    <a:pt x="5469" y="6165"/>
                    <a:pt x="5523" y="6120"/>
                    <a:pt x="5523" y="6031"/>
                  </a:cubicBezTo>
                  <a:close/>
                  <a:moveTo>
                    <a:pt x="4729" y="6575"/>
                  </a:moveTo>
                  <a:cubicBezTo>
                    <a:pt x="4640" y="6575"/>
                    <a:pt x="4586" y="6620"/>
                    <a:pt x="4586" y="6709"/>
                  </a:cubicBezTo>
                  <a:cubicBezTo>
                    <a:pt x="4586" y="6798"/>
                    <a:pt x="4640" y="6852"/>
                    <a:pt x="4720" y="6852"/>
                  </a:cubicBezTo>
                  <a:cubicBezTo>
                    <a:pt x="4809" y="6852"/>
                    <a:pt x="4854" y="6798"/>
                    <a:pt x="4872" y="6718"/>
                  </a:cubicBezTo>
                  <a:cubicBezTo>
                    <a:pt x="4863" y="6629"/>
                    <a:pt x="4818" y="6575"/>
                    <a:pt x="4729" y="6575"/>
                  </a:cubicBezTo>
                  <a:close/>
                  <a:moveTo>
                    <a:pt x="5389" y="5237"/>
                  </a:moveTo>
                  <a:cubicBezTo>
                    <a:pt x="5309" y="5228"/>
                    <a:pt x="5246" y="5281"/>
                    <a:pt x="5246" y="5371"/>
                  </a:cubicBezTo>
                  <a:cubicBezTo>
                    <a:pt x="5246" y="5451"/>
                    <a:pt x="5300" y="5504"/>
                    <a:pt x="5380" y="5504"/>
                  </a:cubicBezTo>
                  <a:cubicBezTo>
                    <a:pt x="5460" y="5513"/>
                    <a:pt x="5505" y="5460"/>
                    <a:pt x="5523" y="5371"/>
                  </a:cubicBezTo>
                  <a:cubicBezTo>
                    <a:pt x="5514" y="5299"/>
                    <a:pt x="5469" y="5237"/>
                    <a:pt x="5389" y="5237"/>
                  </a:cubicBezTo>
                  <a:close/>
                  <a:moveTo>
                    <a:pt x="4863" y="10688"/>
                  </a:moveTo>
                  <a:cubicBezTo>
                    <a:pt x="4863" y="10607"/>
                    <a:pt x="4809" y="10554"/>
                    <a:pt x="4738" y="10554"/>
                  </a:cubicBezTo>
                  <a:cubicBezTo>
                    <a:pt x="4648" y="10545"/>
                    <a:pt x="4595" y="10598"/>
                    <a:pt x="4586" y="10679"/>
                  </a:cubicBezTo>
                  <a:cubicBezTo>
                    <a:pt x="4586" y="10768"/>
                    <a:pt x="4640" y="10812"/>
                    <a:pt x="4720" y="10830"/>
                  </a:cubicBezTo>
                  <a:cubicBezTo>
                    <a:pt x="4809" y="10821"/>
                    <a:pt x="4863" y="10777"/>
                    <a:pt x="4863" y="10688"/>
                  </a:cubicBezTo>
                  <a:close/>
                  <a:moveTo>
                    <a:pt x="6584" y="4719"/>
                  </a:moveTo>
                  <a:cubicBezTo>
                    <a:pt x="6593" y="4800"/>
                    <a:pt x="6638" y="4853"/>
                    <a:pt x="6718" y="4853"/>
                  </a:cubicBezTo>
                  <a:cubicBezTo>
                    <a:pt x="6807" y="4853"/>
                    <a:pt x="6861" y="4800"/>
                    <a:pt x="6861" y="4711"/>
                  </a:cubicBezTo>
                  <a:cubicBezTo>
                    <a:pt x="6861" y="4630"/>
                    <a:pt x="6807" y="4586"/>
                    <a:pt x="6718" y="4568"/>
                  </a:cubicBezTo>
                  <a:cubicBezTo>
                    <a:pt x="6638" y="4586"/>
                    <a:pt x="6584" y="4630"/>
                    <a:pt x="6584" y="4719"/>
                  </a:cubicBezTo>
                  <a:close/>
                  <a:moveTo>
                    <a:pt x="4060" y="8547"/>
                  </a:moveTo>
                  <a:cubicBezTo>
                    <a:pt x="3979" y="8555"/>
                    <a:pt x="3935" y="8600"/>
                    <a:pt x="3926" y="8680"/>
                  </a:cubicBezTo>
                  <a:cubicBezTo>
                    <a:pt x="3926" y="8770"/>
                    <a:pt x="3979" y="8823"/>
                    <a:pt x="4060" y="8823"/>
                  </a:cubicBezTo>
                  <a:cubicBezTo>
                    <a:pt x="4149" y="8832"/>
                    <a:pt x="4194" y="8770"/>
                    <a:pt x="4211" y="8689"/>
                  </a:cubicBezTo>
                  <a:cubicBezTo>
                    <a:pt x="4194" y="8600"/>
                    <a:pt x="4149" y="8547"/>
                    <a:pt x="4060" y="8547"/>
                  </a:cubicBezTo>
                  <a:close/>
                  <a:moveTo>
                    <a:pt x="5389" y="11232"/>
                  </a:moveTo>
                  <a:cubicBezTo>
                    <a:pt x="5300" y="11232"/>
                    <a:pt x="5246" y="11285"/>
                    <a:pt x="5246" y="11366"/>
                  </a:cubicBezTo>
                  <a:cubicBezTo>
                    <a:pt x="5237" y="11455"/>
                    <a:pt x="5291" y="11508"/>
                    <a:pt x="5380" y="11508"/>
                  </a:cubicBezTo>
                  <a:cubicBezTo>
                    <a:pt x="5469" y="11517"/>
                    <a:pt x="5514" y="11455"/>
                    <a:pt x="5523" y="11374"/>
                  </a:cubicBezTo>
                  <a:cubicBezTo>
                    <a:pt x="5514" y="11294"/>
                    <a:pt x="5478" y="11232"/>
                    <a:pt x="5389" y="11232"/>
                  </a:cubicBezTo>
                  <a:close/>
                  <a:moveTo>
                    <a:pt x="5924" y="12026"/>
                  </a:moveTo>
                  <a:cubicBezTo>
                    <a:pt x="5924" y="12106"/>
                    <a:pt x="5978" y="12160"/>
                    <a:pt x="6058" y="12168"/>
                  </a:cubicBezTo>
                  <a:cubicBezTo>
                    <a:pt x="6138" y="12177"/>
                    <a:pt x="6201" y="12124"/>
                    <a:pt x="6201" y="12035"/>
                  </a:cubicBezTo>
                  <a:cubicBezTo>
                    <a:pt x="6210" y="11954"/>
                    <a:pt x="6156" y="11901"/>
                    <a:pt x="6067" y="11892"/>
                  </a:cubicBezTo>
                  <a:cubicBezTo>
                    <a:pt x="5987" y="11901"/>
                    <a:pt x="5933" y="11937"/>
                    <a:pt x="5924" y="12026"/>
                  </a:cubicBezTo>
                  <a:close/>
                  <a:moveTo>
                    <a:pt x="4060" y="7895"/>
                  </a:moveTo>
                  <a:cubicBezTo>
                    <a:pt x="3979" y="7895"/>
                    <a:pt x="3926" y="7949"/>
                    <a:pt x="3926" y="8029"/>
                  </a:cubicBezTo>
                  <a:cubicBezTo>
                    <a:pt x="3926" y="8118"/>
                    <a:pt x="3979" y="8172"/>
                    <a:pt x="4069" y="8172"/>
                  </a:cubicBezTo>
                  <a:cubicBezTo>
                    <a:pt x="4158" y="8172"/>
                    <a:pt x="4194" y="8109"/>
                    <a:pt x="4211" y="8029"/>
                  </a:cubicBezTo>
                  <a:cubicBezTo>
                    <a:pt x="4194" y="7940"/>
                    <a:pt x="4149" y="7886"/>
                    <a:pt x="4060" y="7895"/>
                  </a:cubicBezTo>
                  <a:close/>
                  <a:moveTo>
                    <a:pt x="4069" y="9233"/>
                  </a:moveTo>
                  <a:cubicBezTo>
                    <a:pt x="3979" y="9233"/>
                    <a:pt x="3926" y="9287"/>
                    <a:pt x="3926" y="9376"/>
                  </a:cubicBezTo>
                  <a:cubicBezTo>
                    <a:pt x="3926" y="9456"/>
                    <a:pt x="3979" y="9510"/>
                    <a:pt x="4060" y="9510"/>
                  </a:cubicBezTo>
                  <a:cubicBezTo>
                    <a:pt x="4149" y="9510"/>
                    <a:pt x="4194" y="9456"/>
                    <a:pt x="4202" y="9367"/>
                  </a:cubicBezTo>
                  <a:cubicBezTo>
                    <a:pt x="4194" y="9287"/>
                    <a:pt x="4149" y="9233"/>
                    <a:pt x="4069" y="9233"/>
                  </a:cubicBezTo>
                  <a:close/>
                  <a:moveTo>
                    <a:pt x="4202" y="10036"/>
                  </a:moveTo>
                  <a:cubicBezTo>
                    <a:pt x="4202" y="9956"/>
                    <a:pt x="4149" y="9903"/>
                    <a:pt x="4069" y="9894"/>
                  </a:cubicBezTo>
                  <a:cubicBezTo>
                    <a:pt x="3997" y="9885"/>
                    <a:pt x="3926" y="9956"/>
                    <a:pt x="3926" y="10027"/>
                  </a:cubicBezTo>
                  <a:cubicBezTo>
                    <a:pt x="3935" y="10117"/>
                    <a:pt x="3988" y="10152"/>
                    <a:pt x="4069" y="10170"/>
                  </a:cubicBezTo>
                  <a:cubicBezTo>
                    <a:pt x="4140" y="10161"/>
                    <a:pt x="4202" y="10117"/>
                    <a:pt x="4202" y="10036"/>
                  </a:cubicBezTo>
                  <a:close/>
                  <a:moveTo>
                    <a:pt x="6593" y="12686"/>
                  </a:moveTo>
                  <a:cubicBezTo>
                    <a:pt x="6584" y="12766"/>
                    <a:pt x="6638" y="12811"/>
                    <a:pt x="6718" y="12820"/>
                  </a:cubicBezTo>
                  <a:cubicBezTo>
                    <a:pt x="6790" y="12838"/>
                    <a:pt x="6861" y="12766"/>
                    <a:pt x="6861" y="12686"/>
                  </a:cubicBezTo>
                  <a:cubicBezTo>
                    <a:pt x="6861" y="12606"/>
                    <a:pt x="6807" y="12561"/>
                    <a:pt x="6727" y="12552"/>
                  </a:cubicBezTo>
                  <a:cubicBezTo>
                    <a:pt x="6647" y="12561"/>
                    <a:pt x="6593" y="12606"/>
                    <a:pt x="6593" y="12686"/>
                  </a:cubicBezTo>
                  <a:close/>
                  <a:moveTo>
                    <a:pt x="4729" y="5897"/>
                  </a:moveTo>
                  <a:cubicBezTo>
                    <a:pt x="4640" y="5897"/>
                    <a:pt x="4586" y="5951"/>
                    <a:pt x="4586" y="6031"/>
                  </a:cubicBezTo>
                  <a:cubicBezTo>
                    <a:pt x="4586" y="6111"/>
                    <a:pt x="4640" y="6165"/>
                    <a:pt x="4720" y="6165"/>
                  </a:cubicBezTo>
                  <a:cubicBezTo>
                    <a:pt x="4809" y="6165"/>
                    <a:pt x="4854" y="6111"/>
                    <a:pt x="4863" y="6031"/>
                  </a:cubicBezTo>
                  <a:cubicBezTo>
                    <a:pt x="4854" y="5951"/>
                    <a:pt x="4809" y="5897"/>
                    <a:pt x="4729" y="5897"/>
                  </a:cubicBezTo>
                  <a:close/>
                  <a:moveTo>
                    <a:pt x="6076" y="4577"/>
                  </a:moveTo>
                  <a:cubicBezTo>
                    <a:pt x="5996" y="4577"/>
                    <a:pt x="5942" y="4621"/>
                    <a:pt x="5933" y="4702"/>
                  </a:cubicBezTo>
                  <a:cubicBezTo>
                    <a:pt x="5924" y="4773"/>
                    <a:pt x="5996" y="4853"/>
                    <a:pt x="6067" y="4844"/>
                  </a:cubicBezTo>
                  <a:cubicBezTo>
                    <a:pt x="6147" y="4844"/>
                    <a:pt x="6192" y="4791"/>
                    <a:pt x="6201" y="4719"/>
                  </a:cubicBezTo>
                  <a:cubicBezTo>
                    <a:pt x="6192" y="4639"/>
                    <a:pt x="6156" y="4586"/>
                    <a:pt x="6076" y="4577"/>
                  </a:cubicBezTo>
                  <a:close/>
                  <a:moveTo>
                    <a:pt x="3926" y="7369"/>
                  </a:moveTo>
                  <a:cubicBezTo>
                    <a:pt x="3926" y="7458"/>
                    <a:pt x="3988" y="7512"/>
                    <a:pt x="4069" y="7512"/>
                  </a:cubicBezTo>
                  <a:cubicBezTo>
                    <a:pt x="4149" y="7503"/>
                    <a:pt x="4202" y="7449"/>
                    <a:pt x="4202" y="7369"/>
                  </a:cubicBezTo>
                  <a:cubicBezTo>
                    <a:pt x="4202" y="7289"/>
                    <a:pt x="4149" y="7244"/>
                    <a:pt x="4060" y="7235"/>
                  </a:cubicBezTo>
                  <a:cubicBezTo>
                    <a:pt x="3979" y="7244"/>
                    <a:pt x="3926" y="7289"/>
                    <a:pt x="3926" y="7369"/>
                  </a:cubicBezTo>
                  <a:close/>
                  <a:moveTo>
                    <a:pt x="4729" y="11241"/>
                  </a:moveTo>
                  <a:cubicBezTo>
                    <a:pt x="4648" y="11232"/>
                    <a:pt x="4595" y="11285"/>
                    <a:pt x="4586" y="11366"/>
                  </a:cubicBezTo>
                  <a:cubicBezTo>
                    <a:pt x="4586" y="11437"/>
                    <a:pt x="4657" y="11517"/>
                    <a:pt x="4729" y="11508"/>
                  </a:cubicBezTo>
                  <a:cubicBezTo>
                    <a:pt x="4809" y="11499"/>
                    <a:pt x="4854" y="11446"/>
                    <a:pt x="4863" y="11366"/>
                  </a:cubicBezTo>
                  <a:cubicBezTo>
                    <a:pt x="4854" y="11294"/>
                    <a:pt x="4809" y="11241"/>
                    <a:pt x="4729" y="11241"/>
                  </a:cubicBezTo>
                  <a:close/>
                  <a:moveTo>
                    <a:pt x="5246" y="12026"/>
                  </a:moveTo>
                  <a:cubicBezTo>
                    <a:pt x="5246" y="12097"/>
                    <a:pt x="5318" y="12168"/>
                    <a:pt x="5389" y="12168"/>
                  </a:cubicBezTo>
                  <a:cubicBezTo>
                    <a:pt x="5469" y="12160"/>
                    <a:pt x="5514" y="12106"/>
                    <a:pt x="5514" y="12026"/>
                  </a:cubicBezTo>
                  <a:cubicBezTo>
                    <a:pt x="5523" y="11945"/>
                    <a:pt x="5469" y="11901"/>
                    <a:pt x="5389" y="11892"/>
                  </a:cubicBezTo>
                  <a:cubicBezTo>
                    <a:pt x="5318" y="11892"/>
                    <a:pt x="5246" y="11954"/>
                    <a:pt x="5246" y="12026"/>
                  </a:cubicBezTo>
                  <a:close/>
                  <a:moveTo>
                    <a:pt x="4060" y="6584"/>
                  </a:moveTo>
                  <a:cubicBezTo>
                    <a:pt x="3988" y="6584"/>
                    <a:pt x="3935" y="6629"/>
                    <a:pt x="3935" y="6709"/>
                  </a:cubicBezTo>
                  <a:cubicBezTo>
                    <a:pt x="3935" y="6789"/>
                    <a:pt x="3979" y="6843"/>
                    <a:pt x="4069" y="6843"/>
                  </a:cubicBezTo>
                  <a:cubicBezTo>
                    <a:pt x="4149" y="6843"/>
                    <a:pt x="4194" y="6789"/>
                    <a:pt x="4202" y="6709"/>
                  </a:cubicBezTo>
                  <a:cubicBezTo>
                    <a:pt x="4185" y="6629"/>
                    <a:pt x="4140" y="6575"/>
                    <a:pt x="4060" y="6584"/>
                  </a:cubicBezTo>
                  <a:close/>
                  <a:moveTo>
                    <a:pt x="4729" y="5246"/>
                  </a:moveTo>
                  <a:cubicBezTo>
                    <a:pt x="4648" y="5237"/>
                    <a:pt x="4595" y="5290"/>
                    <a:pt x="4595" y="5371"/>
                  </a:cubicBezTo>
                  <a:cubicBezTo>
                    <a:pt x="4595" y="5442"/>
                    <a:pt x="4640" y="5496"/>
                    <a:pt x="4720" y="5504"/>
                  </a:cubicBezTo>
                  <a:cubicBezTo>
                    <a:pt x="4800" y="5504"/>
                    <a:pt x="4845" y="5451"/>
                    <a:pt x="4854" y="5371"/>
                  </a:cubicBezTo>
                  <a:cubicBezTo>
                    <a:pt x="4845" y="5299"/>
                    <a:pt x="4809" y="5246"/>
                    <a:pt x="4729" y="5246"/>
                  </a:cubicBezTo>
                  <a:close/>
                  <a:moveTo>
                    <a:pt x="6067" y="12561"/>
                  </a:moveTo>
                  <a:cubicBezTo>
                    <a:pt x="5987" y="12561"/>
                    <a:pt x="5933" y="12615"/>
                    <a:pt x="5933" y="12695"/>
                  </a:cubicBezTo>
                  <a:cubicBezTo>
                    <a:pt x="5942" y="12775"/>
                    <a:pt x="5996" y="12820"/>
                    <a:pt x="6076" y="12820"/>
                  </a:cubicBezTo>
                  <a:cubicBezTo>
                    <a:pt x="6147" y="12811"/>
                    <a:pt x="6192" y="12757"/>
                    <a:pt x="6201" y="12686"/>
                  </a:cubicBezTo>
                  <a:cubicBezTo>
                    <a:pt x="6183" y="12606"/>
                    <a:pt x="6147" y="12561"/>
                    <a:pt x="6067" y="12561"/>
                  </a:cubicBezTo>
                  <a:close/>
                  <a:moveTo>
                    <a:pt x="4069" y="10563"/>
                  </a:moveTo>
                  <a:cubicBezTo>
                    <a:pt x="3988" y="10554"/>
                    <a:pt x="3935" y="10607"/>
                    <a:pt x="3935" y="10688"/>
                  </a:cubicBezTo>
                  <a:cubicBezTo>
                    <a:pt x="3935" y="10768"/>
                    <a:pt x="3988" y="10821"/>
                    <a:pt x="4078" y="10821"/>
                  </a:cubicBezTo>
                  <a:cubicBezTo>
                    <a:pt x="4149" y="10812"/>
                    <a:pt x="4194" y="10759"/>
                    <a:pt x="4194" y="10688"/>
                  </a:cubicBezTo>
                  <a:cubicBezTo>
                    <a:pt x="4185" y="10607"/>
                    <a:pt x="4149" y="10563"/>
                    <a:pt x="4069" y="10563"/>
                  </a:cubicBezTo>
                  <a:close/>
                  <a:moveTo>
                    <a:pt x="6593" y="4024"/>
                  </a:moveTo>
                  <a:cubicBezTo>
                    <a:pt x="6593" y="4113"/>
                    <a:pt x="6647" y="4157"/>
                    <a:pt x="6727" y="4157"/>
                  </a:cubicBezTo>
                  <a:cubicBezTo>
                    <a:pt x="6807" y="4157"/>
                    <a:pt x="6861" y="4104"/>
                    <a:pt x="6852" y="4024"/>
                  </a:cubicBezTo>
                  <a:cubicBezTo>
                    <a:pt x="6852" y="3943"/>
                    <a:pt x="6798" y="3908"/>
                    <a:pt x="6727" y="3899"/>
                  </a:cubicBezTo>
                  <a:cubicBezTo>
                    <a:pt x="6647" y="3908"/>
                    <a:pt x="6593" y="3952"/>
                    <a:pt x="6593" y="4024"/>
                  </a:cubicBezTo>
                  <a:close/>
                  <a:moveTo>
                    <a:pt x="5389" y="4586"/>
                  </a:moveTo>
                  <a:cubicBezTo>
                    <a:pt x="5309" y="4577"/>
                    <a:pt x="5255" y="4630"/>
                    <a:pt x="5255" y="4711"/>
                  </a:cubicBezTo>
                  <a:cubicBezTo>
                    <a:pt x="5255" y="4782"/>
                    <a:pt x="5300" y="4835"/>
                    <a:pt x="5371" y="4844"/>
                  </a:cubicBezTo>
                  <a:cubicBezTo>
                    <a:pt x="5460" y="4844"/>
                    <a:pt x="5505" y="4800"/>
                    <a:pt x="5514" y="4711"/>
                  </a:cubicBezTo>
                  <a:cubicBezTo>
                    <a:pt x="5505" y="4639"/>
                    <a:pt x="5469" y="4586"/>
                    <a:pt x="5389" y="4586"/>
                  </a:cubicBezTo>
                  <a:close/>
                  <a:moveTo>
                    <a:pt x="3417" y="8555"/>
                  </a:moveTo>
                  <a:cubicBezTo>
                    <a:pt x="3337" y="8555"/>
                    <a:pt x="3284" y="8600"/>
                    <a:pt x="3275" y="8689"/>
                  </a:cubicBezTo>
                  <a:cubicBezTo>
                    <a:pt x="3275" y="8761"/>
                    <a:pt x="3319" y="8814"/>
                    <a:pt x="3400" y="8814"/>
                  </a:cubicBezTo>
                  <a:cubicBezTo>
                    <a:pt x="3480" y="8823"/>
                    <a:pt x="3524" y="8770"/>
                    <a:pt x="3542" y="8689"/>
                  </a:cubicBezTo>
                  <a:cubicBezTo>
                    <a:pt x="3533" y="8618"/>
                    <a:pt x="3489" y="8564"/>
                    <a:pt x="3417" y="8555"/>
                  </a:cubicBezTo>
                  <a:close/>
                  <a:moveTo>
                    <a:pt x="3400" y="8154"/>
                  </a:moveTo>
                  <a:cubicBezTo>
                    <a:pt x="3471" y="8163"/>
                    <a:pt x="3524" y="8118"/>
                    <a:pt x="3533" y="8038"/>
                  </a:cubicBezTo>
                  <a:cubicBezTo>
                    <a:pt x="3533" y="7958"/>
                    <a:pt x="3498" y="7913"/>
                    <a:pt x="3417" y="7904"/>
                  </a:cubicBezTo>
                  <a:cubicBezTo>
                    <a:pt x="3337" y="7904"/>
                    <a:pt x="3292" y="7940"/>
                    <a:pt x="3284" y="8020"/>
                  </a:cubicBezTo>
                  <a:cubicBezTo>
                    <a:pt x="3284" y="8100"/>
                    <a:pt x="3319" y="8145"/>
                    <a:pt x="3400" y="8154"/>
                  </a:cubicBezTo>
                  <a:close/>
                  <a:moveTo>
                    <a:pt x="4069" y="5906"/>
                  </a:moveTo>
                  <a:cubicBezTo>
                    <a:pt x="3988" y="5906"/>
                    <a:pt x="3944" y="5951"/>
                    <a:pt x="3944" y="6031"/>
                  </a:cubicBezTo>
                  <a:cubicBezTo>
                    <a:pt x="3944" y="6111"/>
                    <a:pt x="3988" y="6156"/>
                    <a:pt x="4069" y="6156"/>
                  </a:cubicBezTo>
                  <a:cubicBezTo>
                    <a:pt x="4149" y="6156"/>
                    <a:pt x="4185" y="6111"/>
                    <a:pt x="4194" y="6031"/>
                  </a:cubicBezTo>
                  <a:cubicBezTo>
                    <a:pt x="4185" y="5951"/>
                    <a:pt x="4149" y="5906"/>
                    <a:pt x="4069" y="5906"/>
                  </a:cubicBezTo>
                  <a:close/>
                  <a:moveTo>
                    <a:pt x="3533" y="9376"/>
                  </a:moveTo>
                  <a:cubicBezTo>
                    <a:pt x="3533" y="9296"/>
                    <a:pt x="3489" y="9251"/>
                    <a:pt x="3408" y="9251"/>
                  </a:cubicBezTo>
                  <a:cubicBezTo>
                    <a:pt x="3328" y="9242"/>
                    <a:pt x="3284" y="9287"/>
                    <a:pt x="3284" y="9367"/>
                  </a:cubicBezTo>
                  <a:cubicBezTo>
                    <a:pt x="3284" y="9448"/>
                    <a:pt x="3328" y="9492"/>
                    <a:pt x="3408" y="9501"/>
                  </a:cubicBezTo>
                  <a:cubicBezTo>
                    <a:pt x="3489" y="9492"/>
                    <a:pt x="3533" y="9448"/>
                    <a:pt x="3533" y="9376"/>
                  </a:cubicBezTo>
                  <a:close/>
                  <a:moveTo>
                    <a:pt x="4854" y="12035"/>
                  </a:moveTo>
                  <a:cubicBezTo>
                    <a:pt x="4854" y="11954"/>
                    <a:pt x="4809" y="11910"/>
                    <a:pt x="4729" y="11910"/>
                  </a:cubicBezTo>
                  <a:cubicBezTo>
                    <a:pt x="4648" y="11901"/>
                    <a:pt x="4604" y="11945"/>
                    <a:pt x="4604" y="12026"/>
                  </a:cubicBezTo>
                  <a:cubicBezTo>
                    <a:pt x="4595" y="12106"/>
                    <a:pt x="4648" y="12151"/>
                    <a:pt x="4729" y="12160"/>
                  </a:cubicBezTo>
                  <a:cubicBezTo>
                    <a:pt x="4800" y="12151"/>
                    <a:pt x="4845" y="12115"/>
                    <a:pt x="4854" y="12035"/>
                  </a:cubicBezTo>
                  <a:close/>
                  <a:moveTo>
                    <a:pt x="6067" y="3908"/>
                  </a:moveTo>
                  <a:cubicBezTo>
                    <a:pt x="5987" y="3908"/>
                    <a:pt x="5942" y="3952"/>
                    <a:pt x="5942" y="4024"/>
                  </a:cubicBezTo>
                  <a:cubicBezTo>
                    <a:pt x="5942" y="4104"/>
                    <a:pt x="5987" y="4157"/>
                    <a:pt x="6067" y="4157"/>
                  </a:cubicBezTo>
                  <a:cubicBezTo>
                    <a:pt x="6138" y="4157"/>
                    <a:pt x="6183" y="4113"/>
                    <a:pt x="6192" y="4033"/>
                  </a:cubicBezTo>
                  <a:cubicBezTo>
                    <a:pt x="6192" y="3952"/>
                    <a:pt x="6147" y="3908"/>
                    <a:pt x="6067" y="3908"/>
                  </a:cubicBezTo>
                  <a:close/>
                  <a:moveTo>
                    <a:pt x="3284" y="7369"/>
                  </a:moveTo>
                  <a:cubicBezTo>
                    <a:pt x="3284" y="7449"/>
                    <a:pt x="3328" y="7494"/>
                    <a:pt x="3408" y="7494"/>
                  </a:cubicBezTo>
                  <a:cubicBezTo>
                    <a:pt x="3480" y="7494"/>
                    <a:pt x="3533" y="7458"/>
                    <a:pt x="3533" y="7378"/>
                  </a:cubicBezTo>
                  <a:cubicBezTo>
                    <a:pt x="3533" y="7298"/>
                    <a:pt x="3489" y="7253"/>
                    <a:pt x="3408" y="7244"/>
                  </a:cubicBezTo>
                  <a:cubicBezTo>
                    <a:pt x="3328" y="7253"/>
                    <a:pt x="3284" y="7289"/>
                    <a:pt x="3284" y="7369"/>
                  </a:cubicBezTo>
                  <a:close/>
                  <a:moveTo>
                    <a:pt x="5264" y="12686"/>
                  </a:moveTo>
                  <a:cubicBezTo>
                    <a:pt x="5264" y="12757"/>
                    <a:pt x="5300" y="12802"/>
                    <a:pt x="5371" y="12811"/>
                  </a:cubicBezTo>
                  <a:cubicBezTo>
                    <a:pt x="5451" y="12820"/>
                    <a:pt x="5505" y="12775"/>
                    <a:pt x="5505" y="12695"/>
                  </a:cubicBezTo>
                  <a:cubicBezTo>
                    <a:pt x="5514" y="12615"/>
                    <a:pt x="5469" y="12570"/>
                    <a:pt x="5380" y="12561"/>
                  </a:cubicBezTo>
                  <a:cubicBezTo>
                    <a:pt x="5309" y="12570"/>
                    <a:pt x="5264" y="12606"/>
                    <a:pt x="5264" y="12686"/>
                  </a:cubicBezTo>
                  <a:close/>
                  <a:moveTo>
                    <a:pt x="3400" y="9911"/>
                  </a:moveTo>
                  <a:cubicBezTo>
                    <a:pt x="3328" y="9911"/>
                    <a:pt x="3284" y="9956"/>
                    <a:pt x="3284" y="10027"/>
                  </a:cubicBezTo>
                  <a:cubicBezTo>
                    <a:pt x="3284" y="10108"/>
                    <a:pt x="3328" y="10152"/>
                    <a:pt x="3408" y="10152"/>
                  </a:cubicBezTo>
                  <a:cubicBezTo>
                    <a:pt x="3489" y="10152"/>
                    <a:pt x="3524" y="10108"/>
                    <a:pt x="3533" y="10027"/>
                  </a:cubicBezTo>
                  <a:cubicBezTo>
                    <a:pt x="3524" y="9947"/>
                    <a:pt x="3480" y="9903"/>
                    <a:pt x="3400" y="9911"/>
                  </a:cubicBezTo>
                  <a:close/>
                  <a:moveTo>
                    <a:pt x="4060" y="11250"/>
                  </a:moveTo>
                  <a:cubicBezTo>
                    <a:pt x="3988" y="11250"/>
                    <a:pt x="3944" y="11294"/>
                    <a:pt x="3944" y="11366"/>
                  </a:cubicBezTo>
                  <a:cubicBezTo>
                    <a:pt x="3944" y="11446"/>
                    <a:pt x="3988" y="11490"/>
                    <a:pt x="4069" y="11490"/>
                  </a:cubicBezTo>
                  <a:cubicBezTo>
                    <a:pt x="4149" y="11490"/>
                    <a:pt x="4185" y="11446"/>
                    <a:pt x="4194" y="11366"/>
                  </a:cubicBezTo>
                  <a:cubicBezTo>
                    <a:pt x="4185" y="11294"/>
                    <a:pt x="4140" y="11250"/>
                    <a:pt x="4060" y="11250"/>
                  </a:cubicBezTo>
                  <a:close/>
                  <a:moveTo>
                    <a:pt x="6602" y="13346"/>
                  </a:moveTo>
                  <a:cubicBezTo>
                    <a:pt x="6602" y="13417"/>
                    <a:pt x="6638" y="13462"/>
                    <a:pt x="6718" y="13471"/>
                  </a:cubicBezTo>
                  <a:cubicBezTo>
                    <a:pt x="6790" y="13471"/>
                    <a:pt x="6843" y="13435"/>
                    <a:pt x="6843" y="13355"/>
                  </a:cubicBezTo>
                  <a:cubicBezTo>
                    <a:pt x="6852" y="13275"/>
                    <a:pt x="6807" y="13230"/>
                    <a:pt x="6727" y="13221"/>
                  </a:cubicBezTo>
                  <a:cubicBezTo>
                    <a:pt x="6647" y="13230"/>
                    <a:pt x="6602" y="13266"/>
                    <a:pt x="6602" y="13346"/>
                  </a:cubicBezTo>
                  <a:close/>
                  <a:moveTo>
                    <a:pt x="5264" y="4033"/>
                  </a:moveTo>
                  <a:cubicBezTo>
                    <a:pt x="5264" y="4104"/>
                    <a:pt x="5309" y="4148"/>
                    <a:pt x="5380" y="4148"/>
                  </a:cubicBezTo>
                  <a:cubicBezTo>
                    <a:pt x="5460" y="4148"/>
                    <a:pt x="5505" y="4104"/>
                    <a:pt x="5505" y="4024"/>
                  </a:cubicBezTo>
                  <a:cubicBezTo>
                    <a:pt x="5496" y="3943"/>
                    <a:pt x="5451" y="3917"/>
                    <a:pt x="5380" y="3908"/>
                  </a:cubicBezTo>
                  <a:cubicBezTo>
                    <a:pt x="5309" y="3917"/>
                    <a:pt x="5264" y="3961"/>
                    <a:pt x="5264" y="4033"/>
                  </a:cubicBezTo>
                  <a:close/>
                  <a:moveTo>
                    <a:pt x="3524" y="6031"/>
                  </a:moveTo>
                  <a:cubicBezTo>
                    <a:pt x="3524" y="5959"/>
                    <a:pt x="3489" y="5915"/>
                    <a:pt x="3408" y="5915"/>
                  </a:cubicBezTo>
                  <a:cubicBezTo>
                    <a:pt x="3328" y="5906"/>
                    <a:pt x="3284" y="5959"/>
                    <a:pt x="3292" y="6040"/>
                  </a:cubicBezTo>
                  <a:cubicBezTo>
                    <a:pt x="3292" y="6111"/>
                    <a:pt x="3337" y="6147"/>
                    <a:pt x="3408" y="6147"/>
                  </a:cubicBezTo>
                  <a:cubicBezTo>
                    <a:pt x="3480" y="6147"/>
                    <a:pt x="3524" y="6102"/>
                    <a:pt x="3524" y="6031"/>
                  </a:cubicBezTo>
                  <a:close/>
                  <a:moveTo>
                    <a:pt x="4060" y="11910"/>
                  </a:moveTo>
                  <a:cubicBezTo>
                    <a:pt x="3988" y="11910"/>
                    <a:pt x="3944" y="11954"/>
                    <a:pt x="3944" y="12026"/>
                  </a:cubicBezTo>
                  <a:cubicBezTo>
                    <a:pt x="3944" y="12106"/>
                    <a:pt x="3997" y="12151"/>
                    <a:pt x="4078" y="12151"/>
                  </a:cubicBezTo>
                  <a:cubicBezTo>
                    <a:pt x="4149" y="12142"/>
                    <a:pt x="4185" y="12097"/>
                    <a:pt x="4185" y="12026"/>
                  </a:cubicBezTo>
                  <a:cubicBezTo>
                    <a:pt x="4176" y="11954"/>
                    <a:pt x="4140" y="11910"/>
                    <a:pt x="4060" y="11910"/>
                  </a:cubicBezTo>
                  <a:close/>
                  <a:moveTo>
                    <a:pt x="6727" y="3256"/>
                  </a:moveTo>
                  <a:cubicBezTo>
                    <a:pt x="6647" y="3256"/>
                    <a:pt x="6602" y="3292"/>
                    <a:pt x="6602" y="3372"/>
                  </a:cubicBezTo>
                  <a:cubicBezTo>
                    <a:pt x="6602" y="3453"/>
                    <a:pt x="6656" y="3497"/>
                    <a:pt x="6736" y="3488"/>
                  </a:cubicBezTo>
                  <a:cubicBezTo>
                    <a:pt x="6807" y="3488"/>
                    <a:pt x="6843" y="3444"/>
                    <a:pt x="6843" y="3363"/>
                  </a:cubicBezTo>
                  <a:cubicBezTo>
                    <a:pt x="6834" y="3292"/>
                    <a:pt x="6798" y="3247"/>
                    <a:pt x="6727" y="3256"/>
                  </a:cubicBezTo>
                  <a:close/>
                  <a:moveTo>
                    <a:pt x="4729" y="12570"/>
                  </a:moveTo>
                  <a:cubicBezTo>
                    <a:pt x="4657" y="12570"/>
                    <a:pt x="4604" y="12606"/>
                    <a:pt x="4604" y="12686"/>
                  </a:cubicBezTo>
                  <a:cubicBezTo>
                    <a:pt x="4604" y="12766"/>
                    <a:pt x="4648" y="12802"/>
                    <a:pt x="4720" y="12811"/>
                  </a:cubicBezTo>
                  <a:cubicBezTo>
                    <a:pt x="4800" y="12811"/>
                    <a:pt x="4836" y="12766"/>
                    <a:pt x="4845" y="12686"/>
                  </a:cubicBezTo>
                  <a:cubicBezTo>
                    <a:pt x="4845" y="12623"/>
                    <a:pt x="4809" y="12570"/>
                    <a:pt x="4729" y="12570"/>
                  </a:cubicBezTo>
                  <a:close/>
                  <a:moveTo>
                    <a:pt x="3284" y="10688"/>
                  </a:moveTo>
                  <a:cubicBezTo>
                    <a:pt x="3284" y="10768"/>
                    <a:pt x="3328" y="10812"/>
                    <a:pt x="3408" y="10812"/>
                  </a:cubicBezTo>
                  <a:cubicBezTo>
                    <a:pt x="3489" y="10812"/>
                    <a:pt x="3524" y="10768"/>
                    <a:pt x="3524" y="10688"/>
                  </a:cubicBezTo>
                  <a:cubicBezTo>
                    <a:pt x="3533" y="10607"/>
                    <a:pt x="3480" y="10572"/>
                    <a:pt x="3408" y="10563"/>
                  </a:cubicBezTo>
                  <a:cubicBezTo>
                    <a:pt x="3328" y="10572"/>
                    <a:pt x="3284" y="10607"/>
                    <a:pt x="3284" y="10688"/>
                  </a:cubicBezTo>
                  <a:close/>
                  <a:moveTo>
                    <a:pt x="4069" y="5255"/>
                  </a:moveTo>
                  <a:cubicBezTo>
                    <a:pt x="3988" y="5255"/>
                    <a:pt x="3944" y="5299"/>
                    <a:pt x="3944" y="5380"/>
                  </a:cubicBezTo>
                  <a:cubicBezTo>
                    <a:pt x="3944" y="5451"/>
                    <a:pt x="3988" y="5496"/>
                    <a:pt x="4069" y="5496"/>
                  </a:cubicBezTo>
                  <a:cubicBezTo>
                    <a:pt x="4149" y="5496"/>
                    <a:pt x="4185" y="5442"/>
                    <a:pt x="4185" y="5371"/>
                  </a:cubicBezTo>
                  <a:cubicBezTo>
                    <a:pt x="4185" y="5290"/>
                    <a:pt x="4140" y="5255"/>
                    <a:pt x="4069" y="5255"/>
                  </a:cubicBezTo>
                  <a:close/>
                  <a:moveTo>
                    <a:pt x="4604" y="4702"/>
                  </a:moveTo>
                  <a:cubicBezTo>
                    <a:pt x="4595" y="4782"/>
                    <a:pt x="4640" y="4826"/>
                    <a:pt x="4720" y="4835"/>
                  </a:cubicBezTo>
                  <a:cubicBezTo>
                    <a:pt x="4800" y="4835"/>
                    <a:pt x="4845" y="4791"/>
                    <a:pt x="4845" y="4711"/>
                  </a:cubicBezTo>
                  <a:cubicBezTo>
                    <a:pt x="4845" y="4639"/>
                    <a:pt x="4800" y="4595"/>
                    <a:pt x="4729" y="4595"/>
                  </a:cubicBezTo>
                  <a:cubicBezTo>
                    <a:pt x="4657" y="4595"/>
                    <a:pt x="4613" y="4630"/>
                    <a:pt x="4604" y="4702"/>
                  </a:cubicBezTo>
                  <a:close/>
                  <a:moveTo>
                    <a:pt x="5942" y="13337"/>
                  </a:moveTo>
                  <a:cubicBezTo>
                    <a:pt x="5942" y="13417"/>
                    <a:pt x="5978" y="13462"/>
                    <a:pt x="6058" y="13471"/>
                  </a:cubicBezTo>
                  <a:cubicBezTo>
                    <a:pt x="6138" y="13471"/>
                    <a:pt x="6183" y="13426"/>
                    <a:pt x="6183" y="13346"/>
                  </a:cubicBezTo>
                  <a:cubicBezTo>
                    <a:pt x="6183" y="13275"/>
                    <a:pt x="6147" y="13230"/>
                    <a:pt x="6067" y="13221"/>
                  </a:cubicBezTo>
                  <a:cubicBezTo>
                    <a:pt x="5996" y="13230"/>
                    <a:pt x="5951" y="13257"/>
                    <a:pt x="5942" y="13337"/>
                  </a:cubicBezTo>
                  <a:close/>
                  <a:moveTo>
                    <a:pt x="3408" y="6593"/>
                  </a:moveTo>
                  <a:cubicBezTo>
                    <a:pt x="3328" y="6593"/>
                    <a:pt x="3284" y="6637"/>
                    <a:pt x="3284" y="6718"/>
                  </a:cubicBezTo>
                  <a:cubicBezTo>
                    <a:pt x="3292" y="6789"/>
                    <a:pt x="3328" y="6834"/>
                    <a:pt x="3408" y="6834"/>
                  </a:cubicBezTo>
                  <a:cubicBezTo>
                    <a:pt x="3489" y="6834"/>
                    <a:pt x="3524" y="6789"/>
                    <a:pt x="3533" y="6709"/>
                  </a:cubicBezTo>
                  <a:cubicBezTo>
                    <a:pt x="3524" y="6637"/>
                    <a:pt x="3480" y="6593"/>
                    <a:pt x="3408" y="6593"/>
                  </a:cubicBezTo>
                  <a:close/>
                  <a:moveTo>
                    <a:pt x="2722" y="7913"/>
                  </a:moveTo>
                  <a:cubicBezTo>
                    <a:pt x="2650" y="7913"/>
                    <a:pt x="2606" y="7958"/>
                    <a:pt x="2606" y="8029"/>
                  </a:cubicBezTo>
                  <a:cubicBezTo>
                    <a:pt x="2606" y="8100"/>
                    <a:pt x="2650" y="8145"/>
                    <a:pt x="2722" y="8145"/>
                  </a:cubicBezTo>
                  <a:cubicBezTo>
                    <a:pt x="2802" y="8145"/>
                    <a:pt x="2838" y="8100"/>
                    <a:pt x="2846" y="8029"/>
                  </a:cubicBezTo>
                  <a:cubicBezTo>
                    <a:pt x="2838" y="7958"/>
                    <a:pt x="2802" y="7913"/>
                    <a:pt x="2722" y="7913"/>
                  </a:cubicBezTo>
                  <a:close/>
                  <a:moveTo>
                    <a:pt x="2606" y="8680"/>
                  </a:moveTo>
                  <a:cubicBezTo>
                    <a:pt x="2606" y="8761"/>
                    <a:pt x="2650" y="8805"/>
                    <a:pt x="2722" y="8805"/>
                  </a:cubicBezTo>
                  <a:cubicBezTo>
                    <a:pt x="2793" y="8805"/>
                    <a:pt x="2838" y="8770"/>
                    <a:pt x="2846" y="8689"/>
                  </a:cubicBezTo>
                  <a:cubicBezTo>
                    <a:pt x="2846" y="8618"/>
                    <a:pt x="2802" y="8582"/>
                    <a:pt x="2730" y="8573"/>
                  </a:cubicBezTo>
                  <a:cubicBezTo>
                    <a:pt x="2659" y="8573"/>
                    <a:pt x="2615" y="8609"/>
                    <a:pt x="2606" y="8680"/>
                  </a:cubicBezTo>
                  <a:close/>
                  <a:moveTo>
                    <a:pt x="2838" y="10027"/>
                  </a:moveTo>
                  <a:cubicBezTo>
                    <a:pt x="2838" y="9956"/>
                    <a:pt x="2802" y="9920"/>
                    <a:pt x="2730" y="9911"/>
                  </a:cubicBezTo>
                  <a:cubicBezTo>
                    <a:pt x="2659" y="9911"/>
                    <a:pt x="2615" y="9956"/>
                    <a:pt x="2606" y="10027"/>
                  </a:cubicBezTo>
                  <a:cubicBezTo>
                    <a:pt x="2606" y="10099"/>
                    <a:pt x="2650" y="10134"/>
                    <a:pt x="2722" y="10152"/>
                  </a:cubicBezTo>
                  <a:cubicBezTo>
                    <a:pt x="2793" y="10143"/>
                    <a:pt x="2838" y="10099"/>
                    <a:pt x="2838" y="10027"/>
                  </a:cubicBezTo>
                  <a:close/>
                  <a:moveTo>
                    <a:pt x="4720" y="3917"/>
                  </a:moveTo>
                  <a:cubicBezTo>
                    <a:pt x="4657" y="3917"/>
                    <a:pt x="4613" y="3961"/>
                    <a:pt x="4613" y="4024"/>
                  </a:cubicBezTo>
                  <a:cubicBezTo>
                    <a:pt x="4604" y="4095"/>
                    <a:pt x="4648" y="4148"/>
                    <a:pt x="4720" y="4148"/>
                  </a:cubicBezTo>
                  <a:cubicBezTo>
                    <a:pt x="4800" y="4148"/>
                    <a:pt x="4836" y="4104"/>
                    <a:pt x="4845" y="4033"/>
                  </a:cubicBezTo>
                  <a:cubicBezTo>
                    <a:pt x="4836" y="3961"/>
                    <a:pt x="4791" y="3917"/>
                    <a:pt x="4720" y="3917"/>
                  </a:cubicBezTo>
                  <a:close/>
                  <a:moveTo>
                    <a:pt x="2838" y="7360"/>
                  </a:moveTo>
                  <a:cubicBezTo>
                    <a:pt x="2838" y="7298"/>
                    <a:pt x="2793" y="7253"/>
                    <a:pt x="2730" y="7253"/>
                  </a:cubicBezTo>
                  <a:cubicBezTo>
                    <a:pt x="2650" y="7253"/>
                    <a:pt x="2606" y="7298"/>
                    <a:pt x="2606" y="7369"/>
                  </a:cubicBezTo>
                  <a:cubicBezTo>
                    <a:pt x="2615" y="7449"/>
                    <a:pt x="2659" y="7485"/>
                    <a:pt x="2730" y="7494"/>
                  </a:cubicBezTo>
                  <a:cubicBezTo>
                    <a:pt x="2802" y="7476"/>
                    <a:pt x="2846" y="7440"/>
                    <a:pt x="2838" y="7360"/>
                  </a:cubicBezTo>
                  <a:close/>
                  <a:moveTo>
                    <a:pt x="3382" y="11259"/>
                  </a:moveTo>
                  <a:cubicBezTo>
                    <a:pt x="3310" y="11259"/>
                    <a:pt x="3275" y="11294"/>
                    <a:pt x="3266" y="11366"/>
                  </a:cubicBezTo>
                  <a:cubicBezTo>
                    <a:pt x="3266" y="11437"/>
                    <a:pt x="3310" y="11482"/>
                    <a:pt x="3382" y="11490"/>
                  </a:cubicBezTo>
                  <a:cubicBezTo>
                    <a:pt x="3453" y="11490"/>
                    <a:pt x="3489" y="11446"/>
                    <a:pt x="3507" y="11366"/>
                  </a:cubicBezTo>
                  <a:cubicBezTo>
                    <a:pt x="3489" y="11303"/>
                    <a:pt x="3453" y="11250"/>
                    <a:pt x="3382" y="11259"/>
                  </a:cubicBezTo>
                  <a:close/>
                  <a:moveTo>
                    <a:pt x="6843" y="14033"/>
                  </a:moveTo>
                  <a:cubicBezTo>
                    <a:pt x="6843" y="13953"/>
                    <a:pt x="6798" y="13908"/>
                    <a:pt x="6718" y="13917"/>
                  </a:cubicBezTo>
                  <a:cubicBezTo>
                    <a:pt x="6656" y="13917"/>
                    <a:pt x="6611" y="13962"/>
                    <a:pt x="6611" y="14024"/>
                  </a:cubicBezTo>
                  <a:cubicBezTo>
                    <a:pt x="6602" y="14095"/>
                    <a:pt x="6656" y="14140"/>
                    <a:pt x="6727" y="14149"/>
                  </a:cubicBezTo>
                  <a:cubicBezTo>
                    <a:pt x="6790" y="14140"/>
                    <a:pt x="6843" y="14104"/>
                    <a:pt x="6843" y="14033"/>
                  </a:cubicBezTo>
                  <a:close/>
                  <a:moveTo>
                    <a:pt x="2739" y="6602"/>
                  </a:moveTo>
                  <a:cubicBezTo>
                    <a:pt x="2659" y="6593"/>
                    <a:pt x="2615" y="6637"/>
                    <a:pt x="2615" y="6709"/>
                  </a:cubicBezTo>
                  <a:cubicBezTo>
                    <a:pt x="2606" y="6771"/>
                    <a:pt x="2650" y="6816"/>
                    <a:pt x="2713" y="6825"/>
                  </a:cubicBezTo>
                  <a:cubicBezTo>
                    <a:pt x="2784" y="6834"/>
                    <a:pt x="2829" y="6789"/>
                    <a:pt x="2838" y="6718"/>
                  </a:cubicBezTo>
                  <a:cubicBezTo>
                    <a:pt x="2838" y="6655"/>
                    <a:pt x="2802" y="6602"/>
                    <a:pt x="2739" y="6602"/>
                  </a:cubicBezTo>
                  <a:close/>
                  <a:moveTo>
                    <a:pt x="2730" y="9251"/>
                  </a:moveTo>
                  <a:cubicBezTo>
                    <a:pt x="2650" y="9251"/>
                    <a:pt x="2606" y="9296"/>
                    <a:pt x="2606" y="9367"/>
                  </a:cubicBezTo>
                  <a:cubicBezTo>
                    <a:pt x="2606" y="9439"/>
                    <a:pt x="2650" y="9483"/>
                    <a:pt x="2722" y="9492"/>
                  </a:cubicBezTo>
                  <a:cubicBezTo>
                    <a:pt x="2793" y="9492"/>
                    <a:pt x="2838" y="9448"/>
                    <a:pt x="2846" y="9376"/>
                  </a:cubicBezTo>
                  <a:cubicBezTo>
                    <a:pt x="2838" y="9305"/>
                    <a:pt x="2802" y="9251"/>
                    <a:pt x="2730" y="9251"/>
                  </a:cubicBezTo>
                  <a:close/>
                  <a:moveTo>
                    <a:pt x="5264" y="13346"/>
                  </a:moveTo>
                  <a:cubicBezTo>
                    <a:pt x="5264" y="13426"/>
                    <a:pt x="5309" y="13462"/>
                    <a:pt x="5389" y="13462"/>
                  </a:cubicBezTo>
                  <a:cubicBezTo>
                    <a:pt x="5460" y="13462"/>
                    <a:pt x="5505" y="13417"/>
                    <a:pt x="5505" y="13346"/>
                  </a:cubicBezTo>
                  <a:cubicBezTo>
                    <a:pt x="5496" y="13275"/>
                    <a:pt x="5451" y="13239"/>
                    <a:pt x="5380" y="13230"/>
                  </a:cubicBezTo>
                  <a:cubicBezTo>
                    <a:pt x="5309" y="13239"/>
                    <a:pt x="5264" y="13275"/>
                    <a:pt x="5264" y="13346"/>
                  </a:cubicBezTo>
                  <a:close/>
                  <a:moveTo>
                    <a:pt x="4060" y="4595"/>
                  </a:moveTo>
                  <a:cubicBezTo>
                    <a:pt x="3988" y="4603"/>
                    <a:pt x="3953" y="4648"/>
                    <a:pt x="3953" y="4711"/>
                  </a:cubicBezTo>
                  <a:cubicBezTo>
                    <a:pt x="3953" y="4782"/>
                    <a:pt x="3997" y="4826"/>
                    <a:pt x="4069" y="4826"/>
                  </a:cubicBezTo>
                  <a:cubicBezTo>
                    <a:pt x="4140" y="4826"/>
                    <a:pt x="4176" y="4782"/>
                    <a:pt x="4185" y="4702"/>
                  </a:cubicBezTo>
                  <a:cubicBezTo>
                    <a:pt x="4167" y="4639"/>
                    <a:pt x="4131" y="4595"/>
                    <a:pt x="4060" y="4595"/>
                  </a:cubicBezTo>
                  <a:close/>
                  <a:moveTo>
                    <a:pt x="3408" y="5255"/>
                  </a:moveTo>
                  <a:cubicBezTo>
                    <a:pt x="3337" y="5255"/>
                    <a:pt x="3292" y="5299"/>
                    <a:pt x="3292" y="5371"/>
                  </a:cubicBezTo>
                  <a:cubicBezTo>
                    <a:pt x="3292" y="5442"/>
                    <a:pt x="3337" y="5487"/>
                    <a:pt x="3400" y="5487"/>
                  </a:cubicBezTo>
                  <a:cubicBezTo>
                    <a:pt x="3471" y="5496"/>
                    <a:pt x="3516" y="5442"/>
                    <a:pt x="3524" y="5380"/>
                  </a:cubicBezTo>
                  <a:cubicBezTo>
                    <a:pt x="3516" y="5299"/>
                    <a:pt x="3480" y="5255"/>
                    <a:pt x="3408" y="5255"/>
                  </a:cubicBezTo>
                  <a:close/>
                  <a:moveTo>
                    <a:pt x="6058" y="3256"/>
                  </a:moveTo>
                  <a:cubicBezTo>
                    <a:pt x="5987" y="3256"/>
                    <a:pt x="5942" y="3301"/>
                    <a:pt x="5951" y="3372"/>
                  </a:cubicBezTo>
                  <a:cubicBezTo>
                    <a:pt x="5951" y="3453"/>
                    <a:pt x="5996" y="3488"/>
                    <a:pt x="6067" y="3488"/>
                  </a:cubicBezTo>
                  <a:cubicBezTo>
                    <a:pt x="6147" y="3488"/>
                    <a:pt x="6183" y="3444"/>
                    <a:pt x="6183" y="3363"/>
                  </a:cubicBezTo>
                  <a:cubicBezTo>
                    <a:pt x="6174" y="3292"/>
                    <a:pt x="6138" y="3247"/>
                    <a:pt x="6058" y="3256"/>
                  </a:cubicBezTo>
                  <a:close/>
                  <a:moveTo>
                    <a:pt x="5496" y="3372"/>
                  </a:moveTo>
                  <a:cubicBezTo>
                    <a:pt x="5496" y="3301"/>
                    <a:pt x="5451" y="3256"/>
                    <a:pt x="5380" y="3256"/>
                  </a:cubicBezTo>
                  <a:cubicBezTo>
                    <a:pt x="5318" y="3256"/>
                    <a:pt x="5273" y="3301"/>
                    <a:pt x="5273" y="3372"/>
                  </a:cubicBezTo>
                  <a:cubicBezTo>
                    <a:pt x="5273" y="3444"/>
                    <a:pt x="5318" y="3479"/>
                    <a:pt x="5389" y="3488"/>
                  </a:cubicBezTo>
                  <a:cubicBezTo>
                    <a:pt x="5451" y="3479"/>
                    <a:pt x="5496" y="3444"/>
                    <a:pt x="5496" y="3372"/>
                  </a:cubicBezTo>
                  <a:close/>
                  <a:moveTo>
                    <a:pt x="2615" y="10688"/>
                  </a:moveTo>
                  <a:cubicBezTo>
                    <a:pt x="2615" y="10759"/>
                    <a:pt x="2659" y="10804"/>
                    <a:pt x="2722" y="10804"/>
                  </a:cubicBezTo>
                  <a:cubicBezTo>
                    <a:pt x="2793" y="10804"/>
                    <a:pt x="2838" y="10759"/>
                    <a:pt x="2838" y="10688"/>
                  </a:cubicBezTo>
                  <a:cubicBezTo>
                    <a:pt x="2838" y="10616"/>
                    <a:pt x="2793" y="10581"/>
                    <a:pt x="2722" y="10572"/>
                  </a:cubicBezTo>
                  <a:cubicBezTo>
                    <a:pt x="2659" y="10581"/>
                    <a:pt x="2615" y="10625"/>
                    <a:pt x="2615" y="10688"/>
                  </a:cubicBezTo>
                  <a:close/>
                  <a:moveTo>
                    <a:pt x="3400" y="4603"/>
                  </a:moveTo>
                  <a:cubicBezTo>
                    <a:pt x="3337" y="4603"/>
                    <a:pt x="3301" y="4648"/>
                    <a:pt x="3301" y="4711"/>
                  </a:cubicBezTo>
                  <a:cubicBezTo>
                    <a:pt x="3292" y="4782"/>
                    <a:pt x="3337" y="4826"/>
                    <a:pt x="3408" y="4826"/>
                  </a:cubicBezTo>
                  <a:cubicBezTo>
                    <a:pt x="3480" y="4826"/>
                    <a:pt x="3516" y="4773"/>
                    <a:pt x="3516" y="4711"/>
                  </a:cubicBezTo>
                  <a:cubicBezTo>
                    <a:pt x="3507" y="4639"/>
                    <a:pt x="3471" y="4603"/>
                    <a:pt x="3400" y="4603"/>
                  </a:cubicBezTo>
                  <a:close/>
                  <a:moveTo>
                    <a:pt x="4069" y="13239"/>
                  </a:moveTo>
                  <a:cubicBezTo>
                    <a:pt x="4006" y="13239"/>
                    <a:pt x="3962" y="13284"/>
                    <a:pt x="3962" y="13346"/>
                  </a:cubicBezTo>
                  <a:cubicBezTo>
                    <a:pt x="3962" y="13408"/>
                    <a:pt x="3997" y="13453"/>
                    <a:pt x="4060" y="13453"/>
                  </a:cubicBezTo>
                  <a:cubicBezTo>
                    <a:pt x="4131" y="13453"/>
                    <a:pt x="4167" y="13417"/>
                    <a:pt x="4176" y="13346"/>
                  </a:cubicBezTo>
                  <a:cubicBezTo>
                    <a:pt x="4167" y="13284"/>
                    <a:pt x="4131" y="13239"/>
                    <a:pt x="4069" y="13239"/>
                  </a:cubicBezTo>
                  <a:close/>
                  <a:moveTo>
                    <a:pt x="4738" y="13239"/>
                  </a:moveTo>
                  <a:cubicBezTo>
                    <a:pt x="4666" y="13230"/>
                    <a:pt x="4622" y="13275"/>
                    <a:pt x="4613" y="13337"/>
                  </a:cubicBezTo>
                  <a:cubicBezTo>
                    <a:pt x="4604" y="13408"/>
                    <a:pt x="4648" y="13453"/>
                    <a:pt x="4720" y="13462"/>
                  </a:cubicBezTo>
                  <a:cubicBezTo>
                    <a:pt x="4791" y="13462"/>
                    <a:pt x="4827" y="13417"/>
                    <a:pt x="4836" y="13355"/>
                  </a:cubicBezTo>
                  <a:cubicBezTo>
                    <a:pt x="4836" y="13284"/>
                    <a:pt x="4800" y="13239"/>
                    <a:pt x="4738" y="13239"/>
                  </a:cubicBezTo>
                  <a:close/>
                  <a:moveTo>
                    <a:pt x="3953" y="12686"/>
                  </a:moveTo>
                  <a:cubicBezTo>
                    <a:pt x="3953" y="12757"/>
                    <a:pt x="3997" y="12802"/>
                    <a:pt x="4069" y="12802"/>
                  </a:cubicBezTo>
                  <a:cubicBezTo>
                    <a:pt x="4140" y="12802"/>
                    <a:pt x="4176" y="12757"/>
                    <a:pt x="4176" y="12695"/>
                  </a:cubicBezTo>
                  <a:cubicBezTo>
                    <a:pt x="4185" y="12615"/>
                    <a:pt x="4131" y="12579"/>
                    <a:pt x="4060" y="12570"/>
                  </a:cubicBezTo>
                  <a:cubicBezTo>
                    <a:pt x="3997" y="12579"/>
                    <a:pt x="3953" y="12615"/>
                    <a:pt x="3953" y="12686"/>
                  </a:cubicBezTo>
                  <a:moveTo>
                    <a:pt x="5951" y="14024"/>
                  </a:moveTo>
                  <a:cubicBezTo>
                    <a:pt x="5951" y="14095"/>
                    <a:pt x="5996" y="14140"/>
                    <a:pt x="6067" y="14140"/>
                  </a:cubicBezTo>
                  <a:cubicBezTo>
                    <a:pt x="6138" y="14149"/>
                    <a:pt x="6183" y="14095"/>
                    <a:pt x="6183" y="14024"/>
                  </a:cubicBezTo>
                  <a:cubicBezTo>
                    <a:pt x="6183" y="13962"/>
                    <a:pt x="6129" y="13926"/>
                    <a:pt x="6067" y="13917"/>
                  </a:cubicBezTo>
                  <a:cubicBezTo>
                    <a:pt x="6004" y="13917"/>
                    <a:pt x="5960" y="13953"/>
                    <a:pt x="5951" y="14024"/>
                  </a:cubicBezTo>
                  <a:moveTo>
                    <a:pt x="3498" y="12035"/>
                  </a:moveTo>
                  <a:cubicBezTo>
                    <a:pt x="3498" y="11963"/>
                    <a:pt x="3453" y="11919"/>
                    <a:pt x="3382" y="11919"/>
                  </a:cubicBezTo>
                  <a:cubicBezTo>
                    <a:pt x="3310" y="11919"/>
                    <a:pt x="3275" y="11963"/>
                    <a:pt x="3275" y="12035"/>
                  </a:cubicBezTo>
                  <a:cubicBezTo>
                    <a:pt x="3275" y="12097"/>
                    <a:pt x="3319" y="12133"/>
                    <a:pt x="3382" y="12142"/>
                  </a:cubicBezTo>
                  <a:cubicBezTo>
                    <a:pt x="3444" y="12133"/>
                    <a:pt x="3498" y="12097"/>
                    <a:pt x="3498" y="12035"/>
                  </a:cubicBezTo>
                  <a:close/>
                  <a:moveTo>
                    <a:pt x="2838" y="6031"/>
                  </a:moveTo>
                  <a:cubicBezTo>
                    <a:pt x="2838" y="5968"/>
                    <a:pt x="2793" y="5924"/>
                    <a:pt x="2730" y="5915"/>
                  </a:cubicBezTo>
                  <a:cubicBezTo>
                    <a:pt x="2659" y="5915"/>
                    <a:pt x="2615" y="5959"/>
                    <a:pt x="2615" y="6031"/>
                  </a:cubicBezTo>
                  <a:cubicBezTo>
                    <a:pt x="2615" y="6102"/>
                    <a:pt x="2659" y="6138"/>
                    <a:pt x="2722" y="6147"/>
                  </a:cubicBezTo>
                  <a:cubicBezTo>
                    <a:pt x="2793" y="6138"/>
                    <a:pt x="2838" y="6102"/>
                    <a:pt x="2838" y="6031"/>
                  </a:cubicBezTo>
                  <a:close/>
                  <a:moveTo>
                    <a:pt x="4060" y="3917"/>
                  </a:moveTo>
                  <a:cubicBezTo>
                    <a:pt x="3997" y="3925"/>
                    <a:pt x="3953" y="3970"/>
                    <a:pt x="3953" y="4033"/>
                  </a:cubicBezTo>
                  <a:cubicBezTo>
                    <a:pt x="3953" y="4095"/>
                    <a:pt x="3997" y="4140"/>
                    <a:pt x="4069" y="4140"/>
                  </a:cubicBezTo>
                  <a:cubicBezTo>
                    <a:pt x="4131" y="4140"/>
                    <a:pt x="4167" y="4095"/>
                    <a:pt x="4176" y="4024"/>
                  </a:cubicBezTo>
                  <a:cubicBezTo>
                    <a:pt x="4167" y="3961"/>
                    <a:pt x="4131" y="3917"/>
                    <a:pt x="4060" y="3917"/>
                  </a:cubicBezTo>
                  <a:close/>
                  <a:moveTo>
                    <a:pt x="4613" y="3372"/>
                  </a:moveTo>
                  <a:cubicBezTo>
                    <a:pt x="4613" y="3435"/>
                    <a:pt x="4657" y="3479"/>
                    <a:pt x="4720" y="3479"/>
                  </a:cubicBezTo>
                  <a:cubicBezTo>
                    <a:pt x="4782" y="3488"/>
                    <a:pt x="4836" y="3444"/>
                    <a:pt x="4836" y="3372"/>
                  </a:cubicBezTo>
                  <a:cubicBezTo>
                    <a:pt x="4836" y="3310"/>
                    <a:pt x="4791" y="3274"/>
                    <a:pt x="4720" y="3256"/>
                  </a:cubicBezTo>
                  <a:cubicBezTo>
                    <a:pt x="4657" y="3274"/>
                    <a:pt x="4613" y="3301"/>
                    <a:pt x="4613" y="3372"/>
                  </a:cubicBezTo>
                  <a:close/>
                  <a:moveTo>
                    <a:pt x="5380" y="13917"/>
                  </a:moveTo>
                  <a:cubicBezTo>
                    <a:pt x="5318" y="13917"/>
                    <a:pt x="5273" y="13962"/>
                    <a:pt x="5273" y="14033"/>
                  </a:cubicBezTo>
                  <a:cubicBezTo>
                    <a:pt x="5273" y="14095"/>
                    <a:pt x="5318" y="14140"/>
                    <a:pt x="5380" y="14140"/>
                  </a:cubicBezTo>
                  <a:cubicBezTo>
                    <a:pt x="5442" y="14140"/>
                    <a:pt x="5487" y="14095"/>
                    <a:pt x="5496" y="14033"/>
                  </a:cubicBezTo>
                  <a:cubicBezTo>
                    <a:pt x="5487" y="13962"/>
                    <a:pt x="5451" y="13917"/>
                    <a:pt x="5380" y="13917"/>
                  </a:cubicBezTo>
                  <a:close/>
                  <a:moveTo>
                    <a:pt x="6834" y="14693"/>
                  </a:moveTo>
                  <a:cubicBezTo>
                    <a:pt x="6834" y="14622"/>
                    <a:pt x="6790" y="14577"/>
                    <a:pt x="6727" y="14577"/>
                  </a:cubicBezTo>
                  <a:cubicBezTo>
                    <a:pt x="6656" y="14586"/>
                    <a:pt x="6611" y="14631"/>
                    <a:pt x="6620" y="14693"/>
                  </a:cubicBezTo>
                  <a:cubicBezTo>
                    <a:pt x="6620" y="14756"/>
                    <a:pt x="6665" y="14791"/>
                    <a:pt x="6727" y="14800"/>
                  </a:cubicBezTo>
                  <a:cubicBezTo>
                    <a:pt x="6790" y="14791"/>
                    <a:pt x="6834" y="14756"/>
                    <a:pt x="6834" y="14693"/>
                  </a:cubicBezTo>
                  <a:close/>
                  <a:moveTo>
                    <a:pt x="2061" y="7476"/>
                  </a:moveTo>
                  <a:cubicBezTo>
                    <a:pt x="2133" y="7476"/>
                    <a:pt x="2177" y="7440"/>
                    <a:pt x="2177" y="7369"/>
                  </a:cubicBezTo>
                  <a:cubicBezTo>
                    <a:pt x="2168" y="7298"/>
                    <a:pt x="2124" y="7262"/>
                    <a:pt x="2061" y="7262"/>
                  </a:cubicBezTo>
                  <a:cubicBezTo>
                    <a:pt x="1999" y="7271"/>
                    <a:pt x="1963" y="7315"/>
                    <a:pt x="1954" y="7369"/>
                  </a:cubicBezTo>
                  <a:cubicBezTo>
                    <a:pt x="1963" y="7431"/>
                    <a:pt x="1999" y="7476"/>
                    <a:pt x="2061" y="7476"/>
                  </a:cubicBezTo>
                  <a:close/>
                  <a:moveTo>
                    <a:pt x="6727" y="2596"/>
                  </a:moveTo>
                  <a:cubicBezTo>
                    <a:pt x="6665" y="2596"/>
                    <a:pt x="6611" y="2641"/>
                    <a:pt x="6611" y="2703"/>
                  </a:cubicBezTo>
                  <a:cubicBezTo>
                    <a:pt x="6611" y="2784"/>
                    <a:pt x="6656" y="2828"/>
                    <a:pt x="6727" y="2828"/>
                  </a:cubicBezTo>
                  <a:cubicBezTo>
                    <a:pt x="6798" y="2828"/>
                    <a:pt x="6834" y="2775"/>
                    <a:pt x="6843" y="2712"/>
                  </a:cubicBezTo>
                  <a:cubicBezTo>
                    <a:pt x="6834" y="2650"/>
                    <a:pt x="6798" y="2605"/>
                    <a:pt x="6727" y="2596"/>
                  </a:cubicBezTo>
                  <a:close/>
                  <a:moveTo>
                    <a:pt x="18" y="10688"/>
                  </a:moveTo>
                  <a:cubicBezTo>
                    <a:pt x="18" y="10723"/>
                    <a:pt x="36" y="10741"/>
                    <a:pt x="72" y="10741"/>
                  </a:cubicBezTo>
                  <a:cubicBezTo>
                    <a:pt x="108" y="10741"/>
                    <a:pt x="117" y="10714"/>
                    <a:pt x="117" y="10688"/>
                  </a:cubicBezTo>
                  <a:cubicBezTo>
                    <a:pt x="117" y="10652"/>
                    <a:pt x="99" y="10634"/>
                    <a:pt x="63" y="10634"/>
                  </a:cubicBezTo>
                  <a:cubicBezTo>
                    <a:pt x="36" y="10643"/>
                    <a:pt x="18" y="10652"/>
                    <a:pt x="18" y="10688"/>
                  </a:cubicBezTo>
                  <a:close/>
                  <a:moveTo>
                    <a:pt x="117" y="11366"/>
                  </a:moveTo>
                  <a:cubicBezTo>
                    <a:pt x="108" y="11339"/>
                    <a:pt x="99" y="11321"/>
                    <a:pt x="72" y="11321"/>
                  </a:cubicBezTo>
                  <a:cubicBezTo>
                    <a:pt x="36" y="11321"/>
                    <a:pt x="18" y="11339"/>
                    <a:pt x="18" y="11374"/>
                  </a:cubicBezTo>
                  <a:cubicBezTo>
                    <a:pt x="18" y="11401"/>
                    <a:pt x="36" y="11419"/>
                    <a:pt x="63" y="11419"/>
                  </a:cubicBezTo>
                  <a:cubicBezTo>
                    <a:pt x="99" y="11419"/>
                    <a:pt x="117" y="11401"/>
                    <a:pt x="117" y="11366"/>
                  </a:cubicBezTo>
                  <a:close/>
                  <a:moveTo>
                    <a:pt x="1357" y="3372"/>
                  </a:moveTo>
                  <a:cubicBezTo>
                    <a:pt x="1357" y="3408"/>
                    <a:pt x="1374" y="3426"/>
                    <a:pt x="1410" y="3426"/>
                  </a:cubicBezTo>
                  <a:cubicBezTo>
                    <a:pt x="1446" y="3417"/>
                    <a:pt x="1464" y="3399"/>
                    <a:pt x="1455" y="3363"/>
                  </a:cubicBezTo>
                  <a:cubicBezTo>
                    <a:pt x="1455" y="3337"/>
                    <a:pt x="1437" y="3319"/>
                    <a:pt x="1410" y="3319"/>
                  </a:cubicBezTo>
                  <a:cubicBezTo>
                    <a:pt x="1374" y="3319"/>
                    <a:pt x="1357" y="3337"/>
                    <a:pt x="1357" y="3372"/>
                  </a:cubicBezTo>
                  <a:close/>
                  <a:moveTo>
                    <a:pt x="5380" y="16638"/>
                  </a:moveTo>
                  <a:cubicBezTo>
                    <a:pt x="5353" y="16638"/>
                    <a:pt x="5335" y="16656"/>
                    <a:pt x="5335" y="16682"/>
                  </a:cubicBezTo>
                  <a:cubicBezTo>
                    <a:pt x="5335" y="16709"/>
                    <a:pt x="5344" y="16736"/>
                    <a:pt x="5380" y="16736"/>
                  </a:cubicBezTo>
                  <a:cubicBezTo>
                    <a:pt x="5416" y="16736"/>
                    <a:pt x="5434" y="16718"/>
                    <a:pt x="5434" y="16691"/>
                  </a:cubicBezTo>
                  <a:cubicBezTo>
                    <a:pt x="5434" y="16656"/>
                    <a:pt x="5416" y="16638"/>
                    <a:pt x="5380" y="16638"/>
                  </a:cubicBezTo>
                  <a:close/>
                  <a:moveTo>
                    <a:pt x="2017" y="2703"/>
                  </a:moveTo>
                  <a:cubicBezTo>
                    <a:pt x="2008" y="2739"/>
                    <a:pt x="2026" y="2757"/>
                    <a:pt x="2052" y="2766"/>
                  </a:cubicBezTo>
                  <a:cubicBezTo>
                    <a:pt x="2088" y="2766"/>
                    <a:pt x="2115" y="2757"/>
                    <a:pt x="2115" y="2712"/>
                  </a:cubicBezTo>
                  <a:cubicBezTo>
                    <a:pt x="2115" y="2685"/>
                    <a:pt x="2106" y="2668"/>
                    <a:pt x="2070" y="2659"/>
                  </a:cubicBezTo>
                  <a:cubicBezTo>
                    <a:pt x="2044" y="2659"/>
                    <a:pt x="2017" y="2677"/>
                    <a:pt x="2017" y="2703"/>
                  </a:cubicBezTo>
                  <a:close/>
                  <a:moveTo>
                    <a:pt x="6112" y="54"/>
                  </a:moveTo>
                  <a:cubicBezTo>
                    <a:pt x="6112" y="27"/>
                    <a:pt x="6103" y="9"/>
                    <a:pt x="6076" y="9"/>
                  </a:cubicBezTo>
                  <a:cubicBezTo>
                    <a:pt x="6040" y="0"/>
                    <a:pt x="6022" y="18"/>
                    <a:pt x="6022" y="54"/>
                  </a:cubicBezTo>
                  <a:cubicBezTo>
                    <a:pt x="6013" y="81"/>
                    <a:pt x="6031" y="98"/>
                    <a:pt x="6067" y="98"/>
                  </a:cubicBezTo>
                  <a:cubicBezTo>
                    <a:pt x="6094" y="98"/>
                    <a:pt x="6112" y="81"/>
                    <a:pt x="6112" y="54"/>
                  </a:cubicBezTo>
                  <a:close/>
                  <a:moveTo>
                    <a:pt x="6727" y="0"/>
                  </a:moveTo>
                  <a:cubicBezTo>
                    <a:pt x="6700" y="0"/>
                    <a:pt x="6674" y="9"/>
                    <a:pt x="6674" y="45"/>
                  </a:cubicBezTo>
                  <a:cubicBezTo>
                    <a:pt x="6674" y="81"/>
                    <a:pt x="6682" y="107"/>
                    <a:pt x="6727" y="107"/>
                  </a:cubicBezTo>
                  <a:cubicBezTo>
                    <a:pt x="6754" y="107"/>
                    <a:pt x="6772" y="89"/>
                    <a:pt x="6781" y="54"/>
                  </a:cubicBezTo>
                  <a:cubicBezTo>
                    <a:pt x="6772" y="27"/>
                    <a:pt x="6763" y="9"/>
                    <a:pt x="6727" y="0"/>
                  </a:cubicBezTo>
                  <a:close/>
                  <a:moveTo>
                    <a:pt x="72" y="5977"/>
                  </a:moveTo>
                  <a:cubicBezTo>
                    <a:pt x="45" y="5977"/>
                    <a:pt x="18" y="5986"/>
                    <a:pt x="18" y="6022"/>
                  </a:cubicBezTo>
                  <a:cubicBezTo>
                    <a:pt x="10" y="6058"/>
                    <a:pt x="27" y="6075"/>
                    <a:pt x="63" y="6084"/>
                  </a:cubicBezTo>
                  <a:cubicBezTo>
                    <a:pt x="99" y="6084"/>
                    <a:pt x="117" y="6067"/>
                    <a:pt x="117" y="6031"/>
                  </a:cubicBezTo>
                  <a:cubicBezTo>
                    <a:pt x="117" y="6004"/>
                    <a:pt x="108" y="5986"/>
                    <a:pt x="72" y="5977"/>
                  </a:cubicBezTo>
                  <a:close/>
                  <a:moveTo>
                    <a:pt x="777" y="12695"/>
                  </a:moveTo>
                  <a:cubicBezTo>
                    <a:pt x="777" y="12668"/>
                    <a:pt x="768" y="12641"/>
                    <a:pt x="732" y="12641"/>
                  </a:cubicBezTo>
                  <a:cubicBezTo>
                    <a:pt x="696" y="12632"/>
                    <a:pt x="679" y="12650"/>
                    <a:pt x="670" y="12686"/>
                  </a:cubicBezTo>
                  <a:cubicBezTo>
                    <a:pt x="670" y="12722"/>
                    <a:pt x="688" y="12739"/>
                    <a:pt x="723" y="12739"/>
                  </a:cubicBezTo>
                  <a:cubicBezTo>
                    <a:pt x="750" y="12739"/>
                    <a:pt x="777" y="12730"/>
                    <a:pt x="777" y="12695"/>
                  </a:cubicBezTo>
                  <a:close/>
                  <a:moveTo>
                    <a:pt x="4720" y="767"/>
                  </a:moveTo>
                  <a:cubicBezTo>
                    <a:pt x="4764" y="767"/>
                    <a:pt x="4782" y="741"/>
                    <a:pt x="4773" y="705"/>
                  </a:cubicBezTo>
                  <a:cubicBezTo>
                    <a:pt x="4773" y="678"/>
                    <a:pt x="4756" y="660"/>
                    <a:pt x="4720" y="660"/>
                  </a:cubicBezTo>
                  <a:cubicBezTo>
                    <a:pt x="4693" y="660"/>
                    <a:pt x="4675" y="687"/>
                    <a:pt x="4675" y="714"/>
                  </a:cubicBezTo>
                  <a:cubicBezTo>
                    <a:pt x="4675" y="750"/>
                    <a:pt x="4693" y="767"/>
                    <a:pt x="4720" y="767"/>
                  </a:cubicBezTo>
                  <a:close/>
                  <a:moveTo>
                    <a:pt x="2061" y="14738"/>
                  </a:moveTo>
                  <a:cubicBezTo>
                    <a:pt x="2088" y="14738"/>
                    <a:pt x="2106" y="14720"/>
                    <a:pt x="2115" y="14702"/>
                  </a:cubicBezTo>
                  <a:cubicBezTo>
                    <a:pt x="2115" y="14666"/>
                    <a:pt x="2106" y="14649"/>
                    <a:pt x="2070" y="14640"/>
                  </a:cubicBezTo>
                  <a:cubicBezTo>
                    <a:pt x="2044" y="14640"/>
                    <a:pt x="2026" y="14649"/>
                    <a:pt x="2017" y="14684"/>
                  </a:cubicBezTo>
                  <a:cubicBezTo>
                    <a:pt x="2017" y="14711"/>
                    <a:pt x="2035" y="14738"/>
                    <a:pt x="2061" y="14738"/>
                  </a:cubicBezTo>
                  <a:close/>
                  <a:moveTo>
                    <a:pt x="2730" y="1999"/>
                  </a:moveTo>
                  <a:cubicBezTo>
                    <a:pt x="2704" y="1999"/>
                    <a:pt x="2677" y="2016"/>
                    <a:pt x="2677" y="2043"/>
                  </a:cubicBezTo>
                  <a:cubicBezTo>
                    <a:pt x="2668" y="2079"/>
                    <a:pt x="2686" y="2106"/>
                    <a:pt x="2722" y="2106"/>
                  </a:cubicBezTo>
                  <a:cubicBezTo>
                    <a:pt x="2757" y="2106"/>
                    <a:pt x="2775" y="2088"/>
                    <a:pt x="2775" y="2061"/>
                  </a:cubicBezTo>
                  <a:cubicBezTo>
                    <a:pt x="2775" y="2025"/>
                    <a:pt x="2766" y="2007"/>
                    <a:pt x="2730" y="1999"/>
                  </a:cubicBezTo>
                  <a:close/>
                  <a:moveTo>
                    <a:pt x="4069" y="15978"/>
                  </a:moveTo>
                  <a:cubicBezTo>
                    <a:pt x="4042" y="15978"/>
                    <a:pt x="4015" y="15987"/>
                    <a:pt x="4015" y="16022"/>
                  </a:cubicBezTo>
                  <a:cubicBezTo>
                    <a:pt x="4015" y="16058"/>
                    <a:pt x="4024" y="16076"/>
                    <a:pt x="4069" y="16085"/>
                  </a:cubicBezTo>
                  <a:cubicBezTo>
                    <a:pt x="4095" y="16085"/>
                    <a:pt x="4113" y="16067"/>
                    <a:pt x="4122" y="16031"/>
                  </a:cubicBezTo>
                  <a:cubicBezTo>
                    <a:pt x="4122" y="16004"/>
                    <a:pt x="4104" y="15978"/>
                    <a:pt x="4069" y="15978"/>
                  </a:cubicBezTo>
                  <a:close/>
                  <a:moveTo>
                    <a:pt x="3453" y="1374"/>
                  </a:moveTo>
                  <a:cubicBezTo>
                    <a:pt x="3453" y="1347"/>
                    <a:pt x="3444" y="1329"/>
                    <a:pt x="3417" y="1329"/>
                  </a:cubicBezTo>
                  <a:cubicBezTo>
                    <a:pt x="3391" y="1321"/>
                    <a:pt x="3364" y="1329"/>
                    <a:pt x="3364" y="1365"/>
                  </a:cubicBezTo>
                  <a:cubicBezTo>
                    <a:pt x="3355" y="1392"/>
                    <a:pt x="3373" y="1419"/>
                    <a:pt x="3400" y="1419"/>
                  </a:cubicBezTo>
                  <a:cubicBezTo>
                    <a:pt x="3435" y="1419"/>
                    <a:pt x="3453" y="1410"/>
                    <a:pt x="3453" y="1374"/>
                  </a:cubicBezTo>
                  <a:close/>
                  <a:moveTo>
                    <a:pt x="72" y="6655"/>
                  </a:moveTo>
                  <a:cubicBezTo>
                    <a:pt x="36" y="6646"/>
                    <a:pt x="10" y="6673"/>
                    <a:pt x="10" y="6709"/>
                  </a:cubicBezTo>
                  <a:cubicBezTo>
                    <a:pt x="1" y="6744"/>
                    <a:pt x="27" y="6771"/>
                    <a:pt x="72" y="6771"/>
                  </a:cubicBezTo>
                  <a:cubicBezTo>
                    <a:pt x="99" y="6771"/>
                    <a:pt x="126" y="6744"/>
                    <a:pt x="126" y="6709"/>
                  </a:cubicBezTo>
                  <a:cubicBezTo>
                    <a:pt x="126" y="6682"/>
                    <a:pt x="108" y="6655"/>
                    <a:pt x="72" y="6655"/>
                  </a:cubicBezTo>
                  <a:close/>
                  <a:moveTo>
                    <a:pt x="3391" y="15291"/>
                  </a:moveTo>
                  <a:cubicBezTo>
                    <a:pt x="3355" y="15282"/>
                    <a:pt x="3328" y="15300"/>
                    <a:pt x="3328" y="15335"/>
                  </a:cubicBezTo>
                  <a:cubicBezTo>
                    <a:pt x="3319" y="15380"/>
                    <a:pt x="3346" y="15407"/>
                    <a:pt x="3382" y="15407"/>
                  </a:cubicBezTo>
                  <a:cubicBezTo>
                    <a:pt x="3417" y="15407"/>
                    <a:pt x="3435" y="15389"/>
                    <a:pt x="3444" y="15353"/>
                  </a:cubicBezTo>
                  <a:cubicBezTo>
                    <a:pt x="3444" y="15318"/>
                    <a:pt x="3426" y="15291"/>
                    <a:pt x="3391" y="15291"/>
                  </a:cubicBezTo>
                  <a:close/>
                  <a:moveTo>
                    <a:pt x="126" y="10036"/>
                  </a:moveTo>
                  <a:cubicBezTo>
                    <a:pt x="134" y="10001"/>
                    <a:pt x="108" y="9974"/>
                    <a:pt x="72" y="9974"/>
                  </a:cubicBezTo>
                  <a:cubicBezTo>
                    <a:pt x="36" y="9965"/>
                    <a:pt x="10" y="9992"/>
                    <a:pt x="10" y="10027"/>
                  </a:cubicBezTo>
                  <a:cubicBezTo>
                    <a:pt x="10" y="10063"/>
                    <a:pt x="27" y="10081"/>
                    <a:pt x="72" y="10090"/>
                  </a:cubicBezTo>
                  <a:cubicBezTo>
                    <a:pt x="99" y="10090"/>
                    <a:pt x="126" y="10072"/>
                    <a:pt x="126" y="10036"/>
                  </a:cubicBezTo>
                  <a:close/>
                  <a:moveTo>
                    <a:pt x="661" y="4711"/>
                  </a:moveTo>
                  <a:cubicBezTo>
                    <a:pt x="670" y="4755"/>
                    <a:pt x="696" y="4782"/>
                    <a:pt x="732" y="4773"/>
                  </a:cubicBezTo>
                  <a:cubicBezTo>
                    <a:pt x="768" y="4764"/>
                    <a:pt x="786" y="4746"/>
                    <a:pt x="786" y="4711"/>
                  </a:cubicBezTo>
                  <a:cubicBezTo>
                    <a:pt x="777" y="4675"/>
                    <a:pt x="759" y="4657"/>
                    <a:pt x="723" y="4648"/>
                  </a:cubicBezTo>
                  <a:cubicBezTo>
                    <a:pt x="688" y="4657"/>
                    <a:pt x="661" y="4675"/>
                    <a:pt x="661" y="4711"/>
                  </a:cubicBezTo>
                  <a:close/>
                  <a:moveTo>
                    <a:pt x="1410" y="13284"/>
                  </a:moveTo>
                  <a:cubicBezTo>
                    <a:pt x="1374" y="13284"/>
                    <a:pt x="1357" y="13301"/>
                    <a:pt x="1348" y="13337"/>
                  </a:cubicBezTo>
                  <a:cubicBezTo>
                    <a:pt x="1339" y="13382"/>
                    <a:pt x="1366" y="13408"/>
                    <a:pt x="1410" y="13408"/>
                  </a:cubicBezTo>
                  <a:cubicBezTo>
                    <a:pt x="1446" y="13408"/>
                    <a:pt x="1464" y="13382"/>
                    <a:pt x="1473" y="13346"/>
                  </a:cubicBezTo>
                  <a:cubicBezTo>
                    <a:pt x="1464" y="13319"/>
                    <a:pt x="1446" y="13293"/>
                    <a:pt x="1410" y="13284"/>
                  </a:cubicBezTo>
                  <a:close/>
                  <a:moveTo>
                    <a:pt x="6129" y="16682"/>
                  </a:moveTo>
                  <a:cubicBezTo>
                    <a:pt x="6120" y="16647"/>
                    <a:pt x="6094" y="16620"/>
                    <a:pt x="6058" y="16629"/>
                  </a:cubicBezTo>
                  <a:cubicBezTo>
                    <a:pt x="6022" y="16638"/>
                    <a:pt x="6004" y="16665"/>
                    <a:pt x="6004" y="16700"/>
                  </a:cubicBezTo>
                  <a:cubicBezTo>
                    <a:pt x="6013" y="16727"/>
                    <a:pt x="6031" y="16745"/>
                    <a:pt x="6067" y="16754"/>
                  </a:cubicBezTo>
                  <a:cubicBezTo>
                    <a:pt x="6103" y="16745"/>
                    <a:pt x="6129" y="16718"/>
                    <a:pt x="6129" y="16682"/>
                  </a:cubicBezTo>
                  <a:close/>
                  <a:moveTo>
                    <a:pt x="2722" y="2784"/>
                  </a:moveTo>
                  <a:cubicBezTo>
                    <a:pt x="2766" y="2784"/>
                    <a:pt x="2793" y="2766"/>
                    <a:pt x="2793" y="2721"/>
                  </a:cubicBezTo>
                  <a:cubicBezTo>
                    <a:pt x="2802" y="2677"/>
                    <a:pt x="2784" y="2650"/>
                    <a:pt x="2730" y="2641"/>
                  </a:cubicBezTo>
                  <a:cubicBezTo>
                    <a:pt x="2686" y="2641"/>
                    <a:pt x="2659" y="2659"/>
                    <a:pt x="2650" y="2712"/>
                  </a:cubicBezTo>
                  <a:cubicBezTo>
                    <a:pt x="2659" y="2748"/>
                    <a:pt x="2677" y="2784"/>
                    <a:pt x="2722" y="2784"/>
                  </a:cubicBezTo>
                  <a:close/>
                  <a:moveTo>
                    <a:pt x="1" y="9376"/>
                  </a:moveTo>
                  <a:cubicBezTo>
                    <a:pt x="1" y="9412"/>
                    <a:pt x="27" y="9439"/>
                    <a:pt x="72" y="9439"/>
                  </a:cubicBezTo>
                  <a:cubicBezTo>
                    <a:pt x="108" y="9439"/>
                    <a:pt x="134" y="9412"/>
                    <a:pt x="134" y="9367"/>
                  </a:cubicBezTo>
                  <a:cubicBezTo>
                    <a:pt x="126" y="9332"/>
                    <a:pt x="99" y="9305"/>
                    <a:pt x="63" y="9305"/>
                  </a:cubicBezTo>
                  <a:cubicBezTo>
                    <a:pt x="27" y="9314"/>
                    <a:pt x="1" y="9332"/>
                    <a:pt x="1" y="9376"/>
                  </a:cubicBezTo>
                  <a:close/>
                  <a:moveTo>
                    <a:pt x="2070" y="13962"/>
                  </a:moveTo>
                  <a:cubicBezTo>
                    <a:pt x="2026" y="13962"/>
                    <a:pt x="1999" y="13988"/>
                    <a:pt x="1999" y="14024"/>
                  </a:cubicBezTo>
                  <a:cubicBezTo>
                    <a:pt x="1999" y="14069"/>
                    <a:pt x="2026" y="14095"/>
                    <a:pt x="2061" y="14095"/>
                  </a:cubicBezTo>
                  <a:cubicBezTo>
                    <a:pt x="2106" y="14095"/>
                    <a:pt x="2124" y="14069"/>
                    <a:pt x="2133" y="14033"/>
                  </a:cubicBezTo>
                  <a:cubicBezTo>
                    <a:pt x="2133" y="13997"/>
                    <a:pt x="2106" y="13971"/>
                    <a:pt x="2070" y="13962"/>
                  </a:cubicBezTo>
                  <a:close/>
                  <a:moveTo>
                    <a:pt x="795" y="12026"/>
                  </a:moveTo>
                  <a:cubicBezTo>
                    <a:pt x="786" y="11990"/>
                    <a:pt x="759" y="11963"/>
                    <a:pt x="723" y="11963"/>
                  </a:cubicBezTo>
                  <a:cubicBezTo>
                    <a:pt x="688" y="11963"/>
                    <a:pt x="661" y="11990"/>
                    <a:pt x="661" y="12035"/>
                  </a:cubicBezTo>
                  <a:cubicBezTo>
                    <a:pt x="661" y="12070"/>
                    <a:pt x="688" y="12097"/>
                    <a:pt x="723" y="12097"/>
                  </a:cubicBezTo>
                  <a:cubicBezTo>
                    <a:pt x="768" y="12088"/>
                    <a:pt x="795" y="12070"/>
                    <a:pt x="795" y="12026"/>
                  </a:cubicBezTo>
                  <a:close/>
                  <a:moveTo>
                    <a:pt x="1410" y="11954"/>
                  </a:moveTo>
                  <a:cubicBezTo>
                    <a:pt x="1357" y="11954"/>
                    <a:pt x="1330" y="11981"/>
                    <a:pt x="1330" y="12035"/>
                  </a:cubicBezTo>
                  <a:cubicBezTo>
                    <a:pt x="1330" y="12079"/>
                    <a:pt x="1357" y="12106"/>
                    <a:pt x="1401" y="12106"/>
                  </a:cubicBezTo>
                  <a:cubicBezTo>
                    <a:pt x="1455" y="12106"/>
                    <a:pt x="1482" y="12079"/>
                    <a:pt x="1482" y="12026"/>
                  </a:cubicBezTo>
                  <a:cubicBezTo>
                    <a:pt x="1482" y="11981"/>
                    <a:pt x="1455" y="11954"/>
                    <a:pt x="1410" y="11954"/>
                  </a:cubicBezTo>
                  <a:close/>
                  <a:moveTo>
                    <a:pt x="3310" y="14684"/>
                  </a:moveTo>
                  <a:cubicBezTo>
                    <a:pt x="3310" y="14729"/>
                    <a:pt x="3328" y="14756"/>
                    <a:pt x="3382" y="14764"/>
                  </a:cubicBezTo>
                  <a:cubicBezTo>
                    <a:pt x="3426" y="14764"/>
                    <a:pt x="3462" y="14738"/>
                    <a:pt x="3453" y="14684"/>
                  </a:cubicBezTo>
                  <a:cubicBezTo>
                    <a:pt x="3453" y="14640"/>
                    <a:pt x="3426" y="14613"/>
                    <a:pt x="3382" y="14613"/>
                  </a:cubicBezTo>
                  <a:cubicBezTo>
                    <a:pt x="3337" y="14613"/>
                    <a:pt x="3310" y="14640"/>
                    <a:pt x="3310" y="14684"/>
                  </a:cubicBezTo>
                  <a:close/>
                  <a:moveTo>
                    <a:pt x="2722" y="14622"/>
                  </a:moveTo>
                  <a:cubicBezTo>
                    <a:pt x="2686" y="14622"/>
                    <a:pt x="2659" y="14649"/>
                    <a:pt x="2659" y="14693"/>
                  </a:cubicBezTo>
                  <a:cubicBezTo>
                    <a:pt x="2659" y="14729"/>
                    <a:pt x="2686" y="14756"/>
                    <a:pt x="2730" y="14756"/>
                  </a:cubicBezTo>
                  <a:cubicBezTo>
                    <a:pt x="2766" y="14756"/>
                    <a:pt x="2784" y="14729"/>
                    <a:pt x="2793" y="14684"/>
                  </a:cubicBezTo>
                  <a:cubicBezTo>
                    <a:pt x="2784" y="14649"/>
                    <a:pt x="2766" y="14622"/>
                    <a:pt x="2722" y="14622"/>
                  </a:cubicBezTo>
                  <a:close/>
                  <a:moveTo>
                    <a:pt x="2650" y="14024"/>
                  </a:moveTo>
                  <a:cubicBezTo>
                    <a:pt x="2650" y="14069"/>
                    <a:pt x="2668" y="14095"/>
                    <a:pt x="2713" y="14104"/>
                  </a:cubicBezTo>
                  <a:cubicBezTo>
                    <a:pt x="2766" y="14104"/>
                    <a:pt x="2793" y="14086"/>
                    <a:pt x="2802" y="14033"/>
                  </a:cubicBezTo>
                  <a:cubicBezTo>
                    <a:pt x="2802" y="13988"/>
                    <a:pt x="2775" y="13962"/>
                    <a:pt x="2730" y="13953"/>
                  </a:cubicBezTo>
                  <a:cubicBezTo>
                    <a:pt x="2686" y="13953"/>
                    <a:pt x="2659" y="13979"/>
                    <a:pt x="2650" y="14024"/>
                  </a:cubicBezTo>
                  <a:close/>
                  <a:moveTo>
                    <a:pt x="1401" y="12615"/>
                  </a:moveTo>
                  <a:cubicBezTo>
                    <a:pt x="1357" y="12623"/>
                    <a:pt x="1339" y="12650"/>
                    <a:pt x="1339" y="12686"/>
                  </a:cubicBezTo>
                  <a:cubicBezTo>
                    <a:pt x="1339" y="12730"/>
                    <a:pt x="1366" y="12757"/>
                    <a:pt x="1410" y="12757"/>
                  </a:cubicBezTo>
                  <a:cubicBezTo>
                    <a:pt x="1455" y="12757"/>
                    <a:pt x="1482" y="12730"/>
                    <a:pt x="1482" y="12686"/>
                  </a:cubicBezTo>
                  <a:cubicBezTo>
                    <a:pt x="1473" y="12641"/>
                    <a:pt x="1446" y="12615"/>
                    <a:pt x="1401" y="12615"/>
                  </a:cubicBezTo>
                  <a:close/>
                  <a:moveTo>
                    <a:pt x="4069" y="1981"/>
                  </a:moveTo>
                  <a:cubicBezTo>
                    <a:pt x="4015" y="1972"/>
                    <a:pt x="3988" y="2007"/>
                    <a:pt x="3988" y="2052"/>
                  </a:cubicBezTo>
                  <a:cubicBezTo>
                    <a:pt x="3988" y="2106"/>
                    <a:pt x="4015" y="2132"/>
                    <a:pt x="4060" y="2132"/>
                  </a:cubicBezTo>
                  <a:cubicBezTo>
                    <a:pt x="4113" y="2132"/>
                    <a:pt x="4140" y="2106"/>
                    <a:pt x="4140" y="2052"/>
                  </a:cubicBezTo>
                  <a:cubicBezTo>
                    <a:pt x="4140" y="2007"/>
                    <a:pt x="4113" y="1981"/>
                    <a:pt x="4069" y="1981"/>
                  </a:cubicBezTo>
                  <a:close/>
                  <a:moveTo>
                    <a:pt x="3408" y="1990"/>
                  </a:moveTo>
                  <a:cubicBezTo>
                    <a:pt x="3364" y="1990"/>
                    <a:pt x="3337" y="2016"/>
                    <a:pt x="3337" y="2061"/>
                  </a:cubicBezTo>
                  <a:cubicBezTo>
                    <a:pt x="3346" y="2106"/>
                    <a:pt x="3373" y="2132"/>
                    <a:pt x="3417" y="2123"/>
                  </a:cubicBezTo>
                  <a:cubicBezTo>
                    <a:pt x="3453" y="2115"/>
                    <a:pt x="3480" y="2088"/>
                    <a:pt x="3480" y="2043"/>
                  </a:cubicBezTo>
                  <a:cubicBezTo>
                    <a:pt x="3471" y="2016"/>
                    <a:pt x="3453" y="1981"/>
                    <a:pt x="3408" y="1990"/>
                  </a:cubicBezTo>
                  <a:moveTo>
                    <a:pt x="1990" y="13346"/>
                  </a:moveTo>
                  <a:cubicBezTo>
                    <a:pt x="1990" y="13391"/>
                    <a:pt x="2017" y="13417"/>
                    <a:pt x="2061" y="13417"/>
                  </a:cubicBezTo>
                  <a:cubicBezTo>
                    <a:pt x="2115" y="13426"/>
                    <a:pt x="2142" y="13400"/>
                    <a:pt x="2142" y="13346"/>
                  </a:cubicBezTo>
                  <a:cubicBezTo>
                    <a:pt x="2142" y="13301"/>
                    <a:pt x="2115" y="13275"/>
                    <a:pt x="2070" y="13275"/>
                  </a:cubicBezTo>
                  <a:cubicBezTo>
                    <a:pt x="2026" y="13275"/>
                    <a:pt x="1990" y="13301"/>
                    <a:pt x="1990" y="13346"/>
                  </a:cubicBezTo>
                  <a:close/>
                  <a:moveTo>
                    <a:pt x="5460" y="1383"/>
                  </a:moveTo>
                  <a:cubicBezTo>
                    <a:pt x="5460" y="1329"/>
                    <a:pt x="5434" y="1294"/>
                    <a:pt x="5389" y="1294"/>
                  </a:cubicBezTo>
                  <a:cubicBezTo>
                    <a:pt x="5335" y="1294"/>
                    <a:pt x="5309" y="1321"/>
                    <a:pt x="5309" y="1365"/>
                  </a:cubicBezTo>
                  <a:cubicBezTo>
                    <a:pt x="5300" y="1419"/>
                    <a:pt x="5326" y="1445"/>
                    <a:pt x="5380" y="1445"/>
                  </a:cubicBezTo>
                  <a:cubicBezTo>
                    <a:pt x="5425" y="1445"/>
                    <a:pt x="5460" y="1428"/>
                    <a:pt x="5460" y="1383"/>
                  </a:cubicBezTo>
                  <a:close/>
                  <a:moveTo>
                    <a:pt x="4720" y="1303"/>
                  </a:moveTo>
                  <a:cubicBezTo>
                    <a:pt x="4684" y="1303"/>
                    <a:pt x="4657" y="1321"/>
                    <a:pt x="4657" y="1365"/>
                  </a:cubicBezTo>
                  <a:cubicBezTo>
                    <a:pt x="4648" y="1410"/>
                    <a:pt x="4675" y="1437"/>
                    <a:pt x="4720" y="1445"/>
                  </a:cubicBezTo>
                  <a:cubicBezTo>
                    <a:pt x="4764" y="1445"/>
                    <a:pt x="4791" y="1419"/>
                    <a:pt x="4800" y="1365"/>
                  </a:cubicBezTo>
                  <a:cubicBezTo>
                    <a:pt x="4791" y="1329"/>
                    <a:pt x="4773" y="1303"/>
                    <a:pt x="4720" y="1303"/>
                  </a:cubicBezTo>
                  <a:close/>
                  <a:moveTo>
                    <a:pt x="4069" y="1303"/>
                  </a:moveTo>
                  <a:cubicBezTo>
                    <a:pt x="4033" y="1303"/>
                    <a:pt x="4006" y="1329"/>
                    <a:pt x="3997" y="1365"/>
                  </a:cubicBezTo>
                  <a:cubicBezTo>
                    <a:pt x="3997" y="1410"/>
                    <a:pt x="4024" y="1437"/>
                    <a:pt x="4060" y="1437"/>
                  </a:cubicBezTo>
                  <a:cubicBezTo>
                    <a:pt x="4104" y="1437"/>
                    <a:pt x="4122" y="1410"/>
                    <a:pt x="4131" y="1374"/>
                  </a:cubicBezTo>
                  <a:cubicBezTo>
                    <a:pt x="4131" y="1338"/>
                    <a:pt x="4104" y="1312"/>
                    <a:pt x="4069" y="1303"/>
                  </a:cubicBezTo>
                  <a:close/>
                  <a:moveTo>
                    <a:pt x="723" y="6637"/>
                  </a:moveTo>
                  <a:cubicBezTo>
                    <a:pt x="679" y="6637"/>
                    <a:pt x="652" y="6664"/>
                    <a:pt x="652" y="6709"/>
                  </a:cubicBezTo>
                  <a:cubicBezTo>
                    <a:pt x="652" y="6762"/>
                    <a:pt x="679" y="6789"/>
                    <a:pt x="732" y="6789"/>
                  </a:cubicBezTo>
                  <a:cubicBezTo>
                    <a:pt x="777" y="6780"/>
                    <a:pt x="795" y="6753"/>
                    <a:pt x="804" y="6709"/>
                  </a:cubicBezTo>
                  <a:cubicBezTo>
                    <a:pt x="795" y="6664"/>
                    <a:pt x="777" y="6637"/>
                    <a:pt x="723" y="6637"/>
                  </a:cubicBezTo>
                  <a:close/>
                  <a:moveTo>
                    <a:pt x="63" y="8627"/>
                  </a:moveTo>
                  <a:cubicBezTo>
                    <a:pt x="27" y="8627"/>
                    <a:pt x="1" y="8654"/>
                    <a:pt x="1" y="8689"/>
                  </a:cubicBezTo>
                  <a:cubicBezTo>
                    <a:pt x="1" y="8734"/>
                    <a:pt x="27" y="8761"/>
                    <a:pt x="72" y="8752"/>
                  </a:cubicBezTo>
                  <a:cubicBezTo>
                    <a:pt x="108" y="8752"/>
                    <a:pt x="126" y="8725"/>
                    <a:pt x="134" y="8689"/>
                  </a:cubicBezTo>
                  <a:cubicBezTo>
                    <a:pt x="126" y="8645"/>
                    <a:pt x="108" y="8618"/>
                    <a:pt x="63" y="8627"/>
                  </a:cubicBezTo>
                  <a:close/>
                  <a:moveTo>
                    <a:pt x="795" y="6031"/>
                  </a:moveTo>
                  <a:cubicBezTo>
                    <a:pt x="795" y="5986"/>
                    <a:pt x="768" y="5959"/>
                    <a:pt x="732" y="5959"/>
                  </a:cubicBezTo>
                  <a:cubicBezTo>
                    <a:pt x="688" y="5959"/>
                    <a:pt x="661" y="5977"/>
                    <a:pt x="652" y="6031"/>
                  </a:cubicBezTo>
                  <a:cubicBezTo>
                    <a:pt x="652" y="6075"/>
                    <a:pt x="679" y="6102"/>
                    <a:pt x="723" y="6102"/>
                  </a:cubicBezTo>
                  <a:cubicBezTo>
                    <a:pt x="768" y="6102"/>
                    <a:pt x="795" y="6075"/>
                    <a:pt x="795" y="6031"/>
                  </a:cubicBezTo>
                  <a:close/>
                  <a:moveTo>
                    <a:pt x="72" y="7967"/>
                  </a:moveTo>
                  <a:cubicBezTo>
                    <a:pt x="27" y="7967"/>
                    <a:pt x="1" y="7985"/>
                    <a:pt x="1" y="8029"/>
                  </a:cubicBezTo>
                  <a:cubicBezTo>
                    <a:pt x="1" y="8065"/>
                    <a:pt x="27" y="8092"/>
                    <a:pt x="63" y="8092"/>
                  </a:cubicBezTo>
                  <a:cubicBezTo>
                    <a:pt x="108" y="8100"/>
                    <a:pt x="126" y="8074"/>
                    <a:pt x="134" y="8029"/>
                  </a:cubicBezTo>
                  <a:cubicBezTo>
                    <a:pt x="126" y="7993"/>
                    <a:pt x="108" y="7967"/>
                    <a:pt x="72" y="7967"/>
                  </a:cubicBezTo>
                  <a:close/>
                  <a:moveTo>
                    <a:pt x="6647" y="16022"/>
                  </a:moveTo>
                  <a:cubicBezTo>
                    <a:pt x="6647" y="16076"/>
                    <a:pt x="6674" y="16103"/>
                    <a:pt x="6727" y="16103"/>
                  </a:cubicBezTo>
                  <a:cubicBezTo>
                    <a:pt x="6772" y="16103"/>
                    <a:pt x="6798" y="16076"/>
                    <a:pt x="6798" y="16031"/>
                  </a:cubicBezTo>
                  <a:cubicBezTo>
                    <a:pt x="6798" y="15978"/>
                    <a:pt x="6772" y="15951"/>
                    <a:pt x="6727" y="15951"/>
                  </a:cubicBezTo>
                  <a:cubicBezTo>
                    <a:pt x="6674" y="15960"/>
                    <a:pt x="6647" y="15978"/>
                    <a:pt x="6647" y="16022"/>
                  </a:cubicBezTo>
                  <a:close/>
                  <a:moveTo>
                    <a:pt x="795" y="10688"/>
                  </a:moveTo>
                  <a:cubicBezTo>
                    <a:pt x="795" y="10643"/>
                    <a:pt x="777" y="10616"/>
                    <a:pt x="732" y="10616"/>
                  </a:cubicBezTo>
                  <a:cubicBezTo>
                    <a:pt x="679" y="10616"/>
                    <a:pt x="652" y="10643"/>
                    <a:pt x="652" y="10696"/>
                  </a:cubicBezTo>
                  <a:cubicBezTo>
                    <a:pt x="652" y="10741"/>
                    <a:pt x="688" y="10759"/>
                    <a:pt x="732" y="10759"/>
                  </a:cubicBezTo>
                  <a:cubicBezTo>
                    <a:pt x="777" y="10759"/>
                    <a:pt x="795" y="10732"/>
                    <a:pt x="795" y="10688"/>
                  </a:cubicBezTo>
                  <a:close/>
                  <a:moveTo>
                    <a:pt x="6138" y="16031"/>
                  </a:moveTo>
                  <a:cubicBezTo>
                    <a:pt x="6138" y="15987"/>
                    <a:pt x="6120" y="15960"/>
                    <a:pt x="6076" y="15960"/>
                  </a:cubicBezTo>
                  <a:cubicBezTo>
                    <a:pt x="6022" y="15951"/>
                    <a:pt x="5996" y="15978"/>
                    <a:pt x="5996" y="16031"/>
                  </a:cubicBezTo>
                  <a:cubicBezTo>
                    <a:pt x="5996" y="16076"/>
                    <a:pt x="6022" y="16103"/>
                    <a:pt x="6067" y="16103"/>
                  </a:cubicBezTo>
                  <a:cubicBezTo>
                    <a:pt x="6112" y="16103"/>
                    <a:pt x="6138" y="16076"/>
                    <a:pt x="6138" y="16031"/>
                  </a:cubicBezTo>
                  <a:close/>
                  <a:moveTo>
                    <a:pt x="1990" y="4024"/>
                  </a:moveTo>
                  <a:cubicBezTo>
                    <a:pt x="1981" y="4068"/>
                    <a:pt x="2008" y="4104"/>
                    <a:pt x="2061" y="4104"/>
                  </a:cubicBezTo>
                  <a:cubicBezTo>
                    <a:pt x="2115" y="4113"/>
                    <a:pt x="2142" y="4077"/>
                    <a:pt x="2142" y="4033"/>
                  </a:cubicBezTo>
                  <a:cubicBezTo>
                    <a:pt x="2142" y="3979"/>
                    <a:pt x="2115" y="3961"/>
                    <a:pt x="2061" y="3952"/>
                  </a:cubicBezTo>
                  <a:cubicBezTo>
                    <a:pt x="2026" y="3952"/>
                    <a:pt x="1990" y="3970"/>
                    <a:pt x="1990" y="4024"/>
                  </a:cubicBezTo>
                  <a:moveTo>
                    <a:pt x="5318" y="16022"/>
                  </a:moveTo>
                  <a:cubicBezTo>
                    <a:pt x="5309" y="16067"/>
                    <a:pt x="5335" y="16094"/>
                    <a:pt x="5380" y="16094"/>
                  </a:cubicBezTo>
                  <a:cubicBezTo>
                    <a:pt x="5425" y="16103"/>
                    <a:pt x="5451" y="16076"/>
                    <a:pt x="5451" y="16040"/>
                  </a:cubicBezTo>
                  <a:cubicBezTo>
                    <a:pt x="5460" y="15996"/>
                    <a:pt x="5434" y="15969"/>
                    <a:pt x="5389" y="15960"/>
                  </a:cubicBezTo>
                  <a:cubicBezTo>
                    <a:pt x="5344" y="15960"/>
                    <a:pt x="5318" y="15987"/>
                    <a:pt x="5318" y="16022"/>
                  </a:cubicBezTo>
                  <a:close/>
                  <a:moveTo>
                    <a:pt x="1473" y="4033"/>
                  </a:moveTo>
                  <a:cubicBezTo>
                    <a:pt x="1473" y="3997"/>
                    <a:pt x="1446" y="3970"/>
                    <a:pt x="1410" y="3961"/>
                  </a:cubicBezTo>
                  <a:cubicBezTo>
                    <a:pt x="1374" y="3961"/>
                    <a:pt x="1348" y="3988"/>
                    <a:pt x="1339" y="4024"/>
                  </a:cubicBezTo>
                  <a:cubicBezTo>
                    <a:pt x="1339" y="4068"/>
                    <a:pt x="1366" y="4086"/>
                    <a:pt x="1410" y="4095"/>
                  </a:cubicBezTo>
                  <a:cubicBezTo>
                    <a:pt x="1446" y="4095"/>
                    <a:pt x="1473" y="4077"/>
                    <a:pt x="1473" y="4033"/>
                  </a:cubicBezTo>
                  <a:close/>
                  <a:moveTo>
                    <a:pt x="6790" y="16682"/>
                  </a:moveTo>
                  <a:cubicBezTo>
                    <a:pt x="6790" y="16647"/>
                    <a:pt x="6763" y="16620"/>
                    <a:pt x="6718" y="16620"/>
                  </a:cubicBezTo>
                  <a:cubicBezTo>
                    <a:pt x="6682" y="16629"/>
                    <a:pt x="6656" y="16656"/>
                    <a:pt x="6656" y="16691"/>
                  </a:cubicBezTo>
                  <a:cubicBezTo>
                    <a:pt x="6665" y="16727"/>
                    <a:pt x="6691" y="16754"/>
                    <a:pt x="6736" y="16754"/>
                  </a:cubicBezTo>
                  <a:cubicBezTo>
                    <a:pt x="6763" y="16745"/>
                    <a:pt x="6790" y="16727"/>
                    <a:pt x="6790" y="16682"/>
                  </a:cubicBezTo>
                  <a:close/>
                  <a:moveTo>
                    <a:pt x="1330" y="4711"/>
                  </a:moveTo>
                  <a:cubicBezTo>
                    <a:pt x="1330" y="4755"/>
                    <a:pt x="1357" y="4782"/>
                    <a:pt x="1401" y="4782"/>
                  </a:cubicBezTo>
                  <a:cubicBezTo>
                    <a:pt x="1455" y="4791"/>
                    <a:pt x="1482" y="4764"/>
                    <a:pt x="1482" y="4711"/>
                  </a:cubicBezTo>
                  <a:cubicBezTo>
                    <a:pt x="1482" y="4666"/>
                    <a:pt x="1455" y="4639"/>
                    <a:pt x="1410" y="4639"/>
                  </a:cubicBezTo>
                  <a:cubicBezTo>
                    <a:pt x="1366" y="4639"/>
                    <a:pt x="1339" y="4666"/>
                    <a:pt x="1330" y="4711"/>
                  </a:cubicBezTo>
                  <a:close/>
                  <a:moveTo>
                    <a:pt x="804" y="10036"/>
                  </a:moveTo>
                  <a:cubicBezTo>
                    <a:pt x="804" y="9992"/>
                    <a:pt x="786" y="9956"/>
                    <a:pt x="732" y="9956"/>
                  </a:cubicBezTo>
                  <a:cubicBezTo>
                    <a:pt x="679" y="9947"/>
                    <a:pt x="652" y="9983"/>
                    <a:pt x="652" y="10027"/>
                  </a:cubicBezTo>
                  <a:cubicBezTo>
                    <a:pt x="652" y="10081"/>
                    <a:pt x="679" y="10099"/>
                    <a:pt x="723" y="10108"/>
                  </a:cubicBezTo>
                  <a:cubicBezTo>
                    <a:pt x="768" y="10108"/>
                    <a:pt x="795" y="10090"/>
                    <a:pt x="804" y="10036"/>
                  </a:cubicBezTo>
                  <a:close/>
                  <a:moveTo>
                    <a:pt x="6727" y="643"/>
                  </a:moveTo>
                  <a:cubicBezTo>
                    <a:pt x="6682" y="643"/>
                    <a:pt x="6656" y="660"/>
                    <a:pt x="6656" y="705"/>
                  </a:cubicBezTo>
                  <a:cubicBezTo>
                    <a:pt x="6647" y="750"/>
                    <a:pt x="6674" y="776"/>
                    <a:pt x="6718" y="785"/>
                  </a:cubicBezTo>
                  <a:cubicBezTo>
                    <a:pt x="6763" y="785"/>
                    <a:pt x="6790" y="759"/>
                    <a:pt x="6798" y="714"/>
                  </a:cubicBezTo>
                  <a:cubicBezTo>
                    <a:pt x="6790" y="669"/>
                    <a:pt x="6772" y="643"/>
                    <a:pt x="6727" y="643"/>
                  </a:cubicBezTo>
                  <a:close/>
                  <a:moveTo>
                    <a:pt x="2070" y="3301"/>
                  </a:moveTo>
                  <a:cubicBezTo>
                    <a:pt x="2026" y="3301"/>
                    <a:pt x="1999" y="3328"/>
                    <a:pt x="1999" y="3372"/>
                  </a:cubicBezTo>
                  <a:cubicBezTo>
                    <a:pt x="1999" y="3408"/>
                    <a:pt x="2017" y="3435"/>
                    <a:pt x="2061" y="3444"/>
                  </a:cubicBezTo>
                  <a:cubicBezTo>
                    <a:pt x="2106" y="3444"/>
                    <a:pt x="2133" y="3417"/>
                    <a:pt x="2133" y="3363"/>
                  </a:cubicBezTo>
                  <a:cubicBezTo>
                    <a:pt x="2133" y="3337"/>
                    <a:pt x="2115" y="3310"/>
                    <a:pt x="2070" y="3301"/>
                  </a:cubicBezTo>
                  <a:close/>
                  <a:moveTo>
                    <a:pt x="723" y="11303"/>
                  </a:moveTo>
                  <a:cubicBezTo>
                    <a:pt x="679" y="11303"/>
                    <a:pt x="652" y="11330"/>
                    <a:pt x="661" y="11374"/>
                  </a:cubicBezTo>
                  <a:cubicBezTo>
                    <a:pt x="661" y="11419"/>
                    <a:pt x="688" y="11446"/>
                    <a:pt x="732" y="11437"/>
                  </a:cubicBezTo>
                  <a:cubicBezTo>
                    <a:pt x="777" y="11437"/>
                    <a:pt x="795" y="11410"/>
                    <a:pt x="795" y="11366"/>
                  </a:cubicBezTo>
                  <a:cubicBezTo>
                    <a:pt x="786" y="11330"/>
                    <a:pt x="768" y="11303"/>
                    <a:pt x="723" y="11303"/>
                  </a:cubicBezTo>
                  <a:close/>
                  <a:moveTo>
                    <a:pt x="6076" y="643"/>
                  </a:moveTo>
                  <a:cubicBezTo>
                    <a:pt x="6031" y="643"/>
                    <a:pt x="5996" y="669"/>
                    <a:pt x="5996" y="714"/>
                  </a:cubicBezTo>
                  <a:cubicBezTo>
                    <a:pt x="5996" y="750"/>
                    <a:pt x="6022" y="776"/>
                    <a:pt x="6058" y="785"/>
                  </a:cubicBezTo>
                  <a:cubicBezTo>
                    <a:pt x="6103" y="785"/>
                    <a:pt x="6129" y="759"/>
                    <a:pt x="6138" y="714"/>
                  </a:cubicBezTo>
                  <a:cubicBezTo>
                    <a:pt x="6129" y="678"/>
                    <a:pt x="6112" y="651"/>
                    <a:pt x="6076" y="643"/>
                  </a:cubicBezTo>
                  <a:close/>
                  <a:moveTo>
                    <a:pt x="5389" y="651"/>
                  </a:moveTo>
                  <a:cubicBezTo>
                    <a:pt x="5344" y="643"/>
                    <a:pt x="5318" y="669"/>
                    <a:pt x="5318" y="714"/>
                  </a:cubicBezTo>
                  <a:cubicBezTo>
                    <a:pt x="5318" y="750"/>
                    <a:pt x="5344" y="776"/>
                    <a:pt x="5380" y="776"/>
                  </a:cubicBezTo>
                  <a:cubicBezTo>
                    <a:pt x="5425" y="785"/>
                    <a:pt x="5442" y="759"/>
                    <a:pt x="5451" y="714"/>
                  </a:cubicBezTo>
                  <a:cubicBezTo>
                    <a:pt x="5442" y="678"/>
                    <a:pt x="5425" y="651"/>
                    <a:pt x="5389" y="651"/>
                  </a:cubicBezTo>
                  <a:close/>
                  <a:moveTo>
                    <a:pt x="4140" y="15344"/>
                  </a:moveTo>
                  <a:cubicBezTo>
                    <a:pt x="4140" y="15300"/>
                    <a:pt x="4113" y="15282"/>
                    <a:pt x="4069" y="15273"/>
                  </a:cubicBezTo>
                  <a:cubicBezTo>
                    <a:pt x="4024" y="15273"/>
                    <a:pt x="3997" y="15300"/>
                    <a:pt x="3997" y="15344"/>
                  </a:cubicBezTo>
                  <a:cubicBezTo>
                    <a:pt x="3997" y="15389"/>
                    <a:pt x="4024" y="15416"/>
                    <a:pt x="4069" y="15416"/>
                  </a:cubicBezTo>
                  <a:cubicBezTo>
                    <a:pt x="4113" y="15416"/>
                    <a:pt x="4140" y="15389"/>
                    <a:pt x="4140" y="15344"/>
                  </a:cubicBezTo>
                  <a:close/>
                  <a:moveTo>
                    <a:pt x="4729" y="15273"/>
                  </a:moveTo>
                  <a:cubicBezTo>
                    <a:pt x="4675" y="15273"/>
                    <a:pt x="4648" y="15300"/>
                    <a:pt x="4648" y="15353"/>
                  </a:cubicBezTo>
                  <a:cubicBezTo>
                    <a:pt x="4648" y="15398"/>
                    <a:pt x="4675" y="15425"/>
                    <a:pt x="4720" y="15425"/>
                  </a:cubicBezTo>
                  <a:cubicBezTo>
                    <a:pt x="4773" y="15425"/>
                    <a:pt x="4800" y="15398"/>
                    <a:pt x="4800" y="15344"/>
                  </a:cubicBezTo>
                  <a:cubicBezTo>
                    <a:pt x="4800" y="15300"/>
                    <a:pt x="4773" y="15273"/>
                    <a:pt x="4729" y="15273"/>
                  </a:cubicBezTo>
                  <a:close/>
                  <a:moveTo>
                    <a:pt x="732" y="5299"/>
                  </a:moveTo>
                  <a:cubicBezTo>
                    <a:pt x="688" y="5299"/>
                    <a:pt x="661" y="5326"/>
                    <a:pt x="661" y="5371"/>
                  </a:cubicBezTo>
                  <a:cubicBezTo>
                    <a:pt x="652" y="5406"/>
                    <a:pt x="679" y="5433"/>
                    <a:pt x="714" y="5442"/>
                  </a:cubicBezTo>
                  <a:cubicBezTo>
                    <a:pt x="759" y="5442"/>
                    <a:pt x="786" y="5415"/>
                    <a:pt x="795" y="5371"/>
                  </a:cubicBezTo>
                  <a:cubicBezTo>
                    <a:pt x="795" y="5335"/>
                    <a:pt x="768" y="5308"/>
                    <a:pt x="732" y="5299"/>
                  </a:cubicBezTo>
                  <a:close/>
                  <a:moveTo>
                    <a:pt x="63" y="7440"/>
                  </a:moveTo>
                  <a:cubicBezTo>
                    <a:pt x="108" y="7440"/>
                    <a:pt x="126" y="7414"/>
                    <a:pt x="134" y="7378"/>
                  </a:cubicBezTo>
                  <a:cubicBezTo>
                    <a:pt x="134" y="7333"/>
                    <a:pt x="108" y="7307"/>
                    <a:pt x="72" y="7307"/>
                  </a:cubicBezTo>
                  <a:cubicBezTo>
                    <a:pt x="27" y="7307"/>
                    <a:pt x="10" y="7333"/>
                    <a:pt x="1" y="7378"/>
                  </a:cubicBezTo>
                  <a:cubicBezTo>
                    <a:pt x="10" y="7405"/>
                    <a:pt x="27" y="7431"/>
                    <a:pt x="63" y="7440"/>
                  </a:cubicBezTo>
                  <a:close/>
                  <a:moveTo>
                    <a:pt x="4657" y="16022"/>
                  </a:moveTo>
                  <a:cubicBezTo>
                    <a:pt x="4657" y="16067"/>
                    <a:pt x="4684" y="16094"/>
                    <a:pt x="4720" y="16094"/>
                  </a:cubicBezTo>
                  <a:cubicBezTo>
                    <a:pt x="4764" y="16094"/>
                    <a:pt x="4791" y="16067"/>
                    <a:pt x="4791" y="16031"/>
                  </a:cubicBezTo>
                  <a:cubicBezTo>
                    <a:pt x="4791" y="15996"/>
                    <a:pt x="4764" y="15969"/>
                    <a:pt x="4729" y="15960"/>
                  </a:cubicBezTo>
                  <a:cubicBezTo>
                    <a:pt x="4684" y="15969"/>
                    <a:pt x="4657" y="15987"/>
                    <a:pt x="4657" y="16022"/>
                  </a:cubicBezTo>
                  <a:close/>
                  <a:moveTo>
                    <a:pt x="804" y="7378"/>
                  </a:moveTo>
                  <a:cubicBezTo>
                    <a:pt x="804" y="7324"/>
                    <a:pt x="777" y="7298"/>
                    <a:pt x="723" y="7298"/>
                  </a:cubicBezTo>
                  <a:cubicBezTo>
                    <a:pt x="679" y="7298"/>
                    <a:pt x="652" y="7315"/>
                    <a:pt x="652" y="7360"/>
                  </a:cubicBezTo>
                  <a:cubicBezTo>
                    <a:pt x="643" y="7414"/>
                    <a:pt x="670" y="7440"/>
                    <a:pt x="723" y="7449"/>
                  </a:cubicBezTo>
                  <a:cubicBezTo>
                    <a:pt x="768" y="7449"/>
                    <a:pt x="795" y="7422"/>
                    <a:pt x="804" y="7378"/>
                  </a:cubicBezTo>
                  <a:close/>
                  <a:moveTo>
                    <a:pt x="1410" y="5942"/>
                  </a:moveTo>
                  <a:cubicBezTo>
                    <a:pt x="1357" y="5933"/>
                    <a:pt x="1321" y="5968"/>
                    <a:pt x="1321" y="6022"/>
                  </a:cubicBezTo>
                  <a:cubicBezTo>
                    <a:pt x="1312" y="6084"/>
                    <a:pt x="1348" y="6120"/>
                    <a:pt x="1410" y="6120"/>
                  </a:cubicBezTo>
                  <a:cubicBezTo>
                    <a:pt x="1464" y="6120"/>
                    <a:pt x="1490" y="6084"/>
                    <a:pt x="1499" y="6031"/>
                  </a:cubicBezTo>
                  <a:cubicBezTo>
                    <a:pt x="1490" y="5986"/>
                    <a:pt x="1464" y="5942"/>
                    <a:pt x="1410" y="5942"/>
                  </a:cubicBezTo>
                  <a:close/>
                  <a:moveTo>
                    <a:pt x="6058" y="1285"/>
                  </a:moveTo>
                  <a:cubicBezTo>
                    <a:pt x="6013" y="1294"/>
                    <a:pt x="5978" y="1329"/>
                    <a:pt x="5978" y="1374"/>
                  </a:cubicBezTo>
                  <a:cubicBezTo>
                    <a:pt x="5987" y="1428"/>
                    <a:pt x="6022" y="1463"/>
                    <a:pt x="6076" y="1454"/>
                  </a:cubicBezTo>
                  <a:cubicBezTo>
                    <a:pt x="6120" y="1454"/>
                    <a:pt x="6147" y="1419"/>
                    <a:pt x="6156" y="1365"/>
                  </a:cubicBezTo>
                  <a:cubicBezTo>
                    <a:pt x="6138" y="1321"/>
                    <a:pt x="6112" y="1285"/>
                    <a:pt x="6058" y="1285"/>
                  </a:cubicBezTo>
                  <a:close/>
                  <a:moveTo>
                    <a:pt x="6816" y="1365"/>
                  </a:moveTo>
                  <a:cubicBezTo>
                    <a:pt x="6807" y="1321"/>
                    <a:pt x="6781" y="1285"/>
                    <a:pt x="6727" y="1285"/>
                  </a:cubicBezTo>
                  <a:cubicBezTo>
                    <a:pt x="6674" y="1285"/>
                    <a:pt x="6638" y="1312"/>
                    <a:pt x="6638" y="1365"/>
                  </a:cubicBezTo>
                  <a:cubicBezTo>
                    <a:pt x="6638" y="1428"/>
                    <a:pt x="6674" y="1454"/>
                    <a:pt x="6727" y="1463"/>
                  </a:cubicBezTo>
                  <a:cubicBezTo>
                    <a:pt x="6781" y="1454"/>
                    <a:pt x="6816" y="1428"/>
                    <a:pt x="6816" y="1365"/>
                  </a:cubicBezTo>
                  <a:close/>
                  <a:moveTo>
                    <a:pt x="2632" y="4024"/>
                  </a:moveTo>
                  <a:cubicBezTo>
                    <a:pt x="2632" y="4086"/>
                    <a:pt x="2668" y="4122"/>
                    <a:pt x="2730" y="4122"/>
                  </a:cubicBezTo>
                  <a:cubicBezTo>
                    <a:pt x="2784" y="4122"/>
                    <a:pt x="2820" y="4086"/>
                    <a:pt x="2820" y="4033"/>
                  </a:cubicBezTo>
                  <a:cubicBezTo>
                    <a:pt x="2820" y="3970"/>
                    <a:pt x="2784" y="3943"/>
                    <a:pt x="2713" y="3934"/>
                  </a:cubicBezTo>
                  <a:cubicBezTo>
                    <a:pt x="2668" y="3943"/>
                    <a:pt x="2632" y="3970"/>
                    <a:pt x="2632" y="4024"/>
                  </a:cubicBezTo>
                  <a:close/>
                  <a:moveTo>
                    <a:pt x="2070" y="11276"/>
                  </a:moveTo>
                  <a:cubicBezTo>
                    <a:pt x="2008" y="11276"/>
                    <a:pt x="1972" y="11303"/>
                    <a:pt x="1972" y="11366"/>
                  </a:cubicBezTo>
                  <a:cubicBezTo>
                    <a:pt x="1963" y="11428"/>
                    <a:pt x="1999" y="11464"/>
                    <a:pt x="2070" y="11464"/>
                  </a:cubicBezTo>
                  <a:cubicBezTo>
                    <a:pt x="2124" y="11464"/>
                    <a:pt x="2160" y="11428"/>
                    <a:pt x="2160" y="11374"/>
                  </a:cubicBezTo>
                  <a:cubicBezTo>
                    <a:pt x="2160" y="11312"/>
                    <a:pt x="2133" y="11276"/>
                    <a:pt x="2070" y="11276"/>
                  </a:cubicBezTo>
                  <a:close/>
                  <a:moveTo>
                    <a:pt x="2811" y="3381"/>
                  </a:moveTo>
                  <a:cubicBezTo>
                    <a:pt x="2811" y="3328"/>
                    <a:pt x="2784" y="3292"/>
                    <a:pt x="2730" y="3283"/>
                  </a:cubicBezTo>
                  <a:cubicBezTo>
                    <a:pt x="2677" y="3283"/>
                    <a:pt x="2641" y="3319"/>
                    <a:pt x="2641" y="3363"/>
                  </a:cubicBezTo>
                  <a:cubicBezTo>
                    <a:pt x="2632" y="3417"/>
                    <a:pt x="2668" y="3444"/>
                    <a:pt x="2722" y="3462"/>
                  </a:cubicBezTo>
                  <a:cubicBezTo>
                    <a:pt x="2775" y="3453"/>
                    <a:pt x="2802" y="3426"/>
                    <a:pt x="2811" y="3381"/>
                  </a:cubicBezTo>
                  <a:close/>
                  <a:moveTo>
                    <a:pt x="1499" y="11366"/>
                  </a:moveTo>
                  <a:cubicBezTo>
                    <a:pt x="1490" y="11321"/>
                    <a:pt x="1464" y="11285"/>
                    <a:pt x="1410" y="11285"/>
                  </a:cubicBezTo>
                  <a:cubicBezTo>
                    <a:pt x="1357" y="11276"/>
                    <a:pt x="1321" y="11312"/>
                    <a:pt x="1321" y="11366"/>
                  </a:cubicBezTo>
                  <a:cubicBezTo>
                    <a:pt x="1321" y="11419"/>
                    <a:pt x="1357" y="11455"/>
                    <a:pt x="1410" y="11464"/>
                  </a:cubicBezTo>
                  <a:cubicBezTo>
                    <a:pt x="1464" y="11455"/>
                    <a:pt x="1499" y="11419"/>
                    <a:pt x="1499" y="11366"/>
                  </a:cubicBezTo>
                  <a:close/>
                  <a:moveTo>
                    <a:pt x="3319" y="3363"/>
                  </a:moveTo>
                  <a:cubicBezTo>
                    <a:pt x="3310" y="3426"/>
                    <a:pt x="3346" y="3462"/>
                    <a:pt x="3408" y="3462"/>
                  </a:cubicBezTo>
                  <a:cubicBezTo>
                    <a:pt x="3462" y="3462"/>
                    <a:pt x="3498" y="3426"/>
                    <a:pt x="3498" y="3372"/>
                  </a:cubicBezTo>
                  <a:cubicBezTo>
                    <a:pt x="3498" y="3319"/>
                    <a:pt x="3462" y="3283"/>
                    <a:pt x="3400" y="3274"/>
                  </a:cubicBezTo>
                  <a:cubicBezTo>
                    <a:pt x="3355" y="3283"/>
                    <a:pt x="3319" y="3310"/>
                    <a:pt x="3319" y="3363"/>
                  </a:cubicBezTo>
                  <a:close/>
                  <a:moveTo>
                    <a:pt x="3382" y="13944"/>
                  </a:moveTo>
                  <a:cubicBezTo>
                    <a:pt x="3328" y="13944"/>
                    <a:pt x="3301" y="13979"/>
                    <a:pt x="3292" y="14024"/>
                  </a:cubicBezTo>
                  <a:cubicBezTo>
                    <a:pt x="3292" y="14078"/>
                    <a:pt x="3328" y="14113"/>
                    <a:pt x="3382" y="14113"/>
                  </a:cubicBezTo>
                  <a:cubicBezTo>
                    <a:pt x="3435" y="14122"/>
                    <a:pt x="3462" y="14078"/>
                    <a:pt x="3471" y="14024"/>
                  </a:cubicBezTo>
                  <a:cubicBezTo>
                    <a:pt x="3462" y="13979"/>
                    <a:pt x="3435" y="13935"/>
                    <a:pt x="3382" y="13944"/>
                  </a:cubicBezTo>
                  <a:moveTo>
                    <a:pt x="4060" y="13935"/>
                  </a:moveTo>
                  <a:cubicBezTo>
                    <a:pt x="4006" y="13935"/>
                    <a:pt x="3970" y="13979"/>
                    <a:pt x="3970" y="14033"/>
                  </a:cubicBezTo>
                  <a:cubicBezTo>
                    <a:pt x="3979" y="14095"/>
                    <a:pt x="4015" y="14122"/>
                    <a:pt x="4069" y="14122"/>
                  </a:cubicBezTo>
                  <a:cubicBezTo>
                    <a:pt x="4131" y="14122"/>
                    <a:pt x="4158" y="14086"/>
                    <a:pt x="4158" y="14024"/>
                  </a:cubicBezTo>
                  <a:cubicBezTo>
                    <a:pt x="4149" y="13971"/>
                    <a:pt x="4122" y="13935"/>
                    <a:pt x="4060" y="13935"/>
                  </a:cubicBezTo>
                  <a:close/>
                  <a:moveTo>
                    <a:pt x="3489" y="2712"/>
                  </a:moveTo>
                  <a:cubicBezTo>
                    <a:pt x="3489" y="2659"/>
                    <a:pt x="3453" y="2623"/>
                    <a:pt x="3400" y="2632"/>
                  </a:cubicBezTo>
                  <a:cubicBezTo>
                    <a:pt x="3346" y="2632"/>
                    <a:pt x="3319" y="2668"/>
                    <a:pt x="3328" y="2721"/>
                  </a:cubicBezTo>
                  <a:cubicBezTo>
                    <a:pt x="3328" y="2775"/>
                    <a:pt x="3364" y="2792"/>
                    <a:pt x="3408" y="2801"/>
                  </a:cubicBezTo>
                  <a:cubicBezTo>
                    <a:pt x="3462" y="2792"/>
                    <a:pt x="3489" y="2766"/>
                    <a:pt x="3489" y="2712"/>
                  </a:cubicBezTo>
                  <a:close/>
                  <a:moveTo>
                    <a:pt x="2160" y="12026"/>
                  </a:moveTo>
                  <a:cubicBezTo>
                    <a:pt x="2160" y="11972"/>
                    <a:pt x="2124" y="11937"/>
                    <a:pt x="2061" y="11937"/>
                  </a:cubicBezTo>
                  <a:cubicBezTo>
                    <a:pt x="2008" y="11937"/>
                    <a:pt x="1972" y="11972"/>
                    <a:pt x="1972" y="12026"/>
                  </a:cubicBezTo>
                  <a:cubicBezTo>
                    <a:pt x="1972" y="12088"/>
                    <a:pt x="2017" y="12124"/>
                    <a:pt x="2070" y="12124"/>
                  </a:cubicBezTo>
                  <a:cubicBezTo>
                    <a:pt x="2124" y="12115"/>
                    <a:pt x="2160" y="12088"/>
                    <a:pt x="2160" y="12026"/>
                  </a:cubicBezTo>
                  <a:close/>
                  <a:moveTo>
                    <a:pt x="2722" y="13257"/>
                  </a:moveTo>
                  <a:cubicBezTo>
                    <a:pt x="2677" y="13257"/>
                    <a:pt x="2641" y="13293"/>
                    <a:pt x="2641" y="13337"/>
                  </a:cubicBezTo>
                  <a:cubicBezTo>
                    <a:pt x="2632" y="13391"/>
                    <a:pt x="2668" y="13426"/>
                    <a:pt x="2722" y="13435"/>
                  </a:cubicBezTo>
                  <a:cubicBezTo>
                    <a:pt x="2775" y="13435"/>
                    <a:pt x="2802" y="13400"/>
                    <a:pt x="2820" y="13346"/>
                  </a:cubicBezTo>
                  <a:cubicBezTo>
                    <a:pt x="2802" y="13301"/>
                    <a:pt x="2784" y="13257"/>
                    <a:pt x="2722" y="13257"/>
                  </a:cubicBezTo>
                  <a:moveTo>
                    <a:pt x="1972" y="5371"/>
                  </a:moveTo>
                  <a:cubicBezTo>
                    <a:pt x="1972" y="5424"/>
                    <a:pt x="1999" y="5460"/>
                    <a:pt x="2061" y="5469"/>
                  </a:cubicBezTo>
                  <a:cubicBezTo>
                    <a:pt x="2124" y="5469"/>
                    <a:pt x="2160" y="5433"/>
                    <a:pt x="2160" y="5380"/>
                  </a:cubicBezTo>
                  <a:cubicBezTo>
                    <a:pt x="2160" y="5317"/>
                    <a:pt x="2133" y="5281"/>
                    <a:pt x="2070" y="5273"/>
                  </a:cubicBezTo>
                  <a:cubicBezTo>
                    <a:pt x="2017" y="5281"/>
                    <a:pt x="1972" y="5308"/>
                    <a:pt x="1972" y="5371"/>
                  </a:cubicBezTo>
                  <a:close/>
                  <a:moveTo>
                    <a:pt x="1401" y="5290"/>
                  </a:moveTo>
                  <a:cubicBezTo>
                    <a:pt x="1348" y="5290"/>
                    <a:pt x="1321" y="5326"/>
                    <a:pt x="1321" y="5380"/>
                  </a:cubicBezTo>
                  <a:cubicBezTo>
                    <a:pt x="1330" y="5424"/>
                    <a:pt x="1366" y="5460"/>
                    <a:pt x="1419" y="5451"/>
                  </a:cubicBezTo>
                  <a:cubicBezTo>
                    <a:pt x="1464" y="5451"/>
                    <a:pt x="1490" y="5415"/>
                    <a:pt x="1490" y="5371"/>
                  </a:cubicBezTo>
                  <a:cubicBezTo>
                    <a:pt x="1482" y="5317"/>
                    <a:pt x="1455" y="5281"/>
                    <a:pt x="1401" y="5290"/>
                  </a:cubicBezTo>
                  <a:close/>
                  <a:moveTo>
                    <a:pt x="2070" y="4621"/>
                  </a:moveTo>
                  <a:cubicBezTo>
                    <a:pt x="2017" y="4621"/>
                    <a:pt x="1981" y="4657"/>
                    <a:pt x="1972" y="4711"/>
                  </a:cubicBezTo>
                  <a:cubicBezTo>
                    <a:pt x="1972" y="4764"/>
                    <a:pt x="2008" y="4800"/>
                    <a:pt x="2070" y="4800"/>
                  </a:cubicBezTo>
                  <a:cubicBezTo>
                    <a:pt x="2124" y="4800"/>
                    <a:pt x="2151" y="4764"/>
                    <a:pt x="2160" y="4711"/>
                  </a:cubicBezTo>
                  <a:cubicBezTo>
                    <a:pt x="2151" y="4657"/>
                    <a:pt x="2124" y="4621"/>
                    <a:pt x="2070" y="4621"/>
                  </a:cubicBezTo>
                  <a:close/>
                  <a:moveTo>
                    <a:pt x="2632" y="4711"/>
                  </a:moveTo>
                  <a:cubicBezTo>
                    <a:pt x="2632" y="4773"/>
                    <a:pt x="2659" y="4809"/>
                    <a:pt x="2722" y="4809"/>
                  </a:cubicBezTo>
                  <a:cubicBezTo>
                    <a:pt x="2784" y="4809"/>
                    <a:pt x="2820" y="4773"/>
                    <a:pt x="2820" y="4711"/>
                  </a:cubicBezTo>
                  <a:cubicBezTo>
                    <a:pt x="2820" y="4648"/>
                    <a:pt x="2784" y="4621"/>
                    <a:pt x="2722" y="4612"/>
                  </a:cubicBezTo>
                  <a:cubicBezTo>
                    <a:pt x="2668" y="4621"/>
                    <a:pt x="2632" y="4648"/>
                    <a:pt x="2632" y="4711"/>
                  </a:cubicBezTo>
                  <a:close/>
                  <a:moveTo>
                    <a:pt x="4640" y="2052"/>
                  </a:moveTo>
                  <a:cubicBezTo>
                    <a:pt x="4640" y="2106"/>
                    <a:pt x="4666" y="2141"/>
                    <a:pt x="4720" y="2141"/>
                  </a:cubicBezTo>
                  <a:cubicBezTo>
                    <a:pt x="4773" y="2150"/>
                    <a:pt x="4809" y="2115"/>
                    <a:pt x="4809" y="2061"/>
                  </a:cubicBezTo>
                  <a:cubicBezTo>
                    <a:pt x="4818" y="2007"/>
                    <a:pt x="4782" y="1972"/>
                    <a:pt x="4729" y="1963"/>
                  </a:cubicBezTo>
                  <a:cubicBezTo>
                    <a:pt x="4675" y="1972"/>
                    <a:pt x="4640" y="1999"/>
                    <a:pt x="4640" y="2052"/>
                  </a:cubicBezTo>
                  <a:close/>
                  <a:moveTo>
                    <a:pt x="5478" y="2061"/>
                  </a:moveTo>
                  <a:cubicBezTo>
                    <a:pt x="5478" y="1999"/>
                    <a:pt x="5442" y="1963"/>
                    <a:pt x="5380" y="1963"/>
                  </a:cubicBezTo>
                  <a:cubicBezTo>
                    <a:pt x="5326" y="1963"/>
                    <a:pt x="5291" y="1999"/>
                    <a:pt x="5291" y="2052"/>
                  </a:cubicBezTo>
                  <a:cubicBezTo>
                    <a:pt x="5291" y="2115"/>
                    <a:pt x="5326" y="2141"/>
                    <a:pt x="5389" y="2150"/>
                  </a:cubicBezTo>
                  <a:cubicBezTo>
                    <a:pt x="5442" y="2141"/>
                    <a:pt x="5478" y="2115"/>
                    <a:pt x="5478" y="2061"/>
                  </a:cubicBezTo>
                  <a:close/>
                  <a:moveTo>
                    <a:pt x="6067" y="1954"/>
                  </a:moveTo>
                  <a:cubicBezTo>
                    <a:pt x="6013" y="1954"/>
                    <a:pt x="5969" y="1990"/>
                    <a:pt x="5969" y="2052"/>
                  </a:cubicBezTo>
                  <a:cubicBezTo>
                    <a:pt x="5969" y="2115"/>
                    <a:pt x="6004" y="2150"/>
                    <a:pt x="6067" y="2150"/>
                  </a:cubicBezTo>
                  <a:cubicBezTo>
                    <a:pt x="6129" y="2150"/>
                    <a:pt x="6156" y="2115"/>
                    <a:pt x="6165" y="2052"/>
                  </a:cubicBezTo>
                  <a:cubicBezTo>
                    <a:pt x="6156" y="1999"/>
                    <a:pt x="6129" y="1963"/>
                    <a:pt x="6067" y="1954"/>
                  </a:cubicBezTo>
                  <a:close/>
                  <a:moveTo>
                    <a:pt x="714" y="9287"/>
                  </a:moveTo>
                  <a:cubicBezTo>
                    <a:pt x="670" y="9296"/>
                    <a:pt x="634" y="9323"/>
                    <a:pt x="643" y="9376"/>
                  </a:cubicBezTo>
                  <a:cubicBezTo>
                    <a:pt x="643" y="9430"/>
                    <a:pt x="679" y="9456"/>
                    <a:pt x="732" y="9456"/>
                  </a:cubicBezTo>
                  <a:cubicBezTo>
                    <a:pt x="786" y="9448"/>
                    <a:pt x="804" y="9412"/>
                    <a:pt x="812" y="9367"/>
                  </a:cubicBezTo>
                  <a:cubicBezTo>
                    <a:pt x="804" y="9314"/>
                    <a:pt x="768" y="9278"/>
                    <a:pt x="714" y="9287"/>
                  </a:cubicBezTo>
                  <a:close/>
                  <a:moveTo>
                    <a:pt x="1401" y="9278"/>
                  </a:moveTo>
                  <a:cubicBezTo>
                    <a:pt x="1348" y="9278"/>
                    <a:pt x="1312" y="9314"/>
                    <a:pt x="1312" y="9376"/>
                  </a:cubicBezTo>
                  <a:cubicBezTo>
                    <a:pt x="1312" y="9430"/>
                    <a:pt x="1348" y="9465"/>
                    <a:pt x="1410" y="9465"/>
                  </a:cubicBezTo>
                  <a:cubicBezTo>
                    <a:pt x="1473" y="9465"/>
                    <a:pt x="1499" y="9430"/>
                    <a:pt x="1499" y="9367"/>
                  </a:cubicBezTo>
                  <a:cubicBezTo>
                    <a:pt x="1499" y="9314"/>
                    <a:pt x="1464" y="9278"/>
                    <a:pt x="1401" y="9278"/>
                  </a:cubicBezTo>
                  <a:close/>
                  <a:moveTo>
                    <a:pt x="1499" y="10036"/>
                  </a:moveTo>
                  <a:cubicBezTo>
                    <a:pt x="1499" y="9974"/>
                    <a:pt x="1464" y="9938"/>
                    <a:pt x="1410" y="9938"/>
                  </a:cubicBezTo>
                  <a:cubicBezTo>
                    <a:pt x="1357" y="9938"/>
                    <a:pt x="1321" y="9974"/>
                    <a:pt x="1312" y="10027"/>
                  </a:cubicBezTo>
                  <a:cubicBezTo>
                    <a:pt x="1312" y="10081"/>
                    <a:pt x="1348" y="10117"/>
                    <a:pt x="1410" y="10126"/>
                  </a:cubicBezTo>
                  <a:cubicBezTo>
                    <a:pt x="1464" y="10117"/>
                    <a:pt x="1499" y="10090"/>
                    <a:pt x="1499" y="10036"/>
                  </a:cubicBezTo>
                  <a:close/>
                  <a:moveTo>
                    <a:pt x="2052" y="12606"/>
                  </a:moveTo>
                  <a:cubicBezTo>
                    <a:pt x="2008" y="12615"/>
                    <a:pt x="1981" y="12641"/>
                    <a:pt x="1981" y="12695"/>
                  </a:cubicBezTo>
                  <a:cubicBezTo>
                    <a:pt x="1990" y="12748"/>
                    <a:pt x="2026" y="12775"/>
                    <a:pt x="2079" y="12775"/>
                  </a:cubicBezTo>
                  <a:cubicBezTo>
                    <a:pt x="2124" y="12766"/>
                    <a:pt x="2151" y="12730"/>
                    <a:pt x="2151" y="12686"/>
                  </a:cubicBezTo>
                  <a:cubicBezTo>
                    <a:pt x="2142" y="12632"/>
                    <a:pt x="2106" y="12597"/>
                    <a:pt x="2052" y="12606"/>
                  </a:cubicBezTo>
                  <a:close/>
                  <a:moveTo>
                    <a:pt x="3292" y="13346"/>
                  </a:moveTo>
                  <a:cubicBezTo>
                    <a:pt x="3292" y="13408"/>
                    <a:pt x="3328" y="13444"/>
                    <a:pt x="3382" y="13444"/>
                  </a:cubicBezTo>
                  <a:cubicBezTo>
                    <a:pt x="3444" y="13444"/>
                    <a:pt x="3480" y="13408"/>
                    <a:pt x="3480" y="13346"/>
                  </a:cubicBezTo>
                  <a:cubicBezTo>
                    <a:pt x="3480" y="13284"/>
                    <a:pt x="3444" y="13257"/>
                    <a:pt x="3382" y="13248"/>
                  </a:cubicBezTo>
                  <a:cubicBezTo>
                    <a:pt x="3328" y="13257"/>
                    <a:pt x="3292" y="13293"/>
                    <a:pt x="3292" y="13346"/>
                  </a:cubicBezTo>
                  <a:close/>
                  <a:moveTo>
                    <a:pt x="2820" y="12686"/>
                  </a:moveTo>
                  <a:cubicBezTo>
                    <a:pt x="2820" y="12632"/>
                    <a:pt x="2784" y="12597"/>
                    <a:pt x="2722" y="12597"/>
                  </a:cubicBezTo>
                  <a:cubicBezTo>
                    <a:pt x="2668" y="12597"/>
                    <a:pt x="2632" y="12632"/>
                    <a:pt x="2632" y="12686"/>
                  </a:cubicBezTo>
                  <a:cubicBezTo>
                    <a:pt x="2632" y="12748"/>
                    <a:pt x="2668" y="12775"/>
                    <a:pt x="2722" y="12784"/>
                  </a:cubicBezTo>
                  <a:cubicBezTo>
                    <a:pt x="2784" y="12775"/>
                    <a:pt x="2820" y="12748"/>
                    <a:pt x="2820" y="12686"/>
                  </a:cubicBezTo>
                  <a:close/>
                  <a:moveTo>
                    <a:pt x="1321" y="10688"/>
                  </a:moveTo>
                  <a:cubicBezTo>
                    <a:pt x="1321" y="10741"/>
                    <a:pt x="1348" y="10777"/>
                    <a:pt x="1401" y="10777"/>
                  </a:cubicBezTo>
                  <a:cubicBezTo>
                    <a:pt x="1464" y="10777"/>
                    <a:pt x="1499" y="10741"/>
                    <a:pt x="1499" y="10688"/>
                  </a:cubicBezTo>
                  <a:cubicBezTo>
                    <a:pt x="1499" y="10634"/>
                    <a:pt x="1455" y="10598"/>
                    <a:pt x="1401" y="10598"/>
                  </a:cubicBezTo>
                  <a:cubicBezTo>
                    <a:pt x="1357" y="10607"/>
                    <a:pt x="1321" y="10634"/>
                    <a:pt x="1321" y="10688"/>
                  </a:cubicBezTo>
                  <a:close/>
                  <a:moveTo>
                    <a:pt x="4631" y="2703"/>
                  </a:moveTo>
                  <a:cubicBezTo>
                    <a:pt x="4622" y="2766"/>
                    <a:pt x="4657" y="2801"/>
                    <a:pt x="4720" y="2810"/>
                  </a:cubicBezTo>
                  <a:cubicBezTo>
                    <a:pt x="4782" y="2810"/>
                    <a:pt x="4818" y="2784"/>
                    <a:pt x="4818" y="2712"/>
                  </a:cubicBezTo>
                  <a:cubicBezTo>
                    <a:pt x="4818" y="2650"/>
                    <a:pt x="4782" y="2623"/>
                    <a:pt x="4729" y="2614"/>
                  </a:cubicBezTo>
                  <a:cubicBezTo>
                    <a:pt x="4666" y="2614"/>
                    <a:pt x="4631" y="2650"/>
                    <a:pt x="4631" y="2703"/>
                  </a:cubicBezTo>
                  <a:close/>
                  <a:moveTo>
                    <a:pt x="4078" y="2623"/>
                  </a:moveTo>
                  <a:cubicBezTo>
                    <a:pt x="4024" y="2614"/>
                    <a:pt x="3979" y="2650"/>
                    <a:pt x="3979" y="2703"/>
                  </a:cubicBezTo>
                  <a:cubicBezTo>
                    <a:pt x="3970" y="2757"/>
                    <a:pt x="4006" y="2801"/>
                    <a:pt x="4060" y="2801"/>
                  </a:cubicBezTo>
                  <a:cubicBezTo>
                    <a:pt x="4113" y="2810"/>
                    <a:pt x="4149" y="2766"/>
                    <a:pt x="4158" y="2712"/>
                  </a:cubicBezTo>
                  <a:cubicBezTo>
                    <a:pt x="4149" y="2668"/>
                    <a:pt x="4131" y="2632"/>
                    <a:pt x="4078" y="2623"/>
                  </a:cubicBezTo>
                  <a:close/>
                  <a:moveTo>
                    <a:pt x="5478" y="14684"/>
                  </a:moveTo>
                  <a:cubicBezTo>
                    <a:pt x="5478" y="14631"/>
                    <a:pt x="5442" y="14595"/>
                    <a:pt x="5380" y="14595"/>
                  </a:cubicBezTo>
                  <a:cubicBezTo>
                    <a:pt x="5318" y="14595"/>
                    <a:pt x="5282" y="14631"/>
                    <a:pt x="5291" y="14693"/>
                  </a:cubicBezTo>
                  <a:cubicBezTo>
                    <a:pt x="5291" y="14756"/>
                    <a:pt x="5326" y="14782"/>
                    <a:pt x="5389" y="14782"/>
                  </a:cubicBezTo>
                  <a:cubicBezTo>
                    <a:pt x="5451" y="14773"/>
                    <a:pt x="5478" y="14747"/>
                    <a:pt x="5478" y="14684"/>
                  </a:cubicBezTo>
                  <a:close/>
                  <a:moveTo>
                    <a:pt x="732" y="7949"/>
                  </a:moveTo>
                  <a:cubicBezTo>
                    <a:pt x="679" y="7940"/>
                    <a:pt x="643" y="7976"/>
                    <a:pt x="643" y="8029"/>
                  </a:cubicBezTo>
                  <a:cubicBezTo>
                    <a:pt x="643" y="8083"/>
                    <a:pt x="670" y="8109"/>
                    <a:pt x="723" y="8118"/>
                  </a:cubicBezTo>
                  <a:cubicBezTo>
                    <a:pt x="777" y="8118"/>
                    <a:pt x="804" y="8083"/>
                    <a:pt x="812" y="8029"/>
                  </a:cubicBezTo>
                  <a:cubicBezTo>
                    <a:pt x="804" y="7985"/>
                    <a:pt x="777" y="7949"/>
                    <a:pt x="732" y="7949"/>
                  </a:cubicBezTo>
                  <a:close/>
                  <a:moveTo>
                    <a:pt x="1401" y="7940"/>
                  </a:moveTo>
                  <a:cubicBezTo>
                    <a:pt x="1348" y="7940"/>
                    <a:pt x="1312" y="7976"/>
                    <a:pt x="1312" y="8029"/>
                  </a:cubicBezTo>
                  <a:cubicBezTo>
                    <a:pt x="1312" y="8092"/>
                    <a:pt x="1348" y="8127"/>
                    <a:pt x="1410" y="8127"/>
                  </a:cubicBezTo>
                  <a:cubicBezTo>
                    <a:pt x="1473" y="8127"/>
                    <a:pt x="1499" y="8083"/>
                    <a:pt x="1508" y="8020"/>
                  </a:cubicBezTo>
                  <a:cubicBezTo>
                    <a:pt x="1490" y="7976"/>
                    <a:pt x="1464" y="7931"/>
                    <a:pt x="1401" y="7940"/>
                  </a:cubicBezTo>
                  <a:close/>
                  <a:moveTo>
                    <a:pt x="1410" y="6620"/>
                  </a:moveTo>
                  <a:cubicBezTo>
                    <a:pt x="1348" y="6620"/>
                    <a:pt x="1312" y="6655"/>
                    <a:pt x="1312" y="6718"/>
                  </a:cubicBezTo>
                  <a:cubicBezTo>
                    <a:pt x="1312" y="6771"/>
                    <a:pt x="1348" y="6807"/>
                    <a:pt x="1401" y="6807"/>
                  </a:cubicBezTo>
                  <a:cubicBezTo>
                    <a:pt x="1464" y="6807"/>
                    <a:pt x="1499" y="6771"/>
                    <a:pt x="1499" y="6700"/>
                  </a:cubicBezTo>
                  <a:cubicBezTo>
                    <a:pt x="1490" y="6655"/>
                    <a:pt x="1464" y="6620"/>
                    <a:pt x="1410" y="6620"/>
                  </a:cubicBezTo>
                  <a:close/>
                  <a:moveTo>
                    <a:pt x="1499" y="7378"/>
                  </a:moveTo>
                  <a:cubicBezTo>
                    <a:pt x="1499" y="7315"/>
                    <a:pt x="1473" y="7280"/>
                    <a:pt x="1410" y="7280"/>
                  </a:cubicBezTo>
                  <a:cubicBezTo>
                    <a:pt x="1348" y="7271"/>
                    <a:pt x="1312" y="7307"/>
                    <a:pt x="1312" y="7369"/>
                  </a:cubicBezTo>
                  <a:cubicBezTo>
                    <a:pt x="1312" y="7431"/>
                    <a:pt x="1348" y="7458"/>
                    <a:pt x="1401" y="7467"/>
                  </a:cubicBezTo>
                  <a:cubicBezTo>
                    <a:pt x="1464" y="7467"/>
                    <a:pt x="1499" y="7431"/>
                    <a:pt x="1499" y="7378"/>
                  </a:cubicBezTo>
                  <a:close/>
                  <a:moveTo>
                    <a:pt x="1401" y="8591"/>
                  </a:moveTo>
                  <a:cubicBezTo>
                    <a:pt x="1348" y="8600"/>
                    <a:pt x="1312" y="8636"/>
                    <a:pt x="1312" y="8689"/>
                  </a:cubicBezTo>
                  <a:cubicBezTo>
                    <a:pt x="1312" y="8752"/>
                    <a:pt x="1348" y="8787"/>
                    <a:pt x="1410" y="8778"/>
                  </a:cubicBezTo>
                  <a:cubicBezTo>
                    <a:pt x="1473" y="8778"/>
                    <a:pt x="1499" y="8743"/>
                    <a:pt x="1508" y="8680"/>
                  </a:cubicBezTo>
                  <a:cubicBezTo>
                    <a:pt x="1490" y="8636"/>
                    <a:pt x="1464" y="8591"/>
                    <a:pt x="1401" y="8591"/>
                  </a:cubicBezTo>
                  <a:close/>
                  <a:moveTo>
                    <a:pt x="732" y="8609"/>
                  </a:moveTo>
                  <a:cubicBezTo>
                    <a:pt x="679" y="8600"/>
                    <a:pt x="643" y="8636"/>
                    <a:pt x="643" y="8689"/>
                  </a:cubicBezTo>
                  <a:cubicBezTo>
                    <a:pt x="634" y="8734"/>
                    <a:pt x="670" y="8770"/>
                    <a:pt x="714" y="8770"/>
                  </a:cubicBezTo>
                  <a:cubicBezTo>
                    <a:pt x="768" y="8778"/>
                    <a:pt x="804" y="8743"/>
                    <a:pt x="812" y="8689"/>
                  </a:cubicBezTo>
                  <a:cubicBezTo>
                    <a:pt x="804" y="8645"/>
                    <a:pt x="786" y="8609"/>
                    <a:pt x="732" y="8609"/>
                  </a:cubicBezTo>
                  <a:close/>
                  <a:moveTo>
                    <a:pt x="5469" y="15344"/>
                  </a:moveTo>
                  <a:cubicBezTo>
                    <a:pt x="5469" y="15291"/>
                    <a:pt x="5434" y="15264"/>
                    <a:pt x="5389" y="15255"/>
                  </a:cubicBezTo>
                  <a:cubicBezTo>
                    <a:pt x="5335" y="15255"/>
                    <a:pt x="5300" y="15291"/>
                    <a:pt x="5300" y="15344"/>
                  </a:cubicBezTo>
                  <a:cubicBezTo>
                    <a:pt x="5300" y="15398"/>
                    <a:pt x="5335" y="15434"/>
                    <a:pt x="5389" y="15434"/>
                  </a:cubicBezTo>
                  <a:cubicBezTo>
                    <a:pt x="5442" y="15425"/>
                    <a:pt x="5478" y="15398"/>
                    <a:pt x="5469" y="15344"/>
                  </a:cubicBezTo>
                  <a:close/>
                  <a:moveTo>
                    <a:pt x="6067" y="15434"/>
                  </a:moveTo>
                  <a:cubicBezTo>
                    <a:pt x="6120" y="15442"/>
                    <a:pt x="6156" y="15407"/>
                    <a:pt x="6156" y="15353"/>
                  </a:cubicBezTo>
                  <a:cubicBezTo>
                    <a:pt x="6156" y="15291"/>
                    <a:pt x="6120" y="15255"/>
                    <a:pt x="6067" y="15255"/>
                  </a:cubicBezTo>
                  <a:cubicBezTo>
                    <a:pt x="6013" y="15255"/>
                    <a:pt x="5978" y="15291"/>
                    <a:pt x="5978" y="15344"/>
                  </a:cubicBezTo>
                  <a:cubicBezTo>
                    <a:pt x="5978" y="15398"/>
                    <a:pt x="6013" y="15434"/>
                    <a:pt x="6067" y="15434"/>
                  </a:cubicBezTo>
                  <a:close/>
                  <a:moveTo>
                    <a:pt x="6718" y="15255"/>
                  </a:moveTo>
                  <a:cubicBezTo>
                    <a:pt x="6665" y="15255"/>
                    <a:pt x="6629" y="15291"/>
                    <a:pt x="6629" y="15353"/>
                  </a:cubicBezTo>
                  <a:cubicBezTo>
                    <a:pt x="6638" y="15407"/>
                    <a:pt x="6674" y="15442"/>
                    <a:pt x="6727" y="15442"/>
                  </a:cubicBezTo>
                  <a:cubicBezTo>
                    <a:pt x="6790" y="15442"/>
                    <a:pt x="6816" y="15398"/>
                    <a:pt x="6816" y="15344"/>
                  </a:cubicBezTo>
                  <a:cubicBezTo>
                    <a:pt x="6807" y="15282"/>
                    <a:pt x="6781" y="15246"/>
                    <a:pt x="6718" y="15255"/>
                  </a:cubicBezTo>
                  <a:close/>
                  <a:moveTo>
                    <a:pt x="4078" y="14773"/>
                  </a:moveTo>
                  <a:cubicBezTo>
                    <a:pt x="4122" y="14764"/>
                    <a:pt x="4149" y="14738"/>
                    <a:pt x="4149" y="14684"/>
                  </a:cubicBezTo>
                  <a:cubicBezTo>
                    <a:pt x="4149" y="14631"/>
                    <a:pt x="4113" y="14604"/>
                    <a:pt x="4060" y="14604"/>
                  </a:cubicBezTo>
                  <a:cubicBezTo>
                    <a:pt x="4015" y="14604"/>
                    <a:pt x="3988" y="14640"/>
                    <a:pt x="3979" y="14693"/>
                  </a:cubicBezTo>
                  <a:cubicBezTo>
                    <a:pt x="3988" y="14747"/>
                    <a:pt x="4024" y="14773"/>
                    <a:pt x="4078" y="14773"/>
                  </a:cubicBezTo>
                  <a:close/>
                  <a:moveTo>
                    <a:pt x="4631" y="14684"/>
                  </a:moveTo>
                  <a:cubicBezTo>
                    <a:pt x="4631" y="14747"/>
                    <a:pt x="4666" y="14782"/>
                    <a:pt x="4729" y="14782"/>
                  </a:cubicBezTo>
                  <a:cubicBezTo>
                    <a:pt x="4782" y="14782"/>
                    <a:pt x="4818" y="14747"/>
                    <a:pt x="4818" y="14693"/>
                  </a:cubicBezTo>
                  <a:cubicBezTo>
                    <a:pt x="4818" y="14631"/>
                    <a:pt x="4782" y="14604"/>
                    <a:pt x="4720" y="14595"/>
                  </a:cubicBezTo>
                  <a:cubicBezTo>
                    <a:pt x="4675" y="14604"/>
                    <a:pt x="4631" y="14631"/>
                    <a:pt x="4631" y="14684"/>
                  </a:cubicBezTo>
                  <a:close/>
                  <a:moveTo>
                    <a:pt x="3489" y="12686"/>
                  </a:moveTo>
                  <a:cubicBezTo>
                    <a:pt x="3480" y="12615"/>
                    <a:pt x="3444" y="12579"/>
                    <a:pt x="3382" y="12588"/>
                  </a:cubicBezTo>
                  <a:cubicBezTo>
                    <a:pt x="3310" y="12588"/>
                    <a:pt x="3275" y="12632"/>
                    <a:pt x="3284" y="12695"/>
                  </a:cubicBezTo>
                  <a:cubicBezTo>
                    <a:pt x="3284" y="12757"/>
                    <a:pt x="3328" y="12793"/>
                    <a:pt x="3391" y="12793"/>
                  </a:cubicBezTo>
                  <a:cubicBezTo>
                    <a:pt x="3453" y="12784"/>
                    <a:pt x="3489" y="12748"/>
                    <a:pt x="3489" y="12686"/>
                  </a:cubicBezTo>
                  <a:close/>
                  <a:moveTo>
                    <a:pt x="5282" y="2712"/>
                  </a:moveTo>
                  <a:cubicBezTo>
                    <a:pt x="5282" y="2784"/>
                    <a:pt x="5326" y="2819"/>
                    <a:pt x="5389" y="2819"/>
                  </a:cubicBezTo>
                  <a:cubicBezTo>
                    <a:pt x="5451" y="2810"/>
                    <a:pt x="5487" y="2775"/>
                    <a:pt x="5487" y="2712"/>
                  </a:cubicBezTo>
                  <a:cubicBezTo>
                    <a:pt x="5487" y="2641"/>
                    <a:pt x="5442" y="2614"/>
                    <a:pt x="5380" y="2605"/>
                  </a:cubicBezTo>
                  <a:cubicBezTo>
                    <a:pt x="5318" y="2614"/>
                    <a:pt x="5282" y="2650"/>
                    <a:pt x="5282" y="2712"/>
                  </a:cubicBezTo>
                  <a:close/>
                  <a:moveTo>
                    <a:pt x="2061" y="10589"/>
                  </a:moveTo>
                  <a:cubicBezTo>
                    <a:pt x="2008" y="10589"/>
                    <a:pt x="1972" y="10625"/>
                    <a:pt x="1963" y="10679"/>
                  </a:cubicBezTo>
                  <a:cubicBezTo>
                    <a:pt x="1963" y="10750"/>
                    <a:pt x="1999" y="10786"/>
                    <a:pt x="2061" y="10786"/>
                  </a:cubicBezTo>
                  <a:cubicBezTo>
                    <a:pt x="2124" y="10795"/>
                    <a:pt x="2160" y="10750"/>
                    <a:pt x="2168" y="10688"/>
                  </a:cubicBezTo>
                  <a:cubicBezTo>
                    <a:pt x="2160" y="10625"/>
                    <a:pt x="2133" y="10589"/>
                    <a:pt x="2061" y="10589"/>
                  </a:cubicBezTo>
                  <a:close/>
                  <a:moveTo>
                    <a:pt x="3310" y="4033"/>
                  </a:moveTo>
                  <a:cubicBezTo>
                    <a:pt x="3310" y="4086"/>
                    <a:pt x="3337" y="4131"/>
                    <a:pt x="3400" y="4131"/>
                  </a:cubicBezTo>
                  <a:cubicBezTo>
                    <a:pt x="3462" y="4131"/>
                    <a:pt x="3507" y="4104"/>
                    <a:pt x="3507" y="4033"/>
                  </a:cubicBezTo>
                  <a:cubicBezTo>
                    <a:pt x="3507" y="3970"/>
                    <a:pt x="3471" y="3934"/>
                    <a:pt x="3408" y="3925"/>
                  </a:cubicBezTo>
                  <a:cubicBezTo>
                    <a:pt x="3346" y="3934"/>
                    <a:pt x="3310" y="3970"/>
                    <a:pt x="3310" y="4033"/>
                  </a:cubicBezTo>
                  <a:close/>
                  <a:moveTo>
                    <a:pt x="2722" y="11928"/>
                  </a:moveTo>
                  <a:cubicBezTo>
                    <a:pt x="2668" y="11928"/>
                    <a:pt x="2632" y="11963"/>
                    <a:pt x="2623" y="12017"/>
                  </a:cubicBezTo>
                  <a:cubicBezTo>
                    <a:pt x="2623" y="12088"/>
                    <a:pt x="2650" y="12124"/>
                    <a:pt x="2722" y="12133"/>
                  </a:cubicBezTo>
                  <a:cubicBezTo>
                    <a:pt x="2784" y="12133"/>
                    <a:pt x="2820" y="12097"/>
                    <a:pt x="2829" y="12035"/>
                  </a:cubicBezTo>
                  <a:cubicBezTo>
                    <a:pt x="2820" y="11972"/>
                    <a:pt x="2793" y="11928"/>
                    <a:pt x="2722" y="11928"/>
                  </a:cubicBezTo>
                  <a:close/>
                  <a:moveTo>
                    <a:pt x="3962" y="3372"/>
                  </a:moveTo>
                  <a:cubicBezTo>
                    <a:pt x="3962" y="3435"/>
                    <a:pt x="3997" y="3470"/>
                    <a:pt x="4060" y="3470"/>
                  </a:cubicBezTo>
                  <a:cubicBezTo>
                    <a:pt x="4122" y="3479"/>
                    <a:pt x="4167" y="3444"/>
                    <a:pt x="4167" y="3381"/>
                  </a:cubicBezTo>
                  <a:cubicBezTo>
                    <a:pt x="4167" y="3310"/>
                    <a:pt x="4131" y="3274"/>
                    <a:pt x="4069" y="3274"/>
                  </a:cubicBezTo>
                  <a:cubicBezTo>
                    <a:pt x="4006" y="3274"/>
                    <a:pt x="3970" y="3310"/>
                    <a:pt x="3962" y="3372"/>
                  </a:cubicBezTo>
                  <a:close/>
                  <a:moveTo>
                    <a:pt x="6165" y="14693"/>
                  </a:moveTo>
                  <a:cubicBezTo>
                    <a:pt x="6174" y="14622"/>
                    <a:pt x="6129" y="14586"/>
                    <a:pt x="6067" y="14586"/>
                  </a:cubicBezTo>
                  <a:cubicBezTo>
                    <a:pt x="6004" y="14586"/>
                    <a:pt x="5960" y="14622"/>
                    <a:pt x="5960" y="14684"/>
                  </a:cubicBezTo>
                  <a:cubicBezTo>
                    <a:pt x="5960" y="14756"/>
                    <a:pt x="6004" y="14782"/>
                    <a:pt x="6067" y="14791"/>
                  </a:cubicBezTo>
                  <a:cubicBezTo>
                    <a:pt x="6129" y="14791"/>
                    <a:pt x="6165" y="14756"/>
                    <a:pt x="6165" y="14693"/>
                  </a:cubicBezTo>
                  <a:close/>
                  <a:moveTo>
                    <a:pt x="4720" y="13926"/>
                  </a:moveTo>
                  <a:cubicBezTo>
                    <a:pt x="4657" y="13926"/>
                    <a:pt x="4622" y="13971"/>
                    <a:pt x="4622" y="14033"/>
                  </a:cubicBezTo>
                  <a:cubicBezTo>
                    <a:pt x="4622" y="14095"/>
                    <a:pt x="4666" y="14131"/>
                    <a:pt x="4729" y="14131"/>
                  </a:cubicBezTo>
                  <a:cubicBezTo>
                    <a:pt x="4791" y="14131"/>
                    <a:pt x="4827" y="14086"/>
                    <a:pt x="4827" y="14024"/>
                  </a:cubicBezTo>
                  <a:cubicBezTo>
                    <a:pt x="4818" y="13962"/>
                    <a:pt x="4782" y="13926"/>
                    <a:pt x="4720" y="13926"/>
                  </a:cubicBezTo>
                  <a:close/>
                  <a:moveTo>
                    <a:pt x="2061" y="6611"/>
                  </a:moveTo>
                  <a:cubicBezTo>
                    <a:pt x="1999" y="6611"/>
                    <a:pt x="1963" y="6655"/>
                    <a:pt x="1963" y="6718"/>
                  </a:cubicBezTo>
                  <a:cubicBezTo>
                    <a:pt x="1963" y="6780"/>
                    <a:pt x="2008" y="6816"/>
                    <a:pt x="2070" y="6816"/>
                  </a:cubicBezTo>
                  <a:cubicBezTo>
                    <a:pt x="2133" y="6816"/>
                    <a:pt x="2168" y="6771"/>
                    <a:pt x="2168" y="6709"/>
                  </a:cubicBezTo>
                  <a:cubicBezTo>
                    <a:pt x="2160" y="6646"/>
                    <a:pt x="2124" y="6611"/>
                    <a:pt x="2061" y="6611"/>
                  </a:cubicBezTo>
                  <a:close/>
                  <a:moveTo>
                    <a:pt x="1963" y="6040"/>
                  </a:moveTo>
                  <a:cubicBezTo>
                    <a:pt x="1972" y="6102"/>
                    <a:pt x="2008" y="6138"/>
                    <a:pt x="2079" y="6129"/>
                  </a:cubicBezTo>
                  <a:cubicBezTo>
                    <a:pt x="2133" y="6129"/>
                    <a:pt x="2168" y="6084"/>
                    <a:pt x="2168" y="6031"/>
                  </a:cubicBezTo>
                  <a:cubicBezTo>
                    <a:pt x="2168" y="5968"/>
                    <a:pt x="2124" y="5933"/>
                    <a:pt x="2061" y="5933"/>
                  </a:cubicBezTo>
                  <a:cubicBezTo>
                    <a:pt x="1999" y="5933"/>
                    <a:pt x="1963" y="5968"/>
                    <a:pt x="1963" y="6040"/>
                  </a:cubicBezTo>
                  <a:close/>
                  <a:moveTo>
                    <a:pt x="6718" y="1954"/>
                  </a:moveTo>
                  <a:cubicBezTo>
                    <a:pt x="6656" y="1954"/>
                    <a:pt x="6620" y="1999"/>
                    <a:pt x="6620" y="2052"/>
                  </a:cubicBezTo>
                  <a:cubicBezTo>
                    <a:pt x="6629" y="2115"/>
                    <a:pt x="6665" y="2159"/>
                    <a:pt x="6727" y="2150"/>
                  </a:cubicBezTo>
                  <a:cubicBezTo>
                    <a:pt x="6790" y="2150"/>
                    <a:pt x="6825" y="2115"/>
                    <a:pt x="6825" y="2043"/>
                  </a:cubicBezTo>
                  <a:cubicBezTo>
                    <a:pt x="6816" y="1990"/>
                    <a:pt x="6781" y="1954"/>
                    <a:pt x="6718" y="1954"/>
                  </a:cubicBezTo>
                  <a:close/>
                  <a:moveTo>
                    <a:pt x="2177" y="8689"/>
                  </a:moveTo>
                  <a:cubicBezTo>
                    <a:pt x="2177" y="8627"/>
                    <a:pt x="2142" y="8582"/>
                    <a:pt x="2079" y="8582"/>
                  </a:cubicBezTo>
                  <a:cubicBezTo>
                    <a:pt x="2008" y="8573"/>
                    <a:pt x="1963" y="8618"/>
                    <a:pt x="1954" y="8680"/>
                  </a:cubicBezTo>
                  <a:cubicBezTo>
                    <a:pt x="1954" y="8752"/>
                    <a:pt x="1999" y="8787"/>
                    <a:pt x="2061" y="8805"/>
                  </a:cubicBezTo>
                  <a:cubicBezTo>
                    <a:pt x="2133" y="8796"/>
                    <a:pt x="2177" y="8761"/>
                    <a:pt x="2177" y="8689"/>
                  </a:cubicBezTo>
                  <a:close/>
                  <a:moveTo>
                    <a:pt x="2070" y="7922"/>
                  </a:moveTo>
                  <a:cubicBezTo>
                    <a:pt x="2008" y="7922"/>
                    <a:pt x="1963" y="7958"/>
                    <a:pt x="1954" y="8020"/>
                  </a:cubicBezTo>
                  <a:cubicBezTo>
                    <a:pt x="1954" y="8092"/>
                    <a:pt x="1990" y="8136"/>
                    <a:pt x="2061" y="8136"/>
                  </a:cubicBezTo>
                  <a:cubicBezTo>
                    <a:pt x="2124" y="8145"/>
                    <a:pt x="2168" y="8100"/>
                    <a:pt x="2177" y="8029"/>
                  </a:cubicBezTo>
                  <a:cubicBezTo>
                    <a:pt x="2168" y="7967"/>
                    <a:pt x="2133" y="7922"/>
                    <a:pt x="2070" y="7922"/>
                  </a:cubicBezTo>
                  <a:close/>
                  <a:moveTo>
                    <a:pt x="2177" y="9385"/>
                  </a:moveTo>
                  <a:cubicBezTo>
                    <a:pt x="2177" y="9314"/>
                    <a:pt x="2142" y="9269"/>
                    <a:pt x="2070" y="9260"/>
                  </a:cubicBezTo>
                  <a:cubicBezTo>
                    <a:pt x="2008" y="9260"/>
                    <a:pt x="1963" y="9296"/>
                    <a:pt x="1963" y="9358"/>
                  </a:cubicBezTo>
                  <a:cubicBezTo>
                    <a:pt x="1954" y="9430"/>
                    <a:pt x="1999" y="9465"/>
                    <a:pt x="2061" y="9483"/>
                  </a:cubicBezTo>
                  <a:cubicBezTo>
                    <a:pt x="2124" y="9474"/>
                    <a:pt x="2168" y="9448"/>
                    <a:pt x="2177" y="9385"/>
                  </a:cubicBezTo>
                  <a:close/>
                  <a:moveTo>
                    <a:pt x="5960" y="2721"/>
                  </a:moveTo>
                  <a:cubicBezTo>
                    <a:pt x="5960" y="2784"/>
                    <a:pt x="6004" y="2819"/>
                    <a:pt x="6067" y="2819"/>
                  </a:cubicBezTo>
                  <a:cubicBezTo>
                    <a:pt x="6129" y="2819"/>
                    <a:pt x="6174" y="2775"/>
                    <a:pt x="6174" y="2712"/>
                  </a:cubicBezTo>
                  <a:cubicBezTo>
                    <a:pt x="6174" y="2641"/>
                    <a:pt x="6129" y="2605"/>
                    <a:pt x="6058" y="2596"/>
                  </a:cubicBezTo>
                  <a:cubicBezTo>
                    <a:pt x="5996" y="2614"/>
                    <a:pt x="5951" y="2650"/>
                    <a:pt x="5960" y="2721"/>
                  </a:cubicBezTo>
                  <a:close/>
                  <a:moveTo>
                    <a:pt x="2730" y="5264"/>
                  </a:moveTo>
                  <a:cubicBezTo>
                    <a:pt x="2659" y="5264"/>
                    <a:pt x="2615" y="5308"/>
                    <a:pt x="2615" y="5380"/>
                  </a:cubicBezTo>
                  <a:cubicBezTo>
                    <a:pt x="2623" y="5442"/>
                    <a:pt x="2668" y="5487"/>
                    <a:pt x="2739" y="5478"/>
                  </a:cubicBezTo>
                  <a:cubicBezTo>
                    <a:pt x="2793" y="5469"/>
                    <a:pt x="2829" y="5433"/>
                    <a:pt x="2838" y="5371"/>
                  </a:cubicBezTo>
                  <a:cubicBezTo>
                    <a:pt x="2820" y="5308"/>
                    <a:pt x="2793" y="5264"/>
                    <a:pt x="2730" y="5264"/>
                  </a:cubicBezTo>
                  <a:close/>
                  <a:moveTo>
                    <a:pt x="2722" y="11259"/>
                  </a:moveTo>
                  <a:cubicBezTo>
                    <a:pt x="2659" y="11259"/>
                    <a:pt x="2615" y="11303"/>
                    <a:pt x="2615" y="11374"/>
                  </a:cubicBezTo>
                  <a:cubicBezTo>
                    <a:pt x="2615" y="11437"/>
                    <a:pt x="2659" y="11482"/>
                    <a:pt x="2722" y="11482"/>
                  </a:cubicBezTo>
                  <a:cubicBezTo>
                    <a:pt x="2784" y="11482"/>
                    <a:pt x="2829" y="11437"/>
                    <a:pt x="2838" y="11374"/>
                  </a:cubicBezTo>
                  <a:cubicBezTo>
                    <a:pt x="2829" y="11303"/>
                    <a:pt x="2793" y="11259"/>
                    <a:pt x="2722" y="11259"/>
                  </a:cubicBezTo>
                  <a:close/>
                  <a:moveTo>
                    <a:pt x="2070" y="9920"/>
                  </a:moveTo>
                  <a:cubicBezTo>
                    <a:pt x="2008" y="9920"/>
                    <a:pt x="1963" y="9965"/>
                    <a:pt x="1963" y="10027"/>
                  </a:cubicBezTo>
                  <a:cubicBezTo>
                    <a:pt x="1954" y="10090"/>
                    <a:pt x="1999" y="10134"/>
                    <a:pt x="2061" y="10134"/>
                  </a:cubicBezTo>
                  <a:cubicBezTo>
                    <a:pt x="2124" y="10143"/>
                    <a:pt x="2168" y="10099"/>
                    <a:pt x="2177" y="10027"/>
                  </a:cubicBezTo>
                  <a:cubicBezTo>
                    <a:pt x="2168" y="9965"/>
                    <a:pt x="2133" y="9929"/>
                    <a:pt x="2070" y="9920"/>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72"/>
            <p:cNvSpPr/>
            <p:nvPr/>
          </p:nvSpPr>
          <p:spPr>
            <a:xfrm>
              <a:off x="6854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72"/>
            <p:cNvSpPr/>
            <p:nvPr/>
          </p:nvSpPr>
          <p:spPr>
            <a:xfrm>
              <a:off x="692990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72"/>
            <p:cNvSpPr/>
            <p:nvPr/>
          </p:nvSpPr>
          <p:spPr>
            <a:xfrm>
              <a:off x="70054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72"/>
            <p:cNvSpPr/>
            <p:nvPr/>
          </p:nvSpPr>
          <p:spPr>
            <a:xfrm>
              <a:off x="70867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72"/>
            <p:cNvSpPr/>
            <p:nvPr/>
          </p:nvSpPr>
          <p:spPr>
            <a:xfrm>
              <a:off x="716225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72"/>
            <p:cNvSpPr/>
            <p:nvPr/>
          </p:nvSpPr>
          <p:spPr>
            <a:xfrm>
              <a:off x="72377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72"/>
            <p:cNvSpPr/>
            <p:nvPr/>
          </p:nvSpPr>
          <p:spPr>
            <a:xfrm>
              <a:off x="73190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72"/>
            <p:cNvSpPr/>
            <p:nvPr/>
          </p:nvSpPr>
          <p:spPr>
            <a:xfrm>
              <a:off x="70054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72"/>
            <p:cNvSpPr/>
            <p:nvPr/>
          </p:nvSpPr>
          <p:spPr>
            <a:xfrm>
              <a:off x="70867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72"/>
            <p:cNvSpPr/>
            <p:nvPr/>
          </p:nvSpPr>
          <p:spPr>
            <a:xfrm>
              <a:off x="716225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72"/>
            <p:cNvSpPr/>
            <p:nvPr/>
          </p:nvSpPr>
          <p:spPr>
            <a:xfrm>
              <a:off x="6704925" y="205175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72"/>
            <p:cNvSpPr/>
            <p:nvPr/>
          </p:nvSpPr>
          <p:spPr>
            <a:xfrm>
              <a:off x="7478375" y="2043425"/>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72"/>
            <p:cNvSpPr/>
            <p:nvPr/>
          </p:nvSpPr>
          <p:spPr>
            <a:xfrm>
              <a:off x="723777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72"/>
            <p:cNvSpPr/>
            <p:nvPr/>
          </p:nvSpPr>
          <p:spPr>
            <a:xfrm>
              <a:off x="7400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72"/>
            <p:cNvSpPr/>
            <p:nvPr/>
          </p:nvSpPr>
          <p:spPr>
            <a:xfrm>
              <a:off x="731330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03" name="Google Shape;1903;p72"/>
          <p:cNvSpPr/>
          <p:nvPr/>
        </p:nvSpPr>
        <p:spPr>
          <a:xfrm rot="10800000">
            <a:off x="3714460" y="-3484802"/>
            <a:ext cx="4024200" cy="4024200"/>
          </a:xfrm>
          <a:prstGeom prst="blockArc">
            <a:avLst>
              <a:gd fmla="val 10800000" name="adj1"/>
              <a:gd fmla="val 12243" name="adj2"/>
              <a:gd fmla="val 10363" name="adj3"/>
            </a:avLst>
          </a:prstGeom>
          <a:solidFill>
            <a:srgbClr val="D500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72"/>
          <p:cNvSpPr/>
          <p:nvPr/>
        </p:nvSpPr>
        <p:spPr>
          <a:xfrm rot="2112538">
            <a:off x="-2347647" y="3487773"/>
            <a:ext cx="4024211" cy="4024211"/>
          </a:xfrm>
          <a:prstGeom prst="blockArc">
            <a:avLst>
              <a:gd fmla="val 10800000" name="adj1"/>
              <a:gd fmla="val 12243" name="adj2"/>
              <a:gd fmla="val 10363" name="adj3"/>
            </a:avLst>
          </a:prstGeom>
          <a:solidFill>
            <a:srgbClr val="FF0098">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72"/>
          <p:cNvSpPr/>
          <p:nvPr/>
        </p:nvSpPr>
        <p:spPr>
          <a:xfrm rot="-4465878">
            <a:off x="8204828" y="823983"/>
            <a:ext cx="4023941" cy="4023941"/>
          </a:xfrm>
          <a:prstGeom prst="blockArc">
            <a:avLst>
              <a:gd fmla="val 10800000" name="adj1"/>
              <a:gd fmla="val 12243" name="adj2"/>
              <a:gd fmla="val 10363" name="adj3"/>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06" name="Google Shape;1906;p72"/>
          <p:cNvGrpSpPr/>
          <p:nvPr/>
        </p:nvGrpSpPr>
        <p:grpSpPr>
          <a:xfrm rot="3292960">
            <a:off x="-1574798" y="3860798"/>
            <a:ext cx="3336284" cy="1587472"/>
            <a:chOff x="6138003" y="1915900"/>
            <a:chExt cx="1988197" cy="946025"/>
          </a:xfrm>
        </p:grpSpPr>
        <p:sp>
          <p:nvSpPr>
            <p:cNvPr id="1907" name="Google Shape;1907;p72"/>
            <p:cNvSpPr/>
            <p:nvPr/>
          </p:nvSpPr>
          <p:spPr>
            <a:xfrm rot="5400000">
              <a:off x="6722851" y="1458576"/>
              <a:ext cx="818501" cy="1988197"/>
            </a:xfrm>
            <a:custGeom>
              <a:rect b="b" l="l" r="r" t="t"/>
              <a:pathLst>
                <a:path extrusionOk="0" h="16754" w="6897">
                  <a:moveTo>
                    <a:pt x="6558" y="8029"/>
                  </a:moveTo>
                  <a:cubicBezTo>
                    <a:pt x="6558" y="8118"/>
                    <a:pt x="6629" y="8190"/>
                    <a:pt x="6718" y="8199"/>
                  </a:cubicBezTo>
                  <a:cubicBezTo>
                    <a:pt x="6807" y="8199"/>
                    <a:pt x="6888" y="8127"/>
                    <a:pt x="6888" y="8029"/>
                  </a:cubicBezTo>
                  <a:cubicBezTo>
                    <a:pt x="6888" y="7940"/>
                    <a:pt x="6816" y="7869"/>
                    <a:pt x="6727" y="7869"/>
                  </a:cubicBezTo>
                  <a:cubicBezTo>
                    <a:pt x="6638" y="7860"/>
                    <a:pt x="6567" y="7931"/>
                    <a:pt x="6558" y="8029"/>
                  </a:cubicBezTo>
                  <a:close/>
                  <a:moveTo>
                    <a:pt x="6736" y="9207"/>
                  </a:moveTo>
                  <a:cubicBezTo>
                    <a:pt x="6647" y="9198"/>
                    <a:pt x="6567" y="9278"/>
                    <a:pt x="6558" y="9358"/>
                  </a:cubicBezTo>
                  <a:cubicBezTo>
                    <a:pt x="6558" y="9448"/>
                    <a:pt x="6629" y="9528"/>
                    <a:pt x="6718" y="9537"/>
                  </a:cubicBezTo>
                  <a:cubicBezTo>
                    <a:pt x="6807" y="9537"/>
                    <a:pt x="6888" y="9465"/>
                    <a:pt x="6888" y="9376"/>
                  </a:cubicBezTo>
                  <a:cubicBezTo>
                    <a:pt x="6897" y="9296"/>
                    <a:pt x="6825" y="9216"/>
                    <a:pt x="6736" y="9207"/>
                  </a:cubicBezTo>
                  <a:close/>
                  <a:moveTo>
                    <a:pt x="6727" y="8520"/>
                  </a:moveTo>
                  <a:cubicBezTo>
                    <a:pt x="6629" y="8529"/>
                    <a:pt x="6558" y="8600"/>
                    <a:pt x="6558" y="8689"/>
                  </a:cubicBezTo>
                  <a:cubicBezTo>
                    <a:pt x="6558" y="8778"/>
                    <a:pt x="6638" y="8859"/>
                    <a:pt x="6736" y="8850"/>
                  </a:cubicBezTo>
                  <a:cubicBezTo>
                    <a:pt x="6825" y="8850"/>
                    <a:pt x="6897" y="8770"/>
                    <a:pt x="6888" y="8680"/>
                  </a:cubicBezTo>
                  <a:cubicBezTo>
                    <a:pt x="6888" y="8591"/>
                    <a:pt x="6816" y="8520"/>
                    <a:pt x="6727" y="8520"/>
                  </a:cubicBezTo>
                  <a:close/>
                  <a:moveTo>
                    <a:pt x="6727" y="7208"/>
                  </a:moveTo>
                  <a:cubicBezTo>
                    <a:pt x="6638" y="7208"/>
                    <a:pt x="6567" y="7280"/>
                    <a:pt x="6558" y="7360"/>
                  </a:cubicBezTo>
                  <a:cubicBezTo>
                    <a:pt x="6558" y="7449"/>
                    <a:pt x="6629" y="7530"/>
                    <a:pt x="6718" y="7538"/>
                  </a:cubicBezTo>
                  <a:cubicBezTo>
                    <a:pt x="6807" y="7538"/>
                    <a:pt x="6888" y="7458"/>
                    <a:pt x="6888" y="7369"/>
                  </a:cubicBezTo>
                  <a:cubicBezTo>
                    <a:pt x="6888" y="7289"/>
                    <a:pt x="6807" y="7208"/>
                    <a:pt x="6727" y="7208"/>
                  </a:cubicBezTo>
                  <a:close/>
                  <a:moveTo>
                    <a:pt x="6718" y="9867"/>
                  </a:moveTo>
                  <a:cubicBezTo>
                    <a:pt x="6629" y="9876"/>
                    <a:pt x="6575" y="9929"/>
                    <a:pt x="6567" y="10027"/>
                  </a:cubicBezTo>
                  <a:cubicBezTo>
                    <a:pt x="6558" y="10108"/>
                    <a:pt x="6638" y="10188"/>
                    <a:pt x="6718" y="10188"/>
                  </a:cubicBezTo>
                  <a:cubicBezTo>
                    <a:pt x="6807" y="10197"/>
                    <a:pt x="6888" y="10117"/>
                    <a:pt x="6888" y="10027"/>
                  </a:cubicBezTo>
                  <a:cubicBezTo>
                    <a:pt x="6888" y="9947"/>
                    <a:pt x="6807" y="9858"/>
                    <a:pt x="6718" y="9867"/>
                  </a:cubicBezTo>
                  <a:close/>
                  <a:moveTo>
                    <a:pt x="5906" y="8689"/>
                  </a:moveTo>
                  <a:cubicBezTo>
                    <a:pt x="5915" y="8787"/>
                    <a:pt x="5969" y="8841"/>
                    <a:pt x="6058" y="8850"/>
                  </a:cubicBezTo>
                  <a:cubicBezTo>
                    <a:pt x="6147" y="8859"/>
                    <a:pt x="6228" y="8778"/>
                    <a:pt x="6228" y="8689"/>
                  </a:cubicBezTo>
                  <a:cubicBezTo>
                    <a:pt x="6228" y="8609"/>
                    <a:pt x="6147" y="8529"/>
                    <a:pt x="6067" y="8529"/>
                  </a:cubicBezTo>
                  <a:cubicBezTo>
                    <a:pt x="5978" y="8529"/>
                    <a:pt x="5897" y="8609"/>
                    <a:pt x="5906" y="8689"/>
                  </a:cubicBezTo>
                  <a:close/>
                  <a:moveTo>
                    <a:pt x="6228" y="8038"/>
                  </a:moveTo>
                  <a:cubicBezTo>
                    <a:pt x="6228" y="7949"/>
                    <a:pt x="6156" y="7869"/>
                    <a:pt x="6067" y="7869"/>
                  </a:cubicBezTo>
                  <a:cubicBezTo>
                    <a:pt x="5987" y="7869"/>
                    <a:pt x="5906" y="7940"/>
                    <a:pt x="5906" y="8020"/>
                  </a:cubicBezTo>
                  <a:cubicBezTo>
                    <a:pt x="5897" y="8109"/>
                    <a:pt x="5978" y="8190"/>
                    <a:pt x="6067" y="8190"/>
                  </a:cubicBezTo>
                  <a:cubicBezTo>
                    <a:pt x="6147" y="8190"/>
                    <a:pt x="6219" y="8118"/>
                    <a:pt x="6228" y="8038"/>
                  </a:cubicBezTo>
                  <a:close/>
                  <a:moveTo>
                    <a:pt x="6888" y="6718"/>
                  </a:moveTo>
                  <a:cubicBezTo>
                    <a:pt x="6888" y="6629"/>
                    <a:pt x="6807" y="6548"/>
                    <a:pt x="6727" y="6548"/>
                  </a:cubicBezTo>
                  <a:cubicBezTo>
                    <a:pt x="6638" y="6548"/>
                    <a:pt x="6567" y="6629"/>
                    <a:pt x="6567" y="6709"/>
                  </a:cubicBezTo>
                  <a:cubicBezTo>
                    <a:pt x="6558" y="6798"/>
                    <a:pt x="6638" y="6878"/>
                    <a:pt x="6727" y="6869"/>
                  </a:cubicBezTo>
                  <a:cubicBezTo>
                    <a:pt x="6807" y="6869"/>
                    <a:pt x="6879" y="6798"/>
                    <a:pt x="6888" y="6718"/>
                  </a:cubicBezTo>
                  <a:close/>
                  <a:moveTo>
                    <a:pt x="6067" y="9207"/>
                  </a:moveTo>
                  <a:cubicBezTo>
                    <a:pt x="5987" y="9207"/>
                    <a:pt x="5906" y="9287"/>
                    <a:pt x="5906" y="9376"/>
                  </a:cubicBezTo>
                  <a:cubicBezTo>
                    <a:pt x="5906" y="9456"/>
                    <a:pt x="5978" y="9528"/>
                    <a:pt x="6058" y="9528"/>
                  </a:cubicBezTo>
                  <a:cubicBezTo>
                    <a:pt x="6147" y="9537"/>
                    <a:pt x="6228" y="9456"/>
                    <a:pt x="6228" y="9367"/>
                  </a:cubicBezTo>
                  <a:cubicBezTo>
                    <a:pt x="6228" y="9287"/>
                    <a:pt x="6156" y="9216"/>
                    <a:pt x="6067" y="9207"/>
                  </a:cubicBezTo>
                  <a:close/>
                  <a:moveTo>
                    <a:pt x="5906" y="7369"/>
                  </a:moveTo>
                  <a:cubicBezTo>
                    <a:pt x="5906" y="7449"/>
                    <a:pt x="5978" y="7530"/>
                    <a:pt x="6058" y="7530"/>
                  </a:cubicBezTo>
                  <a:cubicBezTo>
                    <a:pt x="6147" y="7530"/>
                    <a:pt x="6228" y="7449"/>
                    <a:pt x="6228" y="7369"/>
                  </a:cubicBezTo>
                  <a:cubicBezTo>
                    <a:pt x="6219" y="7289"/>
                    <a:pt x="6147" y="7208"/>
                    <a:pt x="6067" y="7208"/>
                  </a:cubicBezTo>
                  <a:cubicBezTo>
                    <a:pt x="5987" y="7208"/>
                    <a:pt x="5906" y="7289"/>
                    <a:pt x="5906" y="7369"/>
                  </a:cubicBezTo>
                  <a:close/>
                  <a:moveTo>
                    <a:pt x="6879" y="10688"/>
                  </a:moveTo>
                  <a:cubicBezTo>
                    <a:pt x="6879" y="10607"/>
                    <a:pt x="6807" y="10527"/>
                    <a:pt x="6718" y="10527"/>
                  </a:cubicBezTo>
                  <a:cubicBezTo>
                    <a:pt x="6638" y="10536"/>
                    <a:pt x="6567" y="10607"/>
                    <a:pt x="6567" y="10688"/>
                  </a:cubicBezTo>
                  <a:cubicBezTo>
                    <a:pt x="6567" y="10777"/>
                    <a:pt x="6647" y="10848"/>
                    <a:pt x="6727" y="10848"/>
                  </a:cubicBezTo>
                  <a:cubicBezTo>
                    <a:pt x="6807" y="10848"/>
                    <a:pt x="6888" y="10768"/>
                    <a:pt x="6879" y="10688"/>
                  </a:cubicBezTo>
                  <a:close/>
                  <a:moveTo>
                    <a:pt x="5906" y="10027"/>
                  </a:moveTo>
                  <a:cubicBezTo>
                    <a:pt x="5906" y="10108"/>
                    <a:pt x="5978" y="10188"/>
                    <a:pt x="6067" y="10188"/>
                  </a:cubicBezTo>
                  <a:cubicBezTo>
                    <a:pt x="6147" y="10188"/>
                    <a:pt x="6219" y="10117"/>
                    <a:pt x="6228" y="10036"/>
                  </a:cubicBezTo>
                  <a:cubicBezTo>
                    <a:pt x="6228" y="9947"/>
                    <a:pt x="6147" y="9876"/>
                    <a:pt x="6067" y="9876"/>
                  </a:cubicBezTo>
                  <a:cubicBezTo>
                    <a:pt x="5987" y="9867"/>
                    <a:pt x="5906" y="9947"/>
                    <a:pt x="5906" y="10027"/>
                  </a:cubicBezTo>
                  <a:close/>
                  <a:moveTo>
                    <a:pt x="6058" y="6557"/>
                  </a:moveTo>
                  <a:cubicBezTo>
                    <a:pt x="5969" y="6566"/>
                    <a:pt x="5915" y="6620"/>
                    <a:pt x="5915" y="6709"/>
                  </a:cubicBezTo>
                  <a:cubicBezTo>
                    <a:pt x="5906" y="6798"/>
                    <a:pt x="5987" y="6869"/>
                    <a:pt x="6067" y="6869"/>
                  </a:cubicBezTo>
                  <a:cubicBezTo>
                    <a:pt x="6147" y="6869"/>
                    <a:pt x="6228" y="6789"/>
                    <a:pt x="6219" y="6709"/>
                  </a:cubicBezTo>
                  <a:cubicBezTo>
                    <a:pt x="6219" y="6620"/>
                    <a:pt x="6138" y="6548"/>
                    <a:pt x="6058" y="6557"/>
                  </a:cubicBezTo>
                  <a:close/>
                  <a:moveTo>
                    <a:pt x="5541" y="8689"/>
                  </a:moveTo>
                  <a:cubicBezTo>
                    <a:pt x="5532" y="8600"/>
                    <a:pt x="5478" y="8547"/>
                    <a:pt x="5398" y="8538"/>
                  </a:cubicBezTo>
                  <a:cubicBezTo>
                    <a:pt x="5309" y="8520"/>
                    <a:pt x="5228" y="8600"/>
                    <a:pt x="5228" y="8680"/>
                  </a:cubicBezTo>
                  <a:cubicBezTo>
                    <a:pt x="5219" y="8761"/>
                    <a:pt x="5300" y="8841"/>
                    <a:pt x="5380" y="8841"/>
                  </a:cubicBezTo>
                  <a:cubicBezTo>
                    <a:pt x="5460" y="8850"/>
                    <a:pt x="5541" y="8770"/>
                    <a:pt x="5541" y="8689"/>
                  </a:cubicBezTo>
                  <a:close/>
                  <a:moveTo>
                    <a:pt x="6870" y="6040"/>
                  </a:moveTo>
                  <a:cubicBezTo>
                    <a:pt x="6879" y="5951"/>
                    <a:pt x="6834" y="5897"/>
                    <a:pt x="6736" y="5879"/>
                  </a:cubicBezTo>
                  <a:cubicBezTo>
                    <a:pt x="6647" y="5870"/>
                    <a:pt x="6575" y="5933"/>
                    <a:pt x="6575" y="6022"/>
                  </a:cubicBezTo>
                  <a:cubicBezTo>
                    <a:pt x="6575" y="6120"/>
                    <a:pt x="6620" y="6165"/>
                    <a:pt x="6718" y="6182"/>
                  </a:cubicBezTo>
                  <a:cubicBezTo>
                    <a:pt x="6807" y="6174"/>
                    <a:pt x="6870" y="6138"/>
                    <a:pt x="6870" y="6040"/>
                  </a:cubicBezTo>
                  <a:close/>
                  <a:moveTo>
                    <a:pt x="5532" y="8038"/>
                  </a:moveTo>
                  <a:cubicBezTo>
                    <a:pt x="5532" y="7940"/>
                    <a:pt x="5487" y="7886"/>
                    <a:pt x="5389" y="7877"/>
                  </a:cubicBezTo>
                  <a:cubicBezTo>
                    <a:pt x="5300" y="7877"/>
                    <a:pt x="5228" y="7940"/>
                    <a:pt x="5237" y="8029"/>
                  </a:cubicBezTo>
                  <a:cubicBezTo>
                    <a:pt x="5237" y="8127"/>
                    <a:pt x="5291" y="8172"/>
                    <a:pt x="5380" y="8181"/>
                  </a:cubicBezTo>
                  <a:cubicBezTo>
                    <a:pt x="5478" y="8172"/>
                    <a:pt x="5532" y="8127"/>
                    <a:pt x="5532" y="8038"/>
                  </a:cubicBezTo>
                  <a:close/>
                  <a:moveTo>
                    <a:pt x="5237" y="9367"/>
                  </a:moveTo>
                  <a:cubicBezTo>
                    <a:pt x="5237" y="9465"/>
                    <a:pt x="5282" y="9510"/>
                    <a:pt x="5380" y="9519"/>
                  </a:cubicBezTo>
                  <a:cubicBezTo>
                    <a:pt x="5469" y="9528"/>
                    <a:pt x="5541" y="9456"/>
                    <a:pt x="5532" y="9367"/>
                  </a:cubicBezTo>
                  <a:cubicBezTo>
                    <a:pt x="5532" y="9278"/>
                    <a:pt x="5478" y="9225"/>
                    <a:pt x="5380" y="9225"/>
                  </a:cubicBezTo>
                  <a:cubicBezTo>
                    <a:pt x="5291" y="9225"/>
                    <a:pt x="5237" y="9278"/>
                    <a:pt x="5237" y="9367"/>
                  </a:cubicBezTo>
                  <a:close/>
                  <a:moveTo>
                    <a:pt x="5389" y="7226"/>
                  </a:moveTo>
                  <a:cubicBezTo>
                    <a:pt x="5291" y="7226"/>
                    <a:pt x="5237" y="7280"/>
                    <a:pt x="5237" y="7369"/>
                  </a:cubicBezTo>
                  <a:cubicBezTo>
                    <a:pt x="5237" y="7458"/>
                    <a:pt x="5291" y="7512"/>
                    <a:pt x="5380" y="7521"/>
                  </a:cubicBezTo>
                  <a:cubicBezTo>
                    <a:pt x="5478" y="7521"/>
                    <a:pt x="5523" y="7467"/>
                    <a:pt x="5532" y="7378"/>
                  </a:cubicBezTo>
                  <a:cubicBezTo>
                    <a:pt x="5523" y="7280"/>
                    <a:pt x="5478" y="7226"/>
                    <a:pt x="5389" y="7226"/>
                  </a:cubicBezTo>
                  <a:close/>
                  <a:moveTo>
                    <a:pt x="5915" y="10696"/>
                  </a:moveTo>
                  <a:cubicBezTo>
                    <a:pt x="5924" y="10786"/>
                    <a:pt x="5978" y="10839"/>
                    <a:pt x="6076" y="10839"/>
                  </a:cubicBezTo>
                  <a:cubicBezTo>
                    <a:pt x="6165" y="10830"/>
                    <a:pt x="6219" y="10777"/>
                    <a:pt x="6210" y="10679"/>
                  </a:cubicBezTo>
                  <a:cubicBezTo>
                    <a:pt x="6210" y="10589"/>
                    <a:pt x="6147" y="10545"/>
                    <a:pt x="6058" y="10545"/>
                  </a:cubicBezTo>
                  <a:cubicBezTo>
                    <a:pt x="5969" y="10554"/>
                    <a:pt x="5915" y="10598"/>
                    <a:pt x="5915" y="10696"/>
                  </a:cubicBezTo>
                  <a:close/>
                  <a:moveTo>
                    <a:pt x="6727" y="11223"/>
                  </a:moveTo>
                  <a:cubicBezTo>
                    <a:pt x="6638" y="11223"/>
                    <a:pt x="6575" y="11276"/>
                    <a:pt x="6575" y="11366"/>
                  </a:cubicBezTo>
                  <a:cubicBezTo>
                    <a:pt x="6575" y="11464"/>
                    <a:pt x="6629" y="11517"/>
                    <a:pt x="6718" y="11517"/>
                  </a:cubicBezTo>
                  <a:cubicBezTo>
                    <a:pt x="6816" y="11517"/>
                    <a:pt x="6861" y="11464"/>
                    <a:pt x="6870" y="11374"/>
                  </a:cubicBezTo>
                  <a:cubicBezTo>
                    <a:pt x="6870" y="11285"/>
                    <a:pt x="6816" y="11223"/>
                    <a:pt x="6727" y="11223"/>
                  </a:cubicBezTo>
                  <a:close/>
                  <a:moveTo>
                    <a:pt x="5237" y="10036"/>
                  </a:moveTo>
                  <a:cubicBezTo>
                    <a:pt x="5246" y="10126"/>
                    <a:pt x="5291" y="10170"/>
                    <a:pt x="5380" y="10179"/>
                  </a:cubicBezTo>
                  <a:cubicBezTo>
                    <a:pt x="5460" y="10179"/>
                    <a:pt x="5532" y="10117"/>
                    <a:pt x="5532" y="10027"/>
                  </a:cubicBezTo>
                  <a:cubicBezTo>
                    <a:pt x="5523" y="9938"/>
                    <a:pt x="5478" y="9894"/>
                    <a:pt x="5398" y="9885"/>
                  </a:cubicBezTo>
                  <a:cubicBezTo>
                    <a:pt x="5300" y="9885"/>
                    <a:pt x="5237" y="9947"/>
                    <a:pt x="5237" y="10036"/>
                  </a:cubicBezTo>
                  <a:close/>
                  <a:moveTo>
                    <a:pt x="4729" y="8547"/>
                  </a:moveTo>
                  <a:cubicBezTo>
                    <a:pt x="4648" y="8538"/>
                    <a:pt x="4577" y="8600"/>
                    <a:pt x="4577" y="8689"/>
                  </a:cubicBezTo>
                  <a:cubicBezTo>
                    <a:pt x="4586" y="8778"/>
                    <a:pt x="4631" y="8823"/>
                    <a:pt x="4720" y="8832"/>
                  </a:cubicBezTo>
                  <a:cubicBezTo>
                    <a:pt x="4800" y="8841"/>
                    <a:pt x="4872" y="8778"/>
                    <a:pt x="4872" y="8671"/>
                  </a:cubicBezTo>
                  <a:cubicBezTo>
                    <a:pt x="4863" y="8600"/>
                    <a:pt x="4818" y="8547"/>
                    <a:pt x="4729" y="8547"/>
                  </a:cubicBezTo>
                  <a:close/>
                  <a:moveTo>
                    <a:pt x="5380" y="6566"/>
                  </a:moveTo>
                  <a:cubicBezTo>
                    <a:pt x="5300" y="6566"/>
                    <a:pt x="5246" y="6620"/>
                    <a:pt x="5237" y="6700"/>
                  </a:cubicBezTo>
                  <a:cubicBezTo>
                    <a:pt x="5228" y="6789"/>
                    <a:pt x="5291" y="6852"/>
                    <a:pt x="5380" y="6860"/>
                  </a:cubicBezTo>
                  <a:cubicBezTo>
                    <a:pt x="5460" y="6860"/>
                    <a:pt x="5532" y="6798"/>
                    <a:pt x="5532" y="6718"/>
                  </a:cubicBezTo>
                  <a:cubicBezTo>
                    <a:pt x="5532" y="6629"/>
                    <a:pt x="5469" y="6566"/>
                    <a:pt x="5380" y="6566"/>
                  </a:cubicBezTo>
                  <a:close/>
                  <a:moveTo>
                    <a:pt x="6058" y="5888"/>
                  </a:moveTo>
                  <a:cubicBezTo>
                    <a:pt x="5969" y="5888"/>
                    <a:pt x="5924" y="5942"/>
                    <a:pt x="5924" y="6031"/>
                  </a:cubicBezTo>
                  <a:cubicBezTo>
                    <a:pt x="5924" y="6120"/>
                    <a:pt x="5978" y="6174"/>
                    <a:pt x="6067" y="6174"/>
                  </a:cubicBezTo>
                  <a:cubicBezTo>
                    <a:pt x="6156" y="6174"/>
                    <a:pt x="6210" y="6111"/>
                    <a:pt x="6210" y="6022"/>
                  </a:cubicBezTo>
                  <a:cubicBezTo>
                    <a:pt x="6210" y="5942"/>
                    <a:pt x="6147" y="5879"/>
                    <a:pt x="6058" y="5888"/>
                  </a:cubicBezTo>
                  <a:close/>
                  <a:moveTo>
                    <a:pt x="6727" y="5228"/>
                  </a:moveTo>
                  <a:cubicBezTo>
                    <a:pt x="6647" y="5219"/>
                    <a:pt x="6575" y="5290"/>
                    <a:pt x="6584" y="5371"/>
                  </a:cubicBezTo>
                  <a:cubicBezTo>
                    <a:pt x="6584" y="5460"/>
                    <a:pt x="6629" y="5513"/>
                    <a:pt x="6718" y="5513"/>
                  </a:cubicBezTo>
                  <a:cubicBezTo>
                    <a:pt x="6807" y="5522"/>
                    <a:pt x="6870" y="5460"/>
                    <a:pt x="6870" y="5353"/>
                  </a:cubicBezTo>
                  <a:cubicBezTo>
                    <a:pt x="6861" y="5281"/>
                    <a:pt x="6816" y="5237"/>
                    <a:pt x="6727" y="5228"/>
                  </a:cubicBezTo>
                  <a:close/>
                  <a:moveTo>
                    <a:pt x="4729" y="9225"/>
                  </a:moveTo>
                  <a:cubicBezTo>
                    <a:pt x="4648" y="9225"/>
                    <a:pt x="4586" y="9287"/>
                    <a:pt x="4586" y="9367"/>
                  </a:cubicBezTo>
                  <a:cubicBezTo>
                    <a:pt x="4577" y="9456"/>
                    <a:pt x="4648" y="9519"/>
                    <a:pt x="4729" y="9510"/>
                  </a:cubicBezTo>
                  <a:cubicBezTo>
                    <a:pt x="4818" y="9510"/>
                    <a:pt x="4863" y="9456"/>
                    <a:pt x="4872" y="9385"/>
                  </a:cubicBezTo>
                  <a:cubicBezTo>
                    <a:pt x="4872" y="9296"/>
                    <a:pt x="4809" y="9233"/>
                    <a:pt x="4729" y="9225"/>
                  </a:cubicBezTo>
                  <a:close/>
                  <a:moveTo>
                    <a:pt x="6210" y="11383"/>
                  </a:moveTo>
                  <a:cubicBezTo>
                    <a:pt x="6219" y="11303"/>
                    <a:pt x="6156" y="11232"/>
                    <a:pt x="6067" y="11232"/>
                  </a:cubicBezTo>
                  <a:cubicBezTo>
                    <a:pt x="5987" y="11223"/>
                    <a:pt x="5924" y="11285"/>
                    <a:pt x="5924" y="11374"/>
                  </a:cubicBezTo>
                  <a:cubicBezTo>
                    <a:pt x="5924" y="11464"/>
                    <a:pt x="5978" y="11499"/>
                    <a:pt x="6058" y="11517"/>
                  </a:cubicBezTo>
                  <a:cubicBezTo>
                    <a:pt x="6147" y="11508"/>
                    <a:pt x="6201" y="11473"/>
                    <a:pt x="6210" y="11383"/>
                  </a:cubicBezTo>
                  <a:close/>
                  <a:moveTo>
                    <a:pt x="4872" y="8038"/>
                  </a:moveTo>
                  <a:cubicBezTo>
                    <a:pt x="4872" y="7949"/>
                    <a:pt x="4809" y="7886"/>
                    <a:pt x="4720" y="7886"/>
                  </a:cubicBezTo>
                  <a:cubicBezTo>
                    <a:pt x="4640" y="7886"/>
                    <a:pt x="4586" y="7940"/>
                    <a:pt x="4577" y="8029"/>
                  </a:cubicBezTo>
                  <a:cubicBezTo>
                    <a:pt x="4577" y="8109"/>
                    <a:pt x="4640" y="8172"/>
                    <a:pt x="4729" y="8172"/>
                  </a:cubicBezTo>
                  <a:cubicBezTo>
                    <a:pt x="4809" y="8172"/>
                    <a:pt x="4863" y="8118"/>
                    <a:pt x="4872" y="8038"/>
                  </a:cubicBezTo>
                  <a:close/>
                  <a:moveTo>
                    <a:pt x="5389" y="10545"/>
                  </a:moveTo>
                  <a:cubicBezTo>
                    <a:pt x="5309" y="10536"/>
                    <a:pt x="5246" y="10598"/>
                    <a:pt x="5237" y="10688"/>
                  </a:cubicBezTo>
                  <a:cubicBezTo>
                    <a:pt x="5237" y="10768"/>
                    <a:pt x="5300" y="10830"/>
                    <a:pt x="5389" y="10830"/>
                  </a:cubicBezTo>
                  <a:cubicBezTo>
                    <a:pt x="5469" y="10830"/>
                    <a:pt x="5514" y="10777"/>
                    <a:pt x="5532" y="10696"/>
                  </a:cubicBezTo>
                  <a:cubicBezTo>
                    <a:pt x="5523" y="10607"/>
                    <a:pt x="5478" y="10554"/>
                    <a:pt x="5389" y="10545"/>
                  </a:cubicBezTo>
                  <a:close/>
                  <a:moveTo>
                    <a:pt x="4586" y="10027"/>
                  </a:moveTo>
                  <a:cubicBezTo>
                    <a:pt x="4586" y="10117"/>
                    <a:pt x="4631" y="10170"/>
                    <a:pt x="4720" y="10170"/>
                  </a:cubicBezTo>
                  <a:cubicBezTo>
                    <a:pt x="4800" y="10179"/>
                    <a:pt x="4872" y="10108"/>
                    <a:pt x="4863" y="10027"/>
                  </a:cubicBezTo>
                  <a:cubicBezTo>
                    <a:pt x="4863" y="9938"/>
                    <a:pt x="4809" y="9894"/>
                    <a:pt x="4720" y="9885"/>
                  </a:cubicBezTo>
                  <a:cubicBezTo>
                    <a:pt x="4640" y="9894"/>
                    <a:pt x="4586" y="9938"/>
                    <a:pt x="4586" y="10027"/>
                  </a:cubicBezTo>
                  <a:close/>
                  <a:moveTo>
                    <a:pt x="5924" y="5371"/>
                  </a:moveTo>
                  <a:cubicBezTo>
                    <a:pt x="5924" y="5460"/>
                    <a:pt x="5978" y="5513"/>
                    <a:pt x="6067" y="5513"/>
                  </a:cubicBezTo>
                  <a:cubicBezTo>
                    <a:pt x="6147" y="5513"/>
                    <a:pt x="6219" y="5442"/>
                    <a:pt x="6210" y="5362"/>
                  </a:cubicBezTo>
                  <a:cubicBezTo>
                    <a:pt x="6201" y="5273"/>
                    <a:pt x="6147" y="5237"/>
                    <a:pt x="6058" y="5228"/>
                  </a:cubicBezTo>
                  <a:cubicBezTo>
                    <a:pt x="5978" y="5237"/>
                    <a:pt x="5924" y="5290"/>
                    <a:pt x="5924" y="5371"/>
                  </a:cubicBezTo>
                  <a:close/>
                  <a:moveTo>
                    <a:pt x="4729" y="7226"/>
                  </a:moveTo>
                  <a:cubicBezTo>
                    <a:pt x="4648" y="7226"/>
                    <a:pt x="4586" y="7289"/>
                    <a:pt x="4586" y="7369"/>
                  </a:cubicBezTo>
                  <a:cubicBezTo>
                    <a:pt x="4577" y="7458"/>
                    <a:pt x="4648" y="7521"/>
                    <a:pt x="4729" y="7512"/>
                  </a:cubicBezTo>
                  <a:cubicBezTo>
                    <a:pt x="4818" y="7512"/>
                    <a:pt x="4863" y="7458"/>
                    <a:pt x="4872" y="7369"/>
                  </a:cubicBezTo>
                  <a:cubicBezTo>
                    <a:pt x="4863" y="7289"/>
                    <a:pt x="4818" y="7235"/>
                    <a:pt x="4729" y="7226"/>
                  </a:cubicBezTo>
                  <a:close/>
                  <a:moveTo>
                    <a:pt x="6727" y="11892"/>
                  </a:moveTo>
                  <a:cubicBezTo>
                    <a:pt x="6638" y="11892"/>
                    <a:pt x="6584" y="11945"/>
                    <a:pt x="6584" y="12026"/>
                  </a:cubicBezTo>
                  <a:cubicBezTo>
                    <a:pt x="6575" y="12115"/>
                    <a:pt x="6647" y="12177"/>
                    <a:pt x="6736" y="12168"/>
                  </a:cubicBezTo>
                  <a:cubicBezTo>
                    <a:pt x="6816" y="12160"/>
                    <a:pt x="6861" y="12115"/>
                    <a:pt x="6870" y="12044"/>
                  </a:cubicBezTo>
                  <a:cubicBezTo>
                    <a:pt x="6861" y="11945"/>
                    <a:pt x="6798" y="11883"/>
                    <a:pt x="6727" y="11892"/>
                  </a:cubicBezTo>
                  <a:close/>
                  <a:moveTo>
                    <a:pt x="5523" y="6031"/>
                  </a:moveTo>
                  <a:cubicBezTo>
                    <a:pt x="5523" y="5942"/>
                    <a:pt x="5469" y="5897"/>
                    <a:pt x="5389" y="5888"/>
                  </a:cubicBezTo>
                  <a:cubicBezTo>
                    <a:pt x="5300" y="5888"/>
                    <a:pt x="5237" y="5959"/>
                    <a:pt x="5246" y="6040"/>
                  </a:cubicBezTo>
                  <a:cubicBezTo>
                    <a:pt x="5246" y="6129"/>
                    <a:pt x="5300" y="6165"/>
                    <a:pt x="5389" y="6174"/>
                  </a:cubicBezTo>
                  <a:cubicBezTo>
                    <a:pt x="5469" y="6165"/>
                    <a:pt x="5523" y="6120"/>
                    <a:pt x="5523" y="6031"/>
                  </a:cubicBezTo>
                  <a:close/>
                  <a:moveTo>
                    <a:pt x="4729" y="6575"/>
                  </a:moveTo>
                  <a:cubicBezTo>
                    <a:pt x="4640" y="6575"/>
                    <a:pt x="4586" y="6620"/>
                    <a:pt x="4586" y="6709"/>
                  </a:cubicBezTo>
                  <a:cubicBezTo>
                    <a:pt x="4586" y="6798"/>
                    <a:pt x="4640" y="6852"/>
                    <a:pt x="4720" y="6852"/>
                  </a:cubicBezTo>
                  <a:cubicBezTo>
                    <a:pt x="4809" y="6852"/>
                    <a:pt x="4854" y="6798"/>
                    <a:pt x="4872" y="6718"/>
                  </a:cubicBezTo>
                  <a:cubicBezTo>
                    <a:pt x="4863" y="6629"/>
                    <a:pt x="4818" y="6575"/>
                    <a:pt x="4729" y="6575"/>
                  </a:cubicBezTo>
                  <a:close/>
                  <a:moveTo>
                    <a:pt x="5389" y="5237"/>
                  </a:moveTo>
                  <a:cubicBezTo>
                    <a:pt x="5309" y="5228"/>
                    <a:pt x="5246" y="5281"/>
                    <a:pt x="5246" y="5371"/>
                  </a:cubicBezTo>
                  <a:cubicBezTo>
                    <a:pt x="5246" y="5451"/>
                    <a:pt x="5300" y="5504"/>
                    <a:pt x="5380" y="5504"/>
                  </a:cubicBezTo>
                  <a:cubicBezTo>
                    <a:pt x="5460" y="5513"/>
                    <a:pt x="5505" y="5460"/>
                    <a:pt x="5523" y="5371"/>
                  </a:cubicBezTo>
                  <a:cubicBezTo>
                    <a:pt x="5514" y="5299"/>
                    <a:pt x="5469" y="5237"/>
                    <a:pt x="5389" y="5237"/>
                  </a:cubicBezTo>
                  <a:close/>
                  <a:moveTo>
                    <a:pt x="4863" y="10688"/>
                  </a:moveTo>
                  <a:cubicBezTo>
                    <a:pt x="4863" y="10607"/>
                    <a:pt x="4809" y="10554"/>
                    <a:pt x="4738" y="10554"/>
                  </a:cubicBezTo>
                  <a:cubicBezTo>
                    <a:pt x="4648" y="10545"/>
                    <a:pt x="4595" y="10598"/>
                    <a:pt x="4586" y="10679"/>
                  </a:cubicBezTo>
                  <a:cubicBezTo>
                    <a:pt x="4586" y="10768"/>
                    <a:pt x="4640" y="10812"/>
                    <a:pt x="4720" y="10830"/>
                  </a:cubicBezTo>
                  <a:cubicBezTo>
                    <a:pt x="4809" y="10821"/>
                    <a:pt x="4863" y="10777"/>
                    <a:pt x="4863" y="10688"/>
                  </a:cubicBezTo>
                  <a:close/>
                  <a:moveTo>
                    <a:pt x="6584" y="4719"/>
                  </a:moveTo>
                  <a:cubicBezTo>
                    <a:pt x="6593" y="4800"/>
                    <a:pt x="6638" y="4853"/>
                    <a:pt x="6718" y="4853"/>
                  </a:cubicBezTo>
                  <a:cubicBezTo>
                    <a:pt x="6807" y="4853"/>
                    <a:pt x="6861" y="4800"/>
                    <a:pt x="6861" y="4711"/>
                  </a:cubicBezTo>
                  <a:cubicBezTo>
                    <a:pt x="6861" y="4630"/>
                    <a:pt x="6807" y="4586"/>
                    <a:pt x="6718" y="4568"/>
                  </a:cubicBezTo>
                  <a:cubicBezTo>
                    <a:pt x="6638" y="4586"/>
                    <a:pt x="6584" y="4630"/>
                    <a:pt x="6584" y="4719"/>
                  </a:cubicBezTo>
                  <a:close/>
                  <a:moveTo>
                    <a:pt x="4060" y="8547"/>
                  </a:moveTo>
                  <a:cubicBezTo>
                    <a:pt x="3979" y="8555"/>
                    <a:pt x="3935" y="8600"/>
                    <a:pt x="3926" y="8680"/>
                  </a:cubicBezTo>
                  <a:cubicBezTo>
                    <a:pt x="3926" y="8770"/>
                    <a:pt x="3979" y="8823"/>
                    <a:pt x="4060" y="8823"/>
                  </a:cubicBezTo>
                  <a:cubicBezTo>
                    <a:pt x="4149" y="8832"/>
                    <a:pt x="4194" y="8770"/>
                    <a:pt x="4211" y="8689"/>
                  </a:cubicBezTo>
                  <a:cubicBezTo>
                    <a:pt x="4194" y="8600"/>
                    <a:pt x="4149" y="8547"/>
                    <a:pt x="4060" y="8547"/>
                  </a:cubicBezTo>
                  <a:close/>
                  <a:moveTo>
                    <a:pt x="5389" y="11232"/>
                  </a:moveTo>
                  <a:cubicBezTo>
                    <a:pt x="5300" y="11232"/>
                    <a:pt x="5246" y="11285"/>
                    <a:pt x="5246" y="11366"/>
                  </a:cubicBezTo>
                  <a:cubicBezTo>
                    <a:pt x="5237" y="11455"/>
                    <a:pt x="5291" y="11508"/>
                    <a:pt x="5380" y="11508"/>
                  </a:cubicBezTo>
                  <a:cubicBezTo>
                    <a:pt x="5469" y="11517"/>
                    <a:pt x="5514" y="11455"/>
                    <a:pt x="5523" y="11374"/>
                  </a:cubicBezTo>
                  <a:cubicBezTo>
                    <a:pt x="5514" y="11294"/>
                    <a:pt x="5478" y="11232"/>
                    <a:pt x="5389" y="11232"/>
                  </a:cubicBezTo>
                  <a:close/>
                  <a:moveTo>
                    <a:pt x="5924" y="12026"/>
                  </a:moveTo>
                  <a:cubicBezTo>
                    <a:pt x="5924" y="12106"/>
                    <a:pt x="5978" y="12160"/>
                    <a:pt x="6058" y="12168"/>
                  </a:cubicBezTo>
                  <a:cubicBezTo>
                    <a:pt x="6138" y="12177"/>
                    <a:pt x="6201" y="12124"/>
                    <a:pt x="6201" y="12035"/>
                  </a:cubicBezTo>
                  <a:cubicBezTo>
                    <a:pt x="6210" y="11954"/>
                    <a:pt x="6156" y="11901"/>
                    <a:pt x="6067" y="11892"/>
                  </a:cubicBezTo>
                  <a:cubicBezTo>
                    <a:pt x="5987" y="11901"/>
                    <a:pt x="5933" y="11937"/>
                    <a:pt x="5924" y="12026"/>
                  </a:cubicBezTo>
                  <a:close/>
                  <a:moveTo>
                    <a:pt x="4060" y="7895"/>
                  </a:moveTo>
                  <a:cubicBezTo>
                    <a:pt x="3979" y="7895"/>
                    <a:pt x="3926" y="7949"/>
                    <a:pt x="3926" y="8029"/>
                  </a:cubicBezTo>
                  <a:cubicBezTo>
                    <a:pt x="3926" y="8118"/>
                    <a:pt x="3979" y="8172"/>
                    <a:pt x="4069" y="8172"/>
                  </a:cubicBezTo>
                  <a:cubicBezTo>
                    <a:pt x="4158" y="8172"/>
                    <a:pt x="4194" y="8109"/>
                    <a:pt x="4211" y="8029"/>
                  </a:cubicBezTo>
                  <a:cubicBezTo>
                    <a:pt x="4194" y="7940"/>
                    <a:pt x="4149" y="7886"/>
                    <a:pt x="4060" y="7895"/>
                  </a:cubicBezTo>
                  <a:close/>
                  <a:moveTo>
                    <a:pt x="4069" y="9233"/>
                  </a:moveTo>
                  <a:cubicBezTo>
                    <a:pt x="3979" y="9233"/>
                    <a:pt x="3926" y="9287"/>
                    <a:pt x="3926" y="9376"/>
                  </a:cubicBezTo>
                  <a:cubicBezTo>
                    <a:pt x="3926" y="9456"/>
                    <a:pt x="3979" y="9510"/>
                    <a:pt x="4060" y="9510"/>
                  </a:cubicBezTo>
                  <a:cubicBezTo>
                    <a:pt x="4149" y="9510"/>
                    <a:pt x="4194" y="9456"/>
                    <a:pt x="4202" y="9367"/>
                  </a:cubicBezTo>
                  <a:cubicBezTo>
                    <a:pt x="4194" y="9287"/>
                    <a:pt x="4149" y="9233"/>
                    <a:pt x="4069" y="9233"/>
                  </a:cubicBezTo>
                  <a:close/>
                  <a:moveTo>
                    <a:pt x="4202" y="10036"/>
                  </a:moveTo>
                  <a:cubicBezTo>
                    <a:pt x="4202" y="9956"/>
                    <a:pt x="4149" y="9903"/>
                    <a:pt x="4069" y="9894"/>
                  </a:cubicBezTo>
                  <a:cubicBezTo>
                    <a:pt x="3997" y="9885"/>
                    <a:pt x="3926" y="9956"/>
                    <a:pt x="3926" y="10027"/>
                  </a:cubicBezTo>
                  <a:cubicBezTo>
                    <a:pt x="3935" y="10117"/>
                    <a:pt x="3988" y="10152"/>
                    <a:pt x="4069" y="10170"/>
                  </a:cubicBezTo>
                  <a:cubicBezTo>
                    <a:pt x="4140" y="10161"/>
                    <a:pt x="4202" y="10117"/>
                    <a:pt x="4202" y="10036"/>
                  </a:cubicBezTo>
                  <a:close/>
                  <a:moveTo>
                    <a:pt x="6593" y="12686"/>
                  </a:moveTo>
                  <a:cubicBezTo>
                    <a:pt x="6584" y="12766"/>
                    <a:pt x="6638" y="12811"/>
                    <a:pt x="6718" y="12820"/>
                  </a:cubicBezTo>
                  <a:cubicBezTo>
                    <a:pt x="6790" y="12838"/>
                    <a:pt x="6861" y="12766"/>
                    <a:pt x="6861" y="12686"/>
                  </a:cubicBezTo>
                  <a:cubicBezTo>
                    <a:pt x="6861" y="12606"/>
                    <a:pt x="6807" y="12561"/>
                    <a:pt x="6727" y="12552"/>
                  </a:cubicBezTo>
                  <a:cubicBezTo>
                    <a:pt x="6647" y="12561"/>
                    <a:pt x="6593" y="12606"/>
                    <a:pt x="6593" y="12686"/>
                  </a:cubicBezTo>
                  <a:close/>
                  <a:moveTo>
                    <a:pt x="4729" y="5897"/>
                  </a:moveTo>
                  <a:cubicBezTo>
                    <a:pt x="4640" y="5897"/>
                    <a:pt x="4586" y="5951"/>
                    <a:pt x="4586" y="6031"/>
                  </a:cubicBezTo>
                  <a:cubicBezTo>
                    <a:pt x="4586" y="6111"/>
                    <a:pt x="4640" y="6165"/>
                    <a:pt x="4720" y="6165"/>
                  </a:cubicBezTo>
                  <a:cubicBezTo>
                    <a:pt x="4809" y="6165"/>
                    <a:pt x="4854" y="6111"/>
                    <a:pt x="4863" y="6031"/>
                  </a:cubicBezTo>
                  <a:cubicBezTo>
                    <a:pt x="4854" y="5951"/>
                    <a:pt x="4809" y="5897"/>
                    <a:pt x="4729" y="5897"/>
                  </a:cubicBezTo>
                  <a:close/>
                  <a:moveTo>
                    <a:pt x="6076" y="4577"/>
                  </a:moveTo>
                  <a:cubicBezTo>
                    <a:pt x="5996" y="4577"/>
                    <a:pt x="5942" y="4621"/>
                    <a:pt x="5933" y="4702"/>
                  </a:cubicBezTo>
                  <a:cubicBezTo>
                    <a:pt x="5924" y="4773"/>
                    <a:pt x="5996" y="4853"/>
                    <a:pt x="6067" y="4844"/>
                  </a:cubicBezTo>
                  <a:cubicBezTo>
                    <a:pt x="6147" y="4844"/>
                    <a:pt x="6192" y="4791"/>
                    <a:pt x="6201" y="4719"/>
                  </a:cubicBezTo>
                  <a:cubicBezTo>
                    <a:pt x="6192" y="4639"/>
                    <a:pt x="6156" y="4586"/>
                    <a:pt x="6076" y="4577"/>
                  </a:cubicBezTo>
                  <a:close/>
                  <a:moveTo>
                    <a:pt x="3926" y="7369"/>
                  </a:moveTo>
                  <a:cubicBezTo>
                    <a:pt x="3926" y="7458"/>
                    <a:pt x="3988" y="7512"/>
                    <a:pt x="4069" y="7512"/>
                  </a:cubicBezTo>
                  <a:cubicBezTo>
                    <a:pt x="4149" y="7503"/>
                    <a:pt x="4202" y="7449"/>
                    <a:pt x="4202" y="7369"/>
                  </a:cubicBezTo>
                  <a:cubicBezTo>
                    <a:pt x="4202" y="7289"/>
                    <a:pt x="4149" y="7244"/>
                    <a:pt x="4060" y="7235"/>
                  </a:cubicBezTo>
                  <a:cubicBezTo>
                    <a:pt x="3979" y="7244"/>
                    <a:pt x="3926" y="7289"/>
                    <a:pt x="3926" y="7369"/>
                  </a:cubicBezTo>
                  <a:close/>
                  <a:moveTo>
                    <a:pt x="4729" y="11241"/>
                  </a:moveTo>
                  <a:cubicBezTo>
                    <a:pt x="4648" y="11232"/>
                    <a:pt x="4595" y="11285"/>
                    <a:pt x="4586" y="11366"/>
                  </a:cubicBezTo>
                  <a:cubicBezTo>
                    <a:pt x="4586" y="11437"/>
                    <a:pt x="4657" y="11517"/>
                    <a:pt x="4729" y="11508"/>
                  </a:cubicBezTo>
                  <a:cubicBezTo>
                    <a:pt x="4809" y="11499"/>
                    <a:pt x="4854" y="11446"/>
                    <a:pt x="4863" y="11366"/>
                  </a:cubicBezTo>
                  <a:cubicBezTo>
                    <a:pt x="4854" y="11294"/>
                    <a:pt x="4809" y="11241"/>
                    <a:pt x="4729" y="11241"/>
                  </a:cubicBezTo>
                  <a:close/>
                  <a:moveTo>
                    <a:pt x="5246" y="12026"/>
                  </a:moveTo>
                  <a:cubicBezTo>
                    <a:pt x="5246" y="12097"/>
                    <a:pt x="5318" y="12168"/>
                    <a:pt x="5389" y="12168"/>
                  </a:cubicBezTo>
                  <a:cubicBezTo>
                    <a:pt x="5469" y="12160"/>
                    <a:pt x="5514" y="12106"/>
                    <a:pt x="5514" y="12026"/>
                  </a:cubicBezTo>
                  <a:cubicBezTo>
                    <a:pt x="5523" y="11945"/>
                    <a:pt x="5469" y="11901"/>
                    <a:pt x="5389" y="11892"/>
                  </a:cubicBezTo>
                  <a:cubicBezTo>
                    <a:pt x="5318" y="11892"/>
                    <a:pt x="5246" y="11954"/>
                    <a:pt x="5246" y="12026"/>
                  </a:cubicBezTo>
                  <a:close/>
                  <a:moveTo>
                    <a:pt x="4060" y="6584"/>
                  </a:moveTo>
                  <a:cubicBezTo>
                    <a:pt x="3988" y="6584"/>
                    <a:pt x="3935" y="6629"/>
                    <a:pt x="3935" y="6709"/>
                  </a:cubicBezTo>
                  <a:cubicBezTo>
                    <a:pt x="3935" y="6789"/>
                    <a:pt x="3979" y="6843"/>
                    <a:pt x="4069" y="6843"/>
                  </a:cubicBezTo>
                  <a:cubicBezTo>
                    <a:pt x="4149" y="6843"/>
                    <a:pt x="4194" y="6789"/>
                    <a:pt x="4202" y="6709"/>
                  </a:cubicBezTo>
                  <a:cubicBezTo>
                    <a:pt x="4185" y="6629"/>
                    <a:pt x="4140" y="6575"/>
                    <a:pt x="4060" y="6584"/>
                  </a:cubicBezTo>
                  <a:close/>
                  <a:moveTo>
                    <a:pt x="4729" y="5246"/>
                  </a:moveTo>
                  <a:cubicBezTo>
                    <a:pt x="4648" y="5237"/>
                    <a:pt x="4595" y="5290"/>
                    <a:pt x="4595" y="5371"/>
                  </a:cubicBezTo>
                  <a:cubicBezTo>
                    <a:pt x="4595" y="5442"/>
                    <a:pt x="4640" y="5496"/>
                    <a:pt x="4720" y="5504"/>
                  </a:cubicBezTo>
                  <a:cubicBezTo>
                    <a:pt x="4800" y="5504"/>
                    <a:pt x="4845" y="5451"/>
                    <a:pt x="4854" y="5371"/>
                  </a:cubicBezTo>
                  <a:cubicBezTo>
                    <a:pt x="4845" y="5299"/>
                    <a:pt x="4809" y="5246"/>
                    <a:pt x="4729" y="5246"/>
                  </a:cubicBezTo>
                  <a:close/>
                  <a:moveTo>
                    <a:pt x="6067" y="12561"/>
                  </a:moveTo>
                  <a:cubicBezTo>
                    <a:pt x="5987" y="12561"/>
                    <a:pt x="5933" y="12615"/>
                    <a:pt x="5933" y="12695"/>
                  </a:cubicBezTo>
                  <a:cubicBezTo>
                    <a:pt x="5942" y="12775"/>
                    <a:pt x="5996" y="12820"/>
                    <a:pt x="6076" y="12820"/>
                  </a:cubicBezTo>
                  <a:cubicBezTo>
                    <a:pt x="6147" y="12811"/>
                    <a:pt x="6192" y="12757"/>
                    <a:pt x="6201" y="12686"/>
                  </a:cubicBezTo>
                  <a:cubicBezTo>
                    <a:pt x="6183" y="12606"/>
                    <a:pt x="6147" y="12561"/>
                    <a:pt x="6067" y="12561"/>
                  </a:cubicBezTo>
                  <a:close/>
                  <a:moveTo>
                    <a:pt x="4069" y="10563"/>
                  </a:moveTo>
                  <a:cubicBezTo>
                    <a:pt x="3988" y="10554"/>
                    <a:pt x="3935" y="10607"/>
                    <a:pt x="3935" y="10688"/>
                  </a:cubicBezTo>
                  <a:cubicBezTo>
                    <a:pt x="3935" y="10768"/>
                    <a:pt x="3988" y="10821"/>
                    <a:pt x="4078" y="10821"/>
                  </a:cubicBezTo>
                  <a:cubicBezTo>
                    <a:pt x="4149" y="10812"/>
                    <a:pt x="4194" y="10759"/>
                    <a:pt x="4194" y="10688"/>
                  </a:cubicBezTo>
                  <a:cubicBezTo>
                    <a:pt x="4185" y="10607"/>
                    <a:pt x="4149" y="10563"/>
                    <a:pt x="4069" y="10563"/>
                  </a:cubicBezTo>
                  <a:close/>
                  <a:moveTo>
                    <a:pt x="6593" y="4024"/>
                  </a:moveTo>
                  <a:cubicBezTo>
                    <a:pt x="6593" y="4113"/>
                    <a:pt x="6647" y="4157"/>
                    <a:pt x="6727" y="4157"/>
                  </a:cubicBezTo>
                  <a:cubicBezTo>
                    <a:pt x="6807" y="4157"/>
                    <a:pt x="6861" y="4104"/>
                    <a:pt x="6852" y="4024"/>
                  </a:cubicBezTo>
                  <a:cubicBezTo>
                    <a:pt x="6852" y="3943"/>
                    <a:pt x="6798" y="3908"/>
                    <a:pt x="6727" y="3899"/>
                  </a:cubicBezTo>
                  <a:cubicBezTo>
                    <a:pt x="6647" y="3908"/>
                    <a:pt x="6593" y="3952"/>
                    <a:pt x="6593" y="4024"/>
                  </a:cubicBezTo>
                  <a:close/>
                  <a:moveTo>
                    <a:pt x="5389" y="4586"/>
                  </a:moveTo>
                  <a:cubicBezTo>
                    <a:pt x="5309" y="4577"/>
                    <a:pt x="5255" y="4630"/>
                    <a:pt x="5255" y="4711"/>
                  </a:cubicBezTo>
                  <a:cubicBezTo>
                    <a:pt x="5255" y="4782"/>
                    <a:pt x="5300" y="4835"/>
                    <a:pt x="5371" y="4844"/>
                  </a:cubicBezTo>
                  <a:cubicBezTo>
                    <a:pt x="5460" y="4844"/>
                    <a:pt x="5505" y="4800"/>
                    <a:pt x="5514" y="4711"/>
                  </a:cubicBezTo>
                  <a:cubicBezTo>
                    <a:pt x="5505" y="4639"/>
                    <a:pt x="5469" y="4586"/>
                    <a:pt x="5389" y="4586"/>
                  </a:cubicBezTo>
                  <a:close/>
                  <a:moveTo>
                    <a:pt x="3417" y="8555"/>
                  </a:moveTo>
                  <a:cubicBezTo>
                    <a:pt x="3337" y="8555"/>
                    <a:pt x="3284" y="8600"/>
                    <a:pt x="3275" y="8689"/>
                  </a:cubicBezTo>
                  <a:cubicBezTo>
                    <a:pt x="3275" y="8761"/>
                    <a:pt x="3319" y="8814"/>
                    <a:pt x="3400" y="8814"/>
                  </a:cubicBezTo>
                  <a:cubicBezTo>
                    <a:pt x="3480" y="8823"/>
                    <a:pt x="3524" y="8770"/>
                    <a:pt x="3542" y="8689"/>
                  </a:cubicBezTo>
                  <a:cubicBezTo>
                    <a:pt x="3533" y="8618"/>
                    <a:pt x="3489" y="8564"/>
                    <a:pt x="3417" y="8555"/>
                  </a:cubicBezTo>
                  <a:close/>
                  <a:moveTo>
                    <a:pt x="3400" y="8154"/>
                  </a:moveTo>
                  <a:cubicBezTo>
                    <a:pt x="3471" y="8163"/>
                    <a:pt x="3524" y="8118"/>
                    <a:pt x="3533" y="8038"/>
                  </a:cubicBezTo>
                  <a:cubicBezTo>
                    <a:pt x="3533" y="7958"/>
                    <a:pt x="3498" y="7913"/>
                    <a:pt x="3417" y="7904"/>
                  </a:cubicBezTo>
                  <a:cubicBezTo>
                    <a:pt x="3337" y="7904"/>
                    <a:pt x="3292" y="7940"/>
                    <a:pt x="3284" y="8020"/>
                  </a:cubicBezTo>
                  <a:cubicBezTo>
                    <a:pt x="3284" y="8100"/>
                    <a:pt x="3319" y="8145"/>
                    <a:pt x="3400" y="8154"/>
                  </a:cubicBezTo>
                  <a:close/>
                  <a:moveTo>
                    <a:pt x="4069" y="5906"/>
                  </a:moveTo>
                  <a:cubicBezTo>
                    <a:pt x="3988" y="5906"/>
                    <a:pt x="3944" y="5951"/>
                    <a:pt x="3944" y="6031"/>
                  </a:cubicBezTo>
                  <a:cubicBezTo>
                    <a:pt x="3944" y="6111"/>
                    <a:pt x="3988" y="6156"/>
                    <a:pt x="4069" y="6156"/>
                  </a:cubicBezTo>
                  <a:cubicBezTo>
                    <a:pt x="4149" y="6156"/>
                    <a:pt x="4185" y="6111"/>
                    <a:pt x="4194" y="6031"/>
                  </a:cubicBezTo>
                  <a:cubicBezTo>
                    <a:pt x="4185" y="5951"/>
                    <a:pt x="4149" y="5906"/>
                    <a:pt x="4069" y="5906"/>
                  </a:cubicBezTo>
                  <a:close/>
                  <a:moveTo>
                    <a:pt x="3533" y="9376"/>
                  </a:moveTo>
                  <a:cubicBezTo>
                    <a:pt x="3533" y="9296"/>
                    <a:pt x="3489" y="9251"/>
                    <a:pt x="3408" y="9251"/>
                  </a:cubicBezTo>
                  <a:cubicBezTo>
                    <a:pt x="3328" y="9242"/>
                    <a:pt x="3284" y="9287"/>
                    <a:pt x="3284" y="9367"/>
                  </a:cubicBezTo>
                  <a:cubicBezTo>
                    <a:pt x="3284" y="9448"/>
                    <a:pt x="3328" y="9492"/>
                    <a:pt x="3408" y="9501"/>
                  </a:cubicBezTo>
                  <a:cubicBezTo>
                    <a:pt x="3489" y="9492"/>
                    <a:pt x="3533" y="9448"/>
                    <a:pt x="3533" y="9376"/>
                  </a:cubicBezTo>
                  <a:close/>
                  <a:moveTo>
                    <a:pt x="4854" y="12035"/>
                  </a:moveTo>
                  <a:cubicBezTo>
                    <a:pt x="4854" y="11954"/>
                    <a:pt x="4809" y="11910"/>
                    <a:pt x="4729" y="11910"/>
                  </a:cubicBezTo>
                  <a:cubicBezTo>
                    <a:pt x="4648" y="11901"/>
                    <a:pt x="4604" y="11945"/>
                    <a:pt x="4604" y="12026"/>
                  </a:cubicBezTo>
                  <a:cubicBezTo>
                    <a:pt x="4595" y="12106"/>
                    <a:pt x="4648" y="12151"/>
                    <a:pt x="4729" y="12160"/>
                  </a:cubicBezTo>
                  <a:cubicBezTo>
                    <a:pt x="4800" y="12151"/>
                    <a:pt x="4845" y="12115"/>
                    <a:pt x="4854" y="12035"/>
                  </a:cubicBezTo>
                  <a:close/>
                  <a:moveTo>
                    <a:pt x="6067" y="3908"/>
                  </a:moveTo>
                  <a:cubicBezTo>
                    <a:pt x="5987" y="3908"/>
                    <a:pt x="5942" y="3952"/>
                    <a:pt x="5942" y="4024"/>
                  </a:cubicBezTo>
                  <a:cubicBezTo>
                    <a:pt x="5942" y="4104"/>
                    <a:pt x="5987" y="4157"/>
                    <a:pt x="6067" y="4157"/>
                  </a:cubicBezTo>
                  <a:cubicBezTo>
                    <a:pt x="6138" y="4157"/>
                    <a:pt x="6183" y="4113"/>
                    <a:pt x="6192" y="4033"/>
                  </a:cubicBezTo>
                  <a:cubicBezTo>
                    <a:pt x="6192" y="3952"/>
                    <a:pt x="6147" y="3908"/>
                    <a:pt x="6067" y="3908"/>
                  </a:cubicBezTo>
                  <a:close/>
                  <a:moveTo>
                    <a:pt x="3284" y="7369"/>
                  </a:moveTo>
                  <a:cubicBezTo>
                    <a:pt x="3284" y="7449"/>
                    <a:pt x="3328" y="7494"/>
                    <a:pt x="3408" y="7494"/>
                  </a:cubicBezTo>
                  <a:cubicBezTo>
                    <a:pt x="3480" y="7494"/>
                    <a:pt x="3533" y="7458"/>
                    <a:pt x="3533" y="7378"/>
                  </a:cubicBezTo>
                  <a:cubicBezTo>
                    <a:pt x="3533" y="7298"/>
                    <a:pt x="3489" y="7253"/>
                    <a:pt x="3408" y="7244"/>
                  </a:cubicBezTo>
                  <a:cubicBezTo>
                    <a:pt x="3328" y="7253"/>
                    <a:pt x="3284" y="7289"/>
                    <a:pt x="3284" y="7369"/>
                  </a:cubicBezTo>
                  <a:close/>
                  <a:moveTo>
                    <a:pt x="5264" y="12686"/>
                  </a:moveTo>
                  <a:cubicBezTo>
                    <a:pt x="5264" y="12757"/>
                    <a:pt x="5300" y="12802"/>
                    <a:pt x="5371" y="12811"/>
                  </a:cubicBezTo>
                  <a:cubicBezTo>
                    <a:pt x="5451" y="12820"/>
                    <a:pt x="5505" y="12775"/>
                    <a:pt x="5505" y="12695"/>
                  </a:cubicBezTo>
                  <a:cubicBezTo>
                    <a:pt x="5514" y="12615"/>
                    <a:pt x="5469" y="12570"/>
                    <a:pt x="5380" y="12561"/>
                  </a:cubicBezTo>
                  <a:cubicBezTo>
                    <a:pt x="5309" y="12570"/>
                    <a:pt x="5264" y="12606"/>
                    <a:pt x="5264" y="12686"/>
                  </a:cubicBezTo>
                  <a:close/>
                  <a:moveTo>
                    <a:pt x="3400" y="9911"/>
                  </a:moveTo>
                  <a:cubicBezTo>
                    <a:pt x="3328" y="9911"/>
                    <a:pt x="3284" y="9956"/>
                    <a:pt x="3284" y="10027"/>
                  </a:cubicBezTo>
                  <a:cubicBezTo>
                    <a:pt x="3284" y="10108"/>
                    <a:pt x="3328" y="10152"/>
                    <a:pt x="3408" y="10152"/>
                  </a:cubicBezTo>
                  <a:cubicBezTo>
                    <a:pt x="3489" y="10152"/>
                    <a:pt x="3524" y="10108"/>
                    <a:pt x="3533" y="10027"/>
                  </a:cubicBezTo>
                  <a:cubicBezTo>
                    <a:pt x="3524" y="9947"/>
                    <a:pt x="3480" y="9903"/>
                    <a:pt x="3400" y="9911"/>
                  </a:cubicBezTo>
                  <a:close/>
                  <a:moveTo>
                    <a:pt x="4060" y="11250"/>
                  </a:moveTo>
                  <a:cubicBezTo>
                    <a:pt x="3988" y="11250"/>
                    <a:pt x="3944" y="11294"/>
                    <a:pt x="3944" y="11366"/>
                  </a:cubicBezTo>
                  <a:cubicBezTo>
                    <a:pt x="3944" y="11446"/>
                    <a:pt x="3988" y="11490"/>
                    <a:pt x="4069" y="11490"/>
                  </a:cubicBezTo>
                  <a:cubicBezTo>
                    <a:pt x="4149" y="11490"/>
                    <a:pt x="4185" y="11446"/>
                    <a:pt x="4194" y="11366"/>
                  </a:cubicBezTo>
                  <a:cubicBezTo>
                    <a:pt x="4185" y="11294"/>
                    <a:pt x="4140" y="11250"/>
                    <a:pt x="4060" y="11250"/>
                  </a:cubicBezTo>
                  <a:close/>
                  <a:moveTo>
                    <a:pt x="6602" y="13346"/>
                  </a:moveTo>
                  <a:cubicBezTo>
                    <a:pt x="6602" y="13417"/>
                    <a:pt x="6638" y="13462"/>
                    <a:pt x="6718" y="13471"/>
                  </a:cubicBezTo>
                  <a:cubicBezTo>
                    <a:pt x="6790" y="13471"/>
                    <a:pt x="6843" y="13435"/>
                    <a:pt x="6843" y="13355"/>
                  </a:cubicBezTo>
                  <a:cubicBezTo>
                    <a:pt x="6852" y="13275"/>
                    <a:pt x="6807" y="13230"/>
                    <a:pt x="6727" y="13221"/>
                  </a:cubicBezTo>
                  <a:cubicBezTo>
                    <a:pt x="6647" y="13230"/>
                    <a:pt x="6602" y="13266"/>
                    <a:pt x="6602" y="13346"/>
                  </a:cubicBezTo>
                  <a:close/>
                  <a:moveTo>
                    <a:pt x="5264" y="4033"/>
                  </a:moveTo>
                  <a:cubicBezTo>
                    <a:pt x="5264" y="4104"/>
                    <a:pt x="5309" y="4148"/>
                    <a:pt x="5380" y="4148"/>
                  </a:cubicBezTo>
                  <a:cubicBezTo>
                    <a:pt x="5460" y="4148"/>
                    <a:pt x="5505" y="4104"/>
                    <a:pt x="5505" y="4024"/>
                  </a:cubicBezTo>
                  <a:cubicBezTo>
                    <a:pt x="5496" y="3943"/>
                    <a:pt x="5451" y="3917"/>
                    <a:pt x="5380" y="3908"/>
                  </a:cubicBezTo>
                  <a:cubicBezTo>
                    <a:pt x="5309" y="3917"/>
                    <a:pt x="5264" y="3961"/>
                    <a:pt x="5264" y="4033"/>
                  </a:cubicBezTo>
                  <a:close/>
                  <a:moveTo>
                    <a:pt x="3524" y="6031"/>
                  </a:moveTo>
                  <a:cubicBezTo>
                    <a:pt x="3524" y="5959"/>
                    <a:pt x="3489" y="5915"/>
                    <a:pt x="3408" y="5915"/>
                  </a:cubicBezTo>
                  <a:cubicBezTo>
                    <a:pt x="3328" y="5906"/>
                    <a:pt x="3284" y="5959"/>
                    <a:pt x="3292" y="6040"/>
                  </a:cubicBezTo>
                  <a:cubicBezTo>
                    <a:pt x="3292" y="6111"/>
                    <a:pt x="3337" y="6147"/>
                    <a:pt x="3408" y="6147"/>
                  </a:cubicBezTo>
                  <a:cubicBezTo>
                    <a:pt x="3480" y="6147"/>
                    <a:pt x="3524" y="6102"/>
                    <a:pt x="3524" y="6031"/>
                  </a:cubicBezTo>
                  <a:close/>
                  <a:moveTo>
                    <a:pt x="4060" y="11910"/>
                  </a:moveTo>
                  <a:cubicBezTo>
                    <a:pt x="3988" y="11910"/>
                    <a:pt x="3944" y="11954"/>
                    <a:pt x="3944" y="12026"/>
                  </a:cubicBezTo>
                  <a:cubicBezTo>
                    <a:pt x="3944" y="12106"/>
                    <a:pt x="3997" y="12151"/>
                    <a:pt x="4078" y="12151"/>
                  </a:cubicBezTo>
                  <a:cubicBezTo>
                    <a:pt x="4149" y="12142"/>
                    <a:pt x="4185" y="12097"/>
                    <a:pt x="4185" y="12026"/>
                  </a:cubicBezTo>
                  <a:cubicBezTo>
                    <a:pt x="4176" y="11954"/>
                    <a:pt x="4140" y="11910"/>
                    <a:pt x="4060" y="11910"/>
                  </a:cubicBezTo>
                  <a:close/>
                  <a:moveTo>
                    <a:pt x="6727" y="3256"/>
                  </a:moveTo>
                  <a:cubicBezTo>
                    <a:pt x="6647" y="3256"/>
                    <a:pt x="6602" y="3292"/>
                    <a:pt x="6602" y="3372"/>
                  </a:cubicBezTo>
                  <a:cubicBezTo>
                    <a:pt x="6602" y="3453"/>
                    <a:pt x="6656" y="3497"/>
                    <a:pt x="6736" y="3488"/>
                  </a:cubicBezTo>
                  <a:cubicBezTo>
                    <a:pt x="6807" y="3488"/>
                    <a:pt x="6843" y="3444"/>
                    <a:pt x="6843" y="3363"/>
                  </a:cubicBezTo>
                  <a:cubicBezTo>
                    <a:pt x="6834" y="3292"/>
                    <a:pt x="6798" y="3247"/>
                    <a:pt x="6727" y="3256"/>
                  </a:cubicBezTo>
                  <a:close/>
                  <a:moveTo>
                    <a:pt x="4729" y="12570"/>
                  </a:moveTo>
                  <a:cubicBezTo>
                    <a:pt x="4657" y="12570"/>
                    <a:pt x="4604" y="12606"/>
                    <a:pt x="4604" y="12686"/>
                  </a:cubicBezTo>
                  <a:cubicBezTo>
                    <a:pt x="4604" y="12766"/>
                    <a:pt x="4648" y="12802"/>
                    <a:pt x="4720" y="12811"/>
                  </a:cubicBezTo>
                  <a:cubicBezTo>
                    <a:pt x="4800" y="12811"/>
                    <a:pt x="4836" y="12766"/>
                    <a:pt x="4845" y="12686"/>
                  </a:cubicBezTo>
                  <a:cubicBezTo>
                    <a:pt x="4845" y="12623"/>
                    <a:pt x="4809" y="12570"/>
                    <a:pt x="4729" y="12570"/>
                  </a:cubicBezTo>
                  <a:close/>
                  <a:moveTo>
                    <a:pt x="3284" y="10688"/>
                  </a:moveTo>
                  <a:cubicBezTo>
                    <a:pt x="3284" y="10768"/>
                    <a:pt x="3328" y="10812"/>
                    <a:pt x="3408" y="10812"/>
                  </a:cubicBezTo>
                  <a:cubicBezTo>
                    <a:pt x="3489" y="10812"/>
                    <a:pt x="3524" y="10768"/>
                    <a:pt x="3524" y="10688"/>
                  </a:cubicBezTo>
                  <a:cubicBezTo>
                    <a:pt x="3533" y="10607"/>
                    <a:pt x="3480" y="10572"/>
                    <a:pt x="3408" y="10563"/>
                  </a:cubicBezTo>
                  <a:cubicBezTo>
                    <a:pt x="3328" y="10572"/>
                    <a:pt x="3284" y="10607"/>
                    <a:pt x="3284" y="10688"/>
                  </a:cubicBezTo>
                  <a:close/>
                  <a:moveTo>
                    <a:pt x="4069" y="5255"/>
                  </a:moveTo>
                  <a:cubicBezTo>
                    <a:pt x="3988" y="5255"/>
                    <a:pt x="3944" y="5299"/>
                    <a:pt x="3944" y="5380"/>
                  </a:cubicBezTo>
                  <a:cubicBezTo>
                    <a:pt x="3944" y="5451"/>
                    <a:pt x="3988" y="5496"/>
                    <a:pt x="4069" y="5496"/>
                  </a:cubicBezTo>
                  <a:cubicBezTo>
                    <a:pt x="4149" y="5496"/>
                    <a:pt x="4185" y="5442"/>
                    <a:pt x="4185" y="5371"/>
                  </a:cubicBezTo>
                  <a:cubicBezTo>
                    <a:pt x="4185" y="5290"/>
                    <a:pt x="4140" y="5255"/>
                    <a:pt x="4069" y="5255"/>
                  </a:cubicBezTo>
                  <a:close/>
                  <a:moveTo>
                    <a:pt x="4604" y="4702"/>
                  </a:moveTo>
                  <a:cubicBezTo>
                    <a:pt x="4595" y="4782"/>
                    <a:pt x="4640" y="4826"/>
                    <a:pt x="4720" y="4835"/>
                  </a:cubicBezTo>
                  <a:cubicBezTo>
                    <a:pt x="4800" y="4835"/>
                    <a:pt x="4845" y="4791"/>
                    <a:pt x="4845" y="4711"/>
                  </a:cubicBezTo>
                  <a:cubicBezTo>
                    <a:pt x="4845" y="4639"/>
                    <a:pt x="4800" y="4595"/>
                    <a:pt x="4729" y="4595"/>
                  </a:cubicBezTo>
                  <a:cubicBezTo>
                    <a:pt x="4657" y="4595"/>
                    <a:pt x="4613" y="4630"/>
                    <a:pt x="4604" y="4702"/>
                  </a:cubicBezTo>
                  <a:close/>
                  <a:moveTo>
                    <a:pt x="5942" y="13337"/>
                  </a:moveTo>
                  <a:cubicBezTo>
                    <a:pt x="5942" y="13417"/>
                    <a:pt x="5978" y="13462"/>
                    <a:pt x="6058" y="13471"/>
                  </a:cubicBezTo>
                  <a:cubicBezTo>
                    <a:pt x="6138" y="13471"/>
                    <a:pt x="6183" y="13426"/>
                    <a:pt x="6183" y="13346"/>
                  </a:cubicBezTo>
                  <a:cubicBezTo>
                    <a:pt x="6183" y="13275"/>
                    <a:pt x="6147" y="13230"/>
                    <a:pt x="6067" y="13221"/>
                  </a:cubicBezTo>
                  <a:cubicBezTo>
                    <a:pt x="5996" y="13230"/>
                    <a:pt x="5951" y="13257"/>
                    <a:pt x="5942" y="13337"/>
                  </a:cubicBezTo>
                  <a:close/>
                  <a:moveTo>
                    <a:pt x="3408" y="6593"/>
                  </a:moveTo>
                  <a:cubicBezTo>
                    <a:pt x="3328" y="6593"/>
                    <a:pt x="3284" y="6637"/>
                    <a:pt x="3284" y="6718"/>
                  </a:cubicBezTo>
                  <a:cubicBezTo>
                    <a:pt x="3292" y="6789"/>
                    <a:pt x="3328" y="6834"/>
                    <a:pt x="3408" y="6834"/>
                  </a:cubicBezTo>
                  <a:cubicBezTo>
                    <a:pt x="3489" y="6834"/>
                    <a:pt x="3524" y="6789"/>
                    <a:pt x="3533" y="6709"/>
                  </a:cubicBezTo>
                  <a:cubicBezTo>
                    <a:pt x="3524" y="6637"/>
                    <a:pt x="3480" y="6593"/>
                    <a:pt x="3408" y="6593"/>
                  </a:cubicBezTo>
                  <a:close/>
                  <a:moveTo>
                    <a:pt x="2722" y="7913"/>
                  </a:moveTo>
                  <a:cubicBezTo>
                    <a:pt x="2650" y="7913"/>
                    <a:pt x="2606" y="7958"/>
                    <a:pt x="2606" y="8029"/>
                  </a:cubicBezTo>
                  <a:cubicBezTo>
                    <a:pt x="2606" y="8100"/>
                    <a:pt x="2650" y="8145"/>
                    <a:pt x="2722" y="8145"/>
                  </a:cubicBezTo>
                  <a:cubicBezTo>
                    <a:pt x="2802" y="8145"/>
                    <a:pt x="2838" y="8100"/>
                    <a:pt x="2846" y="8029"/>
                  </a:cubicBezTo>
                  <a:cubicBezTo>
                    <a:pt x="2838" y="7958"/>
                    <a:pt x="2802" y="7913"/>
                    <a:pt x="2722" y="7913"/>
                  </a:cubicBezTo>
                  <a:close/>
                  <a:moveTo>
                    <a:pt x="2606" y="8680"/>
                  </a:moveTo>
                  <a:cubicBezTo>
                    <a:pt x="2606" y="8761"/>
                    <a:pt x="2650" y="8805"/>
                    <a:pt x="2722" y="8805"/>
                  </a:cubicBezTo>
                  <a:cubicBezTo>
                    <a:pt x="2793" y="8805"/>
                    <a:pt x="2838" y="8770"/>
                    <a:pt x="2846" y="8689"/>
                  </a:cubicBezTo>
                  <a:cubicBezTo>
                    <a:pt x="2846" y="8618"/>
                    <a:pt x="2802" y="8582"/>
                    <a:pt x="2730" y="8573"/>
                  </a:cubicBezTo>
                  <a:cubicBezTo>
                    <a:pt x="2659" y="8573"/>
                    <a:pt x="2615" y="8609"/>
                    <a:pt x="2606" y="8680"/>
                  </a:cubicBezTo>
                  <a:close/>
                  <a:moveTo>
                    <a:pt x="2838" y="10027"/>
                  </a:moveTo>
                  <a:cubicBezTo>
                    <a:pt x="2838" y="9956"/>
                    <a:pt x="2802" y="9920"/>
                    <a:pt x="2730" y="9911"/>
                  </a:cubicBezTo>
                  <a:cubicBezTo>
                    <a:pt x="2659" y="9911"/>
                    <a:pt x="2615" y="9956"/>
                    <a:pt x="2606" y="10027"/>
                  </a:cubicBezTo>
                  <a:cubicBezTo>
                    <a:pt x="2606" y="10099"/>
                    <a:pt x="2650" y="10134"/>
                    <a:pt x="2722" y="10152"/>
                  </a:cubicBezTo>
                  <a:cubicBezTo>
                    <a:pt x="2793" y="10143"/>
                    <a:pt x="2838" y="10099"/>
                    <a:pt x="2838" y="10027"/>
                  </a:cubicBezTo>
                  <a:close/>
                  <a:moveTo>
                    <a:pt x="4720" y="3917"/>
                  </a:moveTo>
                  <a:cubicBezTo>
                    <a:pt x="4657" y="3917"/>
                    <a:pt x="4613" y="3961"/>
                    <a:pt x="4613" y="4024"/>
                  </a:cubicBezTo>
                  <a:cubicBezTo>
                    <a:pt x="4604" y="4095"/>
                    <a:pt x="4648" y="4148"/>
                    <a:pt x="4720" y="4148"/>
                  </a:cubicBezTo>
                  <a:cubicBezTo>
                    <a:pt x="4800" y="4148"/>
                    <a:pt x="4836" y="4104"/>
                    <a:pt x="4845" y="4033"/>
                  </a:cubicBezTo>
                  <a:cubicBezTo>
                    <a:pt x="4836" y="3961"/>
                    <a:pt x="4791" y="3917"/>
                    <a:pt x="4720" y="3917"/>
                  </a:cubicBezTo>
                  <a:close/>
                  <a:moveTo>
                    <a:pt x="2838" y="7360"/>
                  </a:moveTo>
                  <a:cubicBezTo>
                    <a:pt x="2838" y="7298"/>
                    <a:pt x="2793" y="7253"/>
                    <a:pt x="2730" y="7253"/>
                  </a:cubicBezTo>
                  <a:cubicBezTo>
                    <a:pt x="2650" y="7253"/>
                    <a:pt x="2606" y="7298"/>
                    <a:pt x="2606" y="7369"/>
                  </a:cubicBezTo>
                  <a:cubicBezTo>
                    <a:pt x="2615" y="7449"/>
                    <a:pt x="2659" y="7485"/>
                    <a:pt x="2730" y="7494"/>
                  </a:cubicBezTo>
                  <a:cubicBezTo>
                    <a:pt x="2802" y="7476"/>
                    <a:pt x="2846" y="7440"/>
                    <a:pt x="2838" y="7360"/>
                  </a:cubicBezTo>
                  <a:close/>
                  <a:moveTo>
                    <a:pt x="3382" y="11259"/>
                  </a:moveTo>
                  <a:cubicBezTo>
                    <a:pt x="3310" y="11259"/>
                    <a:pt x="3275" y="11294"/>
                    <a:pt x="3266" y="11366"/>
                  </a:cubicBezTo>
                  <a:cubicBezTo>
                    <a:pt x="3266" y="11437"/>
                    <a:pt x="3310" y="11482"/>
                    <a:pt x="3382" y="11490"/>
                  </a:cubicBezTo>
                  <a:cubicBezTo>
                    <a:pt x="3453" y="11490"/>
                    <a:pt x="3489" y="11446"/>
                    <a:pt x="3507" y="11366"/>
                  </a:cubicBezTo>
                  <a:cubicBezTo>
                    <a:pt x="3489" y="11303"/>
                    <a:pt x="3453" y="11250"/>
                    <a:pt x="3382" y="11259"/>
                  </a:cubicBezTo>
                  <a:close/>
                  <a:moveTo>
                    <a:pt x="6843" y="14033"/>
                  </a:moveTo>
                  <a:cubicBezTo>
                    <a:pt x="6843" y="13953"/>
                    <a:pt x="6798" y="13908"/>
                    <a:pt x="6718" y="13917"/>
                  </a:cubicBezTo>
                  <a:cubicBezTo>
                    <a:pt x="6656" y="13917"/>
                    <a:pt x="6611" y="13962"/>
                    <a:pt x="6611" y="14024"/>
                  </a:cubicBezTo>
                  <a:cubicBezTo>
                    <a:pt x="6602" y="14095"/>
                    <a:pt x="6656" y="14140"/>
                    <a:pt x="6727" y="14149"/>
                  </a:cubicBezTo>
                  <a:cubicBezTo>
                    <a:pt x="6790" y="14140"/>
                    <a:pt x="6843" y="14104"/>
                    <a:pt x="6843" y="14033"/>
                  </a:cubicBezTo>
                  <a:close/>
                  <a:moveTo>
                    <a:pt x="2739" y="6602"/>
                  </a:moveTo>
                  <a:cubicBezTo>
                    <a:pt x="2659" y="6593"/>
                    <a:pt x="2615" y="6637"/>
                    <a:pt x="2615" y="6709"/>
                  </a:cubicBezTo>
                  <a:cubicBezTo>
                    <a:pt x="2606" y="6771"/>
                    <a:pt x="2650" y="6816"/>
                    <a:pt x="2713" y="6825"/>
                  </a:cubicBezTo>
                  <a:cubicBezTo>
                    <a:pt x="2784" y="6834"/>
                    <a:pt x="2829" y="6789"/>
                    <a:pt x="2838" y="6718"/>
                  </a:cubicBezTo>
                  <a:cubicBezTo>
                    <a:pt x="2838" y="6655"/>
                    <a:pt x="2802" y="6602"/>
                    <a:pt x="2739" y="6602"/>
                  </a:cubicBezTo>
                  <a:close/>
                  <a:moveTo>
                    <a:pt x="2730" y="9251"/>
                  </a:moveTo>
                  <a:cubicBezTo>
                    <a:pt x="2650" y="9251"/>
                    <a:pt x="2606" y="9296"/>
                    <a:pt x="2606" y="9367"/>
                  </a:cubicBezTo>
                  <a:cubicBezTo>
                    <a:pt x="2606" y="9439"/>
                    <a:pt x="2650" y="9483"/>
                    <a:pt x="2722" y="9492"/>
                  </a:cubicBezTo>
                  <a:cubicBezTo>
                    <a:pt x="2793" y="9492"/>
                    <a:pt x="2838" y="9448"/>
                    <a:pt x="2846" y="9376"/>
                  </a:cubicBezTo>
                  <a:cubicBezTo>
                    <a:pt x="2838" y="9305"/>
                    <a:pt x="2802" y="9251"/>
                    <a:pt x="2730" y="9251"/>
                  </a:cubicBezTo>
                  <a:close/>
                  <a:moveTo>
                    <a:pt x="5264" y="13346"/>
                  </a:moveTo>
                  <a:cubicBezTo>
                    <a:pt x="5264" y="13426"/>
                    <a:pt x="5309" y="13462"/>
                    <a:pt x="5389" y="13462"/>
                  </a:cubicBezTo>
                  <a:cubicBezTo>
                    <a:pt x="5460" y="13462"/>
                    <a:pt x="5505" y="13417"/>
                    <a:pt x="5505" y="13346"/>
                  </a:cubicBezTo>
                  <a:cubicBezTo>
                    <a:pt x="5496" y="13275"/>
                    <a:pt x="5451" y="13239"/>
                    <a:pt x="5380" y="13230"/>
                  </a:cubicBezTo>
                  <a:cubicBezTo>
                    <a:pt x="5309" y="13239"/>
                    <a:pt x="5264" y="13275"/>
                    <a:pt x="5264" y="13346"/>
                  </a:cubicBezTo>
                  <a:close/>
                  <a:moveTo>
                    <a:pt x="4060" y="4595"/>
                  </a:moveTo>
                  <a:cubicBezTo>
                    <a:pt x="3988" y="4603"/>
                    <a:pt x="3953" y="4648"/>
                    <a:pt x="3953" y="4711"/>
                  </a:cubicBezTo>
                  <a:cubicBezTo>
                    <a:pt x="3953" y="4782"/>
                    <a:pt x="3997" y="4826"/>
                    <a:pt x="4069" y="4826"/>
                  </a:cubicBezTo>
                  <a:cubicBezTo>
                    <a:pt x="4140" y="4826"/>
                    <a:pt x="4176" y="4782"/>
                    <a:pt x="4185" y="4702"/>
                  </a:cubicBezTo>
                  <a:cubicBezTo>
                    <a:pt x="4167" y="4639"/>
                    <a:pt x="4131" y="4595"/>
                    <a:pt x="4060" y="4595"/>
                  </a:cubicBezTo>
                  <a:close/>
                  <a:moveTo>
                    <a:pt x="3408" y="5255"/>
                  </a:moveTo>
                  <a:cubicBezTo>
                    <a:pt x="3337" y="5255"/>
                    <a:pt x="3292" y="5299"/>
                    <a:pt x="3292" y="5371"/>
                  </a:cubicBezTo>
                  <a:cubicBezTo>
                    <a:pt x="3292" y="5442"/>
                    <a:pt x="3337" y="5487"/>
                    <a:pt x="3400" y="5487"/>
                  </a:cubicBezTo>
                  <a:cubicBezTo>
                    <a:pt x="3471" y="5496"/>
                    <a:pt x="3516" y="5442"/>
                    <a:pt x="3524" y="5380"/>
                  </a:cubicBezTo>
                  <a:cubicBezTo>
                    <a:pt x="3516" y="5299"/>
                    <a:pt x="3480" y="5255"/>
                    <a:pt x="3408" y="5255"/>
                  </a:cubicBezTo>
                  <a:close/>
                  <a:moveTo>
                    <a:pt x="6058" y="3256"/>
                  </a:moveTo>
                  <a:cubicBezTo>
                    <a:pt x="5987" y="3256"/>
                    <a:pt x="5942" y="3301"/>
                    <a:pt x="5951" y="3372"/>
                  </a:cubicBezTo>
                  <a:cubicBezTo>
                    <a:pt x="5951" y="3453"/>
                    <a:pt x="5996" y="3488"/>
                    <a:pt x="6067" y="3488"/>
                  </a:cubicBezTo>
                  <a:cubicBezTo>
                    <a:pt x="6147" y="3488"/>
                    <a:pt x="6183" y="3444"/>
                    <a:pt x="6183" y="3363"/>
                  </a:cubicBezTo>
                  <a:cubicBezTo>
                    <a:pt x="6174" y="3292"/>
                    <a:pt x="6138" y="3247"/>
                    <a:pt x="6058" y="3256"/>
                  </a:cubicBezTo>
                  <a:close/>
                  <a:moveTo>
                    <a:pt x="5496" y="3372"/>
                  </a:moveTo>
                  <a:cubicBezTo>
                    <a:pt x="5496" y="3301"/>
                    <a:pt x="5451" y="3256"/>
                    <a:pt x="5380" y="3256"/>
                  </a:cubicBezTo>
                  <a:cubicBezTo>
                    <a:pt x="5318" y="3256"/>
                    <a:pt x="5273" y="3301"/>
                    <a:pt x="5273" y="3372"/>
                  </a:cubicBezTo>
                  <a:cubicBezTo>
                    <a:pt x="5273" y="3444"/>
                    <a:pt x="5318" y="3479"/>
                    <a:pt x="5389" y="3488"/>
                  </a:cubicBezTo>
                  <a:cubicBezTo>
                    <a:pt x="5451" y="3479"/>
                    <a:pt x="5496" y="3444"/>
                    <a:pt x="5496" y="3372"/>
                  </a:cubicBezTo>
                  <a:close/>
                  <a:moveTo>
                    <a:pt x="2615" y="10688"/>
                  </a:moveTo>
                  <a:cubicBezTo>
                    <a:pt x="2615" y="10759"/>
                    <a:pt x="2659" y="10804"/>
                    <a:pt x="2722" y="10804"/>
                  </a:cubicBezTo>
                  <a:cubicBezTo>
                    <a:pt x="2793" y="10804"/>
                    <a:pt x="2838" y="10759"/>
                    <a:pt x="2838" y="10688"/>
                  </a:cubicBezTo>
                  <a:cubicBezTo>
                    <a:pt x="2838" y="10616"/>
                    <a:pt x="2793" y="10581"/>
                    <a:pt x="2722" y="10572"/>
                  </a:cubicBezTo>
                  <a:cubicBezTo>
                    <a:pt x="2659" y="10581"/>
                    <a:pt x="2615" y="10625"/>
                    <a:pt x="2615" y="10688"/>
                  </a:cubicBezTo>
                  <a:close/>
                  <a:moveTo>
                    <a:pt x="3400" y="4603"/>
                  </a:moveTo>
                  <a:cubicBezTo>
                    <a:pt x="3337" y="4603"/>
                    <a:pt x="3301" y="4648"/>
                    <a:pt x="3301" y="4711"/>
                  </a:cubicBezTo>
                  <a:cubicBezTo>
                    <a:pt x="3292" y="4782"/>
                    <a:pt x="3337" y="4826"/>
                    <a:pt x="3408" y="4826"/>
                  </a:cubicBezTo>
                  <a:cubicBezTo>
                    <a:pt x="3480" y="4826"/>
                    <a:pt x="3516" y="4773"/>
                    <a:pt x="3516" y="4711"/>
                  </a:cubicBezTo>
                  <a:cubicBezTo>
                    <a:pt x="3507" y="4639"/>
                    <a:pt x="3471" y="4603"/>
                    <a:pt x="3400" y="4603"/>
                  </a:cubicBezTo>
                  <a:close/>
                  <a:moveTo>
                    <a:pt x="4069" y="13239"/>
                  </a:moveTo>
                  <a:cubicBezTo>
                    <a:pt x="4006" y="13239"/>
                    <a:pt x="3962" y="13284"/>
                    <a:pt x="3962" y="13346"/>
                  </a:cubicBezTo>
                  <a:cubicBezTo>
                    <a:pt x="3962" y="13408"/>
                    <a:pt x="3997" y="13453"/>
                    <a:pt x="4060" y="13453"/>
                  </a:cubicBezTo>
                  <a:cubicBezTo>
                    <a:pt x="4131" y="13453"/>
                    <a:pt x="4167" y="13417"/>
                    <a:pt x="4176" y="13346"/>
                  </a:cubicBezTo>
                  <a:cubicBezTo>
                    <a:pt x="4167" y="13284"/>
                    <a:pt x="4131" y="13239"/>
                    <a:pt x="4069" y="13239"/>
                  </a:cubicBezTo>
                  <a:close/>
                  <a:moveTo>
                    <a:pt x="4738" y="13239"/>
                  </a:moveTo>
                  <a:cubicBezTo>
                    <a:pt x="4666" y="13230"/>
                    <a:pt x="4622" y="13275"/>
                    <a:pt x="4613" y="13337"/>
                  </a:cubicBezTo>
                  <a:cubicBezTo>
                    <a:pt x="4604" y="13408"/>
                    <a:pt x="4648" y="13453"/>
                    <a:pt x="4720" y="13462"/>
                  </a:cubicBezTo>
                  <a:cubicBezTo>
                    <a:pt x="4791" y="13462"/>
                    <a:pt x="4827" y="13417"/>
                    <a:pt x="4836" y="13355"/>
                  </a:cubicBezTo>
                  <a:cubicBezTo>
                    <a:pt x="4836" y="13284"/>
                    <a:pt x="4800" y="13239"/>
                    <a:pt x="4738" y="13239"/>
                  </a:cubicBezTo>
                  <a:close/>
                  <a:moveTo>
                    <a:pt x="3953" y="12686"/>
                  </a:moveTo>
                  <a:cubicBezTo>
                    <a:pt x="3953" y="12757"/>
                    <a:pt x="3997" y="12802"/>
                    <a:pt x="4069" y="12802"/>
                  </a:cubicBezTo>
                  <a:cubicBezTo>
                    <a:pt x="4140" y="12802"/>
                    <a:pt x="4176" y="12757"/>
                    <a:pt x="4176" y="12695"/>
                  </a:cubicBezTo>
                  <a:cubicBezTo>
                    <a:pt x="4185" y="12615"/>
                    <a:pt x="4131" y="12579"/>
                    <a:pt x="4060" y="12570"/>
                  </a:cubicBezTo>
                  <a:cubicBezTo>
                    <a:pt x="3997" y="12579"/>
                    <a:pt x="3953" y="12615"/>
                    <a:pt x="3953" y="12686"/>
                  </a:cubicBezTo>
                  <a:moveTo>
                    <a:pt x="5951" y="14024"/>
                  </a:moveTo>
                  <a:cubicBezTo>
                    <a:pt x="5951" y="14095"/>
                    <a:pt x="5996" y="14140"/>
                    <a:pt x="6067" y="14140"/>
                  </a:cubicBezTo>
                  <a:cubicBezTo>
                    <a:pt x="6138" y="14149"/>
                    <a:pt x="6183" y="14095"/>
                    <a:pt x="6183" y="14024"/>
                  </a:cubicBezTo>
                  <a:cubicBezTo>
                    <a:pt x="6183" y="13962"/>
                    <a:pt x="6129" y="13926"/>
                    <a:pt x="6067" y="13917"/>
                  </a:cubicBezTo>
                  <a:cubicBezTo>
                    <a:pt x="6004" y="13917"/>
                    <a:pt x="5960" y="13953"/>
                    <a:pt x="5951" y="14024"/>
                  </a:cubicBezTo>
                  <a:moveTo>
                    <a:pt x="3498" y="12035"/>
                  </a:moveTo>
                  <a:cubicBezTo>
                    <a:pt x="3498" y="11963"/>
                    <a:pt x="3453" y="11919"/>
                    <a:pt x="3382" y="11919"/>
                  </a:cubicBezTo>
                  <a:cubicBezTo>
                    <a:pt x="3310" y="11919"/>
                    <a:pt x="3275" y="11963"/>
                    <a:pt x="3275" y="12035"/>
                  </a:cubicBezTo>
                  <a:cubicBezTo>
                    <a:pt x="3275" y="12097"/>
                    <a:pt x="3319" y="12133"/>
                    <a:pt x="3382" y="12142"/>
                  </a:cubicBezTo>
                  <a:cubicBezTo>
                    <a:pt x="3444" y="12133"/>
                    <a:pt x="3498" y="12097"/>
                    <a:pt x="3498" y="12035"/>
                  </a:cubicBezTo>
                  <a:close/>
                  <a:moveTo>
                    <a:pt x="2838" y="6031"/>
                  </a:moveTo>
                  <a:cubicBezTo>
                    <a:pt x="2838" y="5968"/>
                    <a:pt x="2793" y="5924"/>
                    <a:pt x="2730" y="5915"/>
                  </a:cubicBezTo>
                  <a:cubicBezTo>
                    <a:pt x="2659" y="5915"/>
                    <a:pt x="2615" y="5959"/>
                    <a:pt x="2615" y="6031"/>
                  </a:cubicBezTo>
                  <a:cubicBezTo>
                    <a:pt x="2615" y="6102"/>
                    <a:pt x="2659" y="6138"/>
                    <a:pt x="2722" y="6147"/>
                  </a:cubicBezTo>
                  <a:cubicBezTo>
                    <a:pt x="2793" y="6138"/>
                    <a:pt x="2838" y="6102"/>
                    <a:pt x="2838" y="6031"/>
                  </a:cubicBezTo>
                  <a:close/>
                  <a:moveTo>
                    <a:pt x="4060" y="3917"/>
                  </a:moveTo>
                  <a:cubicBezTo>
                    <a:pt x="3997" y="3925"/>
                    <a:pt x="3953" y="3970"/>
                    <a:pt x="3953" y="4033"/>
                  </a:cubicBezTo>
                  <a:cubicBezTo>
                    <a:pt x="3953" y="4095"/>
                    <a:pt x="3997" y="4140"/>
                    <a:pt x="4069" y="4140"/>
                  </a:cubicBezTo>
                  <a:cubicBezTo>
                    <a:pt x="4131" y="4140"/>
                    <a:pt x="4167" y="4095"/>
                    <a:pt x="4176" y="4024"/>
                  </a:cubicBezTo>
                  <a:cubicBezTo>
                    <a:pt x="4167" y="3961"/>
                    <a:pt x="4131" y="3917"/>
                    <a:pt x="4060" y="3917"/>
                  </a:cubicBezTo>
                  <a:close/>
                  <a:moveTo>
                    <a:pt x="4613" y="3372"/>
                  </a:moveTo>
                  <a:cubicBezTo>
                    <a:pt x="4613" y="3435"/>
                    <a:pt x="4657" y="3479"/>
                    <a:pt x="4720" y="3479"/>
                  </a:cubicBezTo>
                  <a:cubicBezTo>
                    <a:pt x="4782" y="3488"/>
                    <a:pt x="4836" y="3444"/>
                    <a:pt x="4836" y="3372"/>
                  </a:cubicBezTo>
                  <a:cubicBezTo>
                    <a:pt x="4836" y="3310"/>
                    <a:pt x="4791" y="3274"/>
                    <a:pt x="4720" y="3256"/>
                  </a:cubicBezTo>
                  <a:cubicBezTo>
                    <a:pt x="4657" y="3274"/>
                    <a:pt x="4613" y="3301"/>
                    <a:pt x="4613" y="3372"/>
                  </a:cubicBezTo>
                  <a:close/>
                  <a:moveTo>
                    <a:pt x="5380" y="13917"/>
                  </a:moveTo>
                  <a:cubicBezTo>
                    <a:pt x="5318" y="13917"/>
                    <a:pt x="5273" y="13962"/>
                    <a:pt x="5273" y="14033"/>
                  </a:cubicBezTo>
                  <a:cubicBezTo>
                    <a:pt x="5273" y="14095"/>
                    <a:pt x="5318" y="14140"/>
                    <a:pt x="5380" y="14140"/>
                  </a:cubicBezTo>
                  <a:cubicBezTo>
                    <a:pt x="5442" y="14140"/>
                    <a:pt x="5487" y="14095"/>
                    <a:pt x="5496" y="14033"/>
                  </a:cubicBezTo>
                  <a:cubicBezTo>
                    <a:pt x="5487" y="13962"/>
                    <a:pt x="5451" y="13917"/>
                    <a:pt x="5380" y="13917"/>
                  </a:cubicBezTo>
                  <a:close/>
                  <a:moveTo>
                    <a:pt x="6834" y="14693"/>
                  </a:moveTo>
                  <a:cubicBezTo>
                    <a:pt x="6834" y="14622"/>
                    <a:pt x="6790" y="14577"/>
                    <a:pt x="6727" y="14577"/>
                  </a:cubicBezTo>
                  <a:cubicBezTo>
                    <a:pt x="6656" y="14586"/>
                    <a:pt x="6611" y="14631"/>
                    <a:pt x="6620" y="14693"/>
                  </a:cubicBezTo>
                  <a:cubicBezTo>
                    <a:pt x="6620" y="14756"/>
                    <a:pt x="6665" y="14791"/>
                    <a:pt x="6727" y="14800"/>
                  </a:cubicBezTo>
                  <a:cubicBezTo>
                    <a:pt x="6790" y="14791"/>
                    <a:pt x="6834" y="14756"/>
                    <a:pt x="6834" y="14693"/>
                  </a:cubicBezTo>
                  <a:close/>
                  <a:moveTo>
                    <a:pt x="2061" y="7476"/>
                  </a:moveTo>
                  <a:cubicBezTo>
                    <a:pt x="2133" y="7476"/>
                    <a:pt x="2177" y="7440"/>
                    <a:pt x="2177" y="7369"/>
                  </a:cubicBezTo>
                  <a:cubicBezTo>
                    <a:pt x="2168" y="7298"/>
                    <a:pt x="2124" y="7262"/>
                    <a:pt x="2061" y="7262"/>
                  </a:cubicBezTo>
                  <a:cubicBezTo>
                    <a:pt x="1999" y="7271"/>
                    <a:pt x="1963" y="7315"/>
                    <a:pt x="1954" y="7369"/>
                  </a:cubicBezTo>
                  <a:cubicBezTo>
                    <a:pt x="1963" y="7431"/>
                    <a:pt x="1999" y="7476"/>
                    <a:pt x="2061" y="7476"/>
                  </a:cubicBezTo>
                  <a:close/>
                  <a:moveTo>
                    <a:pt x="6727" y="2596"/>
                  </a:moveTo>
                  <a:cubicBezTo>
                    <a:pt x="6665" y="2596"/>
                    <a:pt x="6611" y="2641"/>
                    <a:pt x="6611" y="2703"/>
                  </a:cubicBezTo>
                  <a:cubicBezTo>
                    <a:pt x="6611" y="2784"/>
                    <a:pt x="6656" y="2828"/>
                    <a:pt x="6727" y="2828"/>
                  </a:cubicBezTo>
                  <a:cubicBezTo>
                    <a:pt x="6798" y="2828"/>
                    <a:pt x="6834" y="2775"/>
                    <a:pt x="6843" y="2712"/>
                  </a:cubicBezTo>
                  <a:cubicBezTo>
                    <a:pt x="6834" y="2650"/>
                    <a:pt x="6798" y="2605"/>
                    <a:pt x="6727" y="2596"/>
                  </a:cubicBezTo>
                  <a:close/>
                  <a:moveTo>
                    <a:pt x="18" y="10688"/>
                  </a:moveTo>
                  <a:cubicBezTo>
                    <a:pt x="18" y="10723"/>
                    <a:pt x="36" y="10741"/>
                    <a:pt x="72" y="10741"/>
                  </a:cubicBezTo>
                  <a:cubicBezTo>
                    <a:pt x="108" y="10741"/>
                    <a:pt x="117" y="10714"/>
                    <a:pt x="117" y="10688"/>
                  </a:cubicBezTo>
                  <a:cubicBezTo>
                    <a:pt x="117" y="10652"/>
                    <a:pt x="99" y="10634"/>
                    <a:pt x="63" y="10634"/>
                  </a:cubicBezTo>
                  <a:cubicBezTo>
                    <a:pt x="36" y="10643"/>
                    <a:pt x="18" y="10652"/>
                    <a:pt x="18" y="10688"/>
                  </a:cubicBezTo>
                  <a:close/>
                  <a:moveTo>
                    <a:pt x="117" y="11366"/>
                  </a:moveTo>
                  <a:cubicBezTo>
                    <a:pt x="108" y="11339"/>
                    <a:pt x="99" y="11321"/>
                    <a:pt x="72" y="11321"/>
                  </a:cubicBezTo>
                  <a:cubicBezTo>
                    <a:pt x="36" y="11321"/>
                    <a:pt x="18" y="11339"/>
                    <a:pt x="18" y="11374"/>
                  </a:cubicBezTo>
                  <a:cubicBezTo>
                    <a:pt x="18" y="11401"/>
                    <a:pt x="36" y="11419"/>
                    <a:pt x="63" y="11419"/>
                  </a:cubicBezTo>
                  <a:cubicBezTo>
                    <a:pt x="99" y="11419"/>
                    <a:pt x="117" y="11401"/>
                    <a:pt x="117" y="11366"/>
                  </a:cubicBezTo>
                  <a:close/>
                  <a:moveTo>
                    <a:pt x="1357" y="3372"/>
                  </a:moveTo>
                  <a:cubicBezTo>
                    <a:pt x="1357" y="3408"/>
                    <a:pt x="1374" y="3426"/>
                    <a:pt x="1410" y="3426"/>
                  </a:cubicBezTo>
                  <a:cubicBezTo>
                    <a:pt x="1446" y="3417"/>
                    <a:pt x="1464" y="3399"/>
                    <a:pt x="1455" y="3363"/>
                  </a:cubicBezTo>
                  <a:cubicBezTo>
                    <a:pt x="1455" y="3337"/>
                    <a:pt x="1437" y="3319"/>
                    <a:pt x="1410" y="3319"/>
                  </a:cubicBezTo>
                  <a:cubicBezTo>
                    <a:pt x="1374" y="3319"/>
                    <a:pt x="1357" y="3337"/>
                    <a:pt x="1357" y="3372"/>
                  </a:cubicBezTo>
                  <a:close/>
                  <a:moveTo>
                    <a:pt x="5380" y="16638"/>
                  </a:moveTo>
                  <a:cubicBezTo>
                    <a:pt x="5353" y="16638"/>
                    <a:pt x="5335" y="16656"/>
                    <a:pt x="5335" y="16682"/>
                  </a:cubicBezTo>
                  <a:cubicBezTo>
                    <a:pt x="5335" y="16709"/>
                    <a:pt x="5344" y="16736"/>
                    <a:pt x="5380" y="16736"/>
                  </a:cubicBezTo>
                  <a:cubicBezTo>
                    <a:pt x="5416" y="16736"/>
                    <a:pt x="5434" y="16718"/>
                    <a:pt x="5434" y="16691"/>
                  </a:cubicBezTo>
                  <a:cubicBezTo>
                    <a:pt x="5434" y="16656"/>
                    <a:pt x="5416" y="16638"/>
                    <a:pt x="5380" y="16638"/>
                  </a:cubicBezTo>
                  <a:close/>
                  <a:moveTo>
                    <a:pt x="2017" y="2703"/>
                  </a:moveTo>
                  <a:cubicBezTo>
                    <a:pt x="2008" y="2739"/>
                    <a:pt x="2026" y="2757"/>
                    <a:pt x="2052" y="2766"/>
                  </a:cubicBezTo>
                  <a:cubicBezTo>
                    <a:pt x="2088" y="2766"/>
                    <a:pt x="2115" y="2757"/>
                    <a:pt x="2115" y="2712"/>
                  </a:cubicBezTo>
                  <a:cubicBezTo>
                    <a:pt x="2115" y="2685"/>
                    <a:pt x="2106" y="2668"/>
                    <a:pt x="2070" y="2659"/>
                  </a:cubicBezTo>
                  <a:cubicBezTo>
                    <a:pt x="2044" y="2659"/>
                    <a:pt x="2017" y="2677"/>
                    <a:pt x="2017" y="2703"/>
                  </a:cubicBezTo>
                  <a:close/>
                  <a:moveTo>
                    <a:pt x="6112" y="54"/>
                  </a:moveTo>
                  <a:cubicBezTo>
                    <a:pt x="6112" y="27"/>
                    <a:pt x="6103" y="9"/>
                    <a:pt x="6076" y="9"/>
                  </a:cubicBezTo>
                  <a:cubicBezTo>
                    <a:pt x="6040" y="0"/>
                    <a:pt x="6022" y="18"/>
                    <a:pt x="6022" y="54"/>
                  </a:cubicBezTo>
                  <a:cubicBezTo>
                    <a:pt x="6013" y="81"/>
                    <a:pt x="6031" y="98"/>
                    <a:pt x="6067" y="98"/>
                  </a:cubicBezTo>
                  <a:cubicBezTo>
                    <a:pt x="6094" y="98"/>
                    <a:pt x="6112" y="81"/>
                    <a:pt x="6112" y="54"/>
                  </a:cubicBezTo>
                  <a:close/>
                  <a:moveTo>
                    <a:pt x="6727" y="0"/>
                  </a:moveTo>
                  <a:cubicBezTo>
                    <a:pt x="6700" y="0"/>
                    <a:pt x="6674" y="9"/>
                    <a:pt x="6674" y="45"/>
                  </a:cubicBezTo>
                  <a:cubicBezTo>
                    <a:pt x="6674" y="81"/>
                    <a:pt x="6682" y="107"/>
                    <a:pt x="6727" y="107"/>
                  </a:cubicBezTo>
                  <a:cubicBezTo>
                    <a:pt x="6754" y="107"/>
                    <a:pt x="6772" y="89"/>
                    <a:pt x="6781" y="54"/>
                  </a:cubicBezTo>
                  <a:cubicBezTo>
                    <a:pt x="6772" y="27"/>
                    <a:pt x="6763" y="9"/>
                    <a:pt x="6727" y="0"/>
                  </a:cubicBezTo>
                  <a:close/>
                  <a:moveTo>
                    <a:pt x="72" y="5977"/>
                  </a:moveTo>
                  <a:cubicBezTo>
                    <a:pt x="45" y="5977"/>
                    <a:pt x="18" y="5986"/>
                    <a:pt x="18" y="6022"/>
                  </a:cubicBezTo>
                  <a:cubicBezTo>
                    <a:pt x="10" y="6058"/>
                    <a:pt x="27" y="6075"/>
                    <a:pt x="63" y="6084"/>
                  </a:cubicBezTo>
                  <a:cubicBezTo>
                    <a:pt x="99" y="6084"/>
                    <a:pt x="117" y="6067"/>
                    <a:pt x="117" y="6031"/>
                  </a:cubicBezTo>
                  <a:cubicBezTo>
                    <a:pt x="117" y="6004"/>
                    <a:pt x="108" y="5986"/>
                    <a:pt x="72" y="5977"/>
                  </a:cubicBezTo>
                  <a:close/>
                  <a:moveTo>
                    <a:pt x="777" y="12695"/>
                  </a:moveTo>
                  <a:cubicBezTo>
                    <a:pt x="777" y="12668"/>
                    <a:pt x="768" y="12641"/>
                    <a:pt x="732" y="12641"/>
                  </a:cubicBezTo>
                  <a:cubicBezTo>
                    <a:pt x="696" y="12632"/>
                    <a:pt x="679" y="12650"/>
                    <a:pt x="670" y="12686"/>
                  </a:cubicBezTo>
                  <a:cubicBezTo>
                    <a:pt x="670" y="12722"/>
                    <a:pt x="688" y="12739"/>
                    <a:pt x="723" y="12739"/>
                  </a:cubicBezTo>
                  <a:cubicBezTo>
                    <a:pt x="750" y="12739"/>
                    <a:pt x="777" y="12730"/>
                    <a:pt x="777" y="12695"/>
                  </a:cubicBezTo>
                  <a:close/>
                  <a:moveTo>
                    <a:pt x="4720" y="767"/>
                  </a:moveTo>
                  <a:cubicBezTo>
                    <a:pt x="4764" y="767"/>
                    <a:pt x="4782" y="741"/>
                    <a:pt x="4773" y="705"/>
                  </a:cubicBezTo>
                  <a:cubicBezTo>
                    <a:pt x="4773" y="678"/>
                    <a:pt x="4756" y="660"/>
                    <a:pt x="4720" y="660"/>
                  </a:cubicBezTo>
                  <a:cubicBezTo>
                    <a:pt x="4693" y="660"/>
                    <a:pt x="4675" y="687"/>
                    <a:pt x="4675" y="714"/>
                  </a:cubicBezTo>
                  <a:cubicBezTo>
                    <a:pt x="4675" y="750"/>
                    <a:pt x="4693" y="767"/>
                    <a:pt x="4720" y="767"/>
                  </a:cubicBezTo>
                  <a:close/>
                  <a:moveTo>
                    <a:pt x="2061" y="14738"/>
                  </a:moveTo>
                  <a:cubicBezTo>
                    <a:pt x="2088" y="14738"/>
                    <a:pt x="2106" y="14720"/>
                    <a:pt x="2115" y="14702"/>
                  </a:cubicBezTo>
                  <a:cubicBezTo>
                    <a:pt x="2115" y="14666"/>
                    <a:pt x="2106" y="14649"/>
                    <a:pt x="2070" y="14640"/>
                  </a:cubicBezTo>
                  <a:cubicBezTo>
                    <a:pt x="2044" y="14640"/>
                    <a:pt x="2026" y="14649"/>
                    <a:pt x="2017" y="14684"/>
                  </a:cubicBezTo>
                  <a:cubicBezTo>
                    <a:pt x="2017" y="14711"/>
                    <a:pt x="2035" y="14738"/>
                    <a:pt x="2061" y="14738"/>
                  </a:cubicBezTo>
                  <a:close/>
                  <a:moveTo>
                    <a:pt x="2730" y="1999"/>
                  </a:moveTo>
                  <a:cubicBezTo>
                    <a:pt x="2704" y="1999"/>
                    <a:pt x="2677" y="2016"/>
                    <a:pt x="2677" y="2043"/>
                  </a:cubicBezTo>
                  <a:cubicBezTo>
                    <a:pt x="2668" y="2079"/>
                    <a:pt x="2686" y="2106"/>
                    <a:pt x="2722" y="2106"/>
                  </a:cubicBezTo>
                  <a:cubicBezTo>
                    <a:pt x="2757" y="2106"/>
                    <a:pt x="2775" y="2088"/>
                    <a:pt x="2775" y="2061"/>
                  </a:cubicBezTo>
                  <a:cubicBezTo>
                    <a:pt x="2775" y="2025"/>
                    <a:pt x="2766" y="2007"/>
                    <a:pt x="2730" y="1999"/>
                  </a:cubicBezTo>
                  <a:close/>
                  <a:moveTo>
                    <a:pt x="4069" y="15978"/>
                  </a:moveTo>
                  <a:cubicBezTo>
                    <a:pt x="4042" y="15978"/>
                    <a:pt x="4015" y="15987"/>
                    <a:pt x="4015" y="16022"/>
                  </a:cubicBezTo>
                  <a:cubicBezTo>
                    <a:pt x="4015" y="16058"/>
                    <a:pt x="4024" y="16076"/>
                    <a:pt x="4069" y="16085"/>
                  </a:cubicBezTo>
                  <a:cubicBezTo>
                    <a:pt x="4095" y="16085"/>
                    <a:pt x="4113" y="16067"/>
                    <a:pt x="4122" y="16031"/>
                  </a:cubicBezTo>
                  <a:cubicBezTo>
                    <a:pt x="4122" y="16004"/>
                    <a:pt x="4104" y="15978"/>
                    <a:pt x="4069" y="15978"/>
                  </a:cubicBezTo>
                  <a:close/>
                  <a:moveTo>
                    <a:pt x="3453" y="1374"/>
                  </a:moveTo>
                  <a:cubicBezTo>
                    <a:pt x="3453" y="1347"/>
                    <a:pt x="3444" y="1329"/>
                    <a:pt x="3417" y="1329"/>
                  </a:cubicBezTo>
                  <a:cubicBezTo>
                    <a:pt x="3391" y="1321"/>
                    <a:pt x="3364" y="1329"/>
                    <a:pt x="3364" y="1365"/>
                  </a:cubicBezTo>
                  <a:cubicBezTo>
                    <a:pt x="3355" y="1392"/>
                    <a:pt x="3373" y="1419"/>
                    <a:pt x="3400" y="1419"/>
                  </a:cubicBezTo>
                  <a:cubicBezTo>
                    <a:pt x="3435" y="1419"/>
                    <a:pt x="3453" y="1410"/>
                    <a:pt x="3453" y="1374"/>
                  </a:cubicBezTo>
                  <a:close/>
                  <a:moveTo>
                    <a:pt x="72" y="6655"/>
                  </a:moveTo>
                  <a:cubicBezTo>
                    <a:pt x="36" y="6646"/>
                    <a:pt x="10" y="6673"/>
                    <a:pt x="10" y="6709"/>
                  </a:cubicBezTo>
                  <a:cubicBezTo>
                    <a:pt x="1" y="6744"/>
                    <a:pt x="27" y="6771"/>
                    <a:pt x="72" y="6771"/>
                  </a:cubicBezTo>
                  <a:cubicBezTo>
                    <a:pt x="99" y="6771"/>
                    <a:pt x="126" y="6744"/>
                    <a:pt x="126" y="6709"/>
                  </a:cubicBezTo>
                  <a:cubicBezTo>
                    <a:pt x="126" y="6682"/>
                    <a:pt x="108" y="6655"/>
                    <a:pt x="72" y="6655"/>
                  </a:cubicBezTo>
                  <a:close/>
                  <a:moveTo>
                    <a:pt x="3391" y="15291"/>
                  </a:moveTo>
                  <a:cubicBezTo>
                    <a:pt x="3355" y="15282"/>
                    <a:pt x="3328" y="15300"/>
                    <a:pt x="3328" y="15335"/>
                  </a:cubicBezTo>
                  <a:cubicBezTo>
                    <a:pt x="3319" y="15380"/>
                    <a:pt x="3346" y="15407"/>
                    <a:pt x="3382" y="15407"/>
                  </a:cubicBezTo>
                  <a:cubicBezTo>
                    <a:pt x="3417" y="15407"/>
                    <a:pt x="3435" y="15389"/>
                    <a:pt x="3444" y="15353"/>
                  </a:cubicBezTo>
                  <a:cubicBezTo>
                    <a:pt x="3444" y="15318"/>
                    <a:pt x="3426" y="15291"/>
                    <a:pt x="3391" y="15291"/>
                  </a:cubicBezTo>
                  <a:close/>
                  <a:moveTo>
                    <a:pt x="126" y="10036"/>
                  </a:moveTo>
                  <a:cubicBezTo>
                    <a:pt x="134" y="10001"/>
                    <a:pt x="108" y="9974"/>
                    <a:pt x="72" y="9974"/>
                  </a:cubicBezTo>
                  <a:cubicBezTo>
                    <a:pt x="36" y="9965"/>
                    <a:pt x="10" y="9992"/>
                    <a:pt x="10" y="10027"/>
                  </a:cubicBezTo>
                  <a:cubicBezTo>
                    <a:pt x="10" y="10063"/>
                    <a:pt x="27" y="10081"/>
                    <a:pt x="72" y="10090"/>
                  </a:cubicBezTo>
                  <a:cubicBezTo>
                    <a:pt x="99" y="10090"/>
                    <a:pt x="126" y="10072"/>
                    <a:pt x="126" y="10036"/>
                  </a:cubicBezTo>
                  <a:close/>
                  <a:moveTo>
                    <a:pt x="661" y="4711"/>
                  </a:moveTo>
                  <a:cubicBezTo>
                    <a:pt x="670" y="4755"/>
                    <a:pt x="696" y="4782"/>
                    <a:pt x="732" y="4773"/>
                  </a:cubicBezTo>
                  <a:cubicBezTo>
                    <a:pt x="768" y="4764"/>
                    <a:pt x="786" y="4746"/>
                    <a:pt x="786" y="4711"/>
                  </a:cubicBezTo>
                  <a:cubicBezTo>
                    <a:pt x="777" y="4675"/>
                    <a:pt x="759" y="4657"/>
                    <a:pt x="723" y="4648"/>
                  </a:cubicBezTo>
                  <a:cubicBezTo>
                    <a:pt x="688" y="4657"/>
                    <a:pt x="661" y="4675"/>
                    <a:pt x="661" y="4711"/>
                  </a:cubicBezTo>
                  <a:close/>
                  <a:moveTo>
                    <a:pt x="1410" y="13284"/>
                  </a:moveTo>
                  <a:cubicBezTo>
                    <a:pt x="1374" y="13284"/>
                    <a:pt x="1357" y="13301"/>
                    <a:pt x="1348" y="13337"/>
                  </a:cubicBezTo>
                  <a:cubicBezTo>
                    <a:pt x="1339" y="13382"/>
                    <a:pt x="1366" y="13408"/>
                    <a:pt x="1410" y="13408"/>
                  </a:cubicBezTo>
                  <a:cubicBezTo>
                    <a:pt x="1446" y="13408"/>
                    <a:pt x="1464" y="13382"/>
                    <a:pt x="1473" y="13346"/>
                  </a:cubicBezTo>
                  <a:cubicBezTo>
                    <a:pt x="1464" y="13319"/>
                    <a:pt x="1446" y="13293"/>
                    <a:pt x="1410" y="13284"/>
                  </a:cubicBezTo>
                  <a:close/>
                  <a:moveTo>
                    <a:pt x="6129" y="16682"/>
                  </a:moveTo>
                  <a:cubicBezTo>
                    <a:pt x="6120" y="16647"/>
                    <a:pt x="6094" y="16620"/>
                    <a:pt x="6058" y="16629"/>
                  </a:cubicBezTo>
                  <a:cubicBezTo>
                    <a:pt x="6022" y="16638"/>
                    <a:pt x="6004" y="16665"/>
                    <a:pt x="6004" y="16700"/>
                  </a:cubicBezTo>
                  <a:cubicBezTo>
                    <a:pt x="6013" y="16727"/>
                    <a:pt x="6031" y="16745"/>
                    <a:pt x="6067" y="16754"/>
                  </a:cubicBezTo>
                  <a:cubicBezTo>
                    <a:pt x="6103" y="16745"/>
                    <a:pt x="6129" y="16718"/>
                    <a:pt x="6129" y="16682"/>
                  </a:cubicBezTo>
                  <a:close/>
                  <a:moveTo>
                    <a:pt x="2722" y="2784"/>
                  </a:moveTo>
                  <a:cubicBezTo>
                    <a:pt x="2766" y="2784"/>
                    <a:pt x="2793" y="2766"/>
                    <a:pt x="2793" y="2721"/>
                  </a:cubicBezTo>
                  <a:cubicBezTo>
                    <a:pt x="2802" y="2677"/>
                    <a:pt x="2784" y="2650"/>
                    <a:pt x="2730" y="2641"/>
                  </a:cubicBezTo>
                  <a:cubicBezTo>
                    <a:pt x="2686" y="2641"/>
                    <a:pt x="2659" y="2659"/>
                    <a:pt x="2650" y="2712"/>
                  </a:cubicBezTo>
                  <a:cubicBezTo>
                    <a:pt x="2659" y="2748"/>
                    <a:pt x="2677" y="2784"/>
                    <a:pt x="2722" y="2784"/>
                  </a:cubicBezTo>
                  <a:close/>
                  <a:moveTo>
                    <a:pt x="1" y="9376"/>
                  </a:moveTo>
                  <a:cubicBezTo>
                    <a:pt x="1" y="9412"/>
                    <a:pt x="27" y="9439"/>
                    <a:pt x="72" y="9439"/>
                  </a:cubicBezTo>
                  <a:cubicBezTo>
                    <a:pt x="108" y="9439"/>
                    <a:pt x="134" y="9412"/>
                    <a:pt x="134" y="9367"/>
                  </a:cubicBezTo>
                  <a:cubicBezTo>
                    <a:pt x="126" y="9332"/>
                    <a:pt x="99" y="9305"/>
                    <a:pt x="63" y="9305"/>
                  </a:cubicBezTo>
                  <a:cubicBezTo>
                    <a:pt x="27" y="9314"/>
                    <a:pt x="1" y="9332"/>
                    <a:pt x="1" y="9376"/>
                  </a:cubicBezTo>
                  <a:close/>
                  <a:moveTo>
                    <a:pt x="2070" y="13962"/>
                  </a:moveTo>
                  <a:cubicBezTo>
                    <a:pt x="2026" y="13962"/>
                    <a:pt x="1999" y="13988"/>
                    <a:pt x="1999" y="14024"/>
                  </a:cubicBezTo>
                  <a:cubicBezTo>
                    <a:pt x="1999" y="14069"/>
                    <a:pt x="2026" y="14095"/>
                    <a:pt x="2061" y="14095"/>
                  </a:cubicBezTo>
                  <a:cubicBezTo>
                    <a:pt x="2106" y="14095"/>
                    <a:pt x="2124" y="14069"/>
                    <a:pt x="2133" y="14033"/>
                  </a:cubicBezTo>
                  <a:cubicBezTo>
                    <a:pt x="2133" y="13997"/>
                    <a:pt x="2106" y="13971"/>
                    <a:pt x="2070" y="13962"/>
                  </a:cubicBezTo>
                  <a:close/>
                  <a:moveTo>
                    <a:pt x="795" y="12026"/>
                  </a:moveTo>
                  <a:cubicBezTo>
                    <a:pt x="786" y="11990"/>
                    <a:pt x="759" y="11963"/>
                    <a:pt x="723" y="11963"/>
                  </a:cubicBezTo>
                  <a:cubicBezTo>
                    <a:pt x="688" y="11963"/>
                    <a:pt x="661" y="11990"/>
                    <a:pt x="661" y="12035"/>
                  </a:cubicBezTo>
                  <a:cubicBezTo>
                    <a:pt x="661" y="12070"/>
                    <a:pt x="688" y="12097"/>
                    <a:pt x="723" y="12097"/>
                  </a:cubicBezTo>
                  <a:cubicBezTo>
                    <a:pt x="768" y="12088"/>
                    <a:pt x="795" y="12070"/>
                    <a:pt x="795" y="12026"/>
                  </a:cubicBezTo>
                  <a:close/>
                  <a:moveTo>
                    <a:pt x="1410" y="11954"/>
                  </a:moveTo>
                  <a:cubicBezTo>
                    <a:pt x="1357" y="11954"/>
                    <a:pt x="1330" y="11981"/>
                    <a:pt x="1330" y="12035"/>
                  </a:cubicBezTo>
                  <a:cubicBezTo>
                    <a:pt x="1330" y="12079"/>
                    <a:pt x="1357" y="12106"/>
                    <a:pt x="1401" y="12106"/>
                  </a:cubicBezTo>
                  <a:cubicBezTo>
                    <a:pt x="1455" y="12106"/>
                    <a:pt x="1482" y="12079"/>
                    <a:pt x="1482" y="12026"/>
                  </a:cubicBezTo>
                  <a:cubicBezTo>
                    <a:pt x="1482" y="11981"/>
                    <a:pt x="1455" y="11954"/>
                    <a:pt x="1410" y="11954"/>
                  </a:cubicBezTo>
                  <a:close/>
                  <a:moveTo>
                    <a:pt x="3310" y="14684"/>
                  </a:moveTo>
                  <a:cubicBezTo>
                    <a:pt x="3310" y="14729"/>
                    <a:pt x="3328" y="14756"/>
                    <a:pt x="3382" y="14764"/>
                  </a:cubicBezTo>
                  <a:cubicBezTo>
                    <a:pt x="3426" y="14764"/>
                    <a:pt x="3462" y="14738"/>
                    <a:pt x="3453" y="14684"/>
                  </a:cubicBezTo>
                  <a:cubicBezTo>
                    <a:pt x="3453" y="14640"/>
                    <a:pt x="3426" y="14613"/>
                    <a:pt x="3382" y="14613"/>
                  </a:cubicBezTo>
                  <a:cubicBezTo>
                    <a:pt x="3337" y="14613"/>
                    <a:pt x="3310" y="14640"/>
                    <a:pt x="3310" y="14684"/>
                  </a:cubicBezTo>
                  <a:close/>
                  <a:moveTo>
                    <a:pt x="2722" y="14622"/>
                  </a:moveTo>
                  <a:cubicBezTo>
                    <a:pt x="2686" y="14622"/>
                    <a:pt x="2659" y="14649"/>
                    <a:pt x="2659" y="14693"/>
                  </a:cubicBezTo>
                  <a:cubicBezTo>
                    <a:pt x="2659" y="14729"/>
                    <a:pt x="2686" y="14756"/>
                    <a:pt x="2730" y="14756"/>
                  </a:cubicBezTo>
                  <a:cubicBezTo>
                    <a:pt x="2766" y="14756"/>
                    <a:pt x="2784" y="14729"/>
                    <a:pt x="2793" y="14684"/>
                  </a:cubicBezTo>
                  <a:cubicBezTo>
                    <a:pt x="2784" y="14649"/>
                    <a:pt x="2766" y="14622"/>
                    <a:pt x="2722" y="14622"/>
                  </a:cubicBezTo>
                  <a:close/>
                  <a:moveTo>
                    <a:pt x="2650" y="14024"/>
                  </a:moveTo>
                  <a:cubicBezTo>
                    <a:pt x="2650" y="14069"/>
                    <a:pt x="2668" y="14095"/>
                    <a:pt x="2713" y="14104"/>
                  </a:cubicBezTo>
                  <a:cubicBezTo>
                    <a:pt x="2766" y="14104"/>
                    <a:pt x="2793" y="14086"/>
                    <a:pt x="2802" y="14033"/>
                  </a:cubicBezTo>
                  <a:cubicBezTo>
                    <a:pt x="2802" y="13988"/>
                    <a:pt x="2775" y="13962"/>
                    <a:pt x="2730" y="13953"/>
                  </a:cubicBezTo>
                  <a:cubicBezTo>
                    <a:pt x="2686" y="13953"/>
                    <a:pt x="2659" y="13979"/>
                    <a:pt x="2650" y="14024"/>
                  </a:cubicBezTo>
                  <a:close/>
                  <a:moveTo>
                    <a:pt x="1401" y="12615"/>
                  </a:moveTo>
                  <a:cubicBezTo>
                    <a:pt x="1357" y="12623"/>
                    <a:pt x="1339" y="12650"/>
                    <a:pt x="1339" y="12686"/>
                  </a:cubicBezTo>
                  <a:cubicBezTo>
                    <a:pt x="1339" y="12730"/>
                    <a:pt x="1366" y="12757"/>
                    <a:pt x="1410" y="12757"/>
                  </a:cubicBezTo>
                  <a:cubicBezTo>
                    <a:pt x="1455" y="12757"/>
                    <a:pt x="1482" y="12730"/>
                    <a:pt x="1482" y="12686"/>
                  </a:cubicBezTo>
                  <a:cubicBezTo>
                    <a:pt x="1473" y="12641"/>
                    <a:pt x="1446" y="12615"/>
                    <a:pt x="1401" y="12615"/>
                  </a:cubicBezTo>
                  <a:close/>
                  <a:moveTo>
                    <a:pt x="4069" y="1981"/>
                  </a:moveTo>
                  <a:cubicBezTo>
                    <a:pt x="4015" y="1972"/>
                    <a:pt x="3988" y="2007"/>
                    <a:pt x="3988" y="2052"/>
                  </a:cubicBezTo>
                  <a:cubicBezTo>
                    <a:pt x="3988" y="2106"/>
                    <a:pt x="4015" y="2132"/>
                    <a:pt x="4060" y="2132"/>
                  </a:cubicBezTo>
                  <a:cubicBezTo>
                    <a:pt x="4113" y="2132"/>
                    <a:pt x="4140" y="2106"/>
                    <a:pt x="4140" y="2052"/>
                  </a:cubicBezTo>
                  <a:cubicBezTo>
                    <a:pt x="4140" y="2007"/>
                    <a:pt x="4113" y="1981"/>
                    <a:pt x="4069" y="1981"/>
                  </a:cubicBezTo>
                  <a:close/>
                  <a:moveTo>
                    <a:pt x="3408" y="1990"/>
                  </a:moveTo>
                  <a:cubicBezTo>
                    <a:pt x="3364" y="1990"/>
                    <a:pt x="3337" y="2016"/>
                    <a:pt x="3337" y="2061"/>
                  </a:cubicBezTo>
                  <a:cubicBezTo>
                    <a:pt x="3346" y="2106"/>
                    <a:pt x="3373" y="2132"/>
                    <a:pt x="3417" y="2123"/>
                  </a:cubicBezTo>
                  <a:cubicBezTo>
                    <a:pt x="3453" y="2115"/>
                    <a:pt x="3480" y="2088"/>
                    <a:pt x="3480" y="2043"/>
                  </a:cubicBezTo>
                  <a:cubicBezTo>
                    <a:pt x="3471" y="2016"/>
                    <a:pt x="3453" y="1981"/>
                    <a:pt x="3408" y="1990"/>
                  </a:cubicBezTo>
                  <a:moveTo>
                    <a:pt x="1990" y="13346"/>
                  </a:moveTo>
                  <a:cubicBezTo>
                    <a:pt x="1990" y="13391"/>
                    <a:pt x="2017" y="13417"/>
                    <a:pt x="2061" y="13417"/>
                  </a:cubicBezTo>
                  <a:cubicBezTo>
                    <a:pt x="2115" y="13426"/>
                    <a:pt x="2142" y="13400"/>
                    <a:pt x="2142" y="13346"/>
                  </a:cubicBezTo>
                  <a:cubicBezTo>
                    <a:pt x="2142" y="13301"/>
                    <a:pt x="2115" y="13275"/>
                    <a:pt x="2070" y="13275"/>
                  </a:cubicBezTo>
                  <a:cubicBezTo>
                    <a:pt x="2026" y="13275"/>
                    <a:pt x="1990" y="13301"/>
                    <a:pt x="1990" y="13346"/>
                  </a:cubicBezTo>
                  <a:close/>
                  <a:moveTo>
                    <a:pt x="5460" y="1383"/>
                  </a:moveTo>
                  <a:cubicBezTo>
                    <a:pt x="5460" y="1329"/>
                    <a:pt x="5434" y="1294"/>
                    <a:pt x="5389" y="1294"/>
                  </a:cubicBezTo>
                  <a:cubicBezTo>
                    <a:pt x="5335" y="1294"/>
                    <a:pt x="5309" y="1321"/>
                    <a:pt x="5309" y="1365"/>
                  </a:cubicBezTo>
                  <a:cubicBezTo>
                    <a:pt x="5300" y="1419"/>
                    <a:pt x="5326" y="1445"/>
                    <a:pt x="5380" y="1445"/>
                  </a:cubicBezTo>
                  <a:cubicBezTo>
                    <a:pt x="5425" y="1445"/>
                    <a:pt x="5460" y="1428"/>
                    <a:pt x="5460" y="1383"/>
                  </a:cubicBezTo>
                  <a:close/>
                  <a:moveTo>
                    <a:pt x="4720" y="1303"/>
                  </a:moveTo>
                  <a:cubicBezTo>
                    <a:pt x="4684" y="1303"/>
                    <a:pt x="4657" y="1321"/>
                    <a:pt x="4657" y="1365"/>
                  </a:cubicBezTo>
                  <a:cubicBezTo>
                    <a:pt x="4648" y="1410"/>
                    <a:pt x="4675" y="1437"/>
                    <a:pt x="4720" y="1445"/>
                  </a:cubicBezTo>
                  <a:cubicBezTo>
                    <a:pt x="4764" y="1445"/>
                    <a:pt x="4791" y="1419"/>
                    <a:pt x="4800" y="1365"/>
                  </a:cubicBezTo>
                  <a:cubicBezTo>
                    <a:pt x="4791" y="1329"/>
                    <a:pt x="4773" y="1303"/>
                    <a:pt x="4720" y="1303"/>
                  </a:cubicBezTo>
                  <a:close/>
                  <a:moveTo>
                    <a:pt x="4069" y="1303"/>
                  </a:moveTo>
                  <a:cubicBezTo>
                    <a:pt x="4033" y="1303"/>
                    <a:pt x="4006" y="1329"/>
                    <a:pt x="3997" y="1365"/>
                  </a:cubicBezTo>
                  <a:cubicBezTo>
                    <a:pt x="3997" y="1410"/>
                    <a:pt x="4024" y="1437"/>
                    <a:pt x="4060" y="1437"/>
                  </a:cubicBezTo>
                  <a:cubicBezTo>
                    <a:pt x="4104" y="1437"/>
                    <a:pt x="4122" y="1410"/>
                    <a:pt x="4131" y="1374"/>
                  </a:cubicBezTo>
                  <a:cubicBezTo>
                    <a:pt x="4131" y="1338"/>
                    <a:pt x="4104" y="1312"/>
                    <a:pt x="4069" y="1303"/>
                  </a:cubicBezTo>
                  <a:close/>
                  <a:moveTo>
                    <a:pt x="723" y="6637"/>
                  </a:moveTo>
                  <a:cubicBezTo>
                    <a:pt x="679" y="6637"/>
                    <a:pt x="652" y="6664"/>
                    <a:pt x="652" y="6709"/>
                  </a:cubicBezTo>
                  <a:cubicBezTo>
                    <a:pt x="652" y="6762"/>
                    <a:pt x="679" y="6789"/>
                    <a:pt x="732" y="6789"/>
                  </a:cubicBezTo>
                  <a:cubicBezTo>
                    <a:pt x="777" y="6780"/>
                    <a:pt x="795" y="6753"/>
                    <a:pt x="804" y="6709"/>
                  </a:cubicBezTo>
                  <a:cubicBezTo>
                    <a:pt x="795" y="6664"/>
                    <a:pt x="777" y="6637"/>
                    <a:pt x="723" y="6637"/>
                  </a:cubicBezTo>
                  <a:close/>
                  <a:moveTo>
                    <a:pt x="63" y="8627"/>
                  </a:moveTo>
                  <a:cubicBezTo>
                    <a:pt x="27" y="8627"/>
                    <a:pt x="1" y="8654"/>
                    <a:pt x="1" y="8689"/>
                  </a:cubicBezTo>
                  <a:cubicBezTo>
                    <a:pt x="1" y="8734"/>
                    <a:pt x="27" y="8761"/>
                    <a:pt x="72" y="8752"/>
                  </a:cubicBezTo>
                  <a:cubicBezTo>
                    <a:pt x="108" y="8752"/>
                    <a:pt x="126" y="8725"/>
                    <a:pt x="134" y="8689"/>
                  </a:cubicBezTo>
                  <a:cubicBezTo>
                    <a:pt x="126" y="8645"/>
                    <a:pt x="108" y="8618"/>
                    <a:pt x="63" y="8627"/>
                  </a:cubicBezTo>
                  <a:close/>
                  <a:moveTo>
                    <a:pt x="795" y="6031"/>
                  </a:moveTo>
                  <a:cubicBezTo>
                    <a:pt x="795" y="5986"/>
                    <a:pt x="768" y="5959"/>
                    <a:pt x="732" y="5959"/>
                  </a:cubicBezTo>
                  <a:cubicBezTo>
                    <a:pt x="688" y="5959"/>
                    <a:pt x="661" y="5977"/>
                    <a:pt x="652" y="6031"/>
                  </a:cubicBezTo>
                  <a:cubicBezTo>
                    <a:pt x="652" y="6075"/>
                    <a:pt x="679" y="6102"/>
                    <a:pt x="723" y="6102"/>
                  </a:cubicBezTo>
                  <a:cubicBezTo>
                    <a:pt x="768" y="6102"/>
                    <a:pt x="795" y="6075"/>
                    <a:pt x="795" y="6031"/>
                  </a:cubicBezTo>
                  <a:close/>
                  <a:moveTo>
                    <a:pt x="72" y="7967"/>
                  </a:moveTo>
                  <a:cubicBezTo>
                    <a:pt x="27" y="7967"/>
                    <a:pt x="1" y="7985"/>
                    <a:pt x="1" y="8029"/>
                  </a:cubicBezTo>
                  <a:cubicBezTo>
                    <a:pt x="1" y="8065"/>
                    <a:pt x="27" y="8092"/>
                    <a:pt x="63" y="8092"/>
                  </a:cubicBezTo>
                  <a:cubicBezTo>
                    <a:pt x="108" y="8100"/>
                    <a:pt x="126" y="8074"/>
                    <a:pt x="134" y="8029"/>
                  </a:cubicBezTo>
                  <a:cubicBezTo>
                    <a:pt x="126" y="7993"/>
                    <a:pt x="108" y="7967"/>
                    <a:pt x="72" y="7967"/>
                  </a:cubicBezTo>
                  <a:close/>
                  <a:moveTo>
                    <a:pt x="6647" y="16022"/>
                  </a:moveTo>
                  <a:cubicBezTo>
                    <a:pt x="6647" y="16076"/>
                    <a:pt x="6674" y="16103"/>
                    <a:pt x="6727" y="16103"/>
                  </a:cubicBezTo>
                  <a:cubicBezTo>
                    <a:pt x="6772" y="16103"/>
                    <a:pt x="6798" y="16076"/>
                    <a:pt x="6798" y="16031"/>
                  </a:cubicBezTo>
                  <a:cubicBezTo>
                    <a:pt x="6798" y="15978"/>
                    <a:pt x="6772" y="15951"/>
                    <a:pt x="6727" y="15951"/>
                  </a:cubicBezTo>
                  <a:cubicBezTo>
                    <a:pt x="6674" y="15960"/>
                    <a:pt x="6647" y="15978"/>
                    <a:pt x="6647" y="16022"/>
                  </a:cubicBezTo>
                  <a:close/>
                  <a:moveTo>
                    <a:pt x="795" y="10688"/>
                  </a:moveTo>
                  <a:cubicBezTo>
                    <a:pt x="795" y="10643"/>
                    <a:pt x="777" y="10616"/>
                    <a:pt x="732" y="10616"/>
                  </a:cubicBezTo>
                  <a:cubicBezTo>
                    <a:pt x="679" y="10616"/>
                    <a:pt x="652" y="10643"/>
                    <a:pt x="652" y="10696"/>
                  </a:cubicBezTo>
                  <a:cubicBezTo>
                    <a:pt x="652" y="10741"/>
                    <a:pt x="688" y="10759"/>
                    <a:pt x="732" y="10759"/>
                  </a:cubicBezTo>
                  <a:cubicBezTo>
                    <a:pt x="777" y="10759"/>
                    <a:pt x="795" y="10732"/>
                    <a:pt x="795" y="10688"/>
                  </a:cubicBezTo>
                  <a:close/>
                  <a:moveTo>
                    <a:pt x="6138" y="16031"/>
                  </a:moveTo>
                  <a:cubicBezTo>
                    <a:pt x="6138" y="15987"/>
                    <a:pt x="6120" y="15960"/>
                    <a:pt x="6076" y="15960"/>
                  </a:cubicBezTo>
                  <a:cubicBezTo>
                    <a:pt x="6022" y="15951"/>
                    <a:pt x="5996" y="15978"/>
                    <a:pt x="5996" y="16031"/>
                  </a:cubicBezTo>
                  <a:cubicBezTo>
                    <a:pt x="5996" y="16076"/>
                    <a:pt x="6022" y="16103"/>
                    <a:pt x="6067" y="16103"/>
                  </a:cubicBezTo>
                  <a:cubicBezTo>
                    <a:pt x="6112" y="16103"/>
                    <a:pt x="6138" y="16076"/>
                    <a:pt x="6138" y="16031"/>
                  </a:cubicBezTo>
                  <a:close/>
                  <a:moveTo>
                    <a:pt x="1990" y="4024"/>
                  </a:moveTo>
                  <a:cubicBezTo>
                    <a:pt x="1981" y="4068"/>
                    <a:pt x="2008" y="4104"/>
                    <a:pt x="2061" y="4104"/>
                  </a:cubicBezTo>
                  <a:cubicBezTo>
                    <a:pt x="2115" y="4113"/>
                    <a:pt x="2142" y="4077"/>
                    <a:pt x="2142" y="4033"/>
                  </a:cubicBezTo>
                  <a:cubicBezTo>
                    <a:pt x="2142" y="3979"/>
                    <a:pt x="2115" y="3961"/>
                    <a:pt x="2061" y="3952"/>
                  </a:cubicBezTo>
                  <a:cubicBezTo>
                    <a:pt x="2026" y="3952"/>
                    <a:pt x="1990" y="3970"/>
                    <a:pt x="1990" y="4024"/>
                  </a:cubicBezTo>
                  <a:moveTo>
                    <a:pt x="5318" y="16022"/>
                  </a:moveTo>
                  <a:cubicBezTo>
                    <a:pt x="5309" y="16067"/>
                    <a:pt x="5335" y="16094"/>
                    <a:pt x="5380" y="16094"/>
                  </a:cubicBezTo>
                  <a:cubicBezTo>
                    <a:pt x="5425" y="16103"/>
                    <a:pt x="5451" y="16076"/>
                    <a:pt x="5451" y="16040"/>
                  </a:cubicBezTo>
                  <a:cubicBezTo>
                    <a:pt x="5460" y="15996"/>
                    <a:pt x="5434" y="15969"/>
                    <a:pt x="5389" y="15960"/>
                  </a:cubicBezTo>
                  <a:cubicBezTo>
                    <a:pt x="5344" y="15960"/>
                    <a:pt x="5318" y="15987"/>
                    <a:pt x="5318" y="16022"/>
                  </a:cubicBezTo>
                  <a:close/>
                  <a:moveTo>
                    <a:pt x="1473" y="4033"/>
                  </a:moveTo>
                  <a:cubicBezTo>
                    <a:pt x="1473" y="3997"/>
                    <a:pt x="1446" y="3970"/>
                    <a:pt x="1410" y="3961"/>
                  </a:cubicBezTo>
                  <a:cubicBezTo>
                    <a:pt x="1374" y="3961"/>
                    <a:pt x="1348" y="3988"/>
                    <a:pt x="1339" y="4024"/>
                  </a:cubicBezTo>
                  <a:cubicBezTo>
                    <a:pt x="1339" y="4068"/>
                    <a:pt x="1366" y="4086"/>
                    <a:pt x="1410" y="4095"/>
                  </a:cubicBezTo>
                  <a:cubicBezTo>
                    <a:pt x="1446" y="4095"/>
                    <a:pt x="1473" y="4077"/>
                    <a:pt x="1473" y="4033"/>
                  </a:cubicBezTo>
                  <a:close/>
                  <a:moveTo>
                    <a:pt x="6790" y="16682"/>
                  </a:moveTo>
                  <a:cubicBezTo>
                    <a:pt x="6790" y="16647"/>
                    <a:pt x="6763" y="16620"/>
                    <a:pt x="6718" y="16620"/>
                  </a:cubicBezTo>
                  <a:cubicBezTo>
                    <a:pt x="6682" y="16629"/>
                    <a:pt x="6656" y="16656"/>
                    <a:pt x="6656" y="16691"/>
                  </a:cubicBezTo>
                  <a:cubicBezTo>
                    <a:pt x="6665" y="16727"/>
                    <a:pt x="6691" y="16754"/>
                    <a:pt x="6736" y="16754"/>
                  </a:cubicBezTo>
                  <a:cubicBezTo>
                    <a:pt x="6763" y="16745"/>
                    <a:pt x="6790" y="16727"/>
                    <a:pt x="6790" y="16682"/>
                  </a:cubicBezTo>
                  <a:close/>
                  <a:moveTo>
                    <a:pt x="1330" y="4711"/>
                  </a:moveTo>
                  <a:cubicBezTo>
                    <a:pt x="1330" y="4755"/>
                    <a:pt x="1357" y="4782"/>
                    <a:pt x="1401" y="4782"/>
                  </a:cubicBezTo>
                  <a:cubicBezTo>
                    <a:pt x="1455" y="4791"/>
                    <a:pt x="1482" y="4764"/>
                    <a:pt x="1482" y="4711"/>
                  </a:cubicBezTo>
                  <a:cubicBezTo>
                    <a:pt x="1482" y="4666"/>
                    <a:pt x="1455" y="4639"/>
                    <a:pt x="1410" y="4639"/>
                  </a:cubicBezTo>
                  <a:cubicBezTo>
                    <a:pt x="1366" y="4639"/>
                    <a:pt x="1339" y="4666"/>
                    <a:pt x="1330" y="4711"/>
                  </a:cubicBezTo>
                  <a:close/>
                  <a:moveTo>
                    <a:pt x="804" y="10036"/>
                  </a:moveTo>
                  <a:cubicBezTo>
                    <a:pt x="804" y="9992"/>
                    <a:pt x="786" y="9956"/>
                    <a:pt x="732" y="9956"/>
                  </a:cubicBezTo>
                  <a:cubicBezTo>
                    <a:pt x="679" y="9947"/>
                    <a:pt x="652" y="9983"/>
                    <a:pt x="652" y="10027"/>
                  </a:cubicBezTo>
                  <a:cubicBezTo>
                    <a:pt x="652" y="10081"/>
                    <a:pt x="679" y="10099"/>
                    <a:pt x="723" y="10108"/>
                  </a:cubicBezTo>
                  <a:cubicBezTo>
                    <a:pt x="768" y="10108"/>
                    <a:pt x="795" y="10090"/>
                    <a:pt x="804" y="10036"/>
                  </a:cubicBezTo>
                  <a:close/>
                  <a:moveTo>
                    <a:pt x="6727" y="643"/>
                  </a:moveTo>
                  <a:cubicBezTo>
                    <a:pt x="6682" y="643"/>
                    <a:pt x="6656" y="660"/>
                    <a:pt x="6656" y="705"/>
                  </a:cubicBezTo>
                  <a:cubicBezTo>
                    <a:pt x="6647" y="750"/>
                    <a:pt x="6674" y="776"/>
                    <a:pt x="6718" y="785"/>
                  </a:cubicBezTo>
                  <a:cubicBezTo>
                    <a:pt x="6763" y="785"/>
                    <a:pt x="6790" y="759"/>
                    <a:pt x="6798" y="714"/>
                  </a:cubicBezTo>
                  <a:cubicBezTo>
                    <a:pt x="6790" y="669"/>
                    <a:pt x="6772" y="643"/>
                    <a:pt x="6727" y="643"/>
                  </a:cubicBezTo>
                  <a:close/>
                  <a:moveTo>
                    <a:pt x="2070" y="3301"/>
                  </a:moveTo>
                  <a:cubicBezTo>
                    <a:pt x="2026" y="3301"/>
                    <a:pt x="1999" y="3328"/>
                    <a:pt x="1999" y="3372"/>
                  </a:cubicBezTo>
                  <a:cubicBezTo>
                    <a:pt x="1999" y="3408"/>
                    <a:pt x="2017" y="3435"/>
                    <a:pt x="2061" y="3444"/>
                  </a:cubicBezTo>
                  <a:cubicBezTo>
                    <a:pt x="2106" y="3444"/>
                    <a:pt x="2133" y="3417"/>
                    <a:pt x="2133" y="3363"/>
                  </a:cubicBezTo>
                  <a:cubicBezTo>
                    <a:pt x="2133" y="3337"/>
                    <a:pt x="2115" y="3310"/>
                    <a:pt x="2070" y="3301"/>
                  </a:cubicBezTo>
                  <a:close/>
                  <a:moveTo>
                    <a:pt x="723" y="11303"/>
                  </a:moveTo>
                  <a:cubicBezTo>
                    <a:pt x="679" y="11303"/>
                    <a:pt x="652" y="11330"/>
                    <a:pt x="661" y="11374"/>
                  </a:cubicBezTo>
                  <a:cubicBezTo>
                    <a:pt x="661" y="11419"/>
                    <a:pt x="688" y="11446"/>
                    <a:pt x="732" y="11437"/>
                  </a:cubicBezTo>
                  <a:cubicBezTo>
                    <a:pt x="777" y="11437"/>
                    <a:pt x="795" y="11410"/>
                    <a:pt x="795" y="11366"/>
                  </a:cubicBezTo>
                  <a:cubicBezTo>
                    <a:pt x="786" y="11330"/>
                    <a:pt x="768" y="11303"/>
                    <a:pt x="723" y="11303"/>
                  </a:cubicBezTo>
                  <a:close/>
                  <a:moveTo>
                    <a:pt x="6076" y="643"/>
                  </a:moveTo>
                  <a:cubicBezTo>
                    <a:pt x="6031" y="643"/>
                    <a:pt x="5996" y="669"/>
                    <a:pt x="5996" y="714"/>
                  </a:cubicBezTo>
                  <a:cubicBezTo>
                    <a:pt x="5996" y="750"/>
                    <a:pt x="6022" y="776"/>
                    <a:pt x="6058" y="785"/>
                  </a:cubicBezTo>
                  <a:cubicBezTo>
                    <a:pt x="6103" y="785"/>
                    <a:pt x="6129" y="759"/>
                    <a:pt x="6138" y="714"/>
                  </a:cubicBezTo>
                  <a:cubicBezTo>
                    <a:pt x="6129" y="678"/>
                    <a:pt x="6112" y="651"/>
                    <a:pt x="6076" y="643"/>
                  </a:cubicBezTo>
                  <a:close/>
                  <a:moveTo>
                    <a:pt x="5389" y="651"/>
                  </a:moveTo>
                  <a:cubicBezTo>
                    <a:pt x="5344" y="643"/>
                    <a:pt x="5318" y="669"/>
                    <a:pt x="5318" y="714"/>
                  </a:cubicBezTo>
                  <a:cubicBezTo>
                    <a:pt x="5318" y="750"/>
                    <a:pt x="5344" y="776"/>
                    <a:pt x="5380" y="776"/>
                  </a:cubicBezTo>
                  <a:cubicBezTo>
                    <a:pt x="5425" y="785"/>
                    <a:pt x="5442" y="759"/>
                    <a:pt x="5451" y="714"/>
                  </a:cubicBezTo>
                  <a:cubicBezTo>
                    <a:pt x="5442" y="678"/>
                    <a:pt x="5425" y="651"/>
                    <a:pt x="5389" y="651"/>
                  </a:cubicBezTo>
                  <a:close/>
                  <a:moveTo>
                    <a:pt x="4140" y="15344"/>
                  </a:moveTo>
                  <a:cubicBezTo>
                    <a:pt x="4140" y="15300"/>
                    <a:pt x="4113" y="15282"/>
                    <a:pt x="4069" y="15273"/>
                  </a:cubicBezTo>
                  <a:cubicBezTo>
                    <a:pt x="4024" y="15273"/>
                    <a:pt x="3997" y="15300"/>
                    <a:pt x="3997" y="15344"/>
                  </a:cubicBezTo>
                  <a:cubicBezTo>
                    <a:pt x="3997" y="15389"/>
                    <a:pt x="4024" y="15416"/>
                    <a:pt x="4069" y="15416"/>
                  </a:cubicBezTo>
                  <a:cubicBezTo>
                    <a:pt x="4113" y="15416"/>
                    <a:pt x="4140" y="15389"/>
                    <a:pt x="4140" y="15344"/>
                  </a:cubicBezTo>
                  <a:close/>
                  <a:moveTo>
                    <a:pt x="4729" y="15273"/>
                  </a:moveTo>
                  <a:cubicBezTo>
                    <a:pt x="4675" y="15273"/>
                    <a:pt x="4648" y="15300"/>
                    <a:pt x="4648" y="15353"/>
                  </a:cubicBezTo>
                  <a:cubicBezTo>
                    <a:pt x="4648" y="15398"/>
                    <a:pt x="4675" y="15425"/>
                    <a:pt x="4720" y="15425"/>
                  </a:cubicBezTo>
                  <a:cubicBezTo>
                    <a:pt x="4773" y="15425"/>
                    <a:pt x="4800" y="15398"/>
                    <a:pt x="4800" y="15344"/>
                  </a:cubicBezTo>
                  <a:cubicBezTo>
                    <a:pt x="4800" y="15300"/>
                    <a:pt x="4773" y="15273"/>
                    <a:pt x="4729" y="15273"/>
                  </a:cubicBezTo>
                  <a:close/>
                  <a:moveTo>
                    <a:pt x="732" y="5299"/>
                  </a:moveTo>
                  <a:cubicBezTo>
                    <a:pt x="688" y="5299"/>
                    <a:pt x="661" y="5326"/>
                    <a:pt x="661" y="5371"/>
                  </a:cubicBezTo>
                  <a:cubicBezTo>
                    <a:pt x="652" y="5406"/>
                    <a:pt x="679" y="5433"/>
                    <a:pt x="714" y="5442"/>
                  </a:cubicBezTo>
                  <a:cubicBezTo>
                    <a:pt x="759" y="5442"/>
                    <a:pt x="786" y="5415"/>
                    <a:pt x="795" y="5371"/>
                  </a:cubicBezTo>
                  <a:cubicBezTo>
                    <a:pt x="795" y="5335"/>
                    <a:pt x="768" y="5308"/>
                    <a:pt x="732" y="5299"/>
                  </a:cubicBezTo>
                  <a:close/>
                  <a:moveTo>
                    <a:pt x="63" y="7440"/>
                  </a:moveTo>
                  <a:cubicBezTo>
                    <a:pt x="108" y="7440"/>
                    <a:pt x="126" y="7414"/>
                    <a:pt x="134" y="7378"/>
                  </a:cubicBezTo>
                  <a:cubicBezTo>
                    <a:pt x="134" y="7333"/>
                    <a:pt x="108" y="7307"/>
                    <a:pt x="72" y="7307"/>
                  </a:cubicBezTo>
                  <a:cubicBezTo>
                    <a:pt x="27" y="7307"/>
                    <a:pt x="10" y="7333"/>
                    <a:pt x="1" y="7378"/>
                  </a:cubicBezTo>
                  <a:cubicBezTo>
                    <a:pt x="10" y="7405"/>
                    <a:pt x="27" y="7431"/>
                    <a:pt x="63" y="7440"/>
                  </a:cubicBezTo>
                  <a:close/>
                  <a:moveTo>
                    <a:pt x="4657" y="16022"/>
                  </a:moveTo>
                  <a:cubicBezTo>
                    <a:pt x="4657" y="16067"/>
                    <a:pt x="4684" y="16094"/>
                    <a:pt x="4720" y="16094"/>
                  </a:cubicBezTo>
                  <a:cubicBezTo>
                    <a:pt x="4764" y="16094"/>
                    <a:pt x="4791" y="16067"/>
                    <a:pt x="4791" y="16031"/>
                  </a:cubicBezTo>
                  <a:cubicBezTo>
                    <a:pt x="4791" y="15996"/>
                    <a:pt x="4764" y="15969"/>
                    <a:pt x="4729" y="15960"/>
                  </a:cubicBezTo>
                  <a:cubicBezTo>
                    <a:pt x="4684" y="15969"/>
                    <a:pt x="4657" y="15987"/>
                    <a:pt x="4657" y="16022"/>
                  </a:cubicBezTo>
                  <a:close/>
                  <a:moveTo>
                    <a:pt x="804" y="7378"/>
                  </a:moveTo>
                  <a:cubicBezTo>
                    <a:pt x="804" y="7324"/>
                    <a:pt x="777" y="7298"/>
                    <a:pt x="723" y="7298"/>
                  </a:cubicBezTo>
                  <a:cubicBezTo>
                    <a:pt x="679" y="7298"/>
                    <a:pt x="652" y="7315"/>
                    <a:pt x="652" y="7360"/>
                  </a:cubicBezTo>
                  <a:cubicBezTo>
                    <a:pt x="643" y="7414"/>
                    <a:pt x="670" y="7440"/>
                    <a:pt x="723" y="7449"/>
                  </a:cubicBezTo>
                  <a:cubicBezTo>
                    <a:pt x="768" y="7449"/>
                    <a:pt x="795" y="7422"/>
                    <a:pt x="804" y="7378"/>
                  </a:cubicBezTo>
                  <a:close/>
                  <a:moveTo>
                    <a:pt x="1410" y="5942"/>
                  </a:moveTo>
                  <a:cubicBezTo>
                    <a:pt x="1357" y="5933"/>
                    <a:pt x="1321" y="5968"/>
                    <a:pt x="1321" y="6022"/>
                  </a:cubicBezTo>
                  <a:cubicBezTo>
                    <a:pt x="1312" y="6084"/>
                    <a:pt x="1348" y="6120"/>
                    <a:pt x="1410" y="6120"/>
                  </a:cubicBezTo>
                  <a:cubicBezTo>
                    <a:pt x="1464" y="6120"/>
                    <a:pt x="1490" y="6084"/>
                    <a:pt x="1499" y="6031"/>
                  </a:cubicBezTo>
                  <a:cubicBezTo>
                    <a:pt x="1490" y="5986"/>
                    <a:pt x="1464" y="5942"/>
                    <a:pt x="1410" y="5942"/>
                  </a:cubicBezTo>
                  <a:close/>
                  <a:moveTo>
                    <a:pt x="6058" y="1285"/>
                  </a:moveTo>
                  <a:cubicBezTo>
                    <a:pt x="6013" y="1294"/>
                    <a:pt x="5978" y="1329"/>
                    <a:pt x="5978" y="1374"/>
                  </a:cubicBezTo>
                  <a:cubicBezTo>
                    <a:pt x="5987" y="1428"/>
                    <a:pt x="6022" y="1463"/>
                    <a:pt x="6076" y="1454"/>
                  </a:cubicBezTo>
                  <a:cubicBezTo>
                    <a:pt x="6120" y="1454"/>
                    <a:pt x="6147" y="1419"/>
                    <a:pt x="6156" y="1365"/>
                  </a:cubicBezTo>
                  <a:cubicBezTo>
                    <a:pt x="6138" y="1321"/>
                    <a:pt x="6112" y="1285"/>
                    <a:pt x="6058" y="1285"/>
                  </a:cubicBezTo>
                  <a:close/>
                  <a:moveTo>
                    <a:pt x="6816" y="1365"/>
                  </a:moveTo>
                  <a:cubicBezTo>
                    <a:pt x="6807" y="1321"/>
                    <a:pt x="6781" y="1285"/>
                    <a:pt x="6727" y="1285"/>
                  </a:cubicBezTo>
                  <a:cubicBezTo>
                    <a:pt x="6674" y="1285"/>
                    <a:pt x="6638" y="1312"/>
                    <a:pt x="6638" y="1365"/>
                  </a:cubicBezTo>
                  <a:cubicBezTo>
                    <a:pt x="6638" y="1428"/>
                    <a:pt x="6674" y="1454"/>
                    <a:pt x="6727" y="1463"/>
                  </a:cubicBezTo>
                  <a:cubicBezTo>
                    <a:pt x="6781" y="1454"/>
                    <a:pt x="6816" y="1428"/>
                    <a:pt x="6816" y="1365"/>
                  </a:cubicBezTo>
                  <a:close/>
                  <a:moveTo>
                    <a:pt x="2632" y="4024"/>
                  </a:moveTo>
                  <a:cubicBezTo>
                    <a:pt x="2632" y="4086"/>
                    <a:pt x="2668" y="4122"/>
                    <a:pt x="2730" y="4122"/>
                  </a:cubicBezTo>
                  <a:cubicBezTo>
                    <a:pt x="2784" y="4122"/>
                    <a:pt x="2820" y="4086"/>
                    <a:pt x="2820" y="4033"/>
                  </a:cubicBezTo>
                  <a:cubicBezTo>
                    <a:pt x="2820" y="3970"/>
                    <a:pt x="2784" y="3943"/>
                    <a:pt x="2713" y="3934"/>
                  </a:cubicBezTo>
                  <a:cubicBezTo>
                    <a:pt x="2668" y="3943"/>
                    <a:pt x="2632" y="3970"/>
                    <a:pt x="2632" y="4024"/>
                  </a:cubicBezTo>
                  <a:close/>
                  <a:moveTo>
                    <a:pt x="2070" y="11276"/>
                  </a:moveTo>
                  <a:cubicBezTo>
                    <a:pt x="2008" y="11276"/>
                    <a:pt x="1972" y="11303"/>
                    <a:pt x="1972" y="11366"/>
                  </a:cubicBezTo>
                  <a:cubicBezTo>
                    <a:pt x="1963" y="11428"/>
                    <a:pt x="1999" y="11464"/>
                    <a:pt x="2070" y="11464"/>
                  </a:cubicBezTo>
                  <a:cubicBezTo>
                    <a:pt x="2124" y="11464"/>
                    <a:pt x="2160" y="11428"/>
                    <a:pt x="2160" y="11374"/>
                  </a:cubicBezTo>
                  <a:cubicBezTo>
                    <a:pt x="2160" y="11312"/>
                    <a:pt x="2133" y="11276"/>
                    <a:pt x="2070" y="11276"/>
                  </a:cubicBezTo>
                  <a:close/>
                  <a:moveTo>
                    <a:pt x="2811" y="3381"/>
                  </a:moveTo>
                  <a:cubicBezTo>
                    <a:pt x="2811" y="3328"/>
                    <a:pt x="2784" y="3292"/>
                    <a:pt x="2730" y="3283"/>
                  </a:cubicBezTo>
                  <a:cubicBezTo>
                    <a:pt x="2677" y="3283"/>
                    <a:pt x="2641" y="3319"/>
                    <a:pt x="2641" y="3363"/>
                  </a:cubicBezTo>
                  <a:cubicBezTo>
                    <a:pt x="2632" y="3417"/>
                    <a:pt x="2668" y="3444"/>
                    <a:pt x="2722" y="3462"/>
                  </a:cubicBezTo>
                  <a:cubicBezTo>
                    <a:pt x="2775" y="3453"/>
                    <a:pt x="2802" y="3426"/>
                    <a:pt x="2811" y="3381"/>
                  </a:cubicBezTo>
                  <a:close/>
                  <a:moveTo>
                    <a:pt x="1499" y="11366"/>
                  </a:moveTo>
                  <a:cubicBezTo>
                    <a:pt x="1490" y="11321"/>
                    <a:pt x="1464" y="11285"/>
                    <a:pt x="1410" y="11285"/>
                  </a:cubicBezTo>
                  <a:cubicBezTo>
                    <a:pt x="1357" y="11276"/>
                    <a:pt x="1321" y="11312"/>
                    <a:pt x="1321" y="11366"/>
                  </a:cubicBezTo>
                  <a:cubicBezTo>
                    <a:pt x="1321" y="11419"/>
                    <a:pt x="1357" y="11455"/>
                    <a:pt x="1410" y="11464"/>
                  </a:cubicBezTo>
                  <a:cubicBezTo>
                    <a:pt x="1464" y="11455"/>
                    <a:pt x="1499" y="11419"/>
                    <a:pt x="1499" y="11366"/>
                  </a:cubicBezTo>
                  <a:close/>
                  <a:moveTo>
                    <a:pt x="3319" y="3363"/>
                  </a:moveTo>
                  <a:cubicBezTo>
                    <a:pt x="3310" y="3426"/>
                    <a:pt x="3346" y="3462"/>
                    <a:pt x="3408" y="3462"/>
                  </a:cubicBezTo>
                  <a:cubicBezTo>
                    <a:pt x="3462" y="3462"/>
                    <a:pt x="3498" y="3426"/>
                    <a:pt x="3498" y="3372"/>
                  </a:cubicBezTo>
                  <a:cubicBezTo>
                    <a:pt x="3498" y="3319"/>
                    <a:pt x="3462" y="3283"/>
                    <a:pt x="3400" y="3274"/>
                  </a:cubicBezTo>
                  <a:cubicBezTo>
                    <a:pt x="3355" y="3283"/>
                    <a:pt x="3319" y="3310"/>
                    <a:pt x="3319" y="3363"/>
                  </a:cubicBezTo>
                  <a:close/>
                  <a:moveTo>
                    <a:pt x="3382" y="13944"/>
                  </a:moveTo>
                  <a:cubicBezTo>
                    <a:pt x="3328" y="13944"/>
                    <a:pt x="3301" y="13979"/>
                    <a:pt x="3292" y="14024"/>
                  </a:cubicBezTo>
                  <a:cubicBezTo>
                    <a:pt x="3292" y="14078"/>
                    <a:pt x="3328" y="14113"/>
                    <a:pt x="3382" y="14113"/>
                  </a:cubicBezTo>
                  <a:cubicBezTo>
                    <a:pt x="3435" y="14122"/>
                    <a:pt x="3462" y="14078"/>
                    <a:pt x="3471" y="14024"/>
                  </a:cubicBezTo>
                  <a:cubicBezTo>
                    <a:pt x="3462" y="13979"/>
                    <a:pt x="3435" y="13935"/>
                    <a:pt x="3382" y="13944"/>
                  </a:cubicBezTo>
                  <a:moveTo>
                    <a:pt x="4060" y="13935"/>
                  </a:moveTo>
                  <a:cubicBezTo>
                    <a:pt x="4006" y="13935"/>
                    <a:pt x="3970" y="13979"/>
                    <a:pt x="3970" y="14033"/>
                  </a:cubicBezTo>
                  <a:cubicBezTo>
                    <a:pt x="3979" y="14095"/>
                    <a:pt x="4015" y="14122"/>
                    <a:pt x="4069" y="14122"/>
                  </a:cubicBezTo>
                  <a:cubicBezTo>
                    <a:pt x="4131" y="14122"/>
                    <a:pt x="4158" y="14086"/>
                    <a:pt x="4158" y="14024"/>
                  </a:cubicBezTo>
                  <a:cubicBezTo>
                    <a:pt x="4149" y="13971"/>
                    <a:pt x="4122" y="13935"/>
                    <a:pt x="4060" y="13935"/>
                  </a:cubicBezTo>
                  <a:close/>
                  <a:moveTo>
                    <a:pt x="3489" y="2712"/>
                  </a:moveTo>
                  <a:cubicBezTo>
                    <a:pt x="3489" y="2659"/>
                    <a:pt x="3453" y="2623"/>
                    <a:pt x="3400" y="2632"/>
                  </a:cubicBezTo>
                  <a:cubicBezTo>
                    <a:pt x="3346" y="2632"/>
                    <a:pt x="3319" y="2668"/>
                    <a:pt x="3328" y="2721"/>
                  </a:cubicBezTo>
                  <a:cubicBezTo>
                    <a:pt x="3328" y="2775"/>
                    <a:pt x="3364" y="2792"/>
                    <a:pt x="3408" y="2801"/>
                  </a:cubicBezTo>
                  <a:cubicBezTo>
                    <a:pt x="3462" y="2792"/>
                    <a:pt x="3489" y="2766"/>
                    <a:pt x="3489" y="2712"/>
                  </a:cubicBezTo>
                  <a:close/>
                  <a:moveTo>
                    <a:pt x="2160" y="12026"/>
                  </a:moveTo>
                  <a:cubicBezTo>
                    <a:pt x="2160" y="11972"/>
                    <a:pt x="2124" y="11937"/>
                    <a:pt x="2061" y="11937"/>
                  </a:cubicBezTo>
                  <a:cubicBezTo>
                    <a:pt x="2008" y="11937"/>
                    <a:pt x="1972" y="11972"/>
                    <a:pt x="1972" y="12026"/>
                  </a:cubicBezTo>
                  <a:cubicBezTo>
                    <a:pt x="1972" y="12088"/>
                    <a:pt x="2017" y="12124"/>
                    <a:pt x="2070" y="12124"/>
                  </a:cubicBezTo>
                  <a:cubicBezTo>
                    <a:pt x="2124" y="12115"/>
                    <a:pt x="2160" y="12088"/>
                    <a:pt x="2160" y="12026"/>
                  </a:cubicBezTo>
                  <a:close/>
                  <a:moveTo>
                    <a:pt x="2722" y="13257"/>
                  </a:moveTo>
                  <a:cubicBezTo>
                    <a:pt x="2677" y="13257"/>
                    <a:pt x="2641" y="13293"/>
                    <a:pt x="2641" y="13337"/>
                  </a:cubicBezTo>
                  <a:cubicBezTo>
                    <a:pt x="2632" y="13391"/>
                    <a:pt x="2668" y="13426"/>
                    <a:pt x="2722" y="13435"/>
                  </a:cubicBezTo>
                  <a:cubicBezTo>
                    <a:pt x="2775" y="13435"/>
                    <a:pt x="2802" y="13400"/>
                    <a:pt x="2820" y="13346"/>
                  </a:cubicBezTo>
                  <a:cubicBezTo>
                    <a:pt x="2802" y="13301"/>
                    <a:pt x="2784" y="13257"/>
                    <a:pt x="2722" y="13257"/>
                  </a:cubicBezTo>
                  <a:moveTo>
                    <a:pt x="1972" y="5371"/>
                  </a:moveTo>
                  <a:cubicBezTo>
                    <a:pt x="1972" y="5424"/>
                    <a:pt x="1999" y="5460"/>
                    <a:pt x="2061" y="5469"/>
                  </a:cubicBezTo>
                  <a:cubicBezTo>
                    <a:pt x="2124" y="5469"/>
                    <a:pt x="2160" y="5433"/>
                    <a:pt x="2160" y="5380"/>
                  </a:cubicBezTo>
                  <a:cubicBezTo>
                    <a:pt x="2160" y="5317"/>
                    <a:pt x="2133" y="5281"/>
                    <a:pt x="2070" y="5273"/>
                  </a:cubicBezTo>
                  <a:cubicBezTo>
                    <a:pt x="2017" y="5281"/>
                    <a:pt x="1972" y="5308"/>
                    <a:pt x="1972" y="5371"/>
                  </a:cubicBezTo>
                  <a:close/>
                  <a:moveTo>
                    <a:pt x="1401" y="5290"/>
                  </a:moveTo>
                  <a:cubicBezTo>
                    <a:pt x="1348" y="5290"/>
                    <a:pt x="1321" y="5326"/>
                    <a:pt x="1321" y="5380"/>
                  </a:cubicBezTo>
                  <a:cubicBezTo>
                    <a:pt x="1330" y="5424"/>
                    <a:pt x="1366" y="5460"/>
                    <a:pt x="1419" y="5451"/>
                  </a:cubicBezTo>
                  <a:cubicBezTo>
                    <a:pt x="1464" y="5451"/>
                    <a:pt x="1490" y="5415"/>
                    <a:pt x="1490" y="5371"/>
                  </a:cubicBezTo>
                  <a:cubicBezTo>
                    <a:pt x="1482" y="5317"/>
                    <a:pt x="1455" y="5281"/>
                    <a:pt x="1401" y="5290"/>
                  </a:cubicBezTo>
                  <a:close/>
                  <a:moveTo>
                    <a:pt x="2070" y="4621"/>
                  </a:moveTo>
                  <a:cubicBezTo>
                    <a:pt x="2017" y="4621"/>
                    <a:pt x="1981" y="4657"/>
                    <a:pt x="1972" y="4711"/>
                  </a:cubicBezTo>
                  <a:cubicBezTo>
                    <a:pt x="1972" y="4764"/>
                    <a:pt x="2008" y="4800"/>
                    <a:pt x="2070" y="4800"/>
                  </a:cubicBezTo>
                  <a:cubicBezTo>
                    <a:pt x="2124" y="4800"/>
                    <a:pt x="2151" y="4764"/>
                    <a:pt x="2160" y="4711"/>
                  </a:cubicBezTo>
                  <a:cubicBezTo>
                    <a:pt x="2151" y="4657"/>
                    <a:pt x="2124" y="4621"/>
                    <a:pt x="2070" y="4621"/>
                  </a:cubicBezTo>
                  <a:close/>
                  <a:moveTo>
                    <a:pt x="2632" y="4711"/>
                  </a:moveTo>
                  <a:cubicBezTo>
                    <a:pt x="2632" y="4773"/>
                    <a:pt x="2659" y="4809"/>
                    <a:pt x="2722" y="4809"/>
                  </a:cubicBezTo>
                  <a:cubicBezTo>
                    <a:pt x="2784" y="4809"/>
                    <a:pt x="2820" y="4773"/>
                    <a:pt x="2820" y="4711"/>
                  </a:cubicBezTo>
                  <a:cubicBezTo>
                    <a:pt x="2820" y="4648"/>
                    <a:pt x="2784" y="4621"/>
                    <a:pt x="2722" y="4612"/>
                  </a:cubicBezTo>
                  <a:cubicBezTo>
                    <a:pt x="2668" y="4621"/>
                    <a:pt x="2632" y="4648"/>
                    <a:pt x="2632" y="4711"/>
                  </a:cubicBezTo>
                  <a:close/>
                  <a:moveTo>
                    <a:pt x="4640" y="2052"/>
                  </a:moveTo>
                  <a:cubicBezTo>
                    <a:pt x="4640" y="2106"/>
                    <a:pt x="4666" y="2141"/>
                    <a:pt x="4720" y="2141"/>
                  </a:cubicBezTo>
                  <a:cubicBezTo>
                    <a:pt x="4773" y="2150"/>
                    <a:pt x="4809" y="2115"/>
                    <a:pt x="4809" y="2061"/>
                  </a:cubicBezTo>
                  <a:cubicBezTo>
                    <a:pt x="4818" y="2007"/>
                    <a:pt x="4782" y="1972"/>
                    <a:pt x="4729" y="1963"/>
                  </a:cubicBezTo>
                  <a:cubicBezTo>
                    <a:pt x="4675" y="1972"/>
                    <a:pt x="4640" y="1999"/>
                    <a:pt x="4640" y="2052"/>
                  </a:cubicBezTo>
                  <a:close/>
                  <a:moveTo>
                    <a:pt x="5478" y="2061"/>
                  </a:moveTo>
                  <a:cubicBezTo>
                    <a:pt x="5478" y="1999"/>
                    <a:pt x="5442" y="1963"/>
                    <a:pt x="5380" y="1963"/>
                  </a:cubicBezTo>
                  <a:cubicBezTo>
                    <a:pt x="5326" y="1963"/>
                    <a:pt x="5291" y="1999"/>
                    <a:pt x="5291" y="2052"/>
                  </a:cubicBezTo>
                  <a:cubicBezTo>
                    <a:pt x="5291" y="2115"/>
                    <a:pt x="5326" y="2141"/>
                    <a:pt x="5389" y="2150"/>
                  </a:cubicBezTo>
                  <a:cubicBezTo>
                    <a:pt x="5442" y="2141"/>
                    <a:pt x="5478" y="2115"/>
                    <a:pt x="5478" y="2061"/>
                  </a:cubicBezTo>
                  <a:close/>
                  <a:moveTo>
                    <a:pt x="6067" y="1954"/>
                  </a:moveTo>
                  <a:cubicBezTo>
                    <a:pt x="6013" y="1954"/>
                    <a:pt x="5969" y="1990"/>
                    <a:pt x="5969" y="2052"/>
                  </a:cubicBezTo>
                  <a:cubicBezTo>
                    <a:pt x="5969" y="2115"/>
                    <a:pt x="6004" y="2150"/>
                    <a:pt x="6067" y="2150"/>
                  </a:cubicBezTo>
                  <a:cubicBezTo>
                    <a:pt x="6129" y="2150"/>
                    <a:pt x="6156" y="2115"/>
                    <a:pt x="6165" y="2052"/>
                  </a:cubicBezTo>
                  <a:cubicBezTo>
                    <a:pt x="6156" y="1999"/>
                    <a:pt x="6129" y="1963"/>
                    <a:pt x="6067" y="1954"/>
                  </a:cubicBezTo>
                  <a:close/>
                  <a:moveTo>
                    <a:pt x="714" y="9287"/>
                  </a:moveTo>
                  <a:cubicBezTo>
                    <a:pt x="670" y="9296"/>
                    <a:pt x="634" y="9323"/>
                    <a:pt x="643" y="9376"/>
                  </a:cubicBezTo>
                  <a:cubicBezTo>
                    <a:pt x="643" y="9430"/>
                    <a:pt x="679" y="9456"/>
                    <a:pt x="732" y="9456"/>
                  </a:cubicBezTo>
                  <a:cubicBezTo>
                    <a:pt x="786" y="9448"/>
                    <a:pt x="804" y="9412"/>
                    <a:pt x="812" y="9367"/>
                  </a:cubicBezTo>
                  <a:cubicBezTo>
                    <a:pt x="804" y="9314"/>
                    <a:pt x="768" y="9278"/>
                    <a:pt x="714" y="9287"/>
                  </a:cubicBezTo>
                  <a:close/>
                  <a:moveTo>
                    <a:pt x="1401" y="9278"/>
                  </a:moveTo>
                  <a:cubicBezTo>
                    <a:pt x="1348" y="9278"/>
                    <a:pt x="1312" y="9314"/>
                    <a:pt x="1312" y="9376"/>
                  </a:cubicBezTo>
                  <a:cubicBezTo>
                    <a:pt x="1312" y="9430"/>
                    <a:pt x="1348" y="9465"/>
                    <a:pt x="1410" y="9465"/>
                  </a:cubicBezTo>
                  <a:cubicBezTo>
                    <a:pt x="1473" y="9465"/>
                    <a:pt x="1499" y="9430"/>
                    <a:pt x="1499" y="9367"/>
                  </a:cubicBezTo>
                  <a:cubicBezTo>
                    <a:pt x="1499" y="9314"/>
                    <a:pt x="1464" y="9278"/>
                    <a:pt x="1401" y="9278"/>
                  </a:cubicBezTo>
                  <a:close/>
                  <a:moveTo>
                    <a:pt x="1499" y="10036"/>
                  </a:moveTo>
                  <a:cubicBezTo>
                    <a:pt x="1499" y="9974"/>
                    <a:pt x="1464" y="9938"/>
                    <a:pt x="1410" y="9938"/>
                  </a:cubicBezTo>
                  <a:cubicBezTo>
                    <a:pt x="1357" y="9938"/>
                    <a:pt x="1321" y="9974"/>
                    <a:pt x="1312" y="10027"/>
                  </a:cubicBezTo>
                  <a:cubicBezTo>
                    <a:pt x="1312" y="10081"/>
                    <a:pt x="1348" y="10117"/>
                    <a:pt x="1410" y="10126"/>
                  </a:cubicBezTo>
                  <a:cubicBezTo>
                    <a:pt x="1464" y="10117"/>
                    <a:pt x="1499" y="10090"/>
                    <a:pt x="1499" y="10036"/>
                  </a:cubicBezTo>
                  <a:close/>
                  <a:moveTo>
                    <a:pt x="2052" y="12606"/>
                  </a:moveTo>
                  <a:cubicBezTo>
                    <a:pt x="2008" y="12615"/>
                    <a:pt x="1981" y="12641"/>
                    <a:pt x="1981" y="12695"/>
                  </a:cubicBezTo>
                  <a:cubicBezTo>
                    <a:pt x="1990" y="12748"/>
                    <a:pt x="2026" y="12775"/>
                    <a:pt x="2079" y="12775"/>
                  </a:cubicBezTo>
                  <a:cubicBezTo>
                    <a:pt x="2124" y="12766"/>
                    <a:pt x="2151" y="12730"/>
                    <a:pt x="2151" y="12686"/>
                  </a:cubicBezTo>
                  <a:cubicBezTo>
                    <a:pt x="2142" y="12632"/>
                    <a:pt x="2106" y="12597"/>
                    <a:pt x="2052" y="12606"/>
                  </a:cubicBezTo>
                  <a:close/>
                  <a:moveTo>
                    <a:pt x="3292" y="13346"/>
                  </a:moveTo>
                  <a:cubicBezTo>
                    <a:pt x="3292" y="13408"/>
                    <a:pt x="3328" y="13444"/>
                    <a:pt x="3382" y="13444"/>
                  </a:cubicBezTo>
                  <a:cubicBezTo>
                    <a:pt x="3444" y="13444"/>
                    <a:pt x="3480" y="13408"/>
                    <a:pt x="3480" y="13346"/>
                  </a:cubicBezTo>
                  <a:cubicBezTo>
                    <a:pt x="3480" y="13284"/>
                    <a:pt x="3444" y="13257"/>
                    <a:pt x="3382" y="13248"/>
                  </a:cubicBezTo>
                  <a:cubicBezTo>
                    <a:pt x="3328" y="13257"/>
                    <a:pt x="3292" y="13293"/>
                    <a:pt x="3292" y="13346"/>
                  </a:cubicBezTo>
                  <a:close/>
                  <a:moveTo>
                    <a:pt x="2820" y="12686"/>
                  </a:moveTo>
                  <a:cubicBezTo>
                    <a:pt x="2820" y="12632"/>
                    <a:pt x="2784" y="12597"/>
                    <a:pt x="2722" y="12597"/>
                  </a:cubicBezTo>
                  <a:cubicBezTo>
                    <a:pt x="2668" y="12597"/>
                    <a:pt x="2632" y="12632"/>
                    <a:pt x="2632" y="12686"/>
                  </a:cubicBezTo>
                  <a:cubicBezTo>
                    <a:pt x="2632" y="12748"/>
                    <a:pt x="2668" y="12775"/>
                    <a:pt x="2722" y="12784"/>
                  </a:cubicBezTo>
                  <a:cubicBezTo>
                    <a:pt x="2784" y="12775"/>
                    <a:pt x="2820" y="12748"/>
                    <a:pt x="2820" y="12686"/>
                  </a:cubicBezTo>
                  <a:close/>
                  <a:moveTo>
                    <a:pt x="1321" y="10688"/>
                  </a:moveTo>
                  <a:cubicBezTo>
                    <a:pt x="1321" y="10741"/>
                    <a:pt x="1348" y="10777"/>
                    <a:pt x="1401" y="10777"/>
                  </a:cubicBezTo>
                  <a:cubicBezTo>
                    <a:pt x="1464" y="10777"/>
                    <a:pt x="1499" y="10741"/>
                    <a:pt x="1499" y="10688"/>
                  </a:cubicBezTo>
                  <a:cubicBezTo>
                    <a:pt x="1499" y="10634"/>
                    <a:pt x="1455" y="10598"/>
                    <a:pt x="1401" y="10598"/>
                  </a:cubicBezTo>
                  <a:cubicBezTo>
                    <a:pt x="1357" y="10607"/>
                    <a:pt x="1321" y="10634"/>
                    <a:pt x="1321" y="10688"/>
                  </a:cubicBezTo>
                  <a:close/>
                  <a:moveTo>
                    <a:pt x="4631" y="2703"/>
                  </a:moveTo>
                  <a:cubicBezTo>
                    <a:pt x="4622" y="2766"/>
                    <a:pt x="4657" y="2801"/>
                    <a:pt x="4720" y="2810"/>
                  </a:cubicBezTo>
                  <a:cubicBezTo>
                    <a:pt x="4782" y="2810"/>
                    <a:pt x="4818" y="2784"/>
                    <a:pt x="4818" y="2712"/>
                  </a:cubicBezTo>
                  <a:cubicBezTo>
                    <a:pt x="4818" y="2650"/>
                    <a:pt x="4782" y="2623"/>
                    <a:pt x="4729" y="2614"/>
                  </a:cubicBezTo>
                  <a:cubicBezTo>
                    <a:pt x="4666" y="2614"/>
                    <a:pt x="4631" y="2650"/>
                    <a:pt x="4631" y="2703"/>
                  </a:cubicBezTo>
                  <a:close/>
                  <a:moveTo>
                    <a:pt x="4078" y="2623"/>
                  </a:moveTo>
                  <a:cubicBezTo>
                    <a:pt x="4024" y="2614"/>
                    <a:pt x="3979" y="2650"/>
                    <a:pt x="3979" y="2703"/>
                  </a:cubicBezTo>
                  <a:cubicBezTo>
                    <a:pt x="3970" y="2757"/>
                    <a:pt x="4006" y="2801"/>
                    <a:pt x="4060" y="2801"/>
                  </a:cubicBezTo>
                  <a:cubicBezTo>
                    <a:pt x="4113" y="2810"/>
                    <a:pt x="4149" y="2766"/>
                    <a:pt x="4158" y="2712"/>
                  </a:cubicBezTo>
                  <a:cubicBezTo>
                    <a:pt x="4149" y="2668"/>
                    <a:pt x="4131" y="2632"/>
                    <a:pt x="4078" y="2623"/>
                  </a:cubicBezTo>
                  <a:close/>
                  <a:moveTo>
                    <a:pt x="5478" y="14684"/>
                  </a:moveTo>
                  <a:cubicBezTo>
                    <a:pt x="5478" y="14631"/>
                    <a:pt x="5442" y="14595"/>
                    <a:pt x="5380" y="14595"/>
                  </a:cubicBezTo>
                  <a:cubicBezTo>
                    <a:pt x="5318" y="14595"/>
                    <a:pt x="5282" y="14631"/>
                    <a:pt x="5291" y="14693"/>
                  </a:cubicBezTo>
                  <a:cubicBezTo>
                    <a:pt x="5291" y="14756"/>
                    <a:pt x="5326" y="14782"/>
                    <a:pt x="5389" y="14782"/>
                  </a:cubicBezTo>
                  <a:cubicBezTo>
                    <a:pt x="5451" y="14773"/>
                    <a:pt x="5478" y="14747"/>
                    <a:pt x="5478" y="14684"/>
                  </a:cubicBezTo>
                  <a:close/>
                  <a:moveTo>
                    <a:pt x="732" y="7949"/>
                  </a:moveTo>
                  <a:cubicBezTo>
                    <a:pt x="679" y="7940"/>
                    <a:pt x="643" y="7976"/>
                    <a:pt x="643" y="8029"/>
                  </a:cubicBezTo>
                  <a:cubicBezTo>
                    <a:pt x="643" y="8083"/>
                    <a:pt x="670" y="8109"/>
                    <a:pt x="723" y="8118"/>
                  </a:cubicBezTo>
                  <a:cubicBezTo>
                    <a:pt x="777" y="8118"/>
                    <a:pt x="804" y="8083"/>
                    <a:pt x="812" y="8029"/>
                  </a:cubicBezTo>
                  <a:cubicBezTo>
                    <a:pt x="804" y="7985"/>
                    <a:pt x="777" y="7949"/>
                    <a:pt x="732" y="7949"/>
                  </a:cubicBezTo>
                  <a:close/>
                  <a:moveTo>
                    <a:pt x="1401" y="7940"/>
                  </a:moveTo>
                  <a:cubicBezTo>
                    <a:pt x="1348" y="7940"/>
                    <a:pt x="1312" y="7976"/>
                    <a:pt x="1312" y="8029"/>
                  </a:cubicBezTo>
                  <a:cubicBezTo>
                    <a:pt x="1312" y="8092"/>
                    <a:pt x="1348" y="8127"/>
                    <a:pt x="1410" y="8127"/>
                  </a:cubicBezTo>
                  <a:cubicBezTo>
                    <a:pt x="1473" y="8127"/>
                    <a:pt x="1499" y="8083"/>
                    <a:pt x="1508" y="8020"/>
                  </a:cubicBezTo>
                  <a:cubicBezTo>
                    <a:pt x="1490" y="7976"/>
                    <a:pt x="1464" y="7931"/>
                    <a:pt x="1401" y="7940"/>
                  </a:cubicBezTo>
                  <a:close/>
                  <a:moveTo>
                    <a:pt x="1410" y="6620"/>
                  </a:moveTo>
                  <a:cubicBezTo>
                    <a:pt x="1348" y="6620"/>
                    <a:pt x="1312" y="6655"/>
                    <a:pt x="1312" y="6718"/>
                  </a:cubicBezTo>
                  <a:cubicBezTo>
                    <a:pt x="1312" y="6771"/>
                    <a:pt x="1348" y="6807"/>
                    <a:pt x="1401" y="6807"/>
                  </a:cubicBezTo>
                  <a:cubicBezTo>
                    <a:pt x="1464" y="6807"/>
                    <a:pt x="1499" y="6771"/>
                    <a:pt x="1499" y="6700"/>
                  </a:cubicBezTo>
                  <a:cubicBezTo>
                    <a:pt x="1490" y="6655"/>
                    <a:pt x="1464" y="6620"/>
                    <a:pt x="1410" y="6620"/>
                  </a:cubicBezTo>
                  <a:close/>
                  <a:moveTo>
                    <a:pt x="1499" y="7378"/>
                  </a:moveTo>
                  <a:cubicBezTo>
                    <a:pt x="1499" y="7315"/>
                    <a:pt x="1473" y="7280"/>
                    <a:pt x="1410" y="7280"/>
                  </a:cubicBezTo>
                  <a:cubicBezTo>
                    <a:pt x="1348" y="7271"/>
                    <a:pt x="1312" y="7307"/>
                    <a:pt x="1312" y="7369"/>
                  </a:cubicBezTo>
                  <a:cubicBezTo>
                    <a:pt x="1312" y="7431"/>
                    <a:pt x="1348" y="7458"/>
                    <a:pt x="1401" y="7467"/>
                  </a:cubicBezTo>
                  <a:cubicBezTo>
                    <a:pt x="1464" y="7467"/>
                    <a:pt x="1499" y="7431"/>
                    <a:pt x="1499" y="7378"/>
                  </a:cubicBezTo>
                  <a:close/>
                  <a:moveTo>
                    <a:pt x="1401" y="8591"/>
                  </a:moveTo>
                  <a:cubicBezTo>
                    <a:pt x="1348" y="8600"/>
                    <a:pt x="1312" y="8636"/>
                    <a:pt x="1312" y="8689"/>
                  </a:cubicBezTo>
                  <a:cubicBezTo>
                    <a:pt x="1312" y="8752"/>
                    <a:pt x="1348" y="8787"/>
                    <a:pt x="1410" y="8778"/>
                  </a:cubicBezTo>
                  <a:cubicBezTo>
                    <a:pt x="1473" y="8778"/>
                    <a:pt x="1499" y="8743"/>
                    <a:pt x="1508" y="8680"/>
                  </a:cubicBezTo>
                  <a:cubicBezTo>
                    <a:pt x="1490" y="8636"/>
                    <a:pt x="1464" y="8591"/>
                    <a:pt x="1401" y="8591"/>
                  </a:cubicBezTo>
                  <a:close/>
                  <a:moveTo>
                    <a:pt x="732" y="8609"/>
                  </a:moveTo>
                  <a:cubicBezTo>
                    <a:pt x="679" y="8600"/>
                    <a:pt x="643" y="8636"/>
                    <a:pt x="643" y="8689"/>
                  </a:cubicBezTo>
                  <a:cubicBezTo>
                    <a:pt x="634" y="8734"/>
                    <a:pt x="670" y="8770"/>
                    <a:pt x="714" y="8770"/>
                  </a:cubicBezTo>
                  <a:cubicBezTo>
                    <a:pt x="768" y="8778"/>
                    <a:pt x="804" y="8743"/>
                    <a:pt x="812" y="8689"/>
                  </a:cubicBezTo>
                  <a:cubicBezTo>
                    <a:pt x="804" y="8645"/>
                    <a:pt x="786" y="8609"/>
                    <a:pt x="732" y="8609"/>
                  </a:cubicBezTo>
                  <a:close/>
                  <a:moveTo>
                    <a:pt x="5469" y="15344"/>
                  </a:moveTo>
                  <a:cubicBezTo>
                    <a:pt x="5469" y="15291"/>
                    <a:pt x="5434" y="15264"/>
                    <a:pt x="5389" y="15255"/>
                  </a:cubicBezTo>
                  <a:cubicBezTo>
                    <a:pt x="5335" y="15255"/>
                    <a:pt x="5300" y="15291"/>
                    <a:pt x="5300" y="15344"/>
                  </a:cubicBezTo>
                  <a:cubicBezTo>
                    <a:pt x="5300" y="15398"/>
                    <a:pt x="5335" y="15434"/>
                    <a:pt x="5389" y="15434"/>
                  </a:cubicBezTo>
                  <a:cubicBezTo>
                    <a:pt x="5442" y="15425"/>
                    <a:pt x="5478" y="15398"/>
                    <a:pt x="5469" y="15344"/>
                  </a:cubicBezTo>
                  <a:close/>
                  <a:moveTo>
                    <a:pt x="6067" y="15434"/>
                  </a:moveTo>
                  <a:cubicBezTo>
                    <a:pt x="6120" y="15442"/>
                    <a:pt x="6156" y="15407"/>
                    <a:pt x="6156" y="15353"/>
                  </a:cubicBezTo>
                  <a:cubicBezTo>
                    <a:pt x="6156" y="15291"/>
                    <a:pt x="6120" y="15255"/>
                    <a:pt x="6067" y="15255"/>
                  </a:cubicBezTo>
                  <a:cubicBezTo>
                    <a:pt x="6013" y="15255"/>
                    <a:pt x="5978" y="15291"/>
                    <a:pt x="5978" y="15344"/>
                  </a:cubicBezTo>
                  <a:cubicBezTo>
                    <a:pt x="5978" y="15398"/>
                    <a:pt x="6013" y="15434"/>
                    <a:pt x="6067" y="15434"/>
                  </a:cubicBezTo>
                  <a:close/>
                  <a:moveTo>
                    <a:pt x="6718" y="15255"/>
                  </a:moveTo>
                  <a:cubicBezTo>
                    <a:pt x="6665" y="15255"/>
                    <a:pt x="6629" y="15291"/>
                    <a:pt x="6629" y="15353"/>
                  </a:cubicBezTo>
                  <a:cubicBezTo>
                    <a:pt x="6638" y="15407"/>
                    <a:pt x="6674" y="15442"/>
                    <a:pt x="6727" y="15442"/>
                  </a:cubicBezTo>
                  <a:cubicBezTo>
                    <a:pt x="6790" y="15442"/>
                    <a:pt x="6816" y="15398"/>
                    <a:pt x="6816" y="15344"/>
                  </a:cubicBezTo>
                  <a:cubicBezTo>
                    <a:pt x="6807" y="15282"/>
                    <a:pt x="6781" y="15246"/>
                    <a:pt x="6718" y="15255"/>
                  </a:cubicBezTo>
                  <a:close/>
                  <a:moveTo>
                    <a:pt x="4078" y="14773"/>
                  </a:moveTo>
                  <a:cubicBezTo>
                    <a:pt x="4122" y="14764"/>
                    <a:pt x="4149" y="14738"/>
                    <a:pt x="4149" y="14684"/>
                  </a:cubicBezTo>
                  <a:cubicBezTo>
                    <a:pt x="4149" y="14631"/>
                    <a:pt x="4113" y="14604"/>
                    <a:pt x="4060" y="14604"/>
                  </a:cubicBezTo>
                  <a:cubicBezTo>
                    <a:pt x="4015" y="14604"/>
                    <a:pt x="3988" y="14640"/>
                    <a:pt x="3979" y="14693"/>
                  </a:cubicBezTo>
                  <a:cubicBezTo>
                    <a:pt x="3988" y="14747"/>
                    <a:pt x="4024" y="14773"/>
                    <a:pt x="4078" y="14773"/>
                  </a:cubicBezTo>
                  <a:close/>
                  <a:moveTo>
                    <a:pt x="4631" y="14684"/>
                  </a:moveTo>
                  <a:cubicBezTo>
                    <a:pt x="4631" y="14747"/>
                    <a:pt x="4666" y="14782"/>
                    <a:pt x="4729" y="14782"/>
                  </a:cubicBezTo>
                  <a:cubicBezTo>
                    <a:pt x="4782" y="14782"/>
                    <a:pt x="4818" y="14747"/>
                    <a:pt x="4818" y="14693"/>
                  </a:cubicBezTo>
                  <a:cubicBezTo>
                    <a:pt x="4818" y="14631"/>
                    <a:pt x="4782" y="14604"/>
                    <a:pt x="4720" y="14595"/>
                  </a:cubicBezTo>
                  <a:cubicBezTo>
                    <a:pt x="4675" y="14604"/>
                    <a:pt x="4631" y="14631"/>
                    <a:pt x="4631" y="14684"/>
                  </a:cubicBezTo>
                  <a:close/>
                  <a:moveTo>
                    <a:pt x="3489" y="12686"/>
                  </a:moveTo>
                  <a:cubicBezTo>
                    <a:pt x="3480" y="12615"/>
                    <a:pt x="3444" y="12579"/>
                    <a:pt x="3382" y="12588"/>
                  </a:cubicBezTo>
                  <a:cubicBezTo>
                    <a:pt x="3310" y="12588"/>
                    <a:pt x="3275" y="12632"/>
                    <a:pt x="3284" y="12695"/>
                  </a:cubicBezTo>
                  <a:cubicBezTo>
                    <a:pt x="3284" y="12757"/>
                    <a:pt x="3328" y="12793"/>
                    <a:pt x="3391" y="12793"/>
                  </a:cubicBezTo>
                  <a:cubicBezTo>
                    <a:pt x="3453" y="12784"/>
                    <a:pt x="3489" y="12748"/>
                    <a:pt x="3489" y="12686"/>
                  </a:cubicBezTo>
                  <a:close/>
                  <a:moveTo>
                    <a:pt x="5282" y="2712"/>
                  </a:moveTo>
                  <a:cubicBezTo>
                    <a:pt x="5282" y="2784"/>
                    <a:pt x="5326" y="2819"/>
                    <a:pt x="5389" y="2819"/>
                  </a:cubicBezTo>
                  <a:cubicBezTo>
                    <a:pt x="5451" y="2810"/>
                    <a:pt x="5487" y="2775"/>
                    <a:pt x="5487" y="2712"/>
                  </a:cubicBezTo>
                  <a:cubicBezTo>
                    <a:pt x="5487" y="2641"/>
                    <a:pt x="5442" y="2614"/>
                    <a:pt x="5380" y="2605"/>
                  </a:cubicBezTo>
                  <a:cubicBezTo>
                    <a:pt x="5318" y="2614"/>
                    <a:pt x="5282" y="2650"/>
                    <a:pt x="5282" y="2712"/>
                  </a:cubicBezTo>
                  <a:close/>
                  <a:moveTo>
                    <a:pt x="2061" y="10589"/>
                  </a:moveTo>
                  <a:cubicBezTo>
                    <a:pt x="2008" y="10589"/>
                    <a:pt x="1972" y="10625"/>
                    <a:pt x="1963" y="10679"/>
                  </a:cubicBezTo>
                  <a:cubicBezTo>
                    <a:pt x="1963" y="10750"/>
                    <a:pt x="1999" y="10786"/>
                    <a:pt x="2061" y="10786"/>
                  </a:cubicBezTo>
                  <a:cubicBezTo>
                    <a:pt x="2124" y="10795"/>
                    <a:pt x="2160" y="10750"/>
                    <a:pt x="2168" y="10688"/>
                  </a:cubicBezTo>
                  <a:cubicBezTo>
                    <a:pt x="2160" y="10625"/>
                    <a:pt x="2133" y="10589"/>
                    <a:pt x="2061" y="10589"/>
                  </a:cubicBezTo>
                  <a:close/>
                  <a:moveTo>
                    <a:pt x="3310" y="4033"/>
                  </a:moveTo>
                  <a:cubicBezTo>
                    <a:pt x="3310" y="4086"/>
                    <a:pt x="3337" y="4131"/>
                    <a:pt x="3400" y="4131"/>
                  </a:cubicBezTo>
                  <a:cubicBezTo>
                    <a:pt x="3462" y="4131"/>
                    <a:pt x="3507" y="4104"/>
                    <a:pt x="3507" y="4033"/>
                  </a:cubicBezTo>
                  <a:cubicBezTo>
                    <a:pt x="3507" y="3970"/>
                    <a:pt x="3471" y="3934"/>
                    <a:pt x="3408" y="3925"/>
                  </a:cubicBezTo>
                  <a:cubicBezTo>
                    <a:pt x="3346" y="3934"/>
                    <a:pt x="3310" y="3970"/>
                    <a:pt x="3310" y="4033"/>
                  </a:cubicBezTo>
                  <a:close/>
                  <a:moveTo>
                    <a:pt x="2722" y="11928"/>
                  </a:moveTo>
                  <a:cubicBezTo>
                    <a:pt x="2668" y="11928"/>
                    <a:pt x="2632" y="11963"/>
                    <a:pt x="2623" y="12017"/>
                  </a:cubicBezTo>
                  <a:cubicBezTo>
                    <a:pt x="2623" y="12088"/>
                    <a:pt x="2650" y="12124"/>
                    <a:pt x="2722" y="12133"/>
                  </a:cubicBezTo>
                  <a:cubicBezTo>
                    <a:pt x="2784" y="12133"/>
                    <a:pt x="2820" y="12097"/>
                    <a:pt x="2829" y="12035"/>
                  </a:cubicBezTo>
                  <a:cubicBezTo>
                    <a:pt x="2820" y="11972"/>
                    <a:pt x="2793" y="11928"/>
                    <a:pt x="2722" y="11928"/>
                  </a:cubicBezTo>
                  <a:close/>
                  <a:moveTo>
                    <a:pt x="3962" y="3372"/>
                  </a:moveTo>
                  <a:cubicBezTo>
                    <a:pt x="3962" y="3435"/>
                    <a:pt x="3997" y="3470"/>
                    <a:pt x="4060" y="3470"/>
                  </a:cubicBezTo>
                  <a:cubicBezTo>
                    <a:pt x="4122" y="3479"/>
                    <a:pt x="4167" y="3444"/>
                    <a:pt x="4167" y="3381"/>
                  </a:cubicBezTo>
                  <a:cubicBezTo>
                    <a:pt x="4167" y="3310"/>
                    <a:pt x="4131" y="3274"/>
                    <a:pt x="4069" y="3274"/>
                  </a:cubicBezTo>
                  <a:cubicBezTo>
                    <a:pt x="4006" y="3274"/>
                    <a:pt x="3970" y="3310"/>
                    <a:pt x="3962" y="3372"/>
                  </a:cubicBezTo>
                  <a:close/>
                  <a:moveTo>
                    <a:pt x="6165" y="14693"/>
                  </a:moveTo>
                  <a:cubicBezTo>
                    <a:pt x="6174" y="14622"/>
                    <a:pt x="6129" y="14586"/>
                    <a:pt x="6067" y="14586"/>
                  </a:cubicBezTo>
                  <a:cubicBezTo>
                    <a:pt x="6004" y="14586"/>
                    <a:pt x="5960" y="14622"/>
                    <a:pt x="5960" y="14684"/>
                  </a:cubicBezTo>
                  <a:cubicBezTo>
                    <a:pt x="5960" y="14756"/>
                    <a:pt x="6004" y="14782"/>
                    <a:pt x="6067" y="14791"/>
                  </a:cubicBezTo>
                  <a:cubicBezTo>
                    <a:pt x="6129" y="14791"/>
                    <a:pt x="6165" y="14756"/>
                    <a:pt x="6165" y="14693"/>
                  </a:cubicBezTo>
                  <a:close/>
                  <a:moveTo>
                    <a:pt x="4720" y="13926"/>
                  </a:moveTo>
                  <a:cubicBezTo>
                    <a:pt x="4657" y="13926"/>
                    <a:pt x="4622" y="13971"/>
                    <a:pt x="4622" y="14033"/>
                  </a:cubicBezTo>
                  <a:cubicBezTo>
                    <a:pt x="4622" y="14095"/>
                    <a:pt x="4666" y="14131"/>
                    <a:pt x="4729" y="14131"/>
                  </a:cubicBezTo>
                  <a:cubicBezTo>
                    <a:pt x="4791" y="14131"/>
                    <a:pt x="4827" y="14086"/>
                    <a:pt x="4827" y="14024"/>
                  </a:cubicBezTo>
                  <a:cubicBezTo>
                    <a:pt x="4818" y="13962"/>
                    <a:pt x="4782" y="13926"/>
                    <a:pt x="4720" y="13926"/>
                  </a:cubicBezTo>
                  <a:close/>
                  <a:moveTo>
                    <a:pt x="2061" y="6611"/>
                  </a:moveTo>
                  <a:cubicBezTo>
                    <a:pt x="1999" y="6611"/>
                    <a:pt x="1963" y="6655"/>
                    <a:pt x="1963" y="6718"/>
                  </a:cubicBezTo>
                  <a:cubicBezTo>
                    <a:pt x="1963" y="6780"/>
                    <a:pt x="2008" y="6816"/>
                    <a:pt x="2070" y="6816"/>
                  </a:cubicBezTo>
                  <a:cubicBezTo>
                    <a:pt x="2133" y="6816"/>
                    <a:pt x="2168" y="6771"/>
                    <a:pt x="2168" y="6709"/>
                  </a:cubicBezTo>
                  <a:cubicBezTo>
                    <a:pt x="2160" y="6646"/>
                    <a:pt x="2124" y="6611"/>
                    <a:pt x="2061" y="6611"/>
                  </a:cubicBezTo>
                  <a:close/>
                  <a:moveTo>
                    <a:pt x="1963" y="6040"/>
                  </a:moveTo>
                  <a:cubicBezTo>
                    <a:pt x="1972" y="6102"/>
                    <a:pt x="2008" y="6138"/>
                    <a:pt x="2079" y="6129"/>
                  </a:cubicBezTo>
                  <a:cubicBezTo>
                    <a:pt x="2133" y="6129"/>
                    <a:pt x="2168" y="6084"/>
                    <a:pt x="2168" y="6031"/>
                  </a:cubicBezTo>
                  <a:cubicBezTo>
                    <a:pt x="2168" y="5968"/>
                    <a:pt x="2124" y="5933"/>
                    <a:pt x="2061" y="5933"/>
                  </a:cubicBezTo>
                  <a:cubicBezTo>
                    <a:pt x="1999" y="5933"/>
                    <a:pt x="1963" y="5968"/>
                    <a:pt x="1963" y="6040"/>
                  </a:cubicBezTo>
                  <a:close/>
                  <a:moveTo>
                    <a:pt x="6718" y="1954"/>
                  </a:moveTo>
                  <a:cubicBezTo>
                    <a:pt x="6656" y="1954"/>
                    <a:pt x="6620" y="1999"/>
                    <a:pt x="6620" y="2052"/>
                  </a:cubicBezTo>
                  <a:cubicBezTo>
                    <a:pt x="6629" y="2115"/>
                    <a:pt x="6665" y="2159"/>
                    <a:pt x="6727" y="2150"/>
                  </a:cubicBezTo>
                  <a:cubicBezTo>
                    <a:pt x="6790" y="2150"/>
                    <a:pt x="6825" y="2115"/>
                    <a:pt x="6825" y="2043"/>
                  </a:cubicBezTo>
                  <a:cubicBezTo>
                    <a:pt x="6816" y="1990"/>
                    <a:pt x="6781" y="1954"/>
                    <a:pt x="6718" y="1954"/>
                  </a:cubicBezTo>
                  <a:close/>
                  <a:moveTo>
                    <a:pt x="2177" y="8689"/>
                  </a:moveTo>
                  <a:cubicBezTo>
                    <a:pt x="2177" y="8627"/>
                    <a:pt x="2142" y="8582"/>
                    <a:pt x="2079" y="8582"/>
                  </a:cubicBezTo>
                  <a:cubicBezTo>
                    <a:pt x="2008" y="8573"/>
                    <a:pt x="1963" y="8618"/>
                    <a:pt x="1954" y="8680"/>
                  </a:cubicBezTo>
                  <a:cubicBezTo>
                    <a:pt x="1954" y="8752"/>
                    <a:pt x="1999" y="8787"/>
                    <a:pt x="2061" y="8805"/>
                  </a:cubicBezTo>
                  <a:cubicBezTo>
                    <a:pt x="2133" y="8796"/>
                    <a:pt x="2177" y="8761"/>
                    <a:pt x="2177" y="8689"/>
                  </a:cubicBezTo>
                  <a:close/>
                  <a:moveTo>
                    <a:pt x="2070" y="7922"/>
                  </a:moveTo>
                  <a:cubicBezTo>
                    <a:pt x="2008" y="7922"/>
                    <a:pt x="1963" y="7958"/>
                    <a:pt x="1954" y="8020"/>
                  </a:cubicBezTo>
                  <a:cubicBezTo>
                    <a:pt x="1954" y="8092"/>
                    <a:pt x="1990" y="8136"/>
                    <a:pt x="2061" y="8136"/>
                  </a:cubicBezTo>
                  <a:cubicBezTo>
                    <a:pt x="2124" y="8145"/>
                    <a:pt x="2168" y="8100"/>
                    <a:pt x="2177" y="8029"/>
                  </a:cubicBezTo>
                  <a:cubicBezTo>
                    <a:pt x="2168" y="7967"/>
                    <a:pt x="2133" y="7922"/>
                    <a:pt x="2070" y="7922"/>
                  </a:cubicBezTo>
                  <a:close/>
                  <a:moveTo>
                    <a:pt x="2177" y="9385"/>
                  </a:moveTo>
                  <a:cubicBezTo>
                    <a:pt x="2177" y="9314"/>
                    <a:pt x="2142" y="9269"/>
                    <a:pt x="2070" y="9260"/>
                  </a:cubicBezTo>
                  <a:cubicBezTo>
                    <a:pt x="2008" y="9260"/>
                    <a:pt x="1963" y="9296"/>
                    <a:pt x="1963" y="9358"/>
                  </a:cubicBezTo>
                  <a:cubicBezTo>
                    <a:pt x="1954" y="9430"/>
                    <a:pt x="1999" y="9465"/>
                    <a:pt x="2061" y="9483"/>
                  </a:cubicBezTo>
                  <a:cubicBezTo>
                    <a:pt x="2124" y="9474"/>
                    <a:pt x="2168" y="9448"/>
                    <a:pt x="2177" y="9385"/>
                  </a:cubicBezTo>
                  <a:close/>
                  <a:moveTo>
                    <a:pt x="5960" y="2721"/>
                  </a:moveTo>
                  <a:cubicBezTo>
                    <a:pt x="5960" y="2784"/>
                    <a:pt x="6004" y="2819"/>
                    <a:pt x="6067" y="2819"/>
                  </a:cubicBezTo>
                  <a:cubicBezTo>
                    <a:pt x="6129" y="2819"/>
                    <a:pt x="6174" y="2775"/>
                    <a:pt x="6174" y="2712"/>
                  </a:cubicBezTo>
                  <a:cubicBezTo>
                    <a:pt x="6174" y="2641"/>
                    <a:pt x="6129" y="2605"/>
                    <a:pt x="6058" y="2596"/>
                  </a:cubicBezTo>
                  <a:cubicBezTo>
                    <a:pt x="5996" y="2614"/>
                    <a:pt x="5951" y="2650"/>
                    <a:pt x="5960" y="2721"/>
                  </a:cubicBezTo>
                  <a:close/>
                  <a:moveTo>
                    <a:pt x="2730" y="5264"/>
                  </a:moveTo>
                  <a:cubicBezTo>
                    <a:pt x="2659" y="5264"/>
                    <a:pt x="2615" y="5308"/>
                    <a:pt x="2615" y="5380"/>
                  </a:cubicBezTo>
                  <a:cubicBezTo>
                    <a:pt x="2623" y="5442"/>
                    <a:pt x="2668" y="5487"/>
                    <a:pt x="2739" y="5478"/>
                  </a:cubicBezTo>
                  <a:cubicBezTo>
                    <a:pt x="2793" y="5469"/>
                    <a:pt x="2829" y="5433"/>
                    <a:pt x="2838" y="5371"/>
                  </a:cubicBezTo>
                  <a:cubicBezTo>
                    <a:pt x="2820" y="5308"/>
                    <a:pt x="2793" y="5264"/>
                    <a:pt x="2730" y="5264"/>
                  </a:cubicBezTo>
                  <a:close/>
                  <a:moveTo>
                    <a:pt x="2722" y="11259"/>
                  </a:moveTo>
                  <a:cubicBezTo>
                    <a:pt x="2659" y="11259"/>
                    <a:pt x="2615" y="11303"/>
                    <a:pt x="2615" y="11374"/>
                  </a:cubicBezTo>
                  <a:cubicBezTo>
                    <a:pt x="2615" y="11437"/>
                    <a:pt x="2659" y="11482"/>
                    <a:pt x="2722" y="11482"/>
                  </a:cubicBezTo>
                  <a:cubicBezTo>
                    <a:pt x="2784" y="11482"/>
                    <a:pt x="2829" y="11437"/>
                    <a:pt x="2838" y="11374"/>
                  </a:cubicBezTo>
                  <a:cubicBezTo>
                    <a:pt x="2829" y="11303"/>
                    <a:pt x="2793" y="11259"/>
                    <a:pt x="2722" y="11259"/>
                  </a:cubicBezTo>
                  <a:close/>
                  <a:moveTo>
                    <a:pt x="2070" y="9920"/>
                  </a:moveTo>
                  <a:cubicBezTo>
                    <a:pt x="2008" y="9920"/>
                    <a:pt x="1963" y="9965"/>
                    <a:pt x="1963" y="10027"/>
                  </a:cubicBezTo>
                  <a:cubicBezTo>
                    <a:pt x="1954" y="10090"/>
                    <a:pt x="1999" y="10134"/>
                    <a:pt x="2061" y="10134"/>
                  </a:cubicBezTo>
                  <a:cubicBezTo>
                    <a:pt x="2124" y="10143"/>
                    <a:pt x="2168" y="10099"/>
                    <a:pt x="2177" y="10027"/>
                  </a:cubicBezTo>
                  <a:cubicBezTo>
                    <a:pt x="2168" y="9965"/>
                    <a:pt x="2133" y="9929"/>
                    <a:pt x="2070" y="9920"/>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72"/>
            <p:cNvSpPr/>
            <p:nvPr/>
          </p:nvSpPr>
          <p:spPr>
            <a:xfrm>
              <a:off x="6854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72"/>
            <p:cNvSpPr/>
            <p:nvPr/>
          </p:nvSpPr>
          <p:spPr>
            <a:xfrm>
              <a:off x="692990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72"/>
            <p:cNvSpPr/>
            <p:nvPr/>
          </p:nvSpPr>
          <p:spPr>
            <a:xfrm>
              <a:off x="70054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72"/>
            <p:cNvSpPr/>
            <p:nvPr/>
          </p:nvSpPr>
          <p:spPr>
            <a:xfrm>
              <a:off x="70867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72"/>
            <p:cNvSpPr/>
            <p:nvPr/>
          </p:nvSpPr>
          <p:spPr>
            <a:xfrm>
              <a:off x="716225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72"/>
            <p:cNvSpPr/>
            <p:nvPr/>
          </p:nvSpPr>
          <p:spPr>
            <a:xfrm>
              <a:off x="72377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72"/>
            <p:cNvSpPr/>
            <p:nvPr/>
          </p:nvSpPr>
          <p:spPr>
            <a:xfrm>
              <a:off x="73190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72"/>
            <p:cNvSpPr/>
            <p:nvPr/>
          </p:nvSpPr>
          <p:spPr>
            <a:xfrm>
              <a:off x="70054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72"/>
            <p:cNvSpPr/>
            <p:nvPr/>
          </p:nvSpPr>
          <p:spPr>
            <a:xfrm>
              <a:off x="70867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72"/>
            <p:cNvSpPr/>
            <p:nvPr/>
          </p:nvSpPr>
          <p:spPr>
            <a:xfrm>
              <a:off x="716225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72"/>
            <p:cNvSpPr/>
            <p:nvPr/>
          </p:nvSpPr>
          <p:spPr>
            <a:xfrm>
              <a:off x="6704925" y="205175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72"/>
            <p:cNvSpPr/>
            <p:nvPr/>
          </p:nvSpPr>
          <p:spPr>
            <a:xfrm>
              <a:off x="7478375" y="2043425"/>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72"/>
            <p:cNvSpPr/>
            <p:nvPr/>
          </p:nvSpPr>
          <p:spPr>
            <a:xfrm>
              <a:off x="723777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72"/>
            <p:cNvSpPr/>
            <p:nvPr/>
          </p:nvSpPr>
          <p:spPr>
            <a:xfrm>
              <a:off x="7400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72"/>
            <p:cNvSpPr/>
            <p:nvPr/>
          </p:nvSpPr>
          <p:spPr>
            <a:xfrm>
              <a:off x="731330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923" name="Google Shape;1923;p72"/>
          <p:cNvPicPr preferRelativeResize="0"/>
          <p:nvPr/>
        </p:nvPicPr>
        <p:blipFill rotWithShape="1">
          <a:blip r:embed="rId2">
            <a:alphaModFix amt="23000"/>
          </a:blip>
          <a:srcRect b="7806" l="0" r="0" t="7798"/>
          <a:stretch/>
        </p:blipFill>
        <p:spPr>
          <a:xfrm>
            <a:off x="1" y="-25"/>
            <a:ext cx="9144003" cy="5143501"/>
          </a:xfrm>
          <a:prstGeom prst="rect">
            <a:avLst/>
          </a:prstGeom>
          <a:noFill/>
          <a:ln>
            <a:noFill/>
          </a:ln>
        </p:spPr>
      </p:pic>
      <p:sp>
        <p:nvSpPr>
          <p:cNvPr id="1924" name="Google Shape;1924;p72"/>
          <p:cNvSpPr txBox="1"/>
          <p:nvPr>
            <p:ph type="title"/>
          </p:nvPr>
        </p:nvSpPr>
        <p:spPr>
          <a:xfrm>
            <a:off x="2075838" y="1980350"/>
            <a:ext cx="4992300" cy="5319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3000"/>
              <a:buFont typeface="Karla"/>
              <a:buNone/>
              <a:defRPr sz="2000">
                <a:latin typeface="Karla"/>
                <a:ea typeface="Karla"/>
                <a:cs typeface="Karla"/>
                <a:sym typeface="Karla"/>
              </a:defRPr>
            </a:lvl1pPr>
            <a:lvl2pPr lvl="1" rtl="0" algn="ctr">
              <a:lnSpc>
                <a:spcPct val="115000"/>
              </a:lnSpc>
              <a:spcBef>
                <a:spcPts val="0"/>
              </a:spcBef>
              <a:spcAft>
                <a:spcPts val="0"/>
              </a:spcAft>
              <a:buSzPts val="3000"/>
              <a:buFont typeface="Karla"/>
              <a:buNone/>
              <a:defRPr sz="3000">
                <a:latin typeface="Karla"/>
                <a:ea typeface="Karla"/>
                <a:cs typeface="Karla"/>
                <a:sym typeface="Karla"/>
              </a:defRPr>
            </a:lvl2pPr>
            <a:lvl3pPr lvl="2" rtl="0" algn="ctr">
              <a:lnSpc>
                <a:spcPct val="115000"/>
              </a:lnSpc>
              <a:spcBef>
                <a:spcPts val="0"/>
              </a:spcBef>
              <a:spcAft>
                <a:spcPts val="0"/>
              </a:spcAft>
              <a:buSzPts val="3000"/>
              <a:buFont typeface="Karla"/>
              <a:buNone/>
              <a:defRPr sz="3000">
                <a:latin typeface="Karla"/>
                <a:ea typeface="Karla"/>
                <a:cs typeface="Karla"/>
                <a:sym typeface="Karla"/>
              </a:defRPr>
            </a:lvl3pPr>
            <a:lvl4pPr lvl="3" rtl="0" algn="ctr">
              <a:lnSpc>
                <a:spcPct val="115000"/>
              </a:lnSpc>
              <a:spcBef>
                <a:spcPts val="0"/>
              </a:spcBef>
              <a:spcAft>
                <a:spcPts val="0"/>
              </a:spcAft>
              <a:buSzPts val="3000"/>
              <a:buFont typeface="Karla"/>
              <a:buNone/>
              <a:defRPr sz="3000">
                <a:latin typeface="Karla"/>
                <a:ea typeface="Karla"/>
                <a:cs typeface="Karla"/>
                <a:sym typeface="Karla"/>
              </a:defRPr>
            </a:lvl4pPr>
            <a:lvl5pPr lvl="4" rtl="0" algn="ctr">
              <a:lnSpc>
                <a:spcPct val="115000"/>
              </a:lnSpc>
              <a:spcBef>
                <a:spcPts val="0"/>
              </a:spcBef>
              <a:spcAft>
                <a:spcPts val="0"/>
              </a:spcAft>
              <a:buSzPts val="3000"/>
              <a:buFont typeface="Karla"/>
              <a:buNone/>
              <a:defRPr sz="3000">
                <a:latin typeface="Karla"/>
                <a:ea typeface="Karla"/>
                <a:cs typeface="Karla"/>
                <a:sym typeface="Karla"/>
              </a:defRPr>
            </a:lvl5pPr>
            <a:lvl6pPr lvl="5" rtl="0" algn="ctr">
              <a:lnSpc>
                <a:spcPct val="115000"/>
              </a:lnSpc>
              <a:spcBef>
                <a:spcPts val="0"/>
              </a:spcBef>
              <a:spcAft>
                <a:spcPts val="0"/>
              </a:spcAft>
              <a:buSzPts val="3000"/>
              <a:buFont typeface="Karla"/>
              <a:buNone/>
              <a:defRPr sz="3000">
                <a:latin typeface="Karla"/>
                <a:ea typeface="Karla"/>
                <a:cs typeface="Karla"/>
                <a:sym typeface="Karla"/>
              </a:defRPr>
            </a:lvl6pPr>
            <a:lvl7pPr lvl="6" rtl="0" algn="ctr">
              <a:lnSpc>
                <a:spcPct val="115000"/>
              </a:lnSpc>
              <a:spcBef>
                <a:spcPts val="0"/>
              </a:spcBef>
              <a:spcAft>
                <a:spcPts val="0"/>
              </a:spcAft>
              <a:buSzPts val="3000"/>
              <a:buFont typeface="Karla"/>
              <a:buNone/>
              <a:defRPr sz="3000">
                <a:latin typeface="Karla"/>
                <a:ea typeface="Karla"/>
                <a:cs typeface="Karla"/>
                <a:sym typeface="Karla"/>
              </a:defRPr>
            </a:lvl7pPr>
            <a:lvl8pPr lvl="7" rtl="0" algn="ctr">
              <a:lnSpc>
                <a:spcPct val="115000"/>
              </a:lnSpc>
              <a:spcBef>
                <a:spcPts val="0"/>
              </a:spcBef>
              <a:spcAft>
                <a:spcPts val="0"/>
              </a:spcAft>
              <a:buSzPts val="3000"/>
              <a:buFont typeface="Karla"/>
              <a:buNone/>
              <a:defRPr sz="3000">
                <a:latin typeface="Karla"/>
                <a:ea typeface="Karla"/>
                <a:cs typeface="Karla"/>
                <a:sym typeface="Karla"/>
              </a:defRPr>
            </a:lvl8pPr>
            <a:lvl9pPr lvl="8" rtl="0" algn="ctr">
              <a:lnSpc>
                <a:spcPct val="115000"/>
              </a:lnSpc>
              <a:spcBef>
                <a:spcPts val="0"/>
              </a:spcBef>
              <a:spcAft>
                <a:spcPts val="0"/>
              </a:spcAft>
              <a:buSzPts val="3000"/>
              <a:buFont typeface="Karla"/>
              <a:buNone/>
              <a:defRPr sz="3000">
                <a:latin typeface="Karla"/>
                <a:ea typeface="Karla"/>
                <a:cs typeface="Karla"/>
                <a:sym typeface="Karla"/>
              </a:defRPr>
            </a:lvl9pPr>
          </a:lstStyle>
          <a:p/>
        </p:txBody>
      </p:sp>
      <p:sp>
        <p:nvSpPr>
          <p:cNvPr id="1925" name="Google Shape;1925;p72"/>
          <p:cNvSpPr txBox="1"/>
          <p:nvPr>
            <p:ph idx="1" type="subTitle"/>
          </p:nvPr>
        </p:nvSpPr>
        <p:spPr>
          <a:xfrm>
            <a:off x="2075850" y="691800"/>
            <a:ext cx="4992300" cy="13305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SzPts val="3000"/>
              <a:buNone/>
              <a:defRPr sz="2000">
                <a:solidFill>
                  <a:schemeClr val="dk1"/>
                </a:solidFill>
              </a:defRPr>
            </a:lvl1pPr>
            <a:lvl2pPr lvl="1" rtl="0" algn="ctr">
              <a:lnSpc>
                <a:spcPct val="115000"/>
              </a:lnSpc>
              <a:spcBef>
                <a:spcPts val="0"/>
              </a:spcBef>
              <a:spcAft>
                <a:spcPts val="0"/>
              </a:spcAft>
              <a:buSzPts val="3000"/>
              <a:buNone/>
              <a:defRPr sz="3000"/>
            </a:lvl2pPr>
            <a:lvl3pPr lvl="2" rtl="0" algn="ctr">
              <a:lnSpc>
                <a:spcPct val="115000"/>
              </a:lnSpc>
              <a:spcBef>
                <a:spcPts val="1600"/>
              </a:spcBef>
              <a:spcAft>
                <a:spcPts val="0"/>
              </a:spcAft>
              <a:buSzPts val="3000"/>
              <a:buNone/>
              <a:defRPr sz="3000"/>
            </a:lvl3pPr>
            <a:lvl4pPr lvl="3" rtl="0" algn="ctr">
              <a:lnSpc>
                <a:spcPct val="115000"/>
              </a:lnSpc>
              <a:spcBef>
                <a:spcPts val="1600"/>
              </a:spcBef>
              <a:spcAft>
                <a:spcPts val="0"/>
              </a:spcAft>
              <a:buSzPts val="3000"/>
              <a:buNone/>
              <a:defRPr sz="3000"/>
            </a:lvl4pPr>
            <a:lvl5pPr lvl="4" rtl="0" algn="ctr">
              <a:lnSpc>
                <a:spcPct val="115000"/>
              </a:lnSpc>
              <a:spcBef>
                <a:spcPts val="1600"/>
              </a:spcBef>
              <a:spcAft>
                <a:spcPts val="0"/>
              </a:spcAft>
              <a:buSzPts val="3000"/>
              <a:buNone/>
              <a:defRPr sz="3000"/>
            </a:lvl5pPr>
            <a:lvl6pPr lvl="5" rtl="0" algn="ctr">
              <a:lnSpc>
                <a:spcPct val="115000"/>
              </a:lnSpc>
              <a:spcBef>
                <a:spcPts val="1600"/>
              </a:spcBef>
              <a:spcAft>
                <a:spcPts val="0"/>
              </a:spcAft>
              <a:buSzPts val="3000"/>
              <a:buNone/>
              <a:defRPr sz="3000"/>
            </a:lvl6pPr>
            <a:lvl7pPr lvl="6" rtl="0" algn="ctr">
              <a:lnSpc>
                <a:spcPct val="115000"/>
              </a:lnSpc>
              <a:spcBef>
                <a:spcPts val="1600"/>
              </a:spcBef>
              <a:spcAft>
                <a:spcPts val="0"/>
              </a:spcAft>
              <a:buSzPts val="3000"/>
              <a:buNone/>
              <a:defRPr sz="3000"/>
            </a:lvl7pPr>
            <a:lvl8pPr lvl="7" rtl="0" algn="ctr">
              <a:lnSpc>
                <a:spcPct val="115000"/>
              </a:lnSpc>
              <a:spcBef>
                <a:spcPts val="1600"/>
              </a:spcBef>
              <a:spcAft>
                <a:spcPts val="0"/>
              </a:spcAft>
              <a:buSzPts val="3000"/>
              <a:buNone/>
              <a:defRPr sz="3000"/>
            </a:lvl8pPr>
            <a:lvl9pPr lvl="8" rtl="0" algn="ctr">
              <a:lnSpc>
                <a:spcPct val="115000"/>
              </a:lnSpc>
              <a:spcBef>
                <a:spcPts val="1600"/>
              </a:spcBef>
              <a:spcAft>
                <a:spcPts val="1600"/>
              </a:spcAft>
              <a:buSzPts val="3000"/>
              <a:buNone/>
              <a:defRPr sz="3000"/>
            </a:lvl9pPr>
          </a:lstStyle>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p:cSld name="CUSTOM_13_1">
    <p:spTree>
      <p:nvGrpSpPr>
        <p:cNvPr id="1926" name="Shape 1926"/>
        <p:cNvGrpSpPr/>
        <p:nvPr/>
      </p:nvGrpSpPr>
      <p:grpSpPr>
        <a:xfrm>
          <a:off x="0" y="0"/>
          <a:ext cx="0" cy="0"/>
          <a:chOff x="0" y="0"/>
          <a:chExt cx="0" cy="0"/>
        </a:xfrm>
      </p:grpSpPr>
      <p:grpSp>
        <p:nvGrpSpPr>
          <p:cNvPr id="1927" name="Google Shape;1927;p73"/>
          <p:cNvGrpSpPr/>
          <p:nvPr/>
        </p:nvGrpSpPr>
        <p:grpSpPr>
          <a:xfrm>
            <a:off x="-541805" y="4272060"/>
            <a:ext cx="3011323" cy="1432849"/>
            <a:chOff x="6138003" y="1915900"/>
            <a:chExt cx="1988197" cy="946025"/>
          </a:xfrm>
        </p:grpSpPr>
        <p:sp>
          <p:nvSpPr>
            <p:cNvPr id="1928" name="Google Shape;1928;p73"/>
            <p:cNvSpPr/>
            <p:nvPr/>
          </p:nvSpPr>
          <p:spPr>
            <a:xfrm rot="5400000">
              <a:off x="6722851" y="1458576"/>
              <a:ext cx="818501" cy="1988197"/>
            </a:xfrm>
            <a:custGeom>
              <a:rect b="b" l="l" r="r" t="t"/>
              <a:pathLst>
                <a:path extrusionOk="0" h="16754" w="6897">
                  <a:moveTo>
                    <a:pt x="6558" y="8029"/>
                  </a:moveTo>
                  <a:cubicBezTo>
                    <a:pt x="6558" y="8118"/>
                    <a:pt x="6629" y="8190"/>
                    <a:pt x="6718" y="8199"/>
                  </a:cubicBezTo>
                  <a:cubicBezTo>
                    <a:pt x="6807" y="8199"/>
                    <a:pt x="6888" y="8127"/>
                    <a:pt x="6888" y="8029"/>
                  </a:cubicBezTo>
                  <a:cubicBezTo>
                    <a:pt x="6888" y="7940"/>
                    <a:pt x="6816" y="7869"/>
                    <a:pt x="6727" y="7869"/>
                  </a:cubicBezTo>
                  <a:cubicBezTo>
                    <a:pt x="6638" y="7860"/>
                    <a:pt x="6567" y="7931"/>
                    <a:pt x="6558" y="8029"/>
                  </a:cubicBezTo>
                  <a:close/>
                  <a:moveTo>
                    <a:pt x="6736" y="9207"/>
                  </a:moveTo>
                  <a:cubicBezTo>
                    <a:pt x="6647" y="9198"/>
                    <a:pt x="6567" y="9278"/>
                    <a:pt x="6558" y="9358"/>
                  </a:cubicBezTo>
                  <a:cubicBezTo>
                    <a:pt x="6558" y="9448"/>
                    <a:pt x="6629" y="9528"/>
                    <a:pt x="6718" y="9537"/>
                  </a:cubicBezTo>
                  <a:cubicBezTo>
                    <a:pt x="6807" y="9537"/>
                    <a:pt x="6888" y="9465"/>
                    <a:pt x="6888" y="9376"/>
                  </a:cubicBezTo>
                  <a:cubicBezTo>
                    <a:pt x="6897" y="9296"/>
                    <a:pt x="6825" y="9216"/>
                    <a:pt x="6736" y="9207"/>
                  </a:cubicBezTo>
                  <a:close/>
                  <a:moveTo>
                    <a:pt x="6727" y="8520"/>
                  </a:moveTo>
                  <a:cubicBezTo>
                    <a:pt x="6629" y="8529"/>
                    <a:pt x="6558" y="8600"/>
                    <a:pt x="6558" y="8689"/>
                  </a:cubicBezTo>
                  <a:cubicBezTo>
                    <a:pt x="6558" y="8778"/>
                    <a:pt x="6638" y="8859"/>
                    <a:pt x="6736" y="8850"/>
                  </a:cubicBezTo>
                  <a:cubicBezTo>
                    <a:pt x="6825" y="8850"/>
                    <a:pt x="6897" y="8770"/>
                    <a:pt x="6888" y="8680"/>
                  </a:cubicBezTo>
                  <a:cubicBezTo>
                    <a:pt x="6888" y="8591"/>
                    <a:pt x="6816" y="8520"/>
                    <a:pt x="6727" y="8520"/>
                  </a:cubicBezTo>
                  <a:close/>
                  <a:moveTo>
                    <a:pt x="6727" y="7208"/>
                  </a:moveTo>
                  <a:cubicBezTo>
                    <a:pt x="6638" y="7208"/>
                    <a:pt x="6567" y="7280"/>
                    <a:pt x="6558" y="7360"/>
                  </a:cubicBezTo>
                  <a:cubicBezTo>
                    <a:pt x="6558" y="7449"/>
                    <a:pt x="6629" y="7530"/>
                    <a:pt x="6718" y="7538"/>
                  </a:cubicBezTo>
                  <a:cubicBezTo>
                    <a:pt x="6807" y="7538"/>
                    <a:pt x="6888" y="7458"/>
                    <a:pt x="6888" y="7369"/>
                  </a:cubicBezTo>
                  <a:cubicBezTo>
                    <a:pt x="6888" y="7289"/>
                    <a:pt x="6807" y="7208"/>
                    <a:pt x="6727" y="7208"/>
                  </a:cubicBezTo>
                  <a:close/>
                  <a:moveTo>
                    <a:pt x="6718" y="9867"/>
                  </a:moveTo>
                  <a:cubicBezTo>
                    <a:pt x="6629" y="9876"/>
                    <a:pt x="6575" y="9929"/>
                    <a:pt x="6567" y="10027"/>
                  </a:cubicBezTo>
                  <a:cubicBezTo>
                    <a:pt x="6558" y="10108"/>
                    <a:pt x="6638" y="10188"/>
                    <a:pt x="6718" y="10188"/>
                  </a:cubicBezTo>
                  <a:cubicBezTo>
                    <a:pt x="6807" y="10197"/>
                    <a:pt x="6888" y="10117"/>
                    <a:pt x="6888" y="10027"/>
                  </a:cubicBezTo>
                  <a:cubicBezTo>
                    <a:pt x="6888" y="9947"/>
                    <a:pt x="6807" y="9858"/>
                    <a:pt x="6718" y="9867"/>
                  </a:cubicBezTo>
                  <a:close/>
                  <a:moveTo>
                    <a:pt x="5906" y="8689"/>
                  </a:moveTo>
                  <a:cubicBezTo>
                    <a:pt x="5915" y="8787"/>
                    <a:pt x="5969" y="8841"/>
                    <a:pt x="6058" y="8850"/>
                  </a:cubicBezTo>
                  <a:cubicBezTo>
                    <a:pt x="6147" y="8859"/>
                    <a:pt x="6228" y="8778"/>
                    <a:pt x="6228" y="8689"/>
                  </a:cubicBezTo>
                  <a:cubicBezTo>
                    <a:pt x="6228" y="8609"/>
                    <a:pt x="6147" y="8529"/>
                    <a:pt x="6067" y="8529"/>
                  </a:cubicBezTo>
                  <a:cubicBezTo>
                    <a:pt x="5978" y="8529"/>
                    <a:pt x="5897" y="8609"/>
                    <a:pt x="5906" y="8689"/>
                  </a:cubicBezTo>
                  <a:close/>
                  <a:moveTo>
                    <a:pt x="6228" y="8038"/>
                  </a:moveTo>
                  <a:cubicBezTo>
                    <a:pt x="6228" y="7949"/>
                    <a:pt x="6156" y="7869"/>
                    <a:pt x="6067" y="7869"/>
                  </a:cubicBezTo>
                  <a:cubicBezTo>
                    <a:pt x="5987" y="7869"/>
                    <a:pt x="5906" y="7940"/>
                    <a:pt x="5906" y="8020"/>
                  </a:cubicBezTo>
                  <a:cubicBezTo>
                    <a:pt x="5897" y="8109"/>
                    <a:pt x="5978" y="8190"/>
                    <a:pt x="6067" y="8190"/>
                  </a:cubicBezTo>
                  <a:cubicBezTo>
                    <a:pt x="6147" y="8190"/>
                    <a:pt x="6219" y="8118"/>
                    <a:pt x="6228" y="8038"/>
                  </a:cubicBezTo>
                  <a:close/>
                  <a:moveTo>
                    <a:pt x="6888" y="6718"/>
                  </a:moveTo>
                  <a:cubicBezTo>
                    <a:pt x="6888" y="6629"/>
                    <a:pt x="6807" y="6548"/>
                    <a:pt x="6727" y="6548"/>
                  </a:cubicBezTo>
                  <a:cubicBezTo>
                    <a:pt x="6638" y="6548"/>
                    <a:pt x="6567" y="6629"/>
                    <a:pt x="6567" y="6709"/>
                  </a:cubicBezTo>
                  <a:cubicBezTo>
                    <a:pt x="6558" y="6798"/>
                    <a:pt x="6638" y="6878"/>
                    <a:pt x="6727" y="6869"/>
                  </a:cubicBezTo>
                  <a:cubicBezTo>
                    <a:pt x="6807" y="6869"/>
                    <a:pt x="6879" y="6798"/>
                    <a:pt x="6888" y="6718"/>
                  </a:cubicBezTo>
                  <a:close/>
                  <a:moveTo>
                    <a:pt x="6067" y="9207"/>
                  </a:moveTo>
                  <a:cubicBezTo>
                    <a:pt x="5987" y="9207"/>
                    <a:pt x="5906" y="9287"/>
                    <a:pt x="5906" y="9376"/>
                  </a:cubicBezTo>
                  <a:cubicBezTo>
                    <a:pt x="5906" y="9456"/>
                    <a:pt x="5978" y="9528"/>
                    <a:pt x="6058" y="9528"/>
                  </a:cubicBezTo>
                  <a:cubicBezTo>
                    <a:pt x="6147" y="9537"/>
                    <a:pt x="6228" y="9456"/>
                    <a:pt x="6228" y="9367"/>
                  </a:cubicBezTo>
                  <a:cubicBezTo>
                    <a:pt x="6228" y="9287"/>
                    <a:pt x="6156" y="9216"/>
                    <a:pt x="6067" y="9207"/>
                  </a:cubicBezTo>
                  <a:close/>
                  <a:moveTo>
                    <a:pt x="5906" y="7369"/>
                  </a:moveTo>
                  <a:cubicBezTo>
                    <a:pt x="5906" y="7449"/>
                    <a:pt x="5978" y="7530"/>
                    <a:pt x="6058" y="7530"/>
                  </a:cubicBezTo>
                  <a:cubicBezTo>
                    <a:pt x="6147" y="7530"/>
                    <a:pt x="6228" y="7449"/>
                    <a:pt x="6228" y="7369"/>
                  </a:cubicBezTo>
                  <a:cubicBezTo>
                    <a:pt x="6219" y="7289"/>
                    <a:pt x="6147" y="7208"/>
                    <a:pt x="6067" y="7208"/>
                  </a:cubicBezTo>
                  <a:cubicBezTo>
                    <a:pt x="5987" y="7208"/>
                    <a:pt x="5906" y="7289"/>
                    <a:pt x="5906" y="7369"/>
                  </a:cubicBezTo>
                  <a:close/>
                  <a:moveTo>
                    <a:pt x="6879" y="10688"/>
                  </a:moveTo>
                  <a:cubicBezTo>
                    <a:pt x="6879" y="10607"/>
                    <a:pt x="6807" y="10527"/>
                    <a:pt x="6718" y="10527"/>
                  </a:cubicBezTo>
                  <a:cubicBezTo>
                    <a:pt x="6638" y="10536"/>
                    <a:pt x="6567" y="10607"/>
                    <a:pt x="6567" y="10688"/>
                  </a:cubicBezTo>
                  <a:cubicBezTo>
                    <a:pt x="6567" y="10777"/>
                    <a:pt x="6647" y="10848"/>
                    <a:pt x="6727" y="10848"/>
                  </a:cubicBezTo>
                  <a:cubicBezTo>
                    <a:pt x="6807" y="10848"/>
                    <a:pt x="6888" y="10768"/>
                    <a:pt x="6879" y="10688"/>
                  </a:cubicBezTo>
                  <a:close/>
                  <a:moveTo>
                    <a:pt x="5906" y="10027"/>
                  </a:moveTo>
                  <a:cubicBezTo>
                    <a:pt x="5906" y="10108"/>
                    <a:pt x="5978" y="10188"/>
                    <a:pt x="6067" y="10188"/>
                  </a:cubicBezTo>
                  <a:cubicBezTo>
                    <a:pt x="6147" y="10188"/>
                    <a:pt x="6219" y="10117"/>
                    <a:pt x="6228" y="10036"/>
                  </a:cubicBezTo>
                  <a:cubicBezTo>
                    <a:pt x="6228" y="9947"/>
                    <a:pt x="6147" y="9876"/>
                    <a:pt x="6067" y="9876"/>
                  </a:cubicBezTo>
                  <a:cubicBezTo>
                    <a:pt x="5987" y="9867"/>
                    <a:pt x="5906" y="9947"/>
                    <a:pt x="5906" y="10027"/>
                  </a:cubicBezTo>
                  <a:close/>
                  <a:moveTo>
                    <a:pt x="6058" y="6557"/>
                  </a:moveTo>
                  <a:cubicBezTo>
                    <a:pt x="5969" y="6566"/>
                    <a:pt x="5915" y="6620"/>
                    <a:pt x="5915" y="6709"/>
                  </a:cubicBezTo>
                  <a:cubicBezTo>
                    <a:pt x="5906" y="6798"/>
                    <a:pt x="5987" y="6869"/>
                    <a:pt x="6067" y="6869"/>
                  </a:cubicBezTo>
                  <a:cubicBezTo>
                    <a:pt x="6147" y="6869"/>
                    <a:pt x="6228" y="6789"/>
                    <a:pt x="6219" y="6709"/>
                  </a:cubicBezTo>
                  <a:cubicBezTo>
                    <a:pt x="6219" y="6620"/>
                    <a:pt x="6138" y="6548"/>
                    <a:pt x="6058" y="6557"/>
                  </a:cubicBezTo>
                  <a:close/>
                  <a:moveTo>
                    <a:pt x="5541" y="8689"/>
                  </a:moveTo>
                  <a:cubicBezTo>
                    <a:pt x="5532" y="8600"/>
                    <a:pt x="5478" y="8547"/>
                    <a:pt x="5398" y="8538"/>
                  </a:cubicBezTo>
                  <a:cubicBezTo>
                    <a:pt x="5309" y="8520"/>
                    <a:pt x="5228" y="8600"/>
                    <a:pt x="5228" y="8680"/>
                  </a:cubicBezTo>
                  <a:cubicBezTo>
                    <a:pt x="5219" y="8761"/>
                    <a:pt x="5300" y="8841"/>
                    <a:pt x="5380" y="8841"/>
                  </a:cubicBezTo>
                  <a:cubicBezTo>
                    <a:pt x="5460" y="8850"/>
                    <a:pt x="5541" y="8770"/>
                    <a:pt x="5541" y="8689"/>
                  </a:cubicBezTo>
                  <a:close/>
                  <a:moveTo>
                    <a:pt x="6870" y="6040"/>
                  </a:moveTo>
                  <a:cubicBezTo>
                    <a:pt x="6879" y="5951"/>
                    <a:pt x="6834" y="5897"/>
                    <a:pt x="6736" y="5879"/>
                  </a:cubicBezTo>
                  <a:cubicBezTo>
                    <a:pt x="6647" y="5870"/>
                    <a:pt x="6575" y="5933"/>
                    <a:pt x="6575" y="6022"/>
                  </a:cubicBezTo>
                  <a:cubicBezTo>
                    <a:pt x="6575" y="6120"/>
                    <a:pt x="6620" y="6165"/>
                    <a:pt x="6718" y="6182"/>
                  </a:cubicBezTo>
                  <a:cubicBezTo>
                    <a:pt x="6807" y="6174"/>
                    <a:pt x="6870" y="6138"/>
                    <a:pt x="6870" y="6040"/>
                  </a:cubicBezTo>
                  <a:close/>
                  <a:moveTo>
                    <a:pt x="5532" y="8038"/>
                  </a:moveTo>
                  <a:cubicBezTo>
                    <a:pt x="5532" y="7940"/>
                    <a:pt x="5487" y="7886"/>
                    <a:pt x="5389" y="7877"/>
                  </a:cubicBezTo>
                  <a:cubicBezTo>
                    <a:pt x="5300" y="7877"/>
                    <a:pt x="5228" y="7940"/>
                    <a:pt x="5237" y="8029"/>
                  </a:cubicBezTo>
                  <a:cubicBezTo>
                    <a:pt x="5237" y="8127"/>
                    <a:pt x="5291" y="8172"/>
                    <a:pt x="5380" y="8181"/>
                  </a:cubicBezTo>
                  <a:cubicBezTo>
                    <a:pt x="5478" y="8172"/>
                    <a:pt x="5532" y="8127"/>
                    <a:pt x="5532" y="8038"/>
                  </a:cubicBezTo>
                  <a:close/>
                  <a:moveTo>
                    <a:pt x="5237" y="9367"/>
                  </a:moveTo>
                  <a:cubicBezTo>
                    <a:pt x="5237" y="9465"/>
                    <a:pt x="5282" y="9510"/>
                    <a:pt x="5380" y="9519"/>
                  </a:cubicBezTo>
                  <a:cubicBezTo>
                    <a:pt x="5469" y="9528"/>
                    <a:pt x="5541" y="9456"/>
                    <a:pt x="5532" y="9367"/>
                  </a:cubicBezTo>
                  <a:cubicBezTo>
                    <a:pt x="5532" y="9278"/>
                    <a:pt x="5478" y="9225"/>
                    <a:pt x="5380" y="9225"/>
                  </a:cubicBezTo>
                  <a:cubicBezTo>
                    <a:pt x="5291" y="9225"/>
                    <a:pt x="5237" y="9278"/>
                    <a:pt x="5237" y="9367"/>
                  </a:cubicBezTo>
                  <a:close/>
                  <a:moveTo>
                    <a:pt x="5389" y="7226"/>
                  </a:moveTo>
                  <a:cubicBezTo>
                    <a:pt x="5291" y="7226"/>
                    <a:pt x="5237" y="7280"/>
                    <a:pt x="5237" y="7369"/>
                  </a:cubicBezTo>
                  <a:cubicBezTo>
                    <a:pt x="5237" y="7458"/>
                    <a:pt x="5291" y="7512"/>
                    <a:pt x="5380" y="7521"/>
                  </a:cubicBezTo>
                  <a:cubicBezTo>
                    <a:pt x="5478" y="7521"/>
                    <a:pt x="5523" y="7467"/>
                    <a:pt x="5532" y="7378"/>
                  </a:cubicBezTo>
                  <a:cubicBezTo>
                    <a:pt x="5523" y="7280"/>
                    <a:pt x="5478" y="7226"/>
                    <a:pt x="5389" y="7226"/>
                  </a:cubicBezTo>
                  <a:close/>
                  <a:moveTo>
                    <a:pt x="5915" y="10696"/>
                  </a:moveTo>
                  <a:cubicBezTo>
                    <a:pt x="5924" y="10786"/>
                    <a:pt x="5978" y="10839"/>
                    <a:pt x="6076" y="10839"/>
                  </a:cubicBezTo>
                  <a:cubicBezTo>
                    <a:pt x="6165" y="10830"/>
                    <a:pt x="6219" y="10777"/>
                    <a:pt x="6210" y="10679"/>
                  </a:cubicBezTo>
                  <a:cubicBezTo>
                    <a:pt x="6210" y="10589"/>
                    <a:pt x="6147" y="10545"/>
                    <a:pt x="6058" y="10545"/>
                  </a:cubicBezTo>
                  <a:cubicBezTo>
                    <a:pt x="5969" y="10554"/>
                    <a:pt x="5915" y="10598"/>
                    <a:pt x="5915" y="10696"/>
                  </a:cubicBezTo>
                  <a:close/>
                  <a:moveTo>
                    <a:pt x="6727" y="11223"/>
                  </a:moveTo>
                  <a:cubicBezTo>
                    <a:pt x="6638" y="11223"/>
                    <a:pt x="6575" y="11276"/>
                    <a:pt x="6575" y="11366"/>
                  </a:cubicBezTo>
                  <a:cubicBezTo>
                    <a:pt x="6575" y="11464"/>
                    <a:pt x="6629" y="11517"/>
                    <a:pt x="6718" y="11517"/>
                  </a:cubicBezTo>
                  <a:cubicBezTo>
                    <a:pt x="6816" y="11517"/>
                    <a:pt x="6861" y="11464"/>
                    <a:pt x="6870" y="11374"/>
                  </a:cubicBezTo>
                  <a:cubicBezTo>
                    <a:pt x="6870" y="11285"/>
                    <a:pt x="6816" y="11223"/>
                    <a:pt x="6727" y="11223"/>
                  </a:cubicBezTo>
                  <a:close/>
                  <a:moveTo>
                    <a:pt x="5237" y="10036"/>
                  </a:moveTo>
                  <a:cubicBezTo>
                    <a:pt x="5246" y="10126"/>
                    <a:pt x="5291" y="10170"/>
                    <a:pt x="5380" y="10179"/>
                  </a:cubicBezTo>
                  <a:cubicBezTo>
                    <a:pt x="5460" y="10179"/>
                    <a:pt x="5532" y="10117"/>
                    <a:pt x="5532" y="10027"/>
                  </a:cubicBezTo>
                  <a:cubicBezTo>
                    <a:pt x="5523" y="9938"/>
                    <a:pt x="5478" y="9894"/>
                    <a:pt x="5398" y="9885"/>
                  </a:cubicBezTo>
                  <a:cubicBezTo>
                    <a:pt x="5300" y="9885"/>
                    <a:pt x="5237" y="9947"/>
                    <a:pt x="5237" y="10036"/>
                  </a:cubicBezTo>
                  <a:close/>
                  <a:moveTo>
                    <a:pt x="4729" y="8547"/>
                  </a:moveTo>
                  <a:cubicBezTo>
                    <a:pt x="4648" y="8538"/>
                    <a:pt x="4577" y="8600"/>
                    <a:pt x="4577" y="8689"/>
                  </a:cubicBezTo>
                  <a:cubicBezTo>
                    <a:pt x="4586" y="8778"/>
                    <a:pt x="4631" y="8823"/>
                    <a:pt x="4720" y="8832"/>
                  </a:cubicBezTo>
                  <a:cubicBezTo>
                    <a:pt x="4800" y="8841"/>
                    <a:pt x="4872" y="8778"/>
                    <a:pt x="4872" y="8671"/>
                  </a:cubicBezTo>
                  <a:cubicBezTo>
                    <a:pt x="4863" y="8600"/>
                    <a:pt x="4818" y="8547"/>
                    <a:pt x="4729" y="8547"/>
                  </a:cubicBezTo>
                  <a:close/>
                  <a:moveTo>
                    <a:pt x="5380" y="6566"/>
                  </a:moveTo>
                  <a:cubicBezTo>
                    <a:pt x="5300" y="6566"/>
                    <a:pt x="5246" y="6620"/>
                    <a:pt x="5237" y="6700"/>
                  </a:cubicBezTo>
                  <a:cubicBezTo>
                    <a:pt x="5228" y="6789"/>
                    <a:pt x="5291" y="6852"/>
                    <a:pt x="5380" y="6860"/>
                  </a:cubicBezTo>
                  <a:cubicBezTo>
                    <a:pt x="5460" y="6860"/>
                    <a:pt x="5532" y="6798"/>
                    <a:pt x="5532" y="6718"/>
                  </a:cubicBezTo>
                  <a:cubicBezTo>
                    <a:pt x="5532" y="6629"/>
                    <a:pt x="5469" y="6566"/>
                    <a:pt x="5380" y="6566"/>
                  </a:cubicBezTo>
                  <a:close/>
                  <a:moveTo>
                    <a:pt x="6058" y="5888"/>
                  </a:moveTo>
                  <a:cubicBezTo>
                    <a:pt x="5969" y="5888"/>
                    <a:pt x="5924" y="5942"/>
                    <a:pt x="5924" y="6031"/>
                  </a:cubicBezTo>
                  <a:cubicBezTo>
                    <a:pt x="5924" y="6120"/>
                    <a:pt x="5978" y="6174"/>
                    <a:pt x="6067" y="6174"/>
                  </a:cubicBezTo>
                  <a:cubicBezTo>
                    <a:pt x="6156" y="6174"/>
                    <a:pt x="6210" y="6111"/>
                    <a:pt x="6210" y="6022"/>
                  </a:cubicBezTo>
                  <a:cubicBezTo>
                    <a:pt x="6210" y="5942"/>
                    <a:pt x="6147" y="5879"/>
                    <a:pt x="6058" y="5888"/>
                  </a:cubicBezTo>
                  <a:close/>
                  <a:moveTo>
                    <a:pt x="6727" y="5228"/>
                  </a:moveTo>
                  <a:cubicBezTo>
                    <a:pt x="6647" y="5219"/>
                    <a:pt x="6575" y="5290"/>
                    <a:pt x="6584" y="5371"/>
                  </a:cubicBezTo>
                  <a:cubicBezTo>
                    <a:pt x="6584" y="5460"/>
                    <a:pt x="6629" y="5513"/>
                    <a:pt x="6718" y="5513"/>
                  </a:cubicBezTo>
                  <a:cubicBezTo>
                    <a:pt x="6807" y="5522"/>
                    <a:pt x="6870" y="5460"/>
                    <a:pt x="6870" y="5353"/>
                  </a:cubicBezTo>
                  <a:cubicBezTo>
                    <a:pt x="6861" y="5281"/>
                    <a:pt x="6816" y="5237"/>
                    <a:pt x="6727" y="5228"/>
                  </a:cubicBezTo>
                  <a:close/>
                  <a:moveTo>
                    <a:pt x="4729" y="9225"/>
                  </a:moveTo>
                  <a:cubicBezTo>
                    <a:pt x="4648" y="9225"/>
                    <a:pt x="4586" y="9287"/>
                    <a:pt x="4586" y="9367"/>
                  </a:cubicBezTo>
                  <a:cubicBezTo>
                    <a:pt x="4577" y="9456"/>
                    <a:pt x="4648" y="9519"/>
                    <a:pt x="4729" y="9510"/>
                  </a:cubicBezTo>
                  <a:cubicBezTo>
                    <a:pt x="4818" y="9510"/>
                    <a:pt x="4863" y="9456"/>
                    <a:pt x="4872" y="9385"/>
                  </a:cubicBezTo>
                  <a:cubicBezTo>
                    <a:pt x="4872" y="9296"/>
                    <a:pt x="4809" y="9233"/>
                    <a:pt x="4729" y="9225"/>
                  </a:cubicBezTo>
                  <a:close/>
                  <a:moveTo>
                    <a:pt x="6210" y="11383"/>
                  </a:moveTo>
                  <a:cubicBezTo>
                    <a:pt x="6219" y="11303"/>
                    <a:pt x="6156" y="11232"/>
                    <a:pt x="6067" y="11232"/>
                  </a:cubicBezTo>
                  <a:cubicBezTo>
                    <a:pt x="5987" y="11223"/>
                    <a:pt x="5924" y="11285"/>
                    <a:pt x="5924" y="11374"/>
                  </a:cubicBezTo>
                  <a:cubicBezTo>
                    <a:pt x="5924" y="11464"/>
                    <a:pt x="5978" y="11499"/>
                    <a:pt x="6058" y="11517"/>
                  </a:cubicBezTo>
                  <a:cubicBezTo>
                    <a:pt x="6147" y="11508"/>
                    <a:pt x="6201" y="11473"/>
                    <a:pt x="6210" y="11383"/>
                  </a:cubicBezTo>
                  <a:close/>
                  <a:moveTo>
                    <a:pt x="4872" y="8038"/>
                  </a:moveTo>
                  <a:cubicBezTo>
                    <a:pt x="4872" y="7949"/>
                    <a:pt x="4809" y="7886"/>
                    <a:pt x="4720" y="7886"/>
                  </a:cubicBezTo>
                  <a:cubicBezTo>
                    <a:pt x="4640" y="7886"/>
                    <a:pt x="4586" y="7940"/>
                    <a:pt x="4577" y="8029"/>
                  </a:cubicBezTo>
                  <a:cubicBezTo>
                    <a:pt x="4577" y="8109"/>
                    <a:pt x="4640" y="8172"/>
                    <a:pt x="4729" y="8172"/>
                  </a:cubicBezTo>
                  <a:cubicBezTo>
                    <a:pt x="4809" y="8172"/>
                    <a:pt x="4863" y="8118"/>
                    <a:pt x="4872" y="8038"/>
                  </a:cubicBezTo>
                  <a:close/>
                  <a:moveTo>
                    <a:pt x="5389" y="10545"/>
                  </a:moveTo>
                  <a:cubicBezTo>
                    <a:pt x="5309" y="10536"/>
                    <a:pt x="5246" y="10598"/>
                    <a:pt x="5237" y="10688"/>
                  </a:cubicBezTo>
                  <a:cubicBezTo>
                    <a:pt x="5237" y="10768"/>
                    <a:pt x="5300" y="10830"/>
                    <a:pt x="5389" y="10830"/>
                  </a:cubicBezTo>
                  <a:cubicBezTo>
                    <a:pt x="5469" y="10830"/>
                    <a:pt x="5514" y="10777"/>
                    <a:pt x="5532" y="10696"/>
                  </a:cubicBezTo>
                  <a:cubicBezTo>
                    <a:pt x="5523" y="10607"/>
                    <a:pt x="5478" y="10554"/>
                    <a:pt x="5389" y="10545"/>
                  </a:cubicBezTo>
                  <a:close/>
                  <a:moveTo>
                    <a:pt x="4586" y="10027"/>
                  </a:moveTo>
                  <a:cubicBezTo>
                    <a:pt x="4586" y="10117"/>
                    <a:pt x="4631" y="10170"/>
                    <a:pt x="4720" y="10170"/>
                  </a:cubicBezTo>
                  <a:cubicBezTo>
                    <a:pt x="4800" y="10179"/>
                    <a:pt x="4872" y="10108"/>
                    <a:pt x="4863" y="10027"/>
                  </a:cubicBezTo>
                  <a:cubicBezTo>
                    <a:pt x="4863" y="9938"/>
                    <a:pt x="4809" y="9894"/>
                    <a:pt x="4720" y="9885"/>
                  </a:cubicBezTo>
                  <a:cubicBezTo>
                    <a:pt x="4640" y="9894"/>
                    <a:pt x="4586" y="9938"/>
                    <a:pt x="4586" y="10027"/>
                  </a:cubicBezTo>
                  <a:close/>
                  <a:moveTo>
                    <a:pt x="5924" y="5371"/>
                  </a:moveTo>
                  <a:cubicBezTo>
                    <a:pt x="5924" y="5460"/>
                    <a:pt x="5978" y="5513"/>
                    <a:pt x="6067" y="5513"/>
                  </a:cubicBezTo>
                  <a:cubicBezTo>
                    <a:pt x="6147" y="5513"/>
                    <a:pt x="6219" y="5442"/>
                    <a:pt x="6210" y="5362"/>
                  </a:cubicBezTo>
                  <a:cubicBezTo>
                    <a:pt x="6201" y="5273"/>
                    <a:pt x="6147" y="5237"/>
                    <a:pt x="6058" y="5228"/>
                  </a:cubicBezTo>
                  <a:cubicBezTo>
                    <a:pt x="5978" y="5237"/>
                    <a:pt x="5924" y="5290"/>
                    <a:pt x="5924" y="5371"/>
                  </a:cubicBezTo>
                  <a:close/>
                  <a:moveTo>
                    <a:pt x="4729" y="7226"/>
                  </a:moveTo>
                  <a:cubicBezTo>
                    <a:pt x="4648" y="7226"/>
                    <a:pt x="4586" y="7289"/>
                    <a:pt x="4586" y="7369"/>
                  </a:cubicBezTo>
                  <a:cubicBezTo>
                    <a:pt x="4577" y="7458"/>
                    <a:pt x="4648" y="7521"/>
                    <a:pt x="4729" y="7512"/>
                  </a:cubicBezTo>
                  <a:cubicBezTo>
                    <a:pt x="4818" y="7512"/>
                    <a:pt x="4863" y="7458"/>
                    <a:pt x="4872" y="7369"/>
                  </a:cubicBezTo>
                  <a:cubicBezTo>
                    <a:pt x="4863" y="7289"/>
                    <a:pt x="4818" y="7235"/>
                    <a:pt x="4729" y="7226"/>
                  </a:cubicBezTo>
                  <a:close/>
                  <a:moveTo>
                    <a:pt x="6727" y="11892"/>
                  </a:moveTo>
                  <a:cubicBezTo>
                    <a:pt x="6638" y="11892"/>
                    <a:pt x="6584" y="11945"/>
                    <a:pt x="6584" y="12026"/>
                  </a:cubicBezTo>
                  <a:cubicBezTo>
                    <a:pt x="6575" y="12115"/>
                    <a:pt x="6647" y="12177"/>
                    <a:pt x="6736" y="12168"/>
                  </a:cubicBezTo>
                  <a:cubicBezTo>
                    <a:pt x="6816" y="12160"/>
                    <a:pt x="6861" y="12115"/>
                    <a:pt x="6870" y="12044"/>
                  </a:cubicBezTo>
                  <a:cubicBezTo>
                    <a:pt x="6861" y="11945"/>
                    <a:pt x="6798" y="11883"/>
                    <a:pt x="6727" y="11892"/>
                  </a:cubicBezTo>
                  <a:close/>
                  <a:moveTo>
                    <a:pt x="5523" y="6031"/>
                  </a:moveTo>
                  <a:cubicBezTo>
                    <a:pt x="5523" y="5942"/>
                    <a:pt x="5469" y="5897"/>
                    <a:pt x="5389" y="5888"/>
                  </a:cubicBezTo>
                  <a:cubicBezTo>
                    <a:pt x="5300" y="5888"/>
                    <a:pt x="5237" y="5959"/>
                    <a:pt x="5246" y="6040"/>
                  </a:cubicBezTo>
                  <a:cubicBezTo>
                    <a:pt x="5246" y="6129"/>
                    <a:pt x="5300" y="6165"/>
                    <a:pt x="5389" y="6174"/>
                  </a:cubicBezTo>
                  <a:cubicBezTo>
                    <a:pt x="5469" y="6165"/>
                    <a:pt x="5523" y="6120"/>
                    <a:pt x="5523" y="6031"/>
                  </a:cubicBezTo>
                  <a:close/>
                  <a:moveTo>
                    <a:pt x="4729" y="6575"/>
                  </a:moveTo>
                  <a:cubicBezTo>
                    <a:pt x="4640" y="6575"/>
                    <a:pt x="4586" y="6620"/>
                    <a:pt x="4586" y="6709"/>
                  </a:cubicBezTo>
                  <a:cubicBezTo>
                    <a:pt x="4586" y="6798"/>
                    <a:pt x="4640" y="6852"/>
                    <a:pt x="4720" y="6852"/>
                  </a:cubicBezTo>
                  <a:cubicBezTo>
                    <a:pt x="4809" y="6852"/>
                    <a:pt x="4854" y="6798"/>
                    <a:pt x="4872" y="6718"/>
                  </a:cubicBezTo>
                  <a:cubicBezTo>
                    <a:pt x="4863" y="6629"/>
                    <a:pt x="4818" y="6575"/>
                    <a:pt x="4729" y="6575"/>
                  </a:cubicBezTo>
                  <a:close/>
                  <a:moveTo>
                    <a:pt x="5389" y="5237"/>
                  </a:moveTo>
                  <a:cubicBezTo>
                    <a:pt x="5309" y="5228"/>
                    <a:pt x="5246" y="5281"/>
                    <a:pt x="5246" y="5371"/>
                  </a:cubicBezTo>
                  <a:cubicBezTo>
                    <a:pt x="5246" y="5451"/>
                    <a:pt x="5300" y="5504"/>
                    <a:pt x="5380" y="5504"/>
                  </a:cubicBezTo>
                  <a:cubicBezTo>
                    <a:pt x="5460" y="5513"/>
                    <a:pt x="5505" y="5460"/>
                    <a:pt x="5523" y="5371"/>
                  </a:cubicBezTo>
                  <a:cubicBezTo>
                    <a:pt x="5514" y="5299"/>
                    <a:pt x="5469" y="5237"/>
                    <a:pt x="5389" y="5237"/>
                  </a:cubicBezTo>
                  <a:close/>
                  <a:moveTo>
                    <a:pt x="4863" y="10688"/>
                  </a:moveTo>
                  <a:cubicBezTo>
                    <a:pt x="4863" y="10607"/>
                    <a:pt x="4809" y="10554"/>
                    <a:pt x="4738" y="10554"/>
                  </a:cubicBezTo>
                  <a:cubicBezTo>
                    <a:pt x="4648" y="10545"/>
                    <a:pt x="4595" y="10598"/>
                    <a:pt x="4586" y="10679"/>
                  </a:cubicBezTo>
                  <a:cubicBezTo>
                    <a:pt x="4586" y="10768"/>
                    <a:pt x="4640" y="10812"/>
                    <a:pt x="4720" y="10830"/>
                  </a:cubicBezTo>
                  <a:cubicBezTo>
                    <a:pt x="4809" y="10821"/>
                    <a:pt x="4863" y="10777"/>
                    <a:pt x="4863" y="10688"/>
                  </a:cubicBezTo>
                  <a:close/>
                  <a:moveTo>
                    <a:pt x="6584" y="4719"/>
                  </a:moveTo>
                  <a:cubicBezTo>
                    <a:pt x="6593" y="4800"/>
                    <a:pt x="6638" y="4853"/>
                    <a:pt x="6718" y="4853"/>
                  </a:cubicBezTo>
                  <a:cubicBezTo>
                    <a:pt x="6807" y="4853"/>
                    <a:pt x="6861" y="4800"/>
                    <a:pt x="6861" y="4711"/>
                  </a:cubicBezTo>
                  <a:cubicBezTo>
                    <a:pt x="6861" y="4630"/>
                    <a:pt x="6807" y="4586"/>
                    <a:pt x="6718" y="4568"/>
                  </a:cubicBezTo>
                  <a:cubicBezTo>
                    <a:pt x="6638" y="4586"/>
                    <a:pt x="6584" y="4630"/>
                    <a:pt x="6584" y="4719"/>
                  </a:cubicBezTo>
                  <a:close/>
                  <a:moveTo>
                    <a:pt x="4060" y="8547"/>
                  </a:moveTo>
                  <a:cubicBezTo>
                    <a:pt x="3979" y="8555"/>
                    <a:pt x="3935" y="8600"/>
                    <a:pt x="3926" y="8680"/>
                  </a:cubicBezTo>
                  <a:cubicBezTo>
                    <a:pt x="3926" y="8770"/>
                    <a:pt x="3979" y="8823"/>
                    <a:pt x="4060" y="8823"/>
                  </a:cubicBezTo>
                  <a:cubicBezTo>
                    <a:pt x="4149" y="8832"/>
                    <a:pt x="4194" y="8770"/>
                    <a:pt x="4211" y="8689"/>
                  </a:cubicBezTo>
                  <a:cubicBezTo>
                    <a:pt x="4194" y="8600"/>
                    <a:pt x="4149" y="8547"/>
                    <a:pt x="4060" y="8547"/>
                  </a:cubicBezTo>
                  <a:close/>
                  <a:moveTo>
                    <a:pt x="5389" y="11232"/>
                  </a:moveTo>
                  <a:cubicBezTo>
                    <a:pt x="5300" y="11232"/>
                    <a:pt x="5246" y="11285"/>
                    <a:pt x="5246" y="11366"/>
                  </a:cubicBezTo>
                  <a:cubicBezTo>
                    <a:pt x="5237" y="11455"/>
                    <a:pt x="5291" y="11508"/>
                    <a:pt x="5380" y="11508"/>
                  </a:cubicBezTo>
                  <a:cubicBezTo>
                    <a:pt x="5469" y="11517"/>
                    <a:pt x="5514" y="11455"/>
                    <a:pt x="5523" y="11374"/>
                  </a:cubicBezTo>
                  <a:cubicBezTo>
                    <a:pt x="5514" y="11294"/>
                    <a:pt x="5478" y="11232"/>
                    <a:pt x="5389" y="11232"/>
                  </a:cubicBezTo>
                  <a:close/>
                  <a:moveTo>
                    <a:pt x="5924" y="12026"/>
                  </a:moveTo>
                  <a:cubicBezTo>
                    <a:pt x="5924" y="12106"/>
                    <a:pt x="5978" y="12160"/>
                    <a:pt x="6058" y="12168"/>
                  </a:cubicBezTo>
                  <a:cubicBezTo>
                    <a:pt x="6138" y="12177"/>
                    <a:pt x="6201" y="12124"/>
                    <a:pt x="6201" y="12035"/>
                  </a:cubicBezTo>
                  <a:cubicBezTo>
                    <a:pt x="6210" y="11954"/>
                    <a:pt x="6156" y="11901"/>
                    <a:pt x="6067" y="11892"/>
                  </a:cubicBezTo>
                  <a:cubicBezTo>
                    <a:pt x="5987" y="11901"/>
                    <a:pt x="5933" y="11937"/>
                    <a:pt x="5924" y="12026"/>
                  </a:cubicBezTo>
                  <a:close/>
                  <a:moveTo>
                    <a:pt x="4060" y="7895"/>
                  </a:moveTo>
                  <a:cubicBezTo>
                    <a:pt x="3979" y="7895"/>
                    <a:pt x="3926" y="7949"/>
                    <a:pt x="3926" y="8029"/>
                  </a:cubicBezTo>
                  <a:cubicBezTo>
                    <a:pt x="3926" y="8118"/>
                    <a:pt x="3979" y="8172"/>
                    <a:pt x="4069" y="8172"/>
                  </a:cubicBezTo>
                  <a:cubicBezTo>
                    <a:pt x="4158" y="8172"/>
                    <a:pt x="4194" y="8109"/>
                    <a:pt x="4211" y="8029"/>
                  </a:cubicBezTo>
                  <a:cubicBezTo>
                    <a:pt x="4194" y="7940"/>
                    <a:pt x="4149" y="7886"/>
                    <a:pt x="4060" y="7895"/>
                  </a:cubicBezTo>
                  <a:close/>
                  <a:moveTo>
                    <a:pt x="4069" y="9233"/>
                  </a:moveTo>
                  <a:cubicBezTo>
                    <a:pt x="3979" y="9233"/>
                    <a:pt x="3926" y="9287"/>
                    <a:pt x="3926" y="9376"/>
                  </a:cubicBezTo>
                  <a:cubicBezTo>
                    <a:pt x="3926" y="9456"/>
                    <a:pt x="3979" y="9510"/>
                    <a:pt x="4060" y="9510"/>
                  </a:cubicBezTo>
                  <a:cubicBezTo>
                    <a:pt x="4149" y="9510"/>
                    <a:pt x="4194" y="9456"/>
                    <a:pt x="4202" y="9367"/>
                  </a:cubicBezTo>
                  <a:cubicBezTo>
                    <a:pt x="4194" y="9287"/>
                    <a:pt x="4149" y="9233"/>
                    <a:pt x="4069" y="9233"/>
                  </a:cubicBezTo>
                  <a:close/>
                  <a:moveTo>
                    <a:pt x="4202" y="10036"/>
                  </a:moveTo>
                  <a:cubicBezTo>
                    <a:pt x="4202" y="9956"/>
                    <a:pt x="4149" y="9903"/>
                    <a:pt x="4069" y="9894"/>
                  </a:cubicBezTo>
                  <a:cubicBezTo>
                    <a:pt x="3997" y="9885"/>
                    <a:pt x="3926" y="9956"/>
                    <a:pt x="3926" y="10027"/>
                  </a:cubicBezTo>
                  <a:cubicBezTo>
                    <a:pt x="3935" y="10117"/>
                    <a:pt x="3988" y="10152"/>
                    <a:pt x="4069" y="10170"/>
                  </a:cubicBezTo>
                  <a:cubicBezTo>
                    <a:pt x="4140" y="10161"/>
                    <a:pt x="4202" y="10117"/>
                    <a:pt x="4202" y="10036"/>
                  </a:cubicBezTo>
                  <a:close/>
                  <a:moveTo>
                    <a:pt x="6593" y="12686"/>
                  </a:moveTo>
                  <a:cubicBezTo>
                    <a:pt x="6584" y="12766"/>
                    <a:pt x="6638" y="12811"/>
                    <a:pt x="6718" y="12820"/>
                  </a:cubicBezTo>
                  <a:cubicBezTo>
                    <a:pt x="6790" y="12838"/>
                    <a:pt x="6861" y="12766"/>
                    <a:pt x="6861" y="12686"/>
                  </a:cubicBezTo>
                  <a:cubicBezTo>
                    <a:pt x="6861" y="12606"/>
                    <a:pt x="6807" y="12561"/>
                    <a:pt x="6727" y="12552"/>
                  </a:cubicBezTo>
                  <a:cubicBezTo>
                    <a:pt x="6647" y="12561"/>
                    <a:pt x="6593" y="12606"/>
                    <a:pt x="6593" y="12686"/>
                  </a:cubicBezTo>
                  <a:close/>
                  <a:moveTo>
                    <a:pt x="4729" y="5897"/>
                  </a:moveTo>
                  <a:cubicBezTo>
                    <a:pt x="4640" y="5897"/>
                    <a:pt x="4586" y="5951"/>
                    <a:pt x="4586" y="6031"/>
                  </a:cubicBezTo>
                  <a:cubicBezTo>
                    <a:pt x="4586" y="6111"/>
                    <a:pt x="4640" y="6165"/>
                    <a:pt x="4720" y="6165"/>
                  </a:cubicBezTo>
                  <a:cubicBezTo>
                    <a:pt x="4809" y="6165"/>
                    <a:pt x="4854" y="6111"/>
                    <a:pt x="4863" y="6031"/>
                  </a:cubicBezTo>
                  <a:cubicBezTo>
                    <a:pt x="4854" y="5951"/>
                    <a:pt x="4809" y="5897"/>
                    <a:pt x="4729" y="5897"/>
                  </a:cubicBezTo>
                  <a:close/>
                  <a:moveTo>
                    <a:pt x="6076" y="4577"/>
                  </a:moveTo>
                  <a:cubicBezTo>
                    <a:pt x="5996" y="4577"/>
                    <a:pt x="5942" y="4621"/>
                    <a:pt x="5933" y="4702"/>
                  </a:cubicBezTo>
                  <a:cubicBezTo>
                    <a:pt x="5924" y="4773"/>
                    <a:pt x="5996" y="4853"/>
                    <a:pt x="6067" y="4844"/>
                  </a:cubicBezTo>
                  <a:cubicBezTo>
                    <a:pt x="6147" y="4844"/>
                    <a:pt x="6192" y="4791"/>
                    <a:pt x="6201" y="4719"/>
                  </a:cubicBezTo>
                  <a:cubicBezTo>
                    <a:pt x="6192" y="4639"/>
                    <a:pt x="6156" y="4586"/>
                    <a:pt x="6076" y="4577"/>
                  </a:cubicBezTo>
                  <a:close/>
                  <a:moveTo>
                    <a:pt x="3926" y="7369"/>
                  </a:moveTo>
                  <a:cubicBezTo>
                    <a:pt x="3926" y="7458"/>
                    <a:pt x="3988" y="7512"/>
                    <a:pt x="4069" y="7512"/>
                  </a:cubicBezTo>
                  <a:cubicBezTo>
                    <a:pt x="4149" y="7503"/>
                    <a:pt x="4202" y="7449"/>
                    <a:pt x="4202" y="7369"/>
                  </a:cubicBezTo>
                  <a:cubicBezTo>
                    <a:pt x="4202" y="7289"/>
                    <a:pt x="4149" y="7244"/>
                    <a:pt x="4060" y="7235"/>
                  </a:cubicBezTo>
                  <a:cubicBezTo>
                    <a:pt x="3979" y="7244"/>
                    <a:pt x="3926" y="7289"/>
                    <a:pt x="3926" y="7369"/>
                  </a:cubicBezTo>
                  <a:close/>
                  <a:moveTo>
                    <a:pt x="4729" y="11241"/>
                  </a:moveTo>
                  <a:cubicBezTo>
                    <a:pt x="4648" y="11232"/>
                    <a:pt x="4595" y="11285"/>
                    <a:pt x="4586" y="11366"/>
                  </a:cubicBezTo>
                  <a:cubicBezTo>
                    <a:pt x="4586" y="11437"/>
                    <a:pt x="4657" y="11517"/>
                    <a:pt x="4729" y="11508"/>
                  </a:cubicBezTo>
                  <a:cubicBezTo>
                    <a:pt x="4809" y="11499"/>
                    <a:pt x="4854" y="11446"/>
                    <a:pt x="4863" y="11366"/>
                  </a:cubicBezTo>
                  <a:cubicBezTo>
                    <a:pt x="4854" y="11294"/>
                    <a:pt x="4809" y="11241"/>
                    <a:pt x="4729" y="11241"/>
                  </a:cubicBezTo>
                  <a:close/>
                  <a:moveTo>
                    <a:pt x="5246" y="12026"/>
                  </a:moveTo>
                  <a:cubicBezTo>
                    <a:pt x="5246" y="12097"/>
                    <a:pt x="5318" y="12168"/>
                    <a:pt x="5389" y="12168"/>
                  </a:cubicBezTo>
                  <a:cubicBezTo>
                    <a:pt x="5469" y="12160"/>
                    <a:pt x="5514" y="12106"/>
                    <a:pt x="5514" y="12026"/>
                  </a:cubicBezTo>
                  <a:cubicBezTo>
                    <a:pt x="5523" y="11945"/>
                    <a:pt x="5469" y="11901"/>
                    <a:pt x="5389" y="11892"/>
                  </a:cubicBezTo>
                  <a:cubicBezTo>
                    <a:pt x="5318" y="11892"/>
                    <a:pt x="5246" y="11954"/>
                    <a:pt x="5246" y="12026"/>
                  </a:cubicBezTo>
                  <a:close/>
                  <a:moveTo>
                    <a:pt x="4060" y="6584"/>
                  </a:moveTo>
                  <a:cubicBezTo>
                    <a:pt x="3988" y="6584"/>
                    <a:pt x="3935" y="6629"/>
                    <a:pt x="3935" y="6709"/>
                  </a:cubicBezTo>
                  <a:cubicBezTo>
                    <a:pt x="3935" y="6789"/>
                    <a:pt x="3979" y="6843"/>
                    <a:pt x="4069" y="6843"/>
                  </a:cubicBezTo>
                  <a:cubicBezTo>
                    <a:pt x="4149" y="6843"/>
                    <a:pt x="4194" y="6789"/>
                    <a:pt x="4202" y="6709"/>
                  </a:cubicBezTo>
                  <a:cubicBezTo>
                    <a:pt x="4185" y="6629"/>
                    <a:pt x="4140" y="6575"/>
                    <a:pt x="4060" y="6584"/>
                  </a:cubicBezTo>
                  <a:close/>
                  <a:moveTo>
                    <a:pt x="4729" y="5246"/>
                  </a:moveTo>
                  <a:cubicBezTo>
                    <a:pt x="4648" y="5237"/>
                    <a:pt x="4595" y="5290"/>
                    <a:pt x="4595" y="5371"/>
                  </a:cubicBezTo>
                  <a:cubicBezTo>
                    <a:pt x="4595" y="5442"/>
                    <a:pt x="4640" y="5496"/>
                    <a:pt x="4720" y="5504"/>
                  </a:cubicBezTo>
                  <a:cubicBezTo>
                    <a:pt x="4800" y="5504"/>
                    <a:pt x="4845" y="5451"/>
                    <a:pt x="4854" y="5371"/>
                  </a:cubicBezTo>
                  <a:cubicBezTo>
                    <a:pt x="4845" y="5299"/>
                    <a:pt x="4809" y="5246"/>
                    <a:pt x="4729" y="5246"/>
                  </a:cubicBezTo>
                  <a:close/>
                  <a:moveTo>
                    <a:pt x="6067" y="12561"/>
                  </a:moveTo>
                  <a:cubicBezTo>
                    <a:pt x="5987" y="12561"/>
                    <a:pt x="5933" y="12615"/>
                    <a:pt x="5933" y="12695"/>
                  </a:cubicBezTo>
                  <a:cubicBezTo>
                    <a:pt x="5942" y="12775"/>
                    <a:pt x="5996" y="12820"/>
                    <a:pt x="6076" y="12820"/>
                  </a:cubicBezTo>
                  <a:cubicBezTo>
                    <a:pt x="6147" y="12811"/>
                    <a:pt x="6192" y="12757"/>
                    <a:pt x="6201" y="12686"/>
                  </a:cubicBezTo>
                  <a:cubicBezTo>
                    <a:pt x="6183" y="12606"/>
                    <a:pt x="6147" y="12561"/>
                    <a:pt x="6067" y="12561"/>
                  </a:cubicBezTo>
                  <a:close/>
                  <a:moveTo>
                    <a:pt x="4069" y="10563"/>
                  </a:moveTo>
                  <a:cubicBezTo>
                    <a:pt x="3988" y="10554"/>
                    <a:pt x="3935" y="10607"/>
                    <a:pt x="3935" y="10688"/>
                  </a:cubicBezTo>
                  <a:cubicBezTo>
                    <a:pt x="3935" y="10768"/>
                    <a:pt x="3988" y="10821"/>
                    <a:pt x="4078" y="10821"/>
                  </a:cubicBezTo>
                  <a:cubicBezTo>
                    <a:pt x="4149" y="10812"/>
                    <a:pt x="4194" y="10759"/>
                    <a:pt x="4194" y="10688"/>
                  </a:cubicBezTo>
                  <a:cubicBezTo>
                    <a:pt x="4185" y="10607"/>
                    <a:pt x="4149" y="10563"/>
                    <a:pt x="4069" y="10563"/>
                  </a:cubicBezTo>
                  <a:close/>
                  <a:moveTo>
                    <a:pt x="6593" y="4024"/>
                  </a:moveTo>
                  <a:cubicBezTo>
                    <a:pt x="6593" y="4113"/>
                    <a:pt x="6647" y="4157"/>
                    <a:pt x="6727" y="4157"/>
                  </a:cubicBezTo>
                  <a:cubicBezTo>
                    <a:pt x="6807" y="4157"/>
                    <a:pt x="6861" y="4104"/>
                    <a:pt x="6852" y="4024"/>
                  </a:cubicBezTo>
                  <a:cubicBezTo>
                    <a:pt x="6852" y="3943"/>
                    <a:pt x="6798" y="3908"/>
                    <a:pt x="6727" y="3899"/>
                  </a:cubicBezTo>
                  <a:cubicBezTo>
                    <a:pt x="6647" y="3908"/>
                    <a:pt x="6593" y="3952"/>
                    <a:pt x="6593" y="4024"/>
                  </a:cubicBezTo>
                  <a:close/>
                  <a:moveTo>
                    <a:pt x="5389" y="4586"/>
                  </a:moveTo>
                  <a:cubicBezTo>
                    <a:pt x="5309" y="4577"/>
                    <a:pt x="5255" y="4630"/>
                    <a:pt x="5255" y="4711"/>
                  </a:cubicBezTo>
                  <a:cubicBezTo>
                    <a:pt x="5255" y="4782"/>
                    <a:pt x="5300" y="4835"/>
                    <a:pt x="5371" y="4844"/>
                  </a:cubicBezTo>
                  <a:cubicBezTo>
                    <a:pt x="5460" y="4844"/>
                    <a:pt x="5505" y="4800"/>
                    <a:pt x="5514" y="4711"/>
                  </a:cubicBezTo>
                  <a:cubicBezTo>
                    <a:pt x="5505" y="4639"/>
                    <a:pt x="5469" y="4586"/>
                    <a:pt x="5389" y="4586"/>
                  </a:cubicBezTo>
                  <a:close/>
                  <a:moveTo>
                    <a:pt x="3417" y="8555"/>
                  </a:moveTo>
                  <a:cubicBezTo>
                    <a:pt x="3337" y="8555"/>
                    <a:pt x="3284" y="8600"/>
                    <a:pt x="3275" y="8689"/>
                  </a:cubicBezTo>
                  <a:cubicBezTo>
                    <a:pt x="3275" y="8761"/>
                    <a:pt x="3319" y="8814"/>
                    <a:pt x="3400" y="8814"/>
                  </a:cubicBezTo>
                  <a:cubicBezTo>
                    <a:pt x="3480" y="8823"/>
                    <a:pt x="3524" y="8770"/>
                    <a:pt x="3542" y="8689"/>
                  </a:cubicBezTo>
                  <a:cubicBezTo>
                    <a:pt x="3533" y="8618"/>
                    <a:pt x="3489" y="8564"/>
                    <a:pt x="3417" y="8555"/>
                  </a:cubicBezTo>
                  <a:close/>
                  <a:moveTo>
                    <a:pt x="3400" y="8154"/>
                  </a:moveTo>
                  <a:cubicBezTo>
                    <a:pt x="3471" y="8163"/>
                    <a:pt x="3524" y="8118"/>
                    <a:pt x="3533" y="8038"/>
                  </a:cubicBezTo>
                  <a:cubicBezTo>
                    <a:pt x="3533" y="7958"/>
                    <a:pt x="3498" y="7913"/>
                    <a:pt x="3417" y="7904"/>
                  </a:cubicBezTo>
                  <a:cubicBezTo>
                    <a:pt x="3337" y="7904"/>
                    <a:pt x="3292" y="7940"/>
                    <a:pt x="3284" y="8020"/>
                  </a:cubicBezTo>
                  <a:cubicBezTo>
                    <a:pt x="3284" y="8100"/>
                    <a:pt x="3319" y="8145"/>
                    <a:pt x="3400" y="8154"/>
                  </a:cubicBezTo>
                  <a:close/>
                  <a:moveTo>
                    <a:pt x="4069" y="5906"/>
                  </a:moveTo>
                  <a:cubicBezTo>
                    <a:pt x="3988" y="5906"/>
                    <a:pt x="3944" y="5951"/>
                    <a:pt x="3944" y="6031"/>
                  </a:cubicBezTo>
                  <a:cubicBezTo>
                    <a:pt x="3944" y="6111"/>
                    <a:pt x="3988" y="6156"/>
                    <a:pt x="4069" y="6156"/>
                  </a:cubicBezTo>
                  <a:cubicBezTo>
                    <a:pt x="4149" y="6156"/>
                    <a:pt x="4185" y="6111"/>
                    <a:pt x="4194" y="6031"/>
                  </a:cubicBezTo>
                  <a:cubicBezTo>
                    <a:pt x="4185" y="5951"/>
                    <a:pt x="4149" y="5906"/>
                    <a:pt x="4069" y="5906"/>
                  </a:cubicBezTo>
                  <a:close/>
                  <a:moveTo>
                    <a:pt x="3533" y="9376"/>
                  </a:moveTo>
                  <a:cubicBezTo>
                    <a:pt x="3533" y="9296"/>
                    <a:pt x="3489" y="9251"/>
                    <a:pt x="3408" y="9251"/>
                  </a:cubicBezTo>
                  <a:cubicBezTo>
                    <a:pt x="3328" y="9242"/>
                    <a:pt x="3284" y="9287"/>
                    <a:pt x="3284" y="9367"/>
                  </a:cubicBezTo>
                  <a:cubicBezTo>
                    <a:pt x="3284" y="9448"/>
                    <a:pt x="3328" y="9492"/>
                    <a:pt x="3408" y="9501"/>
                  </a:cubicBezTo>
                  <a:cubicBezTo>
                    <a:pt x="3489" y="9492"/>
                    <a:pt x="3533" y="9448"/>
                    <a:pt x="3533" y="9376"/>
                  </a:cubicBezTo>
                  <a:close/>
                  <a:moveTo>
                    <a:pt x="4854" y="12035"/>
                  </a:moveTo>
                  <a:cubicBezTo>
                    <a:pt x="4854" y="11954"/>
                    <a:pt x="4809" y="11910"/>
                    <a:pt x="4729" y="11910"/>
                  </a:cubicBezTo>
                  <a:cubicBezTo>
                    <a:pt x="4648" y="11901"/>
                    <a:pt x="4604" y="11945"/>
                    <a:pt x="4604" y="12026"/>
                  </a:cubicBezTo>
                  <a:cubicBezTo>
                    <a:pt x="4595" y="12106"/>
                    <a:pt x="4648" y="12151"/>
                    <a:pt x="4729" y="12160"/>
                  </a:cubicBezTo>
                  <a:cubicBezTo>
                    <a:pt x="4800" y="12151"/>
                    <a:pt x="4845" y="12115"/>
                    <a:pt x="4854" y="12035"/>
                  </a:cubicBezTo>
                  <a:close/>
                  <a:moveTo>
                    <a:pt x="6067" y="3908"/>
                  </a:moveTo>
                  <a:cubicBezTo>
                    <a:pt x="5987" y="3908"/>
                    <a:pt x="5942" y="3952"/>
                    <a:pt x="5942" y="4024"/>
                  </a:cubicBezTo>
                  <a:cubicBezTo>
                    <a:pt x="5942" y="4104"/>
                    <a:pt x="5987" y="4157"/>
                    <a:pt x="6067" y="4157"/>
                  </a:cubicBezTo>
                  <a:cubicBezTo>
                    <a:pt x="6138" y="4157"/>
                    <a:pt x="6183" y="4113"/>
                    <a:pt x="6192" y="4033"/>
                  </a:cubicBezTo>
                  <a:cubicBezTo>
                    <a:pt x="6192" y="3952"/>
                    <a:pt x="6147" y="3908"/>
                    <a:pt x="6067" y="3908"/>
                  </a:cubicBezTo>
                  <a:close/>
                  <a:moveTo>
                    <a:pt x="3284" y="7369"/>
                  </a:moveTo>
                  <a:cubicBezTo>
                    <a:pt x="3284" y="7449"/>
                    <a:pt x="3328" y="7494"/>
                    <a:pt x="3408" y="7494"/>
                  </a:cubicBezTo>
                  <a:cubicBezTo>
                    <a:pt x="3480" y="7494"/>
                    <a:pt x="3533" y="7458"/>
                    <a:pt x="3533" y="7378"/>
                  </a:cubicBezTo>
                  <a:cubicBezTo>
                    <a:pt x="3533" y="7298"/>
                    <a:pt x="3489" y="7253"/>
                    <a:pt x="3408" y="7244"/>
                  </a:cubicBezTo>
                  <a:cubicBezTo>
                    <a:pt x="3328" y="7253"/>
                    <a:pt x="3284" y="7289"/>
                    <a:pt x="3284" y="7369"/>
                  </a:cubicBezTo>
                  <a:close/>
                  <a:moveTo>
                    <a:pt x="5264" y="12686"/>
                  </a:moveTo>
                  <a:cubicBezTo>
                    <a:pt x="5264" y="12757"/>
                    <a:pt x="5300" y="12802"/>
                    <a:pt x="5371" y="12811"/>
                  </a:cubicBezTo>
                  <a:cubicBezTo>
                    <a:pt x="5451" y="12820"/>
                    <a:pt x="5505" y="12775"/>
                    <a:pt x="5505" y="12695"/>
                  </a:cubicBezTo>
                  <a:cubicBezTo>
                    <a:pt x="5514" y="12615"/>
                    <a:pt x="5469" y="12570"/>
                    <a:pt x="5380" y="12561"/>
                  </a:cubicBezTo>
                  <a:cubicBezTo>
                    <a:pt x="5309" y="12570"/>
                    <a:pt x="5264" y="12606"/>
                    <a:pt x="5264" y="12686"/>
                  </a:cubicBezTo>
                  <a:close/>
                  <a:moveTo>
                    <a:pt x="3400" y="9911"/>
                  </a:moveTo>
                  <a:cubicBezTo>
                    <a:pt x="3328" y="9911"/>
                    <a:pt x="3284" y="9956"/>
                    <a:pt x="3284" y="10027"/>
                  </a:cubicBezTo>
                  <a:cubicBezTo>
                    <a:pt x="3284" y="10108"/>
                    <a:pt x="3328" y="10152"/>
                    <a:pt x="3408" y="10152"/>
                  </a:cubicBezTo>
                  <a:cubicBezTo>
                    <a:pt x="3489" y="10152"/>
                    <a:pt x="3524" y="10108"/>
                    <a:pt x="3533" y="10027"/>
                  </a:cubicBezTo>
                  <a:cubicBezTo>
                    <a:pt x="3524" y="9947"/>
                    <a:pt x="3480" y="9903"/>
                    <a:pt x="3400" y="9911"/>
                  </a:cubicBezTo>
                  <a:close/>
                  <a:moveTo>
                    <a:pt x="4060" y="11250"/>
                  </a:moveTo>
                  <a:cubicBezTo>
                    <a:pt x="3988" y="11250"/>
                    <a:pt x="3944" y="11294"/>
                    <a:pt x="3944" y="11366"/>
                  </a:cubicBezTo>
                  <a:cubicBezTo>
                    <a:pt x="3944" y="11446"/>
                    <a:pt x="3988" y="11490"/>
                    <a:pt x="4069" y="11490"/>
                  </a:cubicBezTo>
                  <a:cubicBezTo>
                    <a:pt x="4149" y="11490"/>
                    <a:pt x="4185" y="11446"/>
                    <a:pt x="4194" y="11366"/>
                  </a:cubicBezTo>
                  <a:cubicBezTo>
                    <a:pt x="4185" y="11294"/>
                    <a:pt x="4140" y="11250"/>
                    <a:pt x="4060" y="11250"/>
                  </a:cubicBezTo>
                  <a:close/>
                  <a:moveTo>
                    <a:pt x="6602" y="13346"/>
                  </a:moveTo>
                  <a:cubicBezTo>
                    <a:pt x="6602" y="13417"/>
                    <a:pt x="6638" y="13462"/>
                    <a:pt x="6718" y="13471"/>
                  </a:cubicBezTo>
                  <a:cubicBezTo>
                    <a:pt x="6790" y="13471"/>
                    <a:pt x="6843" y="13435"/>
                    <a:pt x="6843" y="13355"/>
                  </a:cubicBezTo>
                  <a:cubicBezTo>
                    <a:pt x="6852" y="13275"/>
                    <a:pt x="6807" y="13230"/>
                    <a:pt x="6727" y="13221"/>
                  </a:cubicBezTo>
                  <a:cubicBezTo>
                    <a:pt x="6647" y="13230"/>
                    <a:pt x="6602" y="13266"/>
                    <a:pt x="6602" y="13346"/>
                  </a:cubicBezTo>
                  <a:close/>
                  <a:moveTo>
                    <a:pt x="5264" y="4033"/>
                  </a:moveTo>
                  <a:cubicBezTo>
                    <a:pt x="5264" y="4104"/>
                    <a:pt x="5309" y="4148"/>
                    <a:pt x="5380" y="4148"/>
                  </a:cubicBezTo>
                  <a:cubicBezTo>
                    <a:pt x="5460" y="4148"/>
                    <a:pt x="5505" y="4104"/>
                    <a:pt x="5505" y="4024"/>
                  </a:cubicBezTo>
                  <a:cubicBezTo>
                    <a:pt x="5496" y="3943"/>
                    <a:pt x="5451" y="3917"/>
                    <a:pt x="5380" y="3908"/>
                  </a:cubicBezTo>
                  <a:cubicBezTo>
                    <a:pt x="5309" y="3917"/>
                    <a:pt x="5264" y="3961"/>
                    <a:pt x="5264" y="4033"/>
                  </a:cubicBezTo>
                  <a:close/>
                  <a:moveTo>
                    <a:pt x="3524" y="6031"/>
                  </a:moveTo>
                  <a:cubicBezTo>
                    <a:pt x="3524" y="5959"/>
                    <a:pt x="3489" y="5915"/>
                    <a:pt x="3408" y="5915"/>
                  </a:cubicBezTo>
                  <a:cubicBezTo>
                    <a:pt x="3328" y="5906"/>
                    <a:pt x="3284" y="5959"/>
                    <a:pt x="3292" y="6040"/>
                  </a:cubicBezTo>
                  <a:cubicBezTo>
                    <a:pt x="3292" y="6111"/>
                    <a:pt x="3337" y="6147"/>
                    <a:pt x="3408" y="6147"/>
                  </a:cubicBezTo>
                  <a:cubicBezTo>
                    <a:pt x="3480" y="6147"/>
                    <a:pt x="3524" y="6102"/>
                    <a:pt x="3524" y="6031"/>
                  </a:cubicBezTo>
                  <a:close/>
                  <a:moveTo>
                    <a:pt x="4060" y="11910"/>
                  </a:moveTo>
                  <a:cubicBezTo>
                    <a:pt x="3988" y="11910"/>
                    <a:pt x="3944" y="11954"/>
                    <a:pt x="3944" y="12026"/>
                  </a:cubicBezTo>
                  <a:cubicBezTo>
                    <a:pt x="3944" y="12106"/>
                    <a:pt x="3997" y="12151"/>
                    <a:pt x="4078" y="12151"/>
                  </a:cubicBezTo>
                  <a:cubicBezTo>
                    <a:pt x="4149" y="12142"/>
                    <a:pt x="4185" y="12097"/>
                    <a:pt x="4185" y="12026"/>
                  </a:cubicBezTo>
                  <a:cubicBezTo>
                    <a:pt x="4176" y="11954"/>
                    <a:pt x="4140" y="11910"/>
                    <a:pt x="4060" y="11910"/>
                  </a:cubicBezTo>
                  <a:close/>
                  <a:moveTo>
                    <a:pt x="6727" y="3256"/>
                  </a:moveTo>
                  <a:cubicBezTo>
                    <a:pt x="6647" y="3256"/>
                    <a:pt x="6602" y="3292"/>
                    <a:pt x="6602" y="3372"/>
                  </a:cubicBezTo>
                  <a:cubicBezTo>
                    <a:pt x="6602" y="3453"/>
                    <a:pt x="6656" y="3497"/>
                    <a:pt x="6736" y="3488"/>
                  </a:cubicBezTo>
                  <a:cubicBezTo>
                    <a:pt x="6807" y="3488"/>
                    <a:pt x="6843" y="3444"/>
                    <a:pt x="6843" y="3363"/>
                  </a:cubicBezTo>
                  <a:cubicBezTo>
                    <a:pt x="6834" y="3292"/>
                    <a:pt x="6798" y="3247"/>
                    <a:pt x="6727" y="3256"/>
                  </a:cubicBezTo>
                  <a:close/>
                  <a:moveTo>
                    <a:pt x="4729" y="12570"/>
                  </a:moveTo>
                  <a:cubicBezTo>
                    <a:pt x="4657" y="12570"/>
                    <a:pt x="4604" y="12606"/>
                    <a:pt x="4604" y="12686"/>
                  </a:cubicBezTo>
                  <a:cubicBezTo>
                    <a:pt x="4604" y="12766"/>
                    <a:pt x="4648" y="12802"/>
                    <a:pt x="4720" y="12811"/>
                  </a:cubicBezTo>
                  <a:cubicBezTo>
                    <a:pt x="4800" y="12811"/>
                    <a:pt x="4836" y="12766"/>
                    <a:pt x="4845" y="12686"/>
                  </a:cubicBezTo>
                  <a:cubicBezTo>
                    <a:pt x="4845" y="12623"/>
                    <a:pt x="4809" y="12570"/>
                    <a:pt x="4729" y="12570"/>
                  </a:cubicBezTo>
                  <a:close/>
                  <a:moveTo>
                    <a:pt x="3284" y="10688"/>
                  </a:moveTo>
                  <a:cubicBezTo>
                    <a:pt x="3284" y="10768"/>
                    <a:pt x="3328" y="10812"/>
                    <a:pt x="3408" y="10812"/>
                  </a:cubicBezTo>
                  <a:cubicBezTo>
                    <a:pt x="3489" y="10812"/>
                    <a:pt x="3524" y="10768"/>
                    <a:pt x="3524" y="10688"/>
                  </a:cubicBezTo>
                  <a:cubicBezTo>
                    <a:pt x="3533" y="10607"/>
                    <a:pt x="3480" y="10572"/>
                    <a:pt x="3408" y="10563"/>
                  </a:cubicBezTo>
                  <a:cubicBezTo>
                    <a:pt x="3328" y="10572"/>
                    <a:pt x="3284" y="10607"/>
                    <a:pt x="3284" y="10688"/>
                  </a:cubicBezTo>
                  <a:close/>
                  <a:moveTo>
                    <a:pt x="4069" y="5255"/>
                  </a:moveTo>
                  <a:cubicBezTo>
                    <a:pt x="3988" y="5255"/>
                    <a:pt x="3944" y="5299"/>
                    <a:pt x="3944" y="5380"/>
                  </a:cubicBezTo>
                  <a:cubicBezTo>
                    <a:pt x="3944" y="5451"/>
                    <a:pt x="3988" y="5496"/>
                    <a:pt x="4069" y="5496"/>
                  </a:cubicBezTo>
                  <a:cubicBezTo>
                    <a:pt x="4149" y="5496"/>
                    <a:pt x="4185" y="5442"/>
                    <a:pt x="4185" y="5371"/>
                  </a:cubicBezTo>
                  <a:cubicBezTo>
                    <a:pt x="4185" y="5290"/>
                    <a:pt x="4140" y="5255"/>
                    <a:pt x="4069" y="5255"/>
                  </a:cubicBezTo>
                  <a:close/>
                  <a:moveTo>
                    <a:pt x="4604" y="4702"/>
                  </a:moveTo>
                  <a:cubicBezTo>
                    <a:pt x="4595" y="4782"/>
                    <a:pt x="4640" y="4826"/>
                    <a:pt x="4720" y="4835"/>
                  </a:cubicBezTo>
                  <a:cubicBezTo>
                    <a:pt x="4800" y="4835"/>
                    <a:pt x="4845" y="4791"/>
                    <a:pt x="4845" y="4711"/>
                  </a:cubicBezTo>
                  <a:cubicBezTo>
                    <a:pt x="4845" y="4639"/>
                    <a:pt x="4800" y="4595"/>
                    <a:pt x="4729" y="4595"/>
                  </a:cubicBezTo>
                  <a:cubicBezTo>
                    <a:pt x="4657" y="4595"/>
                    <a:pt x="4613" y="4630"/>
                    <a:pt x="4604" y="4702"/>
                  </a:cubicBezTo>
                  <a:close/>
                  <a:moveTo>
                    <a:pt x="5942" y="13337"/>
                  </a:moveTo>
                  <a:cubicBezTo>
                    <a:pt x="5942" y="13417"/>
                    <a:pt x="5978" y="13462"/>
                    <a:pt x="6058" y="13471"/>
                  </a:cubicBezTo>
                  <a:cubicBezTo>
                    <a:pt x="6138" y="13471"/>
                    <a:pt x="6183" y="13426"/>
                    <a:pt x="6183" y="13346"/>
                  </a:cubicBezTo>
                  <a:cubicBezTo>
                    <a:pt x="6183" y="13275"/>
                    <a:pt x="6147" y="13230"/>
                    <a:pt x="6067" y="13221"/>
                  </a:cubicBezTo>
                  <a:cubicBezTo>
                    <a:pt x="5996" y="13230"/>
                    <a:pt x="5951" y="13257"/>
                    <a:pt x="5942" y="13337"/>
                  </a:cubicBezTo>
                  <a:close/>
                  <a:moveTo>
                    <a:pt x="3408" y="6593"/>
                  </a:moveTo>
                  <a:cubicBezTo>
                    <a:pt x="3328" y="6593"/>
                    <a:pt x="3284" y="6637"/>
                    <a:pt x="3284" y="6718"/>
                  </a:cubicBezTo>
                  <a:cubicBezTo>
                    <a:pt x="3292" y="6789"/>
                    <a:pt x="3328" y="6834"/>
                    <a:pt x="3408" y="6834"/>
                  </a:cubicBezTo>
                  <a:cubicBezTo>
                    <a:pt x="3489" y="6834"/>
                    <a:pt x="3524" y="6789"/>
                    <a:pt x="3533" y="6709"/>
                  </a:cubicBezTo>
                  <a:cubicBezTo>
                    <a:pt x="3524" y="6637"/>
                    <a:pt x="3480" y="6593"/>
                    <a:pt x="3408" y="6593"/>
                  </a:cubicBezTo>
                  <a:close/>
                  <a:moveTo>
                    <a:pt x="2722" y="7913"/>
                  </a:moveTo>
                  <a:cubicBezTo>
                    <a:pt x="2650" y="7913"/>
                    <a:pt x="2606" y="7958"/>
                    <a:pt x="2606" y="8029"/>
                  </a:cubicBezTo>
                  <a:cubicBezTo>
                    <a:pt x="2606" y="8100"/>
                    <a:pt x="2650" y="8145"/>
                    <a:pt x="2722" y="8145"/>
                  </a:cubicBezTo>
                  <a:cubicBezTo>
                    <a:pt x="2802" y="8145"/>
                    <a:pt x="2838" y="8100"/>
                    <a:pt x="2846" y="8029"/>
                  </a:cubicBezTo>
                  <a:cubicBezTo>
                    <a:pt x="2838" y="7958"/>
                    <a:pt x="2802" y="7913"/>
                    <a:pt x="2722" y="7913"/>
                  </a:cubicBezTo>
                  <a:close/>
                  <a:moveTo>
                    <a:pt x="2606" y="8680"/>
                  </a:moveTo>
                  <a:cubicBezTo>
                    <a:pt x="2606" y="8761"/>
                    <a:pt x="2650" y="8805"/>
                    <a:pt x="2722" y="8805"/>
                  </a:cubicBezTo>
                  <a:cubicBezTo>
                    <a:pt x="2793" y="8805"/>
                    <a:pt x="2838" y="8770"/>
                    <a:pt x="2846" y="8689"/>
                  </a:cubicBezTo>
                  <a:cubicBezTo>
                    <a:pt x="2846" y="8618"/>
                    <a:pt x="2802" y="8582"/>
                    <a:pt x="2730" y="8573"/>
                  </a:cubicBezTo>
                  <a:cubicBezTo>
                    <a:pt x="2659" y="8573"/>
                    <a:pt x="2615" y="8609"/>
                    <a:pt x="2606" y="8680"/>
                  </a:cubicBezTo>
                  <a:close/>
                  <a:moveTo>
                    <a:pt x="2838" y="10027"/>
                  </a:moveTo>
                  <a:cubicBezTo>
                    <a:pt x="2838" y="9956"/>
                    <a:pt x="2802" y="9920"/>
                    <a:pt x="2730" y="9911"/>
                  </a:cubicBezTo>
                  <a:cubicBezTo>
                    <a:pt x="2659" y="9911"/>
                    <a:pt x="2615" y="9956"/>
                    <a:pt x="2606" y="10027"/>
                  </a:cubicBezTo>
                  <a:cubicBezTo>
                    <a:pt x="2606" y="10099"/>
                    <a:pt x="2650" y="10134"/>
                    <a:pt x="2722" y="10152"/>
                  </a:cubicBezTo>
                  <a:cubicBezTo>
                    <a:pt x="2793" y="10143"/>
                    <a:pt x="2838" y="10099"/>
                    <a:pt x="2838" y="10027"/>
                  </a:cubicBezTo>
                  <a:close/>
                  <a:moveTo>
                    <a:pt x="4720" y="3917"/>
                  </a:moveTo>
                  <a:cubicBezTo>
                    <a:pt x="4657" y="3917"/>
                    <a:pt x="4613" y="3961"/>
                    <a:pt x="4613" y="4024"/>
                  </a:cubicBezTo>
                  <a:cubicBezTo>
                    <a:pt x="4604" y="4095"/>
                    <a:pt x="4648" y="4148"/>
                    <a:pt x="4720" y="4148"/>
                  </a:cubicBezTo>
                  <a:cubicBezTo>
                    <a:pt x="4800" y="4148"/>
                    <a:pt x="4836" y="4104"/>
                    <a:pt x="4845" y="4033"/>
                  </a:cubicBezTo>
                  <a:cubicBezTo>
                    <a:pt x="4836" y="3961"/>
                    <a:pt x="4791" y="3917"/>
                    <a:pt x="4720" y="3917"/>
                  </a:cubicBezTo>
                  <a:close/>
                  <a:moveTo>
                    <a:pt x="2838" y="7360"/>
                  </a:moveTo>
                  <a:cubicBezTo>
                    <a:pt x="2838" y="7298"/>
                    <a:pt x="2793" y="7253"/>
                    <a:pt x="2730" y="7253"/>
                  </a:cubicBezTo>
                  <a:cubicBezTo>
                    <a:pt x="2650" y="7253"/>
                    <a:pt x="2606" y="7298"/>
                    <a:pt x="2606" y="7369"/>
                  </a:cubicBezTo>
                  <a:cubicBezTo>
                    <a:pt x="2615" y="7449"/>
                    <a:pt x="2659" y="7485"/>
                    <a:pt x="2730" y="7494"/>
                  </a:cubicBezTo>
                  <a:cubicBezTo>
                    <a:pt x="2802" y="7476"/>
                    <a:pt x="2846" y="7440"/>
                    <a:pt x="2838" y="7360"/>
                  </a:cubicBezTo>
                  <a:close/>
                  <a:moveTo>
                    <a:pt x="3382" y="11259"/>
                  </a:moveTo>
                  <a:cubicBezTo>
                    <a:pt x="3310" y="11259"/>
                    <a:pt x="3275" y="11294"/>
                    <a:pt x="3266" y="11366"/>
                  </a:cubicBezTo>
                  <a:cubicBezTo>
                    <a:pt x="3266" y="11437"/>
                    <a:pt x="3310" y="11482"/>
                    <a:pt x="3382" y="11490"/>
                  </a:cubicBezTo>
                  <a:cubicBezTo>
                    <a:pt x="3453" y="11490"/>
                    <a:pt x="3489" y="11446"/>
                    <a:pt x="3507" y="11366"/>
                  </a:cubicBezTo>
                  <a:cubicBezTo>
                    <a:pt x="3489" y="11303"/>
                    <a:pt x="3453" y="11250"/>
                    <a:pt x="3382" y="11259"/>
                  </a:cubicBezTo>
                  <a:close/>
                  <a:moveTo>
                    <a:pt x="6843" y="14033"/>
                  </a:moveTo>
                  <a:cubicBezTo>
                    <a:pt x="6843" y="13953"/>
                    <a:pt x="6798" y="13908"/>
                    <a:pt x="6718" y="13917"/>
                  </a:cubicBezTo>
                  <a:cubicBezTo>
                    <a:pt x="6656" y="13917"/>
                    <a:pt x="6611" y="13962"/>
                    <a:pt x="6611" y="14024"/>
                  </a:cubicBezTo>
                  <a:cubicBezTo>
                    <a:pt x="6602" y="14095"/>
                    <a:pt x="6656" y="14140"/>
                    <a:pt x="6727" y="14149"/>
                  </a:cubicBezTo>
                  <a:cubicBezTo>
                    <a:pt x="6790" y="14140"/>
                    <a:pt x="6843" y="14104"/>
                    <a:pt x="6843" y="14033"/>
                  </a:cubicBezTo>
                  <a:close/>
                  <a:moveTo>
                    <a:pt x="2739" y="6602"/>
                  </a:moveTo>
                  <a:cubicBezTo>
                    <a:pt x="2659" y="6593"/>
                    <a:pt x="2615" y="6637"/>
                    <a:pt x="2615" y="6709"/>
                  </a:cubicBezTo>
                  <a:cubicBezTo>
                    <a:pt x="2606" y="6771"/>
                    <a:pt x="2650" y="6816"/>
                    <a:pt x="2713" y="6825"/>
                  </a:cubicBezTo>
                  <a:cubicBezTo>
                    <a:pt x="2784" y="6834"/>
                    <a:pt x="2829" y="6789"/>
                    <a:pt x="2838" y="6718"/>
                  </a:cubicBezTo>
                  <a:cubicBezTo>
                    <a:pt x="2838" y="6655"/>
                    <a:pt x="2802" y="6602"/>
                    <a:pt x="2739" y="6602"/>
                  </a:cubicBezTo>
                  <a:close/>
                  <a:moveTo>
                    <a:pt x="2730" y="9251"/>
                  </a:moveTo>
                  <a:cubicBezTo>
                    <a:pt x="2650" y="9251"/>
                    <a:pt x="2606" y="9296"/>
                    <a:pt x="2606" y="9367"/>
                  </a:cubicBezTo>
                  <a:cubicBezTo>
                    <a:pt x="2606" y="9439"/>
                    <a:pt x="2650" y="9483"/>
                    <a:pt x="2722" y="9492"/>
                  </a:cubicBezTo>
                  <a:cubicBezTo>
                    <a:pt x="2793" y="9492"/>
                    <a:pt x="2838" y="9448"/>
                    <a:pt x="2846" y="9376"/>
                  </a:cubicBezTo>
                  <a:cubicBezTo>
                    <a:pt x="2838" y="9305"/>
                    <a:pt x="2802" y="9251"/>
                    <a:pt x="2730" y="9251"/>
                  </a:cubicBezTo>
                  <a:close/>
                  <a:moveTo>
                    <a:pt x="5264" y="13346"/>
                  </a:moveTo>
                  <a:cubicBezTo>
                    <a:pt x="5264" y="13426"/>
                    <a:pt x="5309" y="13462"/>
                    <a:pt x="5389" y="13462"/>
                  </a:cubicBezTo>
                  <a:cubicBezTo>
                    <a:pt x="5460" y="13462"/>
                    <a:pt x="5505" y="13417"/>
                    <a:pt x="5505" y="13346"/>
                  </a:cubicBezTo>
                  <a:cubicBezTo>
                    <a:pt x="5496" y="13275"/>
                    <a:pt x="5451" y="13239"/>
                    <a:pt x="5380" y="13230"/>
                  </a:cubicBezTo>
                  <a:cubicBezTo>
                    <a:pt x="5309" y="13239"/>
                    <a:pt x="5264" y="13275"/>
                    <a:pt x="5264" y="13346"/>
                  </a:cubicBezTo>
                  <a:close/>
                  <a:moveTo>
                    <a:pt x="4060" y="4595"/>
                  </a:moveTo>
                  <a:cubicBezTo>
                    <a:pt x="3988" y="4603"/>
                    <a:pt x="3953" y="4648"/>
                    <a:pt x="3953" y="4711"/>
                  </a:cubicBezTo>
                  <a:cubicBezTo>
                    <a:pt x="3953" y="4782"/>
                    <a:pt x="3997" y="4826"/>
                    <a:pt x="4069" y="4826"/>
                  </a:cubicBezTo>
                  <a:cubicBezTo>
                    <a:pt x="4140" y="4826"/>
                    <a:pt x="4176" y="4782"/>
                    <a:pt x="4185" y="4702"/>
                  </a:cubicBezTo>
                  <a:cubicBezTo>
                    <a:pt x="4167" y="4639"/>
                    <a:pt x="4131" y="4595"/>
                    <a:pt x="4060" y="4595"/>
                  </a:cubicBezTo>
                  <a:close/>
                  <a:moveTo>
                    <a:pt x="3408" y="5255"/>
                  </a:moveTo>
                  <a:cubicBezTo>
                    <a:pt x="3337" y="5255"/>
                    <a:pt x="3292" y="5299"/>
                    <a:pt x="3292" y="5371"/>
                  </a:cubicBezTo>
                  <a:cubicBezTo>
                    <a:pt x="3292" y="5442"/>
                    <a:pt x="3337" y="5487"/>
                    <a:pt x="3400" y="5487"/>
                  </a:cubicBezTo>
                  <a:cubicBezTo>
                    <a:pt x="3471" y="5496"/>
                    <a:pt x="3516" y="5442"/>
                    <a:pt x="3524" y="5380"/>
                  </a:cubicBezTo>
                  <a:cubicBezTo>
                    <a:pt x="3516" y="5299"/>
                    <a:pt x="3480" y="5255"/>
                    <a:pt x="3408" y="5255"/>
                  </a:cubicBezTo>
                  <a:close/>
                  <a:moveTo>
                    <a:pt x="6058" y="3256"/>
                  </a:moveTo>
                  <a:cubicBezTo>
                    <a:pt x="5987" y="3256"/>
                    <a:pt x="5942" y="3301"/>
                    <a:pt x="5951" y="3372"/>
                  </a:cubicBezTo>
                  <a:cubicBezTo>
                    <a:pt x="5951" y="3453"/>
                    <a:pt x="5996" y="3488"/>
                    <a:pt x="6067" y="3488"/>
                  </a:cubicBezTo>
                  <a:cubicBezTo>
                    <a:pt x="6147" y="3488"/>
                    <a:pt x="6183" y="3444"/>
                    <a:pt x="6183" y="3363"/>
                  </a:cubicBezTo>
                  <a:cubicBezTo>
                    <a:pt x="6174" y="3292"/>
                    <a:pt x="6138" y="3247"/>
                    <a:pt x="6058" y="3256"/>
                  </a:cubicBezTo>
                  <a:close/>
                  <a:moveTo>
                    <a:pt x="5496" y="3372"/>
                  </a:moveTo>
                  <a:cubicBezTo>
                    <a:pt x="5496" y="3301"/>
                    <a:pt x="5451" y="3256"/>
                    <a:pt x="5380" y="3256"/>
                  </a:cubicBezTo>
                  <a:cubicBezTo>
                    <a:pt x="5318" y="3256"/>
                    <a:pt x="5273" y="3301"/>
                    <a:pt x="5273" y="3372"/>
                  </a:cubicBezTo>
                  <a:cubicBezTo>
                    <a:pt x="5273" y="3444"/>
                    <a:pt x="5318" y="3479"/>
                    <a:pt x="5389" y="3488"/>
                  </a:cubicBezTo>
                  <a:cubicBezTo>
                    <a:pt x="5451" y="3479"/>
                    <a:pt x="5496" y="3444"/>
                    <a:pt x="5496" y="3372"/>
                  </a:cubicBezTo>
                  <a:close/>
                  <a:moveTo>
                    <a:pt x="2615" y="10688"/>
                  </a:moveTo>
                  <a:cubicBezTo>
                    <a:pt x="2615" y="10759"/>
                    <a:pt x="2659" y="10804"/>
                    <a:pt x="2722" y="10804"/>
                  </a:cubicBezTo>
                  <a:cubicBezTo>
                    <a:pt x="2793" y="10804"/>
                    <a:pt x="2838" y="10759"/>
                    <a:pt x="2838" y="10688"/>
                  </a:cubicBezTo>
                  <a:cubicBezTo>
                    <a:pt x="2838" y="10616"/>
                    <a:pt x="2793" y="10581"/>
                    <a:pt x="2722" y="10572"/>
                  </a:cubicBezTo>
                  <a:cubicBezTo>
                    <a:pt x="2659" y="10581"/>
                    <a:pt x="2615" y="10625"/>
                    <a:pt x="2615" y="10688"/>
                  </a:cubicBezTo>
                  <a:close/>
                  <a:moveTo>
                    <a:pt x="3400" y="4603"/>
                  </a:moveTo>
                  <a:cubicBezTo>
                    <a:pt x="3337" y="4603"/>
                    <a:pt x="3301" y="4648"/>
                    <a:pt x="3301" y="4711"/>
                  </a:cubicBezTo>
                  <a:cubicBezTo>
                    <a:pt x="3292" y="4782"/>
                    <a:pt x="3337" y="4826"/>
                    <a:pt x="3408" y="4826"/>
                  </a:cubicBezTo>
                  <a:cubicBezTo>
                    <a:pt x="3480" y="4826"/>
                    <a:pt x="3516" y="4773"/>
                    <a:pt x="3516" y="4711"/>
                  </a:cubicBezTo>
                  <a:cubicBezTo>
                    <a:pt x="3507" y="4639"/>
                    <a:pt x="3471" y="4603"/>
                    <a:pt x="3400" y="4603"/>
                  </a:cubicBezTo>
                  <a:close/>
                  <a:moveTo>
                    <a:pt x="4069" y="13239"/>
                  </a:moveTo>
                  <a:cubicBezTo>
                    <a:pt x="4006" y="13239"/>
                    <a:pt x="3962" y="13284"/>
                    <a:pt x="3962" y="13346"/>
                  </a:cubicBezTo>
                  <a:cubicBezTo>
                    <a:pt x="3962" y="13408"/>
                    <a:pt x="3997" y="13453"/>
                    <a:pt x="4060" y="13453"/>
                  </a:cubicBezTo>
                  <a:cubicBezTo>
                    <a:pt x="4131" y="13453"/>
                    <a:pt x="4167" y="13417"/>
                    <a:pt x="4176" y="13346"/>
                  </a:cubicBezTo>
                  <a:cubicBezTo>
                    <a:pt x="4167" y="13284"/>
                    <a:pt x="4131" y="13239"/>
                    <a:pt x="4069" y="13239"/>
                  </a:cubicBezTo>
                  <a:close/>
                  <a:moveTo>
                    <a:pt x="4738" y="13239"/>
                  </a:moveTo>
                  <a:cubicBezTo>
                    <a:pt x="4666" y="13230"/>
                    <a:pt x="4622" y="13275"/>
                    <a:pt x="4613" y="13337"/>
                  </a:cubicBezTo>
                  <a:cubicBezTo>
                    <a:pt x="4604" y="13408"/>
                    <a:pt x="4648" y="13453"/>
                    <a:pt x="4720" y="13462"/>
                  </a:cubicBezTo>
                  <a:cubicBezTo>
                    <a:pt x="4791" y="13462"/>
                    <a:pt x="4827" y="13417"/>
                    <a:pt x="4836" y="13355"/>
                  </a:cubicBezTo>
                  <a:cubicBezTo>
                    <a:pt x="4836" y="13284"/>
                    <a:pt x="4800" y="13239"/>
                    <a:pt x="4738" y="13239"/>
                  </a:cubicBezTo>
                  <a:close/>
                  <a:moveTo>
                    <a:pt x="3953" y="12686"/>
                  </a:moveTo>
                  <a:cubicBezTo>
                    <a:pt x="3953" y="12757"/>
                    <a:pt x="3997" y="12802"/>
                    <a:pt x="4069" y="12802"/>
                  </a:cubicBezTo>
                  <a:cubicBezTo>
                    <a:pt x="4140" y="12802"/>
                    <a:pt x="4176" y="12757"/>
                    <a:pt x="4176" y="12695"/>
                  </a:cubicBezTo>
                  <a:cubicBezTo>
                    <a:pt x="4185" y="12615"/>
                    <a:pt x="4131" y="12579"/>
                    <a:pt x="4060" y="12570"/>
                  </a:cubicBezTo>
                  <a:cubicBezTo>
                    <a:pt x="3997" y="12579"/>
                    <a:pt x="3953" y="12615"/>
                    <a:pt x="3953" y="12686"/>
                  </a:cubicBezTo>
                  <a:moveTo>
                    <a:pt x="5951" y="14024"/>
                  </a:moveTo>
                  <a:cubicBezTo>
                    <a:pt x="5951" y="14095"/>
                    <a:pt x="5996" y="14140"/>
                    <a:pt x="6067" y="14140"/>
                  </a:cubicBezTo>
                  <a:cubicBezTo>
                    <a:pt x="6138" y="14149"/>
                    <a:pt x="6183" y="14095"/>
                    <a:pt x="6183" y="14024"/>
                  </a:cubicBezTo>
                  <a:cubicBezTo>
                    <a:pt x="6183" y="13962"/>
                    <a:pt x="6129" y="13926"/>
                    <a:pt x="6067" y="13917"/>
                  </a:cubicBezTo>
                  <a:cubicBezTo>
                    <a:pt x="6004" y="13917"/>
                    <a:pt x="5960" y="13953"/>
                    <a:pt x="5951" y="14024"/>
                  </a:cubicBezTo>
                  <a:moveTo>
                    <a:pt x="3498" y="12035"/>
                  </a:moveTo>
                  <a:cubicBezTo>
                    <a:pt x="3498" y="11963"/>
                    <a:pt x="3453" y="11919"/>
                    <a:pt x="3382" y="11919"/>
                  </a:cubicBezTo>
                  <a:cubicBezTo>
                    <a:pt x="3310" y="11919"/>
                    <a:pt x="3275" y="11963"/>
                    <a:pt x="3275" y="12035"/>
                  </a:cubicBezTo>
                  <a:cubicBezTo>
                    <a:pt x="3275" y="12097"/>
                    <a:pt x="3319" y="12133"/>
                    <a:pt x="3382" y="12142"/>
                  </a:cubicBezTo>
                  <a:cubicBezTo>
                    <a:pt x="3444" y="12133"/>
                    <a:pt x="3498" y="12097"/>
                    <a:pt x="3498" y="12035"/>
                  </a:cubicBezTo>
                  <a:close/>
                  <a:moveTo>
                    <a:pt x="2838" y="6031"/>
                  </a:moveTo>
                  <a:cubicBezTo>
                    <a:pt x="2838" y="5968"/>
                    <a:pt x="2793" y="5924"/>
                    <a:pt x="2730" y="5915"/>
                  </a:cubicBezTo>
                  <a:cubicBezTo>
                    <a:pt x="2659" y="5915"/>
                    <a:pt x="2615" y="5959"/>
                    <a:pt x="2615" y="6031"/>
                  </a:cubicBezTo>
                  <a:cubicBezTo>
                    <a:pt x="2615" y="6102"/>
                    <a:pt x="2659" y="6138"/>
                    <a:pt x="2722" y="6147"/>
                  </a:cubicBezTo>
                  <a:cubicBezTo>
                    <a:pt x="2793" y="6138"/>
                    <a:pt x="2838" y="6102"/>
                    <a:pt x="2838" y="6031"/>
                  </a:cubicBezTo>
                  <a:close/>
                  <a:moveTo>
                    <a:pt x="4060" y="3917"/>
                  </a:moveTo>
                  <a:cubicBezTo>
                    <a:pt x="3997" y="3925"/>
                    <a:pt x="3953" y="3970"/>
                    <a:pt x="3953" y="4033"/>
                  </a:cubicBezTo>
                  <a:cubicBezTo>
                    <a:pt x="3953" y="4095"/>
                    <a:pt x="3997" y="4140"/>
                    <a:pt x="4069" y="4140"/>
                  </a:cubicBezTo>
                  <a:cubicBezTo>
                    <a:pt x="4131" y="4140"/>
                    <a:pt x="4167" y="4095"/>
                    <a:pt x="4176" y="4024"/>
                  </a:cubicBezTo>
                  <a:cubicBezTo>
                    <a:pt x="4167" y="3961"/>
                    <a:pt x="4131" y="3917"/>
                    <a:pt x="4060" y="3917"/>
                  </a:cubicBezTo>
                  <a:close/>
                  <a:moveTo>
                    <a:pt x="4613" y="3372"/>
                  </a:moveTo>
                  <a:cubicBezTo>
                    <a:pt x="4613" y="3435"/>
                    <a:pt x="4657" y="3479"/>
                    <a:pt x="4720" y="3479"/>
                  </a:cubicBezTo>
                  <a:cubicBezTo>
                    <a:pt x="4782" y="3488"/>
                    <a:pt x="4836" y="3444"/>
                    <a:pt x="4836" y="3372"/>
                  </a:cubicBezTo>
                  <a:cubicBezTo>
                    <a:pt x="4836" y="3310"/>
                    <a:pt x="4791" y="3274"/>
                    <a:pt x="4720" y="3256"/>
                  </a:cubicBezTo>
                  <a:cubicBezTo>
                    <a:pt x="4657" y="3274"/>
                    <a:pt x="4613" y="3301"/>
                    <a:pt x="4613" y="3372"/>
                  </a:cubicBezTo>
                  <a:close/>
                  <a:moveTo>
                    <a:pt x="5380" y="13917"/>
                  </a:moveTo>
                  <a:cubicBezTo>
                    <a:pt x="5318" y="13917"/>
                    <a:pt x="5273" y="13962"/>
                    <a:pt x="5273" y="14033"/>
                  </a:cubicBezTo>
                  <a:cubicBezTo>
                    <a:pt x="5273" y="14095"/>
                    <a:pt x="5318" y="14140"/>
                    <a:pt x="5380" y="14140"/>
                  </a:cubicBezTo>
                  <a:cubicBezTo>
                    <a:pt x="5442" y="14140"/>
                    <a:pt x="5487" y="14095"/>
                    <a:pt x="5496" y="14033"/>
                  </a:cubicBezTo>
                  <a:cubicBezTo>
                    <a:pt x="5487" y="13962"/>
                    <a:pt x="5451" y="13917"/>
                    <a:pt x="5380" y="13917"/>
                  </a:cubicBezTo>
                  <a:close/>
                  <a:moveTo>
                    <a:pt x="6834" y="14693"/>
                  </a:moveTo>
                  <a:cubicBezTo>
                    <a:pt x="6834" y="14622"/>
                    <a:pt x="6790" y="14577"/>
                    <a:pt x="6727" y="14577"/>
                  </a:cubicBezTo>
                  <a:cubicBezTo>
                    <a:pt x="6656" y="14586"/>
                    <a:pt x="6611" y="14631"/>
                    <a:pt x="6620" y="14693"/>
                  </a:cubicBezTo>
                  <a:cubicBezTo>
                    <a:pt x="6620" y="14756"/>
                    <a:pt x="6665" y="14791"/>
                    <a:pt x="6727" y="14800"/>
                  </a:cubicBezTo>
                  <a:cubicBezTo>
                    <a:pt x="6790" y="14791"/>
                    <a:pt x="6834" y="14756"/>
                    <a:pt x="6834" y="14693"/>
                  </a:cubicBezTo>
                  <a:close/>
                  <a:moveTo>
                    <a:pt x="2061" y="7476"/>
                  </a:moveTo>
                  <a:cubicBezTo>
                    <a:pt x="2133" y="7476"/>
                    <a:pt x="2177" y="7440"/>
                    <a:pt x="2177" y="7369"/>
                  </a:cubicBezTo>
                  <a:cubicBezTo>
                    <a:pt x="2168" y="7298"/>
                    <a:pt x="2124" y="7262"/>
                    <a:pt x="2061" y="7262"/>
                  </a:cubicBezTo>
                  <a:cubicBezTo>
                    <a:pt x="1999" y="7271"/>
                    <a:pt x="1963" y="7315"/>
                    <a:pt x="1954" y="7369"/>
                  </a:cubicBezTo>
                  <a:cubicBezTo>
                    <a:pt x="1963" y="7431"/>
                    <a:pt x="1999" y="7476"/>
                    <a:pt x="2061" y="7476"/>
                  </a:cubicBezTo>
                  <a:close/>
                  <a:moveTo>
                    <a:pt x="6727" y="2596"/>
                  </a:moveTo>
                  <a:cubicBezTo>
                    <a:pt x="6665" y="2596"/>
                    <a:pt x="6611" y="2641"/>
                    <a:pt x="6611" y="2703"/>
                  </a:cubicBezTo>
                  <a:cubicBezTo>
                    <a:pt x="6611" y="2784"/>
                    <a:pt x="6656" y="2828"/>
                    <a:pt x="6727" y="2828"/>
                  </a:cubicBezTo>
                  <a:cubicBezTo>
                    <a:pt x="6798" y="2828"/>
                    <a:pt x="6834" y="2775"/>
                    <a:pt x="6843" y="2712"/>
                  </a:cubicBezTo>
                  <a:cubicBezTo>
                    <a:pt x="6834" y="2650"/>
                    <a:pt x="6798" y="2605"/>
                    <a:pt x="6727" y="2596"/>
                  </a:cubicBezTo>
                  <a:close/>
                  <a:moveTo>
                    <a:pt x="18" y="10688"/>
                  </a:moveTo>
                  <a:cubicBezTo>
                    <a:pt x="18" y="10723"/>
                    <a:pt x="36" y="10741"/>
                    <a:pt x="72" y="10741"/>
                  </a:cubicBezTo>
                  <a:cubicBezTo>
                    <a:pt x="108" y="10741"/>
                    <a:pt x="117" y="10714"/>
                    <a:pt x="117" y="10688"/>
                  </a:cubicBezTo>
                  <a:cubicBezTo>
                    <a:pt x="117" y="10652"/>
                    <a:pt x="99" y="10634"/>
                    <a:pt x="63" y="10634"/>
                  </a:cubicBezTo>
                  <a:cubicBezTo>
                    <a:pt x="36" y="10643"/>
                    <a:pt x="18" y="10652"/>
                    <a:pt x="18" y="10688"/>
                  </a:cubicBezTo>
                  <a:close/>
                  <a:moveTo>
                    <a:pt x="117" y="11366"/>
                  </a:moveTo>
                  <a:cubicBezTo>
                    <a:pt x="108" y="11339"/>
                    <a:pt x="99" y="11321"/>
                    <a:pt x="72" y="11321"/>
                  </a:cubicBezTo>
                  <a:cubicBezTo>
                    <a:pt x="36" y="11321"/>
                    <a:pt x="18" y="11339"/>
                    <a:pt x="18" y="11374"/>
                  </a:cubicBezTo>
                  <a:cubicBezTo>
                    <a:pt x="18" y="11401"/>
                    <a:pt x="36" y="11419"/>
                    <a:pt x="63" y="11419"/>
                  </a:cubicBezTo>
                  <a:cubicBezTo>
                    <a:pt x="99" y="11419"/>
                    <a:pt x="117" y="11401"/>
                    <a:pt x="117" y="11366"/>
                  </a:cubicBezTo>
                  <a:close/>
                  <a:moveTo>
                    <a:pt x="1357" y="3372"/>
                  </a:moveTo>
                  <a:cubicBezTo>
                    <a:pt x="1357" y="3408"/>
                    <a:pt x="1374" y="3426"/>
                    <a:pt x="1410" y="3426"/>
                  </a:cubicBezTo>
                  <a:cubicBezTo>
                    <a:pt x="1446" y="3417"/>
                    <a:pt x="1464" y="3399"/>
                    <a:pt x="1455" y="3363"/>
                  </a:cubicBezTo>
                  <a:cubicBezTo>
                    <a:pt x="1455" y="3337"/>
                    <a:pt x="1437" y="3319"/>
                    <a:pt x="1410" y="3319"/>
                  </a:cubicBezTo>
                  <a:cubicBezTo>
                    <a:pt x="1374" y="3319"/>
                    <a:pt x="1357" y="3337"/>
                    <a:pt x="1357" y="3372"/>
                  </a:cubicBezTo>
                  <a:close/>
                  <a:moveTo>
                    <a:pt x="5380" y="16638"/>
                  </a:moveTo>
                  <a:cubicBezTo>
                    <a:pt x="5353" y="16638"/>
                    <a:pt x="5335" y="16656"/>
                    <a:pt x="5335" y="16682"/>
                  </a:cubicBezTo>
                  <a:cubicBezTo>
                    <a:pt x="5335" y="16709"/>
                    <a:pt x="5344" y="16736"/>
                    <a:pt x="5380" y="16736"/>
                  </a:cubicBezTo>
                  <a:cubicBezTo>
                    <a:pt x="5416" y="16736"/>
                    <a:pt x="5434" y="16718"/>
                    <a:pt x="5434" y="16691"/>
                  </a:cubicBezTo>
                  <a:cubicBezTo>
                    <a:pt x="5434" y="16656"/>
                    <a:pt x="5416" y="16638"/>
                    <a:pt x="5380" y="16638"/>
                  </a:cubicBezTo>
                  <a:close/>
                  <a:moveTo>
                    <a:pt x="2017" y="2703"/>
                  </a:moveTo>
                  <a:cubicBezTo>
                    <a:pt x="2008" y="2739"/>
                    <a:pt x="2026" y="2757"/>
                    <a:pt x="2052" y="2766"/>
                  </a:cubicBezTo>
                  <a:cubicBezTo>
                    <a:pt x="2088" y="2766"/>
                    <a:pt x="2115" y="2757"/>
                    <a:pt x="2115" y="2712"/>
                  </a:cubicBezTo>
                  <a:cubicBezTo>
                    <a:pt x="2115" y="2685"/>
                    <a:pt x="2106" y="2668"/>
                    <a:pt x="2070" y="2659"/>
                  </a:cubicBezTo>
                  <a:cubicBezTo>
                    <a:pt x="2044" y="2659"/>
                    <a:pt x="2017" y="2677"/>
                    <a:pt x="2017" y="2703"/>
                  </a:cubicBezTo>
                  <a:close/>
                  <a:moveTo>
                    <a:pt x="6112" y="54"/>
                  </a:moveTo>
                  <a:cubicBezTo>
                    <a:pt x="6112" y="27"/>
                    <a:pt x="6103" y="9"/>
                    <a:pt x="6076" y="9"/>
                  </a:cubicBezTo>
                  <a:cubicBezTo>
                    <a:pt x="6040" y="0"/>
                    <a:pt x="6022" y="18"/>
                    <a:pt x="6022" y="54"/>
                  </a:cubicBezTo>
                  <a:cubicBezTo>
                    <a:pt x="6013" y="81"/>
                    <a:pt x="6031" y="98"/>
                    <a:pt x="6067" y="98"/>
                  </a:cubicBezTo>
                  <a:cubicBezTo>
                    <a:pt x="6094" y="98"/>
                    <a:pt x="6112" y="81"/>
                    <a:pt x="6112" y="54"/>
                  </a:cubicBezTo>
                  <a:close/>
                  <a:moveTo>
                    <a:pt x="6727" y="0"/>
                  </a:moveTo>
                  <a:cubicBezTo>
                    <a:pt x="6700" y="0"/>
                    <a:pt x="6674" y="9"/>
                    <a:pt x="6674" y="45"/>
                  </a:cubicBezTo>
                  <a:cubicBezTo>
                    <a:pt x="6674" y="81"/>
                    <a:pt x="6682" y="107"/>
                    <a:pt x="6727" y="107"/>
                  </a:cubicBezTo>
                  <a:cubicBezTo>
                    <a:pt x="6754" y="107"/>
                    <a:pt x="6772" y="89"/>
                    <a:pt x="6781" y="54"/>
                  </a:cubicBezTo>
                  <a:cubicBezTo>
                    <a:pt x="6772" y="27"/>
                    <a:pt x="6763" y="9"/>
                    <a:pt x="6727" y="0"/>
                  </a:cubicBezTo>
                  <a:close/>
                  <a:moveTo>
                    <a:pt x="72" y="5977"/>
                  </a:moveTo>
                  <a:cubicBezTo>
                    <a:pt x="45" y="5977"/>
                    <a:pt x="18" y="5986"/>
                    <a:pt x="18" y="6022"/>
                  </a:cubicBezTo>
                  <a:cubicBezTo>
                    <a:pt x="10" y="6058"/>
                    <a:pt x="27" y="6075"/>
                    <a:pt x="63" y="6084"/>
                  </a:cubicBezTo>
                  <a:cubicBezTo>
                    <a:pt x="99" y="6084"/>
                    <a:pt x="117" y="6067"/>
                    <a:pt x="117" y="6031"/>
                  </a:cubicBezTo>
                  <a:cubicBezTo>
                    <a:pt x="117" y="6004"/>
                    <a:pt x="108" y="5986"/>
                    <a:pt x="72" y="5977"/>
                  </a:cubicBezTo>
                  <a:close/>
                  <a:moveTo>
                    <a:pt x="777" y="12695"/>
                  </a:moveTo>
                  <a:cubicBezTo>
                    <a:pt x="777" y="12668"/>
                    <a:pt x="768" y="12641"/>
                    <a:pt x="732" y="12641"/>
                  </a:cubicBezTo>
                  <a:cubicBezTo>
                    <a:pt x="696" y="12632"/>
                    <a:pt x="679" y="12650"/>
                    <a:pt x="670" y="12686"/>
                  </a:cubicBezTo>
                  <a:cubicBezTo>
                    <a:pt x="670" y="12722"/>
                    <a:pt x="688" y="12739"/>
                    <a:pt x="723" y="12739"/>
                  </a:cubicBezTo>
                  <a:cubicBezTo>
                    <a:pt x="750" y="12739"/>
                    <a:pt x="777" y="12730"/>
                    <a:pt x="777" y="12695"/>
                  </a:cubicBezTo>
                  <a:close/>
                  <a:moveTo>
                    <a:pt x="4720" y="767"/>
                  </a:moveTo>
                  <a:cubicBezTo>
                    <a:pt x="4764" y="767"/>
                    <a:pt x="4782" y="741"/>
                    <a:pt x="4773" y="705"/>
                  </a:cubicBezTo>
                  <a:cubicBezTo>
                    <a:pt x="4773" y="678"/>
                    <a:pt x="4756" y="660"/>
                    <a:pt x="4720" y="660"/>
                  </a:cubicBezTo>
                  <a:cubicBezTo>
                    <a:pt x="4693" y="660"/>
                    <a:pt x="4675" y="687"/>
                    <a:pt x="4675" y="714"/>
                  </a:cubicBezTo>
                  <a:cubicBezTo>
                    <a:pt x="4675" y="750"/>
                    <a:pt x="4693" y="767"/>
                    <a:pt x="4720" y="767"/>
                  </a:cubicBezTo>
                  <a:close/>
                  <a:moveTo>
                    <a:pt x="2061" y="14738"/>
                  </a:moveTo>
                  <a:cubicBezTo>
                    <a:pt x="2088" y="14738"/>
                    <a:pt x="2106" y="14720"/>
                    <a:pt x="2115" y="14702"/>
                  </a:cubicBezTo>
                  <a:cubicBezTo>
                    <a:pt x="2115" y="14666"/>
                    <a:pt x="2106" y="14649"/>
                    <a:pt x="2070" y="14640"/>
                  </a:cubicBezTo>
                  <a:cubicBezTo>
                    <a:pt x="2044" y="14640"/>
                    <a:pt x="2026" y="14649"/>
                    <a:pt x="2017" y="14684"/>
                  </a:cubicBezTo>
                  <a:cubicBezTo>
                    <a:pt x="2017" y="14711"/>
                    <a:pt x="2035" y="14738"/>
                    <a:pt x="2061" y="14738"/>
                  </a:cubicBezTo>
                  <a:close/>
                  <a:moveTo>
                    <a:pt x="2730" y="1999"/>
                  </a:moveTo>
                  <a:cubicBezTo>
                    <a:pt x="2704" y="1999"/>
                    <a:pt x="2677" y="2016"/>
                    <a:pt x="2677" y="2043"/>
                  </a:cubicBezTo>
                  <a:cubicBezTo>
                    <a:pt x="2668" y="2079"/>
                    <a:pt x="2686" y="2106"/>
                    <a:pt x="2722" y="2106"/>
                  </a:cubicBezTo>
                  <a:cubicBezTo>
                    <a:pt x="2757" y="2106"/>
                    <a:pt x="2775" y="2088"/>
                    <a:pt x="2775" y="2061"/>
                  </a:cubicBezTo>
                  <a:cubicBezTo>
                    <a:pt x="2775" y="2025"/>
                    <a:pt x="2766" y="2007"/>
                    <a:pt x="2730" y="1999"/>
                  </a:cubicBezTo>
                  <a:close/>
                  <a:moveTo>
                    <a:pt x="4069" y="15978"/>
                  </a:moveTo>
                  <a:cubicBezTo>
                    <a:pt x="4042" y="15978"/>
                    <a:pt x="4015" y="15987"/>
                    <a:pt x="4015" y="16022"/>
                  </a:cubicBezTo>
                  <a:cubicBezTo>
                    <a:pt x="4015" y="16058"/>
                    <a:pt x="4024" y="16076"/>
                    <a:pt x="4069" y="16085"/>
                  </a:cubicBezTo>
                  <a:cubicBezTo>
                    <a:pt x="4095" y="16085"/>
                    <a:pt x="4113" y="16067"/>
                    <a:pt x="4122" y="16031"/>
                  </a:cubicBezTo>
                  <a:cubicBezTo>
                    <a:pt x="4122" y="16004"/>
                    <a:pt x="4104" y="15978"/>
                    <a:pt x="4069" y="15978"/>
                  </a:cubicBezTo>
                  <a:close/>
                  <a:moveTo>
                    <a:pt x="3453" y="1374"/>
                  </a:moveTo>
                  <a:cubicBezTo>
                    <a:pt x="3453" y="1347"/>
                    <a:pt x="3444" y="1329"/>
                    <a:pt x="3417" y="1329"/>
                  </a:cubicBezTo>
                  <a:cubicBezTo>
                    <a:pt x="3391" y="1321"/>
                    <a:pt x="3364" y="1329"/>
                    <a:pt x="3364" y="1365"/>
                  </a:cubicBezTo>
                  <a:cubicBezTo>
                    <a:pt x="3355" y="1392"/>
                    <a:pt x="3373" y="1419"/>
                    <a:pt x="3400" y="1419"/>
                  </a:cubicBezTo>
                  <a:cubicBezTo>
                    <a:pt x="3435" y="1419"/>
                    <a:pt x="3453" y="1410"/>
                    <a:pt x="3453" y="1374"/>
                  </a:cubicBezTo>
                  <a:close/>
                  <a:moveTo>
                    <a:pt x="72" y="6655"/>
                  </a:moveTo>
                  <a:cubicBezTo>
                    <a:pt x="36" y="6646"/>
                    <a:pt x="10" y="6673"/>
                    <a:pt x="10" y="6709"/>
                  </a:cubicBezTo>
                  <a:cubicBezTo>
                    <a:pt x="1" y="6744"/>
                    <a:pt x="27" y="6771"/>
                    <a:pt x="72" y="6771"/>
                  </a:cubicBezTo>
                  <a:cubicBezTo>
                    <a:pt x="99" y="6771"/>
                    <a:pt x="126" y="6744"/>
                    <a:pt x="126" y="6709"/>
                  </a:cubicBezTo>
                  <a:cubicBezTo>
                    <a:pt x="126" y="6682"/>
                    <a:pt x="108" y="6655"/>
                    <a:pt x="72" y="6655"/>
                  </a:cubicBezTo>
                  <a:close/>
                  <a:moveTo>
                    <a:pt x="3391" y="15291"/>
                  </a:moveTo>
                  <a:cubicBezTo>
                    <a:pt x="3355" y="15282"/>
                    <a:pt x="3328" y="15300"/>
                    <a:pt x="3328" y="15335"/>
                  </a:cubicBezTo>
                  <a:cubicBezTo>
                    <a:pt x="3319" y="15380"/>
                    <a:pt x="3346" y="15407"/>
                    <a:pt x="3382" y="15407"/>
                  </a:cubicBezTo>
                  <a:cubicBezTo>
                    <a:pt x="3417" y="15407"/>
                    <a:pt x="3435" y="15389"/>
                    <a:pt x="3444" y="15353"/>
                  </a:cubicBezTo>
                  <a:cubicBezTo>
                    <a:pt x="3444" y="15318"/>
                    <a:pt x="3426" y="15291"/>
                    <a:pt x="3391" y="15291"/>
                  </a:cubicBezTo>
                  <a:close/>
                  <a:moveTo>
                    <a:pt x="126" y="10036"/>
                  </a:moveTo>
                  <a:cubicBezTo>
                    <a:pt x="134" y="10001"/>
                    <a:pt x="108" y="9974"/>
                    <a:pt x="72" y="9974"/>
                  </a:cubicBezTo>
                  <a:cubicBezTo>
                    <a:pt x="36" y="9965"/>
                    <a:pt x="10" y="9992"/>
                    <a:pt x="10" y="10027"/>
                  </a:cubicBezTo>
                  <a:cubicBezTo>
                    <a:pt x="10" y="10063"/>
                    <a:pt x="27" y="10081"/>
                    <a:pt x="72" y="10090"/>
                  </a:cubicBezTo>
                  <a:cubicBezTo>
                    <a:pt x="99" y="10090"/>
                    <a:pt x="126" y="10072"/>
                    <a:pt x="126" y="10036"/>
                  </a:cubicBezTo>
                  <a:close/>
                  <a:moveTo>
                    <a:pt x="661" y="4711"/>
                  </a:moveTo>
                  <a:cubicBezTo>
                    <a:pt x="670" y="4755"/>
                    <a:pt x="696" y="4782"/>
                    <a:pt x="732" y="4773"/>
                  </a:cubicBezTo>
                  <a:cubicBezTo>
                    <a:pt x="768" y="4764"/>
                    <a:pt x="786" y="4746"/>
                    <a:pt x="786" y="4711"/>
                  </a:cubicBezTo>
                  <a:cubicBezTo>
                    <a:pt x="777" y="4675"/>
                    <a:pt x="759" y="4657"/>
                    <a:pt x="723" y="4648"/>
                  </a:cubicBezTo>
                  <a:cubicBezTo>
                    <a:pt x="688" y="4657"/>
                    <a:pt x="661" y="4675"/>
                    <a:pt x="661" y="4711"/>
                  </a:cubicBezTo>
                  <a:close/>
                  <a:moveTo>
                    <a:pt x="1410" y="13284"/>
                  </a:moveTo>
                  <a:cubicBezTo>
                    <a:pt x="1374" y="13284"/>
                    <a:pt x="1357" y="13301"/>
                    <a:pt x="1348" y="13337"/>
                  </a:cubicBezTo>
                  <a:cubicBezTo>
                    <a:pt x="1339" y="13382"/>
                    <a:pt x="1366" y="13408"/>
                    <a:pt x="1410" y="13408"/>
                  </a:cubicBezTo>
                  <a:cubicBezTo>
                    <a:pt x="1446" y="13408"/>
                    <a:pt x="1464" y="13382"/>
                    <a:pt x="1473" y="13346"/>
                  </a:cubicBezTo>
                  <a:cubicBezTo>
                    <a:pt x="1464" y="13319"/>
                    <a:pt x="1446" y="13293"/>
                    <a:pt x="1410" y="13284"/>
                  </a:cubicBezTo>
                  <a:close/>
                  <a:moveTo>
                    <a:pt x="6129" y="16682"/>
                  </a:moveTo>
                  <a:cubicBezTo>
                    <a:pt x="6120" y="16647"/>
                    <a:pt x="6094" y="16620"/>
                    <a:pt x="6058" y="16629"/>
                  </a:cubicBezTo>
                  <a:cubicBezTo>
                    <a:pt x="6022" y="16638"/>
                    <a:pt x="6004" y="16665"/>
                    <a:pt x="6004" y="16700"/>
                  </a:cubicBezTo>
                  <a:cubicBezTo>
                    <a:pt x="6013" y="16727"/>
                    <a:pt x="6031" y="16745"/>
                    <a:pt x="6067" y="16754"/>
                  </a:cubicBezTo>
                  <a:cubicBezTo>
                    <a:pt x="6103" y="16745"/>
                    <a:pt x="6129" y="16718"/>
                    <a:pt x="6129" y="16682"/>
                  </a:cubicBezTo>
                  <a:close/>
                  <a:moveTo>
                    <a:pt x="2722" y="2784"/>
                  </a:moveTo>
                  <a:cubicBezTo>
                    <a:pt x="2766" y="2784"/>
                    <a:pt x="2793" y="2766"/>
                    <a:pt x="2793" y="2721"/>
                  </a:cubicBezTo>
                  <a:cubicBezTo>
                    <a:pt x="2802" y="2677"/>
                    <a:pt x="2784" y="2650"/>
                    <a:pt x="2730" y="2641"/>
                  </a:cubicBezTo>
                  <a:cubicBezTo>
                    <a:pt x="2686" y="2641"/>
                    <a:pt x="2659" y="2659"/>
                    <a:pt x="2650" y="2712"/>
                  </a:cubicBezTo>
                  <a:cubicBezTo>
                    <a:pt x="2659" y="2748"/>
                    <a:pt x="2677" y="2784"/>
                    <a:pt x="2722" y="2784"/>
                  </a:cubicBezTo>
                  <a:close/>
                  <a:moveTo>
                    <a:pt x="1" y="9376"/>
                  </a:moveTo>
                  <a:cubicBezTo>
                    <a:pt x="1" y="9412"/>
                    <a:pt x="27" y="9439"/>
                    <a:pt x="72" y="9439"/>
                  </a:cubicBezTo>
                  <a:cubicBezTo>
                    <a:pt x="108" y="9439"/>
                    <a:pt x="134" y="9412"/>
                    <a:pt x="134" y="9367"/>
                  </a:cubicBezTo>
                  <a:cubicBezTo>
                    <a:pt x="126" y="9332"/>
                    <a:pt x="99" y="9305"/>
                    <a:pt x="63" y="9305"/>
                  </a:cubicBezTo>
                  <a:cubicBezTo>
                    <a:pt x="27" y="9314"/>
                    <a:pt x="1" y="9332"/>
                    <a:pt x="1" y="9376"/>
                  </a:cubicBezTo>
                  <a:close/>
                  <a:moveTo>
                    <a:pt x="2070" y="13962"/>
                  </a:moveTo>
                  <a:cubicBezTo>
                    <a:pt x="2026" y="13962"/>
                    <a:pt x="1999" y="13988"/>
                    <a:pt x="1999" y="14024"/>
                  </a:cubicBezTo>
                  <a:cubicBezTo>
                    <a:pt x="1999" y="14069"/>
                    <a:pt x="2026" y="14095"/>
                    <a:pt x="2061" y="14095"/>
                  </a:cubicBezTo>
                  <a:cubicBezTo>
                    <a:pt x="2106" y="14095"/>
                    <a:pt x="2124" y="14069"/>
                    <a:pt x="2133" y="14033"/>
                  </a:cubicBezTo>
                  <a:cubicBezTo>
                    <a:pt x="2133" y="13997"/>
                    <a:pt x="2106" y="13971"/>
                    <a:pt x="2070" y="13962"/>
                  </a:cubicBezTo>
                  <a:close/>
                  <a:moveTo>
                    <a:pt x="795" y="12026"/>
                  </a:moveTo>
                  <a:cubicBezTo>
                    <a:pt x="786" y="11990"/>
                    <a:pt x="759" y="11963"/>
                    <a:pt x="723" y="11963"/>
                  </a:cubicBezTo>
                  <a:cubicBezTo>
                    <a:pt x="688" y="11963"/>
                    <a:pt x="661" y="11990"/>
                    <a:pt x="661" y="12035"/>
                  </a:cubicBezTo>
                  <a:cubicBezTo>
                    <a:pt x="661" y="12070"/>
                    <a:pt x="688" y="12097"/>
                    <a:pt x="723" y="12097"/>
                  </a:cubicBezTo>
                  <a:cubicBezTo>
                    <a:pt x="768" y="12088"/>
                    <a:pt x="795" y="12070"/>
                    <a:pt x="795" y="12026"/>
                  </a:cubicBezTo>
                  <a:close/>
                  <a:moveTo>
                    <a:pt x="1410" y="11954"/>
                  </a:moveTo>
                  <a:cubicBezTo>
                    <a:pt x="1357" y="11954"/>
                    <a:pt x="1330" y="11981"/>
                    <a:pt x="1330" y="12035"/>
                  </a:cubicBezTo>
                  <a:cubicBezTo>
                    <a:pt x="1330" y="12079"/>
                    <a:pt x="1357" y="12106"/>
                    <a:pt x="1401" y="12106"/>
                  </a:cubicBezTo>
                  <a:cubicBezTo>
                    <a:pt x="1455" y="12106"/>
                    <a:pt x="1482" y="12079"/>
                    <a:pt x="1482" y="12026"/>
                  </a:cubicBezTo>
                  <a:cubicBezTo>
                    <a:pt x="1482" y="11981"/>
                    <a:pt x="1455" y="11954"/>
                    <a:pt x="1410" y="11954"/>
                  </a:cubicBezTo>
                  <a:close/>
                  <a:moveTo>
                    <a:pt x="3310" y="14684"/>
                  </a:moveTo>
                  <a:cubicBezTo>
                    <a:pt x="3310" y="14729"/>
                    <a:pt x="3328" y="14756"/>
                    <a:pt x="3382" y="14764"/>
                  </a:cubicBezTo>
                  <a:cubicBezTo>
                    <a:pt x="3426" y="14764"/>
                    <a:pt x="3462" y="14738"/>
                    <a:pt x="3453" y="14684"/>
                  </a:cubicBezTo>
                  <a:cubicBezTo>
                    <a:pt x="3453" y="14640"/>
                    <a:pt x="3426" y="14613"/>
                    <a:pt x="3382" y="14613"/>
                  </a:cubicBezTo>
                  <a:cubicBezTo>
                    <a:pt x="3337" y="14613"/>
                    <a:pt x="3310" y="14640"/>
                    <a:pt x="3310" y="14684"/>
                  </a:cubicBezTo>
                  <a:close/>
                  <a:moveTo>
                    <a:pt x="2722" y="14622"/>
                  </a:moveTo>
                  <a:cubicBezTo>
                    <a:pt x="2686" y="14622"/>
                    <a:pt x="2659" y="14649"/>
                    <a:pt x="2659" y="14693"/>
                  </a:cubicBezTo>
                  <a:cubicBezTo>
                    <a:pt x="2659" y="14729"/>
                    <a:pt x="2686" y="14756"/>
                    <a:pt x="2730" y="14756"/>
                  </a:cubicBezTo>
                  <a:cubicBezTo>
                    <a:pt x="2766" y="14756"/>
                    <a:pt x="2784" y="14729"/>
                    <a:pt x="2793" y="14684"/>
                  </a:cubicBezTo>
                  <a:cubicBezTo>
                    <a:pt x="2784" y="14649"/>
                    <a:pt x="2766" y="14622"/>
                    <a:pt x="2722" y="14622"/>
                  </a:cubicBezTo>
                  <a:close/>
                  <a:moveTo>
                    <a:pt x="2650" y="14024"/>
                  </a:moveTo>
                  <a:cubicBezTo>
                    <a:pt x="2650" y="14069"/>
                    <a:pt x="2668" y="14095"/>
                    <a:pt x="2713" y="14104"/>
                  </a:cubicBezTo>
                  <a:cubicBezTo>
                    <a:pt x="2766" y="14104"/>
                    <a:pt x="2793" y="14086"/>
                    <a:pt x="2802" y="14033"/>
                  </a:cubicBezTo>
                  <a:cubicBezTo>
                    <a:pt x="2802" y="13988"/>
                    <a:pt x="2775" y="13962"/>
                    <a:pt x="2730" y="13953"/>
                  </a:cubicBezTo>
                  <a:cubicBezTo>
                    <a:pt x="2686" y="13953"/>
                    <a:pt x="2659" y="13979"/>
                    <a:pt x="2650" y="14024"/>
                  </a:cubicBezTo>
                  <a:close/>
                  <a:moveTo>
                    <a:pt x="1401" y="12615"/>
                  </a:moveTo>
                  <a:cubicBezTo>
                    <a:pt x="1357" y="12623"/>
                    <a:pt x="1339" y="12650"/>
                    <a:pt x="1339" y="12686"/>
                  </a:cubicBezTo>
                  <a:cubicBezTo>
                    <a:pt x="1339" y="12730"/>
                    <a:pt x="1366" y="12757"/>
                    <a:pt x="1410" y="12757"/>
                  </a:cubicBezTo>
                  <a:cubicBezTo>
                    <a:pt x="1455" y="12757"/>
                    <a:pt x="1482" y="12730"/>
                    <a:pt x="1482" y="12686"/>
                  </a:cubicBezTo>
                  <a:cubicBezTo>
                    <a:pt x="1473" y="12641"/>
                    <a:pt x="1446" y="12615"/>
                    <a:pt x="1401" y="12615"/>
                  </a:cubicBezTo>
                  <a:close/>
                  <a:moveTo>
                    <a:pt x="4069" y="1981"/>
                  </a:moveTo>
                  <a:cubicBezTo>
                    <a:pt x="4015" y="1972"/>
                    <a:pt x="3988" y="2007"/>
                    <a:pt x="3988" y="2052"/>
                  </a:cubicBezTo>
                  <a:cubicBezTo>
                    <a:pt x="3988" y="2106"/>
                    <a:pt x="4015" y="2132"/>
                    <a:pt x="4060" y="2132"/>
                  </a:cubicBezTo>
                  <a:cubicBezTo>
                    <a:pt x="4113" y="2132"/>
                    <a:pt x="4140" y="2106"/>
                    <a:pt x="4140" y="2052"/>
                  </a:cubicBezTo>
                  <a:cubicBezTo>
                    <a:pt x="4140" y="2007"/>
                    <a:pt x="4113" y="1981"/>
                    <a:pt x="4069" y="1981"/>
                  </a:cubicBezTo>
                  <a:close/>
                  <a:moveTo>
                    <a:pt x="3408" y="1990"/>
                  </a:moveTo>
                  <a:cubicBezTo>
                    <a:pt x="3364" y="1990"/>
                    <a:pt x="3337" y="2016"/>
                    <a:pt x="3337" y="2061"/>
                  </a:cubicBezTo>
                  <a:cubicBezTo>
                    <a:pt x="3346" y="2106"/>
                    <a:pt x="3373" y="2132"/>
                    <a:pt x="3417" y="2123"/>
                  </a:cubicBezTo>
                  <a:cubicBezTo>
                    <a:pt x="3453" y="2115"/>
                    <a:pt x="3480" y="2088"/>
                    <a:pt x="3480" y="2043"/>
                  </a:cubicBezTo>
                  <a:cubicBezTo>
                    <a:pt x="3471" y="2016"/>
                    <a:pt x="3453" y="1981"/>
                    <a:pt x="3408" y="1990"/>
                  </a:cubicBezTo>
                  <a:moveTo>
                    <a:pt x="1990" y="13346"/>
                  </a:moveTo>
                  <a:cubicBezTo>
                    <a:pt x="1990" y="13391"/>
                    <a:pt x="2017" y="13417"/>
                    <a:pt x="2061" y="13417"/>
                  </a:cubicBezTo>
                  <a:cubicBezTo>
                    <a:pt x="2115" y="13426"/>
                    <a:pt x="2142" y="13400"/>
                    <a:pt x="2142" y="13346"/>
                  </a:cubicBezTo>
                  <a:cubicBezTo>
                    <a:pt x="2142" y="13301"/>
                    <a:pt x="2115" y="13275"/>
                    <a:pt x="2070" y="13275"/>
                  </a:cubicBezTo>
                  <a:cubicBezTo>
                    <a:pt x="2026" y="13275"/>
                    <a:pt x="1990" y="13301"/>
                    <a:pt x="1990" y="13346"/>
                  </a:cubicBezTo>
                  <a:close/>
                  <a:moveTo>
                    <a:pt x="5460" y="1383"/>
                  </a:moveTo>
                  <a:cubicBezTo>
                    <a:pt x="5460" y="1329"/>
                    <a:pt x="5434" y="1294"/>
                    <a:pt x="5389" y="1294"/>
                  </a:cubicBezTo>
                  <a:cubicBezTo>
                    <a:pt x="5335" y="1294"/>
                    <a:pt x="5309" y="1321"/>
                    <a:pt x="5309" y="1365"/>
                  </a:cubicBezTo>
                  <a:cubicBezTo>
                    <a:pt x="5300" y="1419"/>
                    <a:pt x="5326" y="1445"/>
                    <a:pt x="5380" y="1445"/>
                  </a:cubicBezTo>
                  <a:cubicBezTo>
                    <a:pt x="5425" y="1445"/>
                    <a:pt x="5460" y="1428"/>
                    <a:pt x="5460" y="1383"/>
                  </a:cubicBezTo>
                  <a:close/>
                  <a:moveTo>
                    <a:pt x="4720" y="1303"/>
                  </a:moveTo>
                  <a:cubicBezTo>
                    <a:pt x="4684" y="1303"/>
                    <a:pt x="4657" y="1321"/>
                    <a:pt x="4657" y="1365"/>
                  </a:cubicBezTo>
                  <a:cubicBezTo>
                    <a:pt x="4648" y="1410"/>
                    <a:pt x="4675" y="1437"/>
                    <a:pt x="4720" y="1445"/>
                  </a:cubicBezTo>
                  <a:cubicBezTo>
                    <a:pt x="4764" y="1445"/>
                    <a:pt x="4791" y="1419"/>
                    <a:pt x="4800" y="1365"/>
                  </a:cubicBezTo>
                  <a:cubicBezTo>
                    <a:pt x="4791" y="1329"/>
                    <a:pt x="4773" y="1303"/>
                    <a:pt x="4720" y="1303"/>
                  </a:cubicBezTo>
                  <a:close/>
                  <a:moveTo>
                    <a:pt x="4069" y="1303"/>
                  </a:moveTo>
                  <a:cubicBezTo>
                    <a:pt x="4033" y="1303"/>
                    <a:pt x="4006" y="1329"/>
                    <a:pt x="3997" y="1365"/>
                  </a:cubicBezTo>
                  <a:cubicBezTo>
                    <a:pt x="3997" y="1410"/>
                    <a:pt x="4024" y="1437"/>
                    <a:pt x="4060" y="1437"/>
                  </a:cubicBezTo>
                  <a:cubicBezTo>
                    <a:pt x="4104" y="1437"/>
                    <a:pt x="4122" y="1410"/>
                    <a:pt x="4131" y="1374"/>
                  </a:cubicBezTo>
                  <a:cubicBezTo>
                    <a:pt x="4131" y="1338"/>
                    <a:pt x="4104" y="1312"/>
                    <a:pt x="4069" y="1303"/>
                  </a:cubicBezTo>
                  <a:close/>
                  <a:moveTo>
                    <a:pt x="723" y="6637"/>
                  </a:moveTo>
                  <a:cubicBezTo>
                    <a:pt x="679" y="6637"/>
                    <a:pt x="652" y="6664"/>
                    <a:pt x="652" y="6709"/>
                  </a:cubicBezTo>
                  <a:cubicBezTo>
                    <a:pt x="652" y="6762"/>
                    <a:pt x="679" y="6789"/>
                    <a:pt x="732" y="6789"/>
                  </a:cubicBezTo>
                  <a:cubicBezTo>
                    <a:pt x="777" y="6780"/>
                    <a:pt x="795" y="6753"/>
                    <a:pt x="804" y="6709"/>
                  </a:cubicBezTo>
                  <a:cubicBezTo>
                    <a:pt x="795" y="6664"/>
                    <a:pt x="777" y="6637"/>
                    <a:pt x="723" y="6637"/>
                  </a:cubicBezTo>
                  <a:close/>
                  <a:moveTo>
                    <a:pt x="63" y="8627"/>
                  </a:moveTo>
                  <a:cubicBezTo>
                    <a:pt x="27" y="8627"/>
                    <a:pt x="1" y="8654"/>
                    <a:pt x="1" y="8689"/>
                  </a:cubicBezTo>
                  <a:cubicBezTo>
                    <a:pt x="1" y="8734"/>
                    <a:pt x="27" y="8761"/>
                    <a:pt x="72" y="8752"/>
                  </a:cubicBezTo>
                  <a:cubicBezTo>
                    <a:pt x="108" y="8752"/>
                    <a:pt x="126" y="8725"/>
                    <a:pt x="134" y="8689"/>
                  </a:cubicBezTo>
                  <a:cubicBezTo>
                    <a:pt x="126" y="8645"/>
                    <a:pt x="108" y="8618"/>
                    <a:pt x="63" y="8627"/>
                  </a:cubicBezTo>
                  <a:close/>
                  <a:moveTo>
                    <a:pt x="795" y="6031"/>
                  </a:moveTo>
                  <a:cubicBezTo>
                    <a:pt x="795" y="5986"/>
                    <a:pt x="768" y="5959"/>
                    <a:pt x="732" y="5959"/>
                  </a:cubicBezTo>
                  <a:cubicBezTo>
                    <a:pt x="688" y="5959"/>
                    <a:pt x="661" y="5977"/>
                    <a:pt x="652" y="6031"/>
                  </a:cubicBezTo>
                  <a:cubicBezTo>
                    <a:pt x="652" y="6075"/>
                    <a:pt x="679" y="6102"/>
                    <a:pt x="723" y="6102"/>
                  </a:cubicBezTo>
                  <a:cubicBezTo>
                    <a:pt x="768" y="6102"/>
                    <a:pt x="795" y="6075"/>
                    <a:pt x="795" y="6031"/>
                  </a:cubicBezTo>
                  <a:close/>
                  <a:moveTo>
                    <a:pt x="72" y="7967"/>
                  </a:moveTo>
                  <a:cubicBezTo>
                    <a:pt x="27" y="7967"/>
                    <a:pt x="1" y="7985"/>
                    <a:pt x="1" y="8029"/>
                  </a:cubicBezTo>
                  <a:cubicBezTo>
                    <a:pt x="1" y="8065"/>
                    <a:pt x="27" y="8092"/>
                    <a:pt x="63" y="8092"/>
                  </a:cubicBezTo>
                  <a:cubicBezTo>
                    <a:pt x="108" y="8100"/>
                    <a:pt x="126" y="8074"/>
                    <a:pt x="134" y="8029"/>
                  </a:cubicBezTo>
                  <a:cubicBezTo>
                    <a:pt x="126" y="7993"/>
                    <a:pt x="108" y="7967"/>
                    <a:pt x="72" y="7967"/>
                  </a:cubicBezTo>
                  <a:close/>
                  <a:moveTo>
                    <a:pt x="6647" y="16022"/>
                  </a:moveTo>
                  <a:cubicBezTo>
                    <a:pt x="6647" y="16076"/>
                    <a:pt x="6674" y="16103"/>
                    <a:pt x="6727" y="16103"/>
                  </a:cubicBezTo>
                  <a:cubicBezTo>
                    <a:pt x="6772" y="16103"/>
                    <a:pt x="6798" y="16076"/>
                    <a:pt x="6798" y="16031"/>
                  </a:cubicBezTo>
                  <a:cubicBezTo>
                    <a:pt x="6798" y="15978"/>
                    <a:pt x="6772" y="15951"/>
                    <a:pt x="6727" y="15951"/>
                  </a:cubicBezTo>
                  <a:cubicBezTo>
                    <a:pt x="6674" y="15960"/>
                    <a:pt x="6647" y="15978"/>
                    <a:pt x="6647" y="16022"/>
                  </a:cubicBezTo>
                  <a:close/>
                  <a:moveTo>
                    <a:pt x="795" y="10688"/>
                  </a:moveTo>
                  <a:cubicBezTo>
                    <a:pt x="795" y="10643"/>
                    <a:pt x="777" y="10616"/>
                    <a:pt x="732" y="10616"/>
                  </a:cubicBezTo>
                  <a:cubicBezTo>
                    <a:pt x="679" y="10616"/>
                    <a:pt x="652" y="10643"/>
                    <a:pt x="652" y="10696"/>
                  </a:cubicBezTo>
                  <a:cubicBezTo>
                    <a:pt x="652" y="10741"/>
                    <a:pt x="688" y="10759"/>
                    <a:pt x="732" y="10759"/>
                  </a:cubicBezTo>
                  <a:cubicBezTo>
                    <a:pt x="777" y="10759"/>
                    <a:pt x="795" y="10732"/>
                    <a:pt x="795" y="10688"/>
                  </a:cubicBezTo>
                  <a:close/>
                  <a:moveTo>
                    <a:pt x="6138" y="16031"/>
                  </a:moveTo>
                  <a:cubicBezTo>
                    <a:pt x="6138" y="15987"/>
                    <a:pt x="6120" y="15960"/>
                    <a:pt x="6076" y="15960"/>
                  </a:cubicBezTo>
                  <a:cubicBezTo>
                    <a:pt x="6022" y="15951"/>
                    <a:pt x="5996" y="15978"/>
                    <a:pt x="5996" y="16031"/>
                  </a:cubicBezTo>
                  <a:cubicBezTo>
                    <a:pt x="5996" y="16076"/>
                    <a:pt x="6022" y="16103"/>
                    <a:pt x="6067" y="16103"/>
                  </a:cubicBezTo>
                  <a:cubicBezTo>
                    <a:pt x="6112" y="16103"/>
                    <a:pt x="6138" y="16076"/>
                    <a:pt x="6138" y="16031"/>
                  </a:cubicBezTo>
                  <a:close/>
                  <a:moveTo>
                    <a:pt x="1990" y="4024"/>
                  </a:moveTo>
                  <a:cubicBezTo>
                    <a:pt x="1981" y="4068"/>
                    <a:pt x="2008" y="4104"/>
                    <a:pt x="2061" y="4104"/>
                  </a:cubicBezTo>
                  <a:cubicBezTo>
                    <a:pt x="2115" y="4113"/>
                    <a:pt x="2142" y="4077"/>
                    <a:pt x="2142" y="4033"/>
                  </a:cubicBezTo>
                  <a:cubicBezTo>
                    <a:pt x="2142" y="3979"/>
                    <a:pt x="2115" y="3961"/>
                    <a:pt x="2061" y="3952"/>
                  </a:cubicBezTo>
                  <a:cubicBezTo>
                    <a:pt x="2026" y="3952"/>
                    <a:pt x="1990" y="3970"/>
                    <a:pt x="1990" y="4024"/>
                  </a:cubicBezTo>
                  <a:moveTo>
                    <a:pt x="5318" y="16022"/>
                  </a:moveTo>
                  <a:cubicBezTo>
                    <a:pt x="5309" y="16067"/>
                    <a:pt x="5335" y="16094"/>
                    <a:pt x="5380" y="16094"/>
                  </a:cubicBezTo>
                  <a:cubicBezTo>
                    <a:pt x="5425" y="16103"/>
                    <a:pt x="5451" y="16076"/>
                    <a:pt x="5451" y="16040"/>
                  </a:cubicBezTo>
                  <a:cubicBezTo>
                    <a:pt x="5460" y="15996"/>
                    <a:pt x="5434" y="15969"/>
                    <a:pt x="5389" y="15960"/>
                  </a:cubicBezTo>
                  <a:cubicBezTo>
                    <a:pt x="5344" y="15960"/>
                    <a:pt x="5318" y="15987"/>
                    <a:pt x="5318" y="16022"/>
                  </a:cubicBezTo>
                  <a:close/>
                  <a:moveTo>
                    <a:pt x="1473" y="4033"/>
                  </a:moveTo>
                  <a:cubicBezTo>
                    <a:pt x="1473" y="3997"/>
                    <a:pt x="1446" y="3970"/>
                    <a:pt x="1410" y="3961"/>
                  </a:cubicBezTo>
                  <a:cubicBezTo>
                    <a:pt x="1374" y="3961"/>
                    <a:pt x="1348" y="3988"/>
                    <a:pt x="1339" y="4024"/>
                  </a:cubicBezTo>
                  <a:cubicBezTo>
                    <a:pt x="1339" y="4068"/>
                    <a:pt x="1366" y="4086"/>
                    <a:pt x="1410" y="4095"/>
                  </a:cubicBezTo>
                  <a:cubicBezTo>
                    <a:pt x="1446" y="4095"/>
                    <a:pt x="1473" y="4077"/>
                    <a:pt x="1473" y="4033"/>
                  </a:cubicBezTo>
                  <a:close/>
                  <a:moveTo>
                    <a:pt x="6790" y="16682"/>
                  </a:moveTo>
                  <a:cubicBezTo>
                    <a:pt x="6790" y="16647"/>
                    <a:pt x="6763" y="16620"/>
                    <a:pt x="6718" y="16620"/>
                  </a:cubicBezTo>
                  <a:cubicBezTo>
                    <a:pt x="6682" y="16629"/>
                    <a:pt x="6656" y="16656"/>
                    <a:pt x="6656" y="16691"/>
                  </a:cubicBezTo>
                  <a:cubicBezTo>
                    <a:pt x="6665" y="16727"/>
                    <a:pt x="6691" y="16754"/>
                    <a:pt x="6736" y="16754"/>
                  </a:cubicBezTo>
                  <a:cubicBezTo>
                    <a:pt x="6763" y="16745"/>
                    <a:pt x="6790" y="16727"/>
                    <a:pt x="6790" y="16682"/>
                  </a:cubicBezTo>
                  <a:close/>
                  <a:moveTo>
                    <a:pt x="1330" y="4711"/>
                  </a:moveTo>
                  <a:cubicBezTo>
                    <a:pt x="1330" y="4755"/>
                    <a:pt x="1357" y="4782"/>
                    <a:pt x="1401" y="4782"/>
                  </a:cubicBezTo>
                  <a:cubicBezTo>
                    <a:pt x="1455" y="4791"/>
                    <a:pt x="1482" y="4764"/>
                    <a:pt x="1482" y="4711"/>
                  </a:cubicBezTo>
                  <a:cubicBezTo>
                    <a:pt x="1482" y="4666"/>
                    <a:pt x="1455" y="4639"/>
                    <a:pt x="1410" y="4639"/>
                  </a:cubicBezTo>
                  <a:cubicBezTo>
                    <a:pt x="1366" y="4639"/>
                    <a:pt x="1339" y="4666"/>
                    <a:pt x="1330" y="4711"/>
                  </a:cubicBezTo>
                  <a:close/>
                  <a:moveTo>
                    <a:pt x="804" y="10036"/>
                  </a:moveTo>
                  <a:cubicBezTo>
                    <a:pt x="804" y="9992"/>
                    <a:pt x="786" y="9956"/>
                    <a:pt x="732" y="9956"/>
                  </a:cubicBezTo>
                  <a:cubicBezTo>
                    <a:pt x="679" y="9947"/>
                    <a:pt x="652" y="9983"/>
                    <a:pt x="652" y="10027"/>
                  </a:cubicBezTo>
                  <a:cubicBezTo>
                    <a:pt x="652" y="10081"/>
                    <a:pt x="679" y="10099"/>
                    <a:pt x="723" y="10108"/>
                  </a:cubicBezTo>
                  <a:cubicBezTo>
                    <a:pt x="768" y="10108"/>
                    <a:pt x="795" y="10090"/>
                    <a:pt x="804" y="10036"/>
                  </a:cubicBezTo>
                  <a:close/>
                  <a:moveTo>
                    <a:pt x="6727" y="643"/>
                  </a:moveTo>
                  <a:cubicBezTo>
                    <a:pt x="6682" y="643"/>
                    <a:pt x="6656" y="660"/>
                    <a:pt x="6656" y="705"/>
                  </a:cubicBezTo>
                  <a:cubicBezTo>
                    <a:pt x="6647" y="750"/>
                    <a:pt x="6674" y="776"/>
                    <a:pt x="6718" y="785"/>
                  </a:cubicBezTo>
                  <a:cubicBezTo>
                    <a:pt x="6763" y="785"/>
                    <a:pt x="6790" y="759"/>
                    <a:pt x="6798" y="714"/>
                  </a:cubicBezTo>
                  <a:cubicBezTo>
                    <a:pt x="6790" y="669"/>
                    <a:pt x="6772" y="643"/>
                    <a:pt x="6727" y="643"/>
                  </a:cubicBezTo>
                  <a:close/>
                  <a:moveTo>
                    <a:pt x="2070" y="3301"/>
                  </a:moveTo>
                  <a:cubicBezTo>
                    <a:pt x="2026" y="3301"/>
                    <a:pt x="1999" y="3328"/>
                    <a:pt x="1999" y="3372"/>
                  </a:cubicBezTo>
                  <a:cubicBezTo>
                    <a:pt x="1999" y="3408"/>
                    <a:pt x="2017" y="3435"/>
                    <a:pt x="2061" y="3444"/>
                  </a:cubicBezTo>
                  <a:cubicBezTo>
                    <a:pt x="2106" y="3444"/>
                    <a:pt x="2133" y="3417"/>
                    <a:pt x="2133" y="3363"/>
                  </a:cubicBezTo>
                  <a:cubicBezTo>
                    <a:pt x="2133" y="3337"/>
                    <a:pt x="2115" y="3310"/>
                    <a:pt x="2070" y="3301"/>
                  </a:cubicBezTo>
                  <a:close/>
                  <a:moveTo>
                    <a:pt x="723" y="11303"/>
                  </a:moveTo>
                  <a:cubicBezTo>
                    <a:pt x="679" y="11303"/>
                    <a:pt x="652" y="11330"/>
                    <a:pt x="661" y="11374"/>
                  </a:cubicBezTo>
                  <a:cubicBezTo>
                    <a:pt x="661" y="11419"/>
                    <a:pt x="688" y="11446"/>
                    <a:pt x="732" y="11437"/>
                  </a:cubicBezTo>
                  <a:cubicBezTo>
                    <a:pt x="777" y="11437"/>
                    <a:pt x="795" y="11410"/>
                    <a:pt x="795" y="11366"/>
                  </a:cubicBezTo>
                  <a:cubicBezTo>
                    <a:pt x="786" y="11330"/>
                    <a:pt x="768" y="11303"/>
                    <a:pt x="723" y="11303"/>
                  </a:cubicBezTo>
                  <a:close/>
                  <a:moveTo>
                    <a:pt x="6076" y="643"/>
                  </a:moveTo>
                  <a:cubicBezTo>
                    <a:pt x="6031" y="643"/>
                    <a:pt x="5996" y="669"/>
                    <a:pt x="5996" y="714"/>
                  </a:cubicBezTo>
                  <a:cubicBezTo>
                    <a:pt x="5996" y="750"/>
                    <a:pt x="6022" y="776"/>
                    <a:pt x="6058" y="785"/>
                  </a:cubicBezTo>
                  <a:cubicBezTo>
                    <a:pt x="6103" y="785"/>
                    <a:pt x="6129" y="759"/>
                    <a:pt x="6138" y="714"/>
                  </a:cubicBezTo>
                  <a:cubicBezTo>
                    <a:pt x="6129" y="678"/>
                    <a:pt x="6112" y="651"/>
                    <a:pt x="6076" y="643"/>
                  </a:cubicBezTo>
                  <a:close/>
                  <a:moveTo>
                    <a:pt x="5389" y="651"/>
                  </a:moveTo>
                  <a:cubicBezTo>
                    <a:pt x="5344" y="643"/>
                    <a:pt x="5318" y="669"/>
                    <a:pt x="5318" y="714"/>
                  </a:cubicBezTo>
                  <a:cubicBezTo>
                    <a:pt x="5318" y="750"/>
                    <a:pt x="5344" y="776"/>
                    <a:pt x="5380" y="776"/>
                  </a:cubicBezTo>
                  <a:cubicBezTo>
                    <a:pt x="5425" y="785"/>
                    <a:pt x="5442" y="759"/>
                    <a:pt x="5451" y="714"/>
                  </a:cubicBezTo>
                  <a:cubicBezTo>
                    <a:pt x="5442" y="678"/>
                    <a:pt x="5425" y="651"/>
                    <a:pt x="5389" y="651"/>
                  </a:cubicBezTo>
                  <a:close/>
                  <a:moveTo>
                    <a:pt x="4140" y="15344"/>
                  </a:moveTo>
                  <a:cubicBezTo>
                    <a:pt x="4140" y="15300"/>
                    <a:pt x="4113" y="15282"/>
                    <a:pt x="4069" y="15273"/>
                  </a:cubicBezTo>
                  <a:cubicBezTo>
                    <a:pt x="4024" y="15273"/>
                    <a:pt x="3997" y="15300"/>
                    <a:pt x="3997" y="15344"/>
                  </a:cubicBezTo>
                  <a:cubicBezTo>
                    <a:pt x="3997" y="15389"/>
                    <a:pt x="4024" y="15416"/>
                    <a:pt x="4069" y="15416"/>
                  </a:cubicBezTo>
                  <a:cubicBezTo>
                    <a:pt x="4113" y="15416"/>
                    <a:pt x="4140" y="15389"/>
                    <a:pt x="4140" y="15344"/>
                  </a:cubicBezTo>
                  <a:close/>
                  <a:moveTo>
                    <a:pt x="4729" y="15273"/>
                  </a:moveTo>
                  <a:cubicBezTo>
                    <a:pt x="4675" y="15273"/>
                    <a:pt x="4648" y="15300"/>
                    <a:pt x="4648" y="15353"/>
                  </a:cubicBezTo>
                  <a:cubicBezTo>
                    <a:pt x="4648" y="15398"/>
                    <a:pt x="4675" y="15425"/>
                    <a:pt x="4720" y="15425"/>
                  </a:cubicBezTo>
                  <a:cubicBezTo>
                    <a:pt x="4773" y="15425"/>
                    <a:pt x="4800" y="15398"/>
                    <a:pt x="4800" y="15344"/>
                  </a:cubicBezTo>
                  <a:cubicBezTo>
                    <a:pt x="4800" y="15300"/>
                    <a:pt x="4773" y="15273"/>
                    <a:pt x="4729" y="15273"/>
                  </a:cubicBezTo>
                  <a:close/>
                  <a:moveTo>
                    <a:pt x="732" y="5299"/>
                  </a:moveTo>
                  <a:cubicBezTo>
                    <a:pt x="688" y="5299"/>
                    <a:pt x="661" y="5326"/>
                    <a:pt x="661" y="5371"/>
                  </a:cubicBezTo>
                  <a:cubicBezTo>
                    <a:pt x="652" y="5406"/>
                    <a:pt x="679" y="5433"/>
                    <a:pt x="714" y="5442"/>
                  </a:cubicBezTo>
                  <a:cubicBezTo>
                    <a:pt x="759" y="5442"/>
                    <a:pt x="786" y="5415"/>
                    <a:pt x="795" y="5371"/>
                  </a:cubicBezTo>
                  <a:cubicBezTo>
                    <a:pt x="795" y="5335"/>
                    <a:pt x="768" y="5308"/>
                    <a:pt x="732" y="5299"/>
                  </a:cubicBezTo>
                  <a:close/>
                  <a:moveTo>
                    <a:pt x="63" y="7440"/>
                  </a:moveTo>
                  <a:cubicBezTo>
                    <a:pt x="108" y="7440"/>
                    <a:pt x="126" y="7414"/>
                    <a:pt x="134" y="7378"/>
                  </a:cubicBezTo>
                  <a:cubicBezTo>
                    <a:pt x="134" y="7333"/>
                    <a:pt x="108" y="7307"/>
                    <a:pt x="72" y="7307"/>
                  </a:cubicBezTo>
                  <a:cubicBezTo>
                    <a:pt x="27" y="7307"/>
                    <a:pt x="10" y="7333"/>
                    <a:pt x="1" y="7378"/>
                  </a:cubicBezTo>
                  <a:cubicBezTo>
                    <a:pt x="10" y="7405"/>
                    <a:pt x="27" y="7431"/>
                    <a:pt x="63" y="7440"/>
                  </a:cubicBezTo>
                  <a:close/>
                  <a:moveTo>
                    <a:pt x="4657" y="16022"/>
                  </a:moveTo>
                  <a:cubicBezTo>
                    <a:pt x="4657" y="16067"/>
                    <a:pt x="4684" y="16094"/>
                    <a:pt x="4720" y="16094"/>
                  </a:cubicBezTo>
                  <a:cubicBezTo>
                    <a:pt x="4764" y="16094"/>
                    <a:pt x="4791" y="16067"/>
                    <a:pt x="4791" y="16031"/>
                  </a:cubicBezTo>
                  <a:cubicBezTo>
                    <a:pt x="4791" y="15996"/>
                    <a:pt x="4764" y="15969"/>
                    <a:pt x="4729" y="15960"/>
                  </a:cubicBezTo>
                  <a:cubicBezTo>
                    <a:pt x="4684" y="15969"/>
                    <a:pt x="4657" y="15987"/>
                    <a:pt x="4657" y="16022"/>
                  </a:cubicBezTo>
                  <a:close/>
                  <a:moveTo>
                    <a:pt x="804" y="7378"/>
                  </a:moveTo>
                  <a:cubicBezTo>
                    <a:pt x="804" y="7324"/>
                    <a:pt x="777" y="7298"/>
                    <a:pt x="723" y="7298"/>
                  </a:cubicBezTo>
                  <a:cubicBezTo>
                    <a:pt x="679" y="7298"/>
                    <a:pt x="652" y="7315"/>
                    <a:pt x="652" y="7360"/>
                  </a:cubicBezTo>
                  <a:cubicBezTo>
                    <a:pt x="643" y="7414"/>
                    <a:pt x="670" y="7440"/>
                    <a:pt x="723" y="7449"/>
                  </a:cubicBezTo>
                  <a:cubicBezTo>
                    <a:pt x="768" y="7449"/>
                    <a:pt x="795" y="7422"/>
                    <a:pt x="804" y="7378"/>
                  </a:cubicBezTo>
                  <a:close/>
                  <a:moveTo>
                    <a:pt x="1410" y="5942"/>
                  </a:moveTo>
                  <a:cubicBezTo>
                    <a:pt x="1357" y="5933"/>
                    <a:pt x="1321" y="5968"/>
                    <a:pt x="1321" y="6022"/>
                  </a:cubicBezTo>
                  <a:cubicBezTo>
                    <a:pt x="1312" y="6084"/>
                    <a:pt x="1348" y="6120"/>
                    <a:pt x="1410" y="6120"/>
                  </a:cubicBezTo>
                  <a:cubicBezTo>
                    <a:pt x="1464" y="6120"/>
                    <a:pt x="1490" y="6084"/>
                    <a:pt x="1499" y="6031"/>
                  </a:cubicBezTo>
                  <a:cubicBezTo>
                    <a:pt x="1490" y="5986"/>
                    <a:pt x="1464" y="5942"/>
                    <a:pt x="1410" y="5942"/>
                  </a:cubicBezTo>
                  <a:close/>
                  <a:moveTo>
                    <a:pt x="6058" y="1285"/>
                  </a:moveTo>
                  <a:cubicBezTo>
                    <a:pt x="6013" y="1294"/>
                    <a:pt x="5978" y="1329"/>
                    <a:pt x="5978" y="1374"/>
                  </a:cubicBezTo>
                  <a:cubicBezTo>
                    <a:pt x="5987" y="1428"/>
                    <a:pt x="6022" y="1463"/>
                    <a:pt x="6076" y="1454"/>
                  </a:cubicBezTo>
                  <a:cubicBezTo>
                    <a:pt x="6120" y="1454"/>
                    <a:pt x="6147" y="1419"/>
                    <a:pt x="6156" y="1365"/>
                  </a:cubicBezTo>
                  <a:cubicBezTo>
                    <a:pt x="6138" y="1321"/>
                    <a:pt x="6112" y="1285"/>
                    <a:pt x="6058" y="1285"/>
                  </a:cubicBezTo>
                  <a:close/>
                  <a:moveTo>
                    <a:pt x="6816" y="1365"/>
                  </a:moveTo>
                  <a:cubicBezTo>
                    <a:pt x="6807" y="1321"/>
                    <a:pt x="6781" y="1285"/>
                    <a:pt x="6727" y="1285"/>
                  </a:cubicBezTo>
                  <a:cubicBezTo>
                    <a:pt x="6674" y="1285"/>
                    <a:pt x="6638" y="1312"/>
                    <a:pt x="6638" y="1365"/>
                  </a:cubicBezTo>
                  <a:cubicBezTo>
                    <a:pt x="6638" y="1428"/>
                    <a:pt x="6674" y="1454"/>
                    <a:pt x="6727" y="1463"/>
                  </a:cubicBezTo>
                  <a:cubicBezTo>
                    <a:pt x="6781" y="1454"/>
                    <a:pt x="6816" y="1428"/>
                    <a:pt x="6816" y="1365"/>
                  </a:cubicBezTo>
                  <a:close/>
                  <a:moveTo>
                    <a:pt x="2632" y="4024"/>
                  </a:moveTo>
                  <a:cubicBezTo>
                    <a:pt x="2632" y="4086"/>
                    <a:pt x="2668" y="4122"/>
                    <a:pt x="2730" y="4122"/>
                  </a:cubicBezTo>
                  <a:cubicBezTo>
                    <a:pt x="2784" y="4122"/>
                    <a:pt x="2820" y="4086"/>
                    <a:pt x="2820" y="4033"/>
                  </a:cubicBezTo>
                  <a:cubicBezTo>
                    <a:pt x="2820" y="3970"/>
                    <a:pt x="2784" y="3943"/>
                    <a:pt x="2713" y="3934"/>
                  </a:cubicBezTo>
                  <a:cubicBezTo>
                    <a:pt x="2668" y="3943"/>
                    <a:pt x="2632" y="3970"/>
                    <a:pt x="2632" y="4024"/>
                  </a:cubicBezTo>
                  <a:close/>
                  <a:moveTo>
                    <a:pt x="2070" y="11276"/>
                  </a:moveTo>
                  <a:cubicBezTo>
                    <a:pt x="2008" y="11276"/>
                    <a:pt x="1972" y="11303"/>
                    <a:pt x="1972" y="11366"/>
                  </a:cubicBezTo>
                  <a:cubicBezTo>
                    <a:pt x="1963" y="11428"/>
                    <a:pt x="1999" y="11464"/>
                    <a:pt x="2070" y="11464"/>
                  </a:cubicBezTo>
                  <a:cubicBezTo>
                    <a:pt x="2124" y="11464"/>
                    <a:pt x="2160" y="11428"/>
                    <a:pt x="2160" y="11374"/>
                  </a:cubicBezTo>
                  <a:cubicBezTo>
                    <a:pt x="2160" y="11312"/>
                    <a:pt x="2133" y="11276"/>
                    <a:pt x="2070" y="11276"/>
                  </a:cubicBezTo>
                  <a:close/>
                  <a:moveTo>
                    <a:pt x="2811" y="3381"/>
                  </a:moveTo>
                  <a:cubicBezTo>
                    <a:pt x="2811" y="3328"/>
                    <a:pt x="2784" y="3292"/>
                    <a:pt x="2730" y="3283"/>
                  </a:cubicBezTo>
                  <a:cubicBezTo>
                    <a:pt x="2677" y="3283"/>
                    <a:pt x="2641" y="3319"/>
                    <a:pt x="2641" y="3363"/>
                  </a:cubicBezTo>
                  <a:cubicBezTo>
                    <a:pt x="2632" y="3417"/>
                    <a:pt x="2668" y="3444"/>
                    <a:pt x="2722" y="3462"/>
                  </a:cubicBezTo>
                  <a:cubicBezTo>
                    <a:pt x="2775" y="3453"/>
                    <a:pt x="2802" y="3426"/>
                    <a:pt x="2811" y="3381"/>
                  </a:cubicBezTo>
                  <a:close/>
                  <a:moveTo>
                    <a:pt x="1499" y="11366"/>
                  </a:moveTo>
                  <a:cubicBezTo>
                    <a:pt x="1490" y="11321"/>
                    <a:pt x="1464" y="11285"/>
                    <a:pt x="1410" y="11285"/>
                  </a:cubicBezTo>
                  <a:cubicBezTo>
                    <a:pt x="1357" y="11276"/>
                    <a:pt x="1321" y="11312"/>
                    <a:pt x="1321" y="11366"/>
                  </a:cubicBezTo>
                  <a:cubicBezTo>
                    <a:pt x="1321" y="11419"/>
                    <a:pt x="1357" y="11455"/>
                    <a:pt x="1410" y="11464"/>
                  </a:cubicBezTo>
                  <a:cubicBezTo>
                    <a:pt x="1464" y="11455"/>
                    <a:pt x="1499" y="11419"/>
                    <a:pt x="1499" y="11366"/>
                  </a:cubicBezTo>
                  <a:close/>
                  <a:moveTo>
                    <a:pt x="3319" y="3363"/>
                  </a:moveTo>
                  <a:cubicBezTo>
                    <a:pt x="3310" y="3426"/>
                    <a:pt x="3346" y="3462"/>
                    <a:pt x="3408" y="3462"/>
                  </a:cubicBezTo>
                  <a:cubicBezTo>
                    <a:pt x="3462" y="3462"/>
                    <a:pt x="3498" y="3426"/>
                    <a:pt x="3498" y="3372"/>
                  </a:cubicBezTo>
                  <a:cubicBezTo>
                    <a:pt x="3498" y="3319"/>
                    <a:pt x="3462" y="3283"/>
                    <a:pt x="3400" y="3274"/>
                  </a:cubicBezTo>
                  <a:cubicBezTo>
                    <a:pt x="3355" y="3283"/>
                    <a:pt x="3319" y="3310"/>
                    <a:pt x="3319" y="3363"/>
                  </a:cubicBezTo>
                  <a:close/>
                  <a:moveTo>
                    <a:pt x="3382" y="13944"/>
                  </a:moveTo>
                  <a:cubicBezTo>
                    <a:pt x="3328" y="13944"/>
                    <a:pt x="3301" y="13979"/>
                    <a:pt x="3292" y="14024"/>
                  </a:cubicBezTo>
                  <a:cubicBezTo>
                    <a:pt x="3292" y="14078"/>
                    <a:pt x="3328" y="14113"/>
                    <a:pt x="3382" y="14113"/>
                  </a:cubicBezTo>
                  <a:cubicBezTo>
                    <a:pt x="3435" y="14122"/>
                    <a:pt x="3462" y="14078"/>
                    <a:pt x="3471" y="14024"/>
                  </a:cubicBezTo>
                  <a:cubicBezTo>
                    <a:pt x="3462" y="13979"/>
                    <a:pt x="3435" y="13935"/>
                    <a:pt x="3382" y="13944"/>
                  </a:cubicBezTo>
                  <a:moveTo>
                    <a:pt x="4060" y="13935"/>
                  </a:moveTo>
                  <a:cubicBezTo>
                    <a:pt x="4006" y="13935"/>
                    <a:pt x="3970" y="13979"/>
                    <a:pt x="3970" y="14033"/>
                  </a:cubicBezTo>
                  <a:cubicBezTo>
                    <a:pt x="3979" y="14095"/>
                    <a:pt x="4015" y="14122"/>
                    <a:pt x="4069" y="14122"/>
                  </a:cubicBezTo>
                  <a:cubicBezTo>
                    <a:pt x="4131" y="14122"/>
                    <a:pt x="4158" y="14086"/>
                    <a:pt x="4158" y="14024"/>
                  </a:cubicBezTo>
                  <a:cubicBezTo>
                    <a:pt x="4149" y="13971"/>
                    <a:pt x="4122" y="13935"/>
                    <a:pt x="4060" y="13935"/>
                  </a:cubicBezTo>
                  <a:close/>
                  <a:moveTo>
                    <a:pt x="3489" y="2712"/>
                  </a:moveTo>
                  <a:cubicBezTo>
                    <a:pt x="3489" y="2659"/>
                    <a:pt x="3453" y="2623"/>
                    <a:pt x="3400" y="2632"/>
                  </a:cubicBezTo>
                  <a:cubicBezTo>
                    <a:pt x="3346" y="2632"/>
                    <a:pt x="3319" y="2668"/>
                    <a:pt x="3328" y="2721"/>
                  </a:cubicBezTo>
                  <a:cubicBezTo>
                    <a:pt x="3328" y="2775"/>
                    <a:pt x="3364" y="2792"/>
                    <a:pt x="3408" y="2801"/>
                  </a:cubicBezTo>
                  <a:cubicBezTo>
                    <a:pt x="3462" y="2792"/>
                    <a:pt x="3489" y="2766"/>
                    <a:pt x="3489" y="2712"/>
                  </a:cubicBezTo>
                  <a:close/>
                  <a:moveTo>
                    <a:pt x="2160" y="12026"/>
                  </a:moveTo>
                  <a:cubicBezTo>
                    <a:pt x="2160" y="11972"/>
                    <a:pt x="2124" y="11937"/>
                    <a:pt x="2061" y="11937"/>
                  </a:cubicBezTo>
                  <a:cubicBezTo>
                    <a:pt x="2008" y="11937"/>
                    <a:pt x="1972" y="11972"/>
                    <a:pt x="1972" y="12026"/>
                  </a:cubicBezTo>
                  <a:cubicBezTo>
                    <a:pt x="1972" y="12088"/>
                    <a:pt x="2017" y="12124"/>
                    <a:pt x="2070" y="12124"/>
                  </a:cubicBezTo>
                  <a:cubicBezTo>
                    <a:pt x="2124" y="12115"/>
                    <a:pt x="2160" y="12088"/>
                    <a:pt x="2160" y="12026"/>
                  </a:cubicBezTo>
                  <a:close/>
                  <a:moveTo>
                    <a:pt x="2722" y="13257"/>
                  </a:moveTo>
                  <a:cubicBezTo>
                    <a:pt x="2677" y="13257"/>
                    <a:pt x="2641" y="13293"/>
                    <a:pt x="2641" y="13337"/>
                  </a:cubicBezTo>
                  <a:cubicBezTo>
                    <a:pt x="2632" y="13391"/>
                    <a:pt x="2668" y="13426"/>
                    <a:pt x="2722" y="13435"/>
                  </a:cubicBezTo>
                  <a:cubicBezTo>
                    <a:pt x="2775" y="13435"/>
                    <a:pt x="2802" y="13400"/>
                    <a:pt x="2820" y="13346"/>
                  </a:cubicBezTo>
                  <a:cubicBezTo>
                    <a:pt x="2802" y="13301"/>
                    <a:pt x="2784" y="13257"/>
                    <a:pt x="2722" y="13257"/>
                  </a:cubicBezTo>
                  <a:moveTo>
                    <a:pt x="1972" y="5371"/>
                  </a:moveTo>
                  <a:cubicBezTo>
                    <a:pt x="1972" y="5424"/>
                    <a:pt x="1999" y="5460"/>
                    <a:pt x="2061" y="5469"/>
                  </a:cubicBezTo>
                  <a:cubicBezTo>
                    <a:pt x="2124" y="5469"/>
                    <a:pt x="2160" y="5433"/>
                    <a:pt x="2160" y="5380"/>
                  </a:cubicBezTo>
                  <a:cubicBezTo>
                    <a:pt x="2160" y="5317"/>
                    <a:pt x="2133" y="5281"/>
                    <a:pt x="2070" y="5273"/>
                  </a:cubicBezTo>
                  <a:cubicBezTo>
                    <a:pt x="2017" y="5281"/>
                    <a:pt x="1972" y="5308"/>
                    <a:pt x="1972" y="5371"/>
                  </a:cubicBezTo>
                  <a:close/>
                  <a:moveTo>
                    <a:pt x="1401" y="5290"/>
                  </a:moveTo>
                  <a:cubicBezTo>
                    <a:pt x="1348" y="5290"/>
                    <a:pt x="1321" y="5326"/>
                    <a:pt x="1321" y="5380"/>
                  </a:cubicBezTo>
                  <a:cubicBezTo>
                    <a:pt x="1330" y="5424"/>
                    <a:pt x="1366" y="5460"/>
                    <a:pt x="1419" y="5451"/>
                  </a:cubicBezTo>
                  <a:cubicBezTo>
                    <a:pt x="1464" y="5451"/>
                    <a:pt x="1490" y="5415"/>
                    <a:pt x="1490" y="5371"/>
                  </a:cubicBezTo>
                  <a:cubicBezTo>
                    <a:pt x="1482" y="5317"/>
                    <a:pt x="1455" y="5281"/>
                    <a:pt x="1401" y="5290"/>
                  </a:cubicBezTo>
                  <a:close/>
                  <a:moveTo>
                    <a:pt x="2070" y="4621"/>
                  </a:moveTo>
                  <a:cubicBezTo>
                    <a:pt x="2017" y="4621"/>
                    <a:pt x="1981" y="4657"/>
                    <a:pt x="1972" y="4711"/>
                  </a:cubicBezTo>
                  <a:cubicBezTo>
                    <a:pt x="1972" y="4764"/>
                    <a:pt x="2008" y="4800"/>
                    <a:pt x="2070" y="4800"/>
                  </a:cubicBezTo>
                  <a:cubicBezTo>
                    <a:pt x="2124" y="4800"/>
                    <a:pt x="2151" y="4764"/>
                    <a:pt x="2160" y="4711"/>
                  </a:cubicBezTo>
                  <a:cubicBezTo>
                    <a:pt x="2151" y="4657"/>
                    <a:pt x="2124" y="4621"/>
                    <a:pt x="2070" y="4621"/>
                  </a:cubicBezTo>
                  <a:close/>
                  <a:moveTo>
                    <a:pt x="2632" y="4711"/>
                  </a:moveTo>
                  <a:cubicBezTo>
                    <a:pt x="2632" y="4773"/>
                    <a:pt x="2659" y="4809"/>
                    <a:pt x="2722" y="4809"/>
                  </a:cubicBezTo>
                  <a:cubicBezTo>
                    <a:pt x="2784" y="4809"/>
                    <a:pt x="2820" y="4773"/>
                    <a:pt x="2820" y="4711"/>
                  </a:cubicBezTo>
                  <a:cubicBezTo>
                    <a:pt x="2820" y="4648"/>
                    <a:pt x="2784" y="4621"/>
                    <a:pt x="2722" y="4612"/>
                  </a:cubicBezTo>
                  <a:cubicBezTo>
                    <a:pt x="2668" y="4621"/>
                    <a:pt x="2632" y="4648"/>
                    <a:pt x="2632" y="4711"/>
                  </a:cubicBezTo>
                  <a:close/>
                  <a:moveTo>
                    <a:pt x="4640" y="2052"/>
                  </a:moveTo>
                  <a:cubicBezTo>
                    <a:pt x="4640" y="2106"/>
                    <a:pt x="4666" y="2141"/>
                    <a:pt x="4720" y="2141"/>
                  </a:cubicBezTo>
                  <a:cubicBezTo>
                    <a:pt x="4773" y="2150"/>
                    <a:pt x="4809" y="2115"/>
                    <a:pt x="4809" y="2061"/>
                  </a:cubicBezTo>
                  <a:cubicBezTo>
                    <a:pt x="4818" y="2007"/>
                    <a:pt x="4782" y="1972"/>
                    <a:pt x="4729" y="1963"/>
                  </a:cubicBezTo>
                  <a:cubicBezTo>
                    <a:pt x="4675" y="1972"/>
                    <a:pt x="4640" y="1999"/>
                    <a:pt x="4640" y="2052"/>
                  </a:cubicBezTo>
                  <a:close/>
                  <a:moveTo>
                    <a:pt x="5478" y="2061"/>
                  </a:moveTo>
                  <a:cubicBezTo>
                    <a:pt x="5478" y="1999"/>
                    <a:pt x="5442" y="1963"/>
                    <a:pt x="5380" y="1963"/>
                  </a:cubicBezTo>
                  <a:cubicBezTo>
                    <a:pt x="5326" y="1963"/>
                    <a:pt x="5291" y="1999"/>
                    <a:pt x="5291" y="2052"/>
                  </a:cubicBezTo>
                  <a:cubicBezTo>
                    <a:pt x="5291" y="2115"/>
                    <a:pt x="5326" y="2141"/>
                    <a:pt x="5389" y="2150"/>
                  </a:cubicBezTo>
                  <a:cubicBezTo>
                    <a:pt x="5442" y="2141"/>
                    <a:pt x="5478" y="2115"/>
                    <a:pt x="5478" y="2061"/>
                  </a:cubicBezTo>
                  <a:close/>
                  <a:moveTo>
                    <a:pt x="6067" y="1954"/>
                  </a:moveTo>
                  <a:cubicBezTo>
                    <a:pt x="6013" y="1954"/>
                    <a:pt x="5969" y="1990"/>
                    <a:pt x="5969" y="2052"/>
                  </a:cubicBezTo>
                  <a:cubicBezTo>
                    <a:pt x="5969" y="2115"/>
                    <a:pt x="6004" y="2150"/>
                    <a:pt x="6067" y="2150"/>
                  </a:cubicBezTo>
                  <a:cubicBezTo>
                    <a:pt x="6129" y="2150"/>
                    <a:pt x="6156" y="2115"/>
                    <a:pt x="6165" y="2052"/>
                  </a:cubicBezTo>
                  <a:cubicBezTo>
                    <a:pt x="6156" y="1999"/>
                    <a:pt x="6129" y="1963"/>
                    <a:pt x="6067" y="1954"/>
                  </a:cubicBezTo>
                  <a:close/>
                  <a:moveTo>
                    <a:pt x="714" y="9287"/>
                  </a:moveTo>
                  <a:cubicBezTo>
                    <a:pt x="670" y="9296"/>
                    <a:pt x="634" y="9323"/>
                    <a:pt x="643" y="9376"/>
                  </a:cubicBezTo>
                  <a:cubicBezTo>
                    <a:pt x="643" y="9430"/>
                    <a:pt x="679" y="9456"/>
                    <a:pt x="732" y="9456"/>
                  </a:cubicBezTo>
                  <a:cubicBezTo>
                    <a:pt x="786" y="9448"/>
                    <a:pt x="804" y="9412"/>
                    <a:pt x="812" y="9367"/>
                  </a:cubicBezTo>
                  <a:cubicBezTo>
                    <a:pt x="804" y="9314"/>
                    <a:pt x="768" y="9278"/>
                    <a:pt x="714" y="9287"/>
                  </a:cubicBezTo>
                  <a:close/>
                  <a:moveTo>
                    <a:pt x="1401" y="9278"/>
                  </a:moveTo>
                  <a:cubicBezTo>
                    <a:pt x="1348" y="9278"/>
                    <a:pt x="1312" y="9314"/>
                    <a:pt x="1312" y="9376"/>
                  </a:cubicBezTo>
                  <a:cubicBezTo>
                    <a:pt x="1312" y="9430"/>
                    <a:pt x="1348" y="9465"/>
                    <a:pt x="1410" y="9465"/>
                  </a:cubicBezTo>
                  <a:cubicBezTo>
                    <a:pt x="1473" y="9465"/>
                    <a:pt x="1499" y="9430"/>
                    <a:pt x="1499" y="9367"/>
                  </a:cubicBezTo>
                  <a:cubicBezTo>
                    <a:pt x="1499" y="9314"/>
                    <a:pt x="1464" y="9278"/>
                    <a:pt x="1401" y="9278"/>
                  </a:cubicBezTo>
                  <a:close/>
                  <a:moveTo>
                    <a:pt x="1499" y="10036"/>
                  </a:moveTo>
                  <a:cubicBezTo>
                    <a:pt x="1499" y="9974"/>
                    <a:pt x="1464" y="9938"/>
                    <a:pt x="1410" y="9938"/>
                  </a:cubicBezTo>
                  <a:cubicBezTo>
                    <a:pt x="1357" y="9938"/>
                    <a:pt x="1321" y="9974"/>
                    <a:pt x="1312" y="10027"/>
                  </a:cubicBezTo>
                  <a:cubicBezTo>
                    <a:pt x="1312" y="10081"/>
                    <a:pt x="1348" y="10117"/>
                    <a:pt x="1410" y="10126"/>
                  </a:cubicBezTo>
                  <a:cubicBezTo>
                    <a:pt x="1464" y="10117"/>
                    <a:pt x="1499" y="10090"/>
                    <a:pt x="1499" y="10036"/>
                  </a:cubicBezTo>
                  <a:close/>
                  <a:moveTo>
                    <a:pt x="2052" y="12606"/>
                  </a:moveTo>
                  <a:cubicBezTo>
                    <a:pt x="2008" y="12615"/>
                    <a:pt x="1981" y="12641"/>
                    <a:pt x="1981" y="12695"/>
                  </a:cubicBezTo>
                  <a:cubicBezTo>
                    <a:pt x="1990" y="12748"/>
                    <a:pt x="2026" y="12775"/>
                    <a:pt x="2079" y="12775"/>
                  </a:cubicBezTo>
                  <a:cubicBezTo>
                    <a:pt x="2124" y="12766"/>
                    <a:pt x="2151" y="12730"/>
                    <a:pt x="2151" y="12686"/>
                  </a:cubicBezTo>
                  <a:cubicBezTo>
                    <a:pt x="2142" y="12632"/>
                    <a:pt x="2106" y="12597"/>
                    <a:pt x="2052" y="12606"/>
                  </a:cubicBezTo>
                  <a:close/>
                  <a:moveTo>
                    <a:pt x="3292" y="13346"/>
                  </a:moveTo>
                  <a:cubicBezTo>
                    <a:pt x="3292" y="13408"/>
                    <a:pt x="3328" y="13444"/>
                    <a:pt x="3382" y="13444"/>
                  </a:cubicBezTo>
                  <a:cubicBezTo>
                    <a:pt x="3444" y="13444"/>
                    <a:pt x="3480" y="13408"/>
                    <a:pt x="3480" y="13346"/>
                  </a:cubicBezTo>
                  <a:cubicBezTo>
                    <a:pt x="3480" y="13284"/>
                    <a:pt x="3444" y="13257"/>
                    <a:pt x="3382" y="13248"/>
                  </a:cubicBezTo>
                  <a:cubicBezTo>
                    <a:pt x="3328" y="13257"/>
                    <a:pt x="3292" y="13293"/>
                    <a:pt x="3292" y="13346"/>
                  </a:cubicBezTo>
                  <a:close/>
                  <a:moveTo>
                    <a:pt x="2820" y="12686"/>
                  </a:moveTo>
                  <a:cubicBezTo>
                    <a:pt x="2820" y="12632"/>
                    <a:pt x="2784" y="12597"/>
                    <a:pt x="2722" y="12597"/>
                  </a:cubicBezTo>
                  <a:cubicBezTo>
                    <a:pt x="2668" y="12597"/>
                    <a:pt x="2632" y="12632"/>
                    <a:pt x="2632" y="12686"/>
                  </a:cubicBezTo>
                  <a:cubicBezTo>
                    <a:pt x="2632" y="12748"/>
                    <a:pt x="2668" y="12775"/>
                    <a:pt x="2722" y="12784"/>
                  </a:cubicBezTo>
                  <a:cubicBezTo>
                    <a:pt x="2784" y="12775"/>
                    <a:pt x="2820" y="12748"/>
                    <a:pt x="2820" y="12686"/>
                  </a:cubicBezTo>
                  <a:close/>
                  <a:moveTo>
                    <a:pt x="1321" y="10688"/>
                  </a:moveTo>
                  <a:cubicBezTo>
                    <a:pt x="1321" y="10741"/>
                    <a:pt x="1348" y="10777"/>
                    <a:pt x="1401" y="10777"/>
                  </a:cubicBezTo>
                  <a:cubicBezTo>
                    <a:pt x="1464" y="10777"/>
                    <a:pt x="1499" y="10741"/>
                    <a:pt x="1499" y="10688"/>
                  </a:cubicBezTo>
                  <a:cubicBezTo>
                    <a:pt x="1499" y="10634"/>
                    <a:pt x="1455" y="10598"/>
                    <a:pt x="1401" y="10598"/>
                  </a:cubicBezTo>
                  <a:cubicBezTo>
                    <a:pt x="1357" y="10607"/>
                    <a:pt x="1321" y="10634"/>
                    <a:pt x="1321" y="10688"/>
                  </a:cubicBezTo>
                  <a:close/>
                  <a:moveTo>
                    <a:pt x="4631" y="2703"/>
                  </a:moveTo>
                  <a:cubicBezTo>
                    <a:pt x="4622" y="2766"/>
                    <a:pt x="4657" y="2801"/>
                    <a:pt x="4720" y="2810"/>
                  </a:cubicBezTo>
                  <a:cubicBezTo>
                    <a:pt x="4782" y="2810"/>
                    <a:pt x="4818" y="2784"/>
                    <a:pt x="4818" y="2712"/>
                  </a:cubicBezTo>
                  <a:cubicBezTo>
                    <a:pt x="4818" y="2650"/>
                    <a:pt x="4782" y="2623"/>
                    <a:pt x="4729" y="2614"/>
                  </a:cubicBezTo>
                  <a:cubicBezTo>
                    <a:pt x="4666" y="2614"/>
                    <a:pt x="4631" y="2650"/>
                    <a:pt x="4631" y="2703"/>
                  </a:cubicBezTo>
                  <a:close/>
                  <a:moveTo>
                    <a:pt x="4078" y="2623"/>
                  </a:moveTo>
                  <a:cubicBezTo>
                    <a:pt x="4024" y="2614"/>
                    <a:pt x="3979" y="2650"/>
                    <a:pt x="3979" y="2703"/>
                  </a:cubicBezTo>
                  <a:cubicBezTo>
                    <a:pt x="3970" y="2757"/>
                    <a:pt x="4006" y="2801"/>
                    <a:pt x="4060" y="2801"/>
                  </a:cubicBezTo>
                  <a:cubicBezTo>
                    <a:pt x="4113" y="2810"/>
                    <a:pt x="4149" y="2766"/>
                    <a:pt x="4158" y="2712"/>
                  </a:cubicBezTo>
                  <a:cubicBezTo>
                    <a:pt x="4149" y="2668"/>
                    <a:pt x="4131" y="2632"/>
                    <a:pt x="4078" y="2623"/>
                  </a:cubicBezTo>
                  <a:close/>
                  <a:moveTo>
                    <a:pt x="5478" y="14684"/>
                  </a:moveTo>
                  <a:cubicBezTo>
                    <a:pt x="5478" y="14631"/>
                    <a:pt x="5442" y="14595"/>
                    <a:pt x="5380" y="14595"/>
                  </a:cubicBezTo>
                  <a:cubicBezTo>
                    <a:pt x="5318" y="14595"/>
                    <a:pt x="5282" y="14631"/>
                    <a:pt x="5291" y="14693"/>
                  </a:cubicBezTo>
                  <a:cubicBezTo>
                    <a:pt x="5291" y="14756"/>
                    <a:pt x="5326" y="14782"/>
                    <a:pt x="5389" y="14782"/>
                  </a:cubicBezTo>
                  <a:cubicBezTo>
                    <a:pt x="5451" y="14773"/>
                    <a:pt x="5478" y="14747"/>
                    <a:pt x="5478" y="14684"/>
                  </a:cubicBezTo>
                  <a:close/>
                  <a:moveTo>
                    <a:pt x="732" y="7949"/>
                  </a:moveTo>
                  <a:cubicBezTo>
                    <a:pt x="679" y="7940"/>
                    <a:pt x="643" y="7976"/>
                    <a:pt x="643" y="8029"/>
                  </a:cubicBezTo>
                  <a:cubicBezTo>
                    <a:pt x="643" y="8083"/>
                    <a:pt x="670" y="8109"/>
                    <a:pt x="723" y="8118"/>
                  </a:cubicBezTo>
                  <a:cubicBezTo>
                    <a:pt x="777" y="8118"/>
                    <a:pt x="804" y="8083"/>
                    <a:pt x="812" y="8029"/>
                  </a:cubicBezTo>
                  <a:cubicBezTo>
                    <a:pt x="804" y="7985"/>
                    <a:pt x="777" y="7949"/>
                    <a:pt x="732" y="7949"/>
                  </a:cubicBezTo>
                  <a:close/>
                  <a:moveTo>
                    <a:pt x="1401" y="7940"/>
                  </a:moveTo>
                  <a:cubicBezTo>
                    <a:pt x="1348" y="7940"/>
                    <a:pt x="1312" y="7976"/>
                    <a:pt x="1312" y="8029"/>
                  </a:cubicBezTo>
                  <a:cubicBezTo>
                    <a:pt x="1312" y="8092"/>
                    <a:pt x="1348" y="8127"/>
                    <a:pt x="1410" y="8127"/>
                  </a:cubicBezTo>
                  <a:cubicBezTo>
                    <a:pt x="1473" y="8127"/>
                    <a:pt x="1499" y="8083"/>
                    <a:pt x="1508" y="8020"/>
                  </a:cubicBezTo>
                  <a:cubicBezTo>
                    <a:pt x="1490" y="7976"/>
                    <a:pt x="1464" y="7931"/>
                    <a:pt x="1401" y="7940"/>
                  </a:cubicBezTo>
                  <a:close/>
                  <a:moveTo>
                    <a:pt x="1410" y="6620"/>
                  </a:moveTo>
                  <a:cubicBezTo>
                    <a:pt x="1348" y="6620"/>
                    <a:pt x="1312" y="6655"/>
                    <a:pt x="1312" y="6718"/>
                  </a:cubicBezTo>
                  <a:cubicBezTo>
                    <a:pt x="1312" y="6771"/>
                    <a:pt x="1348" y="6807"/>
                    <a:pt x="1401" y="6807"/>
                  </a:cubicBezTo>
                  <a:cubicBezTo>
                    <a:pt x="1464" y="6807"/>
                    <a:pt x="1499" y="6771"/>
                    <a:pt x="1499" y="6700"/>
                  </a:cubicBezTo>
                  <a:cubicBezTo>
                    <a:pt x="1490" y="6655"/>
                    <a:pt x="1464" y="6620"/>
                    <a:pt x="1410" y="6620"/>
                  </a:cubicBezTo>
                  <a:close/>
                  <a:moveTo>
                    <a:pt x="1499" y="7378"/>
                  </a:moveTo>
                  <a:cubicBezTo>
                    <a:pt x="1499" y="7315"/>
                    <a:pt x="1473" y="7280"/>
                    <a:pt x="1410" y="7280"/>
                  </a:cubicBezTo>
                  <a:cubicBezTo>
                    <a:pt x="1348" y="7271"/>
                    <a:pt x="1312" y="7307"/>
                    <a:pt x="1312" y="7369"/>
                  </a:cubicBezTo>
                  <a:cubicBezTo>
                    <a:pt x="1312" y="7431"/>
                    <a:pt x="1348" y="7458"/>
                    <a:pt x="1401" y="7467"/>
                  </a:cubicBezTo>
                  <a:cubicBezTo>
                    <a:pt x="1464" y="7467"/>
                    <a:pt x="1499" y="7431"/>
                    <a:pt x="1499" y="7378"/>
                  </a:cubicBezTo>
                  <a:close/>
                  <a:moveTo>
                    <a:pt x="1401" y="8591"/>
                  </a:moveTo>
                  <a:cubicBezTo>
                    <a:pt x="1348" y="8600"/>
                    <a:pt x="1312" y="8636"/>
                    <a:pt x="1312" y="8689"/>
                  </a:cubicBezTo>
                  <a:cubicBezTo>
                    <a:pt x="1312" y="8752"/>
                    <a:pt x="1348" y="8787"/>
                    <a:pt x="1410" y="8778"/>
                  </a:cubicBezTo>
                  <a:cubicBezTo>
                    <a:pt x="1473" y="8778"/>
                    <a:pt x="1499" y="8743"/>
                    <a:pt x="1508" y="8680"/>
                  </a:cubicBezTo>
                  <a:cubicBezTo>
                    <a:pt x="1490" y="8636"/>
                    <a:pt x="1464" y="8591"/>
                    <a:pt x="1401" y="8591"/>
                  </a:cubicBezTo>
                  <a:close/>
                  <a:moveTo>
                    <a:pt x="732" y="8609"/>
                  </a:moveTo>
                  <a:cubicBezTo>
                    <a:pt x="679" y="8600"/>
                    <a:pt x="643" y="8636"/>
                    <a:pt x="643" y="8689"/>
                  </a:cubicBezTo>
                  <a:cubicBezTo>
                    <a:pt x="634" y="8734"/>
                    <a:pt x="670" y="8770"/>
                    <a:pt x="714" y="8770"/>
                  </a:cubicBezTo>
                  <a:cubicBezTo>
                    <a:pt x="768" y="8778"/>
                    <a:pt x="804" y="8743"/>
                    <a:pt x="812" y="8689"/>
                  </a:cubicBezTo>
                  <a:cubicBezTo>
                    <a:pt x="804" y="8645"/>
                    <a:pt x="786" y="8609"/>
                    <a:pt x="732" y="8609"/>
                  </a:cubicBezTo>
                  <a:close/>
                  <a:moveTo>
                    <a:pt x="5469" y="15344"/>
                  </a:moveTo>
                  <a:cubicBezTo>
                    <a:pt x="5469" y="15291"/>
                    <a:pt x="5434" y="15264"/>
                    <a:pt x="5389" y="15255"/>
                  </a:cubicBezTo>
                  <a:cubicBezTo>
                    <a:pt x="5335" y="15255"/>
                    <a:pt x="5300" y="15291"/>
                    <a:pt x="5300" y="15344"/>
                  </a:cubicBezTo>
                  <a:cubicBezTo>
                    <a:pt x="5300" y="15398"/>
                    <a:pt x="5335" y="15434"/>
                    <a:pt x="5389" y="15434"/>
                  </a:cubicBezTo>
                  <a:cubicBezTo>
                    <a:pt x="5442" y="15425"/>
                    <a:pt x="5478" y="15398"/>
                    <a:pt x="5469" y="15344"/>
                  </a:cubicBezTo>
                  <a:close/>
                  <a:moveTo>
                    <a:pt x="6067" y="15434"/>
                  </a:moveTo>
                  <a:cubicBezTo>
                    <a:pt x="6120" y="15442"/>
                    <a:pt x="6156" y="15407"/>
                    <a:pt x="6156" y="15353"/>
                  </a:cubicBezTo>
                  <a:cubicBezTo>
                    <a:pt x="6156" y="15291"/>
                    <a:pt x="6120" y="15255"/>
                    <a:pt x="6067" y="15255"/>
                  </a:cubicBezTo>
                  <a:cubicBezTo>
                    <a:pt x="6013" y="15255"/>
                    <a:pt x="5978" y="15291"/>
                    <a:pt x="5978" y="15344"/>
                  </a:cubicBezTo>
                  <a:cubicBezTo>
                    <a:pt x="5978" y="15398"/>
                    <a:pt x="6013" y="15434"/>
                    <a:pt x="6067" y="15434"/>
                  </a:cubicBezTo>
                  <a:close/>
                  <a:moveTo>
                    <a:pt x="6718" y="15255"/>
                  </a:moveTo>
                  <a:cubicBezTo>
                    <a:pt x="6665" y="15255"/>
                    <a:pt x="6629" y="15291"/>
                    <a:pt x="6629" y="15353"/>
                  </a:cubicBezTo>
                  <a:cubicBezTo>
                    <a:pt x="6638" y="15407"/>
                    <a:pt x="6674" y="15442"/>
                    <a:pt x="6727" y="15442"/>
                  </a:cubicBezTo>
                  <a:cubicBezTo>
                    <a:pt x="6790" y="15442"/>
                    <a:pt x="6816" y="15398"/>
                    <a:pt x="6816" y="15344"/>
                  </a:cubicBezTo>
                  <a:cubicBezTo>
                    <a:pt x="6807" y="15282"/>
                    <a:pt x="6781" y="15246"/>
                    <a:pt x="6718" y="15255"/>
                  </a:cubicBezTo>
                  <a:close/>
                  <a:moveTo>
                    <a:pt x="4078" y="14773"/>
                  </a:moveTo>
                  <a:cubicBezTo>
                    <a:pt x="4122" y="14764"/>
                    <a:pt x="4149" y="14738"/>
                    <a:pt x="4149" y="14684"/>
                  </a:cubicBezTo>
                  <a:cubicBezTo>
                    <a:pt x="4149" y="14631"/>
                    <a:pt x="4113" y="14604"/>
                    <a:pt x="4060" y="14604"/>
                  </a:cubicBezTo>
                  <a:cubicBezTo>
                    <a:pt x="4015" y="14604"/>
                    <a:pt x="3988" y="14640"/>
                    <a:pt x="3979" y="14693"/>
                  </a:cubicBezTo>
                  <a:cubicBezTo>
                    <a:pt x="3988" y="14747"/>
                    <a:pt x="4024" y="14773"/>
                    <a:pt x="4078" y="14773"/>
                  </a:cubicBezTo>
                  <a:close/>
                  <a:moveTo>
                    <a:pt x="4631" y="14684"/>
                  </a:moveTo>
                  <a:cubicBezTo>
                    <a:pt x="4631" y="14747"/>
                    <a:pt x="4666" y="14782"/>
                    <a:pt x="4729" y="14782"/>
                  </a:cubicBezTo>
                  <a:cubicBezTo>
                    <a:pt x="4782" y="14782"/>
                    <a:pt x="4818" y="14747"/>
                    <a:pt x="4818" y="14693"/>
                  </a:cubicBezTo>
                  <a:cubicBezTo>
                    <a:pt x="4818" y="14631"/>
                    <a:pt x="4782" y="14604"/>
                    <a:pt x="4720" y="14595"/>
                  </a:cubicBezTo>
                  <a:cubicBezTo>
                    <a:pt x="4675" y="14604"/>
                    <a:pt x="4631" y="14631"/>
                    <a:pt x="4631" y="14684"/>
                  </a:cubicBezTo>
                  <a:close/>
                  <a:moveTo>
                    <a:pt x="3489" y="12686"/>
                  </a:moveTo>
                  <a:cubicBezTo>
                    <a:pt x="3480" y="12615"/>
                    <a:pt x="3444" y="12579"/>
                    <a:pt x="3382" y="12588"/>
                  </a:cubicBezTo>
                  <a:cubicBezTo>
                    <a:pt x="3310" y="12588"/>
                    <a:pt x="3275" y="12632"/>
                    <a:pt x="3284" y="12695"/>
                  </a:cubicBezTo>
                  <a:cubicBezTo>
                    <a:pt x="3284" y="12757"/>
                    <a:pt x="3328" y="12793"/>
                    <a:pt x="3391" y="12793"/>
                  </a:cubicBezTo>
                  <a:cubicBezTo>
                    <a:pt x="3453" y="12784"/>
                    <a:pt x="3489" y="12748"/>
                    <a:pt x="3489" y="12686"/>
                  </a:cubicBezTo>
                  <a:close/>
                  <a:moveTo>
                    <a:pt x="5282" y="2712"/>
                  </a:moveTo>
                  <a:cubicBezTo>
                    <a:pt x="5282" y="2784"/>
                    <a:pt x="5326" y="2819"/>
                    <a:pt x="5389" y="2819"/>
                  </a:cubicBezTo>
                  <a:cubicBezTo>
                    <a:pt x="5451" y="2810"/>
                    <a:pt x="5487" y="2775"/>
                    <a:pt x="5487" y="2712"/>
                  </a:cubicBezTo>
                  <a:cubicBezTo>
                    <a:pt x="5487" y="2641"/>
                    <a:pt x="5442" y="2614"/>
                    <a:pt x="5380" y="2605"/>
                  </a:cubicBezTo>
                  <a:cubicBezTo>
                    <a:pt x="5318" y="2614"/>
                    <a:pt x="5282" y="2650"/>
                    <a:pt x="5282" y="2712"/>
                  </a:cubicBezTo>
                  <a:close/>
                  <a:moveTo>
                    <a:pt x="2061" y="10589"/>
                  </a:moveTo>
                  <a:cubicBezTo>
                    <a:pt x="2008" y="10589"/>
                    <a:pt x="1972" y="10625"/>
                    <a:pt x="1963" y="10679"/>
                  </a:cubicBezTo>
                  <a:cubicBezTo>
                    <a:pt x="1963" y="10750"/>
                    <a:pt x="1999" y="10786"/>
                    <a:pt x="2061" y="10786"/>
                  </a:cubicBezTo>
                  <a:cubicBezTo>
                    <a:pt x="2124" y="10795"/>
                    <a:pt x="2160" y="10750"/>
                    <a:pt x="2168" y="10688"/>
                  </a:cubicBezTo>
                  <a:cubicBezTo>
                    <a:pt x="2160" y="10625"/>
                    <a:pt x="2133" y="10589"/>
                    <a:pt x="2061" y="10589"/>
                  </a:cubicBezTo>
                  <a:close/>
                  <a:moveTo>
                    <a:pt x="3310" y="4033"/>
                  </a:moveTo>
                  <a:cubicBezTo>
                    <a:pt x="3310" y="4086"/>
                    <a:pt x="3337" y="4131"/>
                    <a:pt x="3400" y="4131"/>
                  </a:cubicBezTo>
                  <a:cubicBezTo>
                    <a:pt x="3462" y="4131"/>
                    <a:pt x="3507" y="4104"/>
                    <a:pt x="3507" y="4033"/>
                  </a:cubicBezTo>
                  <a:cubicBezTo>
                    <a:pt x="3507" y="3970"/>
                    <a:pt x="3471" y="3934"/>
                    <a:pt x="3408" y="3925"/>
                  </a:cubicBezTo>
                  <a:cubicBezTo>
                    <a:pt x="3346" y="3934"/>
                    <a:pt x="3310" y="3970"/>
                    <a:pt x="3310" y="4033"/>
                  </a:cubicBezTo>
                  <a:close/>
                  <a:moveTo>
                    <a:pt x="2722" y="11928"/>
                  </a:moveTo>
                  <a:cubicBezTo>
                    <a:pt x="2668" y="11928"/>
                    <a:pt x="2632" y="11963"/>
                    <a:pt x="2623" y="12017"/>
                  </a:cubicBezTo>
                  <a:cubicBezTo>
                    <a:pt x="2623" y="12088"/>
                    <a:pt x="2650" y="12124"/>
                    <a:pt x="2722" y="12133"/>
                  </a:cubicBezTo>
                  <a:cubicBezTo>
                    <a:pt x="2784" y="12133"/>
                    <a:pt x="2820" y="12097"/>
                    <a:pt x="2829" y="12035"/>
                  </a:cubicBezTo>
                  <a:cubicBezTo>
                    <a:pt x="2820" y="11972"/>
                    <a:pt x="2793" y="11928"/>
                    <a:pt x="2722" y="11928"/>
                  </a:cubicBezTo>
                  <a:close/>
                  <a:moveTo>
                    <a:pt x="3962" y="3372"/>
                  </a:moveTo>
                  <a:cubicBezTo>
                    <a:pt x="3962" y="3435"/>
                    <a:pt x="3997" y="3470"/>
                    <a:pt x="4060" y="3470"/>
                  </a:cubicBezTo>
                  <a:cubicBezTo>
                    <a:pt x="4122" y="3479"/>
                    <a:pt x="4167" y="3444"/>
                    <a:pt x="4167" y="3381"/>
                  </a:cubicBezTo>
                  <a:cubicBezTo>
                    <a:pt x="4167" y="3310"/>
                    <a:pt x="4131" y="3274"/>
                    <a:pt x="4069" y="3274"/>
                  </a:cubicBezTo>
                  <a:cubicBezTo>
                    <a:pt x="4006" y="3274"/>
                    <a:pt x="3970" y="3310"/>
                    <a:pt x="3962" y="3372"/>
                  </a:cubicBezTo>
                  <a:close/>
                  <a:moveTo>
                    <a:pt x="6165" y="14693"/>
                  </a:moveTo>
                  <a:cubicBezTo>
                    <a:pt x="6174" y="14622"/>
                    <a:pt x="6129" y="14586"/>
                    <a:pt x="6067" y="14586"/>
                  </a:cubicBezTo>
                  <a:cubicBezTo>
                    <a:pt x="6004" y="14586"/>
                    <a:pt x="5960" y="14622"/>
                    <a:pt x="5960" y="14684"/>
                  </a:cubicBezTo>
                  <a:cubicBezTo>
                    <a:pt x="5960" y="14756"/>
                    <a:pt x="6004" y="14782"/>
                    <a:pt x="6067" y="14791"/>
                  </a:cubicBezTo>
                  <a:cubicBezTo>
                    <a:pt x="6129" y="14791"/>
                    <a:pt x="6165" y="14756"/>
                    <a:pt x="6165" y="14693"/>
                  </a:cubicBezTo>
                  <a:close/>
                  <a:moveTo>
                    <a:pt x="4720" y="13926"/>
                  </a:moveTo>
                  <a:cubicBezTo>
                    <a:pt x="4657" y="13926"/>
                    <a:pt x="4622" y="13971"/>
                    <a:pt x="4622" y="14033"/>
                  </a:cubicBezTo>
                  <a:cubicBezTo>
                    <a:pt x="4622" y="14095"/>
                    <a:pt x="4666" y="14131"/>
                    <a:pt x="4729" y="14131"/>
                  </a:cubicBezTo>
                  <a:cubicBezTo>
                    <a:pt x="4791" y="14131"/>
                    <a:pt x="4827" y="14086"/>
                    <a:pt x="4827" y="14024"/>
                  </a:cubicBezTo>
                  <a:cubicBezTo>
                    <a:pt x="4818" y="13962"/>
                    <a:pt x="4782" y="13926"/>
                    <a:pt x="4720" y="13926"/>
                  </a:cubicBezTo>
                  <a:close/>
                  <a:moveTo>
                    <a:pt x="2061" y="6611"/>
                  </a:moveTo>
                  <a:cubicBezTo>
                    <a:pt x="1999" y="6611"/>
                    <a:pt x="1963" y="6655"/>
                    <a:pt x="1963" y="6718"/>
                  </a:cubicBezTo>
                  <a:cubicBezTo>
                    <a:pt x="1963" y="6780"/>
                    <a:pt x="2008" y="6816"/>
                    <a:pt x="2070" y="6816"/>
                  </a:cubicBezTo>
                  <a:cubicBezTo>
                    <a:pt x="2133" y="6816"/>
                    <a:pt x="2168" y="6771"/>
                    <a:pt x="2168" y="6709"/>
                  </a:cubicBezTo>
                  <a:cubicBezTo>
                    <a:pt x="2160" y="6646"/>
                    <a:pt x="2124" y="6611"/>
                    <a:pt x="2061" y="6611"/>
                  </a:cubicBezTo>
                  <a:close/>
                  <a:moveTo>
                    <a:pt x="1963" y="6040"/>
                  </a:moveTo>
                  <a:cubicBezTo>
                    <a:pt x="1972" y="6102"/>
                    <a:pt x="2008" y="6138"/>
                    <a:pt x="2079" y="6129"/>
                  </a:cubicBezTo>
                  <a:cubicBezTo>
                    <a:pt x="2133" y="6129"/>
                    <a:pt x="2168" y="6084"/>
                    <a:pt x="2168" y="6031"/>
                  </a:cubicBezTo>
                  <a:cubicBezTo>
                    <a:pt x="2168" y="5968"/>
                    <a:pt x="2124" y="5933"/>
                    <a:pt x="2061" y="5933"/>
                  </a:cubicBezTo>
                  <a:cubicBezTo>
                    <a:pt x="1999" y="5933"/>
                    <a:pt x="1963" y="5968"/>
                    <a:pt x="1963" y="6040"/>
                  </a:cubicBezTo>
                  <a:close/>
                  <a:moveTo>
                    <a:pt x="6718" y="1954"/>
                  </a:moveTo>
                  <a:cubicBezTo>
                    <a:pt x="6656" y="1954"/>
                    <a:pt x="6620" y="1999"/>
                    <a:pt x="6620" y="2052"/>
                  </a:cubicBezTo>
                  <a:cubicBezTo>
                    <a:pt x="6629" y="2115"/>
                    <a:pt x="6665" y="2159"/>
                    <a:pt x="6727" y="2150"/>
                  </a:cubicBezTo>
                  <a:cubicBezTo>
                    <a:pt x="6790" y="2150"/>
                    <a:pt x="6825" y="2115"/>
                    <a:pt x="6825" y="2043"/>
                  </a:cubicBezTo>
                  <a:cubicBezTo>
                    <a:pt x="6816" y="1990"/>
                    <a:pt x="6781" y="1954"/>
                    <a:pt x="6718" y="1954"/>
                  </a:cubicBezTo>
                  <a:close/>
                  <a:moveTo>
                    <a:pt x="2177" y="8689"/>
                  </a:moveTo>
                  <a:cubicBezTo>
                    <a:pt x="2177" y="8627"/>
                    <a:pt x="2142" y="8582"/>
                    <a:pt x="2079" y="8582"/>
                  </a:cubicBezTo>
                  <a:cubicBezTo>
                    <a:pt x="2008" y="8573"/>
                    <a:pt x="1963" y="8618"/>
                    <a:pt x="1954" y="8680"/>
                  </a:cubicBezTo>
                  <a:cubicBezTo>
                    <a:pt x="1954" y="8752"/>
                    <a:pt x="1999" y="8787"/>
                    <a:pt x="2061" y="8805"/>
                  </a:cubicBezTo>
                  <a:cubicBezTo>
                    <a:pt x="2133" y="8796"/>
                    <a:pt x="2177" y="8761"/>
                    <a:pt x="2177" y="8689"/>
                  </a:cubicBezTo>
                  <a:close/>
                  <a:moveTo>
                    <a:pt x="2070" y="7922"/>
                  </a:moveTo>
                  <a:cubicBezTo>
                    <a:pt x="2008" y="7922"/>
                    <a:pt x="1963" y="7958"/>
                    <a:pt x="1954" y="8020"/>
                  </a:cubicBezTo>
                  <a:cubicBezTo>
                    <a:pt x="1954" y="8092"/>
                    <a:pt x="1990" y="8136"/>
                    <a:pt x="2061" y="8136"/>
                  </a:cubicBezTo>
                  <a:cubicBezTo>
                    <a:pt x="2124" y="8145"/>
                    <a:pt x="2168" y="8100"/>
                    <a:pt x="2177" y="8029"/>
                  </a:cubicBezTo>
                  <a:cubicBezTo>
                    <a:pt x="2168" y="7967"/>
                    <a:pt x="2133" y="7922"/>
                    <a:pt x="2070" y="7922"/>
                  </a:cubicBezTo>
                  <a:close/>
                  <a:moveTo>
                    <a:pt x="2177" y="9385"/>
                  </a:moveTo>
                  <a:cubicBezTo>
                    <a:pt x="2177" y="9314"/>
                    <a:pt x="2142" y="9269"/>
                    <a:pt x="2070" y="9260"/>
                  </a:cubicBezTo>
                  <a:cubicBezTo>
                    <a:pt x="2008" y="9260"/>
                    <a:pt x="1963" y="9296"/>
                    <a:pt x="1963" y="9358"/>
                  </a:cubicBezTo>
                  <a:cubicBezTo>
                    <a:pt x="1954" y="9430"/>
                    <a:pt x="1999" y="9465"/>
                    <a:pt x="2061" y="9483"/>
                  </a:cubicBezTo>
                  <a:cubicBezTo>
                    <a:pt x="2124" y="9474"/>
                    <a:pt x="2168" y="9448"/>
                    <a:pt x="2177" y="9385"/>
                  </a:cubicBezTo>
                  <a:close/>
                  <a:moveTo>
                    <a:pt x="5960" y="2721"/>
                  </a:moveTo>
                  <a:cubicBezTo>
                    <a:pt x="5960" y="2784"/>
                    <a:pt x="6004" y="2819"/>
                    <a:pt x="6067" y="2819"/>
                  </a:cubicBezTo>
                  <a:cubicBezTo>
                    <a:pt x="6129" y="2819"/>
                    <a:pt x="6174" y="2775"/>
                    <a:pt x="6174" y="2712"/>
                  </a:cubicBezTo>
                  <a:cubicBezTo>
                    <a:pt x="6174" y="2641"/>
                    <a:pt x="6129" y="2605"/>
                    <a:pt x="6058" y="2596"/>
                  </a:cubicBezTo>
                  <a:cubicBezTo>
                    <a:pt x="5996" y="2614"/>
                    <a:pt x="5951" y="2650"/>
                    <a:pt x="5960" y="2721"/>
                  </a:cubicBezTo>
                  <a:close/>
                  <a:moveTo>
                    <a:pt x="2730" y="5264"/>
                  </a:moveTo>
                  <a:cubicBezTo>
                    <a:pt x="2659" y="5264"/>
                    <a:pt x="2615" y="5308"/>
                    <a:pt x="2615" y="5380"/>
                  </a:cubicBezTo>
                  <a:cubicBezTo>
                    <a:pt x="2623" y="5442"/>
                    <a:pt x="2668" y="5487"/>
                    <a:pt x="2739" y="5478"/>
                  </a:cubicBezTo>
                  <a:cubicBezTo>
                    <a:pt x="2793" y="5469"/>
                    <a:pt x="2829" y="5433"/>
                    <a:pt x="2838" y="5371"/>
                  </a:cubicBezTo>
                  <a:cubicBezTo>
                    <a:pt x="2820" y="5308"/>
                    <a:pt x="2793" y="5264"/>
                    <a:pt x="2730" y="5264"/>
                  </a:cubicBezTo>
                  <a:close/>
                  <a:moveTo>
                    <a:pt x="2722" y="11259"/>
                  </a:moveTo>
                  <a:cubicBezTo>
                    <a:pt x="2659" y="11259"/>
                    <a:pt x="2615" y="11303"/>
                    <a:pt x="2615" y="11374"/>
                  </a:cubicBezTo>
                  <a:cubicBezTo>
                    <a:pt x="2615" y="11437"/>
                    <a:pt x="2659" y="11482"/>
                    <a:pt x="2722" y="11482"/>
                  </a:cubicBezTo>
                  <a:cubicBezTo>
                    <a:pt x="2784" y="11482"/>
                    <a:pt x="2829" y="11437"/>
                    <a:pt x="2838" y="11374"/>
                  </a:cubicBezTo>
                  <a:cubicBezTo>
                    <a:pt x="2829" y="11303"/>
                    <a:pt x="2793" y="11259"/>
                    <a:pt x="2722" y="11259"/>
                  </a:cubicBezTo>
                  <a:close/>
                  <a:moveTo>
                    <a:pt x="2070" y="9920"/>
                  </a:moveTo>
                  <a:cubicBezTo>
                    <a:pt x="2008" y="9920"/>
                    <a:pt x="1963" y="9965"/>
                    <a:pt x="1963" y="10027"/>
                  </a:cubicBezTo>
                  <a:cubicBezTo>
                    <a:pt x="1954" y="10090"/>
                    <a:pt x="1999" y="10134"/>
                    <a:pt x="2061" y="10134"/>
                  </a:cubicBezTo>
                  <a:cubicBezTo>
                    <a:pt x="2124" y="10143"/>
                    <a:pt x="2168" y="10099"/>
                    <a:pt x="2177" y="10027"/>
                  </a:cubicBezTo>
                  <a:cubicBezTo>
                    <a:pt x="2168" y="9965"/>
                    <a:pt x="2133" y="9929"/>
                    <a:pt x="2070" y="9920"/>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73"/>
            <p:cNvSpPr/>
            <p:nvPr/>
          </p:nvSpPr>
          <p:spPr>
            <a:xfrm>
              <a:off x="6854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73"/>
            <p:cNvSpPr/>
            <p:nvPr/>
          </p:nvSpPr>
          <p:spPr>
            <a:xfrm>
              <a:off x="692990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73"/>
            <p:cNvSpPr/>
            <p:nvPr/>
          </p:nvSpPr>
          <p:spPr>
            <a:xfrm>
              <a:off x="70054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73"/>
            <p:cNvSpPr/>
            <p:nvPr/>
          </p:nvSpPr>
          <p:spPr>
            <a:xfrm>
              <a:off x="70867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73"/>
            <p:cNvSpPr/>
            <p:nvPr/>
          </p:nvSpPr>
          <p:spPr>
            <a:xfrm>
              <a:off x="716225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73"/>
            <p:cNvSpPr/>
            <p:nvPr/>
          </p:nvSpPr>
          <p:spPr>
            <a:xfrm>
              <a:off x="72377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73"/>
            <p:cNvSpPr/>
            <p:nvPr/>
          </p:nvSpPr>
          <p:spPr>
            <a:xfrm>
              <a:off x="73190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73"/>
            <p:cNvSpPr/>
            <p:nvPr/>
          </p:nvSpPr>
          <p:spPr>
            <a:xfrm>
              <a:off x="70054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73"/>
            <p:cNvSpPr/>
            <p:nvPr/>
          </p:nvSpPr>
          <p:spPr>
            <a:xfrm>
              <a:off x="70867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73"/>
            <p:cNvSpPr/>
            <p:nvPr/>
          </p:nvSpPr>
          <p:spPr>
            <a:xfrm>
              <a:off x="716225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73"/>
            <p:cNvSpPr/>
            <p:nvPr/>
          </p:nvSpPr>
          <p:spPr>
            <a:xfrm>
              <a:off x="6704925" y="205175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73"/>
            <p:cNvSpPr/>
            <p:nvPr/>
          </p:nvSpPr>
          <p:spPr>
            <a:xfrm>
              <a:off x="7478375" y="2043425"/>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73"/>
            <p:cNvSpPr/>
            <p:nvPr/>
          </p:nvSpPr>
          <p:spPr>
            <a:xfrm>
              <a:off x="723777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73"/>
            <p:cNvSpPr/>
            <p:nvPr/>
          </p:nvSpPr>
          <p:spPr>
            <a:xfrm>
              <a:off x="7400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73"/>
            <p:cNvSpPr/>
            <p:nvPr/>
          </p:nvSpPr>
          <p:spPr>
            <a:xfrm>
              <a:off x="731330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44" name="Google Shape;1944;p73"/>
          <p:cNvSpPr/>
          <p:nvPr/>
        </p:nvSpPr>
        <p:spPr>
          <a:xfrm rot="8551056">
            <a:off x="-2137057" y="-2758076"/>
            <a:ext cx="4024370" cy="4024370"/>
          </a:xfrm>
          <a:prstGeom prst="blockArc">
            <a:avLst>
              <a:gd fmla="val 10800000" name="adj1"/>
              <a:gd fmla="val 12243" name="adj2"/>
              <a:gd fmla="val 10363" name="adj3"/>
            </a:avLst>
          </a:pr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73"/>
          <p:cNvSpPr/>
          <p:nvPr/>
        </p:nvSpPr>
        <p:spPr>
          <a:xfrm rot="532096">
            <a:off x="2109334" y="4440482"/>
            <a:ext cx="4024309" cy="4024309"/>
          </a:xfrm>
          <a:prstGeom prst="blockArc">
            <a:avLst>
              <a:gd fmla="val 10800000" name="adj1"/>
              <a:gd fmla="val 12243" name="adj2"/>
              <a:gd fmla="val 10363" name="adj3"/>
            </a:avLst>
          </a:prstGeom>
          <a:solidFill>
            <a:srgbClr val="FF0098">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46" name="Google Shape;1946;p73"/>
          <p:cNvGrpSpPr/>
          <p:nvPr/>
        </p:nvGrpSpPr>
        <p:grpSpPr>
          <a:xfrm rot="-5400000">
            <a:off x="7641653" y="157262"/>
            <a:ext cx="3011323" cy="1432849"/>
            <a:chOff x="6138003" y="1915900"/>
            <a:chExt cx="1988197" cy="946025"/>
          </a:xfrm>
        </p:grpSpPr>
        <p:sp>
          <p:nvSpPr>
            <p:cNvPr id="1947" name="Google Shape;1947;p73"/>
            <p:cNvSpPr/>
            <p:nvPr/>
          </p:nvSpPr>
          <p:spPr>
            <a:xfrm rot="5400000">
              <a:off x="6722851" y="1458576"/>
              <a:ext cx="818501" cy="1988197"/>
            </a:xfrm>
            <a:custGeom>
              <a:rect b="b" l="l" r="r" t="t"/>
              <a:pathLst>
                <a:path extrusionOk="0" h="16754" w="6897">
                  <a:moveTo>
                    <a:pt x="6558" y="8029"/>
                  </a:moveTo>
                  <a:cubicBezTo>
                    <a:pt x="6558" y="8118"/>
                    <a:pt x="6629" y="8190"/>
                    <a:pt x="6718" y="8199"/>
                  </a:cubicBezTo>
                  <a:cubicBezTo>
                    <a:pt x="6807" y="8199"/>
                    <a:pt x="6888" y="8127"/>
                    <a:pt x="6888" y="8029"/>
                  </a:cubicBezTo>
                  <a:cubicBezTo>
                    <a:pt x="6888" y="7940"/>
                    <a:pt x="6816" y="7869"/>
                    <a:pt x="6727" y="7869"/>
                  </a:cubicBezTo>
                  <a:cubicBezTo>
                    <a:pt x="6638" y="7860"/>
                    <a:pt x="6567" y="7931"/>
                    <a:pt x="6558" y="8029"/>
                  </a:cubicBezTo>
                  <a:close/>
                  <a:moveTo>
                    <a:pt x="6736" y="9207"/>
                  </a:moveTo>
                  <a:cubicBezTo>
                    <a:pt x="6647" y="9198"/>
                    <a:pt x="6567" y="9278"/>
                    <a:pt x="6558" y="9358"/>
                  </a:cubicBezTo>
                  <a:cubicBezTo>
                    <a:pt x="6558" y="9448"/>
                    <a:pt x="6629" y="9528"/>
                    <a:pt x="6718" y="9537"/>
                  </a:cubicBezTo>
                  <a:cubicBezTo>
                    <a:pt x="6807" y="9537"/>
                    <a:pt x="6888" y="9465"/>
                    <a:pt x="6888" y="9376"/>
                  </a:cubicBezTo>
                  <a:cubicBezTo>
                    <a:pt x="6897" y="9296"/>
                    <a:pt x="6825" y="9216"/>
                    <a:pt x="6736" y="9207"/>
                  </a:cubicBezTo>
                  <a:close/>
                  <a:moveTo>
                    <a:pt x="6727" y="8520"/>
                  </a:moveTo>
                  <a:cubicBezTo>
                    <a:pt x="6629" y="8529"/>
                    <a:pt x="6558" y="8600"/>
                    <a:pt x="6558" y="8689"/>
                  </a:cubicBezTo>
                  <a:cubicBezTo>
                    <a:pt x="6558" y="8778"/>
                    <a:pt x="6638" y="8859"/>
                    <a:pt x="6736" y="8850"/>
                  </a:cubicBezTo>
                  <a:cubicBezTo>
                    <a:pt x="6825" y="8850"/>
                    <a:pt x="6897" y="8770"/>
                    <a:pt x="6888" y="8680"/>
                  </a:cubicBezTo>
                  <a:cubicBezTo>
                    <a:pt x="6888" y="8591"/>
                    <a:pt x="6816" y="8520"/>
                    <a:pt x="6727" y="8520"/>
                  </a:cubicBezTo>
                  <a:close/>
                  <a:moveTo>
                    <a:pt x="6727" y="7208"/>
                  </a:moveTo>
                  <a:cubicBezTo>
                    <a:pt x="6638" y="7208"/>
                    <a:pt x="6567" y="7280"/>
                    <a:pt x="6558" y="7360"/>
                  </a:cubicBezTo>
                  <a:cubicBezTo>
                    <a:pt x="6558" y="7449"/>
                    <a:pt x="6629" y="7530"/>
                    <a:pt x="6718" y="7538"/>
                  </a:cubicBezTo>
                  <a:cubicBezTo>
                    <a:pt x="6807" y="7538"/>
                    <a:pt x="6888" y="7458"/>
                    <a:pt x="6888" y="7369"/>
                  </a:cubicBezTo>
                  <a:cubicBezTo>
                    <a:pt x="6888" y="7289"/>
                    <a:pt x="6807" y="7208"/>
                    <a:pt x="6727" y="7208"/>
                  </a:cubicBezTo>
                  <a:close/>
                  <a:moveTo>
                    <a:pt x="6718" y="9867"/>
                  </a:moveTo>
                  <a:cubicBezTo>
                    <a:pt x="6629" y="9876"/>
                    <a:pt x="6575" y="9929"/>
                    <a:pt x="6567" y="10027"/>
                  </a:cubicBezTo>
                  <a:cubicBezTo>
                    <a:pt x="6558" y="10108"/>
                    <a:pt x="6638" y="10188"/>
                    <a:pt x="6718" y="10188"/>
                  </a:cubicBezTo>
                  <a:cubicBezTo>
                    <a:pt x="6807" y="10197"/>
                    <a:pt x="6888" y="10117"/>
                    <a:pt x="6888" y="10027"/>
                  </a:cubicBezTo>
                  <a:cubicBezTo>
                    <a:pt x="6888" y="9947"/>
                    <a:pt x="6807" y="9858"/>
                    <a:pt x="6718" y="9867"/>
                  </a:cubicBezTo>
                  <a:close/>
                  <a:moveTo>
                    <a:pt x="5906" y="8689"/>
                  </a:moveTo>
                  <a:cubicBezTo>
                    <a:pt x="5915" y="8787"/>
                    <a:pt x="5969" y="8841"/>
                    <a:pt x="6058" y="8850"/>
                  </a:cubicBezTo>
                  <a:cubicBezTo>
                    <a:pt x="6147" y="8859"/>
                    <a:pt x="6228" y="8778"/>
                    <a:pt x="6228" y="8689"/>
                  </a:cubicBezTo>
                  <a:cubicBezTo>
                    <a:pt x="6228" y="8609"/>
                    <a:pt x="6147" y="8529"/>
                    <a:pt x="6067" y="8529"/>
                  </a:cubicBezTo>
                  <a:cubicBezTo>
                    <a:pt x="5978" y="8529"/>
                    <a:pt x="5897" y="8609"/>
                    <a:pt x="5906" y="8689"/>
                  </a:cubicBezTo>
                  <a:close/>
                  <a:moveTo>
                    <a:pt x="6228" y="8038"/>
                  </a:moveTo>
                  <a:cubicBezTo>
                    <a:pt x="6228" y="7949"/>
                    <a:pt x="6156" y="7869"/>
                    <a:pt x="6067" y="7869"/>
                  </a:cubicBezTo>
                  <a:cubicBezTo>
                    <a:pt x="5987" y="7869"/>
                    <a:pt x="5906" y="7940"/>
                    <a:pt x="5906" y="8020"/>
                  </a:cubicBezTo>
                  <a:cubicBezTo>
                    <a:pt x="5897" y="8109"/>
                    <a:pt x="5978" y="8190"/>
                    <a:pt x="6067" y="8190"/>
                  </a:cubicBezTo>
                  <a:cubicBezTo>
                    <a:pt x="6147" y="8190"/>
                    <a:pt x="6219" y="8118"/>
                    <a:pt x="6228" y="8038"/>
                  </a:cubicBezTo>
                  <a:close/>
                  <a:moveTo>
                    <a:pt x="6888" y="6718"/>
                  </a:moveTo>
                  <a:cubicBezTo>
                    <a:pt x="6888" y="6629"/>
                    <a:pt x="6807" y="6548"/>
                    <a:pt x="6727" y="6548"/>
                  </a:cubicBezTo>
                  <a:cubicBezTo>
                    <a:pt x="6638" y="6548"/>
                    <a:pt x="6567" y="6629"/>
                    <a:pt x="6567" y="6709"/>
                  </a:cubicBezTo>
                  <a:cubicBezTo>
                    <a:pt x="6558" y="6798"/>
                    <a:pt x="6638" y="6878"/>
                    <a:pt x="6727" y="6869"/>
                  </a:cubicBezTo>
                  <a:cubicBezTo>
                    <a:pt x="6807" y="6869"/>
                    <a:pt x="6879" y="6798"/>
                    <a:pt x="6888" y="6718"/>
                  </a:cubicBezTo>
                  <a:close/>
                  <a:moveTo>
                    <a:pt x="6067" y="9207"/>
                  </a:moveTo>
                  <a:cubicBezTo>
                    <a:pt x="5987" y="9207"/>
                    <a:pt x="5906" y="9287"/>
                    <a:pt x="5906" y="9376"/>
                  </a:cubicBezTo>
                  <a:cubicBezTo>
                    <a:pt x="5906" y="9456"/>
                    <a:pt x="5978" y="9528"/>
                    <a:pt x="6058" y="9528"/>
                  </a:cubicBezTo>
                  <a:cubicBezTo>
                    <a:pt x="6147" y="9537"/>
                    <a:pt x="6228" y="9456"/>
                    <a:pt x="6228" y="9367"/>
                  </a:cubicBezTo>
                  <a:cubicBezTo>
                    <a:pt x="6228" y="9287"/>
                    <a:pt x="6156" y="9216"/>
                    <a:pt x="6067" y="9207"/>
                  </a:cubicBezTo>
                  <a:close/>
                  <a:moveTo>
                    <a:pt x="5906" y="7369"/>
                  </a:moveTo>
                  <a:cubicBezTo>
                    <a:pt x="5906" y="7449"/>
                    <a:pt x="5978" y="7530"/>
                    <a:pt x="6058" y="7530"/>
                  </a:cubicBezTo>
                  <a:cubicBezTo>
                    <a:pt x="6147" y="7530"/>
                    <a:pt x="6228" y="7449"/>
                    <a:pt x="6228" y="7369"/>
                  </a:cubicBezTo>
                  <a:cubicBezTo>
                    <a:pt x="6219" y="7289"/>
                    <a:pt x="6147" y="7208"/>
                    <a:pt x="6067" y="7208"/>
                  </a:cubicBezTo>
                  <a:cubicBezTo>
                    <a:pt x="5987" y="7208"/>
                    <a:pt x="5906" y="7289"/>
                    <a:pt x="5906" y="7369"/>
                  </a:cubicBezTo>
                  <a:close/>
                  <a:moveTo>
                    <a:pt x="6879" y="10688"/>
                  </a:moveTo>
                  <a:cubicBezTo>
                    <a:pt x="6879" y="10607"/>
                    <a:pt x="6807" y="10527"/>
                    <a:pt x="6718" y="10527"/>
                  </a:cubicBezTo>
                  <a:cubicBezTo>
                    <a:pt x="6638" y="10536"/>
                    <a:pt x="6567" y="10607"/>
                    <a:pt x="6567" y="10688"/>
                  </a:cubicBezTo>
                  <a:cubicBezTo>
                    <a:pt x="6567" y="10777"/>
                    <a:pt x="6647" y="10848"/>
                    <a:pt x="6727" y="10848"/>
                  </a:cubicBezTo>
                  <a:cubicBezTo>
                    <a:pt x="6807" y="10848"/>
                    <a:pt x="6888" y="10768"/>
                    <a:pt x="6879" y="10688"/>
                  </a:cubicBezTo>
                  <a:close/>
                  <a:moveTo>
                    <a:pt x="5906" y="10027"/>
                  </a:moveTo>
                  <a:cubicBezTo>
                    <a:pt x="5906" y="10108"/>
                    <a:pt x="5978" y="10188"/>
                    <a:pt x="6067" y="10188"/>
                  </a:cubicBezTo>
                  <a:cubicBezTo>
                    <a:pt x="6147" y="10188"/>
                    <a:pt x="6219" y="10117"/>
                    <a:pt x="6228" y="10036"/>
                  </a:cubicBezTo>
                  <a:cubicBezTo>
                    <a:pt x="6228" y="9947"/>
                    <a:pt x="6147" y="9876"/>
                    <a:pt x="6067" y="9876"/>
                  </a:cubicBezTo>
                  <a:cubicBezTo>
                    <a:pt x="5987" y="9867"/>
                    <a:pt x="5906" y="9947"/>
                    <a:pt x="5906" y="10027"/>
                  </a:cubicBezTo>
                  <a:close/>
                  <a:moveTo>
                    <a:pt x="6058" y="6557"/>
                  </a:moveTo>
                  <a:cubicBezTo>
                    <a:pt x="5969" y="6566"/>
                    <a:pt x="5915" y="6620"/>
                    <a:pt x="5915" y="6709"/>
                  </a:cubicBezTo>
                  <a:cubicBezTo>
                    <a:pt x="5906" y="6798"/>
                    <a:pt x="5987" y="6869"/>
                    <a:pt x="6067" y="6869"/>
                  </a:cubicBezTo>
                  <a:cubicBezTo>
                    <a:pt x="6147" y="6869"/>
                    <a:pt x="6228" y="6789"/>
                    <a:pt x="6219" y="6709"/>
                  </a:cubicBezTo>
                  <a:cubicBezTo>
                    <a:pt x="6219" y="6620"/>
                    <a:pt x="6138" y="6548"/>
                    <a:pt x="6058" y="6557"/>
                  </a:cubicBezTo>
                  <a:close/>
                  <a:moveTo>
                    <a:pt x="5541" y="8689"/>
                  </a:moveTo>
                  <a:cubicBezTo>
                    <a:pt x="5532" y="8600"/>
                    <a:pt x="5478" y="8547"/>
                    <a:pt x="5398" y="8538"/>
                  </a:cubicBezTo>
                  <a:cubicBezTo>
                    <a:pt x="5309" y="8520"/>
                    <a:pt x="5228" y="8600"/>
                    <a:pt x="5228" y="8680"/>
                  </a:cubicBezTo>
                  <a:cubicBezTo>
                    <a:pt x="5219" y="8761"/>
                    <a:pt x="5300" y="8841"/>
                    <a:pt x="5380" y="8841"/>
                  </a:cubicBezTo>
                  <a:cubicBezTo>
                    <a:pt x="5460" y="8850"/>
                    <a:pt x="5541" y="8770"/>
                    <a:pt x="5541" y="8689"/>
                  </a:cubicBezTo>
                  <a:close/>
                  <a:moveTo>
                    <a:pt x="6870" y="6040"/>
                  </a:moveTo>
                  <a:cubicBezTo>
                    <a:pt x="6879" y="5951"/>
                    <a:pt x="6834" y="5897"/>
                    <a:pt x="6736" y="5879"/>
                  </a:cubicBezTo>
                  <a:cubicBezTo>
                    <a:pt x="6647" y="5870"/>
                    <a:pt x="6575" y="5933"/>
                    <a:pt x="6575" y="6022"/>
                  </a:cubicBezTo>
                  <a:cubicBezTo>
                    <a:pt x="6575" y="6120"/>
                    <a:pt x="6620" y="6165"/>
                    <a:pt x="6718" y="6182"/>
                  </a:cubicBezTo>
                  <a:cubicBezTo>
                    <a:pt x="6807" y="6174"/>
                    <a:pt x="6870" y="6138"/>
                    <a:pt x="6870" y="6040"/>
                  </a:cubicBezTo>
                  <a:close/>
                  <a:moveTo>
                    <a:pt x="5532" y="8038"/>
                  </a:moveTo>
                  <a:cubicBezTo>
                    <a:pt x="5532" y="7940"/>
                    <a:pt x="5487" y="7886"/>
                    <a:pt x="5389" y="7877"/>
                  </a:cubicBezTo>
                  <a:cubicBezTo>
                    <a:pt x="5300" y="7877"/>
                    <a:pt x="5228" y="7940"/>
                    <a:pt x="5237" y="8029"/>
                  </a:cubicBezTo>
                  <a:cubicBezTo>
                    <a:pt x="5237" y="8127"/>
                    <a:pt x="5291" y="8172"/>
                    <a:pt x="5380" y="8181"/>
                  </a:cubicBezTo>
                  <a:cubicBezTo>
                    <a:pt x="5478" y="8172"/>
                    <a:pt x="5532" y="8127"/>
                    <a:pt x="5532" y="8038"/>
                  </a:cubicBezTo>
                  <a:close/>
                  <a:moveTo>
                    <a:pt x="5237" y="9367"/>
                  </a:moveTo>
                  <a:cubicBezTo>
                    <a:pt x="5237" y="9465"/>
                    <a:pt x="5282" y="9510"/>
                    <a:pt x="5380" y="9519"/>
                  </a:cubicBezTo>
                  <a:cubicBezTo>
                    <a:pt x="5469" y="9528"/>
                    <a:pt x="5541" y="9456"/>
                    <a:pt x="5532" y="9367"/>
                  </a:cubicBezTo>
                  <a:cubicBezTo>
                    <a:pt x="5532" y="9278"/>
                    <a:pt x="5478" y="9225"/>
                    <a:pt x="5380" y="9225"/>
                  </a:cubicBezTo>
                  <a:cubicBezTo>
                    <a:pt x="5291" y="9225"/>
                    <a:pt x="5237" y="9278"/>
                    <a:pt x="5237" y="9367"/>
                  </a:cubicBezTo>
                  <a:close/>
                  <a:moveTo>
                    <a:pt x="5389" y="7226"/>
                  </a:moveTo>
                  <a:cubicBezTo>
                    <a:pt x="5291" y="7226"/>
                    <a:pt x="5237" y="7280"/>
                    <a:pt x="5237" y="7369"/>
                  </a:cubicBezTo>
                  <a:cubicBezTo>
                    <a:pt x="5237" y="7458"/>
                    <a:pt x="5291" y="7512"/>
                    <a:pt x="5380" y="7521"/>
                  </a:cubicBezTo>
                  <a:cubicBezTo>
                    <a:pt x="5478" y="7521"/>
                    <a:pt x="5523" y="7467"/>
                    <a:pt x="5532" y="7378"/>
                  </a:cubicBezTo>
                  <a:cubicBezTo>
                    <a:pt x="5523" y="7280"/>
                    <a:pt x="5478" y="7226"/>
                    <a:pt x="5389" y="7226"/>
                  </a:cubicBezTo>
                  <a:close/>
                  <a:moveTo>
                    <a:pt x="5915" y="10696"/>
                  </a:moveTo>
                  <a:cubicBezTo>
                    <a:pt x="5924" y="10786"/>
                    <a:pt x="5978" y="10839"/>
                    <a:pt x="6076" y="10839"/>
                  </a:cubicBezTo>
                  <a:cubicBezTo>
                    <a:pt x="6165" y="10830"/>
                    <a:pt x="6219" y="10777"/>
                    <a:pt x="6210" y="10679"/>
                  </a:cubicBezTo>
                  <a:cubicBezTo>
                    <a:pt x="6210" y="10589"/>
                    <a:pt x="6147" y="10545"/>
                    <a:pt x="6058" y="10545"/>
                  </a:cubicBezTo>
                  <a:cubicBezTo>
                    <a:pt x="5969" y="10554"/>
                    <a:pt x="5915" y="10598"/>
                    <a:pt x="5915" y="10696"/>
                  </a:cubicBezTo>
                  <a:close/>
                  <a:moveTo>
                    <a:pt x="6727" y="11223"/>
                  </a:moveTo>
                  <a:cubicBezTo>
                    <a:pt x="6638" y="11223"/>
                    <a:pt x="6575" y="11276"/>
                    <a:pt x="6575" y="11366"/>
                  </a:cubicBezTo>
                  <a:cubicBezTo>
                    <a:pt x="6575" y="11464"/>
                    <a:pt x="6629" y="11517"/>
                    <a:pt x="6718" y="11517"/>
                  </a:cubicBezTo>
                  <a:cubicBezTo>
                    <a:pt x="6816" y="11517"/>
                    <a:pt x="6861" y="11464"/>
                    <a:pt x="6870" y="11374"/>
                  </a:cubicBezTo>
                  <a:cubicBezTo>
                    <a:pt x="6870" y="11285"/>
                    <a:pt x="6816" y="11223"/>
                    <a:pt x="6727" y="11223"/>
                  </a:cubicBezTo>
                  <a:close/>
                  <a:moveTo>
                    <a:pt x="5237" y="10036"/>
                  </a:moveTo>
                  <a:cubicBezTo>
                    <a:pt x="5246" y="10126"/>
                    <a:pt x="5291" y="10170"/>
                    <a:pt x="5380" y="10179"/>
                  </a:cubicBezTo>
                  <a:cubicBezTo>
                    <a:pt x="5460" y="10179"/>
                    <a:pt x="5532" y="10117"/>
                    <a:pt x="5532" y="10027"/>
                  </a:cubicBezTo>
                  <a:cubicBezTo>
                    <a:pt x="5523" y="9938"/>
                    <a:pt x="5478" y="9894"/>
                    <a:pt x="5398" y="9885"/>
                  </a:cubicBezTo>
                  <a:cubicBezTo>
                    <a:pt x="5300" y="9885"/>
                    <a:pt x="5237" y="9947"/>
                    <a:pt x="5237" y="10036"/>
                  </a:cubicBezTo>
                  <a:close/>
                  <a:moveTo>
                    <a:pt x="4729" y="8547"/>
                  </a:moveTo>
                  <a:cubicBezTo>
                    <a:pt x="4648" y="8538"/>
                    <a:pt x="4577" y="8600"/>
                    <a:pt x="4577" y="8689"/>
                  </a:cubicBezTo>
                  <a:cubicBezTo>
                    <a:pt x="4586" y="8778"/>
                    <a:pt x="4631" y="8823"/>
                    <a:pt x="4720" y="8832"/>
                  </a:cubicBezTo>
                  <a:cubicBezTo>
                    <a:pt x="4800" y="8841"/>
                    <a:pt x="4872" y="8778"/>
                    <a:pt x="4872" y="8671"/>
                  </a:cubicBezTo>
                  <a:cubicBezTo>
                    <a:pt x="4863" y="8600"/>
                    <a:pt x="4818" y="8547"/>
                    <a:pt x="4729" y="8547"/>
                  </a:cubicBezTo>
                  <a:close/>
                  <a:moveTo>
                    <a:pt x="5380" y="6566"/>
                  </a:moveTo>
                  <a:cubicBezTo>
                    <a:pt x="5300" y="6566"/>
                    <a:pt x="5246" y="6620"/>
                    <a:pt x="5237" y="6700"/>
                  </a:cubicBezTo>
                  <a:cubicBezTo>
                    <a:pt x="5228" y="6789"/>
                    <a:pt x="5291" y="6852"/>
                    <a:pt x="5380" y="6860"/>
                  </a:cubicBezTo>
                  <a:cubicBezTo>
                    <a:pt x="5460" y="6860"/>
                    <a:pt x="5532" y="6798"/>
                    <a:pt x="5532" y="6718"/>
                  </a:cubicBezTo>
                  <a:cubicBezTo>
                    <a:pt x="5532" y="6629"/>
                    <a:pt x="5469" y="6566"/>
                    <a:pt x="5380" y="6566"/>
                  </a:cubicBezTo>
                  <a:close/>
                  <a:moveTo>
                    <a:pt x="6058" y="5888"/>
                  </a:moveTo>
                  <a:cubicBezTo>
                    <a:pt x="5969" y="5888"/>
                    <a:pt x="5924" y="5942"/>
                    <a:pt x="5924" y="6031"/>
                  </a:cubicBezTo>
                  <a:cubicBezTo>
                    <a:pt x="5924" y="6120"/>
                    <a:pt x="5978" y="6174"/>
                    <a:pt x="6067" y="6174"/>
                  </a:cubicBezTo>
                  <a:cubicBezTo>
                    <a:pt x="6156" y="6174"/>
                    <a:pt x="6210" y="6111"/>
                    <a:pt x="6210" y="6022"/>
                  </a:cubicBezTo>
                  <a:cubicBezTo>
                    <a:pt x="6210" y="5942"/>
                    <a:pt x="6147" y="5879"/>
                    <a:pt x="6058" y="5888"/>
                  </a:cubicBezTo>
                  <a:close/>
                  <a:moveTo>
                    <a:pt x="6727" y="5228"/>
                  </a:moveTo>
                  <a:cubicBezTo>
                    <a:pt x="6647" y="5219"/>
                    <a:pt x="6575" y="5290"/>
                    <a:pt x="6584" y="5371"/>
                  </a:cubicBezTo>
                  <a:cubicBezTo>
                    <a:pt x="6584" y="5460"/>
                    <a:pt x="6629" y="5513"/>
                    <a:pt x="6718" y="5513"/>
                  </a:cubicBezTo>
                  <a:cubicBezTo>
                    <a:pt x="6807" y="5522"/>
                    <a:pt x="6870" y="5460"/>
                    <a:pt x="6870" y="5353"/>
                  </a:cubicBezTo>
                  <a:cubicBezTo>
                    <a:pt x="6861" y="5281"/>
                    <a:pt x="6816" y="5237"/>
                    <a:pt x="6727" y="5228"/>
                  </a:cubicBezTo>
                  <a:close/>
                  <a:moveTo>
                    <a:pt x="4729" y="9225"/>
                  </a:moveTo>
                  <a:cubicBezTo>
                    <a:pt x="4648" y="9225"/>
                    <a:pt x="4586" y="9287"/>
                    <a:pt x="4586" y="9367"/>
                  </a:cubicBezTo>
                  <a:cubicBezTo>
                    <a:pt x="4577" y="9456"/>
                    <a:pt x="4648" y="9519"/>
                    <a:pt x="4729" y="9510"/>
                  </a:cubicBezTo>
                  <a:cubicBezTo>
                    <a:pt x="4818" y="9510"/>
                    <a:pt x="4863" y="9456"/>
                    <a:pt x="4872" y="9385"/>
                  </a:cubicBezTo>
                  <a:cubicBezTo>
                    <a:pt x="4872" y="9296"/>
                    <a:pt x="4809" y="9233"/>
                    <a:pt x="4729" y="9225"/>
                  </a:cubicBezTo>
                  <a:close/>
                  <a:moveTo>
                    <a:pt x="6210" y="11383"/>
                  </a:moveTo>
                  <a:cubicBezTo>
                    <a:pt x="6219" y="11303"/>
                    <a:pt x="6156" y="11232"/>
                    <a:pt x="6067" y="11232"/>
                  </a:cubicBezTo>
                  <a:cubicBezTo>
                    <a:pt x="5987" y="11223"/>
                    <a:pt x="5924" y="11285"/>
                    <a:pt x="5924" y="11374"/>
                  </a:cubicBezTo>
                  <a:cubicBezTo>
                    <a:pt x="5924" y="11464"/>
                    <a:pt x="5978" y="11499"/>
                    <a:pt x="6058" y="11517"/>
                  </a:cubicBezTo>
                  <a:cubicBezTo>
                    <a:pt x="6147" y="11508"/>
                    <a:pt x="6201" y="11473"/>
                    <a:pt x="6210" y="11383"/>
                  </a:cubicBezTo>
                  <a:close/>
                  <a:moveTo>
                    <a:pt x="4872" y="8038"/>
                  </a:moveTo>
                  <a:cubicBezTo>
                    <a:pt x="4872" y="7949"/>
                    <a:pt x="4809" y="7886"/>
                    <a:pt x="4720" y="7886"/>
                  </a:cubicBezTo>
                  <a:cubicBezTo>
                    <a:pt x="4640" y="7886"/>
                    <a:pt x="4586" y="7940"/>
                    <a:pt x="4577" y="8029"/>
                  </a:cubicBezTo>
                  <a:cubicBezTo>
                    <a:pt x="4577" y="8109"/>
                    <a:pt x="4640" y="8172"/>
                    <a:pt x="4729" y="8172"/>
                  </a:cubicBezTo>
                  <a:cubicBezTo>
                    <a:pt x="4809" y="8172"/>
                    <a:pt x="4863" y="8118"/>
                    <a:pt x="4872" y="8038"/>
                  </a:cubicBezTo>
                  <a:close/>
                  <a:moveTo>
                    <a:pt x="5389" y="10545"/>
                  </a:moveTo>
                  <a:cubicBezTo>
                    <a:pt x="5309" y="10536"/>
                    <a:pt x="5246" y="10598"/>
                    <a:pt x="5237" y="10688"/>
                  </a:cubicBezTo>
                  <a:cubicBezTo>
                    <a:pt x="5237" y="10768"/>
                    <a:pt x="5300" y="10830"/>
                    <a:pt x="5389" y="10830"/>
                  </a:cubicBezTo>
                  <a:cubicBezTo>
                    <a:pt x="5469" y="10830"/>
                    <a:pt x="5514" y="10777"/>
                    <a:pt x="5532" y="10696"/>
                  </a:cubicBezTo>
                  <a:cubicBezTo>
                    <a:pt x="5523" y="10607"/>
                    <a:pt x="5478" y="10554"/>
                    <a:pt x="5389" y="10545"/>
                  </a:cubicBezTo>
                  <a:close/>
                  <a:moveTo>
                    <a:pt x="4586" y="10027"/>
                  </a:moveTo>
                  <a:cubicBezTo>
                    <a:pt x="4586" y="10117"/>
                    <a:pt x="4631" y="10170"/>
                    <a:pt x="4720" y="10170"/>
                  </a:cubicBezTo>
                  <a:cubicBezTo>
                    <a:pt x="4800" y="10179"/>
                    <a:pt x="4872" y="10108"/>
                    <a:pt x="4863" y="10027"/>
                  </a:cubicBezTo>
                  <a:cubicBezTo>
                    <a:pt x="4863" y="9938"/>
                    <a:pt x="4809" y="9894"/>
                    <a:pt x="4720" y="9885"/>
                  </a:cubicBezTo>
                  <a:cubicBezTo>
                    <a:pt x="4640" y="9894"/>
                    <a:pt x="4586" y="9938"/>
                    <a:pt x="4586" y="10027"/>
                  </a:cubicBezTo>
                  <a:close/>
                  <a:moveTo>
                    <a:pt x="5924" y="5371"/>
                  </a:moveTo>
                  <a:cubicBezTo>
                    <a:pt x="5924" y="5460"/>
                    <a:pt x="5978" y="5513"/>
                    <a:pt x="6067" y="5513"/>
                  </a:cubicBezTo>
                  <a:cubicBezTo>
                    <a:pt x="6147" y="5513"/>
                    <a:pt x="6219" y="5442"/>
                    <a:pt x="6210" y="5362"/>
                  </a:cubicBezTo>
                  <a:cubicBezTo>
                    <a:pt x="6201" y="5273"/>
                    <a:pt x="6147" y="5237"/>
                    <a:pt x="6058" y="5228"/>
                  </a:cubicBezTo>
                  <a:cubicBezTo>
                    <a:pt x="5978" y="5237"/>
                    <a:pt x="5924" y="5290"/>
                    <a:pt x="5924" y="5371"/>
                  </a:cubicBezTo>
                  <a:close/>
                  <a:moveTo>
                    <a:pt x="4729" y="7226"/>
                  </a:moveTo>
                  <a:cubicBezTo>
                    <a:pt x="4648" y="7226"/>
                    <a:pt x="4586" y="7289"/>
                    <a:pt x="4586" y="7369"/>
                  </a:cubicBezTo>
                  <a:cubicBezTo>
                    <a:pt x="4577" y="7458"/>
                    <a:pt x="4648" y="7521"/>
                    <a:pt x="4729" y="7512"/>
                  </a:cubicBezTo>
                  <a:cubicBezTo>
                    <a:pt x="4818" y="7512"/>
                    <a:pt x="4863" y="7458"/>
                    <a:pt x="4872" y="7369"/>
                  </a:cubicBezTo>
                  <a:cubicBezTo>
                    <a:pt x="4863" y="7289"/>
                    <a:pt x="4818" y="7235"/>
                    <a:pt x="4729" y="7226"/>
                  </a:cubicBezTo>
                  <a:close/>
                  <a:moveTo>
                    <a:pt x="6727" y="11892"/>
                  </a:moveTo>
                  <a:cubicBezTo>
                    <a:pt x="6638" y="11892"/>
                    <a:pt x="6584" y="11945"/>
                    <a:pt x="6584" y="12026"/>
                  </a:cubicBezTo>
                  <a:cubicBezTo>
                    <a:pt x="6575" y="12115"/>
                    <a:pt x="6647" y="12177"/>
                    <a:pt x="6736" y="12168"/>
                  </a:cubicBezTo>
                  <a:cubicBezTo>
                    <a:pt x="6816" y="12160"/>
                    <a:pt x="6861" y="12115"/>
                    <a:pt x="6870" y="12044"/>
                  </a:cubicBezTo>
                  <a:cubicBezTo>
                    <a:pt x="6861" y="11945"/>
                    <a:pt x="6798" y="11883"/>
                    <a:pt x="6727" y="11892"/>
                  </a:cubicBezTo>
                  <a:close/>
                  <a:moveTo>
                    <a:pt x="5523" y="6031"/>
                  </a:moveTo>
                  <a:cubicBezTo>
                    <a:pt x="5523" y="5942"/>
                    <a:pt x="5469" y="5897"/>
                    <a:pt x="5389" y="5888"/>
                  </a:cubicBezTo>
                  <a:cubicBezTo>
                    <a:pt x="5300" y="5888"/>
                    <a:pt x="5237" y="5959"/>
                    <a:pt x="5246" y="6040"/>
                  </a:cubicBezTo>
                  <a:cubicBezTo>
                    <a:pt x="5246" y="6129"/>
                    <a:pt x="5300" y="6165"/>
                    <a:pt x="5389" y="6174"/>
                  </a:cubicBezTo>
                  <a:cubicBezTo>
                    <a:pt x="5469" y="6165"/>
                    <a:pt x="5523" y="6120"/>
                    <a:pt x="5523" y="6031"/>
                  </a:cubicBezTo>
                  <a:close/>
                  <a:moveTo>
                    <a:pt x="4729" y="6575"/>
                  </a:moveTo>
                  <a:cubicBezTo>
                    <a:pt x="4640" y="6575"/>
                    <a:pt x="4586" y="6620"/>
                    <a:pt x="4586" y="6709"/>
                  </a:cubicBezTo>
                  <a:cubicBezTo>
                    <a:pt x="4586" y="6798"/>
                    <a:pt x="4640" y="6852"/>
                    <a:pt x="4720" y="6852"/>
                  </a:cubicBezTo>
                  <a:cubicBezTo>
                    <a:pt x="4809" y="6852"/>
                    <a:pt x="4854" y="6798"/>
                    <a:pt x="4872" y="6718"/>
                  </a:cubicBezTo>
                  <a:cubicBezTo>
                    <a:pt x="4863" y="6629"/>
                    <a:pt x="4818" y="6575"/>
                    <a:pt x="4729" y="6575"/>
                  </a:cubicBezTo>
                  <a:close/>
                  <a:moveTo>
                    <a:pt x="5389" y="5237"/>
                  </a:moveTo>
                  <a:cubicBezTo>
                    <a:pt x="5309" y="5228"/>
                    <a:pt x="5246" y="5281"/>
                    <a:pt x="5246" y="5371"/>
                  </a:cubicBezTo>
                  <a:cubicBezTo>
                    <a:pt x="5246" y="5451"/>
                    <a:pt x="5300" y="5504"/>
                    <a:pt x="5380" y="5504"/>
                  </a:cubicBezTo>
                  <a:cubicBezTo>
                    <a:pt x="5460" y="5513"/>
                    <a:pt x="5505" y="5460"/>
                    <a:pt x="5523" y="5371"/>
                  </a:cubicBezTo>
                  <a:cubicBezTo>
                    <a:pt x="5514" y="5299"/>
                    <a:pt x="5469" y="5237"/>
                    <a:pt x="5389" y="5237"/>
                  </a:cubicBezTo>
                  <a:close/>
                  <a:moveTo>
                    <a:pt x="4863" y="10688"/>
                  </a:moveTo>
                  <a:cubicBezTo>
                    <a:pt x="4863" y="10607"/>
                    <a:pt x="4809" y="10554"/>
                    <a:pt x="4738" y="10554"/>
                  </a:cubicBezTo>
                  <a:cubicBezTo>
                    <a:pt x="4648" y="10545"/>
                    <a:pt x="4595" y="10598"/>
                    <a:pt x="4586" y="10679"/>
                  </a:cubicBezTo>
                  <a:cubicBezTo>
                    <a:pt x="4586" y="10768"/>
                    <a:pt x="4640" y="10812"/>
                    <a:pt x="4720" y="10830"/>
                  </a:cubicBezTo>
                  <a:cubicBezTo>
                    <a:pt x="4809" y="10821"/>
                    <a:pt x="4863" y="10777"/>
                    <a:pt x="4863" y="10688"/>
                  </a:cubicBezTo>
                  <a:close/>
                  <a:moveTo>
                    <a:pt x="6584" y="4719"/>
                  </a:moveTo>
                  <a:cubicBezTo>
                    <a:pt x="6593" y="4800"/>
                    <a:pt x="6638" y="4853"/>
                    <a:pt x="6718" y="4853"/>
                  </a:cubicBezTo>
                  <a:cubicBezTo>
                    <a:pt x="6807" y="4853"/>
                    <a:pt x="6861" y="4800"/>
                    <a:pt x="6861" y="4711"/>
                  </a:cubicBezTo>
                  <a:cubicBezTo>
                    <a:pt x="6861" y="4630"/>
                    <a:pt x="6807" y="4586"/>
                    <a:pt x="6718" y="4568"/>
                  </a:cubicBezTo>
                  <a:cubicBezTo>
                    <a:pt x="6638" y="4586"/>
                    <a:pt x="6584" y="4630"/>
                    <a:pt x="6584" y="4719"/>
                  </a:cubicBezTo>
                  <a:close/>
                  <a:moveTo>
                    <a:pt x="4060" y="8547"/>
                  </a:moveTo>
                  <a:cubicBezTo>
                    <a:pt x="3979" y="8555"/>
                    <a:pt x="3935" y="8600"/>
                    <a:pt x="3926" y="8680"/>
                  </a:cubicBezTo>
                  <a:cubicBezTo>
                    <a:pt x="3926" y="8770"/>
                    <a:pt x="3979" y="8823"/>
                    <a:pt x="4060" y="8823"/>
                  </a:cubicBezTo>
                  <a:cubicBezTo>
                    <a:pt x="4149" y="8832"/>
                    <a:pt x="4194" y="8770"/>
                    <a:pt x="4211" y="8689"/>
                  </a:cubicBezTo>
                  <a:cubicBezTo>
                    <a:pt x="4194" y="8600"/>
                    <a:pt x="4149" y="8547"/>
                    <a:pt x="4060" y="8547"/>
                  </a:cubicBezTo>
                  <a:close/>
                  <a:moveTo>
                    <a:pt x="5389" y="11232"/>
                  </a:moveTo>
                  <a:cubicBezTo>
                    <a:pt x="5300" y="11232"/>
                    <a:pt x="5246" y="11285"/>
                    <a:pt x="5246" y="11366"/>
                  </a:cubicBezTo>
                  <a:cubicBezTo>
                    <a:pt x="5237" y="11455"/>
                    <a:pt x="5291" y="11508"/>
                    <a:pt x="5380" y="11508"/>
                  </a:cubicBezTo>
                  <a:cubicBezTo>
                    <a:pt x="5469" y="11517"/>
                    <a:pt x="5514" y="11455"/>
                    <a:pt x="5523" y="11374"/>
                  </a:cubicBezTo>
                  <a:cubicBezTo>
                    <a:pt x="5514" y="11294"/>
                    <a:pt x="5478" y="11232"/>
                    <a:pt x="5389" y="11232"/>
                  </a:cubicBezTo>
                  <a:close/>
                  <a:moveTo>
                    <a:pt x="5924" y="12026"/>
                  </a:moveTo>
                  <a:cubicBezTo>
                    <a:pt x="5924" y="12106"/>
                    <a:pt x="5978" y="12160"/>
                    <a:pt x="6058" y="12168"/>
                  </a:cubicBezTo>
                  <a:cubicBezTo>
                    <a:pt x="6138" y="12177"/>
                    <a:pt x="6201" y="12124"/>
                    <a:pt x="6201" y="12035"/>
                  </a:cubicBezTo>
                  <a:cubicBezTo>
                    <a:pt x="6210" y="11954"/>
                    <a:pt x="6156" y="11901"/>
                    <a:pt x="6067" y="11892"/>
                  </a:cubicBezTo>
                  <a:cubicBezTo>
                    <a:pt x="5987" y="11901"/>
                    <a:pt x="5933" y="11937"/>
                    <a:pt x="5924" y="12026"/>
                  </a:cubicBezTo>
                  <a:close/>
                  <a:moveTo>
                    <a:pt x="4060" y="7895"/>
                  </a:moveTo>
                  <a:cubicBezTo>
                    <a:pt x="3979" y="7895"/>
                    <a:pt x="3926" y="7949"/>
                    <a:pt x="3926" y="8029"/>
                  </a:cubicBezTo>
                  <a:cubicBezTo>
                    <a:pt x="3926" y="8118"/>
                    <a:pt x="3979" y="8172"/>
                    <a:pt x="4069" y="8172"/>
                  </a:cubicBezTo>
                  <a:cubicBezTo>
                    <a:pt x="4158" y="8172"/>
                    <a:pt x="4194" y="8109"/>
                    <a:pt x="4211" y="8029"/>
                  </a:cubicBezTo>
                  <a:cubicBezTo>
                    <a:pt x="4194" y="7940"/>
                    <a:pt x="4149" y="7886"/>
                    <a:pt x="4060" y="7895"/>
                  </a:cubicBezTo>
                  <a:close/>
                  <a:moveTo>
                    <a:pt x="4069" y="9233"/>
                  </a:moveTo>
                  <a:cubicBezTo>
                    <a:pt x="3979" y="9233"/>
                    <a:pt x="3926" y="9287"/>
                    <a:pt x="3926" y="9376"/>
                  </a:cubicBezTo>
                  <a:cubicBezTo>
                    <a:pt x="3926" y="9456"/>
                    <a:pt x="3979" y="9510"/>
                    <a:pt x="4060" y="9510"/>
                  </a:cubicBezTo>
                  <a:cubicBezTo>
                    <a:pt x="4149" y="9510"/>
                    <a:pt x="4194" y="9456"/>
                    <a:pt x="4202" y="9367"/>
                  </a:cubicBezTo>
                  <a:cubicBezTo>
                    <a:pt x="4194" y="9287"/>
                    <a:pt x="4149" y="9233"/>
                    <a:pt x="4069" y="9233"/>
                  </a:cubicBezTo>
                  <a:close/>
                  <a:moveTo>
                    <a:pt x="4202" y="10036"/>
                  </a:moveTo>
                  <a:cubicBezTo>
                    <a:pt x="4202" y="9956"/>
                    <a:pt x="4149" y="9903"/>
                    <a:pt x="4069" y="9894"/>
                  </a:cubicBezTo>
                  <a:cubicBezTo>
                    <a:pt x="3997" y="9885"/>
                    <a:pt x="3926" y="9956"/>
                    <a:pt x="3926" y="10027"/>
                  </a:cubicBezTo>
                  <a:cubicBezTo>
                    <a:pt x="3935" y="10117"/>
                    <a:pt x="3988" y="10152"/>
                    <a:pt x="4069" y="10170"/>
                  </a:cubicBezTo>
                  <a:cubicBezTo>
                    <a:pt x="4140" y="10161"/>
                    <a:pt x="4202" y="10117"/>
                    <a:pt x="4202" y="10036"/>
                  </a:cubicBezTo>
                  <a:close/>
                  <a:moveTo>
                    <a:pt x="6593" y="12686"/>
                  </a:moveTo>
                  <a:cubicBezTo>
                    <a:pt x="6584" y="12766"/>
                    <a:pt x="6638" y="12811"/>
                    <a:pt x="6718" y="12820"/>
                  </a:cubicBezTo>
                  <a:cubicBezTo>
                    <a:pt x="6790" y="12838"/>
                    <a:pt x="6861" y="12766"/>
                    <a:pt x="6861" y="12686"/>
                  </a:cubicBezTo>
                  <a:cubicBezTo>
                    <a:pt x="6861" y="12606"/>
                    <a:pt x="6807" y="12561"/>
                    <a:pt x="6727" y="12552"/>
                  </a:cubicBezTo>
                  <a:cubicBezTo>
                    <a:pt x="6647" y="12561"/>
                    <a:pt x="6593" y="12606"/>
                    <a:pt x="6593" y="12686"/>
                  </a:cubicBezTo>
                  <a:close/>
                  <a:moveTo>
                    <a:pt x="4729" y="5897"/>
                  </a:moveTo>
                  <a:cubicBezTo>
                    <a:pt x="4640" y="5897"/>
                    <a:pt x="4586" y="5951"/>
                    <a:pt x="4586" y="6031"/>
                  </a:cubicBezTo>
                  <a:cubicBezTo>
                    <a:pt x="4586" y="6111"/>
                    <a:pt x="4640" y="6165"/>
                    <a:pt x="4720" y="6165"/>
                  </a:cubicBezTo>
                  <a:cubicBezTo>
                    <a:pt x="4809" y="6165"/>
                    <a:pt x="4854" y="6111"/>
                    <a:pt x="4863" y="6031"/>
                  </a:cubicBezTo>
                  <a:cubicBezTo>
                    <a:pt x="4854" y="5951"/>
                    <a:pt x="4809" y="5897"/>
                    <a:pt x="4729" y="5897"/>
                  </a:cubicBezTo>
                  <a:close/>
                  <a:moveTo>
                    <a:pt x="6076" y="4577"/>
                  </a:moveTo>
                  <a:cubicBezTo>
                    <a:pt x="5996" y="4577"/>
                    <a:pt x="5942" y="4621"/>
                    <a:pt x="5933" y="4702"/>
                  </a:cubicBezTo>
                  <a:cubicBezTo>
                    <a:pt x="5924" y="4773"/>
                    <a:pt x="5996" y="4853"/>
                    <a:pt x="6067" y="4844"/>
                  </a:cubicBezTo>
                  <a:cubicBezTo>
                    <a:pt x="6147" y="4844"/>
                    <a:pt x="6192" y="4791"/>
                    <a:pt x="6201" y="4719"/>
                  </a:cubicBezTo>
                  <a:cubicBezTo>
                    <a:pt x="6192" y="4639"/>
                    <a:pt x="6156" y="4586"/>
                    <a:pt x="6076" y="4577"/>
                  </a:cubicBezTo>
                  <a:close/>
                  <a:moveTo>
                    <a:pt x="3926" y="7369"/>
                  </a:moveTo>
                  <a:cubicBezTo>
                    <a:pt x="3926" y="7458"/>
                    <a:pt x="3988" y="7512"/>
                    <a:pt x="4069" y="7512"/>
                  </a:cubicBezTo>
                  <a:cubicBezTo>
                    <a:pt x="4149" y="7503"/>
                    <a:pt x="4202" y="7449"/>
                    <a:pt x="4202" y="7369"/>
                  </a:cubicBezTo>
                  <a:cubicBezTo>
                    <a:pt x="4202" y="7289"/>
                    <a:pt x="4149" y="7244"/>
                    <a:pt x="4060" y="7235"/>
                  </a:cubicBezTo>
                  <a:cubicBezTo>
                    <a:pt x="3979" y="7244"/>
                    <a:pt x="3926" y="7289"/>
                    <a:pt x="3926" y="7369"/>
                  </a:cubicBezTo>
                  <a:close/>
                  <a:moveTo>
                    <a:pt x="4729" y="11241"/>
                  </a:moveTo>
                  <a:cubicBezTo>
                    <a:pt x="4648" y="11232"/>
                    <a:pt x="4595" y="11285"/>
                    <a:pt x="4586" y="11366"/>
                  </a:cubicBezTo>
                  <a:cubicBezTo>
                    <a:pt x="4586" y="11437"/>
                    <a:pt x="4657" y="11517"/>
                    <a:pt x="4729" y="11508"/>
                  </a:cubicBezTo>
                  <a:cubicBezTo>
                    <a:pt x="4809" y="11499"/>
                    <a:pt x="4854" y="11446"/>
                    <a:pt x="4863" y="11366"/>
                  </a:cubicBezTo>
                  <a:cubicBezTo>
                    <a:pt x="4854" y="11294"/>
                    <a:pt x="4809" y="11241"/>
                    <a:pt x="4729" y="11241"/>
                  </a:cubicBezTo>
                  <a:close/>
                  <a:moveTo>
                    <a:pt x="5246" y="12026"/>
                  </a:moveTo>
                  <a:cubicBezTo>
                    <a:pt x="5246" y="12097"/>
                    <a:pt x="5318" y="12168"/>
                    <a:pt x="5389" y="12168"/>
                  </a:cubicBezTo>
                  <a:cubicBezTo>
                    <a:pt x="5469" y="12160"/>
                    <a:pt x="5514" y="12106"/>
                    <a:pt x="5514" y="12026"/>
                  </a:cubicBezTo>
                  <a:cubicBezTo>
                    <a:pt x="5523" y="11945"/>
                    <a:pt x="5469" y="11901"/>
                    <a:pt x="5389" y="11892"/>
                  </a:cubicBezTo>
                  <a:cubicBezTo>
                    <a:pt x="5318" y="11892"/>
                    <a:pt x="5246" y="11954"/>
                    <a:pt x="5246" y="12026"/>
                  </a:cubicBezTo>
                  <a:close/>
                  <a:moveTo>
                    <a:pt x="4060" y="6584"/>
                  </a:moveTo>
                  <a:cubicBezTo>
                    <a:pt x="3988" y="6584"/>
                    <a:pt x="3935" y="6629"/>
                    <a:pt x="3935" y="6709"/>
                  </a:cubicBezTo>
                  <a:cubicBezTo>
                    <a:pt x="3935" y="6789"/>
                    <a:pt x="3979" y="6843"/>
                    <a:pt x="4069" y="6843"/>
                  </a:cubicBezTo>
                  <a:cubicBezTo>
                    <a:pt x="4149" y="6843"/>
                    <a:pt x="4194" y="6789"/>
                    <a:pt x="4202" y="6709"/>
                  </a:cubicBezTo>
                  <a:cubicBezTo>
                    <a:pt x="4185" y="6629"/>
                    <a:pt x="4140" y="6575"/>
                    <a:pt x="4060" y="6584"/>
                  </a:cubicBezTo>
                  <a:close/>
                  <a:moveTo>
                    <a:pt x="4729" y="5246"/>
                  </a:moveTo>
                  <a:cubicBezTo>
                    <a:pt x="4648" y="5237"/>
                    <a:pt x="4595" y="5290"/>
                    <a:pt x="4595" y="5371"/>
                  </a:cubicBezTo>
                  <a:cubicBezTo>
                    <a:pt x="4595" y="5442"/>
                    <a:pt x="4640" y="5496"/>
                    <a:pt x="4720" y="5504"/>
                  </a:cubicBezTo>
                  <a:cubicBezTo>
                    <a:pt x="4800" y="5504"/>
                    <a:pt x="4845" y="5451"/>
                    <a:pt x="4854" y="5371"/>
                  </a:cubicBezTo>
                  <a:cubicBezTo>
                    <a:pt x="4845" y="5299"/>
                    <a:pt x="4809" y="5246"/>
                    <a:pt x="4729" y="5246"/>
                  </a:cubicBezTo>
                  <a:close/>
                  <a:moveTo>
                    <a:pt x="6067" y="12561"/>
                  </a:moveTo>
                  <a:cubicBezTo>
                    <a:pt x="5987" y="12561"/>
                    <a:pt x="5933" y="12615"/>
                    <a:pt x="5933" y="12695"/>
                  </a:cubicBezTo>
                  <a:cubicBezTo>
                    <a:pt x="5942" y="12775"/>
                    <a:pt x="5996" y="12820"/>
                    <a:pt x="6076" y="12820"/>
                  </a:cubicBezTo>
                  <a:cubicBezTo>
                    <a:pt x="6147" y="12811"/>
                    <a:pt x="6192" y="12757"/>
                    <a:pt x="6201" y="12686"/>
                  </a:cubicBezTo>
                  <a:cubicBezTo>
                    <a:pt x="6183" y="12606"/>
                    <a:pt x="6147" y="12561"/>
                    <a:pt x="6067" y="12561"/>
                  </a:cubicBezTo>
                  <a:close/>
                  <a:moveTo>
                    <a:pt x="4069" y="10563"/>
                  </a:moveTo>
                  <a:cubicBezTo>
                    <a:pt x="3988" y="10554"/>
                    <a:pt x="3935" y="10607"/>
                    <a:pt x="3935" y="10688"/>
                  </a:cubicBezTo>
                  <a:cubicBezTo>
                    <a:pt x="3935" y="10768"/>
                    <a:pt x="3988" y="10821"/>
                    <a:pt x="4078" y="10821"/>
                  </a:cubicBezTo>
                  <a:cubicBezTo>
                    <a:pt x="4149" y="10812"/>
                    <a:pt x="4194" y="10759"/>
                    <a:pt x="4194" y="10688"/>
                  </a:cubicBezTo>
                  <a:cubicBezTo>
                    <a:pt x="4185" y="10607"/>
                    <a:pt x="4149" y="10563"/>
                    <a:pt x="4069" y="10563"/>
                  </a:cubicBezTo>
                  <a:close/>
                  <a:moveTo>
                    <a:pt x="6593" y="4024"/>
                  </a:moveTo>
                  <a:cubicBezTo>
                    <a:pt x="6593" y="4113"/>
                    <a:pt x="6647" y="4157"/>
                    <a:pt x="6727" y="4157"/>
                  </a:cubicBezTo>
                  <a:cubicBezTo>
                    <a:pt x="6807" y="4157"/>
                    <a:pt x="6861" y="4104"/>
                    <a:pt x="6852" y="4024"/>
                  </a:cubicBezTo>
                  <a:cubicBezTo>
                    <a:pt x="6852" y="3943"/>
                    <a:pt x="6798" y="3908"/>
                    <a:pt x="6727" y="3899"/>
                  </a:cubicBezTo>
                  <a:cubicBezTo>
                    <a:pt x="6647" y="3908"/>
                    <a:pt x="6593" y="3952"/>
                    <a:pt x="6593" y="4024"/>
                  </a:cubicBezTo>
                  <a:close/>
                  <a:moveTo>
                    <a:pt x="5389" y="4586"/>
                  </a:moveTo>
                  <a:cubicBezTo>
                    <a:pt x="5309" y="4577"/>
                    <a:pt x="5255" y="4630"/>
                    <a:pt x="5255" y="4711"/>
                  </a:cubicBezTo>
                  <a:cubicBezTo>
                    <a:pt x="5255" y="4782"/>
                    <a:pt x="5300" y="4835"/>
                    <a:pt x="5371" y="4844"/>
                  </a:cubicBezTo>
                  <a:cubicBezTo>
                    <a:pt x="5460" y="4844"/>
                    <a:pt x="5505" y="4800"/>
                    <a:pt x="5514" y="4711"/>
                  </a:cubicBezTo>
                  <a:cubicBezTo>
                    <a:pt x="5505" y="4639"/>
                    <a:pt x="5469" y="4586"/>
                    <a:pt x="5389" y="4586"/>
                  </a:cubicBezTo>
                  <a:close/>
                  <a:moveTo>
                    <a:pt x="3417" y="8555"/>
                  </a:moveTo>
                  <a:cubicBezTo>
                    <a:pt x="3337" y="8555"/>
                    <a:pt x="3284" y="8600"/>
                    <a:pt x="3275" y="8689"/>
                  </a:cubicBezTo>
                  <a:cubicBezTo>
                    <a:pt x="3275" y="8761"/>
                    <a:pt x="3319" y="8814"/>
                    <a:pt x="3400" y="8814"/>
                  </a:cubicBezTo>
                  <a:cubicBezTo>
                    <a:pt x="3480" y="8823"/>
                    <a:pt x="3524" y="8770"/>
                    <a:pt x="3542" y="8689"/>
                  </a:cubicBezTo>
                  <a:cubicBezTo>
                    <a:pt x="3533" y="8618"/>
                    <a:pt x="3489" y="8564"/>
                    <a:pt x="3417" y="8555"/>
                  </a:cubicBezTo>
                  <a:close/>
                  <a:moveTo>
                    <a:pt x="3400" y="8154"/>
                  </a:moveTo>
                  <a:cubicBezTo>
                    <a:pt x="3471" y="8163"/>
                    <a:pt x="3524" y="8118"/>
                    <a:pt x="3533" y="8038"/>
                  </a:cubicBezTo>
                  <a:cubicBezTo>
                    <a:pt x="3533" y="7958"/>
                    <a:pt x="3498" y="7913"/>
                    <a:pt x="3417" y="7904"/>
                  </a:cubicBezTo>
                  <a:cubicBezTo>
                    <a:pt x="3337" y="7904"/>
                    <a:pt x="3292" y="7940"/>
                    <a:pt x="3284" y="8020"/>
                  </a:cubicBezTo>
                  <a:cubicBezTo>
                    <a:pt x="3284" y="8100"/>
                    <a:pt x="3319" y="8145"/>
                    <a:pt x="3400" y="8154"/>
                  </a:cubicBezTo>
                  <a:close/>
                  <a:moveTo>
                    <a:pt x="4069" y="5906"/>
                  </a:moveTo>
                  <a:cubicBezTo>
                    <a:pt x="3988" y="5906"/>
                    <a:pt x="3944" y="5951"/>
                    <a:pt x="3944" y="6031"/>
                  </a:cubicBezTo>
                  <a:cubicBezTo>
                    <a:pt x="3944" y="6111"/>
                    <a:pt x="3988" y="6156"/>
                    <a:pt x="4069" y="6156"/>
                  </a:cubicBezTo>
                  <a:cubicBezTo>
                    <a:pt x="4149" y="6156"/>
                    <a:pt x="4185" y="6111"/>
                    <a:pt x="4194" y="6031"/>
                  </a:cubicBezTo>
                  <a:cubicBezTo>
                    <a:pt x="4185" y="5951"/>
                    <a:pt x="4149" y="5906"/>
                    <a:pt x="4069" y="5906"/>
                  </a:cubicBezTo>
                  <a:close/>
                  <a:moveTo>
                    <a:pt x="3533" y="9376"/>
                  </a:moveTo>
                  <a:cubicBezTo>
                    <a:pt x="3533" y="9296"/>
                    <a:pt x="3489" y="9251"/>
                    <a:pt x="3408" y="9251"/>
                  </a:cubicBezTo>
                  <a:cubicBezTo>
                    <a:pt x="3328" y="9242"/>
                    <a:pt x="3284" y="9287"/>
                    <a:pt x="3284" y="9367"/>
                  </a:cubicBezTo>
                  <a:cubicBezTo>
                    <a:pt x="3284" y="9448"/>
                    <a:pt x="3328" y="9492"/>
                    <a:pt x="3408" y="9501"/>
                  </a:cubicBezTo>
                  <a:cubicBezTo>
                    <a:pt x="3489" y="9492"/>
                    <a:pt x="3533" y="9448"/>
                    <a:pt x="3533" y="9376"/>
                  </a:cubicBezTo>
                  <a:close/>
                  <a:moveTo>
                    <a:pt x="4854" y="12035"/>
                  </a:moveTo>
                  <a:cubicBezTo>
                    <a:pt x="4854" y="11954"/>
                    <a:pt x="4809" y="11910"/>
                    <a:pt x="4729" y="11910"/>
                  </a:cubicBezTo>
                  <a:cubicBezTo>
                    <a:pt x="4648" y="11901"/>
                    <a:pt x="4604" y="11945"/>
                    <a:pt x="4604" y="12026"/>
                  </a:cubicBezTo>
                  <a:cubicBezTo>
                    <a:pt x="4595" y="12106"/>
                    <a:pt x="4648" y="12151"/>
                    <a:pt x="4729" y="12160"/>
                  </a:cubicBezTo>
                  <a:cubicBezTo>
                    <a:pt x="4800" y="12151"/>
                    <a:pt x="4845" y="12115"/>
                    <a:pt x="4854" y="12035"/>
                  </a:cubicBezTo>
                  <a:close/>
                  <a:moveTo>
                    <a:pt x="6067" y="3908"/>
                  </a:moveTo>
                  <a:cubicBezTo>
                    <a:pt x="5987" y="3908"/>
                    <a:pt x="5942" y="3952"/>
                    <a:pt x="5942" y="4024"/>
                  </a:cubicBezTo>
                  <a:cubicBezTo>
                    <a:pt x="5942" y="4104"/>
                    <a:pt x="5987" y="4157"/>
                    <a:pt x="6067" y="4157"/>
                  </a:cubicBezTo>
                  <a:cubicBezTo>
                    <a:pt x="6138" y="4157"/>
                    <a:pt x="6183" y="4113"/>
                    <a:pt x="6192" y="4033"/>
                  </a:cubicBezTo>
                  <a:cubicBezTo>
                    <a:pt x="6192" y="3952"/>
                    <a:pt x="6147" y="3908"/>
                    <a:pt x="6067" y="3908"/>
                  </a:cubicBezTo>
                  <a:close/>
                  <a:moveTo>
                    <a:pt x="3284" y="7369"/>
                  </a:moveTo>
                  <a:cubicBezTo>
                    <a:pt x="3284" y="7449"/>
                    <a:pt x="3328" y="7494"/>
                    <a:pt x="3408" y="7494"/>
                  </a:cubicBezTo>
                  <a:cubicBezTo>
                    <a:pt x="3480" y="7494"/>
                    <a:pt x="3533" y="7458"/>
                    <a:pt x="3533" y="7378"/>
                  </a:cubicBezTo>
                  <a:cubicBezTo>
                    <a:pt x="3533" y="7298"/>
                    <a:pt x="3489" y="7253"/>
                    <a:pt x="3408" y="7244"/>
                  </a:cubicBezTo>
                  <a:cubicBezTo>
                    <a:pt x="3328" y="7253"/>
                    <a:pt x="3284" y="7289"/>
                    <a:pt x="3284" y="7369"/>
                  </a:cubicBezTo>
                  <a:close/>
                  <a:moveTo>
                    <a:pt x="5264" y="12686"/>
                  </a:moveTo>
                  <a:cubicBezTo>
                    <a:pt x="5264" y="12757"/>
                    <a:pt x="5300" y="12802"/>
                    <a:pt x="5371" y="12811"/>
                  </a:cubicBezTo>
                  <a:cubicBezTo>
                    <a:pt x="5451" y="12820"/>
                    <a:pt x="5505" y="12775"/>
                    <a:pt x="5505" y="12695"/>
                  </a:cubicBezTo>
                  <a:cubicBezTo>
                    <a:pt x="5514" y="12615"/>
                    <a:pt x="5469" y="12570"/>
                    <a:pt x="5380" y="12561"/>
                  </a:cubicBezTo>
                  <a:cubicBezTo>
                    <a:pt x="5309" y="12570"/>
                    <a:pt x="5264" y="12606"/>
                    <a:pt x="5264" y="12686"/>
                  </a:cubicBezTo>
                  <a:close/>
                  <a:moveTo>
                    <a:pt x="3400" y="9911"/>
                  </a:moveTo>
                  <a:cubicBezTo>
                    <a:pt x="3328" y="9911"/>
                    <a:pt x="3284" y="9956"/>
                    <a:pt x="3284" y="10027"/>
                  </a:cubicBezTo>
                  <a:cubicBezTo>
                    <a:pt x="3284" y="10108"/>
                    <a:pt x="3328" y="10152"/>
                    <a:pt x="3408" y="10152"/>
                  </a:cubicBezTo>
                  <a:cubicBezTo>
                    <a:pt x="3489" y="10152"/>
                    <a:pt x="3524" y="10108"/>
                    <a:pt x="3533" y="10027"/>
                  </a:cubicBezTo>
                  <a:cubicBezTo>
                    <a:pt x="3524" y="9947"/>
                    <a:pt x="3480" y="9903"/>
                    <a:pt x="3400" y="9911"/>
                  </a:cubicBezTo>
                  <a:close/>
                  <a:moveTo>
                    <a:pt x="4060" y="11250"/>
                  </a:moveTo>
                  <a:cubicBezTo>
                    <a:pt x="3988" y="11250"/>
                    <a:pt x="3944" y="11294"/>
                    <a:pt x="3944" y="11366"/>
                  </a:cubicBezTo>
                  <a:cubicBezTo>
                    <a:pt x="3944" y="11446"/>
                    <a:pt x="3988" y="11490"/>
                    <a:pt x="4069" y="11490"/>
                  </a:cubicBezTo>
                  <a:cubicBezTo>
                    <a:pt x="4149" y="11490"/>
                    <a:pt x="4185" y="11446"/>
                    <a:pt x="4194" y="11366"/>
                  </a:cubicBezTo>
                  <a:cubicBezTo>
                    <a:pt x="4185" y="11294"/>
                    <a:pt x="4140" y="11250"/>
                    <a:pt x="4060" y="11250"/>
                  </a:cubicBezTo>
                  <a:close/>
                  <a:moveTo>
                    <a:pt x="6602" y="13346"/>
                  </a:moveTo>
                  <a:cubicBezTo>
                    <a:pt x="6602" y="13417"/>
                    <a:pt x="6638" y="13462"/>
                    <a:pt x="6718" y="13471"/>
                  </a:cubicBezTo>
                  <a:cubicBezTo>
                    <a:pt x="6790" y="13471"/>
                    <a:pt x="6843" y="13435"/>
                    <a:pt x="6843" y="13355"/>
                  </a:cubicBezTo>
                  <a:cubicBezTo>
                    <a:pt x="6852" y="13275"/>
                    <a:pt x="6807" y="13230"/>
                    <a:pt x="6727" y="13221"/>
                  </a:cubicBezTo>
                  <a:cubicBezTo>
                    <a:pt x="6647" y="13230"/>
                    <a:pt x="6602" y="13266"/>
                    <a:pt x="6602" y="13346"/>
                  </a:cubicBezTo>
                  <a:close/>
                  <a:moveTo>
                    <a:pt x="5264" y="4033"/>
                  </a:moveTo>
                  <a:cubicBezTo>
                    <a:pt x="5264" y="4104"/>
                    <a:pt x="5309" y="4148"/>
                    <a:pt x="5380" y="4148"/>
                  </a:cubicBezTo>
                  <a:cubicBezTo>
                    <a:pt x="5460" y="4148"/>
                    <a:pt x="5505" y="4104"/>
                    <a:pt x="5505" y="4024"/>
                  </a:cubicBezTo>
                  <a:cubicBezTo>
                    <a:pt x="5496" y="3943"/>
                    <a:pt x="5451" y="3917"/>
                    <a:pt x="5380" y="3908"/>
                  </a:cubicBezTo>
                  <a:cubicBezTo>
                    <a:pt x="5309" y="3917"/>
                    <a:pt x="5264" y="3961"/>
                    <a:pt x="5264" y="4033"/>
                  </a:cubicBezTo>
                  <a:close/>
                  <a:moveTo>
                    <a:pt x="3524" y="6031"/>
                  </a:moveTo>
                  <a:cubicBezTo>
                    <a:pt x="3524" y="5959"/>
                    <a:pt x="3489" y="5915"/>
                    <a:pt x="3408" y="5915"/>
                  </a:cubicBezTo>
                  <a:cubicBezTo>
                    <a:pt x="3328" y="5906"/>
                    <a:pt x="3284" y="5959"/>
                    <a:pt x="3292" y="6040"/>
                  </a:cubicBezTo>
                  <a:cubicBezTo>
                    <a:pt x="3292" y="6111"/>
                    <a:pt x="3337" y="6147"/>
                    <a:pt x="3408" y="6147"/>
                  </a:cubicBezTo>
                  <a:cubicBezTo>
                    <a:pt x="3480" y="6147"/>
                    <a:pt x="3524" y="6102"/>
                    <a:pt x="3524" y="6031"/>
                  </a:cubicBezTo>
                  <a:close/>
                  <a:moveTo>
                    <a:pt x="4060" y="11910"/>
                  </a:moveTo>
                  <a:cubicBezTo>
                    <a:pt x="3988" y="11910"/>
                    <a:pt x="3944" y="11954"/>
                    <a:pt x="3944" y="12026"/>
                  </a:cubicBezTo>
                  <a:cubicBezTo>
                    <a:pt x="3944" y="12106"/>
                    <a:pt x="3997" y="12151"/>
                    <a:pt x="4078" y="12151"/>
                  </a:cubicBezTo>
                  <a:cubicBezTo>
                    <a:pt x="4149" y="12142"/>
                    <a:pt x="4185" y="12097"/>
                    <a:pt x="4185" y="12026"/>
                  </a:cubicBezTo>
                  <a:cubicBezTo>
                    <a:pt x="4176" y="11954"/>
                    <a:pt x="4140" y="11910"/>
                    <a:pt x="4060" y="11910"/>
                  </a:cubicBezTo>
                  <a:close/>
                  <a:moveTo>
                    <a:pt x="6727" y="3256"/>
                  </a:moveTo>
                  <a:cubicBezTo>
                    <a:pt x="6647" y="3256"/>
                    <a:pt x="6602" y="3292"/>
                    <a:pt x="6602" y="3372"/>
                  </a:cubicBezTo>
                  <a:cubicBezTo>
                    <a:pt x="6602" y="3453"/>
                    <a:pt x="6656" y="3497"/>
                    <a:pt x="6736" y="3488"/>
                  </a:cubicBezTo>
                  <a:cubicBezTo>
                    <a:pt x="6807" y="3488"/>
                    <a:pt x="6843" y="3444"/>
                    <a:pt x="6843" y="3363"/>
                  </a:cubicBezTo>
                  <a:cubicBezTo>
                    <a:pt x="6834" y="3292"/>
                    <a:pt x="6798" y="3247"/>
                    <a:pt x="6727" y="3256"/>
                  </a:cubicBezTo>
                  <a:close/>
                  <a:moveTo>
                    <a:pt x="4729" y="12570"/>
                  </a:moveTo>
                  <a:cubicBezTo>
                    <a:pt x="4657" y="12570"/>
                    <a:pt x="4604" y="12606"/>
                    <a:pt x="4604" y="12686"/>
                  </a:cubicBezTo>
                  <a:cubicBezTo>
                    <a:pt x="4604" y="12766"/>
                    <a:pt x="4648" y="12802"/>
                    <a:pt x="4720" y="12811"/>
                  </a:cubicBezTo>
                  <a:cubicBezTo>
                    <a:pt x="4800" y="12811"/>
                    <a:pt x="4836" y="12766"/>
                    <a:pt x="4845" y="12686"/>
                  </a:cubicBezTo>
                  <a:cubicBezTo>
                    <a:pt x="4845" y="12623"/>
                    <a:pt x="4809" y="12570"/>
                    <a:pt x="4729" y="12570"/>
                  </a:cubicBezTo>
                  <a:close/>
                  <a:moveTo>
                    <a:pt x="3284" y="10688"/>
                  </a:moveTo>
                  <a:cubicBezTo>
                    <a:pt x="3284" y="10768"/>
                    <a:pt x="3328" y="10812"/>
                    <a:pt x="3408" y="10812"/>
                  </a:cubicBezTo>
                  <a:cubicBezTo>
                    <a:pt x="3489" y="10812"/>
                    <a:pt x="3524" y="10768"/>
                    <a:pt x="3524" y="10688"/>
                  </a:cubicBezTo>
                  <a:cubicBezTo>
                    <a:pt x="3533" y="10607"/>
                    <a:pt x="3480" y="10572"/>
                    <a:pt x="3408" y="10563"/>
                  </a:cubicBezTo>
                  <a:cubicBezTo>
                    <a:pt x="3328" y="10572"/>
                    <a:pt x="3284" y="10607"/>
                    <a:pt x="3284" y="10688"/>
                  </a:cubicBezTo>
                  <a:close/>
                  <a:moveTo>
                    <a:pt x="4069" y="5255"/>
                  </a:moveTo>
                  <a:cubicBezTo>
                    <a:pt x="3988" y="5255"/>
                    <a:pt x="3944" y="5299"/>
                    <a:pt x="3944" y="5380"/>
                  </a:cubicBezTo>
                  <a:cubicBezTo>
                    <a:pt x="3944" y="5451"/>
                    <a:pt x="3988" y="5496"/>
                    <a:pt x="4069" y="5496"/>
                  </a:cubicBezTo>
                  <a:cubicBezTo>
                    <a:pt x="4149" y="5496"/>
                    <a:pt x="4185" y="5442"/>
                    <a:pt x="4185" y="5371"/>
                  </a:cubicBezTo>
                  <a:cubicBezTo>
                    <a:pt x="4185" y="5290"/>
                    <a:pt x="4140" y="5255"/>
                    <a:pt x="4069" y="5255"/>
                  </a:cubicBezTo>
                  <a:close/>
                  <a:moveTo>
                    <a:pt x="4604" y="4702"/>
                  </a:moveTo>
                  <a:cubicBezTo>
                    <a:pt x="4595" y="4782"/>
                    <a:pt x="4640" y="4826"/>
                    <a:pt x="4720" y="4835"/>
                  </a:cubicBezTo>
                  <a:cubicBezTo>
                    <a:pt x="4800" y="4835"/>
                    <a:pt x="4845" y="4791"/>
                    <a:pt x="4845" y="4711"/>
                  </a:cubicBezTo>
                  <a:cubicBezTo>
                    <a:pt x="4845" y="4639"/>
                    <a:pt x="4800" y="4595"/>
                    <a:pt x="4729" y="4595"/>
                  </a:cubicBezTo>
                  <a:cubicBezTo>
                    <a:pt x="4657" y="4595"/>
                    <a:pt x="4613" y="4630"/>
                    <a:pt x="4604" y="4702"/>
                  </a:cubicBezTo>
                  <a:close/>
                  <a:moveTo>
                    <a:pt x="5942" y="13337"/>
                  </a:moveTo>
                  <a:cubicBezTo>
                    <a:pt x="5942" y="13417"/>
                    <a:pt x="5978" y="13462"/>
                    <a:pt x="6058" y="13471"/>
                  </a:cubicBezTo>
                  <a:cubicBezTo>
                    <a:pt x="6138" y="13471"/>
                    <a:pt x="6183" y="13426"/>
                    <a:pt x="6183" y="13346"/>
                  </a:cubicBezTo>
                  <a:cubicBezTo>
                    <a:pt x="6183" y="13275"/>
                    <a:pt x="6147" y="13230"/>
                    <a:pt x="6067" y="13221"/>
                  </a:cubicBezTo>
                  <a:cubicBezTo>
                    <a:pt x="5996" y="13230"/>
                    <a:pt x="5951" y="13257"/>
                    <a:pt x="5942" y="13337"/>
                  </a:cubicBezTo>
                  <a:close/>
                  <a:moveTo>
                    <a:pt x="3408" y="6593"/>
                  </a:moveTo>
                  <a:cubicBezTo>
                    <a:pt x="3328" y="6593"/>
                    <a:pt x="3284" y="6637"/>
                    <a:pt x="3284" y="6718"/>
                  </a:cubicBezTo>
                  <a:cubicBezTo>
                    <a:pt x="3292" y="6789"/>
                    <a:pt x="3328" y="6834"/>
                    <a:pt x="3408" y="6834"/>
                  </a:cubicBezTo>
                  <a:cubicBezTo>
                    <a:pt x="3489" y="6834"/>
                    <a:pt x="3524" y="6789"/>
                    <a:pt x="3533" y="6709"/>
                  </a:cubicBezTo>
                  <a:cubicBezTo>
                    <a:pt x="3524" y="6637"/>
                    <a:pt x="3480" y="6593"/>
                    <a:pt x="3408" y="6593"/>
                  </a:cubicBezTo>
                  <a:close/>
                  <a:moveTo>
                    <a:pt x="2722" y="7913"/>
                  </a:moveTo>
                  <a:cubicBezTo>
                    <a:pt x="2650" y="7913"/>
                    <a:pt x="2606" y="7958"/>
                    <a:pt x="2606" y="8029"/>
                  </a:cubicBezTo>
                  <a:cubicBezTo>
                    <a:pt x="2606" y="8100"/>
                    <a:pt x="2650" y="8145"/>
                    <a:pt x="2722" y="8145"/>
                  </a:cubicBezTo>
                  <a:cubicBezTo>
                    <a:pt x="2802" y="8145"/>
                    <a:pt x="2838" y="8100"/>
                    <a:pt x="2846" y="8029"/>
                  </a:cubicBezTo>
                  <a:cubicBezTo>
                    <a:pt x="2838" y="7958"/>
                    <a:pt x="2802" y="7913"/>
                    <a:pt x="2722" y="7913"/>
                  </a:cubicBezTo>
                  <a:close/>
                  <a:moveTo>
                    <a:pt x="2606" y="8680"/>
                  </a:moveTo>
                  <a:cubicBezTo>
                    <a:pt x="2606" y="8761"/>
                    <a:pt x="2650" y="8805"/>
                    <a:pt x="2722" y="8805"/>
                  </a:cubicBezTo>
                  <a:cubicBezTo>
                    <a:pt x="2793" y="8805"/>
                    <a:pt x="2838" y="8770"/>
                    <a:pt x="2846" y="8689"/>
                  </a:cubicBezTo>
                  <a:cubicBezTo>
                    <a:pt x="2846" y="8618"/>
                    <a:pt x="2802" y="8582"/>
                    <a:pt x="2730" y="8573"/>
                  </a:cubicBezTo>
                  <a:cubicBezTo>
                    <a:pt x="2659" y="8573"/>
                    <a:pt x="2615" y="8609"/>
                    <a:pt x="2606" y="8680"/>
                  </a:cubicBezTo>
                  <a:close/>
                  <a:moveTo>
                    <a:pt x="2838" y="10027"/>
                  </a:moveTo>
                  <a:cubicBezTo>
                    <a:pt x="2838" y="9956"/>
                    <a:pt x="2802" y="9920"/>
                    <a:pt x="2730" y="9911"/>
                  </a:cubicBezTo>
                  <a:cubicBezTo>
                    <a:pt x="2659" y="9911"/>
                    <a:pt x="2615" y="9956"/>
                    <a:pt x="2606" y="10027"/>
                  </a:cubicBezTo>
                  <a:cubicBezTo>
                    <a:pt x="2606" y="10099"/>
                    <a:pt x="2650" y="10134"/>
                    <a:pt x="2722" y="10152"/>
                  </a:cubicBezTo>
                  <a:cubicBezTo>
                    <a:pt x="2793" y="10143"/>
                    <a:pt x="2838" y="10099"/>
                    <a:pt x="2838" y="10027"/>
                  </a:cubicBezTo>
                  <a:close/>
                  <a:moveTo>
                    <a:pt x="4720" y="3917"/>
                  </a:moveTo>
                  <a:cubicBezTo>
                    <a:pt x="4657" y="3917"/>
                    <a:pt x="4613" y="3961"/>
                    <a:pt x="4613" y="4024"/>
                  </a:cubicBezTo>
                  <a:cubicBezTo>
                    <a:pt x="4604" y="4095"/>
                    <a:pt x="4648" y="4148"/>
                    <a:pt x="4720" y="4148"/>
                  </a:cubicBezTo>
                  <a:cubicBezTo>
                    <a:pt x="4800" y="4148"/>
                    <a:pt x="4836" y="4104"/>
                    <a:pt x="4845" y="4033"/>
                  </a:cubicBezTo>
                  <a:cubicBezTo>
                    <a:pt x="4836" y="3961"/>
                    <a:pt x="4791" y="3917"/>
                    <a:pt x="4720" y="3917"/>
                  </a:cubicBezTo>
                  <a:close/>
                  <a:moveTo>
                    <a:pt x="2838" y="7360"/>
                  </a:moveTo>
                  <a:cubicBezTo>
                    <a:pt x="2838" y="7298"/>
                    <a:pt x="2793" y="7253"/>
                    <a:pt x="2730" y="7253"/>
                  </a:cubicBezTo>
                  <a:cubicBezTo>
                    <a:pt x="2650" y="7253"/>
                    <a:pt x="2606" y="7298"/>
                    <a:pt x="2606" y="7369"/>
                  </a:cubicBezTo>
                  <a:cubicBezTo>
                    <a:pt x="2615" y="7449"/>
                    <a:pt x="2659" y="7485"/>
                    <a:pt x="2730" y="7494"/>
                  </a:cubicBezTo>
                  <a:cubicBezTo>
                    <a:pt x="2802" y="7476"/>
                    <a:pt x="2846" y="7440"/>
                    <a:pt x="2838" y="7360"/>
                  </a:cubicBezTo>
                  <a:close/>
                  <a:moveTo>
                    <a:pt x="3382" y="11259"/>
                  </a:moveTo>
                  <a:cubicBezTo>
                    <a:pt x="3310" y="11259"/>
                    <a:pt x="3275" y="11294"/>
                    <a:pt x="3266" y="11366"/>
                  </a:cubicBezTo>
                  <a:cubicBezTo>
                    <a:pt x="3266" y="11437"/>
                    <a:pt x="3310" y="11482"/>
                    <a:pt x="3382" y="11490"/>
                  </a:cubicBezTo>
                  <a:cubicBezTo>
                    <a:pt x="3453" y="11490"/>
                    <a:pt x="3489" y="11446"/>
                    <a:pt x="3507" y="11366"/>
                  </a:cubicBezTo>
                  <a:cubicBezTo>
                    <a:pt x="3489" y="11303"/>
                    <a:pt x="3453" y="11250"/>
                    <a:pt x="3382" y="11259"/>
                  </a:cubicBezTo>
                  <a:close/>
                  <a:moveTo>
                    <a:pt x="6843" y="14033"/>
                  </a:moveTo>
                  <a:cubicBezTo>
                    <a:pt x="6843" y="13953"/>
                    <a:pt x="6798" y="13908"/>
                    <a:pt x="6718" y="13917"/>
                  </a:cubicBezTo>
                  <a:cubicBezTo>
                    <a:pt x="6656" y="13917"/>
                    <a:pt x="6611" y="13962"/>
                    <a:pt x="6611" y="14024"/>
                  </a:cubicBezTo>
                  <a:cubicBezTo>
                    <a:pt x="6602" y="14095"/>
                    <a:pt x="6656" y="14140"/>
                    <a:pt x="6727" y="14149"/>
                  </a:cubicBezTo>
                  <a:cubicBezTo>
                    <a:pt x="6790" y="14140"/>
                    <a:pt x="6843" y="14104"/>
                    <a:pt x="6843" y="14033"/>
                  </a:cubicBezTo>
                  <a:close/>
                  <a:moveTo>
                    <a:pt x="2739" y="6602"/>
                  </a:moveTo>
                  <a:cubicBezTo>
                    <a:pt x="2659" y="6593"/>
                    <a:pt x="2615" y="6637"/>
                    <a:pt x="2615" y="6709"/>
                  </a:cubicBezTo>
                  <a:cubicBezTo>
                    <a:pt x="2606" y="6771"/>
                    <a:pt x="2650" y="6816"/>
                    <a:pt x="2713" y="6825"/>
                  </a:cubicBezTo>
                  <a:cubicBezTo>
                    <a:pt x="2784" y="6834"/>
                    <a:pt x="2829" y="6789"/>
                    <a:pt x="2838" y="6718"/>
                  </a:cubicBezTo>
                  <a:cubicBezTo>
                    <a:pt x="2838" y="6655"/>
                    <a:pt x="2802" y="6602"/>
                    <a:pt x="2739" y="6602"/>
                  </a:cubicBezTo>
                  <a:close/>
                  <a:moveTo>
                    <a:pt x="2730" y="9251"/>
                  </a:moveTo>
                  <a:cubicBezTo>
                    <a:pt x="2650" y="9251"/>
                    <a:pt x="2606" y="9296"/>
                    <a:pt x="2606" y="9367"/>
                  </a:cubicBezTo>
                  <a:cubicBezTo>
                    <a:pt x="2606" y="9439"/>
                    <a:pt x="2650" y="9483"/>
                    <a:pt x="2722" y="9492"/>
                  </a:cubicBezTo>
                  <a:cubicBezTo>
                    <a:pt x="2793" y="9492"/>
                    <a:pt x="2838" y="9448"/>
                    <a:pt x="2846" y="9376"/>
                  </a:cubicBezTo>
                  <a:cubicBezTo>
                    <a:pt x="2838" y="9305"/>
                    <a:pt x="2802" y="9251"/>
                    <a:pt x="2730" y="9251"/>
                  </a:cubicBezTo>
                  <a:close/>
                  <a:moveTo>
                    <a:pt x="5264" y="13346"/>
                  </a:moveTo>
                  <a:cubicBezTo>
                    <a:pt x="5264" y="13426"/>
                    <a:pt x="5309" y="13462"/>
                    <a:pt x="5389" y="13462"/>
                  </a:cubicBezTo>
                  <a:cubicBezTo>
                    <a:pt x="5460" y="13462"/>
                    <a:pt x="5505" y="13417"/>
                    <a:pt x="5505" y="13346"/>
                  </a:cubicBezTo>
                  <a:cubicBezTo>
                    <a:pt x="5496" y="13275"/>
                    <a:pt x="5451" y="13239"/>
                    <a:pt x="5380" y="13230"/>
                  </a:cubicBezTo>
                  <a:cubicBezTo>
                    <a:pt x="5309" y="13239"/>
                    <a:pt x="5264" y="13275"/>
                    <a:pt x="5264" y="13346"/>
                  </a:cubicBezTo>
                  <a:close/>
                  <a:moveTo>
                    <a:pt x="4060" y="4595"/>
                  </a:moveTo>
                  <a:cubicBezTo>
                    <a:pt x="3988" y="4603"/>
                    <a:pt x="3953" y="4648"/>
                    <a:pt x="3953" y="4711"/>
                  </a:cubicBezTo>
                  <a:cubicBezTo>
                    <a:pt x="3953" y="4782"/>
                    <a:pt x="3997" y="4826"/>
                    <a:pt x="4069" y="4826"/>
                  </a:cubicBezTo>
                  <a:cubicBezTo>
                    <a:pt x="4140" y="4826"/>
                    <a:pt x="4176" y="4782"/>
                    <a:pt x="4185" y="4702"/>
                  </a:cubicBezTo>
                  <a:cubicBezTo>
                    <a:pt x="4167" y="4639"/>
                    <a:pt x="4131" y="4595"/>
                    <a:pt x="4060" y="4595"/>
                  </a:cubicBezTo>
                  <a:close/>
                  <a:moveTo>
                    <a:pt x="3408" y="5255"/>
                  </a:moveTo>
                  <a:cubicBezTo>
                    <a:pt x="3337" y="5255"/>
                    <a:pt x="3292" y="5299"/>
                    <a:pt x="3292" y="5371"/>
                  </a:cubicBezTo>
                  <a:cubicBezTo>
                    <a:pt x="3292" y="5442"/>
                    <a:pt x="3337" y="5487"/>
                    <a:pt x="3400" y="5487"/>
                  </a:cubicBezTo>
                  <a:cubicBezTo>
                    <a:pt x="3471" y="5496"/>
                    <a:pt x="3516" y="5442"/>
                    <a:pt x="3524" y="5380"/>
                  </a:cubicBezTo>
                  <a:cubicBezTo>
                    <a:pt x="3516" y="5299"/>
                    <a:pt x="3480" y="5255"/>
                    <a:pt x="3408" y="5255"/>
                  </a:cubicBezTo>
                  <a:close/>
                  <a:moveTo>
                    <a:pt x="6058" y="3256"/>
                  </a:moveTo>
                  <a:cubicBezTo>
                    <a:pt x="5987" y="3256"/>
                    <a:pt x="5942" y="3301"/>
                    <a:pt x="5951" y="3372"/>
                  </a:cubicBezTo>
                  <a:cubicBezTo>
                    <a:pt x="5951" y="3453"/>
                    <a:pt x="5996" y="3488"/>
                    <a:pt x="6067" y="3488"/>
                  </a:cubicBezTo>
                  <a:cubicBezTo>
                    <a:pt x="6147" y="3488"/>
                    <a:pt x="6183" y="3444"/>
                    <a:pt x="6183" y="3363"/>
                  </a:cubicBezTo>
                  <a:cubicBezTo>
                    <a:pt x="6174" y="3292"/>
                    <a:pt x="6138" y="3247"/>
                    <a:pt x="6058" y="3256"/>
                  </a:cubicBezTo>
                  <a:close/>
                  <a:moveTo>
                    <a:pt x="5496" y="3372"/>
                  </a:moveTo>
                  <a:cubicBezTo>
                    <a:pt x="5496" y="3301"/>
                    <a:pt x="5451" y="3256"/>
                    <a:pt x="5380" y="3256"/>
                  </a:cubicBezTo>
                  <a:cubicBezTo>
                    <a:pt x="5318" y="3256"/>
                    <a:pt x="5273" y="3301"/>
                    <a:pt x="5273" y="3372"/>
                  </a:cubicBezTo>
                  <a:cubicBezTo>
                    <a:pt x="5273" y="3444"/>
                    <a:pt x="5318" y="3479"/>
                    <a:pt x="5389" y="3488"/>
                  </a:cubicBezTo>
                  <a:cubicBezTo>
                    <a:pt x="5451" y="3479"/>
                    <a:pt x="5496" y="3444"/>
                    <a:pt x="5496" y="3372"/>
                  </a:cubicBezTo>
                  <a:close/>
                  <a:moveTo>
                    <a:pt x="2615" y="10688"/>
                  </a:moveTo>
                  <a:cubicBezTo>
                    <a:pt x="2615" y="10759"/>
                    <a:pt x="2659" y="10804"/>
                    <a:pt x="2722" y="10804"/>
                  </a:cubicBezTo>
                  <a:cubicBezTo>
                    <a:pt x="2793" y="10804"/>
                    <a:pt x="2838" y="10759"/>
                    <a:pt x="2838" y="10688"/>
                  </a:cubicBezTo>
                  <a:cubicBezTo>
                    <a:pt x="2838" y="10616"/>
                    <a:pt x="2793" y="10581"/>
                    <a:pt x="2722" y="10572"/>
                  </a:cubicBezTo>
                  <a:cubicBezTo>
                    <a:pt x="2659" y="10581"/>
                    <a:pt x="2615" y="10625"/>
                    <a:pt x="2615" y="10688"/>
                  </a:cubicBezTo>
                  <a:close/>
                  <a:moveTo>
                    <a:pt x="3400" y="4603"/>
                  </a:moveTo>
                  <a:cubicBezTo>
                    <a:pt x="3337" y="4603"/>
                    <a:pt x="3301" y="4648"/>
                    <a:pt x="3301" y="4711"/>
                  </a:cubicBezTo>
                  <a:cubicBezTo>
                    <a:pt x="3292" y="4782"/>
                    <a:pt x="3337" y="4826"/>
                    <a:pt x="3408" y="4826"/>
                  </a:cubicBezTo>
                  <a:cubicBezTo>
                    <a:pt x="3480" y="4826"/>
                    <a:pt x="3516" y="4773"/>
                    <a:pt x="3516" y="4711"/>
                  </a:cubicBezTo>
                  <a:cubicBezTo>
                    <a:pt x="3507" y="4639"/>
                    <a:pt x="3471" y="4603"/>
                    <a:pt x="3400" y="4603"/>
                  </a:cubicBezTo>
                  <a:close/>
                  <a:moveTo>
                    <a:pt x="4069" y="13239"/>
                  </a:moveTo>
                  <a:cubicBezTo>
                    <a:pt x="4006" y="13239"/>
                    <a:pt x="3962" y="13284"/>
                    <a:pt x="3962" y="13346"/>
                  </a:cubicBezTo>
                  <a:cubicBezTo>
                    <a:pt x="3962" y="13408"/>
                    <a:pt x="3997" y="13453"/>
                    <a:pt x="4060" y="13453"/>
                  </a:cubicBezTo>
                  <a:cubicBezTo>
                    <a:pt x="4131" y="13453"/>
                    <a:pt x="4167" y="13417"/>
                    <a:pt x="4176" y="13346"/>
                  </a:cubicBezTo>
                  <a:cubicBezTo>
                    <a:pt x="4167" y="13284"/>
                    <a:pt x="4131" y="13239"/>
                    <a:pt x="4069" y="13239"/>
                  </a:cubicBezTo>
                  <a:close/>
                  <a:moveTo>
                    <a:pt x="4738" y="13239"/>
                  </a:moveTo>
                  <a:cubicBezTo>
                    <a:pt x="4666" y="13230"/>
                    <a:pt x="4622" y="13275"/>
                    <a:pt x="4613" y="13337"/>
                  </a:cubicBezTo>
                  <a:cubicBezTo>
                    <a:pt x="4604" y="13408"/>
                    <a:pt x="4648" y="13453"/>
                    <a:pt x="4720" y="13462"/>
                  </a:cubicBezTo>
                  <a:cubicBezTo>
                    <a:pt x="4791" y="13462"/>
                    <a:pt x="4827" y="13417"/>
                    <a:pt x="4836" y="13355"/>
                  </a:cubicBezTo>
                  <a:cubicBezTo>
                    <a:pt x="4836" y="13284"/>
                    <a:pt x="4800" y="13239"/>
                    <a:pt x="4738" y="13239"/>
                  </a:cubicBezTo>
                  <a:close/>
                  <a:moveTo>
                    <a:pt x="3953" y="12686"/>
                  </a:moveTo>
                  <a:cubicBezTo>
                    <a:pt x="3953" y="12757"/>
                    <a:pt x="3997" y="12802"/>
                    <a:pt x="4069" y="12802"/>
                  </a:cubicBezTo>
                  <a:cubicBezTo>
                    <a:pt x="4140" y="12802"/>
                    <a:pt x="4176" y="12757"/>
                    <a:pt x="4176" y="12695"/>
                  </a:cubicBezTo>
                  <a:cubicBezTo>
                    <a:pt x="4185" y="12615"/>
                    <a:pt x="4131" y="12579"/>
                    <a:pt x="4060" y="12570"/>
                  </a:cubicBezTo>
                  <a:cubicBezTo>
                    <a:pt x="3997" y="12579"/>
                    <a:pt x="3953" y="12615"/>
                    <a:pt x="3953" y="12686"/>
                  </a:cubicBezTo>
                  <a:moveTo>
                    <a:pt x="5951" y="14024"/>
                  </a:moveTo>
                  <a:cubicBezTo>
                    <a:pt x="5951" y="14095"/>
                    <a:pt x="5996" y="14140"/>
                    <a:pt x="6067" y="14140"/>
                  </a:cubicBezTo>
                  <a:cubicBezTo>
                    <a:pt x="6138" y="14149"/>
                    <a:pt x="6183" y="14095"/>
                    <a:pt x="6183" y="14024"/>
                  </a:cubicBezTo>
                  <a:cubicBezTo>
                    <a:pt x="6183" y="13962"/>
                    <a:pt x="6129" y="13926"/>
                    <a:pt x="6067" y="13917"/>
                  </a:cubicBezTo>
                  <a:cubicBezTo>
                    <a:pt x="6004" y="13917"/>
                    <a:pt x="5960" y="13953"/>
                    <a:pt x="5951" y="14024"/>
                  </a:cubicBezTo>
                  <a:moveTo>
                    <a:pt x="3498" y="12035"/>
                  </a:moveTo>
                  <a:cubicBezTo>
                    <a:pt x="3498" y="11963"/>
                    <a:pt x="3453" y="11919"/>
                    <a:pt x="3382" y="11919"/>
                  </a:cubicBezTo>
                  <a:cubicBezTo>
                    <a:pt x="3310" y="11919"/>
                    <a:pt x="3275" y="11963"/>
                    <a:pt x="3275" y="12035"/>
                  </a:cubicBezTo>
                  <a:cubicBezTo>
                    <a:pt x="3275" y="12097"/>
                    <a:pt x="3319" y="12133"/>
                    <a:pt x="3382" y="12142"/>
                  </a:cubicBezTo>
                  <a:cubicBezTo>
                    <a:pt x="3444" y="12133"/>
                    <a:pt x="3498" y="12097"/>
                    <a:pt x="3498" y="12035"/>
                  </a:cubicBezTo>
                  <a:close/>
                  <a:moveTo>
                    <a:pt x="2838" y="6031"/>
                  </a:moveTo>
                  <a:cubicBezTo>
                    <a:pt x="2838" y="5968"/>
                    <a:pt x="2793" y="5924"/>
                    <a:pt x="2730" y="5915"/>
                  </a:cubicBezTo>
                  <a:cubicBezTo>
                    <a:pt x="2659" y="5915"/>
                    <a:pt x="2615" y="5959"/>
                    <a:pt x="2615" y="6031"/>
                  </a:cubicBezTo>
                  <a:cubicBezTo>
                    <a:pt x="2615" y="6102"/>
                    <a:pt x="2659" y="6138"/>
                    <a:pt x="2722" y="6147"/>
                  </a:cubicBezTo>
                  <a:cubicBezTo>
                    <a:pt x="2793" y="6138"/>
                    <a:pt x="2838" y="6102"/>
                    <a:pt x="2838" y="6031"/>
                  </a:cubicBezTo>
                  <a:close/>
                  <a:moveTo>
                    <a:pt x="4060" y="3917"/>
                  </a:moveTo>
                  <a:cubicBezTo>
                    <a:pt x="3997" y="3925"/>
                    <a:pt x="3953" y="3970"/>
                    <a:pt x="3953" y="4033"/>
                  </a:cubicBezTo>
                  <a:cubicBezTo>
                    <a:pt x="3953" y="4095"/>
                    <a:pt x="3997" y="4140"/>
                    <a:pt x="4069" y="4140"/>
                  </a:cubicBezTo>
                  <a:cubicBezTo>
                    <a:pt x="4131" y="4140"/>
                    <a:pt x="4167" y="4095"/>
                    <a:pt x="4176" y="4024"/>
                  </a:cubicBezTo>
                  <a:cubicBezTo>
                    <a:pt x="4167" y="3961"/>
                    <a:pt x="4131" y="3917"/>
                    <a:pt x="4060" y="3917"/>
                  </a:cubicBezTo>
                  <a:close/>
                  <a:moveTo>
                    <a:pt x="4613" y="3372"/>
                  </a:moveTo>
                  <a:cubicBezTo>
                    <a:pt x="4613" y="3435"/>
                    <a:pt x="4657" y="3479"/>
                    <a:pt x="4720" y="3479"/>
                  </a:cubicBezTo>
                  <a:cubicBezTo>
                    <a:pt x="4782" y="3488"/>
                    <a:pt x="4836" y="3444"/>
                    <a:pt x="4836" y="3372"/>
                  </a:cubicBezTo>
                  <a:cubicBezTo>
                    <a:pt x="4836" y="3310"/>
                    <a:pt x="4791" y="3274"/>
                    <a:pt x="4720" y="3256"/>
                  </a:cubicBezTo>
                  <a:cubicBezTo>
                    <a:pt x="4657" y="3274"/>
                    <a:pt x="4613" y="3301"/>
                    <a:pt x="4613" y="3372"/>
                  </a:cubicBezTo>
                  <a:close/>
                  <a:moveTo>
                    <a:pt x="5380" y="13917"/>
                  </a:moveTo>
                  <a:cubicBezTo>
                    <a:pt x="5318" y="13917"/>
                    <a:pt x="5273" y="13962"/>
                    <a:pt x="5273" y="14033"/>
                  </a:cubicBezTo>
                  <a:cubicBezTo>
                    <a:pt x="5273" y="14095"/>
                    <a:pt x="5318" y="14140"/>
                    <a:pt x="5380" y="14140"/>
                  </a:cubicBezTo>
                  <a:cubicBezTo>
                    <a:pt x="5442" y="14140"/>
                    <a:pt x="5487" y="14095"/>
                    <a:pt x="5496" y="14033"/>
                  </a:cubicBezTo>
                  <a:cubicBezTo>
                    <a:pt x="5487" y="13962"/>
                    <a:pt x="5451" y="13917"/>
                    <a:pt x="5380" y="13917"/>
                  </a:cubicBezTo>
                  <a:close/>
                  <a:moveTo>
                    <a:pt x="6834" y="14693"/>
                  </a:moveTo>
                  <a:cubicBezTo>
                    <a:pt x="6834" y="14622"/>
                    <a:pt x="6790" y="14577"/>
                    <a:pt x="6727" y="14577"/>
                  </a:cubicBezTo>
                  <a:cubicBezTo>
                    <a:pt x="6656" y="14586"/>
                    <a:pt x="6611" y="14631"/>
                    <a:pt x="6620" y="14693"/>
                  </a:cubicBezTo>
                  <a:cubicBezTo>
                    <a:pt x="6620" y="14756"/>
                    <a:pt x="6665" y="14791"/>
                    <a:pt x="6727" y="14800"/>
                  </a:cubicBezTo>
                  <a:cubicBezTo>
                    <a:pt x="6790" y="14791"/>
                    <a:pt x="6834" y="14756"/>
                    <a:pt x="6834" y="14693"/>
                  </a:cubicBezTo>
                  <a:close/>
                  <a:moveTo>
                    <a:pt x="2061" y="7476"/>
                  </a:moveTo>
                  <a:cubicBezTo>
                    <a:pt x="2133" y="7476"/>
                    <a:pt x="2177" y="7440"/>
                    <a:pt x="2177" y="7369"/>
                  </a:cubicBezTo>
                  <a:cubicBezTo>
                    <a:pt x="2168" y="7298"/>
                    <a:pt x="2124" y="7262"/>
                    <a:pt x="2061" y="7262"/>
                  </a:cubicBezTo>
                  <a:cubicBezTo>
                    <a:pt x="1999" y="7271"/>
                    <a:pt x="1963" y="7315"/>
                    <a:pt x="1954" y="7369"/>
                  </a:cubicBezTo>
                  <a:cubicBezTo>
                    <a:pt x="1963" y="7431"/>
                    <a:pt x="1999" y="7476"/>
                    <a:pt x="2061" y="7476"/>
                  </a:cubicBezTo>
                  <a:close/>
                  <a:moveTo>
                    <a:pt x="6727" y="2596"/>
                  </a:moveTo>
                  <a:cubicBezTo>
                    <a:pt x="6665" y="2596"/>
                    <a:pt x="6611" y="2641"/>
                    <a:pt x="6611" y="2703"/>
                  </a:cubicBezTo>
                  <a:cubicBezTo>
                    <a:pt x="6611" y="2784"/>
                    <a:pt x="6656" y="2828"/>
                    <a:pt x="6727" y="2828"/>
                  </a:cubicBezTo>
                  <a:cubicBezTo>
                    <a:pt x="6798" y="2828"/>
                    <a:pt x="6834" y="2775"/>
                    <a:pt x="6843" y="2712"/>
                  </a:cubicBezTo>
                  <a:cubicBezTo>
                    <a:pt x="6834" y="2650"/>
                    <a:pt x="6798" y="2605"/>
                    <a:pt x="6727" y="2596"/>
                  </a:cubicBezTo>
                  <a:close/>
                  <a:moveTo>
                    <a:pt x="18" y="10688"/>
                  </a:moveTo>
                  <a:cubicBezTo>
                    <a:pt x="18" y="10723"/>
                    <a:pt x="36" y="10741"/>
                    <a:pt x="72" y="10741"/>
                  </a:cubicBezTo>
                  <a:cubicBezTo>
                    <a:pt x="108" y="10741"/>
                    <a:pt x="117" y="10714"/>
                    <a:pt x="117" y="10688"/>
                  </a:cubicBezTo>
                  <a:cubicBezTo>
                    <a:pt x="117" y="10652"/>
                    <a:pt x="99" y="10634"/>
                    <a:pt x="63" y="10634"/>
                  </a:cubicBezTo>
                  <a:cubicBezTo>
                    <a:pt x="36" y="10643"/>
                    <a:pt x="18" y="10652"/>
                    <a:pt x="18" y="10688"/>
                  </a:cubicBezTo>
                  <a:close/>
                  <a:moveTo>
                    <a:pt x="117" y="11366"/>
                  </a:moveTo>
                  <a:cubicBezTo>
                    <a:pt x="108" y="11339"/>
                    <a:pt x="99" y="11321"/>
                    <a:pt x="72" y="11321"/>
                  </a:cubicBezTo>
                  <a:cubicBezTo>
                    <a:pt x="36" y="11321"/>
                    <a:pt x="18" y="11339"/>
                    <a:pt x="18" y="11374"/>
                  </a:cubicBezTo>
                  <a:cubicBezTo>
                    <a:pt x="18" y="11401"/>
                    <a:pt x="36" y="11419"/>
                    <a:pt x="63" y="11419"/>
                  </a:cubicBezTo>
                  <a:cubicBezTo>
                    <a:pt x="99" y="11419"/>
                    <a:pt x="117" y="11401"/>
                    <a:pt x="117" y="11366"/>
                  </a:cubicBezTo>
                  <a:close/>
                  <a:moveTo>
                    <a:pt x="1357" y="3372"/>
                  </a:moveTo>
                  <a:cubicBezTo>
                    <a:pt x="1357" y="3408"/>
                    <a:pt x="1374" y="3426"/>
                    <a:pt x="1410" y="3426"/>
                  </a:cubicBezTo>
                  <a:cubicBezTo>
                    <a:pt x="1446" y="3417"/>
                    <a:pt x="1464" y="3399"/>
                    <a:pt x="1455" y="3363"/>
                  </a:cubicBezTo>
                  <a:cubicBezTo>
                    <a:pt x="1455" y="3337"/>
                    <a:pt x="1437" y="3319"/>
                    <a:pt x="1410" y="3319"/>
                  </a:cubicBezTo>
                  <a:cubicBezTo>
                    <a:pt x="1374" y="3319"/>
                    <a:pt x="1357" y="3337"/>
                    <a:pt x="1357" y="3372"/>
                  </a:cubicBezTo>
                  <a:close/>
                  <a:moveTo>
                    <a:pt x="5380" y="16638"/>
                  </a:moveTo>
                  <a:cubicBezTo>
                    <a:pt x="5353" y="16638"/>
                    <a:pt x="5335" y="16656"/>
                    <a:pt x="5335" y="16682"/>
                  </a:cubicBezTo>
                  <a:cubicBezTo>
                    <a:pt x="5335" y="16709"/>
                    <a:pt x="5344" y="16736"/>
                    <a:pt x="5380" y="16736"/>
                  </a:cubicBezTo>
                  <a:cubicBezTo>
                    <a:pt x="5416" y="16736"/>
                    <a:pt x="5434" y="16718"/>
                    <a:pt x="5434" y="16691"/>
                  </a:cubicBezTo>
                  <a:cubicBezTo>
                    <a:pt x="5434" y="16656"/>
                    <a:pt x="5416" y="16638"/>
                    <a:pt x="5380" y="16638"/>
                  </a:cubicBezTo>
                  <a:close/>
                  <a:moveTo>
                    <a:pt x="2017" y="2703"/>
                  </a:moveTo>
                  <a:cubicBezTo>
                    <a:pt x="2008" y="2739"/>
                    <a:pt x="2026" y="2757"/>
                    <a:pt x="2052" y="2766"/>
                  </a:cubicBezTo>
                  <a:cubicBezTo>
                    <a:pt x="2088" y="2766"/>
                    <a:pt x="2115" y="2757"/>
                    <a:pt x="2115" y="2712"/>
                  </a:cubicBezTo>
                  <a:cubicBezTo>
                    <a:pt x="2115" y="2685"/>
                    <a:pt x="2106" y="2668"/>
                    <a:pt x="2070" y="2659"/>
                  </a:cubicBezTo>
                  <a:cubicBezTo>
                    <a:pt x="2044" y="2659"/>
                    <a:pt x="2017" y="2677"/>
                    <a:pt x="2017" y="2703"/>
                  </a:cubicBezTo>
                  <a:close/>
                  <a:moveTo>
                    <a:pt x="6112" y="54"/>
                  </a:moveTo>
                  <a:cubicBezTo>
                    <a:pt x="6112" y="27"/>
                    <a:pt x="6103" y="9"/>
                    <a:pt x="6076" y="9"/>
                  </a:cubicBezTo>
                  <a:cubicBezTo>
                    <a:pt x="6040" y="0"/>
                    <a:pt x="6022" y="18"/>
                    <a:pt x="6022" y="54"/>
                  </a:cubicBezTo>
                  <a:cubicBezTo>
                    <a:pt x="6013" y="81"/>
                    <a:pt x="6031" y="98"/>
                    <a:pt x="6067" y="98"/>
                  </a:cubicBezTo>
                  <a:cubicBezTo>
                    <a:pt x="6094" y="98"/>
                    <a:pt x="6112" y="81"/>
                    <a:pt x="6112" y="54"/>
                  </a:cubicBezTo>
                  <a:close/>
                  <a:moveTo>
                    <a:pt x="6727" y="0"/>
                  </a:moveTo>
                  <a:cubicBezTo>
                    <a:pt x="6700" y="0"/>
                    <a:pt x="6674" y="9"/>
                    <a:pt x="6674" y="45"/>
                  </a:cubicBezTo>
                  <a:cubicBezTo>
                    <a:pt x="6674" y="81"/>
                    <a:pt x="6682" y="107"/>
                    <a:pt x="6727" y="107"/>
                  </a:cubicBezTo>
                  <a:cubicBezTo>
                    <a:pt x="6754" y="107"/>
                    <a:pt x="6772" y="89"/>
                    <a:pt x="6781" y="54"/>
                  </a:cubicBezTo>
                  <a:cubicBezTo>
                    <a:pt x="6772" y="27"/>
                    <a:pt x="6763" y="9"/>
                    <a:pt x="6727" y="0"/>
                  </a:cubicBezTo>
                  <a:close/>
                  <a:moveTo>
                    <a:pt x="72" y="5977"/>
                  </a:moveTo>
                  <a:cubicBezTo>
                    <a:pt x="45" y="5977"/>
                    <a:pt x="18" y="5986"/>
                    <a:pt x="18" y="6022"/>
                  </a:cubicBezTo>
                  <a:cubicBezTo>
                    <a:pt x="10" y="6058"/>
                    <a:pt x="27" y="6075"/>
                    <a:pt x="63" y="6084"/>
                  </a:cubicBezTo>
                  <a:cubicBezTo>
                    <a:pt x="99" y="6084"/>
                    <a:pt x="117" y="6067"/>
                    <a:pt x="117" y="6031"/>
                  </a:cubicBezTo>
                  <a:cubicBezTo>
                    <a:pt x="117" y="6004"/>
                    <a:pt x="108" y="5986"/>
                    <a:pt x="72" y="5977"/>
                  </a:cubicBezTo>
                  <a:close/>
                  <a:moveTo>
                    <a:pt x="777" y="12695"/>
                  </a:moveTo>
                  <a:cubicBezTo>
                    <a:pt x="777" y="12668"/>
                    <a:pt x="768" y="12641"/>
                    <a:pt x="732" y="12641"/>
                  </a:cubicBezTo>
                  <a:cubicBezTo>
                    <a:pt x="696" y="12632"/>
                    <a:pt x="679" y="12650"/>
                    <a:pt x="670" y="12686"/>
                  </a:cubicBezTo>
                  <a:cubicBezTo>
                    <a:pt x="670" y="12722"/>
                    <a:pt x="688" y="12739"/>
                    <a:pt x="723" y="12739"/>
                  </a:cubicBezTo>
                  <a:cubicBezTo>
                    <a:pt x="750" y="12739"/>
                    <a:pt x="777" y="12730"/>
                    <a:pt x="777" y="12695"/>
                  </a:cubicBezTo>
                  <a:close/>
                  <a:moveTo>
                    <a:pt x="4720" y="767"/>
                  </a:moveTo>
                  <a:cubicBezTo>
                    <a:pt x="4764" y="767"/>
                    <a:pt x="4782" y="741"/>
                    <a:pt x="4773" y="705"/>
                  </a:cubicBezTo>
                  <a:cubicBezTo>
                    <a:pt x="4773" y="678"/>
                    <a:pt x="4756" y="660"/>
                    <a:pt x="4720" y="660"/>
                  </a:cubicBezTo>
                  <a:cubicBezTo>
                    <a:pt x="4693" y="660"/>
                    <a:pt x="4675" y="687"/>
                    <a:pt x="4675" y="714"/>
                  </a:cubicBezTo>
                  <a:cubicBezTo>
                    <a:pt x="4675" y="750"/>
                    <a:pt x="4693" y="767"/>
                    <a:pt x="4720" y="767"/>
                  </a:cubicBezTo>
                  <a:close/>
                  <a:moveTo>
                    <a:pt x="2061" y="14738"/>
                  </a:moveTo>
                  <a:cubicBezTo>
                    <a:pt x="2088" y="14738"/>
                    <a:pt x="2106" y="14720"/>
                    <a:pt x="2115" y="14702"/>
                  </a:cubicBezTo>
                  <a:cubicBezTo>
                    <a:pt x="2115" y="14666"/>
                    <a:pt x="2106" y="14649"/>
                    <a:pt x="2070" y="14640"/>
                  </a:cubicBezTo>
                  <a:cubicBezTo>
                    <a:pt x="2044" y="14640"/>
                    <a:pt x="2026" y="14649"/>
                    <a:pt x="2017" y="14684"/>
                  </a:cubicBezTo>
                  <a:cubicBezTo>
                    <a:pt x="2017" y="14711"/>
                    <a:pt x="2035" y="14738"/>
                    <a:pt x="2061" y="14738"/>
                  </a:cubicBezTo>
                  <a:close/>
                  <a:moveTo>
                    <a:pt x="2730" y="1999"/>
                  </a:moveTo>
                  <a:cubicBezTo>
                    <a:pt x="2704" y="1999"/>
                    <a:pt x="2677" y="2016"/>
                    <a:pt x="2677" y="2043"/>
                  </a:cubicBezTo>
                  <a:cubicBezTo>
                    <a:pt x="2668" y="2079"/>
                    <a:pt x="2686" y="2106"/>
                    <a:pt x="2722" y="2106"/>
                  </a:cubicBezTo>
                  <a:cubicBezTo>
                    <a:pt x="2757" y="2106"/>
                    <a:pt x="2775" y="2088"/>
                    <a:pt x="2775" y="2061"/>
                  </a:cubicBezTo>
                  <a:cubicBezTo>
                    <a:pt x="2775" y="2025"/>
                    <a:pt x="2766" y="2007"/>
                    <a:pt x="2730" y="1999"/>
                  </a:cubicBezTo>
                  <a:close/>
                  <a:moveTo>
                    <a:pt x="4069" y="15978"/>
                  </a:moveTo>
                  <a:cubicBezTo>
                    <a:pt x="4042" y="15978"/>
                    <a:pt x="4015" y="15987"/>
                    <a:pt x="4015" y="16022"/>
                  </a:cubicBezTo>
                  <a:cubicBezTo>
                    <a:pt x="4015" y="16058"/>
                    <a:pt x="4024" y="16076"/>
                    <a:pt x="4069" y="16085"/>
                  </a:cubicBezTo>
                  <a:cubicBezTo>
                    <a:pt x="4095" y="16085"/>
                    <a:pt x="4113" y="16067"/>
                    <a:pt x="4122" y="16031"/>
                  </a:cubicBezTo>
                  <a:cubicBezTo>
                    <a:pt x="4122" y="16004"/>
                    <a:pt x="4104" y="15978"/>
                    <a:pt x="4069" y="15978"/>
                  </a:cubicBezTo>
                  <a:close/>
                  <a:moveTo>
                    <a:pt x="3453" y="1374"/>
                  </a:moveTo>
                  <a:cubicBezTo>
                    <a:pt x="3453" y="1347"/>
                    <a:pt x="3444" y="1329"/>
                    <a:pt x="3417" y="1329"/>
                  </a:cubicBezTo>
                  <a:cubicBezTo>
                    <a:pt x="3391" y="1321"/>
                    <a:pt x="3364" y="1329"/>
                    <a:pt x="3364" y="1365"/>
                  </a:cubicBezTo>
                  <a:cubicBezTo>
                    <a:pt x="3355" y="1392"/>
                    <a:pt x="3373" y="1419"/>
                    <a:pt x="3400" y="1419"/>
                  </a:cubicBezTo>
                  <a:cubicBezTo>
                    <a:pt x="3435" y="1419"/>
                    <a:pt x="3453" y="1410"/>
                    <a:pt x="3453" y="1374"/>
                  </a:cubicBezTo>
                  <a:close/>
                  <a:moveTo>
                    <a:pt x="72" y="6655"/>
                  </a:moveTo>
                  <a:cubicBezTo>
                    <a:pt x="36" y="6646"/>
                    <a:pt x="10" y="6673"/>
                    <a:pt x="10" y="6709"/>
                  </a:cubicBezTo>
                  <a:cubicBezTo>
                    <a:pt x="1" y="6744"/>
                    <a:pt x="27" y="6771"/>
                    <a:pt x="72" y="6771"/>
                  </a:cubicBezTo>
                  <a:cubicBezTo>
                    <a:pt x="99" y="6771"/>
                    <a:pt x="126" y="6744"/>
                    <a:pt x="126" y="6709"/>
                  </a:cubicBezTo>
                  <a:cubicBezTo>
                    <a:pt x="126" y="6682"/>
                    <a:pt x="108" y="6655"/>
                    <a:pt x="72" y="6655"/>
                  </a:cubicBezTo>
                  <a:close/>
                  <a:moveTo>
                    <a:pt x="3391" y="15291"/>
                  </a:moveTo>
                  <a:cubicBezTo>
                    <a:pt x="3355" y="15282"/>
                    <a:pt x="3328" y="15300"/>
                    <a:pt x="3328" y="15335"/>
                  </a:cubicBezTo>
                  <a:cubicBezTo>
                    <a:pt x="3319" y="15380"/>
                    <a:pt x="3346" y="15407"/>
                    <a:pt x="3382" y="15407"/>
                  </a:cubicBezTo>
                  <a:cubicBezTo>
                    <a:pt x="3417" y="15407"/>
                    <a:pt x="3435" y="15389"/>
                    <a:pt x="3444" y="15353"/>
                  </a:cubicBezTo>
                  <a:cubicBezTo>
                    <a:pt x="3444" y="15318"/>
                    <a:pt x="3426" y="15291"/>
                    <a:pt x="3391" y="15291"/>
                  </a:cubicBezTo>
                  <a:close/>
                  <a:moveTo>
                    <a:pt x="126" y="10036"/>
                  </a:moveTo>
                  <a:cubicBezTo>
                    <a:pt x="134" y="10001"/>
                    <a:pt x="108" y="9974"/>
                    <a:pt x="72" y="9974"/>
                  </a:cubicBezTo>
                  <a:cubicBezTo>
                    <a:pt x="36" y="9965"/>
                    <a:pt x="10" y="9992"/>
                    <a:pt x="10" y="10027"/>
                  </a:cubicBezTo>
                  <a:cubicBezTo>
                    <a:pt x="10" y="10063"/>
                    <a:pt x="27" y="10081"/>
                    <a:pt x="72" y="10090"/>
                  </a:cubicBezTo>
                  <a:cubicBezTo>
                    <a:pt x="99" y="10090"/>
                    <a:pt x="126" y="10072"/>
                    <a:pt x="126" y="10036"/>
                  </a:cubicBezTo>
                  <a:close/>
                  <a:moveTo>
                    <a:pt x="661" y="4711"/>
                  </a:moveTo>
                  <a:cubicBezTo>
                    <a:pt x="670" y="4755"/>
                    <a:pt x="696" y="4782"/>
                    <a:pt x="732" y="4773"/>
                  </a:cubicBezTo>
                  <a:cubicBezTo>
                    <a:pt x="768" y="4764"/>
                    <a:pt x="786" y="4746"/>
                    <a:pt x="786" y="4711"/>
                  </a:cubicBezTo>
                  <a:cubicBezTo>
                    <a:pt x="777" y="4675"/>
                    <a:pt x="759" y="4657"/>
                    <a:pt x="723" y="4648"/>
                  </a:cubicBezTo>
                  <a:cubicBezTo>
                    <a:pt x="688" y="4657"/>
                    <a:pt x="661" y="4675"/>
                    <a:pt x="661" y="4711"/>
                  </a:cubicBezTo>
                  <a:close/>
                  <a:moveTo>
                    <a:pt x="1410" y="13284"/>
                  </a:moveTo>
                  <a:cubicBezTo>
                    <a:pt x="1374" y="13284"/>
                    <a:pt x="1357" y="13301"/>
                    <a:pt x="1348" y="13337"/>
                  </a:cubicBezTo>
                  <a:cubicBezTo>
                    <a:pt x="1339" y="13382"/>
                    <a:pt x="1366" y="13408"/>
                    <a:pt x="1410" y="13408"/>
                  </a:cubicBezTo>
                  <a:cubicBezTo>
                    <a:pt x="1446" y="13408"/>
                    <a:pt x="1464" y="13382"/>
                    <a:pt x="1473" y="13346"/>
                  </a:cubicBezTo>
                  <a:cubicBezTo>
                    <a:pt x="1464" y="13319"/>
                    <a:pt x="1446" y="13293"/>
                    <a:pt x="1410" y="13284"/>
                  </a:cubicBezTo>
                  <a:close/>
                  <a:moveTo>
                    <a:pt x="6129" y="16682"/>
                  </a:moveTo>
                  <a:cubicBezTo>
                    <a:pt x="6120" y="16647"/>
                    <a:pt x="6094" y="16620"/>
                    <a:pt x="6058" y="16629"/>
                  </a:cubicBezTo>
                  <a:cubicBezTo>
                    <a:pt x="6022" y="16638"/>
                    <a:pt x="6004" y="16665"/>
                    <a:pt x="6004" y="16700"/>
                  </a:cubicBezTo>
                  <a:cubicBezTo>
                    <a:pt x="6013" y="16727"/>
                    <a:pt x="6031" y="16745"/>
                    <a:pt x="6067" y="16754"/>
                  </a:cubicBezTo>
                  <a:cubicBezTo>
                    <a:pt x="6103" y="16745"/>
                    <a:pt x="6129" y="16718"/>
                    <a:pt x="6129" y="16682"/>
                  </a:cubicBezTo>
                  <a:close/>
                  <a:moveTo>
                    <a:pt x="2722" y="2784"/>
                  </a:moveTo>
                  <a:cubicBezTo>
                    <a:pt x="2766" y="2784"/>
                    <a:pt x="2793" y="2766"/>
                    <a:pt x="2793" y="2721"/>
                  </a:cubicBezTo>
                  <a:cubicBezTo>
                    <a:pt x="2802" y="2677"/>
                    <a:pt x="2784" y="2650"/>
                    <a:pt x="2730" y="2641"/>
                  </a:cubicBezTo>
                  <a:cubicBezTo>
                    <a:pt x="2686" y="2641"/>
                    <a:pt x="2659" y="2659"/>
                    <a:pt x="2650" y="2712"/>
                  </a:cubicBezTo>
                  <a:cubicBezTo>
                    <a:pt x="2659" y="2748"/>
                    <a:pt x="2677" y="2784"/>
                    <a:pt x="2722" y="2784"/>
                  </a:cubicBezTo>
                  <a:close/>
                  <a:moveTo>
                    <a:pt x="1" y="9376"/>
                  </a:moveTo>
                  <a:cubicBezTo>
                    <a:pt x="1" y="9412"/>
                    <a:pt x="27" y="9439"/>
                    <a:pt x="72" y="9439"/>
                  </a:cubicBezTo>
                  <a:cubicBezTo>
                    <a:pt x="108" y="9439"/>
                    <a:pt x="134" y="9412"/>
                    <a:pt x="134" y="9367"/>
                  </a:cubicBezTo>
                  <a:cubicBezTo>
                    <a:pt x="126" y="9332"/>
                    <a:pt x="99" y="9305"/>
                    <a:pt x="63" y="9305"/>
                  </a:cubicBezTo>
                  <a:cubicBezTo>
                    <a:pt x="27" y="9314"/>
                    <a:pt x="1" y="9332"/>
                    <a:pt x="1" y="9376"/>
                  </a:cubicBezTo>
                  <a:close/>
                  <a:moveTo>
                    <a:pt x="2070" y="13962"/>
                  </a:moveTo>
                  <a:cubicBezTo>
                    <a:pt x="2026" y="13962"/>
                    <a:pt x="1999" y="13988"/>
                    <a:pt x="1999" y="14024"/>
                  </a:cubicBezTo>
                  <a:cubicBezTo>
                    <a:pt x="1999" y="14069"/>
                    <a:pt x="2026" y="14095"/>
                    <a:pt x="2061" y="14095"/>
                  </a:cubicBezTo>
                  <a:cubicBezTo>
                    <a:pt x="2106" y="14095"/>
                    <a:pt x="2124" y="14069"/>
                    <a:pt x="2133" y="14033"/>
                  </a:cubicBezTo>
                  <a:cubicBezTo>
                    <a:pt x="2133" y="13997"/>
                    <a:pt x="2106" y="13971"/>
                    <a:pt x="2070" y="13962"/>
                  </a:cubicBezTo>
                  <a:close/>
                  <a:moveTo>
                    <a:pt x="795" y="12026"/>
                  </a:moveTo>
                  <a:cubicBezTo>
                    <a:pt x="786" y="11990"/>
                    <a:pt x="759" y="11963"/>
                    <a:pt x="723" y="11963"/>
                  </a:cubicBezTo>
                  <a:cubicBezTo>
                    <a:pt x="688" y="11963"/>
                    <a:pt x="661" y="11990"/>
                    <a:pt x="661" y="12035"/>
                  </a:cubicBezTo>
                  <a:cubicBezTo>
                    <a:pt x="661" y="12070"/>
                    <a:pt x="688" y="12097"/>
                    <a:pt x="723" y="12097"/>
                  </a:cubicBezTo>
                  <a:cubicBezTo>
                    <a:pt x="768" y="12088"/>
                    <a:pt x="795" y="12070"/>
                    <a:pt x="795" y="12026"/>
                  </a:cubicBezTo>
                  <a:close/>
                  <a:moveTo>
                    <a:pt x="1410" y="11954"/>
                  </a:moveTo>
                  <a:cubicBezTo>
                    <a:pt x="1357" y="11954"/>
                    <a:pt x="1330" y="11981"/>
                    <a:pt x="1330" y="12035"/>
                  </a:cubicBezTo>
                  <a:cubicBezTo>
                    <a:pt x="1330" y="12079"/>
                    <a:pt x="1357" y="12106"/>
                    <a:pt x="1401" y="12106"/>
                  </a:cubicBezTo>
                  <a:cubicBezTo>
                    <a:pt x="1455" y="12106"/>
                    <a:pt x="1482" y="12079"/>
                    <a:pt x="1482" y="12026"/>
                  </a:cubicBezTo>
                  <a:cubicBezTo>
                    <a:pt x="1482" y="11981"/>
                    <a:pt x="1455" y="11954"/>
                    <a:pt x="1410" y="11954"/>
                  </a:cubicBezTo>
                  <a:close/>
                  <a:moveTo>
                    <a:pt x="3310" y="14684"/>
                  </a:moveTo>
                  <a:cubicBezTo>
                    <a:pt x="3310" y="14729"/>
                    <a:pt x="3328" y="14756"/>
                    <a:pt x="3382" y="14764"/>
                  </a:cubicBezTo>
                  <a:cubicBezTo>
                    <a:pt x="3426" y="14764"/>
                    <a:pt x="3462" y="14738"/>
                    <a:pt x="3453" y="14684"/>
                  </a:cubicBezTo>
                  <a:cubicBezTo>
                    <a:pt x="3453" y="14640"/>
                    <a:pt x="3426" y="14613"/>
                    <a:pt x="3382" y="14613"/>
                  </a:cubicBezTo>
                  <a:cubicBezTo>
                    <a:pt x="3337" y="14613"/>
                    <a:pt x="3310" y="14640"/>
                    <a:pt x="3310" y="14684"/>
                  </a:cubicBezTo>
                  <a:close/>
                  <a:moveTo>
                    <a:pt x="2722" y="14622"/>
                  </a:moveTo>
                  <a:cubicBezTo>
                    <a:pt x="2686" y="14622"/>
                    <a:pt x="2659" y="14649"/>
                    <a:pt x="2659" y="14693"/>
                  </a:cubicBezTo>
                  <a:cubicBezTo>
                    <a:pt x="2659" y="14729"/>
                    <a:pt x="2686" y="14756"/>
                    <a:pt x="2730" y="14756"/>
                  </a:cubicBezTo>
                  <a:cubicBezTo>
                    <a:pt x="2766" y="14756"/>
                    <a:pt x="2784" y="14729"/>
                    <a:pt x="2793" y="14684"/>
                  </a:cubicBezTo>
                  <a:cubicBezTo>
                    <a:pt x="2784" y="14649"/>
                    <a:pt x="2766" y="14622"/>
                    <a:pt x="2722" y="14622"/>
                  </a:cubicBezTo>
                  <a:close/>
                  <a:moveTo>
                    <a:pt x="2650" y="14024"/>
                  </a:moveTo>
                  <a:cubicBezTo>
                    <a:pt x="2650" y="14069"/>
                    <a:pt x="2668" y="14095"/>
                    <a:pt x="2713" y="14104"/>
                  </a:cubicBezTo>
                  <a:cubicBezTo>
                    <a:pt x="2766" y="14104"/>
                    <a:pt x="2793" y="14086"/>
                    <a:pt x="2802" y="14033"/>
                  </a:cubicBezTo>
                  <a:cubicBezTo>
                    <a:pt x="2802" y="13988"/>
                    <a:pt x="2775" y="13962"/>
                    <a:pt x="2730" y="13953"/>
                  </a:cubicBezTo>
                  <a:cubicBezTo>
                    <a:pt x="2686" y="13953"/>
                    <a:pt x="2659" y="13979"/>
                    <a:pt x="2650" y="14024"/>
                  </a:cubicBezTo>
                  <a:close/>
                  <a:moveTo>
                    <a:pt x="1401" y="12615"/>
                  </a:moveTo>
                  <a:cubicBezTo>
                    <a:pt x="1357" y="12623"/>
                    <a:pt x="1339" y="12650"/>
                    <a:pt x="1339" y="12686"/>
                  </a:cubicBezTo>
                  <a:cubicBezTo>
                    <a:pt x="1339" y="12730"/>
                    <a:pt x="1366" y="12757"/>
                    <a:pt x="1410" y="12757"/>
                  </a:cubicBezTo>
                  <a:cubicBezTo>
                    <a:pt x="1455" y="12757"/>
                    <a:pt x="1482" y="12730"/>
                    <a:pt x="1482" y="12686"/>
                  </a:cubicBezTo>
                  <a:cubicBezTo>
                    <a:pt x="1473" y="12641"/>
                    <a:pt x="1446" y="12615"/>
                    <a:pt x="1401" y="12615"/>
                  </a:cubicBezTo>
                  <a:close/>
                  <a:moveTo>
                    <a:pt x="4069" y="1981"/>
                  </a:moveTo>
                  <a:cubicBezTo>
                    <a:pt x="4015" y="1972"/>
                    <a:pt x="3988" y="2007"/>
                    <a:pt x="3988" y="2052"/>
                  </a:cubicBezTo>
                  <a:cubicBezTo>
                    <a:pt x="3988" y="2106"/>
                    <a:pt x="4015" y="2132"/>
                    <a:pt x="4060" y="2132"/>
                  </a:cubicBezTo>
                  <a:cubicBezTo>
                    <a:pt x="4113" y="2132"/>
                    <a:pt x="4140" y="2106"/>
                    <a:pt x="4140" y="2052"/>
                  </a:cubicBezTo>
                  <a:cubicBezTo>
                    <a:pt x="4140" y="2007"/>
                    <a:pt x="4113" y="1981"/>
                    <a:pt x="4069" y="1981"/>
                  </a:cubicBezTo>
                  <a:close/>
                  <a:moveTo>
                    <a:pt x="3408" y="1990"/>
                  </a:moveTo>
                  <a:cubicBezTo>
                    <a:pt x="3364" y="1990"/>
                    <a:pt x="3337" y="2016"/>
                    <a:pt x="3337" y="2061"/>
                  </a:cubicBezTo>
                  <a:cubicBezTo>
                    <a:pt x="3346" y="2106"/>
                    <a:pt x="3373" y="2132"/>
                    <a:pt x="3417" y="2123"/>
                  </a:cubicBezTo>
                  <a:cubicBezTo>
                    <a:pt x="3453" y="2115"/>
                    <a:pt x="3480" y="2088"/>
                    <a:pt x="3480" y="2043"/>
                  </a:cubicBezTo>
                  <a:cubicBezTo>
                    <a:pt x="3471" y="2016"/>
                    <a:pt x="3453" y="1981"/>
                    <a:pt x="3408" y="1990"/>
                  </a:cubicBezTo>
                  <a:moveTo>
                    <a:pt x="1990" y="13346"/>
                  </a:moveTo>
                  <a:cubicBezTo>
                    <a:pt x="1990" y="13391"/>
                    <a:pt x="2017" y="13417"/>
                    <a:pt x="2061" y="13417"/>
                  </a:cubicBezTo>
                  <a:cubicBezTo>
                    <a:pt x="2115" y="13426"/>
                    <a:pt x="2142" y="13400"/>
                    <a:pt x="2142" y="13346"/>
                  </a:cubicBezTo>
                  <a:cubicBezTo>
                    <a:pt x="2142" y="13301"/>
                    <a:pt x="2115" y="13275"/>
                    <a:pt x="2070" y="13275"/>
                  </a:cubicBezTo>
                  <a:cubicBezTo>
                    <a:pt x="2026" y="13275"/>
                    <a:pt x="1990" y="13301"/>
                    <a:pt x="1990" y="13346"/>
                  </a:cubicBezTo>
                  <a:close/>
                  <a:moveTo>
                    <a:pt x="5460" y="1383"/>
                  </a:moveTo>
                  <a:cubicBezTo>
                    <a:pt x="5460" y="1329"/>
                    <a:pt x="5434" y="1294"/>
                    <a:pt x="5389" y="1294"/>
                  </a:cubicBezTo>
                  <a:cubicBezTo>
                    <a:pt x="5335" y="1294"/>
                    <a:pt x="5309" y="1321"/>
                    <a:pt x="5309" y="1365"/>
                  </a:cubicBezTo>
                  <a:cubicBezTo>
                    <a:pt x="5300" y="1419"/>
                    <a:pt x="5326" y="1445"/>
                    <a:pt x="5380" y="1445"/>
                  </a:cubicBezTo>
                  <a:cubicBezTo>
                    <a:pt x="5425" y="1445"/>
                    <a:pt x="5460" y="1428"/>
                    <a:pt x="5460" y="1383"/>
                  </a:cubicBezTo>
                  <a:close/>
                  <a:moveTo>
                    <a:pt x="4720" y="1303"/>
                  </a:moveTo>
                  <a:cubicBezTo>
                    <a:pt x="4684" y="1303"/>
                    <a:pt x="4657" y="1321"/>
                    <a:pt x="4657" y="1365"/>
                  </a:cubicBezTo>
                  <a:cubicBezTo>
                    <a:pt x="4648" y="1410"/>
                    <a:pt x="4675" y="1437"/>
                    <a:pt x="4720" y="1445"/>
                  </a:cubicBezTo>
                  <a:cubicBezTo>
                    <a:pt x="4764" y="1445"/>
                    <a:pt x="4791" y="1419"/>
                    <a:pt x="4800" y="1365"/>
                  </a:cubicBezTo>
                  <a:cubicBezTo>
                    <a:pt x="4791" y="1329"/>
                    <a:pt x="4773" y="1303"/>
                    <a:pt x="4720" y="1303"/>
                  </a:cubicBezTo>
                  <a:close/>
                  <a:moveTo>
                    <a:pt x="4069" y="1303"/>
                  </a:moveTo>
                  <a:cubicBezTo>
                    <a:pt x="4033" y="1303"/>
                    <a:pt x="4006" y="1329"/>
                    <a:pt x="3997" y="1365"/>
                  </a:cubicBezTo>
                  <a:cubicBezTo>
                    <a:pt x="3997" y="1410"/>
                    <a:pt x="4024" y="1437"/>
                    <a:pt x="4060" y="1437"/>
                  </a:cubicBezTo>
                  <a:cubicBezTo>
                    <a:pt x="4104" y="1437"/>
                    <a:pt x="4122" y="1410"/>
                    <a:pt x="4131" y="1374"/>
                  </a:cubicBezTo>
                  <a:cubicBezTo>
                    <a:pt x="4131" y="1338"/>
                    <a:pt x="4104" y="1312"/>
                    <a:pt x="4069" y="1303"/>
                  </a:cubicBezTo>
                  <a:close/>
                  <a:moveTo>
                    <a:pt x="723" y="6637"/>
                  </a:moveTo>
                  <a:cubicBezTo>
                    <a:pt x="679" y="6637"/>
                    <a:pt x="652" y="6664"/>
                    <a:pt x="652" y="6709"/>
                  </a:cubicBezTo>
                  <a:cubicBezTo>
                    <a:pt x="652" y="6762"/>
                    <a:pt x="679" y="6789"/>
                    <a:pt x="732" y="6789"/>
                  </a:cubicBezTo>
                  <a:cubicBezTo>
                    <a:pt x="777" y="6780"/>
                    <a:pt x="795" y="6753"/>
                    <a:pt x="804" y="6709"/>
                  </a:cubicBezTo>
                  <a:cubicBezTo>
                    <a:pt x="795" y="6664"/>
                    <a:pt x="777" y="6637"/>
                    <a:pt x="723" y="6637"/>
                  </a:cubicBezTo>
                  <a:close/>
                  <a:moveTo>
                    <a:pt x="63" y="8627"/>
                  </a:moveTo>
                  <a:cubicBezTo>
                    <a:pt x="27" y="8627"/>
                    <a:pt x="1" y="8654"/>
                    <a:pt x="1" y="8689"/>
                  </a:cubicBezTo>
                  <a:cubicBezTo>
                    <a:pt x="1" y="8734"/>
                    <a:pt x="27" y="8761"/>
                    <a:pt x="72" y="8752"/>
                  </a:cubicBezTo>
                  <a:cubicBezTo>
                    <a:pt x="108" y="8752"/>
                    <a:pt x="126" y="8725"/>
                    <a:pt x="134" y="8689"/>
                  </a:cubicBezTo>
                  <a:cubicBezTo>
                    <a:pt x="126" y="8645"/>
                    <a:pt x="108" y="8618"/>
                    <a:pt x="63" y="8627"/>
                  </a:cubicBezTo>
                  <a:close/>
                  <a:moveTo>
                    <a:pt x="795" y="6031"/>
                  </a:moveTo>
                  <a:cubicBezTo>
                    <a:pt x="795" y="5986"/>
                    <a:pt x="768" y="5959"/>
                    <a:pt x="732" y="5959"/>
                  </a:cubicBezTo>
                  <a:cubicBezTo>
                    <a:pt x="688" y="5959"/>
                    <a:pt x="661" y="5977"/>
                    <a:pt x="652" y="6031"/>
                  </a:cubicBezTo>
                  <a:cubicBezTo>
                    <a:pt x="652" y="6075"/>
                    <a:pt x="679" y="6102"/>
                    <a:pt x="723" y="6102"/>
                  </a:cubicBezTo>
                  <a:cubicBezTo>
                    <a:pt x="768" y="6102"/>
                    <a:pt x="795" y="6075"/>
                    <a:pt x="795" y="6031"/>
                  </a:cubicBezTo>
                  <a:close/>
                  <a:moveTo>
                    <a:pt x="72" y="7967"/>
                  </a:moveTo>
                  <a:cubicBezTo>
                    <a:pt x="27" y="7967"/>
                    <a:pt x="1" y="7985"/>
                    <a:pt x="1" y="8029"/>
                  </a:cubicBezTo>
                  <a:cubicBezTo>
                    <a:pt x="1" y="8065"/>
                    <a:pt x="27" y="8092"/>
                    <a:pt x="63" y="8092"/>
                  </a:cubicBezTo>
                  <a:cubicBezTo>
                    <a:pt x="108" y="8100"/>
                    <a:pt x="126" y="8074"/>
                    <a:pt x="134" y="8029"/>
                  </a:cubicBezTo>
                  <a:cubicBezTo>
                    <a:pt x="126" y="7993"/>
                    <a:pt x="108" y="7967"/>
                    <a:pt x="72" y="7967"/>
                  </a:cubicBezTo>
                  <a:close/>
                  <a:moveTo>
                    <a:pt x="6647" y="16022"/>
                  </a:moveTo>
                  <a:cubicBezTo>
                    <a:pt x="6647" y="16076"/>
                    <a:pt x="6674" y="16103"/>
                    <a:pt x="6727" y="16103"/>
                  </a:cubicBezTo>
                  <a:cubicBezTo>
                    <a:pt x="6772" y="16103"/>
                    <a:pt x="6798" y="16076"/>
                    <a:pt x="6798" y="16031"/>
                  </a:cubicBezTo>
                  <a:cubicBezTo>
                    <a:pt x="6798" y="15978"/>
                    <a:pt x="6772" y="15951"/>
                    <a:pt x="6727" y="15951"/>
                  </a:cubicBezTo>
                  <a:cubicBezTo>
                    <a:pt x="6674" y="15960"/>
                    <a:pt x="6647" y="15978"/>
                    <a:pt x="6647" y="16022"/>
                  </a:cubicBezTo>
                  <a:close/>
                  <a:moveTo>
                    <a:pt x="795" y="10688"/>
                  </a:moveTo>
                  <a:cubicBezTo>
                    <a:pt x="795" y="10643"/>
                    <a:pt x="777" y="10616"/>
                    <a:pt x="732" y="10616"/>
                  </a:cubicBezTo>
                  <a:cubicBezTo>
                    <a:pt x="679" y="10616"/>
                    <a:pt x="652" y="10643"/>
                    <a:pt x="652" y="10696"/>
                  </a:cubicBezTo>
                  <a:cubicBezTo>
                    <a:pt x="652" y="10741"/>
                    <a:pt x="688" y="10759"/>
                    <a:pt x="732" y="10759"/>
                  </a:cubicBezTo>
                  <a:cubicBezTo>
                    <a:pt x="777" y="10759"/>
                    <a:pt x="795" y="10732"/>
                    <a:pt x="795" y="10688"/>
                  </a:cubicBezTo>
                  <a:close/>
                  <a:moveTo>
                    <a:pt x="6138" y="16031"/>
                  </a:moveTo>
                  <a:cubicBezTo>
                    <a:pt x="6138" y="15987"/>
                    <a:pt x="6120" y="15960"/>
                    <a:pt x="6076" y="15960"/>
                  </a:cubicBezTo>
                  <a:cubicBezTo>
                    <a:pt x="6022" y="15951"/>
                    <a:pt x="5996" y="15978"/>
                    <a:pt x="5996" y="16031"/>
                  </a:cubicBezTo>
                  <a:cubicBezTo>
                    <a:pt x="5996" y="16076"/>
                    <a:pt x="6022" y="16103"/>
                    <a:pt x="6067" y="16103"/>
                  </a:cubicBezTo>
                  <a:cubicBezTo>
                    <a:pt x="6112" y="16103"/>
                    <a:pt x="6138" y="16076"/>
                    <a:pt x="6138" y="16031"/>
                  </a:cubicBezTo>
                  <a:close/>
                  <a:moveTo>
                    <a:pt x="1990" y="4024"/>
                  </a:moveTo>
                  <a:cubicBezTo>
                    <a:pt x="1981" y="4068"/>
                    <a:pt x="2008" y="4104"/>
                    <a:pt x="2061" y="4104"/>
                  </a:cubicBezTo>
                  <a:cubicBezTo>
                    <a:pt x="2115" y="4113"/>
                    <a:pt x="2142" y="4077"/>
                    <a:pt x="2142" y="4033"/>
                  </a:cubicBezTo>
                  <a:cubicBezTo>
                    <a:pt x="2142" y="3979"/>
                    <a:pt x="2115" y="3961"/>
                    <a:pt x="2061" y="3952"/>
                  </a:cubicBezTo>
                  <a:cubicBezTo>
                    <a:pt x="2026" y="3952"/>
                    <a:pt x="1990" y="3970"/>
                    <a:pt x="1990" y="4024"/>
                  </a:cubicBezTo>
                  <a:moveTo>
                    <a:pt x="5318" y="16022"/>
                  </a:moveTo>
                  <a:cubicBezTo>
                    <a:pt x="5309" y="16067"/>
                    <a:pt x="5335" y="16094"/>
                    <a:pt x="5380" y="16094"/>
                  </a:cubicBezTo>
                  <a:cubicBezTo>
                    <a:pt x="5425" y="16103"/>
                    <a:pt x="5451" y="16076"/>
                    <a:pt x="5451" y="16040"/>
                  </a:cubicBezTo>
                  <a:cubicBezTo>
                    <a:pt x="5460" y="15996"/>
                    <a:pt x="5434" y="15969"/>
                    <a:pt x="5389" y="15960"/>
                  </a:cubicBezTo>
                  <a:cubicBezTo>
                    <a:pt x="5344" y="15960"/>
                    <a:pt x="5318" y="15987"/>
                    <a:pt x="5318" y="16022"/>
                  </a:cubicBezTo>
                  <a:close/>
                  <a:moveTo>
                    <a:pt x="1473" y="4033"/>
                  </a:moveTo>
                  <a:cubicBezTo>
                    <a:pt x="1473" y="3997"/>
                    <a:pt x="1446" y="3970"/>
                    <a:pt x="1410" y="3961"/>
                  </a:cubicBezTo>
                  <a:cubicBezTo>
                    <a:pt x="1374" y="3961"/>
                    <a:pt x="1348" y="3988"/>
                    <a:pt x="1339" y="4024"/>
                  </a:cubicBezTo>
                  <a:cubicBezTo>
                    <a:pt x="1339" y="4068"/>
                    <a:pt x="1366" y="4086"/>
                    <a:pt x="1410" y="4095"/>
                  </a:cubicBezTo>
                  <a:cubicBezTo>
                    <a:pt x="1446" y="4095"/>
                    <a:pt x="1473" y="4077"/>
                    <a:pt x="1473" y="4033"/>
                  </a:cubicBezTo>
                  <a:close/>
                  <a:moveTo>
                    <a:pt x="6790" y="16682"/>
                  </a:moveTo>
                  <a:cubicBezTo>
                    <a:pt x="6790" y="16647"/>
                    <a:pt x="6763" y="16620"/>
                    <a:pt x="6718" y="16620"/>
                  </a:cubicBezTo>
                  <a:cubicBezTo>
                    <a:pt x="6682" y="16629"/>
                    <a:pt x="6656" y="16656"/>
                    <a:pt x="6656" y="16691"/>
                  </a:cubicBezTo>
                  <a:cubicBezTo>
                    <a:pt x="6665" y="16727"/>
                    <a:pt x="6691" y="16754"/>
                    <a:pt x="6736" y="16754"/>
                  </a:cubicBezTo>
                  <a:cubicBezTo>
                    <a:pt x="6763" y="16745"/>
                    <a:pt x="6790" y="16727"/>
                    <a:pt x="6790" y="16682"/>
                  </a:cubicBezTo>
                  <a:close/>
                  <a:moveTo>
                    <a:pt x="1330" y="4711"/>
                  </a:moveTo>
                  <a:cubicBezTo>
                    <a:pt x="1330" y="4755"/>
                    <a:pt x="1357" y="4782"/>
                    <a:pt x="1401" y="4782"/>
                  </a:cubicBezTo>
                  <a:cubicBezTo>
                    <a:pt x="1455" y="4791"/>
                    <a:pt x="1482" y="4764"/>
                    <a:pt x="1482" y="4711"/>
                  </a:cubicBezTo>
                  <a:cubicBezTo>
                    <a:pt x="1482" y="4666"/>
                    <a:pt x="1455" y="4639"/>
                    <a:pt x="1410" y="4639"/>
                  </a:cubicBezTo>
                  <a:cubicBezTo>
                    <a:pt x="1366" y="4639"/>
                    <a:pt x="1339" y="4666"/>
                    <a:pt x="1330" y="4711"/>
                  </a:cubicBezTo>
                  <a:close/>
                  <a:moveTo>
                    <a:pt x="804" y="10036"/>
                  </a:moveTo>
                  <a:cubicBezTo>
                    <a:pt x="804" y="9992"/>
                    <a:pt x="786" y="9956"/>
                    <a:pt x="732" y="9956"/>
                  </a:cubicBezTo>
                  <a:cubicBezTo>
                    <a:pt x="679" y="9947"/>
                    <a:pt x="652" y="9983"/>
                    <a:pt x="652" y="10027"/>
                  </a:cubicBezTo>
                  <a:cubicBezTo>
                    <a:pt x="652" y="10081"/>
                    <a:pt x="679" y="10099"/>
                    <a:pt x="723" y="10108"/>
                  </a:cubicBezTo>
                  <a:cubicBezTo>
                    <a:pt x="768" y="10108"/>
                    <a:pt x="795" y="10090"/>
                    <a:pt x="804" y="10036"/>
                  </a:cubicBezTo>
                  <a:close/>
                  <a:moveTo>
                    <a:pt x="6727" y="643"/>
                  </a:moveTo>
                  <a:cubicBezTo>
                    <a:pt x="6682" y="643"/>
                    <a:pt x="6656" y="660"/>
                    <a:pt x="6656" y="705"/>
                  </a:cubicBezTo>
                  <a:cubicBezTo>
                    <a:pt x="6647" y="750"/>
                    <a:pt x="6674" y="776"/>
                    <a:pt x="6718" y="785"/>
                  </a:cubicBezTo>
                  <a:cubicBezTo>
                    <a:pt x="6763" y="785"/>
                    <a:pt x="6790" y="759"/>
                    <a:pt x="6798" y="714"/>
                  </a:cubicBezTo>
                  <a:cubicBezTo>
                    <a:pt x="6790" y="669"/>
                    <a:pt x="6772" y="643"/>
                    <a:pt x="6727" y="643"/>
                  </a:cubicBezTo>
                  <a:close/>
                  <a:moveTo>
                    <a:pt x="2070" y="3301"/>
                  </a:moveTo>
                  <a:cubicBezTo>
                    <a:pt x="2026" y="3301"/>
                    <a:pt x="1999" y="3328"/>
                    <a:pt x="1999" y="3372"/>
                  </a:cubicBezTo>
                  <a:cubicBezTo>
                    <a:pt x="1999" y="3408"/>
                    <a:pt x="2017" y="3435"/>
                    <a:pt x="2061" y="3444"/>
                  </a:cubicBezTo>
                  <a:cubicBezTo>
                    <a:pt x="2106" y="3444"/>
                    <a:pt x="2133" y="3417"/>
                    <a:pt x="2133" y="3363"/>
                  </a:cubicBezTo>
                  <a:cubicBezTo>
                    <a:pt x="2133" y="3337"/>
                    <a:pt x="2115" y="3310"/>
                    <a:pt x="2070" y="3301"/>
                  </a:cubicBezTo>
                  <a:close/>
                  <a:moveTo>
                    <a:pt x="723" y="11303"/>
                  </a:moveTo>
                  <a:cubicBezTo>
                    <a:pt x="679" y="11303"/>
                    <a:pt x="652" y="11330"/>
                    <a:pt x="661" y="11374"/>
                  </a:cubicBezTo>
                  <a:cubicBezTo>
                    <a:pt x="661" y="11419"/>
                    <a:pt x="688" y="11446"/>
                    <a:pt x="732" y="11437"/>
                  </a:cubicBezTo>
                  <a:cubicBezTo>
                    <a:pt x="777" y="11437"/>
                    <a:pt x="795" y="11410"/>
                    <a:pt x="795" y="11366"/>
                  </a:cubicBezTo>
                  <a:cubicBezTo>
                    <a:pt x="786" y="11330"/>
                    <a:pt x="768" y="11303"/>
                    <a:pt x="723" y="11303"/>
                  </a:cubicBezTo>
                  <a:close/>
                  <a:moveTo>
                    <a:pt x="6076" y="643"/>
                  </a:moveTo>
                  <a:cubicBezTo>
                    <a:pt x="6031" y="643"/>
                    <a:pt x="5996" y="669"/>
                    <a:pt x="5996" y="714"/>
                  </a:cubicBezTo>
                  <a:cubicBezTo>
                    <a:pt x="5996" y="750"/>
                    <a:pt x="6022" y="776"/>
                    <a:pt x="6058" y="785"/>
                  </a:cubicBezTo>
                  <a:cubicBezTo>
                    <a:pt x="6103" y="785"/>
                    <a:pt x="6129" y="759"/>
                    <a:pt x="6138" y="714"/>
                  </a:cubicBezTo>
                  <a:cubicBezTo>
                    <a:pt x="6129" y="678"/>
                    <a:pt x="6112" y="651"/>
                    <a:pt x="6076" y="643"/>
                  </a:cubicBezTo>
                  <a:close/>
                  <a:moveTo>
                    <a:pt x="5389" y="651"/>
                  </a:moveTo>
                  <a:cubicBezTo>
                    <a:pt x="5344" y="643"/>
                    <a:pt x="5318" y="669"/>
                    <a:pt x="5318" y="714"/>
                  </a:cubicBezTo>
                  <a:cubicBezTo>
                    <a:pt x="5318" y="750"/>
                    <a:pt x="5344" y="776"/>
                    <a:pt x="5380" y="776"/>
                  </a:cubicBezTo>
                  <a:cubicBezTo>
                    <a:pt x="5425" y="785"/>
                    <a:pt x="5442" y="759"/>
                    <a:pt x="5451" y="714"/>
                  </a:cubicBezTo>
                  <a:cubicBezTo>
                    <a:pt x="5442" y="678"/>
                    <a:pt x="5425" y="651"/>
                    <a:pt x="5389" y="651"/>
                  </a:cubicBezTo>
                  <a:close/>
                  <a:moveTo>
                    <a:pt x="4140" y="15344"/>
                  </a:moveTo>
                  <a:cubicBezTo>
                    <a:pt x="4140" y="15300"/>
                    <a:pt x="4113" y="15282"/>
                    <a:pt x="4069" y="15273"/>
                  </a:cubicBezTo>
                  <a:cubicBezTo>
                    <a:pt x="4024" y="15273"/>
                    <a:pt x="3997" y="15300"/>
                    <a:pt x="3997" y="15344"/>
                  </a:cubicBezTo>
                  <a:cubicBezTo>
                    <a:pt x="3997" y="15389"/>
                    <a:pt x="4024" y="15416"/>
                    <a:pt x="4069" y="15416"/>
                  </a:cubicBezTo>
                  <a:cubicBezTo>
                    <a:pt x="4113" y="15416"/>
                    <a:pt x="4140" y="15389"/>
                    <a:pt x="4140" y="15344"/>
                  </a:cubicBezTo>
                  <a:close/>
                  <a:moveTo>
                    <a:pt x="4729" y="15273"/>
                  </a:moveTo>
                  <a:cubicBezTo>
                    <a:pt x="4675" y="15273"/>
                    <a:pt x="4648" y="15300"/>
                    <a:pt x="4648" y="15353"/>
                  </a:cubicBezTo>
                  <a:cubicBezTo>
                    <a:pt x="4648" y="15398"/>
                    <a:pt x="4675" y="15425"/>
                    <a:pt x="4720" y="15425"/>
                  </a:cubicBezTo>
                  <a:cubicBezTo>
                    <a:pt x="4773" y="15425"/>
                    <a:pt x="4800" y="15398"/>
                    <a:pt x="4800" y="15344"/>
                  </a:cubicBezTo>
                  <a:cubicBezTo>
                    <a:pt x="4800" y="15300"/>
                    <a:pt x="4773" y="15273"/>
                    <a:pt x="4729" y="15273"/>
                  </a:cubicBezTo>
                  <a:close/>
                  <a:moveTo>
                    <a:pt x="732" y="5299"/>
                  </a:moveTo>
                  <a:cubicBezTo>
                    <a:pt x="688" y="5299"/>
                    <a:pt x="661" y="5326"/>
                    <a:pt x="661" y="5371"/>
                  </a:cubicBezTo>
                  <a:cubicBezTo>
                    <a:pt x="652" y="5406"/>
                    <a:pt x="679" y="5433"/>
                    <a:pt x="714" y="5442"/>
                  </a:cubicBezTo>
                  <a:cubicBezTo>
                    <a:pt x="759" y="5442"/>
                    <a:pt x="786" y="5415"/>
                    <a:pt x="795" y="5371"/>
                  </a:cubicBezTo>
                  <a:cubicBezTo>
                    <a:pt x="795" y="5335"/>
                    <a:pt x="768" y="5308"/>
                    <a:pt x="732" y="5299"/>
                  </a:cubicBezTo>
                  <a:close/>
                  <a:moveTo>
                    <a:pt x="63" y="7440"/>
                  </a:moveTo>
                  <a:cubicBezTo>
                    <a:pt x="108" y="7440"/>
                    <a:pt x="126" y="7414"/>
                    <a:pt x="134" y="7378"/>
                  </a:cubicBezTo>
                  <a:cubicBezTo>
                    <a:pt x="134" y="7333"/>
                    <a:pt x="108" y="7307"/>
                    <a:pt x="72" y="7307"/>
                  </a:cubicBezTo>
                  <a:cubicBezTo>
                    <a:pt x="27" y="7307"/>
                    <a:pt x="10" y="7333"/>
                    <a:pt x="1" y="7378"/>
                  </a:cubicBezTo>
                  <a:cubicBezTo>
                    <a:pt x="10" y="7405"/>
                    <a:pt x="27" y="7431"/>
                    <a:pt x="63" y="7440"/>
                  </a:cubicBezTo>
                  <a:close/>
                  <a:moveTo>
                    <a:pt x="4657" y="16022"/>
                  </a:moveTo>
                  <a:cubicBezTo>
                    <a:pt x="4657" y="16067"/>
                    <a:pt x="4684" y="16094"/>
                    <a:pt x="4720" y="16094"/>
                  </a:cubicBezTo>
                  <a:cubicBezTo>
                    <a:pt x="4764" y="16094"/>
                    <a:pt x="4791" y="16067"/>
                    <a:pt x="4791" y="16031"/>
                  </a:cubicBezTo>
                  <a:cubicBezTo>
                    <a:pt x="4791" y="15996"/>
                    <a:pt x="4764" y="15969"/>
                    <a:pt x="4729" y="15960"/>
                  </a:cubicBezTo>
                  <a:cubicBezTo>
                    <a:pt x="4684" y="15969"/>
                    <a:pt x="4657" y="15987"/>
                    <a:pt x="4657" y="16022"/>
                  </a:cubicBezTo>
                  <a:close/>
                  <a:moveTo>
                    <a:pt x="804" y="7378"/>
                  </a:moveTo>
                  <a:cubicBezTo>
                    <a:pt x="804" y="7324"/>
                    <a:pt x="777" y="7298"/>
                    <a:pt x="723" y="7298"/>
                  </a:cubicBezTo>
                  <a:cubicBezTo>
                    <a:pt x="679" y="7298"/>
                    <a:pt x="652" y="7315"/>
                    <a:pt x="652" y="7360"/>
                  </a:cubicBezTo>
                  <a:cubicBezTo>
                    <a:pt x="643" y="7414"/>
                    <a:pt x="670" y="7440"/>
                    <a:pt x="723" y="7449"/>
                  </a:cubicBezTo>
                  <a:cubicBezTo>
                    <a:pt x="768" y="7449"/>
                    <a:pt x="795" y="7422"/>
                    <a:pt x="804" y="7378"/>
                  </a:cubicBezTo>
                  <a:close/>
                  <a:moveTo>
                    <a:pt x="1410" y="5942"/>
                  </a:moveTo>
                  <a:cubicBezTo>
                    <a:pt x="1357" y="5933"/>
                    <a:pt x="1321" y="5968"/>
                    <a:pt x="1321" y="6022"/>
                  </a:cubicBezTo>
                  <a:cubicBezTo>
                    <a:pt x="1312" y="6084"/>
                    <a:pt x="1348" y="6120"/>
                    <a:pt x="1410" y="6120"/>
                  </a:cubicBezTo>
                  <a:cubicBezTo>
                    <a:pt x="1464" y="6120"/>
                    <a:pt x="1490" y="6084"/>
                    <a:pt x="1499" y="6031"/>
                  </a:cubicBezTo>
                  <a:cubicBezTo>
                    <a:pt x="1490" y="5986"/>
                    <a:pt x="1464" y="5942"/>
                    <a:pt x="1410" y="5942"/>
                  </a:cubicBezTo>
                  <a:close/>
                  <a:moveTo>
                    <a:pt x="6058" y="1285"/>
                  </a:moveTo>
                  <a:cubicBezTo>
                    <a:pt x="6013" y="1294"/>
                    <a:pt x="5978" y="1329"/>
                    <a:pt x="5978" y="1374"/>
                  </a:cubicBezTo>
                  <a:cubicBezTo>
                    <a:pt x="5987" y="1428"/>
                    <a:pt x="6022" y="1463"/>
                    <a:pt x="6076" y="1454"/>
                  </a:cubicBezTo>
                  <a:cubicBezTo>
                    <a:pt x="6120" y="1454"/>
                    <a:pt x="6147" y="1419"/>
                    <a:pt x="6156" y="1365"/>
                  </a:cubicBezTo>
                  <a:cubicBezTo>
                    <a:pt x="6138" y="1321"/>
                    <a:pt x="6112" y="1285"/>
                    <a:pt x="6058" y="1285"/>
                  </a:cubicBezTo>
                  <a:close/>
                  <a:moveTo>
                    <a:pt x="6816" y="1365"/>
                  </a:moveTo>
                  <a:cubicBezTo>
                    <a:pt x="6807" y="1321"/>
                    <a:pt x="6781" y="1285"/>
                    <a:pt x="6727" y="1285"/>
                  </a:cubicBezTo>
                  <a:cubicBezTo>
                    <a:pt x="6674" y="1285"/>
                    <a:pt x="6638" y="1312"/>
                    <a:pt x="6638" y="1365"/>
                  </a:cubicBezTo>
                  <a:cubicBezTo>
                    <a:pt x="6638" y="1428"/>
                    <a:pt x="6674" y="1454"/>
                    <a:pt x="6727" y="1463"/>
                  </a:cubicBezTo>
                  <a:cubicBezTo>
                    <a:pt x="6781" y="1454"/>
                    <a:pt x="6816" y="1428"/>
                    <a:pt x="6816" y="1365"/>
                  </a:cubicBezTo>
                  <a:close/>
                  <a:moveTo>
                    <a:pt x="2632" y="4024"/>
                  </a:moveTo>
                  <a:cubicBezTo>
                    <a:pt x="2632" y="4086"/>
                    <a:pt x="2668" y="4122"/>
                    <a:pt x="2730" y="4122"/>
                  </a:cubicBezTo>
                  <a:cubicBezTo>
                    <a:pt x="2784" y="4122"/>
                    <a:pt x="2820" y="4086"/>
                    <a:pt x="2820" y="4033"/>
                  </a:cubicBezTo>
                  <a:cubicBezTo>
                    <a:pt x="2820" y="3970"/>
                    <a:pt x="2784" y="3943"/>
                    <a:pt x="2713" y="3934"/>
                  </a:cubicBezTo>
                  <a:cubicBezTo>
                    <a:pt x="2668" y="3943"/>
                    <a:pt x="2632" y="3970"/>
                    <a:pt x="2632" y="4024"/>
                  </a:cubicBezTo>
                  <a:close/>
                  <a:moveTo>
                    <a:pt x="2070" y="11276"/>
                  </a:moveTo>
                  <a:cubicBezTo>
                    <a:pt x="2008" y="11276"/>
                    <a:pt x="1972" y="11303"/>
                    <a:pt x="1972" y="11366"/>
                  </a:cubicBezTo>
                  <a:cubicBezTo>
                    <a:pt x="1963" y="11428"/>
                    <a:pt x="1999" y="11464"/>
                    <a:pt x="2070" y="11464"/>
                  </a:cubicBezTo>
                  <a:cubicBezTo>
                    <a:pt x="2124" y="11464"/>
                    <a:pt x="2160" y="11428"/>
                    <a:pt x="2160" y="11374"/>
                  </a:cubicBezTo>
                  <a:cubicBezTo>
                    <a:pt x="2160" y="11312"/>
                    <a:pt x="2133" y="11276"/>
                    <a:pt x="2070" y="11276"/>
                  </a:cubicBezTo>
                  <a:close/>
                  <a:moveTo>
                    <a:pt x="2811" y="3381"/>
                  </a:moveTo>
                  <a:cubicBezTo>
                    <a:pt x="2811" y="3328"/>
                    <a:pt x="2784" y="3292"/>
                    <a:pt x="2730" y="3283"/>
                  </a:cubicBezTo>
                  <a:cubicBezTo>
                    <a:pt x="2677" y="3283"/>
                    <a:pt x="2641" y="3319"/>
                    <a:pt x="2641" y="3363"/>
                  </a:cubicBezTo>
                  <a:cubicBezTo>
                    <a:pt x="2632" y="3417"/>
                    <a:pt x="2668" y="3444"/>
                    <a:pt x="2722" y="3462"/>
                  </a:cubicBezTo>
                  <a:cubicBezTo>
                    <a:pt x="2775" y="3453"/>
                    <a:pt x="2802" y="3426"/>
                    <a:pt x="2811" y="3381"/>
                  </a:cubicBezTo>
                  <a:close/>
                  <a:moveTo>
                    <a:pt x="1499" y="11366"/>
                  </a:moveTo>
                  <a:cubicBezTo>
                    <a:pt x="1490" y="11321"/>
                    <a:pt x="1464" y="11285"/>
                    <a:pt x="1410" y="11285"/>
                  </a:cubicBezTo>
                  <a:cubicBezTo>
                    <a:pt x="1357" y="11276"/>
                    <a:pt x="1321" y="11312"/>
                    <a:pt x="1321" y="11366"/>
                  </a:cubicBezTo>
                  <a:cubicBezTo>
                    <a:pt x="1321" y="11419"/>
                    <a:pt x="1357" y="11455"/>
                    <a:pt x="1410" y="11464"/>
                  </a:cubicBezTo>
                  <a:cubicBezTo>
                    <a:pt x="1464" y="11455"/>
                    <a:pt x="1499" y="11419"/>
                    <a:pt x="1499" y="11366"/>
                  </a:cubicBezTo>
                  <a:close/>
                  <a:moveTo>
                    <a:pt x="3319" y="3363"/>
                  </a:moveTo>
                  <a:cubicBezTo>
                    <a:pt x="3310" y="3426"/>
                    <a:pt x="3346" y="3462"/>
                    <a:pt x="3408" y="3462"/>
                  </a:cubicBezTo>
                  <a:cubicBezTo>
                    <a:pt x="3462" y="3462"/>
                    <a:pt x="3498" y="3426"/>
                    <a:pt x="3498" y="3372"/>
                  </a:cubicBezTo>
                  <a:cubicBezTo>
                    <a:pt x="3498" y="3319"/>
                    <a:pt x="3462" y="3283"/>
                    <a:pt x="3400" y="3274"/>
                  </a:cubicBezTo>
                  <a:cubicBezTo>
                    <a:pt x="3355" y="3283"/>
                    <a:pt x="3319" y="3310"/>
                    <a:pt x="3319" y="3363"/>
                  </a:cubicBezTo>
                  <a:close/>
                  <a:moveTo>
                    <a:pt x="3382" y="13944"/>
                  </a:moveTo>
                  <a:cubicBezTo>
                    <a:pt x="3328" y="13944"/>
                    <a:pt x="3301" y="13979"/>
                    <a:pt x="3292" y="14024"/>
                  </a:cubicBezTo>
                  <a:cubicBezTo>
                    <a:pt x="3292" y="14078"/>
                    <a:pt x="3328" y="14113"/>
                    <a:pt x="3382" y="14113"/>
                  </a:cubicBezTo>
                  <a:cubicBezTo>
                    <a:pt x="3435" y="14122"/>
                    <a:pt x="3462" y="14078"/>
                    <a:pt x="3471" y="14024"/>
                  </a:cubicBezTo>
                  <a:cubicBezTo>
                    <a:pt x="3462" y="13979"/>
                    <a:pt x="3435" y="13935"/>
                    <a:pt x="3382" y="13944"/>
                  </a:cubicBezTo>
                  <a:moveTo>
                    <a:pt x="4060" y="13935"/>
                  </a:moveTo>
                  <a:cubicBezTo>
                    <a:pt x="4006" y="13935"/>
                    <a:pt x="3970" y="13979"/>
                    <a:pt x="3970" y="14033"/>
                  </a:cubicBezTo>
                  <a:cubicBezTo>
                    <a:pt x="3979" y="14095"/>
                    <a:pt x="4015" y="14122"/>
                    <a:pt x="4069" y="14122"/>
                  </a:cubicBezTo>
                  <a:cubicBezTo>
                    <a:pt x="4131" y="14122"/>
                    <a:pt x="4158" y="14086"/>
                    <a:pt x="4158" y="14024"/>
                  </a:cubicBezTo>
                  <a:cubicBezTo>
                    <a:pt x="4149" y="13971"/>
                    <a:pt x="4122" y="13935"/>
                    <a:pt x="4060" y="13935"/>
                  </a:cubicBezTo>
                  <a:close/>
                  <a:moveTo>
                    <a:pt x="3489" y="2712"/>
                  </a:moveTo>
                  <a:cubicBezTo>
                    <a:pt x="3489" y="2659"/>
                    <a:pt x="3453" y="2623"/>
                    <a:pt x="3400" y="2632"/>
                  </a:cubicBezTo>
                  <a:cubicBezTo>
                    <a:pt x="3346" y="2632"/>
                    <a:pt x="3319" y="2668"/>
                    <a:pt x="3328" y="2721"/>
                  </a:cubicBezTo>
                  <a:cubicBezTo>
                    <a:pt x="3328" y="2775"/>
                    <a:pt x="3364" y="2792"/>
                    <a:pt x="3408" y="2801"/>
                  </a:cubicBezTo>
                  <a:cubicBezTo>
                    <a:pt x="3462" y="2792"/>
                    <a:pt x="3489" y="2766"/>
                    <a:pt x="3489" y="2712"/>
                  </a:cubicBezTo>
                  <a:close/>
                  <a:moveTo>
                    <a:pt x="2160" y="12026"/>
                  </a:moveTo>
                  <a:cubicBezTo>
                    <a:pt x="2160" y="11972"/>
                    <a:pt x="2124" y="11937"/>
                    <a:pt x="2061" y="11937"/>
                  </a:cubicBezTo>
                  <a:cubicBezTo>
                    <a:pt x="2008" y="11937"/>
                    <a:pt x="1972" y="11972"/>
                    <a:pt x="1972" y="12026"/>
                  </a:cubicBezTo>
                  <a:cubicBezTo>
                    <a:pt x="1972" y="12088"/>
                    <a:pt x="2017" y="12124"/>
                    <a:pt x="2070" y="12124"/>
                  </a:cubicBezTo>
                  <a:cubicBezTo>
                    <a:pt x="2124" y="12115"/>
                    <a:pt x="2160" y="12088"/>
                    <a:pt x="2160" y="12026"/>
                  </a:cubicBezTo>
                  <a:close/>
                  <a:moveTo>
                    <a:pt x="2722" y="13257"/>
                  </a:moveTo>
                  <a:cubicBezTo>
                    <a:pt x="2677" y="13257"/>
                    <a:pt x="2641" y="13293"/>
                    <a:pt x="2641" y="13337"/>
                  </a:cubicBezTo>
                  <a:cubicBezTo>
                    <a:pt x="2632" y="13391"/>
                    <a:pt x="2668" y="13426"/>
                    <a:pt x="2722" y="13435"/>
                  </a:cubicBezTo>
                  <a:cubicBezTo>
                    <a:pt x="2775" y="13435"/>
                    <a:pt x="2802" y="13400"/>
                    <a:pt x="2820" y="13346"/>
                  </a:cubicBezTo>
                  <a:cubicBezTo>
                    <a:pt x="2802" y="13301"/>
                    <a:pt x="2784" y="13257"/>
                    <a:pt x="2722" y="13257"/>
                  </a:cubicBezTo>
                  <a:moveTo>
                    <a:pt x="1972" y="5371"/>
                  </a:moveTo>
                  <a:cubicBezTo>
                    <a:pt x="1972" y="5424"/>
                    <a:pt x="1999" y="5460"/>
                    <a:pt x="2061" y="5469"/>
                  </a:cubicBezTo>
                  <a:cubicBezTo>
                    <a:pt x="2124" y="5469"/>
                    <a:pt x="2160" y="5433"/>
                    <a:pt x="2160" y="5380"/>
                  </a:cubicBezTo>
                  <a:cubicBezTo>
                    <a:pt x="2160" y="5317"/>
                    <a:pt x="2133" y="5281"/>
                    <a:pt x="2070" y="5273"/>
                  </a:cubicBezTo>
                  <a:cubicBezTo>
                    <a:pt x="2017" y="5281"/>
                    <a:pt x="1972" y="5308"/>
                    <a:pt x="1972" y="5371"/>
                  </a:cubicBezTo>
                  <a:close/>
                  <a:moveTo>
                    <a:pt x="1401" y="5290"/>
                  </a:moveTo>
                  <a:cubicBezTo>
                    <a:pt x="1348" y="5290"/>
                    <a:pt x="1321" y="5326"/>
                    <a:pt x="1321" y="5380"/>
                  </a:cubicBezTo>
                  <a:cubicBezTo>
                    <a:pt x="1330" y="5424"/>
                    <a:pt x="1366" y="5460"/>
                    <a:pt x="1419" y="5451"/>
                  </a:cubicBezTo>
                  <a:cubicBezTo>
                    <a:pt x="1464" y="5451"/>
                    <a:pt x="1490" y="5415"/>
                    <a:pt x="1490" y="5371"/>
                  </a:cubicBezTo>
                  <a:cubicBezTo>
                    <a:pt x="1482" y="5317"/>
                    <a:pt x="1455" y="5281"/>
                    <a:pt x="1401" y="5290"/>
                  </a:cubicBezTo>
                  <a:close/>
                  <a:moveTo>
                    <a:pt x="2070" y="4621"/>
                  </a:moveTo>
                  <a:cubicBezTo>
                    <a:pt x="2017" y="4621"/>
                    <a:pt x="1981" y="4657"/>
                    <a:pt x="1972" y="4711"/>
                  </a:cubicBezTo>
                  <a:cubicBezTo>
                    <a:pt x="1972" y="4764"/>
                    <a:pt x="2008" y="4800"/>
                    <a:pt x="2070" y="4800"/>
                  </a:cubicBezTo>
                  <a:cubicBezTo>
                    <a:pt x="2124" y="4800"/>
                    <a:pt x="2151" y="4764"/>
                    <a:pt x="2160" y="4711"/>
                  </a:cubicBezTo>
                  <a:cubicBezTo>
                    <a:pt x="2151" y="4657"/>
                    <a:pt x="2124" y="4621"/>
                    <a:pt x="2070" y="4621"/>
                  </a:cubicBezTo>
                  <a:close/>
                  <a:moveTo>
                    <a:pt x="2632" y="4711"/>
                  </a:moveTo>
                  <a:cubicBezTo>
                    <a:pt x="2632" y="4773"/>
                    <a:pt x="2659" y="4809"/>
                    <a:pt x="2722" y="4809"/>
                  </a:cubicBezTo>
                  <a:cubicBezTo>
                    <a:pt x="2784" y="4809"/>
                    <a:pt x="2820" y="4773"/>
                    <a:pt x="2820" y="4711"/>
                  </a:cubicBezTo>
                  <a:cubicBezTo>
                    <a:pt x="2820" y="4648"/>
                    <a:pt x="2784" y="4621"/>
                    <a:pt x="2722" y="4612"/>
                  </a:cubicBezTo>
                  <a:cubicBezTo>
                    <a:pt x="2668" y="4621"/>
                    <a:pt x="2632" y="4648"/>
                    <a:pt x="2632" y="4711"/>
                  </a:cubicBezTo>
                  <a:close/>
                  <a:moveTo>
                    <a:pt x="4640" y="2052"/>
                  </a:moveTo>
                  <a:cubicBezTo>
                    <a:pt x="4640" y="2106"/>
                    <a:pt x="4666" y="2141"/>
                    <a:pt x="4720" y="2141"/>
                  </a:cubicBezTo>
                  <a:cubicBezTo>
                    <a:pt x="4773" y="2150"/>
                    <a:pt x="4809" y="2115"/>
                    <a:pt x="4809" y="2061"/>
                  </a:cubicBezTo>
                  <a:cubicBezTo>
                    <a:pt x="4818" y="2007"/>
                    <a:pt x="4782" y="1972"/>
                    <a:pt x="4729" y="1963"/>
                  </a:cubicBezTo>
                  <a:cubicBezTo>
                    <a:pt x="4675" y="1972"/>
                    <a:pt x="4640" y="1999"/>
                    <a:pt x="4640" y="2052"/>
                  </a:cubicBezTo>
                  <a:close/>
                  <a:moveTo>
                    <a:pt x="5478" y="2061"/>
                  </a:moveTo>
                  <a:cubicBezTo>
                    <a:pt x="5478" y="1999"/>
                    <a:pt x="5442" y="1963"/>
                    <a:pt x="5380" y="1963"/>
                  </a:cubicBezTo>
                  <a:cubicBezTo>
                    <a:pt x="5326" y="1963"/>
                    <a:pt x="5291" y="1999"/>
                    <a:pt x="5291" y="2052"/>
                  </a:cubicBezTo>
                  <a:cubicBezTo>
                    <a:pt x="5291" y="2115"/>
                    <a:pt x="5326" y="2141"/>
                    <a:pt x="5389" y="2150"/>
                  </a:cubicBezTo>
                  <a:cubicBezTo>
                    <a:pt x="5442" y="2141"/>
                    <a:pt x="5478" y="2115"/>
                    <a:pt x="5478" y="2061"/>
                  </a:cubicBezTo>
                  <a:close/>
                  <a:moveTo>
                    <a:pt x="6067" y="1954"/>
                  </a:moveTo>
                  <a:cubicBezTo>
                    <a:pt x="6013" y="1954"/>
                    <a:pt x="5969" y="1990"/>
                    <a:pt x="5969" y="2052"/>
                  </a:cubicBezTo>
                  <a:cubicBezTo>
                    <a:pt x="5969" y="2115"/>
                    <a:pt x="6004" y="2150"/>
                    <a:pt x="6067" y="2150"/>
                  </a:cubicBezTo>
                  <a:cubicBezTo>
                    <a:pt x="6129" y="2150"/>
                    <a:pt x="6156" y="2115"/>
                    <a:pt x="6165" y="2052"/>
                  </a:cubicBezTo>
                  <a:cubicBezTo>
                    <a:pt x="6156" y="1999"/>
                    <a:pt x="6129" y="1963"/>
                    <a:pt x="6067" y="1954"/>
                  </a:cubicBezTo>
                  <a:close/>
                  <a:moveTo>
                    <a:pt x="714" y="9287"/>
                  </a:moveTo>
                  <a:cubicBezTo>
                    <a:pt x="670" y="9296"/>
                    <a:pt x="634" y="9323"/>
                    <a:pt x="643" y="9376"/>
                  </a:cubicBezTo>
                  <a:cubicBezTo>
                    <a:pt x="643" y="9430"/>
                    <a:pt x="679" y="9456"/>
                    <a:pt x="732" y="9456"/>
                  </a:cubicBezTo>
                  <a:cubicBezTo>
                    <a:pt x="786" y="9448"/>
                    <a:pt x="804" y="9412"/>
                    <a:pt x="812" y="9367"/>
                  </a:cubicBezTo>
                  <a:cubicBezTo>
                    <a:pt x="804" y="9314"/>
                    <a:pt x="768" y="9278"/>
                    <a:pt x="714" y="9287"/>
                  </a:cubicBezTo>
                  <a:close/>
                  <a:moveTo>
                    <a:pt x="1401" y="9278"/>
                  </a:moveTo>
                  <a:cubicBezTo>
                    <a:pt x="1348" y="9278"/>
                    <a:pt x="1312" y="9314"/>
                    <a:pt x="1312" y="9376"/>
                  </a:cubicBezTo>
                  <a:cubicBezTo>
                    <a:pt x="1312" y="9430"/>
                    <a:pt x="1348" y="9465"/>
                    <a:pt x="1410" y="9465"/>
                  </a:cubicBezTo>
                  <a:cubicBezTo>
                    <a:pt x="1473" y="9465"/>
                    <a:pt x="1499" y="9430"/>
                    <a:pt x="1499" y="9367"/>
                  </a:cubicBezTo>
                  <a:cubicBezTo>
                    <a:pt x="1499" y="9314"/>
                    <a:pt x="1464" y="9278"/>
                    <a:pt x="1401" y="9278"/>
                  </a:cubicBezTo>
                  <a:close/>
                  <a:moveTo>
                    <a:pt x="1499" y="10036"/>
                  </a:moveTo>
                  <a:cubicBezTo>
                    <a:pt x="1499" y="9974"/>
                    <a:pt x="1464" y="9938"/>
                    <a:pt x="1410" y="9938"/>
                  </a:cubicBezTo>
                  <a:cubicBezTo>
                    <a:pt x="1357" y="9938"/>
                    <a:pt x="1321" y="9974"/>
                    <a:pt x="1312" y="10027"/>
                  </a:cubicBezTo>
                  <a:cubicBezTo>
                    <a:pt x="1312" y="10081"/>
                    <a:pt x="1348" y="10117"/>
                    <a:pt x="1410" y="10126"/>
                  </a:cubicBezTo>
                  <a:cubicBezTo>
                    <a:pt x="1464" y="10117"/>
                    <a:pt x="1499" y="10090"/>
                    <a:pt x="1499" y="10036"/>
                  </a:cubicBezTo>
                  <a:close/>
                  <a:moveTo>
                    <a:pt x="2052" y="12606"/>
                  </a:moveTo>
                  <a:cubicBezTo>
                    <a:pt x="2008" y="12615"/>
                    <a:pt x="1981" y="12641"/>
                    <a:pt x="1981" y="12695"/>
                  </a:cubicBezTo>
                  <a:cubicBezTo>
                    <a:pt x="1990" y="12748"/>
                    <a:pt x="2026" y="12775"/>
                    <a:pt x="2079" y="12775"/>
                  </a:cubicBezTo>
                  <a:cubicBezTo>
                    <a:pt x="2124" y="12766"/>
                    <a:pt x="2151" y="12730"/>
                    <a:pt x="2151" y="12686"/>
                  </a:cubicBezTo>
                  <a:cubicBezTo>
                    <a:pt x="2142" y="12632"/>
                    <a:pt x="2106" y="12597"/>
                    <a:pt x="2052" y="12606"/>
                  </a:cubicBezTo>
                  <a:close/>
                  <a:moveTo>
                    <a:pt x="3292" y="13346"/>
                  </a:moveTo>
                  <a:cubicBezTo>
                    <a:pt x="3292" y="13408"/>
                    <a:pt x="3328" y="13444"/>
                    <a:pt x="3382" y="13444"/>
                  </a:cubicBezTo>
                  <a:cubicBezTo>
                    <a:pt x="3444" y="13444"/>
                    <a:pt x="3480" y="13408"/>
                    <a:pt x="3480" y="13346"/>
                  </a:cubicBezTo>
                  <a:cubicBezTo>
                    <a:pt x="3480" y="13284"/>
                    <a:pt x="3444" y="13257"/>
                    <a:pt x="3382" y="13248"/>
                  </a:cubicBezTo>
                  <a:cubicBezTo>
                    <a:pt x="3328" y="13257"/>
                    <a:pt x="3292" y="13293"/>
                    <a:pt x="3292" y="13346"/>
                  </a:cubicBezTo>
                  <a:close/>
                  <a:moveTo>
                    <a:pt x="2820" y="12686"/>
                  </a:moveTo>
                  <a:cubicBezTo>
                    <a:pt x="2820" y="12632"/>
                    <a:pt x="2784" y="12597"/>
                    <a:pt x="2722" y="12597"/>
                  </a:cubicBezTo>
                  <a:cubicBezTo>
                    <a:pt x="2668" y="12597"/>
                    <a:pt x="2632" y="12632"/>
                    <a:pt x="2632" y="12686"/>
                  </a:cubicBezTo>
                  <a:cubicBezTo>
                    <a:pt x="2632" y="12748"/>
                    <a:pt x="2668" y="12775"/>
                    <a:pt x="2722" y="12784"/>
                  </a:cubicBezTo>
                  <a:cubicBezTo>
                    <a:pt x="2784" y="12775"/>
                    <a:pt x="2820" y="12748"/>
                    <a:pt x="2820" y="12686"/>
                  </a:cubicBezTo>
                  <a:close/>
                  <a:moveTo>
                    <a:pt x="1321" y="10688"/>
                  </a:moveTo>
                  <a:cubicBezTo>
                    <a:pt x="1321" y="10741"/>
                    <a:pt x="1348" y="10777"/>
                    <a:pt x="1401" y="10777"/>
                  </a:cubicBezTo>
                  <a:cubicBezTo>
                    <a:pt x="1464" y="10777"/>
                    <a:pt x="1499" y="10741"/>
                    <a:pt x="1499" y="10688"/>
                  </a:cubicBezTo>
                  <a:cubicBezTo>
                    <a:pt x="1499" y="10634"/>
                    <a:pt x="1455" y="10598"/>
                    <a:pt x="1401" y="10598"/>
                  </a:cubicBezTo>
                  <a:cubicBezTo>
                    <a:pt x="1357" y="10607"/>
                    <a:pt x="1321" y="10634"/>
                    <a:pt x="1321" y="10688"/>
                  </a:cubicBezTo>
                  <a:close/>
                  <a:moveTo>
                    <a:pt x="4631" y="2703"/>
                  </a:moveTo>
                  <a:cubicBezTo>
                    <a:pt x="4622" y="2766"/>
                    <a:pt x="4657" y="2801"/>
                    <a:pt x="4720" y="2810"/>
                  </a:cubicBezTo>
                  <a:cubicBezTo>
                    <a:pt x="4782" y="2810"/>
                    <a:pt x="4818" y="2784"/>
                    <a:pt x="4818" y="2712"/>
                  </a:cubicBezTo>
                  <a:cubicBezTo>
                    <a:pt x="4818" y="2650"/>
                    <a:pt x="4782" y="2623"/>
                    <a:pt x="4729" y="2614"/>
                  </a:cubicBezTo>
                  <a:cubicBezTo>
                    <a:pt x="4666" y="2614"/>
                    <a:pt x="4631" y="2650"/>
                    <a:pt x="4631" y="2703"/>
                  </a:cubicBezTo>
                  <a:close/>
                  <a:moveTo>
                    <a:pt x="4078" y="2623"/>
                  </a:moveTo>
                  <a:cubicBezTo>
                    <a:pt x="4024" y="2614"/>
                    <a:pt x="3979" y="2650"/>
                    <a:pt x="3979" y="2703"/>
                  </a:cubicBezTo>
                  <a:cubicBezTo>
                    <a:pt x="3970" y="2757"/>
                    <a:pt x="4006" y="2801"/>
                    <a:pt x="4060" y="2801"/>
                  </a:cubicBezTo>
                  <a:cubicBezTo>
                    <a:pt x="4113" y="2810"/>
                    <a:pt x="4149" y="2766"/>
                    <a:pt x="4158" y="2712"/>
                  </a:cubicBezTo>
                  <a:cubicBezTo>
                    <a:pt x="4149" y="2668"/>
                    <a:pt x="4131" y="2632"/>
                    <a:pt x="4078" y="2623"/>
                  </a:cubicBezTo>
                  <a:close/>
                  <a:moveTo>
                    <a:pt x="5478" y="14684"/>
                  </a:moveTo>
                  <a:cubicBezTo>
                    <a:pt x="5478" y="14631"/>
                    <a:pt x="5442" y="14595"/>
                    <a:pt x="5380" y="14595"/>
                  </a:cubicBezTo>
                  <a:cubicBezTo>
                    <a:pt x="5318" y="14595"/>
                    <a:pt x="5282" y="14631"/>
                    <a:pt x="5291" y="14693"/>
                  </a:cubicBezTo>
                  <a:cubicBezTo>
                    <a:pt x="5291" y="14756"/>
                    <a:pt x="5326" y="14782"/>
                    <a:pt x="5389" y="14782"/>
                  </a:cubicBezTo>
                  <a:cubicBezTo>
                    <a:pt x="5451" y="14773"/>
                    <a:pt x="5478" y="14747"/>
                    <a:pt x="5478" y="14684"/>
                  </a:cubicBezTo>
                  <a:close/>
                  <a:moveTo>
                    <a:pt x="732" y="7949"/>
                  </a:moveTo>
                  <a:cubicBezTo>
                    <a:pt x="679" y="7940"/>
                    <a:pt x="643" y="7976"/>
                    <a:pt x="643" y="8029"/>
                  </a:cubicBezTo>
                  <a:cubicBezTo>
                    <a:pt x="643" y="8083"/>
                    <a:pt x="670" y="8109"/>
                    <a:pt x="723" y="8118"/>
                  </a:cubicBezTo>
                  <a:cubicBezTo>
                    <a:pt x="777" y="8118"/>
                    <a:pt x="804" y="8083"/>
                    <a:pt x="812" y="8029"/>
                  </a:cubicBezTo>
                  <a:cubicBezTo>
                    <a:pt x="804" y="7985"/>
                    <a:pt x="777" y="7949"/>
                    <a:pt x="732" y="7949"/>
                  </a:cubicBezTo>
                  <a:close/>
                  <a:moveTo>
                    <a:pt x="1401" y="7940"/>
                  </a:moveTo>
                  <a:cubicBezTo>
                    <a:pt x="1348" y="7940"/>
                    <a:pt x="1312" y="7976"/>
                    <a:pt x="1312" y="8029"/>
                  </a:cubicBezTo>
                  <a:cubicBezTo>
                    <a:pt x="1312" y="8092"/>
                    <a:pt x="1348" y="8127"/>
                    <a:pt x="1410" y="8127"/>
                  </a:cubicBezTo>
                  <a:cubicBezTo>
                    <a:pt x="1473" y="8127"/>
                    <a:pt x="1499" y="8083"/>
                    <a:pt x="1508" y="8020"/>
                  </a:cubicBezTo>
                  <a:cubicBezTo>
                    <a:pt x="1490" y="7976"/>
                    <a:pt x="1464" y="7931"/>
                    <a:pt x="1401" y="7940"/>
                  </a:cubicBezTo>
                  <a:close/>
                  <a:moveTo>
                    <a:pt x="1410" y="6620"/>
                  </a:moveTo>
                  <a:cubicBezTo>
                    <a:pt x="1348" y="6620"/>
                    <a:pt x="1312" y="6655"/>
                    <a:pt x="1312" y="6718"/>
                  </a:cubicBezTo>
                  <a:cubicBezTo>
                    <a:pt x="1312" y="6771"/>
                    <a:pt x="1348" y="6807"/>
                    <a:pt x="1401" y="6807"/>
                  </a:cubicBezTo>
                  <a:cubicBezTo>
                    <a:pt x="1464" y="6807"/>
                    <a:pt x="1499" y="6771"/>
                    <a:pt x="1499" y="6700"/>
                  </a:cubicBezTo>
                  <a:cubicBezTo>
                    <a:pt x="1490" y="6655"/>
                    <a:pt x="1464" y="6620"/>
                    <a:pt x="1410" y="6620"/>
                  </a:cubicBezTo>
                  <a:close/>
                  <a:moveTo>
                    <a:pt x="1499" y="7378"/>
                  </a:moveTo>
                  <a:cubicBezTo>
                    <a:pt x="1499" y="7315"/>
                    <a:pt x="1473" y="7280"/>
                    <a:pt x="1410" y="7280"/>
                  </a:cubicBezTo>
                  <a:cubicBezTo>
                    <a:pt x="1348" y="7271"/>
                    <a:pt x="1312" y="7307"/>
                    <a:pt x="1312" y="7369"/>
                  </a:cubicBezTo>
                  <a:cubicBezTo>
                    <a:pt x="1312" y="7431"/>
                    <a:pt x="1348" y="7458"/>
                    <a:pt x="1401" y="7467"/>
                  </a:cubicBezTo>
                  <a:cubicBezTo>
                    <a:pt x="1464" y="7467"/>
                    <a:pt x="1499" y="7431"/>
                    <a:pt x="1499" y="7378"/>
                  </a:cubicBezTo>
                  <a:close/>
                  <a:moveTo>
                    <a:pt x="1401" y="8591"/>
                  </a:moveTo>
                  <a:cubicBezTo>
                    <a:pt x="1348" y="8600"/>
                    <a:pt x="1312" y="8636"/>
                    <a:pt x="1312" y="8689"/>
                  </a:cubicBezTo>
                  <a:cubicBezTo>
                    <a:pt x="1312" y="8752"/>
                    <a:pt x="1348" y="8787"/>
                    <a:pt x="1410" y="8778"/>
                  </a:cubicBezTo>
                  <a:cubicBezTo>
                    <a:pt x="1473" y="8778"/>
                    <a:pt x="1499" y="8743"/>
                    <a:pt x="1508" y="8680"/>
                  </a:cubicBezTo>
                  <a:cubicBezTo>
                    <a:pt x="1490" y="8636"/>
                    <a:pt x="1464" y="8591"/>
                    <a:pt x="1401" y="8591"/>
                  </a:cubicBezTo>
                  <a:close/>
                  <a:moveTo>
                    <a:pt x="732" y="8609"/>
                  </a:moveTo>
                  <a:cubicBezTo>
                    <a:pt x="679" y="8600"/>
                    <a:pt x="643" y="8636"/>
                    <a:pt x="643" y="8689"/>
                  </a:cubicBezTo>
                  <a:cubicBezTo>
                    <a:pt x="634" y="8734"/>
                    <a:pt x="670" y="8770"/>
                    <a:pt x="714" y="8770"/>
                  </a:cubicBezTo>
                  <a:cubicBezTo>
                    <a:pt x="768" y="8778"/>
                    <a:pt x="804" y="8743"/>
                    <a:pt x="812" y="8689"/>
                  </a:cubicBezTo>
                  <a:cubicBezTo>
                    <a:pt x="804" y="8645"/>
                    <a:pt x="786" y="8609"/>
                    <a:pt x="732" y="8609"/>
                  </a:cubicBezTo>
                  <a:close/>
                  <a:moveTo>
                    <a:pt x="5469" y="15344"/>
                  </a:moveTo>
                  <a:cubicBezTo>
                    <a:pt x="5469" y="15291"/>
                    <a:pt x="5434" y="15264"/>
                    <a:pt x="5389" y="15255"/>
                  </a:cubicBezTo>
                  <a:cubicBezTo>
                    <a:pt x="5335" y="15255"/>
                    <a:pt x="5300" y="15291"/>
                    <a:pt x="5300" y="15344"/>
                  </a:cubicBezTo>
                  <a:cubicBezTo>
                    <a:pt x="5300" y="15398"/>
                    <a:pt x="5335" y="15434"/>
                    <a:pt x="5389" y="15434"/>
                  </a:cubicBezTo>
                  <a:cubicBezTo>
                    <a:pt x="5442" y="15425"/>
                    <a:pt x="5478" y="15398"/>
                    <a:pt x="5469" y="15344"/>
                  </a:cubicBezTo>
                  <a:close/>
                  <a:moveTo>
                    <a:pt x="6067" y="15434"/>
                  </a:moveTo>
                  <a:cubicBezTo>
                    <a:pt x="6120" y="15442"/>
                    <a:pt x="6156" y="15407"/>
                    <a:pt x="6156" y="15353"/>
                  </a:cubicBezTo>
                  <a:cubicBezTo>
                    <a:pt x="6156" y="15291"/>
                    <a:pt x="6120" y="15255"/>
                    <a:pt x="6067" y="15255"/>
                  </a:cubicBezTo>
                  <a:cubicBezTo>
                    <a:pt x="6013" y="15255"/>
                    <a:pt x="5978" y="15291"/>
                    <a:pt x="5978" y="15344"/>
                  </a:cubicBezTo>
                  <a:cubicBezTo>
                    <a:pt x="5978" y="15398"/>
                    <a:pt x="6013" y="15434"/>
                    <a:pt x="6067" y="15434"/>
                  </a:cubicBezTo>
                  <a:close/>
                  <a:moveTo>
                    <a:pt x="6718" y="15255"/>
                  </a:moveTo>
                  <a:cubicBezTo>
                    <a:pt x="6665" y="15255"/>
                    <a:pt x="6629" y="15291"/>
                    <a:pt x="6629" y="15353"/>
                  </a:cubicBezTo>
                  <a:cubicBezTo>
                    <a:pt x="6638" y="15407"/>
                    <a:pt x="6674" y="15442"/>
                    <a:pt x="6727" y="15442"/>
                  </a:cubicBezTo>
                  <a:cubicBezTo>
                    <a:pt x="6790" y="15442"/>
                    <a:pt x="6816" y="15398"/>
                    <a:pt x="6816" y="15344"/>
                  </a:cubicBezTo>
                  <a:cubicBezTo>
                    <a:pt x="6807" y="15282"/>
                    <a:pt x="6781" y="15246"/>
                    <a:pt x="6718" y="15255"/>
                  </a:cubicBezTo>
                  <a:close/>
                  <a:moveTo>
                    <a:pt x="4078" y="14773"/>
                  </a:moveTo>
                  <a:cubicBezTo>
                    <a:pt x="4122" y="14764"/>
                    <a:pt x="4149" y="14738"/>
                    <a:pt x="4149" y="14684"/>
                  </a:cubicBezTo>
                  <a:cubicBezTo>
                    <a:pt x="4149" y="14631"/>
                    <a:pt x="4113" y="14604"/>
                    <a:pt x="4060" y="14604"/>
                  </a:cubicBezTo>
                  <a:cubicBezTo>
                    <a:pt x="4015" y="14604"/>
                    <a:pt x="3988" y="14640"/>
                    <a:pt x="3979" y="14693"/>
                  </a:cubicBezTo>
                  <a:cubicBezTo>
                    <a:pt x="3988" y="14747"/>
                    <a:pt x="4024" y="14773"/>
                    <a:pt x="4078" y="14773"/>
                  </a:cubicBezTo>
                  <a:close/>
                  <a:moveTo>
                    <a:pt x="4631" y="14684"/>
                  </a:moveTo>
                  <a:cubicBezTo>
                    <a:pt x="4631" y="14747"/>
                    <a:pt x="4666" y="14782"/>
                    <a:pt x="4729" y="14782"/>
                  </a:cubicBezTo>
                  <a:cubicBezTo>
                    <a:pt x="4782" y="14782"/>
                    <a:pt x="4818" y="14747"/>
                    <a:pt x="4818" y="14693"/>
                  </a:cubicBezTo>
                  <a:cubicBezTo>
                    <a:pt x="4818" y="14631"/>
                    <a:pt x="4782" y="14604"/>
                    <a:pt x="4720" y="14595"/>
                  </a:cubicBezTo>
                  <a:cubicBezTo>
                    <a:pt x="4675" y="14604"/>
                    <a:pt x="4631" y="14631"/>
                    <a:pt x="4631" y="14684"/>
                  </a:cubicBezTo>
                  <a:close/>
                  <a:moveTo>
                    <a:pt x="3489" y="12686"/>
                  </a:moveTo>
                  <a:cubicBezTo>
                    <a:pt x="3480" y="12615"/>
                    <a:pt x="3444" y="12579"/>
                    <a:pt x="3382" y="12588"/>
                  </a:cubicBezTo>
                  <a:cubicBezTo>
                    <a:pt x="3310" y="12588"/>
                    <a:pt x="3275" y="12632"/>
                    <a:pt x="3284" y="12695"/>
                  </a:cubicBezTo>
                  <a:cubicBezTo>
                    <a:pt x="3284" y="12757"/>
                    <a:pt x="3328" y="12793"/>
                    <a:pt x="3391" y="12793"/>
                  </a:cubicBezTo>
                  <a:cubicBezTo>
                    <a:pt x="3453" y="12784"/>
                    <a:pt x="3489" y="12748"/>
                    <a:pt x="3489" y="12686"/>
                  </a:cubicBezTo>
                  <a:close/>
                  <a:moveTo>
                    <a:pt x="5282" y="2712"/>
                  </a:moveTo>
                  <a:cubicBezTo>
                    <a:pt x="5282" y="2784"/>
                    <a:pt x="5326" y="2819"/>
                    <a:pt x="5389" y="2819"/>
                  </a:cubicBezTo>
                  <a:cubicBezTo>
                    <a:pt x="5451" y="2810"/>
                    <a:pt x="5487" y="2775"/>
                    <a:pt x="5487" y="2712"/>
                  </a:cubicBezTo>
                  <a:cubicBezTo>
                    <a:pt x="5487" y="2641"/>
                    <a:pt x="5442" y="2614"/>
                    <a:pt x="5380" y="2605"/>
                  </a:cubicBezTo>
                  <a:cubicBezTo>
                    <a:pt x="5318" y="2614"/>
                    <a:pt x="5282" y="2650"/>
                    <a:pt x="5282" y="2712"/>
                  </a:cubicBezTo>
                  <a:close/>
                  <a:moveTo>
                    <a:pt x="2061" y="10589"/>
                  </a:moveTo>
                  <a:cubicBezTo>
                    <a:pt x="2008" y="10589"/>
                    <a:pt x="1972" y="10625"/>
                    <a:pt x="1963" y="10679"/>
                  </a:cubicBezTo>
                  <a:cubicBezTo>
                    <a:pt x="1963" y="10750"/>
                    <a:pt x="1999" y="10786"/>
                    <a:pt x="2061" y="10786"/>
                  </a:cubicBezTo>
                  <a:cubicBezTo>
                    <a:pt x="2124" y="10795"/>
                    <a:pt x="2160" y="10750"/>
                    <a:pt x="2168" y="10688"/>
                  </a:cubicBezTo>
                  <a:cubicBezTo>
                    <a:pt x="2160" y="10625"/>
                    <a:pt x="2133" y="10589"/>
                    <a:pt x="2061" y="10589"/>
                  </a:cubicBezTo>
                  <a:close/>
                  <a:moveTo>
                    <a:pt x="3310" y="4033"/>
                  </a:moveTo>
                  <a:cubicBezTo>
                    <a:pt x="3310" y="4086"/>
                    <a:pt x="3337" y="4131"/>
                    <a:pt x="3400" y="4131"/>
                  </a:cubicBezTo>
                  <a:cubicBezTo>
                    <a:pt x="3462" y="4131"/>
                    <a:pt x="3507" y="4104"/>
                    <a:pt x="3507" y="4033"/>
                  </a:cubicBezTo>
                  <a:cubicBezTo>
                    <a:pt x="3507" y="3970"/>
                    <a:pt x="3471" y="3934"/>
                    <a:pt x="3408" y="3925"/>
                  </a:cubicBezTo>
                  <a:cubicBezTo>
                    <a:pt x="3346" y="3934"/>
                    <a:pt x="3310" y="3970"/>
                    <a:pt x="3310" y="4033"/>
                  </a:cubicBezTo>
                  <a:close/>
                  <a:moveTo>
                    <a:pt x="2722" y="11928"/>
                  </a:moveTo>
                  <a:cubicBezTo>
                    <a:pt x="2668" y="11928"/>
                    <a:pt x="2632" y="11963"/>
                    <a:pt x="2623" y="12017"/>
                  </a:cubicBezTo>
                  <a:cubicBezTo>
                    <a:pt x="2623" y="12088"/>
                    <a:pt x="2650" y="12124"/>
                    <a:pt x="2722" y="12133"/>
                  </a:cubicBezTo>
                  <a:cubicBezTo>
                    <a:pt x="2784" y="12133"/>
                    <a:pt x="2820" y="12097"/>
                    <a:pt x="2829" y="12035"/>
                  </a:cubicBezTo>
                  <a:cubicBezTo>
                    <a:pt x="2820" y="11972"/>
                    <a:pt x="2793" y="11928"/>
                    <a:pt x="2722" y="11928"/>
                  </a:cubicBezTo>
                  <a:close/>
                  <a:moveTo>
                    <a:pt x="3962" y="3372"/>
                  </a:moveTo>
                  <a:cubicBezTo>
                    <a:pt x="3962" y="3435"/>
                    <a:pt x="3997" y="3470"/>
                    <a:pt x="4060" y="3470"/>
                  </a:cubicBezTo>
                  <a:cubicBezTo>
                    <a:pt x="4122" y="3479"/>
                    <a:pt x="4167" y="3444"/>
                    <a:pt x="4167" y="3381"/>
                  </a:cubicBezTo>
                  <a:cubicBezTo>
                    <a:pt x="4167" y="3310"/>
                    <a:pt x="4131" y="3274"/>
                    <a:pt x="4069" y="3274"/>
                  </a:cubicBezTo>
                  <a:cubicBezTo>
                    <a:pt x="4006" y="3274"/>
                    <a:pt x="3970" y="3310"/>
                    <a:pt x="3962" y="3372"/>
                  </a:cubicBezTo>
                  <a:close/>
                  <a:moveTo>
                    <a:pt x="6165" y="14693"/>
                  </a:moveTo>
                  <a:cubicBezTo>
                    <a:pt x="6174" y="14622"/>
                    <a:pt x="6129" y="14586"/>
                    <a:pt x="6067" y="14586"/>
                  </a:cubicBezTo>
                  <a:cubicBezTo>
                    <a:pt x="6004" y="14586"/>
                    <a:pt x="5960" y="14622"/>
                    <a:pt x="5960" y="14684"/>
                  </a:cubicBezTo>
                  <a:cubicBezTo>
                    <a:pt x="5960" y="14756"/>
                    <a:pt x="6004" y="14782"/>
                    <a:pt x="6067" y="14791"/>
                  </a:cubicBezTo>
                  <a:cubicBezTo>
                    <a:pt x="6129" y="14791"/>
                    <a:pt x="6165" y="14756"/>
                    <a:pt x="6165" y="14693"/>
                  </a:cubicBezTo>
                  <a:close/>
                  <a:moveTo>
                    <a:pt x="4720" y="13926"/>
                  </a:moveTo>
                  <a:cubicBezTo>
                    <a:pt x="4657" y="13926"/>
                    <a:pt x="4622" y="13971"/>
                    <a:pt x="4622" y="14033"/>
                  </a:cubicBezTo>
                  <a:cubicBezTo>
                    <a:pt x="4622" y="14095"/>
                    <a:pt x="4666" y="14131"/>
                    <a:pt x="4729" y="14131"/>
                  </a:cubicBezTo>
                  <a:cubicBezTo>
                    <a:pt x="4791" y="14131"/>
                    <a:pt x="4827" y="14086"/>
                    <a:pt x="4827" y="14024"/>
                  </a:cubicBezTo>
                  <a:cubicBezTo>
                    <a:pt x="4818" y="13962"/>
                    <a:pt x="4782" y="13926"/>
                    <a:pt x="4720" y="13926"/>
                  </a:cubicBezTo>
                  <a:close/>
                  <a:moveTo>
                    <a:pt x="2061" y="6611"/>
                  </a:moveTo>
                  <a:cubicBezTo>
                    <a:pt x="1999" y="6611"/>
                    <a:pt x="1963" y="6655"/>
                    <a:pt x="1963" y="6718"/>
                  </a:cubicBezTo>
                  <a:cubicBezTo>
                    <a:pt x="1963" y="6780"/>
                    <a:pt x="2008" y="6816"/>
                    <a:pt x="2070" y="6816"/>
                  </a:cubicBezTo>
                  <a:cubicBezTo>
                    <a:pt x="2133" y="6816"/>
                    <a:pt x="2168" y="6771"/>
                    <a:pt x="2168" y="6709"/>
                  </a:cubicBezTo>
                  <a:cubicBezTo>
                    <a:pt x="2160" y="6646"/>
                    <a:pt x="2124" y="6611"/>
                    <a:pt x="2061" y="6611"/>
                  </a:cubicBezTo>
                  <a:close/>
                  <a:moveTo>
                    <a:pt x="1963" y="6040"/>
                  </a:moveTo>
                  <a:cubicBezTo>
                    <a:pt x="1972" y="6102"/>
                    <a:pt x="2008" y="6138"/>
                    <a:pt x="2079" y="6129"/>
                  </a:cubicBezTo>
                  <a:cubicBezTo>
                    <a:pt x="2133" y="6129"/>
                    <a:pt x="2168" y="6084"/>
                    <a:pt x="2168" y="6031"/>
                  </a:cubicBezTo>
                  <a:cubicBezTo>
                    <a:pt x="2168" y="5968"/>
                    <a:pt x="2124" y="5933"/>
                    <a:pt x="2061" y="5933"/>
                  </a:cubicBezTo>
                  <a:cubicBezTo>
                    <a:pt x="1999" y="5933"/>
                    <a:pt x="1963" y="5968"/>
                    <a:pt x="1963" y="6040"/>
                  </a:cubicBezTo>
                  <a:close/>
                  <a:moveTo>
                    <a:pt x="6718" y="1954"/>
                  </a:moveTo>
                  <a:cubicBezTo>
                    <a:pt x="6656" y="1954"/>
                    <a:pt x="6620" y="1999"/>
                    <a:pt x="6620" y="2052"/>
                  </a:cubicBezTo>
                  <a:cubicBezTo>
                    <a:pt x="6629" y="2115"/>
                    <a:pt x="6665" y="2159"/>
                    <a:pt x="6727" y="2150"/>
                  </a:cubicBezTo>
                  <a:cubicBezTo>
                    <a:pt x="6790" y="2150"/>
                    <a:pt x="6825" y="2115"/>
                    <a:pt x="6825" y="2043"/>
                  </a:cubicBezTo>
                  <a:cubicBezTo>
                    <a:pt x="6816" y="1990"/>
                    <a:pt x="6781" y="1954"/>
                    <a:pt x="6718" y="1954"/>
                  </a:cubicBezTo>
                  <a:close/>
                  <a:moveTo>
                    <a:pt x="2177" y="8689"/>
                  </a:moveTo>
                  <a:cubicBezTo>
                    <a:pt x="2177" y="8627"/>
                    <a:pt x="2142" y="8582"/>
                    <a:pt x="2079" y="8582"/>
                  </a:cubicBezTo>
                  <a:cubicBezTo>
                    <a:pt x="2008" y="8573"/>
                    <a:pt x="1963" y="8618"/>
                    <a:pt x="1954" y="8680"/>
                  </a:cubicBezTo>
                  <a:cubicBezTo>
                    <a:pt x="1954" y="8752"/>
                    <a:pt x="1999" y="8787"/>
                    <a:pt x="2061" y="8805"/>
                  </a:cubicBezTo>
                  <a:cubicBezTo>
                    <a:pt x="2133" y="8796"/>
                    <a:pt x="2177" y="8761"/>
                    <a:pt x="2177" y="8689"/>
                  </a:cubicBezTo>
                  <a:close/>
                  <a:moveTo>
                    <a:pt x="2070" y="7922"/>
                  </a:moveTo>
                  <a:cubicBezTo>
                    <a:pt x="2008" y="7922"/>
                    <a:pt x="1963" y="7958"/>
                    <a:pt x="1954" y="8020"/>
                  </a:cubicBezTo>
                  <a:cubicBezTo>
                    <a:pt x="1954" y="8092"/>
                    <a:pt x="1990" y="8136"/>
                    <a:pt x="2061" y="8136"/>
                  </a:cubicBezTo>
                  <a:cubicBezTo>
                    <a:pt x="2124" y="8145"/>
                    <a:pt x="2168" y="8100"/>
                    <a:pt x="2177" y="8029"/>
                  </a:cubicBezTo>
                  <a:cubicBezTo>
                    <a:pt x="2168" y="7967"/>
                    <a:pt x="2133" y="7922"/>
                    <a:pt x="2070" y="7922"/>
                  </a:cubicBezTo>
                  <a:close/>
                  <a:moveTo>
                    <a:pt x="2177" y="9385"/>
                  </a:moveTo>
                  <a:cubicBezTo>
                    <a:pt x="2177" y="9314"/>
                    <a:pt x="2142" y="9269"/>
                    <a:pt x="2070" y="9260"/>
                  </a:cubicBezTo>
                  <a:cubicBezTo>
                    <a:pt x="2008" y="9260"/>
                    <a:pt x="1963" y="9296"/>
                    <a:pt x="1963" y="9358"/>
                  </a:cubicBezTo>
                  <a:cubicBezTo>
                    <a:pt x="1954" y="9430"/>
                    <a:pt x="1999" y="9465"/>
                    <a:pt x="2061" y="9483"/>
                  </a:cubicBezTo>
                  <a:cubicBezTo>
                    <a:pt x="2124" y="9474"/>
                    <a:pt x="2168" y="9448"/>
                    <a:pt x="2177" y="9385"/>
                  </a:cubicBezTo>
                  <a:close/>
                  <a:moveTo>
                    <a:pt x="5960" y="2721"/>
                  </a:moveTo>
                  <a:cubicBezTo>
                    <a:pt x="5960" y="2784"/>
                    <a:pt x="6004" y="2819"/>
                    <a:pt x="6067" y="2819"/>
                  </a:cubicBezTo>
                  <a:cubicBezTo>
                    <a:pt x="6129" y="2819"/>
                    <a:pt x="6174" y="2775"/>
                    <a:pt x="6174" y="2712"/>
                  </a:cubicBezTo>
                  <a:cubicBezTo>
                    <a:pt x="6174" y="2641"/>
                    <a:pt x="6129" y="2605"/>
                    <a:pt x="6058" y="2596"/>
                  </a:cubicBezTo>
                  <a:cubicBezTo>
                    <a:pt x="5996" y="2614"/>
                    <a:pt x="5951" y="2650"/>
                    <a:pt x="5960" y="2721"/>
                  </a:cubicBezTo>
                  <a:close/>
                  <a:moveTo>
                    <a:pt x="2730" y="5264"/>
                  </a:moveTo>
                  <a:cubicBezTo>
                    <a:pt x="2659" y="5264"/>
                    <a:pt x="2615" y="5308"/>
                    <a:pt x="2615" y="5380"/>
                  </a:cubicBezTo>
                  <a:cubicBezTo>
                    <a:pt x="2623" y="5442"/>
                    <a:pt x="2668" y="5487"/>
                    <a:pt x="2739" y="5478"/>
                  </a:cubicBezTo>
                  <a:cubicBezTo>
                    <a:pt x="2793" y="5469"/>
                    <a:pt x="2829" y="5433"/>
                    <a:pt x="2838" y="5371"/>
                  </a:cubicBezTo>
                  <a:cubicBezTo>
                    <a:pt x="2820" y="5308"/>
                    <a:pt x="2793" y="5264"/>
                    <a:pt x="2730" y="5264"/>
                  </a:cubicBezTo>
                  <a:close/>
                  <a:moveTo>
                    <a:pt x="2722" y="11259"/>
                  </a:moveTo>
                  <a:cubicBezTo>
                    <a:pt x="2659" y="11259"/>
                    <a:pt x="2615" y="11303"/>
                    <a:pt x="2615" y="11374"/>
                  </a:cubicBezTo>
                  <a:cubicBezTo>
                    <a:pt x="2615" y="11437"/>
                    <a:pt x="2659" y="11482"/>
                    <a:pt x="2722" y="11482"/>
                  </a:cubicBezTo>
                  <a:cubicBezTo>
                    <a:pt x="2784" y="11482"/>
                    <a:pt x="2829" y="11437"/>
                    <a:pt x="2838" y="11374"/>
                  </a:cubicBezTo>
                  <a:cubicBezTo>
                    <a:pt x="2829" y="11303"/>
                    <a:pt x="2793" y="11259"/>
                    <a:pt x="2722" y="11259"/>
                  </a:cubicBezTo>
                  <a:close/>
                  <a:moveTo>
                    <a:pt x="2070" y="9920"/>
                  </a:moveTo>
                  <a:cubicBezTo>
                    <a:pt x="2008" y="9920"/>
                    <a:pt x="1963" y="9965"/>
                    <a:pt x="1963" y="10027"/>
                  </a:cubicBezTo>
                  <a:cubicBezTo>
                    <a:pt x="1954" y="10090"/>
                    <a:pt x="1999" y="10134"/>
                    <a:pt x="2061" y="10134"/>
                  </a:cubicBezTo>
                  <a:cubicBezTo>
                    <a:pt x="2124" y="10143"/>
                    <a:pt x="2168" y="10099"/>
                    <a:pt x="2177" y="10027"/>
                  </a:cubicBezTo>
                  <a:cubicBezTo>
                    <a:pt x="2168" y="9965"/>
                    <a:pt x="2133" y="9929"/>
                    <a:pt x="2070" y="9920"/>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73"/>
            <p:cNvSpPr/>
            <p:nvPr/>
          </p:nvSpPr>
          <p:spPr>
            <a:xfrm>
              <a:off x="6854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73"/>
            <p:cNvSpPr/>
            <p:nvPr/>
          </p:nvSpPr>
          <p:spPr>
            <a:xfrm>
              <a:off x="692990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73"/>
            <p:cNvSpPr/>
            <p:nvPr/>
          </p:nvSpPr>
          <p:spPr>
            <a:xfrm>
              <a:off x="70054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73"/>
            <p:cNvSpPr/>
            <p:nvPr/>
          </p:nvSpPr>
          <p:spPr>
            <a:xfrm>
              <a:off x="70867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73"/>
            <p:cNvSpPr/>
            <p:nvPr/>
          </p:nvSpPr>
          <p:spPr>
            <a:xfrm>
              <a:off x="716225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73"/>
            <p:cNvSpPr/>
            <p:nvPr/>
          </p:nvSpPr>
          <p:spPr>
            <a:xfrm>
              <a:off x="72377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73"/>
            <p:cNvSpPr/>
            <p:nvPr/>
          </p:nvSpPr>
          <p:spPr>
            <a:xfrm>
              <a:off x="73190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73"/>
            <p:cNvSpPr/>
            <p:nvPr/>
          </p:nvSpPr>
          <p:spPr>
            <a:xfrm>
              <a:off x="70054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73"/>
            <p:cNvSpPr/>
            <p:nvPr/>
          </p:nvSpPr>
          <p:spPr>
            <a:xfrm>
              <a:off x="70867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73"/>
            <p:cNvSpPr/>
            <p:nvPr/>
          </p:nvSpPr>
          <p:spPr>
            <a:xfrm>
              <a:off x="716225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73"/>
            <p:cNvSpPr/>
            <p:nvPr/>
          </p:nvSpPr>
          <p:spPr>
            <a:xfrm>
              <a:off x="6704925" y="205175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73"/>
            <p:cNvSpPr/>
            <p:nvPr/>
          </p:nvSpPr>
          <p:spPr>
            <a:xfrm>
              <a:off x="7478375" y="2043425"/>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73"/>
            <p:cNvSpPr/>
            <p:nvPr/>
          </p:nvSpPr>
          <p:spPr>
            <a:xfrm>
              <a:off x="723777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73"/>
            <p:cNvSpPr/>
            <p:nvPr/>
          </p:nvSpPr>
          <p:spPr>
            <a:xfrm>
              <a:off x="7400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73"/>
            <p:cNvSpPr/>
            <p:nvPr/>
          </p:nvSpPr>
          <p:spPr>
            <a:xfrm>
              <a:off x="731330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3" name="Google Shape;1963;p73"/>
          <p:cNvGrpSpPr/>
          <p:nvPr/>
        </p:nvGrpSpPr>
        <p:grpSpPr>
          <a:xfrm rot="10800000">
            <a:off x="1425640" y="-738088"/>
            <a:ext cx="3011323" cy="1432849"/>
            <a:chOff x="6138003" y="1915900"/>
            <a:chExt cx="1988197" cy="946025"/>
          </a:xfrm>
        </p:grpSpPr>
        <p:sp>
          <p:nvSpPr>
            <p:cNvPr id="1964" name="Google Shape;1964;p73"/>
            <p:cNvSpPr/>
            <p:nvPr/>
          </p:nvSpPr>
          <p:spPr>
            <a:xfrm rot="5400000">
              <a:off x="6722851" y="1458576"/>
              <a:ext cx="818501" cy="1988197"/>
            </a:xfrm>
            <a:custGeom>
              <a:rect b="b" l="l" r="r" t="t"/>
              <a:pathLst>
                <a:path extrusionOk="0" h="16754" w="6897">
                  <a:moveTo>
                    <a:pt x="6558" y="8029"/>
                  </a:moveTo>
                  <a:cubicBezTo>
                    <a:pt x="6558" y="8118"/>
                    <a:pt x="6629" y="8190"/>
                    <a:pt x="6718" y="8199"/>
                  </a:cubicBezTo>
                  <a:cubicBezTo>
                    <a:pt x="6807" y="8199"/>
                    <a:pt x="6888" y="8127"/>
                    <a:pt x="6888" y="8029"/>
                  </a:cubicBezTo>
                  <a:cubicBezTo>
                    <a:pt x="6888" y="7940"/>
                    <a:pt x="6816" y="7869"/>
                    <a:pt x="6727" y="7869"/>
                  </a:cubicBezTo>
                  <a:cubicBezTo>
                    <a:pt x="6638" y="7860"/>
                    <a:pt x="6567" y="7931"/>
                    <a:pt x="6558" y="8029"/>
                  </a:cubicBezTo>
                  <a:close/>
                  <a:moveTo>
                    <a:pt x="6736" y="9207"/>
                  </a:moveTo>
                  <a:cubicBezTo>
                    <a:pt x="6647" y="9198"/>
                    <a:pt x="6567" y="9278"/>
                    <a:pt x="6558" y="9358"/>
                  </a:cubicBezTo>
                  <a:cubicBezTo>
                    <a:pt x="6558" y="9448"/>
                    <a:pt x="6629" y="9528"/>
                    <a:pt x="6718" y="9537"/>
                  </a:cubicBezTo>
                  <a:cubicBezTo>
                    <a:pt x="6807" y="9537"/>
                    <a:pt x="6888" y="9465"/>
                    <a:pt x="6888" y="9376"/>
                  </a:cubicBezTo>
                  <a:cubicBezTo>
                    <a:pt x="6897" y="9296"/>
                    <a:pt x="6825" y="9216"/>
                    <a:pt x="6736" y="9207"/>
                  </a:cubicBezTo>
                  <a:close/>
                  <a:moveTo>
                    <a:pt x="6727" y="8520"/>
                  </a:moveTo>
                  <a:cubicBezTo>
                    <a:pt x="6629" y="8529"/>
                    <a:pt x="6558" y="8600"/>
                    <a:pt x="6558" y="8689"/>
                  </a:cubicBezTo>
                  <a:cubicBezTo>
                    <a:pt x="6558" y="8778"/>
                    <a:pt x="6638" y="8859"/>
                    <a:pt x="6736" y="8850"/>
                  </a:cubicBezTo>
                  <a:cubicBezTo>
                    <a:pt x="6825" y="8850"/>
                    <a:pt x="6897" y="8770"/>
                    <a:pt x="6888" y="8680"/>
                  </a:cubicBezTo>
                  <a:cubicBezTo>
                    <a:pt x="6888" y="8591"/>
                    <a:pt x="6816" y="8520"/>
                    <a:pt x="6727" y="8520"/>
                  </a:cubicBezTo>
                  <a:close/>
                  <a:moveTo>
                    <a:pt x="6727" y="7208"/>
                  </a:moveTo>
                  <a:cubicBezTo>
                    <a:pt x="6638" y="7208"/>
                    <a:pt x="6567" y="7280"/>
                    <a:pt x="6558" y="7360"/>
                  </a:cubicBezTo>
                  <a:cubicBezTo>
                    <a:pt x="6558" y="7449"/>
                    <a:pt x="6629" y="7530"/>
                    <a:pt x="6718" y="7538"/>
                  </a:cubicBezTo>
                  <a:cubicBezTo>
                    <a:pt x="6807" y="7538"/>
                    <a:pt x="6888" y="7458"/>
                    <a:pt x="6888" y="7369"/>
                  </a:cubicBezTo>
                  <a:cubicBezTo>
                    <a:pt x="6888" y="7289"/>
                    <a:pt x="6807" y="7208"/>
                    <a:pt x="6727" y="7208"/>
                  </a:cubicBezTo>
                  <a:close/>
                  <a:moveTo>
                    <a:pt x="6718" y="9867"/>
                  </a:moveTo>
                  <a:cubicBezTo>
                    <a:pt x="6629" y="9876"/>
                    <a:pt x="6575" y="9929"/>
                    <a:pt x="6567" y="10027"/>
                  </a:cubicBezTo>
                  <a:cubicBezTo>
                    <a:pt x="6558" y="10108"/>
                    <a:pt x="6638" y="10188"/>
                    <a:pt x="6718" y="10188"/>
                  </a:cubicBezTo>
                  <a:cubicBezTo>
                    <a:pt x="6807" y="10197"/>
                    <a:pt x="6888" y="10117"/>
                    <a:pt x="6888" y="10027"/>
                  </a:cubicBezTo>
                  <a:cubicBezTo>
                    <a:pt x="6888" y="9947"/>
                    <a:pt x="6807" y="9858"/>
                    <a:pt x="6718" y="9867"/>
                  </a:cubicBezTo>
                  <a:close/>
                  <a:moveTo>
                    <a:pt x="5906" y="8689"/>
                  </a:moveTo>
                  <a:cubicBezTo>
                    <a:pt x="5915" y="8787"/>
                    <a:pt x="5969" y="8841"/>
                    <a:pt x="6058" y="8850"/>
                  </a:cubicBezTo>
                  <a:cubicBezTo>
                    <a:pt x="6147" y="8859"/>
                    <a:pt x="6228" y="8778"/>
                    <a:pt x="6228" y="8689"/>
                  </a:cubicBezTo>
                  <a:cubicBezTo>
                    <a:pt x="6228" y="8609"/>
                    <a:pt x="6147" y="8529"/>
                    <a:pt x="6067" y="8529"/>
                  </a:cubicBezTo>
                  <a:cubicBezTo>
                    <a:pt x="5978" y="8529"/>
                    <a:pt x="5897" y="8609"/>
                    <a:pt x="5906" y="8689"/>
                  </a:cubicBezTo>
                  <a:close/>
                  <a:moveTo>
                    <a:pt x="6228" y="8038"/>
                  </a:moveTo>
                  <a:cubicBezTo>
                    <a:pt x="6228" y="7949"/>
                    <a:pt x="6156" y="7869"/>
                    <a:pt x="6067" y="7869"/>
                  </a:cubicBezTo>
                  <a:cubicBezTo>
                    <a:pt x="5987" y="7869"/>
                    <a:pt x="5906" y="7940"/>
                    <a:pt x="5906" y="8020"/>
                  </a:cubicBezTo>
                  <a:cubicBezTo>
                    <a:pt x="5897" y="8109"/>
                    <a:pt x="5978" y="8190"/>
                    <a:pt x="6067" y="8190"/>
                  </a:cubicBezTo>
                  <a:cubicBezTo>
                    <a:pt x="6147" y="8190"/>
                    <a:pt x="6219" y="8118"/>
                    <a:pt x="6228" y="8038"/>
                  </a:cubicBezTo>
                  <a:close/>
                  <a:moveTo>
                    <a:pt x="6888" y="6718"/>
                  </a:moveTo>
                  <a:cubicBezTo>
                    <a:pt x="6888" y="6629"/>
                    <a:pt x="6807" y="6548"/>
                    <a:pt x="6727" y="6548"/>
                  </a:cubicBezTo>
                  <a:cubicBezTo>
                    <a:pt x="6638" y="6548"/>
                    <a:pt x="6567" y="6629"/>
                    <a:pt x="6567" y="6709"/>
                  </a:cubicBezTo>
                  <a:cubicBezTo>
                    <a:pt x="6558" y="6798"/>
                    <a:pt x="6638" y="6878"/>
                    <a:pt x="6727" y="6869"/>
                  </a:cubicBezTo>
                  <a:cubicBezTo>
                    <a:pt x="6807" y="6869"/>
                    <a:pt x="6879" y="6798"/>
                    <a:pt x="6888" y="6718"/>
                  </a:cubicBezTo>
                  <a:close/>
                  <a:moveTo>
                    <a:pt x="6067" y="9207"/>
                  </a:moveTo>
                  <a:cubicBezTo>
                    <a:pt x="5987" y="9207"/>
                    <a:pt x="5906" y="9287"/>
                    <a:pt x="5906" y="9376"/>
                  </a:cubicBezTo>
                  <a:cubicBezTo>
                    <a:pt x="5906" y="9456"/>
                    <a:pt x="5978" y="9528"/>
                    <a:pt x="6058" y="9528"/>
                  </a:cubicBezTo>
                  <a:cubicBezTo>
                    <a:pt x="6147" y="9537"/>
                    <a:pt x="6228" y="9456"/>
                    <a:pt x="6228" y="9367"/>
                  </a:cubicBezTo>
                  <a:cubicBezTo>
                    <a:pt x="6228" y="9287"/>
                    <a:pt x="6156" y="9216"/>
                    <a:pt x="6067" y="9207"/>
                  </a:cubicBezTo>
                  <a:close/>
                  <a:moveTo>
                    <a:pt x="5906" y="7369"/>
                  </a:moveTo>
                  <a:cubicBezTo>
                    <a:pt x="5906" y="7449"/>
                    <a:pt x="5978" y="7530"/>
                    <a:pt x="6058" y="7530"/>
                  </a:cubicBezTo>
                  <a:cubicBezTo>
                    <a:pt x="6147" y="7530"/>
                    <a:pt x="6228" y="7449"/>
                    <a:pt x="6228" y="7369"/>
                  </a:cubicBezTo>
                  <a:cubicBezTo>
                    <a:pt x="6219" y="7289"/>
                    <a:pt x="6147" y="7208"/>
                    <a:pt x="6067" y="7208"/>
                  </a:cubicBezTo>
                  <a:cubicBezTo>
                    <a:pt x="5987" y="7208"/>
                    <a:pt x="5906" y="7289"/>
                    <a:pt x="5906" y="7369"/>
                  </a:cubicBezTo>
                  <a:close/>
                  <a:moveTo>
                    <a:pt x="6879" y="10688"/>
                  </a:moveTo>
                  <a:cubicBezTo>
                    <a:pt x="6879" y="10607"/>
                    <a:pt x="6807" y="10527"/>
                    <a:pt x="6718" y="10527"/>
                  </a:cubicBezTo>
                  <a:cubicBezTo>
                    <a:pt x="6638" y="10536"/>
                    <a:pt x="6567" y="10607"/>
                    <a:pt x="6567" y="10688"/>
                  </a:cubicBezTo>
                  <a:cubicBezTo>
                    <a:pt x="6567" y="10777"/>
                    <a:pt x="6647" y="10848"/>
                    <a:pt x="6727" y="10848"/>
                  </a:cubicBezTo>
                  <a:cubicBezTo>
                    <a:pt x="6807" y="10848"/>
                    <a:pt x="6888" y="10768"/>
                    <a:pt x="6879" y="10688"/>
                  </a:cubicBezTo>
                  <a:close/>
                  <a:moveTo>
                    <a:pt x="5906" y="10027"/>
                  </a:moveTo>
                  <a:cubicBezTo>
                    <a:pt x="5906" y="10108"/>
                    <a:pt x="5978" y="10188"/>
                    <a:pt x="6067" y="10188"/>
                  </a:cubicBezTo>
                  <a:cubicBezTo>
                    <a:pt x="6147" y="10188"/>
                    <a:pt x="6219" y="10117"/>
                    <a:pt x="6228" y="10036"/>
                  </a:cubicBezTo>
                  <a:cubicBezTo>
                    <a:pt x="6228" y="9947"/>
                    <a:pt x="6147" y="9876"/>
                    <a:pt x="6067" y="9876"/>
                  </a:cubicBezTo>
                  <a:cubicBezTo>
                    <a:pt x="5987" y="9867"/>
                    <a:pt x="5906" y="9947"/>
                    <a:pt x="5906" y="10027"/>
                  </a:cubicBezTo>
                  <a:close/>
                  <a:moveTo>
                    <a:pt x="6058" y="6557"/>
                  </a:moveTo>
                  <a:cubicBezTo>
                    <a:pt x="5969" y="6566"/>
                    <a:pt x="5915" y="6620"/>
                    <a:pt x="5915" y="6709"/>
                  </a:cubicBezTo>
                  <a:cubicBezTo>
                    <a:pt x="5906" y="6798"/>
                    <a:pt x="5987" y="6869"/>
                    <a:pt x="6067" y="6869"/>
                  </a:cubicBezTo>
                  <a:cubicBezTo>
                    <a:pt x="6147" y="6869"/>
                    <a:pt x="6228" y="6789"/>
                    <a:pt x="6219" y="6709"/>
                  </a:cubicBezTo>
                  <a:cubicBezTo>
                    <a:pt x="6219" y="6620"/>
                    <a:pt x="6138" y="6548"/>
                    <a:pt x="6058" y="6557"/>
                  </a:cubicBezTo>
                  <a:close/>
                  <a:moveTo>
                    <a:pt x="5541" y="8689"/>
                  </a:moveTo>
                  <a:cubicBezTo>
                    <a:pt x="5532" y="8600"/>
                    <a:pt x="5478" y="8547"/>
                    <a:pt x="5398" y="8538"/>
                  </a:cubicBezTo>
                  <a:cubicBezTo>
                    <a:pt x="5309" y="8520"/>
                    <a:pt x="5228" y="8600"/>
                    <a:pt x="5228" y="8680"/>
                  </a:cubicBezTo>
                  <a:cubicBezTo>
                    <a:pt x="5219" y="8761"/>
                    <a:pt x="5300" y="8841"/>
                    <a:pt x="5380" y="8841"/>
                  </a:cubicBezTo>
                  <a:cubicBezTo>
                    <a:pt x="5460" y="8850"/>
                    <a:pt x="5541" y="8770"/>
                    <a:pt x="5541" y="8689"/>
                  </a:cubicBezTo>
                  <a:close/>
                  <a:moveTo>
                    <a:pt x="6870" y="6040"/>
                  </a:moveTo>
                  <a:cubicBezTo>
                    <a:pt x="6879" y="5951"/>
                    <a:pt x="6834" y="5897"/>
                    <a:pt x="6736" y="5879"/>
                  </a:cubicBezTo>
                  <a:cubicBezTo>
                    <a:pt x="6647" y="5870"/>
                    <a:pt x="6575" y="5933"/>
                    <a:pt x="6575" y="6022"/>
                  </a:cubicBezTo>
                  <a:cubicBezTo>
                    <a:pt x="6575" y="6120"/>
                    <a:pt x="6620" y="6165"/>
                    <a:pt x="6718" y="6182"/>
                  </a:cubicBezTo>
                  <a:cubicBezTo>
                    <a:pt x="6807" y="6174"/>
                    <a:pt x="6870" y="6138"/>
                    <a:pt x="6870" y="6040"/>
                  </a:cubicBezTo>
                  <a:close/>
                  <a:moveTo>
                    <a:pt x="5532" y="8038"/>
                  </a:moveTo>
                  <a:cubicBezTo>
                    <a:pt x="5532" y="7940"/>
                    <a:pt x="5487" y="7886"/>
                    <a:pt x="5389" y="7877"/>
                  </a:cubicBezTo>
                  <a:cubicBezTo>
                    <a:pt x="5300" y="7877"/>
                    <a:pt x="5228" y="7940"/>
                    <a:pt x="5237" y="8029"/>
                  </a:cubicBezTo>
                  <a:cubicBezTo>
                    <a:pt x="5237" y="8127"/>
                    <a:pt x="5291" y="8172"/>
                    <a:pt x="5380" y="8181"/>
                  </a:cubicBezTo>
                  <a:cubicBezTo>
                    <a:pt x="5478" y="8172"/>
                    <a:pt x="5532" y="8127"/>
                    <a:pt x="5532" y="8038"/>
                  </a:cubicBezTo>
                  <a:close/>
                  <a:moveTo>
                    <a:pt x="5237" y="9367"/>
                  </a:moveTo>
                  <a:cubicBezTo>
                    <a:pt x="5237" y="9465"/>
                    <a:pt x="5282" y="9510"/>
                    <a:pt x="5380" y="9519"/>
                  </a:cubicBezTo>
                  <a:cubicBezTo>
                    <a:pt x="5469" y="9528"/>
                    <a:pt x="5541" y="9456"/>
                    <a:pt x="5532" y="9367"/>
                  </a:cubicBezTo>
                  <a:cubicBezTo>
                    <a:pt x="5532" y="9278"/>
                    <a:pt x="5478" y="9225"/>
                    <a:pt x="5380" y="9225"/>
                  </a:cubicBezTo>
                  <a:cubicBezTo>
                    <a:pt x="5291" y="9225"/>
                    <a:pt x="5237" y="9278"/>
                    <a:pt x="5237" y="9367"/>
                  </a:cubicBezTo>
                  <a:close/>
                  <a:moveTo>
                    <a:pt x="5389" y="7226"/>
                  </a:moveTo>
                  <a:cubicBezTo>
                    <a:pt x="5291" y="7226"/>
                    <a:pt x="5237" y="7280"/>
                    <a:pt x="5237" y="7369"/>
                  </a:cubicBezTo>
                  <a:cubicBezTo>
                    <a:pt x="5237" y="7458"/>
                    <a:pt x="5291" y="7512"/>
                    <a:pt x="5380" y="7521"/>
                  </a:cubicBezTo>
                  <a:cubicBezTo>
                    <a:pt x="5478" y="7521"/>
                    <a:pt x="5523" y="7467"/>
                    <a:pt x="5532" y="7378"/>
                  </a:cubicBezTo>
                  <a:cubicBezTo>
                    <a:pt x="5523" y="7280"/>
                    <a:pt x="5478" y="7226"/>
                    <a:pt x="5389" y="7226"/>
                  </a:cubicBezTo>
                  <a:close/>
                  <a:moveTo>
                    <a:pt x="5915" y="10696"/>
                  </a:moveTo>
                  <a:cubicBezTo>
                    <a:pt x="5924" y="10786"/>
                    <a:pt x="5978" y="10839"/>
                    <a:pt x="6076" y="10839"/>
                  </a:cubicBezTo>
                  <a:cubicBezTo>
                    <a:pt x="6165" y="10830"/>
                    <a:pt x="6219" y="10777"/>
                    <a:pt x="6210" y="10679"/>
                  </a:cubicBezTo>
                  <a:cubicBezTo>
                    <a:pt x="6210" y="10589"/>
                    <a:pt x="6147" y="10545"/>
                    <a:pt x="6058" y="10545"/>
                  </a:cubicBezTo>
                  <a:cubicBezTo>
                    <a:pt x="5969" y="10554"/>
                    <a:pt x="5915" y="10598"/>
                    <a:pt x="5915" y="10696"/>
                  </a:cubicBezTo>
                  <a:close/>
                  <a:moveTo>
                    <a:pt x="6727" y="11223"/>
                  </a:moveTo>
                  <a:cubicBezTo>
                    <a:pt x="6638" y="11223"/>
                    <a:pt x="6575" y="11276"/>
                    <a:pt x="6575" y="11366"/>
                  </a:cubicBezTo>
                  <a:cubicBezTo>
                    <a:pt x="6575" y="11464"/>
                    <a:pt x="6629" y="11517"/>
                    <a:pt x="6718" y="11517"/>
                  </a:cubicBezTo>
                  <a:cubicBezTo>
                    <a:pt x="6816" y="11517"/>
                    <a:pt x="6861" y="11464"/>
                    <a:pt x="6870" y="11374"/>
                  </a:cubicBezTo>
                  <a:cubicBezTo>
                    <a:pt x="6870" y="11285"/>
                    <a:pt x="6816" y="11223"/>
                    <a:pt x="6727" y="11223"/>
                  </a:cubicBezTo>
                  <a:close/>
                  <a:moveTo>
                    <a:pt x="5237" y="10036"/>
                  </a:moveTo>
                  <a:cubicBezTo>
                    <a:pt x="5246" y="10126"/>
                    <a:pt x="5291" y="10170"/>
                    <a:pt x="5380" y="10179"/>
                  </a:cubicBezTo>
                  <a:cubicBezTo>
                    <a:pt x="5460" y="10179"/>
                    <a:pt x="5532" y="10117"/>
                    <a:pt x="5532" y="10027"/>
                  </a:cubicBezTo>
                  <a:cubicBezTo>
                    <a:pt x="5523" y="9938"/>
                    <a:pt x="5478" y="9894"/>
                    <a:pt x="5398" y="9885"/>
                  </a:cubicBezTo>
                  <a:cubicBezTo>
                    <a:pt x="5300" y="9885"/>
                    <a:pt x="5237" y="9947"/>
                    <a:pt x="5237" y="10036"/>
                  </a:cubicBezTo>
                  <a:close/>
                  <a:moveTo>
                    <a:pt x="4729" y="8547"/>
                  </a:moveTo>
                  <a:cubicBezTo>
                    <a:pt x="4648" y="8538"/>
                    <a:pt x="4577" y="8600"/>
                    <a:pt x="4577" y="8689"/>
                  </a:cubicBezTo>
                  <a:cubicBezTo>
                    <a:pt x="4586" y="8778"/>
                    <a:pt x="4631" y="8823"/>
                    <a:pt x="4720" y="8832"/>
                  </a:cubicBezTo>
                  <a:cubicBezTo>
                    <a:pt x="4800" y="8841"/>
                    <a:pt x="4872" y="8778"/>
                    <a:pt x="4872" y="8671"/>
                  </a:cubicBezTo>
                  <a:cubicBezTo>
                    <a:pt x="4863" y="8600"/>
                    <a:pt x="4818" y="8547"/>
                    <a:pt x="4729" y="8547"/>
                  </a:cubicBezTo>
                  <a:close/>
                  <a:moveTo>
                    <a:pt x="5380" y="6566"/>
                  </a:moveTo>
                  <a:cubicBezTo>
                    <a:pt x="5300" y="6566"/>
                    <a:pt x="5246" y="6620"/>
                    <a:pt x="5237" y="6700"/>
                  </a:cubicBezTo>
                  <a:cubicBezTo>
                    <a:pt x="5228" y="6789"/>
                    <a:pt x="5291" y="6852"/>
                    <a:pt x="5380" y="6860"/>
                  </a:cubicBezTo>
                  <a:cubicBezTo>
                    <a:pt x="5460" y="6860"/>
                    <a:pt x="5532" y="6798"/>
                    <a:pt x="5532" y="6718"/>
                  </a:cubicBezTo>
                  <a:cubicBezTo>
                    <a:pt x="5532" y="6629"/>
                    <a:pt x="5469" y="6566"/>
                    <a:pt x="5380" y="6566"/>
                  </a:cubicBezTo>
                  <a:close/>
                  <a:moveTo>
                    <a:pt x="6058" y="5888"/>
                  </a:moveTo>
                  <a:cubicBezTo>
                    <a:pt x="5969" y="5888"/>
                    <a:pt x="5924" y="5942"/>
                    <a:pt x="5924" y="6031"/>
                  </a:cubicBezTo>
                  <a:cubicBezTo>
                    <a:pt x="5924" y="6120"/>
                    <a:pt x="5978" y="6174"/>
                    <a:pt x="6067" y="6174"/>
                  </a:cubicBezTo>
                  <a:cubicBezTo>
                    <a:pt x="6156" y="6174"/>
                    <a:pt x="6210" y="6111"/>
                    <a:pt x="6210" y="6022"/>
                  </a:cubicBezTo>
                  <a:cubicBezTo>
                    <a:pt x="6210" y="5942"/>
                    <a:pt x="6147" y="5879"/>
                    <a:pt x="6058" y="5888"/>
                  </a:cubicBezTo>
                  <a:close/>
                  <a:moveTo>
                    <a:pt x="6727" y="5228"/>
                  </a:moveTo>
                  <a:cubicBezTo>
                    <a:pt x="6647" y="5219"/>
                    <a:pt x="6575" y="5290"/>
                    <a:pt x="6584" y="5371"/>
                  </a:cubicBezTo>
                  <a:cubicBezTo>
                    <a:pt x="6584" y="5460"/>
                    <a:pt x="6629" y="5513"/>
                    <a:pt x="6718" y="5513"/>
                  </a:cubicBezTo>
                  <a:cubicBezTo>
                    <a:pt x="6807" y="5522"/>
                    <a:pt x="6870" y="5460"/>
                    <a:pt x="6870" y="5353"/>
                  </a:cubicBezTo>
                  <a:cubicBezTo>
                    <a:pt x="6861" y="5281"/>
                    <a:pt x="6816" y="5237"/>
                    <a:pt x="6727" y="5228"/>
                  </a:cubicBezTo>
                  <a:close/>
                  <a:moveTo>
                    <a:pt x="4729" y="9225"/>
                  </a:moveTo>
                  <a:cubicBezTo>
                    <a:pt x="4648" y="9225"/>
                    <a:pt x="4586" y="9287"/>
                    <a:pt x="4586" y="9367"/>
                  </a:cubicBezTo>
                  <a:cubicBezTo>
                    <a:pt x="4577" y="9456"/>
                    <a:pt x="4648" y="9519"/>
                    <a:pt x="4729" y="9510"/>
                  </a:cubicBezTo>
                  <a:cubicBezTo>
                    <a:pt x="4818" y="9510"/>
                    <a:pt x="4863" y="9456"/>
                    <a:pt x="4872" y="9385"/>
                  </a:cubicBezTo>
                  <a:cubicBezTo>
                    <a:pt x="4872" y="9296"/>
                    <a:pt x="4809" y="9233"/>
                    <a:pt x="4729" y="9225"/>
                  </a:cubicBezTo>
                  <a:close/>
                  <a:moveTo>
                    <a:pt x="6210" y="11383"/>
                  </a:moveTo>
                  <a:cubicBezTo>
                    <a:pt x="6219" y="11303"/>
                    <a:pt x="6156" y="11232"/>
                    <a:pt x="6067" y="11232"/>
                  </a:cubicBezTo>
                  <a:cubicBezTo>
                    <a:pt x="5987" y="11223"/>
                    <a:pt x="5924" y="11285"/>
                    <a:pt x="5924" y="11374"/>
                  </a:cubicBezTo>
                  <a:cubicBezTo>
                    <a:pt x="5924" y="11464"/>
                    <a:pt x="5978" y="11499"/>
                    <a:pt x="6058" y="11517"/>
                  </a:cubicBezTo>
                  <a:cubicBezTo>
                    <a:pt x="6147" y="11508"/>
                    <a:pt x="6201" y="11473"/>
                    <a:pt x="6210" y="11383"/>
                  </a:cubicBezTo>
                  <a:close/>
                  <a:moveTo>
                    <a:pt x="4872" y="8038"/>
                  </a:moveTo>
                  <a:cubicBezTo>
                    <a:pt x="4872" y="7949"/>
                    <a:pt x="4809" y="7886"/>
                    <a:pt x="4720" y="7886"/>
                  </a:cubicBezTo>
                  <a:cubicBezTo>
                    <a:pt x="4640" y="7886"/>
                    <a:pt x="4586" y="7940"/>
                    <a:pt x="4577" y="8029"/>
                  </a:cubicBezTo>
                  <a:cubicBezTo>
                    <a:pt x="4577" y="8109"/>
                    <a:pt x="4640" y="8172"/>
                    <a:pt x="4729" y="8172"/>
                  </a:cubicBezTo>
                  <a:cubicBezTo>
                    <a:pt x="4809" y="8172"/>
                    <a:pt x="4863" y="8118"/>
                    <a:pt x="4872" y="8038"/>
                  </a:cubicBezTo>
                  <a:close/>
                  <a:moveTo>
                    <a:pt x="5389" y="10545"/>
                  </a:moveTo>
                  <a:cubicBezTo>
                    <a:pt x="5309" y="10536"/>
                    <a:pt x="5246" y="10598"/>
                    <a:pt x="5237" y="10688"/>
                  </a:cubicBezTo>
                  <a:cubicBezTo>
                    <a:pt x="5237" y="10768"/>
                    <a:pt x="5300" y="10830"/>
                    <a:pt x="5389" y="10830"/>
                  </a:cubicBezTo>
                  <a:cubicBezTo>
                    <a:pt x="5469" y="10830"/>
                    <a:pt x="5514" y="10777"/>
                    <a:pt x="5532" y="10696"/>
                  </a:cubicBezTo>
                  <a:cubicBezTo>
                    <a:pt x="5523" y="10607"/>
                    <a:pt x="5478" y="10554"/>
                    <a:pt x="5389" y="10545"/>
                  </a:cubicBezTo>
                  <a:close/>
                  <a:moveTo>
                    <a:pt x="4586" y="10027"/>
                  </a:moveTo>
                  <a:cubicBezTo>
                    <a:pt x="4586" y="10117"/>
                    <a:pt x="4631" y="10170"/>
                    <a:pt x="4720" y="10170"/>
                  </a:cubicBezTo>
                  <a:cubicBezTo>
                    <a:pt x="4800" y="10179"/>
                    <a:pt x="4872" y="10108"/>
                    <a:pt x="4863" y="10027"/>
                  </a:cubicBezTo>
                  <a:cubicBezTo>
                    <a:pt x="4863" y="9938"/>
                    <a:pt x="4809" y="9894"/>
                    <a:pt x="4720" y="9885"/>
                  </a:cubicBezTo>
                  <a:cubicBezTo>
                    <a:pt x="4640" y="9894"/>
                    <a:pt x="4586" y="9938"/>
                    <a:pt x="4586" y="10027"/>
                  </a:cubicBezTo>
                  <a:close/>
                  <a:moveTo>
                    <a:pt x="5924" y="5371"/>
                  </a:moveTo>
                  <a:cubicBezTo>
                    <a:pt x="5924" y="5460"/>
                    <a:pt x="5978" y="5513"/>
                    <a:pt x="6067" y="5513"/>
                  </a:cubicBezTo>
                  <a:cubicBezTo>
                    <a:pt x="6147" y="5513"/>
                    <a:pt x="6219" y="5442"/>
                    <a:pt x="6210" y="5362"/>
                  </a:cubicBezTo>
                  <a:cubicBezTo>
                    <a:pt x="6201" y="5273"/>
                    <a:pt x="6147" y="5237"/>
                    <a:pt x="6058" y="5228"/>
                  </a:cubicBezTo>
                  <a:cubicBezTo>
                    <a:pt x="5978" y="5237"/>
                    <a:pt x="5924" y="5290"/>
                    <a:pt x="5924" y="5371"/>
                  </a:cubicBezTo>
                  <a:close/>
                  <a:moveTo>
                    <a:pt x="4729" y="7226"/>
                  </a:moveTo>
                  <a:cubicBezTo>
                    <a:pt x="4648" y="7226"/>
                    <a:pt x="4586" y="7289"/>
                    <a:pt x="4586" y="7369"/>
                  </a:cubicBezTo>
                  <a:cubicBezTo>
                    <a:pt x="4577" y="7458"/>
                    <a:pt x="4648" y="7521"/>
                    <a:pt x="4729" y="7512"/>
                  </a:cubicBezTo>
                  <a:cubicBezTo>
                    <a:pt x="4818" y="7512"/>
                    <a:pt x="4863" y="7458"/>
                    <a:pt x="4872" y="7369"/>
                  </a:cubicBezTo>
                  <a:cubicBezTo>
                    <a:pt x="4863" y="7289"/>
                    <a:pt x="4818" y="7235"/>
                    <a:pt x="4729" y="7226"/>
                  </a:cubicBezTo>
                  <a:close/>
                  <a:moveTo>
                    <a:pt x="6727" y="11892"/>
                  </a:moveTo>
                  <a:cubicBezTo>
                    <a:pt x="6638" y="11892"/>
                    <a:pt x="6584" y="11945"/>
                    <a:pt x="6584" y="12026"/>
                  </a:cubicBezTo>
                  <a:cubicBezTo>
                    <a:pt x="6575" y="12115"/>
                    <a:pt x="6647" y="12177"/>
                    <a:pt x="6736" y="12168"/>
                  </a:cubicBezTo>
                  <a:cubicBezTo>
                    <a:pt x="6816" y="12160"/>
                    <a:pt x="6861" y="12115"/>
                    <a:pt x="6870" y="12044"/>
                  </a:cubicBezTo>
                  <a:cubicBezTo>
                    <a:pt x="6861" y="11945"/>
                    <a:pt x="6798" y="11883"/>
                    <a:pt x="6727" y="11892"/>
                  </a:cubicBezTo>
                  <a:close/>
                  <a:moveTo>
                    <a:pt x="5523" y="6031"/>
                  </a:moveTo>
                  <a:cubicBezTo>
                    <a:pt x="5523" y="5942"/>
                    <a:pt x="5469" y="5897"/>
                    <a:pt x="5389" y="5888"/>
                  </a:cubicBezTo>
                  <a:cubicBezTo>
                    <a:pt x="5300" y="5888"/>
                    <a:pt x="5237" y="5959"/>
                    <a:pt x="5246" y="6040"/>
                  </a:cubicBezTo>
                  <a:cubicBezTo>
                    <a:pt x="5246" y="6129"/>
                    <a:pt x="5300" y="6165"/>
                    <a:pt x="5389" y="6174"/>
                  </a:cubicBezTo>
                  <a:cubicBezTo>
                    <a:pt x="5469" y="6165"/>
                    <a:pt x="5523" y="6120"/>
                    <a:pt x="5523" y="6031"/>
                  </a:cubicBezTo>
                  <a:close/>
                  <a:moveTo>
                    <a:pt x="4729" y="6575"/>
                  </a:moveTo>
                  <a:cubicBezTo>
                    <a:pt x="4640" y="6575"/>
                    <a:pt x="4586" y="6620"/>
                    <a:pt x="4586" y="6709"/>
                  </a:cubicBezTo>
                  <a:cubicBezTo>
                    <a:pt x="4586" y="6798"/>
                    <a:pt x="4640" y="6852"/>
                    <a:pt x="4720" y="6852"/>
                  </a:cubicBezTo>
                  <a:cubicBezTo>
                    <a:pt x="4809" y="6852"/>
                    <a:pt x="4854" y="6798"/>
                    <a:pt x="4872" y="6718"/>
                  </a:cubicBezTo>
                  <a:cubicBezTo>
                    <a:pt x="4863" y="6629"/>
                    <a:pt x="4818" y="6575"/>
                    <a:pt x="4729" y="6575"/>
                  </a:cubicBezTo>
                  <a:close/>
                  <a:moveTo>
                    <a:pt x="5389" y="5237"/>
                  </a:moveTo>
                  <a:cubicBezTo>
                    <a:pt x="5309" y="5228"/>
                    <a:pt x="5246" y="5281"/>
                    <a:pt x="5246" y="5371"/>
                  </a:cubicBezTo>
                  <a:cubicBezTo>
                    <a:pt x="5246" y="5451"/>
                    <a:pt x="5300" y="5504"/>
                    <a:pt x="5380" y="5504"/>
                  </a:cubicBezTo>
                  <a:cubicBezTo>
                    <a:pt x="5460" y="5513"/>
                    <a:pt x="5505" y="5460"/>
                    <a:pt x="5523" y="5371"/>
                  </a:cubicBezTo>
                  <a:cubicBezTo>
                    <a:pt x="5514" y="5299"/>
                    <a:pt x="5469" y="5237"/>
                    <a:pt x="5389" y="5237"/>
                  </a:cubicBezTo>
                  <a:close/>
                  <a:moveTo>
                    <a:pt x="4863" y="10688"/>
                  </a:moveTo>
                  <a:cubicBezTo>
                    <a:pt x="4863" y="10607"/>
                    <a:pt x="4809" y="10554"/>
                    <a:pt x="4738" y="10554"/>
                  </a:cubicBezTo>
                  <a:cubicBezTo>
                    <a:pt x="4648" y="10545"/>
                    <a:pt x="4595" y="10598"/>
                    <a:pt x="4586" y="10679"/>
                  </a:cubicBezTo>
                  <a:cubicBezTo>
                    <a:pt x="4586" y="10768"/>
                    <a:pt x="4640" y="10812"/>
                    <a:pt x="4720" y="10830"/>
                  </a:cubicBezTo>
                  <a:cubicBezTo>
                    <a:pt x="4809" y="10821"/>
                    <a:pt x="4863" y="10777"/>
                    <a:pt x="4863" y="10688"/>
                  </a:cubicBezTo>
                  <a:close/>
                  <a:moveTo>
                    <a:pt x="6584" y="4719"/>
                  </a:moveTo>
                  <a:cubicBezTo>
                    <a:pt x="6593" y="4800"/>
                    <a:pt x="6638" y="4853"/>
                    <a:pt x="6718" y="4853"/>
                  </a:cubicBezTo>
                  <a:cubicBezTo>
                    <a:pt x="6807" y="4853"/>
                    <a:pt x="6861" y="4800"/>
                    <a:pt x="6861" y="4711"/>
                  </a:cubicBezTo>
                  <a:cubicBezTo>
                    <a:pt x="6861" y="4630"/>
                    <a:pt x="6807" y="4586"/>
                    <a:pt x="6718" y="4568"/>
                  </a:cubicBezTo>
                  <a:cubicBezTo>
                    <a:pt x="6638" y="4586"/>
                    <a:pt x="6584" y="4630"/>
                    <a:pt x="6584" y="4719"/>
                  </a:cubicBezTo>
                  <a:close/>
                  <a:moveTo>
                    <a:pt x="4060" y="8547"/>
                  </a:moveTo>
                  <a:cubicBezTo>
                    <a:pt x="3979" y="8555"/>
                    <a:pt x="3935" y="8600"/>
                    <a:pt x="3926" y="8680"/>
                  </a:cubicBezTo>
                  <a:cubicBezTo>
                    <a:pt x="3926" y="8770"/>
                    <a:pt x="3979" y="8823"/>
                    <a:pt x="4060" y="8823"/>
                  </a:cubicBezTo>
                  <a:cubicBezTo>
                    <a:pt x="4149" y="8832"/>
                    <a:pt x="4194" y="8770"/>
                    <a:pt x="4211" y="8689"/>
                  </a:cubicBezTo>
                  <a:cubicBezTo>
                    <a:pt x="4194" y="8600"/>
                    <a:pt x="4149" y="8547"/>
                    <a:pt x="4060" y="8547"/>
                  </a:cubicBezTo>
                  <a:close/>
                  <a:moveTo>
                    <a:pt x="5389" y="11232"/>
                  </a:moveTo>
                  <a:cubicBezTo>
                    <a:pt x="5300" y="11232"/>
                    <a:pt x="5246" y="11285"/>
                    <a:pt x="5246" y="11366"/>
                  </a:cubicBezTo>
                  <a:cubicBezTo>
                    <a:pt x="5237" y="11455"/>
                    <a:pt x="5291" y="11508"/>
                    <a:pt x="5380" y="11508"/>
                  </a:cubicBezTo>
                  <a:cubicBezTo>
                    <a:pt x="5469" y="11517"/>
                    <a:pt x="5514" y="11455"/>
                    <a:pt x="5523" y="11374"/>
                  </a:cubicBezTo>
                  <a:cubicBezTo>
                    <a:pt x="5514" y="11294"/>
                    <a:pt x="5478" y="11232"/>
                    <a:pt x="5389" y="11232"/>
                  </a:cubicBezTo>
                  <a:close/>
                  <a:moveTo>
                    <a:pt x="5924" y="12026"/>
                  </a:moveTo>
                  <a:cubicBezTo>
                    <a:pt x="5924" y="12106"/>
                    <a:pt x="5978" y="12160"/>
                    <a:pt x="6058" y="12168"/>
                  </a:cubicBezTo>
                  <a:cubicBezTo>
                    <a:pt x="6138" y="12177"/>
                    <a:pt x="6201" y="12124"/>
                    <a:pt x="6201" y="12035"/>
                  </a:cubicBezTo>
                  <a:cubicBezTo>
                    <a:pt x="6210" y="11954"/>
                    <a:pt x="6156" y="11901"/>
                    <a:pt x="6067" y="11892"/>
                  </a:cubicBezTo>
                  <a:cubicBezTo>
                    <a:pt x="5987" y="11901"/>
                    <a:pt x="5933" y="11937"/>
                    <a:pt x="5924" y="12026"/>
                  </a:cubicBezTo>
                  <a:close/>
                  <a:moveTo>
                    <a:pt x="4060" y="7895"/>
                  </a:moveTo>
                  <a:cubicBezTo>
                    <a:pt x="3979" y="7895"/>
                    <a:pt x="3926" y="7949"/>
                    <a:pt x="3926" y="8029"/>
                  </a:cubicBezTo>
                  <a:cubicBezTo>
                    <a:pt x="3926" y="8118"/>
                    <a:pt x="3979" y="8172"/>
                    <a:pt x="4069" y="8172"/>
                  </a:cubicBezTo>
                  <a:cubicBezTo>
                    <a:pt x="4158" y="8172"/>
                    <a:pt x="4194" y="8109"/>
                    <a:pt x="4211" y="8029"/>
                  </a:cubicBezTo>
                  <a:cubicBezTo>
                    <a:pt x="4194" y="7940"/>
                    <a:pt x="4149" y="7886"/>
                    <a:pt x="4060" y="7895"/>
                  </a:cubicBezTo>
                  <a:close/>
                  <a:moveTo>
                    <a:pt x="4069" y="9233"/>
                  </a:moveTo>
                  <a:cubicBezTo>
                    <a:pt x="3979" y="9233"/>
                    <a:pt x="3926" y="9287"/>
                    <a:pt x="3926" y="9376"/>
                  </a:cubicBezTo>
                  <a:cubicBezTo>
                    <a:pt x="3926" y="9456"/>
                    <a:pt x="3979" y="9510"/>
                    <a:pt x="4060" y="9510"/>
                  </a:cubicBezTo>
                  <a:cubicBezTo>
                    <a:pt x="4149" y="9510"/>
                    <a:pt x="4194" y="9456"/>
                    <a:pt x="4202" y="9367"/>
                  </a:cubicBezTo>
                  <a:cubicBezTo>
                    <a:pt x="4194" y="9287"/>
                    <a:pt x="4149" y="9233"/>
                    <a:pt x="4069" y="9233"/>
                  </a:cubicBezTo>
                  <a:close/>
                  <a:moveTo>
                    <a:pt x="4202" y="10036"/>
                  </a:moveTo>
                  <a:cubicBezTo>
                    <a:pt x="4202" y="9956"/>
                    <a:pt x="4149" y="9903"/>
                    <a:pt x="4069" y="9894"/>
                  </a:cubicBezTo>
                  <a:cubicBezTo>
                    <a:pt x="3997" y="9885"/>
                    <a:pt x="3926" y="9956"/>
                    <a:pt x="3926" y="10027"/>
                  </a:cubicBezTo>
                  <a:cubicBezTo>
                    <a:pt x="3935" y="10117"/>
                    <a:pt x="3988" y="10152"/>
                    <a:pt x="4069" y="10170"/>
                  </a:cubicBezTo>
                  <a:cubicBezTo>
                    <a:pt x="4140" y="10161"/>
                    <a:pt x="4202" y="10117"/>
                    <a:pt x="4202" y="10036"/>
                  </a:cubicBezTo>
                  <a:close/>
                  <a:moveTo>
                    <a:pt x="6593" y="12686"/>
                  </a:moveTo>
                  <a:cubicBezTo>
                    <a:pt x="6584" y="12766"/>
                    <a:pt x="6638" y="12811"/>
                    <a:pt x="6718" y="12820"/>
                  </a:cubicBezTo>
                  <a:cubicBezTo>
                    <a:pt x="6790" y="12838"/>
                    <a:pt x="6861" y="12766"/>
                    <a:pt x="6861" y="12686"/>
                  </a:cubicBezTo>
                  <a:cubicBezTo>
                    <a:pt x="6861" y="12606"/>
                    <a:pt x="6807" y="12561"/>
                    <a:pt x="6727" y="12552"/>
                  </a:cubicBezTo>
                  <a:cubicBezTo>
                    <a:pt x="6647" y="12561"/>
                    <a:pt x="6593" y="12606"/>
                    <a:pt x="6593" y="12686"/>
                  </a:cubicBezTo>
                  <a:close/>
                  <a:moveTo>
                    <a:pt x="4729" y="5897"/>
                  </a:moveTo>
                  <a:cubicBezTo>
                    <a:pt x="4640" y="5897"/>
                    <a:pt x="4586" y="5951"/>
                    <a:pt x="4586" y="6031"/>
                  </a:cubicBezTo>
                  <a:cubicBezTo>
                    <a:pt x="4586" y="6111"/>
                    <a:pt x="4640" y="6165"/>
                    <a:pt x="4720" y="6165"/>
                  </a:cubicBezTo>
                  <a:cubicBezTo>
                    <a:pt x="4809" y="6165"/>
                    <a:pt x="4854" y="6111"/>
                    <a:pt x="4863" y="6031"/>
                  </a:cubicBezTo>
                  <a:cubicBezTo>
                    <a:pt x="4854" y="5951"/>
                    <a:pt x="4809" y="5897"/>
                    <a:pt x="4729" y="5897"/>
                  </a:cubicBezTo>
                  <a:close/>
                  <a:moveTo>
                    <a:pt x="6076" y="4577"/>
                  </a:moveTo>
                  <a:cubicBezTo>
                    <a:pt x="5996" y="4577"/>
                    <a:pt x="5942" y="4621"/>
                    <a:pt x="5933" y="4702"/>
                  </a:cubicBezTo>
                  <a:cubicBezTo>
                    <a:pt x="5924" y="4773"/>
                    <a:pt x="5996" y="4853"/>
                    <a:pt x="6067" y="4844"/>
                  </a:cubicBezTo>
                  <a:cubicBezTo>
                    <a:pt x="6147" y="4844"/>
                    <a:pt x="6192" y="4791"/>
                    <a:pt x="6201" y="4719"/>
                  </a:cubicBezTo>
                  <a:cubicBezTo>
                    <a:pt x="6192" y="4639"/>
                    <a:pt x="6156" y="4586"/>
                    <a:pt x="6076" y="4577"/>
                  </a:cubicBezTo>
                  <a:close/>
                  <a:moveTo>
                    <a:pt x="3926" y="7369"/>
                  </a:moveTo>
                  <a:cubicBezTo>
                    <a:pt x="3926" y="7458"/>
                    <a:pt x="3988" y="7512"/>
                    <a:pt x="4069" y="7512"/>
                  </a:cubicBezTo>
                  <a:cubicBezTo>
                    <a:pt x="4149" y="7503"/>
                    <a:pt x="4202" y="7449"/>
                    <a:pt x="4202" y="7369"/>
                  </a:cubicBezTo>
                  <a:cubicBezTo>
                    <a:pt x="4202" y="7289"/>
                    <a:pt x="4149" y="7244"/>
                    <a:pt x="4060" y="7235"/>
                  </a:cubicBezTo>
                  <a:cubicBezTo>
                    <a:pt x="3979" y="7244"/>
                    <a:pt x="3926" y="7289"/>
                    <a:pt x="3926" y="7369"/>
                  </a:cubicBezTo>
                  <a:close/>
                  <a:moveTo>
                    <a:pt x="4729" y="11241"/>
                  </a:moveTo>
                  <a:cubicBezTo>
                    <a:pt x="4648" y="11232"/>
                    <a:pt x="4595" y="11285"/>
                    <a:pt x="4586" y="11366"/>
                  </a:cubicBezTo>
                  <a:cubicBezTo>
                    <a:pt x="4586" y="11437"/>
                    <a:pt x="4657" y="11517"/>
                    <a:pt x="4729" y="11508"/>
                  </a:cubicBezTo>
                  <a:cubicBezTo>
                    <a:pt x="4809" y="11499"/>
                    <a:pt x="4854" y="11446"/>
                    <a:pt x="4863" y="11366"/>
                  </a:cubicBezTo>
                  <a:cubicBezTo>
                    <a:pt x="4854" y="11294"/>
                    <a:pt x="4809" y="11241"/>
                    <a:pt x="4729" y="11241"/>
                  </a:cubicBezTo>
                  <a:close/>
                  <a:moveTo>
                    <a:pt x="5246" y="12026"/>
                  </a:moveTo>
                  <a:cubicBezTo>
                    <a:pt x="5246" y="12097"/>
                    <a:pt x="5318" y="12168"/>
                    <a:pt x="5389" y="12168"/>
                  </a:cubicBezTo>
                  <a:cubicBezTo>
                    <a:pt x="5469" y="12160"/>
                    <a:pt x="5514" y="12106"/>
                    <a:pt x="5514" y="12026"/>
                  </a:cubicBezTo>
                  <a:cubicBezTo>
                    <a:pt x="5523" y="11945"/>
                    <a:pt x="5469" y="11901"/>
                    <a:pt x="5389" y="11892"/>
                  </a:cubicBezTo>
                  <a:cubicBezTo>
                    <a:pt x="5318" y="11892"/>
                    <a:pt x="5246" y="11954"/>
                    <a:pt x="5246" y="12026"/>
                  </a:cubicBezTo>
                  <a:close/>
                  <a:moveTo>
                    <a:pt x="4060" y="6584"/>
                  </a:moveTo>
                  <a:cubicBezTo>
                    <a:pt x="3988" y="6584"/>
                    <a:pt x="3935" y="6629"/>
                    <a:pt x="3935" y="6709"/>
                  </a:cubicBezTo>
                  <a:cubicBezTo>
                    <a:pt x="3935" y="6789"/>
                    <a:pt x="3979" y="6843"/>
                    <a:pt x="4069" y="6843"/>
                  </a:cubicBezTo>
                  <a:cubicBezTo>
                    <a:pt x="4149" y="6843"/>
                    <a:pt x="4194" y="6789"/>
                    <a:pt x="4202" y="6709"/>
                  </a:cubicBezTo>
                  <a:cubicBezTo>
                    <a:pt x="4185" y="6629"/>
                    <a:pt x="4140" y="6575"/>
                    <a:pt x="4060" y="6584"/>
                  </a:cubicBezTo>
                  <a:close/>
                  <a:moveTo>
                    <a:pt x="4729" y="5246"/>
                  </a:moveTo>
                  <a:cubicBezTo>
                    <a:pt x="4648" y="5237"/>
                    <a:pt x="4595" y="5290"/>
                    <a:pt x="4595" y="5371"/>
                  </a:cubicBezTo>
                  <a:cubicBezTo>
                    <a:pt x="4595" y="5442"/>
                    <a:pt x="4640" y="5496"/>
                    <a:pt x="4720" y="5504"/>
                  </a:cubicBezTo>
                  <a:cubicBezTo>
                    <a:pt x="4800" y="5504"/>
                    <a:pt x="4845" y="5451"/>
                    <a:pt x="4854" y="5371"/>
                  </a:cubicBezTo>
                  <a:cubicBezTo>
                    <a:pt x="4845" y="5299"/>
                    <a:pt x="4809" y="5246"/>
                    <a:pt x="4729" y="5246"/>
                  </a:cubicBezTo>
                  <a:close/>
                  <a:moveTo>
                    <a:pt x="6067" y="12561"/>
                  </a:moveTo>
                  <a:cubicBezTo>
                    <a:pt x="5987" y="12561"/>
                    <a:pt x="5933" y="12615"/>
                    <a:pt x="5933" y="12695"/>
                  </a:cubicBezTo>
                  <a:cubicBezTo>
                    <a:pt x="5942" y="12775"/>
                    <a:pt x="5996" y="12820"/>
                    <a:pt x="6076" y="12820"/>
                  </a:cubicBezTo>
                  <a:cubicBezTo>
                    <a:pt x="6147" y="12811"/>
                    <a:pt x="6192" y="12757"/>
                    <a:pt x="6201" y="12686"/>
                  </a:cubicBezTo>
                  <a:cubicBezTo>
                    <a:pt x="6183" y="12606"/>
                    <a:pt x="6147" y="12561"/>
                    <a:pt x="6067" y="12561"/>
                  </a:cubicBezTo>
                  <a:close/>
                  <a:moveTo>
                    <a:pt x="4069" y="10563"/>
                  </a:moveTo>
                  <a:cubicBezTo>
                    <a:pt x="3988" y="10554"/>
                    <a:pt x="3935" y="10607"/>
                    <a:pt x="3935" y="10688"/>
                  </a:cubicBezTo>
                  <a:cubicBezTo>
                    <a:pt x="3935" y="10768"/>
                    <a:pt x="3988" y="10821"/>
                    <a:pt x="4078" y="10821"/>
                  </a:cubicBezTo>
                  <a:cubicBezTo>
                    <a:pt x="4149" y="10812"/>
                    <a:pt x="4194" y="10759"/>
                    <a:pt x="4194" y="10688"/>
                  </a:cubicBezTo>
                  <a:cubicBezTo>
                    <a:pt x="4185" y="10607"/>
                    <a:pt x="4149" y="10563"/>
                    <a:pt x="4069" y="10563"/>
                  </a:cubicBezTo>
                  <a:close/>
                  <a:moveTo>
                    <a:pt x="6593" y="4024"/>
                  </a:moveTo>
                  <a:cubicBezTo>
                    <a:pt x="6593" y="4113"/>
                    <a:pt x="6647" y="4157"/>
                    <a:pt x="6727" y="4157"/>
                  </a:cubicBezTo>
                  <a:cubicBezTo>
                    <a:pt x="6807" y="4157"/>
                    <a:pt x="6861" y="4104"/>
                    <a:pt x="6852" y="4024"/>
                  </a:cubicBezTo>
                  <a:cubicBezTo>
                    <a:pt x="6852" y="3943"/>
                    <a:pt x="6798" y="3908"/>
                    <a:pt x="6727" y="3899"/>
                  </a:cubicBezTo>
                  <a:cubicBezTo>
                    <a:pt x="6647" y="3908"/>
                    <a:pt x="6593" y="3952"/>
                    <a:pt x="6593" y="4024"/>
                  </a:cubicBezTo>
                  <a:close/>
                  <a:moveTo>
                    <a:pt x="5389" y="4586"/>
                  </a:moveTo>
                  <a:cubicBezTo>
                    <a:pt x="5309" y="4577"/>
                    <a:pt x="5255" y="4630"/>
                    <a:pt x="5255" y="4711"/>
                  </a:cubicBezTo>
                  <a:cubicBezTo>
                    <a:pt x="5255" y="4782"/>
                    <a:pt x="5300" y="4835"/>
                    <a:pt x="5371" y="4844"/>
                  </a:cubicBezTo>
                  <a:cubicBezTo>
                    <a:pt x="5460" y="4844"/>
                    <a:pt x="5505" y="4800"/>
                    <a:pt x="5514" y="4711"/>
                  </a:cubicBezTo>
                  <a:cubicBezTo>
                    <a:pt x="5505" y="4639"/>
                    <a:pt x="5469" y="4586"/>
                    <a:pt x="5389" y="4586"/>
                  </a:cubicBezTo>
                  <a:close/>
                  <a:moveTo>
                    <a:pt x="3417" y="8555"/>
                  </a:moveTo>
                  <a:cubicBezTo>
                    <a:pt x="3337" y="8555"/>
                    <a:pt x="3284" y="8600"/>
                    <a:pt x="3275" y="8689"/>
                  </a:cubicBezTo>
                  <a:cubicBezTo>
                    <a:pt x="3275" y="8761"/>
                    <a:pt x="3319" y="8814"/>
                    <a:pt x="3400" y="8814"/>
                  </a:cubicBezTo>
                  <a:cubicBezTo>
                    <a:pt x="3480" y="8823"/>
                    <a:pt x="3524" y="8770"/>
                    <a:pt x="3542" y="8689"/>
                  </a:cubicBezTo>
                  <a:cubicBezTo>
                    <a:pt x="3533" y="8618"/>
                    <a:pt x="3489" y="8564"/>
                    <a:pt x="3417" y="8555"/>
                  </a:cubicBezTo>
                  <a:close/>
                  <a:moveTo>
                    <a:pt x="3400" y="8154"/>
                  </a:moveTo>
                  <a:cubicBezTo>
                    <a:pt x="3471" y="8163"/>
                    <a:pt x="3524" y="8118"/>
                    <a:pt x="3533" y="8038"/>
                  </a:cubicBezTo>
                  <a:cubicBezTo>
                    <a:pt x="3533" y="7958"/>
                    <a:pt x="3498" y="7913"/>
                    <a:pt x="3417" y="7904"/>
                  </a:cubicBezTo>
                  <a:cubicBezTo>
                    <a:pt x="3337" y="7904"/>
                    <a:pt x="3292" y="7940"/>
                    <a:pt x="3284" y="8020"/>
                  </a:cubicBezTo>
                  <a:cubicBezTo>
                    <a:pt x="3284" y="8100"/>
                    <a:pt x="3319" y="8145"/>
                    <a:pt x="3400" y="8154"/>
                  </a:cubicBezTo>
                  <a:close/>
                  <a:moveTo>
                    <a:pt x="4069" y="5906"/>
                  </a:moveTo>
                  <a:cubicBezTo>
                    <a:pt x="3988" y="5906"/>
                    <a:pt x="3944" y="5951"/>
                    <a:pt x="3944" y="6031"/>
                  </a:cubicBezTo>
                  <a:cubicBezTo>
                    <a:pt x="3944" y="6111"/>
                    <a:pt x="3988" y="6156"/>
                    <a:pt x="4069" y="6156"/>
                  </a:cubicBezTo>
                  <a:cubicBezTo>
                    <a:pt x="4149" y="6156"/>
                    <a:pt x="4185" y="6111"/>
                    <a:pt x="4194" y="6031"/>
                  </a:cubicBezTo>
                  <a:cubicBezTo>
                    <a:pt x="4185" y="5951"/>
                    <a:pt x="4149" y="5906"/>
                    <a:pt x="4069" y="5906"/>
                  </a:cubicBezTo>
                  <a:close/>
                  <a:moveTo>
                    <a:pt x="3533" y="9376"/>
                  </a:moveTo>
                  <a:cubicBezTo>
                    <a:pt x="3533" y="9296"/>
                    <a:pt x="3489" y="9251"/>
                    <a:pt x="3408" y="9251"/>
                  </a:cubicBezTo>
                  <a:cubicBezTo>
                    <a:pt x="3328" y="9242"/>
                    <a:pt x="3284" y="9287"/>
                    <a:pt x="3284" y="9367"/>
                  </a:cubicBezTo>
                  <a:cubicBezTo>
                    <a:pt x="3284" y="9448"/>
                    <a:pt x="3328" y="9492"/>
                    <a:pt x="3408" y="9501"/>
                  </a:cubicBezTo>
                  <a:cubicBezTo>
                    <a:pt x="3489" y="9492"/>
                    <a:pt x="3533" y="9448"/>
                    <a:pt x="3533" y="9376"/>
                  </a:cubicBezTo>
                  <a:close/>
                  <a:moveTo>
                    <a:pt x="4854" y="12035"/>
                  </a:moveTo>
                  <a:cubicBezTo>
                    <a:pt x="4854" y="11954"/>
                    <a:pt x="4809" y="11910"/>
                    <a:pt x="4729" y="11910"/>
                  </a:cubicBezTo>
                  <a:cubicBezTo>
                    <a:pt x="4648" y="11901"/>
                    <a:pt x="4604" y="11945"/>
                    <a:pt x="4604" y="12026"/>
                  </a:cubicBezTo>
                  <a:cubicBezTo>
                    <a:pt x="4595" y="12106"/>
                    <a:pt x="4648" y="12151"/>
                    <a:pt x="4729" y="12160"/>
                  </a:cubicBezTo>
                  <a:cubicBezTo>
                    <a:pt x="4800" y="12151"/>
                    <a:pt x="4845" y="12115"/>
                    <a:pt x="4854" y="12035"/>
                  </a:cubicBezTo>
                  <a:close/>
                  <a:moveTo>
                    <a:pt x="6067" y="3908"/>
                  </a:moveTo>
                  <a:cubicBezTo>
                    <a:pt x="5987" y="3908"/>
                    <a:pt x="5942" y="3952"/>
                    <a:pt x="5942" y="4024"/>
                  </a:cubicBezTo>
                  <a:cubicBezTo>
                    <a:pt x="5942" y="4104"/>
                    <a:pt x="5987" y="4157"/>
                    <a:pt x="6067" y="4157"/>
                  </a:cubicBezTo>
                  <a:cubicBezTo>
                    <a:pt x="6138" y="4157"/>
                    <a:pt x="6183" y="4113"/>
                    <a:pt x="6192" y="4033"/>
                  </a:cubicBezTo>
                  <a:cubicBezTo>
                    <a:pt x="6192" y="3952"/>
                    <a:pt x="6147" y="3908"/>
                    <a:pt x="6067" y="3908"/>
                  </a:cubicBezTo>
                  <a:close/>
                  <a:moveTo>
                    <a:pt x="3284" y="7369"/>
                  </a:moveTo>
                  <a:cubicBezTo>
                    <a:pt x="3284" y="7449"/>
                    <a:pt x="3328" y="7494"/>
                    <a:pt x="3408" y="7494"/>
                  </a:cubicBezTo>
                  <a:cubicBezTo>
                    <a:pt x="3480" y="7494"/>
                    <a:pt x="3533" y="7458"/>
                    <a:pt x="3533" y="7378"/>
                  </a:cubicBezTo>
                  <a:cubicBezTo>
                    <a:pt x="3533" y="7298"/>
                    <a:pt x="3489" y="7253"/>
                    <a:pt x="3408" y="7244"/>
                  </a:cubicBezTo>
                  <a:cubicBezTo>
                    <a:pt x="3328" y="7253"/>
                    <a:pt x="3284" y="7289"/>
                    <a:pt x="3284" y="7369"/>
                  </a:cubicBezTo>
                  <a:close/>
                  <a:moveTo>
                    <a:pt x="5264" y="12686"/>
                  </a:moveTo>
                  <a:cubicBezTo>
                    <a:pt x="5264" y="12757"/>
                    <a:pt x="5300" y="12802"/>
                    <a:pt x="5371" y="12811"/>
                  </a:cubicBezTo>
                  <a:cubicBezTo>
                    <a:pt x="5451" y="12820"/>
                    <a:pt x="5505" y="12775"/>
                    <a:pt x="5505" y="12695"/>
                  </a:cubicBezTo>
                  <a:cubicBezTo>
                    <a:pt x="5514" y="12615"/>
                    <a:pt x="5469" y="12570"/>
                    <a:pt x="5380" y="12561"/>
                  </a:cubicBezTo>
                  <a:cubicBezTo>
                    <a:pt x="5309" y="12570"/>
                    <a:pt x="5264" y="12606"/>
                    <a:pt x="5264" y="12686"/>
                  </a:cubicBezTo>
                  <a:close/>
                  <a:moveTo>
                    <a:pt x="3400" y="9911"/>
                  </a:moveTo>
                  <a:cubicBezTo>
                    <a:pt x="3328" y="9911"/>
                    <a:pt x="3284" y="9956"/>
                    <a:pt x="3284" y="10027"/>
                  </a:cubicBezTo>
                  <a:cubicBezTo>
                    <a:pt x="3284" y="10108"/>
                    <a:pt x="3328" y="10152"/>
                    <a:pt x="3408" y="10152"/>
                  </a:cubicBezTo>
                  <a:cubicBezTo>
                    <a:pt x="3489" y="10152"/>
                    <a:pt x="3524" y="10108"/>
                    <a:pt x="3533" y="10027"/>
                  </a:cubicBezTo>
                  <a:cubicBezTo>
                    <a:pt x="3524" y="9947"/>
                    <a:pt x="3480" y="9903"/>
                    <a:pt x="3400" y="9911"/>
                  </a:cubicBezTo>
                  <a:close/>
                  <a:moveTo>
                    <a:pt x="4060" y="11250"/>
                  </a:moveTo>
                  <a:cubicBezTo>
                    <a:pt x="3988" y="11250"/>
                    <a:pt x="3944" y="11294"/>
                    <a:pt x="3944" y="11366"/>
                  </a:cubicBezTo>
                  <a:cubicBezTo>
                    <a:pt x="3944" y="11446"/>
                    <a:pt x="3988" y="11490"/>
                    <a:pt x="4069" y="11490"/>
                  </a:cubicBezTo>
                  <a:cubicBezTo>
                    <a:pt x="4149" y="11490"/>
                    <a:pt x="4185" y="11446"/>
                    <a:pt x="4194" y="11366"/>
                  </a:cubicBezTo>
                  <a:cubicBezTo>
                    <a:pt x="4185" y="11294"/>
                    <a:pt x="4140" y="11250"/>
                    <a:pt x="4060" y="11250"/>
                  </a:cubicBezTo>
                  <a:close/>
                  <a:moveTo>
                    <a:pt x="6602" y="13346"/>
                  </a:moveTo>
                  <a:cubicBezTo>
                    <a:pt x="6602" y="13417"/>
                    <a:pt x="6638" y="13462"/>
                    <a:pt x="6718" y="13471"/>
                  </a:cubicBezTo>
                  <a:cubicBezTo>
                    <a:pt x="6790" y="13471"/>
                    <a:pt x="6843" y="13435"/>
                    <a:pt x="6843" y="13355"/>
                  </a:cubicBezTo>
                  <a:cubicBezTo>
                    <a:pt x="6852" y="13275"/>
                    <a:pt x="6807" y="13230"/>
                    <a:pt x="6727" y="13221"/>
                  </a:cubicBezTo>
                  <a:cubicBezTo>
                    <a:pt x="6647" y="13230"/>
                    <a:pt x="6602" y="13266"/>
                    <a:pt x="6602" y="13346"/>
                  </a:cubicBezTo>
                  <a:close/>
                  <a:moveTo>
                    <a:pt x="5264" y="4033"/>
                  </a:moveTo>
                  <a:cubicBezTo>
                    <a:pt x="5264" y="4104"/>
                    <a:pt x="5309" y="4148"/>
                    <a:pt x="5380" y="4148"/>
                  </a:cubicBezTo>
                  <a:cubicBezTo>
                    <a:pt x="5460" y="4148"/>
                    <a:pt x="5505" y="4104"/>
                    <a:pt x="5505" y="4024"/>
                  </a:cubicBezTo>
                  <a:cubicBezTo>
                    <a:pt x="5496" y="3943"/>
                    <a:pt x="5451" y="3917"/>
                    <a:pt x="5380" y="3908"/>
                  </a:cubicBezTo>
                  <a:cubicBezTo>
                    <a:pt x="5309" y="3917"/>
                    <a:pt x="5264" y="3961"/>
                    <a:pt x="5264" y="4033"/>
                  </a:cubicBezTo>
                  <a:close/>
                  <a:moveTo>
                    <a:pt x="3524" y="6031"/>
                  </a:moveTo>
                  <a:cubicBezTo>
                    <a:pt x="3524" y="5959"/>
                    <a:pt x="3489" y="5915"/>
                    <a:pt x="3408" y="5915"/>
                  </a:cubicBezTo>
                  <a:cubicBezTo>
                    <a:pt x="3328" y="5906"/>
                    <a:pt x="3284" y="5959"/>
                    <a:pt x="3292" y="6040"/>
                  </a:cubicBezTo>
                  <a:cubicBezTo>
                    <a:pt x="3292" y="6111"/>
                    <a:pt x="3337" y="6147"/>
                    <a:pt x="3408" y="6147"/>
                  </a:cubicBezTo>
                  <a:cubicBezTo>
                    <a:pt x="3480" y="6147"/>
                    <a:pt x="3524" y="6102"/>
                    <a:pt x="3524" y="6031"/>
                  </a:cubicBezTo>
                  <a:close/>
                  <a:moveTo>
                    <a:pt x="4060" y="11910"/>
                  </a:moveTo>
                  <a:cubicBezTo>
                    <a:pt x="3988" y="11910"/>
                    <a:pt x="3944" y="11954"/>
                    <a:pt x="3944" y="12026"/>
                  </a:cubicBezTo>
                  <a:cubicBezTo>
                    <a:pt x="3944" y="12106"/>
                    <a:pt x="3997" y="12151"/>
                    <a:pt x="4078" y="12151"/>
                  </a:cubicBezTo>
                  <a:cubicBezTo>
                    <a:pt x="4149" y="12142"/>
                    <a:pt x="4185" y="12097"/>
                    <a:pt x="4185" y="12026"/>
                  </a:cubicBezTo>
                  <a:cubicBezTo>
                    <a:pt x="4176" y="11954"/>
                    <a:pt x="4140" y="11910"/>
                    <a:pt x="4060" y="11910"/>
                  </a:cubicBezTo>
                  <a:close/>
                  <a:moveTo>
                    <a:pt x="6727" y="3256"/>
                  </a:moveTo>
                  <a:cubicBezTo>
                    <a:pt x="6647" y="3256"/>
                    <a:pt x="6602" y="3292"/>
                    <a:pt x="6602" y="3372"/>
                  </a:cubicBezTo>
                  <a:cubicBezTo>
                    <a:pt x="6602" y="3453"/>
                    <a:pt x="6656" y="3497"/>
                    <a:pt x="6736" y="3488"/>
                  </a:cubicBezTo>
                  <a:cubicBezTo>
                    <a:pt x="6807" y="3488"/>
                    <a:pt x="6843" y="3444"/>
                    <a:pt x="6843" y="3363"/>
                  </a:cubicBezTo>
                  <a:cubicBezTo>
                    <a:pt x="6834" y="3292"/>
                    <a:pt x="6798" y="3247"/>
                    <a:pt x="6727" y="3256"/>
                  </a:cubicBezTo>
                  <a:close/>
                  <a:moveTo>
                    <a:pt x="4729" y="12570"/>
                  </a:moveTo>
                  <a:cubicBezTo>
                    <a:pt x="4657" y="12570"/>
                    <a:pt x="4604" y="12606"/>
                    <a:pt x="4604" y="12686"/>
                  </a:cubicBezTo>
                  <a:cubicBezTo>
                    <a:pt x="4604" y="12766"/>
                    <a:pt x="4648" y="12802"/>
                    <a:pt x="4720" y="12811"/>
                  </a:cubicBezTo>
                  <a:cubicBezTo>
                    <a:pt x="4800" y="12811"/>
                    <a:pt x="4836" y="12766"/>
                    <a:pt x="4845" y="12686"/>
                  </a:cubicBezTo>
                  <a:cubicBezTo>
                    <a:pt x="4845" y="12623"/>
                    <a:pt x="4809" y="12570"/>
                    <a:pt x="4729" y="12570"/>
                  </a:cubicBezTo>
                  <a:close/>
                  <a:moveTo>
                    <a:pt x="3284" y="10688"/>
                  </a:moveTo>
                  <a:cubicBezTo>
                    <a:pt x="3284" y="10768"/>
                    <a:pt x="3328" y="10812"/>
                    <a:pt x="3408" y="10812"/>
                  </a:cubicBezTo>
                  <a:cubicBezTo>
                    <a:pt x="3489" y="10812"/>
                    <a:pt x="3524" y="10768"/>
                    <a:pt x="3524" y="10688"/>
                  </a:cubicBezTo>
                  <a:cubicBezTo>
                    <a:pt x="3533" y="10607"/>
                    <a:pt x="3480" y="10572"/>
                    <a:pt x="3408" y="10563"/>
                  </a:cubicBezTo>
                  <a:cubicBezTo>
                    <a:pt x="3328" y="10572"/>
                    <a:pt x="3284" y="10607"/>
                    <a:pt x="3284" y="10688"/>
                  </a:cubicBezTo>
                  <a:close/>
                  <a:moveTo>
                    <a:pt x="4069" y="5255"/>
                  </a:moveTo>
                  <a:cubicBezTo>
                    <a:pt x="3988" y="5255"/>
                    <a:pt x="3944" y="5299"/>
                    <a:pt x="3944" y="5380"/>
                  </a:cubicBezTo>
                  <a:cubicBezTo>
                    <a:pt x="3944" y="5451"/>
                    <a:pt x="3988" y="5496"/>
                    <a:pt x="4069" y="5496"/>
                  </a:cubicBezTo>
                  <a:cubicBezTo>
                    <a:pt x="4149" y="5496"/>
                    <a:pt x="4185" y="5442"/>
                    <a:pt x="4185" y="5371"/>
                  </a:cubicBezTo>
                  <a:cubicBezTo>
                    <a:pt x="4185" y="5290"/>
                    <a:pt x="4140" y="5255"/>
                    <a:pt x="4069" y="5255"/>
                  </a:cubicBezTo>
                  <a:close/>
                  <a:moveTo>
                    <a:pt x="4604" y="4702"/>
                  </a:moveTo>
                  <a:cubicBezTo>
                    <a:pt x="4595" y="4782"/>
                    <a:pt x="4640" y="4826"/>
                    <a:pt x="4720" y="4835"/>
                  </a:cubicBezTo>
                  <a:cubicBezTo>
                    <a:pt x="4800" y="4835"/>
                    <a:pt x="4845" y="4791"/>
                    <a:pt x="4845" y="4711"/>
                  </a:cubicBezTo>
                  <a:cubicBezTo>
                    <a:pt x="4845" y="4639"/>
                    <a:pt x="4800" y="4595"/>
                    <a:pt x="4729" y="4595"/>
                  </a:cubicBezTo>
                  <a:cubicBezTo>
                    <a:pt x="4657" y="4595"/>
                    <a:pt x="4613" y="4630"/>
                    <a:pt x="4604" y="4702"/>
                  </a:cubicBezTo>
                  <a:close/>
                  <a:moveTo>
                    <a:pt x="5942" y="13337"/>
                  </a:moveTo>
                  <a:cubicBezTo>
                    <a:pt x="5942" y="13417"/>
                    <a:pt x="5978" y="13462"/>
                    <a:pt x="6058" y="13471"/>
                  </a:cubicBezTo>
                  <a:cubicBezTo>
                    <a:pt x="6138" y="13471"/>
                    <a:pt x="6183" y="13426"/>
                    <a:pt x="6183" y="13346"/>
                  </a:cubicBezTo>
                  <a:cubicBezTo>
                    <a:pt x="6183" y="13275"/>
                    <a:pt x="6147" y="13230"/>
                    <a:pt x="6067" y="13221"/>
                  </a:cubicBezTo>
                  <a:cubicBezTo>
                    <a:pt x="5996" y="13230"/>
                    <a:pt x="5951" y="13257"/>
                    <a:pt x="5942" y="13337"/>
                  </a:cubicBezTo>
                  <a:close/>
                  <a:moveTo>
                    <a:pt x="3408" y="6593"/>
                  </a:moveTo>
                  <a:cubicBezTo>
                    <a:pt x="3328" y="6593"/>
                    <a:pt x="3284" y="6637"/>
                    <a:pt x="3284" y="6718"/>
                  </a:cubicBezTo>
                  <a:cubicBezTo>
                    <a:pt x="3292" y="6789"/>
                    <a:pt x="3328" y="6834"/>
                    <a:pt x="3408" y="6834"/>
                  </a:cubicBezTo>
                  <a:cubicBezTo>
                    <a:pt x="3489" y="6834"/>
                    <a:pt x="3524" y="6789"/>
                    <a:pt x="3533" y="6709"/>
                  </a:cubicBezTo>
                  <a:cubicBezTo>
                    <a:pt x="3524" y="6637"/>
                    <a:pt x="3480" y="6593"/>
                    <a:pt x="3408" y="6593"/>
                  </a:cubicBezTo>
                  <a:close/>
                  <a:moveTo>
                    <a:pt x="2722" y="7913"/>
                  </a:moveTo>
                  <a:cubicBezTo>
                    <a:pt x="2650" y="7913"/>
                    <a:pt x="2606" y="7958"/>
                    <a:pt x="2606" y="8029"/>
                  </a:cubicBezTo>
                  <a:cubicBezTo>
                    <a:pt x="2606" y="8100"/>
                    <a:pt x="2650" y="8145"/>
                    <a:pt x="2722" y="8145"/>
                  </a:cubicBezTo>
                  <a:cubicBezTo>
                    <a:pt x="2802" y="8145"/>
                    <a:pt x="2838" y="8100"/>
                    <a:pt x="2846" y="8029"/>
                  </a:cubicBezTo>
                  <a:cubicBezTo>
                    <a:pt x="2838" y="7958"/>
                    <a:pt x="2802" y="7913"/>
                    <a:pt x="2722" y="7913"/>
                  </a:cubicBezTo>
                  <a:close/>
                  <a:moveTo>
                    <a:pt x="2606" y="8680"/>
                  </a:moveTo>
                  <a:cubicBezTo>
                    <a:pt x="2606" y="8761"/>
                    <a:pt x="2650" y="8805"/>
                    <a:pt x="2722" y="8805"/>
                  </a:cubicBezTo>
                  <a:cubicBezTo>
                    <a:pt x="2793" y="8805"/>
                    <a:pt x="2838" y="8770"/>
                    <a:pt x="2846" y="8689"/>
                  </a:cubicBezTo>
                  <a:cubicBezTo>
                    <a:pt x="2846" y="8618"/>
                    <a:pt x="2802" y="8582"/>
                    <a:pt x="2730" y="8573"/>
                  </a:cubicBezTo>
                  <a:cubicBezTo>
                    <a:pt x="2659" y="8573"/>
                    <a:pt x="2615" y="8609"/>
                    <a:pt x="2606" y="8680"/>
                  </a:cubicBezTo>
                  <a:close/>
                  <a:moveTo>
                    <a:pt x="2838" y="10027"/>
                  </a:moveTo>
                  <a:cubicBezTo>
                    <a:pt x="2838" y="9956"/>
                    <a:pt x="2802" y="9920"/>
                    <a:pt x="2730" y="9911"/>
                  </a:cubicBezTo>
                  <a:cubicBezTo>
                    <a:pt x="2659" y="9911"/>
                    <a:pt x="2615" y="9956"/>
                    <a:pt x="2606" y="10027"/>
                  </a:cubicBezTo>
                  <a:cubicBezTo>
                    <a:pt x="2606" y="10099"/>
                    <a:pt x="2650" y="10134"/>
                    <a:pt x="2722" y="10152"/>
                  </a:cubicBezTo>
                  <a:cubicBezTo>
                    <a:pt x="2793" y="10143"/>
                    <a:pt x="2838" y="10099"/>
                    <a:pt x="2838" y="10027"/>
                  </a:cubicBezTo>
                  <a:close/>
                  <a:moveTo>
                    <a:pt x="4720" y="3917"/>
                  </a:moveTo>
                  <a:cubicBezTo>
                    <a:pt x="4657" y="3917"/>
                    <a:pt x="4613" y="3961"/>
                    <a:pt x="4613" y="4024"/>
                  </a:cubicBezTo>
                  <a:cubicBezTo>
                    <a:pt x="4604" y="4095"/>
                    <a:pt x="4648" y="4148"/>
                    <a:pt x="4720" y="4148"/>
                  </a:cubicBezTo>
                  <a:cubicBezTo>
                    <a:pt x="4800" y="4148"/>
                    <a:pt x="4836" y="4104"/>
                    <a:pt x="4845" y="4033"/>
                  </a:cubicBezTo>
                  <a:cubicBezTo>
                    <a:pt x="4836" y="3961"/>
                    <a:pt x="4791" y="3917"/>
                    <a:pt x="4720" y="3917"/>
                  </a:cubicBezTo>
                  <a:close/>
                  <a:moveTo>
                    <a:pt x="2838" y="7360"/>
                  </a:moveTo>
                  <a:cubicBezTo>
                    <a:pt x="2838" y="7298"/>
                    <a:pt x="2793" y="7253"/>
                    <a:pt x="2730" y="7253"/>
                  </a:cubicBezTo>
                  <a:cubicBezTo>
                    <a:pt x="2650" y="7253"/>
                    <a:pt x="2606" y="7298"/>
                    <a:pt x="2606" y="7369"/>
                  </a:cubicBezTo>
                  <a:cubicBezTo>
                    <a:pt x="2615" y="7449"/>
                    <a:pt x="2659" y="7485"/>
                    <a:pt x="2730" y="7494"/>
                  </a:cubicBezTo>
                  <a:cubicBezTo>
                    <a:pt x="2802" y="7476"/>
                    <a:pt x="2846" y="7440"/>
                    <a:pt x="2838" y="7360"/>
                  </a:cubicBezTo>
                  <a:close/>
                  <a:moveTo>
                    <a:pt x="3382" y="11259"/>
                  </a:moveTo>
                  <a:cubicBezTo>
                    <a:pt x="3310" y="11259"/>
                    <a:pt x="3275" y="11294"/>
                    <a:pt x="3266" y="11366"/>
                  </a:cubicBezTo>
                  <a:cubicBezTo>
                    <a:pt x="3266" y="11437"/>
                    <a:pt x="3310" y="11482"/>
                    <a:pt x="3382" y="11490"/>
                  </a:cubicBezTo>
                  <a:cubicBezTo>
                    <a:pt x="3453" y="11490"/>
                    <a:pt x="3489" y="11446"/>
                    <a:pt x="3507" y="11366"/>
                  </a:cubicBezTo>
                  <a:cubicBezTo>
                    <a:pt x="3489" y="11303"/>
                    <a:pt x="3453" y="11250"/>
                    <a:pt x="3382" y="11259"/>
                  </a:cubicBezTo>
                  <a:close/>
                  <a:moveTo>
                    <a:pt x="6843" y="14033"/>
                  </a:moveTo>
                  <a:cubicBezTo>
                    <a:pt x="6843" y="13953"/>
                    <a:pt x="6798" y="13908"/>
                    <a:pt x="6718" y="13917"/>
                  </a:cubicBezTo>
                  <a:cubicBezTo>
                    <a:pt x="6656" y="13917"/>
                    <a:pt x="6611" y="13962"/>
                    <a:pt x="6611" y="14024"/>
                  </a:cubicBezTo>
                  <a:cubicBezTo>
                    <a:pt x="6602" y="14095"/>
                    <a:pt x="6656" y="14140"/>
                    <a:pt x="6727" y="14149"/>
                  </a:cubicBezTo>
                  <a:cubicBezTo>
                    <a:pt x="6790" y="14140"/>
                    <a:pt x="6843" y="14104"/>
                    <a:pt x="6843" y="14033"/>
                  </a:cubicBezTo>
                  <a:close/>
                  <a:moveTo>
                    <a:pt x="2739" y="6602"/>
                  </a:moveTo>
                  <a:cubicBezTo>
                    <a:pt x="2659" y="6593"/>
                    <a:pt x="2615" y="6637"/>
                    <a:pt x="2615" y="6709"/>
                  </a:cubicBezTo>
                  <a:cubicBezTo>
                    <a:pt x="2606" y="6771"/>
                    <a:pt x="2650" y="6816"/>
                    <a:pt x="2713" y="6825"/>
                  </a:cubicBezTo>
                  <a:cubicBezTo>
                    <a:pt x="2784" y="6834"/>
                    <a:pt x="2829" y="6789"/>
                    <a:pt x="2838" y="6718"/>
                  </a:cubicBezTo>
                  <a:cubicBezTo>
                    <a:pt x="2838" y="6655"/>
                    <a:pt x="2802" y="6602"/>
                    <a:pt x="2739" y="6602"/>
                  </a:cubicBezTo>
                  <a:close/>
                  <a:moveTo>
                    <a:pt x="2730" y="9251"/>
                  </a:moveTo>
                  <a:cubicBezTo>
                    <a:pt x="2650" y="9251"/>
                    <a:pt x="2606" y="9296"/>
                    <a:pt x="2606" y="9367"/>
                  </a:cubicBezTo>
                  <a:cubicBezTo>
                    <a:pt x="2606" y="9439"/>
                    <a:pt x="2650" y="9483"/>
                    <a:pt x="2722" y="9492"/>
                  </a:cubicBezTo>
                  <a:cubicBezTo>
                    <a:pt x="2793" y="9492"/>
                    <a:pt x="2838" y="9448"/>
                    <a:pt x="2846" y="9376"/>
                  </a:cubicBezTo>
                  <a:cubicBezTo>
                    <a:pt x="2838" y="9305"/>
                    <a:pt x="2802" y="9251"/>
                    <a:pt x="2730" y="9251"/>
                  </a:cubicBezTo>
                  <a:close/>
                  <a:moveTo>
                    <a:pt x="5264" y="13346"/>
                  </a:moveTo>
                  <a:cubicBezTo>
                    <a:pt x="5264" y="13426"/>
                    <a:pt x="5309" y="13462"/>
                    <a:pt x="5389" y="13462"/>
                  </a:cubicBezTo>
                  <a:cubicBezTo>
                    <a:pt x="5460" y="13462"/>
                    <a:pt x="5505" y="13417"/>
                    <a:pt x="5505" y="13346"/>
                  </a:cubicBezTo>
                  <a:cubicBezTo>
                    <a:pt x="5496" y="13275"/>
                    <a:pt x="5451" y="13239"/>
                    <a:pt x="5380" y="13230"/>
                  </a:cubicBezTo>
                  <a:cubicBezTo>
                    <a:pt x="5309" y="13239"/>
                    <a:pt x="5264" y="13275"/>
                    <a:pt x="5264" y="13346"/>
                  </a:cubicBezTo>
                  <a:close/>
                  <a:moveTo>
                    <a:pt x="4060" y="4595"/>
                  </a:moveTo>
                  <a:cubicBezTo>
                    <a:pt x="3988" y="4603"/>
                    <a:pt x="3953" y="4648"/>
                    <a:pt x="3953" y="4711"/>
                  </a:cubicBezTo>
                  <a:cubicBezTo>
                    <a:pt x="3953" y="4782"/>
                    <a:pt x="3997" y="4826"/>
                    <a:pt x="4069" y="4826"/>
                  </a:cubicBezTo>
                  <a:cubicBezTo>
                    <a:pt x="4140" y="4826"/>
                    <a:pt x="4176" y="4782"/>
                    <a:pt x="4185" y="4702"/>
                  </a:cubicBezTo>
                  <a:cubicBezTo>
                    <a:pt x="4167" y="4639"/>
                    <a:pt x="4131" y="4595"/>
                    <a:pt x="4060" y="4595"/>
                  </a:cubicBezTo>
                  <a:close/>
                  <a:moveTo>
                    <a:pt x="3408" y="5255"/>
                  </a:moveTo>
                  <a:cubicBezTo>
                    <a:pt x="3337" y="5255"/>
                    <a:pt x="3292" y="5299"/>
                    <a:pt x="3292" y="5371"/>
                  </a:cubicBezTo>
                  <a:cubicBezTo>
                    <a:pt x="3292" y="5442"/>
                    <a:pt x="3337" y="5487"/>
                    <a:pt x="3400" y="5487"/>
                  </a:cubicBezTo>
                  <a:cubicBezTo>
                    <a:pt x="3471" y="5496"/>
                    <a:pt x="3516" y="5442"/>
                    <a:pt x="3524" y="5380"/>
                  </a:cubicBezTo>
                  <a:cubicBezTo>
                    <a:pt x="3516" y="5299"/>
                    <a:pt x="3480" y="5255"/>
                    <a:pt x="3408" y="5255"/>
                  </a:cubicBezTo>
                  <a:close/>
                  <a:moveTo>
                    <a:pt x="6058" y="3256"/>
                  </a:moveTo>
                  <a:cubicBezTo>
                    <a:pt x="5987" y="3256"/>
                    <a:pt x="5942" y="3301"/>
                    <a:pt x="5951" y="3372"/>
                  </a:cubicBezTo>
                  <a:cubicBezTo>
                    <a:pt x="5951" y="3453"/>
                    <a:pt x="5996" y="3488"/>
                    <a:pt x="6067" y="3488"/>
                  </a:cubicBezTo>
                  <a:cubicBezTo>
                    <a:pt x="6147" y="3488"/>
                    <a:pt x="6183" y="3444"/>
                    <a:pt x="6183" y="3363"/>
                  </a:cubicBezTo>
                  <a:cubicBezTo>
                    <a:pt x="6174" y="3292"/>
                    <a:pt x="6138" y="3247"/>
                    <a:pt x="6058" y="3256"/>
                  </a:cubicBezTo>
                  <a:close/>
                  <a:moveTo>
                    <a:pt x="5496" y="3372"/>
                  </a:moveTo>
                  <a:cubicBezTo>
                    <a:pt x="5496" y="3301"/>
                    <a:pt x="5451" y="3256"/>
                    <a:pt x="5380" y="3256"/>
                  </a:cubicBezTo>
                  <a:cubicBezTo>
                    <a:pt x="5318" y="3256"/>
                    <a:pt x="5273" y="3301"/>
                    <a:pt x="5273" y="3372"/>
                  </a:cubicBezTo>
                  <a:cubicBezTo>
                    <a:pt x="5273" y="3444"/>
                    <a:pt x="5318" y="3479"/>
                    <a:pt x="5389" y="3488"/>
                  </a:cubicBezTo>
                  <a:cubicBezTo>
                    <a:pt x="5451" y="3479"/>
                    <a:pt x="5496" y="3444"/>
                    <a:pt x="5496" y="3372"/>
                  </a:cubicBezTo>
                  <a:close/>
                  <a:moveTo>
                    <a:pt x="2615" y="10688"/>
                  </a:moveTo>
                  <a:cubicBezTo>
                    <a:pt x="2615" y="10759"/>
                    <a:pt x="2659" y="10804"/>
                    <a:pt x="2722" y="10804"/>
                  </a:cubicBezTo>
                  <a:cubicBezTo>
                    <a:pt x="2793" y="10804"/>
                    <a:pt x="2838" y="10759"/>
                    <a:pt x="2838" y="10688"/>
                  </a:cubicBezTo>
                  <a:cubicBezTo>
                    <a:pt x="2838" y="10616"/>
                    <a:pt x="2793" y="10581"/>
                    <a:pt x="2722" y="10572"/>
                  </a:cubicBezTo>
                  <a:cubicBezTo>
                    <a:pt x="2659" y="10581"/>
                    <a:pt x="2615" y="10625"/>
                    <a:pt x="2615" y="10688"/>
                  </a:cubicBezTo>
                  <a:close/>
                  <a:moveTo>
                    <a:pt x="3400" y="4603"/>
                  </a:moveTo>
                  <a:cubicBezTo>
                    <a:pt x="3337" y="4603"/>
                    <a:pt x="3301" y="4648"/>
                    <a:pt x="3301" y="4711"/>
                  </a:cubicBezTo>
                  <a:cubicBezTo>
                    <a:pt x="3292" y="4782"/>
                    <a:pt x="3337" y="4826"/>
                    <a:pt x="3408" y="4826"/>
                  </a:cubicBezTo>
                  <a:cubicBezTo>
                    <a:pt x="3480" y="4826"/>
                    <a:pt x="3516" y="4773"/>
                    <a:pt x="3516" y="4711"/>
                  </a:cubicBezTo>
                  <a:cubicBezTo>
                    <a:pt x="3507" y="4639"/>
                    <a:pt x="3471" y="4603"/>
                    <a:pt x="3400" y="4603"/>
                  </a:cubicBezTo>
                  <a:close/>
                  <a:moveTo>
                    <a:pt x="4069" y="13239"/>
                  </a:moveTo>
                  <a:cubicBezTo>
                    <a:pt x="4006" y="13239"/>
                    <a:pt x="3962" y="13284"/>
                    <a:pt x="3962" y="13346"/>
                  </a:cubicBezTo>
                  <a:cubicBezTo>
                    <a:pt x="3962" y="13408"/>
                    <a:pt x="3997" y="13453"/>
                    <a:pt x="4060" y="13453"/>
                  </a:cubicBezTo>
                  <a:cubicBezTo>
                    <a:pt x="4131" y="13453"/>
                    <a:pt x="4167" y="13417"/>
                    <a:pt x="4176" y="13346"/>
                  </a:cubicBezTo>
                  <a:cubicBezTo>
                    <a:pt x="4167" y="13284"/>
                    <a:pt x="4131" y="13239"/>
                    <a:pt x="4069" y="13239"/>
                  </a:cubicBezTo>
                  <a:close/>
                  <a:moveTo>
                    <a:pt x="4738" y="13239"/>
                  </a:moveTo>
                  <a:cubicBezTo>
                    <a:pt x="4666" y="13230"/>
                    <a:pt x="4622" y="13275"/>
                    <a:pt x="4613" y="13337"/>
                  </a:cubicBezTo>
                  <a:cubicBezTo>
                    <a:pt x="4604" y="13408"/>
                    <a:pt x="4648" y="13453"/>
                    <a:pt x="4720" y="13462"/>
                  </a:cubicBezTo>
                  <a:cubicBezTo>
                    <a:pt x="4791" y="13462"/>
                    <a:pt x="4827" y="13417"/>
                    <a:pt x="4836" y="13355"/>
                  </a:cubicBezTo>
                  <a:cubicBezTo>
                    <a:pt x="4836" y="13284"/>
                    <a:pt x="4800" y="13239"/>
                    <a:pt x="4738" y="13239"/>
                  </a:cubicBezTo>
                  <a:close/>
                  <a:moveTo>
                    <a:pt x="3953" y="12686"/>
                  </a:moveTo>
                  <a:cubicBezTo>
                    <a:pt x="3953" y="12757"/>
                    <a:pt x="3997" y="12802"/>
                    <a:pt x="4069" y="12802"/>
                  </a:cubicBezTo>
                  <a:cubicBezTo>
                    <a:pt x="4140" y="12802"/>
                    <a:pt x="4176" y="12757"/>
                    <a:pt x="4176" y="12695"/>
                  </a:cubicBezTo>
                  <a:cubicBezTo>
                    <a:pt x="4185" y="12615"/>
                    <a:pt x="4131" y="12579"/>
                    <a:pt x="4060" y="12570"/>
                  </a:cubicBezTo>
                  <a:cubicBezTo>
                    <a:pt x="3997" y="12579"/>
                    <a:pt x="3953" y="12615"/>
                    <a:pt x="3953" y="12686"/>
                  </a:cubicBezTo>
                  <a:moveTo>
                    <a:pt x="5951" y="14024"/>
                  </a:moveTo>
                  <a:cubicBezTo>
                    <a:pt x="5951" y="14095"/>
                    <a:pt x="5996" y="14140"/>
                    <a:pt x="6067" y="14140"/>
                  </a:cubicBezTo>
                  <a:cubicBezTo>
                    <a:pt x="6138" y="14149"/>
                    <a:pt x="6183" y="14095"/>
                    <a:pt x="6183" y="14024"/>
                  </a:cubicBezTo>
                  <a:cubicBezTo>
                    <a:pt x="6183" y="13962"/>
                    <a:pt x="6129" y="13926"/>
                    <a:pt x="6067" y="13917"/>
                  </a:cubicBezTo>
                  <a:cubicBezTo>
                    <a:pt x="6004" y="13917"/>
                    <a:pt x="5960" y="13953"/>
                    <a:pt x="5951" y="14024"/>
                  </a:cubicBezTo>
                  <a:moveTo>
                    <a:pt x="3498" y="12035"/>
                  </a:moveTo>
                  <a:cubicBezTo>
                    <a:pt x="3498" y="11963"/>
                    <a:pt x="3453" y="11919"/>
                    <a:pt x="3382" y="11919"/>
                  </a:cubicBezTo>
                  <a:cubicBezTo>
                    <a:pt x="3310" y="11919"/>
                    <a:pt x="3275" y="11963"/>
                    <a:pt x="3275" y="12035"/>
                  </a:cubicBezTo>
                  <a:cubicBezTo>
                    <a:pt x="3275" y="12097"/>
                    <a:pt x="3319" y="12133"/>
                    <a:pt x="3382" y="12142"/>
                  </a:cubicBezTo>
                  <a:cubicBezTo>
                    <a:pt x="3444" y="12133"/>
                    <a:pt x="3498" y="12097"/>
                    <a:pt x="3498" y="12035"/>
                  </a:cubicBezTo>
                  <a:close/>
                  <a:moveTo>
                    <a:pt x="2838" y="6031"/>
                  </a:moveTo>
                  <a:cubicBezTo>
                    <a:pt x="2838" y="5968"/>
                    <a:pt x="2793" y="5924"/>
                    <a:pt x="2730" y="5915"/>
                  </a:cubicBezTo>
                  <a:cubicBezTo>
                    <a:pt x="2659" y="5915"/>
                    <a:pt x="2615" y="5959"/>
                    <a:pt x="2615" y="6031"/>
                  </a:cubicBezTo>
                  <a:cubicBezTo>
                    <a:pt x="2615" y="6102"/>
                    <a:pt x="2659" y="6138"/>
                    <a:pt x="2722" y="6147"/>
                  </a:cubicBezTo>
                  <a:cubicBezTo>
                    <a:pt x="2793" y="6138"/>
                    <a:pt x="2838" y="6102"/>
                    <a:pt x="2838" y="6031"/>
                  </a:cubicBezTo>
                  <a:close/>
                  <a:moveTo>
                    <a:pt x="4060" y="3917"/>
                  </a:moveTo>
                  <a:cubicBezTo>
                    <a:pt x="3997" y="3925"/>
                    <a:pt x="3953" y="3970"/>
                    <a:pt x="3953" y="4033"/>
                  </a:cubicBezTo>
                  <a:cubicBezTo>
                    <a:pt x="3953" y="4095"/>
                    <a:pt x="3997" y="4140"/>
                    <a:pt x="4069" y="4140"/>
                  </a:cubicBezTo>
                  <a:cubicBezTo>
                    <a:pt x="4131" y="4140"/>
                    <a:pt x="4167" y="4095"/>
                    <a:pt x="4176" y="4024"/>
                  </a:cubicBezTo>
                  <a:cubicBezTo>
                    <a:pt x="4167" y="3961"/>
                    <a:pt x="4131" y="3917"/>
                    <a:pt x="4060" y="3917"/>
                  </a:cubicBezTo>
                  <a:close/>
                  <a:moveTo>
                    <a:pt x="4613" y="3372"/>
                  </a:moveTo>
                  <a:cubicBezTo>
                    <a:pt x="4613" y="3435"/>
                    <a:pt x="4657" y="3479"/>
                    <a:pt x="4720" y="3479"/>
                  </a:cubicBezTo>
                  <a:cubicBezTo>
                    <a:pt x="4782" y="3488"/>
                    <a:pt x="4836" y="3444"/>
                    <a:pt x="4836" y="3372"/>
                  </a:cubicBezTo>
                  <a:cubicBezTo>
                    <a:pt x="4836" y="3310"/>
                    <a:pt x="4791" y="3274"/>
                    <a:pt x="4720" y="3256"/>
                  </a:cubicBezTo>
                  <a:cubicBezTo>
                    <a:pt x="4657" y="3274"/>
                    <a:pt x="4613" y="3301"/>
                    <a:pt x="4613" y="3372"/>
                  </a:cubicBezTo>
                  <a:close/>
                  <a:moveTo>
                    <a:pt x="5380" y="13917"/>
                  </a:moveTo>
                  <a:cubicBezTo>
                    <a:pt x="5318" y="13917"/>
                    <a:pt x="5273" y="13962"/>
                    <a:pt x="5273" y="14033"/>
                  </a:cubicBezTo>
                  <a:cubicBezTo>
                    <a:pt x="5273" y="14095"/>
                    <a:pt x="5318" y="14140"/>
                    <a:pt x="5380" y="14140"/>
                  </a:cubicBezTo>
                  <a:cubicBezTo>
                    <a:pt x="5442" y="14140"/>
                    <a:pt x="5487" y="14095"/>
                    <a:pt x="5496" y="14033"/>
                  </a:cubicBezTo>
                  <a:cubicBezTo>
                    <a:pt x="5487" y="13962"/>
                    <a:pt x="5451" y="13917"/>
                    <a:pt x="5380" y="13917"/>
                  </a:cubicBezTo>
                  <a:close/>
                  <a:moveTo>
                    <a:pt x="6834" y="14693"/>
                  </a:moveTo>
                  <a:cubicBezTo>
                    <a:pt x="6834" y="14622"/>
                    <a:pt x="6790" y="14577"/>
                    <a:pt x="6727" y="14577"/>
                  </a:cubicBezTo>
                  <a:cubicBezTo>
                    <a:pt x="6656" y="14586"/>
                    <a:pt x="6611" y="14631"/>
                    <a:pt x="6620" y="14693"/>
                  </a:cubicBezTo>
                  <a:cubicBezTo>
                    <a:pt x="6620" y="14756"/>
                    <a:pt x="6665" y="14791"/>
                    <a:pt x="6727" y="14800"/>
                  </a:cubicBezTo>
                  <a:cubicBezTo>
                    <a:pt x="6790" y="14791"/>
                    <a:pt x="6834" y="14756"/>
                    <a:pt x="6834" y="14693"/>
                  </a:cubicBezTo>
                  <a:close/>
                  <a:moveTo>
                    <a:pt x="2061" y="7476"/>
                  </a:moveTo>
                  <a:cubicBezTo>
                    <a:pt x="2133" y="7476"/>
                    <a:pt x="2177" y="7440"/>
                    <a:pt x="2177" y="7369"/>
                  </a:cubicBezTo>
                  <a:cubicBezTo>
                    <a:pt x="2168" y="7298"/>
                    <a:pt x="2124" y="7262"/>
                    <a:pt x="2061" y="7262"/>
                  </a:cubicBezTo>
                  <a:cubicBezTo>
                    <a:pt x="1999" y="7271"/>
                    <a:pt x="1963" y="7315"/>
                    <a:pt x="1954" y="7369"/>
                  </a:cubicBezTo>
                  <a:cubicBezTo>
                    <a:pt x="1963" y="7431"/>
                    <a:pt x="1999" y="7476"/>
                    <a:pt x="2061" y="7476"/>
                  </a:cubicBezTo>
                  <a:close/>
                  <a:moveTo>
                    <a:pt x="6727" y="2596"/>
                  </a:moveTo>
                  <a:cubicBezTo>
                    <a:pt x="6665" y="2596"/>
                    <a:pt x="6611" y="2641"/>
                    <a:pt x="6611" y="2703"/>
                  </a:cubicBezTo>
                  <a:cubicBezTo>
                    <a:pt x="6611" y="2784"/>
                    <a:pt x="6656" y="2828"/>
                    <a:pt x="6727" y="2828"/>
                  </a:cubicBezTo>
                  <a:cubicBezTo>
                    <a:pt x="6798" y="2828"/>
                    <a:pt x="6834" y="2775"/>
                    <a:pt x="6843" y="2712"/>
                  </a:cubicBezTo>
                  <a:cubicBezTo>
                    <a:pt x="6834" y="2650"/>
                    <a:pt x="6798" y="2605"/>
                    <a:pt x="6727" y="2596"/>
                  </a:cubicBezTo>
                  <a:close/>
                  <a:moveTo>
                    <a:pt x="18" y="10688"/>
                  </a:moveTo>
                  <a:cubicBezTo>
                    <a:pt x="18" y="10723"/>
                    <a:pt x="36" y="10741"/>
                    <a:pt x="72" y="10741"/>
                  </a:cubicBezTo>
                  <a:cubicBezTo>
                    <a:pt x="108" y="10741"/>
                    <a:pt x="117" y="10714"/>
                    <a:pt x="117" y="10688"/>
                  </a:cubicBezTo>
                  <a:cubicBezTo>
                    <a:pt x="117" y="10652"/>
                    <a:pt x="99" y="10634"/>
                    <a:pt x="63" y="10634"/>
                  </a:cubicBezTo>
                  <a:cubicBezTo>
                    <a:pt x="36" y="10643"/>
                    <a:pt x="18" y="10652"/>
                    <a:pt x="18" y="10688"/>
                  </a:cubicBezTo>
                  <a:close/>
                  <a:moveTo>
                    <a:pt x="117" y="11366"/>
                  </a:moveTo>
                  <a:cubicBezTo>
                    <a:pt x="108" y="11339"/>
                    <a:pt x="99" y="11321"/>
                    <a:pt x="72" y="11321"/>
                  </a:cubicBezTo>
                  <a:cubicBezTo>
                    <a:pt x="36" y="11321"/>
                    <a:pt x="18" y="11339"/>
                    <a:pt x="18" y="11374"/>
                  </a:cubicBezTo>
                  <a:cubicBezTo>
                    <a:pt x="18" y="11401"/>
                    <a:pt x="36" y="11419"/>
                    <a:pt x="63" y="11419"/>
                  </a:cubicBezTo>
                  <a:cubicBezTo>
                    <a:pt x="99" y="11419"/>
                    <a:pt x="117" y="11401"/>
                    <a:pt x="117" y="11366"/>
                  </a:cubicBezTo>
                  <a:close/>
                  <a:moveTo>
                    <a:pt x="1357" y="3372"/>
                  </a:moveTo>
                  <a:cubicBezTo>
                    <a:pt x="1357" y="3408"/>
                    <a:pt x="1374" y="3426"/>
                    <a:pt x="1410" y="3426"/>
                  </a:cubicBezTo>
                  <a:cubicBezTo>
                    <a:pt x="1446" y="3417"/>
                    <a:pt x="1464" y="3399"/>
                    <a:pt x="1455" y="3363"/>
                  </a:cubicBezTo>
                  <a:cubicBezTo>
                    <a:pt x="1455" y="3337"/>
                    <a:pt x="1437" y="3319"/>
                    <a:pt x="1410" y="3319"/>
                  </a:cubicBezTo>
                  <a:cubicBezTo>
                    <a:pt x="1374" y="3319"/>
                    <a:pt x="1357" y="3337"/>
                    <a:pt x="1357" y="3372"/>
                  </a:cubicBezTo>
                  <a:close/>
                  <a:moveTo>
                    <a:pt x="5380" y="16638"/>
                  </a:moveTo>
                  <a:cubicBezTo>
                    <a:pt x="5353" y="16638"/>
                    <a:pt x="5335" y="16656"/>
                    <a:pt x="5335" y="16682"/>
                  </a:cubicBezTo>
                  <a:cubicBezTo>
                    <a:pt x="5335" y="16709"/>
                    <a:pt x="5344" y="16736"/>
                    <a:pt x="5380" y="16736"/>
                  </a:cubicBezTo>
                  <a:cubicBezTo>
                    <a:pt x="5416" y="16736"/>
                    <a:pt x="5434" y="16718"/>
                    <a:pt x="5434" y="16691"/>
                  </a:cubicBezTo>
                  <a:cubicBezTo>
                    <a:pt x="5434" y="16656"/>
                    <a:pt x="5416" y="16638"/>
                    <a:pt x="5380" y="16638"/>
                  </a:cubicBezTo>
                  <a:close/>
                  <a:moveTo>
                    <a:pt x="2017" y="2703"/>
                  </a:moveTo>
                  <a:cubicBezTo>
                    <a:pt x="2008" y="2739"/>
                    <a:pt x="2026" y="2757"/>
                    <a:pt x="2052" y="2766"/>
                  </a:cubicBezTo>
                  <a:cubicBezTo>
                    <a:pt x="2088" y="2766"/>
                    <a:pt x="2115" y="2757"/>
                    <a:pt x="2115" y="2712"/>
                  </a:cubicBezTo>
                  <a:cubicBezTo>
                    <a:pt x="2115" y="2685"/>
                    <a:pt x="2106" y="2668"/>
                    <a:pt x="2070" y="2659"/>
                  </a:cubicBezTo>
                  <a:cubicBezTo>
                    <a:pt x="2044" y="2659"/>
                    <a:pt x="2017" y="2677"/>
                    <a:pt x="2017" y="2703"/>
                  </a:cubicBezTo>
                  <a:close/>
                  <a:moveTo>
                    <a:pt x="6112" y="54"/>
                  </a:moveTo>
                  <a:cubicBezTo>
                    <a:pt x="6112" y="27"/>
                    <a:pt x="6103" y="9"/>
                    <a:pt x="6076" y="9"/>
                  </a:cubicBezTo>
                  <a:cubicBezTo>
                    <a:pt x="6040" y="0"/>
                    <a:pt x="6022" y="18"/>
                    <a:pt x="6022" y="54"/>
                  </a:cubicBezTo>
                  <a:cubicBezTo>
                    <a:pt x="6013" y="81"/>
                    <a:pt x="6031" y="98"/>
                    <a:pt x="6067" y="98"/>
                  </a:cubicBezTo>
                  <a:cubicBezTo>
                    <a:pt x="6094" y="98"/>
                    <a:pt x="6112" y="81"/>
                    <a:pt x="6112" y="54"/>
                  </a:cubicBezTo>
                  <a:close/>
                  <a:moveTo>
                    <a:pt x="6727" y="0"/>
                  </a:moveTo>
                  <a:cubicBezTo>
                    <a:pt x="6700" y="0"/>
                    <a:pt x="6674" y="9"/>
                    <a:pt x="6674" y="45"/>
                  </a:cubicBezTo>
                  <a:cubicBezTo>
                    <a:pt x="6674" y="81"/>
                    <a:pt x="6682" y="107"/>
                    <a:pt x="6727" y="107"/>
                  </a:cubicBezTo>
                  <a:cubicBezTo>
                    <a:pt x="6754" y="107"/>
                    <a:pt x="6772" y="89"/>
                    <a:pt x="6781" y="54"/>
                  </a:cubicBezTo>
                  <a:cubicBezTo>
                    <a:pt x="6772" y="27"/>
                    <a:pt x="6763" y="9"/>
                    <a:pt x="6727" y="0"/>
                  </a:cubicBezTo>
                  <a:close/>
                  <a:moveTo>
                    <a:pt x="72" y="5977"/>
                  </a:moveTo>
                  <a:cubicBezTo>
                    <a:pt x="45" y="5977"/>
                    <a:pt x="18" y="5986"/>
                    <a:pt x="18" y="6022"/>
                  </a:cubicBezTo>
                  <a:cubicBezTo>
                    <a:pt x="10" y="6058"/>
                    <a:pt x="27" y="6075"/>
                    <a:pt x="63" y="6084"/>
                  </a:cubicBezTo>
                  <a:cubicBezTo>
                    <a:pt x="99" y="6084"/>
                    <a:pt x="117" y="6067"/>
                    <a:pt x="117" y="6031"/>
                  </a:cubicBezTo>
                  <a:cubicBezTo>
                    <a:pt x="117" y="6004"/>
                    <a:pt x="108" y="5986"/>
                    <a:pt x="72" y="5977"/>
                  </a:cubicBezTo>
                  <a:close/>
                  <a:moveTo>
                    <a:pt x="777" y="12695"/>
                  </a:moveTo>
                  <a:cubicBezTo>
                    <a:pt x="777" y="12668"/>
                    <a:pt x="768" y="12641"/>
                    <a:pt x="732" y="12641"/>
                  </a:cubicBezTo>
                  <a:cubicBezTo>
                    <a:pt x="696" y="12632"/>
                    <a:pt x="679" y="12650"/>
                    <a:pt x="670" y="12686"/>
                  </a:cubicBezTo>
                  <a:cubicBezTo>
                    <a:pt x="670" y="12722"/>
                    <a:pt x="688" y="12739"/>
                    <a:pt x="723" y="12739"/>
                  </a:cubicBezTo>
                  <a:cubicBezTo>
                    <a:pt x="750" y="12739"/>
                    <a:pt x="777" y="12730"/>
                    <a:pt x="777" y="12695"/>
                  </a:cubicBezTo>
                  <a:close/>
                  <a:moveTo>
                    <a:pt x="4720" y="767"/>
                  </a:moveTo>
                  <a:cubicBezTo>
                    <a:pt x="4764" y="767"/>
                    <a:pt x="4782" y="741"/>
                    <a:pt x="4773" y="705"/>
                  </a:cubicBezTo>
                  <a:cubicBezTo>
                    <a:pt x="4773" y="678"/>
                    <a:pt x="4756" y="660"/>
                    <a:pt x="4720" y="660"/>
                  </a:cubicBezTo>
                  <a:cubicBezTo>
                    <a:pt x="4693" y="660"/>
                    <a:pt x="4675" y="687"/>
                    <a:pt x="4675" y="714"/>
                  </a:cubicBezTo>
                  <a:cubicBezTo>
                    <a:pt x="4675" y="750"/>
                    <a:pt x="4693" y="767"/>
                    <a:pt x="4720" y="767"/>
                  </a:cubicBezTo>
                  <a:close/>
                  <a:moveTo>
                    <a:pt x="2061" y="14738"/>
                  </a:moveTo>
                  <a:cubicBezTo>
                    <a:pt x="2088" y="14738"/>
                    <a:pt x="2106" y="14720"/>
                    <a:pt x="2115" y="14702"/>
                  </a:cubicBezTo>
                  <a:cubicBezTo>
                    <a:pt x="2115" y="14666"/>
                    <a:pt x="2106" y="14649"/>
                    <a:pt x="2070" y="14640"/>
                  </a:cubicBezTo>
                  <a:cubicBezTo>
                    <a:pt x="2044" y="14640"/>
                    <a:pt x="2026" y="14649"/>
                    <a:pt x="2017" y="14684"/>
                  </a:cubicBezTo>
                  <a:cubicBezTo>
                    <a:pt x="2017" y="14711"/>
                    <a:pt x="2035" y="14738"/>
                    <a:pt x="2061" y="14738"/>
                  </a:cubicBezTo>
                  <a:close/>
                  <a:moveTo>
                    <a:pt x="2730" y="1999"/>
                  </a:moveTo>
                  <a:cubicBezTo>
                    <a:pt x="2704" y="1999"/>
                    <a:pt x="2677" y="2016"/>
                    <a:pt x="2677" y="2043"/>
                  </a:cubicBezTo>
                  <a:cubicBezTo>
                    <a:pt x="2668" y="2079"/>
                    <a:pt x="2686" y="2106"/>
                    <a:pt x="2722" y="2106"/>
                  </a:cubicBezTo>
                  <a:cubicBezTo>
                    <a:pt x="2757" y="2106"/>
                    <a:pt x="2775" y="2088"/>
                    <a:pt x="2775" y="2061"/>
                  </a:cubicBezTo>
                  <a:cubicBezTo>
                    <a:pt x="2775" y="2025"/>
                    <a:pt x="2766" y="2007"/>
                    <a:pt x="2730" y="1999"/>
                  </a:cubicBezTo>
                  <a:close/>
                  <a:moveTo>
                    <a:pt x="4069" y="15978"/>
                  </a:moveTo>
                  <a:cubicBezTo>
                    <a:pt x="4042" y="15978"/>
                    <a:pt x="4015" y="15987"/>
                    <a:pt x="4015" y="16022"/>
                  </a:cubicBezTo>
                  <a:cubicBezTo>
                    <a:pt x="4015" y="16058"/>
                    <a:pt x="4024" y="16076"/>
                    <a:pt x="4069" y="16085"/>
                  </a:cubicBezTo>
                  <a:cubicBezTo>
                    <a:pt x="4095" y="16085"/>
                    <a:pt x="4113" y="16067"/>
                    <a:pt x="4122" y="16031"/>
                  </a:cubicBezTo>
                  <a:cubicBezTo>
                    <a:pt x="4122" y="16004"/>
                    <a:pt x="4104" y="15978"/>
                    <a:pt x="4069" y="15978"/>
                  </a:cubicBezTo>
                  <a:close/>
                  <a:moveTo>
                    <a:pt x="3453" y="1374"/>
                  </a:moveTo>
                  <a:cubicBezTo>
                    <a:pt x="3453" y="1347"/>
                    <a:pt x="3444" y="1329"/>
                    <a:pt x="3417" y="1329"/>
                  </a:cubicBezTo>
                  <a:cubicBezTo>
                    <a:pt x="3391" y="1321"/>
                    <a:pt x="3364" y="1329"/>
                    <a:pt x="3364" y="1365"/>
                  </a:cubicBezTo>
                  <a:cubicBezTo>
                    <a:pt x="3355" y="1392"/>
                    <a:pt x="3373" y="1419"/>
                    <a:pt x="3400" y="1419"/>
                  </a:cubicBezTo>
                  <a:cubicBezTo>
                    <a:pt x="3435" y="1419"/>
                    <a:pt x="3453" y="1410"/>
                    <a:pt x="3453" y="1374"/>
                  </a:cubicBezTo>
                  <a:close/>
                  <a:moveTo>
                    <a:pt x="72" y="6655"/>
                  </a:moveTo>
                  <a:cubicBezTo>
                    <a:pt x="36" y="6646"/>
                    <a:pt x="10" y="6673"/>
                    <a:pt x="10" y="6709"/>
                  </a:cubicBezTo>
                  <a:cubicBezTo>
                    <a:pt x="1" y="6744"/>
                    <a:pt x="27" y="6771"/>
                    <a:pt x="72" y="6771"/>
                  </a:cubicBezTo>
                  <a:cubicBezTo>
                    <a:pt x="99" y="6771"/>
                    <a:pt x="126" y="6744"/>
                    <a:pt x="126" y="6709"/>
                  </a:cubicBezTo>
                  <a:cubicBezTo>
                    <a:pt x="126" y="6682"/>
                    <a:pt x="108" y="6655"/>
                    <a:pt x="72" y="6655"/>
                  </a:cubicBezTo>
                  <a:close/>
                  <a:moveTo>
                    <a:pt x="3391" y="15291"/>
                  </a:moveTo>
                  <a:cubicBezTo>
                    <a:pt x="3355" y="15282"/>
                    <a:pt x="3328" y="15300"/>
                    <a:pt x="3328" y="15335"/>
                  </a:cubicBezTo>
                  <a:cubicBezTo>
                    <a:pt x="3319" y="15380"/>
                    <a:pt x="3346" y="15407"/>
                    <a:pt x="3382" y="15407"/>
                  </a:cubicBezTo>
                  <a:cubicBezTo>
                    <a:pt x="3417" y="15407"/>
                    <a:pt x="3435" y="15389"/>
                    <a:pt x="3444" y="15353"/>
                  </a:cubicBezTo>
                  <a:cubicBezTo>
                    <a:pt x="3444" y="15318"/>
                    <a:pt x="3426" y="15291"/>
                    <a:pt x="3391" y="15291"/>
                  </a:cubicBezTo>
                  <a:close/>
                  <a:moveTo>
                    <a:pt x="126" y="10036"/>
                  </a:moveTo>
                  <a:cubicBezTo>
                    <a:pt x="134" y="10001"/>
                    <a:pt x="108" y="9974"/>
                    <a:pt x="72" y="9974"/>
                  </a:cubicBezTo>
                  <a:cubicBezTo>
                    <a:pt x="36" y="9965"/>
                    <a:pt x="10" y="9992"/>
                    <a:pt x="10" y="10027"/>
                  </a:cubicBezTo>
                  <a:cubicBezTo>
                    <a:pt x="10" y="10063"/>
                    <a:pt x="27" y="10081"/>
                    <a:pt x="72" y="10090"/>
                  </a:cubicBezTo>
                  <a:cubicBezTo>
                    <a:pt x="99" y="10090"/>
                    <a:pt x="126" y="10072"/>
                    <a:pt x="126" y="10036"/>
                  </a:cubicBezTo>
                  <a:close/>
                  <a:moveTo>
                    <a:pt x="661" y="4711"/>
                  </a:moveTo>
                  <a:cubicBezTo>
                    <a:pt x="670" y="4755"/>
                    <a:pt x="696" y="4782"/>
                    <a:pt x="732" y="4773"/>
                  </a:cubicBezTo>
                  <a:cubicBezTo>
                    <a:pt x="768" y="4764"/>
                    <a:pt x="786" y="4746"/>
                    <a:pt x="786" y="4711"/>
                  </a:cubicBezTo>
                  <a:cubicBezTo>
                    <a:pt x="777" y="4675"/>
                    <a:pt x="759" y="4657"/>
                    <a:pt x="723" y="4648"/>
                  </a:cubicBezTo>
                  <a:cubicBezTo>
                    <a:pt x="688" y="4657"/>
                    <a:pt x="661" y="4675"/>
                    <a:pt x="661" y="4711"/>
                  </a:cubicBezTo>
                  <a:close/>
                  <a:moveTo>
                    <a:pt x="1410" y="13284"/>
                  </a:moveTo>
                  <a:cubicBezTo>
                    <a:pt x="1374" y="13284"/>
                    <a:pt x="1357" y="13301"/>
                    <a:pt x="1348" y="13337"/>
                  </a:cubicBezTo>
                  <a:cubicBezTo>
                    <a:pt x="1339" y="13382"/>
                    <a:pt x="1366" y="13408"/>
                    <a:pt x="1410" y="13408"/>
                  </a:cubicBezTo>
                  <a:cubicBezTo>
                    <a:pt x="1446" y="13408"/>
                    <a:pt x="1464" y="13382"/>
                    <a:pt x="1473" y="13346"/>
                  </a:cubicBezTo>
                  <a:cubicBezTo>
                    <a:pt x="1464" y="13319"/>
                    <a:pt x="1446" y="13293"/>
                    <a:pt x="1410" y="13284"/>
                  </a:cubicBezTo>
                  <a:close/>
                  <a:moveTo>
                    <a:pt x="6129" y="16682"/>
                  </a:moveTo>
                  <a:cubicBezTo>
                    <a:pt x="6120" y="16647"/>
                    <a:pt x="6094" y="16620"/>
                    <a:pt x="6058" y="16629"/>
                  </a:cubicBezTo>
                  <a:cubicBezTo>
                    <a:pt x="6022" y="16638"/>
                    <a:pt x="6004" y="16665"/>
                    <a:pt x="6004" y="16700"/>
                  </a:cubicBezTo>
                  <a:cubicBezTo>
                    <a:pt x="6013" y="16727"/>
                    <a:pt x="6031" y="16745"/>
                    <a:pt x="6067" y="16754"/>
                  </a:cubicBezTo>
                  <a:cubicBezTo>
                    <a:pt x="6103" y="16745"/>
                    <a:pt x="6129" y="16718"/>
                    <a:pt x="6129" y="16682"/>
                  </a:cubicBezTo>
                  <a:close/>
                  <a:moveTo>
                    <a:pt x="2722" y="2784"/>
                  </a:moveTo>
                  <a:cubicBezTo>
                    <a:pt x="2766" y="2784"/>
                    <a:pt x="2793" y="2766"/>
                    <a:pt x="2793" y="2721"/>
                  </a:cubicBezTo>
                  <a:cubicBezTo>
                    <a:pt x="2802" y="2677"/>
                    <a:pt x="2784" y="2650"/>
                    <a:pt x="2730" y="2641"/>
                  </a:cubicBezTo>
                  <a:cubicBezTo>
                    <a:pt x="2686" y="2641"/>
                    <a:pt x="2659" y="2659"/>
                    <a:pt x="2650" y="2712"/>
                  </a:cubicBezTo>
                  <a:cubicBezTo>
                    <a:pt x="2659" y="2748"/>
                    <a:pt x="2677" y="2784"/>
                    <a:pt x="2722" y="2784"/>
                  </a:cubicBezTo>
                  <a:close/>
                  <a:moveTo>
                    <a:pt x="1" y="9376"/>
                  </a:moveTo>
                  <a:cubicBezTo>
                    <a:pt x="1" y="9412"/>
                    <a:pt x="27" y="9439"/>
                    <a:pt x="72" y="9439"/>
                  </a:cubicBezTo>
                  <a:cubicBezTo>
                    <a:pt x="108" y="9439"/>
                    <a:pt x="134" y="9412"/>
                    <a:pt x="134" y="9367"/>
                  </a:cubicBezTo>
                  <a:cubicBezTo>
                    <a:pt x="126" y="9332"/>
                    <a:pt x="99" y="9305"/>
                    <a:pt x="63" y="9305"/>
                  </a:cubicBezTo>
                  <a:cubicBezTo>
                    <a:pt x="27" y="9314"/>
                    <a:pt x="1" y="9332"/>
                    <a:pt x="1" y="9376"/>
                  </a:cubicBezTo>
                  <a:close/>
                  <a:moveTo>
                    <a:pt x="2070" y="13962"/>
                  </a:moveTo>
                  <a:cubicBezTo>
                    <a:pt x="2026" y="13962"/>
                    <a:pt x="1999" y="13988"/>
                    <a:pt x="1999" y="14024"/>
                  </a:cubicBezTo>
                  <a:cubicBezTo>
                    <a:pt x="1999" y="14069"/>
                    <a:pt x="2026" y="14095"/>
                    <a:pt x="2061" y="14095"/>
                  </a:cubicBezTo>
                  <a:cubicBezTo>
                    <a:pt x="2106" y="14095"/>
                    <a:pt x="2124" y="14069"/>
                    <a:pt x="2133" y="14033"/>
                  </a:cubicBezTo>
                  <a:cubicBezTo>
                    <a:pt x="2133" y="13997"/>
                    <a:pt x="2106" y="13971"/>
                    <a:pt x="2070" y="13962"/>
                  </a:cubicBezTo>
                  <a:close/>
                  <a:moveTo>
                    <a:pt x="795" y="12026"/>
                  </a:moveTo>
                  <a:cubicBezTo>
                    <a:pt x="786" y="11990"/>
                    <a:pt x="759" y="11963"/>
                    <a:pt x="723" y="11963"/>
                  </a:cubicBezTo>
                  <a:cubicBezTo>
                    <a:pt x="688" y="11963"/>
                    <a:pt x="661" y="11990"/>
                    <a:pt x="661" y="12035"/>
                  </a:cubicBezTo>
                  <a:cubicBezTo>
                    <a:pt x="661" y="12070"/>
                    <a:pt x="688" y="12097"/>
                    <a:pt x="723" y="12097"/>
                  </a:cubicBezTo>
                  <a:cubicBezTo>
                    <a:pt x="768" y="12088"/>
                    <a:pt x="795" y="12070"/>
                    <a:pt x="795" y="12026"/>
                  </a:cubicBezTo>
                  <a:close/>
                  <a:moveTo>
                    <a:pt x="1410" y="11954"/>
                  </a:moveTo>
                  <a:cubicBezTo>
                    <a:pt x="1357" y="11954"/>
                    <a:pt x="1330" y="11981"/>
                    <a:pt x="1330" y="12035"/>
                  </a:cubicBezTo>
                  <a:cubicBezTo>
                    <a:pt x="1330" y="12079"/>
                    <a:pt x="1357" y="12106"/>
                    <a:pt x="1401" y="12106"/>
                  </a:cubicBezTo>
                  <a:cubicBezTo>
                    <a:pt x="1455" y="12106"/>
                    <a:pt x="1482" y="12079"/>
                    <a:pt x="1482" y="12026"/>
                  </a:cubicBezTo>
                  <a:cubicBezTo>
                    <a:pt x="1482" y="11981"/>
                    <a:pt x="1455" y="11954"/>
                    <a:pt x="1410" y="11954"/>
                  </a:cubicBezTo>
                  <a:close/>
                  <a:moveTo>
                    <a:pt x="3310" y="14684"/>
                  </a:moveTo>
                  <a:cubicBezTo>
                    <a:pt x="3310" y="14729"/>
                    <a:pt x="3328" y="14756"/>
                    <a:pt x="3382" y="14764"/>
                  </a:cubicBezTo>
                  <a:cubicBezTo>
                    <a:pt x="3426" y="14764"/>
                    <a:pt x="3462" y="14738"/>
                    <a:pt x="3453" y="14684"/>
                  </a:cubicBezTo>
                  <a:cubicBezTo>
                    <a:pt x="3453" y="14640"/>
                    <a:pt x="3426" y="14613"/>
                    <a:pt x="3382" y="14613"/>
                  </a:cubicBezTo>
                  <a:cubicBezTo>
                    <a:pt x="3337" y="14613"/>
                    <a:pt x="3310" y="14640"/>
                    <a:pt x="3310" y="14684"/>
                  </a:cubicBezTo>
                  <a:close/>
                  <a:moveTo>
                    <a:pt x="2722" y="14622"/>
                  </a:moveTo>
                  <a:cubicBezTo>
                    <a:pt x="2686" y="14622"/>
                    <a:pt x="2659" y="14649"/>
                    <a:pt x="2659" y="14693"/>
                  </a:cubicBezTo>
                  <a:cubicBezTo>
                    <a:pt x="2659" y="14729"/>
                    <a:pt x="2686" y="14756"/>
                    <a:pt x="2730" y="14756"/>
                  </a:cubicBezTo>
                  <a:cubicBezTo>
                    <a:pt x="2766" y="14756"/>
                    <a:pt x="2784" y="14729"/>
                    <a:pt x="2793" y="14684"/>
                  </a:cubicBezTo>
                  <a:cubicBezTo>
                    <a:pt x="2784" y="14649"/>
                    <a:pt x="2766" y="14622"/>
                    <a:pt x="2722" y="14622"/>
                  </a:cubicBezTo>
                  <a:close/>
                  <a:moveTo>
                    <a:pt x="2650" y="14024"/>
                  </a:moveTo>
                  <a:cubicBezTo>
                    <a:pt x="2650" y="14069"/>
                    <a:pt x="2668" y="14095"/>
                    <a:pt x="2713" y="14104"/>
                  </a:cubicBezTo>
                  <a:cubicBezTo>
                    <a:pt x="2766" y="14104"/>
                    <a:pt x="2793" y="14086"/>
                    <a:pt x="2802" y="14033"/>
                  </a:cubicBezTo>
                  <a:cubicBezTo>
                    <a:pt x="2802" y="13988"/>
                    <a:pt x="2775" y="13962"/>
                    <a:pt x="2730" y="13953"/>
                  </a:cubicBezTo>
                  <a:cubicBezTo>
                    <a:pt x="2686" y="13953"/>
                    <a:pt x="2659" y="13979"/>
                    <a:pt x="2650" y="14024"/>
                  </a:cubicBezTo>
                  <a:close/>
                  <a:moveTo>
                    <a:pt x="1401" y="12615"/>
                  </a:moveTo>
                  <a:cubicBezTo>
                    <a:pt x="1357" y="12623"/>
                    <a:pt x="1339" y="12650"/>
                    <a:pt x="1339" y="12686"/>
                  </a:cubicBezTo>
                  <a:cubicBezTo>
                    <a:pt x="1339" y="12730"/>
                    <a:pt x="1366" y="12757"/>
                    <a:pt x="1410" y="12757"/>
                  </a:cubicBezTo>
                  <a:cubicBezTo>
                    <a:pt x="1455" y="12757"/>
                    <a:pt x="1482" y="12730"/>
                    <a:pt x="1482" y="12686"/>
                  </a:cubicBezTo>
                  <a:cubicBezTo>
                    <a:pt x="1473" y="12641"/>
                    <a:pt x="1446" y="12615"/>
                    <a:pt x="1401" y="12615"/>
                  </a:cubicBezTo>
                  <a:close/>
                  <a:moveTo>
                    <a:pt x="4069" y="1981"/>
                  </a:moveTo>
                  <a:cubicBezTo>
                    <a:pt x="4015" y="1972"/>
                    <a:pt x="3988" y="2007"/>
                    <a:pt x="3988" y="2052"/>
                  </a:cubicBezTo>
                  <a:cubicBezTo>
                    <a:pt x="3988" y="2106"/>
                    <a:pt x="4015" y="2132"/>
                    <a:pt x="4060" y="2132"/>
                  </a:cubicBezTo>
                  <a:cubicBezTo>
                    <a:pt x="4113" y="2132"/>
                    <a:pt x="4140" y="2106"/>
                    <a:pt x="4140" y="2052"/>
                  </a:cubicBezTo>
                  <a:cubicBezTo>
                    <a:pt x="4140" y="2007"/>
                    <a:pt x="4113" y="1981"/>
                    <a:pt x="4069" y="1981"/>
                  </a:cubicBezTo>
                  <a:close/>
                  <a:moveTo>
                    <a:pt x="3408" y="1990"/>
                  </a:moveTo>
                  <a:cubicBezTo>
                    <a:pt x="3364" y="1990"/>
                    <a:pt x="3337" y="2016"/>
                    <a:pt x="3337" y="2061"/>
                  </a:cubicBezTo>
                  <a:cubicBezTo>
                    <a:pt x="3346" y="2106"/>
                    <a:pt x="3373" y="2132"/>
                    <a:pt x="3417" y="2123"/>
                  </a:cubicBezTo>
                  <a:cubicBezTo>
                    <a:pt x="3453" y="2115"/>
                    <a:pt x="3480" y="2088"/>
                    <a:pt x="3480" y="2043"/>
                  </a:cubicBezTo>
                  <a:cubicBezTo>
                    <a:pt x="3471" y="2016"/>
                    <a:pt x="3453" y="1981"/>
                    <a:pt x="3408" y="1990"/>
                  </a:cubicBezTo>
                  <a:moveTo>
                    <a:pt x="1990" y="13346"/>
                  </a:moveTo>
                  <a:cubicBezTo>
                    <a:pt x="1990" y="13391"/>
                    <a:pt x="2017" y="13417"/>
                    <a:pt x="2061" y="13417"/>
                  </a:cubicBezTo>
                  <a:cubicBezTo>
                    <a:pt x="2115" y="13426"/>
                    <a:pt x="2142" y="13400"/>
                    <a:pt x="2142" y="13346"/>
                  </a:cubicBezTo>
                  <a:cubicBezTo>
                    <a:pt x="2142" y="13301"/>
                    <a:pt x="2115" y="13275"/>
                    <a:pt x="2070" y="13275"/>
                  </a:cubicBezTo>
                  <a:cubicBezTo>
                    <a:pt x="2026" y="13275"/>
                    <a:pt x="1990" y="13301"/>
                    <a:pt x="1990" y="13346"/>
                  </a:cubicBezTo>
                  <a:close/>
                  <a:moveTo>
                    <a:pt x="5460" y="1383"/>
                  </a:moveTo>
                  <a:cubicBezTo>
                    <a:pt x="5460" y="1329"/>
                    <a:pt x="5434" y="1294"/>
                    <a:pt x="5389" y="1294"/>
                  </a:cubicBezTo>
                  <a:cubicBezTo>
                    <a:pt x="5335" y="1294"/>
                    <a:pt x="5309" y="1321"/>
                    <a:pt x="5309" y="1365"/>
                  </a:cubicBezTo>
                  <a:cubicBezTo>
                    <a:pt x="5300" y="1419"/>
                    <a:pt x="5326" y="1445"/>
                    <a:pt x="5380" y="1445"/>
                  </a:cubicBezTo>
                  <a:cubicBezTo>
                    <a:pt x="5425" y="1445"/>
                    <a:pt x="5460" y="1428"/>
                    <a:pt x="5460" y="1383"/>
                  </a:cubicBezTo>
                  <a:close/>
                  <a:moveTo>
                    <a:pt x="4720" y="1303"/>
                  </a:moveTo>
                  <a:cubicBezTo>
                    <a:pt x="4684" y="1303"/>
                    <a:pt x="4657" y="1321"/>
                    <a:pt x="4657" y="1365"/>
                  </a:cubicBezTo>
                  <a:cubicBezTo>
                    <a:pt x="4648" y="1410"/>
                    <a:pt x="4675" y="1437"/>
                    <a:pt x="4720" y="1445"/>
                  </a:cubicBezTo>
                  <a:cubicBezTo>
                    <a:pt x="4764" y="1445"/>
                    <a:pt x="4791" y="1419"/>
                    <a:pt x="4800" y="1365"/>
                  </a:cubicBezTo>
                  <a:cubicBezTo>
                    <a:pt x="4791" y="1329"/>
                    <a:pt x="4773" y="1303"/>
                    <a:pt x="4720" y="1303"/>
                  </a:cubicBezTo>
                  <a:close/>
                  <a:moveTo>
                    <a:pt x="4069" y="1303"/>
                  </a:moveTo>
                  <a:cubicBezTo>
                    <a:pt x="4033" y="1303"/>
                    <a:pt x="4006" y="1329"/>
                    <a:pt x="3997" y="1365"/>
                  </a:cubicBezTo>
                  <a:cubicBezTo>
                    <a:pt x="3997" y="1410"/>
                    <a:pt x="4024" y="1437"/>
                    <a:pt x="4060" y="1437"/>
                  </a:cubicBezTo>
                  <a:cubicBezTo>
                    <a:pt x="4104" y="1437"/>
                    <a:pt x="4122" y="1410"/>
                    <a:pt x="4131" y="1374"/>
                  </a:cubicBezTo>
                  <a:cubicBezTo>
                    <a:pt x="4131" y="1338"/>
                    <a:pt x="4104" y="1312"/>
                    <a:pt x="4069" y="1303"/>
                  </a:cubicBezTo>
                  <a:close/>
                  <a:moveTo>
                    <a:pt x="723" y="6637"/>
                  </a:moveTo>
                  <a:cubicBezTo>
                    <a:pt x="679" y="6637"/>
                    <a:pt x="652" y="6664"/>
                    <a:pt x="652" y="6709"/>
                  </a:cubicBezTo>
                  <a:cubicBezTo>
                    <a:pt x="652" y="6762"/>
                    <a:pt x="679" y="6789"/>
                    <a:pt x="732" y="6789"/>
                  </a:cubicBezTo>
                  <a:cubicBezTo>
                    <a:pt x="777" y="6780"/>
                    <a:pt x="795" y="6753"/>
                    <a:pt x="804" y="6709"/>
                  </a:cubicBezTo>
                  <a:cubicBezTo>
                    <a:pt x="795" y="6664"/>
                    <a:pt x="777" y="6637"/>
                    <a:pt x="723" y="6637"/>
                  </a:cubicBezTo>
                  <a:close/>
                  <a:moveTo>
                    <a:pt x="63" y="8627"/>
                  </a:moveTo>
                  <a:cubicBezTo>
                    <a:pt x="27" y="8627"/>
                    <a:pt x="1" y="8654"/>
                    <a:pt x="1" y="8689"/>
                  </a:cubicBezTo>
                  <a:cubicBezTo>
                    <a:pt x="1" y="8734"/>
                    <a:pt x="27" y="8761"/>
                    <a:pt x="72" y="8752"/>
                  </a:cubicBezTo>
                  <a:cubicBezTo>
                    <a:pt x="108" y="8752"/>
                    <a:pt x="126" y="8725"/>
                    <a:pt x="134" y="8689"/>
                  </a:cubicBezTo>
                  <a:cubicBezTo>
                    <a:pt x="126" y="8645"/>
                    <a:pt x="108" y="8618"/>
                    <a:pt x="63" y="8627"/>
                  </a:cubicBezTo>
                  <a:close/>
                  <a:moveTo>
                    <a:pt x="795" y="6031"/>
                  </a:moveTo>
                  <a:cubicBezTo>
                    <a:pt x="795" y="5986"/>
                    <a:pt x="768" y="5959"/>
                    <a:pt x="732" y="5959"/>
                  </a:cubicBezTo>
                  <a:cubicBezTo>
                    <a:pt x="688" y="5959"/>
                    <a:pt x="661" y="5977"/>
                    <a:pt x="652" y="6031"/>
                  </a:cubicBezTo>
                  <a:cubicBezTo>
                    <a:pt x="652" y="6075"/>
                    <a:pt x="679" y="6102"/>
                    <a:pt x="723" y="6102"/>
                  </a:cubicBezTo>
                  <a:cubicBezTo>
                    <a:pt x="768" y="6102"/>
                    <a:pt x="795" y="6075"/>
                    <a:pt x="795" y="6031"/>
                  </a:cubicBezTo>
                  <a:close/>
                  <a:moveTo>
                    <a:pt x="72" y="7967"/>
                  </a:moveTo>
                  <a:cubicBezTo>
                    <a:pt x="27" y="7967"/>
                    <a:pt x="1" y="7985"/>
                    <a:pt x="1" y="8029"/>
                  </a:cubicBezTo>
                  <a:cubicBezTo>
                    <a:pt x="1" y="8065"/>
                    <a:pt x="27" y="8092"/>
                    <a:pt x="63" y="8092"/>
                  </a:cubicBezTo>
                  <a:cubicBezTo>
                    <a:pt x="108" y="8100"/>
                    <a:pt x="126" y="8074"/>
                    <a:pt x="134" y="8029"/>
                  </a:cubicBezTo>
                  <a:cubicBezTo>
                    <a:pt x="126" y="7993"/>
                    <a:pt x="108" y="7967"/>
                    <a:pt x="72" y="7967"/>
                  </a:cubicBezTo>
                  <a:close/>
                  <a:moveTo>
                    <a:pt x="6647" y="16022"/>
                  </a:moveTo>
                  <a:cubicBezTo>
                    <a:pt x="6647" y="16076"/>
                    <a:pt x="6674" y="16103"/>
                    <a:pt x="6727" y="16103"/>
                  </a:cubicBezTo>
                  <a:cubicBezTo>
                    <a:pt x="6772" y="16103"/>
                    <a:pt x="6798" y="16076"/>
                    <a:pt x="6798" y="16031"/>
                  </a:cubicBezTo>
                  <a:cubicBezTo>
                    <a:pt x="6798" y="15978"/>
                    <a:pt x="6772" y="15951"/>
                    <a:pt x="6727" y="15951"/>
                  </a:cubicBezTo>
                  <a:cubicBezTo>
                    <a:pt x="6674" y="15960"/>
                    <a:pt x="6647" y="15978"/>
                    <a:pt x="6647" y="16022"/>
                  </a:cubicBezTo>
                  <a:close/>
                  <a:moveTo>
                    <a:pt x="795" y="10688"/>
                  </a:moveTo>
                  <a:cubicBezTo>
                    <a:pt x="795" y="10643"/>
                    <a:pt x="777" y="10616"/>
                    <a:pt x="732" y="10616"/>
                  </a:cubicBezTo>
                  <a:cubicBezTo>
                    <a:pt x="679" y="10616"/>
                    <a:pt x="652" y="10643"/>
                    <a:pt x="652" y="10696"/>
                  </a:cubicBezTo>
                  <a:cubicBezTo>
                    <a:pt x="652" y="10741"/>
                    <a:pt x="688" y="10759"/>
                    <a:pt x="732" y="10759"/>
                  </a:cubicBezTo>
                  <a:cubicBezTo>
                    <a:pt x="777" y="10759"/>
                    <a:pt x="795" y="10732"/>
                    <a:pt x="795" y="10688"/>
                  </a:cubicBezTo>
                  <a:close/>
                  <a:moveTo>
                    <a:pt x="6138" y="16031"/>
                  </a:moveTo>
                  <a:cubicBezTo>
                    <a:pt x="6138" y="15987"/>
                    <a:pt x="6120" y="15960"/>
                    <a:pt x="6076" y="15960"/>
                  </a:cubicBezTo>
                  <a:cubicBezTo>
                    <a:pt x="6022" y="15951"/>
                    <a:pt x="5996" y="15978"/>
                    <a:pt x="5996" y="16031"/>
                  </a:cubicBezTo>
                  <a:cubicBezTo>
                    <a:pt x="5996" y="16076"/>
                    <a:pt x="6022" y="16103"/>
                    <a:pt x="6067" y="16103"/>
                  </a:cubicBezTo>
                  <a:cubicBezTo>
                    <a:pt x="6112" y="16103"/>
                    <a:pt x="6138" y="16076"/>
                    <a:pt x="6138" y="16031"/>
                  </a:cubicBezTo>
                  <a:close/>
                  <a:moveTo>
                    <a:pt x="1990" y="4024"/>
                  </a:moveTo>
                  <a:cubicBezTo>
                    <a:pt x="1981" y="4068"/>
                    <a:pt x="2008" y="4104"/>
                    <a:pt x="2061" y="4104"/>
                  </a:cubicBezTo>
                  <a:cubicBezTo>
                    <a:pt x="2115" y="4113"/>
                    <a:pt x="2142" y="4077"/>
                    <a:pt x="2142" y="4033"/>
                  </a:cubicBezTo>
                  <a:cubicBezTo>
                    <a:pt x="2142" y="3979"/>
                    <a:pt x="2115" y="3961"/>
                    <a:pt x="2061" y="3952"/>
                  </a:cubicBezTo>
                  <a:cubicBezTo>
                    <a:pt x="2026" y="3952"/>
                    <a:pt x="1990" y="3970"/>
                    <a:pt x="1990" y="4024"/>
                  </a:cubicBezTo>
                  <a:moveTo>
                    <a:pt x="5318" y="16022"/>
                  </a:moveTo>
                  <a:cubicBezTo>
                    <a:pt x="5309" y="16067"/>
                    <a:pt x="5335" y="16094"/>
                    <a:pt x="5380" y="16094"/>
                  </a:cubicBezTo>
                  <a:cubicBezTo>
                    <a:pt x="5425" y="16103"/>
                    <a:pt x="5451" y="16076"/>
                    <a:pt x="5451" y="16040"/>
                  </a:cubicBezTo>
                  <a:cubicBezTo>
                    <a:pt x="5460" y="15996"/>
                    <a:pt x="5434" y="15969"/>
                    <a:pt x="5389" y="15960"/>
                  </a:cubicBezTo>
                  <a:cubicBezTo>
                    <a:pt x="5344" y="15960"/>
                    <a:pt x="5318" y="15987"/>
                    <a:pt x="5318" y="16022"/>
                  </a:cubicBezTo>
                  <a:close/>
                  <a:moveTo>
                    <a:pt x="1473" y="4033"/>
                  </a:moveTo>
                  <a:cubicBezTo>
                    <a:pt x="1473" y="3997"/>
                    <a:pt x="1446" y="3970"/>
                    <a:pt x="1410" y="3961"/>
                  </a:cubicBezTo>
                  <a:cubicBezTo>
                    <a:pt x="1374" y="3961"/>
                    <a:pt x="1348" y="3988"/>
                    <a:pt x="1339" y="4024"/>
                  </a:cubicBezTo>
                  <a:cubicBezTo>
                    <a:pt x="1339" y="4068"/>
                    <a:pt x="1366" y="4086"/>
                    <a:pt x="1410" y="4095"/>
                  </a:cubicBezTo>
                  <a:cubicBezTo>
                    <a:pt x="1446" y="4095"/>
                    <a:pt x="1473" y="4077"/>
                    <a:pt x="1473" y="4033"/>
                  </a:cubicBezTo>
                  <a:close/>
                  <a:moveTo>
                    <a:pt x="6790" y="16682"/>
                  </a:moveTo>
                  <a:cubicBezTo>
                    <a:pt x="6790" y="16647"/>
                    <a:pt x="6763" y="16620"/>
                    <a:pt x="6718" y="16620"/>
                  </a:cubicBezTo>
                  <a:cubicBezTo>
                    <a:pt x="6682" y="16629"/>
                    <a:pt x="6656" y="16656"/>
                    <a:pt x="6656" y="16691"/>
                  </a:cubicBezTo>
                  <a:cubicBezTo>
                    <a:pt x="6665" y="16727"/>
                    <a:pt x="6691" y="16754"/>
                    <a:pt x="6736" y="16754"/>
                  </a:cubicBezTo>
                  <a:cubicBezTo>
                    <a:pt x="6763" y="16745"/>
                    <a:pt x="6790" y="16727"/>
                    <a:pt x="6790" y="16682"/>
                  </a:cubicBezTo>
                  <a:close/>
                  <a:moveTo>
                    <a:pt x="1330" y="4711"/>
                  </a:moveTo>
                  <a:cubicBezTo>
                    <a:pt x="1330" y="4755"/>
                    <a:pt x="1357" y="4782"/>
                    <a:pt x="1401" y="4782"/>
                  </a:cubicBezTo>
                  <a:cubicBezTo>
                    <a:pt x="1455" y="4791"/>
                    <a:pt x="1482" y="4764"/>
                    <a:pt x="1482" y="4711"/>
                  </a:cubicBezTo>
                  <a:cubicBezTo>
                    <a:pt x="1482" y="4666"/>
                    <a:pt x="1455" y="4639"/>
                    <a:pt x="1410" y="4639"/>
                  </a:cubicBezTo>
                  <a:cubicBezTo>
                    <a:pt x="1366" y="4639"/>
                    <a:pt x="1339" y="4666"/>
                    <a:pt x="1330" y="4711"/>
                  </a:cubicBezTo>
                  <a:close/>
                  <a:moveTo>
                    <a:pt x="804" y="10036"/>
                  </a:moveTo>
                  <a:cubicBezTo>
                    <a:pt x="804" y="9992"/>
                    <a:pt x="786" y="9956"/>
                    <a:pt x="732" y="9956"/>
                  </a:cubicBezTo>
                  <a:cubicBezTo>
                    <a:pt x="679" y="9947"/>
                    <a:pt x="652" y="9983"/>
                    <a:pt x="652" y="10027"/>
                  </a:cubicBezTo>
                  <a:cubicBezTo>
                    <a:pt x="652" y="10081"/>
                    <a:pt x="679" y="10099"/>
                    <a:pt x="723" y="10108"/>
                  </a:cubicBezTo>
                  <a:cubicBezTo>
                    <a:pt x="768" y="10108"/>
                    <a:pt x="795" y="10090"/>
                    <a:pt x="804" y="10036"/>
                  </a:cubicBezTo>
                  <a:close/>
                  <a:moveTo>
                    <a:pt x="6727" y="643"/>
                  </a:moveTo>
                  <a:cubicBezTo>
                    <a:pt x="6682" y="643"/>
                    <a:pt x="6656" y="660"/>
                    <a:pt x="6656" y="705"/>
                  </a:cubicBezTo>
                  <a:cubicBezTo>
                    <a:pt x="6647" y="750"/>
                    <a:pt x="6674" y="776"/>
                    <a:pt x="6718" y="785"/>
                  </a:cubicBezTo>
                  <a:cubicBezTo>
                    <a:pt x="6763" y="785"/>
                    <a:pt x="6790" y="759"/>
                    <a:pt x="6798" y="714"/>
                  </a:cubicBezTo>
                  <a:cubicBezTo>
                    <a:pt x="6790" y="669"/>
                    <a:pt x="6772" y="643"/>
                    <a:pt x="6727" y="643"/>
                  </a:cubicBezTo>
                  <a:close/>
                  <a:moveTo>
                    <a:pt x="2070" y="3301"/>
                  </a:moveTo>
                  <a:cubicBezTo>
                    <a:pt x="2026" y="3301"/>
                    <a:pt x="1999" y="3328"/>
                    <a:pt x="1999" y="3372"/>
                  </a:cubicBezTo>
                  <a:cubicBezTo>
                    <a:pt x="1999" y="3408"/>
                    <a:pt x="2017" y="3435"/>
                    <a:pt x="2061" y="3444"/>
                  </a:cubicBezTo>
                  <a:cubicBezTo>
                    <a:pt x="2106" y="3444"/>
                    <a:pt x="2133" y="3417"/>
                    <a:pt x="2133" y="3363"/>
                  </a:cubicBezTo>
                  <a:cubicBezTo>
                    <a:pt x="2133" y="3337"/>
                    <a:pt x="2115" y="3310"/>
                    <a:pt x="2070" y="3301"/>
                  </a:cubicBezTo>
                  <a:close/>
                  <a:moveTo>
                    <a:pt x="723" y="11303"/>
                  </a:moveTo>
                  <a:cubicBezTo>
                    <a:pt x="679" y="11303"/>
                    <a:pt x="652" y="11330"/>
                    <a:pt x="661" y="11374"/>
                  </a:cubicBezTo>
                  <a:cubicBezTo>
                    <a:pt x="661" y="11419"/>
                    <a:pt x="688" y="11446"/>
                    <a:pt x="732" y="11437"/>
                  </a:cubicBezTo>
                  <a:cubicBezTo>
                    <a:pt x="777" y="11437"/>
                    <a:pt x="795" y="11410"/>
                    <a:pt x="795" y="11366"/>
                  </a:cubicBezTo>
                  <a:cubicBezTo>
                    <a:pt x="786" y="11330"/>
                    <a:pt x="768" y="11303"/>
                    <a:pt x="723" y="11303"/>
                  </a:cubicBezTo>
                  <a:close/>
                  <a:moveTo>
                    <a:pt x="6076" y="643"/>
                  </a:moveTo>
                  <a:cubicBezTo>
                    <a:pt x="6031" y="643"/>
                    <a:pt x="5996" y="669"/>
                    <a:pt x="5996" y="714"/>
                  </a:cubicBezTo>
                  <a:cubicBezTo>
                    <a:pt x="5996" y="750"/>
                    <a:pt x="6022" y="776"/>
                    <a:pt x="6058" y="785"/>
                  </a:cubicBezTo>
                  <a:cubicBezTo>
                    <a:pt x="6103" y="785"/>
                    <a:pt x="6129" y="759"/>
                    <a:pt x="6138" y="714"/>
                  </a:cubicBezTo>
                  <a:cubicBezTo>
                    <a:pt x="6129" y="678"/>
                    <a:pt x="6112" y="651"/>
                    <a:pt x="6076" y="643"/>
                  </a:cubicBezTo>
                  <a:close/>
                  <a:moveTo>
                    <a:pt x="5389" y="651"/>
                  </a:moveTo>
                  <a:cubicBezTo>
                    <a:pt x="5344" y="643"/>
                    <a:pt x="5318" y="669"/>
                    <a:pt x="5318" y="714"/>
                  </a:cubicBezTo>
                  <a:cubicBezTo>
                    <a:pt x="5318" y="750"/>
                    <a:pt x="5344" y="776"/>
                    <a:pt x="5380" y="776"/>
                  </a:cubicBezTo>
                  <a:cubicBezTo>
                    <a:pt x="5425" y="785"/>
                    <a:pt x="5442" y="759"/>
                    <a:pt x="5451" y="714"/>
                  </a:cubicBezTo>
                  <a:cubicBezTo>
                    <a:pt x="5442" y="678"/>
                    <a:pt x="5425" y="651"/>
                    <a:pt x="5389" y="651"/>
                  </a:cubicBezTo>
                  <a:close/>
                  <a:moveTo>
                    <a:pt x="4140" y="15344"/>
                  </a:moveTo>
                  <a:cubicBezTo>
                    <a:pt x="4140" y="15300"/>
                    <a:pt x="4113" y="15282"/>
                    <a:pt x="4069" y="15273"/>
                  </a:cubicBezTo>
                  <a:cubicBezTo>
                    <a:pt x="4024" y="15273"/>
                    <a:pt x="3997" y="15300"/>
                    <a:pt x="3997" y="15344"/>
                  </a:cubicBezTo>
                  <a:cubicBezTo>
                    <a:pt x="3997" y="15389"/>
                    <a:pt x="4024" y="15416"/>
                    <a:pt x="4069" y="15416"/>
                  </a:cubicBezTo>
                  <a:cubicBezTo>
                    <a:pt x="4113" y="15416"/>
                    <a:pt x="4140" y="15389"/>
                    <a:pt x="4140" y="15344"/>
                  </a:cubicBezTo>
                  <a:close/>
                  <a:moveTo>
                    <a:pt x="4729" y="15273"/>
                  </a:moveTo>
                  <a:cubicBezTo>
                    <a:pt x="4675" y="15273"/>
                    <a:pt x="4648" y="15300"/>
                    <a:pt x="4648" y="15353"/>
                  </a:cubicBezTo>
                  <a:cubicBezTo>
                    <a:pt x="4648" y="15398"/>
                    <a:pt x="4675" y="15425"/>
                    <a:pt x="4720" y="15425"/>
                  </a:cubicBezTo>
                  <a:cubicBezTo>
                    <a:pt x="4773" y="15425"/>
                    <a:pt x="4800" y="15398"/>
                    <a:pt x="4800" y="15344"/>
                  </a:cubicBezTo>
                  <a:cubicBezTo>
                    <a:pt x="4800" y="15300"/>
                    <a:pt x="4773" y="15273"/>
                    <a:pt x="4729" y="15273"/>
                  </a:cubicBezTo>
                  <a:close/>
                  <a:moveTo>
                    <a:pt x="732" y="5299"/>
                  </a:moveTo>
                  <a:cubicBezTo>
                    <a:pt x="688" y="5299"/>
                    <a:pt x="661" y="5326"/>
                    <a:pt x="661" y="5371"/>
                  </a:cubicBezTo>
                  <a:cubicBezTo>
                    <a:pt x="652" y="5406"/>
                    <a:pt x="679" y="5433"/>
                    <a:pt x="714" y="5442"/>
                  </a:cubicBezTo>
                  <a:cubicBezTo>
                    <a:pt x="759" y="5442"/>
                    <a:pt x="786" y="5415"/>
                    <a:pt x="795" y="5371"/>
                  </a:cubicBezTo>
                  <a:cubicBezTo>
                    <a:pt x="795" y="5335"/>
                    <a:pt x="768" y="5308"/>
                    <a:pt x="732" y="5299"/>
                  </a:cubicBezTo>
                  <a:close/>
                  <a:moveTo>
                    <a:pt x="63" y="7440"/>
                  </a:moveTo>
                  <a:cubicBezTo>
                    <a:pt x="108" y="7440"/>
                    <a:pt x="126" y="7414"/>
                    <a:pt x="134" y="7378"/>
                  </a:cubicBezTo>
                  <a:cubicBezTo>
                    <a:pt x="134" y="7333"/>
                    <a:pt x="108" y="7307"/>
                    <a:pt x="72" y="7307"/>
                  </a:cubicBezTo>
                  <a:cubicBezTo>
                    <a:pt x="27" y="7307"/>
                    <a:pt x="10" y="7333"/>
                    <a:pt x="1" y="7378"/>
                  </a:cubicBezTo>
                  <a:cubicBezTo>
                    <a:pt x="10" y="7405"/>
                    <a:pt x="27" y="7431"/>
                    <a:pt x="63" y="7440"/>
                  </a:cubicBezTo>
                  <a:close/>
                  <a:moveTo>
                    <a:pt x="4657" y="16022"/>
                  </a:moveTo>
                  <a:cubicBezTo>
                    <a:pt x="4657" y="16067"/>
                    <a:pt x="4684" y="16094"/>
                    <a:pt x="4720" y="16094"/>
                  </a:cubicBezTo>
                  <a:cubicBezTo>
                    <a:pt x="4764" y="16094"/>
                    <a:pt x="4791" y="16067"/>
                    <a:pt x="4791" y="16031"/>
                  </a:cubicBezTo>
                  <a:cubicBezTo>
                    <a:pt x="4791" y="15996"/>
                    <a:pt x="4764" y="15969"/>
                    <a:pt x="4729" y="15960"/>
                  </a:cubicBezTo>
                  <a:cubicBezTo>
                    <a:pt x="4684" y="15969"/>
                    <a:pt x="4657" y="15987"/>
                    <a:pt x="4657" y="16022"/>
                  </a:cubicBezTo>
                  <a:close/>
                  <a:moveTo>
                    <a:pt x="804" y="7378"/>
                  </a:moveTo>
                  <a:cubicBezTo>
                    <a:pt x="804" y="7324"/>
                    <a:pt x="777" y="7298"/>
                    <a:pt x="723" y="7298"/>
                  </a:cubicBezTo>
                  <a:cubicBezTo>
                    <a:pt x="679" y="7298"/>
                    <a:pt x="652" y="7315"/>
                    <a:pt x="652" y="7360"/>
                  </a:cubicBezTo>
                  <a:cubicBezTo>
                    <a:pt x="643" y="7414"/>
                    <a:pt x="670" y="7440"/>
                    <a:pt x="723" y="7449"/>
                  </a:cubicBezTo>
                  <a:cubicBezTo>
                    <a:pt x="768" y="7449"/>
                    <a:pt x="795" y="7422"/>
                    <a:pt x="804" y="7378"/>
                  </a:cubicBezTo>
                  <a:close/>
                  <a:moveTo>
                    <a:pt x="1410" y="5942"/>
                  </a:moveTo>
                  <a:cubicBezTo>
                    <a:pt x="1357" y="5933"/>
                    <a:pt x="1321" y="5968"/>
                    <a:pt x="1321" y="6022"/>
                  </a:cubicBezTo>
                  <a:cubicBezTo>
                    <a:pt x="1312" y="6084"/>
                    <a:pt x="1348" y="6120"/>
                    <a:pt x="1410" y="6120"/>
                  </a:cubicBezTo>
                  <a:cubicBezTo>
                    <a:pt x="1464" y="6120"/>
                    <a:pt x="1490" y="6084"/>
                    <a:pt x="1499" y="6031"/>
                  </a:cubicBezTo>
                  <a:cubicBezTo>
                    <a:pt x="1490" y="5986"/>
                    <a:pt x="1464" y="5942"/>
                    <a:pt x="1410" y="5942"/>
                  </a:cubicBezTo>
                  <a:close/>
                  <a:moveTo>
                    <a:pt x="6058" y="1285"/>
                  </a:moveTo>
                  <a:cubicBezTo>
                    <a:pt x="6013" y="1294"/>
                    <a:pt x="5978" y="1329"/>
                    <a:pt x="5978" y="1374"/>
                  </a:cubicBezTo>
                  <a:cubicBezTo>
                    <a:pt x="5987" y="1428"/>
                    <a:pt x="6022" y="1463"/>
                    <a:pt x="6076" y="1454"/>
                  </a:cubicBezTo>
                  <a:cubicBezTo>
                    <a:pt x="6120" y="1454"/>
                    <a:pt x="6147" y="1419"/>
                    <a:pt x="6156" y="1365"/>
                  </a:cubicBezTo>
                  <a:cubicBezTo>
                    <a:pt x="6138" y="1321"/>
                    <a:pt x="6112" y="1285"/>
                    <a:pt x="6058" y="1285"/>
                  </a:cubicBezTo>
                  <a:close/>
                  <a:moveTo>
                    <a:pt x="6816" y="1365"/>
                  </a:moveTo>
                  <a:cubicBezTo>
                    <a:pt x="6807" y="1321"/>
                    <a:pt x="6781" y="1285"/>
                    <a:pt x="6727" y="1285"/>
                  </a:cubicBezTo>
                  <a:cubicBezTo>
                    <a:pt x="6674" y="1285"/>
                    <a:pt x="6638" y="1312"/>
                    <a:pt x="6638" y="1365"/>
                  </a:cubicBezTo>
                  <a:cubicBezTo>
                    <a:pt x="6638" y="1428"/>
                    <a:pt x="6674" y="1454"/>
                    <a:pt x="6727" y="1463"/>
                  </a:cubicBezTo>
                  <a:cubicBezTo>
                    <a:pt x="6781" y="1454"/>
                    <a:pt x="6816" y="1428"/>
                    <a:pt x="6816" y="1365"/>
                  </a:cubicBezTo>
                  <a:close/>
                  <a:moveTo>
                    <a:pt x="2632" y="4024"/>
                  </a:moveTo>
                  <a:cubicBezTo>
                    <a:pt x="2632" y="4086"/>
                    <a:pt x="2668" y="4122"/>
                    <a:pt x="2730" y="4122"/>
                  </a:cubicBezTo>
                  <a:cubicBezTo>
                    <a:pt x="2784" y="4122"/>
                    <a:pt x="2820" y="4086"/>
                    <a:pt x="2820" y="4033"/>
                  </a:cubicBezTo>
                  <a:cubicBezTo>
                    <a:pt x="2820" y="3970"/>
                    <a:pt x="2784" y="3943"/>
                    <a:pt x="2713" y="3934"/>
                  </a:cubicBezTo>
                  <a:cubicBezTo>
                    <a:pt x="2668" y="3943"/>
                    <a:pt x="2632" y="3970"/>
                    <a:pt x="2632" y="4024"/>
                  </a:cubicBezTo>
                  <a:close/>
                  <a:moveTo>
                    <a:pt x="2070" y="11276"/>
                  </a:moveTo>
                  <a:cubicBezTo>
                    <a:pt x="2008" y="11276"/>
                    <a:pt x="1972" y="11303"/>
                    <a:pt x="1972" y="11366"/>
                  </a:cubicBezTo>
                  <a:cubicBezTo>
                    <a:pt x="1963" y="11428"/>
                    <a:pt x="1999" y="11464"/>
                    <a:pt x="2070" y="11464"/>
                  </a:cubicBezTo>
                  <a:cubicBezTo>
                    <a:pt x="2124" y="11464"/>
                    <a:pt x="2160" y="11428"/>
                    <a:pt x="2160" y="11374"/>
                  </a:cubicBezTo>
                  <a:cubicBezTo>
                    <a:pt x="2160" y="11312"/>
                    <a:pt x="2133" y="11276"/>
                    <a:pt x="2070" y="11276"/>
                  </a:cubicBezTo>
                  <a:close/>
                  <a:moveTo>
                    <a:pt x="2811" y="3381"/>
                  </a:moveTo>
                  <a:cubicBezTo>
                    <a:pt x="2811" y="3328"/>
                    <a:pt x="2784" y="3292"/>
                    <a:pt x="2730" y="3283"/>
                  </a:cubicBezTo>
                  <a:cubicBezTo>
                    <a:pt x="2677" y="3283"/>
                    <a:pt x="2641" y="3319"/>
                    <a:pt x="2641" y="3363"/>
                  </a:cubicBezTo>
                  <a:cubicBezTo>
                    <a:pt x="2632" y="3417"/>
                    <a:pt x="2668" y="3444"/>
                    <a:pt x="2722" y="3462"/>
                  </a:cubicBezTo>
                  <a:cubicBezTo>
                    <a:pt x="2775" y="3453"/>
                    <a:pt x="2802" y="3426"/>
                    <a:pt x="2811" y="3381"/>
                  </a:cubicBezTo>
                  <a:close/>
                  <a:moveTo>
                    <a:pt x="1499" y="11366"/>
                  </a:moveTo>
                  <a:cubicBezTo>
                    <a:pt x="1490" y="11321"/>
                    <a:pt x="1464" y="11285"/>
                    <a:pt x="1410" y="11285"/>
                  </a:cubicBezTo>
                  <a:cubicBezTo>
                    <a:pt x="1357" y="11276"/>
                    <a:pt x="1321" y="11312"/>
                    <a:pt x="1321" y="11366"/>
                  </a:cubicBezTo>
                  <a:cubicBezTo>
                    <a:pt x="1321" y="11419"/>
                    <a:pt x="1357" y="11455"/>
                    <a:pt x="1410" y="11464"/>
                  </a:cubicBezTo>
                  <a:cubicBezTo>
                    <a:pt x="1464" y="11455"/>
                    <a:pt x="1499" y="11419"/>
                    <a:pt x="1499" y="11366"/>
                  </a:cubicBezTo>
                  <a:close/>
                  <a:moveTo>
                    <a:pt x="3319" y="3363"/>
                  </a:moveTo>
                  <a:cubicBezTo>
                    <a:pt x="3310" y="3426"/>
                    <a:pt x="3346" y="3462"/>
                    <a:pt x="3408" y="3462"/>
                  </a:cubicBezTo>
                  <a:cubicBezTo>
                    <a:pt x="3462" y="3462"/>
                    <a:pt x="3498" y="3426"/>
                    <a:pt x="3498" y="3372"/>
                  </a:cubicBezTo>
                  <a:cubicBezTo>
                    <a:pt x="3498" y="3319"/>
                    <a:pt x="3462" y="3283"/>
                    <a:pt x="3400" y="3274"/>
                  </a:cubicBezTo>
                  <a:cubicBezTo>
                    <a:pt x="3355" y="3283"/>
                    <a:pt x="3319" y="3310"/>
                    <a:pt x="3319" y="3363"/>
                  </a:cubicBezTo>
                  <a:close/>
                  <a:moveTo>
                    <a:pt x="3382" y="13944"/>
                  </a:moveTo>
                  <a:cubicBezTo>
                    <a:pt x="3328" y="13944"/>
                    <a:pt x="3301" y="13979"/>
                    <a:pt x="3292" y="14024"/>
                  </a:cubicBezTo>
                  <a:cubicBezTo>
                    <a:pt x="3292" y="14078"/>
                    <a:pt x="3328" y="14113"/>
                    <a:pt x="3382" y="14113"/>
                  </a:cubicBezTo>
                  <a:cubicBezTo>
                    <a:pt x="3435" y="14122"/>
                    <a:pt x="3462" y="14078"/>
                    <a:pt x="3471" y="14024"/>
                  </a:cubicBezTo>
                  <a:cubicBezTo>
                    <a:pt x="3462" y="13979"/>
                    <a:pt x="3435" y="13935"/>
                    <a:pt x="3382" y="13944"/>
                  </a:cubicBezTo>
                  <a:moveTo>
                    <a:pt x="4060" y="13935"/>
                  </a:moveTo>
                  <a:cubicBezTo>
                    <a:pt x="4006" y="13935"/>
                    <a:pt x="3970" y="13979"/>
                    <a:pt x="3970" y="14033"/>
                  </a:cubicBezTo>
                  <a:cubicBezTo>
                    <a:pt x="3979" y="14095"/>
                    <a:pt x="4015" y="14122"/>
                    <a:pt x="4069" y="14122"/>
                  </a:cubicBezTo>
                  <a:cubicBezTo>
                    <a:pt x="4131" y="14122"/>
                    <a:pt x="4158" y="14086"/>
                    <a:pt x="4158" y="14024"/>
                  </a:cubicBezTo>
                  <a:cubicBezTo>
                    <a:pt x="4149" y="13971"/>
                    <a:pt x="4122" y="13935"/>
                    <a:pt x="4060" y="13935"/>
                  </a:cubicBezTo>
                  <a:close/>
                  <a:moveTo>
                    <a:pt x="3489" y="2712"/>
                  </a:moveTo>
                  <a:cubicBezTo>
                    <a:pt x="3489" y="2659"/>
                    <a:pt x="3453" y="2623"/>
                    <a:pt x="3400" y="2632"/>
                  </a:cubicBezTo>
                  <a:cubicBezTo>
                    <a:pt x="3346" y="2632"/>
                    <a:pt x="3319" y="2668"/>
                    <a:pt x="3328" y="2721"/>
                  </a:cubicBezTo>
                  <a:cubicBezTo>
                    <a:pt x="3328" y="2775"/>
                    <a:pt x="3364" y="2792"/>
                    <a:pt x="3408" y="2801"/>
                  </a:cubicBezTo>
                  <a:cubicBezTo>
                    <a:pt x="3462" y="2792"/>
                    <a:pt x="3489" y="2766"/>
                    <a:pt x="3489" y="2712"/>
                  </a:cubicBezTo>
                  <a:close/>
                  <a:moveTo>
                    <a:pt x="2160" y="12026"/>
                  </a:moveTo>
                  <a:cubicBezTo>
                    <a:pt x="2160" y="11972"/>
                    <a:pt x="2124" y="11937"/>
                    <a:pt x="2061" y="11937"/>
                  </a:cubicBezTo>
                  <a:cubicBezTo>
                    <a:pt x="2008" y="11937"/>
                    <a:pt x="1972" y="11972"/>
                    <a:pt x="1972" y="12026"/>
                  </a:cubicBezTo>
                  <a:cubicBezTo>
                    <a:pt x="1972" y="12088"/>
                    <a:pt x="2017" y="12124"/>
                    <a:pt x="2070" y="12124"/>
                  </a:cubicBezTo>
                  <a:cubicBezTo>
                    <a:pt x="2124" y="12115"/>
                    <a:pt x="2160" y="12088"/>
                    <a:pt x="2160" y="12026"/>
                  </a:cubicBezTo>
                  <a:close/>
                  <a:moveTo>
                    <a:pt x="2722" y="13257"/>
                  </a:moveTo>
                  <a:cubicBezTo>
                    <a:pt x="2677" y="13257"/>
                    <a:pt x="2641" y="13293"/>
                    <a:pt x="2641" y="13337"/>
                  </a:cubicBezTo>
                  <a:cubicBezTo>
                    <a:pt x="2632" y="13391"/>
                    <a:pt x="2668" y="13426"/>
                    <a:pt x="2722" y="13435"/>
                  </a:cubicBezTo>
                  <a:cubicBezTo>
                    <a:pt x="2775" y="13435"/>
                    <a:pt x="2802" y="13400"/>
                    <a:pt x="2820" y="13346"/>
                  </a:cubicBezTo>
                  <a:cubicBezTo>
                    <a:pt x="2802" y="13301"/>
                    <a:pt x="2784" y="13257"/>
                    <a:pt x="2722" y="13257"/>
                  </a:cubicBezTo>
                  <a:moveTo>
                    <a:pt x="1972" y="5371"/>
                  </a:moveTo>
                  <a:cubicBezTo>
                    <a:pt x="1972" y="5424"/>
                    <a:pt x="1999" y="5460"/>
                    <a:pt x="2061" y="5469"/>
                  </a:cubicBezTo>
                  <a:cubicBezTo>
                    <a:pt x="2124" y="5469"/>
                    <a:pt x="2160" y="5433"/>
                    <a:pt x="2160" y="5380"/>
                  </a:cubicBezTo>
                  <a:cubicBezTo>
                    <a:pt x="2160" y="5317"/>
                    <a:pt x="2133" y="5281"/>
                    <a:pt x="2070" y="5273"/>
                  </a:cubicBezTo>
                  <a:cubicBezTo>
                    <a:pt x="2017" y="5281"/>
                    <a:pt x="1972" y="5308"/>
                    <a:pt x="1972" y="5371"/>
                  </a:cubicBezTo>
                  <a:close/>
                  <a:moveTo>
                    <a:pt x="1401" y="5290"/>
                  </a:moveTo>
                  <a:cubicBezTo>
                    <a:pt x="1348" y="5290"/>
                    <a:pt x="1321" y="5326"/>
                    <a:pt x="1321" y="5380"/>
                  </a:cubicBezTo>
                  <a:cubicBezTo>
                    <a:pt x="1330" y="5424"/>
                    <a:pt x="1366" y="5460"/>
                    <a:pt x="1419" y="5451"/>
                  </a:cubicBezTo>
                  <a:cubicBezTo>
                    <a:pt x="1464" y="5451"/>
                    <a:pt x="1490" y="5415"/>
                    <a:pt x="1490" y="5371"/>
                  </a:cubicBezTo>
                  <a:cubicBezTo>
                    <a:pt x="1482" y="5317"/>
                    <a:pt x="1455" y="5281"/>
                    <a:pt x="1401" y="5290"/>
                  </a:cubicBezTo>
                  <a:close/>
                  <a:moveTo>
                    <a:pt x="2070" y="4621"/>
                  </a:moveTo>
                  <a:cubicBezTo>
                    <a:pt x="2017" y="4621"/>
                    <a:pt x="1981" y="4657"/>
                    <a:pt x="1972" y="4711"/>
                  </a:cubicBezTo>
                  <a:cubicBezTo>
                    <a:pt x="1972" y="4764"/>
                    <a:pt x="2008" y="4800"/>
                    <a:pt x="2070" y="4800"/>
                  </a:cubicBezTo>
                  <a:cubicBezTo>
                    <a:pt x="2124" y="4800"/>
                    <a:pt x="2151" y="4764"/>
                    <a:pt x="2160" y="4711"/>
                  </a:cubicBezTo>
                  <a:cubicBezTo>
                    <a:pt x="2151" y="4657"/>
                    <a:pt x="2124" y="4621"/>
                    <a:pt x="2070" y="4621"/>
                  </a:cubicBezTo>
                  <a:close/>
                  <a:moveTo>
                    <a:pt x="2632" y="4711"/>
                  </a:moveTo>
                  <a:cubicBezTo>
                    <a:pt x="2632" y="4773"/>
                    <a:pt x="2659" y="4809"/>
                    <a:pt x="2722" y="4809"/>
                  </a:cubicBezTo>
                  <a:cubicBezTo>
                    <a:pt x="2784" y="4809"/>
                    <a:pt x="2820" y="4773"/>
                    <a:pt x="2820" y="4711"/>
                  </a:cubicBezTo>
                  <a:cubicBezTo>
                    <a:pt x="2820" y="4648"/>
                    <a:pt x="2784" y="4621"/>
                    <a:pt x="2722" y="4612"/>
                  </a:cubicBezTo>
                  <a:cubicBezTo>
                    <a:pt x="2668" y="4621"/>
                    <a:pt x="2632" y="4648"/>
                    <a:pt x="2632" y="4711"/>
                  </a:cubicBezTo>
                  <a:close/>
                  <a:moveTo>
                    <a:pt x="4640" y="2052"/>
                  </a:moveTo>
                  <a:cubicBezTo>
                    <a:pt x="4640" y="2106"/>
                    <a:pt x="4666" y="2141"/>
                    <a:pt x="4720" y="2141"/>
                  </a:cubicBezTo>
                  <a:cubicBezTo>
                    <a:pt x="4773" y="2150"/>
                    <a:pt x="4809" y="2115"/>
                    <a:pt x="4809" y="2061"/>
                  </a:cubicBezTo>
                  <a:cubicBezTo>
                    <a:pt x="4818" y="2007"/>
                    <a:pt x="4782" y="1972"/>
                    <a:pt x="4729" y="1963"/>
                  </a:cubicBezTo>
                  <a:cubicBezTo>
                    <a:pt x="4675" y="1972"/>
                    <a:pt x="4640" y="1999"/>
                    <a:pt x="4640" y="2052"/>
                  </a:cubicBezTo>
                  <a:close/>
                  <a:moveTo>
                    <a:pt x="5478" y="2061"/>
                  </a:moveTo>
                  <a:cubicBezTo>
                    <a:pt x="5478" y="1999"/>
                    <a:pt x="5442" y="1963"/>
                    <a:pt x="5380" y="1963"/>
                  </a:cubicBezTo>
                  <a:cubicBezTo>
                    <a:pt x="5326" y="1963"/>
                    <a:pt x="5291" y="1999"/>
                    <a:pt x="5291" y="2052"/>
                  </a:cubicBezTo>
                  <a:cubicBezTo>
                    <a:pt x="5291" y="2115"/>
                    <a:pt x="5326" y="2141"/>
                    <a:pt x="5389" y="2150"/>
                  </a:cubicBezTo>
                  <a:cubicBezTo>
                    <a:pt x="5442" y="2141"/>
                    <a:pt x="5478" y="2115"/>
                    <a:pt x="5478" y="2061"/>
                  </a:cubicBezTo>
                  <a:close/>
                  <a:moveTo>
                    <a:pt x="6067" y="1954"/>
                  </a:moveTo>
                  <a:cubicBezTo>
                    <a:pt x="6013" y="1954"/>
                    <a:pt x="5969" y="1990"/>
                    <a:pt x="5969" y="2052"/>
                  </a:cubicBezTo>
                  <a:cubicBezTo>
                    <a:pt x="5969" y="2115"/>
                    <a:pt x="6004" y="2150"/>
                    <a:pt x="6067" y="2150"/>
                  </a:cubicBezTo>
                  <a:cubicBezTo>
                    <a:pt x="6129" y="2150"/>
                    <a:pt x="6156" y="2115"/>
                    <a:pt x="6165" y="2052"/>
                  </a:cubicBezTo>
                  <a:cubicBezTo>
                    <a:pt x="6156" y="1999"/>
                    <a:pt x="6129" y="1963"/>
                    <a:pt x="6067" y="1954"/>
                  </a:cubicBezTo>
                  <a:close/>
                  <a:moveTo>
                    <a:pt x="714" y="9287"/>
                  </a:moveTo>
                  <a:cubicBezTo>
                    <a:pt x="670" y="9296"/>
                    <a:pt x="634" y="9323"/>
                    <a:pt x="643" y="9376"/>
                  </a:cubicBezTo>
                  <a:cubicBezTo>
                    <a:pt x="643" y="9430"/>
                    <a:pt x="679" y="9456"/>
                    <a:pt x="732" y="9456"/>
                  </a:cubicBezTo>
                  <a:cubicBezTo>
                    <a:pt x="786" y="9448"/>
                    <a:pt x="804" y="9412"/>
                    <a:pt x="812" y="9367"/>
                  </a:cubicBezTo>
                  <a:cubicBezTo>
                    <a:pt x="804" y="9314"/>
                    <a:pt x="768" y="9278"/>
                    <a:pt x="714" y="9287"/>
                  </a:cubicBezTo>
                  <a:close/>
                  <a:moveTo>
                    <a:pt x="1401" y="9278"/>
                  </a:moveTo>
                  <a:cubicBezTo>
                    <a:pt x="1348" y="9278"/>
                    <a:pt x="1312" y="9314"/>
                    <a:pt x="1312" y="9376"/>
                  </a:cubicBezTo>
                  <a:cubicBezTo>
                    <a:pt x="1312" y="9430"/>
                    <a:pt x="1348" y="9465"/>
                    <a:pt x="1410" y="9465"/>
                  </a:cubicBezTo>
                  <a:cubicBezTo>
                    <a:pt x="1473" y="9465"/>
                    <a:pt x="1499" y="9430"/>
                    <a:pt x="1499" y="9367"/>
                  </a:cubicBezTo>
                  <a:cubicBezTo>
                    <a:pt x="1499" y="9314"/>
                    <a:pt x="1464" y="9278"/>
                    <a:pt x="1401" y="9278"/>
                  </a:cubicBezTo>
                  <a:close/>
                  <a:moveTo>
                    <a:pt x="1499" y="10036"/>
                  </a:moveTo>
                  <a:cubicBezTo>
                    <a:pt x="1499" y="9974"/>
                    <a:pt x="1464" y="9938"/>
                    <a:pt x="1410" y="9938"/>
                  </a:cubicBezTo>
                  <a:cubicBezTo>
                    <a:pt x="1357" y="9938"/>
                    <a:pt x="1321" y="9974"/>
                    <a:pt x="1312" y="10027"/>
                  </a:cubicBezTo>
                  <a:cubicBezTo>
                    <a:pt x="1312" y="10081"/>
                    <a:pt x="1348" y="10117"/>
                    <a:pt x="1410" y="10126"/>
                  </a:cubicBezTo>
                  <a:cubicBezTo>
                    <a:pt x="1464" y="10117"/>
                    <a:pt x="1499" y="10090"/>
                    <a:pt x="1499" y="10036"/>
                  </a:cubicBezTo>
                  <a:close/>
                  <a:moveTo>
                    <a:pt x="2052" y="12606"/>
                  </a:moveTo>
                  <a:cubicBezTo>
                    <a:pt x="2008" y="12615"/>
                    <a:pt x="1981" y="12641"/>
                    <a:pt x="1981" y="12695"/>
                  </a:cubicBezTo>
                  <a:cubicBezTo>
                    <a:pt x="1990" y="12748"/>
                    <a:pt x="2026" y="12775"/>
                    <a:pt x="2079" y="12775"/>
                  </a:cubicBezTo>
                  <a:cubicBezTo>
                    <a:pt x="2124" y="12766"/>
                    <a:pt x="2151" y="12730"/>
                    <a:pt x="2151" y="12686"/>
                  </a:cubicBezTo>
                  <a:cubicBezTo>
                    <a:pt x="2142" y="12632"/>
                    <a:pt x="2106" y="12597"/>
                    <a:pt x="2052" y="12606"/>
                  </a:cubicBezTo>
                  <a:close/>
                  <a:moveTo>
                    <a:pt x="3292" y="13346"/>
                  </a:moveTo>
                  <a:cubicBezTo>
                    <a:pt x="3292" y="13408"/>
                    <a:pt x="3328" y="13444"/>
                    <a:pt x="3382" y="13444"/>
                  </a:cubicBezTo>
                  <a:cubicBezTo>
                    <a:pt x="3444" y="13444"/>
                    <a:pt x="3480" y="13408"/>
                    <a:pt x="3480" y="13346"/>
                  </a:cubicBezTo>
                  <a:cubicBezTo>
                    <a:pt x="3480" y="13284"/>
                    <a:pt x="3444" y="13257"/>
                    <a:pt x="3382" y="13248"/>
                  </a:cubicBezTo>
                  <a:cubicBezTo>
                    <a:pt x="3328" y="13257"/>
                    <a:pt x="3292" y="13293"/>
                    <a:pt x="3292" y="13346"/>
                  </a:cubicBezTo>
                  <a:close/>
                  <a:moveTo>
                    <a:pt x="2820" y="12686"/>
                  </a:moveTo>
                  <a:cubicBezTo>
                    <a:pt x="2820" y="12632"/>
                    <a:pt x="2784" y="12597"/>
                    <a:pt x="2722" y="12597"/>
                  </a:cubicBezTo>
                  <a:cubicBezTo>
                    <a:pt x="2668" y="12597"/>
                    <a:pt x="2632" y="12632"/>
                    <a:pt x="2632" y="12686"/>
                  </a:cubicBezTo>
                  <a:cubicBezTo>
                    <a:pt x="2632" y="12748"/>
                    <a:pt x="2668" y="12775"/>
                    <a:pt x="2722" y="12784"/>
                  </a:cubicBezTo>
                  <a:cubicBezTo>
                    <a:pt x="2784" y="12775"/>
                    <a:pt x="2820" y="12748"/>
                    <a:pt x="2820" y="12686"/>
                  </a:cubicBezTo>
                  <a:close/>
                  <a:moveTo>
                    <a:pt x="1321" y="10688"/>
                  </a:moveTo>
                  <a:cubicBezTo>
                    <a:pt x="1321" y="10741"/>
                    <a:pt x="1348" y="10777"/>
                    <a:pt x="1401" y="10777"/>
                  </a:cubicBezTo>
                  <a:cubicBezTo>
                    <a:pt x="1464" y="10777"/>
                    <a:pt x="1499" y="10741"/>
                    <a:pt x="1499" y="10688"/>
                  </a:cubicBezTo>
                  <a:cubicBezTo>
                    <a:pt x="1499" y="10634"/>
                    <a:pt x="1455" y="10598"/>
                    <a:pt x="1401" y="10598"/>
                  </a:cubicBezTo>
                  <a:cubicBezTo>
                    <a:pt x="1357" y="10607"/>
                    <a:pt x="1321" y="10634"/>
                    <a:pt x="1321" y="10688"/>
                  </a:cubicBezTo>
                  <a:close/>
                  <a:moveTo>
                    <a:pt x="4631" y="2703"/>
                  </a:moveTo>
                  <a:cubicBezTo>
                    <a:pt x="4622" y="2766"/>
                    <a:pt x="4657" y="2801"/>
                    <a:pt x="4720" y="2810"/>
                  </a:cubicBezTo>
                  <a:cubicBezTo>
                    <a:pt x="4782" y="2810"/>
                    <a:pt x="4818" y="2784"/>
                    <a:pt x="4818" y="2712"/>
                  </a:cubicBezTo>
                  <a:cubicBezTo>
                    <a:pt x="4818" y="2650"/>
                    <a:pt x="4782" y="2623"/>
                    <a:pt x="4729" y="2614"/>
                  </a:cubicBezTo>
                  <a:cubicBezTo>
                    <a:pt x="4666" y="2614"/>
                    <a:pt x="4631" y="2650"/>
                    <a:pt x="4631" y="2703"/>
                  </a:cubicBezTo>
                  <a:close/>
                  <a:moveTo>
                    <a:pt x="4078" y="2623"/>
                  </a:moveTo>
                  <a:cubicBezTo>
                    <a:pt x="4024" y="2614"/>
                    <a:pt x="3979" y="2650"/>
                    <a:pt x="3979" y="2703"/>
                  </a:cubicBezTo>
                  <a:cubicBezTo>
                    <a:pt x="3970" y="2757"/>
                    <a:pt x="4006" y="2801"/>
                    <a:pt x="4060" y="2801"/>
                  </a:cubicBezTo>
                  <a:cubicBezTo>
                    <a:pt x="4113" y="2810"/>
                    <a:pt x="4149" y="2766"/>
                    <a:pt x="4158" y="2712"/>
                  </a:cubicBezTo>
                  <a:cubicBezTo>
                    <a:pt x="4149" y="2668"/>
                    <a:pt x="4131" y="2632"/>
                    <a:pt x="4078" y="2623"/>
                  </a:cubicBezTo>
                  <a:close/>
                  <a:moveTo>
                    <a:pt x="5478" y="14684"/>
                  </a:moveTo>
                  <a:cubicBezTo>
                    <a:pt x="5478" y="14631"/>
                    <a:pt x="5442" y="14595"/>
                    <a:pt x="5380" y="14595"/>
                  </a:cubicBezTo>
                  <a:cubicBezTo>
                    <a:pt x="5318" y="14595"/>
                    <a:pt x="5282" y="14631"/>
                    <a:pt x="5291" y="14693"/>
                  </a:cubicBezTo>
                  <a:cubicBezTo>
                    <a:pt x="5291" y="14756"/>
                    <a:pt x="5326" y="14782"/>
                    <a:pt x="5389" y="14782"/>
                  </a:cubicBezTo>
                  <a:cubicBezTo>
                    <a:pt x="5451" y="14773"/>
                    <a:pt x="5478" y="14747"/>
                    <a:pt x="5478" y="14684"/>
                  </a:cubicBezTo>
                  <a:close/>
                  <a:moveTo>
                    <a:pt x="732" y="7949"/>
                  </a:moveTo>
                  <a:cubicBezTo>
                    <a:pt x="679" y="7940"/>
                    <a:pt x="643" y="7976"/>
                    <a:pt x="643" y="8029"/>
                  </a:cubicBezTo>
                  <a:cubicBezTo>
                    <a:pt x="643" y="8083"/>
                    <a:pt x="670" y="8109"/>
                    <a:pt x="723" y="8118"/>
                  </a:cubicBezTo>
                  <a:cubicBezTo>
                    <a:pt x="777" y="8118"/>
                    <a:pt x="804" y="8083"/>
                    <a:pt x="812" y="8029"/>
                  </a:cubicBezTo>
                  <a:cubicBezTo>
                    <a:pt x="804" y="7985"/>
                    <a:pt x="777" y="7949"/>
                    <a:pt x="732" y="7949"/>
                  </a:cubicBezTo>
                  <a:close/>
                  <a:moveTo>
                    <a:pt x="1401" y="7940"/>
                  </a:moveTo>
                  <a:cubicBezTo>
                    <a:pt x="1348" y="7940"/>
                    <a:pt x="1312" y="7976"/>
                    <a:pt x="1312" y="8029"/>
                  </a:cubicBezTo>
                  <a:cubicBezTo>
                    <a:pt x="1312" y="8092"/>
                    <a:pt x="1348" y="8127"/>
                    <a:pt x="1410" y="8127"/>
                  </a:cubicBezTo>
                  <a:cubicBezTo>
                    <a:pt x="1473" y="8127"/>
                    <a:pt x="1499" y="8083"/>
                    <a:pt x="1508" y="8020"/>
                  </a:cubicBezTo>
                  <a:cubicBezTo>
                    <a:pt x="1490" y="7976"/>
                    <a:pt x="1464" y="7931"/>
                    <a:pt x="1401" y="7940"/>
                  </a:cubicBezTo>
                  <a:close/>
                  <a:moveTo>
                    <a:pt x="1410" y="6620"/>
                  </a:moveTo>
                  <a:cubicBezTo>
                    <a:pt x="1348" y="6620"/>
                    <a:pt x="1312" y="6655"/>
                    <a:pt x="1312" y="6718"/>
                  </a:cubicBezTo>
                  <a:cubicBezTo>
                    <a:pt x="1312" y="6771"/>
                    <a:pt x="1348" y="6807"/>
                    <a:pt x="1401" y="6807"/>
                  </a:cubicBezTo>
                  <a:cubicBezTo>
                    <a:pt x="1464" y="6807"/>
                    <a:pt x="1499" y="6771"/>
                    <a:pt x="1499" y="6700"/>
                  </a:cubicBezTo>
                  <a:cubicBezTo>
                    <a:pt x="1490" y="6655"/>
                    <a:pt x="1464" y="6620"/>
                    <a:pt x="1410" y="6620"/>
                  </a:cubicBezTo>
                  <a:close/>
                  <a:moveTo>
                    <a:pt x="1499" y="7378"/>
                  </a:moveTo>
                  <a:cubicBezTo>
                    <a:pt x="1499" y="7315"/>
                    <a:pt x="1473" y="7280"/>
                    <a:pt x="1410" y="7280"/>
                  </a:cubicBezTo>
                  <a:cubicBezTo>
                    <a:pt x="1348" y="7271"/>
                    <a:pt x="1312" y="7307"/>
                    <a:pt x="1312" y="7369"/>
                  </a:cubicBezTo>
                  <a:cubicBezTo>
                    <a:pt x="1312" y="7431"/>
                    <a:pt x="1348" y="7458"/>
                    <a:pt x="1401" y="7467"/>
                  </a:cubicBezTo>
                  <a:cubicBezTo>
                    <a:pt x="1464" y="7467"/>
                    <a:pt x="1499" y="7431"/>
                    <a:pt x="1499" y="7378"/>
                  </a:cubicBezTo>
                  <a:close/>
                  <a:moveTo>
                    <a:pt x="1401" y="8591"/>
                  </a:moveTo>
                  <a:cubicBezTo>
                    <a:pt x="1348" y="8600"/>
                    <a:pt x="1312" y="8636"/>
                    <a:pt x="1312" y="8689"/>
                  </a:cubicBezTo>
                  <a:cubicBezTo>
                    <a:pt x="1312" y="8752"/>
                    <a:pt x="1348" y="8787"/>
                    <a:pt x="1410" y="8778"/>
                  </a:cubicBezTo>
                  <a:cubicBezTo>
                    <a:pt x="1473" y="8778"/>
                    <a:pt x="1499" y="8743"/>
                    <a:pt x="1508" y="8680"/>
                  </a:cubicBezTo>
                  <a:cubicBezTo>
                    <a:pt x="1490" y="8636"/>
                    <a:pt x="1464" y="8591"/>
                    <a:pt x="1401" y="8591"/>
                  </a:cubicBezTo>
                  <a:close/>
                  <a:moveTo>
                    <a:pt x="732" y="8609"/>
                  </a:moveTo>
                  <a:cubicBezTo>
                    <a:pt x="679" y="8600"/>
                    <a:pt x="643" y="8636"/>
                    <a:pt x="643" y="8689"/>
                  </a:cubicBezTo>
                  <a:cubicBezTo>
                    <a:pt x="634" y="8734"/>
                    <a:pt x="670" y="8770"/>
                    <a:pt x="714" y="8770"/>
                  </a:cubicBezTo>
                  <a:cubicBezTo>
                    <a:pt x="768" y="8778"/>
                    <a:pt x="804" y="8743"/>
                    <a:pt x="812" y="8689"/>
                  </a:cubicBezTo>
                  <a:cubicBezTo>
                    <a:pt x="804" y="8645"/>
                    <a:pt x="786" y="8609"/>
                    <a:pt x="732" y="8609"/>
                  </a:cubicBezTo>
                  <a:close/>
                  <a:moveTo>
                    <a:pt x="5469" y="15344"/>
                  </a:moveTo>
                  <a:cubicBezTo>
                    <a:pt x="5469" y="15291"/>
                    <a:pt x="5434" y="15264"/>
                    <a:pt x="5389" y="15255"/>
                  </a:cubicBezTo>
                  <a:cubicBezTo>
                    <a:pt x="5335" y="15255"/>
                    <a:pt x="5300" y="15291"/>
                    <a:pt x="5300" y="15344"/>
                  </a:cubicBezTo>
                  <a:cubicBezTo>
                    <a:pt x="5300" y="15398"/>
                    <a:pt x="5335" y="15434"/>
                    <a:pt x="5389" y="15434"/>
                  </a:cubicBezTo>
                  <a:cubicBezTo>
                    <a:pt x="5442" y="15425"/>
                    <a:pt x="5478" y="15398"/>
                    <a:pt x="5469" y="15344"/>
                  </a:cubicBezTo>
                  <a:close/>
                  <a:moveTo>
                    <a:pt x="6067" y="15434"/>
                  </a:moveTo>
                  <a:cubicBezTo>
                    <a:pt x="6120" y="15442"/>
                    <a:pt x="6156" y="15407"/>
                    <a:pt x="6156" y="15353"/>
                  </a:cubicBezTo>
                  <a:cubicBezTo>
                    <a:pt x="6156" y="15291"/>
                    <a:pt x="6120" y="15255"/>
                    <a:pt x="6067" y="15255"/>
                  </a:cubicBezTo>
                  <a:cubicBezTo>
                    <a:pt x="6013" y="15255"/>
                    <a:pt x="5978" y="15291"/>
                    <a:pt x="5978" y="15344"/>
                  </a:cubicBezTo>
                  <a:cubicBezTo>
                    <a:pt x="5978" y="15398"/>
                    <a:pt x="6013" y="15434"/>
                    <a:pt x="6067" y="15434"/>
                  </a:cubicBezTo>
                  <a:close/>
                  <a:moveTo>
                    <a:pt x="6718" y="15255"/>
                  </a:moveTo>
                  <a:cubicBezTo>
                    <a:pt x="6665" y="15255"/>
                    <a:pt x="6629" y="15291"/>
                    <a:pt x="6629" y="15353"/>
                  </a:cubicBezTo>
                  <a:cubicBezTo>
                    <a:pt x="6638" y="15407"/>
                    <a:pt x="6674" y="15442"/>
                    <a:pt x="6727" y="15442"/>
                  </a:cubicBezTo>
                  <a:cubicBezTo>
                    <a:pt x="6790" y="15442"/>
                    <a:pt x="6816" y="15398"/>
                    <a:pt x="6816" y="15344"/>
                  </a:cubicBezTo>
                  <a:cubicBezTo>
                    <a:pt x="6807" y="15282"/>
                    <a:pt x="6781" y="15246"/>
                    <a:pt x="6718" y="15255"/>
                  </a:cubicBezTo>
                  <a:close/>
                  <a:moveTo>
                    <a:pt x="4078" y="14773"/>
                  </a:moveTo>
                  <a:cubicBezTo>
                    <a:pt x="4122" y="14764"/>
                    <a:pt x="4149" y="14738"/>
                    <a:pt x="4149" y="14684"/>
                  </a:cubicBezTo>
                  <a:cubicBezTo>
                    <a:pt x="4149" y="14631"/>
                    <a:pt x="4113" y="14604"/>
                    <a:pt x="4060" y="14604"/>
                  </a:cubicBezTo>
                  <a:cubicBezTo>
                    <a:pt x="4015" y="14604"/>
                    <a:pt x="3988" y="14640"/>
                    <a:pt x="3979" y="14693"/>
                  </a:cubicBezTo>
                  <a:cubicBezTo>
                    <a:pt x="3988" y="14747"/>
                    <a:pt x="4024" y="14773"/>
                    <a:pt x="4078" y="14773"/>
                  </a:cubicBezTo>
                  <a:close/>
                  <a:moveTo>
                    <a:pt x="4631" y="14684"/>
                  </a:moveTo>
                  <a:cubicBezTo>
                    <a:pt x="4631" y="14747"/>
                    <a:pt x="4666" y="14782"/>
                    <a:pt x="4729" y="14782"/>
                  </a:cubicBezTo>
                  <a:cubicBezTo>
                    <a:pt x="4782" y="14782"/>
                    <a:pt x="4818" y="14747"/>
                    <a:pt x="4818" y="14693"/>
                  </a:cubicBezTo>
                  <a:cubicBezTo>
                    <a:pt x="4818" y="14631"/>
                    <a:pt x="4782" y="14604"/>
                    <a:pt x="4720" y="14595"/>
                  </a:cubicBezTo>
                  <a:cubicBezTo>
                    <a:pt x="4675" y="14604"/>
                    <a:pt x="4631" y="14631"/>
                    <a:pt x="4631" y="14684"/>
                  </a:cubicBezTo>
                  <a:close/>
                  <a:moveTo>
                    <a:pt x="3489" y="12686"/>
                  </a:moveTo>
                  <a:cubicBezTo>
                    <a:pt x="3480" y="12615"/>
                    <a:pt x="3444" y="12579"/>
                    <a:pt x="3382" y="12588"/>
                  </a:cubicBezTo>
                  <a:cubicBezTo>
                    <a:pt x="3310" y="12588"/>
                    <a:pt x="3275" y="12632"/>
                    <a:pt x="3284" y="12695"/>
                  </a:cubicBezTo>
                  <a:cubicBezTo>
                    <a:pt x="3284" y="12757"/>
                    <a:pt x="3328" y="12793"/>
                    <a:pt x="3391" y="12793"/>
                  </a:cubicBezTo>
                  <a:cubicBezTo>
                    <a:pt x="3453" y="12784"/>
                    <a:pt x="3489" y="12748"/>
                    <a:pt x="3489" y="12686"/>
                  </a:cubicBezTo>
                  <a:close/>
                  <a:moveTo>
                    <a:pt x="5282" y="2712"/>
                  </a:moveTo>
                  <a:cubicBezTo>
                    <a:pt x="5282" y="2784"/>
                    <a:pt x="5326" y="2819"/>
                    <a:pt x="5389" y="2819"/>
                  </a:cubicBezTo>
                  <a:cubicBezTo>
                    <a:pt x="5451" y="2810"/>
                    <a:pt x="5487" y="2775"/>
                    <a:pt x="5487" y="2712"/>
                  </a:cubicBezTo>
                  <a:cubicBezTo>
                    <a:pt x="5487" y="2641"/>
                    <a:pt x="5442" y="2614"/>
                    <a:pt x="5380" y="2605"/>
                  </a:cubicBezTo>
                  <a:cubicBezTo>
                    <a:pt x="5318" y="2614"/>
                    <a:pt x="5282" y="2650"/>
                    <a:pt x="5282" y="2712"/>
                  </a:cubicBezTo>
                  <a:close/>
                  <a:moveTo>
                    <a:pt x="2061" y="10589"/>
                  </a:moveTo>
                  <a:cubicBezTo>
                    <a:pt x="2008" y="10589"/>
                    <a:pt x="1972" y="10625"/>
                    <a:pt x="1963" y="10679"/>
                  </a:cubicBezTo>
                  <a:cubicBezTo>
                    <a:pt x="1963" y="10750"/>
                    <a:pt x="1999" y="10786"/>
                    <a:pt x="2061" y="10786"/>
                  </a:cubicBezTo>
                  <a:cubicBezTo>
                    <a:pt x="2124" y="10795"/>
                    <a:pt x="2160" y="10750"/>
                    <a:pt x="2168" y="10688"/>
                  </a:cubicBezTo>
                  <a:cubicBezTo>
                    <a:pt x="2160" y="10625"/>
                    <a:pt x="2133" y="10589"/>
                    <a:pt x="2061" y="10589"/>
                  </a:cubicBezTo>
                  <a:close/>
                  <a:moveTo>
                    <a:pt x="3310" y="4033"/>
                  </a:moveTo>
                  <a:cubicBezTo>
                    <a:pt x="3310" y="4086"/>
                    <a:pt x="3337" y="4131"/>
                    <a:pt x="3400" y="4131"/>
                  </a:cubicBezTo>
                  <a:cubicBezTo>
                    <a:pt x="3462" y="4131"/>
                    <a:pt x="3507" y="4104"/>
                    <a:pt x="3507" y="4033"/>
                  </a:cubicBezTo>
                  <a:cubicBezTo>
                    <a:pt x="3507" y="3970"/>
                    <a:pt x="3471" y="3934"/>
                    <a:pt x="3408" y="3925"/>
                  </a:cubicBezTo>
                  <a:cubicBezTo>
                    <a:pt x="3346" y="3934"/>
                    <a:pt x="3310" y="3970"/>
                    <a:pt x="3310" y="4033"/>
                  </a:cubicBezTo>
                  <a:close/>
                  <a:moveTo>
                    <a:pt x="2722" y="11928"/>
                  </a:moveTo>
                  <a:cubicBezTo>
                    <a:pt x="2668" y="11928"/>
                    <a:pt x="2632" y="11963"/>
                    <a:pt x="2623" y="12017"/>
                  </a:cubicBezTo>
                  <a:cubicBezTo>
                    <a:pt x="2623" y="12088"/>
                    <a:pt x="2650" y="12124"/>
                    <a:pt x="2722" y="12133"/>
                  </a:cubicBezTo>
                  <a:cubicBezTo>
                    <a:pt x="2784" y="12133"/>
                    <a:pt x="2820" y="12097"/>
                    <a:pt x="2829" y="12035"/>
                  </a:cubicBezTo>
                  <a:cubicBezTo>
                    <a:pt x="2820" y="11972"/>
                    <a:pt x="2793" y="11928"/>
                    <a:pt x="2722" y="11928"/>
                  </a:cubicBezTo>
                  <a:close/>
                  <a:moveTo>
                    <a:pt x="3962" y="3372"/>
                  </a:moveTo>
                  <a:cubicBezTo>
                    <a:pt x="3962" y="3435"/>
                    <a:pt x="3997" y="3470"/>
                    <a:pt x="4060" y="3470"/>
                  </a:cubicBezTo>
                  <a:cubicBezTo>
                    <a:pt x="4122" y="3479"/>
                    <a:pt x="4167" y="3444"/>
                    <a:pt x="4167" y="3381"/>
                  </a:cubicBezTo>
                  <a:cubicBezTo>
                    <a:pt x="4167" y="3310"/>
                    <a:pt x="4131" y="3274"/>
                    <a:pt x="4069" y="3274"/>
                  </a:cubicBezTo>
                  <a:cubicBezTo>
                    <a:pt x="4006" y="3274"/>
                    <a:pt x="3970" y="3310"/>
                    <a:pt x="3962" y="3372"/>
                  </a:cubicBezTo>
                  <a:close/>
                  <a:moveTo>
                    <a:pt x="6165" y="14693"/>
                  </a:moveTo>
                  <a:cubicBezTo>
                    <a:pt x="6174" y="14622"/>
                    <a:pt x="6129" y="14586"/>
                    <a:pt x="6067" y="14586"/>
                  </a:cubicBezTo>
                  <a:cubicBezTo>
                    <a:pt x="6004" y="14586"/>
                    <a:pt x="5960" y="14622"/>
                    <a:pt x="5960" y="14684"/>
                  </a:cubicBezTo>
                  <a:cubicBezTo>
                    <a:pt x="5960" y="14756"/>
                    <a:pt x="6004" y="14782"/>
                    <a:pt x="6067" y="14791"/>
                  </a:cubicBezTo>
                  <a:cubicBezTo>
                    <a:pt x="6129" y="14791"/>
                    <a:pt x="6165" y="14756"/>
                    <a:pt x="6165" y="14693"/>
                  </a:cubicBezTo>
                  <a:close/>
                  <a:moveTo>
                    <a:pt x="4720" y="13926"/>
                  </a:moveTo>
                  <a:cubicBezTo>
                    <a:pt x="4657" y="13926"/>
                    <a:pt x="4622" y="13971"/>
                    <a:pt x="4622" y="14033"/>
                  </a:cubicBezTo>
                  <a:cubicBezTo>
                    <a:pt x="4622" y="14095"/>
                    <a:pt x="4666" y="14131"/>
                    <a:pt x="4729" y="14131"/>
                  </a:cubicBezTo>
                  <a:cubicBezTo>
                    <a:pt x="4791" y="14131"/>
                    <a:pt x="4827" y="14086"/>
                    <a:pt x="4827" y="14024"/>
                  </a:cubicBezTo>
                  <a:cubicBezTo>
                    <a:pt x="4818" y="13962"/>
                    <a:pt x="4782" y="13926"/>
                    <a:pt x="4720" y="13926"/>
                  </a:cubicBezTo>
                  <a:close/>
                  <a:moveTo>
                    <a:pt x="2061" y="6611"/>
                  </a:moveTo>
                  <a:cubicBezTo>
                    <a:pt x="1999" y="6611"/>
                    <a:pt x="1963" y="6655"/>
                    <a:pt x="1963" y="6718"/>
                  </a:cubicBezTo>
                  <a:cubicBezTo>
                    <a:pt x="1963" y="6780"/>
                    <a:pt x="2008" y="6816"/>
                    <a:pt x="2070" y="6816"/>
                  </a:cubicBezTo>
                  <a:cubicBezTo>
                    <a:pt x="2133" y="6816"/>
                    <a:pt x="2168" y="6771"/>
                    <a:pt x="2168" y="6709"/>
                  </a:cubicBezTo>
                  <a:cubicBezTo>
                    <a:pt x="2160" y="6646"/>
                    <a:pt x="2124" y="6611"/>
                    <a:pt x="2061" y="6611"/>
                  </a:cubicBezTo>
                  <a:close/>
                  <a:moveTo>
                    <a:pt x="1963" y="6040"/>
                  </a:moveTo>
                  <a:cubicBezTo>
                    <a:pt x="1972" y="6102"/>
                    <a:pt x="2008" y="6138"/>
                    <a:pt x="2079" y="6129"/>
                  </a:cubicBezTo>
                  <a:cubicBezTo>
                    <a:pt x="2133" y="6129"/>
                    <a:pt x="2168" y="6084"/>
                    <a:pt x="2168" y="6031"/>
                  </a:cubicBezTo>
                  <a:cubicBezTo>
                    <a:pt x="2168" y="5968"/>
                    <a:pt x="2124" y="5933"/>
                    <a:pt x="2061" y="5933"/>
                  </a:cubicBezTo>
                  <a:cubicBezTo>
                    <a:pt x="1999" y="5933"/>
                    <a:pt x="1963" y="5968"/>
                    <a:pt x="1963" y="6040"/>
                  </a:cubicBezTo>
                  <a:close/>
                  <a:moveTo>
                    <a:pt x="6718" y="1954"/>
                  </a:moveTo>
                  <a:cubicBezTo>
                    <a:pt x="6656" y="1954"/>
                    <a:pt x="6620" y="1999"/>
                    <a:pt x="6620" y="2052"/>
                  </a:cubicBezTo>
                  <a:cubicBezTo>
                    <a:pt x="6629" y="2115"/>
                    <a:pt x="6665" y="2159"/>
                    <a:pt x="6727" y="2150"/>
                  </a:cubicBezTo>
                  <a:cubicBezTo>
                    <a:pt x="6790" y="2150"/>
                    <a:pt x="6825" y="2115"/>
                    <a:pt x="6825" y="2043"/>
                  </a:cubicBezTo>
                  <a:cubicBezTo>
                    <a:pt x="6816" y="1990"/>
                    <a:pt x="6781" y="1954"/>
                    <a:pt x="6718" y="1954"/>
                  </a:cubicBezTo>
                  <a:close/>
                  <a:moveTo>
                    <a:pt x="2177" y="8689"/>
                  </a:moveTo>
                  <a:cubicBezTo>
                    <a:pt x="2177" y="8627"/>
                    <a:pt x="2142" y="8582"/>
                    <a:pt x="2079" y="8582"/>
                  </a:cubicBezTo>
                  <a:cubicBezTo>
                    <a:pt x="2008" y="8573"/>
                    <a:pt x="1963" y="8618"/>
                    <a:pt x="1954" y="8680"/>
                  </a:cubicBezTo>
                  <a:cubicBezTo>
                    <a:pt x="1954" y="8752"/>
                    <a:pt x="1999" y="8787"/>
                    <a:pt x="2061" y="8805"/>
                  </a:cubicBezTo>
                  <a:cubicBezTo>
                    <a:pt x="2133" y="8796"/>
                    <a:pt x="2177" y="8761"/>
                    <a:pt x="2177" y="8689"/>
                  </a:cubicBezTo>
                  <a:close/>
                  <a:moveTo>
                    <a:pt x="2070" y="7922"/>
                  </a:moveTo>
                  <a:cubicBezTo>
                    <a:pt x="2008" y="7922"/>
                    <a:pt x="1963" y="7958"/>
                    <a:pt x="1954" y="8020"/>
                  </a:cubicBezTo>
                  <a:cubicBezTo>
                    <a:pt x="1954" y="8092"/>
                    <a:pt x="1990" y="8136"/>
                    <a:pt x="2061" y="8136"/>
                  </a:cubicBezTo>
                  <a:cubicBezTo>
                    <a:pt x="2124" y="8145"/>
                    <a:pt x="2168" y="8100"/>
                    <a:pt x="2177" y="8029"/>
                  </a:cubicBezTo>
                  <a:cubicBezTo>
                    <a:pt x="2168" y="7967"/>
                    <a:pt x="2133" y="7922"/>
                    <a:pt x="2070" y="7922"/>
                  </a:cubicBezTo>
                  <a:close/>
                  <a:moveTo>
                    <a:pt x="2177" y="9385"/>
                  </a:moveTo>
                  <a:cubicBezTo>
                    <a:pt x="2177" y="9314"/>
                    <a:pt x="2142" y="9269"/>
                    <a:pt x="2070" y="9260"/>
                  </a:cubicBezTo>
                  <a:cubicBezTo>
                    <a:pt x="2008" y="9260"/>
                    <a:pt x="1963" y="9296"/>
                    <a:pt x="1963" y="9358"/>
                  </a:cubicBezTo>
                  <a:cubicBezTo>
                    <a:pt x="1954" y="9430"/>
                    <a:pt x="1999" y="9465"/>
                    <a:pt x="2061" y="9483"/>
                  </a:cubicBezTo>
                  <a:cubicBezTo>
                    <a:pt x="2124" y="9474"/>
                    <a:pt x="2168" y="9448"/>
                    <a:pt x="2177" y="9385"/>
                  </a:cubicBezTo>
                  <a:close/>
                  <a:moveTo>
                    <a:pt x="5960" y="2721"/>
                  </a:moveTo>
                  <a:cubicBezTo>
                    <a:pt x="5960" y="2784"/>
                    <a:pt x="6004" y="2819"/>
                    <a:pt x="6067" y="2819"/>
                  </a:cubicBezTo>
                  <a:cubicBezTo>
                    <a:pt x="6129" y="2819"/>
                    <a:pt x="6174" y="2775"/>
                    <a:pt x="6174" y="2712"/>
                  </a:cubicBezTo>
                  <a:cubicBezTo>
                    <a:pt x="6174" y="2641"/>
                    <a:pt x="6129" y="2605"/>
                    <a:pt x="6058" y="2596"/>
                  </a:cubicBezTo>
                  <a:cubicBezTo>
                    <a:pt x="5996" y="2614"/>
                    <a:pt x="5951" y="2650"/>
                    <a:pt x="5960" y="2721"/>
                  </a:cubicBezTo>
                  <a:close/>
                  <a:moveTo>
                    <a:pt x="2730" y="5264"/>
                  </a:moveTo>
                  <a:cubicBezTo>
                    <a:pt x="2659" y="5264"/>
                    <a:pt x="2615" y="5308"/>
                    <a:pt x="2615" y="5380"/>
                  </a:cubicBezTo>
                  <a:cubicBezTo>
                    <a:pt x="2623" y="5442"/>
                    <a:pt x="2668" y="5487"/>
                    <a:pt x="2739" y="5478"/>
                  </a:cubicBezTo>
                  <a:cubicBezTo>
                    <a:pt x="2793" y="5469"/>
                    <a:pt x="2829" y="5433"/>
                    <a:pt x="2838" y="5371"/>
                  </a:cubicBezTo>
                  <a:cubicBezTo>
                    <a:pt x="2820" y="5308"/>
                    <a:pt x="2793" y="5264"/>
                    <a:pt x="2730" y="5264"/>
                  </a:cubicBezTo>
                  <a:close/>
                  <a:moveTo>
                    <a:pt x="2722" y="11259"/>
                  </a:moveTo>
                  <a:cubicBezTo>
                    <a:pt x="2659" y="11259"/>
                    <a:pt x="2615" y="11303"/>
                    <a:pt x="2615" y="11374"/>
                  </a:cubicBezTo>
                  <a:cubicBezTo>
                    <a:pt x="2615" y="11437"/>
                    <a:pt x="2659" y="11482"/>
                    <a:pt x="2722" y="11482"/>
                  </a:cubicBezTo>
                  <a:cubicBezTo>
                    <a:pt x="2784" y="11482"/>
                    <a:pt x="2829" y="11437"/>
                    <a:pt x="2838" y="11374"/>
                  </a:cubicBezTo>
                  <a:cubicBezTo>
                    <a:pt x="2829" y="11303"/>
                    <a:pt x="2793" y="11259"/>
                    <a:pt x="2722" y="11259"/>
                  </a:cubicBezTo>
                  <a:close/>
                  <a:moveTo>
                    <a:pt x="2070" y="9920"/>
                  </a:moveTo>
                  <a:cubicBezTo>
                    <a:pt x="2008" y="9920"/>
                    <a:pt x="1963" y="9965"/>
                    <a:pt x="1963" y="10027"/>
                  </a:cubicBezTo>
                  <a:cubicBezTo>
                    <a:pt x="1954" y="10090"/>
                    <a:pt x="1999" y="10134"/>
                    <a:pt x="2061" y="10134"/>
                  </a:cubicBezTo>
                  <a:cubicBezTo>
                    <a:pt x="2124" y="10143"/>
                    <a:pt x="2168" y="10099"/>
                    <a:pt x="2177" y="10027"/>
                  </a:cubicBezTo>
                  <a:cubicBezTo>
                    <a:pt x="2168" y="9965"/>
                    <a:pt x="2133" y="9929"/>
                    <a:pt x="2070" y="9920"/>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73"/>
            <p:cNvSpPr/>
            <p:nvPr/>
          </p:nvSpPr>
          <p:spPr>
            <a:xfrm>
              <a:off x="6854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73"/>
            <p:cNvSpPr/>
            <p:nvPr/>
          </p:nvSpPr>
          <p:spPr>
            <a:xfrm>
              <a:off x="692990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73"/>
            <p:cNvSpPr/>
            <p:nvPr/>
          </p:nvSpPr>
          <p:spPr>
            <a:xfrm>
              <a:off x="70054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73"/>
            <p:cNvSpPr/>
            <p:nvPr/>
          </p:nvSpPr>
          <p:spPr>
            <a:xfrm>
              <a:off x="70867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73"/>
            <p:cNvSpPr/>
            <p:nvPr/>
          </p:nvSpPr>
          <p:spPr>
            <a:xfrm>
              <a:off x="716225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73"/>
            <p:cNvSpPr/>
            <p:nvPr/>
          </p:nvSpPr>
          <p:spPr>
            <a:xfrm>
              <a:off x="72377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73"/>
            <p:cNvSpPr/>
            <p:nvPr/>
          </p:nvSpPr>
          <p:spPr>
            <a:xfrm>
              <a:off x="73190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73"/>
            <p:cNvSpPr/>
            <p:nvPr/>
          </p:nvSpPr>
          <p:spPr>
            <a:xfrm>
              <a:off x="70054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73"/>
            <p:cNvSpPr/>
            <p:nvPr/>
          </p:nvSpPr>
          <p:spPr>
            <a:xfrm>
              <a:off x="70867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73"/>
            <p:cNvSpPr/>
            <p:nvPr/>
          </p:nvSpPr>
          <p:spPr>
            <a:xfrm>
              <a:off x="716225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73"/>
            <p:cNvSpPr/>
            <p:nvPr/>
          </p:nvSpPr>
          <p:spPr>
            <a:xfrm>
              <a:off x="6704925" y="205175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73"/>
            <p:cNvSpPr/>
            <p:nvPr/>
          </p:nvSpPr>
          <p:spPr>
            <a:xfrm>
              <a:off x="7478375" y="2043425"/>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73"/>
            <p:cNvSpPr/>
            <p:nvPr/>
          </p:nvSpPr>
          <p:spPr>
            <a:xfrm>
              <a:off x="723777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73"/>
            <p:cNvSpPr/>
            <p:nvPr/>
          </p:nvSpPr>
          <p:spPr>
            <a:xfrm>
              <a:off x="7400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73"/>
            <p:cNvSpPr/>
            <p:nvPr/>
          </p:nvSpPr>
          <p:spPr>
            <a:xfrm>
              <a:off x="731330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980" name="Google Shape;1980;p73"/>
          <p:cNvPicPr preferRelativeResize="0"/>
          <p:nvPr/>
        </p:nvPicPr>
        <p:blipFill rotWithShape="1">
          <a:blip r:embed="rId2">
            <a:alphaModFix amt="23000"/>
          </a:blip>
          <a:srcRect b="7806" l="0" r="0" t="7798"/>
          <a:stretch/>
        </p:blipFill>
        <p:spPr>
          <a:xfrm>
            <a:off x="1" y="-25"/>
            <a:ext cx="9144003" cy="5143501"/>
          </a:xfrm>
          <a:prstGeom prst="rect">
            <a:avLst/>
          </a:prstGeom>
          <a:noFill/>
          <a:ln>
            <a:noFill/>
          </a:ln>
        </p:spPr>
      </p:pic>
      <p:sp>
        <p:nvSpPr>
          <p:cNvPr id="1981" name="Google Shape;1981;p73"/>
          <p:cNvSpPr txBox="1"/>
          <p:nvPr>
            <p:ph type="title"/>
          </p:nvPr>
        </p:nvSpPr>
        <p:spPr>
          <a:xfrm>
            <a:off x="713100" y="1506500"/>
            <a:ext cx="4436400" cy="12039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3200"/>
              <a:buNone/>
              <a:defRPr/>
            </a:lvl1pPr>
            <a:lvl2pPr lvl="1" rtl="0">
              <a:lnSpc>
                <a:spcPct val="115000"/>
              </a:lnSpc>
              <a:spcBef>
                <a:spcPts val="0"/>
              </a:spcBef>
              <a:spcAft>
                <a:spcPts val="0"/>
              </a:spcAft>
              <a:buSzPts val="3200"/>
              <a:buNone/>
              <a:defRPr/>
            </a:lvl2pPr>
            <a:lvl3pPr lvl="2" rtl="0">
              <a:lnSpc>
                <a:spcPct val="115000"/>
              </a:lnSpc>
              <a:spcBef>
                <a:spcPts val="0"/>
              </a:spcBef>
              <a:spcAft>
                <a:spcPts val="0"/>
              </a:spcAft>
              <a:buSzPts val="3200"/>
              <a:buNone/>
              <a:defRPr/>
            </a:lvl3pPr>
            <a:lvl4pPr lvl="3" rtl="0">
              <a:lnSpc>
                <a:spcPct val="115000"/>
              </a:lnSpc>
              <a:spcBef>
                <a:spcPts val="0"/>
              </a:spcBef>
              <a:spcAft>
                <a:spcPts val="0"/>
              </a:spcAft>
              <a:buSzPts val="3200"/>
              <a:buNone/>
              <a:defRPr/>
            </a:lvl4pPr>
            <a:lvl5pPr lvl="4" rtl="0">
              <a:lnSpc>
                <a:spcPct val="115000"/>
              </a:lnSpc>
              <a:spcBef>
                <a:spcPts val="0"/>
              </a:spcBef>
              <a:spcAft>
                <a:spcPts val="0"/>
              </a:spcAft>
              <a:buSzPts val="3200"/>
              <a:buNone/>
              <a:defRPr/>
            </a:lvl5pPr>
            <a:lvl6pPr lvl="5" rtl="0">
              <a:lnSpc>
                <a:spcPct val="115000"/>
              </a:lnSpc>
              <a:spcBef>
                <a:spcPts val="0"/>
              </a:spcBef>
              <a:spcAft>
                <a:spcPts val="0"/>
              </a:spcAft>
              <a:buSzPts val="3200"/>
              <a:buNone/>
              <a:defRPr/>
            </a:lvl6pPr>
            <a:lvl7pPr lvl="6" rtl="0">
              <a:lnSpc>
                <a:spcPct val="115000"/>
              </a:lnSpc>
              <a:spcBef>
                <a:spcPts val="0"/>
              </a:spcBef>
              <a:spcAft>
                <a:spcPts val="0"/>
              </a:spcAft>
              <a:buSzPts val="3200"/>
              <a:buNone/>
              <a:defRPr/>
            </a:lvl7pPr>
            <a:lvl8pPr lvl="7" rtl="0">
              <a:lnSpc>
                <a:spcPct val="115000"/>
              </a:lnSpc>
              <a:spcBef>
                <a:spcPts val="0"/>
              </a:spcBef>
              <a:spcAft>
                <a:spcPts val="0"/>
              </a:spcAft>
              <a:buSzPts val="3200"/>
              <a:buNone/>
              <a:defRPr/>
            </a:lvl8pPr>
            <a:lvl9pPr lvl="8" rtl="0">
              <a:lnSpc>
                <a:spcPct val="115000"/>
              </a:lnSpc>
              <a:spcBef>
                <a:spcPts val="0"/>
              </a:spcBef>
              <a:spcAft>
                <a:spcPts val="0"/>
              </a:spcAft>
              <a:buSzPts val="3200"/>
              <a:buNone/>
              <a:defRPr/>
            </a:lvl9pPr>
          </a:lstStyle>
          <a:p/>
        </p:txBody>
      </p:sp>
      <p:sp>
        <p:nvSpPr>
          <p:cNvPr id="1982" name="Google Shape;1982;p73"/>
          <p:cNvSpPr txBox="1"/>
          <p:nvPr>
            <p:ph idx="1" type="subTitle"/>
          </p:nvPr>
        </p:nvSpPr>
        <p:spPr>
          <a:xfrm>
            <a:off x="713100" y="2710325"/>
            <a:ext cx="4436400" cy="926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1400"/>
              <a:buNone/>
              <a:defRPr>
                <a:solidFill>
                  <a:schemeClr val="dk1"/>
                </a:solidFill>
              </a:defRPr>
            </a:lvl1pPr>
            <a:lvl2pPr lvl="1" rtl="0" algn="ctr">
              <a:lnSpc>
                <a:spcPct val="115000"/>
              </a:lnSpc>
              <a:spcBef>
                <a:spcPts val="0"/>
              </a:spcBef>
              <a:spcAft>
                <a:spcPts val="0"/>
              </a:spcAft>
              <a:buClr>
                <a:schemeClr val="dk1"/>
              </a:buClr>
              <a:buSzPts val="1400"/>
              <a:buNone/>
              <a:defRPr>
                <a:solidFill>
                  <a:schemeClr val="dk1"/>
                </a:solidFill>
              </a:defRPr>
            </a:lvl2pPr>
            <a:lvl3pPr lvl="2" rtl="0" algn="ctr">
              <a:lnSpc>
                <a:spcPct val="115000"/>
              </a:lnSpc>
              <a:spcBef>
                <a:spcPts val="1600"/>
              </a:spcBef>
              <a:spcAft>
                <a:spcPts val="0"/>
              </a:spcAft>
              <a:buClr>
                <a:schemeClr val="dk1"/>
              </a:buClr>
              <a:buSzPts val="1400"/>
              <a:buNone/>
              <a:defRPr>
                <a:solidFill>
                  <a:schemeClr val="dk1"/>
                </a:solidFill>
              </a:defRPr>
            </a:lvl3pPr>
            <a:lvl4pPr lvl="3" rtl="0" algn="ctr">
              <a:lnSpc>
                <a:spcPct val="115000"/>
              </a:lnSpc>
              <a:spcBef>
                <a:spcPts val="1600"/>
              </a:spcBef>
              <a:spcAft>
                <a:spcPts val="0"/>
              </a:spcAft>
              <a:buClr>
                <a:schemeClr val="dk1"/>
              </a:buClr>
              <a:buSzPts val="1400"/>
              <a:buNone/>
              <a:defRPr>
                <a:solidFill>
                  <a:schemeClr val="dk1"/>
                </a:solidFill>
              </a:defRPr>
            </a:lvl4pPr>
            <a:lvl5pPr lvl="4" rtl="0" algn="ctr">
              <a:lnSpc>
                <a:spcPct val="115000"/>
              </a:lnSpc>
              <a:spcBef>
                <a:spcPts val="1600"/>
              </a:spcBef>
              <a:spcAft>
                <a:spcPts val="0"/>
              </a:spcAft>
              <a:buClr>
                <a:schemeClr val="dk1"/>
              </a:buClr>
              <a:buSzPts val="1400"/>
              <a:buNone/>
              <a:defRPr>
                <a:solidFill>
                  <a:schemeClr val="dk1"/>
                </a:solidFill>
              </a:defRPr>
            </a:lvl5pPr>
            <a:lvl6pPr lvl="5" rtl="0" algn="ctr">
              <a:lnSpc>
                <a:spcPct val="115000"/>
              </a:lnSpc>
              <a:spcBef>
                <a:spcPts val="1600"/>
              </a:spcBef>
              <a:spcAft>
                <a:spcPts val="0"/>
              </a:spcAft>
              <a:buClr>
                <a:schemeClr val="dk1"/>
              </a:buClr>
              <a:buSzPts val="1400"/>
              <a:buNone/>
              <a:defRPr>
                <a:solidFill>
                  <a:schemeClr val="dk1"/>
                </a:solidFill>
              </a:defRPr>
            </a:lvl6pPr>
            <a:lvl7pPr lvl="6" rtl="0" algn="ctr">
              <a:lnSpc>
                <a:spcPct val="115000"/>
              </a:lnSpc>
              <a:spcBef>
                <a:spcPts val="1600"/>
              </a:spcBef>
              <a:spcAft>
                <a:spcPts val="0"/>
              </a:spcAft>
              <a:buClr>
                <a:schemeClr val="dk1"/>
              </a:buClr>
              <a:buSzPts val="1400"/>
              <a:buNone/>
              <a:defRPr>
                <a:solidFill>
                  <a:schemeClr val="dk1"/>
                </a:solidFill>
              </a:defRPr>
            </a:lvl7pPr>
            <a:lvl8pPr lvl="7" rtl="0" algn="ctr">
              <a:lnSpc>
                <a:spcPct val="115000"/>
              </a:lnSpc>
              <a:spcBef>
                <a:spcPts val="1600"/>
              </a:spcBef>
              <a:spcAft>
                <a:spcPts val="0"/>
              </a:spcAft>
              <a:buClr>
                <a:schemeClr val="dk1"/>
              </a:buClr>
              <a:buSzPts val="1400"/>
              <a:buNone/>
              <a:defRPr>
                <a:solidFill>
                  <a:schemeClr val="dk1"/>
                </a:solidFill>
              </a:defRPr>
            </a:lvl8pPr>
            <a:lvl9pPr lvl="8" rtl="0" algn="ctr">
              <a:lnSpc>
                <a:spcPct val="115000"/>
              </a:lnSpc>
              <a:spcBef>
                <a:spcPts val="1600"/>
              </a:spcBef>
              <a:spcAft>
                <a:spcPts val="1600"/>
              </a:spcAft>
              <a:buClr>
                <a:schemeClr val="dk1"/>
              </a:buClr>
              <a:buSzPts val="1400"/>
              <a:buNone/>
              <a:defRPr>
                <a:solidFill>
                  <a:schemeClr val="dk1"/>
                </a:solidFill>
              </a:defRPr>
            </a:lvl9pPr>
          </a:lstStyle>
          <a:p/>
        </p:txBody>
      </p:sp>
      <p:sp>
        <p:nvSpPr>
          <p:cNvPr id="1983" name="Google Shape;1983;p73"/>
          <p:cNvSpPr/>
          <p:nvPr>
            <p:ph idx="2" type="pic"/>
          </p:nvPr>
        </p:nvSpPr>
        <p:spPr>
          <a:xfrm>
            <a:off x="5265900" y="989325"/>
            <a:ext cx="3165000" cy="3165000"/>
          </a:xfrm>
          <a:prstGeom prst="rect">
            <a:avLst/>
          </a:prstGeom>
          <a:noFill/>
          <a:ln>
            <a:noFill/>
          </a:ln>
        </p:spPr>
      </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1984" name="Shape 1984"/>
        <p:cNvGrpSpPr/>
        <p:nvPr/>
      </p:nvGrpSpPr>
      <p:grpSpPr>
        <a:xfrm>
          <a:off x="0" y="0"/>
          <a:ext cx="0" cy="0"/>
          <a:chOff x="0" y="0"/>
          <a:chExt cx="0" cy="0"/>
        </a:xfrm>
      </p:grpSpPr>
      <p:grpSp>
        <p:nvGrpSpPr>
          <p:cNvPr id="1985" name="Google Shape;1985;p74"/>
          <p:cNvGrpSpPr/>
          <p:nvPr/>
        </p:nvGrpSpPr>
        <p:grpSpPr>
          <a:xfrm rot="-5400000">
            <a:off x="7615683" y="1901335"/>
            <a:ext cx="3011323" cy="1432849"/>
            <a:chOff x="6138003" y="1915900"/>
            <a:chExt cx="1988197" cy="946025"/>
          </a:xfrm>
        </p:grpSpPr>
        <p:sp>
          <p:nvSpPr>
            <p:cNvPr id="1986" name="Google Shape;1986;p74"/>
            <p:cNvSpPr/>
            <p:nvPr/>
          </p:nvSpPr>
          <p:spPr>
            <a:xfrm rot="5400000">
              <a:off x="6722851" y="1458576"/>
              <a:ext cx="818501" cy="1988197"/>
            </a:xfrm>
            <a:custGeom>
              <a:rect b="b" l="l" r="r" t="t"/>
              <a:pathLst>
                <a:path extrusionOk="0" h="16754" w="6897">
                  <a:moveTo>
                    <a:pt x="6558" y="8029"/>
                  </a:moveTo>
                  <a:cubicBezTo>
                    <a:pt x="6558" y="8118"/>
                    <a:pt x="6629" y="8190"/>
                    <a:pt x="6718" y="8199"/>
                  </a:cubicBezTo>
                  <a:cubicBezTo>
                    <a:pt x="6807" y="8199"/>
                    <a:pt x="6888" y="8127"/>
                    <a:pt x="6888" y="8029"/>
                  </a:cubicBezTo>
                  <a:cubicBezTo>
                    <a:pt x="6888" y="7940"/>
                    <a:pt x="6816" y="7869"/>
                    <a:pt x="6727" y="7869"/>
                  </a:cubicBezTo>
                  <a:cubicBezTo>
                    <a:pt x="6638" y="7860"/>
                    <a:pt x="6567" y="7931"/>
                    <a:pt x="6558" y="8029"/>
                  </a:cubicBezTo>
                  <a:close/>
                  <a:moveTo>
                    <a:pt x="6736" y="9207"/>
                  </a:moveTo>
                  <a:cubicBezTo>
                    <a:pt x="6647" y="9198"/>
                    <a:pt x="6567" y="9278"/>
                    <a:pt x="6558" y="9358"/>
                  </a:cubicBezTo>
                  <a:cubicBezTo>
                    <a:pt x="6558" y="9448"/>
                    <a:pt x="6629" y="9528"/>
                    <a:pt x="6718" y="9537"/>
                  </a:cubicBezTo>
                  <a:cubicBezTo>
                    <a:pt x="6807" y="9537"/>
                    <a:pt x="6888" y="9465"/>
                    <a:pt x="6888" y="9376"/>
                  </a:cubicBezTo>
                  <a:cubicBezTo>
                    <a:pt x="6897" y="9296"/>
                    <a:pt x="6825" y="9216"/>
                    <a:pt x="6736" y="9207"/>
                  </a:cubicBezTo>
                  <a:close/>
                  <a:moveTo>
                    <a:pt x="6727" y="8520"/>
                  </a:moveTo>
                  <a:cubicBezTo>
                    <a:pt x="6629" y="8529"/>
                    <a:pt x="6558" y="8600"/>
                    <a:pt x="6558" y="8689"/>
                  </a:cubicBezTo>
                  <a:cubicBezTo>
                    <a:pt x="6558" y="8778"/>
                    <a:pt x="6638" y="8859"/>
                    <a:pt x="6736" y="8850"/>
                  </a:cubicBezTo>
                  <a:cubicBezTo>
                    <a:pt x="6825" y="8850"/>
                    <a:pt x="6897" y="8770"/>
                    <a:pt x="6888" y="8680"/>
                  </a:cubicBezTo>
                  <a:cubicBezTo>
                    <a:pt x="6888" y="8591"/>
                    <a:pt x="6816" y="8520"/>
                    <a:pt x="6727" y="8520"/>
                  </a:cubicBezTo>
                  <a:close/>
                  <a:moveTo>
                    <a:pt x="6727" y="7208"/>
                  </a:moveTo>
                  <a:cubicBezTo>
                    <a:pt x="6638" y="7208"/>
                    <a:pt x="6567" y="7280"/>
                    <a:pt x="6558" y="7360"/>
                  </a:cubicBezTo>
                  <a:cubicBezTo>
                    <a:pt x="6558" y="7449"/>
                    <a:pt x="6629" y="7530"/>
                    <a:pt x="6718" y="7538"/>
                  </a:cubicBezTo>
                  <a:cubicBezTo>
                    <a:pt x="6807" y="7538"/>
                    <a:pt x="6888" y="7458"/>
                    <a:pt x="6888" y="7369"/>
                  </a:cubicBezTo>
                  <a:cubicBezTo>
                    <a:pt x="6888" y="7289"/>
                    <a:pt x="6807" y="7208"/>
                    <a:pt x="6727" y="7208"/>
                  </a:cubicBezTo>
                  <a:close/>
                  <a:moveTo>
                    <a:pt x="6718" y="9867"/>
                  </a:moveTo>
                  <a:cubicBezTo>
                    <a:pt x="6629" y="9876"/>
                    <a:pt x="6575" y="9929"/>
                    <a:pt x="6567" y="10027"/>
                  </a:cubicBezTo>
                  <a:cubicBezTo>
                    <a:pt x="6558" y="10108"/>
                    <a:pt x="6638" y="10188"/>
                    <a:pt x="6718" y="10188"/>
                  </a:cubicBezTo>
                  <a:cubicBezTo>
                    <a:pt x="6807" y="10197"/>
                    <a:pt x="6888" y="10117"/>
                    <a:pt x="6888" y="10027"/>
                  </a:cubicBezTo>
                  <a:cubicBezTo>
                    <a:pt x="6888" y="9947"/>
                    <a:pt x="6807" y="9858"/>
                    <a:pt x="6718" y="9867"/>
                  </a:cubicBezTo>
                  <a:close/>
                  <a:moveTo>
                    <a:pt x="5906" y="8689"/>
                  </a:moveTo>
                  <a:cubicBezTo>
                    <a:pt x="5915" y="8787"/>
                    <a:pt x="5969" y="8841"/>
                    <a:pt x="6058" y="8850"/>
                  </a:cubicBezTo>
                  <a:cubicBezTo>
                    <a:pt x="6147" y="8859"/>
                    <a:pt x="6228" y="8778"/>
                    <a:pt x="6228" y="8689"/>
                  </a:cubicBezTo>
                  <a:cubicBezTo>
                    <a:pt x="6228" y="8609"/>
                    <a:pt x="6147" y="8529"/>
                    <a:pt x="6067" y="8529"/>
                  </a:cubicBezTo>
                  <a:cubicBezTo>
                    <a:pt x="5978" y="8529"/>
                    <a:pt x="5897" y="8609"/>
                    <a:pt x="5906" y="8689"/>
                  </a:cubicBezTo>
                  <a:close/>
                  <a:moveTo>
                    <a:pt x="6228" y="8038"/>
                  </a:moveTo>
                  <a:cubicBezTo>
                    <a:pt x="6228" y="7949"/>
                    <a:pt x="6156" y="7869"/>
                    <a:pt x="6067" y="7869"/>
                  </a:cubicBezTo>
                  <a:cubicBezTo>
                    <a:pt x="5987" y="7869"/>
                    <a:pt x="5906" y="7940"/>
                    <a:pt x="5906" y="8020"/>
                  </a:cubicBezTo>
                  <a:cubicBezTo>
                    <a:pt x="5897" y="8109"/>
                    <a:pt x="5978" y="8190"/>
                    <a:pt x="6067" y="8190"/>
                  </a:cubicBezTo>
                  <a:cubicBezTo>
                    <a:pt x="6147" y="8190"/>
                    <a:pt x="6219" y="8118"/>
                    <a:pt x="6228" y="8038"/>
                  </a:cubicBezTo>
                  <a:close/>
                  <a:moveTo>
                    <a:pt x="6888" y="6718"/>
                  </a:moveTo>
                  <a:cubicBezTo>
                    <a:pt x="6888" y="6629"/>
                    <a:pt x="6807" y="6548"/>
                    <a:pt x="6727" y="6548"/>
                  </a:cubicBezTo>
                  <a:cubicBezTo>
                    <a:pt x="6638" y="6548"/>
                    <a:pt x="6567" y="6629"/>
                    <a:pt x="6567" y="6709"/>
                  </a:cubicBezTo>
                  <a:cubicBezTo>
                    <a:pt x="6558" y="6798"/>
                    <a:pt x="6638" y="6878"/>
                    <a:pt x="6727" y="6869"/>
                  </a:cubicBezTo>
                  <a:cubicBezTo>
                    <a:pt x="6807" y="6869"/>
                    <a:pt x="6879" y="6798"/>
                    <a:pt x="6888" y="6718"/>
                  </a:cubicBezTo>
                  <a:close/>
                  <a:moveTo>
                    <a:pt x="6067" y="9207"/>
                  </a:moveTo>
                  <a:cubicBezTo>
                    <a:pt x="5987" y="9207"/>
                    <a:pt x="5906" y="9287"/>
                    <a:pt x="5906" y="9376"/>
                  </a:cubicBezTo>
                  <a:cubicBezTo>
                    <a:pt x="5906" y="9456"/>
                    <a:pt x="5978" y="9528"/>
                    <a:pt x="6058" y="9528"/>
                  </a:cubicBezTo>
                  <a:cubicBezTo>
                    <a:pt x="6147" y="9537"/>
                    <a:pt x="6228" y="9456"/>
                    <a:pt x="6228" y="9367"/>
                  </a:cubicBezTo>
                  <a:cubicBezTo>
                    <a:pt x="6228" y="9287"/>
                    <a:pt x="6156" y="9216"/>
                    <a:pt x="6067" y="9207"/>
                  </a:cubicBezTo>
                  <a:close/>
                  <a:moveTo>
                    <a:pt x="5906" y="7369"/>
                  </a:moveTo>
                  <a:cubicBezTo>
                    <a:pt x="5906" y="7449"/>
                    <a:pt x="5978" y="7530"/>
                    <a:pt x="6058" y="7530"/>
                  </a:cubicBezTo>
                  <a:cubicBezTo>
                    <a:pt x="6147" y="7530"/>
                    <a:pt x="6228" y="7449"/>
                    <a:pt x="6228" y="7369"/>
                  </a:cubicBezTo>
                  <a:cubicBezTo>
                    <a:pt x="6219" y="7289"/>
                    <a:pt x="6147" y="7208"/>
                    <a:pt x="6067" y="7208"/>
                  </a:cubicBezTo>
                  <a:cubicBezTo>
                    <a:pt x="5987" y="7208"/>
                    <a:pt x="5906" y="7289"/>
                    <a:pt x="5906" y="7369"/>
                  </a:cubicBezTo>
                  <a:close/>
                  <a:moveTo>
                    <a:pt x="6879" y="10688"/>
                  </a:moveTo>
                  <a:cubicBezTo>
                    <a:pt x="6879" y="10607"/>
                    <a:pt x="6807" y="10527"/>
                    <a:pt x="6718" y="10527"/>
                  </a:cubicBezTo>
                  <a:cubicBezTo>
                    <a:pt x="6638" y="10536"/>
                    <a:pt x="6567" y="10607"/>
                    <a:pt x="6567" y="10688"/>
                  </a:cubicBezTo>
                  <a:cubicBezTo>
                    <a:pt x="6567" y="10777"/>
                    <a:pt x="6647" y="10848"/>
                    <a:pt x="6727" y="10848"/>
                  </a:cubicBezTo>
                  <a:cubicBezTo>
                    <a:pt x="6807" y="10848"/>
                    <a:pt x="6888" y="10768"/>
                    <a:pt x="6879" y="10688"/>
                  </a:cubicBezTo>
                  <a:close/>
                  <a:moveTo>
                    <a:pt x="5906" y="10027"/>
                  </a:moveTo>
                  <a:cubicBezTo>
                    <a:pt x="5906" y="10108"/>
                    <a:pt x="5978" y="10188"/>
                    <a:pt x="6067" y="10188"/>
                  </a:cubicBezTo>
                  <a:cubicBezTo>
                    <a:pt x="6147" y="10188"/>
                    <a:pt x="6219" y="10117"/>
                    <a:pt x="6228" y="10036"/>
                  </a:cubicBezTo>
                  <a:cubicBezTo>
                    <a:pt x="6228" y="9947"/>
                    <a:pt x="6147" y="9876"/>
                    <a:pt x="6067" y="9876"/>
                  </a:cubicBezTo>
                  <a:cubicBezTo>
                    <a:pt x="5987" y="9867"/>
                    <a:pt x="5906" y="9947"/>
                    <a:pt x="5906" y="10027"/>
                  </a:cubicBezTo>
                  <a:close/>
                  <a:moveTo>
                    <a:pt x="6058" y="6557"/>
                  </a:moveTo>
                  <a:cubicBezTo>
                    <a:pt x="5969" y="6566"/>
                    <a:pt x="5915" y="6620"/>
                    <a:pt x="5915" y="6709"/>
                  </a:cubicBezTo>
                  <a:cubicBezTo>
                    <a:pt x="5906" y="6798"/>
                    <a:pt x="5987" y="6869"/>
                    <a:pt x="6067" y="6869"/>
                  </a:cubicBezTo>
                  <a:cubicBezTo>
                    <a:pt x="6147" y="6869"/>
                    <a:pt x="6228" y="6789"/>
                    <a:pt x="6219" y="6709"/>
                  </a:cubicBezTo>
                  <a:cubicBezTo>
                    <a:pt x="6219" y="6620"/>
                    <a:pt x="6138" y="6548"/>
                    <a:pt x="6058" y="6557"/>
                  </a:cubicBezTo>
                  <a:close/>
                  <a:moveTo>
                    <a:pt x="5541" y="8689"/>
                  </a:moveTo>
                  <a:cubicBezTo>
                    <a:pt x="5532" y="8600"/>
                    <a:pt x="5478" y="8547"/>
                    <a:pt x="5398" y="8538"/>
                  </a:cubicBezTo>
                  <a:cubicBezTo>
                    <a:pt x="5309" y="8520"/>
                    <a:pt x="5228" y="8600"/>
                    <a:pt x="5228" y="8680"/>
                  </a:cubicBezTo>
                  <a:cubicBezTo>
                    <a:pt x="5219" y="8761"/>
                    <a:pt x="5300" y="8841"/>
                    <a:pt x="5380" y="8841"/>
                  </a:cubicBezTo>
                  <a:cubicBezTo>
                    <a:pt x="5460" y="8850"/>
                    <a:pt x="5541" y="8770"/>
                    <a:pt x="5541" y="8689"/>
                  </a:cubicBezTo>
                  <a:close/>
                  <a:moveTo>
                    <a:pt x="6870" y="6040"/>
                  </a:moveTo>
                  <a:cubicBezTo>
                    <a:pt x="6879" y="5951"/>
                    <a:pt x="6834" y="5897"/>
                    <a:pt x="6736" y="5879"/>
                  </a:cubicBezTo>
                  <a:cubicBezTo>
                    <a:pt x="6647" y="5870"/>
                    <a:pt x="6575" y="5933"/>
                    <a:pt x="6575" y="6022"/>
                  </a:cubicBezTo>
                  <a:cubicBezTo>
                    <a:pt x="6575" y="6120"/>
                    <a:pt x="6620" y="6165"/>
                    <a:pt x="6718" y="6182"/>
                  </a:cubicBezTo>
                  <a:cubicBezTo>
                    <a:pt x="6807" y="6174"/>
                    <a:pt x="6870" y="6138"/>
                    <a:pt x="6870" y="6040"/>
                  </a:cubicBezTo>
                  <a:close/>
                  <a:moveTo>
                    <a:pt x="5532" y="8038"/>
                  </a:moveTo>
                  <a:cubicBezTo>
                    <a:pt x="5532" y="7940"/>
                    <a:pt x="5487" y="7886"/>
                    <a:pt x="5389" y="7877"/>
                  </a:cubicBezTo>
                  <a:cubicBezTo>
                    <a:pt x="5300" y="7877"/>
                    <a:pt x="5228" y="7940"/>
                    <a:pt x="5237" y="8029"/>
                  </a:cubicBezTo>
                  <a:cubicBezTo>
                    <a:pt x="5237" y="8127"/>
                    <a:pt x="5291" y="8172"/>
                    <a:pt x="5380" y="8181"/>
                  </a:cubicBezTo>
                  <a:cubicBezTo>
                    <a:pt x="5478" y="8172"/>
                    <a:pt x="5532" y="8127"/>
                    <a:pt x="5532" y="8038"/>
                  </a:cubicBezTo>
                  <a:close/>
                  <a:moveTo>
                    <a:pt x="5237" y="9367"/>
                  </a:moveTo>
                  <a:cubicBezTo>
                    <a:pt x="5237" y="9465"/>
                    <a:pt x="5282" y="9510"/>
                    <a:pt x="5380" y="9519"/>
                  </a:cubicBezTo>
                  <a:cubicBezTo>
                    <a:pt x="5469" y="9528"/>
                    <a:pt x="5541" y="9456"/>
                    <a:pt x="5532" y="9367"/>
                  </a:cubicBezTo>
                  <a:cubicBezTo>
                    <a:pt x="5532" y="9278"/>
                    <a:pt x="5478" y="9225"/>
                    <a:pt x="5380" y="9225"/>
                  </a:cubicBezTo>
                  <a:cubicBezTo>
                    <a:pt x="5291" y="9225"/>
                    <a:pt x="5237" y="9278"/>
                    <a:pt x="5237" y="9367"/>
                  </a:cubicBezTo>
                  <a:close/>
                  <a:moveTo>
                    <a:pt x="5389" y="7226"/>
                  </a:moveTo>
                  <a:cubicBezTo>
                    <a:pt x="5291" y="7226"/>
                    <a:pt x="5237" y="7280"/>
                    <a:pt x="5237" y="7369"/>
                  </a:cubicBezTo>
                  <a:cubicBezTo>
                    <a:pt x="5237" y="7458"/>
                    <a:pt x="5291" y="7512"/>
                    <a:pt x="5380" y="7521"/>
                  </a:cubicBezTo>
                  <a:cubicBezTo>
                    <a:pt x="5478" y="7521"/>
                    <a:pt x="5523" y="7467"/>
                    <a:pt x="5532" y="7378"/>
                  </a:cubicBezTo>
                  <a:cubicBezTo>
                    <a:pt x="5523" y="7280"/>
                    <a:pt x="5478" y="7226"/>
                    <a:pt x="5389" y="7226"/>
                  </a:cubicBezTo>
                  <a:close/>
                  <a:moveTo>
                    <a:pt x="5915" y="10696"/>
                  </a:moveTo>
                  <a:cubicBezTo>
                    <a:pt x="5924" y="10786"/>
                    <a:pt x="5978" y="10839"/>
                    <a:pt x="6076" y="10839"/>
                  </a:cubicBezTo>
                  <a:cubicBezTo>
                    <a:pt x="6165" y="10830"/>
                    <a:pt x="6219" y="10777"/>
                    <a:pt x="6210" y="10679"/>
                  </a:cubicBezTo>
                  <a:cubicBezTo>
                    <a:pt x="6210" y="10589"/>
                    <a:pt x="6147" y="10545"/>
                    <a:pt x="6058" y="10545"/>
                  </a:cubicBezTo>
                  <a:cubicBezTo>
                    <a:pt x="5969" y="10554"/>
                    <a:pt x="5915" y="10598"/>
                    <a:pt x="5915" y="10696"/>
                  </a:cubicBezTo>
                  <a:close/>
                  <a:moveTo>
                    <a:pt x="6727" y="11223"/>
                  </a:moveTo>
                  <a:cubicBezTo>
                    <a:pt x="6638" y="11223"/>
                    <a:pt x="6575" y="11276"/>
                    <a:pt x="6575" y="11366"/>
                  </a:cubicBezTo>
                  <a:cubicBezTo>
                    <a:pt x="6575" y="11464"/>
                    <a:pt x="6629" y="11517"/>
                    <a:pt x="6718" y="11517"/>
                  </a:cubicBezTo>
                  <a:cubicBezTo>
                    <a:pt x="6816" y="11517"/>
                    <a:pt x="6861" y="11464"/>
                    <a:pt x="6870" y="11374"/>
                  </a:cubicBezTo>
                  <a:cubicBezTo>
                    <a:pt x="6870" y="11285"/>
                    <a:pt x="6816" y="11223"/>
                    <a:pt x="6727" y="11223"/>
                  </a:cubicBezTo>
                  <a:close/>
                  <a:moveTo>
                    <a:pt x="5237" y="10036"/>
                  </a:moveTo>
                  <a:cubicBezTo>
                    <a:pt x="5246" y="10126"/>
                    <a:pt x="5291" y="10170"/>
                    <a:pt x="5380" y="10179"/>
                  </a:cubicBezTo>
                  <a:cubicBezTo>
                    <a:pt x="5460" y="10179"/>
                    <a:pt x="5532" y="10117"/>
                    <a:pt x="5532" y="10027"/>
                  </a:cubicBezTo>
                  <a:cubicBezTo>
                    <a:pt x="5523" y="9938"/>
                    <a:pt x="5478" y="9894"/>
                    <a:pt x="5398" y="9885"/>
                  </a:cubicBezTo>
                  <a:cubicBezTo>
                    <a:pt x="5300" y="9885"/>
                    <a:pt x="5237" y="9947"/>
                    <a:pt x="5237" y="10036"/>
                  </a:cubicBezTo>
                  <a:close/>
                  <a:moveTo>
                    <a:pt x="4729" y="8547"/>
                  </a:moveTo>
                  <a:cubicBezTo>
                    <a:pt x="4648" y="8538"/>
                    <a:pt x="4577" y="8600"/>
                    <a:pt x="4577" y="8689"/>
                  </a:cubicBezTo>
                  <a:cubicBezTo>
                    <a:pt x="4586" y="8778"/>
                    <a:pt x="4631" y="8823"/>
                    <a:pt x="4720" y="8832"/>
                  </a:cubicBezTo>
                  <a:cubicBezTo>
                    <a:pt x="4800" y="8841"/>
                    <a:pt x="4872" y="8778"/>
                    <a:pt x="4872" y="8671"/>
                  </a:cubicBezTo>
                  <a:cubicBezTo>
                    <a:pt x="4863" y="8600"/>
                    <a:pt x="4818" y="8547"/>
                    <a:pt x="4729" y="8547"/>
                  </a:cubicBezTo>
                  <a:close/>
                  <a:moveTo>
                    <a:pt x="5380" y="6566"/>
                  </a:moveTo>
                  <a:cubicBezTo>
                    <a:pt x="5300" y="6566"/>
                    <a:pt x="5246" y="6620"/>
                    <a:pt x="5237" y="6700"/>
                  </a:cubicBezTo>
                  <a:cubicBezTo>
                    <a:pt x="5228" y="6789"/>
                    <a:pt x="5291" y="6852"/>
                    <a:pt x="5380" y="6860"/>
                  </a:cubicBezTo>
                  <a:cubicBezTo>
                    <a:pt x="5460" y="6860"/>
                    <a:pt x="5532" y="6798"/>
                    <a:pt x="5532" y="6718"/>
                  </a:cubicBezTo>
                  <a:cubicBezTo>
                    <a:pt x="5532" y="6629"/>
                    <a:pt x="5469" y="6566"/>
                    <a:pt x="5380" y="6566"/>
                  </a:cubicBezTo>
                  <a:close/>
                  <a:moveTo>
                    <a:pt x="6058" y="5888"/>
                  </a:moveTo>
                  <a:cubicBezTo>
                    <a:pt x="5969" y="5888"/>
                    <a:pt x="5924" y="5942"/>
                    <a:pt x="5924" y="6031"/>
                  </a:cubicBezTo>
                  <a:cubicBezTo>
                    <a:pt x="5924" y="6120"/>
                    <a:pt x="5978" y="6174"/>
                    <a:pt x="6067" y="6174"/>
                  </a:cubicBezTo>
                  <a:cubicBezTo>
                    <a:pt x="6156" y="6174"/>
                    <a:pt x="6210" y="6111"/>
                    <a:pt x="6210" y="6022"/>
                  </a:cubicBezTo>
                  <a:cubicBezTo>
                    <a:pt x="6210" y="5942"/>
                    <a:pt x="6147" y="5879"/>
                    <a:pt x="6058" y="5888"/>
                  </a:cubicBezTo>
                  <a:close/>
                  <a:moveTo>
                    <a:pt x="6727" y="5228"/>
                  </a:moveTo>
                  <a:cubicBezTo>
                    <a:pt x="6647" y="5219"/>
                    <a:pt x="6575" y="5290"/>
                    <a:pt x="6584" y="5371"/>
                  </a:cubicBezTo>
                  <a:cubicBezTo>
                    <a:pt x="6584" y="5460"/>
                    <a:pt x="6629" y="5513"/>
                    <a:pt x="6718" y="5513"/>
                  </a:cubicBezTo>
                  <a:cubicBezTo>
                    <a:pt x="6807" y="5522"/>
                    <a:pt x="6870" y="5460"/>
                    <a:pt x="6870" y="5353"/>
                  </a:cubicBezTo>
                  <a:cubicBezTo>
                    <a:pt x="6861" y="5281"/>
                    <a:pt x="6816" y="5237"/>
                    <a:pt x="6727" y="5228"/>
                  </a:cubicBezTo>
                  <a:close/>
                  <a:moveTo>
                    <a:pt x="4729" y="9225"/>
                  </a:moveTo>
                  <a:cubicBezTo>
                    <a:pt x="4648" y="9225"/>
                    <a:pt x="4586" y="9287"/>
                    <a:pt x="4586" y="9367"/>
                  </a:cubicBezTo>
                  <a:cubicBezTo>
                    <a:pt x="4577" y="9456"/>
                    <a:pt x="4648" y="9519"/>
                    <a:pt x="4729" y="9510"/>
                  </a:cubicBezTo>
                  <a:cubicBezTo>
                    <a:pt x="4818" y="9510"/>
                    <a:pt x="4863" y="9456"/>
                    <a:pt x="4872" y="9385"/>
                  </a:cubicBezTo>
                  <a:cubicBezTo>
                    <a:pt x="4872" y="9296"/>
                    <a:pt x="4809" y="9233"/>
                    <a:pt x="4729" y="9225"/>
                  </a:cubicBezTo>
                  <a:close/>
                  <a:moveTo>
                    <a:pt x="6210" y="11383"/>
                  </a:moveTo>
                  <a:cubicBezTo>
                    <a:pt x="6219" y="11303"/>
                    <a:pt x="6156" y="11232"/>
                    <a:pt x="6067" y="11232"/>
                  </a:cubicBezTo>
                  <a:cubicBezTo>
                    <a:pt x="5987" y="11223"/>
                    <a:pt x="5924" y="11285"/>
                    <a:pt x="5924" y="11374"/>
                  </a:cubicBezTo>
                  <a:cubicBezTo>
                    <a:pt x="5924" y="11464"/>
                    <a:pt x="5978" y="11499"/>
                    <a:pt x="6058" y="11517"/>
                  </a:cubicBezTo>
                  <a:cubicBezTo>
                    <a:pt x="6147" y="11508"/>
                    <a:pt x="6201" y="11473"/>
                    <a:pt x="6210" y="11383"/>
                  </a:cubicBezTo>
                  <a:close/>
                  <a:moveTo>
                    <a:pt x="4872" y="8038"/>
                  </a:moveTo>
                  <a:cubicBezTo>
                    <a:pt x="4872" y="7949"/>
                    <a:pt x="4809" y="7886"/>
                    <a:pt x="4720" y="7886"/>
                  </a:cubicBezTo>
                  <a:cubicBezTo>
                    <a:pt x="4640" y="7886"/>
                    <a:pt x="4586" y="7940"/>
                    <a:pt x="4577" y="8029"/>
                  </a:cubicBezTo>
                  <a:cubicBezTo>
                    <a:pt x="4577" y="8109"/>
                    <a:pt x="4640" y="8172"/>
                    <a:pt x="4729" y="8172"/>
                  </a:cubicBezTo>
                  <a:cubicBezTo>
                    <a:pt x="4809" y="8172"/>
                    <a:pt x="4863" y="8118"/>
                    <a:pt x="4872" y="8038"/>
                  </a:cubicBezTo>
                  <a:close/>
                  <a:moveTo>
                    <a:pt x="5389" y="10545"/>
                  </a:moveTo>
                  <a:cubicBezTo>
                    <a:pt x="5309" y="10536"/>
                    <a:pt x="5246" y="10598"/>
                    <a:pt x="5237" y="10688"/>
                  </a:cubicBezTo>
                  <a:cubicBezTo>
                    <a:pt x="5237" y="10768"/>
                    <a:pt x="5300" y="10830"/>
                    <a:pt x="5389" y="10830"/>
                  </a:cubicBezTo>
                  <a:cubicBezTo>
                    <a:pt x="5469" y="10830"/>
                    <a:pt x="5514" y="10777"/>
                    <a:pt x="5532" y="10696"/>
                  </a:cubicBezTo>
                  <a:cubicBezTo>
                    <a:pt x="5523" y="10607"/>
                    <a:pt x="5478" y="10554"/>
                    <a:pt x="5389" y="10545"/>
                  </a:cubicBezTo>
                  <a:close/>
                  <a:moveTo>
                    <a:pt x="4586" y="10027"/>
                  </a:moveTo>
                  <a:cubicBezTo>
                    <a:pt x="4586" y="10117"/>
                    <a:pt x="4631" y="10170"/>
                    <a:pt x="4720" y="10170"/>
                  </a:cubicBezTo>
                  <a:cubicBezTo>
                    <a:pt x="4800" y="10179"/>
                    <a:pt x="4872" y="10108"/>
                    <a:pt x="4863" y="10027"/>
                  </a:cubicBezTo>
                  <a:cubicBezTo>
                    <a:pt x="4863" y="9938"/>
                    <a:pt x="4809" y="9894"/>
                    <a:pt x="4720" y="9885"/>
                  </a:cubicBezTo>
                  <a:cubicBezTo>
                    <a:pt x="4640" y="9894"/>
                    <a:pt x="4586" y="9938"/>
                    <a:pt x="4586" y="10027"/>
                  </a:cubicBezTo>
                  <a:close/>
                  <a:moveTo>
                    <a:pt x="5924" y="5371"/>
                  </a:moveTo>
                  <a:cubicBezTo>
                    <a:pt x="5924" y="5460"/>
                    <a:pt x="5978" y="5513"/>
                    <a:pt x="6067" y="5513"/>
                  </a:cubicBezTo>
                  <a:cubicBezTo>
                    <a:pt x="6147" y="5513"/>
                    <a:pt x="6219" y="5442"/>
                    <a:pt x="6210" y="5362"/>
                  </a:cubicBezTo>
                  <a:cubicBezTo>
                    <a:pt x="6201" y="5273"/>
                    <a:pt x="6147" y="5237"/>
                    <a:pt x="6058" y="5228"/>
                  </a:cubicBezTo>
                  <a:cubicBezTo>
                    <a:pt x="5978" y="5237"/>
                    <a:pt x="5924" y="5290"/>
                    <a:pt x="5924" y="5371"/>
                  </a:cubicBezTo>
                  <a:close/>
                  <a:moveTo>
                    <a:pt x="4729" y="7226"/>
                  </a:moveTo>
                  <a:cubicBezTo>
                    <a:pt x="4648" y="7226"/>
                    <a:pt x="4586" y="7289"/>
                    <a:pt x="4586" y="7369"/>
                  </a:cubicBezTo>
                  <a:cubicBezTo>
                    <a:pt x="4577" y="7458"/>
                    <a:pt x="4648" y="7521"/>
                    <a:pt x="4729" y="7512"/>
                  </a:cubicBezTo>
                  <a:cubicBezTo>
                    <a:pt x="4818" y="7512"/>
                    <a:pt x="4863" y="7458"/>
                    <a:pt x="4872" y="7369"/>
                  </a:cubicBezTo>
                  <a:cubicBezTo>
                    <a:pt x="4863" y="7289"/>
                    <a:pt x="4818" y="7235"/>
                    <a:pt x="4729" y="7226"/>
                  </a:cubicBezTo>
                  <a:close/>
                  <a:moveTo>
                    <a:pt x="6727" y="11892"/>
                  </a:moveTo>
                  <a:cubicBezTo>
                    <a:pt x="6638" y="11892"/>
                    <a:pt x="6584" y="11945"/>
                    <a:pt x="6584" y="12026"/>
                  </a:cubicBezTo>
                  <a:cubicBezTo>
                    <a:pt x="6575" y="12115"/>
                    <a:pt x="6647" y="12177"/>
                    <a:pt x="6736" y="12168"/>
                  </a:cubicBezTo>
                  <a:cubicBezTo>
                    <a:pt x="6816" y="12160"/>
                    <a:pt x="6861" y="12115"/>
                    <a:pt x="6870" y="12044"/>
                  </a:cubicBezTo>
                  <a:cubicBezTo>
                    <a:pt x="6861" y="11945"/>
                    <a:pt x="6798" y="11883"/>
                    <a:pt x="6727" y="11892"/>
                  </a:cubicBezTo>
                  <a:close/>
                  <a:moveTo>
                    <a:pt x="5523" y="6031"/>
                  </a:moveTo>
                  <a:cubicBezTo>
                    <a:pt x="5523" y="5942"/>
                    <a:pt x="5469" y="5897"/>
                    <a:pt x="5389" y="5888"/>
                  </a:cubicBezTo>
                  <a:cubicBezTo>
                    <a:pt x="5300" y="5888"/>
                    <a:pt x="5237" y="5959"/>
                    <a:pt x="5246" y="6040"/>
                  </a:cubicBezTo>
                  <a:cubicBezTo>
                    <a:pt x="5246" y="6129"/>
                    <a:pt x="5300" y="6165"/>
                    <a:pt x="5389" y="6174"/>
                  </a:cubicBezTo>
                  <a:cubicBezTo>
                    <a:pt x="5469" y="6165"/>
                    <a:pt x="5523" y="6120"/>
                    <a:pt x="5523" y="6031"/>
                  </a:cubicBezTo>
                  <a:close/>
                  <a:moveTo>
                    <a:pt x="4729" y="6575"/>
                  </a:moveTo>
                  <a:cubicBezTo>
                    <a:pt x="4640" y="6575"/>
                    <a:pt x="4586" y="6620"/>
                    <a:pt x="4586" y="6709"/>
                  </a:cubicBezTo>
                  <a:cubicBezTo>
                    <a:pt x="4586" y="6798"/>
                    <a:pt x="4640" y="6852"/>
                    <a:pt x="4720" y="6852"/>
                  </a:cubicBezTo>
                  <a:cubicBezTo>
                    <a:pt x="4809" y="6852"/>
                    <a:pt x="4854" y="6798"/>
                    <a:pt x="4872" y="6718"/>
                  </a:cubicBezTo>
                  <a:cubicBezTo>
                    <a:pt x="4863" y="6629"/>
                    <a:pt x="4818" y="6575"/>
                    <a:pt x="4729" y="6575"/>
                  </a:cubicBezTo>
                  <a:close/>
                  <a:moveTo>
                    <a:pt x="5389" y="5237"/>
                  </a:moveTo>
                  <a:cubicBezTo>
                    <a:pt x="5309" y="5228"/>
                    <a:pt x="5246" y="5281"/>
                    <a:pt x="5246" y="5371"/>
                  </a:cubicBezTo>
                  <a:cubicBezTo>
                    <a:pt x="5246" y="5451"/>
                    <a:pt x="5300" y="5504"/>
                    <a:pt x="5380" y="5504"/>
                  </a:cubicBezTo>
                  <a:cubicBezTo>
                    <a:pt x="5460" y="5513"/>
                    <a:pt x="5505" y="5460"/>
                    <a:pt x="5523" y="5371"/>
                  </a:cubicBezTo>
                  <a:cubicBezTo>
                    <a:pt x="5514" y="5299"/>
                    <a:pt x="5469" y="5237"/>
                    <a:pt x="5389" y="5237"/>
                  </a:cubicBezTo>
                  <a:close/>
                  <a:moveTo>
                    <a:pt x="4863" y="10688"/>
                  </a:moveTo>
                  <a:cubicBezTo>
                    <a:pt x="4863" y="10607"/>
                    <a:pt x="4809" y="10554"/>
                    <a:pt x="4738" y="10554"/>
                  </a:cubicBezTo>
                  <a:cubicBezTo>
                    <a:pt x="4648" y="10545"/>
                    <a:pt x="4595" y="10598"/>
                    <a:pt x="4586" y="10679"/>
                  </a:cubicBezTo>
                  <a:cubicBezTo>
                    <a:pt x="4586" y="10768"/>
                    <a:pt x="4640" y="10812"/>
                    <a:pt x="4720" y="10830"/>
                  </a:cubicBezTo>
                  <a:cubicBezTo>
                    <a:pt x="4809" y="10821"/>
                    <a:pt x="4863" y="10777"/>
                    <a:pt x="4863" y="10688"/>
                  </a:cubicBezTo>
                  <a:close/>
                  <a:moveTo>
                    <a:pt x="6584" y="4719"/>
                  </a:moveTo>
                  <a:cubicBezTo>
                    <a:pt x="6593" y="4800"/>
                    <a:pt x="6638" y="4853"/>
                    <a:pt x="6718" y="4853"/>
                  </a:cubicBezTo>
                  <a:cubicBezTo>
                    <a:pt x="6807" y="4853"/>
                    <a:pt x="6861" y="4800"/>
                    <a:pt x="6861" y="4711"/>
                  </a:cubicBezTo>
                  <a:cubicBezTo>
                    <a:pt x="6861" y="4630"/>
                    <a:pt x="6807" y="4586"/>
                    <a:pt x="6718" y="4568"/>
                  </a:cubicBezTo>
                  <a:cubicBezTo>
                    <a:pt x="6638" y="4586"/>
                    <a:pt x="6584" y="4630"/>
                    <a:pt x="6584" y="4719"/>
                  </a:cubicBezTo>
                  <a:close/>
                  <a:moveTo>
                    <a:pt x="4060" y="8547"/>
                  </a:moveTo>
                  <a:cubicBezTo>
                    <a:pt x="3979" y="8555"/>
                    <a:pt x="3935" y="8600"/>
                    <a:pt x="3926" y="8680"/>
                  </a:cubicBezTo>
                  <a:cubicBezTo>
                    <a:pt x="3926" y="8770"/>
                    <a:pt x="3979" y="8823"/>
                    <a:pt x="4060" y="8823"/>
                  </a:cubicBezTo>
                  <a:cubicBezTo>
                    <a:pt x="4149" y="8832"/>
                    <a:pt x="4194" y="8770"/>
                    <a:pt x="4211" y="8689"/>
                  </a:cubicBezTo>
                  <a:cubicBezTo>
                    <a:pt x="4194" y="8600"/>
                    <a:pt x="4149" y="8547"/>
                    <a:pt x="4060" y="8547"/>
                  </a:cubicBezTo>
                  <a:close/>
                  <a:moveTo>
                    <a:pt x="5389" y="11232"/>
                  </a:moveTo>
                  <a:cubicBezTo>
                    <a:pt x="5300" y="11232"/>
                    <a:pt x="5246" y="11285"/>
                    <a:pt x="5246" y="11366"/>
                  </a:cubicBezTo>
                  <a:cubicBezTo>
                    <a:pt x="5237" y="11455"/>
                    <a:pt x="5291" y="11508"/>
                    <a:pt x="5380" y="11508"/>
                  </a:cubicBezTo>
                  <a:cubicBezTo>
                    <a:pt x="5469" y="11517"/>
                    <a:pt x="5514" y="11455"/>
                    <a:pt x="5523" y="11374"/>
                  </a:cubicBezTo>
                  <a:cubicBezTo>
                    <a:pt x="5514" y="11294"/>
                    <a:pt x="5478" y="11232"/>
                    <a:pt x="5389" y="11232"/>
                  </a:cubicBezTo>
                  <a:close/>
                  <a:moveTo>
                    <a:pt x="5924" y="12026"/>
                  </a:moveTo>
                  <a:cubicBezTo>
                    <a:pt x="5924" y="12106"/>
                    <a:pt x="5978" y="12160"/>
                    <a:pt x="6058" y="12168"/>
                  </a:cubicBezTo>
                  <a:cubicBezTo>
                    <a:pt x="6138" y="12177"/>
                    <a:pt x="6201" y="12124"/>
                    <a:pt x="6201" y="12035"/>
                  </a:cubicBezTo>
                  <a:cubicBezTo>
                    <a:pt x="6210" y="11954"/>
                    <a:pt x="6156" y="11901"/>
                    <a:pt x="6067" y="11892"/>
                  </a:cubicBezTo>
                  <a:cubicBezTo>
                    <a:pt x="5987" y="11901"/>
                    <a:pt x="5933" y="11937"/>
                    <a:pt x="5924" y="12026"/>
                  </a:cubicBezTo>
                  <a:close/>
                  <a:moveTo>
                    <a:pt x="4060" y="7895"/>
                  </a:moveTo>
                  <a:cubicBezTo>
                    <a:pt x="3979" y="7895"/>
                    <a:pt x="3926" y="7949"/>
                    <a:pt x="3926" y="8029"/>
                  </a:cubicBezTo>
                  <a:cubicBezTo>
                    <a:pt x="3926" y="8118"/>
                    <a:pt x="3979" y="8172"/>
                    <a:pt x="4069" y="8172"/>
                  </a:cubicBezTo>
                  <a:cubicBezTo>
                    <a:pt x="4158" y="8172"/>
                    <a:pt x="4194" y="8109"/>
                    <a:pt x="4211" y="8029"/>
                  </a:cubicBezTo>
                  <a:cubicBezTo>
                    <a:pt x="4194" y="7940"/>
                    <a:pt x="4149" y="7886"/>
                    <a:pt x="4060" y="7895"/>
                  </a:cubicBezTo>
                  <a:close/>
                  <a:moveTo>
                    <a:pt x="4069" y="9233"/>
                  </a:moveTo>
                  <a:cubicBezTo>
                    <a:pt x="3979" y="9233"/>
                    <a:pt x="3926" y="9287"/>
                    <a:pt x="3926" y="9376"/>
                  </a:cubicBezTo>
                  <a:cubicBezTo>
                    <a:pt x="3926" y="9456"/>
                    <a:pt x="3979" y="9510"/>
                    <a:pt x="4060" y="9510"/>
                  </a:cubicBezTo>
                  <a:cubicBezTo>
                    <a:pt x="4149" y="9510"/>
                    <a:pt x="4194" y="9456"/>
                    <a:pt x="4202" y="9367"/>
                  </a:cubicBezTo>
                  <a:cubicBezTo>
                    <a:pt x="4194" y="9287"/>
                    <a:pt x="4149" y="9233"/>
                    <a:pt x="4069" y="9233"/>
                  </a:cubicBezTo>
                  <a:close/>
                  <a:moveTo>
                    <a:pt x="4202" y="10036"/>
                  </a:moveTo>
                  <a:cubicBezTo>
                    <a:pt x="4202" y="9956"/>
                    <a:pt x="4149" y="9903"/>
                    <a:pt x="4069" y="9894"/>
                  </a:cubicBezTo>
                  <a:cubicBezTo>
                    <a:pt x="3997" y="9885"/>
                    <a:pt x="3926" y="9956"/>
                    <a:pt x="3926" y="10027"/>
                  </a:cubicBezTo>
                  <a:cubicBezTo>
                    <a:pt x="3935" y="10117"/>
                    <a:pt x="3988" y="10152"/>
                    <a:pt x="4069" y="10170"/>
                  </a:cubicBezTo>
                  <a:cubicBezTo>
                    <a:pt x="4140" y="10161"/>
                    <a:pt x="4202" y="10117"/>
                    <a:pt x="4202" y="10036"/>
                  </a:cubicBezTo>
                  <a:close/>
                  <a:moveTo>
                    <a:pt x="6593" y="12686"/>
                  </a:moveTo>
                  <a:cubicBezTo>
                    <a:pt x="6584" y="12766"/>
                    <a:pt x="6638" y="12811"/>
                    <a:pt x="6718" y="12820"/>
                  </a:cubicBezTo>
                  <a:cubicBezTo>
                    <a:pt x="6790" y="12838"/>
                    <a:pt x="6861" y="12766"/>
                    <a:pt x="6861" y="12686"/>
                  </a:cubicBezTo>
                  <a:cubicBezTo>
                    <a:pt x="6861" y="12606"/>
                    <a:pt x="6807" y="12561"/>
                    <a:pt x="6727" y="12552"/>
                  </a:cubicBezTo>
                  <a:cubicBezTo>
                    <a:pt x="6647" y="12561"/>
                    <a:pt x="6593" y="12606"/>
                    <a:pt x="6593" y="12686"/>
                  </a:cubicBezTo>
                  <a:close/>
                  <a:moveTo>
                    <a:pt x="4729" y="5897"/>
                  </a:moveTo>
                  <a:cubicBezTo>
                    <a:pt x="4640" y="5897"/>
                    <a:pt x="4586" y="5951"/>
                    <a:pt x="4586" y="6031"/>
                  </a:cubicBezTo>
                  <a:cubicBezTo>
                    <a:pt x="4586" y="6111"/>
                    <a:pt x="4640" y="6165"/>
                    <a:pt x="4720" y="6165"/>
                  </a:cubicBezTo>
                  <a:cubicBezTo>
                    <a:pt x="4809" y="6165"/>
                    <a:pt x="4854" y="6111"/>
                    <a:pt x="4863" y="6031"/>
                  </a:cubicBezTo>
                  <a:cubicBezTo>
                    <a:pt x="4854" y="5951"/>
                    <a:pt x="4809" y="5897"/>
                    <a:pt x="4729" y="5897"/>
                  </a:cubicBezTo>
                  <a:close/>
                  <a:moveTo>
                    <a:pt x="6076" y="4577"/>
                  </a:moveTo>
                  <a:cubicBezTo>
                    <a:pt x="5996" y="4577"/>
                    <a:pt x="5942" y="4621"/>
                    <a:pt x="5933" y="4702"/>
                  </a:cubicBezTo>
                  <a:cubicBezTo>
                    <a:pt x="5924" y="4773"/>
                    <a:pt x="5996" y="4853"/>
                    <a:pt x="6067" y="4844"/>
                  </a:cubicBezTo>
                  <a:cubicBezTo>
                    <a:pt x="6147" y="4844"/>
                    <a:pt x="6192" y="4791"/>
                    <a:pt x="6201" y="4719"/>
                  </a:cubicBezTo>
                  <a:cubicBezTo>
                    <a:pt x="6192" y="4639"/>
                    <a:pt x="6156" y="4586"/>
                    <a:pt x="6076" y="4577"/>
                  </a:cubicBezTo>
                  <a:close/>
                  <a:moveTo>
                    <a:pt x="3926" y="7369"/>
                  </a:moveTo>
                  <a:cubicBezTo>
                    <a:pt x="3926" y="7458"/>
                    <a:pt x="3988" y="7512"/>
                    <a:pt x="4069" y="7512"/>
                  </a:cubicBezTo>
                  <a:cubicBezTo>
                    <a:pt x="4149" y="7503"/>
                    <a:pt x="4202" y="7449"/>
                    <a:pt x="4202" y="7369"/>
                  </a:cubicBezTo>
                  <a:cubicBezTo>
                    <a:pt x="4202" y="7289"/>
                    <a:pt x="4149" y="7244"/>
                    <a:pt x="4060" y="7235"/>
                  </a:cubicBezTo>
                  <a:cubicBezTo>
                    <a:pt x="3979" y="7244"/>
                    <a:pt x="3926" y="7289"/>
                    <a:pt x="3926" y="7369"/>
                  </a:cubicBezTo>
                  <a:close/>
                  <a:moveTo>
                    <a:pt x="4729" y="11241"/>
                  </a:moveTo>
                  <a:cubicBezTo>
                    <a:pt x="4648" y="11232"/>
                    <a:pt x="4595" y="11285"/>
                    <a:pt x="4586" y="11366"/>
                  </a:cubicBezTo>
                  <a:cubicBezTo>
                    <a:pt x="4586" y="11437"/>
                    <a:pt x="4657" y="11517"/>
                    <a:pt x="4729" y="11508"/>
                  </a:cubicBezTo>
                  <a:cubicBezTo>
                    <a:pt x="4809" y="11499"/>
                    <a:pt x="4854" y="11446"/>
                    <a:pt x="4863" y="11366"/>
                  </a:cubicBezTo>
                  <a:cubicBezTo>
                    <a:pt x="4854" y="11294"/>
                    <a:pt x="4809" y="11241"/>
                    <a:pt x="4729" y="11241"/>
                  </a:cubicBezTo>
                  <a:close/>
                  <a:moveTo>
                    <a:pt x="5246" y="12026"/>
                  </a:moveTo>
                  <a:cubicBezTo>
                    <a:pt x="5246" y="12097"/>
                    <a:pt x="5318" y="12168"/>
                    <a:pt x="5389" y="12168"/>
                  </a:cubicBezTo>
                  <a:cubicBezTo>
                    <a:pt x="5469" y="12160"/>
                    <a:pt x="5514" y="12106"/>
                    <a:pt x="5514" y="12026"/>
                  </a:cubicBezTo>
                  <a:cubicBezTo>
                    <a:pt x="5523" y="11945"/>
                    <a:pt x="5469" y="11901"/>
                    <a:pt x="5389" y="11892"/>
                  </a:cubicBezTo>
                  <a:cubicBezTo>
                    <a:pt x="5318" y="11892"/>
                    <a:pt x="5246" y="11954"/>
                    <a:pt x="5246" y="12026"/>
                  </a:cubicBezTo>
                  <a:close/>
                  <a:moveTo>
                    <a:pt x="4060" y="6584"/>
                  </a:moveTo>
                  <a:cubicBezTo>
                    <a:pt x="3988" y="6584"/>
                    <a:pt x="3935" y="6629"/>
                    <a:pt x="3935" y="6709"/>
                  </a:cubicBezTo>
                  <a:cubicBezTo>
                    <a:pt x="3935" y="6789"/>
                    <a:pt x="3979" y="6843"/>
                    <a:pt x="4069" y="6843"/>
                  </a:cubicBezTo>
                  <a:cubicBezTo>
                    <a:pt x="4149" y="6843"/>
                    <a:pt x="4194" y="6789"/>
                    <a:pt x="4202" y="6709"/>
                  </a:cubicBezTo>
                  <a:cubicBezTo>
                    <a:pt x="4185" y="6629"/>
                    <a:pt x="4140" y="6575"/>
                    <a:pt x="4060" y="6584"/>
                  </a:cubicBezTo>
                  <a:close/>
                  <a:moveTo>
                    <a:pt x="4729" y="5246"/>
                  </a:moveTo>
                  <a:cubicBezTo>
                    <a:pt x="4648" y="5237"/>
                    <a:pt x="4595" y="5290"/>
                    <a:pt x="4595" y="5371"/>
                  </a:cubicBezTo>
                  <a:cubicBezTo>
                    <a:pt x="4595" y="5442"/>
                    <a:pt x="4640" y="5496"/>
                    <a:pt x="4720" y="5504"/>
                  </a:cubicBezTo>
                  <a:cubicBezTo>
                    <a:pt x="4800" y="5504"/>
                    <a:pt x="4845" y="5451"/>
                    <a:pt x="4854" y="5371"/>
                  </a:cubicBezTo>
                  <a:cubicBezTo>
                    <a:pt x="4845" y="5299"/>
                    <a:pt x="4809" y="5246"/>
                    <a:pt x="4729" y="5246"/>
                  </a:cubicBezTo>
                  <a:close/>
                  <a:moveTo>
                    <a:pt x="6067" y="12561"/>
                  </a:moveTo>
                  <a:cubicBezTo>
                    <a:pt x="5987" y="12561"/>
                    <a:pt x="5933" y="12615"/>
                    <a:pt x="5933" y="12695"/>
                  </a:cubicBezTo>
                  <a:cubicBezTo>
                    <a:pt x="5942" y="12775"/>
                    <a:pt x="5996" y="12820"/>
                    <a:pt x="6076" y="12820"/>
                  </a:cubicBezTo>
                  <a:cubicBezTo>
                    <a:pt x="6147" y="12811"/>
                    <a:pt x="6192" y="12757"/>
                    <a:pt x="6201" y="12686"/>
                  </a:cubicBezTo>
                  <a:cubicBezTo>
                    <a:pt x="6183" y="12606"/>
                    <a:pt x="6147" y="12561"/>
                    <a:pt x="6067" y="12561"/>
                  </a:cubicBezTo>
                  <a:close/>
                  <a:moveTo>
                    <a:pt x="4069" y="10563"/>
                  </a:moveTo>
                  <a:cubicBezTo>
                    <a:pt x="3988" y="10554"/>
                    <a:pt x="3935" y="10607"/>
                    <a:pt x="3935" y="10688"/>
                  </a:cubicBezTo>
                  <a:cubicBezTo>
                    <a:pt x="3935" y="10768"/>
                    <a:pt x="3988" y="10821"/>
                    <a:pt x="4078" y="10821"/>
                  </a:cubicBezTo>
                  <a:cubicBezTo>
                    <a:pt x="4149" y="10812"/>
                    <a:pt x="4194" y="10759"/>
                    <a:pt x="4194" y="10688"/>
                  </a:cubicBezTo>
                  <a:cubicBezTo>
                    <a:pt x="4185" y="10607"/>
                    <a:pt x="4149" y="10563"/>
                    <a:pt x="4069" y="10563"/>
                  </a:cubicBezTo>
                  <a:close/>
                  <a:moveTo>
                    <a:pt x="6593" y="4024"/>
                  </a:moveTo>
                  <a:cubicBezTo>
                    <a:pt x="6593" y="4113"/>
                    <a:pt x="6647" y="4157"/>
                    <a:pt x="6727" y="4157"/>
                  </a:cubicBezTo>
                  <a:cubicBezTo>
                    <a:pt x="6807" y="4157"/>
                    <a:pt x="6861" y="4104"/>
                    <a:pt x="6852" y="4024"/>
                  </a:cubicBezTo>
                  <a:cubicBezTo>
                    <a:pt x="6852" y="3943"/>
                    <a:pt x="6798" y="3908"/>
                    <a:pt x="6727" y="3899"/>
                  </a:cubicBezTo>
                  <a:cubicBezTo>
                    <a:pt x="6647" y="3908"/>
                    <a:pt x="6593" y="3952"/>
                    <a:pt x="6593" y="4024"/>
                  </a:cubicBezTo>
                  <a:close/>
                  <a:moveTo>
                    <a:pt x="5389" y="4586"/>
                  </a:moveTo>
                  <a:cubicBezTo>
                    <a:pt x="5309" y="4577"/>
                    <a:pt x="5255" y="4630"/>
                    <a:pt x="5255" y="4711"/>
                  </a:cubicBezTo>
                  <a:cubicBezTo>
                    <a:pt x="5255" y="4782"/>
                    <a:pt x="5300" y="4835"/>
                    <a:pt x="5371" y="4844"/>
                  </a:cubicBezTo>
                  <a:cubicBezTo>
                    <a:pt x="5460" y="4844"/>
                    <a:pt x="5505" y="4800"/>
                    <a:pt x="5514" y="4711"/>
                  </a:cubicBezTo>
                  <a:cubicBezTo>
                    <a:pt x="5505" y="4639"/>
                    <a:pt x="5469" y="4586"/>
                    <a:pt x="5389" y="4586"/>
                  </a:cubicBezTo>
                  <a:close/>
                  <a:moveTo>
                    <a:pt x="3417" y="8555"/>
                  </a:moveTo>
                  <a:cubicBezTo>
                    <a:pt x="3337" y="8555"/>
                    <a:pt x="3284" y="8600"/>
                    <a:pt x="3275" y="8689"/>
                  </a:cubicBezTo>
                  <a:cubicBezTo>
                    <a:pt x="3275" y="8761"/>
                    <a:pt x="3319" y="8814"/>
                    <a:pt x="3400" y="8814"/>
                  </a:cubicBezTo>
                  <a:cubicBezTo>
                    <a:pt x="3480" y="8823"/>
                    <a:pt x="3524" y="8770"/>
                    <a:pt x="3542" y="8689"/>
                  </a:cubicBezTo>
                  <a:cubicBezTo>
                    <a:pt x="3533" y="8618"/>
                    <a:pt x="3489" y="8564"/>
                    <a:pt x="3417" y="8555"/>
                  </a:cubicBezTo>
                  <a:close/>
                  <a:moveTo>
                    <a:pt x="3400" y="8154"/>
                  </a:moveTo>
                  <a:cubicBezTo>
                    <a:pt x="3471" y="8163"/>
                    <a:pt x="3524" y="8118"/>
                    <a:pt x="3533" y="8038"/>
                  </a:cubicBezTo>
                  <a:cubicBezTo>
                    <a:pt x="3533" y="7958"/>
                    <a:pt x="3498" y="7913"/>
                    <a:pt x="3417" y="7904"/>
                  </a:cubicBezTo>
                  <a:cubicBezTo>
                    <a:pt x="3337" y="7904"/>
                    <a:pt x="3292" y="7940"/>
                    <a:pt x="3284" y="8020"/>
                  </a:cubicBezTo>
                  <a:cubicBezTo>
                    <a:pt x="3284" y="8100"/>
                    <a:pt x="3319" y="8145"/>
                    <a:pt x="3400" y="8154"/>
                  </a:cubicBezTo>
                  <a:close/>
                  <a:moveTo>
                    <a:pt x="4069" y="5906"/>
                  </a:moveTo>
                  <a:cubicBezTo>
                    <a:pt x="3988" y="5906"/>
                    <a:pt x="3944" y="5951"/>
                    <a:pt x="3944" y="6031"/>
                  </a:cubicBezTo>
                  <a:cubicBezTo>
                    <a:pt x="3944" y="6111"/>
                    <a:pt x="3988" y="6156"/>
                    <a:pt x="4069" y="6156"/>
                  </a:cubicBezTo>
                  <a:cubicBezTo>
                    <a:pt x="4149" y="6156"/>
                    <a:pt x="4185" y="6111"/>
                    <a:pt x="4194" y="6031"/>
                  </a:cubicBezTo>
                  <a:cubicBezTo>
                    <a:pt x="4185" y="5951"/>
                    <a:pt x="4149" y="5906"/>
                    <a:pt x="4069" y="5906"/>
                  </a:cubicBezTo>
                  <a:close/>
                  <a:moveTo>
                    <a:pt x="3533" y="9376"/>
                  </a:moveTo>
                  <a:cubicBezTo>
                    <a:pt x="3533" y="9296"/>
                    <a:pt x="3489" y="9251"/>
                    <a:pt x="3408" y="9251"/>
                  </a:cubicBezTo>
                  <a:cubicBezTo>
                    <a:pt x="3328" y="9242"/>
                    <a:pt x="3284" y="9287"/>
                    <a:pt x="3284" y="9367"/>
                  </a:cubicBezTo>
                  <a:cubicBezTo>
                    <a:pt x="3284" y="9448"/>
                    <a:pt x="3328" y="9492"/>
                    <a:pt x="3408" y="9501"/>
                  </a:cubicBezTo>
                  <a:cubicBezTo>
                    <a:pt x="3489" y="9492"/>
                    <a:pt x="3533" y="9448"/>
                    <a:pt x="3533" y="9376"/>
                  </a:cubicBezTo>
                  <a:close/>
                  <a:moveTo>
                    <a:pt x="4854" y="12035"/>
                  </a:moveTo>
                  <a:cubicBezTo>
                    <a:pt x="4854" y="11954"/>
                    <a:pt x="4809" y="11910"/>
                    <a:pt x="4729" y="11910"/>
                  </a:cubicBezTo>
                  <a:cubicBezTo>
                    <a:pt x="4648" y="11901"/>
                    <a:pt x="4604" y="11945"/>
                    <a:pt x="4604" y="12026"/>
                  </a:cubicBezTo>
                  <a:cubicBezTo>
                    <a:pt x="4595" y="12106"/>
                    <a:pt x="4648" y="12151"/>
                    <a:pt x="4729" y="12160"/>
                  </a:cubicBezTo>
                  <a:cubicBezTo>
                    <a:pt x="4800" y="12151"/>
                    <a:pt x="4845" y="12115"/>
                    <a:pt x="4854" y="12035"/>
                  </a:cubicBezTo>
                  <a:close/>
                  <a:moveTo>
                    <a:pt x="6067" y="3908"/>
                  </a:moveTo>
                  <a:cubicBezTo>
                    <a:pt x="5987" y="3908"/>
                    <a:pt x="5942" y="3952"/>
                    <a:pt x="5942" y="4024"/>
                  </a:cubicBezTo>
                  <a:cubicBezTo>
                    <a:pt x="5942" y="4104"/>
                    <a:pt x="5987" y="4157"/>
                    <a:pt x="6067" y="4157"/>
                  </a:cubicBezTo>
                  <a:cubicBezTo>
                    <a:pt x="6138" y="4157"/>
                    <a:pt x="6183" y="4113"/>
                    <a:pt x="6192" y="4033"/>
                  </a:cubicBezTo>
                  <a:cubicBezTo>
                    <a:pt x="6192" y="3952"/>
                    <a:pt x="6147" y="3908"/>
                    <a:pt x="6067" y="3908"/>
                  </a:cubicBezTo>
                  <a:close/>
                  <a:moveTo>
                    <a:pt x="3284" y="7369"/>
                  </a:moveTo>
                  <a:cubicBezTo>
                    <a:pt x="3284" y="7449"/>
                    <a:pt x="3328" y="7494"/>
                    <a:pt x="3408" y="7494"/>
                  </a:cubicBezTo>
                  <a:cubicBezTo>
                    <a:pt x="3480" y="7494"/>
                    <a:pt x="3533" y="7458"/>
                    <a:pt x="3533" y="7378"/>
                  </a:cubicBezTo>
                  <a:cubicBezTo>
                    <a:pt x="3533" y="7298"/>
                    <a:pt x="3489" y="7253"/>
                    <a:pt x="3408" y="7244"/>
                  </a:cubicBezTo>
                  <a:cubicBezTo>
                    <a:pt x="3328" y="7253"/>
                    <a:pt x="3284" y="7289"/>
                    <a:pt x="3284" y="7369"/>
                  </a:cubicBezTo>
                  <a:close/>
                  <a:moveTo>
                    <a:pt x="5264" y="12686"/>
                  </a:moveTo>
                  <a:cubicBezTo>
                    <a:pt x="5264" y="12757"/>
                    <a:pt x="5300" y="12802"/>
                    <a:pt x="5371" y="12811"/>
                  </a:cubicBezTo>
                  <a:cubicBezTo>
                    <a:pt x="5451" y="12820"/>
                    <a:pt x="5505" y="12775"/>
                    <a:pt x="5505" y="12695"/>
                  </a:cubicBezTo>
                  <a:cubicBezTo>
                    <a:pt x="5514" y="12615"/>
                    <a:pt x="5469" y="12570"/>
                    <a:pt x="5380" y="12561"/>
                  </a:cubicBezTo>
                  <a:cubicBezTo>
                    <a:pt x="5309" y="12570"/>
                    <a:pt x="5264" y="12606"/>
                    <a:pt x="5264" y="12686"/>
                  </a:cubicBezTo>
                  <a:close/>
                  <a:moveTo>
                    <a:pt x="3400" y="9911"/>
                  </a:moveTo>
                  <a:cubicBezTo>
                    <a:pt x="3328" y="9911"/>
                    <a:pt x="3284" y="9956"/>
                    <a:pt x="3284" y="10027"/>
                  </a:cubicBezTo>
                  <a:cubicBezTo>
                    <a:pt x="3284" y="10108"/>
                    <a:pt x="3328" y="10152"/>
                    <a:pt x="3408" y="10152"/>
                  </a:cubicBezTo>
                  <a:cubicBezTo>
                    <a:pt x="3489" y="10152"/>
                    <a:pt x="3524" y="10108"/>
                    <a:pt x="3533" y="10027"/>
                  </a:cubicBezTo>
                  <a:cubicBezTo>
                    <a:pt x="3524" y="9947"/>
                    <a:pt x="3480" y="9903"/>
                    <a:pt x="3400" y="9911"/>
                  </a:cubicBezTo>
                  <a:close/>
                  <a:moveTo>
                    <a:pt x="4060" y="11250"/>
                  </a:moveTo>
                  <a:cubicBezTo>
                    <a:pt x="3988" y="11250"/>
                    <a:pt x="3944" y="11294"/>
                    <a:pt x="3944" y="11366"/>
                  </a:cubicBezTo>
                  <a:cubicBezTo>
                    <a:pt x="3944" y="11446"/>
                    <a:pt x="3988" y="11490"/>
                    <a:pt x="4069" y="11490"/>
                  </a:cubicBezTo>
                  <a:cubicBezTo>
                    <a:pt x="4149" y="11490"/>
                    <a:pt x="4185" y="11446"/>
                    <a:pt x="4194" y="11366"/>
                  </a:cubicBezTo>
                  <a:cubicBezTo>
                    <a:pt x="4185" y="11294"/>
                    <a:pt x="4140" y="11250"/>
                    <a:pt x="4060" y="11250"/>
                  </a:cubicBezTo>
                  <a:close/>
                  <a:moveTo>
                    <a:pt x="6602" y="13346"/>
                  </a:moveTo>
                  <a:cubicBezTo>
                    <a:pt x="6602" y="13417"/>
                    <a:pt x="6638" y="13462"/>
                    <a:pt x="6718" y="13471"/>
                  </a:cubicBezTo>
                  <a:cubicBezTo>
                    <a:pt x="6790" y="13471"/>
                    <a:pt x="6843" y="13435"/>
                    <a:pt x="6843" y="13355"/>
                  </a:cubicBezTo>
                  <a:cubicBezTo>
                    <a:pt x="6852" y="13275"/>
                    <a:pt x="6807" y="13230"/>
                    <a:pt x="6727" y="13221"/>
                  </a:cubicBezTo>
                  <a:cubicBezTo>
                    <a:pt x="6647" y="13230"/>
                    <a:pt x="6602" y="13266"/>
                    <a:pt x="6602" y="13346"/>
                  </a:cubicBezTo>
                  <a:close/>
                  <a:moveTo>
                    <a:pt x="5264" y="4033"/>
                  </a:moveTo>
                  <a:cubicBezTo>
                    <a:pt x="5264" y="4104"/>
                    <a:pt x="5309" y="4148"/>
                    <a:pt x="5380" y="4148"/>
                  </a:cubicBezTo>
                  <a:cubicBezTo>
                    <a:pt x="5460" y="4148"/>
                    <a:pt x="5505" y="4104"/>
                    <a:pt x="5505" y="4024"/>
                  </a:cubicBezTo>
                  <a:cubicBezTo>
                    <a:pt x="5496" y="3943"/>
                    <a:pt x="5451" y="3917"/>
                    <a:pt x="5380" y="3908"/>
                  </a:cubicBezTo>
                  <a:cubicBezTo>
                    <a:pt x="5309" y="3917"/>
                    <a:pt x="5264" y="3961"/>
                    <a:pt x="5264" y="4033"/>
                  </a:cubicBezTo>
                  <a:close/>
                  <a:moveTo>
                    <a:pt x="3524" y="6031"/>
                  </a:moveTo>
                  <a:cubicBezTo>
                    <a:pt x="3524" y="5959"/>
                    <a:pt x="3489" y="5915"/>
                    <a:pt x="3408" y="5915"/>
                  </a:cubicBezTo>
                  <a:cubicBezTo>
                    <a:pt x="3328" y="5906"/>
                    <a:pt x="3284" y="5959"/>
                    <a:pt x="3292" y="6040"/>
                  </a:cubicBezTo>
                  <a:cubicBezTo>
                    <a:pt x="3292" y="6111"/>
                    <a:pt x="3337" y="6147"/>
                    <a:pt x="3408" y="6147"/>
                  </a:cubicBezTo>
                  <a:cubicBezTo>
                    <a:pt x="3480" y="6147"/>
                    <a:pt x="3524" y="6102"/>
                    <a:pt x="3524" y="6031"/>
                  </a:cubicBezTo>
                  <a:close/>
                  <a:moveTo>
                    <a:pt x="4060" y="11910"/>
                  </a:moveTo>
                  <a:cubicBezTo>
                    <a:pt x="3988" y="11910"/>
                    <a:pt x="3944" y="11954"/>
                    <a:pt x="3944" y="12026"/>
                  </a:cubicBezTo>
                  <a:cubicBezTo>
                    <a:pt x="3944" y="12106"/>
                    <a:pt x="3997" y="12151"/>
                    <a:pt x="4078" y="12151"/>
                  </a:cubicBezTo>
                  <a:cubicBezTo>
                    <a:pt x="4149" y="12142"/>
                    <a:pt x="4185" y="12097"/>
                    <a:pt x="4185" y="12026"/>
                  </a:cubicBezTo>
                  <a:cubicBezTo>
                    <a:pt x="4176" y="11954"/>
                    <a:pt x="4140" y="11910"/>
                    <a:pt x="4060" y="11910"/>
                  </a:cubicBezTo>
                  <a:close/>
                  <a:moveTo>
                    <a:pt x="6727" y="3256"/>
                  </a:moveTo>
                  <a:cubicBezTo>
                    <a:pt x="6647" y="3256"/>
                    <a:pt x="6602" y="3292"/>
                    <a:pt x="6602" y="3372"/>
                  </a:cubicBezTo>
                  <a:cubicBezTo>
                    <a:pt x="6602" y="3453"/>
                    <a:pt x="6656" y="3497"/>
                    <a:pt x="6736" y="3488"/>
                  </a:cubicBezTo>
                  <a:cubicBezTo>
                    <a:pt x="6807" y="3488"/>
                    <a:pt x="6843" y="3444"/>
                    <a:pt x="6843" y="3363"/>
                  </a:cubicBezTo>
                  <a:cubicBezTo>
                    <a:pt x="6834" y="3292"/>
                    <a:pt x="6798" y="3247"/>
                    <a:pt x="6727" y="3256"/>
                  </a:cubicBezTo>
                  <a:close/>
                  <a:moveTo>
                    <a:pt x="4729" y="12570"/>
                  </a:moveTo>
                  <a:cubicBezTo>
                    <a:pt x="4657" y="12570"/>
                    <a:pt x="4604" y="12606"/>
                    <a:pt x="4604" y="12686"/>
                  </a:cubicBezTo>
                  <a:cubicBezTo>
                    <a:pt x="4604" y="12766"/>
                    <a:pt x="4648" y="12802"/>
                    <a:pt x="4720" y="12811"/>
                  </a:cubicBezTo>
                  <a:cubicBezTo>
                    <a:pt x="4800" y="12811"/>
                    <a:pt x="4836" y="12766"/>
                    <a:pt x="4845" y="12686"/>
                  </a:cubicBezTo>
                  <a:cubicBezTo>
                    <a:pt x="4845" y="12623"/>
                    <a:pt x="4809" y="12570"/>
                    <a:pt x="4729" y="12570"/>
                  </a:cubicBezTo>
                  <a:close/>
                  <a:moveTo>
                    <a:pt x="3284" y="10688"/>
                  </a:moveTo>
                  <a:cubicBezTo>
                    <a:pt x="3284" y="10768"/>
                    <a:pt x="3328" y="10812"/>
                    <a:pt x="3408" y="10812"/>
                  </a:cubicBezTo>
                  <a:cubicBezTo>
                    <a:pt x="3489" y="10812"/>
                    <a:pt x="3524" y="10768"/>
                    <a:pt x="3524" y="10688"/>
                  </a:cubicBezTo>
                  <a:cubicBezTo>
                    <a:pt x="3533" y="10607"/>
                    <a:pt x="3480" y="10572"/>
                    <a:pt x="3408" y="10563"/>
                  </a:cubicBezTo>
                  <a:cubicBezTo>
                    <a:pt x="3328" y="10572"/>
                    <a:pt x="3284" y="10607"/>
                    <a:pt x="3284" y="10688"/>
                  </a:cubicBezTo>
                  <a:close/>
                  <a:moveTo>
                    <a:pt x="4069" y="5255"/>
                  </a:moveTo>
                  <a:cubicBezTo>
                    <a:pt x="3988" y="5255"/>
                    <a:pt x="3944" y="5299"/>
                    <a:pt x="3944" y="5380"/>
                  </a:cubicBezTo>
                  <a:cubicBezTo>
                    <a:pt x="3944" y="5451"/>
                    <a:pt x="3988" y="5496"/>
                    <a:pt x="4069" y="5496"/>
                  </a:cubicBezTo>
                  <a:cubicBezTo>
                    <a:pt x="4149" y="5496"/>
                    <a:pt x="4185" y="5442"/>
                    <a:pt x="4185" y="5371"/>
                  </a:cubicBezTo>
                  <a:cubicBezTo>
                    <a:pt x="4185" y="5290"/>
                    <a:pt x="4140" y="5255"/>
                    <a:pt x="4069" y="5255"/>
                  </a:cubicBezTo>
                  <a:close/>
                  <a:moveTo>
                    <a:pt x="4604" y="4702"/>
                  </a:moveTo>
                  <a:cubicBezTo>
                    <a:pt x="4595" y="4782"/>
                    <a:pt x="4640" y="4826"/>
                    <a:pt x="4720" y="4835"/>
                  </a:cubicBezTo>
                  <a:cubicBezTo>
                    <a:pt x="4800" y="4835"/>
                    <a:pt x="4845" y="4791"/>
                    <a:pt x="4845" y="4711"/>
                  </a:cubicBezTo>
                  <a:cubicBezTo>
                    <a:pt x="4845" y="4639"/>
                    <a:pt x="4800" y="4595"/>
                    <a:pt x="4729" y="4595"/>
                  </a:cubicBezTo>
                  <a:cubicBezTo>
                    <a:pt x="4657" y="4595"/>
                    <a:pt x="4613" y="4630"/>
                    <a:pt x="4604" y="4702"/>
                  </a:cubicBezTo>
                  <a:close/>
                  <a:moveTo>
                    <a:pt x="5942" y="13337"/>
                  </a:moveTo>
                  <a:cubicBezTo>
                    <a:pt x="5942" y="13417"/>
                    <a:pt x="5978" y="13462"/>
                    <a:pt x="6058" y="13471"/>
                  </a:cubicBezTo>
                  <a:cubicBezTo>
                    <a:pt x="6138" y="13471"/>
                    <a:pt x="6183" y="13426"/>
                    <a:pt x="6183" y="13346"/>
                  </a:cubicBezTo>
                  <a:cubicBezTo>
                    <a:pt x="6183" y="13275"/>
                    <a:pt x="6147" y="13230"/>
                    <a:pt x="6067" y="13221"/>
                  </a:cubicBezTo>
                  <a:cubicBezTo>
                    <a:pt x="5996" y="13230"/>
                    <a:pt x="5951" y="13257"/>
                    <a:pt x="5942" y="13337"/>
                  </a:cubicBezTo>
                  <a:close/>
                  <a:moveTo>
                    <a:pt x="3408" y="6593"/>
                  </a:moveTo>
                  <a:cubicBezTo>
                    <a:pt x="3328" y="6593"/>
                    <a:pt x="3284" y="6637"/>
                    <a:pt x="3284" y="6718"/>
                  </a:cubicBezTo>
                  <a:cubicBezTo>
                    <a:pt x="3292" y="6789"/>
                    <a:pt x="3328" y="6834"/>
                    <a:pt x="3408" y="6834"/>
                  </a:cubicBezTo>
                  <a:cubicBezTo>
                    <a:pt x="3489" y="6834"/>
                    <a:pt x="3524" y="6789"/>
                    <a:pt x="3533" y="6709"/>
                  </a:cubicBezTo>
                  <a:cubicBezTo>
                    <a:pt x="3524" y="6637"/>
                    <a:pt x="3480" y="6593"/>
                    <a:pt x="3408" y="6593"/>
                  </a:cubicBezTo>
                  <a:close/>
                  <a:moveTo>
                    <a:pt x="2722" y="7913"/>
                  </a:moveTo>
                  <a:cubicBezTo>
                    <a:pt x="2650" y="7913"/>
                    <a:pt x="2606" y="7958"/>
                    <a:pt x="2606" y="8029"/>
                  </a:cubicBezTo>
                  <a:cubicBezTo>
                    <a:pt x="2606" y="8100"/>
                    <a:pt x="2650" y="8145"/>
                    <a:pt x="2722" y="8145"/>
                  </a:cubicBezTo>
                  <a:cubicBezTo>
                    <a:pt x="2802" y="8145"/>
                    <a:pt x="2838" y="8100"/>
                    <a:pt x="2846" y="8029"/>
                  </a:cubicBezTo>
                  <a:cubicBezTo>
                    <a:pt x="2838" y="7958"/>
                    <a:pt x="2802" y="7913"/>
                    <a:pt x="2722" y="7913"/>
                  </a:cubicBezTo>
                  <a:close/>
                  <a:moveTo>
                    <a:pt x="2606" y="8680"/>
                  </a:moveTo>
                  <a:cubicBezTo>
                    <a:pt x="2606" y="8761"/>
                    <a:pt x="2650" y="8805"/>
                    <a:pt x="2722" y="8805"/>
                  </a:cubicBezTo>
                  <a:cubicBezTo>
                    <a:pt x="2793" y="8805"/>
                    <a:pt x="2838" y="8770"/>
                    <a:pt x="2846" y="8689"/>
                  </a:cubicBezTo>
                  <a:cubicBezTo>
                    <a:pt x="2846" y="8618"/>
                    <a:pt x="2802" y="8582"/>
                    <a:pt x="2730" y="8573"/>
                  </a:cubicBezTo>
                  <a:cubicBezTo>
                    <a:pt x="2659" y="8573"/>
                    <a:pt x="2615" y="8609"/>
                    <a:pt x="2606" y="8680"/>
                  </a:cubicBezTo>
                  <a:close/>
                  <a:moveTo>
                    <a:pt x="2838" y="10027"/>
                  </a:moveTo>
                  <a:cubicBezTo>
                    <a:pt x="2838" y="9956"/>
                    <a:pt x="2802" y="9920"/>
                    <a:pt x="2730" y="9911"/>
                  </a:cubicBezTo>
                  <a:cubicBezTo>
                    <a:pt x="2659" y="9911"/>
                    <a:pt x="2615" y="9956"/>
                    <a:pt x="2606" y="10027"/>
                  </a:cubicBezTo>
                  <a:cubicBezTo>
                    <a:pt x="2606" y="10099"/>
                    <a:pt x="2650" y="10134"/>
                    <a:pt x="2722" y="10152"/>
                  </a:cubicBezTo>
                  <a:cubicBezTo>
                    <a:pt x="2793" y="10143"/>
                    <a:pt x="2838" y="10099"/>
                    <a:pt x="2838" y="10027"/>
                  </a:cubicBezTo>
                  <a:close/>
                  <a:moveTo>
                    <a:pt x="4720" y="3917"/>
                  </a:moveTo>
                  <a:cubicBezTo>
                    <a:pt x="4657" y="3917"/>
                    <a:pt x="4613" y="3961"/>
                    <a:pt x="4613" y="4024"/>
                  </a:cubicBezTo>
                  <a:cubicBezTo>
                    <a:pt x="4604" y="4095"/>
                    <a:pt x="4648" y="4148"/>
                    <a:pt x="4720" y="4148"/>
                  </a:cubicBezTo>
                  <a:cubicBezTo>
                    <a:pt x="4800" y="4148"/>
                    <a:pt x="4836" y="4104"/>
                    <a:pt x="4845" y="4033"/>
                  </a:cubicBezTo>
                  <a:cubicBezTo>
                    <a:pt x="4836" y="3961"/>
                    <a:pt x="4791" y="3917"/>
                    <a:pt x="4720" y="3917"/>
                  </a:cubicBezTo>
                  <a:close/>
                  <a:moveTo>
                    <a:pt x="2838" y="7360"/>
                  </a:moveTo>
                  <a:cubicBezTo>
                    <a:pt x="2838" y="7298"/>
                    <a:pt x="2793" y="7253"/>
                    <a:pt x="2730" y="7253"/>
                  </a:cubicBezTo>
                  <a:cubicBezTo>
                    <a:pt x="2650" y="7253"/>
                    <a:pt x="2606" y="7298"/>
                    <a:pt x="2606" y="7369"/>
                  </a:cubicBezTo>
                  <a:cubicBezTo>
                    <a:pt x="2615" y="7449"/>
                    <a:pt x="2659" y="7485"/>
                    <a:pt x="2730" y="7494"/>
                  </a:cubicBezTo>
                  <a:cubicBezTo>
                    <a:pt x="2802" y="7476"/>
                    <a:pt x="2846" y="7440"/>
                    <a:pt x="2838" y="7360"/>
                  </a:cubicBezTo>
                  <a:close/>
                  <a:moveTo>
                    <a:pt x="3382" y="11259"/>
                  </a:moveTo>
                  <a:cubicBezTo>
                    <a:pt x="3310" y="11259"/>
                    <a:pt x="3275" y="11294"/>
                    <a:pt x="3266" y="11366"/>
                  </a:cubicBezTo>
                  <a:cubicBezTo>
                    <a:pt x="3266" y="11437"/>
                    <a:pt x="3310" y="11482"/>
                    <a:pt x="3382" y="11490"/>
                  </a:cubicBezTo>
                  <a:cubicBezTo>
                    <a:pt x="3453" y="11490"/>
                    <a:pt x="3489" y="11446"/>
                    <a:pt x="3507" y="11366"/>
                  </a:cubicBezTo>
                  <a:cubicBezTo>
                    <a:pt x="3489" y="11303"/>
                    <a:pt x="3453" y="11250"/>
                    <a:pt x="3382" y="11259"/>
                  </a:cubicBezTo>
                  <a:close/>
                  <a:moveTo>
                    <a:pt x="6843" y="14033"/>
                  </a:moveTo>
                  <a:cubicBezTo>
                    <a:pt x="6843" y="13953"/>
                    <a:pt x="6798" y="13908"/>
                    <a:pt x="6718" y="13917"/>
                  </a:cubicBezTo>
                  <a:cubicBezTo>
                    <a:pt x="6656" y="13917"/>
                    <a:pt x="6611" y="13962"/>
                    <a:pt x="6611" y="14024"/>
                  </a:cubicBezTo>
                  <a:cubicBezTo>
                    <a:pt x="6602" y="14095"/>
                    <a:pt x="6656" y="14140"/>
                    <a:pt x="6727" y="14149"/>
                  </a:cubicBezTo>
                  <a:cubicBezTo>
                    <a:pt x="6790" y="14140"/>
                    <a:pt x="6843" y="14104"/>
                    <a:pt x="6843" y="14033"/>
                  </a:cubicBezTo>
                  <a:close/>
                  <a:moveTo>
                    <a:pt x="2739" y="6602"/>
                  </a:moveTo>
                  <a:cubicBezTo>
                    <a:pt x="2659" y="6593"/>
                    <a:pt x="2615" y="6637"/>
                    <a:pt x="2615" y="6709"/>
                  </a:cubicBezTo>
                  <a:cubicBezTo>
                    <a:pt x="2606" y="6771"/>
                    <a:pt x="2650" y="6816"/>
                    <a:pt x="2713" y="6825"/>
                  </a:cubicBezTo>
                  <a:cubicBezTo>
                    <a:pt x="2784" y="6834"/>
                    <a:pt x="2829" y="6789"/>
                    <a:pt x="2838" y="6718"/>
                  </a:cubicBezTo>
                  <a:cubicBezTo>
                    <a:pt x="2838" y="6655"/>
                    <a:pt x="2802" y="6602"/>
                    <a:pt x="2739" y="6602"/>
                  </a:cubicBezTo>
                  <a:close/>
                  <a:moveTo>
                    <a:pt x="2730" y="9251"/>
                  </a:moveTo>
                  <a:cubicBezTo>
                    <a:pt x="2650" y="9251"/>
                    <a:pt x="2606" y="9296"/>
                    <a:pt x="2606" y="9367"/>
                  </a:cubicBezTo>
                  <a:cubicBezTo>
                    <a:pt x="2606" y="9439"/>
                    <a:pt x="2650" y="9483"/>
                    <a:pt x="2722" y="9492"/>
                  </a:cubicBezTo>
                  <a:cubicBezTo>
                    <a:pt x="2793" y="9492"/>
                    <a:pt x="2838" y="9448"/>
                    <a:pt x="2846" y="9376"/>
                  </a:cubicBezTo>
                  <a:cubicBezTo>
                    <a:pt x="2838" y="9305"/>
                    <a:pt x="2802" y="9251"/>
                    <a:pt x="2730" y="9251"/>
                  </a:cubicBezTo>
                  <a:close/>
                  <a:moveTo>
                    <a:pt x="5264" y="13346"/>
                  </a:moveTo>
                  <a:cubicBezTo>
                    <a:pt x="5264" y="13426"/>
                    <a:pt x="5309" y="13462"/>
                    <a:pt x="5389" y="13462"/>
                  </a:cubicBezTo>
                  <a:cubicBezTo>
                    <a:pt x="5460" y="13462"/>
                    <a:pt x="5505" y="13417"/>
                    <a:pt x="5505" y="13346"/>
                  </a:cubicBezTo>
                  <a:cubicBezTo>
                    <a:pt x="5496" y="13275"/>
                    <a:pt x="5451" y="13239"/>
                    <a:pt x="5380" y="13230"/>
                  </a:cubicBezTo>
                  <a:cubicBezTo>
                    <a:pt x="5309" y="13239"/>
                    <a:pt x="5264" y="13275"/>
                    <a:pt x="5264" y="13346"/>
                  </a:cubicBezTo>
                  <a:close/>
                  <a:moveTo>
                    <a:pt x="4060" y="4595"/>
                  </a:moveTo>
                  <a:cubicBezTo>
                    <a:pt x="3988" y="4603"/>
                    <a:pt x="3953" y="4648"/>
                    <a:pt x="3953" y="4711"/>
                  </a:cubicBezTo>
                  <a:cubicBezTo>
                    <a:pt x="3953" y="4782"/>
                    <a:pt x="3997" y="4826"/>
                    <a:pt x="4069" y="4826"/>
                  </a:cubicBezTo>
                  <a:cubicBezTo>
                    <a:pt x="4140" y="4826"/>
                    <a:pt x="4176" y="4782"/>
                    <a:pt x="4185" y="4702"/>
                  </a:cubicBezTo>
                  <a:cubicBezTo>
                    <a:pt x="4167" y="4639"/>
                    <a:pt x="4131" y="4595"/>
                    <a:pt x="4060" y="4595"/>
                  </a:cubicBezTo>
                  <a:close/>
                  <a:moveTo>
                    <a:pt x="3408" y="5255"/>
                  </a:moveTo>
                  <a:cubicBezTo>
                    <a:pt x="3337" y="5255"/>
                    <a:pt x="3292" y="5299"/>
                    <a:pt x="3292" y="5371"/>
                  </a:cubicBezTo>
                  <a:cubicBezTo>
                    <a:pt x="3292" y="5442"/>
                    <a:pt x="3337" y="5487"/>
                    <a:pt x="3400" y="5487"/>
                  </a:cubicBezTo>
                  <a:cubicBezTo>
                    <a:pt x="3471" y="5496"/>
                    <a:pt x="3516" y="5442"/>
                    <a:pt x="3524" y="5380"/>
                  </a:cubicBezTo>
                  <a:cubicBezTo>
                    <a:pt x="3516" y="5299"/>
                    <a:pt x="3480" y="5255"/>
                    <a:pt x="3408" y="5255"/>
                  </a:cubicBezTo>
                  <a:close/>
                  <a:moveTo>
                    <a:pt x="6058" y="3256"/>
                  </a:moveTo>
                  <a:cubicBezTo>
                    <a:pt x="5987" y="3256"/>
                    <a:pt x="5942" y="3301"/>
                    <a:pt x="5951" y="3372"/>
                  </a:cubicBezTo>
                  <a:cubicBezTo>
                    <a:pt x="5951" y="3453"/>
                    <a:pt x="5996" y="3488"/>
                    <a:pt x="6067" y="3488"/>
                  </a:cubicBezTo>
                  <a:cubicBezTo>
                    <a:pt x="6147" y="3488"/>
                    <a:pt x="6183" y="3444"/>
                    <a:pt x="6183" y="3363"/>
                  </a:cubicBezTo>
                  <a:cubicBezTo>
                    <a:pt x="6174" y="3292"/>
                    <a:pt x="6138" y="3247"/>
                    <a:pt x="6058" y="3256"/>
                  </a:cubicBezTo>
                  <a:close/>
                  <a:moveTo>
                    <a:pt x="5496" y="3372"/>
                  </a:moveTo>
                  <a:cubicBezTo>
                    <a:pt x="5496" y="3301"/>
                    <a:pt x="5451" y="3256"/>
                    <a:pt x="5380" y="3256"/>
                  </a:cubicBezTo>
                  <a:cubicBezTo>
                    <a:pt x="5318" y="3256"/>
                    <a:pt x="5273" y="3301"/>
                    <a:pt x="5273" y="3372"/>
                  </a:cubicBezTo>
                  <a:cubicBezTo>
                    <a:pt x="5273" y="3444"/>
                    <a:pt x="5318" y="3479"/>
                    <a:pt x="5389" y="3488"/>
                  </a:cubicBezTo>
                  <a:cubicBezTo>
                    <a:pt x="5451" y="3479"/>
                    <a:pt x="5496" y="3444"/>
                    <a:pt x="5496" y="3372"/>
                  </a:cubicBezTo>
                  <a:close/>
                  <a:moveTo>
                    <a:pt x="2615" y="10688"/>
                  </a:moveTo>
                  <a:cubicBezTo>
                    <a:pt x="2615" y="10759"/>
                    <a:pt x="2659" y="10804"/>
                    <a:pt x="2722" y="10804"/>
                  </a:cubicBezTo>
                  <a:cubicBezTo>
                    <a:pt x="2793" y="10804"/>
                    <a:pt x="2838" y="10759"/>
                    <a:pt x="2838" y="10688"/>
                  </a:cubicBezTo>
                  <a:cubicBezTo>
                    <a:pt x="2838" y="10616"/>
                    <a:pt x="2793" y="10581"/>
                    <a:pt x="2722" y="10572"/>
                  </a:cubicBezTo>
                  <a:cubicBezTo>
                    <a:pt x="2659" y="10581"/>
                    <a:pt x="2615" y="10625"/>
                    <a:pt x="2615" y="10688"/>
                  </a:cubicBezTo>
                  <a:close/>
                  <a:moveTo>
                    <a:pt x="3400" y="4603"/>
                  </a:moveTo>
                  <a:cubicBezTo>
                    <a:pt x="3337" y="4603"/>
                    <a:pt x="3301" y="4648"/>
                    <a:pt x="3301" y="4711"/>
                  </a:cubicBezTo>
                  <a:cubicBezTo>
                    <a:pt x="3292" y="4782"/>
                    <a:pt x="3337" y="4826"/>
                    <a:pt x="3408" y="4826"/>
                  </a:cubicBezTo>
                  <a:cubicBezTo>
                    <a:pt x="3480" y="4826"/>
                    <a:pt x="3516" y="4773"/>
                    <a:pt x="3516" y="4711"/>
                  </a:cubicBezTo>
                  <a:cubicBezTo>
                    <a:pt x="3507" y="4639"/>
                    <a:pt x="3471" y="4603"/>
                    <a:pt x="3400" y="4603"/>
                  </a:cubicBezTo>
                  <a:close/>
                  <a:moveTo>
                    <a:pt x="4069" y="13239"/>
                  </a:moveTo>
                  <a:cubicBezTo>
                    <a:pt x="4006" y="13239"/>
                    <a:pt x="3962" y="13284"/>
                    <a:pt x="3962" y="13346"/>
                  </a:cubicBezTo>
                  <a:cubicBezTo>
                    <a:pt x="3962" y="13408"/>
                    <a:pt x="3997" y="13453"/>
                    <a:pt x="4060" y="13453"/>
                  </a:cubicBezTo>
                  <a:cubicBezTo>
                    <a:pt x="4131" y="13453"/>
                    <a:pt x="4167" y="13417"/>
                    <a:pt x="4176" y="13346"/>
                  </a:cubicBezTo>
                  <a:cubicBezTo>
                    <a:pt x="4167" y="13284"/>
                    <a:pt x="4131" y="13239"/>
                    <a:pt x="4069" y="13239"/>
                  </a:cubicBezTo>
                  <a:close/>
                  <a:moveTo>
                    <a:pt x="4738" y="13239"/>
                  </a:moveTo>
                  <a:cubicBezTo>
                    <a:pt x="4666" y="13230"/>
                    <a:pt x="4622" y="13275"/>
                    <a:pt x="4613" y="13337"/>
                  </a:cubicBezTo>
                  <a:cubicBezTo>
                    <a:pt x="4604" y="13408"/>
                    <a:pt x="4648" y="13453"/>
                    <a:pt x="4720" y="13462"/>
                  </a:cubicBezTo>
                  <a:cubicBezTo>
                    <a:pt x="4791" y="13462"/>
                    <a:pt x="4827" y="13417"/>
                    <a:pt x="4836" y="13355"/>
                  </a:cubicBezTo>
                  <a:cubicBezTo>
                    <a:pt x="4836" y="13284"/>
                    <a:pt x="4800" y="13239"/>
                    <a:pt x="4738" y="13239"/>
                  </a:cubicBezTo>
                  <a:close/>
                  <a:moveTo>
                    <a:pt x="3953" y="12686"/>
                  </a:moveTo>
                  <a:cubicBezTo>
                    <a:pt x="3953" y="12757"/>
                    <a:pt x="3997" y="12802"/>
                    <a:pt x="4069" y="12802"/>
                  </a:cubicBezTo>
                  <a:cubicBezTo>
                    <a:pt x="4140" y="12802"/>
                    <a:pt x="4176" y="12757"/>
                    <a:pt x="4176" y="12695"/>
                  </a:cubicBezTo>
                  <a:cubicBezTo>
                    <a:pt x="4185" y="12615"/>
                    <a:pt x="4131" y="12579"/>
                    <a:pt x="4060" y="12570"/>
                  </a:cubicBezTo>
                  <a:cubicBezTo>
                    <a:pt x="3997" y="12579"/>
                    <a:pt x="3953" y="12615"/>
                    <a:pt x="3953" y="12686"/>
                  </a:cubicBezTo>
                  <a:moveTo>
                    <a:pt x="5951" y="14024"/>
                  </a:moveTo>
                  <a:cubicBezTo>
                    <a:pt x="5951" y="14095"/>
                    <a:pt x="5996" y="14140"/>
                    <a:pt x="6067" y="14140"/>
                  </a:cubicBezTo>
                  <a:cubicBezTo>
                    <a:pt x="6138" y="14149"/>
                    <a:pt x="6183" y="14095"/>
                    <a:pt x="6183" y="14024"/>
                  </a:cubicBezTo>
                  <a:cubicBezTo>
                    <a:pt x="6183" y="13962"/>
                    <a:pt x="6129" y="13926"/>
                    <a:pt x="6067" y="13917"/>
                  </a:cubicBezTo>
                  <a:cubicBezTo>
                    <a:pt x="6004" y="13917"/>
                    <a:pt x="5960" y="13953"/>
                    <a:pt x="5951" y="14024"/>
                  </a:cubicBezTo>
                  <a:moveTo>
                    <a:pt x="3498" y="12035"/>
                  </a:moveTo>
                  <a:cubicBezTo>
                    <a:pt x="3498" y="11963"/>
                    <a:pt x="3453" y="11919"/>
                    <a:pt x="3382" y="11919"/>
                  </a:cubicBezTo>
                  <a:cubicBezTo>
                    <a:pt x="3310" y="11919"/>
                    <a:pt x="3275" y="11963"/>
                    <a:pt x="3275" y="12035"/>
                  </a:cubicBezTo>
                  <a:cubicBezTo>
                    <a:pt x="3275" y="12097"/>
                    <a:pt x="3319" y="12133"/>
                    <a:pt x="3382" y="12142"/>
                  </a:cubicBezTo>
                  <a:cubicBezTo>
                    <a:pt x="3444" y="12133"/>
                    <a:pt x="3498" y="12097"/>
                    <a:pt x="3498" y="12035"/>
                  </a:cubicBezTo>
                  <a:close/>
                  <a:moveTo>
                    <a:pt x="2838" y="6031"/>
                  </a:moveTo>
                  <a:cubicBezTo>
                    <a:pt x="2838" y="5968"/>
                    <a:pt x="2793" y="5924"/>
                    <a:pt x="2730" y="5915"/>
                  </a:cubicBezTo>
                  <a:cubicBezTo>
                    <a:pt x="2659" y="5915"/>
                    <a:pt x="2615" y="5959"/>
                    <a:pt x="2615" y="6031"/>
                  </a:cubicBezTo>
                  <a:cubicBezTo>
                    <a:pt x="2615" y="6102"/>
                    <a:pt x="2659" y="6138"/>
                    <a:pt x="2722" y="6147"/>
                  </a:cubicBezTo>
                  <a:cubicBezTo>
                    <a:pt x="2793" y="6138"/>
                    <a:pt x="2838" y="6102"/>
                    <a:pt x="2838" y="6031"/>
                  </a:cubicBezTo>
                  <a:close/>
                  <a:moveTo>
                    <a:pt x="4060" y="3917"/>
                  </a:moveTo>
                  <a:cubicBezTo>
                    <a:pt x="3997" y="3925"/>
                    <a:pt x="3953" y="3970"/>
                    <a:pt x="3953" y="4033"/>
                  </a:cubicBezTo>
                  <a:cubicBezTo>
                    <a:pt x="3953" y="4095"/>
                    <a:pt x="3997" y="4140"/>
                    <a:pt x="4069" y="4140"/>
                  </a:cubicBezTo>
                  <a:cubicBezTo>
                    <a:pt x="4131" y="4140"/>
                    <a:pt x="4167" y="4095"/>
                    <a:pt x="4176" y="4024"/>
                  </a:cubicBezTo>
                  <a:cubicBezTo>
                    <a:pt x="4167" y="3961"/>
                    <a:pt x="4131" y="3917"/>
                    <a:pt x="4060" y="3917"/>
                  </a:cubicBezTo>
                  <a:close/>
                  <a:moveTo>
                    <a:pt x="4613" y="3372"/>
                  </a:moveTo>
                  <a:cubicBezTo>
                    <a:pt x="4613" y="3435"/>
                    <a:pt x="4657" y="3479"/>
                    <a:pt x="4720" y="3479"/>
                  </a:cubicBezTo>
                  <a:cubicBezTo>
                    <a:pt x="4782" y="3488"/>
                    <a:pt x="4836" y="3444"/>
                    <a:pt x="4836" y="3372"/>
                  </a:cubicBezTo>
                  <a:cubicBezTo>
                    <a:pt x="4836" y="3310"/>
                    <a:pt x="4791" y="3274"/>
                    <a:pt x="4720" y="3256"/>
                  </a:cubicBezTo>
                  <a:cubicBezTo>
                    <a:pt x="4657" y="3274"/>
                    <a:pt x="4613" y="3301"/>
                    <a:pt x="4613" y="3372"/>
                  </a:cubicBezTo>
                  <a:close/>
                  <a:moveTo>
                    <a:pt x="5380" y="13917"/>
                  </a:moveTo>
                  <a:cubicBezTo>
                    <a:pt x="5318" y="13917"/>
                    <a:pt x="5273" y="13962"/>
                    <a:pt x="5273" y="14033"/>
                  </a:cubicBezTo>
                  <a:cubicBezTo>
                    <a:pt x="5273" y="14095"/>
                    <a:pt x="5318" y="14140"/>
                    <a:pt x="5380" y="14140"/>
                  </a:cubicBezTo>
                  <a:cubicBezTo>
                    <a:pt x="5442" y="14140"/>
                    <a:pt x="5487" y="14095"/>
                    <a:pt x="5496" y="14033"/>
                  </a:cubicBezTo>
                  <a:cubicBezTo>
                    <a:pt x="5487" y="13962"/>
                    <a:pt x="5451" y="13917"/>
                    <a:pt x="5380" y="13917"/>
                  </a:cubicBezTo>
                  <a:close/>
                  <a:moveTo>
                    <a:pt x="6834" y="14693"/>
                  </a:moveTo>
                  <a:cubicBezTo>
                    <a:pt x="6834" y="14622"/>
                    <a:pt x="6790" y="14577"/>
                    <a:pt x="6727" y="14577"/>
                  </a:cubicBezTo>
                  <a:cubicBezTo>
                    <a:pt x="6656" y="14586"/>
                    <a:pt x="6611" y="14631"/>
                    <a:pt x="6620" y="14693"/>
                  </a:cubicBezTo>
                  <a:cubicBezTo>
                    <a:pt x="6620" y="14756"/>
                    <a:pt x="6665" y="14791"/>
                    <a:pt x="6727" y="14800"/>
                  </a:cubicBezTo>
                  <a:cubicBezTo>
                    <a:pt x="6790" y="14791"/>
                    <a:pt x="6834" y="14756"/>
                    <a:pt x="6834" y="14693"/>
                  </a:cubicBezTo>
                  <a:close/>
                  <a:moveTo>
                    <a:pt x="2061" y="7476"/>
                  </a:moveTo>
                  <a:cubicBezTo>
                    <a:pt x="2133" y="7476"/>
                    <a:pt x="2177" y="7440"/>
                    <a:pt x="2177" y="7369"/>
                  </a:cubicBezTo>
                  <a:cubicBezTo>
                    <a:pt x="2168" y="7298"/>
                    <a:pt x="2124" y="7262"/>
                    <a:pt x="2061" y="7262"/>
                  </a:cubicBezTo>
                  <a:cubicBezTo>
                    <a:pt x="1999" y="7271"/>
                    <a:pt x="1963" y="7315"/>
                    <a:pt x="1954" y="7369"/>
                  </a:cubicBezTo>
                  <a:cubicBezTo>
                    <a:pt x="1963" y="7431"/>
                    <a:pt x="1999" y="7476"/>
                    <a:pt x="2061" y="7476"/>
                  </a:cubicBezTo>
                  <a:close/>
                  <a:moveTo>
                    <a:pt x="6727" y="2596"/>
                  </a:moveTo>
                  <a:cubicBezTo>
                    <a:pt x="6665" y="2596"/>
                    <a:pt x="6611" y="2641"/>
                    <a:pt x="6611" y="2703"/>
                  </a:cubicBezTo>
                  <a:cubicBezTo>
                    <a:pt x="6611" y="2784"/>
                    <a:pt x="6656" y="2828"/>
                    <a:pt x="6727" y="2828"/>
                  </a:cubicBezTo>
                  <a:cubicBezTo>
                    <a:pt x="6798" y="2828"/>
                    <a:pt x="6834" y="2775"/>
                    <a:pt x="6843" y="2712"/>
                  </a:cubicBezTo>
                  <a:cubicBezTo>
                    <a:pt x="6834" y="2650"/>
                    <a:pt x="6798" y="2605"/>
                    <a:pt x="6727" y="2596"/>
                  </a:cubicBezTo>
                  <a:close/>
                  <a:moveTo>
                    <a:pt x="18" y="10688"/>
                  </a:moveTo>
                  <a:cubicBezTo>
                    <a:pt x="18" y="10723"/>
                    <a:pt x="36" y="10741"/>
                    <a:pt x="72" y="10741"/>
                  </a:cubicBezTo>
                  <a:cubicBezTo>
                    <a:pt x="108" y="10741"/>
                    <a:pt x="117" y="10714"/>
                    <a:pt x="117" y="10688"/>
                  </a:cubicBezTo>
                  <a:cubicBezTo>
                    <a:pt x="117" y="10652"/>
                    <a:pt x="99" y="10634"/>
                    <a:pt x="63" y="10634"/>
                  </a:cubicBezTo>
                  <a:cubicBezTo>
                    <a:pt x="36" y="10643"/>
                    <a:pt x="18" y="10652"/>
                    <a:pt x="18" y="10688"/>
                  </a:cubicBezTo>
                  <a:close/>
                  <a:moveTo>
                    <a:pt x="117" y="11366"/>
                  </a:moveTo>
                  <a:cubicBezTo>
                    <a:pt x="108" y="11339"/>
                    <a:pt x="99" y="11321"/>
                    <a:pt x="72" y="11321"/>
                  </a:cubicBezTo>
                  <a:cubicBezTo>
                    <a:pt x="36" y="11321"/>
                    <a:pt x="18" y="11339"/>
                    <a:pt x="18" y="11374"/>
                  </a:cubicBezTo>
                  <a:cubicBezTo>
                    <a:pt x="18" y="11401"/>
                    <a:pt x="36" y="11419"/>
                    <a:pt x="63" y="11419"/>
                  </a:cubicBezTo>
                  <a:cubicBezTo>
                    <a:pt x="99" y="11419"/>
                    <a:pt x="117" y="11401"/>
                    <a:pt x="117" y="11366"/>
                  </a:cubicBezTo>
                  <a:close/>
                  <a:moveTo>
                    <a:pt x="1357" y="3372"/>
                  </a:moveTo>
                  <a:cubicBezTo>
                    <a:pt x="1357" y="3408"/>
                    <a:pt x="1374" y="3426"/>
                    <a:pt x="1410" y="3426"/>
                  </a:cubicBezTo>
                  <a:cubicBezTo>
                    <a:pt x="1446" y="3417"/>
                    <a:pt x="1464" y="3399"/>
                    <a:pt x="1455" y="3363"/>
                  </a:cubicBezTo>
                  <a:cubicBezTo>
                    <a:pt x="1455" y="3337"/>
                    <a:pt x="1437" y="3319"/>
                    <a:pt x="1410" y="3319"/>
                  </a:cubicBezTo>
                  <a:cubicBezTo>
                    <a:pt x="1374" y="3319"/>
                    <a:pt x="1357" y="3337"/>
                    <a:pt x="1357" y="3372"/>
                  </a:cubicBezTo>
                  <a:close/>
                  <a:moveTo>
                    <a:pt x="5380" y="16638"/>
                  </a:moveTo>
                  <a:cubicBezTo>
                    <a:pt x="5353" y="16638"/>
                    <a:pt x="5335" y="16656"/>
                    <a:pt x="5335" y="16682"/>
                  </a:cubicBezTo>
                  <a:cubicBezTo>
                    <a:pt x="5335" y="16709"/>
                    <a:pt x="5344" y="16736"/>
                    <a:pt x="5380" y="16736"/>
                  </a:cubicBezTo>
                  <a:cubicBezTo>
                    <a:pt x="5416" y="16736"/>
                    <a:pt x="5434" y="16718"/>
                    <a:pt x="5434" y="16691"/>
                  </a:cubicBezTo>
                  <a:cubicBezTo>
                    <a:pt x="5434" y="16656"/>
                    <a:pt x="5416" y="16638"/>
                    <a:pt x="5380" y="16638"/>
                  </a:cubicBezTo>
                  <a:close/>
                  <a:moveTo>
                    <a:pt x="2017" y="2703"/>
                  </a:moveTo>
                  <a:cubicBezTo>
                    <a:pt x="2008" y="2739"/>
                    <a:pt x="2026" y="2757"/>
                    <a:pt x="2052" y="2766"/>
                  </a:cubicBezTo>
                  <a:cubicBezTo>
                    <a:pt x="2088" y="2766"/>
                    <a:pt x="2115" y="2757"/>
                    <a:pt x="2115" y="2712"/>
                  </a:cubicBezTo>
                  <a:cubicBezTo>
                    <a:pt x="2115" y="2685"/>
                    <a:pt x="2106" y="2668"/>
                    <a:pt x="2070" y="2659"/>
                  </a:cubicBezTo>
                  <a:cubicBezTo>
                    <a:pt x="2044" y="2659"/>
                    <a:pt x="2017" y="2677"/>
                    <a:pt x="2017" y="2703"/>
                  </a:cubicBezTo>
                  <a:close/>
                  <a:moveTo>
                    <a:pt x="6112" y="54"/>
                  </a:moveTo>
                  <a:cubicBezTo>
                    <a:pt x="6112" y="27"/>
                    <a:pt x="6103" y="9"/>
                    <a:pt x="6076" y="9"/>
                  </a:cubicBezTo>
                  <a:cubicBezTo>
                    <a:pt x="6040" y="0"/>
                    <a:pt x="6022" y="18"/>
                    <a:pt x="6022" y="54"/>
                  </a:cubicBezTo>
                  <a:cubicBezTo>
                    <a:pt x="6013" y="81"/>
                    <a:pt x="6031" y="98"/>
                    <a:pt x="6067" y="98"/>
                  </a:cubicBezTo>
                  <a:cubicBezTo>
                    <a:pt x="6094" y="98"/>
                    <a:pt x="6112" y="81"/>
                    <a:pt x="6112" y="54"/>
                  </a:cubicBezTo>
                  <a:close/>
                  <a:moveTo>
                    <a:pt x="6727" y="0"/>
                  </a:moveTo>
                  <a:cubicBezTo>
                    <a:pt x="6700" y="0"/>
                    <a:pt x="6674" y="9"/>
                    <a:pt x="6674" y="45"/>
                  </a:cubicBezTo>
                  <a:cubicBezTo>
                    <a:pt x="6674" y="81"/>
                    <a:pt x="6682" y="107"/>
                    <a:pt x="6727" y="107"/>
                  </a:cubicBezTo>
                  <a:cubicBezTo>
                    <a:pt x="6754" y="107"/>
                    <a:pt x="6772" y="89"/>
                    <a:pt x="6781" y="54"/>
                  </a:cubicBezTo>
                  <a:cubicBezTo>
                    <a:pt x="6772" y="27"/>
                    <a:pt x="6763" y="9"/>
                    <a:pt x="6727" y="0"/>
                  </a:cubicBezTo>
                  <a:close/>
                  <a:moveTo>
                    <a:pt x="72" y="5977"/>
                  </a:moveTo>
                  <a:cubicBezTo>
                    <a:pt x="45" y="5977"/>
                    <a:pt x="18" y="5986"/>
                    <a:pt x="18" y="6022"/>
                  </a:cubicBezTo>
                  <a:cubicBezTo>
                    <a:pt x="10" y="6058"/>
                    <a:pt x="27" y="6075"/>
                    <a:pt x="63" y="6084"/>
                  </a:cubicBezTo>
                  <a:cubicBezTo>
                    <a:pt x="99" y="6084"/>
                    <a:pt x="117" y="6067"/>
                    <a:pt x="117" y="6031"/>
                  </a:cubicBezTo>
                  <a:cubicBezTo>
                    <a:pt x="117" y="6004"/>
                    <a:pt x="108" y="5986"/>
                    <a:pt x="72" y="5977"/>
                  </a:cubicBezTo>
                  <a:close/>
                  <a:moveTo>
                    <a:pt x="777" y="12695"/>
                  </a:moveTo>
                  <a:cubicBezTo>
                    <a:pt x="777" y="12668"/>
                    <a:pt x="768" y="12641"/>
                    <a:pt x="732" y="12641"/>
                  </a:cubicBezTo>
                  <a:cubicBezTo>
                    <a:pt x="696" y="12632"/>
                    <a:pt x="679" y="12650"/>
                    <a:pt x="670" y="12686"/>
                  </a:cubicBezTo>
                  <a:cubicBezTo>
                    <a:pt x="670" y="12722"/>
                    <a:pt x="688" y="12739"/>
                    <a:pt x="723" y="12739"/>
                  </a:cubicBezTo>
                  <a:cubicBezTo>
                    <a:pt x="750" y="12739"/>
                    <a:pt x="777" y="12730"/>
                    <a:pt x="777" y="12695"/>
                  </a:cubicBezTo>
                  <a:close/>
                  <a:moveTo>
                    <a:pt x="4720" y="767"/>
                  </a:moveTo>
                  <a:cubicBezTo>
                    <a:pt x="4764" y="767"/>
                    <a:pt x="4782" y="741"/>
                    <a:pt x="4773" y="705"/>
                  </a:cubicBezTo>
                  <a:cubicBezTo>
                    <a:pt x="4773" y="678"/>
                    <a:pt x="4756" y="660"/>
                    <a:pt x="4720" y="660"/>
                  </a:cubicBezTo>
                  <a:cubicBezTo>
                    <a:pt x="4693" y="660"/>
                    <a:pt x="4675" y="687"/>
                    <a:pt x="4675" y="714"/>
                  </a:cubicBezTo>
                  <a:cubicBezTo>
                    <a:pt x="4675" y="750"/>
                    <a:pt x="4693" y="767"/>
                    <a:pt x="4720" y="767"/>
                  </a:cubicBezTo>
                  <a:close/>
                  <a:moveTo>
                    <a:pt x="2061" y="14738"/>
                  </a:moveTo>
                  <a:cubicBezTo>
                    <a:pt x="2088" y="14738"/>
                    <a:pt x="2106" y="14720"/>
                    <a:pt x="2115" y="14702"/>
                  </a:cubicBezTo>
                  <a:cubicBezTo>
                    <a:pt x="2115" y="14666"/>
                    <a:pt x="2106" y="14649"/>
                    <a:pt x="2070" y="14640"/>
                  </a:cubicBezTo>
                  <a:cubicBezTo>
                    <a:pt x="2044" y="14640"/>
                    <a:pt x="2026" y="14649"/>
                    <a:pt x="2017" y="14684"/>
                  </a:cubicBezTo>
                  <a:cubicBezTo>
                    <a:pt x="2017" y="14711"/>
                    <a:pt x="2035" y="14738"/>
                    <a:pt x="2061" y="14738"/>
                  </a:cubicBezTo>
                  <a:close/>
                  <a:moveTo>
                    <a:pt x="2730" y="1999"/>
                  </a:moveTo>
                  <a:cubicBezTo>
                    <a:pt x="2704" y="1999"/>
                    <a:pt x="2677" y="2016"/>
                    <a:pt x="2677" y="2043"/>
                  </a:cubicBezTo>
                  <a:cubicBezTo>
                    <a:pt x="2668" y="2079"/>
                    <a:pt x="2686" y="2106"/>
                    <a:pt x="2722" y="2106"/>
                  </a:cubicBezTo>
                  <a:cubicBezTo>
                    <a:pt x="2757" y="2106"/>
                    <a:pt x="2775" y="2088"/>
                    <a:pt x="2775" y="2061"/>
                  </a:cubicBezTo>
                  <a:cubicBezTo>
                    <a:pt x="2775" y="2025"/>
                    <a:pt x="2766" y="2007"/>
                    <a:pt x="2730" y="1999"/>
                  </a:cubicBezTo>
                  <a:close/>
                  <a:moveTo>
                    <a:pt x="4069" y="15978"/>
                  </a:moveTo>
                  <a:cubicBezTo>
                    <a:pt x="4042" y="15978"/>
                    <a:pt x="4015" y="15987"/>
                    <a:pt x="4015" y="16022"/>
                  </a:cubicBezTo>
                  <a:cubicBezTo>
                    <a:pt x="4015" y="16058"/>
                    <a:pt x="4024" y="16076"/>
                    <a:pt x="4069" y="16085"/>
                  </a:cubicBezTo>
                  <a:cubicBezTo>
                    <a:pt x="4095" y="16085"/>
                    <a:pt x="4113" y="16067"/>
                    <a:pt x="4122" y="16031"/>
                  </a:cubicBezTo>
                  <a:cubicBezTo>
                    <a:pt x="4122" y="16004"/>
                    <a:pt x="4104" y="15978"/>
                    <a:pt x="4069" y="15978"/>
                  </a:cubicBezTo>
                  <a:close/>
                  <a:moveTo>
                    <a:pt x="3453" y="1374"/>
                  </a:moveTo>
                  <a:cubicBezTo>
                    <a:pt x="3453" y="1347"/>
                    <a:pt x="3444" y="1329"/>
                    <a:pt x="3417" y="1329"/>
                  </a:cubicBezTo>
                  <a:cubicBezTo>
                    <a:pt x="3391" y="1321"/>
                    <a:pt x="3364" y="1329"/>
                    <a:pt x="3364" y="1365"/>
                  </a:cubicBezTo>
                  <a:cubicBezTo>
                    <a:pt x="3355" y="1392"/>
                    <a:pt x="3373" y="1419"/>
                    <a:pt x="3400" y="1419"/>
                  </a:cubicBezTo>
                  <a:cubicBezTo>
                    <a:pt x="3435" y="1419"/>
                    <a:pt x="3453" y="1410"/>
                    <a:pt x="3453" y="1374"/>
                  </a:cubicBezTo>
                  <a:close/>
                  <a:moveTo>
                    <a:pt x="72" y="6655"/>
                  </a:moveTo>
                  <a:cubicBezTo>
                    <a:pt x="36" y="6646"/>
                    <a:pt x="10" y="6673"/>
                    <a:pt x="10" y="6709"/>
                  </a:cubicBezTo>
                  <a:cubicBezTo>
                    <a:pt x="1" y="6744"/>
                    <a:pt x="27" y="6771"/>
                    <a:pt x="72" y="6771"/>
                  </a:cubicBezTo>
                  <a:cubicBezTo>
                    <a:pt x="99" y="6771"/>
                    <a:pt x="126" y="6744"/>
                    <a:pt x="126" y="6709"/>
                  </a:cubicBezTo>
                  <a:cubicBezTo>
                    <a:pt x="126" y="6682"/>
                    <a:pt x="108" y="6655"/>
                    <a:pt x="72" y="6655"/>
                  </a:cubicBezTo>
                  <a:close/>
                  <a:moveTo>
                    <a:pt x="3391" y="15291"/>
                  </a:moveTo>
                  <a:cubicBezTo>
                    <a:pt x="3355" y="15282"/>
                    <a:pt x="3328" y="15300"/>
                    <a:pt x="3328" y="15335"/>
                  </a:cubicBezTo>
                  <a:cubicBezTo>
                    <a:pt x="3319" y="15380"/>
                    <a:pt x="3346" y="15407"/>
                    <a:pt x="3382" y="15407"/>
                  </a:cubicBezTo>
                  <a:cubicBezTo>
                    <a:pt x="3417" y="15407"/>
                    <a:pt x="3435" y="15389"/>
                    <a:pt x="3444" y="15353"/>
                  </a:cubicBezTo>
                  <a:cubicBezTo>
                    <a:pt x="3444" y="15318"/>
                    <a:pt x="3426" y="15291"/>
                    <a:pt x="3391" y="15291"/>
                  </a:cubicBezTo>
                  <a:close/>
                  <a:moveTo>
                    <a:pt x="126" y="10036"/>
                  </a:moveTo>
                  <a:cubicBezTo>
                    <a:pt x="134" y="10001"/>
                    <a:pt x="108" y="9974"/>
                    <a:pt x="72" y="9974"/>
                  </a:cubicBezTo>
                  <a:cubicBezTo>
                    <a:pt x="36" y="9965"/>
                    <a:pt x="10" y="9992"/>
                    <a:pt x="10" y="10027"/>
                  </a:cubicBezTo>
                  <a:cubicBezTo>
                    <a:pt x="10" y="10063"/>
                    <a:pt x="27" y="10081"/>
                    <a:pt x="72" y="10090"/>
                  </a:cubicBezTo>
                  <a:cubicBezTo>
                    <a:pt x="99" y="10090"/>
                    <a:pt x="126" y="10072"/>
                    <a:pt x="126" y="10036"/>
                  </a:cubicBezTo>
                  <a:close/>
                  <a:moveTo>
                    <a:pt x="661" y="4711"/>
                  </a:moveTo>
                  <a:cubicBezTo>
                    <a:pt x="670" y="4755"/>
                    <a:pt x="696" y="4782"/>
                    <a:pt x="732" y="4773"/>
                  </a:cubicBezTo>
                  <a:cubicBezTo>
                    <a:pt x="768" y="4764"/>
                    <a:pt x="786" y="4746"/>
                    <a:pt x="786" y="4711"/>
                  </a:cubicBezTo>
                  <a:cubicBezTo>
                    <a:pt x="777" y="4675"/>
                    <a:pt x="759" y="4657"/>
                    <a:pt x="723" y="4648"/>
                  </a:cubicBezTo>
                  <a:cubicBezTo>
                    <a:pt x="688" y="4657"/>
                    <a:pt x="661" y="4675"/>
                    <a:pt x="661" y="4711"/>
                  </a:cubicBezTo>
                  <a:close/>
                  <a:moveTo>
                    <a:pt x="1410" y="13284"/>
                  </a:moveTo>
                  <a:cubicBezTo>
                    <a:pt x="1374" y="13284"/>
                    <a:pt x="1357" y="13301"/>
                    <a:pt x="1348" y="13337"/>
                  </a:cubicBezTo>
                  <a:cubicBezTo>
                    <a:pt x="1339" y="13382"/>
                    <a:pt x="1366" y="13408"/>
                    <a:pt x="1410" y="13408"/>
                  </a:cubicBezTo>
                  <a:cubicBezTo>
                    <a:pt x="1446" y="13408"/>
                    <a:pt x="1464" y="13382"/>
                    <a:pt x="1473" y="13346"/>
                  </a:cubicBezTo>
                  <a:cubicBezTo>
                    <a:pt x="1464" y="13319"/>
                    <a:pt x="1446" y="13293"/>
                    <a:pt x="1410" y="13284"/>
                  </a:cubicBezTo>
                  <a:close/>
                  <a:moveTo>
                    <a:pt x="6129" y="16682"/>
                  </a:moveTo>
                  <a:cubicBezTo>
                    <a:pt x="6120" y="16647"/>
                    <a:pt x="6094" y="16620"/>
                    <a:pt x="6058" y="16629"/>
                  </a:cubicBezTo>
                  <a:cubicBezTo>
                    <a:pt x="6022" y="16638"/>
                    <a:pt x="6004" y="16665"/>
                    <a:pt x="6004" y="16700"/>
                  </a:cubicBezTo>
                  <a:cubicBezTo>
                    <a:pt x="6013" y="16727"/>
                    <a:pt x="6031" y="16745"/>
                    <a:pt x="6067" y="16754"/>
                  </a:cubicBezTo>
                  <a:cubicBezTo>
                    <a:pt x="6103" y="16745"/>
                    <a:pt x="6129" y="16718"/>
                    <a:pt x="6129" y="16682"/>
                  </a:cubicBezTo>
                  <a:close/>
                  <a:moveTo>
                    <a:pt x="2722" y="2784"/>
                  </a:moveTo>
                  <a:cubicBezTo>
                    <a:pt x="2766" y="2784"/>
                    <a:pt x="2793" y="2766"/>
                    <a:pt x="2793" y="2721"/>
                  </a:cubicBezTo>
                  <a:cubicBezTo>
                    <a:pt x="2802" y="2677"/>
                    <a:pt x="2784" y="2650"/>
                    <a:pt x="2730" y="2641"/>
                  </a:cubicBezTo>
                  <a:cubicBezTo>
                    <a:pt x="2686" y="2641"/>
                    <a:pt x="2659" y="2659"/>
                    <a:pt x="2650" y="2712"/>
                  </a:cubicBezTo>
                  <a:cubicBezTo>
                    <a:pt x="2659" y="2748"/>
                    <a:pt x="2677" y="2784"/>
                    <a:pt x="2722" y="2784"/>
                  </a:cubicBezTo>
                  <a:close/>
                  <a:moveTo>
                    <a:pt x="1" y="9376"/>
                  </a:moveTo>
                  <a:cubicBezTo>
                    <a:pt x="1" y="9412"/>
                    <a:pt x="27" y="9439"/>
                    <a:pt x="72" y="9439"/>
                  </a:cubicBezTo>
                  <a:cubicBezTo>
                    <a:pt x="108" y="9439"/>
                    <a:pt x="134" y="9412"/>
                    <a:pt x="134" y="9367"/>
                  </a:cubicBezTo>
                  <a:cubicBezTo>
                    <a:pt x="126" y="9332"/>
                    <a:pt x="99" y="9305"/>
                    <a:pt x="63" y="9305"/>
                  </a:cubicBezTo>
                  <a:cubicBezTo>
                    <a:pt x="27" y="9314"/>
                    <a:pt x="1" y="9332"/>
                    <a:pt x="1" y="9376"/>
                  </a:cubicBezTo>
                  <a:close/>
                  <a:moveTo>
                    <a:pt x="2070" y="13962"/>
                  </a:moveTo>
                  <a:cubicBezTo>
                    <a:pt x="2026" y="13962"/>
                    <a:pt x="1999" y="13988"/>
                    <a:pt x="1999" y="14024"/>
                  </a:cubicBezTo>
                  <a:cubicBezTo>
                    <a:pt x="1999" y="14069"/>
                    <a:pt x="2026" y="14095"/>
                    <a:pt x="2061" y="14095"/>
                  </a:cubicBezTo>
                  <a:cubicBezTo>
                    <a:pt x="2106" y="14095"/>
                    <a:pt x="2124" y="14069"/>
                    <a:pt x="2133" y="14033"/>
                  </a:cubicBezTo>
                  <a:cubicBezTo>
                    <a:pt x="2133" y="13997"/>
                    <a:pt x="2106" y="13971"/>
                    <a:pt x="2070" y="13962"/>
                  </a:cubicBezTo>
                  <a:close/>
                  <a:moveTo>
                    <a:pt x="795" y="12026"/>
                  </a:moveTo>
                  <a:cubicBezTo>
                    <a:pt x="786" y="11990"/>
                    <a:pt x="759" y="11963"/>
                    <a:pt x="723" y="11963"/>
                  </a:cubicBezTo>
                  <a:cubicBezTo>
                    <a:pt x="688" y="11963"/>
                    <a:pt x="661" y="11990"/>
                    <a:pt x="661" y="12035"/>
                  </a:cubicBezTo>
                  <a:cubicBezTo>
                    <a:pt x="661" y="12070"/>
                    <a:pt x="688" y="12097"/>
                    <a:pt x="723" y="12097"/>
                  </a:cubicBezTo>
                  <a:cubicBezTo>
                    <a:pt x="768" y="12088"/>
                    <a:pt x="795" y="12070"/>
                    <a:pt x="795" y="12026"/>
                  </a:cubicBezTo>
                  <a:close/>
                  <a:moveTo>
                    <a:pt x="1410" y="11954"/>
                  </a:moveTo>
                  <a:cubicBezTo>
                    <a:pt x="1357" y="11954"/>
                    <a:pt x="1330" y="11981"/>
                    <a:pt x="1330" y="12035"/>
                  </a:cubicBezTo>
                  <a:cubicBezTo>
                    <a:pt x="1330" y="12079"/>
                    <a:pt x="1357" y="12106"/>
                    <a:pt x="1401" y="12106"/>
                  </a:cubicBezTo>
                  <a:cubicBezTo>
                    <a:pt x="1455" y="12106"/>
                    <a:pt x="1482" y="12079"/>
                    <a:pt x="1482" y="12026"/>
                  </a:cubicBezTo>
                  <a:cubicBezTo>
                    <a:pt x="1482" y="11981"/>
                    <a:pt x="1455" y="11954"/>
                    <a:pt x="1410" y="11954"/>
                  </a:cubicBezTo>
                  <a:close/>
                  <a:moveTo>
                    <a:pt x="3310" y="14684"/>
                  </a:moveTo>
                  <a:cubicBezTo>
                    <a:pt x="3310" y="14729"/>
                    <a:pt x="3328" y="14756"/>
                    <a:pt x="3382" y="14764"/>
                  </a:cubicBezTo>
                  <a:cubicBezTo>
                    <a:pt x="3426" y="14764"/>
                    <a:pt x="3462" y="14738"/>
                    <a:pt x="3453" y="14684"/>
                  </a:cubicBezTo>
                  <a:cubicBezTo>
                    <a:pt x="3453" y="14640"/>
                    <a:pt x="3426" y="14613"/>
                    <a:pt x="3382" y="14613"/>
                  </a:cubicBezTo>
                  <a:cubicBezTo>
                    <a:pt x="3337" y="14613"/>
                    <a:pt x="3310" y="14640"/>
                    <a:pt x="3310" y="14684"/>
                  </a:cubicBezTo>
                  <a:close/>
                  <a:moveTo>
                    <a:pt x="2722" y="14622"/>
                  </a:moveTo>
                  <a:cubicBezTo>
                    <a:pt x="2686" y="14622"/>
                    <a:pt x="2659" y="14649"/>
                    <a:pt x="2659" y="14693"/>
                  </a:cubicBezTo>
                  <a:cubicBezTo>
                    <a:pt x="2659" y="14729"/>
                    <a:pt x="2686" y="14756"/>
                    <a:pt x="2730" y="14756"/>
                  </a:cubicBezTo>
                  <a:cubicBezTo>
                    <a:pt x="2766" y="14756"/>
                    <a:pt x="2784" y="14729"/>
                    <a:pt x="2793" y="14684"/>
                  </a:cubicBezTo>
                  <a:cubicBezTo>
                    <a:pt x="2784" y="14649"/>
                    <a:pt x="2766" y="14622"/>
                    <a:pt x="2722" y="14622"/>
                  </a:cubicBezTo>
                  <a:close/>
                  <a:moveTo>
                    <a:pt x="2650" y="14024"/>
                  </a:moveTo>
                  <a:cubicBezTo>
                    <a:pt x="2650" y="14069"/>
                    <a:pt x="2668" y="14095"/>
                    <a:pt x="2713" y="14104"/>
                  </a:cubicBezTo>
                  <a:cubicBezTo>
                    <a:pt x="2766" y="14104"/>
                    <a:pt x="2793" y="14086"/>
                    <a:pt x="2802" y="14033"/>
                  </a:cubicBezTo>
                  <a:cubicBezTo>
                    <a:pt x="2802" y="13988"/>
                    <a:pt x="2775" y="13962"/>
                    <a:pt x="2730" y="13953"/>
                  </a:cubicBezTo>
                  <a:cubicBezTo>
                    <a:pt x="2686" y="13953"/>
                    <a:pt x="2659" y="13979"/>
                    <a:pt x="2650" y="14024"/>
                  </a:cubicBezTo>
                  <a:close/>
                  <a:moveTo>
                    <a:pt x="1401" y="12615"/>
                  </a:moveTo>
                  <a:cubicBezTo>
                    <a:pt x="1357" y="12623"/>
                    <a:pt x="1339" y="12650"/>
                    <a:pt x="1339" y="12686"/>
                  </a:cubicBezTo>
                  <a:cubicBezTo>
                    <a:pt x="1339" y="12730"/>
                    <a:pt x="1366" y="12757"/>
                    <a:pt x="1410" y="12757"/>
                  </a:cubicBezTo>
                  <a:cubicBezTo>
                    <a:pt x="1455" y="12757"/>
                    <a:pt x="1482" y="12730"/>
                    <a:pt x="1482" y="12686"/>
                  </a:cubicBezTo>
                  <a:cubicBezTo>
                    <a:pt x="1473" y="12641"/>
                    <a:pt x="1446" y="12615"/>
                    <a:pt x="1401" y="12615"/>
                  </a:cubicBezTo>
                  <a:close/>
                  <a:moveTo>
                    <a:pt x="4069" y="1981"/>
                  </a:moveTo>
                  <a:cubicBezTo>
                    <a:pt x="4015" y="1972"/>
                    <a:pt x="3988" y="2007"/>
                    <a:pt x="3988" y="2052"/>
                  </a:cubicBezTo>
                  <a:cubicBezTo>
                    <a:pt x="3988" y="2106"/>
                    <a:pt x="4015" y="2132"/>
                    <a:pt x="4060" y="2132"/>
                  </a:cubicBezTo>
                  <a:cubicBezTo>
                    <a:pt x="4113" y="2132"/>
                    <a:pt x="4140" y="2106"/>
                    <a:pt x="4140" y="2052"/>
                  </a:cubicBezTo>
                  <a:cubicBezTo>
                    <a:pt x="4140" y="2007"/>
                    <a:pt x="4113" y="1981"/>
                    <a:pt x="4069" y="1981"/>
                  </a:cubicBezTo>
                  <a:close/>
                  <a:moveTo>
                    <a:pt x="3408" y="1990"/>
                  </a:moveTo>
                  <a:cubicBezTo>
                    <a:pt x="3364" y="1990"/>
                    <a:pt x="3337" y="2016"/>
                    <a:pt x="3337" y="2061"/>
                  </a:cubicBezTo>
                  <a:cubicBezTo>
                    <a:pt x="3346" y="2106"/>
                    <a:pt x="3373" y="2132"/>
                    <a:pt x="3417" y="2123"/>
                  </a:cubicBezTo>
                  <a:cubicBezTo>
                    <a:pt x="3453" y="2115"/>
                    <a:pt x="3480" y="2088"/>
                    <a:pt x="3480" y="2043"/>
                  </a:cubicBezTo>
                  <a:cubicBezTo>
                    <a:pt x="3471" y="2016"/>
                    <a:pt x="3453" y="1981"/>
                    <a:pt x="3408" y="1990"/>
                  </a:cubicBezTo>
                  <a:moveTo>
                    <a:pt x="1990" y="13346"/>
                  </a:moveTo>
                  <a:cubicBezTo>
                    <a:pt x="1990" y="13391"/>
                    <a:pt x="2017" y="13417"/>
                    <a:pt x="2061" y="13417"/>
                  </a:cubicBezTo>
                  <a:cubicBezTo>
                    <a:pt x="2115" y="13426"/>
                    <a:pt x="2142" y="13400"/>
                    <a:pt x="2142" y="13346"/>
                  </a:cubicBezTo>
                  <a:cubicBezTo>
                    <a:pt x="2142" y="13301"/>
                    <a:pt x="2115" y="13275"/>
                    <a:pt x="2070" y="13275"/>
                  </a:cubicBezTo>
                  <a:cubicBezTo>
                    <a:pt x="2026" y="13275"/>
                    <a:pt x="1990" y="13301"/>
                    <a:pt x="1990" y="13346"/>
                  </a:cubicBezTo>
                  <a:close/>
                  <a:moveTo>
                    <a:pt x="5460" y="1383"/>
                  </a:moveTo>
                  <a:cubicBezTo>
                    <a:pt x="5460" y="1329"/>
                    <a:pt x="5434" y="1294"/>
                    <a:pt x="5389" y="1294"/>
                  </a:cubicBezTo>
                  <a:cubicBezTo>
                    <a:pt x="5335" y="1294"/>
                    <a:pt x="5309" y="1321"/>
                    <a:pt x="5309" y="1365"/>
                  </a:cubicBezTo>
                  <a:cubicBezTo>
                    <a:pt x="5300" y="1419"/>
                    <a:pt x="5326" y="1445"/>
                    <a:pt x="5380" y="1445"/>
                  </a:cubicBezTo>
                  <a:cubicBezTo>
                    <a:pt x="5425" y="1445"/>
                    <a:pt x="5460" y="1428"/>
                    <a:pt x="5460" y="1383"/>
                  </a:cubicBezTo>
                  <a:close/>
                  <a:moveTo>
                    <a:pt x="4720" y="1303"/>
                  </a:moveTo>
                  <a:cubicBezTo>
                    <a:pt x="4684" y="1303"/>
                    <a:pt x="4657" y="1321"/>
                    <a:pt x="4657" y="1365"/>
                  </a:cubicBezTo>
                  <a:cubicBezTo>
                    <a:pt x="4648" y="1410"/>
                    <a:pt x="4675" y="1437"/>
                    <a:pt x="4720" y="1445"/>
                  </a:cubicBezTo>
                  <a:cubicBezTo>
                    <a:pt x="4764" y="1445"/>
                    <a:pt x="4791" y="1419"/>
                    <a:pt x="4800" y="1365"/>
                  </a:cubicBezTo>
                  <a:cubicBezTo>
                    <a:pt x="4791" y="1329"/>
                    <a:pt x="4773" y="1303"/>
                    <a:pt x="4720" y="1303"/>
                  </a:cubicBezTo>
                  <a:close/>
                  <a:moveTo>
                    <a:pt x="4069" y="1303"/>
                  </a:moveTo>
                  <a:cubicBezTo>
                    <a:pt x="4033" y="1303"/>
                    <a:pt x="4006" y="1329"/>
                    <a:pt x="3997" y="1365"/>
                  </a:cubicBezTo>
                  <a:cubicBezTo>
                    <a:pt x="3997" y="1410"/>
                    <a:pt x="4024" y="1437"/>
                    <a:pt x="4060" y="1437"/>
                  </a:cubicBezTo>
                  <a:cubicBezTo>
                    <a:pt x="4104" y="1437"/>
                    <a:pt x="4122" y="1410"/>
                    <a:pt x="4131" y="1374"/>
                  </a:cubicBezTo>
                  <a:cubicBezTo>
                    <a:pt x="4131" y="1338"/>
                    <a:pt x="4104" y="1312"/>
                    <a:pt x="4069" y="1303"/>
                  </a:cubicBezTo>
                  <a:close/>
                  <a:moveTo>
                    <a:pt x="723" y="6637"/>
                  </a:moveTo>
                  <a:cubicBezTo>
                    <a:pt x="679" y="6637"/>
                    <a:pt x="652" y="6664"/>
                    <a:pt x="652" y="6709"/>
                  </a:cubicBezTo>
                  <a:cubicBezTo>
                    <a:pt x="652" y="6762"/>
                    <a:pt x="679" y="6789"/>
                    <a:pt x="732" y="6789"/>
                  </a:cubicBezTo>
                  <a:cubicBezTo>
                    <a:pt x="777" y="6780"/>
                    <a:pt x="795" y="6753"/>
                    <a:pt x="804" y="6709"/>
                  </a:cubicBezTo>
                  <a:cubicBezTo>
                    <a:pt x="795" y="6664"/>
                    <a:pt x="777" y="6637"/>
                    <a:pt x="723" y="6637"/>
                  </a:cubicBezTo>
                  <a:close/>
                  <a:moveTo>
                    <a:pt x="63" y="8627"/>
                  </a:moveTo>
                  <a:cubicBezTo>
                    <a:pt x="27" y="8627"/>
                    <a:pt x="1" y="8654"/>
                    <a:pt x="1" y="8689"/>
                  </a:cubicBezTo>
                  <a:cubicBezTo>
                    <a:pt x="1" y="8734"/>
                    <a:pt x="27" y="8761"/>
                    <a:pt x="72" y="8752"/>
                  </a:cubicBezTo>
                  <a:cubicBezTo>
                    <a:pt x="108" y="8752"/>
                    <a:pt x="126" y="8725"/>
                    <a:pt x="134" y="8689"/>
                  </a:cubicBezTo>
                  <a:cubicBezTo>
                    <a:pt x="126" y="8645"/>
                    <a:pt x="108" y="8618"/>
                    <a:pt x="63" y="8627"/>
                  </a:cubicBezTo>
                  <a:close/>
                  <a:moveTo>
                    <a:pt x="795" y="6031"/>
                  </a:moveTo>
                  <a:cubicBezTo>
                    <a:pt x="795" y="5986"/>
                    <a:pt x="768" y="5959"/>
                    <a:pt x="732" y="5959"/>
                  </a:cubicBezTo>
                  <a:cubicBezTo>
                    <a:pt x="688" y="5959"/>
                    <a:pt x="661" y="5977"/>
                    <a:pt x="652" y="6031"/>
                  </a:cubicBezTo>
                  <a:cubicBezTo>
                    <a:pt x="652" y="6075"/>
                    <a:pt x="679" y="6102"/>
                    <a:pt x="723" y="6102"/>
                  </a:cubicBezTo>
                  <a:cubicBezTo>
                    <a:pt x="768" y="6102"/>
                    <a:pt x="795" y="6075"/>
                    <a:pt x="795" y="6031"/>
                  </a:cubicBezTo>
                  <a:close/>
                  <a:moveTo>
                    <a:pt x="72" y="7967"/>
                  </a:moveTo>
                  <a:cubicBezTo>
                    <a:pt x="27" y="7967"/>
                    <a:pt x="1" y="7985"/>
                    <a:pt x="1" y="8029"/>
                  </a:cubicBezTo>
                  <a:cubicBezTo>
                    <a:pt x="1" y="8065"/>
                    <a:pt x="27" y="8092"/>
                    <a:pt x="63" y="8092"/>
                  </a:cubicBezTo>
                  <a:cubicBezTo>
                    <a:pt x="108" y="8100"/>
                    <a:pt x="126" y="8074"/>
                    <a:pt x="134" y="8029"/>
                  </a:cubicBezTo>
                  <a:cubicBezTo>
                    <a:pt x="126" y="7993"/>
                    <a:pt x="108" y="7967"/>
                    <a:pt x="72" y="7967"/>
                  </a:cubicBezTo>
                  <a:close/>
                  <a:moveTo>
                    <a:pt x="6647" y="16022"/>
                  </a:moveTo>
                  <a:cubicBezTo>
                    <a:pt x="6647" y="16076"/>
                    <a:pt x="6674" y="16103"/>
                    <a:pt x="6727" y="16103"/>
                  </a:cubicBezTo>
                  <a:cubicBezTo>
                    <a:pt x="6772" y="16103"/>
                    <a:pt x="6798" y="16076"/>
                    <a:pt x="6798" y="16031"/>
                  </a:cubicBezTo>
                  <a:cubicBezTo>
                    <a:pt x="6798" y="15978"/>
                    <a:pt x="6772" y="15951"/>
                    <a:pt x="6727" y="15951"/>
                  </a:cubicBezTo>
                  <a:cubicBezTo>
                    <a:pt x="6674" y="15960"/>
                    <a:pt x="6647" y="15978"/>
                    <a:pt x="6647" y="16022"/>
                  </a:cubicBezTo>
                  <a:close/>
                  <a:moveTo>
                    <a:pt x="795" y="10688"/>
                  </a:moveTo>
                  <a:cubicBezTo>
                    <a:pt x="795" y="10643"/>
                    <a:pt x="777" y="10616"/>
                    <a:pt x="732" y="10616"/>
                  </a:cubicBezTo>
                  <a:cubicBezTo>
                    <a:pt x="679" y="10616"/>
                    <a:pt x="652" y="10643"/>
                    <a:pt x="652" y="10696"/>
                  </a:cubicBezTo>
                  <a:cubicBezTo>
                    <a:pt x="652" y="10741"/>
                    <a:pt x="688" y="10759"/>
                    <a:pt x="732" y="10759"/>
                  </a:cubicBezTo>
                  <a:cubicBezTo>
                    <a:pt x="777" y="10759"/>
                    <a:pt x="795" y="10732"/>
                    <a:pt x="795" y="10688"/>
                  </a:cubicBezTo>
                  <a:close/>
                  <a:moveTo>
                    <a:pt x="6138" y="16031"/>
                  </a:moveTo>
                  <a:cubicBezTo>
                    <a:pt x="6138" y="15987"/>
                    <a:pt x="6120" y="15960"/>
                    <a:pt x="6076" y="15960"/>
                  </a:cubicBezTo>
                  <a:cubicBezTo>
                    <a:pt x="6022" y="15951"/>
                    <a:pt x="5996" y="15978"/>
                    <a:pt x="5996" y="16031"/>
                  </a:cubicBezTo>
                  <a:cubicBezTo>
                    <a:pt x="5996" y="16076"/>
                    <a:pt x="6022" y="16103"/>
                    <a:pt x="6067" y="16103"/>
                  </a:cubicBezTo>
                  <a:cubicBezTo>
                    <a:pt x="6112" y="16103"/>
                    <a:pt x="6138" y="16076"/>
                    <a:pt x="6138" y="16031"/>
                  </a:cubicBezTo>
                  <a:close/>
                  <a:moveTo>
                    <a:pt x="1990" y="4024"/>
                  </a:moveTo>
                  <a:cubicBezTo>
                    <a:pt x="1981" y="4068"/>
                    <a:pt x="2008" y="4104"/>
                    <a:pt x="2061" y="4104"/>
                  </a:cubicBezTo>
                  <a:cubicBezTo>
                    <a:pt x="2115" y="4113"/>
                    <a:pt x="2142" y="4077"/>
                    <a:pt x="2142" y="4033"/>
                  </a:cubicBezTo>
                  <a:cubicBezTo>
                    <a:pt x="2142" y="3979"/>
                    <a:pt x="2115" y="3961"/>
                    <a:pt x="2061" y="3952"/>
                  </a:cubicBezTo>
                  <a:cubicBezTo>
                    <a:pt x="2026" y="3952"/>
                    <a:pt x="1990" y="3970"/>
                    <a:pt x="1990" y="4024"/>
                  </a:cubicBezTo>
                  <a:moveTo>
                    <a:pt x="5318" y="16022"/>
                  </a:moveTo>
                  <a:cubicBezTo>
                    <a:pt x="5309" y="16067"/>
                    <a:pt x="5335" y="16094"/>
                    <a:pt x="5380" y="16094"/>
                  </a:cubicBezTo>
                  <a:cubicBezTo>
                    <a:pt x="5425" y="16103"/>
                    <a:pt x="5451" y="16076"/>
                    <a:pt x="5451" y="16040"/>
                  </a:cubicBezTo>
                  <a:cubicBezTo>
                    <a:pt x="5460" y="15996"/>
                    <a:pt x="5434" y="15969"/>
                    <a:pt x="5389" y="15960"/>
                  </a:cubicBezTo>
                  <a:cubicBezTo>
                    <a:pt x="5344" y="15960"/>
                    <a:pt x="5318" y="15987"/>
                    <a:pt x="5318" y="16022"/>
                  </a:cubicBezTo>
                  <a:close/>
                  <a:moveTo>
                    <a:pt x="1473" y="4033"/>
                  </a:moveTo>
                  <a:cubicBezTo>
                    <a:pt x="1473" y="3997"/>
                    <a:pt x="1446" y="3970"/>
                    <a:pt x="1410" y="3961"/>
                  </a:cubicBezTo>
                  <a:cubicBezTo>
                    <a:pt x="1374" y="3961"/>
                    <a:pt x="1348" y="3988"/>
                    <a:pt x="1339" y="4024"/>
                  </a:cubicBezTo>
                  <a:cubicBezTo>
                    <a:pt x="1339" y="4068"/>
                    <a:pt x="1366" y="4086"/>
                    <a:pt x="1410" y="4095"/>
                  </a:cubicBezTo>
                  <a:cubicBezTo>
                    <a:pt x="1446" y="4095"/>
                    <a:pt x="1473" y="4077"/>
                    <a:pt x="1473" y="4033"/>
                  </a:cubicBezTo>
                  <a:close/>
                  <a:moveTo>
                    <a:pt x="6790" y="16682"/>
                  </a:moveTo>
                  <a:cubicBezTo>
                    <a:pt x="6790" y="16647"/>
                    <a:pt x="6763" y="16620"/>
                    <a:pt x="6718" y="16620"/>
                  </a:cubicBezTo>
                  <a:cubicBezTo>
                    <a:pt x="6682" y="16629"/>
                    <a:pt x="6656" y="16656"/>
                    <a:pt x="6656" y="16691"/>
                  </a:cubicBezTo>
                  <a:cubicBezTo>
                    <a:pt x="6665" y="16727"/>
                    <a:pt x="6691" y="16754"/>
                    <a:pt x="6736" y="16754"/>
                  </a:cubicBezTo>
                  <a:cubicBezTo>
                    <a:pt x="6763" y="16745"/>
                    <a:pt x="6790" y="16727"/>
                    <a:pt x="6790" y="16682"/>
                  </a:cubicBezTo>
                  <a:close/>
                  <a:moveTo>
                    <a:pt x="1330" y="4711"/>
                  </a:moveTo>
                  <a:cubicBezTo>
                    <a:pt x="1330" y="4755"/>
                    <a:pt x="1357" y="4782"/>
                    <a:pt x="1401" y="4782"/>
                  </a:cubicBezTo>
                  <a:cubicBezTo>
                    <a:pt x="1455" y="4791"/>
                    <a:pt x="1482" y="4764"/>
                    <a:pt x="1482" y="4711"/>
                  </a:cubicBezTo>
                  <a:cubicBezTo>
                    <a:pt x="1482" y="4666"/>
                    <a:pt x="1455" y="4639"/>
                    <a:pt x="1410" y="4639"/>
                  </a:cubicBezTo>
                  <a:cubicBezTo>
                    <a:pt x="1366" y="4639"/>
                    <a:pt x="1339" y="4666"/>
                    <a:pt x="1330" y="4711"/>
                  </a:cubicBezTo>
                  <a:close/>
                  <a:moveTo>
                    <a:pt x="804" y="10036"/>
                  </a:moveTo>
                  <a:cubicBezTo>
                    <a:pt x="804" y="9992"/>
                    <a:pt x="786" y="9956"/>
                    <a:pt x="732" y="9956"/>
                  </a:cubicBezTo>
                  <a:cubicBezTo>
                    <a:pt x="679" y="9947"/>
                    <a:pt x="652" y="9983"/>
                    <a:pt x="652" y="10027"/>
                  </a:cubicBezTo>
                  <a:cubicBezTo>
                    <a:pt x="652" y="10081"/>
                    <a:pt x="679" y="10099"/>
                    <a:pt x="723" y="10108"/>
                  </a:cubicBezTo>
                  <a:cubicBezTo>
                    <a:pt x="768" y="10108"/>
                    <a:pt x="795" y="10090"/>
                    <a:pt x="804" y="10036"/>
                  </a:cubicBezTo>
                  <a:close/>
                  <a:moveTo>
                    <a:pt x="6727" y="643"/>
                  </a:moveTo>
                  <a:cubicBezTo>
                    <a:pt x="6682" y="643"/>
                    <a:pt x="6656" y="660"/>
                    <a:pt x="6656" y="705"/>
                  </a:cubicBezTo>
                  <a:cubicBezTo>
                    <a:pt x="6647" y="750"/>
                    <a:pt x="6674" y="776"/>
                    <a:pt x="6718" y="785"/>
                  </a:cubicBezTo>
                  <a:cubicBezTo>
                    <a:pt x="6763" y="785"/>
                    <a:pt x="6790" y="759"/>
                    <a:pt x="6798" y="714"/>
                  </a:cubicBezTo>
                  <a:cubicBezTo>
                    <a:pt x="6790" y="669"/>
                    <a:pt x="6772" y="643"/>
                    <a:pt x="6727" y="643"/>
                  </a:cubicBezTo>
                  <a:close/>
                  <a:moveTo>
                    <a:pt x="2070" y="3301"/>
                  </a:moveTo>
                  <a:cubicBezTo>
                    <a:pt x="2026" y="3301"/>
                    <a:pt x="1999" y="3328"/>
                    <a:pt x="1999" y="3372"/>
                  </a:cubicBezTo>
                  <a:cubicBezTo>
                    <a:pt x="1999" y="3408"/>
                    <a:pt x="2017" y="3435"/>
                    <a:pt x="2061" y="3444"/>
                  </a:cubicBezTo>
                  <a:cubicBezTo>
                    <a:pt x="2106" y="3444"/>
                    <a:pt x="2133" y="3417"/>
                    <a:pt x="2133" y="3363"/>
                  </a:cubicBezTo>
                  <a:cubicBezTo>
                    <a:pt x="2133" y="3337"/>
                    <a:pt x="2115" y="3310"/>
                    <a:pt x="2070" y="3301"/>
                  </a:cubicBezTo>
                  <a:close/>
                  <a:moveTo>
                    <a:pt x="723" y="11303"/>
                  </a:moveTo>
                  <a:cubicBezTo>
                    <a:pt x="679" y="11303"/>
                    <a:pt x="652" y="11330"/>
                    <a:pt x="661" y="11374"/>
                  </a:cubicBezTo>
                  <a:cubicBezTo>
                    <a:pt x="661" y="11419"/>
                    <a:pt x="688" y="11446"/>
                    <a:pt x="732" y="11437"/>
                  </a:cubicBezTo>
                  <a:cubicBezTo>
                    <a:pt x="777" y="11437"/>
                    <a:pt x="795" y="11410"/>
                    <a:pt x="795" y="11366"/>
                  </a:cubicBezTo>
                  <a:cubicBezTo>
                    <a:pt x="786" y="11330"/>
                    <a:pt x="768" y="11303"/>
                    <a:pt x="723" y="11303"/>
                  </a:cubicBezTo>
                  <a:close/>
                  <a:moveTo>
                    <a:pt x="6076" y="643"/>
                  </a:moveTo>
                  <a:cubicBezTo>
                    <a:pt x="6031" y="643"/>
                    <a:pt x="5996" y="669"/>
                    <a:pt x="5996" y="714"/>
                  </a:cubicBezTo>
                  <a:cubicBezTo>
                    <a:pt x="5996" y="750"/>
                    <a:pt x="6022" y="776"/>
                    <a:pt x="6058" y="785"/>
                  </a:cubicBezTo>
                  <a:cubicBezTo>
                    <a:pt x="6103" y="785"/>
                    <a:pt x="6129" y="759"/>
                    <a:pt x="6138" y="714"/>
                  </a:cubicBezTo>
                  <a:cubicBezTo>
                    <a:pt x="6129" y="678"/>
                    <a:pt x="6112" y="651"/>
                    <a:pt x="6076" y="643"/>
                  </a:cubicBezTo>
                  <a:close/>
                  <a:moveTo>
                    <a:pt x="5389" y="651"/>
                  </a:moveTo>
                  <a:cubicBezTo>
                    <a:pt x="5344" y="643"/>
                    <a:pt x="5318" y="669"/>
                    <a:pt x="5318" y="714"/>
                  </a:cubicBezTo>
                  <a:cubicBezTo>
                    <a:pt x="5318" y="750"/>
                    <a:pt x="5344" y="776"/>
                    <a:pt x="5380" y="776"/>
                  </a:cubicBezTo>
                  <a:cubicBezTo>
                    <a:pt x="5425" y="785"/>
                    <a:pt x="5442" y="759"/>
                    <a:pt x="5451" y="714"/>
                  </a:cubicBezTo>
                  <a:cubicBezTo>
                    <a:pt x="5442" y="678"/>
                    <a:pt x="5425" y="651"/>
                    <a:pt x="5389" y="651"/>
                  </a:cubicBezTo>
                  <a:close/>
                  <a:moveTo>
                    <a:pt x="4140" y="15344"/>
                  </a:moveTo>
                  <a:cubicBezTo>
                    <a:pt x="4140" y="15300"/>
                    <a:pt x="4113" y="15282"/>
                    <a:pt x="4069" y="15273"/>
                  </a:cubicBezTo>
                  <a:cubicBezTo>
                    <a:pt x="4024" y="15273"/>
                    <a:pt x="3997" y="15300"/>
                    <a:pt x="3997" y="15344"/>
                  </a:cubicBezTo>
                  <a:cubicBezTo>
                    <a:pt x="3997" y="15389"/>
                    <a:pt x="4024" y="15416"/>
                    <a:pt x="4069" y="15416"/>
                  </a:cubicBezTo>
                  <a:cubicBezTo>
                    <a:pt x="4113" y="15416"/>
                    <a:pt x="4140" y="15389"/>
                    <a:pt x="4140" y="15344"/>
                  </a:cubicBezTo>
                  <a:close/>
                  <a:moveTo>
                    <a:pt x="4729" y="15273"/>
                  </a:moveTo>
                  <a:cubicBezTo>
                    <a:pt x="4675" y="15273"/>
                    <a:pt x="4648" y="15300"/>
                    <a:pt x="4648" y="15353"/>
                  </a:cubicBezTo>
                  <a:cubicBezTo>
                    <a:pt x="4648" y="15398"/>
                    <a:pt x="4675" y="15425"/>
                    <a:pt x="4720" y="15425"/>
                  </a:cubicBezTo>
                  <a:cubicBezTo>
                    <a:pt x="4773" y="15425"/>
                    <a:pt x="4800" y="15398"/>
                    <a:pt x="4800" y="15344"/>
                  </a:cubicBezTo>
                  <a:cubicBezTo>
                    <a:pt x="4800" y="15300"/>
                    <a:pt x="4773" y="15273"/>
                    <a:pt x="4729" y="15273"/>
                  </a:cubicBezTo>
                  <a:close/>
                  <a:moveTo>
                    <a:pt x="732" y="5299"/>
                  </a:moveTo>
                  <a:cubicBezTo>
                    <a:pt x="688" y="5299"/>
                    <a:pt x="661" y="5326"/>
                    <a:pt x="661" y="5371"/>
                  </a:cubicBezTo>
                  <a:cubicBezTo>
                    <a:pt x="652" y="5406"/>
                    <a:pt x="679" y="5433"/>
                    <a:pt x="714" y="5442"/>
                  </a:cubicBezTo>
                  <a:cubicBezTo>
                    <a:pt x="759" y="5442"/>
                    <a:pt x="786" y="5415"/>
                    <a:pt x="795" y="5371"/>
                  </a:cubicBezTo>
                  <a:cubicBezTo>
                    <a:pt x="795" y="5335"/>
                    <a:pt x="768" y="5308"/>
                    <a:pt x="732" y="5299"/>
                  </a:cubicBezTo>
                  <a:close/>
                  <a:moveTo>
                    <a:pt x="63" y="7440"/>
                  </a:moveTo>
                  <a:cubicBezTo>
                    <a:pt x="108" y="7440"/>
                    <a:pt x="126" y="7414"/>
                    <a:pt x="134" y="7378"/>
                  </a:cubicBezTo>
                  <a:cubicBezTo>
                    <a:pt x="134" y="7333"/>
                    <a:pt x="108" y="7307"/>
                    <a:pt x="72" y="7307"/>
                  </a:cubicBezTo>
                  <a:cubicBezTo>
                    <a:pt x="27" y="7307"/>
                    <a:pt x="10" y="7333"/>
                    <a:pt x="1" y="7378"/>
                  </a:cubicBezTo>
                  <a:cubicBezTo>
                    <a:pt x="10" y="7405"/>
                    <a:pt x="27" y="7431"/>
                    <a:pt x="63" y="7440"/>
                  </a:cubicBezTo>
                  <a:close/>
                  <a:moveTo>
                    <a:pt x="4657" y="16022"/>
                  </a:moveTo>
                  <a:cubicBezTo>
                    <a:pt x="4657" y="16067"/>
                    <a:pt x="4684" y="16094"/>
                    <a:pt x="4720" y="16094"/>
                  </a:cubicBezTo>
                  <a:cubicBezTo>
                    <a:pt x="4764" y="16094"/>
                    <a:pt x="4791" y="16067"/>
                    <a:pt x="4791" y="16031"/>
                  </a:cubicBezTo>
                  <a:cubicBezTo>
                    <a:pt x="4791" y="15996"/>
                    <a:pt x="4764" y="15969"/>
                    <a:pt x="4729" y="15960"/>
                  </a:cubicBezTo>
                  <a:cubicBezTo>
                    <a:pt x="4684" y="15969"/>
                    <a:pt x="4657" y="15987"/>
                    <a:pt x="4657" y="16022"/>
                  </a:cubicBezTo>
                  <a:close/>
                  <a:moveTo>
                    <a:pt x="804" y="7378"/>
                  </a:moveTo>
                  <a:cubicBezTo>
                    <a:pt x="804" y="7324"/>
                    <a:pt x="777" y="7298"/>
                    <a:pt x="723" y="7298"/>
                  </a:cubicBezTo>
                  <a:cubicBezTo>
                    <a:pt x="679" y="7298"/>
                    <a:pt x="652" y="7315"/>
                    <a:pt x="652" y="7360"/>
                  </a:cubicBezTo>
                  <a:cubicBezTo>
                    <a:pt x="643" y="7414"/>
                    <a:pt x="670" y="7440"/>
                    <a:pt x="723" y="7449"/>
                  </a:cubicBezTo>
                  <a:cubicBezTo>
                    <a:pt x="768" y="7449"/>
                    <a:pt x="795" y="7422"/>
                    <a:pt x="804" y="7378"/>
                  </a:cubicBezTo>
                  <a:close/>
                  <a:moveTo>
                    <a:pt x="1410" y="5942"/>
                  </a:moveTo>
                  <a:cubicBezTo>
                    <a:pt x="1357" y="5933"/>
                    <a:pt x="1321" y="5968"/>
                    <a:pt x="1321" y="6022"/>
                  </a:cubicBezTo>
                  <a:cubicBezTo>
                    <a:pt x="1312" y="6084"/>
                    <a:pt x="1348" y="6120"/>
                    <a:pt x="1410" y="6120"/>
                  </a:cubicBezTo>
                  <a:cubicBezTo>
                    <a:pt x="1464" y="6120"/>
                    <a:pt x="1490" y="6084"/>
                    <a:pt x="1499" y="6031"/>
                  </a:cubicBezTo>
                  <a:cubicBezTo>
                    <a:pt x="1490" y="5986"/>
                    <a:pt x="1464" y="5942"/>
                    <a:pt x="1410" y="5942"/>
                  </a:cubicBezTo>
                  <a:close/>
                  <a:moveTo>
                    <a:pt x="6058" y="1285"/>
                  </a:moveTo>
                  <a:cubicBezTo>
                    <a:pt x="6013" y="1294"/>
                    <a:pt x="5978" y="1329"/>
                    <a:pt x="5978" y="1374"/>
                  </a:cubicBezTo>
                  <a:cubicBezTo>
                    <a:pt x="5987" y="1428"/>
                    <a:pt x="6022" y="1463"/>
                    <a:pt x="6076" y="1454"/>
                  </a:cubicBezTo>
                  <a:cubicBezTo>
                    <a:pt x="6120" y="1454"/>
                    <a:pt x="6147" y="1419"/>
                    <a:pt x="6156" y="1365"/>
                  </a:cubicBezTo>
                  <a:cubicBezTo>
                    <a:pt x="6138" y="1321"/>
                    <a:pt x="6112" y="1285"/>
                    <a:pt x="6058" y="1285"/>
                  </a:cubicBezTo>
                  <a:close/>
                  <a:moveTo>
                    <a:pt x="6816" y="1365"/>
                  </a:moveTo>
                  <a:cubicBezTo>
                    <a:pt x="6807" y="1321"/>
                    <a:pt x="6781" y="1285"/>
                    <a:pt x="6727" y="1285"/>
                  </a:cubicBezTo>
                  <a:cubicBezTo>
                    <a:pt x="6674" y="1285"/>
                    <a:pt x="6638" y="1312"/>
                    <a:pt x="6638" y="1365"/>
                  </a:cubicBezTo>
                  <a:cubicBezTo>
                    <a:pt x="6638" y="1428"/>
                    <a:pt x="6674" y="1454"/>
                    <a:pt x="6727" y="1463"/>
                  </a:cubicBezTo>
                  <a:cubicBezTo>
                    <a:pt x="6781" y="1454"/>
                    <a:pt x="6816" y="1428"/>
                    <a:pt x="6816" y="1365"/>
                  </a:cubicBezTo>
                  <a:close/>
                  <a:moveTo>
                    <a:pt x="2632" y="4024"/>
                  </a:moveTo>
                  <a:cubicBezTo>
                    <a:pt x="2632" y="4086"/>
                    <a:pt x="2668" y="4122"/>
                    <a:pt x="2730" y="4122"/>
                  </a:cubicBezTo>
                  <a:cubicBezTo>
                    <a:pt x="2784" y="4122"/>
                    <a:pt x="2820" y="4086"/>
                    <a:pt x="2820" y="4033"/>
                  </a:cubicBezTo>
                  <a:cubicBezTo>
                    <a:pt x="2820" y="3970"/>
                    <a:pt x="2784" y="3943"/>
                    <a:pt x="2713" y="3934"/>
                  </a:cubicBezTo>
                  <a:cubicBezTo>
                    <a:pt x="2668" y="3943"/>
                    <a:pt x="2632" y="3970"/>
                    <a:pt x="2632" y="4024"/>
                  </a:cubicBezTo>
                  <a:close/>
                  <a:moveTo>
                    <a:pt x="2070" y="11276"/>
                  </a:moveTo>
                  <a:cubicBezTo>
                    <a:pt x="2008" y="11276"/>
                    <a:pt x="1972" y="11303"/>
                    <a:pt x="1972" y="11366"/>
                  </a:cubicBezTo>
                  <a:cubicBezTo>
                    <a:pt x="1963" y="11428"/>
                    <a:pt x="1999" y="11464"/>
                    <a:pt x="2070" y="11464"/>
                  </a:cubicBezTo>
                  <a:cubicBezTo>
                    <a:pt x="2124" y="11464"/>
                    <a:pt x="2160" y="11428"/>
                    <a:pt x="2160" y="11374"/>
                  </a:cubicBezTo>
                  <a:cubicBezTo>
                    <a:pt x="2160" y="11312"/>
                    <a:pt x="2133" y="11276"/>
                    <a:pt x="2070" y="11276"/>
                  </a:cubicBezTo>
                  <a:close/>
                  <a:moveTo>
                    <a:pt x="2811" y="3381"/>
                  </a:moveTo>
                  <a:cubicBezTo>
                    <a:pt x="2811" y="3328"/>
                    <a:pt x="2784" y="3292"/>
                    <a:pt x="2730" y="3283"/>
                  </a:cubicBezTo>
                  <a:cubicBezTo>
                    <a:pt x="2677" y="3283"/>
                    <a:pt x="2641" y="3319"/>
                    <a:pt x="2641" y="3363"/>
                  </a:cubicBezTo>
                  <a:cubicBezTo>
                    <a:pt x="2632" y="3417"/>
                    <a:pt x="2668" y="3444"/>
                    <a:pt x="2722" y="3462"/>
                  </a:cubicBezTo>
                  <a:cubicBezTo>
                    <a:pt x="2775" y="3453"/>
                    <a:pt x="2802" y="3426"/>
                    <a:pt x="2811" y="3381"/>
                  </a:cubicBezTo>
                  <a:close/>
                  <a:moveTo>
                    <a:pt x="1499" y="11366"/>
                  </a:moveTo>
                  <a:cubicBezTo>
                    <a:pt x="1490" y="11321"/>
                    <a:pt x="1464" y="11285"/>
                    <a:pt x="1410" y="11285"/>
                  </a:cubicBezTo>
                  <a:cubicBezTo>
                    <a:pt x="1357" y="11276"/>
                    <a:pt x="1321" y="11312"/>
                    <a:pt x="1321" y="11366"/>
                  </a:cubicBezTo>
                  <a:cubicBezTo>
                    <a:pt x="1321" y="11419"/>
                    <a:pt x="1357" y="11455"/>
                    <a:pt x="1410" y="11464"/>
                  </a:cubicBezTo>
                  <a:cubicBezTo>
                    <a:pt x="1464" y="11455"/>
                    <a:pt x="1499" y="11419"/>
                    <a:pt x="1499" y="11366"/>
                  </a:cubicBezTo>
                  <a:close/>
                  <a:moveTo>
                    <a:pt x="3319" y="3363"/>
                  </a:moveTo>
                  <a:cubicBezTo>
                    <a:pt x="3310" y="3426"/>
                    <a:pt x="3346" y="3462"/>
                    <a:pt x="3408" y="3462"/>
                  </a:cubicBezTo>
                  <a:cubicBezTo>
                    <a:pt x="3462" y="3462"/>
                    <a:pt x="3498" y="3426"/>
                    <a:pt x="3498" y="3372"/>
                  </a:cubicBezTo>
                  <a:cubicBezTo>
                    <a:pt x="3498" y="3319"/>
                    <a:pt x="3462" y="3283"/>
                    <a:pt x="3400" y="3274"/>
                  </a:cubicBezTo>
                  <a:cubicBezTo>
                    <a:pt x="3355" y="3283"/>
                    <a:pt x="3319" y="3310"/>
                    <a:pt x="3319" y="3363"/>
                  </a:cubicBezTo>
                  <a:close/>
                  <a:moveTo>
                    <a:pt x="3382" y="13944"/>
                  </a:moveTo>
                  <a:cubicBezTo>
                    <a:pt x="3328" y="13944"/>
                    <a:pt x="3301" y="13979"/>
                    <a:pt x="3292" y="14024"/>
                  </a:cubicBezTo>
                  <a:cubicBezTo>
                    <a:pt x="3292" y="14078"/>
                    <a:pt x="3328" y="14113"/>
                    <a:pt x="3382" y="14113"/>
                  </a:cubicBezTo>
                  <a:cubicBezTo>
                    <a:pt x="3435" y="14122"/>
                    <a:pt x="3462" y="14078"/>
                    <a:pt x="3471" y="14024"/>
                  </a:cubicBezTo>
                  <a:cubicBezTo>
                    <a:pt x="3462" y="13979"/>
                    <a:pt x="3435" y="13935"/>
                    <a:pt x="3382" y="13944"/>
                  </a:cubicBezTo>
                  <a:moveTo>
                    <a:pt x="4060" y="13935"/>
                  </a:moveTo>
                  <a:cubicBezTo>
                    <a:pt x="4006" y="13935"/>
                    <a:pt x="3970" y="13979"/>
                    <a:pt x="3970" y="14033"/>
                  </a:cubicBezTo>
                  <a:cubicBezTo>
                    <a:pt x="3979" y="14095"/>
                    <a:pt x="4015" y="14122"/>
                    <a:pt x="4069" y="14122"/>
                  </a:cubicBezTo>
                  <a:cubicBezTo>
                    <a:pt x="4131" y="14122"/>
                    <a:pt x="4158" y="14086"/>
                    <a:pt x="4158" y="14024"/>
                  </a:cubicBezTo>
                  <a:cubicBezTo>
                    <a:pt x="4149" y="13971"/>
                    <a:pt x="4122" y="13935"/>
                    <a:pt x="4060" y="13935"/>
                  </a:cubicBezTo>
                  <a:close/>
                  <a:moveTo>
                    <a:pt x="3489" y="2712"/>
                  </a:moveTo>
                  <a:cubicBezTo>
                    <a:pt x="3489" y="2659"/>
                    <a:pt x="3453" y="2623"/>
                    <a:pt x="3400" y="2632"/>
                  </a:cubicBezTo>
                  <a:cubicBezTo>
                    <a:pt x="3346" y="2632"/>
                    <a:pt x="3319" y="2668"/>
                    <a:pt x="3328" y="2721"/>
                  </a:cubicBezTo>
                  <a:cubicBezTo>
                    <a:pt x="3328" y="2775"/>
                    <a:pt x="3364" y="2792"/>
                    <a:pt x="3408" y="2801"/>
                  </a:cubicBezTo>
                  <a:cubicBezTo>
                    <a:pt x="3462" y="2792"/>
                    <a:pt x="3489" y="2766"/>
                    <a:pt x="3489" y="2712"/>
                  </a:cubicBezTo>
                  <a:close/>
                  <a:moveTo>
                    <a:pt x="2160" y="12026"/>
                  </a:moveTo>
                  <a:cubicBezTo>
                    <a:pt x="2160" y="11972"/>
                    <a:pt x="2124" y="11937"/>
                    <a:pt x="2061" y="11937"/>
                  </a:cubicBezTo>
                  <a:cubicBezTo>
                    <a:pt x="2008" y="11937"/>
                    <a:pt x="1972" y="11972"/>
                    <a:pt x="1972" y="12026"/>
                  </a:cubicBezTo>
                  <a:cubicBezTo>
                    <a:pt x="1972" y="12088"/>
                    <a:pt x="2017" y="12124"/>
                    <a:pt x="2070" y="12124"/>
                  </a:cubicBezTo>
                  <a:cubicBezTo>
                    <a:pt x="2124" y="12115"/>
                    <a:pt x="2160" y="12088"/>
                    <a:pt x="2160" y="12026"/>
                  </a:cubicBezTo>
                  <a:close/>
                  <a:moveTo>
                    <a:pt x="2722" y="13257"/>
                  </a:moveTo>
                  <a:cubicBezTo>
                    <a:pt x="2677" y="13257"/>
                    <a:pt x="2641" y="13293"/>
                    <a:pt x="2641" y="13337"/>
                  </a:cubicBezTo>
                  <a:cubicBezTo>
                    <a:pt x="2632" y="13391"/>
                    <a:pt x="2668" y="13426"/>
                    <a:pt x="2722" y="13435"/>
                  </a:cubicBezTo>
                  <a:cubicBezTo>
                    <a:pt x="2775" y="13435"/>
                    <a:pt x="2802" y="13400"/>
                    <a:pt x="2820" y="13346"/>
                  </a:cubicBezTo>
                  <a:cubicBezTo>
                    <a:pt x="2802" y="13301"/>
                    <a:pt x="2784" y="13257"/>
                    <a:pt x="2722" y="13257"/>
                  </a:cubicBezTo>
                  <a:moveTo>
                    <a:pt x="1972" y="5371"/>
                  </a:moveTo>
                  <a:cubicBezTo>
                    <a:pt x="1972" y="5424"/>
                    <a:pt x="1999" y="5460"/>
                    <a:pt x="2061" y="5469"/>
                  </a:cubicBezTo>
                  <a:cubicBezTo>
                    <a:pt x="2124" y="5469"/>
                    <a:pt x="2160" y="5433"/>
                    <a:pt x="2160" y="5380"/>
                  </a:cubicBezTo>
                  <a:cubicBezTo>
                    <a:pt x="2160" y="5317"/>
                    <a:pt x="2133" y="5281"/>
                    <a:pt x="2070" y="5273"/>
                  </a:cubicBezTo>
                  <a:cubicBezTo>
                    <a:pt x="2017" y="5281"/>
                    <a:pt x="1972" y="5308"/>
                    <a:pt x="1972" y="5371"/>
                  </a:cubicBezTo>
                  <a:close/>
                  <a:moveTo>
                    <a:pt x="1401" y="5290"/>
                  </a:moveTo>
                  <a:cubicBezTo>
                    <a:pt x="1348" y="5290"/>
                    <a:pt x="1321" y="5326"/>
                    <a:pt x="1321" y="5380"/>
                  </a:cubicBezTo>
                  <a:cubicBezTo>
                    <a:pt x="1330" y="5424"/>
                    <a:pt x="1366" y="5460"/>
                    <a:pt x="1419" y="5451"/>
                  </a:cubicBezTo>
                  <a:cubicBezTo>
                    <a:pt x="1464" y="5451"/>
                    <a:pt x="1490" y="5415"/>
                    <a:pt x="1490" y="5371"/>
                  </a:cubicBezTo>
                  <a:cubicBezTo>
                    <a:pt x="1482" y="5317"/>
                    <a:pt x="1455" y="5281"/>
                    <a:pt x="1401" y="5290"/>
                  </a:cubicBezTo>
                  <a:close/>
                  <a:moveTo>
                    <a:pt x="2070" y="4621"/>
                  </a:moveTo>
                  <a:cubicBezTo>
                    <a:pt x="2017" y="4621"/>
                    <a:pt x="1981" y="4657"/>
                    <a:pt x="1972" y="4711"/>
                  </a:cubicBezTo>
                  <a:cubicBezTo>
                    <a:pt x="1972" y="4764"/>
                    <a:pt x="2008" y="4800"/>
                    <a:pt x="2070" y="4800"/>
                  </a:cubicBezTo>
                  <a:cubicBezTo>
                    <a:pt x="2124" y="4800"/>
                    <a:pt x="2151" y="4764"/>
                    <a:pt x="2160" y="4711"/>
                  </a:cubicBezTo>
                  <a:cubicBezTo>
                    <a:pt x="2151" y="4657"/>
                    <a:pt x="2124" y="4621"/>
                    <a:pt x="2070" y="4621"/>
                  </a:cubicBezTo>
                  <a:close/>
                  <a:moveTo>
                    <a:pt x="2632" y="4711"/>
                  </a:moveTo>
                  <a:cubicBezTo>
                    <a:pt x="2632" y="4773"/>
                    <a:pt x="2659" y="4809"/>
                    <a:pt x="2722" y="4809"/>
                  </a:cubicBezTo>
                  <a:cubicBezTo>
                    <a:pt x="2784" y="4809"/>
                    <a:pt x="2820" y="4773"/>
                    <a:pt x="2820" y="4711"/>
                  </a:cubicBezTo>
                  <a:cubicBezTo>
                    <a:pt x="2820" y="4648"/>
                    <a:pt x="2784" y="4621"/>
                    <a:pt x="2722" y="4612"/>
                  </a:cubicBezTo>
                  <a:cubicBezTo>
                    <a:pt x="2668" y="4621"/>
                    <a:pt x="2632" y="4648"/>
                    <a:pt x="2632" y="4711"/>
                  </a:cubicBezTo>
                  <a:close/>
                  <a:moveTo>
                    <a:pt x="4640" y="2052"/>
                  </a:moveTo>
                  <a:cubicBezTo>
                    <a:pt x="4640" y="2106"/>
                    <a:pt x="4666" y="2141"/>
                    <a:pt x="4720" y="2141"/>
                  </a:cubicBezTo>
                  <a:cubicBezTo>
                    <a:pt x="4773" y="2150"/>
                    <a:pt x="4809" y="2115"/>
                    <a:pt x="4809" y="2061"/>
                  </a:cubicBezTo>
                  <a:cubicBezTo>
                    <a:pt x="4818" y="2007"/>
                    <a:pt x="4782" y="1972"/>
                    <a:pt x="4729" y="1963"/>
                  </a:cubicBezTo>
                  <a:cubicBezTo>
                    <a:pt x="4675" y="1972"/>
                    <a:pt x="4640" y="1999"/>
                    <a:pt x="4640" y="2052"/>
                  </a:cubicBezTo>
                  <a:close/>
                  <a:moveTo>
                    <a:pt x="5478" y="2061"/>
                  </a:moveTo>
                  <a:cubicBezTo>
                    <a:pt x="5478" y="1999"/>
                    <a:pt x="5442" y="1963"/>
                    <a:pt x="5380" y="1963"/>
                  </a:cubicBezTo>
                  <a:cubicBezTo>
                    <a:pt x="5326" y="1963"/>
                    <a:pt x="5291" y="1999"/>
                    <a:pt x="5291" y="2052"/>
                  </a:cubicBezTo>
                  <a:cubicBezTo>
                    <a:pt x="5291" y="2115"/>
                    <a:pt x="5326" y="2141"/>
                    <a:pt x="5389" y="2150"/>
                  </a:cubicBezTo>
                  <a:cubicBezTo>
                    <a:pt x="5442" y="2141"/>
                    <a:pt x="5478" y="2115"/>
                    <a:pt x="5478" y="2061"/>
                  </a:cubicBezTo>
                  <a:close/>
                  <a:moveTo>
                    <a:pt x="6067" y="1954"/>
                  </a:moveTo>
                  <a:cubicBezTo>
                    <a:pt x="6013" y="1954"/>
                    <a:pt x="5969" y="1990"/>
                    <a:pt x="5969" y="2052"/>
                  </a:cubicBezTo>
                  <a:cubicBezTo>
                    <a:pt x="5969" y="2115"/>
                    <a:pt x="6004" y="2150"/>
                    <a:pt x="6067" y="2150"/>
                  </a:cubicBezTo>
                  <a:cubicBezTo>
                    <a:pt x="6129" y="2150"/>
                    <a:pt x="6156" y="2115"/>
                    <a:pt x="6165" y="2052"/>
                  </a:cubicBezTo>
                  <a:cubicBezTo>
                    <a:pt x="6156" y="1999"/>
                    <a:pt x="6129" y="1963"/>
                    <a:pt x="6067" y="1954"/>
                  </a:cubicBezTo>
                  <a:close/>
                  <a:moveTo>
                    <a:pt x="714" y="9287"/>
                  </a:moveTo>
                  <a:cubicBezTo>
                    <a:pt x="670" y="9296"/>
                    <a:pt x="634" y="9323"/>
                    <a:pt x="643" y="9376"/>
                  </a:cubicBezTo>
                  <a:cubicBezTo>
                    <a:pt x="643" y="9430"/>
                    <a:pt x="679" y="9456"/>
                    <a:pt x="732" y="9456"/>
                  </a:cubicBezTo>
                  <a:cubicBezTo>
                    <a:pt x="786" y="9448"/>
                    <a:pt x="804" y="9412"/>
                    <a:pt x="812" y="9367"/>
                  </a:cubicBezTo>
                  <a:cubicBezTo>
                    <a:pt x="804" y="9314"/>
                    <a:pt x="768" y="9278"/>
                    <a:pt x="714" y="9287"/>
                  </a:cubicBezTo>
                  <a:close/>
                  <a:moveTo>
                    <a:pt x="1401" y="9278"/>
                  </a:moveTo>
                  <a:cubicBezTo>
                    <a:pt x="1348" y="9278"/>
                    <a:pt x="1312" y="9314"/>
                    <a:pt x="1312" y="9376"/>
                  </a:cubicBezTo>
                  <a:cubicBezTo>
                    <a:pt x="1312" y="9430"/>
                    <a:pt x="1348" y="9465"/>
                    <a:pt x="1410" y="9465"/>
                  </a:cubicBezTo>
                  <a:cubicBezTo>
                    <a:pt x="1473" y="9465"/>
                    <a:pt x="1499" y="9430"/>
                    <a:pt x="1499" y="9367"/>
                  </a:cubicBezTo>
                  <a:cubicBezTo>
                    <a:pt x="1499" y="9314"/>
                    <a:pt x="1464" y="9278"/>
                    <a:pt x="1401" y="9278"/>
                  </a:cubicBezTo>
                  <a:close/>
                  <a:moveTo>
                    <a:pt x="1499" y="10036"/>
                  </a:moveTo>
                  <a:cubicBezTo>
                    <a:pt x="1499" y="9974"/>
                    <a:pt x="1464" y="9938"/>
                    <a:pt x="1410" y="9938"/>
                  </a:cubicBezTo>
                  <a:cubicBezTo>
                    <a:pt x="1357" y="9938"/>
                    <a:pt x="1321" y="9974"/>
                    <a:pt x="1312" y="10027"/>
                  </a:cubicBezTo>
                  <a:cubicBezTo>
                    <a:pt x="1312" y="10081"/>
                    <a:pt x="1348" y="10117"/>
                    <a:pt x="1410" y="10126"/>
                  </a:cubicBezTo>
                  <a:cubicBezTo>
                    <a:pt x="1464" y="10117"/>
                    <a:pt x="1499" y="10090"/>
                    <a:pt x="1499" y="10036"/>
                  </a:cubicBezTo>
                  <a:close/>
                  <a:moveTo>
                    <a:pt x="2052" y="12606"/>
                  </a:moveTo>
                  <a:cubicBezTo>
                    <a:pt x="2008" y="12615"/>
                    <a:pt x="1981" y="12641"/>
                    <a:pt x="1981" y="12695"/>
                  </a:cubicBezTo>
                  <a:cubicBezTo>
                    <a:pt x="1990" y="12748"/>
                    <a:pt x="2026" y="12775"/>
                    <a:pt x="2079" y="12775"/>
                  </a:cubicBezTo>
                  <a:cubicBezTo>
                    <a:pt x="2124" y="12766"/>
                    <a:pt x="2151" y="12730"/>
                    <a:pt x="2151" y="12686"/>
                  </a:cubicBezTo>
                  <a:cubicBezTo>
                    <a:pt x="2142" y="12632"/>
                    <a:pt x="2106" y="12597"/>
                    <a:pt x="2052" y="12606"/>
                  </a:cubicBezTo>
                  <a:close/>
                  <a:moveTo>
                    <a:pt x="3292" y="13346"/>
                  </a:moveTo>
                  <a:cubicBezTo>
                    <a:pt x="3292" y="13408"/>
                    <a:pt x="3328" y="13444"/>
                    <a:pt x="3382" y="13444"/>
                  </a:cubicBezTo>
                  <a:cubicBezTo>
                    <a:pt x="3444" y="13444"/>
                    <a:pt x="3480" y="13408"/>
                    <a:pt x="3480" y="13346"/>
                  </a:cubicBezTo>
                  <a:cubicBezTo>
                    <a:pt x="3480" y="13284"/>
                    <a:pt x="3444" y="13257"/>
                    <a:pt x="3382" y="13248"/>
                  </a:cubicBezTo>
                  <a:cubicBezTo>
                    <a:pt x="3328" y="13257"/>
                    <a:pt x="3292" y="13293"/>
                    <a:pt x="3292" y="13346"/>
                  </a:cubicBezTo>
                  <a:close/>
                  <a:moveTo>
                    <a:pt x="2820" y="12686"/>
                  </a:moveTo>
                  <a:cubicBezTo>
                    <a:pt x="2820" y="12632"/>
                    <a:pt x="2784" y="12597"/>
                    <a:pt x="2722" y="12597"/>
                  </a:cubicBezTo>
                  <a:cubicBezTo>
                    <a:pt x="2668" y="12597"/>
                    <a:pt x="2632" y="12632"/>
                    <a:pt x="2632" y="12686"/>
                  </a:cubicBezTo>
                  <a:cubicBezTo>
                    <a:pt x="2632" y="12748"/>
                    <a:pt x="2668" y="12775"/>
                    <a:pt x="2722" y="12784"/>
                  </a:cubicBezTo>
                  <a:cubicBezTo>
                    <a:pt x="2784" y="12775"/>
                    <a:pt x="2820" y="12748"/>
                    <a:pt x="2820" y="12686"/>
                  </a:cubicBezTo>
                  <a:close/>
                  <a:moveTo>
                    <a:pt x="1321" y="10688"/>
                  </a:moveTo>
                  <a:cubicBezTo>
                    <a:pt x="1321" y="10741"/>
                    <a:pt x="1348" y="10777"/>
                    <a:pt x="1401" y="10777"/>
                  </a:cubicBezTo>
                  <a:cubicBezTo>
                    <a:pt x="1464" y="10777"/>
                    <a:pt x="1499" y="10741"/>
                    <a:pt x="1499" y="10688"/>
                  </a:cubicBezTo>
                  <a:cubicBezTo>
                    <a:pt x="1499" y="10634"/>
                    <a:pt x="1455" y="10598"/>
                    <a:pt x="1401" y="10598"/>
                  </a:cubicBezTo>
                  <a:cubicBezTo>
                    <a:pt x="1357" y="10607"/>
                    <a:pt x="1321" y="10634"/>
                    <a:pt x="1321" y="10688"/>
                  </a:cubicBezTo>
                  <a:close/>
                  <a:moveTo>
                    <a:pt x="4631" y="2703"/>
                  </a:moveTo>
                  <a:cubicBezTo>
                    <a:pt x="4622" y="2766"/>
                    <a:pt x="4657" y="2801"/>
                    <a:pt x="4720" y="2810"/>
                  </a:cubicBezTo>
                  <a:cubicBezTo>
                    <a:pt x="4782" y="2810"/>
                    <a:pt x="4818" y="2784"/>
                    <a:pt x="4818" y="2712"/>
                  </a:cubicBezTo>
                  <a:cubicBezTo>
                    <a:pt x="4818" y="2650"/>
                    <a:pt x="4782" y="2623"/>
                    <a:pt x="4729" y="2614"/>
                  </a:cubicBezTo>
                  <a:cubicBezTo>
                    <a:pt x="4666" y="2614"/>
                    <a:pt x="4631" y="2650"/>
                    <a:pt x="4631" y="2703"/>
                  </a:cubicBezTo>
                  <a:close/>
                  <a:moveTo>
                    <a:pt x="4078" y="2623"/>
                  </a:moveTo>
                  <a:cubicBezTo>
                    <a:pt x="4024" y="2614"/>
                    <a:pt x="3979" y="2650"/>
                    <a:pt x="3979" y="2703"/>
                  </a:cubicBezTo>
                  <a:cubicBezTo>
                    <a:pt x="3970" y="2757"/>
                    <a:pt x="4006" y="2801"/>
                    <a:pt x="4060" y="2801"/>
                  </a:cubicBezTo>
                  <a:cubicBezTo>
                    <a:pt x="4113" y="2810"/>
                    <a:pt x="4149" y="2766"/>
                    <a:pt x="4158" y="2712"/>
                  </a:cubicBezTo>
                  <a:cubicBezTo>
                    <a:pt x="4149" y="2668"/>
                    <a:pt x="4131" y="2632"/>
                    <a:pt x="4078" y="2623"/>
                  </a:cubicBezTo>
                  <a:close/>
                  <a:moveTo>
                    <a:pt x="5478" y="14684"/>
                  </a:moveTo>
                  <a:cubicBezTo>
                    <a:pt x="5478" y="14631"/>
                    <a:pt x="5442" y="14595"/>
                    <a:pt x="5380" y="14595"/>
                  </a:cubicBezTo>
                  <a:cubicBezTo>
                    <a:pt x="5318" y="14595"/>
                    <a:pt x="5282" y="14631"/>
                    <a:pt x="5291" y="14693"/>
                  </a:cubicBezTo>
                  <a:cubicBezTo>
                    <a:pt x="5291" y="14756"/>
                    <a:pt x="5326" y="14782"/>
                    <a:pt x="5389" y="14782"/>
                  </a:cubicBezTo>
                  <a:cubicBezTo>
                    <a:pt x="5451" y="14773"/>
                    <a:pt x="5478" y="14747"/>
                    <a:pt x="5478" y="14684"/>
                  </a:cubicBezTo>
                  <a:close/>
                  <a:moveTo>
                    <a:pt x="732" y="7949"/>
                  </a:moveTo>
                  <a:cubicBezTo>
                    <a:pt x="679" y="7940"/>
                    <a:pt x="643" y="7976"/>
                    <a:pt x="643" y="8029"/>
                  </a:cubicBezTo>
                  <a:cubicBezTo>
                    <a:pt x="643" y="8083"/>
                    <a:pt x="670" y="8109"/>
                    <a:pt x="723" y="8118"/>
                  </a:cubicBezTo>
                  <a:cubicBezTo>
                    <a:pt x="777" y="8118"/>
                    <a:pt x="804" y="8083"/>
                    <a:pt x="812" y="8029"/>
                  </a:cubicBezTo>
                  <a:cubicBezTo>
                    <a:pt x="804" y="7985"/>
                    <a:pt x="777" y="7949"/>
                    <a:pt x="732" y="7949"/>
                  </a:cubicBezTo>
                  <a:close/>
                  <a:moveTo>
                    <a:pt x="1401" y="7940"/>
                  </a:moveTo>
                  <a:cubicBezTo>
                    <a:pt x="1348" y="7940"/>
                    <a:pt x="1312" y="7976"/>
                    <a:pt x="1312" y="8029"/>
                  </a:cubicBezTo>
                  <a:cubicBezTo>
                    <a:pt x="1312" y="8092"/>
                    <a:pt x="1348" y="8127"/>
                    <a:pt x="1410" y="8127"/>
                  </a:cubicBezTo>
                  <a:cubicBezTo>
                    <a:pt x="1473" y="8127"/>
                    <a:pt x="1499" y="8083"/>
                    <a:pt x="1508" y="8020"/>
                  </a:cubicBezTo>
                  <a:cubicBezTo>
                    <a:pt x="1490" y="7976"/>
                    <a:pt x="1464" y="7931"/>
                    <a:pt x="1401" y="7940"/>
                  </a:cubicBezTo>
                  <a:close/>
                  <a:moveTo>
                    <a:pt x="1410" y="6620"/>
                  </a:moveTo>
                  <a:cubicBezTo>
                    <a:pt x="1348" y="6620"/>
                    <a:pt x="1312" y="6655"/>
                    <a:pt x="1312" y="6718"/>
                  </a:cubicBezTo>
                  <a:cubicBezTo>
                    <a:pt x="1312" y="6771"/>
                    <a:pt x="1348" y="6807"/>
                    <a:pt x="1401" y="6807"/>
                  </a:cubicBezTo>
                  <a:cubicBezTo>
                    <a:pt x="1464" y="6807"/>
                    <a:pt x="1499" y="6771"/>
                    <a:pt x="1499" y="6700"/>
                  </a:cubicBezTo>
                  <a:cubicBezTo>
                    <a:pt x="1490" y="6655"/>
                    <a:pt x="1464" y="6620"/>
                    <a:pt x="1410" y="6620"/>
                  </a:cubicBezTo>
                  <a:close/>
                  <a:moveTo>
                    <a:pt x="1499" y="7378"/>
                  </a:moveTo>
                  <a:cubicBezTo>
                    <a:pt x="1499" y="7315"/>
                    <a:pt x="1473" y="7280"/>
                    <a:pt x="1410" y="7280"/>
                  </a:cubicBezTo>
                  <a:cubicBezTo>
                    <a:pt x="1348" y="7271"/>
                    <a:pt x="1312" y="7307"/>
                    <a:pt x="1312" y="7369"/>
                  </a:cubicBezTo>
                  <a:cubicBezTo>
                    <a:pt x="1312" y="7431"/>
                    <a:pt x="1348" y="7458"/>
                    <a:pt x="1401" y="7467"/>
                  </a:cubicBezTo>
                  <a:cubicBezTo>
                    <a:pt x="1464" y="7467"/>
                    <a:pt x="1499" y="7431"/>
                    <a:pt x="1499" y="7378"/>
                  </a:cubicBezTo>
                  <a:close/>
                  <a:moveTo>
                    <a:pt x="1401" y="8591"/>
                  </a:moveTo>
                  <a:cubicBezTo>
                    <a:pt x="1348" y="8600"/>
                    <a:pt x="1312" y="8636"/>
                    <a:pt x="1312" y="8689"/>
                  </a:cubicBezTo>
                  <a:cubicBezTo>
                    <a:pt x="1312" y="8752"/>
                    <a:pt x="1348" y="8787"/>
                    <a:pt x="1410" y="8778"/>
                  </a:cubicBezTo>
                  <a:cubicBezTo>
                    <a:pt x="1473" y="8778"/>
                    <a:pt x="1499" y="8743"/>
                    <a:pt x="1508" y="8680"/>
                  </a:cubicBezTo>
                  <a:cubicBezTo>
                    <a:pt x="1490" y="8636"/>
                    <a:pt x="1464" y="8591"/>
                    <a:pt x="1401" y="8591"/>
                  </a:cubicBezTo>
                  <a:close/>
                  <a:moveTo>
                    <a:pt x="732" y="8609"/>
                  </a:moveTo>
                  <a:cubicBezTo>
                    <a:pt x="679" y="8600"/>
                    <a:pt x="643" y="8636"/>
                    <a:pt x="643" y="8689"/>
                  </a:cubicBezTo>
                  <a:cubicBezTo>
                    <a:pt x="634" y="8734"/>
                    <a:pt x="670" y="8770"/>
                    <a:pt x="714" y="8770"/>
                  </a:cubicBezTo>
                  <a:cubicBezTo>
                    <a:pt x="768" y="8778"/>
                    <a:pt x="804" y="8743"/>
                    <a:pt x="812" y="8689"/>
                  </a:cubicBezTo>
                  <a:cubicBezTo>
                    <a:pt x="804" y="8645"/>
                    <a:pt x="786" y="8609"/>
                    <a:pt x="732" y="8609"/>
                  </a:cubicBezTo>
                  <a:close/>
                  <a:moveTo>
                    <a:pt x="5469" y="15344"/>
                  </a:moveTo>
                  <a:cubicBezTo>
                    <a:pt x="5469" y="15291"/>
                    <a:pt x="5434" y="15264"/>
                    <a:pt x="5389" y="15255"/>
                  </a:cubicBezTo>
                  <a:cubicBezTo>
                    <a:pt x="5335" y="15255"/>
                    <a:pt x="5300" y="15291"/>
                    <a:pt x="5300" y="15344"/>
                  </a:cubicBezTo>
                  <a:cubicBezTo>
                    <a:pt x="5300" y="15398"/>
                    <a:pt x="5335" y="15434"/>
                    <a:pt x="5389" y="15434"/>
                  </a:cubicBezTo>
                  <a:cubicBezTo>
                    <a:pt x="5442" y="15425"/>
                    <a:pt x="5478" y="15398"/>
                    <a:pt x="5469" y="15344"/>
                  </a:cubicBezTo>
                  <a:close/>
                  <a:moveTo>
                    <a:pt x="6067" y="15434"/>
                  </a:moveTo>
                  <a:cubicBezTo>
                    <a:pt x="6120" y="15442"/>
                    <a:pt x="6156" y="15407"/>
                    <a:pt x="6156" y="15353"/>
                  </a:cubicBezTo>
                  <a:cubicBezTo>
                    <a:pt x="6156" y="15291"/>
                    <a:pt x="6120" y="15255"/>
                    <a:pt x="6067" y="15255"/>
                  </a:cubicBezTo>
                  <a:cubicBezTo>
                    <a:pt x="6013" y="15255"/>
                    <a:pt x="5978" y="15291"/>
                    <a:pt x="5978" y="15344"/>
                  </a:cubicBezTo>
                  <a:cubicBezTo>
                    <a:pt x="5978" y="15398"/>
                    <a:pt x="6013" y="15434"/>
                    <a:pt x="6067" y="15434"/>
                  </a:cubicBezTo>
                  <a:close/>
                  <a:moveTo>
                    <a:pt x="6718" y="15255"/>
                  </a:moveTo>
                  <a:cubicBezTo>
                    <a:pt x="6665" y="15255"/>
                    <a:pt x="6629" y="15291"/>
                    <a:pt x="6629" y="15353"/>
                  </a:cubicBezTo>
                  <a:cubicBezTo>
                    <a:pt x="6638" y="15407"/>
                    <a:pt x="6674" y="15442"/>
                    <a:pt x="6727" y="15442"/>
                  </a:cubicBezTo>
                  <a:cubicBezTo>
                    <a:pt x="6790" y="15442"/>
                    <a:pt x="6816" y="15398"/>
                    <a:pt x="6816" y="15344"/>
                  </a:cubicBezTo>
                  <a:cubicBezTo>
                    <a:pt x="6807" y="15282"/>
                    <a:pt x="6781" y="15246"/>
                    <a:pt x="6718" y="15255"/>
                  </a:cubicBezTo>
                  <a:close/>
                  <a:moveTo>
                    <a:pt x="4078" y="14773"/>
                  </a:moveTo>
                  <a:cubicBezTo>
                    <a:pt x="4122" y="14764"/>
                    <a:pt x="4149" y="14738"/>
                    <a:pt x="4149" y="14684"/>
                  </a:cubicBezTo>
                  <a:cubicBezTo>
                    <a:pt x="4149" y="14631"/>
                    <a:pt x="4113" y="14604"/>
                    <a:pt x="4060" y="14604"/>
                  </a:cubicBezTo>
                  <a:cubicBezTo>
                    <a:pt x="4015" y="14604"/>
                    <a:pt x="3988" y="14640"/>
                    <a:pt x="3979" y="14693"/>
                  </a:cubicBezTo>
                  <a:cubicBezTo>
                    <a:pt x="3988" y="14747"/>
                    <a:pt x="4024" y="14773"/>
                    <a:pt x="4078" y="14773"/>
                  </a:cubicBezTo>
                  <a:close/>
                  <a:moveTo>
                    <a:pt x="4631" y="14684"/>
                  </a:moveTo>
                  <a:cubicBezTo>
                    <a:pt x="4631" y="14747"/>
                    <a:pt x="4666" y="14782"/>
                    <a:pt x="4729" y="14782"/>
                  </a:cubicBezTo>
                  <a:cubicBezTo>
                    <a:pt x="4782" y="14782"/>
                    <a:pt x="4818" y="14747"/>
                    <a:pt x="4818" y="14693"/>
                  </a:cubicBezTo>
                  <a:cubicBezTo>
                    <a:pt x="4818" y="14631"/>
                    <a:pt x="4782" y="14604"/>
                    <a:pt x="4720" y="14595"/>
                  </a:cubicBezTo>
                  <a:cubicBezTo>
                    <a:pt x="4675" y="14604"/>
                    <a:pt x="4631" y="14631"/>
                    <a:pt x="4631" y="14684"/>
                  </a:cubicBezTo>
                  <a:close/>
                  <a:moveTo>
                    <a:pt x="3489" y="12686"/>
                  </a:moveTo>
                  <a:cubicBezTo>
                    <a:pt x="3480" y="12615"/>
                    <a:pt x="3444" y="12579"/>
                    <a:pt x="3382" y="12588"/>
                  </a:cubicBezTo>
                  <a:cubicBezTo>
                    <a:pt x="3310" y="12588"/>
                    <a:pt x="3275" y="12632"/>
                    <a:pt x="3284" y="12695"/>
                  </a:cubicBezTo>
                  <a:cubicBezTo>
                    <a:pt x="3284" y="12757"/>
                    <a:pt x="3328" y="12793"/>
                    <a:pt x="3391" y="12793"/>
                  </a:cubicBezTo>
                  <a:cubicBezTo>
                    <a:pt x="3453" y="12784"/>
                    <a:pt x="3489" y="12748"/>
                    <a:pt x="3489" y="12686"/>
                  </a:cubicBezTo>
                  <a:close/>
                  <a:moveTo>
                    <a:pt x="5282" y="2712"/>
                  </a:moveTo>
                  <a:cubicBezTo>
                    <a:pt x="5282" y="2784"/>
                    <a:pt x="5326" y="2819"/>
                    <a:pt x="5389" y="2819"/>
                  </a:cubicBezTo>
                  <a:cubicBezTo>
                    <a:pt x="5451" y="2810"/>
                    <a:pt x="5487" y="2775"/>
                    <a:pt x="5487" y="2712"/>
                  </a:cubicBezTo>
                  <a:cubicBezTo>
                    <a:pt x="5487" y="2641"/>
                    <a:pt x="5442" y="2614"/>
                    <a:pt x="5380" y="2605"/>
                  </a:cubicBezTo>
                  <a:cubicBezTo>
                    <a:pt x="5318" y="2614"/>
                    <a:pt x="5282" y="2650"/>
                    <a:pt x="5282" y="2712"/>
                  </a:cubicBezTo>
                  <a:close/>
                  <a:moveTo>
                    <a:pt x="2061" y="10589"/>
                  </a:moveTo>
                  <a:cubicBezTo>
                    <a:pt x="2008" y="10589"/>
                    <a:pt x="1972" y="10625"/>
                    <a:pt x="1963" y="10679"/>
                  </a:cubicBezTo>
                  <a:cubicBezTo>
                    <a:pt x="1963" y="10750"/>
                    <a:pt x="1999" y="10786"/>
                    <a:pt x="2061" y="10786"/>
                  </a:cubicBezTo>
                  <a:cubicBezTo>
                    <a:pt x="2124" y="10795"/>
                    <a:pt x="2160" y="10750"/>
                    <a:pt x="2168" y="10688"/>
                  </a:cubicBezTo>
                  <a:cubicBezTo>
                    <a:pt x="2160" y="10625"/>
                    <a:pt x="2133" y="10589"/>
                    <a:pt x="2061" y="10589"/>
                  </a:cubicBezTo>
                  <a:close/>
                  <a:moveTo>
                    <a:pt x="3310" y="4033"/>
                  </a:moveTo>
                  <a:cubicBezTo>
                    <a:pt x="3310" y="4086"/>
                    <a:pt x="3337" y="4131"/>
                    <a:pt x="3400" y="4131"/>
                  </a:cubicBezTo>
                  <a:cubicBezTo>
                    <a:pt x="3462" y="4131"/>
                    <a:pt x="3507" y="4104"/>
                    <a:pt x="3507" y="4033"/>
                  </a:cubicBezTo>
                  <a:cubicBezTo>
                    <a:pt x="3507" y="3970"/>
                    <a:pt x="3471" y="3934"/>
                    <a:pt x="3408" y="3925"/>
                  </a:cubicBezTo>
                  <a:cubicBezTo>
                    <a:pt x="3346" y="3934"/>
                    <a:pt x="3310" y="3970"/>
                    <a:pt x="3310" y="4033"/>
                  </a:cubicBezTo>
                  <a:close/>
                  <a:moveTo>
                    <a:pt x="2722" y="11928"/>
                  </a:moveTo>
                  <a:cubicBezTo>
                    <a:pt x="2668" y="11928"/>
                    <a:pt x="2632" y="11963"/>
                    <a:pt x="2623" y="12017"/>
                  </a:cubicBezTo>
                  <a:cubicBezTo>
                    <a:pt x="2623" y="12088"/>
                    <a:pt x="2650" y="12124"/>
                    <a:pt x="2722" y="12133"/>
                  </a:cubicBezTo>
                  <a:cubicBezTo>
                    <a:pt x="2784" y="12133"/>
                    <a:pt x="2820" y="12097"/>
                    <a:pt x="2829" y="12035"/>
                  </a:cubicBezTo>
                  <a:cubicBezTo>
                    <a:pt x="2820" y="11972"/>
                    <a:pt x="2793" y="11928"/>
                    <a:pt x="2722" y="11928"/>
                  </a:cubicBezTo>
                  <a:close/>
                  <a:moveTo>
                    <a:pt x="3962" y="3372"/>
                  </a:moveTo>
                  <a:cubicBezTo>
                    <a:pt x="3962" y="3435"/>
                    <a:pt x="3997" y="3470"/>
                    <a:pt x="4060" y="3470"/>
                  </a:cubicBezTo>
                  <a:cubicBezTo>
                    <a:pt x="4122" y="3479"/>
                    <a:pt x="4167" y="3444"/>
                    <a:pt x="4167" y="3381"/>
                  </a:cubicBezTo>
                  <a:cubicBezTo>
                    <a:pt x="4167" y="3310"/>
                    <a:pt x="4131" y="3274"/>
                    <a:pt x="4069" y="3274"/>
                  </a:cubicBezTo>
                  <a:cubicBezTo>
                    <a:pt x="4006" y="3274"/>
                    <a:pt x="3970" y="3310"/>
                    <a:pt x="3962" y="3372"/>
                  </a:cubicBezTo>
                  <a:close/>
                  <a:moveTo>
                    <a:pt x="6165" y="14693"/>
                  </a:moveTo>
                  <a:cubicBezTo>
                    <a:pt x="6174" y="14622"/>
                    <a:pt x="6129" y="14586"/>
                    <a:pt x="6067" y="14586"/>
                  </a:cubicBezTo>
                  <a:cubicBezTo>
                    <a:pt x="6004" y="14586"/>
                    <a:pt x="5960" y="14622"/>
                    <a:pt x="5960" y="14684"/>
                  </a:cubicBezTo>
                  <a:cubicBezTo>
                    <a:pt x="5960" y="14756"/>
                    <a:pt x="6004" y="14782"/>
                    <a:pt x="6067" y="14791"/>
                  </a:cubicBezTo>
                  <a:cubicBezTo>
                    <a:pt x="6129" y="14791"/>
                    <a:pt x="6165" y="14756"/>
                    <a:pt x="6165" y="14693"/>
                  </a:cubicBezTo>
                  <a:close/>
                  <a:moveTo>
                    <a:pt x="4720" y="13926"/>
                  </a:moveTo>
                  <a:cubicBezTo>
                    <a:pt x="4657" y="13926"/>
                    <a:pt x="4622" y="13971"/>
                    <a:pt x="4622" y="14033"/>
                  </a:cubicBezTo>
                  <a:cubicBezTo>
                    <a:pt x="4622" y="14095"/>
                    <a:pt x="4666" y="14131"/>
                    <a:pt x="4729" y="14131"/>
                  </a:cubicBezTo>
                  <a:cubicBezTo>
                    <a:pt x="4791" y="14131"/>
                    <a:pt x="4827" y="14086"/>
                    <a:pt x="4827" y="14024"/>
                  </a:cubicBezTo>
                  <a:cubicBezTo>
                    <a:pt x="4818" y="13962"/>
                    <a:pt x="4782" y="13926"/>
                    <a:pt x="4720" y="13926"/>
                  </a:cubicBezTo>
                  <a:close/>
                  <a:moveTo>
                    <a:pt x="2061" y="6611"/>
                  </a:moveTo>
                  <a:cubicBezTo>
                    <a:pt x="1999" y="6611"/>
                    <a:pt x="1963" y="6655"/>
                    <a:pt x="1963" y="6718"/>
                  </a:cubicBezTo>
                  <a:cubicBezTo>
                    <a:pt x="1963" y="6780"/>
                    <a:pt x="2008" y="6816"/>
                    <a:pt x="2070" y="6816"/>
                  </a:cubicBezTo>
                  <a:cubicBezTo>
                    <a:pt x="2133" y="6816"/>
                    <a:pt x="2168" y="6771"/>
                    <a:pt x="2168" y="6709"/>
                  </a:cubicBezTo>
                  <a:cubicBezTo>
                    <a:pt x="2160" y="6646"/>
                    <a:pt x="2124" y="6611"/>
                    <a:pt x="2061" y="6611"/>
                  </a:cubicBezTo>
                  <a:close/>
                  <a:moveTo>
                    <a:pt x="1963" y="6040"/>
                  </a:moveTo>
                  <a:cubicBezTo>
                    <a:pt x="1972" y="6102"/>
                    <a:pt x="2008" y="6138"/>
                    <a:pt x="2079" y="6129"/>
                  </a:cubicBezTo>
                  <a:cubicBezTo>
                    <a:pt x="2133" y="6129"/>
                    <a:pt x="2168" y="6084"/>
                    <a:pt x="2168" y="6031"/>
                  </a:cubicBezTo>
                  <a:cubicBezTo>
                    <a:pt x="2168" y="5968"/>
                    <a:pt x="2124" y="5933"/>
                    <a:pt x="2061" y="5933"/>
                  </a:cubicBezTo>
                  <a:cubicBezTo>
                    <a:pt x="1999" y="5933"/>
                    <a:pt x="1963" y="5968"/>
                    <a:pt x="1963" y="6040"/>
                  </a:cubicBezTo>
                  <a:close/>
                  <a:moveTo>
                    <a:pt x="6718" y="1954"/>
                  </a:moveTo>
                  <a:cubicBezTo>
                    <a:pt x="6656" y="1954"/>
                    <a:pt x="6620" y="1999"/>
                    <a:pt x="6620" y="2052"/>
                  </a:cubicBezTo>
                  <a:cubicBezTo>
                    <a:pt x="6629" y="2115"/>
                    <a:pt x="6665" y="2159"/>
                    <a:pt x="6727" y="2150"/>
                  </a:cubicBezTo>
                  <a:cubicBezTo>
                    <a:pt x="6790" y="2150"/>
                    <a:pt x="6825" y="2115"/>
                    <a:pt x="6825" y="2043"/>
                  </a:cubicBezTo>
                  <a:cubicBezTo>
                    <a:pt x="6816" y="1990"/>
                    <a:pt x="6781" y="1954"/>
                    <a:pt x="6718" y="1954"/>
                  </a:cubicBezTo>
                  <a:close/>
                  <a:moveTo>
                    <a:pt x="2177" y="8689"/>
                  </a:moveTo>
                  <a:cubicBezTo>
                    <a:pt x="2177" y="8627"/>
                    <a:pt x="2142" y="8582"/>
                    <a:pt x="2079" y="8582"/>
                  </a:cubicBezTo>
                  <a:cubicBezTo>
                    <a:pt x="2008" y="8573"/>
                    <a:pt x="1963" y="8618"/>
                    <a:pt x="1954" y="8680"/>
                  </a:cubicBezTo>
                  <a:cubicBezTo>
                    <a:pt x="1954" y="8752"/>
                    <a:pt x="1999" y="8787"/>
                    <a:pt x="2061" y="8805"/>
                  </a:cubicBezTo>
                  <a:cubicBezTo>
                    <a:pt x="2133" y="8796"/>
                    <a:pt x="2177" y="8761"/>
                    <a:pt x="2177" y="8689"/>
                  </a:cubicBezTo>
                  <a:close/>
                  <a:moveTo>
                    <a:pt x="2070" y="7922"/>
                  </a:moveTo>
                  <a:cubicBezTo>
                    <a:pt x="2008" y="7922"/>
                    <a:pt x="1963" y="7958"/>
                    <a:pt x="1954" y="8020"/>
                  </a:cubicBezTo>
                  <a:cubicBezTo>
                    <a:pt x="1954" y="8092"/>
                    <a:pt x="1990" y="8136"/>
                    <a:pt x="2061" y="8136"/>
                  </a:cubicBezTo>
                  <a:cubicBezTo>
                    <a:pt x="2124" y="8145"/>
                    <a:pt x="2168" y="8100"/>
                    <a:pt x="2177" y="8029"/>
                  </a:cubicBezTo>
                  <a:cubicBezTo>
                    <a:pt x="2168" y="7967"/>
                    <a:pt x="2133" y="7922"/>
                    <a:pt x="2070" y="7922"/>
                  </a:cubicBezTo>
                  <a:close/>
                  <a:moveTo>
                    <a:pt x="2177" y="9385"/>
                  </a:moveTo>
                  <a:cubicBezTo>
                    <a:pt x="2177" y="9314"/>
                    <a:pt x="2142" y="9269"/>
                    <a:pt x="2070" y="9260"/>
                  </a:cubicBezTo>
                  <a:cubicBezTo>
                    <a:pt x="2008" y="9260"/>
                    <a:pt x="1963" y="9296"/>
                    <a:pt x="1963" y="9358"/>
                  </a:cubicBezTo>
                  <a:cubicBezTo>
                    <a:pt x="1954" y="9430"/>
                    <a:pt x="1999" y="9465"/>
                    <a:pt x="2061" y="9483"/>
                  </a:cubicBezTo>
                  <a:cubicBezTo>
                    <a:pt x="2124" y="9474"/>
                    <a:pt x="2168" y="9448"/>
                    <a:pt x="2177" y="9385"/>
                  </a:cubicBezTo>
                  <a:close/>
                  <a:moveTo>
                    <a:pt x="5960" y="2721"/>
                  </a:moveTo>
                  <a:cubicBezTo>
                    <a:pt x="5960" y="2784"/>
                    <a:pt x="6004" y="2819"/>
                    <a:pt x="6067" y="2819"/>
                  </a:cubicBezTo>
                  <a:cubicBezTo>
                    <a:pt x="6129" y="2819"/>
                    <a:pt x="6174" y="2775"/>
                    <a:pt x="6174" y="2712"/>
                  </a:cubicBezTo>
                  <a:cubicBezTo>
                    <a:pt x="6174" y="2641"/>
                    <a:pt x="6129" y="2605"/>
                    <a:pt x="6058" y="2596"/>
                  </a:cubicBezTo>
                  <a:cubicBezTo>
                    <a:pt x="5996" y="2614"/>
                    <a:pt x="5951" y="2650"/>
                    <a:pt x="5960" y="2721"/>
                  </a:cubicBezTo>
                  <a:close/>
                  <a:moveTo>
                    <a:pt x="2730" y="5264"/>
                  </a:moveTo>
                  <a:cubicBezTo>
                    <a:pt x="2659" y="5264"/>
                    <a:pt x="2615" y="5308"/>
                    <a:pt x="2615" y="5380"/>
                  </a:cubicBezTo>
                  <a:cubicBezTo>
                    <a:pt x="2623" y="5442"/>
                    <a:pt x="2668" y="5487"/>
                    <a:pt x="2739" y="5478"/>
                  </a:cubicBezTo>
                  <a:cubicBezTo>
                    <a:pt x="2793" y="5469"/>
                    <a:pt x="2829" y="5433"/>
                    <a:pt x="2838" y="5371"/>
                  </a:cubicBezTo>
                  <a:cubicBezTo>
                    <a:pt x="2820" y="5308"/>
                    <a:pt x="2793" y="5264"/>
                    <a:pt x="2730" y="5264"/>
                  </a:cubicBezTo>
                  <a:close/>
                  <a:moveTo>
                    <a:pt x="2722" y="11259"/>
                  </a:moveTo>
                  <a:cubicBezTo>
                    <a:pt x="2659" y="11259"/>
                    <a:pt x="2615" y="11303"/>
                    <a:pt x="2615" y="11374"/>
                  </a:cubicBezTo>
                  <a:cubicBezTo>
                    <a:pt x="2615" y="11437"/>
                    <a:pt x="2659" y="11482"/>
                    <a:pt x="2722" y="11482"/>
                  </a:cubicBezTo>
                  <a:cubicBezTo>
                    <a:pt x="2784" y="11482"/>
                    <a:pt x="2829" y="11437"/>
                    <a:pt x="2838" y="11374"/>
                  </a:cubicBezTo>
                  <a:cubicBezTo>
                    <a:pt x="2829" y="11303"/>
                    <a:pt x="2793" y="11259"/>
                    <a:pt x="2722" y="11259"/>
                  </a:cubicBezTo>
                  <a:close/>
                  <a:moveTo>
                    <a:pt x="2070" y="9920"/>
                  </a:moveTo>
                  <a:cubicBezTo>
                    <a:pt x="2008" y="9920"/>
                    <a:pt x="1963" y="9965"/>
                    <a:pt x="1963" y="10027"/>
                  </a:cubicBezTo>
                  <a:cubicBezTo>
                    <a:pt x="1954" y="10090"/>
                    <a:pt x="1999" y="10134"/>
                    <a:pt x="2061" y="10134"/>
                  </a:cubicBezTo>
                  <a:cubicBezTo>
                    <a:pt x="2124" y="10143"/>
                    <a:pt x="2168" y="10099"/>
                    <a:pt x="2177" y="10027"/>
                  </a:cubicBezTo>
                  <a:cubicBezTo>
                    <a:pt x="2168" y="9965"/>
                    <a:pt x="2133" y="9929"/>
                    <a:pt x="2070" y="9920"/>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74"/>
            <p:cNvSpPr/>
            <p:nvPr/>
          </p:nvSpPr>
          <p:spPr>
            <a:xfrm>
              <a:off x="6854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74"/>
            <p:cNvSpPr/>
            <p:nvPr/>
          </p:nvSpPr>
          <p:spPr>
            <a:xfrm>
              <a:off x="692990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74"/>
            <p:cNvSpPr/>
            <p:nvPr/>
          </p:nvSpPr>
          <p:spPr>
            <a:xfrm>
              <a:off x="70054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74"/>
            <p:cNvSpPr/>
            <p:nvPr/>
          </p:nvSpPr>
          <p:spPr>
            <a:xfrm>
              <a:off x="70867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74"/>
            <p:cNvSpPr/>
            <p:nvPr/>
          </p:nvSpPr>
          <p:spPr>
            <a:xfrm>
              <a:off x="716225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74"/>
            <p:cNvSpPr/>
            <p:nvPr/>
          </p:nvSpPr>
          <p:spPr>
            <a:xfrm>
              <a:off x="72377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74"/>
            <p:cNvSpPr/>
            <p:nvPr/>
          </p:nvSpPr>
          <p:spPr>
            <a:xfrm>
              <a:off x="73190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74"/>
            <p:cNvSpPr/>
            <p:nvPr/>
          </p:nvSpPr>
          <p:spPr>
            <a:xfrm>
              <a:off x="70054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74"/>
            <p:cNvSpPr/>
            <p:nvPr/>
          </p:nvSpPr>
          <p:spPr>
            <a:xfrm>
              <a:off x="70867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74"/>
            <p:cNvSpPr/>
            <p:nvPr/>
          </p:nvSpPr>
          <p:spPr>
            <a:xfrm>
              <a:off x="716225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74"/>
            <p:cNvSpPr/>
            <p:nvPr/>
          </p:nvSpPr>
          <p:spPr>
            <a:xfrm>
              <a:off x="6704925" y="205175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74"/>
            <p:cNvSpPr/>
            <p:nvPr/>
          </p:nvSpPr>
          <p:spPr>
            <a:xfrm>
              <a:off x="7478375" y="2043425"/>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74"/>
            <p:cNvSpPr/>
            <p:nvPr/>
          </p:nvSpPr>
          <p:spPr>
            <a:xfrm>
              <a:off x="723777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74"/>
            <p:cNvSpPr/>
            <p:nvPr/>
          </p:nvSpPr>
          <p:spPr>
            <a:xfrm>
              <a:off x="7400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74"/>
            <p:cNvSpPr/>
            <p:nvPr/>
          </p:nvSpPr>
          <p:spPr>
            <a:xfrm>
              <a:off x="731330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02" name="Google Shape;2002;p74"/>
          <p:cNvSpPr/>
          <p:nvPr/>
        </p:nvSpPr>
        <p:spPr>
          <a:xfrm rot="6456010">
            <a:off x="-3433219" y="758143"/>
            <a:ext cx="4024172" cy="4024172"/>
          </a:xfrm>
          <a:prstGeom prst="blockArc">
            <a:avLst>
              <a:gd fmla="val 10800000" name="adj1"/>
              <a:gd fmla="val 12243" name="adj2"/>
              <a:gd fmla="val 10363" name="adj3"/>
            </a:avLst>
          </a:prstGeom>
          <a:solidFill>
            <a:srgbClr val="FF0098">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74"/>
          <p:cNvSpPr/>
          <p:nvPr/>
        </p:nvSpPr>
        <p:spPr>
          <a:xfrm rot="-1785170">
            <a:off x="6663015" y="4130237"/>
            <a:ext cx="4024307" cy="4024307"/>
          </a:xfrm>
          <a:prstGeom prst="blockArc">
            <a:avLst>
              <a:gd fmla="val 10800000" name="adj1"/>
              <a:gd fmla="val 12243" name="adj2"/>
              <a:gd fmla="val 10363" name="adj3"/>
            </a:avLst>
          </a:prstGeom>
          <a:solidFill>
            <a:srgbClr val="D500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04" name="Google Shape;2004;p74"/>
          <p:cNvGrpSpPr/>
          <p:nvPr/>
        </p:nvGrpSpPr>
        <p:grpSpPr>
          <a:xfrm rot="10800000">
            <a:off x="5115533" y="-693440"/>
            <a:ext cx="3011323" cy="1432849"/>
            <a:chOff x="6138003" y="1915900"/>
            <a:chExt cx="1988197" cy="946025"/>
          </a:xfrm>
        </p:grpSpPr>
        <p:sp>
          <p:nvSpPr>
            <p:cNvPr id="2005" name="Google Shape;2005;p74"/>
            <p:cNvSpPr/>
            <p:nvPr/>
          </p:nvSpPr>
          <p:spPr>
            <a:xfrm rot="5400000">
              <a:off x="6722851" y="1458576"/>
              <a:ext cx="818501" cy="1988197"/>
            </a:xfrm>
            <a:custGeom>
              <a:rect b="b" l="l" r="r" t="t"/>
              <a:pathLst>
                <a:path extrusionOk="0" h="16754" w="6897">
                  <a:moveTo>
                    <a:pt x="6558" y="8029"/>
                  </a:moveTo>
                  <a:cubicBezTo>
                    <a:pt x="6558" y="8118"/>
                    <a:pt x="6629" y="8190"/>
                    <a:pt x="6718" y="8199"/>
                  </a:cubicBezTo>
                  <a:cubicBezTo>
                    <a:pt x="6807" y="8199"/>
                    <a:pt x="6888" y="8127"/>
                    <a:pt x="6888" y="8029"/>
                  </a:cubicBezTo>
                  <a:cubicBezTo>
                    <a:pt x="6888" y="7940"/>
                    <a:pt x="6816" y="7869"/>
                    <a:pt x="6727" y="7869"/>
                  </a:cubicBezTo>
                  <a:cubicBezTo>
                    <a:pt x="6638" y="7860"/>
                    <a:pt x="6567" y="7931"/>
                    <a:pt x="6558" y="8029"/>
                  </a:cubicBezTo>
                  <a:close/>
                  <a:moveTo>
                    <a:pt x="6736" y="9207"/>
                  </a:moveTo>
                  <a:cubicBezTo>
                    <a:pt x="6647" y="9198"/>
                    <a:pt x="6567" y="9278"/>
                    <a:pt x="6558" y="9358"/>
                  </a:cubicBezTo>
                  <a:cubicBezTo>
                    <a:pt x="6558" y="9448"/>
                    <a:pt x="6629" y="9528"/>
                    <a:pt x="6718" y="9537"/>
                  </a:cubicBezTo>
                  <a:cubicBezTo>
                    <a:pt x="6807" y="9537"/>
                    <a:pt x="6888" y="9465"/>
                    <a:pt x="6888" y="9376"/>
                  </a:cubicBezTo>
                  <a:cubicBezTo>
                    <a:pt x="6897" y="9296"/>
                    <a:pt x="6825" y="9216"/>
                    <a:pt x="6736" y="9207"/>
                  </a:cubicBezTo>
                  <a:close/>
                  <a:moveTo>
                    <a:pt x="6727" y="8520"/>
                  </a:moveTo>
                  <a:cubicBezTo>
                    <a:pt x="6629" y="8529"/>
                    <a:pt x="6558" y="8600"/>
                    <a:pt x="6558" y="8689"/>
                  </a:cubicBezTo>
                  <a:cubicBezTo>
                    <a:pt x="6558" y="8778"/>
                    <a:pt x="6638" y="8859"/>
                    <a:pt x="6736" y="8850"/>
                  </a:cubicBezTo>
                  <a:cubicBezTo>
                    <a:pt x="6825" y="8850"/>
                    <a:pt x="6897" y="8770"/>
                    <a:pt x="6888" y="8680"/>
                  </a:cubicBezTo>
                  <a:cubicBezTo>
                    <a:pt x="6888" y="8591"/>
                    <a:pt x="6816" y="8520"/>
                    <a:pt x="6727" y="8520"/>
                  </a:cubicBezTo>
                  <a:close/>
                  <a:moveTo>
                    <a:pt x="6727" y="7208"/>
                  </a:moveTo>
                  <a:cubicBezTo>
                    <a:pt x="6638" y="7208"/>
                    <a:pt x="6567" y="7280"/>
                    <a:pt x="6558" y="7360"/>
                  </a:cubicBezTo>
                  <a:cubicBezTo>
                    <a:pt x="6558" y="7449"/>
                    <a:pt x="6629" y="7530"/>
                    <a:pt x="6718" y="7538"/>
                  </a:cubicBezTo>
                  <a:cubicBezTo>
                    <a:pt x="6807" y="7538"/>
                    <a:pt x="6888" y="7458"/>
                    <a:pt x="6888" y="7369"/>
                  </a:cubicBezTo>
                  <a:cubicBezTo>
                    <a:pt x="6888" y="7289"/>
                    <a:pt x="6807" y="7208"/>
                    <a:pt x="6727" y="7208"/>
                  </a:cubicBezTo>
                  <a:close/>
                  <a:moveTo>
                    <a:pt x="6718" y="9867"/>
                  </a:moveTo>
                  <a:cubicBezTo>
                    <a:pt x="6629" y="9876"/>
                    <a:pt x="6575" y="9929"/>
                    <a:pt x="6567" y="10027"/>
                  </a:cubicBezTo>
                  <a:cubicBezTo>
                    <a:pt x="6558" y="10108"/>
                    <a:pt x="6638" y="10188"/>
                    <a:pt x="6718" y="10188"/>
                  </a:cubicBezTo>
                  <a:cubicBezTo>
                    <a:pt x="6807" y="10197"/>
                    <a:pt x="6888" y="10117"/>
                    <a:pt x="6888" y="10027"/>
                  </a:cubicBezTo>
                  <a:cubicBezTo>
                    <a:pt x="6888" y="9947"/>
                    <a:pt x="6807" y="9858"/>
                    <a:pt x="6718" y="9867"/>
                  </a:cubicBezTo>
                  <a:close/>
                  <a:moveTo>
                    <a:pt x="5906" y="8689"/>
                  </a:moveTo>
                  <a:cubicBezTo>
                    <a:pt x="5915" y="8787"/>
                    <a:pt x="5969" y="8841"/>
                    <a:pt x="6058" y="8850"/>
                  </a:cubicBezTo>
                  <a:cubicBezTo>
                    <a:pt x="6147" y="8859"/>
                    <a:pt x="6228" y="8778"/>
                    <a:pt x="6228" y="8689"/>
                  </a:cubicBezTo>
                  <a:cubicBezTo>
                    <a:pt x="6228" y="8609"/>
                    <a:pt x="6147" y="8529"/>
                    <a:pt x="6067" y="8529"/>
                  </a:cubicBezTo>
                  <a:cubicBezTo>
                    <a:pt x="5978" y="8529"/>
                    <a:pt x="5897" y="8609"/>
                    <a:pt x="5906" y="8689"/>
                  </a:cubicBezTo>
                  <a:close/>
                  <a:moveTo>
                    <a:pt x="6228" y="8038"/>
                  </a:moveTo>
                  <a:cubicBezTo>
                    <a:pt x="6228" y="7949"/>
                    <a:pt x="6156" y="7869"/>
                    <a:pt x="6067" y="7869"/>
                  </a:cubicBezTo>
                  <a:cubicBezTo>
                    <a:pt x="5987" y="7869"/>
                    <a:pt x="5906" y="7940"/>
                    <a:pt x="5906" y="8020"/>
                  </a:cubicBezTo>
                  <a:cubicBezTo>
                    <a:pt x="5897" y="8109"/>
                    <a:pt x="5978" y="8190"/>
                    <a:pt x="6067" y="8190"/>
                  </a:cubicBezTo>
                  <a:cubicBezTo>
                    <a:pt x="6147" y="8190"/>
                    <a:pt x="6219" y="8118"/>
                    <a:pt x="6228" y="8038"/>
                  </a:cubicBezTo>
                  <a:close/>
                  <a:moveTo>
                    <a:pt x="6888" y="6718"/>
                  </a:moveTo>
                  <a:cubicBezTo>
                    <a:pt x="6888" y="6629"/>
                    <a:pt x="6807" y="6548"/>
                    <a:pt x="6727" y="6548"/>
                  </a:cubicBezTo>
                  <a:cubicBezTo>
                    <a:pt x="6638" y="6548"/>
                    <a:pt x="6567" y="6629"/>
                    <a:pt x="6567" y="6709"/>
                  </a:cubicBezTo>
                  <a:cubicBezTo>
                    <a:pt x="6558" y="6798"/>
                    <a:pt x="6638" y="6878"/>
                    <a:pt x="6727" y="6869"/>
                  </a:cubicBezTo>
                  <a:cubicBezTo>
                    <a:pt x="6807" y="6869"/>
                    <a:pt x="6879" y="6798"/>
                    <a:pt x="6888" y="6718"/>
                  </a:cubicBezTo>
                  <a:close/>
                  <a:moveTo>
                    <a:pt x="6067" y="9207"/>
                  </a:moveTo>
                  <a:cubicBezTo>
                    <a:pt x="5987" y="9207"/>
                    <a:pt x="5906" y="9287"/>
                    <a:pt x="5906" y="9376"/>
                  </a:cubicBezTo>
                  <a:cubicBezTo>
                    <a:pt x="5906" y="9456"/>
                    <a:pt x="5978" y="9528"/>
                    <a:pt x="6058" y="9528"/>
                  </a:cubicBezTo>
                  <a:cubicBezTo>
                    <a:pt x="6147" y="9537"/>
                    <a:pt x="6228" y="9456"/>
                    <a:pt x="6228" y="9367"/>
                  </a:cubicBezTo>
                  <a:cubicBezTo>
                    <a:pt x="6228" y="9287"/>
                    <a:pt x="6156" y="9216"/>
                    <a:pt x="6067" y="9207"/>
                  </a:cubicBezTo>
                  <a:close/>
                  <a:moveTo>
                    <a:pt x="5906" y="7369"/>
                  </a:moveTo>
                  <a:cubicBezTo>
                    <a:pt x="5906" y="7449"/>
                    <a:pt x="5978" y="7530"/>
                    <a:pt x="6058" y="7530"/>
                  </a:cubicBezTo>
                  <a:cubicBezTo>
                    <a:pt x="6147" y="7530"/>
                    <a:pt x="6228" y="7449"/>
                    <a:pt x="6228" y="7369"/>
                  </a:cubicBezTo>
                  <a:cubicBezTo>
                    <a:pt x="6219" y="7289"/>
                    <a:pt x="6147" y="7208"/>
                    <a:pt x="6067" y="7208"/>
                  </a:cubicBezTo>
                  <a:cubicBezTo>
                    <a:pt x="5987" y="7208"/>
                    <a:pt x="5906" y="7289"/>
                    <a:pt x="5906" y="7369"/>
                  </a:cubicBezTo>
                  <a:close/>
                  <a:moveTo>
                    <a:pt x="6879" y="10688"/>
                  </a:moveTo>
                  <a:cubicBezTo>
                    <a:pt x="6879" y="10607"/>
                    <a:pt x="6807" y="10527"/>
                    <a:pt x="6718" y="10527"/>
                  </a:cubicBezTo>
                  <a:cubicBezTo>
                    <a:pt x="6638" y="10536"/>
                    <a:pt x="6567" y="10607"/>
                    <a:pt x="6567" y="10688"/>
                  </a:cubicBezTo>
                  <a:cubicBezTo>
                    <a:pt x="6567" y="10777"/>
                    <a:pt x="6647" y="10848"/>
                    <a:pt x="6727" y="10848"/>
                  </a:cubicBezTo>
                  <a:cubicBezTo>
                    <a:pt x="6807" y="10848"/>
                    <a:pt x="6888" y="10768"/>
                    <a:pt x="6879" y="10688"/>
                  </a:cubicBezTo>
                  <a:close/>
                  <a:moveTo>
                    <a:pt x="5906" y="10027"/>
                  </a:moveTo>
                  <a:cubicBezTo>
                    <a:pt x="5906" y="10108"/>
                    <a:pt x="5978" y="10188"/>
                    <a:pt x="6067" y="10188"/>
                  </a:cubicBezTo>
                  <a:cubicBezTo>
                    <a:pt x="6147" y="10188"/>
                    <a:pt x="6219" y="10117"/>
                    <a:pt x="6228" y="10036"/>
                  </a:cubicBezTo>
                  <a:cubicBezTo>
                    <a:pt x="6228" y="9947"/>
                    <a:pt x="6147" y="9876"/>
                    <a:pt x="6067" y="9876"/>
                  </a:cubicBezTo>
                  <a:cubicBezTo>
                    <a:pt x="5987" y="9867"/>
                    <a:pt x="5906" y="9947"/>
                    <a:pt x="5906" y="10027"/>
                  </a:cubicBezTo>
                  <a:close/>
                  <a:moveTo>
                    <a:pt x="6058" y="6557"/>
                  </a:moveTo>
                  <a:cubicBezTo>
                    <a:pt x="5969" y="6566"/>
                    <a:pt x="5915" y="6620"/>
                    <a:pt x="5915" y="6709"/>
                  </a:cubicBezTo>
                  <a:cubicBezTo>
                    <a:pt x="5906" y="6798"/>
                    <a:pt x="5987" y="6869"/>
                    <a:pt x="6067" y="6869"/>
                  </a:cubicBezTo>
                  <a:cubicBezTo>
                    <a:pt x="6147" y="6869"/>
                    <a:pt x="6228" y="6789"/>
                    <a:pt x="6219" y="6709"/>
                  </a:cubicBezTo>
                  <a:cubicBezTo>
                    <a:pt x="6219" y="6620"/>
                    <a:pt x="6138" y="6548"/>
                    <a:pt x="6058" y="6557"/>
                  </a:cubicBezTo>
                  <a:close/>
                  <a:moveTo>
                    <a:pt x="5541" y="8689"/>
                  </a:moveTo>
                  <a:cubicBezTo>
                    <a:pt x="5532" y="8600"/>
                    <a:pt x="5478" y="8547"/>
                    <a:pt x="5398" y="8538"/>
                  </a:cubicBezTo>
                  <a:cubicBezTo>
                    <a:pt x="5309" y="8520"/>
                    <a:pt x="5228" y="8600"/>
                    <a:pt x="5228" y="8680"/>
                  </a:cubicBezTo>
                  <a:cubicBezTo>
                    <a:pt x="5219" y="8761"/>
                    <a:pt x="5300" y="8841"/>
                    <a:pt x="5380" y="8841"/>
                  </a:cubicBezTo>
                  <a:cubicBezTo>
                    <a:pt x="5460" y="8850"/>
                    <a:pt x="5541" y="8770"/>
                    <a:pt x="5541" y="8689"/>
                  </a:cubicBezTo>
                  <a:close/>
                  <a:moveTo>
                    <a:pt x="6870" y="6040"/>
                  </a:moveTo>
                  <a:cubicBezTo>
                    <a:pt x="6879" y="5951"/>
                    <a:pt x="6834" y="5897"/>
                    <a:pt x="6736" y="5879"/>
                  </a:cubicBezTo>
                  <a:cubicBezTo>
                    <a:pt x="6647" y="5870"/>
                    <a:pt x="6575" y="5933"/>
                    <a:pt x="6575" y="6022"/>
                  </a:cubicBezTo>
                  <a:cubicBezTo>
                    <a:pt x="6575" y="6120"/>
                    <a:pt x="6620" y="6165"/>
                    <a:pt x="6718" y="6182"/>
                  </a:cubicBezTo>
                  <a:cubicBezTo>
                    <a:pt x="6807" y="6174"/>
                    <a:pt x="6870" y="6138"/>
                    <a:pt x="6870" y="6040"/>
                  </a:cubicBezTo>
                  <a:close/>
                  <a:moveTo>
                    <a:pt x="5532" y="8038"/>
                  </a:moveTo>
                  <a:cubicBezTo>
                    <a:pt x="5532" y="7940"/>
                    <a:pt x="5487" y="7886"/>
                    <a:pt x="5389" y="7877"/>
                  </a:cubicBezTo>
                  <a:cubicBezTo>
                    <a:pt x="5300" y="7877"/>
                    <a:pt x="5228" y="7940"/>
                    <a:pt x="5237" y="8029"/>
                  </a:cubicBezTo>
                  <a:cubicBezTo>
                    <a:pt x="5237" y="8127"/>
                    <a:pt x="5291" y="8172"/>
                    <a:pt x="5380" y="8181"/>
                  </a:cubicBezTo>
                  <a:cubicBezTo>
                    <a:pt x="5478" y="8172"/>
                    <a:pt x="5532" y="8127"/>
                    <a:pt x="5532" y="8038"/>
                  </a:cubicBezTo>
                  <a:close/>
                  <a:moveTo>
                    <a:pt x="5237" y="9367"/>
                  </a:moveTo>
                  <a:cubicBezTo>
                    <a:pt x="5237" y="9465"/>
                    <a:pt x="5282" y="9510"/>
                    <a:pt x="5380" y="9519"/>
                  </a:cubicBezTo>
                  <a:cubicBezTo>
                    <a:pt x="5469" y="9528"/>
                    <a:pt x="5541" y="9456"/>
                    <a:pt x="5532" y="9367"/>
                  </a:cubicBezTo>
                  <a:cubicBezTo>
                    <a:pt x="5532" y="9278"/>
                    <a:pt x="5478" y="9225"/>
                    <a:pt x="5380" y="9225"/>
                  </a:cubicBezTo>
                  <a:cubicBezTo>
                    <a:pt x="5291" y="9225"/>
                    <a:pt x="5237" y="9278"/>
                    <a:pt x="5237" y="9367"/>
                  </a:cubicBezTo>
                  <a:close/>
                  <a:moveTo>
                    <a:pt x="5389" y="7226"/>
                  </a:moveTo>
                  <a:cubicBezTo>
                    <a:pt x="5291" y="7226"/>
                    <a:pt x="5237" y="7280"/>
                    <a:pt x="5237" y="7369"/>
                  </a:cubicBezTo>
                  <a:cubicBezTo>
                    <a:pt x="5237" y="7458"/>
                    <a:pt x="5291" y="7512"/>
                    <a:pt x="5380" y="7521"/>
                  </a:cubicBezTo>
                  <a:cubicBezTo>
                    <a:pt x="5478" y="7521"/>
                    <a:pt x="5523" y="7467"/>
                    <a:pt x="5532" y="7378"/>
                  </a:cubicBezTo>
                  <a:cubicBezTo>
                    <a:pt x="5523" y="7280"/>
                    <a:pt x="5478" y="7226"/>
                    <a:pt x="5389" y="7226"/>
                  </a:cubicBezTo>
                  <a:close/>
                  <a:moveTo>
                    <a:pt x="5915" y="10696"/>
                  </a:moveTo>
                  <a:cubicBezTo>
                    <a:pt x="5924" y="10786"/>
                    <a:pt x="5978" y="10839"/>
                    <a:pt x="6076" y="10839"/>
                  </a:cubicBezTo>
                  <a:cubicBezTo>
                    <a:pt x="6165" y="10830"/>
                    <a:pt x="6219" y="10777"/>
                    <a:pt x="6210" y="10679"/>
                  </a:cubicBezTo>
                  <a:cubicBezTo>
                    <a:pt x="6210" y="10589"/>
                    <a:pt x="6147" y="10545"/>
                    <a:pt x="6058" y="10545"/>
                  </a:cubicBezTo>
                  <a:cubicBezTo>
                    <a:pt x="5969" y="10554"/>
                    <a:pt x="5915" y="10598"/>
                    <a:pt x="5915" y="10696"/>
                  </a:cubicBezTo>
                  <a:close/>
                  <a:moveTo>
                    <a:pt x="6727" y="11223"/>
                  </a:moveTo>
                  <a:cubicBezTo>
                    <a:pt x="6638" y="11223"/>
                    <a:pt x="6575" y="11276"/>
                    <a:pt x="6575" y="11366"/>
                  </a:cubicBezTo>
                  <a:cubicBezTo>
                    <a:pt x="6575" y="11464"/>
                    <a:pt x="6629" y="11517"/>
                    <a:pt x="6718" y="11517"/>
                  </a:cubicBezTo>
                  <a:cubicBezTo>
                    <a:pt x="6816" y="11517"/>
                    <a:pt x="6861" y="11464"/>
                    <a:pt x="6870" y="11374"/>
                  </a:cubicBezTo>
                  <a:cubicBezTo>
                    <a:pt x="6870" y="11285"/>
                    <a:pt x="6816" y="11223"/>
                    <a:pt x="6727" y="11223"/>
                  </a:cubicBezTo>
                  <a:close/>
                  <a:moveTo>
                    <a:pt x="5237" y="10036"/>
                  </a:moveTo>
                  <a:cubicBezTo>
                    <a:pt x="5246" y="10126"/>
                    <a:pt x="5291" y="10170"/>
                    <a:pt x="5380" y="10179"/>
                  </a:cubicBezTo>
                  <a:cubicBezTo>
                    <a:pt x="5460" y="10179"/>
                    <a:pt x="5532" y="10117"/>
                    <a:pt x="5532" y="10027"/>
                  </a:cubicBezTo>
                  <a:cubicBezTo>
                    <a:pt x="5523" y="9938"/>
                    <a:pt x="5478" y="9894"/>
                    <a:pt x="5398" y="9885"/>
                  </a:cubicBezTo>
                  <a:cubicBezTo>
                    <a:pt x="5300" y="9885"/>
                    <a:pt x="5237" y="9947"/>
                    <a:pt x="5237" y="10036"/>
                  </a:cubicBezTo>
                  <a:close/>
                  <a:moveTo>
                    <a:pt x="4729" y="8547"/>
                  </a:moveTo>
                  <a:cubicBezTo>
                    <a:pt x="4648" y="8538"/>
                    <a:pt x="4577" y="8600"/>
                    <a:pt x="4577" y="8689"/>
                  </a:cubicBezTo>
                  <a:cubicBezTo>
                    <a:pt x="4586" y="8778"/>
                    <a:pt x="4631" y="8823"/>
                    <a:pt x="4720" y="8832"/>
                  </a:cubicBezTo>
                  <a:cubicBezTo>
                    <a:pt x="4800" y="8841"/>
                    <a:pt x="4872" y="8778"/>
                    <a:pt x="4872" y="8671"/>
                  </a:cubicBezTo>
                  <a:cubicBezTo>
                    <a:pt x="4863" y="8600"/>
                    <a:pt x="4818" y="8547"/>
                    <a:pt x="4729" y="8547"/>
                  </a:cubicBezTo>
                  <a:close/>
                  <a:moveTo>
                    <a:pt x="5380" y="6566"/>
                  </a:moveTo>
                  <a:cubicBezTo>
                    <a:pt x="5300" y="6566"/>
                    <a:pt x="5246" y="6620"/>
                    <a:pt x="5237" y="6700"/>
                  </a:cubicBezTo>
                  <a:cubicBezTo>
                    <a:pt x="5228" y="6789"/>
                    <a:pt x="5291" y="6852"/>
                    <a:pt x="5380" y="6860"/>
                  </a:cubicBezTo>
                  <a:cubicBezTo>
                    <a:pt x="5460" y="6860"/>
                    <a:pt x="5532" y="6798"/>
                    <a:pt x="5532" y="6718"/>
                  </a:cubicBezTo>
                  <a:cubicBezTo>
                    <a:pt x="5532" y="6629"/>
                    <a:pt x="5469" y="6566"/>
                    <a:pt x="5380" y="6566"/>
                  </a:cubicBezTo>
                  <a:close/>
                  <a:moveTo>
                    <a:pt x="6058" y="5888"/>
                  </a:moveTo>
                  <a:cubicBezTo>
                    <a:pt x="5969" y="5888"/>
                    <a:pt x="5924" y="5942"/>
                    <a:pt x="5924" y="6031"/>
                  </a:cubicBezTo>
                  <a:cubicBezTo>
                    <a:pt x="5924" y="6120"/>
                    <a:pt x="5978" y="6174"/>
                    <a:pt x="6067" y="6174"/>
                  </a:cubicBezTo>
                  <a:cubicBezTo>
                    <a:pt x="6156" y="6174"/>
                    <a:pt x="6210" y="6111"/>
                    <a:pt x="6210" y="6022"/>
                  </a:cubicBezTo>
                  <a:cubicBezTo>
                    <a:pt x="6210" y="5942"/>
                    <a:pt x="6147" y="5879"/>
                    <a:pt x="6058" y="5888"/>
                  </a:cubicBezTo>
                  <a:close/>
                  <a:moveTo>
                    <a:pt x="6727" y="5228"/>
                  </a:moveTo>
                  <a:cubicBezTo>
                    <a:pt x="6647" y="5219"/>
                    <a:pt x="6575" y="5290"/>
                    <a:pt x="6584" y="5371"/>
                  </a:cubicBezTo>
                  <a:cubicBezTo>
                    <a:pt x="6584" y="5460"/>
                    <a:pt x="6629" y="5513"/>
                    <a:pt x="6718" y="5513"/>
                  </a:cubicBezTo>
                  <a:cubicBezTo>
                    <a:pt x="6807" y="5522"/>
                    <a:pt x="6870" y="5460"/>
                    <a:pt x="6870" y="5353"/>
                  </a:cubicBezTo>
                  <a:cubicBezTo>
                    <a:pt x="6861" y="5281"/>
                    <a:pt x="6816" y="5237"/>
                    <a:pt x="6727" y="5228"/>
                  </a:cubicBezTo>
                  <a:close/>
                  <a:moveTo>
                    <a:pt x="4729" y="9225"/>
                  </a:moveTo>
                  <a:cubicBezTo>
                    <a:pt x="4648" y="9225"/>
                    <a:pt x="4586" y="9287"/>
                    <a:pt x="4586" y="9367"/>
                  </a:cubicBezTo>
                  <a:cubicBezTo>
                    <a:pt x="4577" y="9456"/>
                    <a:pt x="4648" y="9519"/>
                    <a:pt x="4729" y="9510"/>
                  </a:cubicBezTo>
                  <a:cubicBezTo>
                    <a:pt x="4818" y="9510"/>
                    <a:pt x="4863" y="9456"/>
                    <a:pt x="4872" y="9385"/>
                  </a:cubicBezTo>
                  <a:cubicBezTo>
                    <a:pt x="4872" y="9296"/>
                    <a:pt x="4809" y="9233"/>
                    <a:pt x="4729" y="9225"/>
                  </a:cubicBezTo>
                  <a:close/>
                  <a:moveTo>
                    <a:pt x="6210" y="11383"/>
                  </a:moveTo>
                  <a:cubicBezTo>
                    <a:pt x="6219" y="11303"/>
                    <a:pt x="6156" y="11232"/>
                    <a:pt x="6067" y="11232"/>
                  </a:cubicBezTo>
                  <a:cubicBezTo>
                    <a:pt x="5987" y="11223"/>
                    <a:pt x="5924" y="11285"/>
                    <a:pt x="5924" y="11374"/>
                  </a:cubicBezTo>
                  <a:cubicBezTo>
                    <a:pt x="5924" y="11464"/>
                    <a:pt x="5978" y="11499"/>
                    <a:pt x="6058" y="11517"/>
                  </a:cubicBezTo>
                  <a:cubicBezTo>
                    <a:pt x="6147" y="11508"/>
                    <a:pt x="6201" y="11473"/>
                    <a:pt x="6210" y="11383"/>
                  </a:cubicBezTo>
                  <a:close/>
                  <a:moveTo>
                    <a:pt x="4872" y="8038"/>
                  </a:moveTo>
                  <a:cubicBezTo>
                    <a:pt x="4872" y="7949"/>
                    <a:pt x="4809" y="7886"/>
                    <a:pt x="4720" y="7886"/>
                  </a:cubicBezTo>
                  <a:cubicBezTo>
                    <a:pt x="4640" y="7886"/>
                    <a:pt x="4586" y="7940"/>
                    <a:pt x="4577" y="8029"/>
                  </a:cubicBezTo>
                  <a:cubicBezTo>
                    <a:pt x="4577" y="8109"/>
                    <a:pt x="4640" y="8172"/>
                    <a:pt x="4729" y="8172"/>
                  </a:cubicBezTo>
                  <a:cubicBezTo>
                    <a:pt x="4809" y="8172"/>
                    <a:pt x="4863" y="8118"/>
                    <a:pt x="4872" y="8038"/>
                  </a:cubicBezTo>
                  <a:close/>
                  <a:moveTo>
                    <a:pt x="5389" y="10545"/>
                  </a:moveTo>
                  <a:cubicBezTo>
                    <a:pt x="5309" y="10536"/>
                    <a:pt x="5246" y="10598"/>
                    <a:pt x="5237" y="10688"/>
                  </a:cubicBezTo>
                  <a:cubicBezTo>
                    <a:pt x="5237" y="10768"/>
                    <a:pt x="5300" y="10830"/>
                    <a:pt x="5389" y="10830"/>
                  </a:cubicBezTo>
                  <a:cubicBezTo>
                    <a:pt x="5469" y="10830"/>
                    <a:pt x="5514" y="10777"/>
                    <a:pt x="5532" y="10696"/>
                  </a:cubicBezTo>
                  <a:cubicBezTo>
                    <a:pt x="5523" y="10607"/>
                    <a:pt x="5478" y="10554"/>
                    <a:pt x="5389" y="10545"/>
                  </a:cubicBezTo>
                  <a:close/>
                  <a:moveTo>
                    <a:pt x="4586" y="10027"/>
                  </a:moveTo>
                  <a:cubicBezTo>
                    <a:pt x="4586" y="10117"/>
                    <a:pt x="4631" y="10170"/>
                    <a:pt x="4720" y="10170"/>
                  </a:cubicBezTo>
                  <a:cubicBezTo>
                    <a:pt x="4800" y="10179"/>
                    <a:pt x="4872" y="10108"/>
                    <a:pt x="4863" y="10027"/>
                  </a:cubicBezTo>
                  <a:cubicBezTo>
                    <a:pt x="4863" y="9938"/>
                    <a:pt x="4809" y="9894"/>
                    <a:pt x="4720" y="9885"/>
                  </a:cubicBezTo>
                  <a:cubicBezTo>
                    <a:pt x="4640" y="9894"/>
                    <a:pt x="4586" y="9938"/>
                    <a:pt x="4586" y="10027"/>
                  </a:cubicBezTo>
                  <a:close/>
                  <a:moveTo>
                    <a:pt x="5924" y="5371"/>
                  </a:moveTo>
                  <a:cubicBezTo>
                    <a:pt x="5924" y="5460"/>
                    <a:pt x="5978" y="5513"/>
                    <a:pt x="6067" y="5513"/>
                  </a:cubicBezTo>
                  <a:cubicBezTo>
                    <a:pt x="6147" y="5513"/>
                    <a:pt x="6219" y="5442"/>
                    <a:pt x="6210" y="5362"/>
                  </a:cubicBezTo>
                  <a:cubicBezTo>
                    <a:pt x="6201" y="5273"/>
                    <a:pt x="6147" y="5237"/>
                    <a:pt x="6058" y="5228"/>
                  </a:cubicBezTo>
                  <a:cubicBezTo>
                    <a:pt x="5978" y="5237"/>
                    <a:pt x="5924" y="5290"/>
                    <a:pt x="5924" y="5371"/>
                  </a:cubicBezTo>
                  <a:close/>
                  <a:moveTo>
                    <a:pt x="4729" y="7226"/>
                  </a:moveTo>
                  <a:cubicBezTo>
                    <a:pt x="4648" y="7226"/>
                    <a:pt x="4586" y="7289"/>
                    <a:pt x="4586" y="7369"/>
                  </a:cubicBezTo>
                  <a:cubicBezTo>
                    <a:pt x="4577" y="7458"/>
                    <a:pt x="4648" y="7521"/>
                    <a:pt x="4729" y="7512"/>
                  </a:cubicBezTo>
                  <a:cubicBezTo>
                    <a:pt x="4818" y="7512"/>
                    <a:pt x="4863" y="7458"/>
                    <a:pt x="4872" y="7369"/>
                  </a:cubicBezTo>
                  <a:cubicBezTo>
                    <a:pt x="4863" y="7289"/>
                    <a:pt x="4818" y="7235"/>
                    <a:pt x="4729" y="7226"/>
                  </a:cubicBezTo>
                  <a:close/>
                  <a:moveTo>
                    <a:pt x="6727" y="11892"/>
                  </a:moveTo>
                  <a:cubicBezTo>
                    <a:pt x="6638" y="11892"/>
                    <a:pt x="6584" y="11945"/>
                    <a:pt x="6584" y="12026"/>
                  </a:cubicBezTo>
                  <a:cubicBezTo>
                    <a:pt x="6575" y="12115"/>
                    <a:pt x="6647" y="12177"/>
                    <a:pt x="6736" y="12168"/>
                  </a:cubicBezTo>
                  <a:cubicBezTo>
                    <a:pt x="6816" y="12160"/>
                    <a:pt x="6861" y="12115"/>
                    <a:pt x="6870" y="12044"/>
                  </a:cubicBezTo>
                  <a:cubicBezTo>
                    <a:pt x="6861" y="11945"/>
                    <a:pt x="6798" y="11883"/>
                    <a:pt x="6727" y="11892"/>
                  </a:cubicBezTo>
                  <a:close/>
                  <a:moveTo>
                    <a:pt x="5523" y="6031"/>
                  </a:moveTo>
                  <a:cubicBezTo>
                    <a:pt x="5523" y="5942"/>
                    <a:pt x="5469" y="5897"/>
                    <a:pt x="5389" y="5888"/>
                  </a:cubicBezTo>
                  <a:cubicBezTo>
                    <a:pt x="5300" y="5888"/>
                    <a:pt x="5237" y="5959"/>
                    <a:pt x="5246" y="6040"/>
                  </a:cubicBezTo>
                  <a:cubicBezTo>
                    <a:pt x="5246" y="6129"/>
                    <a:pt x="5300" y="6165"/>
                    <a:pt x="5389" y="6174"/>
                  </a:cubicBezTo>
                  <a:cubicBezTo>
                    <a:pt x="5469" y="6165"/>
                    <a:pt x="5523" y="6120"/>
                    <a:pt x="5523" y="6031"/>
                  </a:cubicBezTo>
                  <a:close/>
                  <a:moveTo>
                    <a:pt x="4729" y="6575"/>
                  </a:moveTo>
                  <a:cubicBezTo>
                    <a:pt x="4640" y="6575"/>
                    <a:pt x="4586" y="6620"/>
                    <a:pt x="4586" y="6709"/>
                  </a:cubicBezTo>
                  <a:cubicBezTo>
                    <a:pt x="4586" y="6798"/>
                    <a:pt x="4640" y="6852"/>
                    <a:pt x="4720" y="6852"/>
                  </a:cubicBezTo>
                  <a:cubicBezTo>
                    <a:pt x="4809" y="6852"/>
                    <a:pt x="4854" y="6798"/>
                    <a:pt x="4872" y="6718"/>
                  </a:cubicBezTo>
                  <a:cubicBezTo>
                    <a:pt x="4863" y="6629"/>
                    <a:pt x="4818" y="6575"/>
                    <a:pt x="4729" y="6575"/>
                  </a:cubicBezTo>
                  <a:close/>
                  <a:moveTo>
                    <a:pt x="5389" y="5237"/>
                  </a:moveTo>
                  <a:cubicBezTo>
                    <a:pt x="5309" y="5228"/>
                    <a:pt x="5246" y="5281"/>
                    <a:pt x="5246" y="5371"/>
                  </a:cubicBezTo>
                  <a:cubicBezTo>
                    <a:pt x="5246" y="5451"/>
                    <a:pt x="5300" y="5504"/>
                    <a:pt x="5380" y="5504"/>
                  </a:cubicBezTo>
                  <a:cubicBezTo>
                    <a:pt x="5460" y="5513"/>
                    <a:pt x="5505" y="5460"/>
                    <a:pt x="5523" y="5371"/>
                  </a:cubicBezTo>
                  <a:cubicBezTo>
                    <a:pt x="5514" y="5299"/>
                    <a:pt x="5469" y="5237"/>
                    <a:pt x="5389" y="5237"/>
                  </a:cubicBezTo>
                  <a:close/>
                  <a:moveTo>
                    <a:pt x="4863" y="10688"/>
                  </a:moveTo>
                  <a:cubicBezTo>
                    <a:pt x="4863" y="10607"/>
                    <a:pt x="4809" y="10554"/>
                    <a:pt x="4738" y="10554"/>
                  </a:cubicBezTo>
                  <a:cubicBezTo>
                    <a:pt x="4648" y="10545"/>
                    <a:pt x="4595" y="10598"/>
                    <a:pt x="4586" y="10679"/>
                  </a:cubicBezTo>
                  <a:cubicBezTo>
                    <a:pt x="4586" y="10768"/>
                    <a:pt x="4640" y="10812"/>
                    <a:pt x="4720" y="10830"/>
                  </a:cubicBezTo>
                  <a:cubicBezTo>
                    <a:pt x="4809" y="10821"/>
                    <a:pt x="4863" y="10777"/>
                    <a:pt x="4863" y="10688"/>
                  </a:cubicBezTo>
                  <a:close/>
                  <a:moveTo>
                    <a:pt x="6584" y="4719"/>
                  </a:moveTo>
                  <a:cubicBezTo>
                    <a:pt x="6593" y="4800"/>
                    <a:pt x="6638" y="4853"/>
                    <a:pt x="6718" y="4853"/>
                  </a:cubicBezTo>
                  <a:cubicBezTo>
                    <a:pt x="6807" y="4853"/>
                    <a:pt x="6861" y="4800"/>
                    <a:pt x="6861" y="4711"/>
                  </a:cubicBezTo>
                  <a:cubicBezTo>
                    <a:pt x="6861" y="4630"/>
                    <a:pt x="6807" y="4586"/>
                    <a:pt x="6718" y="4568"/>
                  </a:cubicBezTo>
                  <a:cubicBezTo>
                    <a:pt x="6638" y="4586"/>
                    <a:pt x="6584" y="4630"/>
                    <a:pt x="6584" y="4719"/>
                  </a:cubicBezTo>
                  <a:close/>
                  <a:moveTo>
                    <a:pt x="4060" y="8547"/>
                  </a:moveTo>
                  <a:cubicBezTo>
                    <a:pt x="3979" y="8555"/>
                    <a:pt x="3935" y="8600"/>
                    <a:pt x="3926" y="8680"/>
                  </a:cubicBezTo>
                  <a:cubicBezTo>
                    <a:pt x="3926" y="8770"/>
                    <a:pt x="3979" y="8823"/>
                    <a:pt x="4060" y="8823"/>
                  </a:cubicBezTo>
                  <a:cubicBezTo>
                    <a:pt x="4149" y="8832"/>
                    <a:pt x="4194" y="8770"/>
                    <a:pt x="4211" y="8689"/>
                  </a:cubicBezTo>
                  <a:cubicBezTo>
                    <a:pt x="4194" y="8600"/>
                    <a:pt x="4149" y="8547"/>
                    <a:pt x="4060" y="8547"/>
                  </a:cubicBezTo>
                  <a:close/>
                  <a:moveTo>
                    <a:pt x="5389" y="11232"/>
                  </a:moveTo>
                  <a:cubicBezTo>
                    <a:pt x="5300" y="11232"/>
                    <a:pt x="5246" y="11285"/>
                    <a:pt x="5246" y="11366"/>
                  </a:cubicBezTo>
                  <a:cubicBezTo>
                    <a:pt x="5237" y="11455"/>
                    <a:pt x="5291" y="11508"/>
                    <a:pt x="5380" y="11508"/>
                  </a:cubicBezTo>
                  <a:cubicBezTo>
                    <a:pt x="5469" y="11517"/>
                    <a:pt x="5514" y="11455"/>
                    <a:pt x="5523" y="11374"/>
                  </a:cubicBezTo>
                  <a:cubicBezTo>
                    <a:pt x="5514" y="11294"/>
                    <a:pt x="5478" y="11232"/>
                    <a:pt x="5389" y="11232"/>
                  </a:cubicBezTo>
                  <a:close/>
                  <a:moveTo>
                    <a:pt x="5924" y="12026"/>
                  </a:moveTo>
                  <a:cubicBezTo>
                    <a:pt x="5924" y="12106"/>
                    <a:pt x="5978" y="12160"/>
                    <a:pt x="6058" y="12168"/>
                  </a:cubicBezTo>
                  <a:cubicBezTo>
                    <a:pt x="6138" y="12177"/>
                    <a:pt x="6201" y="12124"/>
                    <a:pt x="6201" y="12035"/>
                  </a:cubicBezTo>
                  <a:cubicBezTo>
                    <a:pt x="6210" y="11954"/>
                    <a:pt x="6156" y="11901"/>
                    <a:pt x="6067" y="11892"/>
                  </a:cubicBezTo>
                  <a:cubicBezTo>
                    <a:pt x="5987" y="11901"/>
                    <a:pt x="5933" y="11937"/>
                    <a:pt x="5924" y="12026"/>
                  </a:cubicBezTo>
                  <a:close/>
                  <a:moveTo>
                    <a:pt x="4060" y="7895"/>
                  </a:moveTo>
                  <a:cubicBezTo>
                    <a:pt x="3979" y="7895"/>
                    <a:pt x="3926" y="7949"/>
                    <a:pt x="3926" y="8029"/>
                  </a:cubicBezTo>
                  <a:cubicBezTo>
                    <a:pt x="3926" y="8118"/>
                    <a:pt x="3979" y="8172"/>
                    <a:pt x="4069" y="8172"/>
                  </a:cubicBezTo>
                  <a:cubicBezTo>
                    <a:pt x="4158" y="8172"/>
                    <a:pt x="4194" y="8109"/>
                    <a:pt x="4211" y="8029"/>
                  </a:cubicBezTo>
                  <a:cubicBezTo>
                    <a:pt x="4194" y="7940"/>
                    <a:pt x="4149" y="7886"/>
                    <a:pt x="4060" y="7895"/>
                  </a:cubicBezTo>
                  <a:close/>
                  <a:moveTo>
                    <a:pt x="4069" y="9233"/>
                  </a:moveTo>
                  <a:cubicBezTo>
                    <a:pt x="3979" y="9233"/>
                    <a:pt x="3926" y="9287"/>
                    <a:pt x="3926" y="9376"/>
                  </a:cubicBezTo>
                  <a:cubicBezTo>
                    <a:pt x="3926" y="9456"/>
                    <a:pt x="3979" y="9510"/>
                    <a:pt x="4060" y="9510"/>
                  </a:cubicBezTo>
                  <a:cubicBezTo>
                    <a:pt x="4149" y="9510"/>
                    <a:pt x="4194" y="9456"/>
                    <a:pt x="4202" y="9367"/>
                  </a:cubicBezTo>
                  <a:cubicBezTo>
                    <a:pt x="4194" y="9287"/>
                    <a:pt x="4149" y="9233"/>
                    <a:pt x="4069" y="9233"/>
                  </a:cubicBezTo>
                  <a:close/>
                  <a:moveTo>
                    <a:pt x="4202" y="10036"/>
                  </a:moveTo>
                  <a:cubicBezTo>
                    <a:pt x="4202" y="9956"/>
                    <a:pt x="4149" y="9903"/>
                    <a:pt x="4069" y="9894"/>
                  </a:cubicBezTo>
                  <a:cubicBezTo>
                    <a:pt x="3997" y="9885"/>
                    <a:pt x="3926" y="9956"/>
                    <a:pt x="3926" y="10027"/>
                  </a:cubicBezTo>
                  <a:cubicBezTo>
                    <a:pt x="3935" y="10117"/>
                    <a:pt x="3988" y="10152"/>
                    <a:pt x="4069" y="10170"/>
                  </a:cubicBezTo>
                  <a:cubicBezTo>
                    <a:pt x="4140" y="10161"/>
                    <a:pt x="4202" y="10117"/>
                    <a:pt x="4202" y="10036"/>
                  </a:cubicBezTo>
                  <a:close/>
                  <a:moveTo>
                    <a:pt x="6593" y="12686"/>
                  </a:moveTo>
                  <a:cubicBezTo>
                    <a:pt x="6584" y="12766"/>
                    <a:pt x="6638" y="12811"/>
                    <a:pt x="6718" y="12820"/>
                  </a:cubicBezTo>
                  <a:cubicBezTo>
                    <a:pt x="6790" y="12838"/>
                    <a:pt x="6861" y="12766"/>
                    <a:pt x="6861" y="12686"/>
                  </a:cubicBezTo>
                  <a:cubicBezTo>
                    <a:pt x="6861" y="12606"/>
                    <a:pt x="6807" y="12561"/>
                    <a:pt x="6727" y="12552"/>
                  </a:cubicBezTo>
                  <a:cubicBezTo>
                    <a:pt x="6647" y="12561"/>
                    <a:pt x="6593" y="12606"/>
                    <a:pt x="6593" y="12686"/>
                  </a:cubicBezTo>
                  <a:close/>
                  <a:moveTo>
                    <a:pt x="4729" y="5897"/>
                  </a:moveTo>
                  <a:cubicBezTo>
                    <a:pt x="4640" y="5897"/>
                    <a:pt x="4586" y="5951"/>
                    <a:pt x="4586" y="6031"/>
                  </a:cubicBezTo>
                  <a:cubicBezTo>
                    <a:pt x="4586" y="6111"/>
                    <a:pt x="4640" y="6165"/>
                    <a:pt x="4720" y="6165"/>
                  </a:cubicBezTo>
                  <a:cubicBezTo>
                    <a:pt x="4809" y="6165"/>
                    <a:pt x="4854" y="6111"/>
                    <a:pt x="4863" y="6031"/>
                  </a:cubicBezTo>
                  <a:cubicBezTo>
                    <a:pt x="4854" y="5951"/>
                    <a:pt x="4809" y="5897"/>
                    <a:pt x="4729" y="5897"/>
                  </a:cubicBezTo>
                  <a:close/>
                  <a:moveTo>
                    <a:pt x="6076" y="4577"/>
                  </a:moveTo>
                  <a:cubicBezTo>
                    <a:pt x="5996" y="4577"/>
                    <a:pt x="5942" y="4621"/>
                    <a:pt x="5933" y="4702"/>
                  </a:cubicBezTo>
                  <a:cubicBezTo>
                    <a:pt x="5924" y="4773"/>
                    <a:pt x="5996" y="4853"/>
                    <a:pt x="6067" y="4844"/>
                  </a:cubicBezTo>
                  <a:cubicBezTo>
                    <a:pt x="6147" y="4844"/>
                    <a:pt x="6192" y="4791"/>
                    <a:pt x="6201" y="4719"/>
                  </a:cubicBezTo>
                  <a:cubicBezTo>
                    <a:pt x="6192" y="4639"/>
                    <a:pt x="6156" y="4586"/>
                    <a:pt x="6076" y="4577"/>
                  </a:cubicBezTo>
                  <a:close/>
                  <a:moveTo>
                    <a:pt x="3926" y="7369"/>
                  </a:moveTo>
                  <a:cubicBezTo>
                    <a:pt x="3926" y="7458"/>
                    <a:pt x="3988" y="7512"/>
                    <a:pt x="4069" y="7512"/>
                  </a:cubicBezTo>
                  <a:cubicBezTo>
                    <a:pt x="4149" y="7503"/>
                    <a:pt x="4202" y="7449"/>
                    <a:pt x="4202" y="7369"/>
                  </a:cubicBezTo>
                  <a:cubicBezTo>
                    <a:pt x="4202" y="7289"/>
                    <a:pt x="4149" y="7244"/>
                    <a:pt x="4060" y="7235"/>
                  </a:cubicBezTo>
                  <a:cubicBezTo>
                    <a:pt x="3979" y="7244"/>
                    <a:pt x="3926" y="7289"/>
                    <a:pt x="3926" y="7369"/>
                  </a:cubicBezTo>
                  <a:close/>
                  <a:moveTo>
                    <a:pt x="4729" y="11241"/>
                  </a:moveTo>
                  <a:cubicBezTo>
                    <a:pt x="4648" y="11232"/>
                    <a:pt x="4595" y="11285"/>
                    <a:pt x="4586" y="11366"/>
                  </a:cubicBezTo>
                  <a:cubicBezTo>
                    <a:pt x="4586" y="11437"/>
                    <a:pt x="4657" y="11517"/>
                    <a:pt x="4729" y="11508"/>
                  </a:cubicBezTo>
                  <a:cubicBezTo>
                    <a:pt x="4809" y="11499"/>
                    <a:pt x="4854" y="11446"/>
                    <a:pt x="4863" y="11366"/>
                  </a:cubicBezTo>
                  <a:cubicBezTo>
                    <a:pt x="4854" y="11294"/>
                    <a:pt x="4809" y="11241"/>
                    <a:pt x="4729" y="11241"/>
                  </a:cubicBezTo>
                  <a:close/>
                  <a:moveTo>
                    <a:pt x="5246" y="12026"/>
                  </a:moveTo>
                  <a:cubicBezTo>
                    <a:pt x="5246" y="12097"/>
                    <a:pt x="5318" y="12168"/>
                    <a:pt x="5389" y="12168"/>
                  </a:cubicBezTo>
                  <a:cubicBezTo>
                    <a:pt x="5469" y="12160"/>
                    <a:pt x="5514" y="12106"/>
                    <a:pt x="5514" y="12026"/>
                  </a:cubicBezTo>
                  <a:cubicBezTo>
                    <a:pt x="5523" y="11945"/>
                    <a:pt x="5469" y="11901"/>
                    <a:pt x="5389" y="11892"/>
                  </a:cubicBezTo>
                  <a:cubicBezTo>
                    <a:pt x="5318" y="11892"/>
                    <a:pt x="5246" y="11954"/>
                    <a:pt x="5246" y="12026"/>
                  </a:cubicBezTo>
                  <a:close/>
                  <a:moveTo>
                    <a:pt x="4060" y="6584"/>
                  </a:moveTo>
                  <a:cubicBezTo>
                    <a:pt x="3988" y="6584"/>
                    <a:pt x="3935" y="6629"/>
                    <a:pt x="3935" y="6709"/>
                  </a:cubicBezTo>
                  <a:cubicBezTo>
                    <a:pt x="3935" y="6789"/>
                    <a:pt x="3979" y="6843"/>
                    <a:pt x="4069" y="6843"/>
                  </a:cubicBezTo>
                  <a:cubicBezTo>
                    <a:pt x="4149" y="6843"/>
                    <a:pt x="4194" y="6789"/>
                    <a:pt x="4202" y="6709"/>
                  </a:cubicBezTo>
                  <a:cubicBezTo>
                    <a:pt x="4185" y="6629"/>
                    <a:pt x="4140" y="6575"/>
                    <a:pt x="4060" y="6584"/>
                  </a:cubicBezTo>
                  <a:close/>
                  <a:moveTo>
                    <a:pt x="4729" y="5246"/>
                  </a:moveTo>
                  <a:cubicBezTo>
                    <a:pt x="4648" y="5237"/>
                    <a:pt x="4595" y="5290"/>
                    <a:pt x="4595" y="5371"/>
                  </a:cubicBezTo>
                  <a:cubicBezTo>
                    <a:pt x="4595" y="5442"/>
                    <a:pt x="4640" y="5496"/>
                    <a:pt x="4720" y="5504"/>
                  </a:cubicBezTo>
                  <a:cubicBezTo>
                    <a:pt x="4800" y="5504"/>
                    <a:pt x="4845" y="5451"/>
                    <a:pt x="4854" y="5371"/>
                  </a:cubicBezTo>
                  <a:cubicBezTo>
                    <a:pt x="4845" y="5299"/>
                    <a:pt x="4809" y="5246"/>
                    <a:pt x="4729" y="5246"/>
                  </a:cubicBezTo>
                  <a:close/>
                  <a:moveTo>
                    <a:pt x="6067" y="12561"/>
                  </a:moveTo>
                  <a:cubicBezTo>
                    <a:pt x="5987" y="12561"/>
                    <a:pt x="5933" y="12615"/>
                    <a:pt x="5933" y="12695"/>
                  </a:cubicBezTo>
                  <a:cubicBezTo>
                    <a:pt x="5942" y="12775"/>
                    <a:pt x="5996" y="12820"/>
                    <a:pt x="6076" y="12820"/>
                  </a:cubicBezTo>
                  <a:cubicBezTo>
                    <a:pt x="6147" y="12811"/>
                    <a:pt x="6192" y="12757"/>
                    <a:pt x="6201" y="12686"/>
                  </a:cubicBezTo>
                  <a:cubicBezTo>
                    <a:pt x="6183" y="12606"/>
                    <a:pt x="6147" y="12561"/>
                    <a:pt x="6067" y="12561"/>
                  </a:cubicBezTo>
                  <a:close/>
                  <a:moveTo>
                    <a:pt x="4069" y="10563"/>
                  </a:moveTo>
                  <a:cubicBezTo>
                    <a:pt x="3988" y="10554"/>
                    <a:pt x="3935" y="10607"/>
                    <a:pt x="3935" y="10688"/>
                  </a:cubicBezTo>
                  <a:cubicBezTo>
                    <a:pt x="3935" y="10768"/>
                    <a:pt x="3988" y="10821"/>
                    <a:pt x="4078" y="10821"/>
                  </a:cubicBezTo>
                  <a:cubicBezTo>
                    <a:pt x="4149" y="10812"/>
                    <a:pt x="4194" y="10759"/>
                    <a:pt x="4194" y="10688"/>
                  </a:cubicBezTo>
                  <a:cubicBezTo>
                    <a:pt x="4185" y="10607"/>
                    <a:pt x="4149" y="10563"/>
                    <a:pt x="4069" y="10563"/>
                  </a:cubicBezTo>
                  <a:close/>
                  <a:moveTo>
                    <a:pt x="6593" y="4024"/>
                  </a:moveTo>
                  <a:cubicBezTo>
                    <a:pt x="6593" y="4113"/>
                    <a:pt x="6647" y="4157"/>
                    <a:pt x="6727" y="4157"/>
                  </a:cubicBezTo>
                  <a:cubicBezTo>
                    <a:pt x="6807" y="4157"/>
                    <a:pt x="6861" y="4104"/>
                    <a:pt x="6852" y="4024"/>
                  </a:cubicBezTo>
                  <a:cubicBezTo>
                    <a:pt x="6852" y="3943"/>
                    <a:pt x="6798" y="3908"/>
                    <a:pt x="6727" y="3899"/>
                  </a:cubicBezTo>
                  <a:cubicBezTo>
                    <a:pt x="6647" y="3908"/>
                    <a:pt x="6593" y="3952"/>
                    <a:pt x="6593" y="4024"/>
                  </a:cubicBezTo>
                  <a:close/>
                  <a:moveTo>
                    <a:pt x="5389" y="4586"/>
                  </a:moveTo>
                  <a:cubicBezTo>
                    <a:pt x="5309" y="4577"/>
                    <a:pt x="5255" y="4630"/>
                    <a:pt x="5255" y="4711"/>
                  </a:cubicBezTo>
                  <a:cubicBezTo>
                    <a:pt x="5255" y="4782"/>
                    <a:pt x="5300" y="4835"/>
                    <a:pt x="5371" y="4844"/>
                  </a:cubicBezTo>
                  <a:cubicBezTo>
                    <a:pt x="5460" y="4844"/>
                    <a:pt x="5505" y="4800"/>
                    <a:pt x="5514" y="4711"/>
                  </a:cubicBezTo>
                  <a:cubicBezTo>
                    <a:pt x="5505" y="4639"/>
                    <a:pt x="5469" y="4586"/>
                    <a:pt x="5389" y="4586"/>
                  </a:cubicBezTo>
                  <a:close/>
                  <a:moveTo>
                    <a:pt x="3417" y="8555"/>
                  </a:moveTo>
                  <a:cubicBezTo>
                    <a:pt x="3337" y="8555"/>
                    <a:pt x="3284" y="8600"/>
                    <a:pt x="3275" y="8689"/>
                  </a:cubicBezTo>
                  <a:cubicBezTo>
                    <a:pt x="3275" y="8761"/>
                    <a:pt x="3319" y="8814"/>
                    <a:pt x="3400" y="8814"/>
                  </a:cubicBezTo>
                  <a:cubicBezTo>
                    <a:pt x="3480" y="8823"/>
                    <a:pt x="3524" y="8770"/>
                    <a:pt x="3542" y="8689"/>
                  </a:cubicBezTo>
                  <a:cubicBezTo>
                    <a:pt x="3533" y="8618"/>
                    <a:pt x="3489" y="8564"/>
                    <a:pt x="3417" y="8555"/>
                  </a:cubicBezTo>
                  <a:close/>
                  <a:moveTo>
                    <a:pt x="3400" y="8154"/>
                  </a:moveTo>
                  <a:cubicBezTo>
                    <a:pt x="3471" y="8163"/>
                    <a:pt x="3524" y="8118"/>
                    <a:pt x="3533" y="8038"/>
                  </a:cubicBezTo>
                  <a:cubicBezTo>
                    <a:pt x="3533" y="7958"/>
                    <a:pt x="3498" y="7913"/>
                    <a:pt x="3417" y="7904"/>
                  </a:cubicBezTo>
                  <a:cubicBezTo>
                    <a:pt x="3337" y="7904"/>
                    <a:pt x="3292" y="7940"/>
                    <a:pt x="3284" y="8020"/>
                  </a:cubicBezTo>
                  <a:cubicBezTo>
                    <a:pt x="3284" y="8100"/>
                    <a:pt x="3319" y="8145"/>
                    <a:pt x="3400" y="8154"/>
                  </a:cubicBezTo>
                  <a:close/>
                  <a:moveTo>
                    <a:pt x="4069" y="5906"/>
                  </a:moveTo>
                  <a:cubicBezTo>
                    <a:pt x="3988" y="5906"/>
                    <a:pt x="3944" y="5951"/>
                    <a:pt x="3944" y="6031"/>
                  </a:cubicBezTo>
                  <a:cubicBezTo>
                    <a:pt x="3944" y="6111"/>
                    <a:pt x="3988" y="6156"/>
                    <a:pt x="4069" y="6156"/>
                  </a:cubicBezTo>
                  <a:cubicBezTo>
                    <a:pt x="4149" y="6156"/>
                    <a:pt x="4185" y="6111"/>
                    <a:pt x="4194" y="6031"/>
                  </a:cubicBezTo>
                  <a:cubicBezTo>
                    <a:pt x="4185" y="5951"/>
                    <a:pt x="4149" y="5906"/>
                    <a:pt x="4069" y="5906"/>
                  </a:cubicBezTo>
                  <a:close/>
                  <a:moveTo>
                    <a:pt x="3533" y="9376"/>
                  </a:moveTo>
                  <a:cubicBezTo>
                    <a:pt x="3533" y="9296"/>
                    <a:pt x="3489" y="9251"/>
                    <a:pt x="3408" y="9251"/>
                  </a:cubicBezTo>
                  <a:cubicBezTo>
                    <a:pt x="3328" y="9242"/>
                    <a:pt x="3284" y="9287"/>
                    <a:pt x="3284" y="9367"/>
                  </a:cubicBezTo>
                  <a:cubicBezTo>
                    <a:pt x="3284" y="9448"/>
                    <a:pt x="3328" y="9492"/>
                    <a:pt x="3408" y="9501"/>
                  </a:cubicBezTo>
                  <a:cubicBezTo>
                    <a:pt x="3489" y="9492"/>
                    <a:pt x="3533" y="9448"/>
                    <a:pt x="3533" y="9376"/>
                  </a:cubicBezTo>
                  <a:close/>
                  <a:moveTo>
                    <a:pt x="4854" y="12035"/>
                  </a:moveTo>
                  <a:cubicBezTo>
                    <a:pt x="4854" y="11954"/>
                    <a:pt x="4809" y="11910"/>
                    <a:pt x="4729" y="11910"/>
                  </a:cubicBezTo>
                  <a:cubicBezTo>
                    <a:pt x="4648" y="11901"/>
                    <a:pt x="4604" y="11945"/>
                    <a:pt x="4604" y="12026"/>
                  </a:cubicBezTo>
                  <a:cubicBezTo>
                    <a:pt x="4595" y="12106"/>
                    <a:pt x="4648" y="12151"/>
                    <a:pt x="4729" y="12160"/>
                  </a:cubicBezTo>
                  <a:cubicBezTo>
                    <a:pt x="4800" y="12151"/>
                    <a:pt x="4845" y="12115"/>
                    <a:pt x="4854" y="12035"/>
                  </a:cubicBezTo>
                  <a:close/>
                  <a:moveTo>
                    <a:pt x="6067" y="3908"/>
                  </a:moveTo>
                  <a:cubicBezTo>
                    <a:pt x="5987" y="3908"/>
                    <a:pt x="5942" y="3952"/>
                    <a:pt x="5942" y="4024"/>
                  </a:cubicBezTo>
                  <a:cubicBezTo>
                    <a:pt x="5942" y="4104"/>
                    <a:pt x="5987" y="4157"/>
                    <a:pt x="6067" y="4157"/>
                  </a:cubicBezTo>
                  <a:cubicBezTo>
                    <a:pt x="6138" y="4157"/>
                    <a:pt x="6183" y="4113"/>
                    <a:pt x="6192" y="4033"/>
                  </a:cubicBezTo>
                  <a:cubicBezTo>
                    <a:pt x="6192" y="3952"/>
                    <a:pt x="6147" y="3908"/>
                    <a:pt x="6067" y="3908"/>
                  </a:cubicBezTo>
                  <a:close/>
                  <a:moveTo>
                    <a:pt x="3284" y="7369"/>
                  </a:moveTo>
                  <a:cubicBezTo>
                    <a:pt x="3284" y="7449"/>
                    <a:pt x="3328" y="7494"/>
                    <a:pt x="3408" y="7494"/>
                  </a:cubicBezTo>
                  <a:cubicBezTo>
                    <a:pt x="3480" y="7494"/>
                    <a:pt x="3533" y="7458"/>
                    <a:pt x="3533" y="7378"/>
                  </a:cubicBezTo>
                  <a:cubicBezTo>
                    <a:pt x="3533" y="7298"/>
                    <a:pt x="3489" y="7253"/>
                    <a:pt x="3408" y="7244"/>
                  </a:cubicBezTo>
                  <a:cubicBezTo>
                    <a:pt x="3328" y="7253"/>
                    <a:pt x="3284" y="7289"/>
                    <a:pt x="3284" y="7369"/>
                  </a:cubicBezTo>
                  <a:close/>
                  <a:moveTo>
                    <a:pt x="5264" y="12686"/>
                  </a:moveTo>
                  <a:cubicBezTo>
                    <a:pt x="5264" y="12757"/>
                    <a:pt x="5300" y="12802"/>
                    <a:pt x="5371" y="12811"/>
                  </a:cubicBezTo>
                  <a:cubicBezTo>
                    <a:pt x="5451" y="12820"/>
                    <a:pt x="5505" y="12775"/>
                    <a:pt x="5505" y="12695"/>
                  </a:cubicBezTo>
                  <a:cubicBezTo>
                    <a:pt x="5514" y="12615"/>
                    <a:pt x="5469" y="12570"/>
                    <a:pt x="5380" y="12561"/>
                  </a:cubicBezTo>
                  <a:cubicBezTo>
                    <a:pt x="5309" y="12570"/>
                    <a:pt x="5264" y="12606"/>
                    <a:pt x="5264" y="12686"/>
                  </a:cubicBezTo>
                  <a:close/>
                  <a:moveTo>
                    <a:pt x="3400" y="9911"/>
                  </a:moveTo>
                  <a:cubicBezTo>
                    <a:pt x="3328" y="9911"/>
                    <a:pt x="3284" y="9956"/>
                    <a:pt x="3284" y="10027"/>
                  </a:cubicBezTo>
                  <a:cubicBezTo>
                    <a:pt x="3284" y="10108"/>
                    <a:pt x="3328" y="10152"/>
                    <a:pt x="3408" y="10152"/>
                  </a:cubicBezTo>
                  <a:cubicBezTo>
                    <a:pt x="3489" y="10152"/>
                    <a:pt x="3524" y="10108"/>
                    <a:pt x="3533" y="10027"/>
                  </a:cubicBezTo>
                  <a:cubicBezTo>
                    <a:pt x="3524" y="9947"/>
                    <a:pt x="3480" y="9903"/>
                    <a:pt x="3400" y="9911"/>
                  </a:cubicBezTo>
                  <a:close/>
                  <a:moveTo>
                    <a:pt x="4060" y="11250"/>
                  </a:moveTo>
                  <a:cubicBezTo>
                    <a:pt x="3988" y="11250"/>
                    <a:pt x="3944" y="11294"/>
                    <a:pt x="3944" y="11366"/>
                  </a:cubicBezTo>
                  <a:cubicBezTo>
                    <a:pt x="3944" y="11446"/>
                    <a:pt x="3988" y="11490"/>
                    <a:pt x="4069" y="11490"/>
                  </a:cubicBezTo>
                  <a:cubicBezTo>
                    <a:pt x="4149" y="11490"/>
                    <a:pt x="4185" y="11446"/>
                    <a:pt x="4194" y="11366"/>
                  </a:cubicBezTo>
                  <a:cubicBezTo>
                    <a:pt x="4185" y="11294"/>
                    <a:pt x="4140" y="11250"/>
                    <a:pt x="4060" y="11250"/>
                  </a:cubicBezTo>
                  <a:close/>
                  <a:moveTo>
                    <a:pt x="6602" y="13346"/>
                  </a:moveTo>
                  <a:cubicBezTo>
                    <a:pt x="6602" y="13417"/>
                    <a:pt x="6638" y="13462"/>
                    <a:pt x="6718" y="13471"/>
                  </a:cubicBezTo>
                  <a:cubicBezTo>
                    <a:pt x="6790" y="13471"/>
                    <a:pt x="6843" y="13435"/>
                    <a:pt x="6843" y="13355"/>
                  </a:cubicBezTo>
                  <a:cubicBezTo>
                    <a:pt x="6852" y="13275"/>
                    <a:pt x="6807" y="13230"/>
                    <a:pt x="6727" y="13221"/>
                  </a:cubicBezTo>
                  <a:cubicBezTo>
                    <a:pt x="6647" y="13230"/>
                    <a:pt x="6602" y="13266"/>
                    <a:pt x="6602" y="13346"/>
                  </a:cubicBezTo>
                  <a:close/>
                  <a:moveTo>
                    <a:pt x="5264" y="4033"/>
                  </a:moveTo>
                  <a:cubicBezTo>
                    <a:pt x="5264" y="4104"/>
                    <a:pt x="5309" y="4148"/>
                    <a:pt x="5380" y="4148"/>
                  </a:cubicBezTo>
                  <a:cubicBezTo>
                    <a:pt x="5460" y="4148"/>
                    <a:pt x="5505" y="4104"/>
                    <a:pt x="5505" y="4024"/>
                  </a:cubicBezTo>
                  <a:cubicBezTo>
                    <a:pt x="5496" y="3943"/>
                    <a:pt x="5451" y="3917"/>
                    <a:pt x="5380" y="3908"/>
                  </a:cubicBezTo>
                  <a:cubicBezTo>
                    <a:pt x="5309" y="3917"/>
                    <a:pt x="5264" y="3961"/>
                    <a:pt x="5264" y="4033"/>
                  </a:cubicBezTo>
                  <a:close/>
                  <a:moveTo>
                    <a:pt x="3524" y="6031"/>
                  </a:moveTo>
                  <a:cubicBezTo>
                    <a:pt x="3524" y="5959"/>
                    <a:pt x="3489" y="5915"/>
                    <a:pt x="3408" y="5915"/>
                  </a:cubicBezTo>
                  <a:cubicBezTo>
                    <a:pt x="3328" y="5906"/>
                    <a:pt x="3284" y="5959"/>
                    <a:pt x="3292" y="6040"/>
                  </a:cubicBezTo>
                  <a:cubicBezTo>
                    <a:pt x="3292" y="6111"/>
                    <a:pt x="3337" y="6147"/>
                    <a:pt x="3408" y="6147"/>
                  </a:cubicBezTo>
                  <a:cubicBezTo>
                    <a:pt x="3480" y="6147"/>
                    <a:pt x="3524" y="6102"/>
                    <a:pt x="3524" y="6031"/>
                  </a:cubicBezTo>
                  <a:close/>
                  <a:moveTo>
                    <a:pt x="4060" y="11910"/>
                  </a:moveTo>
                  <a:cubicBezTo>
                    <a:pt x="3988" y="11910"/>
                    <a:pt x="3944" y="11954"/>
                    <a:pt x="3944" y="12026"/>
                  </a:cubicBezTo>
                  <a:cubicBezTo>
                    <a:pt x="3944" y="12106"/>
                    <a:pt x="3997" y="12151"/>
                    <a:pt x="4078" y="12151"/>
                  </a:cubicBezTo>
                  <a:cubicBezTo>
                    <a:pt x="4149" y="12142"/>
                    <a:pt x="4185" y="12097"/>
                    <a:pt x="4185" y="12026"/>
                  </a:cubicBezTo>
                  <a:cubicBezTo>
                    <a:pt x="4176" y="11954"/>
                    <a:pt x="4140" y="11910"/>
                    <a:pt x="4060" y="11910"/>
                  </a:cubicBezTo>
                  <a:close/>
                  <a:moveTo>
                    <a:pt x="6727" y="3256"/>
                  </a:moveTo>
                  <a:cubicBezTo>
                    <a:pt x="6647" y="3256"/>
                    <a:pt x="6602" y="3292"/>
                    <a:pt x="6602" y="3372"/>
                  </a:cubicBezTo>
                  <a:cubicBezTo>
                    <a:pt x="6602" y="3453"/>
                    <a:pt x="6656" y="3497"/>
                    <a:pt x="6736" y="3488"/>
                  </a:cubicBezTo>
                  <a:cubicBezTo>
                    <a:pt x="6807" y="3488"/>
                    <a:pt x="6843" y="3444"/>
                    <a:pt x="6843" y="3363"/>
                  </a:cubicBezTo>
                  <a:cubicBezTo>
                    <a:pt x="6834" y="3292"/>
                    <a:pt x="6798" y="3247"/>
                    <a:pt x="6727" y="3256"/>
                  </a:cubicBezTo>
                  <a:close/>
                  <a:moveTo>
                    <a:pt x="4729" y="12570"/>
                  </a:moveTo>
                  <a:cubicBezTo>
                    <a:pt x="4657" y="12570"/>
                    <a:pt x="4604" y="12606"/>
                    <a:pt x="4604" y="12686"/>
                  </a:cubicBezTo>
                  <a:cubicBezTo>
                    <a:pt x="4604" y="12766"/>
                    <a:pt x="4648" y="12802"/>
                    <a:pt x="4720" y="12811"/>
                  </a:cubicBezTo>
                  <a:cubicBezTo>
                    <a:pt x="4800" y="12811"/>
                    <a:pt x="4836" y="12766"/>
                    <a:pt x="4845" y="12686"/>
                  </a:cubicBezTo>
                  <a:cubicBezTo>
                    <a:pt x="4845" y="12623"/>
                    <a:pt x="4809" y="12570"/>
                    <a:pt x="4729" y="12570"/>
                  </a:cubicBezTo>
                  <a:close/>
                  <a:moveTo>
                    <a:pt x="3284" y="10688"/>
                  </a:moveTo>
                  <a:cubicBezTo>
                    <a:pt x="3284" y="10768"/>
                    <a:pt x="3328" y="10812"/>
                    <a:pt x="3408" y="10812"/>
                  </a:cubicBezTo>
                  <a:cubicBezTo>
                    <a:pt x="3489" y="10812"/>
                    <a:pt x="3524" y="10768"/>
                    <a:pt x="3524" y="10688"/>
                  </a:cubicBezTo>
                  <a:cubicBezTo>
                    <a:pt x="3533" y="10607"/>
                    <a:pt x="3480" y="10572"/>
                    <a:pt x="3408" y="10563"/>
                  </a:cubicBezTo>
                  <a:cubicBezTo>
                    <a:pt x="3328" y="10572"/>
                    <a:pt x="3284" y="10607"/>
                    <a:pt x="3284" y="10688"/>
                  </a:cubicBezTo>
                  <a:close/>
                  <a:moveTo>
                    <a:pt x="4069" y="5255"/>
                  </a:moveTo>
                  <a:cubicBezTo>
                    <a:pt x="3988" y="5255"/>
                    <a:pt x="3944" y="5299"/>
                    <a:pt x="3944" y="5380"/>
                  </a:cubicBezTo>
                  <a:cubicBezTo>
                    <a:pt x="3944" y="5451"/>
                    <a:pt x="3988" y="5496"/>
                    <a:pt x="4069" y="5496"/>
                  </a:cubicBezTo>
                  <a:cubicBezTo>
                    <a:pt x="4149" y="5496"/>
                    <a:pt x="4185" y="5442"/>
                    <a:pt x="4185" y="5371"/>
                  </a:cubicBezTo>
                  <a:cubicBezTo>
                    <a:pt x="4185" y="5290"/>
                    <a:pt x="4140" y="5255"/>
                    <a:pt x="4069" y="5255"/>
                  </a:cubicBezTo>
                  <a:close/>
                  <a:moveTo>
                    <a:pt x="4604" y="4702"/>
                  </a:moveTo>
                  <a:cubicBezTo>
                    <a:pt x="4595" y="4782"/>
                    <a:pt x="4640" y="4826"/>
                    <a:pt x="4720" y="4835"/>
                  </a:cubicBezTo>
                  <a:cubicBezTo>
                    <a:pt x="4800" y="4835"/>
                    <a:pt x="4845" y="4791"/>
                    <a:pt x="4845" y="4711"/>
                  </a:cubicBezTo>
                  <a:cubicBezTo>
                    <a:pt x="4845" y="4639"/>
                    <a:pt x="4800" y="4595"/>
                    <a:pt x="4729" y="4595"/>
                  </a:cubicBezTo>
                  <a:cubicBezTo>
                    <a:pt x="4657" y="4595"/>
                    <a:pt x="4613" y="4630"/>
                    <a:pt x="4604" y="4702"/>
                  </a:cubicBezTo>
                  <a:close/>
                  <a:moveTo>
                    <a:pt x="5942" y="13337"/>
                  </a:moveTo>
                  <a:cubicBezTo>
                    <a:pt x="5942" y="13417"/>
                    <a:pt x="5978" y="13462"/>
                    <a:pt x="6058" y="13471"/>
                  </a:cubicBezTo>
                  <a:cubicBezTo>
                    <a:pt x="6138" y="13471"/>
                    <a:pt x="6183" y="13426"/>
                    <a:pt x="6183" y="13346"/>
                  </a:cubicBezTo>
                  <a:cubicBezTo>
                    <a:pt x="6183" y="13275"/>
                    <a:pt x="6147" y="13230"/>
                    <a:pt x="6067" y="13221"/>
                  </a:cubicBezTo>
                  <a:cubicBezTo>
                    <a:pt x="5996" y="13230"/>
                    <a:pt x="5951" y="13257"/>
                    <a:pt x="5942" y="13337"/>
                  </a:cubicBezTo>
                  <a:close/>
                  <a:moveTo>
                    <a:pt x="3408" y="6593"/>
                  </a:moveTo>
                  <a:cubicBezTo>
                    <a:pt x="3328" y="6593"/>
                    <a:pt x="3284" y="6637"/>
                    <a:pt x="3284" y="6718"/>
                  </a:cubicBezTo>
                  <a:cubicBezTo>
                    <a:pt x="3292" y="6789"/>
                    <a:pt x="3328" y="6834"/>
                    <a:pt x="3408" y="6834"/>
                  </a:cubicBezTo>
                  <a:cubicBezTo>
                    <a:pt x="3489" y="6834"/>
                    <a:pt x="3524" y="6789"/>
                    <a:pt x="3533" y="6709"/>
                  </a:cubicBezTo>
                  <a:cubicBezTo>
                    <a:pt x="3524" y="6637"/>
                    <a:pt x="3480" y="6593"/>
                    <a:pt x="3408" y="6593"/>
                  </a:cubicBezTo>
                  <a:close/>
                  <a:moveTo>
                    <a:pt x="2722" y="7913"/>
                  </a:moveTo>
                  <a:cubicBezTo>
                    <a:pt x="2650" y="7913"/>
                    <a:pt x="2606" y="7958"/>
                    <a:pt x="2606" y="8029"/>
                  </a:cubicBezTo>
                  <a:cubicBezTo>
                    <a:pt x="2606" y="8100"/>
                    <a:pt x="2650" y="8145"/>
                    <a:pt x="2722" y="8145"/>
                  </a:cubicBezTo>
                  <a:cubicBezTo>
                    <a:pt x="2802" y="8145"/>
                    <a:pt x="2838" y="8100"/>
                    <a:pt x="2846" y="8029"/>
                  </a:cubicBezTo>
                  <a:cubicBezTo>
                    <a:pt x="2838" y="7958"/>
                    <a:pt x="2802" y="7913"/>
                    <a:pt x="2722" y="7913"/>
                  </a:cubicBezTo>
                  <a:close/>
                  <a:moveTo>
                    <a:pt x="2606" y="8680"/>
                  </a:moveTo>
                  <a:cubicBezTo>
                    <a:pt x="2606" y="8761"/>
                    <a:pt x="2650" y="8805"/>
                    <a:pt x="2722" y="8805"/>
                  </a:cubicBezTo>
                  <a:cubicBezTo>
                    <a:pt x="2793" y="8805"/>
                    <a:pt x="2838" y="8770"/>
                    <a:pt x="2846" y="8689"/>
                  </a:cubicBezTo>
                  <a:cubicBezTo>
                    <a:pt x="2846" y="8618"/>
                    <a:pt x="2802" y="8582"/>
                    <a:pt x="2730" y="8573"/>
                  </a:cubicBezTo>
                  <a:cubicBezTo>
                    <a:pt x="2659" y="8573"/>
                    <a:pt x="2615" y="8609"/>
                    <a:pt x="2606" y="8680"/>
                  </a:cubicBezTo>
                  <a:close/>
                  <a:moveTo>
                    <a:pt x="2838" y="10027"/>
                  </a:moveTo>
                  <a:cubicBezTo>
                    <a:pt x="2838" y="9956"/>
                    <a:pt x="2802" y="9920"/>
                    <a:pt x="2730" y="9911"/>
                  </a:cubicBezTo>
                  <a:cubicBezTo>
                    <a:pt x="2659" y="9911"/>
                    <a:pt x="2615" y="9956"/>
                    <a:pt x="2606" y="10027"/>
                  </a:cubicBezTo>
                  <a:cubicBezTo>
                    <a:pt x="2606" y="10099"/>
                    <a:pt x="2650" y="10134"/>
                    <a:pt x="2722" y="10152"/>
                  </a:cubicBezTo>
                  <a:cubicBezTo>
                    <a:pt x="2793" y="10143"/>
                    <a:pt x="2838" y="10099"/>
                    <a:pt x="2838" y="10027"/>
                  </a:cubicBezTo>
                  <a:close/>
                  <a:moveTo>
                    <a:pt x="4720" y="3917"/>
                  </a:moveTo>
                  <a:cubicBezTo>
                    <a:pt x="4657" y="3917"/>
                    <a:pt x="4613" y="3961"/>
                    <a:pt x="4613" y="4024"/>
                  </a:cubicBezTo>
                  <a:cubicBezTo>
                    <a:pt x="4604" y="4095"/>
                    <a:pt x="4648" y="4148"/>
                    <a:pt x="4720" y="4148"/>
                  </a:cubicBezTo>
                  <a:cubicBezTo>
                    <a:pt x="4800" y="4148"/>
                    <a:pt x="4836" y="4104"/>
                    <a:pt x="4845" y="4033"/>
                  </a:cubicBezTo>
                  <a:cubicBezTo>
                    <a:pt x="4836" y="3961"/>
                    <a:pt x="4791" y="3917"/>
                    <a:pt x="4720" y="3917"/>
                  </a:cubicBezTo>
                  <a:close/>
                  <a:moveTo>
                    <a:pt x="2838" y="7360"/>
                  </a:moveTo>
                  <a:cubicBezTo>
                    <a:pt x="2838" y="7298"/>
                    <a:pt x="2793" y="7253"/>
                    <a:pt x="2730" y="7253"/>
                  </a:cubicBezTo>
                  <a:cubicBezTo>
                    <a:pt x="2650" y="7253"/>
                    <a:pt x="2606" y="7298"/>
                    <a:pt x="2606" y="7369"/>
                  </a:cubicBezTo>
                  <a:cubicBezTo>
                    <a:pt x="2615" y="7449"/>
                    <a:pt x="2659" y="7485"/>
                    <a:pt x="2730" y="7494"/>
                  </a:cubicBezTo>
                  <a:cubicBezTo>
                    <a:pt x="2802" y="7476"/>
                    <a:pt x="2846" y="7440"/>
                    <a:pt x="2838" y="7360"/>
                  </a:cubicBezTo>
                  <a:close/>
                  <a:moveTo>
                    <a:pt x="3382" y="11259"/>
                  </a:moveTo>
                  <a:cubicBezTo>
                    <a:pt x="3310" y="11259"/>
                    <a:pt x="3275" y="11294"/>
                    <a:pt x="3266" y="11366"/>
                  </a:cubicBezTo>
                  <a:cubicBezTo>
                    <a:pt x="3266" y="11437"/>
                    <a:pt x="3310" y="11482"/>
                    <a:pt x="3382" y="11490"/>
                  </a:cubicBezTo>
                  <a:cubicBezTo>
                    <a:pt x="3453" y="11490"/>
                    <a:pt x="3489" y="11446"/>
                    <a:pt x="3507" y="11366"/>
                  </a:cubicBezTo>
                  <a:cubicBezTo>
                    <a:pt x="3489" y="11303"/>
                    <a:pt x="3453" y="11250"/>
                    <a:pt x="3382" y="11259"/>
                  </a:cubicBezTo>
                  <a:close/>
                  <a:moveTo>
                    <a:pt x="6843" y="14033"/>
                  </a:moveTo>
                  <a:cubicBezTo>
                    <a:pt x="6843" y="13953"/>
                    <a:pt x="6798" y="13908"/>
                    <a:pt x="6718" y="13917"/>
                  </a:cubicBezTo>
                  <a:cubicBezTo>
                    <a:pt x="6656" y="13917"/>
                    <a:pt x="6611" y="13962"/>
                    <a:pt x="6611" y="14024"/>
                  </a:cubicBezTo>
                  <a:cubicBezTo>
                    <a:pt x="6602" y="14095"/>
                    <a:pt x="6656" y="14140"/>
                    <a:pt x="6727" y="14149"/>
                  </a:cubicBezTo>
                  <a:cubicBezTo>
                    <a:pt x="6790" y="14140"/>
                    <a:pt x="6843" y="14104"/>
                    <a:pt x="6843" y="14033"/>
                  </a:cubicBezTo>
                  <a:close/>
                  <a:moveTo>
                    <a:pt x="2739" y="6602"/>
                  </a:moveTo>
                  <a:cubicBezTo>
                    <a:pt x="2659" y="6593"/>
                    <a:pt x="2615" y="6637"/>
                    <a:pt x="2615" y="6709"/>
                  </a:cubicBezTo>
                  <a:cubicBezTo>
                    <a:pt x="2606" y="6771"/>
                    <a:pt x="2650" y="6816"/>
                    <a:pt x="2713" y="6825"/>
                  </a:cubicBezTo>
                  <a:cubicBezTo>
                    <a:pt x="2784" y="6834"/>
                    <a:pt x="2829" y="6789"/>
                    <a:pt x="2838" y="6718"/>
                  </a:cubicBezTo>
                  <a:cubicBezTo>
                    <a:pt x="2838" y="6655"/>
                    <a:pt x="2802" y="6602"/>
                    <a:pt x="2739" y="6602"/>
                  </a:cubicBezTo>
                  <a:close/>
                  <a:moveTo>
                    <a:pt x="2730" y="9251"/>
                  </a:moveTo>
                  <a:cubicBezTo>
                    <a:pt x="2650" y="9251"/>
                    <a:pt x="2606" y="9296"/>
                    <a:pt x="2606" y="9367"/>
                  </a:cubicBezTo>
                  <a:cubicBezTo>
                    <a:pt x="2606" y="9439"/>
                    <a:pt x="2650" y="9483"/>
                    <a:pt x="2722" y="9492"/>
                  </a:cubicBezTo>
                  <a:cubicBezTo>
                    <a:pt x="2793" y="9492"/>
                    <a:pt x="2838" y="9448"/>
                    <a:pt x="2846" y="9376"/>
                  </a:cubicBezTo>
                  <a:cubicBezTo>
                    <a:pt x="2838" y="9305"/>
                    <a:pt x="2802" y="9251"/>
                    <a:pt x="2730" y="9251"/>
                  </a:cubicBezTo>
                  <a:close/>
                  <a:moveTo>
                    <a:pt x="5264" y="13346"/>
                  </a:moveTo>
                  <a:cubicBezTo>
                    <a:pt x="5264" y="13426"/>
                    <a:pt x="5309" y="13462"/>
                    <a:pt x="5389" y="13462"/>
                  </a:cubicBezTo>
                  <a:cubicBezTo>
                    <a:pt x="5460" y="13462"/>
                    <a:pt x="5505" y="13417"/>
                    <a:pt x="5505" y="13346"/>
                  </a:cubicBezTo>
                  <a:cubicBezTo>
                    <a:pt x="5496" y="13275"/>
                    <a:pt x="5451" y="13239"/>
                    <a:pt x="5380" y="13230"/>
                  </a:cubicBezTo>
                  <a:cubicBezTo>
                    <a:pt x="5309" y="13239"/>
                    <a:pt x="5264" y="13275"/>
                    <a:pt x="5264" y="13346"/>
                  </a:cubicBezTo>
                  <a:close/>
                  <a:moveTo>
                    <a:pt x="4060" y="4595"/>
                  </a:moveTo>
                  <a:cubicBezTo>
                    <a:pt x="3988" y="4603"/>
                    <a:pt x="3953" y="4648"/>
                    <a:pt x="3953" y="4711"/>
                  </a:cubicBezTo>
                  <a:cubicBezTo>
                    <a:pt x="3953" y="4782"/>
                    <a:pt x="3997" y="4826"/>
                    <a:pt x="4069" y="4826"/>
                  </a:cubicBezTo>
                  <a:cubicBezTo>
                    <a:pt x="4140" y="4826"/>
                    <a:pt x="4176" y="4782"/>
                    <a:pt x="4185" y="4702"/>
                  </a:cubicBezTo>
                  <a:cubicBezTo>
                    <a:pt x="4167" y="4639"/>
                    <a:pt x="4131" y="4595"/>
                    <a:pt x="4060" y="4595"/>
                  </a:cubicBezTo>
                  <a:close/>
                  <a:moveTo>
                    <a:pt x="3408" y="5255"/>
                  </a:moveTo>
                  <a:cubicBezTo>
                    <a:pt x="3337" y="5255"/>
                    <a:pt x="3292" y="5299"/>
                    <a:pt x="3292" y="5371"/>
                  </a:cubicBezTo>
                  <a:cubicBezTo>
                    <a:pt x="3292" y="5442"/>
                    <a:pt x="3337" y="5487"/>
                    <a:pt x="3400" y="5487"/>
                  </a:cubicBezTo>
                  <a:cubicBezTo>
                    <a:pt x="3471" y="5496"/>
                    <a:pt x="3516" y="5442"/>
                    <a:pt x="3524" y="5380"/>
                  </a:cubicBezTo>
                  <a:cubicBezTo>
                    <a:pt x="3516" y="5299"/>
                    <a:pt x="3480" y="5255"/>
                    <a:pt x="3408" y="5255"/>
                  </a:cubicBezTo>
                  <a:close/>
                  <a:moveTo>
                    <a:pt x="6058" y="3256"/>
                  </a:moveTo>
                  <a:cubicBezTo>
                    <a:pt x="5987" y="3256"/>
                    <a:pt x="5942" y="3301"/>
                    <a:pt x="5951" y="3372"/>
                  </a:cubicBezTo>
                  <a:cubicBezTo>
                    <a:pt x="5951" y="3453"/>
                    <a:pt x="5996" y="3488"/>
                    <a:pt x="6067" y="3488"/>
                  </a:cubicBezTo>
                  <a:cubicBezTo>
                    <a:pt x="6147" y="3488"/>
                    <a:pt x="6183" y="3444"/>
                    <a:pt x="6183" y="3363"/>
                  </a:cubicBezTo>
                  <a:cubicBezTo>
                    <a:pt x="6174" y="3292"/>
                    <a:pt x="6138" y="3247"/>
                    <a:pt x="6058" y="3256"/>
                  </a:cubicBezTo>
                  <a:close/>
                  <a:moveTo>
                    <a:pt x="5496" y="3372"/>
                  </a:moveTo>
                  <a:cubicBezTo>
                    <a:pt x="5496" y="3301"/>
                    <a:pt x="5451" y="3256"/>
                    <a:pt x="5380" y="3256"/>
                  </a:cubicBezTo>
                  <a:cubicBezTo>
                    <a:pt x="5318" y="3256"/>
                    <a:pt x="5273" y="3301"/>
                    <a:pt x="5273" y="3372"/>
                  </a:cubicBezTo>
                  <a:cubicBezTo>
                    <a:pt x="5273" y="3444"/>
                    <a:pt x="5318" y="3479"/>
                    <a:pt x="5389" y="3488"/>
                  </a:cubicBezTo>
                  <a:cubicBezTo>
                    <a:pt x="5451" y="3479"/>
                    <a:pt x="5496" y="3444"/>
                    <a:pt x="5496" y="3372"/>
                  </a:cubicBezTo>
                  <a:close/>
                  <a:moveTo>
                    <a:pt x="2615" y="10688"/>
                  </a:moveTo>
                  <a:cubicBezTo>
                    <a:pt x="2615" y="10759"/>
                    <a:pt x="2659" y="10804"/>
                    <a:pt x="2722" y="10804"/>
                  </a:cubicBezTo>
                  <a:cubicBezTo>
                    <a:pt x="2793" y="10804"/>
                    <a:pt x="2838" y="10759"/>
                    <a:pt x="2838" y="10688"/>
                  </a:cubicBezTo>
                  <a:cubicBezTo>
                    <a:pt x="2838" y="10616"/>
                    <a:pt x="2793" y="10581"/>
                    <a:pt x="2722" y="10572"/>
                  </a:cubicBezTo>
                  <a:cubicBezTo>
                    <a:pt x="2659" y="10581"/>
                    <a:pt x="2615" y="10625"/>
                    <a:pt x="2615" y="10688"/>
                  </a:cubicBezTo>
                  <a:close/>
                  <a:moveTo>
                    <a:pt x="3400" y="4603"/>
                  </a:moveTo>
                  <a:cubicBezTo>
                    <a:pt x="3337" y="4603"/>
                    <a:pt x="3301" y="4648"/>
                    <a:pt x="3301" y="4711"/>
                  </a:cubicBezTo>
                  <a:cubicBezTo>
                    <a:pt x="3292" y="4782"/>
                    <a:pt x="3337" y="4826"/>
                    <a:pt x="3408" y="4826"/>
                  </a:cubicBezTo>
                  <a:cubicBezTo>
                    <a:pt x="3480" y="4826"/>
                    <a:pt x="3516" y="4773"/>
                    <a:pt x="3516" y="4711"/>
                  </a:cubicBezTo>
                  <a:cubicBezTo>
                    <a:pt x="3507" y="4639"/>
                    <a:pt x="3471" y="4603"/>
                    <a:pt x="3400" y="4603"/>
                  </a:cubicBezTo>
                  <a:close/>
                  <a:moveTo>
                    <a:pt x="4069" y="13239"/>
                  </a:moveTo>
                  <a:cubicBezTo>
                    <a:pt x="4006" y="13239"/>
                    <a:pt x="3962" y="13284"/>
                    <a:pt x="3962" y="13346"/>
                  </a:cubicBezTo>
                  <a:cubicBezTo>
                    <a:pt x="3962" y="13408"/>
                    <a:pt x="3997" y="13453"/>
                    <a:pt x="4060" y="13453"/>
                  </a:cubicBezTo>
                  <a:cubicBezTo>
                    <a:pt x="4131" y="13453"/>
                    <a:pt x="4167" y="13417"/>
                    <a:pt x="4176" y="13346"/>
                  </a:cubicBezTo>
                  <a:cubicBezTo>
                    <a:pt x="4167" y="13284"/>
                    <a:pt x="4131" y="13239"/>
                    <a:pt x="4069" y="13239"/>
                  </a:cubicBezTo>
                  <a:close/>
                  <a:moveTo>
                    <a:pt x="4738" y="13239"/>
                  </a:moveTo>
                  <a:cubicBezTo>
                    <a:pt x="4666" y="13230"/>
                    <a:pt x="4622" y="13275"/>
                    <a:pt x="4613" y="13337"/>
                  </a:cubicBezTo>
                  <a:cubicBezTo>
                    <a:pt x="4604" y="13408"/>
                    <a:pt x="4648" y="13453"/>
                    <a:pt x="4720" y="13462"/>
                  </a:cubicBezTo>
                  <a:cubicBezTo>
                    <a:pt x="4791" y="13462"/>
                    <a:pt x="4827" y="13417"/>
                    <a:pt x="4836" y="13355"/>
                  </a:cubicBezTo>
                  <a:cubicBezTo>
                    <a:pt x="4836" y="13284"/>
                    <a:pt x="4800" y="13239"/>
                    <a:pt x="4738" y="13239"/>
                  </a:cubicBezTo>
                  <a:close/>
                  <a:moveTo>
                    <a:pt x="3953" y="12686"/>
                  </a:moveTo>
                  <a:cubicBezTo>
                    <a:pt x="3953" y="12757"/>
                    <a:pt x="3997" y="12802"/>
                    <a:pt x="4069" y="12802"/>
                  </a:cubicBezTo>
                  <a:cubicBezTo>
                    <a:pt x="4140" y="12802"/>
                    <a:pt x="4176" y="12757"/>
                    <a:pt x="4176" y="12695"/>
                  </a:cubicBezTo>
                  <a:cubicBezTo>
                    <a:pt x="4185" y="12615"/>
                    <a:pt x="4131" y="12579"/>
                    <a:pt x="4060" y="12570"/>
                  </a:cubicBezTo>
                  <a:cubicBezTo>
                    <a:pt x="3997" y="12579"/>
                    <a:pt x="3953" y="12615"/>
                    <a:pt x="3953" y="12686"/>
                  </a:cubicBezTo>
                  <a:moveTo>
                    <a:pt x="5951" y="14024"/>
                  </a:moveTo>
                  <a:cubicBezTo>
                    <a:pt x="5951" y="14095"/>
                    <a:pt x="5996" y="14140"/>
                    <a:pt x="6067" y="14140"/>
                  </a:cubicBezTo>
                  <a:cubicBezTo>
                    <a:pt x="6138" y="14149"/>
                    <a:pt x="6183" y="14095"/>
                    <a:pt x="6183" y="14024"/>
                  </a:cubicBezTo>
                  <a:cubicBezTo>
                    <a:pt x="6183" y="13962"/>
                    <a:pt x="6129" y="13926"/>
                    <a:pt x="6067" y="13917"/>
                  </a:cubicBezTo>
                  <a:cubicBezTo>
                    <a:pt x="6004" y="13917"/>
                    <a:pt x="5960" y="13953"/>
                    <a:pt x="5951" y="14024"/>
                  </a:cubicBezTo>
                  <a:moveTo>
                    <a:pt x="3498" y="12035"/>
                  </a:moveTo>
                  <a:cubicBezTo>
                    <a:pt x="3498" y="11963"/>
                    <a:pt x="3453" y="11919"/>
                    <a:pt x="3382" y="11919"/>
                  </a:cubicBezTo>
                  <a:cubicBezTo>
                    <a:pt x="3310" y="11919"/>
                    <a:pt x="3275" y="11963"/>
                    <a:pt x="3275" y="12035"/>
                  </a:cubicBezTo>
                  <a:cubicBezTo>
                    <a:pt x="3275" y="12097"/>
                    <a:pt x="3319" y="12133"/>
                    <a:pt x="3382" y="12142"/>
                  </a:cubicBezTo>
                  <a:cubicBezTo>
                    <a:pt x="3444" y="12133"/>
                    <a:pt x="3498" y="12097"/>
                    <a:pt x="3498" y="12035"/>
                  </a:cubicBezTo>
                  <a:close/>
                  <a:moveTo>
                    <a:pt x="2838" y="6031"/>
                  </a:moveTo>
                  <a:cubicBezTo>
                    <a:pt x="2838" y="5968"/>
                    <a:pt x="2793" y="5924"/>
                    <a:pt x="2730" y="5915"/>
                  </a:cubicBezTo>
                  <a:cubicBezTo>
                    <a:pt x="2659" y="5915"/>
                    <a:pt x="2615" y="5959"/>
                    <a:pt x="2615" y="6031"/>
                  </a:cubicBezTo>
                  <a:cubicBezTo>
                    <a:pt x="2615" y="6102"/>
                    <a:pt x="2659" y="6138"/>
                    <a:pt x="2722" y="6147"/>
                  </a:cubicBezTo>
                  <a:cubicBezTo>
                    <a:pt x="2793" y="6138"/>
                    <a:pt x="2838" y="6102"/>
                    <a:pt x="2838" y="6031"/>
                  </a:cubicBezTo>
                  <a:close/>
                  <a:moveTo>
                    <a:pt x="4060" y="3917"/>
                  </a:moveTo>
                  <a:cubicBezTo>
                    <a:pt x="3997" y="3925"/>
                    <a:pt x="3953" y="3970"/>
                    <a:pt x="3953" y="4033"/>
                  </a:cubicBezTo>
                  <a:cubicBezTo>
                    <a:pt x="3953" y="4095"/>
                    <a:pt x="3997" y="4140"/>
                    <a:pt x="4069" y="4140"/>
                  </a:cubicBezTo>
                  <a:cubicBezTo>
                    <a:pt x="4131" y="4140"/>
                    <a:pt x="4167" y="4095"/>
                    <a:pt x="4176" y="4024"/>
                  </a:cubicBezTo>
                  <a:cubicBezTo>
                    <a:pt x="4167" y="3961"/>
                    <a:pt x="4131" y="3917"/>
                    <a:pt x="4060" y="3917"/>
                  </a:cubicBezTo>
                  <a:close/>
                  <a:moveTo>
                    <a:pt x="4613" y="3372"/>
                  </a:moveTo>
                  <a:cubicBezTo>
                    <a:pt x="4613" y="3435"/>
                    <a:pt x="4657" y="3479"/>
                    <a:pt x="4720" y="3479"/>
                  </a:cubicBezTo>
                  <a:cubicBezTo>
                    <a:pt x="4782" y="3488"/>
                    <a:pt x="4836" y="3444"/>
                    <a:pt x="4836" y="3372"/>
                  </a:cubicBezTo>
                  <a:cubicBezTo>
                    <a:pt x="4836" y="3310"/>
                    <a:pt x="4791" y="3274"/>
                    <a:pt x="4720" y="3256"/>
                  </a:cubicBezTo>
                  <a:cubicBezTo>
                    <a:pt x="4657" y="3274"/>
                    <a:pt x="4613" y="3301"/>
                    <a:pt x="4613" y="3372"/>
                  </a:cubicBezTo>
                  <a:close/>
                  <a:moveTo>
                    <a:pt x="5380" y="13917"/>
                  </a:moveTo>
                  <a:cubicBezTo>
                    <a:pt x="5318" y="13917"/>
                    <a:pt x="5273" y="13962"/>
                    <a:pt x="5273" y="14033"/>
                  </a:cubicBezTo>
                  <a:cubicBezTo>
                    <a:pt x="5273" y="14095"/>
                    <a:pt x="5318" y="14140"/>
                    <a:pt x="5380" y="14140"/>
                  </a:cubicBezTo>
                  <a:cubicBezTo>
                    <a:pt x="5442" y="14140"/>
                    <a:pt x="5487" y="14095"/>
                    <a:pt x="5496" y="14033"/>
                  </a:cubicBezTo>
                  <a:cubicBezTo>
                    <a:pt x="5487" y="13962"/>
                    <a:pt x="5451" y="13917"/>
                    <a:pt x="5380" y="13917"/>
                  </a:cubicBezTo>
                  <a:close/>
                  <a:moveTo>
                    <a:pt x="6834" y="14693"/>
                  </a:moveTo>
                  <a:cubicBezTo>
                    <a:pt x="6834" y="14622"/>
                    <a:pt x="6790" y="14577"/>
                    <a:pt x="6727" y="14577"/>
                  </a:cubicBezTo>
                  <a:cubicBezTo>
                    <a:pt x="6656" y="14586"/>
                    <a:pt x="6611" y="14631"/>
                    <a:pt x="6620" y="14693"/>
                  </a:cubicBezTo>
                  <a:cubicBezTo>
                    <a:pt x="6620" y="14756"/>
                    <a:pt x="6665" y="14791"/>
                    <a:pt x="6727" y="14800"/>
                  </a:cubicBezTo>
                  <a:cubicBezTo>
                    <a:pt x="6790" y="14791"/>
                    <a:pt x="6834" y="14756"/>
                    <a:pt x="6834" y="14693"/>
                  </a:cubicBezTo>
                  <a:close/>
                  <a:moveTo>
                    <a:pt x="2061" y="7476"/>
                  </a:moveTo>
                  <a:cubicBezTo>
                    <a:pt x="2133" y="7476"/>
                    <a:pt x="2177" y="7440"/>
                    <a:pt x="2177" y="7369"/>
                  </a:cubicBezTo>
                  <a:cubicBezTo>
                    <a:pt x="2168" y="7298"/>
                    <a:pt x="2124" y="7262"/>
                    <a:pt x="2061" y="7262"/>
                  </a:cubicBezTo>
                  <a:cubicBezTo>
                    <a:pt x="1999" y="7271"/>
                    <a:pt x="1963" y="7315"/>
                    <a:pt x="1954" y="7369"/>
                  </a:cubicBezTo>
                  <a:cubicBezTo>
                    <a:pt x="1963" y="7431"/>
                    <a:pt x="1999" y="7476"/>
                    <a:pt x="2061" y="7476"/>
                  </a:cubicBezTo>
                  <a:close/>
                  <a:moveTo>
                    <a:pt x="6727" y="2596"/>
                  </a:moveTo>
                  <a:cubicBezTo>
                    <a:pt x="6665" y="2596"/>
                    <a:pt x="6611" y="2641"/>
                    <a:pt x="6611" y="2703"/>
                  </a:cubicBezTo>
                  <a:cubicBezTo>
                    <a:pt x="6611" y="2784"/>
                    <a:pt x="6656" y="2828"/>
                    <a:pt x="6727" y="2828"/>
                  </a:cubicBezTo>
                  <a:cubicBezTo>
                    <a:pt x="6798" y="2828"/>
                    <a:pt x="6834" y="2775"/>
                    <a:pt x="6843" y="2712"/>
                  </a:cubicBezTo>
                  <a:cubicBezTo>
                    <a:pt x="6834" y="2650"/>
                    <a:pt x="6798" y="2605"/>
                    <a:pt x="6727" y="2596"/>
                  </a:cubicBezTo>
                  <a:close/>
                  <a:moveTo>
                    <a:pt x="18" y="10688"/>
                  </a:moveTo>
                  <a:cubicBezTo>
                    <a:pt x="18" y="10723"/>
                    <a:pt x="36" y="10741"/>
                    <a:pt x="72" y="10741"/>
                  </a:cubicBezTo>
                  <a:cubicBezTo>
                    <a:pt x="108" y="10741"/>
                    <a:pt x="117" y="10714"/>
                    <a:pt x="117" y="10688"/>
                  </a:cubicBezTo>
                  <a:cubicBezTo>
                    <a:pt x="117" y="10652"/>
                    <a:pt x="99" y="10634"/>
                    <a:pt x="63" y="10634"/>
                  </a:cubicBezTo>
                  <a:cubicBezTo>
                    <a:pt x="36" y="10643"/>
                    <a:pt x="18" y="10652"/>
                    <a:pt x="18" y="10688"/>
                  </a:cubicBezTo>
                  <a:close/>
                  <a:moveTo>
                    <a:pt x="117" y="11366"/>
                  </a:moveTo>
                  <a:cubicBezTo>
                    <a:pt x="108" y="11339"/>
                    <a:pt x="99" y="11321"/>
                    <a:pt x="72" y="11321"/>
                  </a:cubicBezTo>
                  <a:cubicBezTo>
                    <a:pt x="36" y="11321"/>
                    <a:pt x="18" y="11339"/>
                    <a:pt x="18" y="11374"/>
                  </a:cubicBezTo>
                  <a:cubicBezTo>
                    <a:pt x="18" y="11401"/>
                    <a:pt x="36" y="11419"/>
                    <a:pt x="63" y="11419"/>
                  </a:cubicBezTo>
                  <a:cubicBezTo>
                    <a:pt x="99" y="11419"/>
                    <a:pt x="117" y="11401"/>
                    <a:pt x="117" y="11366"/>
                  </a:cubicBezTo>
                  <a:close/>
                  <a:moveTo>
                    <a:pt x="1357" y="3372"/>
                  </a:moveTo>
                  <a:cubicBezTo>
                    <a:pt x="1357" y="3408"/>
                    <a:pt x="1374" y="3426"/>
                    <a:pt x="1410" y="3426"/>
                  </a:cubicBezTo>
                  <a:cubicBezTo>
                    <a:pt x="1446" y="3417"/>
                    <a:pt x="1464" y="3399"/>
                    <a:pt x="1455" y="3363"/>
                  </a:cubicBezTo>
                  <a:cubicBezTo>
                    <a:pt x="1455" y="3337"/>
                    <a:pt x="1437" y="3319"/>
                    <a:pt x="1410" y="3319"/>
                  </a:cubicBezTo>
                  <a:cubicBezTo>
                    <a:pt x="1374" y="3319"/>
                    <a:pt x="1357" y="3337"/>
                    <a:pt x="1357" y="3372"/>
                  </a:cubicBezTo>
                  <a:close/>
                  <a:moveTo>
                    <a:pt x="5380" y="16638"/>
                  </a:moveTo>
                  <a:cubicBezTo>
                    <a:pt x="5353" y="16638"/>
                    <a:pt x="5335" y="16656"/>
                    <a:pt x="5335" y="16682"/>
                  </a:cubicBezTo>
                  <a:cubicBezTo>
                    <a:pt x="5335" y="16709"/>
                    <a:pt x="5344" y="16736"/>
                    <a:pt x="5380" y="16736"/>
                  </a:cubicBezTo>
                  <a:cubicBezTo>
                    <a:pt x="5416" y="16736"/>
                    <a:pt x="5434" y="16718"/>
                    <a:pt x="5434" y="16691"/>
                  </a:cubicBezTo>
                  <a:cubicBezTo>
                    <a:pt x="5434" y="16656"/>
                    <a:pt x="5416" y="16638"/>
                    <a:pt x="5380" y="16638"/>
                  </a:cubicBezTo>
                  <a:close/>
                  <a:moveTo>
                    <a:pt x="2017" y="2703"/>
                  </a:moveTo>
                  <a:cubicBezTo>
                    <a:pt x="2008" y="2739"/>
                    <a:pt x="2026" y="2757"/>
                    <a:pt x="2052" y="2766"/>
                  </a:cubicBezTo>
                  <a:cubicBezTo>
                    <a:pt x="2088" y="2766"/>
                    <a:pt x="2115" y="2757"/>
                    <a:pt x="2115" y="2712"/>
                  </a:cubicBezTo>
                  <a:cubicBezTo>
                    <a:pt x="2115" y="2685"/>
                    <a:pt x="2106" y="2668"/>
                    <a:pt x="2070" y="2659"/>
                  </a:cubicBezTo>
                  <a:cubicBezTo>
                    <a:pt x="2044" y="2659"/>
                    <a:pt x="2017" y="2677"/>
                    <a:pt x="2017" y="2703"/>
                  </a:cubicBezTo>
                  <a:close/>
                  <a:moveTo>
                    <a:pt x="6112" y="54"/>
                  </a:moveTo>
                  <a:cubicBezTo>
                    <a:pt x="6112" y="27"/>
                    <a:pt x="6103" y="9"/>
                    <a:pt x="6076" y="9"/>
                  </a:cubicBezTo>
                  <a:cubicBezTo>
                    <a:pt x="6040" y="0"/>
                    <a:pt x="6022" y="18"/>
                    <a:pt x="6022" y="54"/>
                  </a:cubicBezTo>
                  <a:cubicBezTo>
                    <a:pt x="6013" y="81"/>
                    <a:pt x="6031" y="98"/>
                    <a:pt x="6067" y="98"/>
                  </a:cubicBezTo>
                  <a:cubicBezTo>
                    <a:pt x="6094" y="98"/>
                    <a:pt x="6112" y="81"/>
                    <a:pt x="6112" y="54"/>
                  </a:cubicBezTo>
                  <a:close/>
                  <a:moveTo>
                    <a:pt x="6727" y="0"/>
                  </a:moveTo>
                  <a:cubicBezTo>
                    <a:pt x="6700" y="0"/>
                    <a:pt x="6674" y="9"/>
                    <a:pt x="6674" y="45"/>
                  </a:cubicBezTo>
                  <a:cubicBezTo>
                    <a:pt x="6674" y="81"/>
                    <a:pt x="6682" y="107"/>
                    <a:pt x="6727" y="107"/>
                  </a:cubicBezTo>
                  <a:cubicBezTo>
                    <a:pt x="6754" y="107"/>
                    <a:pt x="6772" y="89"/>
                    <a:pt x="6781" y="54"/>
                  </a:cubicBezTo>
                  <a:cubicBezTo>
                    <a:pt x="6772" y="27"/>
                    <a:pt x="6763" y="9"/>
                    <a:pt x="6727" y="0"/>
                  </a:cubicBezTo>
                  <a:close/>
                  <a:moveTo>
                    <a:pt x="72" y="5977"/>
                  </a:moveTo>
                  <a:cubicBezTo>
                    <a:pt x="45" y="5977"/>
                    <a:pt x="18" y="5986"/>
                    <a:pt x="18" y="6022"/>
                  </a:cubicBezTo>
                  <a:cubicBezTo>
                    <a:pt x="10" y="6058"/>
                    <a:pt x="27" y="6075"/>
                    <a:pt x="63" y="6084"/>
                  </a:cubicBezTo>
                  <a:cubicBezTo>
                    <a:pt x="99" y="6084"/>
                    <a:pt x="117" y="6067"/>
                    <a:pt x="117" y="6031"/>
                  </a:cubicBezTo>
                  <a:cubicBezTo>
                    <a:pt x="117" y="6004"/>
                    <a:pt x="108" y="5986"/>
                    <a:pt x="72" y="5977"/>
                  </a:cubicBezTo>
                  <a:close/>
                  <a:moveTo>
                    <a:pt x="777" y="12695"/>
                  </a:moveTo>
                  <a:cubicBezTo>
                    <a:pt x="777" y="12668"/>
                    <a:pt x="768" y="12641"/>
                    <a:pt x="732" y="12641"/>
                  </a:cubicBezTo>
                  <a:cubicBezTo>
                    <a:pt x="696" y="12632"/>
                    <a:pt x="679" y="12650"/>
                    <a:pt x="670" y="12686"/>
                  </a:cubicBezTo>
                  <a:cubicBezTo>
                    <a:pt x="670" y="12722"/>
                    <a:pt x="688" y="12739"/>
                    <a:pt x="723" y="12739"/>
                  </a:cubicBezTo>
                  <a:cubicBezTo>
                    <a:pt x="750" y="12739"/>
                    <a:pt x="777" y="12730"/>
                    <a:pt x="777" y="12695"/>
                  </a:cubicBezTo>
                  <a:close/>
                  <a:moveTo>
                    <a:pt x="4720" y="767"/>
                  </a:moveTo>
                  <a:cubicBezTo>
                    <a:pt x="4764" y="767"/>
                    <a:pt x="4782" y="741"/>
                    <a:pt x="4773" y="705"/>
                  </a:cubicBezTo>
                  <a:cubicBezTo>
                    <a:pt x="4773" y="678"/>
                    <a:pt x="4756" y="660"/>
                    <a:pt x="4720" y="660"/>
                  </a:cubicBezTo>
                  <a:cubicBezTo>
                    <a:pt x="4693" y="660"/>
                    <a:pt x="4675" y="687"/>
                    <a:pt x="4675" y="714"/>
                  </a:cubicBezTo>
                  <a:cubicBezTo>
                    <a:pt x="4675" y="750"/>
                    <a:pt x="4693" y="767"/>
                    <a:pt x="4720" y="767"/>
                  </a:cubicBezTo>
                  <a:close/>
                  <a:moveTo>
                    <a:pt x="2061" y="14738"/>
                  </a:moveTo>
                  <a:cubicBezTo>
                    <a:pt x="2088" y="14738"/>
                    <a:pt x="2106" y="14720"/>
                    <a:pt x="2115" y="14702"/>
                  </a:cubicBezTo>
                  <a:cubicBezTo>
                    <a:pt x="2115" y="14666"/>
                    <a:pt x="2106" y="14649"/>
                    <a:pt x="2070" y="14640"/>
                  </a:cubicBezTo>
                  <a:cubicBezTo>
                    <a:pt x="2044" y="14640"/>
                    <a:pt x="2026" y="14649"/>
                    <a:pt x="2017" y="14684"/>
                  </a:cubicBezTo>
                  <a:cubicBezTo>
                    <a:pt x="2017" y="14711"/>
                    <a:pt x="2035" y="14738"/>
                    <a:pt x="2061" y="14738"/>
                  </a:cubicBezTo>
                  <a:close/>
                  <a:moveTo>
                    <a:pt x="2730" y="1999"/>
                  </a:moveTo>
                  <a:cubicBezTo>
                    <a:pt x="2704" y="1999"/>
                    <a:pt x="2677" y="2016"/>
                    <a:pt x="2677" y="2043"/>
                  </a:cubicBezTo>
                  <a:cubicBezTo>
                    <a:pt x="2668" y="2079"/>
                    <a:pt x="2686" y="2106"/>
                    <a:pt x="2722" y="2106"/>
                  </a:cubicBezTo>
                  <a:cubicBezTo>
                    <a:pt x="2757" y="2106"/>
                    <a:pt x="2775" y="2088"/>
                    <a:pt x="2775" y="2061"/>
                  </a:cubicBezTo>
                  <a:cubicBezTo>
                    <a:pt x="2775" y="2025"/>
                    <a:pt x="2766" y="2007"/>
                    <a:pt x="2730" y="1999"/>
                  </a:cubicBezTo>
                  <a:close/>
                  <a:moveTo>
                    <a:pt x="4069" y="15978"/>
                  </a:moveTo>
                  <a:cubicBezTo>
                    <a:pt x="4042" y="15978"/>
                    <a:pt x="4015" y="15987"/>
                    <a:pt x="4015" y="16022"/>
                  </a:cubicBezTo>
                  <a:cubicBezTo>
                    <a:pt x="4015" y="16058"/>
                    <a:pt x="4024" y="16076"/>
                    <a:pt x="4069" y="16085"/>
                  </a:cubicBezTo>
                  <a:cubicBezTo>
                    <a:pt x="4095" y="16085"/>
                    <a:pt x="4113" y="16067"/>
                    <a:pt x="4122" y="16031"/>
                  </a:cubicBezTo>
                  <a:cubicBezTo>
                    <a:pt x="4122" y="16004"/>
                    <a:pt x="4104" y="15978"/>
                    <a:pt x="4069" y="15978"/>
                  </a:cubicBezTo>
                  <a:close/>
                  <a:moveTo>
                    <a:pt x="3453" y="1374"/>
                  </a:moveTo>
                  <a:cubicBezTo>
                    <a:pt x="3453" y="1347"/>
                    <a:pt x="3444" y="1329"/>
                    <a:pt x="3417" y="1329"/>
                  </a:cubicBezTo>
                  <a:cubicBezTo>
                    <a:pt x="3391" y="1321"/>
                    <a:pt x="3364" y="1329"/>
                    <a:pt x="3364" y="1365"/>
                  </a:cubicBezTo>
                  <a:cubicBezTo>
                    <a:pt x="3355" y="1392"/>
                    <a:pt x="3373" y="1419"/>
                    <a:pt x="3400" y="1419"/>
                  </a:cubicBezTo>
                  <a:cubicBezTo>
                    <a:pt x="3435" y="1419"/>
                    <a:pt x="3453" y="1410"/>
                    <a:pt x="3453" y="1374"/>
                  </a:cubicBezTo>
                  <a:close/>
                  <a:moveTo>
                    <a:pt x="72" y="6655"/>
                  </a:moveTo>
                  <a:cubicBezTo>
                    <a:pt x="36" y="6646"/>
                    <a:pt x="10" y="6673"/>
                    <a:pt x="10" y="6709"/>
                  </a:cubicBezTo>
                  <a:cubicBezTo>
                    <a:pt x="1" y="6744"/>
                    <a:pt x="27" y="6771"/>
                    <a:pt x="72" y="6771"/>
                  </a:cubicBezTo>
                  <a:cubicBezTo>
                    <a:pt x="99" y="6771"/>
                    <a:pt x="126" y="6744"/>
                    <a:pt x="126" y="6709"/>
                  </a:cubicBezTo>
                  <a:cubicBezTo>
                    <a:pt x="126" y="6682"/>
                    <a:pt x="108" y="6655"/>
                    <a:pt x="72" y="6655"/>
                  </a:cubicBezTo>
                  <a:close/>
                  <a:moveTo>
                    <a:pt x="3391" y="15291"/>
                  </a:moveTo>
                  <a:cubicBezTo>
                    <a:pt x="3355" y="15282"/>
                    <a:pt x="3328" y="15300"/>
                    <a:pt x="3328" y="15335"/>
                  </a:cubicBezTo>
                  <a:cubicBezTo>
                    <a:pt x="3319" y="15380"/>
                    <a:pt x="3346" y="15407"/>
                    <a:pt x="3382" y="15407"/>
                  </a:cubicBezTo>
                  <a:cubicBezTo>
                    <a:pt x="3417" y="15407"/>
                    <a:pt x="3435" y="15389"/>
                    <a:pt x="3444" y="15353"/>
                  </a:cubicBezTo>
                  <a:cubicBezTo>
                    <a:pt x="3444" y="15318"/>
                    <a:pt x="3426" y="15291"/>
                    <a:pt x="3391" y="15291"/>
                  </a:cubicBezTo>
                  <a:close/>
                  <a:moveTo>
                    <a:pt x="126" y="10036"/>
                  </a:moveTo>
                  <a:cubicBezTo>
                    <a:pt x="134" y="10001"/>
                    <a:pt x="108" y="9974"/>
                    <a:pt x="72" y="9974"/>
                  </a:cubicBezTo>
                  <a:cubicBezTo>
                    <a:pt x="36" y="9965"/>
                    <a:pt x="10" y="9992"/>
                    <a:pt x="10" y="10027"/>
                  </a:cubicBezTo>
                  <a:cubicBezTo>
                    <a:pt x="10" y="10063"/>
                    <a:pt x="27" y="10081"/>
                    <a:pt x="72" y="10090"/>
                  </a:cubicBezTo>
                  <a:cubicBezTo>
                    <a:pt x="99" y="10090"/>
                    <a:pt x="126" y="10072"/>
                    <a:pt x="126" y="10036"/>
                  </a:cubicBezTo>
                  <a:close/>
                  <a:moveTo>
                    <a:pt x="661" y="4711"/>
                  </a:moveTo>
                  <a:cubicBezTo>
                    <a:pt x="670" y="4755"/>
                    <a:pt x="696" y="4782"/>
                    <a:pt x="732" y="4773"/>
                  </a:cubicBezTo>
                  <a:cubicBezTo>
                    <a:pt x="768" y="4764"/>
                    <a:pt x="786" y="4746"/>
                    <a:pt x="786" y="4711"/>
                  </a:cubicBezTo>
                  <a:cubicBezTo>
                    <a:pt x="777" y="4675"/>
                    <a:pt x="759" y="4657"/>
                    <a:pt x="723" y="4648"/>
                  </a:cubicBezTo>
                  <a:cubicBezTo>
                    <a:pt x="688" y="4657"/>
                    <a:pt x="661" y="4675"/>
                    <a:pt x="661" y="4711"/>
                  </a:cubicBezTo>
                  <a:close/>
                  <a:moveTo>
                    <a:pt x="1410" y="13284"/>
                  </a:moveTo>
                  <a:cubicBezTo>
                    <a:pt x="1374" y="13284"/>
                    <a:pt x="1357" y="13301"/>
                    <a:pt x="1348" y="13337"/>
                  </a:cubicBezTo>
                  <a:cubicBezTo>
                    <a:pt x="1339" y="13382"/>
                    <a:pt x="1366" y="13408"/>
                    <a:pt x="1410" y="13408"/>
                  </a:cubicBezTo>
                  <a:cubicBezTo>
                    <a:pt x="1446" y="13408"/>
                    <a:pt x="1464" y="13382"/>
                    <a:pt x="1473" y="13346"/>
                  </a:cubicBezTo>
                  <a:cubicBezTo>
                    <a:pt x="1464" y="13319"/>
                    <a:pt x="1446" y="13293"/>
                    <a:pt x="1410" y="13284"/>
                  </a:cubicBezTo>
                  <a:close/>
                  <a:moveTo>
                    <a:pt x="6129" y="16682"/>
                  </a:moveTo>
                  <a:cubicBezTo>
                    <a:pt x="6120" y="16647"/>
                    <a:pt x="6094" y="16620"/>
                    <a:pt x="6058" y="16629"/>
                  </a:cubicBezTo>
                  <a:cubicBezTo>
                    <a:pt x="6022" y="16638"/>
                    <a:pt x="6004" y="16665"/>
                    <a:pt x="6004" y="16700"/>
                  </a:cubicBezTo>
                  <a:cubicBezTo>
                    <a:pt x="6013" y="16727"/>
                    <a:pt x="6031" y="16745"/>
                    <a:pt x="6067" y="16754"/>
                  </a:cubicBezTo>
                  <a:cubicBezTo>
                    <a:pt x="6103" y="16745"/>
                    <a:pt x="6129" y="16718"/>
                    <a:pt x="6129" y="16682"/>
                  </a:cubicBezTo>
                  <a:close/>
                  <a:moveTo>
                    <a:pt x="2722" y="2784"/>
                  </a:moveTo>
                  <a:cubicBezTo>
                    <a:pt x="2766" y="2784"/>
                    <a:pt x="2793" y="2766"/>
                    <a:pt x="2793" y="2721"/>
                  </a:cubicBezTo>
                  <a:cubicBezTo>
                    <a:pt x="2802" y="2677"/>
                    <a:pt x="2784" y="2650"/>
                    <a:pt x="2730" y="2641"/>
                  </a:cubicBezTo>
                  <a:cubicBezTo>
                    <a:pt x="2686" y="2641"/>
                    <a:pt x="2659" y="2659"/>
                    <a:pt x="2650" y="2712"/>
                  </a:cubicBezTo>
                  <a:cubicBezTo>
                    <a:pt x="2659" y="2748"/>
                    <a:pt x="2677" y="2784"/>
                    <a:pt x="2722" y="2784"/>
                  </a:cubicBezTo>
                  <a:close/>
                  <a:moveTo>
                    <a:pt x="1" y="9376"/>
                  </a:moveTo>
                  <a:cubicBezTo>
                    <a:pt x="1" y="9412"/>
                    <a:pt x="27" y="9439"/>
                    <a:pt x="72" y="9439"/>
                  </a:cubicBezTo>
                  <a:cubicBezTo>
                    <a:pt x="108" y="9439"/>
                    <a:pt x="134" y="9412"/>
                    <a:pt x="134" y="9367"/>
                  </a:cubicBezTo>
                  <a:cubicBezTo>
                    <a:pt x="126" y="9332"/>
                    <a:pt x="99" y="9305"/>
                    <a:pt x="63" y="9305"/>
                  </a:cubicBezTo>
                  <a:cubicBezTo>
                    <a:pt x="27" y="9314"/>
                    <a:pt x="1" y="9332"/>
                    <a:pt x="1" y="9376"/>
                  </a:cubicBezTo>
                  <a:close/>
                  <a:moveTo>
                    <a:pt x="2070" y="13962"/>
                  </a:moveTo>
                  <a:cubicBezTo>
                    <a:pt x="2026" y="13962"/>
                    <a:pt x="1999" y="13988"/>
                    <a:pt x="1999" y="14024"/>
                  </a:cubicBezTo>
                  <a:cubicBezTo>
                    <a:pt x="1999" y="14069"/>
                    <a:pt x="2026" y="14095"/>
                    <a:pt x="2061" y="14095"/>
                  </a:cubicBezTo>
                  <a:cubicBezTo>
                    <a:pt x="2106" y="14095"/>
                    <a:pt x="2124" y="14069"/>
                    <a:pt x="2133" y="14033"/>
                  </a:cubicBezTo>
                  <a:cubicBezTo>
                    <a:pt x="2133" y="13997"/>
                    <a:pt x="2106" y="13971"/>
                    <a:pt x="2070" y="13962"/>
                  </a:cubicBezTo>
                  <a:close/>
                  <a:moveTo>
                    <a:pt x="795" y="12026"/>
                  </a:moveTo>
                  <a:cubicBezTo>
                    <a:pt x="786" y="11990"/>
                    <a:pt x="759" y="11963"/>
                    <a:pt x="723" y="11963"/>
                  </a:cubicBezTo>
                  <a:cubicBezTo>
                    <a:pt x="688" y="11963"/>
                    <a:pt x="661" y="11990"/>
                    <a:pt x="661" y="12035"/>
                  </a:cubicBezTo>
                  <a:cubicBezTo>
                    <a:pt x="661" y="12070"/>
                    <a:pt x="688" y="12097"/>
                    <a:pt x="723" y="12097"/>
                  </a:cubicBezTo>
                  <a:cubicBezTo>
                    <a:pt x="768" y="12088"/>
                    <a:pt x="795" y="12070"/>
                    <a:pt x="795" y="12026"/>
                  </a:cubicBezTo>
                  <a:close/>
                  <a:moveTo>
                    <a:pt x="1410" y="11954"/>
                  </a:moveTo>
                  <a:cubicBezTo>
                    <a:pt x="1357" y="11954"/>
                    <a:pt x="1330" y="11981"/>
                    <a:pt x="1330" y="12035"/>
                  </a:cubicBezTo>
                  <a:cubicBezTo>
                    <a:pt x="1330" y="12079"/>
                    <a:pt x="1357" y="12106"/>
                    <a:pt x="1401" y="12106"/>
                  </a:cubicBezTo>
                  <a:cubicBezTo>
                    <a:pt x="1455" y="12106"/>
                    <a:pt x="1482" y="12079"/>
                    <a:pt x="1482" y="12026"/>
                  </a:cubicBezTo>
                  <a:cubicBezTo>
                    <a:pt x="1482" y="11981"/>
                    <a:pt x="1455" y="11954"/>
                    <a:pt x="1410" y="11954"/>
                  </a:cubicBezTo>
                  <a:close/>
                  <a:moveTo>
                    <a:pt x="3310" y="14684"/>
                  </a:moveTo>
                  <a:cubicBezTo>
                    <a:pt x="3310" y="14729"/>
                    <a:pt x="3328" y="14756"/>
                    <a:pt x="3382" y="14764"/>
                  </a:cubicBezTo>
                  <a:cubicBezTo>
                    <a:pt x="3426" y="14764"/>
                    <a:pt x="3462" y="14738"/>
                    <a:pt x="3453" y="14684"/>
                  </a:cubicBezTo>
                  <a:cubicBezTo>
                    <a:pt x="3453" y="14640"/>
                    <a:pt x="3426" y="14613"/>
                    <a:pt x="3382" y="14613"/>
                  </a:cubicBezTo>
                  <a:cubicBezTo>
                    <a:pt x="3337" y="14613"/>
                    <a:pt x="3310" y="14640"/>
                    <a:pt x="3310" y="14684"/>
                  </a:cubicBezTo>
                  <a:close/>
                  <a:moveTo>
                    <a:pt x="2722" y="14622"/>
                  </a:moveTo>
                  <a:cubicBezTo>
                    <a:pt x="2686" y="14622"/>
                    <a:pt x="2659" y="14649"/>
                    <a:pt x="2659" y="14693"/>
                  </a:cubicBezTo>
                  <a:cubicBezTo>
                    <a:pt x="2659" y="14729"/>
                    <a:pt x="2686" y="14756"/>
                    <a:pt x="2730" y="14756"/>
                  </a:cubicBezTo>
                  <a:cubicBezTo>
                    <a:pt x="2766" y="14756"/>
                    <a:pt x="2784" y="14729"/>
                    <a:pt x="2793" y="14684"/>
                  </a:cubicBezTo>
                  <a:cubicBezTo>
                    <a:pt x="2784" y="14649"/>
                    <a:pt x="2766" y="14622"/>
                    <a:pt x="2722" y="14622"/>
                  </a:cubicBezTo>
                  <a:close/>
                  <a:moveTo>
                    <a:pt x="2650" y="14024"/>
                  </a:moveTo>
                  <a:cubicBezTo>
                    <a:pt x="2650" y="14069"/>
                    <a:pt x="2668" y="14095"/>
                    <a:pt x="2713" y="14104"/>
                  </a:cubicBezTo>
                  <a:cubicBezTo>
                    <a:pt x="2766" y="14104"/>
                    <a:pt x="2793" y="14086"/>
                    <a:pt x="2802" y="14033"/>
                  </a:cubicBezTo>
                  <a:cubicBezTo>
                    <a:pt x="2802" y="13988"/>
                    <a:pt x="2775" y="13962"/>
                    <a:pt x="2730" y="13953"/>
                  </a:cubicBezTo>
                  <a:cubicBezTo>
                    <a:pt x="2686" y="13953"/>
                    <a:pt x="2659" y="13979"/>
                    <a:pt x="2650" y="14024"/>
                  </a:cubicBezTo>
                  <a:close/>
                  <a:moveTo>
                    <a:pt x="1401" y="12615"/>
                  </a:moveTo>
                  <a:cubicBezTo>
                    <a:pt x="1357" y="12623"/>
                    <a:pt x="1339" y="12650"/>
                    <a:pt x="1339" y="12686"/>
                  </a:cubicBezTo>
                  <a:cubicBezTo>
                    <a:pt x="1339" y="12730"/>
                    <a:pt x="1366" y="12757"/>
                    <a:pt x="1410" y="12757"/>
                  </a:cubicBezTo>
                  <a:cubicBezTo>
                    <a:pt x="1455" y="12757"/>
                    <a:pt x="1482" y="12730"/>
                    <a:pt x="1482" y="12686"/>
                  </a:cubicBezTo>
                  <a:cubicBezTo>
                    <a:pt x="1473" y="12641"/>
                    <a:pt x="1446" y="12615"/>
                    <a:pt x="1401" y="12615"/>
                  </a:cubicBezTo>
                  <a:close/>
                  <a:moveTo>
                    <a:pt x="4069" y="1981"/>
                  </a:moveTo>
                  <a:cubicBezTo>
                    <a:pt x="4015" y="1972"/>
                    <a:pt x="3988" y="2007"/>
                    <a:pt x="3988" y="2052"/>
                  </a:cubicBezTo>
                  <a:cubicBezTo>
                    <a:pt x="3988" y="2106"/>
                    <a:pt x="4015" y="2132"/>
                    <a:pt x="4060" y="2132"/>
                  </a:cubicBezTo>
                  <a:cubicBezTo>
                    <a:pt x="4113" y="2132"/>
                    <a:pt x="4140" y="2106"/>
                    <a:pt x="4140" y="2052"/>
                  </a:cubicBezTo>
                  <a:cubicBezTo>
                    <a:pt x="4140" y="2007"/>
                    <a:pt x="4113" y="1981"/>
                    <a:pt x="4069" y="1981"/>
                  </a:cubicBezTo>
                  <a:close/>
                  <a:moveTo>
                    <a:pt x="3408" y="1990"/>
                  </a:moveTo>
                  <a:cubicBezTo>
                    <a:pt x="3364" y="1990"/>
                    <a:pt x="3337" y="2016"/>
                    <a:pt x="3337" y="2061"/>
                  </a:cubicBezTo>
                  <a:cubicBezTo>
                    <a:pt x="3346" y="2106"/>
                    <a:pt x="3373" y="2132"/>
                    <a:pt x="3417" y="2123"/>
                  </a:cubicBezTo>
                  <a:cubicBezTo>
                    <a:pt x="3453" y="2115"/>
                    <a:pt x="3480" y="2088"/>
                    <a:pt x="3480" y="2043"/>
                  </a:cubicBezTo>
                  <a:cubicBezTo>
                    <a:pt x="3471" y="2016"/>
                    <a:pt x="3453" y="1981"/>
                    <a:pt x="3408" y="1990"/>
                  </a:cubicBezTo>
                  <a:moveTo>
                    <a:pt x="1990" y="13346"/>
                  </a:moveTo>
                  <a:cubicBezTo>
                    <a:pt x="1990" y="13391"/>
                    <a:pt x="2017" y="13417"/>
                    <a:pt x="2061" y="13417"/>
                  </a:cubicBezTo>
                  <a:cubicBezTo>
                    <a:pt x="2115" y="13426"/>
                    <a:pt x="2142" y="13400"/>
                    <a:pt x="2142" y="13346"/>
                  </a:cubicBezTo>
                  <a:cubicBezTo>
                    <a:pt x="2142" y="13301"/>
                    <a:pt x="2115" y="13275"/>
                    <a:pt x="2070" y="13275"/>
                  </a:cubicBezTo>
                  <a:cubicBezTo>
                    <a:pt x="2026" y="13275"/>
                    <a:pt x="1990" y="13301"/>
                    <a:pt x="1990" y="13346"/>
                  </a:cubicBezTo>
                  <a:close/>
                  <a:moveTo>
                    <a:pt x="5460" y="1383"/>
                  </a:moveTo>
                  <a:cubicBezTo>
                    <a:pt x="5460" y="1329"/>
                    <a:pt x="5434" y="1294"/>
                    <a:pt x="5389" y="1294"/>
                  </a:cubicBezTo>
                  <a:cubicBezTo>
                    <a:pt x="5335" y="1294"/>
                    <a:pt x="5309" y="1321"/>
                    <a:pt x="5309" y="1365"/>
                  </a:cubicBezTo>
                  <a:cubicBezTo>
                    <a:pt x="5300" y="1419"/>
                    <a:pt x="5326" y="1445"/>
                    <a:pt x="5380" y="1445"/>
                  </a:cubicBezTo>
                  <a:cubicBezTo>
                    <a:pt x="5425" y="1445"/>
                    <a:pt x="5460" y="1428"/>
                    <a:pt x="5460" y="1383"/>
                  </a:cubicBezTo>
                  <a:close/>
                  <a:moveTo>
                    <a:pt x="4720" y="1303"/>
                  </a:moveTo>
                  <a:cubicBezTo>
                    <a:pt x="4684" y="1303"/>
                    <a:pt x="4657" y="1321"/>
                    <a:pt x="4657" y="1365"/>
                  </a:cubicBezTo>
                  <a:cubicBezTo>
                    <a:pt x="4648" y="1410"/>
                    <a:pt x="4675" y="1437"/>
                    <a:pt x="4720" y="1445"/>
                  </a:cubicBezTo>
                  <a:cubicBezTo>
                    <a:pt x="4764" y="1445"/>
                    <a:pt x="4791" y="1419"/>
                    <a:pt x="4800" y="1365"/>
                  </a:cubicBezTo>
                  <a:cubicBezTo>
                    <a:pt x="4791" y="1329"/>
                    <a:pt x="4773" y="1303"/>
                    <a:pt x="4720" y="1303"/>
                  </a:cubicBezTo>
                  <a:close/>
                  <a:moveTo>
                    <a:pt x="4069" y="1303"/>
                  </a:moveTo>
                  <a:cubicBezTo>
                    <a:pt x="4033" y="1303"/>
                    <a:pt x="4006" y="1329"/>
                    <a:pt x="3997" y="1365"/>
                  </a:cubicBezTo>
                  <a:cubicBezTo>
                    <a:pt x="3997" y="1410"/>
                    <a:pt x="4024" y="1437"/>
                    <a:pt x="4060" y="1437"/>
                  </a:cubicBezTo>
                  <a:cubicBezTo>
                    <a:pt x="4104" y="1437"/>
                    <a:pt x="4122" y="1410"/>
                    <a:pt x="4131" y="1374"/>
                  </a:cubicBezTo>
                  <a:cubicBezTo>
                    <a:pt x="4131" y="1338"/>
                    <a:pt x="4104" y="1312"/>
                    <a:pt x="4069" y="1303"/>
                  </a:cubicBezTo>
                  <a:close/>
                  <a:moveTo>
                    <a:pt x="723" y="6637"/>
                  </a:moveTo>
                  <a:cubicBezTo>
                    <a:pt x="679" y="6637"/>
                    <a:pt x="652" y="6664"/>
                    <a:pt x="652" y="6709"/>
                  </a:cubicBezTo>
                  <a:cubicBezTo>
                    <a:pt x="652" y="6762"/>
                    <a:pt x="679" y="6789"/>
                    <a:pt x="732" y="6789"/>
                  </a:cubicBezTo>
                  <a:cubicBezTo>
                    <a:pt x="777" y="6780"/>
                    <a:pt x="795" y="6753"/>
                    <a:pt x="804" y="6709"/>
                  </a:cubicBezTo>
                  <a:cubicBezTo>
                    <a:pt x="795" y="6664"/>
                    <a:pt x="777" y="6637"/>
                    <a:pt x="723" y="6637"/>
                  </a:cubicBezTo>
                  <a:close/>
                  <a:moveTo>
                    <a:pt x="63" y="8627"/>
                  </a:moveTo>
                  <a:cubicBezTo>
                    <a:pt x="27" y="8627"/>
                    <a:pt x="1" y="8654"/>
                    <a:pt x="1" y="8689"/>
                  </a:cubicBezTo>
                  <a:cubicBezTo>
                    <a:pt x="1" y="8734"/>
                    <a:pt x="27" y="8761"/>
                    <a:pt x="72" y="8752"/>
                  </a:cubicBezTo>
                  <a:cubicBezTo>
                    <a:pt x="108" y="8752"/>
                    <a:pt x="126" y="8725"/>
                    <a:pt x="134" y="8689"/>
                  </a:cubicBezTo>
                  <a:cubicBezTo>
                    <a:pt x="126" y="8645"/>
                    <a:pt x="108" y="8618"/>
                    <a:pt x="63" y="8627"/>
                  </a:cubicBezTo>
                  <a:close/>
                  <a:moveTo>
                    <a:pt x="795" y="6031"/>
                  </a:moveTo>
                  <a:cubicBezTo>
                    <a:pt x="795" y="5986"/>
                    <a:pt x="768" y="5959"/>
                    <a:pt x="732" y="5959"/>
                  </a:cubicBezTo>
                  <a:cubicBezTo>
                    <a:pt x="688" y="5959"/>
                    <a:pt x="661" y="5977"/>
                    <a:pt x="652" y="6031"/>
                  </a:cubicBezTo>
                  <a:cubicBezTo>
                    <a:pt x="652" y="6075"/>
                    <a:pt x="679" y="6102"/>
                    <a:pt x="723" y="6102"/>
                  </a:cubicBezTo>
                  <a:cubicBezTo>
                    <a:pt x="768" y="6102"/>
                    <a:pt x="795" y="6075"/>
                    <a:pt x="795" y="6031"/>
                  </a:cubicBezTo>
                  <a:close/>
                  <a:moveTo>
                    <a:pt x="72" y="7967"/>
                  </a:moveTo>
                  <a:cubicBezTo>
                    <a:pt x="27" y="7967"/>
                    <a:pt x="1" y="7985"/>
                    <a:pt x="1" y="8029"/>
                  </a:cubicBezTo>
                  <a:cubicBezTo>
                    <a:pt x="1" y="8065"/>
                    <a:pt x="27" y="8092"/>
                    <a:pt x="63" y="8092"/>
                  </a:cubicBezTo>
                  <a:cubicBezTo>
                    <a:pt x="108" y="8100"/>
                    <a:pt x="126" y="8074"/>
                    <a:pt x="134" y="8029"/>
                  </a:cubicBezTo>
                  <a:cubicBezTo>
                    <a:pt x="126" y="7993"/>
                    <a:pt x="108" y="7967"/>
                    <a:pt x="72" y="7967"/>
                  </a:cubicBezTo>
                  <a:close/>
                  <a:moveTo>
                    <a:pt x="6647" y="16022"/>
                  </a:moveTo>
                  <a:cubicBezTo>
                    <a:pt x="6647" y="16076"/>
                    <a:pt x="6674" y="16103"/>
                    <a:pt x="6727" y="16103"/>
                  </a:cubicBezTo>
                  <a:cubicBezTo>
                    <a:pt x="6772" y="16103"/>
                    <a:pt x="6798" y="16076"/>
                    <a:pt x="6798" y="16031"/>
                  </a:cubicBezTo>
                  <a:cubicBezTo>
                    <a:pt x="6798" y="15978"/>
                    <a:pt x="6772" y="15951"/>
                    <a:pt x="6727" y="15951"/>
                  </a:cubicBezTo>
                  <a:cubicBezTo>
                    <a:pt x="6674" y="15960"/>
                    <a:pt x="6647" y="15978"/>
                    <a:pt x="6647" y="16022"/>
                  </a:cubicBezTo>
                  <a:close/>
                  <a:moveTo>
                    <a:pt x="795" y="10688"/>
                  </a:moveTo>
                  <a:cubicBezTo>
                    <a:pt x="795" y="10643"/>
                    <a:pt x="777" y="10616"/>
                    <a:pt x="732" y="10616"/>
                  </a:cubicBezTo>
                  <a:cubicBezTo>
                    <a:pt x="679" y="10616"/>
                    <a:pt x="652" y="10643"/>
                    <a:pt x="652" y="10696"/>
                  </a:cubicBezTo>
                  <a:cubicBezTo>
                    <a:pt x="652" y="10741"/>
                    <a:pt x="688" y="10759"/>
                    <a:pt x="732" y="10759"/>
                  </a:cubicBezTo>
                  <a:cubicBezTo>
                    <a:pt x="777" y="10759"/>
                    <a:pt x="795" y="10732"/>
                    <a:pt x="795" y="10688"/>
                  </a:cubicBezTo>
                  <a:close/>
                  <a:moveTo>
                    <a:pt x="6138" y="16031"/>
                  </a:moveTo>
                  <a:cubicBezTo>
                    <a:pt x="6138" y="15987"/>
                    <a:pt x="6120" y="15960"/>
                    <a:pt x="6076" y="15960"/>
                  </a:cubicBezTo>
                  <a:cubicBezTo>
                    <a:pt x="6022" y="15951"/>
                    <a:pt x="5996" y="15978"/>
                    <a:pt x="5996" y="16031"/>
                  </a:cubicBezTo>
                  <a:cubicBezTo>
                    <a:pt x="5996" y="16076"/>
                    <a:pt x="6022" y="16103"/>
                    <a:pt x="6067" y="16103"/>
                  </a:cubicBezTo>
                  <a:cubicBezTo>
                    <a:pt x="6112" y="16103"/>
                    <a:pt x="6138" y="16076"/>
                    <a:pt x="6138" y="16031"/>
                  </a:cubicBezTo>
                  <a:close/>
                  <a:moveTo>
                    <a:pt x="1990" y="4024"/>
                  </a:moveTo>
                  <a:cubicBezTo>
                    <a:pt x="1981" y="4068"/>
                    <a:pt x="2008" y="4104"/>
                    <a:pt x="2061" y="4104"/>
                  </a:cubicBezTo>
                  <a:cubicBezTo>
                    <a:pt x="2115" y="4113"/>
                    <a:pt x="2142" y="4077"/>
                    <a:pt x="2142" y="4033"/>
                  </a:cubicBezTo>
                  <a:cubicBezTo>
                    <a:pt x="2142" y="3979"/>
                    <a:pt x="2115" y="3961"/>
                    <a:pt x="2061" y="3952"/>
                  </a:cubicBezTo>
                  <a:cubicBezTo>
                    <a:pt x="2026" y="3952"/>
                    <a:pt x="1990" y="3970"/>
                    <a:pt x="1990" y="4024"/>
                  </a:cubicBezTo>
                  <a:moveTo>
                    <a:pt x="5318" y="16022"/>
                  </a:moveTo>
                  <a:cubicBezTo>
                    <a:pt x="5309" y="16067"/>
                    <a:pt x="5335" y="16094"/>
                    <a:pt x="5380" y="16094"/>
                  </a:cubicBezTo>
                  <a:cubicBezTo>
                    <a:pt x="5425" y="16103"/>
                    <a:pt x="5451" y="16076"/>
                    <a:pt x="5451" y="16040"/>
                  </a:cubicBezTo>
                  <a:cubicBezTo>
                    <a:pt x="5460" y="15996"/>
                    <a:pt x="5434" y="15969"/>
                    <a:pt x="5389" y="15960"/>
                  </a:cubicBezTo>
                  <a:cubicBezTo>
                    <a:pt x="5344" y="15960"/>
                    <a:pt x="5318" y="15987"/>
                    <a:pt x="5318" y="16022"/>
                  </a:cubicBezTo>
                  <a:close/>
                  <a:moveTo>
                    <a:pt x="1473" y="4033"/>
                  </a:moveTo>
                  <a:cubicBezTo>
                    <a:pt x="1473" y="3997"/>
                    <a:pt x="1446" y="3970"/>
                    <a:pt x="1410" y="3961"/>
                  </a:cubicBezTo>
                  <a:cubicBezTo>
                    <a:pt x="1374" y="3961"/>
                    <a:pt x="1348" y="3988"/>
                    <a:pt x="1339" y="4024"/>
                  </a:cubicBezTo>
                  <a:cubicBezTo>
                    <a:pt x="1339" y="4068"/>
                    <a:pt x="1366" y="4086"/>
                    <a:pt x="1410" y="4095"/>
                  </a:cubicBezTo>
                  <a:cubicBezTo>
                    <a:pt x="1446" y="4095"/>
                    <a:pt x="1473" y="4077"/>
                    <a:pt x="1473" y="4033"/>
                  </a:cubicBezTo>
                  <a:close/>
                  <a:moveTo>
                    <a:pt x="6790" y="16682"/>
                  </a:moveTo>
                  <a:cubicBezTo>
                    <a:pt x="6790" y="16647"/>
                    <a:pt x="6763" y="16620"/>
                    <a:pt x="6718" y="16620"/>
                  </a:cubicBezTo>
                  <a:cubicBezTo>
                    <a:pt x="6682" y="16629"/>
                    <a:pt x="6656" y="16656"/>
                    <a:pt x="6656" y="16691"/>
                  </a:cubicBezTo>
                  <a:cubicBezTo>
                    <a:pt x="6665" y="16727"/>
                    <a:pt x="6691" y="16754"/>
                    <a:pt x="6736" y="16754"/>
                  </a:cubicBezTo>
                  <a:cubicBezTo>
                    <a:pt x="6763" y="16745"/>
                    <a:pt x="6790" y="16727"/>
                    <a:pt x="6790" y="16682"/>
                  </a:cubicBezTo>
                  <a:close/>
                  <a:moveTo>
                    <a:pt x="1330" y="4711"/>
                  </a:moveTo>
                  <a:cubicBezTo>
                    <a:pt x="1330" y="4755"/>
                    <a:pt x="1357" y="4782"/>
                    <a:pt x="1401" y="4782"/>
                  </a:cubicBezTo>
                  <a:cubicBezTo>
                    <a:pt x="1455" y="4791"/>
                    <a:pt x="1482" y="4764"/>
                    <a:pt x="1482" y="4711"/>
                  </a:cubicBezTo>
                  <a:cubicBezTo>
                    <a:pt x="1482" y="4666"/>
                    <a:pt x="1455" y="4639"/>
                    <a:pt x="1410" y="4639"/>
                  </a:cubicBezTo>
                  <a:cubicBezTo>
                    <a:pt x="1366" y="4639"/>
                    <a:pt x="1339" y="4666"/>
                    <a:pt x="1330" y="4711"/>
                  </a:cubicBezTo>
                  <a:close/>
                  <a:moveTo>
                    <a:pt x="804" y="10036"/>
                  </a:moveTo>
                  <a:cubicBezTo>
                    <a:pt x="804" y="9992"/>
                    <a:pt x="786" y="9956"/>
                    <a:pt x="732" y="9956"/>
                  </a:cubicBezTo>
                  <a:cubicBezTo>
                    <a:pt x="679" y="9947"/>
                    <a:pt x="652" y="9983"/>
                    <a:pt x="652" y="10027"/>
                  </a:cubicBezTo>
                  <a:cubicBezTo>
                    <a:pt x="652" y="10081"/>
                    <a:pt x="679" y="10099"/>
                    <a:pt x="723" y="10108"/>
                  </a:cubicBezTo>
                  <a:cubicBezTo>
                    <a:pt x="768" y="10108"/>
                    <a:pt x="795" y="10090"/>
                    <a:pt x="804" y="10036"/>
                  </a:cubicBezTo>
                  <a:close/>
                  <a:moveTo>
                    <a:pt x="6727" y="643"/>
                  </a:moveTo>
                  <a:cubicBezTo>
                    <a:pt x="6682" y="643"/>
                    <a:pt x="6656" y="660"/>
                    <a:pt x="6656" y="705"/>
                  </a:cubicBezTo>
                  <a:cubicBezTo>
                    <a:pt x="6647" y="750"/>
                    <a:pt x="6674" y="776"/>
                    <a:pt x="6718" y="785"/>
                  </a:cubicBezTo>
                  <a:cubicBezTo>
                    <a:pt x="6763" y="785"/>
                    <a:pt x="6790" y="759"/>
                    <a:pt x="6798" y="714"/>
                  </a:cubicBezTo>
                  <a:cubicBezTo>
                    <a:pt x="6790" y="669"/>
                    <a:pt x="6772" y="643"/>
                    <a:pt x="6727" y="643"/>
                  </a:cubicBezTo>
                  <a:close/>
                  <a:moveTo>
                    <a:pt x="2070" y="3301"/>
                  </a:moveTo>
                  <a:cubicBezTo>
                    <a:pt x="2026" y="3301"/>
                    <a:pt x="1999" y="3328"/>
                    <a:pt x="1999" y="3372"/>
                  </a:cubicBezTo>
                  <a:cubicBezTo>
                    <a:pt x="1999" y="3408"/>
                    <a:pt x="2017" y="3435"/>
                    <a:pt x="2061" y="3444"/>
                  </a:cubicBezTo>
                  <a:cubicBezTo>
                    <a:pt x="2106" y="3444"/>
                    <a:pt x="2133" y="3417"/>
                    <a:pt x="2133" y="3363"/>
                  </a:cubicBezTo>
                  <a:cubicBezTo>
                    <a:pt x="2133" y="3337"/>
                    <a:pt x="2115" y="3310"/>
                    <a:pt x="2070" y="3301"/>
                  </a:cubicBezTo>
                  <a:close/>
                  <a:moveTo>
                    <a:pt x="723" y="11303"/>
                  </a:moveTo>
                  <a:cubicBezTo>
                    <a:pt x="679" y="11303"/>
                    <a:pt x="652" y="11330"/>
                    <a:pt x="661" y="11374"/>
                  </a:cubicBezTo>
                  <a:cubicBezTo>
                    <a:pt x="661" y="11419"/>
                    <a:pt x="688" y="11446"/>
                    <a:pt x="732" y="11437"/>
                  </a:cubicBezTo>
                  <a:cubicBezTo>
                    <a:pt x="777" y="11437"/>
                    <a:pt x="795" y="11410"/>
                    <a:pt x="795" y="11366"/>
                  </a:cubicBezTo>
                  <a:cubicBezTo>
                    <a:pt x="786" y="11330"/>
                    <a:pt x="768" y="11303"/>
                    <a:pt x="723" y="11303"/>
                  </a:cubicBezTo>
                  <a:close/>
                  <a:moveTo>
                    <a:pt x="6076" y="643"/>
                  </a:moveTo>
                  <a:cubicBezTo>
                    <a:pt x="6031" y="643"/>
                    <a:pt x="5996" y="669"/>
                    <a:pt x="5996" y="714"/>
                  </a:cubicBezTo>
                  <a:cubicBezTo>
                    <a:pt x="5996" y="750"/>
                    <a:pt x="6022" y="776"/>
                    <a:pt x="6058" y="785"/>
                  </a:cubicBezTo>
                  <a:cubicBezTo>
                    <a:pt x="6103" y="785"/>
                    <a:pt x="6129" y="759"/>
                    <a:pt x="6138" y="714"/>
                  </a:cubicBezTo>
                  <a:cubicBezTo>
                    <a:pt x="6129" y="678"/>
                    <a:pt x="6112" y="651"/>
                    <a:pt x="6076" y="643"/>
                  </a:cubicBezTo>
                  <a:close/>
                  <a:moveTo>
                    <a:pt x="5389" y="651"/>
                  </a:moveTo>
                  <a:cubicBezTo>
                    <a:pt x="5344" y="643"/>
                    <a:pt x="5318" y="669"/>
                    <a:pt x="5318" y="714"/>
                  </a:cubicBezTo>
                  <a:cubicBezTo>
                    <a:pt x="5318" y="750"/>
                    <a:pt x="5344" y="776"/>
                    <a:pt x="5380" y="776"/>
                  </a:cubicBezTo>
                  <a:cubicBezTo>
                    <a:pt x="5425" y="785"/>
                    <a:pt x="5442" y="759"/>
                    <a:pt x="5451" y="714"/>
                  </a:cubicBezTo>
                  <a:cubicBezTo>
                    <a:pt x="5442" y="678"/>
                    <a:pt x="5425" y="651"/>
                    <a:pt x="5389" y="651"/>
                  </a:cubicBezTo>
                  <a:close/>
                  <a:moveTo>
                    <a:pt x="4140" y="15344"/>
                  </a:moveTo>
                  <a:cubicBezTo>
                    <a:pt x="4140" y="15300"/>
                    <a:pt x="4113" y="15282"/>
                    <a:pt x="4069" y="15273"/>
                  </a:cubicBezTo>
                  <a:cubicBezTo>
                    <a:pt x="4024" y="15273"/>
                    <a:pt x="3997" y="15300"/>
                    <a:pt x="3997" y="15344"/>
                  </a:cubicBezTo>
                  <a:cubicBezTo>
                    <a:pt x="3997" y="15389"/>
                    <a:pt x="4024" y="15416"/>
                    <a:pt x="4069" y="15416"/>
                  </a:cubicBezTo>
                  <a:cubicBezTo>
                    <a:pt x="4113" y="15416"/>
                    <a:pt x="4140" y="15389"/>
                    <a:pt x="4140" y="15344"/>
                  </a:cubicBezTo>
                  <a:close/>
                  <a:moveTo>
                    <a:pt x="4729" y="15273"/>
                  </a:moveTo>
                  <a:cubicBezTo>
                    <a:pt x="4675" y="15273"/>
                    <a:pt x="4648" y="15300"/>
                    <a:pt x="4648" y="15353"/>
                  </a:cubicBezTo>
                  <a:cubicBezTo>
                    <a:pt x="4648" y="15398"/>
                    <a:pt x="4675" y="15425"/>
                    <a:pt x="4720" y="15425"/>
                  </a:cubicBezTo>
                  <a:cubicBezTo>
                    <a:pt x="4773" y="15425"/>
                    <a:pt x="4800" y="15398"/>
                    <a:pt x="4800" y="15344"/>
                  </a:cubicBezTo>
                  <a:cubicBezTo>
                    <a:pt x="4800" y="15300"/>
                    <a:pt x="4773" y="15273"/>
                    <a:pt x="4729" y="15273"/>
                  </a:cubicBezTo>
                  <a:close/>
                  <a:moveTo>
                    <a:pt x="732" y="5299"/>
                  </a:moveTo>
                  <a:cubicBezTo>
                    <a:pt x="688" y="5299"/>
                    <a:pt x="661" y="5326"/>
                    <a:pt x="661" y="5371"/>
                  </a:cubicBezTo>
                  <a:cubicBezTo>
                    <a:pt x="652" y="5406"/>
                    <a:pt x="679" y="5433"/>
                    <a:pt x="714" y="5442"/>
                  </a:cubicBezTo>
                  <a:cubicBezTo>
                    <a:pt x="759" y="5442"/>
                    <a:pt x="786" y="5415"/>
                    <a:pt x="795" y="5371"/>
                  </a:cubicBezTo>
                  <a:cubicBezTo>
                    <a:pt x="795" y="5335"/>
                    <a:pt x="768" y="5308"/>
                    <a:pt x="732" y="5299"/>
                  </a:cubicBezTo>
                  <a:close/>
                  <a:moveTo>
                    <a:pt x="63" y="7440"/>
                  </a:moveTo>
                  <a:cubicBezTo>
                    <a:pt x="108" y="7440"/>
                    <a:pt x="126" y="7414"/>
                    <a:pt x="134" y="7378"/>
                  </a:cubicBezTo>
                  <a:cubicBezTo>
                    <a:pt x="134" y="7333"/>
                    <a:pt x="108" y="7307"/>
                    <a:pt x="72" y="7307"/>
                  </a:cubicBezTo>
                  <a:cubicBezTo>
                    <a:pt x="27" y="7307"/>
                    <a:pt x="10" y="7333"/>
                    <a:pt x="1" y="7378"/>
                  </a:cubicBezTo>
                  <a:cubicBezTo>
                    <a:pt x="10" y="7405"/>
                    <a:pt x="27" y="7431"/>
                    <a:pt x="63" y="7440"/>
                  </a:cubicBezTo>
                  <a:close/>
                  <a:moveTo>
                    <a:pt x="4657" y="16022"/>
                  </a:moveTo>
                  <a:cubicBezTo>
                    <a:pt x="4657" y="16067"/>
                    <a:pt x="4684" y="16094"/>
                    <a:pt x="4720" y="16094"/>
                  </a:cubicBezTo>
                  <a:cubicBezTo>
                    <a:pt x="4764" y="16094"/>
                    <a:pt x="4791" y="16067"/>
                    <a:pt x="4791" y="16031"/>
                  </a:cubicBezTo>
                  <a:cubicBezTo>
                    <a:pt x="4791" y="15996"/>
                    <a:pt x="4764" y="15969"/>
                    <a:pt x="4729" y="15960"/>
                  </a:cubicBezTo>
                  <a:cubicBezTo>
                    <a:pt x="4684" y="15969"/>
                    <a:pt x="4657" y="15987"/>
                    <a:pt x="4657" y="16022"/>
                  </a:cubicBezTo>
                  <a:close/>
                  <a:moveTo>
                    <a:pt x="804" y="7378"/>
                  </a:moveTo>
                  <a:cubicBezTo>
                    <a:pt x="804" y="7324"/>
                    <a:pt x="777" y="7298"/>
                    <a:pt x="723" y="7298"/>
                  </a:cubicBezTo>
                  <a:cubicBezTo>
                    <a:pt x="679" y="7298"/>
                    <a:pt x="652" y="7315"/>
                    <a:pt x="652" y="7360"/>
                  </a:cubicBezTo>
                  <a:cubicBezTo>
                    <a:pt x="643" y="7414"/>
                    <a:pt x="670" y="7440"/>
                    <a:pt x="723" y="7449"/>
                  </a:cubicBezTo>
                  <a:cubicBezTo>
                    <a:pt x="768" y="7449"/>
                    <a:pt x="795" y="7422"/>
                    <a:pt x="804" y="7378"/>
                  </a:cubicBezTo>
                  <a:close/>
                  <a:moveTo>
                    <a:pt x="1410" y="5942"/>
                  </a:moveTo>
                  <a:cubicBezTo>
                    <a:pt x="1357" y="5933"/>
                    <a:pt x="1321" y="5968"/>
                    <a:pt x="1321" y="6022"/>
                  </a:cubicBezTo>
                  <a:cubicBezTo>
                    <a:pt x="1312" y="6084"/>
                    <a:pt x="1348" y="6120"/>
                    <a:pt x="1410" y="6120"/>
                  </a:cubicBezTo>
                  <a:cubicBezTo>
                    <a:pt x="1464" y="6120"/>
                    <a:pt x="1490" y="6084"/>
                    <a:pt x="1499" y="6031"/>
                  </a:cubicBezTo>
                  <a:cubicBezTo>
                    <a:pt x="1490" y="5986"/>
                    <a:pt x="1464" y="5942"/>
                    <a:pt x="1410" y="5942"/>
                  </a:cubicBezTo>
                  <a:close/>
                  <a:moveTo>
                    <a:pt x="6058" y="1285"/>
                  </a:moveTo>
                  <a:cubicBezTo>
                    <a:pt x="6013" y="1294"/>
                    <a:pt x="5978" y="1329"/>
                    <a:pt x="5978" y="1374"/>
                  </a:cubicBezTo>
                  <a:cubicBezTo>
                    <a:pt x="5987" y="1428"/>
                    <a:pt x="6022" y="1463"/>
                    <a:pt x="6076" y="1454"/>
                  </a:cubicBezTo>
                  <a:cubicBezTo>
                    <a:pt x="6120" y="1454"/>
                    <a:pt x="6147" y="1419"/>
                    <a:pt x="6156" y="1365"/>
                  </a:cubicBezTo>
                  <a:cubicBezTo>
                    <a:pt x="6138" y="1321"/>
                    <a:pt x="6112" y="1285"/>
                    <a:pt x="6058" y="1285"/>
                  </a:cubicBezTo>
                  <a:close/>
                  <a:moveTo>
                    <a:pt x="6816" y="1365"/>
                  </a:moveTo>
                  <a:cubicBezTo>
                    <a:pt x="6807" y="1321"/>
                    <a:pt x="6781" y="1285"/>
                    <a:pt x="6727" y="1285"/>
                  </a:cubicBezTo>
                  <a:cubicBezTo>
                    <a:pt x="6674" y="1285"/>
                    <a:pt x="6638" y="1312"/>
                    <a:pt x="6638" y="1365"/>
                  </a:cubicBezTo>
                  <a:cubicBezTo>
                    <a:pt x="6638" y="1428"/>
                    <a:pt x="6674" y="1454"/>
                    <a:pt x="6727" y="1463"/>
                  </a:cubicBezTo>
                  <a:cubicBezTo>
                    <a:pt x="6781" y="1454"/>
                    <a:pt x="6816" y="1428"/>
                    <a:pt x="6816" y="1365"/>
                  </a:cubicBezTo>
                  <a:close/>
                  <a:moveTo>
                    <a:pt x="2632" y="4024"/>
                  </a:moveTo>
                  <a:cubicBezTo>
                    <a:pt x="2632" y="4086"/>
                    <a:pt x="2668" y="4122"/>
                    <a:pt x="2730" y="4122"/>
                  </a:cubicBezTo>
                  <a:cubicBezTo>
                    <a:pt x="2784" y="4122"/>
                    <a:pt x="2820" y="4086"/>
                    <a:pt x="2820" y="4033"/>
                  </a:cubicBezTo>
                  <a:cubicBezTo>
                    <a:pt x="2820" y="3970"/>
                    <a:pt x="2784" y="3943"/>
                    <a:pt x="2713" y="3934"/>
                  </a:cubicBezTo>
                  <a:cubicBezTo>
                    <a:pt x="2668" y="3943"/>
                    <a:pt x="2632" y="3970"/>
                    <a:pt x="2632" y="4024"/>
                  </a:cubicBezTo>
                  <a:close/>
                  <a:moveTo>
                    <a:pt x="2070" y="11276"/>
                  </a:moveTo>
                  <a:cubicBezTo>
                    <a:pt x="2008" y="11276"/>
                    <a:pt x="1972" y="11303"/>
                    <a:pt x="1972" y="11366"/>
                  </a:cubicBezTo>
                  <a:cubicBezTo>
                    <a:pt x="1963" y="11428"/>
                    <a:pt x="1999" y="11464"/>
                    <a:pt x="2070" y="11464"/>
                  </a:cubicBezTo>
                  <a:cubicBezTo>
                    <a:pt x="2124" y="11464"/>
                    <a:pt x="2160" y="11428"/>
                    <a:pt x="2160" y="11374"/>
                  </a:cubicBezTo>
                  <a:cubicBezTo>
                    <a:pt x="2160" y="11312"/>
                    <a:pt x="2133" y="11276"/>
                    <a:pt x="2070" y="11276"/>
                  </a:cubicBezTo>
                  <a:close/>
                  <a:moveTo>
                    <a:pt x="2811" y="3381"/>
                  </a:moveTo>
                  <a:cubicBezTo>
                    <a:pt x="2811" y="3328"/>
                    <a:pt x="2784" y="3292"/>
                    <a:pt x="2730" y="3283"/>
                  </a:cubicBezTo>
                  <a:cubicBezTo>
                    <a:pt x="2677" y="3283"/>
                    <a:pt x="2641" y="3319"/>
                    <a:pt x="2641" y="3363"/>
                  </a:cubicBezTo>
                  <a:cubicBezTo>
                    <a:pt x="2632" y="3417"/>
                    <a:pt x="2668" y="3444"/>
                    <a:pt x="2722" y="3462"/>
                  </a:cubicBezTo>
                  <a:cubicBezTo>
                    <a:pt x="2775" y="3453"/>
                    <a:pt x="2802" y="3426"/>
                    <a:pt x="2811" y="3381"/>
                  </a:cubicBezTo>
                  <a:close/>
                  <a:moveTo>
                    <a:pt x="1499" y="11366"/>
                  </a:moveTo>
                  <a:cubicBezTo>
                    <a:pt x="1490" y="11321"/>
                    <a:pt x="1464" y="11285"/>
                    <a:pt x="1410" y="11285"/>
                  </a:cubicBezTo>
                  <a:cubicBezTo>
                    <a:pt x="1357" y="11276"/>
                    <a:pt x="1321" y="11312"/>
                    <a:pt x="1321" y="11366"/>
                  </a:cubicBezTo>
                  <a:cubicBezTo>
                    <a:pt x="1321" y="11419"/>
                    <a:pt x="1357" y="11455"/>
                    <a:pt x="1410" y="11464"/>
                  </a:cubicBezTo>
                  <a:cubicBezTo>
                    <a:pt x="1464" y="11455"/>
                    <a:pt x="1499" y="11419"/>
                    <a:pt x="1499" y="11366"/>
                  </a:cubicBezTo>
                  <a:close/>
                  <a:moveTo>
                    <a:pt x="3319" y="3363"/>
                  </a:moveTo>
                  <a:cubicBezTo>
                    <a:pt x="3310" y="3426"/>
                    <a:pt x="3346" y="3462"/>
                    <a:pt x="3408" y="3462"/>
                  </a:cubicBezTo>
                  <a:cubicBezTo>
                    <a:pt x="3462" y="3462"/>
                    <a:pt x="3498" y="3426"/>
                    <a:pt x="3498" y="3372"/>
                  </a:cubicBezTo>
                  <a:cubicBezTo>
                    <a:pt x="3498" y="3319"/>
                    <a:pt x="3462" y="3283"/>
                    <a:pt x="3400" y="3274"/>
                  </a:cubicBezTo>
                  <a:cubicBezTo>
                    <a:pt x="3355" y="3283"/>
                    <a:pt x="3319" y="3310"/>
                    <a:pt x="3319" y="3363"/>
                  </a:cubicBezTo>
                  <a:close/>
                  <a:moveTo>
                    <a:pt x="3382" y="13944"/>
                  </a:moveTo>
                  <a:cubicBezTo>
                    <a:pt x="3328" y="13944"/>
                    <a:pt x="3301" y="13979"/>
                    <a:pt x="3292" y="14024"/>
                  </a:cubicBezTo>
                  <a:cubicBezTo>
                    <a:pt x="3292" y="14078"/>
                    <a:pt x="3328" y="14113"/>
                    <a:pt x="3382" y="14113"/>
                  </a:cubicBezTo>
                  <a:cubicBezTo>
                    <a:pt x="3435" y="14122"/>
                    <a:pt x="3462" y="14078"/>
                    <a:pt x="3471" y="14024"/>
                  </a:cubicBezTo>
                  <a:cubicBezTo>
                    <a:pt x="3462" y="13979"/>
                    <a:pt x="3435" y="13935"/>
                    <a:pt x="3382" y="13944"/>
                  </a:cubicBezTo>
                  <a:moveTo>
                    <a:pt x="4060" y="13935"/>
                  </a:moveTo>
                  <a:cubicBezTo>
                    <a:pt x="4006" y="13935"/>
                    <a:pt x="3970" y="13979"/>
                    <a:pt x="3970" y="14033"/>
                  </a:cubicBezTo>
                  <a:cubicBezTo>
                    <a:pt x="3979" y="14095"/>
                    <a:pt x="4015" y="14122"/>
                    <a:pt x="4069" y="14122"/>
                  </a:cubicBezTo>
                  <a:cubicBezTo>
                    <a:pt x="4131" y="14122"/>
                    <a:pt x="4158" y="14086"/>
                    <a:pt x="4158" y="14024"/>
                  </a:cubicBezTo>
                  <a:cubicBezTo>
                    <a:pt x="4149" y="13971"/>
                    <a:pt x="4122" y="13935"/>
                    <a:pt x="4060" y="13935"/>
                  </a:cubicBezTo>
                  <a:close/>
                  <a:moveTo>
                    <a:pt x="3489" y="2712"/>
                  </a:moveTo>
                  <a:cubicBezTo>
                    <a:pt x="3489" y="2659"/>
                    <a:pt x="3453" y="2623"/>
                    <a:pt x="3400" y="2632"/>
                  </a:cubicBezTo>
                  <a:cubicBezTo>
                    <a:pt x="3346" y="2632"/>
                    <a:pt x="3319" y="2668"/>
                    <a:pt x="3328" y="2721"/>
                  </a:cubicBezTo>
                  <a:cubicBezTo>
                    <a:pt x="3328" y="2775"/>
                    <a:pt x="3364" y="2792"/>
                    <a:pt x="3408" y="2801"/>
                  </a:cubicBezTo>
                  <a:cubicBezTo>
                    <a:pt x="3462" y="2792"/>
                    <a:pt x="3489" y="2766"/>
                    <a:pt x="3489" y="2712"/>
                  </a:cubicBezTo>
                  <a:close/>
                  <a:moveTo>
                    <a:pt x="2160" y="12026"/>
                  </a:moveTo>
                  <a:cubicBezTo>
                    <a:pt x="2160" y="11972"/>
                    <a:pt x="2124" y="11937"/>
                    <a:pt x="2061" y="11937"/>
                  </a:cubicBezTo>
                  <a:cubicBezTo>
                    <a:pt x="2008" y="11937"/>
                    <a:pt x="1972" y="11972"/>
                    <a:pt x="1972" y="12026"/>
                  </a:cubicBezTo>
                  <a:cubicBezTo>
                    <a:pt x="1972" y="12088"/>
                    <a:pt x="2017" y="12124"/>
                    <a:pt x="2070" y="12124"/>
                  </a:cubicBezTo>
                  <a:cubicBezTo>
                    <a:pt x="2124" y="12115"/>
                    <a:pt x="2160" y="12088"/>
                    <a:pt x="2160" y="12026"/>
                  </a:cubicBezTo>
                  <a:close/>
                  <a:moveTo>
                    <a:pt x="2722" y="13257"/>
                  </a:moveTo>
                  <a:cubicBezTo>
                    <a:pt x="2677" y="13257"/>
                    <a:pt x="2641" y="13293"/>
                    <a:pt x="2641" y="13337"/>
                  </a:cubicBezTo>
                  <a:cubicBezTo>
                    <a:pt x="2632" y="13391"/>
                    <a:pt x="2668" y="13426"/>
                    <a:pt x="2722" y="13435"/>
                  </a:cubicBezTo>
                  <a:cubicBezTo>
                    <a:pt x="2775" y="13435"/>
                    <a:pt x="2802" y="13400"/>
                    <a:pt x="2820" y="13346"/>
                  </a:cubicBezTo>
                  <a:cubicBezTo>
                    <a:pt x="2802" y="13301"/>
                    <a:pt x="2784" y="13257"/>
                    <a:pt x="2722" y="13257"/>
                  </a:cubicBezTo>
                  <a:moveTo>
                    <a:pt x="1972" y="5371"/>
                  </a:moveTo>
                  <a:cubicBezTo>
                    <a:pt x="1972" y="5424"/>
                    <a:pt x="1999" y="5460"/>
                    <a:pt x="2061" y="5469"/>
                  </a:cubicBezTo>
                  <a:cubicBezTo>
                    <a:pt x="2124" y="5469"/>
                    <a:pt x="2160" y="5433"/>
                    <a:pt x="2160" y="5380"/>
                  </a:cubicBezTo>
                  <a:cubicBezTo>
                    <a:pt x="2160" y="5317"/>
                    <a:pt x="2133" y="5281"/>
                    <a:pt x="2070" y="5273"/>
                  </a:cubicBezTo>
                  <a:cubicBezTo>
                    <a:pt x="2017" y="5281"/>
                    <a:pt x="1972" y="5308"/>
                    <a:pt x="1972" y="5371"/>
                  </a:cubicBezTo>
                  <a:close/>
                  <a:moveTo>
                    <a:pt x="1401" y="5290"/>
                  </a:moveTo>
                  <a:cubicBezTo>
                    <a:pt x="1348" y="5290"/>
                    <a:pt x="1321" y="5326"/>
                    <a:pt x="1321" y="5380"/>
                  </a:cubicBezTo>
                  <a:cubicBezTo>
                    <a:pt x="1330" y="5424"/>
                    <a:pt x="1366" y="5460"/>
                    <a:pt x="1419" y="5451"/>
                  </a:cubicBezTo>
                  <a:cubicBezTo>
                    <a:pt x="1464" y="5451"/>
                    <a:pt x="1490" y="5415"/>
                    <a:pt x="1490" y="5371"/>
                  </a:cubicBezTo>
                  <a:cubicBezTo>
                    <a:pt x="1482" y="5317"/>
                    <a:pt x="1455" y="5281"/>
                    <a:pt x="1401" y="5290"/>
                  </a:cubicBezTo>
                  <a:close/>
                  <a:moveTo>
                    <a:pt x="2070" y="4621"/>
                  </a:moveTo>
                  <a:cubicBezTo>
                    <a:pt x="2017" y="4621"/>
                    <a:pt x="1981" y="4657"/>
                    <a:pt x="1972" y="4711"/>
                  </a:cubicBezTo>
                  <a:cubicBezTo>
                    <a:pt x="1972" y="4764"/>
                    <a:pt x="2008" y="4800"/>
                    <a:pt x="2070" y="4800"/>
                  </a:cubicBezTo>
                  <a:cubicBezTo>
                    <a:pt x="2124" y="4800"/>
                    <a:pt x="2151" y="4764"/>
                    <a:pt x="2160" y="4711"/>
                  </a:cubicBezTo>
                  <a:cubicBezTo>
                    <a:pt x="2151" y="4657"/>
                    <a:pt x="2124" y="4621"/>
                    <a:pt x="2070" y="4621"/>
                  </a:cubicBezTo>
                  <a:close/>
                  <a:moveTo>
                    <a:pt x="2632" y="4711"/>
                  </a:moveTo>
                  <a:cubicBezTo>
                    <a:pt x="2632" y="4773"/>
                    <a:pt x="2659" y="4809"/>
                    <a:pt x="2722" y="4809"/>
                  </a:cubicBezTo>
                  <a:cubicBezTo>
                    <a:pt x="2784" y="4809"/>
                    <a:pt x="2820" y="4773"/>
                    <a:pt x="2820" y="4711"/>
                  </a:cubicBezTo>
                  <a:cubicBezTo>
                    <a:pt x="2820" y="4648"/>
                    <a:pt x="2784" y="4621"/>
                    <a:pt x="2722" y="4612"/>
                  </a:cubicBezTo>
                  <a:cubicBezTo>
                    <a:pt x="2668" y="4621"/>
                    <a:pt x="2632" y="4648"/>
                    <a:pt x="2632" y="4711"/>
                  </a:cubicBezTo>
                  <a:close/>
                  <a:moveTo>
                    <a:pt x="4640" y="2052"/>
                  </a:moveTo>
                  <a:cubicBezTo>
                    <a:pt x="4640" y="2106"/>
                    <a:pt x="4666" y="2141"/>
                    <a:pt x="4720" y="2141"/>
                  </a:cubicBezTo>
                  <a:cubicBezTo>
                    <a:pt x="4773" y="2150"/>
                    <a:pt x="4809" y="2115"/>
                    <a:pt x="4809" y="2061"/>
                  </a:cubicBezTo>
                  <a:cubicBezTo>
                    <a:pt x="4818" y="2007"/>
                    <a:pt x="4782" y="1972"/>
                    <a:pt x="4729" y="1963"/>
                  </a:cubicBezTo>
                  <a:cubicBezTo>
                    <a:pt x="4675" y="1972"/>
                    <a:pt x="4640" y="1999"/>
                    <a:pt x="4640" y="2052"/>
                  </a:cubicBezTo>
                  <a:close/>
                  <a:moveTo>
                    <a:pt x="5478" y="2061"/>
                  </a:moveTo>
                  <a:cubicBezTo>
                    <a:pt x="5478" y="1999"/>
                    <a:pt x="5442" y="1963"/>
                    <a:pt x="5380" y="1963"/>
                  </a:cubicBezTo>
                  <a:cubicBezTo>
                    <a:pt x="5326" y="1963"/>
                    <a:pt x="5291" y="1999"/>
                    <a:pt x="5291" y="2052"/>
                  </a:cubicBezTo>
                  <a:cubicBezTo>
                    <a:pt x="5291" y="2115"/>
                    <a:pt x="5326" y="2141"/>
                    <a:pt x="5389" y="2150"/>
                  </a:cubicBezTo>
                  <a:cubicBezTo>
                    <a:pt x="5442" y="2141"/>
                    <a:pt x="5478" y="2115"/>
                    <a:pt x="5478" y="2061"/>
                  </a:cubicBezTo>
                  <a:close/>
                  <a:moveTo>
                    <a:pt x="6067" y="1954"/>
                  </a:moveTo>
                  <a:cubicBezTo>
                    <a:pt x="6013" y="1954"/>
                    <a:pt x="5969" y="1990"/>
                    <a:pt x="5969" y="2052"/>
                  </a:cubicBezTo>
                  <a:cubicBezTo>
                    <a:pt x="5969" y="2115"/>
                    <a:pt x="6004" y="2150"/>
                    <a:pt x="6067" y="2150"/>
                  </a:cubicBezTo>
                  <a:cubicBezTo>
                    <a:pt x="6129" y="2150"/>
                    <a:pt x="6156" y="2115"/>
                    <a:pt x="6165" y="2052"/>
                  </a:cubicBezTo>
                  <a:cubicBezTo>
                    <a:pt x="6156" y="1999"/>
                    <a:pt x="6129" y="1963"/>
                    <a:pt x="6067" y="1954"/>
                  </a:cubicBezTo>
                  <a:close/>
                  <a:moveTo>
                    <a:pt x="714" y="9287"/>
                  </a:moveTo>
                  <a:cubicBezTo>
                    <a:pt x="670" y="9296"/>
                    <a:pt x="634" y="9323"/>
                    <a:pt x="643" y="9376"/>
                  </a:cubicBezTo>
                  <a:cubicBezTo>
                    <a:pt x="643" y="9430"/>
                    <a:pt x="679" y="9456"/>
                    <a:pt x="732" y="9456"/>
                  </a:cubicBezTo>
                  <a:cubicBezTo>
                    <a:pt x="786" y="9448"/>
                    <a:pt x="804" y="9412"/>
                    <a:pt x="812" y="9367"/>
                  </a:cubicBezTo>
                  <a:cubicBezTo>
                    <a:pt x="804" y="9314"/>
                    <a:pt x="768" y="9278"/>
                    <a:pt x="714" y="9287"/>
                  </a:cubicBezTo>
                  <a:close/>
                  <a:moveTo>
                    <a:pt x="1401" y="9278"/>
                  </a:moveTo>
                  <a:cubicBezTo>
                    <a:pt x="1348" y="9278"/>
                    <a:pt x="1312" y="9314"/>
                    <a:pt x="1312" y="9376"/>
                  </a:cubicBezTo>
                  <a:cubicBezTo>
                    <a:pt x="1312" y="9430"/>
                    <a:pt x="1348" y="9465"/>
                    <a:pt x="1410" y="9465"/>
                  </a:cubicBezTo>
                  <a:cubicBezTo>
                    <a:pt x="1473" y="9465"/>
                    <a:pt x="1499" y="9430"/>
                    <a:pt x="1499" y="9367"/>
                  </a:cubicBezTo>
                  <a:cubicBezTo>
                    <a:pt x="1499" y="9314"/>
                    <a:pt x="1464" y="9278"/>
                    <a:pt x="1401" y="9278"/>
                  </a:cubicBezTo>
                  <a:close/>
                  <a:moveTo>
                    <a:pt x="1499" y="10036"/>
                  </a:moveTo>
                  <a:cubicBezTo>
                    <a:pt x="1499" y="9974"/>
                    <a:pt x="1464" y="9938"/>
                    <a:pt x="1410" y="9938"/>
                  </a:cubicBezTo>
                  <a:cubicBezTo>
                    <a:pt x="1357" y="9938"/>
                    <a:pt x="1321" y="9974"/>
                    <a:pt x="1312" y="10027"/>
                  </a:cubicBezTo>
                  <a:cubicBezTo>
                    <a:pt x="1312" y="10081"/>
                    <a:pt x="1348" y="10117"/>
                    <a:pt x="1410" y="10126"/>
                  </a:cubicBezTo>
                  <a:cubicBezTo>
                    <a:pt x="1464" y="10117"/>
                    <a:pt x="1499" y="10090"/>
                    <a:pt x="1499" y="10036"/>
                  </a:cubicBezTo>
                  <a:close/>
                  <a:moveTo>
                    <a:pt x="2052" y="12606"/>
                  </a:moveTo>
                  <a:cubicBezTo>
                    <a:pt x="2008" y="12615"/>
                    <a:pt x="1981" y="12641"/>
                    <a:pt x="1981" y="12695"/>
                  </a:cubicBezTo>
                  <a:cubicBezTo>
                    <a:pt x="1990" y="12748"/>
                    <a:pt x="2026" y="12775"/>
                    <a:pt x="2079" y="12775"/>
                  </a:cubicBezTo>
                  <a:cubicBezTo>
                    <a:pt x="2124" y="12766"/>
                    <a:pt x="2151" y="12730"/>
                    <a:pt x="2151" y="12686"/>
                  </a:cubicBezTo>
                  <a:cubicBezTo>
                    <a:pt x="2142" y="12632"/>
                    <a:pt x="2106" y="12597"/>
                    <a:pt x="2052" y="12606"/>
                  </a:cubicBezTo>
                  <a:close/>
                  <a:moveTo>
                    <a:pt x="3292" y="13346"/>
                  </a:moveTo>
                  <a:cubicBezTo>
                    <a:pt x="3292" y="13408"/>
                    <a:pt x="3328" y="13444"/>
                    <a:pt x="3382" y="13444"/>
                  </a:cubicBezTo>
                  <a:cubicBezTo>
                    <a:pt x="3444" y="13444"/>
                    <a:pt x="3480" y="13408"/>
                    <a:pt x="3480" y="13346"/>
                  </a:cubicBezTo>
                  <a:cubicBezTo>
                    <a:pt x="3480" y="13284"/>
                    <a:pt x="3444" y="13257"/>
                    <a:pt x="3382" y="13248"/>
                  </a:cubicBezTo>
                  <a:cubicBezTo>
                    <a:pt x="3328" y="13257"/>
                    <a:pt x="3292" y="13293"/>
                    <a:pt x="3292" y="13346"/>
                  </a:cubicBezTo>
                  <a:close/>
                  <a:moveTo>
                    <a:pt x="2820" y="12686"/>
                  </a:moveTo>
                  <a:cubicBezTo>
                    <a:pt x="2820" y="12632"/>
                    <a:pt x="2784" y="12597"/>
                    <a:pt x="2722" y="12597"/>
                  </a:cubicBezTo>
                  <a:cubicBezTo>
                    <a:pt x="2668" y="12597"/>
                    <a:pt x="2632" y="12632"/>
                    <a:pt x="2632" y="12686"/>
                  </a:cubicBezTo>
                  <a:cubicBezTo>
                    <a:pt x="2632" y="12748"/>
                    <a:pt x="2668" y="12775"/>
                    <a:pt x="2722" y="12784"/>
                  </a:cubicBezTo>
                  <a:cubicBezTo>
                    <a:pt x="2784" y="12775"/>
                    <a:pt x="2820" y="12748"/>
                    <a:pt x="2820" y="12686"/>
                  </a:cubicBezTo>
                  <a:close/>
                  <a:moveTo>
                    <a:pt x="1321" y="10688"/>
                  </a:moveTo>
                  <a:cubicBezTo>
                    <a:pt x="1321" y="10741"/>
                    <a:pt x="1348" y="10777"/>
                    <a:pt x="1401" y="10777"/>
                  </a:cubicBezTo>
                  <a:cubicBezTo>
                    <a:pt x="1464" y="10777"/>
                    <a:pt x="1499" y="10741"/>
                    <a:pt x="1499" y="10688"/>
                  </a:cubicBezTo>
                  <a:cubicBezTo>
                    <a:pt x="1499" y="10634"/>
                    <a:pt x="1455" y="10598"/>
                    <a:pt x="1401" y="10598"/>
                  </a:cubicBezTo>
                  <a:cubicBezTo>
                    <a:pt x="1357" y="10607"/>
                    <a:pt x="1321" y="10634"/>
                    <a:pt x="1321" y="10688"/>
                  </a:cubicBezTo>
                  <a:close/>
                  <a:moveTo>
                    <a:pt x="4631" y="2703"/>
                  </a:moveTo>
                  <a:cubicBezTo>
                    <a:pt x="4622" y="2766"/>
                    <a:pt x="4657" y="2801"/>
                    <a:pt x="4720" y="2810"/>
                  </a:cubicBezTo>
                  <a:cubicBezTo>
                    <a:pt x="4782" y="2810"/>
                    <a:pt x="4818" y="2784"/>
                    <a:pt x="4818" y="2712"/>
                  </a:cubicBezTo>
                  <a:cubicBezTo>
                    <a:pt x="4818" y="2650"/>
                    <a:pt x="4782" y="2623"/>
                    <a:pt x="4729" y="2614"/>
                  </a:cubicBezTo>
                  <a:cubicBezTo>
                    <a:pt x="4666" y="2614"/>
                    <a:pt x="4631" y="2650"/>
                    <a:pt x="4631" y="2703"/>
                  </a:cubicBezTo>
                  <a:close/>
                  <a:moveTo>
                    <a:pt x="4078" y="2623"/>
                  </a:moveTo>
                  <a:cubicBezTo>
                    <a:pt x="4024" y="2614"/>
                    <a:pt x="3979" y="2650"/>
                    <a:pt x="3979" y="2703"/>
                  </a:cubicBezTo>
                  <a:cubicBezTo>
                    <a:pt x="3970" y="2757"/>
                    <a:pt x="4006" y="2801"/>
                    <a:pt x="4060" y="2801"/>
                  </a:cubicBezTo>
                  <a:cubicBezTo>
                    <a:pt x="4113" y="2810"/>
                    <a:pt x="4149" y="2766"/>
                    <a:pt x="4158" y="2712"/>
                  </a:cubicBezTo>
                  <a:cubicBezTo>
                    <a:pt x="4149" y="2668"/>
                    <a:pt x="4131" y="2632"/>
                    <a:pt x="4078" y="2623"/>
                  </a:cubicBezTo>
                  <a:close/>
                  <a:moveTo>
                    <a:pt x="5478" y="14684"/>
                  </a:moveTo>
                  <a:cubicBezTo>
                    <a:pt x="5478" y="14631"/>
                    <a:pt x="5442" y="14595"/>
                    <a:pt x="5380" y="14595"/>
                  </a:cubicBezTo>
                  <a:cubicBezTo>
                    <a:pt x="5318" y="14595"/>
                    <a:pt x="5282" y="14631"/>
                    <a:pt x="5291" y="14693"/>
                  </a:cubicBezTo>
                  <a:cubicBezTo>
                    <a:pt x="5291" y="14756"/>
                    <a:pt x="5326" y="14782"/>
                    <a:pt x="5389" y="14782"/>
                  </a:cubicBezTo>
                  <a:cubicBezTo>
                    <a:pt x="5451" y="14773"/>
                    <a:pt x="5478" y="14747"/>
                    <a:pt x="5478" y="14684"/>
                  </a:cubicBezTo>
                  <a:close/>
                  <a:moveTo>
                    <a:pt x="732" y="7949"/>
                  </a:moveTo>
                  <a:cubicBezTo>
                    <a:pt x="679" y="7940"/>
                    <a:pt x="643" y="7976"/>
                    <a:pt x="643" y="8029"/>
                  </a:cubicBezTo>
                  <a:cubicBezTo>
                    <a:pt x="643" y="8083"/>
                    <a:pt x="670" y="8109"/>
                    <a:pt x="723" y="8118"/>
                  </a:cubicBezTo>
                  <a:cubicBezTo>
                    <a:pt x="777" y="8118"/>
                    <a:pt x="804" y="8083"/>
                    <a:pt x="812" y="8029"/>
                  </a:cubicBezTo>
                  <a:cubicBezTo>
                    <a:pt x="804" y="7985"/>
                    <a:pt x="777" y="7949"/>
                    <a:pt x="732" y="7949"/>
                  </a:cubicBezTo>
                  <a:close/>
                  <a:moveTo>
                    <a:pt x="1401" y="7940"/>
                  </a:moveTo>
                  <a:cubicBezTo>
                    <a:pt x="1348" y="7940"/>
                    <a:pt x="1312" y="7976"/>
                    <a:pt x="1312" y="8029"/>
                  </a:cubicBezTo>
                  <a:cubicBezTo>
                    <a:pt x="1312" y="8092"/>
                    <a:pt x="1348" y="8127"/>
                    <a:pt x="1410" y="8127"/>
                  </a:cubicBezTo>
                  <a:cubicBezTo>
                    <a:pt x="1473" y="8127"/>
                    <a:pt x="1499" y="8083"/>
                    <a:pt x="1508" y="8020"/>
                  </a:cubicBezTo>
                  <a:cubicBezTo>
                    <a:pt x="1490" y="7976"/>
                    <a:pt x="1464" y="7931"/>
                    <a:pt x="1401" y="7940"/>
                  </a:cubicBezTo>
                  <a:close/>
                  <a:moveTo>
                    <a:pt x="1410" y="6620"/>
                  </a:moveTo>
                  <a:cubicBezTo>
                    <a:pt x="1348" y="6620"/>
                    <a:pt x="1312" y="6655"/>
                    <a:pt x="1312" y="6718"/>
                  </a:cubicBezTo>
                  <a:cubicBezTo>
                    <a:pt x="1312" y="6771"/>
                    <a:pt x="1348" y="6807"/>
                    <a:pt x="1401" y="6807"/>
                  </a:cubicBezTo>
                  <a:cubicBezTo>
                    <a:pt x="1464" y="6807"/>
                    <a:pt x="1499" y="6771"/>
                    <a:pt x="1499" y="6700"/>
                  </a:cubicBezTo>
                  <a:cubicBezTo>
                    <a:pt x="1490" y="6655"/>
                    <a:pt x="1464" y="6620"/>
                    <a:pt x="1410" y="6620"/>
                  </a:cubicBezTo>
                  <a:close/>
                  <a:moveTo>
                    <a:pt x="1499" y="7378"/>
                  </a:moveTo>
                  <a:cubicBezTo>
                    <a:pt x="1499" y="7315"/>
                    <a:pt x="1473" y="7280"/>
                    <a:pt x="1410" y="7280"/>
                  </a:cubicBezTo>
                  <a:cubicBezTo>
                    <a:pt x="1348" y="7271"/>
                    <a:pt x="1312" y="7307"/>
                    <a:pt x="1312" y="7369"/>
                  </a:cubicBezTo>
                  <a:cubicBezTo>
                    <a:pt x="1312" y="7431"/>
                    <a:pt x="1348" y="7458"/>
                    <a:pt x="1401" y="7467"/>
                  </a:cubicBezTo>
                  <a:cubicBezTo>
                    <a:pt x="1464" y="7467"/>
                    <a:pt x="1499" y="7431"/>
                    <a:pt x="1499" y="7378"/>
                  </a:cubicBezTo>
                  <a:close/>
                  <a:moveTo>
                    <a:pt x="1401" y="8591"/>
                  </a:moveTo>
                  <a:cubicBezTo>
                    <a:pt x="1348" y="8600"/>
                    <a:pt x="1312" y="8636"/>
                    <a:pt x="1312" y="8689"/>
                  </a:cubicBezTo>
                  <a:cubicBezTo>
                    <a:pt x="1312" y="8752"/>
                    <a:pt x="1348" y="8787"/>
                    <a:pt x="1410" y="8778"/>
                  </a:cubicBezTo>
                  <a:cubicBezTo>
                    <a:pt x="1473" y="8778"/>
                    <a:pt x="1499" y="8743"/>
                    <a:pt x="1508" y="8680"/>
                  </a:cubicBezTo>
                  <a:cubicBezTo>
                    <a:pt x="1490" y="8636"/>
                    <a:pt x="1464" y="8591"/>
                    <a:pt x="1401" y="8591"/>
                  </a:cubicBezTo>
                  <a:close/>
                  <a:moveTo>
                    <a:pt x="732" y="8609"/>
                  </a:moveTo>
                  <a:cubicBezTo>
                    <a:pt x="679" y="8600"/>
                    <a:pt x="643" y="8636"/>
                    <a:pt x="643" y="8689"/>
                  </a:cubicBezTo>
                  <a:cubicBezTo>
                    <a:pt x="634" y="8734"/>
                    <a:pt x="670" y="8770"/>
                    <a:pt x="714" y="8770"/>
                  </a:cubicBezTo>
                  <a:cubicBezTo>
                    <a:pt x="768" y="8778"/>
                    <a:pt x="804" y="8743"/>
                    <a:pt x="812" y="8689"/>
                  </a:cubicBezTo>
                  <a:cubicBezTo>
                    <a:pt x="804" y="8645"/>
                    <a:pt x="786" y="8609"/>
                    <a:pt x="732" y="8609"/>
                  </a:cubicBezTo>
                  <a:close/>
                  <a:moveTo>
                    <a:pt x="5469" y="15344"/>
                  </a:moveTo>
                  <a:cubicBezTo>
                    <a:pt x="5469" y="15291"/>
                    <a:pt x="5434" y="15264"/>
                    <a:pt x="5389" y="15255"/>
                  </a:cubicBezTo>
                  <a:cubicBezTo>
                    <a:pt x="5335" y="15255"/>
                    <a:pt x="5300" y="15291"/>
                    <a:pt x="5300" y="15344"/>
                  </a:cubicBezTo>
                  <a:cubicBezTo>
                    <a:pt x="5300" y="15398"/>
                    <a:pt x="5335" y="15434"/>
                    <a:pt x="5389" y="15434"/>
                  </a:cubicBezTo>
                  <a:cubicBezTo>
                    <a:pt x="5442" y="15425"/>
                    <a:pt x="5478" y="15398"/>
                    <a:pt x="5469" y="15344"/>
                  </a:cubicBezTo>
                  <a:close/>
                  <a:moveTo>
                    <a:pt x="6067" y="15434"/>
                  </a:moveTo>
                  <a:cubicBezTo>
                    <a:pt x="6120" y="15442"/>
                    <a:pt x="6156" y="15407"/>
                    <a:pt x="6156" y="15353"/>
                  </a:cubicBezTo>
                  <a:cubicBezTo>
                    <a:pt x="6156" y="15291"/>
                    <a:pt x="6120" y="15255"/>
                    <a:pt x="6067" y="15255"/>
                  </a:cubicBezTo>
                  <a:cubicBezTo>
                    <a:pt x="6013" y="15255"/>
                    <a:pt x="5978" y="15291"/>
                    <a:pt x="5978" y="15344"/>
                  </a:cubicBezTo>
                  <a:cubicBezTo>
                    <a:pt x="5978" y="15398"/>
                    <a:pt x="6013" y="15434"/>
                    <a:pt x="6067" y="15434"/>
                  </a:cubicBezTo>
                  <a:close/>
                  <a:moveTo>
                    <a:pt x="6718" y="15255"/>
                  </a:moveTo>
                  <a:cubicBezTo>
                    <a:pt x="6665" y="15255"/>
                    <a:pt x="6629" y="15291"/>
                    <a:pt x="6629" y="15353"/>
                  </a:cubicBezTo>
                  <a:cubicBezTo>
                    <a:pt x="6638" y="15407"/>
                    <a:pt x="6674" y="15442"/>
                    <a:pt x="6727" y="15442"/>
                  </a:cubicBezTo>
                  <a:cubicBezTo>
                    <a:pt x="6790" y="15442"/>
                    <a:pt x="6816" y="15398"/>
                    <a:pt x="6816" y="15344"/>
                  </a:cubicBezTo>
                  <a:cubicBezTo>
                    <a:pt x="6807" y="15282"/>
                    <a:pt x="6781" y="15246"/>
                    <a:pt x="6718" y="15255"/>
                  </a:cubicBezTo>
                  <a:close/>
                  <a:moveTo>
                    <a:pt x="4078" y="14773"/>
                  </a:moveTo>
                  <a:cubicBezTo>
                    <a:pt x="4122" y="14764"/>
                    <a:pt x="4149" y="14738"/>
                    <a:pt x="4149" y="14684"/>
                  </a:cubicBezTo>
                  <a:cubicBezTo>
                    <a:pt x="4149" y="14631"/>
                    <a:pt x="4113" y="14604"/>
                    <a:pt x="4060" y="14604"/>
                  </a:cubicBezTo>
                  <a:cubicBezTo>
                    <a:pt x="4015" y="14604"/>
                    <a:pt x="3988" y="14640"/>
                    <a:pt x="3979" y="14693"/>
                  </a:cubicBezTo>
                  <a:cubicBezTo>
                    <a:pt x="3988" y="14747"/>
                    <a:pt x="4024" y="14773"/>
                    <a:pt x="4078" y="14773"/>
                  </a:cubicBezTo>
                  <a:close/>
                  <a:moveTo>
                    <a:pt x="4631" y="14684"/>
                  </a:moveTo>
                  <a:cubicBezTo>
                    <a:pt x="4631" y="14747"/>
                    <a:pt x="4666" y="14782"/>
                    <a:pt x="4729" y="14782"/>
                  </a:cubicBezTo>
                  <a:cubicBezTo>
                    <a:pt x="4782" y="14782"/>
                    <a:pt x="4818" y="14747"/>
                    <a:pt x="4818" y="14693"/>
                  </a:cubicBezTo>
                  <a:cubicBezTo>
                    <a:pt x="4818" y="14631"/>
                    <a:pt x="4782" y="14604"/>
                    <a:pt x="4720" y="14595"/>
                  </a:cubicBezTo>
                  <a:cubicBezTo>
                    <a:pt x="4675" y="14604"/>
                    <a:pt x="4631" y="14631"/>
                    <a:pt x="4631" y="14684"/>
                  </a:cubicBezTo>
                  <a:close/>
                  <a:moveTo>
                    <a:pt x="3489" y="12686"/>
                  </a:moveTo>
                  <a:cubicBezTo>
                    <a:pt x="3480" y="12615"/>
                    <a:pt x="3444" y="12579"/>
                    <a:pt x="3382" y="12588"/>
                  </a:cubicBezTo>
                  <a:cubicBezTo>
                    <a:pt x="3310" y="12588"/>
                    <a:pt x="3275" y="12632"/>
                    <a:pt x="3284" y="12695"/>
                  </a:cubicBezTo>
                  <a:cubicBezTo>
                    <a:pt x="3284" y="12757"/>
                    <a:pt x="3328" y="12793"/>
                    <a:pt x="3391" y="12793"/>
                  </a:cubicBezTo>
                  <a:cubicBezTo>
                    <a:pt x="3453" y="12784"/>
                    <a:pt x="3489" y="12748"/>
                    <a:pt x="3489" y="12686"/>
                  </a:cubicBezTo>
                  <a:close/>
                  <a:moveTo>
                    <a:pt x="5282" y="2712"/>
                  </a:moveTo>
                  <a:cubicBezTo>
                    <a:pt x="5282" y="2784"/>
                    <a:pt x="5326" y="2819"/>
                    <a:pt x="5389" y="2819"/>
                  </a:cubicBezTo>
                  <a:cubicBezTo>
                    <a:pt x="5451" y="2810"/>
                    <a:pt x="5487" y="2775"/>
                    <a:pt x="5487" y="2712"/>
                  </a:cubicBezTo>
                  <a:cubicBezTo>
                    <a:pt x="5487" y="2641"/>
                    <a:pt x="5442" y="2614"/>
                    <a:pt x="5380" y="2605"/>
                  </a:cubicBezTo>
                  <a:cubicBezTo>
                    <a:pt x="5318" y="2614"/>
                    <a:pt x="5282" y="2650"/>
                    <a:pt x="5282" y="2712"/>
                  </a:cubicBezTo>
                  <a:close/>
                  <a:moveTo>
                    <a:pt x="2061" y="10589"/>
                  </a:moveTo>
                  <a:cubicBezTo>
                    <a:pt x="2008" y="10589"/>
                    <a:pt x="1972" y="10625"/>
                    <a:pt x="1963" y="10679"/>
                  </a:cubicBezTo>
                  <a:cubicBezTo>
                    <a:pt x="1963" y="10750"/>
                    <a:pt x="1999" y="10786"/>
                    <a:pt x="2061" y="10786"/>
                  </a:cubicBezTo>
                  <a:cubicBezTo>
                    <a:pt x="2124" y="10795"/>
                    <a:pt x="2160" y="10750"/>
                    <a:pt x="2168" y="10688"/>
                  </a:cubicBezTo>
                  <a:cubicBezTo>
                    <a:pt x="2160" y="10625"/>
                    <a:pt x="2133" y="10589"/>
                    <a:pt x="2061" y="10589"/>
                  </a:cubicBezTo>
                  <a:close/>
                  <a:moveTo>
                    <a:pt x="3310" y="4033"/>
                  </a:moveTo>
                  <a:cubicBezTo>
                    <a:pt x="3310" y="4086"/>
                    <a:pt x="3337" y="4131"/>
                    <a:pt x="3400" y="4131"/>
                  </a:cubicBezTo>
                  <a:cubicBezTo>
                    <a:pt x="3462" y="4131"/>
                    <a:pt x="3507" y="4104"/>
                    <a:pt x="3507" y="4033"/>
                  </a:cubicBezTo>
                  <a:cubicBezTo>
                    <a:pt x="3507" y="3970"/>
                    <a:pt x="3471" y="3934"/>
                    <a:pt x="3408" y="3925"/>
                  </a:cubicBezTo>
                  <a:cubicBezTo>
                    <a:pt x="3346" y="3934"/>
                    <a:pt x="3310" y="3970"/>
                    <a:pt x="3310" y="4033"/>
                  </a:cubicBezTo>
                  <a:close/>
                  <a:moveTo>
                    <a:pt x="2722" y="11928"/>
                  </a:moveTo>
                  <a:cubicBezTo>
                    <a:pt x="2668" y="11928"/>
                    <a:pt x="2632" y="11963"/>
                    <a:pt x="2623" y="12017"/>
                  </a:cubicBezTo>
                  <a:cubicBezTo>
                    <a:pt x="2623" y="12088"/>
                    <a:pt x="2650" y="12124"/>
                    <a:pt x="2722" y="12133"/>
                  </a:cubicBezTo>
                  <a:cubicBezTo>
                    <a:pt x="2784" y="12133"/>
                    <a:pt x="2820" y="12097"/>
                    <a:pt x="2829" y="12035"/>
                  </a:cubicBezTo>
                  <a:cubicBezTo>
                    <a:pt x="2820" y="11972"/>
                    <a:pt x="2793" y="11928"/>
                    <a:pt x="2722" y="11928"/>
                  </a:cubicBezTo>
                  <a:close/>
                  <a:moveTo>
                    <a:pt x="3962" y="3372"/>
                  </a:moveTo>
                  <a:cubicBezTo>
                    <a:pt x="3962" y="3435"/>
                    <a:pt x="3997" y="3470"/>
                    <a:pt x="4060" y="3470"/>
                  </a:cubicBezTo>
                  <a:cubicBezTo>
                    <a:pt x="4122" y="3479"/>
                    <a:pt x="4167" y="3444"/>
                    <a:pt x="4167" y="3381"/>
                  </a:cubicBezTo>
                  <a:cubicBezTo>
                    <a:pt x="4167" y="3310"/>
                    <a:pt x="4131" y="3274"/>
                    <a:pt x="4069" y="3274"/>
                  </a:cubicBezTo>
                  <a:cubicBezTo>
                    <a:pt x="4006" y="3274"/>
                    <a:pt x="3970" y="3310"/>
                    <a:pt x="3962" y="3372"/>
                  </a:cubicBezTo>
                  <a:close/>
                  <a:moveTo>
                    <a:pt x="6165" y="14693"/>
                  </a:moveTo>
                  <a:cubicBezTo>
                    <a:pt x="6174" y="14622"/>
                    <a:pt x="6129" y="14586"/>
                    <a:pt x="6067" y="14586"/>
                  </a:cubicBezTo>
                  <a:cubicBezTo>
                    <a:pt x="6004" y="14586"/>
                    <a:pt x="5960" y="14622"/>
                    <a:pt x="5960" y="14684"/>
                  </a:cubicBezTo>
                  <a:cubicBezTo>
                    <a:pt x="5960" y="14756"/>
                    <a:pt x="6004" y="14782"/>
                    <a:pt x="6067" y="14791"/>
                  </a:cubicBezTo>
                  <a:cubicBezTo>
                    <a:pt x="6129" y="14791"/>
                    <a:pt x="6165" y="14756"/>
                    <a:pt x="6165" y="14693"/>
                  </a:cubicBezTo>
                  <a:close/>
                  <a:moveTo>
                    <a:pt x="4720" y="13926"/>
                  </a:moveTo>
                  <a:cubicBezTo>
                    <a:pt x="4657" y="13926"/>
                    <a:pt x="4622" y="13971"/>
                    <a:pt x="4622" y="14033"/>
                  </a:cubicBezTo>
                  <a:cubicBezTo>
                    <a:pt x="4622" y="14095"/>
                    <a:pt x="4666" y="14131"/>
                    <a:pt x="4729" y="14131"/>
                  </a:cubicBezTo>
                  <a:cubicBezTo>
                    <a:pt x="4791" y="14131"/>
                    <a:pt x="4827" y="14086"/>
                    <a:pt x="4827" y="14024"/>
                  </a:cubicBezTo>
                  <a:cubicBezTo>
                    <a:pt x="4818" y="13962"/>
                    <a:pt x="4782" y="13926"/>
                    <a:pt x="4720" y="13926"/>
                  </a:cubicBezTo>
                  <a:close/>
                  <a:moveTo>
                    <a:pt x="2061" y="6611"/>
                  </a:moveTo>
                  <a:cubicBezTo>
                    <a:pt x="1999" y="6611"/>
                    <a:pt x="1963" y="6655"/>
                    <a:pt x="1963" y="6718"/>
                  </a:cubicBezTo>
                  <a:cubicBezTo>
                    <a:pt x="1963" y="6780"/>
                    <a:pt x="2008" y="6816"/>
                    <a:pt x="2070" y="6816"/>
                  </a:cubicBezTo>
                  <a:cubicBezTo>
                    <a:pt x="2133" y="6816"/>
                    <a:pt x="2168" y="6771"/>
                    <a:pt x="2168" y="6709"/>
                  </a:cubicBezTo>
                  <a:cubicBezTo>
                    <a:pt x="2160" y="6646"/>
                    <a:pt x="2124" y="6611"/>
                    <a:pt x="2061" y="6611"/>
                  </a:cubicBezTo>
                  <a:close/>
                  <a:moveTo>
                    <a:pt x="1963" y="6040"/>
                  </a:moveTo>
                  <a:cubicBezTo>
                    <a:pt x="1972" y="6102"/>
                    <a:pt x="2008" y="6138"/>
                    <a:pt x="2079" y="6129"/>
                  </a:cubicBezTo>
                  <a:cubicBezTo>
                    <a:pt x="2133" y="6129"/>
                    <a:pt x="2168" y="6084"/>
                    <a:pt x="2168" y="6031"/>
                  </a:cubicBezTo>
                  <a:cubicBezTo>
                    <a:pt x="2168" y="5968"/>
                    <a:pt x="2124" y="5933"/>
                    <a:pt x="2061" y="5933"/>
                  </a:cubicBezTo>
                  <a:cubicBezTo>
                    <a:pt x="1999" y="5933"/>
                    <a:pt x="1963" y="5968"/>
                    <a:pt x="1963" y="6040"/>
                  </a:cubicBezTo>
                  <a:close/>
                  <a:moveTo>
                    <a:pt x="6718" y="1954"/>
                  </a:moveTo>
                  <a:cubicBezTo>
                    <a:pt x="6656" y="1954"/>
                    <a:pt x="6620" y="1999"/>
                    <a:pt x="6620" y="2052"/>
                  </a:cubicBezTo>
                  <a:cubicBezTo>
                    <a:pt x="6629" y="2115"/>
                    <a:pt x="6665" y="2159"/>
                    <a:pt x="6727" y="2150"/>
                  </a:cubicBezTo>
                  <a:cubicBezTo>
                    <a:pt x="6790" y="2150"/>
                    <a:pt x="6825" y="2115"/>
                    <a:pt x="6825" y="2043"/>
                  </a:cubicBezTo>
                  <a:cubicBezTo>
                    <a:pt x="6816" y="1990"/>
                    <a:pt x="6781" y="1954"/>
                    <a:pt x="6718" y="1954"/>
                  </a:cubicBezTo>
                  <a:close/>
                  <a:moveTo>
                    <a:pt x="2177" y="8689"/>
                  </a:moveTo>
                  <a:cubicBezTo>
                    <a:pt x="2177" y="8627"/>
                    <a:pt x="2142" y="8582"/>
                    <a:pt x="2079" y="8582"/>
                  </a:cubicBezTo>
                  <a:cubicBezTo>
                    <a:pt x="2008" y="8573"/>
                    <a:pt x="1963" y="8618"/>
                    <a:pt x="1954" y="8680"/>
                  </a:cubicBezTo>
                  <a:cubicBezTo>
                    <a:pt x="1954" y="8752"/>
                    <a:pt x="1999" y="8787"/>
                    <a:pt x="2061" y="8805"/>
                  </a:cubicBezTo>
                  <a:cubicBezTo>
                    <a:pt x="2133" y="8796"/>
                    <a:pt x="2177" y="8761"/>
                    <a:pt x="2177" y="8689"/>
                  </a:cubicBezTo>
                  <a:close/>
                  <a:moveTo>
                    <a:pt x="2070" y="7922"/>
                  </a:moveTo>
                  <a:cubicBezTo>
                    <a:pt x="2008" y="7922"/>
                    <a:pt x="1963" y="7958"/>
                    <a:pt x="1954" y="8020"/>
                  </a:cubicBezTo>
                  <a:cubicBezTo>
                    <a:pt x="1954" y="8092"/>
                    <a:pt x="1990" y="8136"/>
                    <a:pt x="2061" y="8136"/>
                  </a:cubicBezTo>
                  <a:cubicBezTo>
                    <a:pt x="2124" y="8145"/>
                    <a:pt x="2168" y="8100"/>
                    <a:pt x="2177" y="8029"/>
                  </a:cubicBezTo>
                  <a:cubicBezTo>
                    <a:pt x="2168" y="7967"/>
                    <a:pt x="2133" y="7922"/>
                    <a:pt x="2070" y="7922"/>
                  </a:cubicBezTo>
                  <a:close/>
                  <a:moveTo>
                    <a:pt x="2177" y="9385"/>
                  </a:moveTo>
                  <a:cubicBezTo>
                    <a:pt x="2177" y="9314"/>
                    <a:pt x="2142" y="9269"/>
                    <a:pt x="2070" y="9260"/>
                  </a:cubicBezTo>
                  <a:cubicBezTo>
                    <a:pt x="2008" y="9260"/>
                    <a:pt x="1963" y="9296"/>
                    <a:pt x="1963" y="9358"/>
                  </a:cubicBezTo>
                  <a:cubicBezTo>
                    <a:pt x="1954" y="9430"/>
                    <a:pt x="1999" y="9465"/>
                    <a:pt x="2061" y="9483"/>
                  </a:cubicBezTo>
                  <a:cubicBezTo>
                    <a:pt x="2124" y="9474"/>
                    <a:pt x="2168" y="9448"/>
                    <a:pt x="2177" y="9385"/>
                  </a:cubicBezTo>
                  <a:close/>
                  <a:moveTo>
                    <a:pt x="5960" y="2721"/>
                  </a:moveTo>
                  <a:cubicBezTo>
                    <a:pt x="5960" y="2784"/>
                    <a:pt x="6004" y="2819"/>
                    <a:pt x="6067" y="2819"/>
                  </a:cubicBezTo>
                  <a:cubicBezTo>
                    <a:pt x="6129" y="2819"/>
                    <a:pt x="6174" y="2775"/>
                    <a:pt x="6174" y="2712"/>
                  </a:cubicBezTo>
                  <a:cubicBezTo>
                    <a:pt x="6174" y="2641"/>
                    <a:pt x="6129" y="2605"/>
                    <a:pt x="6058" y="2596"/>
                  </a:cubicBezTo>
                  <a:cubicBezTo>
                    <a:pt x="5996" y="2614"/>
                    <a:pt x="5951" y="2650"/>
                    <a:pt x="5960" y="2721"/>
                  </a:cubicBezTo>
                  <a:close/>
                  <a:moveTo>
                    <a:pt x="2730" y="5264"/>
                  </a:moveTo>
                  <a:cubicBezTo>
                    <a:pt x="2659" y="5264"/>
                    <a:pt x="2615" y="5308"/>
                    <a:pt x="2615" y="5380"/>
                  </a:cubicBezTo>
                  <a:cubicBezTo>
                    <a:pt x="2623" y="5442"/>
                    <a:pt x="2668" y="5487"/>
                    <a:pt x="2739" y="5478"/>
                  </a:cubicBezTo>
                  <a:cubicBezTo>
                    <a:pt x="2793" y="5469"/>
                    <a:pt x="2829" y="5433"/>
                    <a:pt x="2838" y="5371"/>
                  </a:cubicBezTo>
                  <a:cubicBezTo>
                    <a:pt x="2820" y="5308"/>
                    <a:pt x="2793" y="5264"/>
                    <a:pt x="2730" y="5264"/>
                  </a:cubicBezTo>
                  <a:close/>
                  <a:moveTo>
                    <a:pt x="2722" y="11259"/>
                  </a:moveTo>
                  <a:cubicBezTo>
                    <a:pt x="2659" y="11259"/>
                    <a:pt x="2615" y="11303"/>
                    <a:pt x="2615" y="11374"/>
                  </a:cubicBezTo>
                  <a:cubicBezTo>
                    <a:pt x="2615" y="11437"/>
                    <a:pt x="2659" y="11482"/>
                    <a:pt x="2722" y="11482"/>
                  </a:cubicBezTo>
                  <a:cubicBezTo>
                    <a:pt x="2784" y="11482"/>
                    <a:pt x="2829" y="11437"/>
                    <a:pt x="2838" y="11374"/>
                  </a:cubicBezTo>
                  <a:cubicBezTo>
                    <a:pt x="2829" y="11303"/>
                    <a:pt x="2793" y="11259"/>
                    <a:pt x="2722" y="11259"/>
                  </a:cubicBezTo>
                  <a:close/>
                  <a:moveTo>
                    <a:pt x="2070" y="9920"/>
                  </a:moveTo>
                  <a:cubicBezTo>
                    <a:pt x="2008" y="9920"/>
                    <a:pt x="1963" y="9965"/>
                    <a:pt x="1963" y="10027"/>
                  </a:cubicBezTo>
                  <a:cubicBezTo>
                    <a:pt x="1954" y="10090"/>
                    <a:pt x="1999" y="10134"/>
                    <a:pt x="2061" y="10134"/>
                  </a:cubicBezTo>
                  <a:cubicBezTo>
                    <a:pt x="2124" y="10143"/>
                    <a:pt x="2168" y="10099"/>
                    <a:pt x="2177" y="10027"/>
                  </a:cubicBezTo>
                  <a:cubicBezTo>
                    <a:pt x="2168" y="9965"/>
                    <a:pt x="2133" y="9929"/>
                    <a:pt x="2070" y="9920"/>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74"/>
            <p:cNvSpPr/>
            <p:nvPr/>
          </p:nvSpPr>
          <p:spPr>
            <a:xfrm>
              <a:off x="6854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74"/>
            <p:cNvSpPr/>
            <p:nvPr/>
          </p:nvSpPr>
          <p:spPr>
            <a:xfrm>
              <a:off x="692990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74"/>
            <p:cNvSpPr/>
            <p:nvPr/>
          </p:nvSpPr>
          <p:spPr>
            <a:xfrm>
              <a:off x="70054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74"/>
            <p:cNvSpPr/>
            <p:nvPr/>
          </p:nvSpPr>
          <p:spPr>
            <a:xfrm>
              <a:off x="70867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74"/>
            <p:cNvSpPr/>
            <p:nvPr/>
          </p:nvSpPr>
          <p:spPr>
            <a:xfrm>
              <a:off x="716225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74"/>
            <p:cNvSpPr/>
            <p:nvPr/>
          </p:nvSpPr>
          <p:spPr>
            <a:xfrm>
              <a:off x="72377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74"/>
            <p:cNvSpPr/>
            <p:nvPr/>
          </p:nvSpPr>
          <p:spPr>
            <a:xfrm>
              <a:off x="73190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74"/>
            <p:cNvSpPr/>
            <p:nvPr/>
          </p:nvSpPr>
          <p:spPr>
            <a:xfrm>
              <a:off x="70054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74"/>
            <p:cNvSpPr/>
            <p:nvPr/>
          </p:nvSpPr>
          <p:spPr>
            <a:xfrm>
              <a:off x="70867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74"/>
            <p:cNvSpPr/>
            <p:nvPr/>
          </p:nvSpPr>
          <p:spPr>
            <a:xfrm>
              <a:off x="716225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74"/>
            <p:cNvSpPr/>
            <p:nvPr/>
          </p:nvSpPr>
          <p:spPr>
            <a:xfrm>
              <a:off x="6704925" y="205175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74"/>
            <p:cNvSpPr/>
            <p:nvPr/>
          </p:nvSpPr>
          <p:spPr>
            <a:xfrm>
              <a:off x="7478375" y="2043425"/>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74"/>
            <p:cNvSpPr/>
            <p:nvPr/>
          </p:nvSpPr>
          <p:spPr>
            <a:xfrm>
              <a:off x="723777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74"/>
            <p:cNvSpPr/>
            <p:nvPr/>
          </p:nvSpPr>
          <p:spPr>
            <a:xfrm>
              <a:off x="7400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74"/>
            <p:cNvSpPr/>
            <p:nvPr/>
          </p:nvSpPr>
          <p:spPr>
            <a:xfrm>
              <a:off x="731330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021" name="Google Shape;2021;p74"/>
          <p:cNvPicPr preferRelativeResize="0"/>
          <p:nvPr/>
        </p:nvPicPr>
        <p:blipFill rotWithShape="1">
          <a:blip r:embed="rId2">
            <a:alphaModFix amt="23000"/>
          </a:blip>
          <a:srcRect b="7806" l="0" r="0" t="7798"/>
          <a:stretch/>
        </p:blipFill>
        <p:spPr>
          <a:xfrm>
            <a:off x="1" y="-25"/>
            <a:ext cx="9144003" cy="5143501"/>
          </a:xfrm>
          <a:prstGeom prst="rect">
            <a:avLst/>
          </a:prstGeom>
          <a:noFill/>
          <a:ln>
            <a:noFill/>
          </a:ln>
        </p:spPr>
      </p:pic>
      <p:sp>
        <p:nvSpPr>
          <p:cNvPr id="2022" name="Google Shape;2022;p74"/>
          <p:cNvSpPr txBox="1"/>
          <p:nvPr>
            <p:ph type="title"/>
          </p:nvPr>
        </p:nvSpPr>
        <p:spPr>
          <a:xfrm>
            <a:off x="4623900" y="1912650"/>
            <a:ext cx="3636300" cy="5727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SzPts val="3200"/>
              <a:buNone/>
              <a:defRPr/>
            </a:lvl1pPr>
            <a:lvl2pPr lvl="1" rtl="0">
              <a:lnSpc>
                <a:spcPct val="115000"/>
              </a:lnSpc>
              <a:spcBef>
                <a:spcPts val="0"/>
              </a:spcBef>
              <a:spcAft>
                <a:spcPts val="0"/>
              </a:spcAft>
              <a:buSzPts val="3200"/>
              <a:buNone/>
              <a:defRPr/>
            </a:lvl2pPr>
            <a:lvl3pPr lvl="2" rtl="0">
              <a:lnSpc>
                <a:spcPct val="115000"/>
              </a:lnSpc>
              <a:spcBef>
                <a:spcPts val="0"/>
              </a:spcBef>
              <a:spcAft>
                <a:spcPts val="0"/>
              </a:spcAft>
              <a:buSzPts val="3200"/>
              <a:buNone/>
              <a:defRPr/>
            </a:lvl3pPr>
            <a:lvl4pPr lvl="3" rtl="0">
              <a:lnSpc>
                <a:spcPct val="115000"/>
              </a:lnSpc>
              <a:spcBef>
                <a:spcPts val="0"/>
              </a:spcBef>
              <a:spcAft>
                <a:spcPts val="0"/>
              </a:spcAft>
              <a:buSzPts val="3200"/>
              <a:buNone/>
              <a:defRPr/>
            </a:lvl4pPr>
            <a:lvl5pPr lvl="4" rtl="0">
              <a:lnSpc>
                <a:spcPct val="115000"/>
              </a:lnSpc>
              <a:spcBef>
                <a:spcPts val="0"/>
              </a:spcBef>
              <a:spcAft>
                <a:spcPts val="0"/>
              </a:spcAft>
              <a:buSzPts val="3200"/>
              <a:buNone/>
              <a:defRPr/>
            </a:lvl5pPr>
            <a:lvl6pPr lvl="5" rtl="0">
              <a:lnSpc>
                <a:spcPct val="115000"/>
              </a:lnSpc>
              <a:spcBef>
                <a:spcPts val="0"/>
              </a:spcBef>
              <a:spcAft>
                <a:spcPts val="0"/>
              </a:spcAft>
              <a:buSzPts val="3200"/>
              <a:buNone/>
              <a:defRPr/>
            </a:lvl6pPr>
            <a:lvl7pPr lvl="6" rtl="0">
              <a:lnSpc>
                <a:spcPct val="115000"/>
              </a:lnSpc>
              <a:spcBef>
                <a:spcPts val="0"/>
              </a:spcBef>
              <a:spcAft>
                <a:spcPts val="0"/>
              </a:spcAft>
              <a:buSzPts val="3200"/>
              <a:buNone/>
              <a:defRPr/>
            </a:lvl7pPr>
            <a:lvl8pPr lvl="7" rtl="0">
              <a:lnSpc>
                <a:spcPct val="115000"/>
              </a:lnSpc>
              <a:spcBef>
                <a:spcPts val="0"/>
              </a:spcBef>
              <a:spcAft>
                <a:spcPts val="0"/>
              </a:spcAft>
              <a:buSzPts val="3200"/>
              <a:buNone/>
              <a:defRPr/>
            </a:lvl8pPr>
            <a:lvl9pPr lvl="8" rtl="0">
              <a:lnSpc>
                <a:spcPct val="115000"/>
              </a:lnSpc>
              <a:spcBef>
                <a:spcPts val="0"/>
              </a:spcBef>
              <a:spcAft>
                <a:spcPts val="0"/>
              </a:spcAft>
              <a:buSzPts val="3200"/>
              <a:buNone/>
              <a:defRPr/>
            </a:lvl9pPr>
          </a:lstStyle>
          <a:p/>
        </p:txBody>
      </p:sp>
      <p:sp>
        <p:nvSpPr>
          <p:cNvPr id="2023" name="Google Shape;2023;p74"/>
          <p:cNvSpPr txBox="1"/>
          <p:nvPr>
            <p:ph idx="1" type="subTitle"/>
          </p:nvPr>
        </p:nvSpPr>
        <p:spPr>
          <a:xfrm>
            <a:off x="4623900" y="2409150"/>
            <a:ext cx="3636300" cy="8217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a:lvl1pPr>
            <a:lvl2pPr lvl="1" rtl="0" algn="ctr">
              <a:lnSpc>
                <a:spcPct val="115000"/>
              </a:lnSpc>
              <a:spcBef>
                <a:spcPts val="0"/>
              </a:spcBef>
              <a:spcAft>
                <a:spcPts val="0"/>
              </a:spcAft>
              <a:buSzPts val="1400"/>
              <a:buNone/>
              <a:defRPr/>
            </a:lvl2pPr>
            <a:lvl3pPr lvl="2" rtl="0" algn="ctr">
              <a:lnSpc>
                <a:spcPct val="115000"/>
              </a:lnSpc>
              <a:spcBef>
                <a:spcPts val="1600"/>
              </a:spcBef>
              <a:spcAft>
                <a:spcPts val="0"/>
              </a:spcAft>
              <a:buSzPts val="1400"/>
              <a:buNone/>
              <a:defRPr/>
            </a:lvl3pPr>
            <a:lvl4pPr lvl="3" rtl="0" algn="ctr">
              <a:lnSpc>
                <a:spcPct val="115000"/>
              </a:lnSpc>
              <a:spcBef>
                <a:spcPts val="1600"/>
              </a:spcBef>
              <a:spcAft>
                <a:spcPts val="0"/>
              </a:spcAft>
              <a:buSzPts val="1400"/>
              <a:buNone/>
              <a:defRPr/>
            </a:lvl4pPr>
            <a:lvl5pPr lvl="4" rtl="0" algn="ctr">
              <a:lnSpc>
                <a:spcPct val="115000"/>
              </a:lnSpc>
              <a:spcBef>
                <a:spcPts val="1600"/>
              </a:spcBef>
              <a:spcAft>
                <a:spcPts val="0"/>
              </a:spcAft>
              <a:buSzPts val="1400"/>
              <a:buNone/>
              <a:defRPr/>
            </a:lvl5pPr>
            <a:lvl6pPr lvl="5" rtl="0" algn="ctr">
              <a:lnSpc>
                <a:spcPct val="115000"/>
              </a:lnSpc>
              <a:spcBef>
                <a:spcPts val="1600"/>
              </a:spcBef>
              <a:spcAft>
                <a:spcPts val="0"/>
              </a:spcAft>
              <a:buSzPts val="1400"/>
              <a:buNone/>
              <a:defRPr/>
            </a:lvl6pPr>
            <a:lvl7pPr lvl="6" rtl="0" algn="ctr">
              <a:lnSpc>
                <a:spcPct val="115000"/>
              </a:lnSpc>
              <a:spcBef>
                <a:spcPts val="1600"/>
              </a:spcBef>
              <a:spcAft>
                <a:spcPts val="0"/>
              </a:spcAft>
              <a:buSzPts val="1400"/>
              <a:buNone/>
              <a:defRPr/>
            </a:lvl7pPr>
            <a:lvl8pPr lvl="7" rtl="0" algn="ctr">
              <a:lnSpc>
                <a:spcPct val="115000"/>
              </a:lnSpc>
              <a:spcBef>
                <a:spcPts val="1600"/>
              </a:spcBef>
              <a:spcAft>
                <a:spcPts val="0"/>
              </a:spcAft>
              <a:buSzPts val="1400"/>
              <a:buNone/>
              <a:defRPr/>
            </a:lvl8pPr>
            <a:lvl9pPr lvl="8" rtl="0" algn="ctr">
              <a:lnSpc>
                <a:spcPct val="115000"/>
              </a:lnSpc>
              <a:spcBef>
                <a:spcPts val="1600"/>
              </a:spcBef>
              <a:spcAft>
                <a:spcPts val="1600"/>
              </a:spcAft>
              <a:buSzPts val="1400"/>
              <a:buNone/>
              <a:defRPr/>
            </a:lvl9pPr>
          </a:lstStyle>
          <a:p/>
        </p:txBody>
      </p:sp>
      <p:grpSp>
        <p:nvGrpSpPr>
          <p:cNvPr id="2024" name="Google Shape;2024;p74"/>
          <p:cNvGrpSpPr/>
          <p:nvPr/>
        </p:nvGrpSpPr>
        <p:grpSpPr>
          <a:xfrm>
            <a:off x="3558033" y="4123435"/>
            <a:ext cx="3011323" cy="1432849"/>
            <a:chOff x="6138003" y="1915900"/>
            <a:chExt cx="1988197" cy="946025"/>
          </a:xfrm>
        </p:grpSpPr>
        <p:sp>
          <p:nvSpPr>
            <p:cNvPr id="2025" name="Google Shape;2025;p74"/>
            <p:cNvSpPr/>
            <p:nvPr/>
          </p:nvSpPr>
          <p:spPr>
            <a:xfrm rot="5400000">
              <a:off x="6722851" y="1458576"/>
              <a:ext cx="818501" cy="1988197"/>
            </a:xfrm>
            <a:custGeom>
              <a:rect b="b" l="l" r="r" t="t"/>
              <a:pathLst>
                <a:path extrusionOk="0" h="16754" w="6897">
                  <a:moveTo>
                    <a:pt x="6558" y="8029"/>
                  </a:moveTo>
                  <a:cubicBezTo>
                    <a:pt x="6558" y="8118"/>
                    <a:pt x="6629" y="8190"/>
                    <a:pt x="6718" y="8199"/>
                  </a:cubicBezTo>
                  <a:cubicBezTo>
                    <a:pt x="6807" y="8199"/>
                    <a:pt x="6888" y="8127"/>
                    <a:pt x="6888" y="8029"/>
                  </a:cubicBezTo>
                  <a:cubicBezTo>
                    <a:pt x="6888" y="7940"/>
                    <a:pt x="6816" y="7869"/>
                    <a:pt x="6727" y="7869"/>
                  </a:cubicBezTo>
                  <a:cubicBezTo>
                    <a:pt x="6638" y="7860"/>
                    <a:pt x="6567" y="7931"/>
                    <a:pt x="6558" y="8029"/>
                  </a:cubicBezTo>
                  <a:close/>
                  <a:moveTo>
                    <a:pt x="6736" y="9207"/>
                  </a:moveTo>
                  <a:cubicBezTo>
                    <a:pt x="6647" y="9198"/>
                    <a:pt x="6567" y="9278"/>
                    <a:pt x="6558" y="9358"/>
                  </a:cubicBezTo>
                  <a:cubicBezTo>
                    <a:pt x="6558" y="9448"/>
                    <a:pt x="6629" y="9528"/>
                    <a:pt x="6718" y="9537"/>
                  </a:cubicBezTo>
                  <a:cubicBezTo>
                    <a:pt x="6807" y="9537"/>
                    <a:pt x="6888" y="9465"/>
                    <a:pt x="6888" y="9376"/>
                  </a:cubicBezTo>
                  <a:cubicBezTo>
                    <a:pt x="6897" y="9296"/>
                    <a:pt x="6825" y="9216"/>
                    <a:pt x="6736" y="9207"/>
                  </a:cubicBezTo>
                  <a:close/>
                  <a:moveTo>
                    <a:pt x="6727" y="8520"/>
                  </a:moveTo>
                  <a:cubicBezTo>
                    <a:pt x="6629" y="8529"/>
                    <a:pt x="6558" y="8600"/>
                    <a:pt x="6558" y="8689"/>
                  </a:cubicBezTo>
                  <a:cubicBezTo>
                    <a:pt x="6558" y="8778"/>
                    <a:pt x="6638" y="8859"/>
                    <a:pt x="6736" y="8850"/>
                  </a:cubicBezTo>
                  <a:cubicBezTo>
                    <a:pt x="6825" y="8850"/>
                    <a:pt x="6897" y="8770"/>
                    <a:pt x="6888" y="8680"/>
                  </a:cubicBezTo>
                  <a:cubicBezTo>
                    <a:pt x="6888" y="8591"/>
                    <a:pt x="6816" y="8520"/>
                    <a:pt x="6727" y="8520"/>
                  </a:cubicBezTo>
                  <a:close/>
                  <a:moveTo>
                    <a:pt x="6727" y="7208"/>
                  </a:moveTo>
                  <a:cubicBezTo>
                    <a:pt x="6638" y="7208"/>
                    <a:pt x="6567" y="7280"/>
                    <a:pt x="6558" y="7360"/>
                  </a:cubicBezTo>
                  <a:cubicBezTo>
                    <a:pt x="6558" y="7449"/>
                    <a:pt x="6629" y="7530"/>
                    <a:pt x="6718" y="7538"/>
                  </a:cubicBezTo>
                  <a:cubicBezTo>
                    <a:pt x="6807" y="7538"/>
                    <a:pt x="6888" y="7458"/>
                    <a:pt x="6888" y="7369"/>
                  </a:cubicBezTo>
                  <a:cubicBezTo>
                    <a:pt x="6888" y="7289"/>
                    <a:pt x="6807" y="7208"/>
                    <a:pt x="6727" y="7208"/>
                  </a:cubicBezTo>
                  <a:close/>
                  <a:moveTo>
                    <a:pt x="6718" y="9867"/>
                  </a:moveTo>
                  <a:cubicBezTo>
                    <a:pt x="6629" y="9876"/>
                    <a:pt x="6575" y="9929"/>
                    <a:pt x="6567" y="10027"/>
                  </a:cubicBezTo>
                  <a:cubicBezTo>
                    <a:pt x="6558" y="10108"/>
                    <a:pt x="6638" y="10188"/>
                    <a:pt x="6718" y="10188"/>
                  </a:cubicBezTo>
                  <a:cubicBezTo>
                    <a:pt x="6807" y="10197"/>
                    <a:pt x="6888" y="10117"/>
                    <a:pt x="6888" y="10027"/>
                  </a:cubicBezTo>
                  <a:cubicBezTo>
                    <a:pt x="6888" y="9947"/>
                    <a:pt x="6807" y="9858"/>
                    <a:pt x="6718" y="9867"/>
                  </a:cubicBezTo>
                  <a:close/>
                  <a:moveTo>
                    <a:pt x="5906" y="8689"/>
                  </a:moveTo>
                  <a:cubicBezTo>
                    <a:pt x="5915" y="8787"/>
                    <a:pt x="5969" y="8841"/>
                    <a:pt x="6058" y="8850"/>
                  </a:cubicBezTo>
                  <a:cubicBezTo>
                    <a:pt x="6147" y="8859"/>
                    <a:pt x="6228" y="8778"/>
                    <a:pt x="6228" y="8689"/>
                  </a:cubicBezTo>
                  <a:cubicBezTo>
                    <a:pt x="6228" y="8609"/>
                    <a:pt x="6147" y="8529"/>
                    <a:pt x="6067" y="8529"/>
                  </a:cubicBezTo>
                  <a:cubicBezTo>
                    <a:pt x="5978" y="8529"/>
                    <a:pt x="5897" y="8609"/>
                    <a:pt x="5906" y="8689"/>
                  </a:cubicBezTo>
                  <a:close/>
                  <a:moveTo>
                    <a:pt x="6228" y="8038"/>
                  </a:moveTo>
                  <a:cubicBezTo>
                    <a:pt x="6228" y="7949"/>
                    <a:pt x="6156" y="7869"/>
                    <a:pt x="6067" y="7869"/>
                  </a:cubicBezTo>
                  <a:cubicBezTo>
                    <a:pt x="5987" y="7869"/>
                    <a:pt x="5906" y="7940"/>
                    <a:pt x="5906" y="8020"/>
                  </a:cubicBezTo>
                  <a:cubicBezTo>
                    <a:pt x="5897" y="8109"/>
                    <a:pt x="5978" y="8190"/>
                    <a:pt x="6067" y="8190"/>
                  </a:cubicBezTo>
                  <a:cubicBezTo>
                    <a:pt x="6147" y="8190"/>
                    <a:pt x="6219" y="8118"/>
                    <a:pt x="6228" y="8038"/>
                  </a:cubicBezTo>
                  <a:close/>
                  <a:moveTo>
                    <a:pt x="6888" y="6718"/>
                  </a:moveTo>
                  <a:cubicBezTo>
                    <a:pt x="6888" y="6629"/>
                    <a:pt x="6807" y="6548"/>
                    <a:pt x="6727" y="6548"/>
                  </a:cubicBezTo>
                  <a:cubicBezTo>
                    <a:pt x="6638" y="6548"/>
                    <a:pt x="6567" y="6629"/>
                    <a:pt x="6567" y="6709"/>
                  </a:cubicBezTo>
                  <a:cubicBezTo>
                    <a:pt x="6558" y="6798"/>
                    <a:pt x="6638" y="6878"/>
                    <a:pt x="6727" y="6869"/>
                  </a:cubicBezTo>
                  <a:cubicBezTo>
                    <a:pt x="6807" y="6869"/>
                    <a:pt x="6879" y="6798"/>
                    <a:pt x="6888" y="6718"/>
                  </a:cubicBezTo>
                  <a:close/>
                  <a:moveTo>
                    <a:pt x="6067" y="9207"/>
                  </a:moveTo>
                  <a:cubicBezTo>
                    <a:pt x="5987" y="9207"/>
                    <a:pt x="5906" y="9287"/>
                    <a:pt x="5906" y="9376"/>
                  </a:cubicBezTo>
                  <a:cubicBezTo>
                    <a:pt x="5906" y="9456"/>
                    <a:pt x="5978" y="9528"/>
                    <a:pt x="6058" y="9528"/>
                  </a:cubicBezTo>
                  <a:cubicBezTo>
                    <a:pt x="6147" y="9537"/>
                    <a:pt x="6228" y="9456"/>
                    <a:pt x="6228" y="9367"/>
                  </a:cubicBezTo>
                  <a:cubicBezTo>
                    <a:pt x="6228" y="9287"/>
                    <a:pt x="6156" y="9216"/>
                    <a:pt x="6067" y="9207"/>
                  </a:cubicBezTo>
                  <a:close/>
                  <a:moveTo>
                    <a:pt x="5906" y="7369"/>
                  </a:moveTo>
                  <a:cubicBezTo>
                    <a:pt x="5906" y="7449"/>
                    <a:pt x="5978" y="7530"/>
                    <a:pt x="6058" y="7530"/>
                  </a:cubicBezTo>
                  <a:cubicBezTo>
                    <a:pt x="6147" y="7530"/>
                    <a:pt x="6228" y="7449"/>
                    <a:pt x="6228" y="7369"/>
                  </a:cubicBezTo>
                  <a:cubicBezTo>
                    <a:pt x="6219" y="7289"/>
                    <a:pt x="6147" y="7208"/>
                    <a:pt x="6067" y="7208"/>
                  </a:cubicBezTo>
                  <a:cubicBezTo>
                    <a:pt x="5987" y="7208"/>
                    <a:pt x="5906" y="7289"/>
                    <a:pt x="5906" y="7369"/>
                  </a:cubicBezTo>
                  <a:close/>
                  <a:moveTo>
                    <a:pt x="6879" y="10688"/>
                  </a:moveTo>
                  <a:cubicBezTo>
                    <a:pt x="6879" y="10607"/>
                    <a:pt x="6807" y="10527"/>
                    <a:pt x="6718" y="10527"/>
                  </a:cubicBezTo>
                  <a:cubicBezTo>
                    <a:pt x="6638" y="10536"/>
                    <a:pt x="6567" y="10607"/>
                    <a:pt x="6567" y="10688"/>
                  </a:cubicBezTo>
                  <a:cubicBezTo>
                    <a:pt x="6567" y="10777"/>
                    <a:pt x="6647" y="10848"/>
                    <a:pt x="6727" y="10848"/>
                  </a:cubicBezTo>
                  <a:cubicBezTo>
                    <a:pt x="6807" y="10848"/>
                    <a:pt x="6888" y="10768"/>
                    <a:pt x="6879" y="10688"/>
                  </a:cubicBezTo>
                  <a:close/>
                  <a:moveTo>
                    <a:pt x="5906" y="10027"/>
                  </a:moveTo>
                  <a:cubicBezTo>
                    <a:pt x="5906" y="10108"/>
                    <a:pt x="5978" y="10188"/>
                    <a:pt x="6067" y="10188"/>
                  </a:cubicBezTo>
                  <a:cubicBezTo>
                    <a:pt x="6147" y="10188"/>
                    <a:pt x="6219" y="10117"/>
                    <a:pt x="6228" y="10036"/>
                  </a:cubicBezTo>
                  <a:cubicBezTo>
                    <a:pt x="6228" y="9947"/>
                    <a:pt x="6147" y="9876"/>
                    <a:pt x="6067" y="9876"/>
                  </a:cubicBezTo>
                  <a:cubicBezTo>
                    <a:pt x="5987" y="9867"/>
                    <a:pt x="5906" y="9947"/>
                    <a:pt x="5906" y="10027"/>
                  </a:cubicBezTo>
                  <a:close/>
                  <a:moveTo>
                    <a:pt x="6058" y="6557"/>
                  </a:moveTo>
                  <a:cubicBezTo>
                    <a:pt x="5969" y="6566"/>
                    <a:pt x="5915" y="6620"/>
                    <a:pt x="5915" y="6709"/>
                  </a:cubicBezTo>
                  <a:cubicBezTo>
                    <a:pt x="5906" y="6798"/>
                    <a:pt x="5987" y="6869"/>
                    <a:pt x="6067" y="6869"/>
                  </a:cubicBezTo>
                  <a:cubicBezTo>
                    <a:pt x="6147" y="6869"/>
                    <a:pt x="6228" y="6789"/>
                    <a:pt x="6219" y="6709"/>
                  </a:cubicBezTo>
                  <a:cubicBezTo>
                    <a:pt x="6219" y="6620"/>
                    <a:pt x="6138" y="6548"/>
                    <a:pt x="6058" y="6557"/>
                  </a:cubicBezTo>
                  <a:close/>
                  <a:moveTo>
                    <a:pt x="5541" y="8689"/>
                  </a:moveTo>
                  <a:cubicBezTo>
                    <a:pt x="5532" y="8600"/>
                    <a:pt x="5478" y="8547"/>
                    <a:pt x="5398" y="8538"/>
                  </a:cubicBezTo>
                  <a:cubicBezTo>
                    <a:pt x="5309" y="8520"/>
                    <a:pt x="5228" y="8600"/>
                    <a:pt x="5228" y="8680"/>
                  </a:cubicBezTo>
                  <a:cubicBezTo>
                    <a:pt x="5219" y="8761"/>
                    <a:pt x="5300" y="8841"/>
                    <a:pt x="5380" y="8841"/>
                  </a:cubicBezTo>
                  <a:cubicBezTo>
                    <a:pt x="5460" y="8850"/>
                    <a:pt x="5541" y="8770"/>
                    <a:pt x="5541" y="8689"/>
                  </a:cubicBezTo>
                  <a:close/>
                  <a:moveTo>
                    <a:pt x="6870" y="6040"/>
                  </a:moveTo>
                  <a:cubicBezTo>
                    <a:pt x="6879" y="5951"/>
                    <a:pt x="6834" y="5897"/>
                    <a:pt x="6736" y="5879"/>
                  </a:cubicBezTo>
                  <a:cubicBezTo>
                    <a:pt x="6647" y="5870"/>
                    <a:pt x="6575" y="5933"/>
                    <a:pt x="6575" y="6022"/>
                  </a:cubicBezTo>
                  <a:cubicBezTo>
                    <a:pt x="6575" y="6120"/>
                    <a:pt x="6620" y="6165"/>
                    <a:pt x="6718" y="6182"/>
                  </a:cubicBezTo>
                  <a:cubicBezTo>
                    <a:pt x="6807" y="6174"/>
                    <a:pt x="6870" y="6138"/>
                    <a:pt x="6870" y="6040"/>
                  </a:cubicBezTo>
                  <a:close/>
                  <a:moveTo>
                    <a:pt x="5532" y="8038"/>
                  </a:moveTo>
                  <a:cubicBezTo>
                    <a:pt x="5532" y="7940"/>
                    <a:pt x="5487" y="7886"/>
                    <a:pt x="5389" y="7877"/>
                  </a:cubicBezTo>
                  <a:cubicBezTo>
                    <a:pt x="5300" y="7877"/>
                    <a:pt x="5228" y="7940"/>
                    <a:pt x="5237" y="8029"/>
                  </a:cubicBezTo>
                  <a:cubicBezTo>
                    <a:pt x="5237" y="8127"/>
                    <a:pt x="5291" y="8172"/>
                    <a:pt x="5380" y="8181"/>
                  </a:cubicBezTo>
                  <a:cubicBezTo>
                    <a:pt x="5478" y="8172"/>
                    <a:pt x="5532" y="8127"/>
                    <a:pt x="5532" y="8038"/>
                  </a:cubicBezTo>
                  <a:close/>
                  <a:moveTo>
                    <a:pt x="5237" y="9367"/>
                  </a:moveTo>
                  <a:cubicBezTo>
                    <a:pt x="5237" y="9465"/>
                    <a:pt x="5282" y="9510"/>
                    <a:pt x="5380" y="9519"/>
                  </a:cubicBezTo>
                  <a:cubicBezTo>
                    <a:pt x="5469" y="9528"/>
                    <a:pt x="5541" y="9456"/>
                    <a:pt x="5532" y="9367"/>
                  </a:cubicBezTo>
                  <a:cubicBezTo>
                    <a:pt x="5532" y="9278"/>
                    <a:pt x="5478" y="9225"/>
                    <a:pt x="5380" y="9225"/>
                  </a:cubicBezTo>
                  <a:cubicBezTo>
                    <a:pt x="5291" y="9225"/>
                    <a:pt x="5237" y="9278"/>
                    <a:pt x="5237" y="9367"/>
                  </a:cubicBezTo>
                  <a:close/>
                  <a:moveTo>
                    <a:pt x="5389" y="7226"/>
                  </a:moveTo>
                  <a:cubicBezTo>
                    <a:pt x="5291" y="7226"/>
                    <a:pt x="5237" y="7280"/>
                    <a:pt x="5237" y="7369"/>
                  </a:cubicBezTo>
                  <a:cubicBezTo>
                    <a:pt x="5237" y="7458"/>
                    <a:pt x="5291" y="7512"/>
                    <a:pt x="5380" y="7521"/>
                  </a:cubicBezTo>
                  <a:cubicBezTo>
                    <a:pt x="5478" y="7521"/>
                    <a:pt x="5523" y="7467"/>
                    <a:pt x="5532" y="7378"/>
                  </a:cubicBezTo>
                  <a:cubicBezTo>
                    <a:pt x="5523" y="7280"/>
                    <a:pt x="5478" y="7226"/>
                    <a:pt x="5389" y="7226"/>
                  </a:cubicBezTo>
                  <a:close/>
                  <a:moveTo>
                    <a:pt x="5915" y="10696"/>
                  </a:moveTo>
                  <a:cubicBezTo>
                    <a:pt x="5924" y="10786"/>
                    <a:pt x="5978" y="10839"/>
                    <a:pt x="6076" y="10839"/>
                  </a:cubicBezTo>
                  <a:cubicBezTo>
                    <a:pt x="6165" y="10830"/>
                    <a:pt x="6219" y="10777"/>
                    <a:pt x="6210" y="10679"/>
                  </a:cubicBezTo>
                  <a:cubicBezTo>
                    <a:pt x="6210" y="10589"/>
                    <a:pt x="6147" y="10545"/>
                    <a:pt x="6058" y="10545"/>
                  </a:cubicBezTo>
                  <a:cubicBezTo>
                    <a:pt x="5969" y="10554"/>
                    <a:pt x="5915" y="10598"/>
                    <a:pt x="5915" y="10696"/>
                  </a:cubicBezTo>
                  <a:close/>
                  <a:moveTo>
                    <a:pt x="6727" y="11223"/>
                  </a:moveTo>
                  <a:cubicBezTo>
                    <a:pt x="6638" y="11223"/>
                    <a:pt x="6575" y="11276"/>
                    <a:pt x="6575" y="11366"/>
                  </a:cubicBezTo>
                  <a:cubicBezTo>
                    <a:pt x="6575" y="11464"/>
                    <a:pt x="6629" y="11517"/>
                    <a:pt x="6718" y="11517"/>
                  </a:cubicBezTo>
                  <a:cubicBezTo>
                    <a:pt x="6816" y="11517"/>
                    <a:pt x="6861" y="11464"/>
                    <a:pt x="6870" y="11374"/>
                  </a:cubicBezTo>
                  <a:cubicBezTo>
                    <a:pt x="6870" y="11285"/>
                    <a:pt x="6816" y="11223"/>
                    <a:pt x="6727" y="11223"/>
                  </a:cubicBezTo>
                  <a:close/>
                  <a:moveTo>
                    <a:pt x="5237" y="10036"/>
                  </a:moveTo>
                  <a:cubicBezTo>
                    <a:pt x="5246" y="10126"/>
                    <a:pt x="5291" y="10170"/>
                    <a:pt x="5380" y="10179"/>
                  </a:cubicBezTo>
                  <a:cubicBezTo>
                    <a:pt x="5460" y="10179"/>
                    <a:pt x="5532" y="10117"/>
                    <a:pt x="5532" y="10027"/>
                  </a:cubicBezTo>
                  <a:cubicBezTo>
                    <a:pt x="5523" y="9938"/>
                    <a:pt x="5478" y="9894"/>
                    <a:pt x="5398" y="9885"/>
                  </a:cubicBezTo>
                  <a:cubicBezTo>
                    <a:pt x="5300" y="9885"/>
                    <a:pt x="5237" y="9947"/>
                    <a:pt x="5237" y="10036"/>
                  </a:cubicBezTo>
                  <a:close/>
                  <a:moveTo>
                    <a:pt x="4729" y="8547"/>
                  </a:moveTo>
                  <a:cubicBezTo>
                    <a:pt x="4648" y="8538"/>
                    <a:pt x="4577" y="8600"/>
                    <a:pt x="4577" y="8689"/>
                  </a:cubicBezTo>
                  <a:cubicBezTo>
                    <a:pt x="4586" y="8778"/>
                    <a:pt x="4631" y="8823"/>
                    <a:pt x="4720" y="8832"/>
                  </a:cubicBezTo>
                  <a:cubicBezTo>
                    <a:pt x="4800" y="8841"/>
                    <a:pt x="4872" y="8778"/>
                    <a:pt x="4872" y="8671"/>
                  </a:cubicBezTo>
                  <a:cubicBezTo>
                    <a:pt x="4863" y="8600"/>
                    <a:pt x="4818" y="8547"/>
                    <a:pt x="4729" y="8547"/>
                  </a:cubicBezTo>
                  <a:close/>
                  <a:moveTo>
                    <a:pt x="5380" y="6566"/>
                  </a:moveTo>
                  <a:cubicBezTo>
                    <a:pt x="5300" y="6566"/>
                    <a:pt x="5246" y="6620"/>
                    <a:pt x="5237" y="6700"/>
                  </a:cubicBezTo>
                  <a:cubicBezTo>
                    <a:pt x="5228" y="6789"/>
                    <a:pt x="5291" y="6852"/>
                    <a:pt x="5380" y="6860"/>
                  </a:cubicBezTo>
                  <a:cubicBezTo>
                    <a:pt x="5460" y="6860"/>
                    <a:pt x="5532" y="6798"/>
                    <a:pt x="5532" y="6718"/>
                  </a:cubicBezTo>
                  <a:cubicBezTo>
                    <a:pt x="5532" y="6629"/>
                    <a:pt x="5469" y="6566"/>
                    <a:pt x="5380" y="6566"/>
                  </a:cubicBezTo>
                  <a:close/>
                  <a:moveTo>
                    <a:pt x="6058" y="5888"/>
                  </a:moveTo>
                  <a:cubicBezTo>
                    <a:pt x="5969" y="5888"/>
                    <a:pt x="5924" y="5942"/>
                    <a:pt x="5924" y="6031"/>
                  </a:cubicBezTo>
                  <a:cubicBezTo>
                    <a:pt x="5924" y="6120"/>
                    <a:pt x="5978" y="6174"/>
                    <a:pt x="6067" y="6174"/>
                  </a:cubicBezTo>
                  <a:cubicBezTo>
                    <a:pt x="6156" y="6174"/>
                    <a:pt x="6210" y="6111"/>
                    <a:pt x="6210" y="6022"/>
                  </a:cubicBezTo>
                  <a:cubicBezTo>
                    <a:pt x="6210" y="5942"/>
                    <a:pt x="6147" y="5879"/>
                    <a:pt x="6058" y="5888"/>
                  </a:cubicBezTo>
                  <a:close/>
                  <a:moveTo>
                    <a:pt x="6727" y="5228"/>
                  </a:moveTo>
                  <a:cubicBezTo>
                    <a:pt x="6647" y="5219"/>
                    <a:pt x="6575" y="5290"/>
                    <a:pt x="6584" y="5371"/>
                  </a:cubicBezTo>
                  <a:cubicBezTo>
                    <a:pt x="6584" y="5460"/>
                    <a:pt x="6629" y="5513"/>
                    <a:pt x="6718" y="5513"/>
                  </a:cubicBezTo>
                  <a:cubicBezTo>
                    <a:pt x="6807" y="5522"/>
                    <a:pt x="6870" y="5460"/>
                    <a:pt x="6870" y="5353"/>
                  </a:cubicBezTo>
                  <a:cubicBezTo>
                    <a:pt x="6861" y="5281"/>
                    <a:pt x="6816" y="5237"/>
                    <a:pt x="6727" y="5228"/>
                  </a:cubicBezTo>
                  <a:close/>
                  <a:moveTo>
                    <a:pt x="4729" y="9225"/>
                  </a:moveTo>
                  <a:cubicBezTo>
                    <a:pt x="4648" y="9225"/>
                    <a:pt x="4586" y="9287"/>
                    <a:pt x="4586" y="9367"/>
                  </a:cubicBezTo>
                  <a:cubicBezTo>
                    <a:pt x="4577" y="9456"/>
                    <a:pt x="4648" y="9519"/>
                    <a:pt x="4729" y="9510"/>
                  </a:cubicBezTo>
                  <a:cubicBezTo>
                    <a:pt x="4818" y="9510"/>
                    <a:pt x="4863" y="9456"/>
                    <a:pt x="4872" y="9385"/>
                  </a:cubicBezTo>
                  <a:cubicBezTo>
                    <a:pt x="4872" y="9296"/>
                    <a:pt x="4809" y="9233"/>
                    <a:pt x="4729" y="9225"/>
                  </a:cubicBezTo>
                  <a:close/>
                  <a:moveTo>
                    <a:pt x="6210" y="11383"/>
                  </a:moveTo>
                  <a:cubicBezTo>
                    <a:pt x="6219" y="11303"/>
                    <a:pt x="6156" y="11232"/>
                    <a:pt x="6067" y="11232"/>
                  </a:cubicBezTo>
                  <a:cubicBezTo>
                    <a:pt x="5987" y="11223"/>
                    <a:pt x="5924" y="11285"/>
                    <a:pt x="5924" y="11374"/>
                  </a:cubicBezTo>
                  <a:cubicBezTo>
                    <a:pt x="5924" y="11464"/>
                    <a:pt x="5978" y="11499"/>
                    <a:pt x="6058" y="11517"/>
                  </a:cubicBezTo>
                  <a:cubicBezTo>
                    <a:pt x="6147" y="11508"/>
                    <a:pt x="6201" y="11473"/>
                    <a:pt x="6210" y="11383"/>
                  </a:cubicBezTo>
                  <a:close/>
                  <a:moveTo>
                    <a:pt x="4872" y="8038"/>
                  </a:moveTo>
                  <a:cubicBezTo>
                    <a:pt x="4872" y="7949"/>
                    <a:pt x="4809" y="7886"/>
                    <a:pt x="4720" y="7886"/>
                  </a:cubicBezTo>
                  <a:cubicBezTo>
                    <a:pt x="4640" y="7886"/>
                    <a:pt x="4586" y="7940"/>
                    <a:pt x="4577" y="8029"/>
                  </a:cubicBezTo>
                  <a:cubicBezTo>
                    <a:pt x="4577" y="8109"/>
                    <a:pt x="4640" y="8172"/>
                    <a:pt x="4729" y="8172"/>
                  </a:cubicBezTo>
                  <a:cubicBezTo>
                    <a:pt x="4809" y="8172"/>
                    <a:pt x="4863" y="8118"/>
                    <a:pt x="4872" y="8038"/>
                  </a:cubicBezTo>
                  <a:close/>
                  <a:moveTo>
                    <a:pt x="5389" y="10545"/>
                  </a:moveTo>
                  <a:cubicBezTo>
                    <a:pt x="5309" y="10536"/>
                    <a:pt x="5246" y="10598"/>
                    <a:pt x="5237" y="10688"/>
                  </a:cubicBezTo>
                  <a:cubicBezTo>
                    <a:pt x="5237" y="10768"/>
                    <a:pt x="5300" y="10830"/>
                    <a:pt x="5389" y="10830"/>
                  </a:cubicBezTo>
                  <a:cubicBezTo>
                    <a:pt x="5469" y="10830"/>
                    <a:pt x="5514" y="10777"/>
                    <a:pt x="5532" y="10696"/>
                  </a:cubicBezTo>
                  <a:cubicBezTo>
                    <a:pt x="5523" y="10607"/>
                    <a:pt x="5478" y="10554"/>
                    <a:pt x="5389" y="10545"/>
                  </a:cubicBezTo>
                  <a:close/>
                  <a:moveTo>
                    <a:pt x="4586" y="10027"/>
                  </a:moveTo>
                  <a:cubicBezTo>
                    <a:pt x="4586" y="10117"/>
                    <a:pt x="4631" y="10170"/>
                    <a:pt x="4720" y="10170"/>
                  </a:cubicBezTo>
                  <a:cubicBezTo>
                    <a:pt x="4800" y="10179"/>
                    <a:pt x="4872" y="10108"/>
                    <a:pt x="4863" y="10027"/>
                  </a:cubicBezTo>
                  <a:cubicBezTo>
                    <a:pt x="4863" y="9938"/>
                    <a:pt x="4809" y="9894"/>
                    <a:pt x="4720" y="9885"/>
                  </a:cubicBezTo>
                  <a:cubicBezTo>
                    <a:pt x="4640" y="9894"/>
                    <a:pt x="4586" y="9938"/>
                    <a:pt x="4586" y="10027"/>
                  </a:cubicBezTo>
                  <a:close/>
                  <a:moveTo>
                    <a:pt x="5924" y="5371"/>
                  </a:moveTo>
                  <a:cubicBezTo>
                    <a:pt x="5924" y="5460"/>
                    <a:pt x="5978" y="5513"/>
                    <a:pt x="6067" y="5513"/>
                  </a:cubicBezTo>
                  <a:cubicBezTo>
                    <a:pt x="6147" y="5513"/>
                    <a:pt x="6219" y="5442"/>
                    <a:pt x="6210" y="5362"/>
                  </a:cubicBezTo>
                  <a:cubicBezTo>
                    <a:pt x="6201" y="5273"/>
                    <a:pt x="6147" y="5237"/>
                    <a:pt x="6058" y="5228"/>
                  </a:cubicBezTo>
                  <a:cubicBezTo>
                    <a:pt x="5978" y="5237"/>
                    <a:pt x="5924" y="5290"/>
                    <a:pt x="5924" y="5371"/>
                  </a:cubicBezTo>
                  <a:close/>
                  <a:moveTo>
                    <a:pt x="4729" y="7226"/>
                  </a:moveTo>
                  <a:cubicBezTo>
                    <a:pt x="4648" y="7226"/>
                    <a:pt x="4586" y="7289"/>
                    <a:pt x="4586" y="7369"/>
                  </a:cubicBezTo>
                  <a:cubicBezTo>
                    <a:pt x="4577" y="7458"/>
                    <a:pt x="4648" y="7521"/>
                    <a:pt x="4729" y="7512"/>
                  </a:cubicBezTo>
                  <a:cubicBezTo>
                    <a:pt x="4818" y="7512"/>
                    <a:pt x="4863" y="7458"/>
                    <a:pt x="4872" y="7369"/>
                  </a:cubicBezTo>
                  <a:cubicBezTo>
                    <a:pt x="4863" y="7289"/>
                    <a:pt x="4818" y="7235"/>
                    <a:pt x="4729" y="7226"/>
                  </a:cubicBezTo>
                  <a:close/>
                  <a:moveTo>
                    <a:pt x="6727" y="11892"/>
                  </a:moveTo>
                  <a:cubicBezTo>
                    <a:pt x="6638" y="11892"/>
                    <a:pt x="6584" y="11945"/>
                    <a:pt x="6584" y="12026"/>
                  </a:cubicBezTo>
                  <a:cubicBezTo>
                    <a:pt x="6575" y="12115"/>
                    <a:pt x="6647" y="12177"/>
                    <a:pt x="6736" y="12168"/>
                  </a:cubicBezTo>
                  <a:cubicBezTo>
                    <a:pt x="6816" y="12160"/>
                    <a:pt x="6861" y="12115"/>
                    <a:pt x="6870" y="12044"/>
                  </a:cubicBezTo>
                  <a:cubicBezTo>
                    <a:pt x="6861" y="11945"/>
                    <a:pt x="6798" y="11883"/>
                    <a:pt x="6727" y="11892"/>
                  </a:cubicBezTo>
                  <a:close/>
                  <a:moveTo>
                    <a:pt x="5523" y="6031"/>
                  </a:moveTo>
                  <a:cubicBezTo>
                    <a:pt x="5523" y="5942"/>
                    <a:pt x="5469" y="5897"/>
                    <a:pt x="5389" y="5888"/>
                  </a:cubicBezTo>
                  <a:cubicBezTo>
                    <a:pt x="5300" y="5888"/>
                    <a:pt x="5237" y="5959"/>
                    <a:pt x="5246" y="6040"/>
                  </a:cubicBezTo>
                  <a:cubicBezTo>
                    <a:pt x="5246" y="6129"/>
                    <a:pt x="5300" y="6165"/>
                    <a:pt x="5389" y="6174"/>
                  </a:cubicBezTo>
                  <a:cubicBezTo>
                    <a:pt x="5469" y="6165"/>
                    <a:pt x="5523" y="6120"/>
                    <a:pt x="5523" y="6031"/>
                  </a:cubicBezTo>
                  <a:close/>
                  <a:moveTo>
                    <a:pt x="4729" y="6575"/>
                  </a:moveTo>
                  <a:cubicBezTo>
                    <a:pt x="4640" y="6575"/>
                    <a:pt x="4586" y="6620"/>
                    <a:pt x="4586" y="6709"/>
                  </a:cubicBezTo>
                  <a:cubicBezTo>
                    <a:pt x="4586" y="6798"/>
                    <a:pt x="4640" y="6852"/>
                    <a:pt x="4720" y="6852"/>
                  </a:cubicBezTo>
                  <a:cubicBezTo>
                    <a:pt x="4809" y="6852"/>
                    <a:pt x="4854" y="6798"/>
                    <a:pt x="4872" y="6718"/>
                  </a:cubicBezTo>
                  <a:cubicBezTo>
                    <a:pt x="4863" y="6629"/>
                    <a:pt x="4818" y="6575"/>
                    <a:pt x="4729" y="6575"/>
                  </a:cubicBezTo>
                  <a:close/>
                  <a:moveTo>
                    <a:pt x="5389" y="5237"/>
                  </a:moveTo>
                  <a:cubicBezTo>
                    <a:pt x="5309" y="5228"/>
                    <a:pt x="5246" y="5281"/>
                    <a:pt x="5246" y="5371"/>
                  </a:cubicBezTo>
                  <a:cubicBezTo>
                    <a:pt x="5246" y="5451"/>
                    <a:pt x="5300" y="5504"/>
                    <a:pt x="5380" y="5504"/>
                  </a:cubicBezTo>
                  <a:cubicBezTo>
                    <a:pt x="5460" y="5513"/>
                    <a:pt x="5505" y="5460"/>
                    <a:pt x="5523" y="5371"/>
                  </a:cubicBezTo>
                  <a:cubicBezTo>
                    <a:pt x="5514" y="5299"/>
                    <a:pt x="5469" y="5237"/>
                    <a:pt x="5389" y="5237"/>
                  </a:cubicBezTo>
                  <a:close/>
                  <a:moveTo>
                    <a:pt x="4863" y="10688"/>
                  </a:moveTo>
                  <a:cubicBezTo>
                    <a:pt x="4863" y="10607"/>
                    <a:pt x="4809" y="10554"/>
                    <a:pt x="4738" y="10554"/>
                  </a:cubicBezTo>
                  <a:cubicBezTo>
                    <a:pt x="4648" y="10545"/>
                    <a:pt x="4595" y="10598"/>
                    <a:pt x="4586" y="10679"/>
                  </a:cubicBezTo>
                  <a:cubicBezTo>
                    <a:pt x="4586" y="10768"/>
                    <a:pt x="4640" y="10812"/>
                    <a:pt x="4720" y="10830"/>
                  </a:cubicBezTo>
                  <a:cubicBezTo>
                    <a:pt x="4809" y="10821"/>
                    <a:pt x="4863" y="10777"/>
                    <a:pt x="4863" y="10688"/>
                  </a:cubicBezTo>
                  <a:close/>
                  <a:moveTo>
                    <a:pt x="6584" y="4719"/>
                  </a:moveTo>
                  <a:cubicBezTo>
                    <a:pt x="6593" y="4800"/>
                    <a:pt x="6638" y="4853"/>
                    <a:pt x="6718" y="4853"/>
                  </a:cubicBezTo>
                  <a:cubicBezTo>
                    <a:pt x="6807" y="4853"/>
                    <a:pt x="6861" y="4800"/>
                    <a:pt x="6861" y="4711"/>
                  </a:cubicBezTo>
                  <a:cubicBezTo>
                    <a:pt x="6861" y="4630"/>
                    <a:pt x="6807" y="4586"/>
                    <a:pt x="6718" y="4568"/>
                  </a:cubicBezTo>
                  <a:cubicBezTo>
                    <a:pt x="6638" y="4586"/>
                    <a:pt x="6584" y="4630"/>
                    <a:pt x="6584" y="4719"/>
                  </a:cubicBezTo>
                  <a:close/>
                  <a:moveTo>
                    <a:pt x="4060" y="8547"/>
                  </a:moveTo>
                  <a:cubicBezTo>
                    <a:pt x="3979" y="8555"/>
                    <a:pt x="3935" y="8600"/>
                    <a:pt x="3926" y="8680"/>
                  </a:cubicBezTo>
                  <a:cubicBezTo>
                    <a:pt x="3926" y="8770"/>
                    <a:pt x="3979" y="8823"/>
                    <a:pt x="4060" y="8823"/>
                  </a:cubicBezTo>
                  <a:cubicBezTo>
                    <a:pt x="4149" y="8832"/>
                    <a:pt x="4194" y="8770"/>
                    <a:pt x="4211" y="8689"/>
                  </a:cubicBezTo>
                  <a:cubicBezTo>
                    <a:pt x="4194" y="8600"/>
                    <a:pt x="4149" y="8547"/>
                    <a:pt x="4060" y="8547"/>
                  </a:cubicBezTo>
                  <a:close/>
                  <a:moveTo>
                    <a:pt x="5389" y="11232"/>
                  </a:moveTo>
                  <a:cubicBezTo>
                    <a:pt x="5300" y="11232"/>
                    <a:pt x="5246" y="11285"/>
                    <a:pt x="5246" y="11366"/>
                  </a:cubicBezTo>
                  <a:cubicBezTo>
                    <a:pt x="5237" y="11455"/>
                    <a:pt x="5291" y="11508"/>
                    <a:pt x="5380" y="11508"/>
                  </a:cubicBezTo>
                  <a:cubicBezTo>
                    <a:pt x="5469" y="11517"/>
                    <a:pt x="5514" y="11455"/>
                    <a:pt x="5523" y="11374"/>
                  </a:cubicBezTo>
                  <a:cubicBezTo>
                    <a:pt x="5514" y="11294"/>
                    <a:pt x="5478" y="11232"/>
                    <a:pt x="5389" y="11232"/>
                  </a:cubicBezTo>
                  <a:close/>
                  <a:moveTo>
                    <a:pt x="5924" y="12026"/>
                  </a:moveTo>
                  <a:cubicBezTo>
                    <a:pt x="5924" y="12106"/>
                    <a:pt x="5978" y="12160"/>
                    <a:pt x="6058" y="12168"/>
                  </a:cubicBezTo>
                  <a:cubicBezTo>
                    <a:pt x="6138" y="12177"/>
                    <a:pt x="6201" y="12124"/>
                    <a:pt x="6201" y="12035"/>
                  </a:cubicBezTo>
                  <a:cubicBezTo>
                    <a:pt x="6210" y="11954"/>
                    <a:pt x="6156" y="11901"/>
                    <a:pt x="6067" y="11892"/>
                  </a:cubicBezTo>
                  <a:cubicBezTo>
                    <a:pt x="5987" y="11901"/>
                    <a:pt x="5933" y="11937"/>
                    <a:pt x="5924" y="12026"/>
                  </a:cubicBezTo>
                  <a:close/>
                  <a:moveTo>
                    <a:pt x="4060" y="7895"/>
                  </a:moveTo>
                  <a:cubicBezTo>
                    <a:pt x="3979" y="7895"/>
                    <a:pt x="3926" y="7949"/>
                    <a:pt x="3926" y="8029"/>
                  </a:cubicBezTo>
                  <a:cubicBezTo>
                    <a:pt x="3926" y="8118"/>
                    <a:pt x="3979" y="8172"/>
                    <a:pt x="4069" y="8172"/>
                  </a:cubicBezTo>
                  <a:cubicBezTo>
                    <a:pt x="4158" y="8172"/>
                    <a:pt x="4194" y="8109"/>
                    <a:pt x="4211" y="8029"/>
                  </a:cubicBezTo>
                  <a:cubicBezTo>
                    <a:pt x="4194" y="7940"/>
                    <a:pt x="4149" y="7886"/>
                    <a:pt x="4060" y="7895"/>
                  </a:cubicBezTo>
                  <a:close/>
                  <a:moveTo>
                    <a:pt x="4069" y="9233"/>
                  </a:moveTo>
                  <a:cubicBezTo>
                    <a:pt x="3979" y="9233"/>
                    <a:pt x="3926" y="9287"/>
                    <a:pt x="3926" y="9376"/>
                  </a:cubicBezTo>
                  <a:cubicBezTo>
                    <a:pt x="3926" y="9456"/>
                    <a:pt x="3979" y="9510"/>
                    <a:pt x="4060" y="9510"/>
                  </a:cubicBezTo>
                  <a:cubicBezTo>
                    <a:pt x="4149" y="9510"/>
                    <a:pt x="4194" y="9456"/>
                    <a:pt x="4202" y="9367"/>
                  </a:cubicBezTo>
                  <a:cubicBezTo>
                    <a:pt x="4194" y="9287"/>
                    <a:pt x="4149" y="9233"/>
                    <a:pt x="4069" y="9233"/>
                  </a:cubicBezTo>
                  <a:close/>
                  <a:moveTo>
                    <a:pt x="4202" y="10036"/>
                  </a:moveTo>
                  <a:cubicBezTo>
                    <a:pt x="4202" y="9956"/>
                    <a:pt x="4149" y="9903"/>
                    <a:pt x="4069" y="9894"/>
                  </a:cubicBezTo>
                  <a:cubicBezTo>
                    <a:pt x="3997" y="9885"/>
                    <a:pt x="3926" y="9956"/>
                    <a:pt x="3926" y="10027"/>
                  </a:cubicBezTo>
                  <a:cubicBezTo>
                    <a:pt x="3935" y="10117"/>
                    <a:pt x="3988" y="10152"/>
                    <a:pt x="4069" y="10170"/>
                  </a:cubicBezTo>
                  <a:cubicBezTo>
                    <a:pt x="4140" y="10161"/>
                    <a:pt x="4202" y="10117"/>
                    <a:pt x="4202" y="10036"/>
                  </a:cubicBezTo>
                  <a:close/>
                  <a:moveTo>
                    <a:pt x="6593" y="12686"/>
                  </a:moveTo>
                  <a:cubicBezTo>
                    <a:pt x="6584" y="12766"/>
                    <a:pt x="6638" y="12811"/>
                    <a:pt x="6718" y="12820"/>
                  </a:cubicBezTo>
                  <a:cubicBezTo>
                    <a:pt x="6790" y="12838"/>
                    <a:pt x="6861" y="12766"/>
                    <a:pt x="6861" y="12686"/>
                  </a:cubicBezTo>
                  <a:cubicBezTo>
                    <a:pt x="6861" y="12606"/>
                    <a:pt x="6807" y="12561"/>
                    <a:pt x="6727" y="12552"/>
                  </a:cubicBezTo>
                  <a:cubicBezTo>
                    <a:pt x="6647" y="12561"/>
                    <a:pt x="6593" y="12606"/>
                    <a:pt x="6593" y="12686"/>
                  </a:cubicBezTo>
                  <a:close/>
                  <a:moveTo>
                    <a:pt x="4729" y="5897"/>
                  </a:moveTo>
                  <a:cubicBezTo>
                    <a:pt x="4640" y="5897"/>
                    <a:pt x="4586" y="5951"/>
                    <a:pt x="4586" y="6031"/>
                  </a:cubicBezTo>
                  <a:cubicBezTo>
                    <a:pt x="4586" y="6111"/>
                    <a:pt x="4640" y="6165"/>
                    <a:pt x="4720" y="6165"/>
                  </a:cubicBezTo>
                  <a:cubicBezTo>
                    <a:pt x="4809" y="6165"/>
                    <a:pt x="4854" y="6111"/>
                    <a:pt x="4863" y="6031"/>
                  </a:cubicBezTo>
                  <a:cubicBezTo>
                    <a:pt x="4854" y="5951"/>
                    <a:pt x="4809" y="5897"/>
                    <a:pt x="4729" y="5897"/>
                  </a:cubicBezTo>
                  <a:close/>
                  <a:moveTo>
                    <a:pt x="6076" y="4577"/>
                  </a:moveTo>
                  <a:cubicBezTo>
                    <a:pt x="5996" y="4577"/>
                    <a:pt x="5942" y="4621"/>
                    <a:pt x="5933" y="4702"/>
                  </a:cubicBezTo>
                  <a:cubicBezTo>
                    <a:pt x="5924" y="4773"/>
                    <a:pt x="5996" y="4853"/>
                    <a:pt x="6067" y="4844"/>
                  </a:cubicBezTo>
                  <a:cubicBezTo>
                    <a:pt x="6147" y="4844"/>
                    <a:pt x="6192" y="4791"/>
                    <a:pt x="6201" y="4719"/>
                  </a:cubicBezTo>
                  <a:cubicBezTo>
                    <a:pt x="6192" y="4639"/>
                    <a:pt x="6156" y="4586"/>
                    <a:pt x="6076" y="4577"/>
                  </a:cubicBezTo>
                  <a:close/>
                  <a:moveTo>
                    <a:pt x="3926" y="7369"/>
                  </a:moveTo>
                  <a:cubicBezTo>
                    <a:pt x="3926" y="7458"/>
                    <a:pt x="3988" y="7512"/>
                    <a:pt x="4069" y="7512"/>
                  </a:cubicBezTo>
                  <a:cubicBezTo>
                    <a:pt x="4149" y="7503"/>
                    <a:pt x="4202" y="7449"/>
                    <a:pt x="4202" y="7369"/>
                  </a:cubicBezTo>
                  <a:cubicBezTo>
                    <a:pt x="4202" y="7289"/>
                    <a:pt x="4149" y="7244"/>
                    <a:pt x="4060" y="7235"/>
                  </a:cubicBezTo>
                  <a:cubicBezTo>
                    <a:pt x="3979" y="7244"/>
                    <a:pt x="3926" y="7289"/>
                    <a:pt x="3926" y="7369"/>
                  </a:cubicBezTo>
                  <a:close/>
                  <a:moveTo>
                    <a:pt x="4729" y="11241"/>
                  </a:moveTo>
                  <a:cubicBezTo>
                    <a:pt x="4648" y="11232"/>
                    <a:pt x="4595" y="11285"/>
                    <a:pt x="4586" y="11366"/>
                  </a:cubicBezTo>
                  <a:cubicBezTo>
                    <a:pt x="4586" y="11437"/>
                    <a:pt x="4657" y="11517"/>
                    <a:pt x="4729" y="11508"/>
                  </a:cubicBezTo>
                  <a:cubicBezTo>
                    <a:pt x="4809" y="11499"/>
                    <a:pt x="4854" y="11446"/>
                    <a:pt x="4863" y="11366"/>
                  </a:cubicBezTo>
                  <a:cubicBezTo>
                    <a:pt x="4854" y="11294"/>
                    <a:pt x="4809" y="11241"/>
                    <a:pt x="4729" y="11241"/>
                  </a:cubicBezTo>
                  <a:close/>
                  <a:moveTo>
                    <a:pt x="5246" y="12026"/>
                  </a:moveTo>
                  <a:cubicBezTo>
                    <a:pt x="5246" y="12097"/>
                    <a:pt x="5318" y="12168"/>
                    <a:pt x="5389" y="12168"/>
                  </a:cubicBezTo>
                  <a:cubicBezTo>
                    <a:pt x="5469" y="12160"/>
                    <a:pt x="5514" y="12106"/>
                    <a:pt x="5514" y="12026"/>
                  </a:cubicBezTo>
                  <a:cubicBezTo>
                    <a:pt x="5523" y="11945"/>
                    <a:pt x="5469" y="11901"/>
                    <a:pt x="5389" y="11892"/>
                  </a:cubicBezTo>
                  <a:cubicBezTo>
                    <a:pt x="5318" y="11892"/>
                    <a:pt x="5246" y="11954"/>
                    <a:pt x="5246" y="12026"/>
                  </a:cubicBezTo>
                  <a:close/>
                  <a:moveTo>
                    <a:pt x="4060" y="6584"/>
                  </a:moveTo>
                  <a:cubicBezTo>
                    <a:pt x="3988" y="6584"/>
                    <a:pt x="3935" y="6629"/>
                    <a:pt x="3935" y="6709"/>
                  </a:cubicBezTo>
                  <a:cubicBezTo>
                    <a:pt x="3935" y="6789"/>
                    <a:pt x="3979" y="6843"/>
                    <a:pt x="4069" y="6843"/>
                  </a:cubicBezTo>
                  <a:cubicBezTo>
                    <a:pt x="4149" y="6843"/>
                    <a:pt x="4194" y="6789"/>
                    <a:pt x="4202" y="6709"/>
                  </a:cubicBezTo>
                  <a:cubicBezTo>
                    <a:pt x="4185" y="6629"/>
                    <a:pt x="4140" y="6575"/>
                    <a:pt x="4060" y="6584"/>
                  </a:cubicBezTo>
                  <a:close/>
                  <a:moveTo>
                    <a:pt x="4729" y="5246"/>
                  </a:moveTo>
                  <a:cubicBezTo>
                    <a:pt x="4648" y="5237"/>
                    <a:pt x="4595" y="5290"/>
                    <a:pt x="4595" y="5371"/>
                  </a:cubicBezTo>
                  <a:cubicBezTo>
                    <a:pt x="4595" y="5442"/>
                    <a:pt x="4640" y="5496"/>
                    <a:pt x="4720" y="5504"/>
                  </a:cubicBezTo>
                  <a:cubicBezTo>
                    <a:pt x="4800" y="5504"/>
                    <a:pt x="4845" y="5451"/>
                    <a:pt x="4854" y="5371"/>
                  </a:cubicBezTo>
                  <a:cubicBezTo>
                    <a:pt x="4845" y="5299"/>
                    <a:pt x="4809" y="5246"/>
                    <a:pt x="4729" y="5246"/>
                  </a:cubicBezTo>
                  <a:close/>
                  <a:moveTo>
                    <a:pt x="6067" y="12561"/>
                  </a:moveTo>
                  <a:cubicBezTo>
                    <a:pt x="5987" y="12561"/>
                    <a:pt x="5933" y="12615"/>
                    <a:pt x="5933" y="12695"/>
                  </a:cubicBezTo>
                  <a:cubicBezTo>
                    <a:pt x="5942" y="12775"/>
                    <a:pt x="5996" y="12820"/>
                    <a:pt x="6076" y="12820"/>
                  </a:cubicBezTo>
                  <a:cubicBezTo>
                    <a:pt x="6147" y="12811"/>
                    <a:pt x="6192" y="12757"/>
                    <a:pt x="6201" y="12686"/>
                  </a:cubicBezTo>
                  <a:cubicBezTo>
                    <a:pt x="6183" y="12606"/>
                    <a:pt x="6147" y="12561"/>
                    <a:pt x="6067" y="12561"/>
                  </a:cubicBezTo>
                  <a:close/>
                  <a:moveTo>
                    <a:pt x="4069" y="10563"/>
                  </a:moveTo>
                  <a:cubicBezTo>
                    <a:pt x="3988" y="10554"/>
                    <a:pt x="3935" y="10607"/>
                    <a:pt x="3935" y="10688"/>
                  </a:cubicBezTo>
                  <a:cubicBezTo>
                    <a:pt x="3935" y="10768"/>
                    <a:pt x="3988" y="10821"/>
                    <a:pt x="4078" y="10821"/>
                  </a:cubicBezTo>
                  <a:cubicBezTo>
                    <a:pt x="4149" y="10812"/>
                    <a:pt x="4194" y="10759"/>
                    <a:pt x="4194" y="10688"/>
                  </a:cubicBezTo>
                  <a:cubicBezTo>
                    <a:pt x="4185" y="10607"/>
                    <a:pt x="4149" y="10563"/>
                    <a:pt x="4069" y="10563"/>
                  </a:cubicBezTo>
                  <a:close/>
                  <a:moveTo>
                    <a:pt x="6593" y="4024"/>
                  </a:moveTo>
                  <a:cubicBezTo>
                    <a:pt x="6593" y="4113"/>
                    <a:pt x="6647" y="4157"/>
                    <a:pt x="6727" y="4157"/>
                  </a:cubicBezTo>
                  <a:cubicBezTo>
                    <a:pt x="6807" y="4157"/>
                    <a:pt x="6861" y="4104"/>
                    <a:pt x="6852" y="4024"/>
                  </a:cubicBezTo>
                  <a:cubicBezTo>
                    <a:pt x="6852" y="3943"/>
                    <a:pt x="6798" y="3908"/>
                    <a:pt x="6727" y="3899"/>
                  </a:cubicBezTo>
                  <a:cubicBezTo>
                    <a:pt x="6647" y="3908"/>
                    <a:pt x="6593" y="3952"/>
                    <a:pt x="6593" y="4024"/>
                  </a:cubicBezTo>
                  <a:close/>
                  <a:moveTo>
                    <a:pt x="5389" y="4586"/>
                  </a:moveTo>
                  <a:cubicBezTo>
                    <a:pt x="5309" y="4577"/>
                    <a:pt x="5255" y="4630"/>
                    <a:pt x="5255" y="4711"/>
                  </a:cubicBezTo>
                  <a:cubicBezTo>
                    <a:pt x="5255" y="4782"/>
                    <a:pt x="5300" y="4835"/>
                    <a:pt x="5371" y="4844"/>
                  </a:cubicBezTo>
                  <a:cubicBezTo>
                    <a:pt x="5460" y="4844"/>
                    <a:pt x="5505" y="4800"/>
                    <a:pt x="5514" y="4711"/>
                  </a:cubicBezTo>
                  <a:cubicBezTo>
                    <a:pt x="5505" y="4639"/>
                    <a:pt x="5469" y="4586"/>
                    <a:pt x="5389" y="4586"/>
                  </a:cubicBezTo>
                  <a:close/>
                  <a:moveTo>
                    <a:pt x="3417" y="8555"/>
                  </a:moveTo>
                  <a:cubicBezTo>
                    <a:pt x="3337" y="8555"/>
                    <a:pt x="3284" y="8600"/>
                    <a:pt x="3275" y="8689"/>
                  </a:cubicBezTo>
                  <a:cubicBezTo>
                    <a:pt x="3275" y="8761"/>
                    <a:pt x="3319" y="8814"/>
                    <a:pt x="3400" y="8814"/>
                  </a:cubicBezTo>
                  <a:cubicBezTo>
                    <a:pt x="3480" y="8823"/>
                    <a:pt x="3524" y="8770"/>
                    <a:pt x="3542" y="8689"/>
                  </a:cubicBezTo>
                  <a:cubicBezTo>
                    <a:pt x="3533" y="8618"/>
                    <a:pt x="3489" y="8564"/>
                    <a:pt x="3417" y="8555"/>
                  </a:cubicBezTo>
                  <a:close/>
                  <a:moveTo>
                    <a:pt x="3400" y="8154"/>
                  </a:moveTo>
                  <a:cubicBezTo>
                    <a:pt x="3471" y="8163"/>
                    <a:pt x="3524" y="8118"/>
                    <a:pt x="3533" y="8038"/>
                  </a:cubicBezTo>
                  <a:cubicBezTo>
                    <a:pt x="3533" y="7958"/>
                    <a:pt x="3498" y="7913"/>
                    <a:pt x="3417" y="7904"/>
                  </a:cubicBezTo>
                  <a:cubicBezTo>
                    <a:pt x="3337" y="7904"/>
                    <a:pt x="3292" y="7940"/>
                    <a:pt x="3284" y="8020"/>
                  </a:cubicBezTo>
                  <a:cubicBezTo>
                    <a:pt x="3284" y="8100"/>
                    <a:pt x="3319" y="8145"/>
                    <a:pt x="3400" y="8154"/>
                  </a:cubicBezTo>
                  <a:close/>
                  <a:moveTo>
                    <a:pt x="4069" y="5906"/>
                  </a:moveTo>
                  <a:cubicBezTo>
                    <a:pt x="3988" y="5906"/>
                    <a:pt x="3944" y="5951"/>
                    <a:pt x="3944" y="6031"/>
                  </a:cubicBezTo>
                  <a:cubicBezTo>
                    <a:pt x="3944" y="6111"/>
                    <a:pt x="3988" y="6156"/>
                    <a:pt x="4069" y="6156"/>
                  </a:cubicBezTo>
                  <a:cubicBezTo>
                    <a:pt x="4149" y="6156"/>
                    <a:pt x="4185" y="6111"/>
                    <a:pt x="4194" y="6031"/>
                  </a:cubicBezTo>
                  <a:cubicBezTo>
                    <a:pt x="4185" y="5951"/>
                    <a:pt x="4149" y="5906"/>
                    <a:pt x="4069" y="5906"/>
                  </a:cubicBezTo>
                  <a:close/>
                  <a:moveTo>
                    <a:pt x="3533" y="9376"/>
                  </a:moveTo>
                  <a:cubicBezTo>
                    <a:pt x="3533" y="9296"/>
                    <a:pt x="3489" y="9251"/>
                    <a:pt x="3408" y="9251"/>
                  </a:cubicBezTo>
                  <a:cubicBezTo>
                    <a:pt x="3328" y="9242"/>
                    <a:pt x="3284" y="9287"/>
                    <a:pt x="3284" y="9367"/>
                  </a:cubicBezTo>
                  <a:cubicBezTo>
                    <a:pt x="3284" y="9448"/>
                    <a:pt x="3328" y="9492"/>
                    <a:pt x="3408" y="9501"/>
                  </a:cubicBezTo>
                  <a:cubicBezTo>
                    <a:pt x="3489" y="9492"/>
                    <a:pt x="3533" y="9448"/>
                    <a:pt x="3533" y="9376"/>
                  </a:cubicBezTo>
                  <a:close/>
                  <a:moveTo>
                    <a:pt x="4854" y="12035"/>
                  </a:moveTo>
                  <a:cubicBezTo>
                    <a:pt x="4854" y="11954"/>
                    <a:pt x="4809" y="11910"/>
                    <a:pt x="4729" y="11910"/>
                  </a:cubicBezTo>
                  <a:cubicBezTo>
                    <a:pt x="4648" y="11901"/>
                    <a:pt x="4604" y="11945"/>
                    <a:pt x="4604" y="12026"/>
                  </a:cubicBezTo>
                  <a:cubicBezTo>
                    <a:pt x="4595" y="12106"/>
                    <a:pt x="4648" y="12151"/>
                    <a:pt x="4729" y="12160"/>
                  </a:cubicBezTo>
                  <a:cubicBezTo>
                    <a:pt x="4800" y="12151"/>
                    <a:pt x="4845" y="12115"/>
                    <a:pt x="4854" y="12035"/>
                  </a:cubicBezTo>
                  <a:close/>
                  <a:moveTo>
                    <a:pt x="6067" y="3908"/>
                  </a:moveTo>
                  <a:cubicBezTo>
                    <a:pt x="5987" y="3908"/>
                    <a:pt x="5942" y="3952"/>
                    <a:pt x="5942" y="4024"/>
                  </a:cubicBezTo>
                  <a:cubicBezTo>
                    <a:pt x="5942" y="4104"/>
                    <a:pt x="5987" y="4157"/>
                    <a:pt x="6067" y="4157"/>
                  </a:cubicBezTo>
                  <a:cubicBezTo>
                    <a:pt x="6138" y="4157"/>
                    <a:pt x="6183" y="4113"/>
                    <a:pt x="6192" y="4033"/>
                  </a:cubicBezTo>
                  <a:cubicBezTo>
                    <a:pt x="6192" y="3952"/>
                    <a:pt x="6147" y="3908"/>
                    <a:pt x="6067" y="3908"/>
                  </a:cubicBezTo>
                  <a:close/>
                  <a:moveTo>
                    <a:pt x="3284" y="7369"/>
                  </a:moveTo>
                  <a:cubicBezTo>
                    <a:pt x="3284" y="7449"/>
                    <a:pt x="3328" y="7494"/>
                    <a:pt x="3408" y="7494"/>
                  </a:cubicBezTo>
                  <a:cubicBezTo>
                    <a:pt x="3480" y="7494"/>
                    <a:pt x="3533" y="7458"/>
                    <a:pt x="3533" y="7378"/>
                  </a:cubicBezTo>
                  <a:cubicBezTo>
                    <a:pt x="3533" y="7298"/>
                    <a:pt x="3489" y="7253"/>
                    <a:pt x="3408" y="7244"/>
                  </a:cubicBezTo>
                  <a:cubicBezTo>
                    <a:pt x="3328" y="7253"/>
                    <a:pt x="3284" y="7289"/>
                    <a:pt x="3284" y="7369"/>
                  </a:cubicBezTo>
                  <a:close/>
                  <a:moveTo>
                    <a:pt x="5264" y="12686"/>
                  </a:moveTo>
                  <a:cubicBezTo>
                    <a:pt x="5264" y="12757"/>
                    <a:pt x="5300" y="12802"/>
                    <a:pt x="5371" y="12811"/>
                  </a:cubicBezTo>
                  <a:cubicBezTo>
                    <a:pt x="5451" y="12820"/>
                    <a:pt x="5505" y="12775"/>
                    <a:pt x="5505" y="12695"/>
                  </a:cubicBezTo>
                  <a:cubicBezTo>
                    <a:pt x="5514" y="12615"/>
                    <a:pt x="5469" y="12570"/>
                    <a:pt x="5380" y="12561"/>
                  </a:cubicBezTo>
                  <a:cubicBezTo>
                    <a:pt x="5309" y="12570"/>
                    <a:pt x="5264" y="12606"/>
                    <a:pt x="5264" y="12686"/>
                  </a:cubicBezTo>
                  <a:close/>
                  <a:moveTo>
                    <a:pt x="3400" y="9911"/>
                  </a:moveTo>
                  <a:cubicBezTo>
                    <a:pt x="3328" y="9911"/>
                    <a:pt x="3284" y="9956"/>
                    <a:pt x="3284" y="10027"/>
                  </a:cubicBezTo>
                  <a:cubicBezTo>
                    <a:pt x="3284" y="10108"/>
                    <a:pt x="3328" y="10152"/>
                    <a:pt x="3408" y="10152"/>
                  </a:cubicBezTo>
                  <a:cubicBezTo>
                    <a:pt x="3489" y="10152"/>
                    <a:pt x="3524" y="10108"/>
                    <a:pt x="3533" y="10027"/>
                  </a:cubicBezTo>
                  <a:cubicBezTo>
                    <a:pt x="3524" y="9947"/>
                    <a:pt x="3480" y="9903"/>
                    <a:pt x="3400" y="9911"/>
                  </a:cubicBezTo>
                  <a:close/>
                  <a:moveTo>
                    <a:pt x="4060" y="11250"/>
                  </a:moveTo>
                  <a:cubicBezTo>
                    <a:pt x="3988" y="11250"/>
                    <a:pt x="3944" y="11294"/>
                    <a:pt x="3944" y="11366"/>
                  </a:cubicBezTo>
                  <a:cubicBezTo>
                    <a:pt x="3944" y="11446"/>
                    <a:pt x="3988" y="11490"/>
                    <a:pt x="4069" y="11490"/>
                  </a:cubicBezTo>
                  <a:cubicBezTo>
                    <a:pt x="4149" y="11490"/>
                    <a:pt x="4185" y="11446"/>
                    <a:pt x="4194" y="11366"/>
                  </a:cubicBezTo>
                  <a:cubicBezTo>
                    <a:pt x="4185" y="11294"/>
                    <a:pt x="4140" y="11250"/>
                    <a:pt x="4060" y="11250"/>
                  </a:cubicBezTo>
                  <a:close/>
                  <a:moveTo>
                    <a:pt x="6602" y="13346"/>
                  </a:moveTo>
                  <a:cubicBezTo>
                    <a:pt x="6602" y="13417"/>
                    <a:pt x="6638" y="13462"/>
                    <a:pt x="6718" y="13471"/>
                  </a:cubicBezTo>
                  <a:cubicBezTo>
                    <a:pt x="6790" y="13471"/>
                    <a:pt x="6843" y="13435"/>
                    <a:pt x="6843" y="13355"/>
                  </a:cubicBezTo>
                  <a:cubicBezTo>
                    <a:pt x="6852" y="13275"/>
                    <a:pt x="6807" y="13230"/>
                    <a:pt x="6727" y="13221"/>
                  </a:cubicBezTo>
                  <a:cubicBezTo>
                    <a:pt x="6647" y="13230"/>
                    <a:pt x="6602" y="13266"/>
                    <a:pt x="6602" y="13346"/>
                  </a:cubicBezTo>
                  <a:close/>
                  <a:moveTo>
                    <a:pt x="5264" y="4033"/>
                  </a:moveTo>
                  <a:cubicBezTo>
                    <a:pt x="5264" y="4104"/>
                    <a:pt x="5309" y="4148"/>
                    <a:pt x="5380" y="4148"/>
                  </a:cubicBezTo>
                  <a:cubicBezTo>
                    <a:pt x="5460" y="4148"/>
                    <a:pt x="5505" y="4104"/>
                    <a:pt x="5505" y="4024"/>
                  </a:cubicBezTo>
                  <a:cubicBezTo>
                    <a:pt x="5496" y="3943"/>
                    <a:pt x="5451" y="3917"/>
                    <a:pt x="5380" y="3908"/>
                  </a:cubicBezTo>
                  <a:cubicBezTo>
                    <a:pt x="5309" y="3917"/>
                    <a:pt x="5264" y="3961"/>
                    <a:pt x="5264" y="4033"/>
                  </a:cubicBezTo>
                  <a:close/>
                  <a:moveTo>
                    <a:pt x="3524" y="6031"/>
                  </a:moveTo>
                  <a:cubicBezTo>
                    <a:pt x="3524" y="5959"/>
                    <a:pt x="3489" y="5915"/>
                    <a:pt x="3408" y="5915"/>
                  </a:cubicBezTo>
                  <a:cubicBezTo>
                    <a:pt x="3328" y="5906"/>
                    <a:pt x="3284" y="5959"/>
                    <a:pt x="3292" y="6040"/>
                  </a:cubicBezTo>
                  <a:cubicBezTo>
                    <a:pt x="3292" y="6111"/>
                    <a:pt x="3337" y="6147"/>
                    <a:pt x="3408" y="6147"/>
                  </a:cubicBezTo>
                  <a:cubicBezTo>
                    <a:pt x="3480" y="6147"/>
                    <a:pt x="3524" y="6102"/>
                    <a:pt x="3524" y="6031"/>
                  </a:cubicBezTo>
                  <a:close/>
                  <a:moveTo>
                    <a:pt x="4060" y="11910"/>
                  </a:moveTo>
                  <a:cubicBezTo>
                    <a:pt x="3988" y="11910"/>
                    <a:pt x="3944" y="11954"/>
                    <a:pt x="3944" y="12026"/>
                  </a:cubicBezTo>
                  <a:cubicBezTo>
                    <a:pt x="3944" y="12106"/>
                    <a:pt x="3997" y="12151"/>
                    <a:pt x="4078" y="12151"/>
                  </a:cubicBezTo>
                  <a:cubicBezTo>
                    <a:pt x="4149" y="12142"/>
                    <a:pt x="4185" y="12097"/>
                    <a:pt x="4185" y="12026"/>
                  </a:cubicBezTo>
                  <a:cubicBezTo>
                    <a:pt x="4176" y="11954"/>
                    <a:pt x="4140" y="11910"/>
                    <a:pt x="4060" y="11910"/>
                  </a:cubicBezTo>
                  <a:close/>
                  <a:moveTo>
                    <a:pt x="6727" y="3256"/>
                  </a:moveTo>
                  <a:cubicBezTo>
                    <a:pt x="6647" y="3256"/>
                    <a:pt x="6602" y="3292"/>
                    <a:pt x="6602" y="3372"/>
                  </a:cubicBezTo>
                  <a:cubicBezTo>
                    <a:pt x="6602" y="3453"/>
                    <a:pt x="6656" y="3497"/>
                    <a:pt x="6736" y="3488"/>
                  </a:cubicBezTo>
                  <a:cubicBezTo>
                    <a:pt x="6807" y="3488"/>
                    <a:pt x="6843" y="3444"/>
                    <a:pt x="6843" y="3363"/>
                  </a:cubicBezTo>
                  <a:cubicBezTo>
                    <a:pt x="6834" y="3292"/>
                    <a:pt x="6798" y="3247"/>
                    <a:pt x="6727" y="3256"/>
                  </a:cubicBezTo>
                  <a:close/>
                  <a:moveTo>
                    <a:pt x="4729" y="12570"/>
                  </a:moveTo>
                  <a:cubicBezTo>
                    <a:pt x="4657" y="12570"/>
                    <a:pt x="4604" y="12606"/>
                    <a:pt x="4604" y="12686"/>
                  </a:cubicBezTo>
                  <a:cubicBezTo>
                    <a:pt x="4604" y="12766"/>
                    <a:pt x="4648" y="12802"/>
                    <a:pt x="4720" y="12811"/>
                  </a:cubicBezTo>
                  <a:cubicBezTo>
                    <a:pt x="4800" y="12811"/>
                    <a:pt x="4836" y="12766"/>
                    <a:pt x="4845" y="12686"/>
                  </a:cubicBezTo>
                  <a:cubicBezTo>
                    <a:pt x="4845" y="12623"/>
                    <a:pt x="4809" y="12570"/>
                    <a:pt x="4729" y="12570"/>
                  </a:cubicBezTo>
                  <a:close/>
                  <a:moveTo>
                    <a:pt x="3284" y="10688"/>
                  </a:moveTo>
                  <a:cubicBezTo>
                    <a:pt x="3284" y="10768"/>
                    <a:pt x="3328" y="10812"/>
                    <a:pt x="3408" y="10812"/>
                  </a:cubicBezTo>
                  <a:cubicBezTo>
                    <a:pt x="3489" y="10812"/>
                    <a:pt x="3524" y="10768"/>
                    <a:pt x="3524" y="10688"/>
                  </a:cubicBezTo>
                  <a:cubicBezTo>
                    <a:pt x="3533" y="10607"/>
                    <a:pt x="3480" y="10572"/>
                    <a:pt x="3408" y="10563"/>
                  </a:cubicBezTo>
                  <a:cubicBezTo>
                    <a:pt x="3328" y="10572"/>
                    <a:pt x="3284" y="10607"/>
                    <a:pt x="3284" y="10688"/>
                  </a:cubicBezTo>
                  <a:close/>
                  <a:moveTo>
                    <a:pt x="4069" y="5255"/>
                  </a:moveTo>
                  <a:cubicBezTo>
                    <a:pt x="3988" y="5255"/>
                    <a:pt x="3944" y="5299"/>
                    <a:pt x="3944" y="5380"/>
                  </a:cubicBezTo>
                  <a:cubicBezTo>
                    <a:pt x="3944" y="5451"/>
                    <a:pt x="3988" y="5496"/>
                    <a:pt x="4069" y="5496"/>
                  </a:cubicBezTo>
                  <a:cubicBezTo>
                    <a:pt x="4149" y="5496"/>
                    <a:pt x="4185" y="5442"/>
                    <a:pt x="4185" y="5371"/>
                  </a:cubicBezTo>
                  <a:cubicBezTo>
                    <a:pt x="4185" y="5290"/>
                    <a:pt x="4140" y="5255"/>
                    <a:pt x="4069" y="5255"/>
                  </a:cubicBezTo>
                  <a:close/>
                  <a:moveTo>
                    <a:pt x="4604" y="4702"/>
                  </a:moveTo>
                  <a:cubicBezTo>
                    <a:pt x="4595" y="4782"/>
                    <a:pt x="4640" y="4826"/>
                    <a:pt x="4720" y="4835"/>
                  </a:cubicBezTo>
                  <a:cubicBezTo>
                    <a:pt x="4800" y="4835"/>
                    <a:pt x="4845" y="4791"/>
                    <a:pt x="4845" y="4711"/>
                  </a:cubicBezTo>
                  <a:cubicBezTo>
                    <a:pt x="4845" y="4639"/>
                    <a:pt x="4800" y="4595"/>
                    <a:pt x="4729" y="4595"/>
                  </a:cubicBezTo>
                  <a:cubicBezTo>
                    <a:pt x="4657" y="4595"/>
                    <a:pt x="4613" y="4630"/>
                    <a:pt x="4604" y="4702"/>
                  </a:cubicBezTo>
                  <a:close/>
                  <a:moveTo>
                    <a:pt x="5942" y="13337"/>
                  </a:moveTo>
                  <a:cubicBezTo>
                    <a:pt x="5942" y="13417"/>
                    <a:pt x="5978" y="13462"/>
                    <a:pt x="6058" y="13471"/>
                  </a:cubicBezTo>
                  <a:cubicBezTo>
                    <a:pt x="6138" y="13471"/>
                    <a:pt x="6183" y="13426"/>
                    <a:pt x="6183" y="13346"/>
                  </a:cubicBezTo>
                  <a:cubicBezTo>
                    <a:pt x="6183" y="13275"/>
                    <a:pt x="6147" y="13230"/>
                    <a:pt x="6067" y="13221"/>
                  </a:cubicBezTo>
                  <a:cubicBezTo>
                    <a:pt x="5996" y="13230"/>
                    <a:pt x="5951" y="13257"/>
                    <a:pt x="5942" y="13337"/>
                  </a:cubicBezTo>
                  <a:close/>
                  <a:moveTo>
                    <a:pt x="3408" y="6593"/>
                  </a:moveTo>
                  <a:cubicBezTo>
                    <a:pt x="3328" y="6593"/>
                    <a:pt x="3284" y="6637"/>
                    <a:pt x="3284" y="6718"/>
                  </a:cubicBezTo>
                  <a:cubicBezTo>
                    <a:pt x="3292" y="6789"/>
                    <a:pt x="3328" y="6834"/>
                    <a:pt x="3408" y="6834"/>
                  </a:cubicBezTo>
                  <a:cubicBezTo>
                    <a:pt x="3489" y="6834"/>
                    <a:pt x="3524" y="6789"/>
                    <a:pt x="3533" y="6709"/>
                  </a:cubicBezTo>
                  <a:cubicBezTo>
                    <a:pt x="3524" y="6637"/>
                    <a:pt x="3480" y="6593"/>
                    <a:pt x="3408" y="6593"/>
                  </a:cubicBezTo>
                  <a:close/>
                  <a:moveTo>
                    <a:pt x="2722" y="7913"/>
                  </a:moveTo>
                  <a:cubicBezTo>
                    <a:pt x="2650" y="7913"/>
                    <a:pt x="2606" y="7958"/>
                    <a:pt x="2606" y="8029"/>
                  </a:cubicBezTo>
                  <a:cubicBezTo>
                    <a:pt x="2606" y="8100"/>
                    <a:pt x="2650" y="8145"/>
                    <a:pt x="2722" y="8145"/>
                  </a:cubicBezTo>
                  <a:cubicBezTo>
                    <a:pt x="2802" y="8145"/>
                    <a:pt x="2838" y="8100"/>
                    <a:pt x="2846" y="8029"/>
                  </a:cubicBezTo>
                  <a:cubicBezTo>
                    <a:pt x="2838" y="7958"/>
                    <a:pt x="2802" y="7913"/>
                    <a:pt x="2722" y="7913"/>
                  </a:cubicBezTo>
                  <a:close/>
                  <a:moveTo>
                    <a:pt x="2606" y="8680"/>
                  </a:moveTo>
                  <a:cubicBezTo>
                    <a:pt x="2606" y="8761"/>
                    <a:pt x="2650" y="8805"/>
                    <a:pt x="2722" y="8805"/>
                  </a:cubicBezTo>
                  <a:cubicBezTo>
                    <a:pt x="2793" y="8805"/>
                    <a:pt x="2838" y="8770"/>
                    <a:pt x="2846" y="8689"/>
                  </a:cubicBezTo>
                  <a:cubicBezTo>
                    <a:pt x="2846" y="8618"/>
                    <a:pt x="2802" y="8582"/>
                    <a:pt x="2730" y="8573"/>
                  </a:cubicBezTo>
                  <a:cubicBezTo>
                    <a:pt x="2659" y="8573"/>
                    <a:pt x="2615" y="8609"/>
                    <a:pt x="2606" y="8680"/>
                  </a:cubicBezTo>
                  <a:close/>
                  <a:moveTo>
                    <a:pt x="2838" y="10027"/>
                  </a:moveTo>
                  <a:cubicBezTo>
                    <a:pt x="2838" y="9956"/>
                    <a:pt x="2802" y="9920"/>
                    <a:pt x="2730" y="9911"/>
                  </a:cubicBezTo>
                  <a:cubicBezTo>
                    <a:pt x="2659" y="9911"/>
                    <a:pt x="2615" y="9956"/>
                    <a:pt x="2606" y="10027"/>
                  </a:cubicBezTo>
                  <a:cubicBezTo>
                    <a:pt x="2606" y="10099"/>
                    <a:pt x="2650" y="10134"/>
                    <a:pt x="2722" y="10152"/>
                  </a:cubicBezTo>
                  <a:cubicBezTo>
                    <a:pt x="2793" y="10143"/>
                    <a:pt x="2838" y="10099"/>
                    <a:pt x="2838" y="10027"/>
                  </a:cubicBezTo>
                  <a:close/>
                  <a:moveTo>
                    <a:pt x="4720" y="3917"/>
                  </a:moveTo>
                  <a:cubicBezTo>
                    <a:pt x="4657" y="3917"/>
                    <a:pt x="4613" y="3961"/>
                    <a:pt x="4613" y="4024"/>
                  </a:cubicBezTo>
                  <a:cubicBezTo>
                    <a:pt x="4604" y="4095"/>
                    <a:pt x="4648" y="4148"/>
                    <a:pt x="4720" y="4148"/>
                  </a:cubicBezTo>
                  <a:cubicBezTo>
                    <a:pt x="4800" y="4148"/>
                    <a:pt x="4836" y="4104"/>
                    <a:pt x="4845" y="4033"/>
                  </a:cubicBezTo>
                  <a:cubicBezTo>
                    <a:pt x="4836" y="3961"/>
                    <a:pt x="4791" y="3917"/>
                    <a:pt x="4720" y="3917"/>
                  </a:cubicBezTo>
                  <a:close/>
                  <a:moveTo>
                    <a:pt x="2838" y="7360"/>
                  </a:moveTo>
                  <a:cubicBezTo>
                    <a:pt x="2838" y="7298"/>
                    <a:pt x="2793" y="7253"/>
                    <a:pt x="2730" y="7253"/>
                  </a:cubicBezTo>
                  <a:cubicBezTo>
                    <a:pt x="2650" y="7253"/>
                    <a:pt x="2606" y="7298"/>
                    <a:pt x="2606" y="7369"/>
                  </a:cubicBezTo>
                  <a:cubicBezTo>
                    <a:pt x="2615" y="7449"/>
                    <a:pt x="2659" y="7485"/>
                    <a:pt x="2730" y="7494"/>
                  </a:cubicBezTo>
                  <a:cubicBezTo>
                    <a:pt x="2802" y="7476"/>
                    <a:pt x="2846" y="7440"/>
                    <a:pt x="2838" y="7360"/>
                  </a:cubicBezTo>
                  <a:close/>
                  <a:moveTo>
                    <a:pt x="3382" y="11259"/>
                  </a:moveTo>
                  <a:cubicBezTo>
                    <a:pt x="3310" y="11259"/>
                    <a:pt x="3275" y="11294"/>
                    <a:pt x="3266" y="11366"/>
                  </a:cubicBezTo>
                  <a:cubicBezTo>
                    <a:pt x="3266" y="11437"/>
                    <a:pt x="3310" y="11482"/>
                    <a:pt x="3382" y="11490"/>
                  </a:cubicBezTo>
                  <a:cubicBezTo>
                    <a:pt x="3453" y="11490"/>
                    <a:pt x="3489" y="11446"/>
                    <a:pt x="3507" y="11366"/>
                  </a:cubicBezTo>
                  <a:cubicBezTo>
                    <a:pt x="3489" y="11303"/>
                    <a:pt x="3453" y="11250"/>
                    <a:pt x="3382" y="11259"/>
                  </a:cubicBezTo>
                  <a:close/>
                  <a:moveTo>
                    <a:pt x="6843" y="14033"/>
                  </a:moveTo>
                  <a:cubicBezTo>
                    <a:pt x="6843" y="13953"/>
                    <a:pt x="6798" y="13908"/>
                    <a:pt x="6718" y="13917"/>
                  </a:cubicBezTo>
                  <a:cubicBezTo>
                    <a:pt x="6656" y="13917"/>
                    <a:pt x="6611" y="13962"/>
                    <a:pt x="6611" y="14024"/>
                  </a:cubicBezTo>
                  <a:cubicBezTo>
                    <a:pt x="6602" y="14095"/>
                    <a:pt x="6656" y="14140"/>
                    <a:pt x="6727" y="14149"/>
                  </a:cubicBezTo>
                  <a:cubicBezTo>
                    <a:pt x="6790" y="14140"/>
                    <a:pt x="6843" y="14104"/>
                    <a:pt x="6843" y="14033"/>
                  </a:cubicBezTo>
                  <a:close/>
                  <a:moveTo>
                    <a:pt x="2739" y="6602"/>
                  </a:moveTo>
                  <a:cubicBezTo>
                    <a:pt x="2659" y="6593"/>
                    <a:pt x="2615" y="6637"/>
                    <a:pt x="2615" y="6709"/>
                  </a:cubicBezTo>
                  <a:cubicBezTo>
                    <a:pt x="2606" y="6771"/>
                    <a:pt x="2650" y="6816"/>
                    <a:pt x="2713" y="6825"/>
                  </a:cubicBezTo>
                  <a:cubicBezTo>
                    <a:pt x="2784" y="6834"/>
                    <a:pt x="2829" y="6789"/>
                    <a:pt x="2838" y="6718"/>
                  </a:cubicBezTo>
                  <a:cubicBezTo>
                    <a:pt x="2838" y="6655"/>
                    <a:pt x="2802" y="6602"/>
                    <a:pt x="2739" y="6602"/>
                  </a:cubicBezTo>
                  <a:close/>
                  <a:moveTo>
                    <a:pt x="2730" y="9251"/>
                  </a:moveTo>
                  <a:cubicBezTo>
                    <a:pt x="2650" y="9251"/>
                    <a:pt x="2606" y="9296"/>
                    <a:pt x="2606" y="9367"/>
                  </a:cubicBezTo>
                  <a:cubicBezTo>
                    <a:pt x="2606" y="9439"/>
                    <a:pt x="2650" y="9483"/>
                    <a:pt x="2722" y="9492"/>
                  </a:cubicBezTo>
                  <a:cubicBezTo>
                    <a:pt x="2793" y="9492"/>
                    <a:pt x="2838" y="9448"/>
                    <a:pt x="2846" y="9376"/>
                  </a:cubicBezTo>
                  <a:cubicBezTo>
                    <a:pt x="2838" y="9305"/>
                    <a:pt x="2802" y="9251"/>
                    <a:pt x="2730" y="9251"/>
                  </a:cubicBezTo>
                  <a:close/>
                  <a:moveTo>
                    <a:pt x="5264" y="13346"/>
                  </a:moveTo>
                  <a:cubicBezTo>
                    <a:pt x="5264" y="13426"/>
                    <a:pt x="5309" y="13462"/>
                    <a:pt x="5389" y="13462"/>
                  </a:cubicBezTo>
                  <a:cubicBezTo>
                    <a:pt x="5460" y="13462"/>
                    <a:pt x="5505" y="13417"/>
                    <a:pt x="5505" y="13346"/>
                  </a:cubicBezTo>
                  <a:cubicBezTo>
                    <a:pt x="5496" y="13275"/>
                    <a:pt x="5451" y="13239"/>
                    <a:pt x="5380" y="13230"/>
                  </a:cubicBezTo>
                  <a:cubicBezTo>
                    <a:pt x="5309" y="13239"/>
                    <a:pt x="5264" y="13275"/>
                    <a:pt x="5264" y="13346"/>
                  </a:cubicBezTo>
                  <a:close/>
                  <a:moveTo>
                    <a:pt x="4060" y="4595"/>
                  </a:moveTo>
                  <a:cubicBezTo>
                    <a:pt x="3988" y="4603"/>
                    <a:pt x="3953" y="4648"/>
                    <a:pt x="3953" y="4711"/>
                  </a:cubicBezTo>
                  <a:cubicBezTo>
                    <a:pt x="3953" y="4782"/>
                    <a:pt x="3997" y="4826"/>
                    <a:pt x="4069" y="4826"/>
                  </a:cubicBezTo>
                  <a:cubicBezTo>
                    <a:pt x="4140" y="4826"/>
                    <a:pt x="4176" y="4782"/>
                    <a:pt x="4185" y="4702"/>
                  </a:cubicBezTo>
                  <a:cubicBezTo>
                    <a:pt x="4167" y="4639"/>
                    <a:pt x="4131" y="4595"/>
                    <a:pt x="4060" y="4595"/>
                  </a:cubicBezTo>
                  <a:close/>
                  <a:moveTo>
                    <a:pt x="3408" y="5255"/>
                  </a:moveTo>
                  <a:cubicBezTo>
                    <a:pt x="3337" y="5255"/>
                    <a:pt x="3292" y="5299"/>
                    <a:pt x="3292" y="5371"/>
                  </a:cubicBezTo>
                  <a:cubicBezTo>
                    <a:pt x="3292" y="5442"/>
                    <a:pt x="3337" y="5487"/>
                    <a:pt x="3400" y="5487"/>
                  </a:cubicBezTo>
                  <a:cubicBezTo>
                    <a:pt x="3471" y="5496"/>
                    <a:pt x="3516" y="5442"/>
                    <a:pt x="3524" y="5380"/>
                  </a:cubicBezTo>
                  <a:cubicBezTo>
                    <a:pt x="3516" y="5299"/>
                    <a:pt x="3480" y="5255"/>
                    <a:pt x="3408" y="5255"/>
                  </a:cubicBezTo>
                  <a:close/>
                  <a:moveTo>
                    <a:pt x="6058" y="3256"/>
                  </a:moveTo>
                  <a:cubicBezTo>
                    <a:pt x="5987" y="3256"/>
                    <a:pt x="5942" y="3301"/>
                    <a:pt x="5951" y="3372"/>
                  </a:cubicBezTo>
                  <a:cubicBezTo>
                    <a:pt x="5951" y="3453"/>
                    <a:pt x="5996" y="3488"/>
                    <a:pt x="6067" y="3488"/>
                  </a:cubicBezTo>
                  <a:cubicBezTo>
                    <a:pt x="6147" y="3488"/>
                    <a:pt x="6183" y="3444"/>
                    <a:pt x="6183" y="3363"/>
                  </a:cubicBezTo>
                  <a:cubicBezTo>
                    <a:pt x="6174" y="3292"/>
                    <a:pt x="6138" y="3247"/>
                    <a:pt x="6058" y="3256"/>
                  </a:cubicBezTo>
                  <a:close/>
                  <a:moveTo>
                    <a:pt x="5496" y="3372"/>
                  </a:moveTo>
                  <a:cubicBezTo>
                    <a:pt x="5496" y="3301"/>
                    <a:pt x="5451" y="3256"/>
                    <a:pt x="5380" y="3256"/>
                  </a:cubicBezTo>
                  <a:cubicBezTo>
                    <a:pt x="5318" y="3256"/>
                    <a:pt x="5273" y="3301"/>
                    <a:pt x="5273" y="3372"/>
                  </a:cubicBezTo>
                  <a:cubicBezTo>
                    <a:pt x="5273" y="3444"/>
                    <a:pt x="5318" y="3479"/>
                    <a:pt x="5389" y="3488"/>
                  </a:cubicBezTo>
                  <a:cubicBezTo>
                    <a:pt x="5451" y="3479"/>
                    <a:pt x="5496" y="3444"/>
                    <a:pt x="5496" y="3372"/>
                  </a:cubicBezTo>
                  <a:close/>
                  <a:moveTo>
                    <a:pt x="2615" y="10688"/>
                  </a:moveTo>
                  <a:cubicBezTo>
                    <a:pt x="2615" y="10759"/>
                    <a:pt x="2659" y="10804"/>
                    <a:pt x="2722" y="10804"/>
                  </a:cubicBezTo>
                  <a:cubicBezTo>
                    <a:pt x="2793" y="10804"/>
                    <a:pt x="2838" y="10759"/>
                    <a:pt x="2838" y="10688"/>
                  </a:cubicBezTo>
                  <a:cubicBezTo>
                    <a:pt x="2838" y="10616"/>
                    <a:pt x="2793" y="10581"/>
                    <a:pt x="2722" y="10572"/>
                  </a:cubicBezTo>
                  <a:cubicBezTo>
                    <a:pt x="2659" y="10581"/>
                    <a:pt x="2615" y="10625"/>
                    <a:pt x="2615" y="10688"/>
                  </a:cubicBezTo>
                  <a:close/>
                  <a:moveTo>
                    <a:pt x="3400" y="4603"/>
                  </a:moveTo>
                  <a:cubicBezTo>
                    <a:pt x="3337" y="4603"/>
                    <a:pt x="3301" y="4648"/>
                    <a:pt x="3301" y="4711"/>
                  </a:cubicBezTo>
                  <a:cubicBezTo>
                    <a:pt x="3292" y="4782"/>
                    <a:pt x="3337" y="4826"/>
                    <a:pt x="3408" y="4826"/>
                  </a:cubicBezTo>
                  <a:cubicBezTo>
                    <a:pt x="3480" y="4826"/>
                    <a:pt x="3516" y="4773"/>
                    <a:pt x="3516" y="4711"/>
                  </a:cubicBezTo>
                  <a:cubicBezTo>
                    <a:pt x="3507" y="4639"/>
                    <a:pt x="3471" y="4603"/>
                    <a:pt x="3400" y="4603"/>
                  </a:cubicBezTo>
                  <a:close/>
                  <a:moveTo>
                    <a:pt x="4069" y="13239"/>
                  </a:moveTo>
                  <a:cubicBezTo>
                    <a:pt x="4006" y="13239"/>
                    <a:pt x="3962" y="13284"/>
                    <a:pt x="3962" y="13346"/>
                  </a:cubicBezTo>
                  <a:cubicBezTo>
                    <a:pt x="3962" y="13408"/>
                    <a:pt x="3997" y="13453"/>
                    <a:pt x="4060" y="13453"/>
                  </a:cubicBezTo>
                  <a:cubicBezTo>
                    <a:pt x="4131" y="13453"/>
                    <a:pt x="4167" y="13417"/>
                    <a:pt x="4176" y="13346"/>
                  </a:cubicBezTo>
                  <a:cubicBezTo>
                    <a:pt x="4167" y="13284"/>
                    <a:pt x="4131" y="13239"/>
                    <a:pt x="4069" y="13239"/>
                  </a:cubicBezTo>
                  <a:close/>
                  <a:moveTo>
                    <a:pt x="4738" y="13239"/>
                  </a:moveTo>
                  <a:cubicBezTo>
                    <a:pt x="4666" y="13230"/>
                    <a:pt x="4622" y="13275"/>
                    <a:pt x="4613" y="13337"/>
                  </a:cubicBezTo>
                  <a:cubicBezTo>
                    <a:pt x="4604" y="13408"/>
                    <a:pt x="4648" y="13453"/>
                    <a:pt x="4720" y="13462"/>
                  </a:cubicBezTo>
                  <a:cubicBezTo>
                    <a:pt x="4791" y="13462"/>
                    <a:pt x="4827" y="13417"/>
                    <a:pt x="4836" y="13355"/>
                  </a:cubicBezTo>
                  <a:cubicBezTo>
                    <a:pt x="4836" y="13284"/>
                    <a:pt x="4800" y="13239"/>
                    <a:pt x="4738" y="13239"/>
                  </a:cubicBezTo>
                  <a:close/>
                  <a:moveTo>
                    <a:pt x="3953" y="12686"/>
                  </a:moveTo>
                  <a:cubicBezTo>
                    <a:pt x="3953" y="12757"/>
                    <a:pt x="3997" y="12802"/>
                    <a:pt x="4069" y="12802"/>
                  </a:cubicBezTo>
                  <a:cubicBezTo>
                    <a:pt x="4140" y="12802"/>
                    <a:pt x="4176" y="12757"/>
                    <a:pt x="4176" y="12695"/>
                  </a:cubicBezTo>
                  <a:cubicBezTo>
                    <a:pt x="4185" y="12615"/>
                    <a:pt x="4131" y="12579"/>
                    <a:pt x="4060" y="12570"/>
                  </a:cubicBezTo>
                  <a:cubicBezTo>
                    <a:pt x="3997" y="12579"/>
                    <a:pt x="3953" y="12615"/>
                    <a:pt x="3953" y="12686"/>
                  </a:cubicBezTo>
                  <a:moveTo>
                    <a:pt x="5951" y="14024"/>
                  </a:moveTo>
                  <a:cubicBezTo>
                    <a:pt x="5951" y="14095"/>
                    <a:pt x="5996" y="14140"/>
                    <a:pt x="6067" y="14140"/>
                  </a:cubicBezTo>
                  <a:cubicBezTo>
                    <a:pt x="6138" y="14149"/>
                    <a:pt x="6183" y="14095"/>
                    <a:pt x="6183" y="14024"/>
                  </a:cubicBezTo>
                  <a:cubicBezTo>
                    <a:pt x="6183" y="13962"/>
                    <a:pt x="6129" y="13926"/>
                    <a:pt x="6067" y="13917"/>
                  </a:cubicBezTo>
                  <a:cubicBezTo>
                    <a:pt x="6004" y="13917"/>
                    <a:pt x="5960" y="13953"/>
                    <a:pt x="5951" y="14024"/>
                  </a:cubicBezTo>
                  <a:moveTo>
                    <a:pt x="3498" y="12035"/>
                  </a:moveTo>
                  <a:cubicBezTo>
                    <a:pt x="3498" y="11963"/>
                    <a:pt x="3453" y="11919"/>
                    <a:pt x="3382" y="11919"/>
                  </a:cubicBezTo>
                  <a:cubicBezTo>
                    <a:pt x="3310" y="11919"/>
                    <a:pt x="3275" y="11963"/>
                    <a:pt x="3275" y="12035"/>
                  </a:cubicBezTo>
                  <a:cubicBezTo>
                    <a:pt x="3275" y="12097"/>
                    <a:pt x="3319" y="12133"/>
                    <a:pt x="3382" y="12142"/>
                  </a:cubicBezTo>
                  <a:cubicBezTo>
                    <a:pt x="3444" y="12133"/>
                    <a:pt x="3498" y="12097"/>
                    <a:pt x="3498" y="12035"/>
                  </a:cubicBezTo>
                  <a:close/>
                  <a:moveTo>
                    <a:pt x="2838" y="6031"/>
                  </a:moveTo>
                  <a:cubicBezTo>
                    <a:pt x="2838" y="5968"/>
                    <a:pt x="2793" y="5924"/>
                    <a:pt x="2730" y="5915"/>
                  </a:cubicBezTo>
                  <a:cubicBezTo>
                    <a:pt x="2659" y="5915"/>
                    <a:pt x="2615" y="5959"/>
                    <a:pt x="2615" y="6031"/>
                  </a:cubicBezTo>
                  <a:cubicBezTo>
                    <a:pt x="2615" y="6102"/>
                    <a:pt x="2659" y="6138"/>
                    <a:pt x="2722" y="6147"/>
                  </a:cubicBezTo>
                  <a:cubicBezTo>
                    <a:pt x="2793" y="6138"/>
                    <a:pt x="2838" y="6102"/>
                    <a:pt x="2838" y="6031"/>
                  </a:cubicBezTo>
                  <a:close/>
                  <a:moveTo>
                    <a:pt x="4060" y="3917"/>
                  </a:moveTo>
                  <a:cubicBezTo>
                    <a:pt x="3997" y="3925"/>
                    <a:pt x="3953" y="3970"/>
                    <a:pt x="3953" y="4033"/>
                  </a:cubicBezTo>
                  <a:cubicBezTo>
                    <a:pt x="3953" y="4095"/>
                    <a:pt x="3997" y="4140"/>
                    <a:pt x="4069" y="4140"/>
                  </a:cubicBezTo>
                  <a:cubicBezTo>
                    <a:pt x="4131" y="4140"/>
                    <a:pt x="4167" y="4095"/>
                    <a:pt x="4176" y="4024"/>
                  </a:cubicBezTo>
                  <a:cubicBezTo>
                    <a:pt x="4167" y="3961"/>
                    <a:pt x="4131" y="3917"/>
                    <a:pt x="4060" y="3917"/>
                  </a:cubicBezTo>
                  <a:close/>
                  <a:moveTo>
                    <a:pt x="4613" y="3372"/>
                  </a:moveTo>
                  <a:cubicBezTo>
                    <a:pt x="4613" y="3435"/>
                    <a:pt x="4657" y="3479"/>
                    <a:pt x="4720" y="3479"/>
                  </a:cubicBezTo>
                  <a:cubicBezTo>
                    <a:pt x="4782" y="3488"/>
                    <a:pt x="4836" y="3444"/>
                    <a:pt x="4836" y="3372"/>
                  </a:cubicBezTo>
                  <a:cubicBezTo>
                    <a:pt x="4836" y="3310"/>
                    <a:pt x="4791" y="3274"/>
                    <a:pt x="4720" y="3256"/>
                  </a:cubicBezTo>
                  <a:cubicBezTo>
                    <a:pt x="4657" y="3274"/>
                    <a:pt x="4613" y="3301"/>
                    <a:pt x="4613" y="3372"/>
                  </a:cubicBezTo>
                  <a:close/>
                  <a:moveTo>
                    <a:pt x="5380" y="13917"/>
                  </a:moveTo>
                  <a:cubicBezTo>
                    <a:pt x="5318" y="13917"/>
                    <a:pt x="5273" y="13962"/>
                    <a:pt x="5273" y="14033"/>
                  </a:cubicBezTo>
                  <a:cubicBezTo>
                    <a:pt x="5273" y="14095"/>
                    <a:pt x="5318" y="14140"/>
                    <a:pt x="5380" y="14140"/>
                  </a:cubicBezTo>
                  <a:cubicBezTo>
                    <a:pt x="5442" y="14140"/>
                    <a:pt x="5487" y="14095"/>
                    <a:pt x="5496" y="14033"/>
                  </a:cubicBezTo>
                  <a:cubicBezTo>
                    <a:pt x="5487" y="13962"/>
                    <a:pt x="5451" y="13917"/>
                    <a:pt x="5380" y="13917"/>
                  </a:cubicBezTo>
                  <a:close/>
                  <a:moveTo>
                    <a:pt x="6834" y="14693"/>
                  </a:moveTo>
                  <a:cubicBezTo>
                    <a:pt x="6834" y="14622"/>
                    <a:pt x="6790" y="14577"/>
                    <a:pt x="6727" y="14577"/>
                  </a:cubicBezTo>
                  <a:cubicBezTo>
                    <a:pt x="6656" y="14586"/>
                    <a:pt x="6611" y="14631"/>
                    <a:pt x="6620" y="14693"/>
                  </a:cubicBezTo>
                  <a:cubicBezTo>
                    <a:pt x="6620" y="14756"/>
                    <a:pt x="6665" y="14791"/>
                    <a:pt x="6727" y="14800"/>
                  </a:cubicBezTo>
                  <a:cubicBezTo>
                    <a:pt x="6790" y="14791"/>
                    <a:pt x="6834" y="14756"/>
                    <a:pt x="6834" y="14693"/>
                  </a:cubicBezTo>
                  <a:close/>
                  <a:moveTo>
                    <a:pt x="2061" y="7476"/>
                  </a:moveTo>
                  <a:cubicBezTo>
                    <a:pt x="2133" y="7476"/>
                    <a:pt x="2177" y="7440"/>
                    <a:pt x="2177" y="7369"/>
                  </a:cubicBezTo>
                  <a:cubicBezTo>
                    <a:pt x="2168" y="7298"/>
                    <a:pt x="2124" y="7262"/>
                    <a:pt x="2061" y="7262"/>
                  </a:cubicBezTo>
                  <a:cubicBezTo>
                    <a:pt x="1999" y="7271"/>
                    <a:pt x="1963" y="7315"/>
                    <a:pt x="1954" y="7369"/>
                  </a:cubicBezTo>
                  <a:cubicBezTo>
                    <a:pt x="1963" y="7431"/>
                    <a:pt x="1999" y="7476"/>
                    <a:pt x="2061" y="7476"/>
                  </a:cubicBezTo>
                  <a:close/>
                  <a:moveTo>
                    <a:pt x="6727" y="2596"/>
                  </a:moveTo>
                  <a:cubicBezTo>
                    <a:pt x="6665" y="2596"/>
                    <a:pt x="6611" y="2641"/>
                    <a:pt x="6611" y="2703"/>
                  </a:cubicBezTo>
                  <a:cubicBezTo>
                    <a:pt x="6611" y="2784"/>
                    <a:pt x="6656" y="2828"/>
                    <a:pt x="6727" y="2828"/>
                  </a:cubicBezTo>
                  <a:cubicBezTo>
                    <a:pt x="6798" y="2828"/>
                    <a:pt x="6834" y="2775"/>
                    <a:pt x="6843" y="2712"/>
                  </a:cubicBezTo>
                  <a:cubicBezTo>
                    <a:pt x="6834" y="2650"/>
                    <a:pt x="6798" y="2605"/>
                    <a:pt x="6727" y="2596"/>
                  </a:cubicBezTo>
                  <a:close/>
                  <a:moveTo>
                    <a:pt x="18" y="10688"/>
                  </a:moveTo>
                  <a:cubicBezTo>
                    <a:pt x="18" y="10723"/>
                    <a:pt x="36" y="10741"/>
                    <a:pt x="72" y="10741"/>
                  </a:cubicBezTo>
                  <a:cubicBezTo>
                    <a:pt x="108" y="10741"/>
                    <a:pt x="117" y="10714"/>
                    <a:pt x="117" y="10688"/>
                  </a:cubicBezTo>
                  <a:cubicBezTo>
                    <a:pt x="117" y="10652"/>
                    <a:pt x="99" y="10634"/>
                    <a:pt x="63" y="10634"/>
                  </a:cubicBezTo>
                  <a:cubicBezTo>
                    <a:pt x="36" y="10643"/>
                    <a:pt x="18" y="10652"/>
                    <a:pt x="18" y="10688"/>
                  </a:cubicBezTo>
                  <a:close/>
                  <a:moveTo>
                    <a:pt x="117" y="11366"/>
                  </a:moveTo>
                  <a:cubicBezTo>
                    <a:pt x="108" y="11339"/>
                    <a:pt x="99" y="11321"/>
                    <a:pt x="72" y="11321"/>
                  </a:cubicBezTo>
                  <a:cubicBezTo>
                    <a:pt x="36" y="11321"/>
                    <a:pt x="18" y="11339"/>
                    <a:pt x="18" y="11374"/>
                  </a:cubicBezTo>
                  <a:cubicBezTo>
                    <a:pt x="18" y="11401"/>
                    <a:pt x="36" y="11419"/>
                    <a:pt x="63" y="11419"/>
                  </a:cubicBezTo>
                  <a:cubicBezTo>
                    <a:pt x="99" y="11419"/>
                    <a:pt x="117" y="11401"/>
                    <a:pt x="117" y="11366"/>
                  </a:cubicBezTo>
                  <a:close/>
                  <a:moveTo>
                    <a:pt x="1357" y="3372"/>
                  </a:moveTo>
                  <a:cubicBezTo>
                    <a:pt x="1357" y="3408"/>
                    <a:pt x="1374" y="3426"/>
                    <a:pt x="1410" y="3426"/>
                  </a:cubicBezTo>
                  <a:cubicBezTo>
                    <a:pt x="1446" y="3417"/>
                    <a:pt x="1464" y="3399"/>
                    <a:pt x="1455" y="3363"/>
                  </a:cubicBezTo>
                  <a:cubicBezTo>
                    <a:pt x="1455" y="3337"/>
                    <a:pt x="1437" y="3319"/>
                    <a:pt x="1410" y="3319"/>
                  </a:cubicBezTo>
                  <a:cubicBezTo>
                    <a:pt x="1374" y="3319"/>
                    <a:pt x="1357" y="3337"/>
                    <a:pt x="1357" y="3372"/>
                  </a:cubicBezTo>
                  <a:close/>
                  <a:moveTo>
                    <a:pt x="5380" y="16638"/>
                  </a:moveTo>
                  <a:cubicBezTo>
                    <a:pt x="5353" y="16638"/>
                    <a:pt x="5335" y="16656"/>
                    <a:pt x="5335" y="16682"/>
                  </a:cubicBezTo>
                  <a:cubicBezTo>
                    <a:pt x="5335" y="16709"/>
                    <a:pt x="5344" y="16736"/>
                    <a:pt x="5380" y="16736"/>
                  </a:cubicBezTo>
                  <a:cubicBezTo>
                    <a:pt x="5416" y="16736"/>
                    <a:pt x="5434" y="16718"/>
                    <a:pt x="5434" y="16691"/>
                  </a:cubicBezTo>
                  <a:cubicBezTo>
                    <a:pt x="5434" y="16656"/>
                    <a:pt x="5416" y="16638"/>
                    <a:pt x="5380" y="16638"/>
                  </a:cubicBezTo>
                  <a:close/>
                  <a:moveTo>
                    <a:pt x="2017" y="2703"/>
                  </a:moveTo>
                  <a:cubicBezTo>
                    <a:pt x="2008" y="2739"/>
                    <a:pt x="2026" y="2757"/>
                    <a:pt x="2052" y="2766"/>
                  </a:cubicBezTo>
                  <a:cubicBezTo>
                    <a:pt x="2088" y="2766"/>
                    <a:pt x="2115" y="2757"/>
                    <a:pt x="2115" y="2712"/>
                  </a:cubicBezTo>
                  <a:cubicBezTo>
                    <a:pt x="2115" y="2685"/>
                    <a:pt x="2106" y="2668"/>
                    <a:pt x="2070" y="2659"/>
                  </a:cubicBezTo>
                  <a:cubicBezTo>
                    <a:pt x="2044" y="2659"/>
                    <a:pt x="2017" y="2677"/>
                    <a:pt x="2017" y="2703"/>
                  </a:cubicBezTo>
                  <a:close/>
                  <a:moveTo>
                    <a:pt x="6112" y="54"/>
                  </a:moveTo>
                  <a:cubicBezTo>
                    <a:pt x="6112" y="27"/>
                    <a:pt x="6103" y="9"/>
                    <a:pt x="6076" y="9"/>
                  </a:cubicBezTo>
                  <a:cubicBezTo>
                    <a:pt x="6040" y="0"/>
                    <a:pt x="6022" y="18"/>
                    <a:pt x="6022" y="54"/>
                  </a:cubicBezTo>
                  <a:cubicBezTo>
                    <a:pt x="6013" y="81"/>
                    <a:pt x="6031" y="98"/>
                    <a:pt x="6067" y="98"/>
                  </a:cubicBezTo>
                  <a:cubicBezTo>
                    <a:pt x="6094" y="98"/>
                    <a:pt x="6112" y="81"/>
                    <a:pt x="6112" y="54"/>
                  </a:cubicBezTo>
                  <a:close/>
                  <a:moveTo>
                    <a:pt x="6727" y="0"/>
                  </a:moveTo>
                  <a:cubicBezTo>
                    <a:pt x="6700" y="0"/>
                    <a:pt x="6674" y="9"/>
                    <a:pt x="6674" y="45"/>
                  </a:cubicBezTo>
                  <a:cubicBezTo>
                    <a:pt x="6674" y="81"/>
                    <a:pt x="6682" y="107"/>
                    <a:pt x="6727" y="107"/>
                  </a:cubicBezTo>
                  <a:cubicBezTo>
                    <a:pt x="6754" y="107"/>
                    <a:pt x="6772" y="89"/>
                    <a:pt x="6781" y="54"/>
                  </a:cubicBezTo>
                  <a:cubicBezTo>
                    <a:pt x="6772" y="27"/>
                    <a:pt x="6763" y="9"/>
                    <a:pt x="6727" y="0"/>
                  </a:cubicBezTo>
                  <a:close/>
                  <a:moveTo>
                    <a:pt x="72" y="5977"/>
                  </a:moveTo>
                  <a:cubicBezTo>
                    <a:pt x="45" y="5977"/>
                    <a:pt x="18" y="5986"/>
                    <a:pt x="18" y="6022"/>
                  </a:cubicBezTo>
                  <a:cubicBezTo>
                    <a:pt x="10" y="6058"/>
                    <a:pt x="27" y="6075"/>
                    <a:pt x="63" y="6084"/>
                  </a:cubicBezTo>
                  <a:cubicBezTo>
                    <a:pt x="99" y="6084"/>
                    <a:pt x="117" y="6067"/>
                    <a:pt x="117" y="6031"/>
                  </a:cubicBezTo>
                  <a:cubicBezTo>
                    <a:pt x="117" y="6004"/>
                    <a:pt x="108" y="5986"/>
                    <a:pt x="72" y="5977"/>
                  </a:cubicBezTo>
                  <a:close/>
                  <a:moveTo>
                    <a:pt x="777" y="12695"/>
                  </a:moveTo>
                  <a:cubicBezTo>
                    <a:pt x="777" y="12668"/>
                    <a:pt x="768" y="12641"/>
                    <a:pt x="732" y="12641"/>
                  </a:cubicBezTo>
                  <a:cubicBezTo>
                    <a:pt x="696" y="12632"/>
                    <a:pt x="679" y="12650"/>
                    <a:pt x="670" y="12686"/>
                  </a:cubicBezTo>
                  <a:cubicBezTo>
                    <a:pt x="670" y="12722"/>
                    <a:pt x="688" y="12739"/>
                    <a:pt x="723" y="12739"/>
                  </a:cubicBezTo>
                  <a:cubicBezTo>
                    <a:pt x="750" y="12739"/>
                    <a:pt x="777" y="12730"/>
                    <a:pt x="777" y="12695"/>
                  </a:cubicBezTo>
                  <a:close/>
                  <a:moveTo>
                    <a:pt x="4720" y="767"/>
                  </a:moveTo>
                  <a:cubicBezTo>
                    <a:pt x="4764" y="767"/>
                    <a:pt x="4782" y="741"/>
                    <a:pt x="4773" y="705"/>
                  </a:cubicBezTo>
                  <a:cubicBezTo>
                    <a:pt x="4773" y="678"/>
                    <a:pt x="4756" y="660"/>
                    <a:pt x="4720" y="660"/>
                  </a:cubicBezTo>
                  <a:cubicBezTo>
                    <a:pt x="4693" y="660"/>
                    <a:pt x="4675" y="687"/>
                    <a:pt x="4675" y="714"/>
                  </a:cubicBezTo>
                  <a:cubicBezTo>
                    <a:pt x="4675" y="750"/>
                    <a:pt x="4693" y="767"/>
                    <a:pt x="4720" y="767"/>
                  </a:cubicBezTo>
                  <a:close/>
                  <a:moveTo>
                    <a:pt x="2061" y="14738"/>
                  </a:moveTo>
                  <a:cubicBezTo>
                    <a:pt x="2088" y="14738"/>
                    <a:pt x="2106" y="14720"/>
                    <a:pt x="2115" y="14702"/>
                  </a:cubicBezTo>
                  <a:cubicBezTo>
                    <a:pt x="2115" y="14666"/>
                    <a:pt x="2106" y="14649"/>
                    <a:pt x="2070" y="14640"/>
                  </a:cubicBezTo>
                  <a:cubicBezTo>
                    <a:pt x="2044" y="14640"/>
                    <a:pt x="2026" y="14649"/>
                    <a:pt x="2017" y="14684"/>
                  </a:cubicBezTo>
                  <a:cubicBezTo>
                    <a:pt x="2017" y="14711"/>
                    <a:pt x="2035" y="14738"/>
                    <a:pt x="2061" y="14738"/>
                  </a:cubicBezTo>
                  <a:close/>
                  <a:moveTo>
                    <a:pt x="2730" y="1999"/>
                  </a:moveTo>
                  <a:cubicBezTo>
                    <a:pt x="2704" y="1999"/>
                    <a:pt x="2677" y="2016"/>
                    <a:pt x="2677" y="2043"/>
                  </a:cubicBezTo>
                  <a:cubicBezTo>
                    <a:pt x="2668" y="2079"/>
                    <a:pt x="2686" y="2106"/>
                    <a:pt x="2722" y="2106"/>
                  </a:cubicBezTo>
                  <a:cubicBezTo>
                    <a:pt x="2757" y="2106"/>
                    <a:pt x="2775" y="2088"/>
                    <a:pt x="2775" y="2061"/>
                  </a:cubicBezTo>
                  <a:cubicBezTo>
                    <a:pt x="2775" y="2025"/>
                    <a:pt x="2766" y="2007"/>
                    <a:pt x="2730" y="1999"/>
                  </a:cubicBezTo>
                  <a:close/>
                  <a:moveTo>
                    <a:pt x="4069" y="15978"/>
                  </a:moveTo>
                  <a:cubicBezTo>
                    <a:pt x="4042" y="15978"/>
                    <a:pt x="4015" y="15987"/>
                    <a:pt x="4015" y="16022"/>
                  </a:cubicBezTo>
                  <a:cubicBezTo>
                    <a:pt x="4015" y="16058"/>
                    <a:pt x="4024" y="16076"/>
                    <a:pt x="4069" y="16085"/>
                  </a:cubicBezTo>
                  <a:cubicBezTo>
                    <a:pt x="4095" y="16085"/>
                    <a:pt x="4113" y="16067"/>
                    <a:pt x="4122" y="16031"/>
                  </a:cubicBezTo>
                  <a:cubicBezTo>
                    <a:pt x="4122" y="16004"/>
                    <a:pt x="4104" y="15978"/>
                    <a:pt x="4069" y="15978"/>
                  </a:cubicBezTo>
                  <a:close/>
                  <a:moveTo>
                    <a:pt x="3453" y="1374"/>
                  </a:moveTo>
                  <a:cubicBezTo>
                    <a:pt x="3453" y="1347"/>
                    <a:pt x="3444" y="1329"/>
                    <a:pt x="3417" y="1329"/>
                  </a:cubicBezTo>
                  <a:cubicBezTo>
                    <a:pt x="3391" y="1321"/>
                    <a:pt x="3364" y="1329"/>
                    <a:pt x="3364" y="1365"/>
                  </a:cubicBezTo>
                  <a:cubicBezTo>
                    <a:pt x="3355" y="1392"/>
                    <a:pt x="3373" y="1419"/>
                    <a:pt x="3400" y="1419"/>
                  </a:cubicBezTo>
                  <a:cubicBezTo>
                    <a:pt x="3435" y="1419"/>
                    <a:pt x="3453" y="1410"/>
                    <a:pt x="3453" y="1374"/>
                  </a:cubicBezTo>
                  <a:close/>
                  <a:moveTo>
                    <a:pt x="72" y="6655"/>
                  </a:moveTo>
                  <a:cubicBezTo>
                    <a:pt x="36" y="6646"/>
                    <a:pt x="10" y="6673"/>
                    <a:pt x="10" y="6709"/>
                  </a:cubicBezTo>
                  <a:cubicBezTo>
                    <a:pt x="1" y="6744"/>
                    <a:pt x="27" y="6771"/>
                    <a:pt x="72" y="6771"/>
                  </a:cubicBezTo>
                  <a:cubicBezTo>
                    <a:pt x="99" y="6771"/>
                    <a:pt x="126" y="6744"/>
                    <a:pt x="126" y="6709"/>
                  </a:cubicBezTo>
                  <a:cubicBezTo>
                    <a:pt x="126" y="6682"/>
                    <a:pt x="108" y="6655"/>
                    <a:pt x="72" y="6655"/>
                  </a:cubicBezTo>
                  <a:close/>
                  <a:moveTo>
                    <a:pt x="3391" y="15291"/>
                  </a:moveTo>
                  <a:cubicBezTo>
                    <a:pt x="3355" y="15282"/>
                    <a:pt x="3328" y="15300"/>
                    <a:pt x="3328" y="15335"/>
                  </a:cubicBezTo>
                  <a:cubicBezTo>
                    <a:pt x="3319" y="15380"/>
                    <a:pt x="3346" y="15407"/>
                    <a:pt x="3382" y="15407"/>
                  </a:cubicBezTo>
                  <a:cubicBezTo>
                    <a:pt x="3417" y="15407"/>
                    <a:pt x="3435" y="15389"/>
                    <a:pt x="3444" y="15353"/>
                  </a:cubicBezTo>
                  <a:cubicBezTo>
                    <a:pt x="3444" y="15318"/>
                    <a:pt x="3426" y="15291"/>
                    <a:pt x="3391" y="15291"/>
                  </a:cubicBezTo>
                  <a:close/>
                  <a:moveTo>
                    <a:pt x="126" y="10036"/>
                  </a:moveTo>
                  <a:cubicBezTo>
                    <a:pt x="134" y="10001"/>
                    <a:pt x="108" y="9974"/>
                    <a:pt x="72" y="9974"/>
                  </a:cubicBezTo>
                  <a:cubicBezTo>
                    <a:pt x="36" y="9965"/>
                    <a:pt x="10" y="9992"/>
                    <a:pt x="10" y="10027"/>
                  </a:cubicBezTo>
                  <a:cubicBezTo>
                    <a:pt x="10" y="10063"/>
                    <a:pt x="27" y="10081"/>
                    <a:pt x="72" y="10090"/>
                  </a:cubicBezTo>
                  <a:cubicBezTo>
                    <a:pt x="99" y="10090"/>
                    <a:pt x="126" y="10072"/>
                    <a:pt x="126" y="10036"/>
                  </a:cubicBezTo>
                  <a:close/>
                  <a:moveTo>
                    <a:pt x="661" y="4711"/>
                  </a:moveTo>
                  <a:cubicBezTo>
                    <a:pt x="670" y="4755"/>
                    <a:pt x="696" y="4782"/>
                    <a:pt x="732" y="4773"/>
                  </a:cubicBezTo>
                  <a:cubicBezTo>
                    <a:pt x="768" y="4764"/>
                    <a:pt x="786" y="4746"/>
                    <a:pt x="786" y="4711"/>
                  </a:cubicBezTo>
                  <a:cubicBezTo>
                    <a:pt x="777" y="4675"/>
                    <a:pt x="759" y="4657"/>
                    <a:pt x="723" y="4648"/>
                  </a:cubicBezTo>
                  <a:cubicBezTo>
                    <a:pt x="688" y="4657"/>
                    <a:pt x="661" y="4675"/>
                    <a:pt x="661" y="4711"/>
                  </a:cubicBezTo>
                  <a:close/>
                  <a:moveTo>
                    <a:pt x="1410" y="13284"/>
                  </a:moveTo>
                  <a:cubicBezTo>
                    <a:pt x="1374" y="13284"/>
                    <a:pt x="1357" y="13301"/>
                    <a:pt x="1348" y="13337"/>
                  </a:cubicBezTo>
                  <a:cubicBezTo>
                    <a:pt x="1339" y="13382"/>
                    <a:pt x="1366" y="13408"/>
                    <a:pt x="1410" y="13408"/>
                  </a:cubicBezTo>
                  <a:cubicBezTo>
                    <a:pt x="1446" y="13408"/>
                    <a:pt x="1464" y="13382"/>
                    <a:pt x="1473" y="13346"/>
                  </a:cubicBezTo>
                  <a:cubicBezTo>
                    <a:pt x="1464" y="13319"/>
                    <a:pt x="1446" y="13293"/>
                    <a:pt x="1410" y="13284"/>
                  </a:cubicBezTo>
                  <a:close/>
                  <a:moveTo>
                    <a:pt x="6129" y="16682"/>
                  </a:moveTo>
                  <a:cubicBezTo>
                    <a:pt x="6120" y="16647"/>
                    <a:pt x="6094" y="16620"/>
                    <a:pt x="6058" y="16629"/>
                  </a:cubicBezTo>
                  <a:cubicBezTo>
                    <a:pt x="6022" y="16638"/>
                    <a:pt x="6004" y="16665"/>
                    <a:pt x="6004" y="16700"/>
                  </a:cubicBezTo>
                  <a:cubicBezTo>
                    <a:pt x="6013" y="16727"/>
                    <a:pt x="6031" y="16745"/>
                    <a:pt x="6067" y="16754"/>
                  </a:cubicBezTo>
                  <a:cubicBezTo>
                    <a:pt x="6103" y="16745"/>
                    <a:pt x="6129" y="16718"/>
                    <a:pt x="6129" y="16682"/>
                  </a:cubicBezTo>
                  <a:close/>
                  <a:moveTo>
                    <a:pt x="2722" y="2784"/>
                  </a:moveTo>
                  <a:cubicBezTo>
                    <a:pt x="2766" y="2784"/>
                    <a:pt x="2793" y="2766"/>
                    <a:pt x="2793" y="2721"/>
                  </a:cubicBezTo>
                  <a:cubicBezTo>
                    <a:pt x="2802" y="2677"/>
                    <a:pt x="2784" y="2650"/>
                    <a:pt x="2730" y="2641"/>
                  </a:cubicBezTo>
                  <a:cubicBezTo>
                    <a:pt x="2686" y="2641"/>
                    <a:pt x="2659" y="2659"/>
                    <a:pt x="2650" y="2712"/>
                  </a:cubicBezTo>
                  <a:cubicBezTo>
                    <a:pt x="2659" y="2748"/>
                    <a:pt x="2677" y="2784"/>
                    <a:pt x="2722" y="2784"/>
                  </a:cubicBezTo>
                  <a:close/>
                  <a:moveTo>
                    <a:pt x="1" y="9376"/>
                  </a:moveTo>
                  <a:cubicBezTo>
                    <a:pt x="1" y="9412"/>
                    <a:pt x="27" y="9439"/>
                    <a:pt x="72" y="9439"/>
                  </a:cubicBezTo>
                  <a:cubicBezTo>
                    <a:pt x="108" y="9439"/>
                    <a:pt x="134" y="9412"/>
                    <a:pt x="134" y="9367"/>
                  </a:cubicBezTo>
                  <a:cubicBezTo>
                    <a:pt x="126" y="9332"/>
                    <a:pt x="99" y="9305"/>
                    <a:pt x="63" y="9305"/>
                  </a:cubicBezTo>
                  <a:cubicBezTo>
                    <a:pt x="27" y="9314"/>
                    <a:pt x="1" y="9332"/>
                    <a:pt x="1" y="9376"/>
                  </a:cubicBezTo>
                  <a:close/>
                  <a:moveTo>
                    <a:pt x="2070" y="13962"/>
                  </a:moveTo>
                  <a:cubicBezTo>
                    <a:pt x="2026" y="13962"/>
                    <a:pt x="1999" y="13988"/>
                    <a:pt x="1999" y="14024"/>
                  </a:cubicBezTo>
                  <a:cubicBezTo>
                    <a:pt x="1999" y="14069"/>
                    <a:pt x="2026" y="14095"/>
                    <a:pt x="2061" y="14095"/>
                  </a:cubicBezTo>
                  <a:cubicBezTo>
                    <a:pt x="2106" y="14095"/>
                    <a:pt x="2124" y="14069"/>
                    <a:pt x="2133" y="14033"/>
                  </a:cubicBezTo>
                  <a:cubicBezTo>
                    <a:pt x="2133" y="13997"/>
                    <a:pt x="2106" y="13971"/>
                    <a:pt x="2070" y="13962"/>
                  </a:cubicBezTo>
                  <a:close/>
                  <a:moveTo>
                    <a:pt x="795" y="12026"/>
                  </a:moveTo>
                  <a:cubicBezTo>
                    <a:pt x="786" y="11990"/>
                    <a:pt x="759" y="11963"/>
                    <a:pt x="723" y="11963"/>
                  </a:cubicBezTo>
                  <a:cubicBezTo>
                    <a:pt x="688" y="11963"/>
                    <a:pt x="661" y="11990"/>
                    <a:pt x="661" y="12035"/>
                  </a:cubicBezTo>
                  <a:cubicBezTo>
                    <a:pt x="661" y="12070"/>
                    <a:pt x="688" y="12097"/>
                    <a:pt x="723" y="12097"/>
                  </a:cubicBezTo>
                  <a:cubicBezTo>
                    <a:pt x="768" y="12088"/>
                    <a:pt x="795" y="12070"/>
                    <a:pt x="795" y="12026"/>
                  </a:cubicBezTo>
                  <a:close/>
                  <a:moveTo>
                    <a:pt x="1410" y="11954"/>
                  </a:moveTo>
                  <a:cubicBezTo>
                    <a:pt x="1357" y="11954"/>
                    <a:pt x="1330" y="11981"/>
                    <a:pt x="1330" y="12035"/>
                  </a:cubicBezTo>
                  <a:cubicBezTo>
                    <a:pt x="1330" y="12079"/>
                    <a:pt x="1357" y="12106"/>
                    <a:pt x="1401" y="12106"/>
                  </a:cubicBezTo>
                  <a:cubicBezTo>
                    <a:pt x="1455" y="12106"/>
                    <a:pt x="1482" y="12079"/>
                    <a:pt x="1482" y="12026"/>
                  </a:cubicBezTo>
                  <a:cubicBezTo>
                    <a:pt x="1482" y="11981"/>
                    <a:pt x="1455" y="11954"/>
                    <a:pt x="1410" y="11954"/>
                  </a:cubicBezTo>
                  <a:close/>
                  <a:moveTo>
                    <a:pt x="3310" y="14684"/>
                  </a:moveTo>
                  <a:cubicBezTo>
                    <a:pt x="3310" y="14729"/>
                    <a:pt x="3328" y="14756"/>
                    <a:pt x="3382" y="14764"/>
                  </a:cubicBezTo>
                  <a:cubicBezTo>
                    <a:pt x="3426" y="14764"/>
                    <a:pt x="3462" y="14738"/>
                    <a:pt x="3453" y="14684"/>
                  </a:cubicBezTo>
                  <a:cubicBezTo>
                    <a:pt x="3453" y="14640"/>
                    <a:pt x="3426" y="14613"/>
                    <a:pt x="3382" y="14613"/>
                  </a:cubicBezTo>
                  <a:cubicBezTo>
                    <a:pt x="3337" y="14613"/>
                    <a:pt x="3310" y="14640"/>
                    <a:pt x="3310" y="14684"/>
                  </a:cubicBezTo>
                  <a:close/>
                  <a:moveTo>
                    <a:pt x="2722" y="14622"/>
                  </a:moveTo>
                  <a:cubicBezTo>
                    <a:pt x="2686" y="14622"/>
                    <a:pt x="2659" y="14649"/>
                    <a:pt x="2659" y="14693"/>
                  </a:cubicBezTo>
                  <a:cubicBezTo>
                    <a:pt x="2659" y="14729"/>
                    <a:pt x="2686" y="14756"/>
                    <a:pt x="2730" y="14756"/>
                  </a:cubicBezTo>
                  <a:cubicBezTo>
                    <a:pt x="2766" y="14756"/>
                    <a:pt x="2784" y="14729"/>
                    <a:pt x="2793" y="14684"/>
                  </a:cubicBezTo>
                  <a:cubicBezTo>
                    <a:pt x="2784" y="14649"/>
                    <a:pt x="2766" y="14622"/>
                    <a:pt x="2722" y="14622"/>
                  </a:cubicBezTo>
                  <a:close/>
                  <a:moveTo>
                    <a:pt x="2650" y="14024"/>
                  </a:moveTo>
                  <a:cubicBezTo>
                    <a:pt x="2650" y="14069"/>
                    <a:pt x="2668" y="14095"/>
                    <a:pt x="2713" y="14104"/>
                  </a:cubicBezTo>
                  <a:cubicBezTo>
                    <a:pt x="2766" y="14104"/>
                    <a:pt x="2793" y="14086"/>
                    <a:pt x="2802" y="14033"/>
                  </a:cubicBezTo>
                  <a:cubicBezTo>
                    <a:pt x="2802" y="13988"/>
                    <a:pt x="2775" y="13962"/>
                    <a:pt x="2730" y="13953"/>
                  </a:cubicBezTo>
                  <a:cubicBezTo>
                    <a:pt x="2686" y="13953"/>
                    <a:pt x="2659" y="13979"/>
                    <a:pt x="2650" y="14024"/>
                  </a:cubicBezTo>
                  <a:close/>
                  <a:moveTo>
                    <a:pt x="1401" y="12615"/>
                  </a:moveTo>
                  <a:cubicBezTo>
                    <a:pt x="1357" y="12623"/>
                    <a:pt x="1339" y="12650"/>
                    <a:pt x="1339" y="12686"/>
                  </a:cubicBezTo>
                  <a:cubicBezTo>
                    <a:pt x="1339" y="12730"/>
                    <a:pt x="1366" y="12757"/>
                    <a:pt x="1410" y="12757"/>
                  </a:cubicBezTo>
                  <a:cubicBezTo>
                    <a:pt x="1455" y="12757"/>
                    <a:pt x="1482" y="12730"/>
                    <a:pt x="1482" y="12686"/>
                  </a:cubicBezTo>
                  <a:cubicBezTo>
                    <a:pt x="1473" y="12641"/>
                    <a:pt x="1446" y="12615"/>
                    <a:pt x="1401" y="12615"/>
                  </a:cubicBezTo>
                  <a:close/>
                  <a:moveTo>
                    <a:pt x="4069" y="1981"/>
                  </a:moveTo>
                  <a:cubicBezTo>
                    <a:pt x="4015" y="1972"/>
                    <a:pt x="3988" y="2007"/>
                    <a:pt x="3988" y="2052"/>
                  </a:cubicBezTo>
                  <a:cubicBezTo>
                    <a:pt x="3988" y="2106"/>
                    <a:pt x="4015" y="2132"/>
                    <a:pt x="4060" y="2132"/>
                  </a:cubicBezTo>
                  <a:cubicBezTo>
                    <a:pt x="4113" y="2132"/>
                    <a:pt x="4140" y="2106"/>
                    <a:pt x="4140" y="2052"/>
                  </a:cubicBezTo>
                  <a:cubicBezTo>
                    <a:pt x="4140" y="2007"/>
                    <a:pt x="4113" y="1981"/>
                    <a:pt x="4069" y="1981"/>
                  </a:cubicBezTo>
                  <a:close/>
                  <a:moveTo>
                    <a:pt x="3408" y="1990"/>
                  </a:moveTo>
                  <a:cubicBezTo>
                    <a:pt x="3364" y="1990"/>
                    <a:pt x="3337" y="2016"/>
                    <a:pt x="3337" y="2061"/>
                  </a:cubicBezTo>
                  <a:cubicBezTo>
                    <a:pt x="3346" y="2106"/>
                    <a:pt x="3373" y="2132"/>
                    <a:pt x="3417" y="2123"/>
                  </a:cubicBezTo>
                  <a:cubicBezTo>
                    <a:pt x="3453" y="2115"/>
                    <a:pt x="3480" y="2088"/>
                    <a:pt x="3480" y="2043"/>
                  </a:cubicBezTo>
                  <a:cubicBezTo>
                    <a:pt x="3471" y="2016"/>
                    <a:pt x="3453" y="1981"/>
                    <a:pt x="3408" y="1990"/>
                  </a:cubicBezTo>
                  <a:moveTo>
                    <a:pt x="1990" y="13346"/>
                  </a:moveTo>
                  <a:cubicBezTo>
                    <a:pt x="1990" y="13391"/>
                    <a:pt x="2017" y="13417"/>
                    <a:pt x="2061" y="13417"/>
                  </a:cubicBezTo>
                  <a:cubicBezTo>
                    <a:pt x="2115" y="13426"/>
                    <a:pt x="2142" y="13400"/>
                    <a:pt x="2142" y="13346"/>
                  </a:cubicBezTo>
                  <a:cubicBezTo>
                    <a:pt x="2142" y="13301"/>
                    <a:pt x="2115" y="13275"/>
                    <a:pt x="2070" y="13275"/>
                  </a:cubicBezTo>
                  <a:cubicBezTo>
                    <a:pt x="2026" y="13275"/>
                    <a:pt x="1990" y="13301"/>
                    <a:pt x="1990" y="13346"/>
                  </a:cubicBezTo>
                  <a:close/>
                  <a:moveTo>
                    <a:pt x="5460" y="1383"/>
                  </a:moveTo>
                  <a:cubicBezTo>
                    <a:pt x="5460" y="1329"/>
                    <a:pt x="5434" y="1294"/>
                    <a:pt x="5389" y="1294"/>
                  </a:cubicBezTo>
                  <a:cubicBezTo>
                    <a:pt x="5335" y="1294"/>
                    <a:pt x="5309" y="1321"/>
                    <a:pt x="5309" y="1365"/>
                  </a:cubicBezTo>
                  <a:cubicBezTo>
                    <a:pt x="5300" y="1419"/>
                    <a:pt x="5326" y="1445"/>
                    <a:pt x="5380" y="1445"/>
                  </a:cubicBezTo>
                  <a:cubicBezTo>
                    <a:pt x="5425" y="1445"/>
                    <a:pt x="5460" y="1428"/>
                    <a:pt x="5460" y="1383"/>
                  </a:cubicBezTo>
                  <a:close/>
                  <a:moveTo>
                    <a:pt x="4720" y="1303"/>
                  </a:moveTo>
                  <a:cubicBezTo>
                    <a:pt x="4684" y="1303"/>
                    <a:pt x="4657" y="1321"/>
                    <a:pt x="4657" y="1365"/>
                  </a:cubicBezTo>
                  <a:cubicBezTo>
                    <a:pt x="4648" y="1410"/>
                    <a:pt x="4675" y="1437"/>
                    <a:pt x="4720" y="1445"/>
                  </a:cubicBezTo>
                  <a:cubicBezTo>
                    <a:pt x="4764" y="1445"/>
                    <a:pt x="4791" y="1419"/>
                    <a:pt x="4800" y="1365"/>
                  </a:cubicBezTo>
                  <a:cubicBezTo>
                    <a:pt x="4791" y="1329"/>
                    <a:pt x="4773" y="1303"/>
                    <a:pt x="4720" y="1303"/>
                  </a:cubicBezTo>
                  <a:close/>
                  <a:moveTo>
                    <a:pt x="4069" y="1303"/>
                  </a:moveTo>
                  <a:cubicBezTo>
                    <a:pt x="4033" y="1303"/>
                    <a:pt x="4006" y="1329"/>
                    <a:pt x="3997" y="1365"/>
                  </a:cubicBezTo>
                  <a:cubicBezTo>
                    <a:pt x="3997" y="1410"/>
                    <a:pt x="4024" y="1437"/>
                    <a:pt x="4060" y="1437"/>
                  </a:cubicBezTo>
                  <a:cubicBezTo>
                    <a:pt x="4104" y="1437"/>
                    <a:pt x="4122" y="1410"/>
                    <a:pt x="4131" y="1374"/>
                  </a:cubicBezTo>
                  <a:cubicBezTo>
                    <a:pt x="4131" y="1338"/>
                    <a:pt x="4104" y="1312"/>
                    <a:pt x="4069" y="1303"/>
                  </a:cubicBezTo>
                  <a:close/>
                  <a:moveTo>
                    <a:pt x="723" y="6637"/>
                  </a:moveTo>
                  <a:cubicBezTo>
                    <a:pt x="679" y="6637"/>
                    <a:pt x="652" y="6664"/>
                    <a:pt x="652" y="6709"/>
                  </a:cubicBezTo>
                  <a:cubicBezTo>
                    <a:pt x="652" y="6762"/>
                    <a:pt x="679" y="6789"/>
                    <a:pt x="732" y="6789"/>
                  </a:cubicBezTo>
                  <a:cubicBezTo>
                    <a:pt x="777" y="6780"/>
                    <a:pt x="795" y="6753"/>
                    <a:pt x="804" y="6709"/>
                  </a:cubicBezTo>
                  <a:cubicBezTo>
                    <a:pt x="795" y="6664"/>
                    <a:pt x="777" y="6637"/>
                    <a:pt x="723" y="6637"/>
                  </a:cubicBezTo>
                  <a:close/>
                  <a:moveTo>
                    <a:pt x="63" y="8627"/>
                  </a:moveTo>
                  <a:cubicBezTo>
                    <a:pt x="27" y="8627"/>
                    <a:pt x="1" y="8654"/>
                    <a:pt x="1" y="8689"/>
                  </a:cubicBezTo>
                  <a:cubicBezTo>
                    <a:pt x="1" y="8734"/>
                    <a:pt x="27" y="8761"/>
                    <a:pt x="72" y="8752"/>
                  </a:cubicBezTo>
                  <a:cubicBezTo>
                    <a:pt x="108" y="8752"/>
                    <a:pt x="126" y="8725"/>
                    <a:pt x="134" y="8689"/>
                  </a:cubicBezTo>
                  <a:cubicBezTo>
                    <a:pt x="126" y="8645"/>
                    <a:pt x="108" y="8618"/>
                    <a:pt x="63" y="8627"/>
                  </a:cubicBezTo>
                  <a:close/>
                  <a:moveTo>
                    <a:pt x="795" y="6031"/>
                  </a:moveTo>
                  <a:cubicBezTo>
                    <a:pt x="795" y="5986"/>
                    <a:pt x="768" y="5959"/>
                    <a:pt x="732" y="5959"/>
                  </a:cubicBezTo>
                  <a:cubicBezTo>
                    <a:pt x="688" y="5959"/>
                    <a:pt x="661" y="5977"/>
                    <a:pt x="652" y="6031"/>
                  </a:cubicBezTo>
                  <a:cubicBezTo>
                    <a:pt x="652" y="6075"/>
                    <a:pt x="679" y="6102"/>
                    <a:pt x="723" y="6102"/>
                  </a:cubicBezTo>
                  <a:cubicBezTo>
                    <a:pt x="768" y="6102"/>
                    <a:pt x="795" y="6075"/>
                    <a:pt x="795" y="6031"/>
                  </a:cubicBezTo>
                  <a:close/>
                  <a:moveTo>
                    <a:pt x="72" y="7967"/>
                  </a:moveTo>
                  <a:cubicBezTo>
                    <a:pt x="27" y="7967"/>
                    <a:pt x="1" y="7985"/>
                    <a:pt x="1" y="8029"/>
                  </a:cubicBezTo>
                  <a:cubicBezTo>
                    <a:pt x="1" y="8065"/>
                    <a:pt x="27" y="8092"/>
                    <a:pt x="63" y="8092"/>
                  </a:cubicBezTo>
                  <a:cubicBezTo>
                    <a:pt x="108" y="8100"/>
                    <a:pt x="126" y="8074"/>
                    <a:pt x="134" y="8029"/>
                  </a:cubicBezTo>
                  <a:cubicBezTo>
                    <a:pt x="126" y="7993"/>
                    <a:pt x="108" y="7967"/>
                    <a:pt x="72" y="7967"/>
                  </a:cubicBezTo>
                  <a:close/>
                  <a:moveTo>
                    <a:pt x="6647" y="16022"/>
                  </a:moveTo>
                  <a:cubicBezTo>
                    <a:pt x="6647" y="16076"/>
                    <a:pt x="6674" y="16103"/>
                    <a:pt x="6727" y="16103"/>
                  </a:cubicBezTo>
                  <a:cubicBezTo>
                    <a:pt x="6772" y="16103"/>
                    <a:pt x="6798" y="16076"/>
                    <a:pt x="6798" y="16031"/>
                  </a:cubicBezTo>
                  <a:cubicBezTo>
                    <a:pt x="6798" y="15978"/>
                    <a:pt x="6772" y="15951"/>
                    <a:pt x="6727" y="15951"/>
                  </a:cubicBezTo>
                  <a:cubicBezTo>
                    <a:pt x="6674" y="15960"/>
                    <a:pt x="6647" y="15978"/>
                    <a:pt x="6647" y="16022"/>
                  </a:cubicBezTo>
                  <a:close/>
                  <a:moveTo>
                    <a:pt x="795" y="10688"/>
                  </a:moveTo>
                  <a:cubicBezTo>
                    <a:pt x="795" y="10643"/>
                    <a:pt x="777" y="10616"/>
                    <a:pt x="732" y="10616"/>
                  </a:cubicBezTo>
                  <a:cubicBezTo>
                    <a:pt x="679" y="10616"/>
                    <a:pt x="652" y="10643"/>
                    <a:pt x="652" y="10696"/>
                  </a:cubicBezTo>
                  <a:cubicBezTo>
                    <a:pt x="652" y="10741"/>
                    <a:pt x="688" y="10759"/>
                    <a:pt x="732" y="10759"/>
                  </a:cubicBezTo>
                  <a:cubicBezTo>
                    <a:pt x="777" y="10759"/>
                    <a:pt x="795" y="10732"/>
                    <a:pt x="795" y="10688"/>
                  </a:cubicBezTo>
                  <a:close/>
                  <a:moveTo>
                    <a:pt x="6138" y="16031"/>
                  </a:moveTo>
                  <a:cubicBezTo>
                    <a:pt x="6138" y="15987"/>
                    <a:pt x="6120" y="15960"/>
                    <a:pt x="6076" y="15960"/>
                  </a:cubicBezTo>
                  <a:cubicBezTo>
                    <a:pt x="6022" y="15951"/>
                    <a:pt x="5996" y="15978"/>
                    <a:pt x="5996" y="16031"/>
                  </a:cubicBezTo>
                  <a:cubicBezTo>
                    <a:pt x="5996" y="16076"/>
                    <a:pt x="6022" y="16103"/>
                    <a:pt x="6067" y="16103"/>
                  </a:cubicBezTo>
                  <a:cubicBezTo>
                    <a:pt x="6112" y="16103"/>
                    <a:pt x="6138" y="16076"/>
                    <a:pt x="6138" y="16031"/>
                  </a:cubicBezTo>
                  <a:close/>
                  <a:moveTo>
                    <a:pt x="1990" y="4024"/>
                  </a:moveTo>
                  <a:cubicBezTo>
                    <a:pt x="1981" y="4068"/>
                    <a:pt x="2008" y="4104"/>
                    <a:pt x="2061" y="4104"/>
                  </a:cubicBezTo>
                  <a:cubicBezTo>
                    <a:pt x="2115" y="4113"/>
                    <a:pt x="2142" y="4077"/>
                    <a:pt x="2142" y="4033"/>
                  </a:cubicBezTo>
                  <a:cubicBezTo>
                    <a:pt x="2142" y="3979"/>
                    <a:pt x="2115" y="3961"/>
                    <a:pt x="2061" y="3952"/>
                  </a:cubicBezTo>
                  <a:cubicBezTo>
                    <a:pt x="2026" y="3952"/>
                    <a:pt x="1990" y="3970"/>
                    <a:pt x="1990" y="4024"/>
                  </a:cubicBezTo>
                  <a:moveTo>
                    <a:pt x="5318" y="16022"/>
                  </a:moveTo>
                  <a:cubicBezTo>
                    <a:pt x="5309" y="16067"/>
                    <a:pt x="5335" y="16094"/>
                    <a:pt x="5380" y="16094"/>
                  </a:cubicBezTo>
                  <a:cubicBezTo>
                    <a:pt x="5425" y="16103"/>
                    <a:pt x="5451" y="16076"/>
                    <a:pt x="5451" y="16040"/>
                  </a:cubicBezTo>
                  <a:cubicBezTo>
                    <a:pt x="5460" y="15996"/>
                    <a:pt x="5434" y="15969"/>
                    <a:pt x="5389" y="15960"/>
                  </a:cubicBezTo>
                  <a:cubicBezTo>
                    <a:pt x="5344" y="15960"/>
                    <a:pt x="5318" y="15987"/>
                    <a:pt x="5318" y="16022"/>
                  </a:cubicBezTo>
                  <a:close/>
                  <a:moveTo>
                    <a:pt x="1473" y="4033"/>
                  </a:moveTo>
                  <a:cubicBezTo>
                    <a:pt x="1473" y="3997"/>
                    <a:pt x="1446" y="3970"/>
                    <a:pt x="1410" y="3961"/>
                  </a:cubicBezTo>
                  <a:cubicBezTo>
                    <a:pt x="1374" y="3961"/>
                    <a:pt x="1348" y="3988"/>
                    <a:pt x="1339" y="4024"/>
                  </a:cubicBezTo>
                  <a:cubicBezTo>
                    <a:pt x="1339" y="4068"/>
                    <a:pt x="1366" y="4086"/>
                    <a:pt x="1410" y="4095"/>
                  </a:cubicBezTo>
                  <a:cubicBezTo>
                    <a:pt x="1446" y="4095"/>
                    <a:pt x="1473" y="4077"/>
                    <a:pt x="1473" y="4033"/>
                  </a:cubicBezTo>
                  <a:close/>
                  <a:moveTo>
                    <a:pt x="6790" y="16682"/>
                  </a:moveTo>
                  <a:cubicBezTo>
                    <a:pt x="6790" y="16647"/>
                    <a:pt x="6763" y="16620"/>
                    <a:pt x="6718" y="16620"/>
                  </a:cubicBezTo>
                  <a:cubicBezTo>
                    <a:pt x="6682" y="16629"/>
                    <a:pt x="6656" y="16656"/>
                    <a:pt x="6656" y="16691"/>
                  </a:cubicBezTo>
                  <a:cubicBezTo>
                    <a:pt x="6665" y="16727"/>
                    <a:pt x="6691" y="16754"/>
                    <a:pt x="6736" y="16754"/>
                  </a:cubicBezTo>
                  <a:cubicBezTo>
                    <a:pt x="6763" y="16745"/>
                    <a:pt x="6790" y="16727"/>
                    <a:pt x="6790" y="16682"/>
                  </a:cubicBezTo>
                  <a:close/>
                  <a:moveTo>
                    <a:pt x="1330" y="4711"/>
                  </a:moveTo>
                  <a:cubicBezTo>
                    <a:pt x="1330" y="4755"/>
                    <a:pt x="1357" y="4782"/>
                    <a:pt x="1401" y="4782"/>
                  </a:cubicBezTo>
                  <a:cubicBezTo>
                    <a:pt x="1455" y="4791"/>
                    <a:pt x="1482" y="4764"/>
                    <a:pt x="1482" y="4711"/>
                  </a:cubicBezTo>
                  <a:cubicBezTo>
                    <a:pt x="1482" y="4666"/>
                    <a:pt x="1455" y="4639"/>
                    <a:pt x="1410" y="4639"/>
                  </a:cubicBezTo>
                  <a:cubicBezTo>
                    <a:pt x="1366" y="4639"/>
                    <a:pt x="1339" y="4666"/>
                    <a:pt x="1330" y="4711"/>
                  </a:cubicBezTo>
                  <a:close/>
                  <a:moveTo>
                    <a:pt x="804" y="10036"/>
                  </a:moveTo>
                  <a:cubicBezTo>
                    <a:pt x="804" y="9992"/>
                    <a:pt x="786" y="9956"/>
                    <a:pt x="732" y="9956"/>
                  </a:cubicBezTo>
                  <a:cubicBezTo>
                    <a:pt x="679" y="9947"/>
                    <a:pt x="652" y="9983"/>
                    <a:pt x="652" y="10027"/>
                  </a:cubicBezTo>
                  <a:cubicBezTo>
                    <a:pt x="652" y="10081"/>
                    <a:pt x="679" y="10099"/>
                    <a:pt x="723" y="10108"/>
                  </a:cubicBezTo>
                  <a:cubicBezTo>
                    <a:pt x="768" y="10108"/>
                    <a:pt x="795" y="10090"/>
                    <a:pt x="804" y="10036"/>
                  </a:cubicBezTo>
                  <a:close/>
                  <a:moveTo>
                    <a:pt x="6727" y="643"/>
                  </a:moveTo>
                  <a:cubicBezTo>
                    <a:pt x="6682" y="643"/>
                    <a:pt x="6656" y="660"/>
                    <a:pt x="6656" y="705"/>
                  </a:cubicBezTo>
                  <a:cubicBezTo>
                    <a:pt x="6647" y="750"/>
                    <a:pt x="6674" y="776"/>
                    <a:pt x="6718" y="785"/>
                  </a:cubicBezTo>
                  <a:cubicBezTo>
                    <a:pt x="6763" y="785"/>
                    <a:pt x="6790" y="759"/>
                    <a:pt x="6798" y="714"/>
                  </a:cubicBezTo>
                  <a:cubicBezTo>
                    <a:pt x="6790" y="669"/>
                    <a:pt x="6772" y="643"/>
                    <a:pt x="6727" y="643"/>
                  </a:cubicBezTo>
                  <a:close/>
                  <a:moveTo>
                    <a:pt x="2070" y="3301"/>
                  </a:moveTo>
                  <a:cubicBezTo>
                    <a:pt x="2026" y="3301"/>
                    <a:pt x="1999" y="3328"/>
                    <a:pt x="1999" y="3372"/>
                  </a:cubicBezTo>
                  <a:cubicBezTo>
                    <a:pt x="1999" y="3408"/>
                    <a:pt x="2017" y="3435"/>
                    <a:pt x="2061" y="3444"/>
                  </a:cubicBezTo>
                  <a:cubicBezTo>
                    <a:pt x="2106" y="3444"/>
                    <a:pt x="2133" y="3417"/>
                    <a:pt x="2133" y="3363"/>
                  </a:cubicBezTo>
                  <a:cubicBezTo>
                    <a:pt x="2133" y="3337"/>
                    <a:pt x="2115" y="3310"/>
                    <a:pt x="2070" y="3301"/>
                  </a:cubicBezTo>
                  <a:close/>
                  <a:moveTo>
                    <a:pt x="723" y="11303"/>
                  </a:moveTo>
                  <a:cubicBezTo>
                    <a:pt x="679" y="11303"/>
                    <a:pt x="652" y="11330"/>
                    <a:pt x="661" y="11374"/>
                  </a:cubicBezTo>
                  <a:cubicBezTo>
                    <a:pt x="661" y="11419"/>
                    <a:pt x="688" y="11446"/>
                    <a:pt x="732" y="11437"/>
                  </a:cubicBezTo>
                  <a:cubicBezTo>
                    <a:pt x="777" y="11437"/>
                    <a:pt x="795" y="11410"/>
                    <a:pt x="795" y="11366"/>
                  </a:cubicBezTo>
                  <a:cubicBezTo>
                    <a:pt x="786" y="11330"/>
                    <a:pt x="768" y="11303"/>
                    <a:pt x="723" y="11303"/>
                  </a:cubicBezTo>
                  <a:close/>
                  <a:moveTo>
                    <a:pt x="6076" y="643"/>
                  </a:moveTo>
                  <a:cubicBezTo>
                    <a:pt x="6031" y="643"/>
                    <a:pt x="5996" y="669"/>
                    <a:pt x="5996" y="714"/>
                  </a:cubicBezTo>
                  <a:cubicBezTo>
                    <a:pt x="5996" y="750"/>
                    <a:pt x="6022" y="776"/>
                    <a:pt x="6058" y="785"/>
                  </a:cubicBezTo>
                  <a:cubicBezTo>
                    <a:pt x="6103" y="785"/>
                    <a:pt x="6129" y="759"/>
                    <a:pt x="6138" y="714"/>
                  </a:cubicBezTo>
                  <a:cubicBezTo>
                    <a:pt x="6129" y="678"/>
                    <a:pt x="6112" y="651"/>
                    <a:pt x="6076" y="643"/>
                  </a:cubicBezTo>
                  <a:close/>
                  <a:moveTo>
                    <a:pt x="5389" y="651"/>
                  </a:moveTo>
                  <a:cubicBezTo>
                    <a:pt x="5344" y="643"/>
                    <a:pt x="5318" y="669"/>
                    <a:pt x="5318" y="714"/>
                  </a:cubicBezTo>
                  <a:cubicBezTo>
                    <a:pt x="5318" y="750"/>
                    <a:pt x="5344" y="776"/>
                    <a:pt x="5380" y="776"/>
                  </a:cubicBezTo>
                  <a:cubicBezTo>
                    <a:pt x="5425" y="785"/>
                    <a:pt x="5442" y="759"/>
                    <a:pt x="5451" y="714"/>
                  </a:cubicBezTo>
                  <a:cubicBezTo>
                    <a:pt x="5442" y="678"/>
                    <a:pt x="5425" y="651"/>
                    <a:pt x="5389" y="651"/>
                  </a:cubicBezTo>
                  <a:close/>
                  <a:moveTo>
                    <a:pt x="4140" y="15344"/>
                  </a:moveTo>
                  <a:cubicBezTo>
                    <a:pt x="4140" y="15300"/>
                    <a:pt x="4113" y="15282"/>
                    <a:pt x="4069" y="15273"/>
                  </a:cubicBezTo>
                  <a:cubicBezTo>
                    <a:pt x="4024" y="15273"/>
                    <a:pt x="3997" y="15300"/>
                    <a:pt x="3997" y="15344"/>
                  </a:cubicBezTo>
                  <a:cubicBezTo>
                    <a:pt x="3997" y="15389"/>
                    <a:pt x="4024" y="15416"/>
                    <a:pt x="4069" y="15416"/>
                  </a:cubicBezTo>
                  <a:cubicBezTo>
                    <a:pt x="4113" y="15416"/>
                    <a:pt x="4140" y="15389"/>
                    <a:pt x="4140" y="15344"/>
                  </a:cubicBezTo>
                  <a:close/>
                  <a:moveTo>
                    <a:pt x="4729" y="15273"/>
                  </a:moveTo>
                  <a:cubicBezTo>
                    <a:pt x="4675" y="15273"/>
                    <a:pt x="4648" y="15300"/>
                    <a:pt x="4648" y="15353"/>
                  </a:cubicBezTo>
                  <a:cubicBezTo>
                    <a:pt x="4648" y="15398"/>
                    <a:pt x="4675" y="15425"/>
                    <a:pt x="4720" y="15425"/>
                  </a:cubicBezTo>
                  <a:cubicBezTo>
                    <a:pt x="4773" y="15425"/>
                    <a:pt x="4800" y="15398"/>
                    <a:pt x="4800" y="15344"/>
                  </a:cubicBezTo>
                  <a:cubicBezTo>
                    <a:pt x="4800" y="15300"/>
                    <a:pt x="4773" y="15273"/>
                    <a:pt x="4729" y="15273"/>
                  </a:cubicBezTo>
                  <a:close/>
                  <a:moveTo>
                    <a:pt x="732" y="5299"/>
                  </a:moveTo>
                  <a:cubicBezTo>
                    <a:pt x="688" y="5299"/>
                    <a:pt x="661" y="5326"/>
                    <a:pt x="661" y="5371"/>
                  </a:cubicBezTo>
                  <a:cubicBezTo>
                    <a:pt x="652" y="5406"/>
                    <a:pt x="679" y="5433"/>
                    <a:pt x="714" y="5442"/>
                  </a:cubicBezTo>
                  <a:cubicBezTo>
                    <a:pt x="759" y="5442"/>
                    <a:pt x="786" y="5415"/>
                    <a:pt x="795" y="5371"/>
                  </a:cubicBezTo>
                  <a:cubicBezTo>
                    <a:pt x="795" y="5335"/>
                    <a:pt x="768" y="5308"/>
                    <a:pt x="732" y="5299"/>
                  </a:cubicBezTo>
                  <a:close/>
                  <a:moveTo>
                    <a:pt x="63" y="7440"/>
                  </a:moveTo>
                  <a:cubicBezTo>
                    <a:pt x="108" y="7440"/>
                    <a:pt x="126" y="7414"/>
                    <a:pt x="134" y="7378"/>
                  </a:cubicBezTo>
                  <a:cubicBezTo>
                    <a:pt x="134" y="7333"/>
                    <a:pt x="108" y="7307"/>
                    <a:pt x="72" y="7307"/>
                  </a:cubicBezTo>
                  <a:cubicBezTo>
                    <a:pt x="27" y="7307"/>
                    <a:pt x="10" y="7333"/>
                    <a:pt x="1" y="7378"/>
                  </a:cubicBezTo>
                  <a:cubicBezTo>
                    <a:pt x="10" y="7405"/>
                    <a:pt x="27" y="7431"/>
                    <a:pt x="63" y="7440"/>
                  </a:cubicBezTo>
                  <a:close/>
                  <a:moveTo>
                    <a:pt x="4657" y="16022"/>
                  </a:moveTo>
                  <a:cubicBezTo>
                    <a:pt x="4657" y="16067"/>
                    <a:pt x="4684" y="16094"/>
                    <a:pt x="4720" y="16094"/>
                  </a:cubicBezTo>
                  <a:cubicBezTo>
                    <a:pt x="4764" y="16094"/>
                    <a:pt x="4791" y="16067"/>
                    <a:pt x="4791" y="16031"/>
                  </a:cubicBezTo>
                  <a:cubicBezTo>
                    <a:pt x="4791" y="15996"/>
                    <a:pt x="4764" y="15969"/>
                    <a:pt x="4729" y="15960"/>
                  </a:cubicBezTo>
                  <a:cubicBezTo>
                    <a:pt x="4684" y="15969"/>
                    <a:pt x="4657" y="15987"/>
                    <a:pt x="4657" y="16022"/>
                  </a:cubicBezTo>
                  <a:close/>
                  <a:moveTo>
                    <a:pt x="804" y="7378"/>
                  </a:moveTo>
                  <a:cubicBezTo>
                    <a:pt x="804" y="7324"/>
                    <a:pt x="777" y="7298"/>
                    <a:pt x="723" y="7298"/>
                  </a:cubicBezTo>
                  <a:cubicBezTo>
                    <a:pt x="679" y="7298"/>
                    <a:pt x="652" y="7315"/>
                    <a:pt x="652" y="7360"/>
                  </a:cubicBezTo>
                  <a:cubicBezTo>
                    <a:pt x="643" y="7414"/>
                    <a:pt x="670" y="7440"/>
                    <a:pt x="723" y="7449"/>
                  </a:cubicBezTo>
                  <a:cubicBezTo>
                    <a:pt x="768" y="7449"/>
                    <a:pt x="795" y="7422"/>
                    <a:pt x="804" y="7378"/>
                  </a:cubicBezTo>
                  <a:close/>
                  <a:moveTo>
                    <a:pt x="1410" y="5942"/>
                  </a:moveTo>
                  <a:cubicBezTo>
                    <a:pt x="1357" y="5933"/>
                    <a:pt x="1321" y="5968"/>
                    <a:pt x="1321" y="6022"/>
                  </a:cubicBezTo>
                  <a:cubicBezTo>
                    <a:pt x="1312" y="6084"/>
                    <a:pt x="1348" y="6120"/>
                    <a:pt x="1410" y="6120"/>
                  </a:cubicBezTo>
                  <a:cubicBezTo>
                    <a:pt x="1464" y="6120"/>
                    <a:pt x="1490" y="6084"/>
                    <a:pt x="1499" y="6031"/>
                  </a:cubicBezTo>
                  <a:cubicBezTo>
                    <a:pt x="1490" y="5986"/>
                    <a:pt x="1464" y="5942"/>
                    <a:pt x="1410" y="5942"/>
                  </a:cubicBezTo>
                  <a:close/>
                  <a:moveTo>
                    <a:pt x="6058" y="1285"/>
                  </a:moveTo>
                  <a:cubicBezTo>
                    <a:pt x="6013" y="1294"/>
                    <a:pt x="5978" y="1329"/>
                    <a:pt x="5978" y="1374"/>
                  </a:cubicBezTo>
                  <a:cubicBezTo>
                    <a:pt x="5987" y="1428"/>
                    <a:pt x="6022" y="1463"/>
                    <a:pt x="6076" y="1454"/>
                  </a:cubicBezTo>
                  <a:cubicBezTo>
                    <a:pt x="6120" y="1454"/>
                    <a:pt x="6147" y="1419"/>
                    <a:pt x="6156" y="1365"/>
                  </a:cubicBezTo>
                  <a:cubicBezTo>
                    <a:pt x="6138" y="1321"/>
                    <a:pt x="6112" y="1285"/>
                    <a:pt x="6058" y="1285"/>
                  </a:cubicBezTo>
                  <a:close/>
                  <a:moveTo>
                    <a:pt x="6816" y="1365"/>
                  </a:moveTo>
                  <a:cubicBezTo>
                    <a:pt x="6807" y="1321"/>
                    <a:pt x="6781" y="1285"/>
                    <a:pt x="6727" y="1285"/>
                  </a:cubicBezTo>
                  <a:cubicBezTo>
                    <a:pt x="6674" y="1285"/>
                    <a:pt x="6638" y="1312"/>
                    <a:pt x="6638" y="1365"/>
                  </a:cubicBezTo>
                  <a:cubicBezTo>
                    <a:pt x="6638" y="1428"/>
                    <a:pt x="6674" y="1454"/>
                    <a:pt x="6727" y="1463"/>
                  </a:cubicBezTo>
                  <a:cubicBezTo>
                    <a:pt x="6781" y="1454"/>
                    <a:pt x="6816" y="1428"/>
                    <a:pt x="6816" y="1365"/>
                  </a:cubicBezTo>
                  <a:close/>
                  <a:moveTo>
                    <a:pt x="2632" y="4024"/>
                  </a:moveTo>
                  <a:cubicBezTo>
                    <a:pt x="2632" y="4086"/>
                    <a:pt x="2668" y="4122"/>
                    <a:pt x="2730" y="4122"/>
                  </a:cubicBezTo>
                  <a:cubicBezTo>
                    <a:pt x="2784" y="4122"/>
                    <a:pt x="2820" y="4086"/>
                    <a:pt x="2820" y="4033"/>
                  </a:cubicBezTo>
                  <a:cubicBezTo>
                    <a:pt x="2820" y="3970"/>
                    <a:pt x="2784" y="3943"/>
                    <a:pt x="2713" y="3934"/>
                  </a:cubicBezTo>
                  <a:cubicBezTo>
                    <a:pt x="2668" y="3943"/>
                    <a:pt x="2632" y="3970"/>
                    <a:pt x="2632" y="4024"/>
                  </a:cubicBezTo>
                  <a:close/>
                  <a:moveTo>
                    <a:pt x="2070" y="11276"/>
                  </a:moveTo>
                  <a:cubicBezTo>
                    <a:pt x="2008" y="11276"/>
                    <a:pt x="1972" y="11303"/>
                    <a:pt x="1972" y="11366"/>
                  </a:cubicBezTo>
                  <a:cubicBezTo>
                    <a:pt x="1963" y="11428"/>
                    <a:pt x="1999" y="11464"/>
                    <a:pt x="2070" y="11464"/>
                  </a:cubicBezTo>
                  <a:cubicBezTo>
                    <a:pt x="2124" y="11464"/>
                    <a:pt x="2160" y="11428"/>
                    <a:pt x="2160" y="11374"/>
                  </a:cubicBezTo>
                  <a:cubicBezTo>
                    <a:pt x="2160" y="11312"/>
                    <a:pt x="2133" y="11276"/>
                    <a:pt x="2070" y="11276"/>
                  </a:cubicBezTo>
                  <a:close/>
                  <a:moveTo>
                    <a:pt x="2811" y="3381"/>
                  </a:moveTo>
                  <a:cubicBezTo>
                    <a:pt x="2811" y="3328"/>
                    <a:pt x="2784" y="3292"/>
                    <a:pt x="2730" y="3283"/>
                  </a:cubicBezTo>
                  <a:cubicBezTo>
                    <a:pt x="2677" y="3283"/>
                    <a:pt x="2641" y="3319"/>
                    <a:pt x="2641" y="3363"/>
                  </a:cubicBezTo>
                  <a:cubicBezTo>
                    <a:pt x="2632" y="3417"/>
                    <a:pt x="2668" y="3444"/>
                    <a:pt x="2722" y="3462"/>
                  </a:cubicBezTo>
                  <a:cubicBezTo>
                    <a:pt x="2775" y="3453"/>
                    <a:pt x="2802" y="3426"/>
                    <a:pt x="2811" y="3381"/>
                  </a:cubicBezTo>
                  <a:close/>
                  <a:moveTo>
                    <a:pt x="1499" y="11366"/>
                  </a:moveTo>
                  <a:cubicBezTo>
                    <a:pt x="1490" y="11321"/>
                    <a:pt x="1464" y="11285"/>
                    <a:pt x="1410" y="11285"/>
                  </a:cubicBezTo>
                  <a:cubicBezTo>
                    <a:pt x="1357" y="11276"/>
                    <a:pt x="1321" y="11312"/>
                    <a:pt x="1321" y="11366"/>
                  </a:cubicBezTo>
                  <a:cubicBezTo>
                    <a:pt x="1321" y="11419"/>
                    <a:pt x="1357" y="11455"/>
                    <a:pt x="1410" y="11464"/>
                  </a:cubicBezTo>
                  <a:cubicBezTo>
                    <a:pt x="1464" y="11455"/>
                    <a:pt x="1499" y="11419"/>
                    <a:pt x="1499" y="11366"/>
                  </a:cubicBezTo>
                  <a:close/>
                  <a:moveTo>
                    <a:pt x="3319" y="3363"/>
                  </a:moveTo>
                  <a:cubicBezTo>
                    <a:pt x="3310" y="3426"/>
                    <a:pt x="3346" y="3462"/>
                    <a:pt x="3408" y="3462"/>
                  </a:cubicBezTo>
                  <a:cubicBezTo>
                    <a:pt x="3462" y="3462"/>
                    <a:pt x="3498" y="3426"/>
                    <a:pt x="3498" y="3372"/>
                  </a:cubicBezTo>
                  <a:cubicBezTo>
                    <a:pt x="3498" y="3319"/>
                    <a:pt x="3462" y="3283"/>
                    <a:pt x="3400" y="3274"/>
                  </a:cubicBezTo>
                  <a:cubicBezTo>
                    <a:pt x="3355" y="3283"/>
                    <a:pt x="3319" y="3310"/>
                    <a:pt x="3319" y="3363"/>
                  </a:cubicBezTo>
                  <a:close/>
                  <a:moveTo>
                    <a:pt x="3382" y="13944"/>
                  </a:moveTo>
                  <a:cubicBezTo>
                    <a:pt x="3328" y="13944"/>
                    <a:pt x="3301" y="13979"/>
                    <a:pt x="3292" y="14024"/>
                  </a:cubicBezTo>
                  <a:cubicBezTo>
                    <a:pt x="3292" y="14078"/>
                    <a:pt x="3328" y="14113"/>
                    <a:pt x="3382" y="14113"/>
                  </a:cubicBezTo>
                  <a:cubicBezTo>
                    <a:pt x="3435" y="14122"/>
                    <a:pt x="3462" y="14078"/>
                    <a:pt x="3471" y="14024"/>
                  </a:cubicBezTo>
                  <a:cubicBezTo>
                    <a:pt x="3462" y="13979"/>
                    <a:pt x="3435" y="13935"/>
                    <a:pt x="3382" y="13944"/>
                  </a:cubicBezTo>
                  <a:moveTo>
                    <a:pt x="4060" y="13935"/>
                  </a:moveTo>
                  <a:cubicBezTo>
                    <a:pt x="4006" y="13935"/>
                    <a:pt x="3970" y="13979"/>
                    <a:pt x="3970" y="14033"/>
                  </a:cubicBezTo>
                  <a:cubicBezTo>
                    <a:pt x="3979" y="14095"/>
                    <a:pt x="4015" y="14122"/>
                    <a:pt x="4069" y="14122"/>
                  </a:cubicBezTo>
                  <a:cubicBezTo>
                    <a:pt x="4131" y="14122"/>
                    <a:pt x="4158" y="14086"/>
                    <a:pt x="4158" y="14024"/>
                  </a:cubicBezTo>
                  <a:cubicBezTo>
                    <a:pt x="4149" y="13971"/>
                    <a:pt x="4122" y="13935"/>
                    <a:pt x="4060" y="13935"/>
                  </a:cubicBezTo>
                  <a:close/>
                  <a:moveTo>
                    <a:pt x="3489" y="2712"/>
                  </a:moveTo>
                  <a:cubicBezTo>
                    <a:pt x="3489" y="2659"/>
                    <a:pt x="3453" y="2623"/>
                    <a:pt x="3400" y="2632"/>
                  </a:cubicBezTo>
                  <a:cubicBezTo>
                    <a:pt x="3346" y="2632"/>
                    <a:pt x="3319" y="2668"/>
                    <a:pt x="3328" y="2721"/>
                  </a:cubicBezTo>
                  <a:cubicBezTo>
                    <a:pt x="3328" y="2775"/>
                    <a:pt x="3364" y="2792"/>
                    <a:pt x="3408" y="2801"/>
                  </a:cubicBezTo>
                  <a:cubicBezTo>
                    <a:pt x="3462" y="2792"/>
                    <a:pt x="3489" y="2766"/>
                    <a:pt x="3489" y="2712"/>
                  </a:cubicBezTo>
                  <a:close/>
                  <a:moveTo>
                    <a:pt x="2160" y="12026"/>
                  </a:moveTo>
                  <a:cubicBezTo>
                    <a:pt x="2160" y="11972"/>
                    <a:pt x="2124" y="11937"/>
                    <a:pt x="2061" y="11937"/>
                  </a:cubicBezTo>
                  <a:cubicBezTo>
                    <a:pt x="2008" y="11937"/>
                    <a:pt x="1972" y="11972"/>
                    <a:pt x="1972" y="12026"/>
                  </a:cubicBezTo>
                  <a:cubicBezTo>
                    <a:pt x="1972" y="12088"/>
                    <a:pt x="2017" y="12124"/>
                    <a:pt x="2070" y="12124"/>
                  </a:cubicBezTo>
                  <a:cubicBezTo>
                    <a:pt x="2124" y="12115"/>
                    <a:pt x="2160" y="12088"/>
                    <a:pt x="2160" y="12026"/>
                  </a:cubicBezTo>
                  <a:close/>
                  <a:moveTo>
                    <a:pt x="2722" y="13257"/>
                  </a:moveTo>
                  <a:cubicBezTo>
                    <a:pt x="2677" y="13257"/>
                    <a:pt x="2641" y="13293"/>
                    <a:pt x="2641" y="13337"/>
                  </a:cubicBezTo>
                  <a:cubicBezTo>
                    <a:pt x="2632" y="13391"/>
                    <a:pt x="2668" y="13426"/>
                    <a:pt x="2722" y="13435"/>
                  </a:cubicBezTo>
                  <a:cubicBezTo>
                    <a:pt x="2775" y="13435"/>
                    <a:pt x="2802" y="13400"/>
                    <a:pt x="2820" y="13346"/>
                  </a:cubicBezTo>
                  <a:cubicBezTo>
                    <a:pt x="2802" y="13301"/>
                    <a:pt x="2784" y="13257"/>
                    <a:pt x="2722" y="13257"/>
                  </a:cubicBezTo>
                  <a:moveTo>
                    <a:pt x="1972" y="5371"/>
                  </a:moveTo>
                  <a:cubicBezTo>
                    <a:pt x="1972" y="5424"/>
                    <a:pt x="1999" y="5460"/>
                    <a:pt x="2061" y="5469"/>
                  </a:cubicBezTo>
                  <a:cubicBezTo>
                    <a:pt x="2124" y="5469"/>
                    <a:pt x="2160" y="5433"/>
                    <a:pt x="2160" y="5380"/>
                  </a:cubicBezTo>
                  <a:cubicBezTo>
                    <a:pt x="2160" y="5317"/>
                    <a:pt x="2133" y="5281"/>
                    <a:pt x="2070" y="5273"/>
                  </a:cubicBezTo>
                  <a:cubicBezTo>
                    <a:pt x="2017" y="5281"/>
                    <a:pt x="1972" y="5308"/>
                    <a:pt x="1972" y="5371"/>
                  </a:cubicBezTo>
                  <a:close/>
                  <a:moveTo>
                    <a:pt x="1401" y="5290"/>
                  </a:moveTo>
                  <a:cubicBezTo>
                    <a:pt x="1348" y="5290"/>
                    <a:pt x="1321" y="5326"/>
                    <a:pt x="1321" y="5380"/>
                  </a:cubicBezTo>
                  <a:cubicBezTo>
                    <a:pt x="1330" y="5424"/>
                    <a:pt x="1366" y="5460"/>
                    <a:pt x="1419" y="5451"/>
                  </a:cubicBezTo>
                  <a:cubicBezTo>
                    <a:pt x="1464" y="5451"/>
                    <a:pt x="1490" y="5415"/>
                    <a:pt x="1490" y="5371"/>
                  </a:cubicBezTo>
                  <a:cubicBezTo>
                    <a:pt x="1482" y="5317"/>
                    <a:pt x="1455" y="5281"/>
                    <a:pt x="1401" y="5290"/>
                  </a:cubicBezTo>
                  <a:close/>
                  <a:moveTo>
                    <a:pt x="2070" y="4621"/>
                  </a:moveTo>
                  <a:cubicBezTo>
                    <a:pt x="2017" y="4621"/>
                    <a:pt x="1981" y="4657"/>
                    <a:pt x="1972" y="4711"/>
                  </a:cubicBezTo>
                  <a:cubicBezTo>
                    <a:pt x="1972" y="4764"/>
                    <a:pt x="2008" y="4800"/>
                    <a:pt x="2070" y="4800"/>
                  </a:cubicBezTo>
                  <a:cubicBezTo>
                    <a:pt x="2124" y="4800"/>
                    <a:pt x="2151" y="4764"/>
                    <a:pt x="2160" y="4711"/>
                  </a:cubicBezTo>
                  <a:cubicBezTo>
                    <a:pt x="2151" y="4657"/>
                    <a:pt x="2124" y="4621"/>
                    <a:pt x="2070" y="4621"/>
                  </a:cubicBezTo>
                  <a:close/>
                  <a:moveTo>
                    <a:pt x="2632" y="4711"/>
                  </a:moveTo>
                  <a:cubicBezTo>
                    <a:pt x="2632" y="4773"/>
                    <a:pt x="2659" y="4809"/>
                    <a:pt x="2722" y="4809"/>
                  </a:cubicBezTo>
                  <a:cubicBezTo>
                    <a:pt x="2784" y="4809"/>
                    <a:pt x="2820" y="4773"/>
                    <a:pt x="2820" y="4711"/>
                  </a:cubicBezTo>
                  <a:cubicBezTo>
                    <a:pt x="2820" y="4648"/>
                    <a:pt x="2784" y="4621"/>
                    <a:pt x="2722" y="4612"/>
                  </a:cubicBezTo>
                  <a:cubicBezTo>
                    <a:pt x="2668" y="4621"/>
                    <a:pt x="2632" y="4648"/>
                    <a:pt x="2632" y="4711"/>
                  </a:cubicBezTo>
                  <a:close/>
                  <a:moveTo>
                    <a:pt x="4640" y="2052"/>
                  </a:moveTo>
                  <a:cubicBezTo>
                    <a:pt x="4640" y="2106"/>
                    <a:pt x="4666" y="2141"/>
                    <a:pt x="4720" y="2141"/>
                  </a:cubicBezTo>
                  <a:cubicBezTo>
                    <a:pt x="4773" y="2150"/>
                    <a:pt x="4809" y="2115"/>
                    <a:pt x="4809" y="2061"/>
                  </a:cubicBezTo>
                  <a:cubicBezTo>
                    <a:pt x="4818" y="2007"/>
                    <a:pt x="4782" y="1972"/>
                    <a:pt x="4729" y="1963"/>
                  </a:cubicBezTo>
                  <a:cubicBezTo>
                    <a:pt x="4675" y="1972"/>
                    <a:pt x="4640" y="1999"/>
                    <a:pt x="4640" y="2052"/>
                  </a:cubicBezTo>
                  <a:close/>
                  <a:moveTo>
                    <a:pt x="5478" y="2061"/>
                  </a:moveTo>
                  <a:cubicBezTo>
                    <a:pt x="5478" y="1999"/>
                    <a:pt x="5442" y="1963"/>
                    <a:pt x="5380" y="1963"/>
                  </a:cubicBezTo>
                  <a:cubicBezTo>
                    <a:pt x="5326" y="1963"/>
                    <a:pt x="5291" y="1999"/>
                    <a:pt x="5291" y="2052"/>
                  </a:cubicBezTo>
                  <a:cubicBezTo>
                    <a:pt x="5291" y="2115"/>
                    <a:pt x="5326" y="2141"/>
                    <a:pt x="5389" y="2150"/>
                  </a:cubicBezTo>
                  <a:cubicBezTo>
                    <a:pt x="5442" y="2141"/>
                    <a:pt x="5478" y="2115"/>
                    <a:pt x="5478" y="2061"/>
                  </a:cubicBezTo>
                  <a:close/>
                  <a:moveTo>
                    <a:pt x="6067" y="1954"/>
                  </a:moveTo>
                  <a:cubicBezTo>
                    <a:pt x="6013" y="1954"/>
                    <a:pt x="5969" y="1990"/>
                    <a:pt x="5969" y="2052"/>
                  </a:cubicBezTo>
                  <a:cubicBezTo>
                    <a:pt x="5969" y="2115"/>
                    <a:pt x="6004" y="2150"/>
                    <a:pt x="6067" y="2150"/>
                  </a:cubicBezTo>
                  <a:cubicBezTo>
                    <a:pt x="6129" y="2150"/>
                    <a:pt x="6156" y="2115"/>
                    <a:pt x="6165" y="2052"/>
                  </a:cubicBezTo>
                  <a:cubicBezTo>
                    <a:pt x="6156" y="1999"/>
                    <a:pt x="6129" y="1963"/>
                    <a:pt x="6067" y="1954"/>
                  </a:cubicBezTo>
                  <a:close/>
                  <a:moveTo>
                    <a:pt x="714" y="9287"/>
                  </a:moveTo>
                  <a:cubicBezTo>
                    <a:pt x="670" y="9296"/>
                    <a:pt x="634" y="9323"/>
                    <a:pt x="643" y="9376"/>
                  </a:cubicBezTo>
                  <a:cubicBezTo>
                    <a:pt x="643" y="9430"/>
                    <a:pt x="679" y="9456"/>
                    <a:pt x="732" y="9456"/>
                  </a:cubicBezTo>
                  <a:cubicBezTo>
                    <a:pt x="786" y="9448"/>
                    <a:pt x="804" y="9412"/>
                    <a:pt x="812" y="9367"/>
                  </a:cubicBezTo>
                  <a:cubicBezTo>
                    <a:pt x="804" y="9314"/>
                    <a:pt x="768" y="9278"/>
                    <a:pt x="714" y="9287"/>
                  </a:cubicBezTo>
                  <a:close/>
                  <a:moveTo>
                    <a:pt x="1401" y="9278"/>
                  </a:moveTo>
                  <a:cubicBezTo>
                    <a:pt x="1348" y="9278"/>
                    <a:pt x="1312" y="9314"/>
                    <a:pt x="1312" y="9376"/>
                  </a:cubicBezTo>
                  <a:cubicBezTo>
                    <a:pt x="1312" y="9430"/>
                    <a:pt x="1348" y="9465"/>
                    <a:pt x="1410" y="9465"/>
                  </a:cubicBezTo>
                  <a:cubicBezTo>
                    <a:pt x="1473" y="9465"/>
                    <a:pt x="1499" y="9430"/>
                    <a:pt x="1499" y="9367"/>
                  </a:cubicBezTo>
                  <a:cubicBezTo>
                    <a:pt x="1499" y="9314"/>
                    <a:pt x="1464" y="9278"/>
                    <a:pt x="1401" y="9278"/>
                  </a:cubicBezTo>
                  <a:close/>
                  <a:moveTo>
                    <a:pt x="1499" y="10036"/>
                  </a:moveTo>
                  <a:cubicBezTo>
                    <a:pt x="1499" y="9974"/>
                    <a:pt x="1464" y="9938"/>
                    <a:pt x="1410" y="9938"/>
                  </a:cubicBezTo>
                  <a:cubicBezTo>
                    <a:pt x="1357" y="9938"/>
                    <a:pt x="1321" y="9974"/>
                    <a:pt x="1312" y="10027"/>
                  </a:cubicBezTo>
                  <a:cubicBezTo>
                    <a:pt x="1312" y="10081"/>
                    <a:pt x="1348" y="10117"/>
                    <a:pt x="1410" y="10126"/>
                  </a:cubicBezTo>
                  <a:cubicBezTo>
                    <a:pt x="1464" y="10117"/>
                    <a:pt x="1499" y="10090"/>
                    <a:pt x="1499" y="10036"/>
                  </a:cubicBezTo>
                  <a:close/>
                  <a:moveTo>
                    <a:pt x="2052" y="12606"/>
                  </a:moveTo>
                  <a:cubicBezTo>
                    <a:pt x="2008" y="12615"/>
                    <a:pt x="1981" y="12641"/>
                    <a:pt x="1981" y="12695"/>
                  </a:cubicBezTo>
                  <a:cubicBezTo>
                    <a:pt x="1990" y="12748"/>
                    <a:pt x="2026" y="12775"/>
                    <a:pt x="2079" y="12775"/>
                  </a:cubicBezTo>
                  <a:cubicBezTo>
                    <a:pt x="2124" y="12766"/>
                    <a:pt x="2151" y="12730"/>
                    <a:pt x="2151" y="12686"/>
                  </a:cubicBezTo>
                  <a:cubicBezTo>
                    <a:pt x="2142" y="12632"/>
                    <a:pt x="2106" y="12597"/>
                    <a:pt x="2052" y="12606"/>
                  </a:cubicBezTo>
                  <a:close/>
                  <a:moveTo>
                    <a:pt x="3292" y="13346"/>
                  </a:moveTo>
                  <a:cubicBezTo>
                    <a:pt x="3292" y="13408"/>
                    <a:pt x="3328" y="13444"/>
                    <a:pt x="3382" y="13444"/>
                  </a:cubicBezTo>
                  <a:cubicBezTo>
                    <a:pt x="3444" y="13444"/>
                    <a:pt x="3480" y="13408"/>
                    <a:pt x="3480" y="13346"/>
                  </a:cubicBezTo>
                  <a:cubicBezTo>
                    <a:pt x="3480" y="13284"/>
                    <a:pt x="3444" y="13257"/>
                    <a:pt x="3382" y="13248"/>
                  </a:cubicBezTo>
                  <a:cubicBezTo>
                    <a:pt x="3328" y="13257"/>
                    <a:pt x="3292" y="13293"/>
                    <a:pt x="3292" y="13346"/>
                  </a:cubicBezTo>
                  <a:close/>
                  <a:moveTo>
                    <a:pt x="2820" y="12686"/>
                  </a:moveTo>
                  <a:cubicBezTo>
                    <a:pt x="2820" y="12632"/>
                    <a:pt x="2784" y="12597"/>
                    <a:pt x="2722" y="12597"/>
                  </a:cubicBezTo>
                  <a:cubicBezTo>
                    <a:pt x="2668" y="12597"/>
                    <a:pt x="2632" y="12632"/>
                    <a:pt x="2632" y="12686"/>
                  </a:cubicBezTo>
                  <a:cubicBezTo>
                    <a:pt x="2632" y="12748"/>
                    <a:pt x="2668" y="12775"/>
                    <a:pt x="2722" y="12784"/>
                  </a:cubicBezTo>
                  <a:cubicBezTo>
                    <a:pt x="2784" y="12775"/>
                    <a:pt x="2820" y="12748"/>
                    <a:pt x="2820" y="12686"/>
                  </a:cubicBezTo>
                  <a:close/>
                  <a:moveTo>
                    <a:pt x="1321" y="10688"/>
                  </a:moveTo>
                  <a:cubicBezTo>
                    <a:pt x="1321" y="10741"/>
                    <a:pt x="1348" y="10777"/>
                    <a:pt x="1401" y="10777"/>
                  </a:cubicBezTo>
                  <a:cubicBezTo>
                    <a:pt x="1464" y="10777"/>
                    <a:pt x="1499" y="10741"/>
                    <a:pt x="1499" y="10688"/>
                  </a:cubicBezTo>
                  <a:cubicBezTo>
                    <a:pt x="1499" y="10634"/>
                    <a:pt x="1455" y="10598"/>
                    <a:pt x="1401" y="10598"/>
                  </a:cubicBezTo>
                  <a:cubicBezTo>
                    <a:pt x="1357" y="10607"/>
                    <a:pt x="1321" y="10634"/>
                    <a:pt x="1321" y="10688"/>
                  </a:cubicBezTo>
                  <a:close/>
                  <a:moveTo>
                    <a:pt x="4631" y="2703"/>
                  </a:moveTo>
                  <a:cubicBezTo>
                    <a:pt x="4622" y="2766"/>
                    <a:pt x="4657" y="2801"/>
                    <a:pt x="4720" y="2810"/>
                  </a:cubicBezTo>
                  <a:cubicBezTo>
                    <a:pt x="4782" y="2810"/>
                    <a:pt x="4818" y="2784"/>
                    <a:pt x="4818" y="2712"/>
                  </a:cubicBezTo>
                  <a:cubicBezTo>
                    <a:pt x="4818" y="2650"/>
                    <a:pt x="4782" y="2623"/>
                    <a:pt x="4729" y="2614"/>
                  </a:cubicBezTo>
                  <a:cubicBezTo>
                    <a:pt x="4666" y="2614"/>
                    <a:pt x="4631" y="2650"/>
                    <a:pt x="4631" y="2703"/>
                  </a:cubicBezTo>
                  <a:close/>
                  <a:moveTo>
                    <a:pt x="4078" y="2623"/>
                  </a:moveTo>
                  <a:cubicBezTo>
                    <a:pt x="4024" y="2614"/>
                    <a:pt x="3979" y="2650"/>
                    <a:pt x="3979" y="2703"/>
                  </a:cubicBezTo>
                  <a:cubicBezTo>
                    <a:pt x="3970" y="2757"/>
                    <a:pt x="4006" y="2801"/>
                    <a:pt x="4060" y="2801"/>
                  </a:cubicBezTo>
                  <a:cubicBezTo>
                    <a:pt x="4113" y="2810"/>
                    <a:pt x="4149" y="2766"/>
                    <a:pt x="4158" y="2712"/>
                  </a:cubicBezTo>
                  <a:cubicBezTo>
                    <a:pt x="4149" y="2668"/>
                    <a:pt x="4131" y="2632"/>
                    <a:pt x="4078" y="2623"/>
                  </a:cubicBezTo>
                  <a:close/>
                  <a:moveTo>
                    <a:pt x="5478" y="14684"/>
                  </a:moveTo>
                  <a:cubicBezTo>
                    <a:pt x="5478" y="14631"/>
                    <a:pt x="5442" y="14595"/>
                    <a:pt x="5380" y="14595"/>
                  </a:cubicBezTo>
                  <a:cubicBezTo>
                    <a:pt x="5318" y="14595"/>
                    <a:pt x="5282" y="14631"/>
                    <a:pt x="5291" y="14693"/>
                  </a:cubicBezTo>
                  <a:cubicBezTo>
                    <a:pt x="5291" y="14756"/>
                    <a:pt x="5326" y="14782"/>
                    <a:pt x="5389" y="14782"/>
                  </a:cubicBezTo>
                  <a:cubicBezTo>
                    <a:pt x="5451" y="14773"/>
                    <a:pt x="5478" y="14747"/>
                    <a:pt x="5478" y="14684"/>
                  </a:cubicBezTo>
                  <a:close/>
                  <a:moveTo>
                    <a:pt x="732" y="7949"/>
                  </a:moveTo>
                  <a:cubicBezTo>
                    <a:pt x="679" y="7940"/>
                    <a:pt x="643" y="7976"/>
                    <a:pt x="643" y="8029"/>
                  </a:cubicBezTo>
                  <a:cubicBezTo>
                    <a:pt x="643" y="8083"/>
                    <a:pt x="670" y="8109"/>
                    <a:pt x="723" y="8118"/>
                  </a:cubicBezTo>
                  <a:cubicBezTo>
                    <a:pt x="777" y="8118"/>
                    <a:pt x="804" y="8083"/>
                    <a:pt x="812" y="8029"/>
                  </a:cubicBezTo>
                  <a:cubicBezTo>
                    <a:pt x="804" y="7985"/>
                    <a:pt x="777" y="7949"/>
                    <a:pt x="732" y="7949"/>
                  </a:cubicBezTo>
                  <a:close/>
                  <a:moveTo>
                    <a:pt x="1401" y="7940"/>
                  </a:moveTo>
                  <a:cubicBezTo>
                    <a:pt x="1348" y="7940"/>
                    <a:pt x="1312" y="7976"/>
                    <a:pt x="1312" y="8029"/>
                  </a:cubicBezTo>
                  <a:cubicBezTo>
                    <a:pt x="1312" y="8092"/>
                    <a:pt x="1348" y="8127"/>
                    <a:pt x="1410" y="8127"/>
                  </a:cubicBezTo>
                  <a:cubicBezTo>
                    <a:pt x="1473" y="8127"/>
                    <a:pt x="1499" y="8083"/>
                    <a:pt x="1508" y="8020"/>
                  </a:cubicBezTo>
                  <a:cubicBezTo>
                    <a:pt x="1490" y="7976"/>
                    <a:pt x="1464" y="7931"/>
                    <a:pt x="1401" y="7940"/>
                  </a:cubicBezTo>
                  <a:close/>
                  <a:moveTo>
                    <a:pt x="1410" y="6620"/>
                  </a:moveTo>
                  <a:cubicBezTo>
                    <a:pt x="1348" y="6620"/>
                    <a:pt x="1312" y="6655"/>
                    <a:pt x="1312" y="6718"/>
                  </a:cubicBezTo>
                  <a:cubicBezTo>
                    <a:pt x="1312" y="6771"/>
                    <a:pt x="1348" y="6807"/>
                    <a:pt x="1401" y="6807"/>
                  </a:cubicBezTo>
                  <a:cubicBezTo>
                    <a:pt x="1464" y="6807"/>
                    <a:pt x="1499" y="6771"/>
                    <a:pt x="1499" y="6700"/>
                  </a:cubicBezTo>
                  <a:cubicBezTo>
                    <a:pt x="1490" y="6655"/>
                    <a:pt x="1464" y="6620"/>
                    <a:pt x="1410" y="6620"/>
                  </a:cubicBezTo>
                  <a:close/>
                  <a:moveTo>
                    <a:pt x="1499" y="7378"/>
                  </a:moveTo>
                  <a:cubicBezTo>
                    <a:pt x="1499" y="7315"/>
                    <a:pt x="1473" y="7280"/>
                    <a:pt x="1410" y="7280"/>
                  </a:cubicBezTo>
                  <a:cubicBezTo>
                    <a:pt x="1348" y="7271"/>
                    <a:pt x="1312" y="7307"/>
                    <a:pt x="1312" y="7369"/>
                  </a:cubicBezTo>
                  <a:cubicBezTo>
                    <a:pt x="1312" y="7431"/>
                    <a:pt x="1348" y="7458"/>
                    <a:pt x="1401" y="7467"/>
                  </a:cubicBezTo>
                  <a:cubicBezTo>
                    <a:pt x="1464" y="7467"/>
                    <a:pt x="1499" y="7431"/>
                    <a:pt x="1499" y="7378"/>
                  </a:cubicBezTo>
                  <a:close/>
                  <a:moveTo>
                    <a:pt x="1401" y="8591"/>
                  </a:moveTo>
                  <a:cubicBezTo>
                    <a:pt x="1348" y="8600"/>
                    <a:pt x="1312" y="8636"/>
                    <a:pt x="1312" y="8689"/>
                  </a:cubicBezTo>
                  <a:cubicBezTo>
                    <a:pt x="1312" y="8752"/>
                    <a:pt x="1348" y="8787"/>
                    <a:pt x="1410" y="8778"/>
                  </a:cubicBezTo>
                  <a:cubicBezTo>
                    <a:pt x="1473" y="8778"/>
                    <a:pt x="1499" y="8743"/>
                    <a:pt x="1508" y="8680"/>
                  </a:cubicBezTo>
                  <a:cubicBezTo>
                    <a:pt x="1490" y="8636"/>
                    <a:pt x="1464" y="8591"/>
                    <a:pt x="1401" y="8591"/>
                  </a:cubicBezTo>
                  <a:close/>
                  <a:moveTo>
                    <a:pt x="732" y="8609"/>
                  </a:moveTo>
                  <a:cubicBezTo>
                    <a:pt x="679" y="8600"/>
                    <a:pt x="643" y="8636"/>
                    <a:pt x="643" y="8689"/>
                  </a:cubicBezTo>
                  <a:cubicBezTo>
                    <a:pt x="634" y="8734"/>
                    <a:pt x="670" y="8770"/>
                    <a:pt x="714" y="8770"/>
                  </a:cubicBezTo>
                  <a:cubicBezTo>
                    <a:pt x="768" y="8778"/>
                    <a:pt x="804" y="8743"/>
                    <a:pt x="812" y="8689"/>
                  </a:cubicBezTo>
                  <a:cubicBezTo>
                    <a:pt x="804" y="8645"/>
                    <a:pt x="786" y="8609"/>
                    <a:pt x="732" y="8609"/>
                  </a:cubicBezTo>
                  <a:close/>
                  <a:moveTo>
                    <a:pt x="5469" y="15344"/>
                  </a:moveTo>
                  <a:cubicBezTo>
                    <a:pt x="5469" y="15291"/>
                    <a:pt x="5434" y="15264"/>
                    <a:pt x="5389" y="15255"/>
                  </a:cubicBezTo>
                  <a:cubicBezTo>
                    <a:pt x="5335" y="15255"/>
                    <a:pt x="5300" y="15291"/>
                    <a:pt x="5300" y="15344"/>
                  </a:cubicBezTo>
                  <a:cubicBezTo>
                    <a:pt x="5300" y="15398"/>
                    <a:pt x="5335" y="15434"/>
                    <a:pt x="5389" y="15434"/>
                  </a:cubicBezTo>
                  <a:cubicBezTo>
                    <a:pt x="5442" y="15425"/>
                    <a:pt x="5478" y="15398"/>
                    <a:pt x="5469" y="15344"/>
                  </a:cubicBezTo>
                  <a:close/>
                  <a:moveTo>
                    <a:pt x="6067" y="15434"/>
                  </a:moveTo>
                  <a:cubicBezTo>
                    <a:pt x="6120" y="15442"/>
                    <a:pt x="6156" y="15407"/>
                    <a:pt x="6156" y="15353"/>
                  </a:cubicBezTo>
                  <a:cubicBezTo>
                    <a:pt x="6156" y="15291"/>
                    <a:pt x="6120" y="15255"/>
                    <a:pt x="6067" y="15255"/>
                  </a:cubicBezTo>
                  <a:cubicBezTo>
                    <a:pt x="6013" y="15255"/>
                    <a:pt x="5978" y="15291"/>
                    <a:pt x="5978" y="15344"/>
                  </a:cubicBezTo>
                  <a:cubicBezTo>
                    <a:pt x="5978" y="15398"/>
                    <a:pt x="6013" y="15434"/>
                    <a:pt x="6067" y="15434"/>
                  </a:cubicBezTo>
                  <a:close/>
                  <a:moveTo>
                    <a:pt x="6718" y="15255"/>
                  </a:moveTo>
                  <a:cubicBezTo>
                    <a:pt x="6665" y="15255"/>
                    <a:pt x="6629" y="15291"/>
                    <a:pt x="6629" y="15353"/>
                  </a:cubicBezTo>
                  <a:cubicBezTo>
                    <a:pt x="6638" y="15407"/>
                    <a:pt x="6674" y="15442"/>
                    <a:pt x="6727" y="15442"/>
                  </a:cubicBezTo>
                  <a:cubicBezTo>
                    <a:pt x="6790" y="15442"/>
                    <a:pt x="6816" y="15398"/>
                    <a:pt x="6816" y="15344"/>
                  </a:cubicBezTo>
                  <a:cubicBezTo>
                    <a:pt x="6807" y="15282"/>
                    <a:pt x="6781" y="15246"/>
                    <a:pt x="6718" y="15255"/>
                  </a:cubicBezTo>
                  <a:close/>
                  <a:moveTo>
                    <a:pt x="4078" y="14773"/>
                  </a:moveTo>
                  <a:cubicBezTo>
                    <a:pt x="4122" y="14764"/>
                    <a:pt x="4149" y="14738"/>
                    <a:pt x="4149" y="14684"/>
                  </a:cubicBezTo>
                  <a:cubicBezTo>
                    <a:pt x="4149" y="14631"/>
                    <a:pt x="4113" y="14604"/>
                    <a:pt x="4060" y="14604"/>
                  </a:cubicBezTo>
                  <a:cubicBezTo>
                    <a:pt x="4015" y="14604"/>
                    <a:pt x="3988" y="14640"/>
                    <a:pt x="3979" y="14693"/>
                  </a:cubicBezTo>
                  <a:cubicBezTo>
                    <a:pt x="3988" y="14747"/>
                    <a:pt x="4024" y="14773"/>
                    <a:pt x="4078" y="14773"/>
                  </a:cubicBezTo>
                  <a:close/>
                  <a:moveTo>
                    <a:pt x="4631" y="14684"/>
                  </a:moveTo>
                  <a:cubicBezTo>
                    <a:pt x="4631" y="14747"/>
                    <a:pt x="4666" y="14782"/>
                    <a:pt x="4729" y="14782"/>
                  </a:cubicBezTo>
                  <a:cubicBezTo>
                    <a:pt x="4782" y="14782"/>
                    <a:pt x="4818" y="14747"/>
                    <a:pt x="4818" y="14693"/>
                  </a:cubicBezTo>
                  <a:cubicBezTo>
                    <a:pt x="4818" y="14631"/>
                    <a:pt x="4782" y="14604"/>
                    <a:pt x="4720" y="14595"/>
                  </a:cubicBezTo>
                  <a:cubicBezTo>
                    <a:pt x="4675" y="14604"/>
                    <a:pt x="4631" y="14631"/>
                    <a:pt x="4631" y="14684"/>
                  </a:cubicBezTo>
                  <a:close/>
                  <a:moveTo>
                    <a:pt x="3489" y="12686"/>
                  </a:moveTo>
                  <a:cubicBezTo>
                    <a:pt x="3480" y="12615"/>
                    <a:pt x="3444" y="12579"/>
                    <a:pt x="3382" y="12588"/>
                  </a:cubicBezTo>
                  <a:cubicBezTo>
                    <a:pt x="3310" y="12588"/>
                    <a:pt x="3275" y="12632"/>
                    <a:pt x="3284" y="12695"/>
                  </a:cubicBezTo>
                  <a:cubicBezTo>
                    <a:pt x="3284" y="12757"/>
                    <a:pt x="3328" y="12793"/>
                    <a:pt x="3391" y="12793"/>
                  </a:cubicBezTo>
                  <a:cubicBezTo>
                    <a:pt x="3453" y="12784"/>
                    <a:pt x="3489" y="12748"/>
                    <a:pt x="3489" y="12686"/>
                  </a:cubicBezTo>
                  <a:close/>
                  <a:moveTo>
                    <a:pt x="5282" y="2712"/>
                  </a:moveTo>
                  <a:cubicBezTo>
                    <a:pt x="5282" y="2784"/>
                    <a:pt x="5326" y="2819"/>
                    <a:pt x="5389" y="2819"/>
                  </a:cubicBezTo>
                  <a:cubicBezTo>
                    <a:pt x="5451" y="2810"/>
                    <a:pt x="5487" y="2775"/>
                    <a:pt x="5487" y="2712"/>
                  </a:cubicBezTo>
                  <a:cubicBezTo>
                    <a:pt x="5487" y="2641"/>
                    <a:pt x="5442" y="2614"/>
                    <a:pt x="5380" y="2605"/>
                  </a:cubicBezTo>
                  <a:cubicBezTo>
                    <a:pt x="5318" y="2614"/>
                    <a:pt x="5282" y="2650"/>
                    <a:pt x="5282" y="2712"/>
                  </a:cubicBezTo>
                  <a:close/>
                  <a:moveTo>
                    <a:pt x="2061" y="10589"/>
                  </a:moveTo>
                  <a:cubicBezTo>
                    <a:pt x="2008" y="10589"/>
                    <a:pt x="1972" y="10625"/>
                    <a:pt x="1963" y="10679"/>
                  </a:cubicBezTo>
                  <a:cubicBezTo>
                    <a:pt x="1963" y="10750"/>
                    <a:pt x="1999" y="10786"/>
                    <a:pt x="2061" y="10786"/>
                  </a:cubicBezTo>
                  <a:cubicBezTo>
                    <a:pt x="2124" y="10795"/>
                    <a:pt x="2160" y="10750"/>
                    <a:pt x="2168" y="10688"/>
                  </a:cubicBezTo>
                  <a:cubicBezTo>
                    <a:pt x="2160" y="10625"/>
                    <a:pt x="2133" y="10589"/>
                    <a:pt x="2061" y="10589"/>
                  </a:cubicBezTo>
                  <a:close/>
                  <a:moveTo>
                    <a:pt x="3310" y="4033"/>
                  </a:moveTo>
                  <a:cubicBezTo>
                    <a:pt x="3310" y="4086"/>
                    <a:pt x="3337" y="4131"/>
                    <a:pt x="3400" y="4131"/>
                  </a:cubicBezTo>
                  <a:cubicBezTo>
                    <a:pt x="3462" y="4131"/>
                    <a:pt x="3507" y="4104"/>
                    <a:pt x="3507" y="4033"/>
                  </a:cubicBezTo>
                  <a:cubicBezTo>
                    <a:pt x="3507" y="3970"/>
                    <a:pt x="3471" y="3934"/>
                    <a:pt x="3408" y="3925"/>
                  </a:cubicBezTo>
                  <a:cubicBezTo>
                    <a:pt x="3346" y="3934"/>
                    <a:pt x="3310" y="3970"/>
                    <a:pt x="3310" y="4033"/>
                  </a:cubicBezTo>
                  <a:close/>
                  <a:moveTo>
                    <a:pt x="2722" y="11928"/>
                  </a:moveTo>
                  <a:cubicBezTo>
                    <a:pt x="2668" y="11928"/>
                    <a:pt x="2632" y="11963"/>
                    <a:pt x="2623" y="12017"/>
                  </a:cubicBezTo>
                  <a:cubicBezTo>
                    <a:pt x="2623" y="12088"/>
                    <a:pt x="2650" y="12124"/>
                    <a:pt x="2722" y="12133"/>
                  </a:cubicBezTo>
                  <a:cubicBezTo>
                    <a:pt x="2784" y="12133"/>
                    <a:pt x="2820" y="12097"/>
                    <a:pt x="2829" y="12035"/>
                  </a:cubicBezTo>
                  <a:cubicBezTo>
                    <a:pt x="2820" y="11972"/>
                    <a:pt x="2793" y="11928"/>
                    <a:pt x="2722" y="11928"/>
                  </a:cubicBezTo>
                  <a:close/>
                  <a:moveTo>
                    <a:pt x="3962" y="3372"/>
                  </a:moveTo>
                  <a:cubicBezTo>
                    <a:pt x="3962" y="3435"/>
                    <a:pt x="3997" y="3470"/>
                    <a:pt x="4060" y="3470"/>
                  </a:cubicBezTo>
                  <a:cubicBezTo>
                    <a:pt x="4122" y="3479"/>
                    <a:pt x="4167" y="3444"/>
                    <a:pt x="4167" y="3381"/>
                  </a:cubicBezTo>
                  <a:cubicBezTo>
                    <a:pt x="4167" y="3310"/>
                    <a:pt x="4131" y="3274"/>
                    <a:pt x="4069" y="3274"/>
                  </a:cubicBezTo>
                  <a:cubicBezTo>
                    <a:pt x="4006" y="3274"/>
                    <a:pt x="3970" y="3310"/>
                    <a:pt x="3962" y="3372"/>
                  </a:cubicBezTo>
                  <a:close/>
                  <a:moveTo>
                    <a:pt x="6165" y="14693"/>
                  </a:moveTo>
                  <a:cubicBezTo>
                    <a:pt x="6174" y="14622"/>
                    <a:pt x="6129" y="14586"/>
                    <a:pt x="6067" y="14586"/>
                  </a:cubicBezTo>
                  <a:cubicBezTo>
                    <a:pt x="6004" y="14586"/>
                    <a:pt x="5960" y="14622"/>
                    <a:pt x="5960" y="14684"/>
                  </a:cubicBezTo>
                  <a:cubicBezTo>
                    <a:pt x="5960" y="14756"/>
                    <a:pt x="6004" y="14782"/>
                    <a:pt x="6067" y="14791"/>
                  </a:cubicBezTo>
                  <a:cubicBezTo>
                    <a:pt x="6129" y="14791"/>
                    <a:pt x="6165" y="14756"/>
                    <a:pt x="6165" y="14693"/>
                  </a:cubicBezTo>
                  <a:close/>
                  <a:moveTo>
                    <a:pt x="4720" y="13926"/>
                  </a:moveTo>
                  <a:cubicBezTo>
                    <a:pt x="4657" y="13926"/>
                    <a:pt x="4622" y="13971"/>
                    <a:pt x="4622" y="14033"/>
                  </a:cubicBezTo>
                  <a:cubicBezTo>
                    <a:pt x="4622" y="14095"/>
                    <a:pt x="4666" y="14131"/>
                    <a:pt x="4729" y="14131"/>
                  </a:cubicBezTo>
                  <a:cubicBezTo>
                    <a:pt x="4791" y="14131"/>
                    <a:pt x="4827" y="14086"/>
                    <a:pt x="4827" y="14024"/>
                  </a:cubicBezTo>
                  <a:cubicBezTo>
                    <a:pt x="4818" y="13962"/>
                    <a:pt x="4782" y="13926"/>
                    <a:pt x="4720" y="13926"/>
                  </a:cubicBezTo>
                  <a:close/>
                  <a:moveTo>
                    <a:pt x="2061" y="6611"/>
                  </a:moveTo>
                  <a:cubicBezTo>
                    <a:pt x="1999" y="6611"/>
                    <a:pt x="1963" y="6655"/>
                    <a:pt x="1963" y="6718"/>
                  </a:cubicBezTo>
                  <a:cubicBezTo>
                    <a:pt x="1963" y="6780"/>
                    <a:pt x="2008" y="6816"/>
                    <a:pt x="2070" y="6816"/>
                  </a:cubicBezTo>
                  <a:cubicBezTo>
                    <a:pt x="2133" y="6816"/>
                    <a:pt x="2168" y="6771"/>
                    <a:pt x="2168" y="6709"/>
                  </a:cubicBezTo>
                  <a:cubicBezTo>
                    <a:pt x="2160" y="6646"/>
                    <a:pt x="2124" y="6611"/>
                    <a:pt x="2061" y="6611"/>
                  </a:cubicBezTo>
                  <a:close/>
                  <a:moveTo>
                    <a:pt x="1963" y="6040"/>
                  </a:moveTo>
                  <a:cubicBezTo>
                    <a:pt x="1972" y="6102"/>
                    <a:pt x="2008" y="6138"/>
                    <a:pt x="2079" y="6129"/>
                  </a:cubicBezTo>
                  <a:cubicBezTo>
                    <a:pt x="2133" y="6129"/>
                    <a:pt x="2168" y="6084"/>
                    <a:pt x="2168" y="6031"/>
                  </a:cubicBezTo>
                  <a:cubicBezTo>
                    <a:pt x="2168" y="5968"/>
                    <a:pt x="2124" y="5933"/>
                    <a:pt x="2061" y="5933"/>
                  </a:cubicBezTo>
                  <a:cubicBezTo>
                    <a:pt x="1999" y="5933"/>
                    <a:pt x="1963" y="5968"/>
                    <a:pt x="1963" y="6040"/>
                  </a:cubicBezTo>
                  <a:close/>
                  <a:moveTo>
                    <a:pt x="6718" y="1954"/>
                  </a:moveTo>
                  <a:cubicBezTo>
                    <a:pt x="6656" y="1954"/>
                    <a:pt x="6620" y="1999"/>
                    <a:pt x="6620" y="2052"/>
                  </a:cubicBezTo>
                  <a:cubicBezTo>
                    <a:pt x="6629" y="2115"/>
                    <a:pt x="6665" y="2159"/>
                    <a:pt x="6727" y="2150"/>
                  </a:cubicBezTo>
                  <a:cubicBezTo>
                    <a:pt x="6790" y="2150"/>
                    <a:pt x="6825" y="2115"/>
                    <a:pt x="6825" y="2043"/>
                  </a:cubicBezTo>
                  <a:cubicBezTo>
                    <a:pt x="6816" y="1990"/>
                    <a:pt x="6781" y="1954"/>
                    <a:pt x="6718" y="1954"/>
                  </a:cubicBezTo>
                  <a:close/>
                  <a:moveTo>
                    <a:pt x="2177" y="8689"/>
                  </a:moveTo>
                  <a:cubicBezTo>
                    <a:pt x="2177" y="8627"/>
                    <a:pt x="2142" y="8582"/>
                    <a:pt x="2079" y="8582"/>
                  </a:cubicBezTo>
                  <a:cubicBezTo>
                    <a:pt x="2008" y="8573"/>
                    <a:pt x="1963" y="8618"/>
                    <a:pt x="1954" y="8680"/>
                  </a:cubicBezTo>
                  <a:cubicBezTo>
                    <a:pt x="1954" y="8752"/>
                    <a:pt x="1999" y="8787"/>
                    <a:pt x="2061" y="8805"/>
                  </a:cubicBezTo>
                  <a:cubicBezTo>
                    <a:pt x="2133" y="8796"/>
                    <a:pt x="2177" y="8761"/>
                    <a:pt x="2177" y="8689"/>
                  </a:cubicBezTo>
                  <a:close/>
                  <a:moveTo>
                    <a:pt x="2070" y="7922"/>
                  </a:moveTo>
                  <a:cubicBezTo>
                    <a:pt x="2008" y="7922"/>
                    <a:pt x="1963" y="7958"/>
                    <a:pt x="1954" y="8020"/>
                  </a:cubicBezTo>
                  <a:cubicBezTo>
                    <a:pt x="1954" y="8092"/>
                    <a:pt x="1990" y="8136"/>
                    <a:pt x="2061" y="8136"/>
                  </a:cubicBezTo>
                  <a:cubicBezTo>
                    <a:pt x="2124" y="8145"/>
                    <a:pt x="2168" y="8100"/>
                    <a:pt x="2177" y="8029"/>
                  </a:cubicBezTo>
                  <a:cubicBezTo>
                    <a:pt x="2168" y="7967"/>
                    <a:pt x="2133" y="7922"/>
                    <a:pt x="2070" y="7922"/>
                  </a:cubicBezTo>
                  <a:close/>
                  <a:moveTo>
                    <a:pt x="2177" y="9385"/>
                  </a:moveTo>
                  <a:cubicBezTo>
                    <a:pt x="2177" y="9314"/>
                    <a:pt x="2142" y="9269"/>
                    <a:pt x="2070" y="9260"/>
                  </a:cubicBezTo>
                  <a:cubicBezTo>
                    <a:pt x="2008" y="9260"/>
                    <a:pt x="1963" y="9296"/>
                    <a:pt x="1963" y="9358"/>
                  </a:cubicBezTo>
                  <a:cubicBezTo>
                    <a:pt x="1954" y="9430"/>
                    <a:pt x="1999" y="9465"/>
                    <a:pt x="2061" y="9483"/>
                  </a:cubicBezTo>
                  <a:cubicBezTo>
                    <a:pt x="2124" y="9474"/>
                    <a:pt x="2168" y="9448"/>
                    <a:pt x="2177" y="9385"/>
                  </a:cubicBezTo>
                  <a:close/>
                  <a:moveTo>
                    <a:pt x="5960" y="2721"/>
                  </a:moveTo>
                  <a:cubicBezTo>
                    <a:pt x="5960" y="2784"/>
                    <a:pt x="6004" y="2819"/>
                    <a:pt x="6067" y="2819"/>
                  </a:cubicBezTo>
                  <a:cubicBezTo>
                    <a:pt x="6129" y="2819"/>
                    <a:pt x="6174" y="2775"/>
                    <a:pt x="6174" y="2712"/>
                  </a:cubicBezTo>
                  <a:cubicBezTo>
                    <a:pt x="6174" y="2641"/>
                    <a:pt x="6129" y="2605"/>
                    <a:pt x="6058" y="2596"/>
                  </a:cubicBezTo>
                  <a:cubicBezTo>
                    <a:pt x="5996" y="2614"/>
                    <a:pt x="5951" y="2650"/>
                    <a:pt x="5960" y="2721"/>
                  </a:cubicBezTo>
                  <a:close/>
                  <a:moveTo>
                    <a:pt x="2730" y="5264"/>
                  </a:moveTo>
                  <a:cubicBezTo>
                    <a:pt x="2659" y="5264"/>
                    <a:pt x="2615" y="5308"/>
                    <a:pt x="2615" y="5380"/>
                  </a:cubicBezTo>
                  <a:cubicBezTo>
                    <a:pt x="2623" y="5442"/>
                    <a:pt x="2668" y="5487"/>
                    <a:pt x="2739" y="5478"/>
                  </a:cubicBezTo>
                  <a:cubicBezTo>
                    <a:pt x="2793" y="5469"/>
                    <a:pt x="2829" y="5433"/>
                    <a:pt x="2838" y="5371"/>
                  </a:cubicBezTo>
                  <a:cubicBezTo>
                    <a:pt x="2820" y="5308"/>
                    <a:pt x="2793" y="5264"/>
                    <a:pt x="2730" y="5264"/>
                  </a:cubicBezTo>
                  <a:close/>
                  <a:moveTo>
                    <a:pt x="2722" y="11259"/>
                  </a:moveTo>
                  <a:cubicBezTo>
                    <a:pt x="2659" y="11259"/>
                    <a:pt x="2615" y="11303"/>
                    <a:pt x="2615" y="11374"/>
                  </a:cubicBezTo>
                  <a:cubicBezTo>
                    <a:pt x="2615" y="11437"/>
                    <a:pt x="2659" y="11482"/>
                    <a:pt x="2722" y="11482"/>
                  </a:cubicBezTo>
                  <a:cubicBezTo>
                    <a:pt x="2784" y="11482"/>
                    <a:pt x="2829" y="11437"/>
                    <a:pt x="2838" y="11374"/>
                  </a:cubicBezTo>
                  <a:cubicBezTo>
                    <a:pt x="2829" y="11303"/>
                    <a:pt x="2793" y="11259"/>
                    <a:pt x="2722" y="11259"/>
                  </a:cubicBezTo>
                  <a:close/>
                  <a:moveTo>
                    <a:pt x="2070" y="9920"/>
                  </a:moveTo>
                  <a:cubicBezTo>
                    <a:pt x="2008" y="9920"/>
                    <a:pt x="1963" y="9965"/>
                    <a:pt x="1963" y="10027"/>
                  </a:cubicBezTo>
                  <a:cubicBezTo>
                    <a:pt x="1954" y="10090"/>
                    <a:pt x="1999" y="10134"/>
                    <a:pt x="2061" y="10134"/>
                  </a:cubicBezTo>
                  <a:cubicBezTo>
                    <a:pt x="2124" y="10143"/>
                    <a:pt x="2168" y="10099"/>
                    <a:pt x="2177" y="10027"/>
                  </a:cubicBezTo>
                  <a:cubicBezTo>
                    <a:pt x="2168" y="9965"/>
                    <a:pt x="2133" y="9929"/>
                    <a:pt x="2070" y="9920"/>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74"/>
            <p:cNvSpPr/>
            <p:nvPr/>
          </p:nvSpPr>
          <p:spPr>
            <a:xfrm>
              <a:off x="6854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74"/>
            <p:cNvSpPr/>
            <p:nvPr/>
          </p:nvSpPr>
          <p:spPr>
            <a:xfrm>
              <a:off x="692990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74"/>
            <p:cNvSpPr/>
            <p:nvPr/>
          </p:nvSpPr>
          <p:spPr>
            <a:xfrm>
              <a:off x="70054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74"/>
            <p:cNvSpPr/>
            <p:nvPr/>
          </p:nvSpPr>
          <p:spPr>
            <a:xfrm>
              <a:off x="70867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74"/>
            <p:cNvSpPr/>
            <p:nvPr/>
          </p:nvSpPr>
          <p:spPr>
            <a:xfrm>
              <a:off x="716225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74"/>
            <p:cNvSpPr/>
            <p:nvPr/>
          </p:nvSpPr>
          <p:spPr>
            <a:xfrm>
              <a:off x="72377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74"/>
            <p:cNvSpPr/>
            <p:nvPr/>
          </p:nvSpPr>
          <p:spPr>
            <a:xfrm>
              <a:off x="73190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74"/>
            <p:cNvSpPr/>
            <p:nvPr/>
          </p:nvSpPr>
          <p:spPr>
            <a:xfrm>
              <a:off x="70054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74"/>
            <p:cNvSpPr/>
            <p:nvPr/>
          </p:nvSpPr>
          <p:spPr>
            <a:xfrm>
              <a:off x="70867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74"/>
            <p:cNvSpPr/>
            <p:nvPr/>
          </p:nvSpPr>
          <p:spPr>
            <a:xfrm>
              <a:off x="716225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74"/>
            <p:cNvSpPr/>
            <p:nvPr/>
          </p:nvSpPr>
          <p:spPr>
            <a:xfrm>
              <a:off x="6704925" y="205175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74"/>
            <p:cNvSpPr/>
            <p:nvPr/>
          </p:nvSpPr>
          <p:spPr>
            <a:xfrm>
              <a:off x="7478375" y="2043425"/>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74"/>
            <p:cNvSpPr/>
            <p:nvPr/>
          </p:nvSpPr>
          <p:spPr>
            <a:xfrm>
              <a:off x="723777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74"/>
            <p:cNvSpPr/>
            <p:nvPr/>
          </p:nvSpPr>
          <p:spPr>
            <a:xfrm>
              <a:off x="7400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74"/>
            <p:cNvSpPr/>
            <p:nvPr/>
          </p:nvSpPr>
          <p:spPr>
            <a:xfrm>
              <a:off x="731330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41" name="Google Shape;2041;p74"/>
          <p:cNvSpPr/>
          <p:nvPr/>
        </p:nvSpPr>
        <p:spPr>
          <a:xfrm rot="10653621">
            <a:off x="2319597" y="-3251728"/>
            <a:ext cx="4024248" cy="4024248"/>
          </a:xfrm>
          <a:prstGeom prst="blockArc">
            <a:avLst>
              <a:gd fmla="val 10800000" name="adj1"/>
              <a:gd fmla="val 12243" name="adj2"/>
              <a:gd fmla="val 10363" name="adj3"/>
            </a:avLst>
          </a:pr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2042" name="Shape 2042"/>
        <p:cNvGrpSpPr/>
        <p:nvPr/>
      </p:nvGrpSpPr>
      <p:grpSpPr>
        <a:xfrm>
          <a:off x="0" y="0"/>
          <a:ext cx="0" cy="0"/>
          <a:chOff x="0" y="0"/>
          <a:chExt cx="0" cy="0"/>
        </a:xfrm>
      </p:grpSpPr>
      <p:grpSp>
        <p:nvGrpSpPr>
          <p:cNvPr id="2043" name="Google Shape;2043;p75"/>
          <p:cNvGrpSpPr/>
          <p:nvPr/>
        </p:nvGrpSpPr>
        <p:grpSpPr>
          <a:xfrm>
            <a:off x="5878745" y="4172710"/>
            <a:ext cx="3011323" cy="1432849"/>
            <a:chOff x="6138003" y="1915900"/>
            <a:chExt cx="1988197" cy="946025"/>
          </a:xfrm>
        </p:grpSpPr>
        <p:sp>
          <p:nvSpPr>
            <p:cNvPr id="2044" name="Google Shape;2044;p75"/>
            <p:cNvSpPr/>
            <p:nvPr/>
          </p:nvSpPr>
          <p:spPr>
            <a:xfrm rot="5400000">
              <a:off x="6722851" y="1458576"/>
              <a:ext cx="818501" cy="1988197"/>
            </a:xfrm>
            <a:custGeom>
              <a:rect b="b" l="l" r="r" t="t"/>
              <a:pathLst>
                <a:path extrusionOk="0" h="16754" w="6897">
                  <a:moveTo>
                    <a:pt x="6558" y="8029"/>
                  </a:moveTo>
                  <a:cubicBezTo>
                    <a:pt x="6558" y="8118"/>
                    <a:pt x="6629" y="8190"/>
                    <a:pt x="6718" y="8199"/>
                  </a:cubicBezTo>
                  <a:cubicBezTo>
                    <a:pt x="6807" y="8199"/>
                    <a:pt x="6888" y="8127"/>
                    <a:pt x="6888" y="8029"/>
                  </a:cubicBezTo>
                  <a:cubicBezTo>
                    <a:pt x="6888" y="7940"/>
                    <a:pt x="6816" y="7869"/>
                    <a:pt x="6727" y="7869"/>
                  </a:cubicBezTo>
                  <a:cubicBezTo>
                    <a:pt x="6638" y="7860"/>
                    <a:pt x="6567" y="7931"/>
                    <a:pt x="6558" y="8029"/>
                  </a:cubicBezTo>
                  <a:close/>
                  <a:moveTo>
                    <a:pt x="6736" y="9207"/>
                  </a:moveTo>
                  <a:cubicBezTo>
                    <a:pt x="6647" y="9198"/>
                    <a:pt x="6567" y="9278"/>
                    <a:pt x="6558" y="9358"/>
                  </a:cubicBezTo>
                  <a:cubicBezTo>
                    <a:pt x="6558" y="9448"/>
                    <a:pt x="6629" y="9528"/>
                    <a:pt x="6718" y="9537"/>
                  </a:cubicBezTo>
                  <a:cubicBezTo>
                    <a:pt x="6807" y="9537"/>
                    <a:pt x="6888" y="9465"/>
                    <a:pt x="6888" y="9376"/>
                  </a:cubicBezTo>
                  <a:cubicBezTo>
                    <a:pt x="6897" y="9296"/>
                    <a:pt x="6825" y="9216"/>
                    <a:pt x="6736" y="9207"/>
                  </a:cubicBezTo>
                  <a:close/>
                  <a:moveTo>
                    <a:pt x="6727" y="8520"/>
                  </a:moveTo>
                  <a:cubicBezTo>
                    <a:pt x="6629" y="8529"/>
                    <a:pt x="6558" y="8600"/>
                    <a:pt x="6558" y="8689"/>
                  </a:cubicBezTo>
                  <a:cubicBezTo>
                    <a:pt x="6558" y="8778"/>
                    <a:pt x="6638" y="8859"/>
                    <a:pt x="6736" y="8850"/>
                  </a:cubicBezTo>
                  <a:cubicBezTo>
                    <a:pt x="6825" y="8850"/>
                    <a:pt x="6897" y="8770"/>
                    <a:pt x="6888" y="8680"/>
                  </a:cubicBezTo>
                  <a:cubicBezTo>
                    <a:pt x="6888" y="8591"/>
                    <a:pt x="6816" y="8520"/>
                    <a:pt x="6727" y="8520"/>
                  </a:cubicBezTo>
                  <a:close/>
                  <a:moveTo>
                    <a:pt x="6727" y="7208"/>
                  </a:moveTo>
                  <a:cubicBezTo>
                    <a:pt x="6638" y="7208"/>
                    <a:pt x="6567" y="7280"/>
                    <a:pt x="6558" y="7360"/>
                  </a:cubicBezTo>
                  <a:cubicBezTo>
                    <a:pt x="6558" y="7449"/>
                    <a:pt x="6629" y="7530"/>
                    <a:pt x="6718" y="7538"/>
                  </a:cubicBezTo>
                  <a:cubicBezTo>
                    <a:pt x="6807" y="7538"/>
                    <a:pt x="6888" y="7458"/>
                    <a:pt x="6888" y="7369"/>
                  </a:cubicBezTo>
                  <a:cubicBezTo>
                    <a:pt x="6888" y="7289"/>
                    <a:pt x="6807" y="7208"/>
                    <a:pt x="6727" y="7208"/>
                  </a:cubicBezTo>
                  <a:close/>
                  <a:moveTo>
                    <a:pt x="6718" y="9867"/>
                  </a:moveTo>
                  <a:cubicBezTo>
                    <a:pt x="6629" y="9876"/>
                    <a:pt x="6575" y="9929"/>
                    <a:pt x="6567" y="10027"/>
                  </a:cubicBezTo>
                  <a:cubicBezTo>
                    <a:pt x="6558" y="10108"/>
                    <a:pt x="6638" y="10188"/>
                    <a:pt x="6718" y="10188"/>
                  </a:cubicBezTo>
                  <a:cubicBezTo>
                    <a:pt x="6807" y="10197"/>
                    <a:pt x="6888" y="10117"/>
                    <a:pt x="6888" y="10027"/>
                  </a:cubicBezTo>
                  <a:cubicBezTo>
                    <a:pt x="6888" y="9947"/>
                    <a:pt x="6807" y="9858"/>
                    <a:pt x="6718" y="9867"/>
                  </a:cubicBezTo>
                  <a:close/>
                  <a:moveTo>
                    <a:pt x="5906" y="8689"/>
                  </a:moveTo>
                  <a:cubicBezTo>
                    <a:pt x="5915" y="8787"/>
                    <a:pt x="5969" y="8841"/>
                    <a:pt x="6058" y="8850"/>
                  </a:cubicBezTo>
                  <a:cubicBezTo>
                    <a:pt x="6147" y="8859"/>
                    <a:pt x="6228" y="8778"/>
                    <a:pt x="6228" y="8689"/>
                  </a:cubicBezTo>
                  <a:cubicBezTo>
                    <a:pt x="6228" y="8609"/>
                    <a:pt x="6147" y="8529"/>
                    <a:pt x="6067" y="8529"/>
                  </a:cubicBezTo>
                  <a:cubicBezTo>
                    <a:pt x="5978" y="8529"/>
                    <a:pt x="5897" y="8609"/>
                    <a:pt x="5906" y="8689"/>
                  </a:cubicBezTo>
                  <a:close/>
                  <a:moveTo>
                    <a:pt x="6228" y="8038"/>
                  </a:moveTo>
                  <a:cubicBezTo>
                    <a:pt x="6228" y="7949"/>
                    <a:pt x="6156" y="7869"/>
                    <a:pt x="6067" y="7869"/>
                  </a:cubicBezTo>
                  <a:cubicBezTo>
                    <a:pt x="5987" y="7869"/>
                    <a:pt x="5906" y="7940"/>
                    <a:pt x="5906" y="8020"/>
                  </a:cubicBezTo>
                  <a:cubicBezTo>
                    <a:pt x="5897" y="8109"/>
                    <a:pt x="5978" y="8190"/>
                    <a:pt x="6067" y="8190"/>
                  </a:cubicBezTo>
                  <a:cubicBezTo>
                    <a:pt x="6147" y="8190"/>
                    <a:pt x="6219" y="8118"/>
                    <a:pt x="6228" y="8038"/>
                  </a:cubicBezTo>
                  <a:close/>
                  <a:moveTo>
                    <a:pt x="6888" y="6718"/>
                  </a:moveTo>
                  <a:cubicBezTo>
                    <a:pt x="6888" y="6629"/>
                    <a:pt x="6807" y="6548"/>
                    <a:pt x="6727" y="6548"/>
                  </a:cubicBezTo>
                  <a:cubicBezTo>
                    <a:pt x="6638" y="6548"/>
                    <a:pt x="6567" y="6629"/>
                    <a:pt x="6567" y="6709"/>
                  </a:cubicBezTo>
                  <a:cubicBezTo>
                    <a:pt x="6558" y="6798"/>
                    <a:pt x="6638" y="6878"/>
                    <a:pt x="6727" y="6869"/>
                  </a:cubicBezTo>
                  <a:cubicBezTo>
                    <a:pt x="6807" y="6869"/>
                    <a:pt x="6879" y="6798"/>
                    <a:pt x="6888" y="6718"/>
                  </a:cubicBezTo>
                  <a:close/>
                  <a:moveTo>
                    <a:pt x="6067" y="9207"/>
                  </a:moveTo>
                  <a:cubicBezTo>
                    <a:pt x="5987" y="9207"/>
                    <a:pt x="5906" y="9287"/>
                    <a:pt x="5906" y="9376"/>
                  </a:cubicBezTo>
                  <a:cubicBezTo>
                    <a:pt x="5906" y="9456"/>
                    <a:pt x="5978" y="9528"/>
                    <a:pt x="6058" y="9528"/>
                  </a:cubicBezTo>
                  <a:cubicBezTo>
                    <a:pt x="6147" y="9537"/>
                    <a:pt x="6228" y="9456"/>
                    <a:pt x="6228" y="9367"/>
                  </a:cubicBezTo>
                  <a:cubicBezTo>
                    <a:pt x="6228" y="9287"/>
                    <a:pt x="6156" y="9216"/>
                    <a:pt x="6067" y="9207"/>
                  </a:cubicBezTo>
                  <a:close/>
                  <a:moveTo>
                    <a:pt x="5906" y="7369"/>
                  </a:moveTo>
                  <a:cubicBezTo>
                    <a:pt x="5906" y="7449"/>
                    <a:pt x="5978" y="7530"/>
                    <a:pt x="6058" y="7530"/>
                  </a:cubicBezTo>
                  <a:cubicBezTo>
                    <a:pt x="6147" y="7530"/>
                    <a:pt x="6228" y="7449"/>
                    <a:pt x="6228" y="7369"/>
                  </a:cubicBezTo>
                  <a:cubicBezTo>
                    <a:pt x="6219" y="7289"/>
                    <a:pt x="6147" y="7208"/>
                    <a:pt x="6067" y="7208"/>
                  </a:cubicBezTo>
                  <a:cubicBezTo>
                    <a:pt x="5987" y="7208"/>
                    <a:pt x="5906" y="7289"/>
                    <a:pt x="5906" y="7369"/>
                  </a:cubicBezTo>
                  <a:close/>
                  <a:moveTo>
                    <a:pt x="6879" y="10688"/>
                  </a:moveTo>
                  <a:cubicBezTo>
                    <a:pt x="6879" y="10607"/>
                    <a:pt x="6807" y="10527"/>
                    <a:pt x="6718" y="10527"/>
                  </a:cubicBezTo>
                  <a:cubicBezTo>
                    <a:pt x="6638" y="10536"/>
                    <a:pt x="6567" y="10607"/>
                    <a:pt x="6567" y="10688"/>
                  </a:cubicBezTo>
                  <a:cubicBezTo>
                    <a:pt x="6567" y="10777"/>
                    <a:pt x="6647" y="10848"/>
                    <a:pt x="6727" y="10848"/>
                  </a:cubicBezTo>
                  <a:cubicBezTo>
                    <a:pt x="6807" y="10848"/>
                    <a:pt x="6888" y="10768"/>
                    <a:pt x="6879" y="10688"/>
                  </a:cubicBezTo>
                  <a:close/>
                  <a:moveTo>
                    <a:pt x="5906" y="10027"/>
                  </a:moveTo>
                  <a:cubicBezTo>
                    <a:pt x="5906" y="10108"/>
                    <a:pt x="5978" y="10188"/>
                    <a:pt x="6067" y="10188"/>
                  </a:cubicBezTo>
                  <a:cubicBezTo>
                    <a:pt x="6147" y="10188"/>
                    <a:pt x="6219" y="10117"/>
                    <a:pt x="6228" y="10036"/>
                  </a:cubicBezTo>
                  <a:cubicBezTo>
                    <a:pt x="6228" y="9947"/>
                    <a:pt x="6147" y="9876"/>
                    <a:pt x="6067" y="9876"/>
                  </a:cubicBezTo>
                  <a:cubicBezTo>
                    <a:pt x="5987" y="9867"/>
                    <a:pt x="5906" y="9947"/>
                    <a:pt x="5906" y="10027"/>
                  </a:cubicBezTo>
                  <a:close/>
                  <a:moveTo>
                    <a:pt x="6058" y="6557"/>
                  </a:moveTo>
                  <a:cubicBezTo>
                    <a:pt x="5969" y="6566"/>
                    <a:pt x="5915" y="6620"/>
                    <a:pt x="5915" y="6709"/>
                  </a:cubicBezTo>
                  <a:cubicBezTo>
                    <a:pt x="5906" y="6798"/>
                    <a:pt x="5987" y="6869"/>
                    <a:pt x="6067" y="6869"/>
                  </a:cubicBezTo>
                  <a:cubicBezTo>
                    <a:pt x="6147" y="6869"/>
                    <a:pt x="6228" y="6789"/>
                    <a:pt x="6219" y="6709"/>
                  </a:cubicBezTo>
                  <a:cubicBezTo>
                    <a:pt x="6219" y="6620"/>
                    <a:pt x="6138" y="6548"/>
                    <a:pt x="6058" y="6557"/>
                  </a:cubicBezTo>
                  <a:close/>
                  <a:moveTo>
                    <a:pt x="5541" y="8689"/>
                  </a:moveTo>
                  <a:cubicBezTo>
                    <a:pt x="5532" y="8600"/>
                    <a:pt x="5478" y="8547"/>
                    <a:pt x="5398" y="8538"/>
                  </a:cubicBezTo>
                  <a:cubicBezTo>
                    <a:pt x="5309" y="8520"/>
                    <a:pt x="5228" y="8600"/>
                    <a:pt x="5228" y="8680"/>
                  </a:cubicBezTo>
                  <a:cubicBezTo>
                    <a:pt x="5219" y="8761"/>
                    <a:pt x="5300" y="8841"/>
                    <a:pt x="5380" y="8841"/>
                  </a:cubicBezTo>
                  <a:cubicBezTo>
                    <a:pt x="5460" y="8850"/>
                    <a:pt x="5541" y="8770"/>
                    <a:pt x="5541" y="8689"/>
                  </a:cubicBezTo>
                  <a:close/>
                  <a:moveTo>
                    <a:pt x="6870" y="6040"/>
                  </a:moveTo>
                  <a:cubicBezTo>
                    <a:pt x="6879" y="5951"/>
                    <a:pt x="6834" y="5897"/>
                    <a:pt x="6736" y="5879"/>
                  </a:cubicBezTo>
                  <a:cubicBezTo>
                    <a:pt x="6647" y="5870"/>
                    <a:pt x="6575" y="5933"/>
                    <a:pt x="6575" y="6022"/>
                  </a:cubicBezTo>
                  <a:cubicBezTo>
                    <a:pt x="6575" y="6120"/>
                    <a:pt x="6620" y="6165"/>
                    <a:pt x="6718" y="6182"/>
                  </a:cubicBezTo>
                  <a:cubicBezTo>
                    <a:pt x="6807" y="6174"/>
                    <a:pt x="6870" y="6138"/>
                    <a:pt x="6870" y="6040"/>
                  </a:cubicBezTo>
                  <a:close/>
                  <a:moveTo>
                    <a:pt x="5532" y="8038"/>
                  </a:moveTo>
                  <a:cubicBezTo>
                    <a:pt x="5532" y="7940"/>
                    <a:pt x="5487" y="7886"/>
                    <a:pt x="5389" y="7877"/>
                  </a:cubicBezTo>
                  <a:cubicBezTo>
                    <a:pt x="5300" y="7877"/>
                    <a:pt x="5228" y="7940"/>
                    <a:pt x="5237" y="8029"/>
                  </a:cubicBezTo>
                  <a:cubicBezTo>
                    <a:pt x="5237" y="8127"/>
                    <a:pt x="5291" y="8172"/>
                    <a:pt x="5380" y="8181"/>
                  </a:cubicBezTo>
                  <a:cubicBezTo>
                    <a:pt x="5478" y="8172"/>
                    <a:pt x="5532" y="8127"/>
                    <a:pt x="5532" y="8038"/>
                  </a:cubicBezTo>
                  <a:close/>
                  <a:moveTo>
                    <a:pt x="5237" y="9367"/>
                  </a:moveTo>
                  <a:cubicBezTo>
                    <a:pt x="5237" y="9465"/>
                    <a:pt x="5282" y="9510"/>
                    <a:pt x="5380" y="9519"/>
                  </a:cubicBezTo>
                  <a:cubicBezTo>
                    <a:pt x="5469" y="9528"/>
                    <a:pt x="5541" y="9456"/>
                    <a:pt x="5532" y="9367"/>
                  </a:cubicBezTo>
                  <a:cubicBezTo>
                    <a:pt x="5532" y="9278"/>
                    <a:pt x="5478" y="9225"/>
                    <a:pt x="5380" y="9225"/>
                  </a:cubicBezTo>
                  <a:cubicBezTo>
                    <a:pt x="5291" y="9225"/>
                    <a:pt x="5237" y="9278"/>
                    <a:pt x="5237" y="9367"/>
                  </a:cubicBezTo>
                  <a:close/>
                  <a:moveTo>
                    <a:pt x="5389" y="7226"/>
                  </a:moveTo>
                  <a:cubicBezTo>
                    <a:pt x="5291" y="7226"/>
                    <a:pt x="5237" y="7280"/>
                    <a:pt x="5237" y="7369"/>
                  </a:cubicBezTo>
                  <a:cubicBezTo>
                    <a:pt x="5237" y="7458"/>
                    <a:pt x="5291" y="7512"/>
                    <a:pt x="5380" y="7521"/>
                  </a:cubicBezTo>
                  <a:cubicBezTo>
                    <a:pt x="5478" y="7521"/>
                    <a:pt x="5523" y="7467"/>
                    <a:pt x="5532" y="7378"/>
                  </a:cubicBezTo>
                  <a:cubicBezTo>
                    <a:pt x="5523" y="7280"/>
                    <a:pt x="5478" y="7226"/>
                    <a:pt x="5389" y="7226"/>
                  </a:cubicBezTo>
                  <a:close/>
                  <a:moveTo>
                    <a:pt x="5915" y="10696"/>
                  </a:moveTo>
                  <a:cubicBezTo>
                    <a:pt x="5924" y="10786"/>
                    <a:pt x="5978" y="10839"/>
                    <a:pt x="6076" y="10839"/>
                  </a:cubicBezTo>
                  <a:cubicBezTo>
                    <a:pt x="6165" y="10830"/>
                    <a:pt x="6219" y="10777"/>
                    <a:pt x="6210" y="10679"/>
                  </a:cubicBezTo>
                  <a:cubicBezTo>
                    <a:pt x="6210" y="10589"/>
                    <a:pt x="6147" y="10545"/>
                    <a:pt x="6058" y="10545"/>
                  </a:cubicBezTo>
                  <a:cubicBezTo>
                    <a:pt x="5969" y="10554"/>
                    <a:pt x="5915" y="10598"/>
                    <a:pt x="5915" y="10696"/>
                  </a:cubicBezTo>
                  <a:close/>
                  <a:moveTo>
                    <a:pt x="6727" y="11223"/>
                  </a:moveTo>
                  <a:cubicBezTo>
                    <a:pt x="6638" y="11223"/>
                    <a:pt x="6575" y="11276"/>
                    <a:pt x="6575" y="11366"/>
                  </a:cubicBezTo>
                  <a:cubicBezTo>
                    <a:pt x="6575" y="11464"/>
                    <a:pt x="6629" y="11517"/>
                    <a:pt x="6718" y="11517"/>
                  </a:cubicBezTo>
                  <a:cubicBezTo>
                    <a:pt x="6816" y="11517"/>
                    <a:pt x="6861" y="11464"/>
                    <a:pt x="6870" y="11374"/>
                  </a:cubicBezTo>
                  <a:cubicBezTo>
                    <a:pt x="6870" y="11285"/>
                    <a:pt x="6816" y="11223"/>
                    <a:pt x="6727" y="11223"/>
                  </a:cubicBezTo>
                  <a:close/>
                  <a:moveTo>
                    <a:pt x="5237" y="10036"/>
                  </a:moveTo>
                  <a:cubicBezTo>
                    <a:pt x="5246" y="10126"/>
                    <a:pt x="5291" y="10170"/>
                    <a:pt x="5380" y="10179"/>
                  </a:cubicBezTo>
                  <a:cubicBezTo>
                    <a:pt x="5460" y="10179"/>
                    <a:pt x="5532" y="10117"/>
                    <a:pt x="5532" y="10027"/>
                  </a:cubicBezTo>
                  <a:cubicBezTo>
                    <a:pt x="5523" y="9938"/>
                    <a:pt x="5478" y="9894"/>
                    <a:pt x="5398" y="9885"/>
                  </a:cubicBezTo>
                  <a:cubicBezTo>
                    <a:pt x="5300" y="9885"/>
                    <a:pt x="5237" y="9947"/>
                    <a:pt x="5237" y="10036"/>
                  </a:cubicBezTo>
                  <a:close/>
                  <a:moveTo>
                    <a:pt x="4729" y="8547"/>
                  </a:moveTo>
                  <a:cubicBezTo>
                    <a:pt x="4648" y="8538"/>
                    <a:pt x="4577" y="8600"/>
                    <a:pt x="4577" y="8689"/>
                  </a:cubicBezTo>
                  <a:cubicBezTo>
                    <a:pt x="4586" y="8778"/>
                    <a:pt x="4631" y="8823"/>
                    <a:pt x="4720" y="8832"/>
                  </a:cubicBezTo>
                  <a:cubicBezTo>
                    <a:pt x="4800" y="8841"/>
                    <a:pt x="4872" y="8778"/>
                    <a:pt x="4872" y="8671"/>
                  </a:cubicBezTo>
                  <a:cubicBezTo>
                    <a:pt x="4863" y="8600"/>
                    <a:pt x="4818" y="8547"/>
                    <a:pt x="4729" y="8547"/>
                  </a:cubicBezTo>
                  <a:close/>
                  <a:moveTo>
                    <a:pt x="5380" y="6566"/>
                  </a:moveTo>
                  <a:cubicBezTo>
                    <a:pt x="5300" y="6566"/>
                    <a:pt x="5246" y="6620"/>
                    <a:pt x="5237" y="6700"/>
                  </a:cubicBezTo>
                  <a:cubicBezTo>
                    <a:pt x="5228" y="6789"/>
                    <a:pt x="5291" y="6852"/>
                    <a:pt x="5380" y="6860"/>
                  </a:cubicBezTo>
                  <a:cubicBezTo>
                    <a:pt x="5460" y="6860"/>
                    <a:pt x="5532" y="6798"/>
                    <a:pt x="5532" y="6718"/>
                  </a:cubicBezTo>
                  <a:cubicBezTo>
                    <a:pt x="5532" y="6629"/>
                    <a:pt x="5469" y="6566"/>
                    <a:pt x="5380" y="6566"/>
                  </a:cubicBezTo>
                  <a:close/>
                  <a:moveTo>
                    <a:pt x="6058" y="5888"/>
                  </a:moveTo>
                  <a:cubicBezTo>
                    <a:pt x="5969" y="5888"/>
                    <a:pt x="5924" y="5942"/>
                    <a:pt x="5924" y="6031"/>
                  </a:cubicBezTo>
                  <a:cubicBezTo>
                    <a:pt x="5924" y="6120"/>
                    <a:pt x="5978" y="6174"/>
                    <a:pt x="6067" y="6174"/>
                  </a:cubicBezTo>
                  <a:cubicBezTo>
                    <a:pt x="6156" y="6174"/>
                    <a:pt x="6210" y="6111"/>
                    <a:pt x="6210" y="6022"/>
                  </a:cubicBezTo>
                  <a:cubicBezTo>
                    <a:pt x="6210" y="5942"/>
                    <a:pt x="6147" y="5879"/>
                    <a:pt x="6058" y="5888"/>
                  </a:cubicBezTo>
                  <a:close/>
                  <a:moveTo>
                    <a:pt x="6727" y="5228"/>
                  </a:moveTo>
                  <a:cubicBezTo>
                    <a:pt x="6647" y="5219"/>
                    <a:pt x="6575" y="5290"/>
                    <a:pt x="6584" y="5371"/>
                  </a:cubicBezTo>
                  <a:cubicBezTo>
                    <a:pt x="6584" y="5460"/>
                    <a:pt x="6629" y="5513"/>
                    <a:pt x="6718" y="5513"/>
                  </a:cubicBezTo>
                  <a:cubicBezTo>
                    <a:pt x="6807" y="5522"/>
                    <a:pt x="6870" y="5460"/>
                    <a:pt x="6870" y="5353"/>
                  </a:cubicBezTo>
                  <a:cubicBezTo>
                    <a:pt x="6861" y="5281"/>
                    <a:pt x="6816" y="5237"/>
                    <a:pt x="6727" y="5228"/>
                  </a:cubicBezTo>
                  <a:close/>
                  <a:moveTo>
                    <a:pt x="4729" y="9225"/>
                  </a:moveTo>
                  <a:cubicBezTo>
                    <a:pt x="4648" y="9225"/>
                    <a:pt x="4586" y="9287"/>
                    <a:pt x="4586" y="9367"/>
                  </a:cubicBezTo>
                  <a:cubicBezTo>
                    <a:pt x="4577" y="9456"/>
                    <a:pt x="4648" y="9519"/>
                    <a:pt x="4729" y="9510"/>
                  </a:cubicBezTo>
                  <a:cubicBezTo>
                    <a:pt x="4818" y="9510"/>
                    <a:pt x="4863" y="9456"/>
                    <a:pt x="4872" y="9385"/>
                  </a:cubicBezTo>
                  <a:cubicBezTo>
                    <a:pt x="4872" y="9296"/>
                    <a:pt x="4809" y="9233"/>
                    <a:pt x="4729" y="9225"/>
                  </a:cubicBezTo>
                  <a:close/>
                  <a:moveTo>
                    <a:pt x="6210" y="11383"/>
                  </a:moveTo>
                  <a:cubicBezTo>
                    <a:pt x="6219" y="11303"/>
                    <a:pt x="6156" y="11232"/>
                    <a:pt x="6067" y="11232"/>
                  </a:cubicBezTo>
                  <a:cubicBezTo>
                    <a:pt x="5987" y="11223"/>
                    <a:pt x="5924" y="11285"/>
                    <a:pt x="5924" y="11374"/>
                  </a:cubicBezTo>
                  <a:cubicBezTo>
                    <a:pt x="5924" y="11464"/>
                    <a:pt x="5978" y="11499"/>
                    <a:pt x="6058" y="11517"/>
                  </a:cubicBezTo>
                  <a:cubicBezTo>
                    <a:pt x="6147" y="11508"/>
                    <a:pt x="6201" y="11473"/>
                    <a:pt x="6210" y="11383"/>
                  </a:cubicBezTo>
                  <a:close/>
                  <a:moveTo>
                    <a:pt x="4872" y="8038"/>
                  </a:moveTo>
                  <a:cubicBezTo>
                    <a:pt x="4872" y="7949"/>
                    <a:pt x="4809" y="7886"/>
                    <a:pt x="4720" y="7886"/>
                  </a:cubicBezTo>
                  <a:cubicBezTo>
                    <a:pt x="4640" y="7886"/>
                    <a:pt x="4586" y="7940"/>
                    <a:pt x="4577" y="8029"/>
                  </a:cubicBezTo>
                  <a:cubicBezTo>
                    <a:pt x="4577" y="8109"/>
                    <a:pt x="4640" y="8172"/>
                    <a:pt x="4729" y="8172"/>
                  </a:cubicBezTo>
                  <a:cubicBezTo>
                    <a:pt x="4809" y="8172"/>
                    <a:pt x="4863" y="8118"/>
                    <a:pt x="4872" y="8038"/>
                  </a:cubicBezTo>
                  <a:close/>
                  <a:moveTo>
                    <a:pt x="5389" y="10545"/>
                  </a:moveTo>
                  <a:cubicBezTo>
                    <a:pt x="5309" y="10536"/>
                    <a:pt x="5246" y="10598"/>
                    <a:pt x="5237" y="10688"/>
                  </a:cubicBezTo>
                  <a:cubicBezTo>
                    <a:pt x="5237" y="10768"/>
                    <a:pt x="5300" y="10830"/>
                    <a:pt x="5389" y="10830"/>
                  </a:cubicBezTo>
                  <a:cubicBezTo>
                    <a:pt x="5469" y="10830"/>
                    <a:pt x="5514" y="10777"/>
                    <a:pt x="5532" y="10696"/>
                  </a:cubicBezTo>
                  <a:cubicBezTo>
                    <a:pt x="5523" y="10607"/>
                    <a:pt x="5478" y="10554"/>
                    <a:pt x="5389" y="10545"/>
                  </a:cubicBezTo>
                  <a:close/>
                  <a:moveTo>
                    <a:pt x="4586" y="10027"/>
                  </a:moveTo>
                  <a:cubicBezTo>
                    <a:pt x="4586" y="10117"/>
                    <a:pt x="4631" y="10170"/>
                    <a:pt x="4720" y="10170"/>
                  </a:cubicBezTo>
                  <a:cubicBezTo>
                    <a:pt x="4800" y="10179"/>
                    <a:pt x="4872" y="10108"/>
                    <a:pt x="4863" y="10027"/>
                  </a:cubicBezTo>
                  <a:cubicBezTo>
                    <a:pt x="4863" y="9938"/>
                    <a:pt x="4809" y="9894"/>
                    <a:pt x="4720" y="9885"/>
                  </a:cubicBezTo>
                  <a:cubicBezTo>
                    <a:pt x="4640" y="9894"/>
                    <a:pt x="4586" y="9938"/>
                    <a:pt x="4586" y="10027"/>
                  </a:cubicBezTo>
                  <a:close/>
                  <a:moveTo>
                    <a:pt x="5924" y="5371"/>
                  </a:moveTo>
                  <a:cubicBezTo>
                    <a:pt x="5924" y="5460"/>
                    <a:pt x="5978" y="5513"/>
                    <a:pt x="6067" y="5513"/>
                  </a:cubicBezTo>
                  <a:cubicBezTo>
                    <a:pt x="6147" y="5513"/>
                    <a:pt x="6219" y="5442"/>
                    <a:pt x="6210" y="5362"/>
                  </a:cubicBezTo>
                  <a:cubicBezTo>
                    <a:pt x="6201" y="5273"/>
                    <a:pt x="6147" y="5237"/>
                    <a:pt x="6058" y="5228"/>
                  </a:cubicBezTo>
                  <a:cubicBezTo>
                    <a:pt x="5978" y="5237"/>
                    <a:pt x="5924" y="5290"/>
                    <a:pt x="5924" y="5371"/>
                  </a:cubicBezTo>
                  <a:close/>
                  <a:moveTo>
                    <a:pt x="4729" y="7226"/>
                  </a:moveTo>
                  <a:cubicBezTo>
                    <a:pt x="4648" y="7226"/>
                    <a:pt x="4586" y="7289"/>
                    <a:pt x="4586" y="7369"/>
                  </a:cubicBezTo>
                  <a:cubicBezTo>
                    <a:pt x="4577" y="7458"/>
                    <a:pt x="4648" y="7521"/>
                    <a:pt x="4729" y="7512"/>
                  </a:cubicBezTo>
                  <a:cubicBezTo>
                    <a:pt x="4818" y="7512"/>
                    <a:pt x="4863" y="7458"/>
                    <a:pt x="4872" y="7369"/>
                  </a:cubicBezTo>
                  <a:cubicBezTo>
                    <a:pt x="4863" y="7289"/>
                    <a:pt x="4818" y="7235"/>
                    <a:pt x="4729" y="7226"/>
                  </a:cubicBezTo>
                  <a:close/>
                  <a:moveTo>
                    <a:pt x="6727" y="11892"/>
                  </a:moveTo>
                  <a:cubicBezTo>
                    <a:pt x="6638" y="11892"/>
                    <a:pt x="6584" y="11945"/>
                    <a:pt x="6584" y="12026"/>
                  </a:cubicBezTo>
                  <a:cubicBezTo>
                    <a:pt x="6575" y="12115"/>
                    <a:pt x="6647" y="12177"/>
                    <a:pt x="6736" y="12168"/>
                  </a:cubicBezTo>
                  <a:cubicBezTo>
                    <a:pt x="6816" y="12160"/>
                    <a:pt x="6861" y="12115"/>
                    <a:pt x="6870" y="12044"/>
                  </a:cubicBezTo>
                  <a:cubicBezTo>
                    <a:pt x="6861" y="11945"/>
                    <a:pt x="6798" y="11883"/>
                    <a:pt x="6727" y="11892"/>
                  </a:cubicBezTo>
                  <a:close/>
                  <a:moveTo>
                    <a:pt x="5523" y="6031"/>
                  </a:moveTo>
                  <a:cubicBezTo>
                    <a:pt x="5523" y="5942"/>
                    <a:pt x="5469" y="5897"/>
                    <a:pt x="5389" y="5888"/>
                  </a:cubicBezTo>
                  <a:cubicBezTo>
                    <a:pt x="5300" y="5888"/>
                    <a:pt x="5237" y="5959"/>
                    <a:pt x="5246" y="6040"/>
                  </a:cubicBezTo>
                  <a:cubicBezTo>
                    <a:pt x="5246" y="6129"/>
                    <a:pt x="5300" y="6165"/>
                    <a:pt x="5389" y="6174"/>
                  </a:cubicBezTo>
                  <a:cubicBezTo>
                    <a:pt x="5469" y="6165"/>
                    <a:pt x="5523" y="6120"/>
                    <a:pt x="5523" y="6031"/>
                  </a:cubicBezTo>
                  <a:close/>
                  <a:moveTo>
                    <a:pt x="4729" y="6575"/>
                  </a:moveTo>
                  <a:cubicBezTo>
                    <a:pt x="4640" y="6575"/>
                    <a:pt x="4586" y="6620"/>
                    <a:pt x="4586" y="6709"/>
                  </a:cubicBezTo>
                  <a:cubicBezTo>
                    <a:pt x="4586" y="6798"/>
                    <a:pt x="4640" y="6852"/>
                    <a:pt x="4720" y="6852"/>
                  </a:cubicBezTo>
                  <a:cubicBezTo>
                    <a:pt x="4809" y="6852"/>
                    <a:pt x="4854" y="6798"/>
                    <a:pt x="4872" y="6718"/>
                  </a:cubicBezTo>
                  <a:cubicBezTo>
                    <a:pt x="4863" y="6629"/>
                    <a:pt x="4818" y="6575"/>
                    <a:pt x="4729" y="6575"/>
                  </a:cubicBezTo>
                  <a:close/>
                  <a:moveTo>
                    <a:pt x="5389" y="5237"/>
                  </a:moveTo>
                  <a:cubicBezTo>
                    <a:pt x="5309" y="5228"/>
                    <a:pt x="5246" y="5281"/>
                    <a:pt x="5246" y="5371"/>
                  </a:cubicBezTo>
                  <a:cubicBezTo>
                    <a:pt x="5246" y="5451"/>
                    <a:pt x="5300" y="5504"/>
                    <a:pt x="5380" y="5504"/>
                  </a:cubicBezTo>
                  <a:cubicBezTo>
                    <a:pt x="5460" y="5513"/>
                    <a:pt x="5505" y="5460"/>
                    <a:pt x="5523" y="5371"/>
                  </a:cubicBezTo>
                  <a:cubicBezTo>
                    <a:pt x="5514" y="5299"/>
                    <a:pt x="5469" y="5237"/>
                    <a:pt x="5389" y="5237"/>
                  </a:cubicBezTo>
                  <a:close/>
                  <a:moveTo>
                    <a:pt x="4863" y="10688"/>
                  </a:moveTo>
                  <a:cubicBezTo>
                    <a:pt x="4863" y="10607"/>
                    <a:pt x="4809" y="10554"/>
                    <a:pt x="4738" y="10554"/>
                  </a:cubicBezTo>
                  <a:cubicBezTo>
                    <a:pt x="4648" y="10545"/>
                    <a:pt x="4595" y="10598"/>
                    <a:pt x="4586" y="10679"/>
                  </a:cubicBezTo>
                  <a:cubicBezTo>
                    <a:pt x="4586" y="10768"/>
                    <a:pt x="4640" y="10812"/>
                    <a:pt x="4720" y="10830"/>
                  </a:cubicBezTo>
                  <a:cubicBezTo>
                    <a:pt x="4809" y="10821"/>
                    <a:pt x="4863" y="10777"/>
                    <a:pt x="4863" y="10688"/>
                  </a:cubicBezTo>
                  <a:close/>
                  <a:moveTo>
                    <a:pt x="6584" y="4719"/>
                  </a:moveTo>
                  <a:cubicBezTo>
                    <a:pt x="6593" y="4800"/>
                    <a:pt x="6638" y="4853"/>
                    <a:pt x="6718" y="4853"/>
                  </a:cubicBezTo>
                  <a:cubicBezTo>
                    <a:pt x="6807" y="4853"/>
                    <a:pt x="6861" y="4800"/>
                    <a:pt x="6861" y="4711"/>
                  </a:cubicBezTo>
                  <a:cubicBezTo>
                    <a:pt x="6861" y="4630"/>
                    <a:pt x="6807" y="4586"/>
                    <a:pt x="6718" y="4568"/>
                  </a:cubicBezTo>
                  <a:cubicBezTo>
                    <a:pt x="6638" y="4586"/>
                    <a:pt x="6584" y="4630"/>
                    <a:pt x="6584" y="4719"/>
                  </a:cubicBezTo>
                  <a:close/>
                  <a:moveTo>
                    <a:pt x="4060" y="8547"/>
                  </a:moveTo>
                  <a:cubicBezTo>
                    <a:pt x="3979" y="8555"/>
                    <a:pt x="3935" y="8600"/>
                    <a:pt x="3926" y="8680"/>
                  </a:cubicBezTo>
                  <a:cubicBezTo>
                    <a:pt x="3926" y="8770"/>
                    <a:pt x="3979" y="8823"/>
                    <a:pt x="4060" y="8823"/>
                  </a:cubicBezTo>
                  <a:cubicBezTo>
                    <a:pt x="4149" y="8832"/>
                    <a:pt x="4194" y="8770"/>
                    <a:pt x="4211" y="8689"/>
                  </a:cubicBezTo>
                  <a:cubicBezTo>
                    <a:pt x="4194" y="8600"/>
                    <a:pt x="4149" y="8547"/>
                    <a:pt x="4060" y="8547"/>
                  </a:cubicBezTo>
                  <a:close/>
                  <a:moveTo>
                    <a:pt x="5389" y="11232"/>
                  </a:moveTo>
                  <a:cubicBezTo>
                    <a:pt x="5300" y="11232"/>
                    <a:pt x="5246" y="11285"/>
                    <a:pt x="5246" y="11366"/>
                  </a:cubicBezTo>
                  <a:cubicBezTo>
                    <a:pt x="5237" y="11455"/>
                    <a:pt x="5291" y="11508"/>
                    <a:pt x="5380" y="11508"/>
                  </a:cubicBezTo>
                  <a:cubicBezTo>
                    <a:pt x="5469" y="11517"/>
                    <a:pt x="5514" y="11455"/>
                    <a:pt x="5523" y="11374"/>
                  </a:cubicBezTo>
                  <a:cubicBezTo>
                    <a:pt x="5514" y="11294"/>
                    <a:pt x="5478" y="11232"/>
                    <a:pt x="5389" y="11232"/>
                  </a:cubicBezTo>
                  <a:close/>
                  <a:moveTo>
                    <a:pt x="5924" y="12026"/>
                  </a:moveTo>
                  <a:cubicBezTo>
                    <a:pt x="5924" y="12106"/>
                    <a:pt x="5978" y="12160"/>
                    <a:pt x="6058" y="12168"/>
                  </a:cubicBezTo>
                  <a:cubicBezTo>
                    <a:pt x="6138" y="12177"/>
                    <a:pt x="6201" y="12124"/>
                    <a:pt x="6201" y="12035"/>
                  </a:cubicBezTo>
                  <a:cubicBezTo>
                    <a:pt x="6210" y="11954"/>
                    <a:pt x="6156" y="11901"/>
                    <a:pt x="6067" y="11892"/>
                  </a:cubicBezTo>
                  <a:cubicBezTo>
                    <a:pt x="5987" y="11901"/>
                    <a:pt x="5933" y="11937"/>
                    <a:pt x="5924" y="12026"/>
                  </a:cubicBezTo>
                  <a:close/>
                  <a:moveTo>
                    <a:pt x="4060" y="7895"/>
                  </a:moveTo>
                  <a:cubicBezTo>
                    <a:pt x="3979" y="7895"/>
                    <a:pt x="3926" y="7949"/>
                    <a:pt x="3926" y="8029"/>
                  </a:cubicBezTo>
                  <a:cubicBezTo>
                    <a:pt x="3926" y="8118"/>
                    <a:pt x="3979" y="8172"/>
                    <a:pt x="4069" y="8172"/>
                  </a:cubicBezTo>
                  <a:cubicBezTo>
                    <a:pt x="4158" y="8172"/>
                    <a:pt x="4194" y="8109"/>
                    <a:pt x="4211" y="8029"/>
                  </a:cubicBezTo>
                  <a:cubicBezTo>
                    <a:pt x="4194" y="7940"/>
                    <a:pt x="4149" y="7886"/>
                    <a:pt x="4060" y="7895"/>
                  </a:cubicBezTo>
                  <a:close/>
                  <a:moveTo>
                    <a:pt x="4069" y="9233"/>
                  </a:moveTo>
                  <a:cubicBezTo>
                    <a:pt x="3979" y="9233"/>
                    <a:pt x="3926" y="9287"/>
                    <a:pt x="3926" y="9376"/>
                  </a:cubicBezTo>
                  <a:cubicBezTo>
                    <a:pt x="3926" y="9456"/>
                    <a:pt x="3979" y="9510"/>
                    <a:pt x="4060" y="9510"/>
                  </a:cubicBezTo>
                  <a:cubicBezTo>
                    <a:pt x="4149" y="9510"/>
                    <a:pt x="4194" y="9456"/>
                    <a:pt x="4202" y="9367"/>
                  </a:cubicBezTo>
                  <a:cubicBezTo>
                    <a:pt x="4194" y="9287"/>
                    <a:pt x="4149" y="9233"/>
                    <a:pt x="4069" y="9233"/>
                  </a:cubicBezTo>
                  <a:close/>
                  <a:moveTo>
                    <a:pt x="4202" y="10036"/>
                  </a:moveTo>
                  <a:cubicBezTo>
                    <a:pt x="4202" y="9956"/>
                    <a:pt x="4149" y="9903"/>
                    <a:pt x="4069" y="9894"/>
                  </a:cubicBezTo>
                  <a:cubicBezTo>
                    <a:pt x="3997" y="9885"/>
                    <a:pt x="3926" y="9956"/>
                    <a:pt x="3926" y="10027"/>
                  </a:cubicBezTo>
                  <a:cubicBezTo>
                    <a:pt x="3935" y="10117"/>
                    <a:pt x="3988" y="10152"/>
                    <a:pt x="4069" y="10170"/>
                  </a:cubicBezTo>
                  <a:cubicBezTo>
                    <a:pt x="4140" y="10161"/>
                    <a:pt x="4202" y="10117"/>
                    <a:pt x="4202" y="10036"/>
                  </a:cubicBezTo>
                  <a:close/>
                  <a:moveTo>
                    <a:pt x="6593" y="12686"/>
                  </a:moveTo>
                  <a:cubicBezTo>
                    <a:pt x="6584" y="12766"/>
                    <a:pt x="6638" y="12811"/>
                    <a:pt x="6718" y="12820"/>
                  </a:cubicBezTo>
                  <a:cubicBezTo>
                    <a:pt x="6790" y="12838"/>
                    <a:pt x="6861" y="12766"/>
                    <a:pt x="6861" y="12686"/>
                  </a:cubicBezTo>
                  <a:cubicBezTo>
                    <a:pt x="6861" y="12606"/>
                    <a:pt x="6807" y="12561"/>
                    <a:pt x="6727" y="12552"/>
                  </a:cubicBezTo>
                  <a:cubicBezTo>
                    <a:pt x="6647" y="12561"/>
                    <a:pt x="6593" y="12606"/>
                    <a:pt x="6593" y="12686"/>
                  </a:cubicBezTo>
                  <a:close/>
                  <a:moveTo>
                    <a:pt x="4729" y="5897"/>
                  </a:moveTo>
                  <a:cubicBezTo>
                    <a:pt x="4640" y="5897"/>
                    <a:pt x="4586" y="5951"/>
                    <a:pt x="4586" y="6031"/>
                  </a:cubicBezTo>
                  <a:cubicBezTo>
                    <a:pt x="4586" y="6111"/>
                    <a:pt x="4640" y="6165"/>
                    <a:pt x="4720" y="6165"/>
                  </a:cubicBezTo>
                  <a:cubicBezTo>
                    <a:pt x="4809" y="6165"/>
                    <a:pt x="4854" y="6111"/>
                    <a:pt x="4863" y="6031"/>
                  </a:cubicBezTo>
                  <a:cubicBezTo>
                    <a:pt x="4854" y="5951"/>
                    <a:pt x="4809" y="5897"/>
                    <a:pt x="4729" y="5897"/>
                  </a:cubicBezTo>
                  <a:close/>
                  <a:moveTo>
                    <a:pt x="6076" y="4577"/>
                  </a:moveTo>
                  <a:cubicBezTo>
                    <a:pt x="5996" y="4577"/>
                    <a:pt x="5942" y="4621"/>
                    <a:pt x="5933" y="4702"/>
                  </a:cubicBezTo>
                  <a:cubicBezTo>
                    <a:pt x="5924" y="4773"/>
                    <a:pt x="5996" y="4853"/>
                    <a:pt x="6067" y="4844"/>
                  </a:cubicBezTo>
                  <a:cubicBezTo>
                    <a:pt x="6147" y="4844"/>
                    <a:pt x="6192" y="4791"/>
                    <a:pt x="6201" y="4719"/>
                  </a:cubicBezTo>
                  <a:cubicBezTo>
                    <a:pt x="6192" y="4639"/>
                    <a:pt x="6156" y="4586"/>
                    <a:pt x="6076" y="4577"/>
                  </a:cubicBezTo>
                  <a:close/>
                  <a:moveTo>
                    <a:pt x="3926" y="7369"/>
                  </a:moveTo>
                  <a:cubicBezTo>
                    <a:pt x="3926" y="7458"/>
                    <a:pt x="3988" y="7512"/>
                    <a:pt x="4069" y="7512"/>
                  </a:cubicBezTo>
                  <a:cubicBezTo>
                    <a:pt x="4149" y="7503"/>
                    <a:pt x="4202" y="7449"/>
                    <a:pt x="4202" y="7369"/>
                  </a:cubicBezTo>
                  <a:cubicBezTo>
                    <a:pt x="4202" y="7289"/>
                    <a:pt x="4149" y="7244"/>
                    <a:pt x="4060" y="7235"/>
                  </a:cubicBezTo>
                  <a:cubicBezTo>
                    <a:pt x="3979" y="7244"/>
                    <a:pt x="3926" y="7289"/>
                    <a:pt x="3926" y="7369"/>
                  </a:cubicBezTo>
                  <a:close/>
                  <a:moveTo>
                    <a:pt x="4729" y="11241"/>
                  </a:moveTo>
                  <a:cubicBezTo>
                    <a:pt x="4648" y="11232"/>
                    <a:pt x="4595" y="11285"/>
                    <a:pt x="4586" y="11366"/>
                  </a:cubicBezTo>
                  <a:cubicBezTo>
                    <a:pt x="4586" y="11437"/>
                    <a:pt x="4657" y="11517"/>
                    <a:pt x="4729" y="11508"/>
                  </a:cubicBezTo>
                  <a:cubicBezTo>
                    <a:pt x="4809" y="11499"/>
                    <a:pt x="4854" y="11446"/>
                    <a:pt x="4863" y="11366"/>
                  </a:cubicBezTo>
                  <a:cubicBezTo>
                    <a:pt x="4854" y="11294"/>
                    <a:pt x="4809" y="11241"/>
                    <a:pt x="4729" y="11241"/>
                  </a:cubicBezTo>
                  <a:close/>
                  <a:moveTo>
                    <a:pt x="5246" y="12026"/>
                  </a:moveTo>
                  <a:cubicBezTo>
                    <a:pt x="5246" y="12097"/>
                    <a:pt x="5318" y="12168"/>
                    <a:pt x="5389" y="12168"/>
                  </a:cubicBezTo>
                  <a:cubicBezTo>
                    <a:pt x="5469" y="12160"/>
                    <a:pt x="5514" y="12106"/>
                    <a:pt x="5514" y="12026"/>
                  </a:cubicBezTo>
                  <a:cubicBezTo>
                    <a:pt x="5523" y="11945"/>
                    <a:pt x="5469" y="11901"/>
                    <a:pt x="5389" y="11892"/>
                  </a:cubicBezTo>
                  <a:cubicBezTo>
                    <a:pt x="5318" y="11892"/>
                    <a:pt x="5246" y="11954"/>
                    <a:pt x="5246" y="12026"/>
                  </a:cubicBezTo>
                  <a:close/>
                  <a:moveTo>
                    <a:pt x="4060" y="6584"/>
                  </a:moveTo>
                  <a:cubicBezTo>
                    <a:pt x="3988" y="6584"/>
                    <a:pt x="3935" y="6629"/>
                    <a:pt x="3935" y="6709"/>
                  </a:cubicBezTo>
                  <a:cubicBezTo>
                    <a:pt x="3935" y="6789"/>
                    <a:pt x="3979" y="6843"/>
                    <a:pt x="4069" y="6843"/>
                  </a:cubicBezTo>
                  <a:cubicBezTo>
                    <a:pt x="4149" y="6843"/>
                    <a:pt x="4194" y="6789"/>
                    <a:pt x="4202" y="6709"/>
                  </a:cubicBezTo>
                  <a:cubicBezTo>
                    <a:pt x="4185" y="6629"/>
                    <a:pt x="4140" y="6575"/>
                    <a:pt x="4060" y="6584"/>
                  </a:cubicBezTo>
                  <a:close/>
                  <a:moveTo>
                    <a:pt x="4729" y="5246"/>
                  </a:moveTo>
                  <a:cubicBezTo>
                    <a:pt x="4648" y="5237"/>
                    <a:pt x="4595" y="5290"/>
                    <a:pt x="4595" y="5371"/>
                  </a:cubicBezTo>
                  <a:cubicBezTo>
                    <a:pt x="4595" y="5442"/>
                    <a:pt x="4640" y="5496"/>
                    <a:pt x="4720" y="5504"/>
                  </a:cubicBezTo>
                  <a:cubicBezTo>
                    <a:pt x="4800" y="5504"/>
                    <a:pt x="4845" y="5451"/>
                    <a:pt x="4854" y="5371"/>
                  </a:cubicBezTo>
                  <a:cubicBezTo>
                    <a:pt x="4845" y="5299"/>
                    <a:pt x="4809" y="5246"/>
                    <a:pt x="4729" y="5246"/>
                  </a:cubicBezTo>
                  <a:close/>
                  <a:moveTo>
                    <a:pt x="6067" y="12561"/>
                  </a:moveTo>
                  <a:cubicBezTo>
                    <a:pt x="5987" y="12561"/>
                    <a:pt x="5933" y="12615"/>
                    <a:pt x="5933" y="12695"/>
                  </a:cubicBezTo>
                  <a:cubicBezTo>
                    <a:pt x="5942" y="12775"/>
                    <a:pt x="5996" y="12820"/>
                    <a:pt x="6076" y="12820"/>
                  </a:cubicBezTo>
                  <a:cubicBezTo>
                    <a:pt x="6147" y="12811"/>
                    <a:pt x="6192" y="12757"/>
                    <a:pt x="6201" y="12686"/>
                  </a:cubicBezTo>
                  <a:cubicBezTo>
                    <a:pt x="6183" y="12606"/>
                    <a:pt x="6147" y="12561"/>
                    <a:pt x="6067" y="12561"/>
                  </a:cubicBezTo>
                  <a:close/>
                  <a:moveTo>
                    <a:pt x="4069" y="10563"/>
                  </a:moveTo>
                  <a:cubicBezTo>
                    <a:pt x="3988" y="10554"/>
                    <a:pt x="3935" y="10607"/>
                    <a:pt x="3935" y="10688"/>
                  </a:cubicBezTo>
                  <a:cubicBezTo>
                    <a:pt x="3935" y="10768"/>
                    <a:pt x="3988" y="10821"/>
                    <a:pt x="4078" y="10821"/>
                  </a:cubicBezTo>
                  <a:cubicBezTo>
                    <a:pt x="4149" y="10812"/>
                    <a:pt x="4194" y="10759"/>
                    <a:pt x="4194" y="10688"/>
                  </a:cubicBezTo>
                  <a:cubicBezTo>
                    <a:pt x="4185" y="10607"/>
                    <a:pt x="4149" y="10563"/>
                    <a:pt x="4069" y="10563"/>
                  </a:cubicBezTo>
                  <a:close/>
                  <a:moveTo>
                    <a:pt x="6593" y="4024"/>
                  </a:moveTo>
                  <a:cubicBezTo>
                    <a:pt x="6593" y="4113"/>
                    <a:pt x="6647" y="4157"/>
                    <a:pt x="6727" y="4157"/>
                  </a:cubicBezTo>
                  <a:cubicBezTo>
                    <a:pt x="6807" y="4157"/>
                    <a:pt x="6861" y="4104"/>
                    <a:pt x="6852" y="4024"/>
                  </a:cubicBezTo>
                  <a:cubicBezTo>
                    <a:pt x="6852" y="3943"/>
                    <a:pt x="6798" y="3908"/>
                    <a:pt x="6727" y="3899"/>
                  </a:cubicBezTo>
                  <a:cubicBezTo>
                    <a:pt x="6647" y="3908"/>
                    <a:pt x="6593" y="3952"/>
                    <a:pt x="6593" y="4024"/>
                  </a:cubicBezTo>
                  <a:close/>
                  <a:moveTo>
                    <a:pt x="5389" y="4586"/>
                  </a:moveTo>
                  <a:cubicBezTo>
                    <a:pt x="5309" y="4577"/>
                    <a:pt x="5255" y="4630"/>
                    <a:pt x="5255" y="4711"/>
                  </a:cubicBezTo>
                  <a:cubicBezTo>
                    <a:pt x="5255" y="4782"/>
                    <a:pt x="5300" y="4835"/>
                    <a:pt x="5371" y="4844"/>
                  </a:cubicBezTo>
                  <a:cubicBezTo>
                    <a:pt x="5460" y="4844"/>
                    <a:pt x="5505" y="4800"/>
                    <a:pt x="5514" y="4711"/>
                  </a:cubicBezTo>
                  <a:cubicBezTo>
                    <a:pt x="5505" y="4639"/>
                    <a:pt x="5469" y="4586"/>
                    <a:pt x="5389" y="4586"/>
                  </a:cubicBezTo>
                  <a:close/>
                  <a:moveTo>
                    <a:pt x="3417" y="8555"/>
                  </a:moveTo>
                  <a:cubicBezTo>
                    <a:pt x="3337" y="8555"/>
                    <a:pt x="3284" y="8600"/>
                    <a:pt x="3275" y="8689"/>
                  </a:cubicBezTo>
                  <a:cubicBezTo>
                    <a:pt x="3275" y="8761"/>
                    <a:pt x="3319" y="8814"/>
                    <a:pt x="3400" y="8814"/>
                  </a:cubicBezTo>
                  <a:cubicBezTo>
                    <a:pt x="3480" y="8823"/>
                    <a:pt x="3524" y="8770"/>
                    <a:pt x="3542" y="8689"/>
                  </a:cubicBezTo>
                  <a:cubicBezTo>
                    <a:pt x="3533" y="8618"/>
                    <a:pt x="3489" y="8564"/>
                    <a:pt x="3417" y="8555"/>
                  </a:cubicBezTo>
                  <a:close/>
                  <a:moveTo>
                    <a:pt x="3400" y="8154"/>
                  </a:moveTo>
                  <a:cubicBezTo>
                    <a:pt x="3471" y="8163"/>
                    <a:pt x="3524" y="8118"/>
                    <a:pt x="3533" y="8038"/>
                  </a:cubicBezTo>
                  <a:cubicBezTo>
                    <a:pt x="3533" y="7958"/>
                    <a:pt x="3498" y="7913"/>
                    <a:pt x="3417" y="7904"/>
                  </a:cubicBezTo>
                  <a:cubicBezTo>
                    <a:pt x="3337" y="7904"/>
                    <a:pt x="3292" y="7940"/>
                    <a:pt x="3284" y="8020"/>
                  </a:cubicBezTo>
                  <a:cubicBezTo>
                    <a:pt x="3284" y="8100"/>
                    <a:pt x="3319" y="8145"/>
                    <a:pt x="3400" y="8154"/>
                  </a:cubicBezTo>
                  <a:close/>
                  <a:moveTo>
                    <a:pt x="4069" y="5906"/>
                  </a:moveTo>
                  <a:cubicBezTo>
                    <a:pt x="3988" y="5906"/>
                    <a:pt x="3944" y="5951"/>
                    <a:pt x="3944" y="6031"/>
                  </a:cubicBezTo>
                  <a:cubicBezTo>
                    <a:pt x="3944" y="6111"/>
                    <a:pt x="3988" y="6156"/>
                    <a:pt x="4069" y="6156"/>
                  </a:cubicBezTo>
                  <a:cubicBezTo>
                    <a:pt x="4149" y="6156"/>
                    <a:pt x="4185" y="6111"/>
                    <a:pt x="4194" y="6031"/>
                  </a:cubicBezTo>
                  <a:cubicBezTo>
                    <a:pt x="4185" y="5951"/>
                    <a:pt x="4149" y="5906"/>
                    <a:pt x="4069" y="5906"/>
                  </a:cubicBezTo>
                  <a:close/>
                  <a:moveTo>
                    <a:pt x="3533" y="9376"/>
                  </a:moveTo>
                  <a:cubicBezTo>
                    <a:pt x="3533" y="9296"/>
                    <a:pt x="3489" y="9251"/>
                    <a:pt x="3408" y="9251"/>
                  </a:cubicBezTo>
                  <a:cubicBezTo>
                    <a:pt x="3328" y="9242"/>
                    <a:pt x="3284" y="9287"/>
                    <a:pt x="3284" y="9367"/>
                  </a:cubicBezTo>
                  <a:cubicBezTo>
                    <a:pt x="3284" y="9448"/>
                    <a:pt x="3328" y="9492"/>
                    <a:pt x="3408" y="9501"/>
                  </a:cubicBezTo>
                  <a:cubicBezTo>
                    <a:pt x="3489" y="9492"/>
                    <a:pt x="3533" y="9448"/>
                    <a:pt x="3533" y="9376"/>
                  </a:cubicBezTo>
                  <a:close/>
                  <a:moveTo>
                    <a:pt x="4854" y="12035"/>
                  </a:moveTo>
                  <a:cubicBezTo>
                    <a:pt x="4854" y="11954"/>
                    <a:pt x="4809" y="11910"/>
                    <a:pt x="4729" y="11910"/>
                  </a:cubicBezTo>
                  <a:cubicBezTo>
                    <a:pt x="4648" y="11901"/>
                    <a:pt x="4604" y="11945"/>
                    <a:pt x="4604" y="12026"/>
                  </a:cubicBezTo>
                  <a:cubicBezTo>
                    <a:pt x="4595" y="12106"/>
                    <a:pt x="4648" y="12151"/>
                    <a:pt x="4729" y="12160"/>
                  </a:cubicBezTo>
                  <a:cubicBezTo>
                    <a:pt x="4800" y="12151"/>
                    <a:pt x="4845" y="12115"/>
                    <a:pt x="4854" y="12035"/>
                  </a:cubicBezTo>
                  <a:close/>
                  <a:moveTo>
                    <a:pt x="6067" y="3908"/>
                  </a:moveTo>
                  <a:cubicBezTo>
                    <a:pt x="5987" y="3908"/>
                    <a:pt x="5942" y="3952"/>
                    <a:pt x="5942" y="4024"/>
                  </a:cubicBezTo>
                  <a:cubicBezTo>
                    <a:pt x="5942" y="4104"/>
                    <a:pt x="5987" y="4157"/>
                    <a:pt x="6067" y="4157"/>
                  </a:cubicBezTo>
                  <a:cubicBezTo>
                    <a:pt x="6138" y="4157"/>
                    <a:pt x="6183" y="4113"/>
                    <a:pt x="6192" y="4033"/>
                  </a:cubicBezTo>
                  <a:cubicBezTo>
                    <a:pt x="6192" y="3952"/>
                    <a:pt x="6147" y="3908"/>
                    <a:pt x="6067" y="3908"/>
                  </a:cubicBezTo>
                  <a:close/>
                  <a:moveTo>
                    <a:pt x="3284" y="7369"/>
                  </a:moveTo>
                  <a:cubicBezTo>
                    <a:pt x="3284" y="7449"/>
                    <a:pt x="3328" y="7494"/>
                    <a:pt x="3408" y="7494"/>
                  </a:cubicBezTo>
                  <a:cubicBezTo>
                    <a:pt x="3480" y="7494"/>
                    <a:pt x="3533" y="7458"/>
                    <a:pt x="3533" y="7378"/>
                  </a:cubicBezTo>
                  <a:cubicBezTo>
                    <a:pt x="3533" y="7298"/>
                    <a:pt x="3489" y="7253"/>
                    <a:pt x="3408" y="7244"/>
                  </a:cubicBezTo>
                  <a:cubicBezTo>
                    <a:pt x="3328" y="7253"/>
                    <a:pt x="3284" y="7289"/>
                    <a:pt x="3284" y="7369"/>
                  </a:cubicBezTo>
                  <a:close/>
                  <a:moveTo>
                    <a:pt x="5264" y="12686"/>
                  </a:moveTo>
                  <a:cubicBezTo>
                    <a:pt x="5264" y="12757"/>
                    <a:pt x="5300" y="12802"/>
                    <a:pt x="5371" y="12811"/>
                  </a:cubicBezTo>
                  <a:cubicBezTo>
                    <a:pt x="5451" y="12820"/>
                    <a:pt x="5505" y="12775"/>
                    <a:pt x="5505" y="12695"/>
                  </a:cubicBezTo>
                  <a:cubicBezTo>
                    <a:pt x="5514" y="12615"/>
                    <a:pt x="5469" y="12570"/>
                    <a:pt x="5380" y="12561"/>
                  </a:cubicBezTo>
                  <a:cubicBezTo>
                    <a:pt x="5309" y="12570"/>
                    <a:pt x="5264" y="12606"/>
                    <a:pt x="5264" y="12686"/>
                  </a:cubicBezTo>
                  <a:close/>
                  <a:moveTo>
                    <a:pt x="3400" y="9911"/>
                  </a:moveTo>
                  <a:cubicBezTo>
                    <a:pt x="3328" y="9911"/>
                    <a:pt x="3284" y="9956"/>
                    <a:pt x="3284" y="10027"/>
                  </a:cubicBezTo>
                  <a:cubicBezTo>
                    <a:pt x="3284" y="10108"/>
                    <a:pt x="3328" y="10152"/>
                    <a:pt x="3408" y="10152"/>
                  </a:cubicBezTo>
                  <a:cubicBezTo>
                    <a:pt x="3489" y="10152"/>
                    <a:pt x="3524" y="10108"/>
                    <a:pt x="3533" y="10027"/>
                  </a:cubicBezTo>
                  <a:cubicBezTo>
                    <a:pt x="3524" y="9947"/>
                    <a:pt x="3480" y="9903"/>
                    <a:pt x="3400" y="9911"/>
                  </a:cubicBezTo>
                  <a:close/>
                  <a:moveTo>
                    <a:pt x="4060" y="11250"/>
                  </a:moveTo>
                  <a:cubicBezTo>
                    <a:pt x="3988" y="11250"/>
                    <a:pt x="3944" y="11294"/>
                    <a:pt x="3944" y="11366"/>
                  </a:cubicBezTo>
                  <a:cubicBezTo>
                    <a:pt x="3944" y="11446"/>
                    <a:pt x="3988" y="11490"/>
                    <a:pt x="4069" y="11490"/>
                  </a:cubicBezTo>
                  <a:cubicBezTo>
                    <a:pt x="4149" y="11490"/>
                    <a:pt x="4185" y="11446"/>
                    <a:pt x="4194" y="11366"/>
                  </a:cubicBezTo>
                  <a:cubicBezTo>
                    <a:pt x="4185" y="11294"/>
                    <a:pt x="4140" y="11250"/>
                    <a:pt x="4060" y="11250"/>
                  </a:cubicBezTo>
                  <a:close/>
                  <a:moveTo>
                    <a:pt x="6602" y="13346"/>
                  </a:moveTo>
                  <a:cubicBezTo>
                    <a:pt x="6602" y="13417"/>
                    <a:pt x="6638" y="13462"/>
                    <a:pt x="6718" y="13471"/>
                  </a:cubicBezTo>
                  <a:cubicBezTo>
                    <a:pt x="6790" y="13471"/>
                    <a:pt x="6843" y="13435"/>
                    <a:pt x="6843" y="13355"/>
                  </a:cubicBezTo>
                  <a:cubicBezTo>
                    <a:pt x="6852" y="13275"/>
                    <a:pt x="6807" y="13230"/>
                    <a:pt x="6727" y="13221"/>
                  </a:cubicBezTo>
                  <a:cubicBezTo>
                    <a:pt x="6647" y="13230"/>
                    <a:pt x="6602" y="13266"/>
                    <a:pt x="6602" y="13346"/>
                  </a:cubicBezTo>
                  <a:close/>
                  <a:moveTo>
                    <a:pt x="5264" y="4033"/>
                  </a:moveTo>
                  <a:cubicBezTo>
                    <a:pt x="5264" y="4104"/>
                    <a:pt x="5309" y="4148"/>
                    <a:pt x="5380" y="4148"/>
                  </a:cubicBezTo>
                  <a:cubicBezTo>
                    <a:pt x="5460" y="4148"/>
                    <a:pt x="5505" y="4104"/>
                    <a:pt x="5505" y="4024"/>
                  </a:cubicBezTo>
                  <a:cubicBezTo>
                    <a:pt x="5496" y="3943"/>
                    <a:pt x="5451" y="3917"/>
                    <a:pt x="5380" y="3908"/>
                  </a:cubicBezTo>
                  <a:cubicBezTo>
                    <a:pt x="5309" y="3917"/>
                    <a:pt x="5264" y="3961"/>
                    <a:pt x="5264" y="4033"/>
                  </a:cubicBezTo>
                  <a:close/>
                  <a:moveTo>
                    <a:pt x="3524" y="6031"/>
                  </a:moveTo>
                  <a:cubicBezTo>
                    <a:pt x="3524" y="5959"/>
                    <a:pt x="3489" y="5915"/>
                    <a:pt x="3408" y="5915"/>
                  </a:cubicBezTo>
                  <a:cubicBezTo>
                    <a:pt x="3328" y="5906"/>
                    <a:pt x="3284" y="5959"/>
                    <a:pt x="3292" y="6040"/>
                  </a:cubicBezTo>
                  <a:cubicBezTo>
                    <a:pt x="3292" y="6111"/>
                    <a:pt x="3337" y="6147"/>
                    <a:pt x="3408" y="6147"/>
                  </a:cubicBezTo>
                  <a:cubicBezTo>
                    <a:pt x="3480" y="6147"/>
                    <a:pt x="3524" y="6102"/>
                    <a:pt x="3524" y="6031"/>
                  </a:cubicBezTo>
                  <a:close/>
                  <a:moveTo>
                    <a:pt x="4060" y="11910"/>
                  </a:moveTo>
                  <a:cubicBezTo>
                    <a:pt x="3988" y="11910"/>
                    <a:pt x="3944" y="11954"/>
                    <a:pt x="3944" y="12026"/>
                  </a:cubicBezTo>
                  <a:cubicBezTo>
                    <a:pt x="3944" y="12106"/>
                    <a:pt x="3997" y="12151"/>
                    <a:pt x="4078" y="12151"/>
                  </a:cubicBezTo>
                  <a:cubicBezTo>
                    <a:pt x="4149" y="12142"/>
                    <a:pt x="4185" y="12097"/>
                    <a:pt x="4185" y="12026"/>
                  </a:cubicBezTo>
                  <a:cubicBezTo>
                    <a:pt x="4176" y="11954"/>
                    <a:pt x="4140" y="11910"/>
                    <a:pt x="4060" y="11910"/>
                  </a:cubicBezTo>
                  <a:close/>
                  <a:moveTo>
                    <a:pt x="6727" y="3256"/>
                  </a:moveTo>
                  <a:cubicBezTo>
                    <a:pt x="6647" y="3256"/>
                    <a:pt x="6602" y="3292"/>
                    <a:pt x="6602" y="3372"/>
                  </a:cubicBezTo>
                  <a:cubicBezTo>
                    <a:pt x="6602" y="3453"/>
                    <a:pt x="6656" y="3497"/>
                    <a:pt x="6736" y="3488"/>
                  </a:cubicBezTo>
                  <a:cubicBezTo>
                    <a:pt x="6807" y="3488"/>
                    <a:pt x="6843" y="3444"/>
                    <a:pt x="6843" y="3363"/>
                  </a:cubicBezTo>
                  <a:cubicBezTo>
                    <a:pt x="6834" y="3292"/>
                    <a:pt x="6798" y="3247"/>
                    <a:pt x="6727" y="3256"/>
                  </a:cubicBezTo>
                  <a:close/>
                  <a:moveTo>
                    <a:pt x="4729" y="12570"/>
                  </a:moveTo>
                  <a:cubicBezTo>
                    <a:pt x="4657" y="12570"/>
                    <a:pt x="4604" y="12606"/>
                    <a:pt x="4604" y="12686"/>
                  </a:cubicBezTo>
                  <a:cubicBezTo>
                    <a:pt x="4604" y="12766"/>
                    <a:pt x="4648" y="12802"/>
                    <a:pt x="4720" y="12811"/>
                  </a:cubicBezTo>
                  <a:cubicBezTo>
                    <a:pt x="4800" y="12811"/>
                    <a:pt x="4836" y="12766"/>
                    <a:pt x="4845" y="12686"/>
                  </a:cubicBezTo>
                  <a:cubicBezTo>
                    <a:pt x="4845" y="12623"/>
                    <a:pt x="4809" y="12570"/>
                    <a:pt x="4729" y="12570"/>
                  </a:cubicBezTo>
                  <a:close/>
                  <a:moveTo>
                    <a:pt x="3284" y="10688"/>
                  </a:moveTo>
                  <a:cubicBezTo>
                    <a:pt x="3284" y="10768"/>
                    <a:pt x="3328" y="10812"/>
                    <a:pt x="3408" y="10812"/>
                  </a:cubicBezTo>
                  <a:cubicBezTo>
                    <a:pt x="3489" y="10812"/>
                    <a:pt x="3524" y="10768"/>
                    <a:pt x="3524" y="10688"/>
                  </a:cubicBezTo>
                  <a:cubicBezTo>
                    <a:pt x="3533" y="10607"/>
                    <a:pt x="3480" y="10572"/>
                    <a:pt x="3408" y="10563"/>
                  </a:cubicBezTo>
                  <a:cubicBezTo>
                    <a:pt x="3328" y="10572"/>
                    <a:pt x="3284" y="10607"/>
                    <a:pt x="3284" y="10688"/>
                  </a:cubicBezTo>
                  <a:close/>
                  <a:moveTo>
                    <a:pt x="4069" y="5255"/>
                  </a:moveTo>
                  <a:cubicBezTo>
                    <a:pt x="3988" y="5255"/>
                    <a:pt x="3944" y="5299"/>
                    <a:pt x="3944" y="5380"/>
                  </a:cubicBezTo>
                  <a:cubicBezTo>
                    <a:pt x="3944" y="5451"/>
                    <a:pt x="3988" y="5496"/>
                    <a:pt x="4069" y="5496"/>
                  </a:cubicBezTo>
                  <a:cubicBezTo>
                    <a:pt x="4149" y="5496"/>
                    <a:pt x="4185" y="5442"/>
                    <a:pt x="4185" y="5371"/>
                  </a:cubicBezTo>
                  <a:cubicBezTo>
                    <a:pt x="4185" y="5290"/>
                    <a:pt x="4140" y="5255"/>
                    <a:pt x="4069" y="5255"/>
                  </a:cubicBezTo>
                  <a:close/>
                  <a:moveTo>
                    <a:pt x="4604" y="4702"/>
                  </a:moveTo>
                  <a:cubicBezTo>
                    <a:pt x="4595" y="4782"/>
                    <a:pt x="4640" y="4826"/>
                    <a:pt x="4720" y="4835"/>
                  </a:cubicBezTo>
                  <a:cubicBezTo>
                    <a:pt x="4800" y="4835"/>
                    <a:pt x="4845" y="4791"/>
                    <a:pt x="4845" y="4711"/>
                  </a:cubicBezTo>
                  <a:cubicBezTo>
                    <a:pt x="4845" y="4639"/>
                    <a:pt x="4800" y="4595"/>
                    <a:pt x="4729" y="4595"/>
                  </a:cubicBezTo>
                  <a:cubicBezTo>
                    <a:pt x="4657" y="4595"/>
                    <a:pt x="4613" y="4630"/>
                    <a:pt x="4604" y="4702"/>
                  </a:cubicBezTo>
                  <a:close/>
                  <a:moveTo>
                    <a:pt x="5942" y="13337"/>
                  </a:moveTo>
                  <a:cubicBezTo>
                    <a:pt x="5942" y="13417"/>
                    <a:pt x="5978" y="13462"/>
                    <a:pt x="6058" y="13471"/>
                  </a:cubicBezTo>
                  <a:cubicBezTo>
                    <a:pt x="6138" y="13471"/>
                    <a:pt x="6183" y="13426"/>
                    <a:pt x="6183" y="13346"/>
                  </a:cubicBezTo>
                  <a:cubicBezTo>
                    <a:pt x="6183" y="13275"/>
                    <a:pt x="6147" y="13230"/>
                    <a:pt x="6067" y="13221"/>
                  </a:cubicBezTo>
                  <a:cubicBezTo>
                    <a:pt x="5996" y="13230"/>
                    <a:pt x="5951" y="13257"/>
                    <a:pt x="5942" y="13337"/>
                  </a:cubicBezTo>
                  <a:close/>
                  <a:moveTo>
                    <a:pt x="3408" y="6593"/>
                  </a:moveTo>
                  <a:cubicBezTo>
                    <a:pt x="3328" y="6593"/>
                    <a:pt x="3284" y="6637"/>
                    <a:pt x="3284" y="6718"/>
                  </a:cubicBezTo>
                  <a:cubicBezTo>
                    <a:pt x="3292" y="6789"/>
                    <a:pt x="3328" y="6834"/>
                    <a:pt x="3408" y="6834"/>
                  </a:cubicBezTo>
                  <a:cubicBezTo>
                    <a:pt x="3489" y="6834"/>
                    <a:pt x="3524" y="6789"/>
                    <a:pt x="3533" y="6709"/>
                  </a:cubicBezTo>
                  <a:cubicBezTo>
                    <a:pt x="3524" y="6637"/>
                    <a:pt x="3480" y="6593"/>
                    <a:pt x="3408" y="6593"/>
                  </a:cubicBezTo>
                  <a:close/>
                  <a:moveTo>
                    <a:pt x="2722" y="7913"/>
                  </a:moveTo>
                  <a:cubicBezTo>
                    <a:pt x="2650" y="7913"/>
                    <a:pt x="2606" y="7958"/>
                    <a:pt x="2606" y="8029"/>
                  </a:cubicBezTo>
                  <a:cubicBezTo>
                    <a:pt x="2606" y="8100"/>
                    <a:pt x="2650" y="8145"/>
                    <a:pt x="2722" y="8145"/>
                  </a:cubicBezTo>
                  <a:cubicBezTo>
                    <a:pt x="2802" y="8145"/>
                    <a:pt x="2838" y="8100"/>
                    <a:pt x="2846" y="8029"/>
                  </a:cubicBezTo>
                  <a:cubicBezTo>
                    <a:pt x="2838" y="7958"/>
                    <a:pt x="2802" y="7913"/>
                    <a:pt x="2722" y="7913"/>
                  </a:cubicBezTo>
                  <a:close/>
                  <a:moveTo>
                    <a:pt x="2606" y="8680"/>
                  </a:moveTo>
                  <a:cubicBezTo>
                    <a:pt x="2606" y="8761"/>
                    <a:pt x="2650" y="8805"/>
                    <a:pt x="2722" y="8805"/>
                  </a:cubicBezTo>
                  <a:cubicBezTo>
                    <a:pt x="2793" y="8805"/>
                    <a:pt x="2838" y="8770"/>
                    <a:pt x="2846" y="8689"/>
                  </a:cubicBezTo>
                  <a:cubicBezTo>
                    <a:pt x="2846" y="8618"/>
                    <a:pt x="2802" y="8582"/>
                    <a:pt x="2730" y="8573"/>
                  </a:cubicBezTo>
                  <a:cubicBezTo>
                    <a:pt x="2659" y="8573"/>
                    <a:pt x="2615" y="8609"/>
                    <a:pt x="2606" y="8680"/>
                  </a:cubicBezTo>
                  <a:close/>
                  <a:moveTo>
                    <a:pt x="2838" y="10027"/>
                  </a:moveTo>
                  <a:cubicBezTo>
                    <a:pt x="2838" y="9956"/>
                    <a:pt x="2802" y="9920"/>
                    <a:pt x="2730" y="9911"/>
                  </a:cubicBezTo>
                  <a:cubicBezTo>
                    <a:pt x="2659" y="9911"/>
                    <a:pt x="2615" y="9956"/>
                    <a:pt x="2606" y="10027"/>
                  </a:cubicBezTo>
                  <a:cubicBezTo>
                    <a:pt x="2606" y="10099"/>
                    <a:pt x="2650" y="10134"/>
                    <a:pt x="2722" y="10152"/>
                  </a:cubicBezTo>
                  <a:cubicBezTo>
                    <a:pt x="2793" y="10143"/>
                    <a:pt x="2838" y="10099"/>
                    <a:pt x="2838" y="10027"/>
                  </a:cubicBezTo>
                  <a:close/>
                  <a:moveTo>
                    <a:pt x="4720" y="3917"/>
                  </a:moveTo>
                  <a:cubicBezTo>
                    <a:pt x="4657" y="3917"/>
                    <a:pt x="4613" y="3961"/>
                    <a:pt x="4613" y="4024"/>
                  </a:cubicBezTo>
                  <a:cubicBezTo>
                    <a:pt x="4604" y="4095"/>
                    <a:pt x="4648" y="4148"/>
                    <a:pt x="4720" y="4148"/>
                  </a:cubicBezTo>
                  <a:cubicBezTo>
                    <a:pt x="4800" y="4148"/>
                    <a:pt x="4836" y="4104"/>
                    <a:pt x="4845" y="4033"/>
                  </a:cubicBezTo>
                  <a:cubicBezTo>
                    <a:pt x="4836" y="3961"/>
                    <a:pt x="4791" y="3917"/>
                    <a:pt x="4720" y="3917"/>
                  </a:cubicBezTo>
                  <a:close/>
                  <a:moveTo>
                    <a:pt x="2838" y="7360"/>
                  </a:moveTo>
                  <a:cubicBezTo>
                    <a:pt x="2838" y="7298"/>
                    <a:pt x="2793" y="7253"/>
                    <a:pt x="2730" y="7253"/>
                  </a:cubicBezTo>
                  <a:cubicBezTo>
                    <a:pt x="2650" y="7253"/>
                    <a:pt x="2606" y="7298"/>
                    <a:pt x="2606" y="7369"/>
                  </a:cubicBezTo>
                  <a:cubicBezTo>
                    <a:pt x="2615" y="7449"/>
                    <a:pt x="2659" y="7485"/>
                    <a:pt x="2730" y="7494"/>
                  </a:cubicBezTo>
                  <a:cubicBezTo>
                    <a:pt x="2802" y="7476"/>
                    <a:pt x="2846" y="7440"/>
                    <a:pt x="2838" y="7360"/>
                  </a:cubicBezTo>
                  <a:close/>
                  <a:moveTo>
                    <a:pt x="3382" y="11259"/>
                  </a:moveTo>
                  <a:cubicBezTo>
                    <a:pt x="3310" y="11259"/>
                    <a:pt x="3275" y="11294"/>
                    <a:pt x="3266" y="11366"/>
                  </a:cubicBezTo>
                  <a:cubicBezTo>
                    <a:pt x="3266" y="11437"/>
                    <a:pt x="3310" y="11482"/>
                    <a:pt x="3382" y="11490"/>
                  </a:cubicBezTo>
                  <a:cubicBezTo>
                    <a:pt x="3453" y="11490"/>
                    <a:pt x="3489" y="11446"/>
                    <a:pt x="3507" y="11366"/>
                  </a:cubicBezTo>
                  <a:cubicBezTo>
                    <a:pt x="3489" y="11303"/>
                    <a:pt x="3453" y="11250"/>
                    <a:pt x="3382" y="11259"/>
                  </a:cubicBezTo>
                  <a:close/>
                  <a:moveTo>
                    <a:pt x="6843" y="14033"/>
                  </a:moveTo>
                  <a:cubicBezTo>
                    <a:pt x="6843" y="13953"/>
                    <a:pt x="6798" y="13908"/>
                    <a:pt x="6718" y="13917"/>
                  </a:cubicBezTo>
                  <a:cubicBezTo>
                    <a:pt x="6656" y="13917"/>
                    <a:pt x="6611" y="13962"/>
                    <a:pt x="6611" y="14024"/>
                  </a:cubicBezTo>
                  <a:cubicBezTo>
                    <a:pt x="6602" y="14095"/>
                    <a:pt x="6656" y="14140"/>
                    <a:pt x="6727" y="14149"/>
                  </a:cubicBezTo>
                  <a:cubicBezTo>
                    <a:pt x="6790" y="14140"/>
                    <a:pt x="6843" y="14104"/>
                    <a:pt x="6843" y="14033"/>
                  </a:cubicBezTo>
                  <a:close/>
                  <a:moveTo>
                    <a:pt x="2739" y="6602"/>
                  </a:moveTo>
                  <a:cubicBezTo>
                    <a:pt x="2659" y="6593"/>
                    <a:pt x="2615" y="6637"/>
                    <a:pt x="2615" y="6709"/>
                  </a:cubicBezTo>
                  <a:cubicBezTo>
                    <a:pt x="2606" y="6771"/>
                    <a:pt x="2650" y="6816"/>
                    <a:pt x="2713" y="6825"/>
                  </a:cubicBezTo>
                  <a:cubicBezTo>
                    <a:pt x="2784" y="6834"/>
                    <a:pt x="2829" y="6789"/>
                    <a:pt x="2838" y="6718"/>
                  </a:cubicBezTo>
                  <a:cubicBezTo>
                    <a:pt x="2838" y="6655"/>
                    <a:pt x="2802" y="6602"/>
                    <a:pt x="2739" y="6602"/>
                  </a:cubicBezTo>
                  <a:close/>
                  <a:moveTo>
                    <a:pt x="2730" y="9251"/>
                  </a:moveTo>
                  <a:cubicBezTo>
                    <a:pt x="2650" y="9251"/>
                    <a:pt x="2606" y="9296"/>
                    <a:pt x="2606" y="9367"/>
                  </a:cubicBezTo>
                  <a:cubicBezTo>
                    <a:pt x="2606" y="9439"/>
                    <a:pt x="2650" y="9483"/>
                    <a:pt x="2722" y="9492"/>
                  </a:cubicBezTo>
                  <a:cubicBezTo>
                    <a:pt x="2793" y="9492"/>
                    <a:pt x="2838" y="9448"/>
                    <a:pt x="2846" y="9376"/>
                  </a:cubicBezTo>
                  <a:cubicBezTo>
                    <a:pt x="2838" y="9305"/>
                    <a:pt x="2802" y="9251"/>
                    <a:pt x="2730" y="9251"/>
                  </a:cubicBezTo>
                  <a:close/>
                  <a:moveTo>
                    <a:pt x="5264" y="13346"/>
                  </a:moveTo>
                  <a:cubicBezTo>
                    <a:pt x="5264" y="13426"/>
                    <a:pt x="5309" y="13462"/>
                    <a:pt x="5389" y="13462"/>
                  </a:cubicBezTo>
                  <a:cubicBezTo>
                    <a:pt x="5460" y="13462"/>
                    <a:pt x="5505" y="13417"/>
                    <a:pt x="5505" y="13346"/>
                  </a:cubicBezTo>
                  <a:cubicBezTo>
                    <a:pt x="5496" y="13275"/>
                    <a:pt x="5451" y="13239"/>
                    <a:pt x="5380" y="13230"/>
                  </a:cubicBezTo>
                  <a:cubicBezTo>
                    <a:pt x="5309" y="13239"/>
                    <a:pt x="5264" y="13275"/>
                    <a:pt x="5264" y="13346"/>
                  </a:cubicBezTo>
                  <a:close/>
                  <a:moveTo>
                    <a:pt x="4060" y="4595"/>
                  </a:moveTo>
                  <a:cubicBezTo>
                    <a:pt x="3988" y="4603"/>
                    <a:pt x="3953" y="4648"/>
                    <a:pt x="3953" y="4711"/>
                  </a:cubicBezTo>
                  <a:cubicBezTo>
                    <a:pt x="3953" y="4782"/>
                    <a:pt x="3997" y="4826"/>
                    <a:pt x="4069" y="4826"/>
                  </a:cubicBezTo>
                  <a:cubicBezTo>
                    <a:pt x="4140" y="4826"/>
                    <a:pt x="4176" y="4782"/>
                    <a:pt x="4185" y="4702"/>
                  </a:cubicBezTo>
                  <a:cubicBezTo>
                    <a:pt x="4167" y="4639"/>
                    <a:pt x="4131" y="4595"/>
                    <a:pt x="4060" y="4595"/>
                  </a:cubicBezTo>
                  <a:close/>
                  <a:moveTo>
                    <a:pt x="3408" y="5255"/>
                  </a:moveTo>
                  <a:cubicBezTo>
                    <a:pt x="3337" y="5255"/>
                    <a:pt x="3292" y="5299"/>
                    <a:pt x="3292" y="5371"/>
                  </a:cubicBezTo>
                  <a:cubicBezTo>
                    <a:pt x="3292" y="5442"/>
                    <a:pt x="3337" y="5487"/>
                    <a:pt x="3400" y="5487"/>
                  </a:cubicBezTo>
                  <a:cubicBezTo>
                    <a:pt x="3471" y="5496"/>
                    <a:pt x="3516" y="5442"/>
                    <a:pt x="3524" y="5380"/>
                  </a:cubicBezTo>
                  <a:cubicBezTo>
                    <a:pt x="3516" y="5299"/>
                    <a:pt x="3480" y="5255"/>
                    <a:pt x="3408" y="5255"/>
                  </a:cubicBezTo>
                  <a:close/>
                  <a:moveTo>
                    <a:pt x="6058" y="3256"/>
                  </a:moveTo>
                  <a:cubicBezTo>
                    <a:pt x="5987" y="3256"/>
                    <a:pt x="5942" y="3301"/>
                    <a:pt x="5951" y="3372"/>
                  </a:cubicBezTo>
                  <a:cubicBezTo>
                    <a:pt x="5951" y="3453"/>
                    <a:pt x="5996" y="3488"/>
                    <a:pt x="6067" y="3488"/>
                  </a:cubicBezTo>
                  <a:cubicBezTo>
                    <a:pt x="6147" y="3488"/>
                    <a:pt x="6183" y="3444"/>
                    <a:pt x="6183" y="3363"/>
                  </a:cubicBezTo>
                  <a:cubicBezTo>
                    <a:pt x="6174" y="3292"/>
                    <a:pt x="6138" y="3247"/>
                    <a:pt x="6058" y="3256"/>
                  </a:cubicBezTo>
                  <a:close/>
                  <a:moveTo>
                    <a:pt x="5496" y="3372"/>
                  </a:moveTo>
                  <a:cubicBezTo>
                    <a:pt x="5496" y="3301"/>
                    <a:pt x="5451" y="3256"/>
                    <a:pt x="5380" y="3256"/>
                  </a:cubicBezTo>
                  <a:cubicBezTo>
                    <a:pt x="5318" y="3256"/>
                    <a:pt x="5273" y="3301"/>
                    <a:pt x="5273" y="3372"/>
                  </a:cubicBezTo>
                  <a:cubicBezTo>
                    <a:pt x="5273" y="3444"/>
                    <a:pt x="5318" y="3479"/>
                    <a:pt x="5389" y="3488"/>
                  </a:cubicBezTo>
                  <a:cubicBezTo>
                    <a:pt x="5451" y="3479"/>
                    <a:pt x="5496" y="3444"/>
                    <a:pt x="5496" y="3372"/>
                  </a:cubicBezTo>
                  <a:close/>
                  <a:moveTo>
                    <a:pt x="2615" y="10688"/>
                  </a:moveTo>
                  <a:cubicBezTo>
                    <a:pt x="2615" y="10759"/>
                    <a:pt x="2659" y="10804"/>
                    <a:pt x="2722" y="10804"/>
                  </a:cubicBezTo>
                  <a:cubicBezTo>
                    <a:pt x="2793" y="10804"/>
                    <a:pt x="2838" y="10759"/>
                    <a:pt x="2838" y="10688"/>
                  </a:cubicBezTo>
                  <a:cubicBezTo>
                    <a:pt x="2838" y="10616"/>
                    <a:pt x="2793" y="10581"/>
                    <a:pt x="2722" y="10572"/>
                  </a:cubicBezTo>
                  <a:cubicBezTo>
                    <a:pt x="2659" y="10581"/>
                    <a:pt x="2615" y="10625"/>
                    <a:pt x="2615" y="10688"/>
                  </a:cubicBezTo>
                  <a:close/>
                  <a:moveTo>
                    <a:pt x="3400" y="4603"/>
                  </a:moveTo>
                  <a:cubicBezTo>
                    <a:pt x="3337" y="4603"/>
                    <a:pt x="3301" y="4648"/>
                    <a:pt x="3301" y="4711"/>
                  </a:cubicBezTo>
                  <a:cubicBezTo>
                    <a:pt x="3292" y="4782"/>
                    <a:pt x="3337" y="4826"/>
                    <a:pt x="3408" y="4826"/>
                  </a:cubicBezTo>
                  <a:cubicBezTo>
                    <a:pt x="3480" y="4826"/>
                    <a:pt x="3516" y="4773"/>
                    <a:pt x="3516" y="4711"/>
                  </a:cubicBezTo>
                  <a:cubicBezTo>
                    <a:pt x="3507" y="4639"/>
                    <a:pt x="3471" y="4603"/>
                    <a:pt x="3400" y="4603"/>
                  </a:cubicBezTo>
                  <a:close/>
                  <a:moveTo>
                    <a:pt x="4069" y="13239"/>
                  </a:moveTo>
                  <a:cubicBezTo>
                    <a:pt x="4006" y="13239"/>
                    <a:pt x="3962" y="13284"/>
                    <a:pt x="3962" y="13346"/>
                  </a:cubicBezTo>
                  <a:cubicBezTo>
                    <a:pt x="3962" y="13408"/>
                    <a:pt x="3997" y="13453"/>
                    <a:pt x="4060" y="13453"/>
                  </a:cubicBezTo>
                  <a:cubicBezTo>
                    <a:pt x="4131" y="13453"/>
                    <a:pt x="4167" y="13417"/>
                    <a:pt x="4176" y="13346"/>
                  </a:cubicBezTo>
                  <a:cubicBezTo>
                    <a:pt x="4167" y="13284"/>
                    <a:pt x="4131" y="13239"/>
                    <a:pt x="4069" y="13239"/>
                  </a:cubicBezTo>
                  <a:close/>
                  <a:moveTo>
                    <a:pt x="4738" y="13239"/>
                  </a:moveTo>
                  <a:cubicBezTo>
                    <a:pt x="4666" y="13230"/>
                    <a:pt x="4622" y="13275"/>
                    <a:pt x="4613" y="13337"/>
                  </a:cubicBezTo>
                  <a:cubicBezTo>
                    <a:pt x="4604" y="13408"/>
                    <a:pt x="4648" y="13453"/>
                    <a:pt x="4720" y="13462"/>
                  </a:cubicBezTo>
                  <a:cubicBezTo>
                    <a:pt x="4791" y="13462"/>
                    <a:pt x="4827" y="13417"/>
                    <a:pt x="4836" y="13355"/>
                  </a:cubicBezTo>
                  <a:cubicBezTo>
                    <a:pt x="4836" y="13284"/>
                    <a:pt x="4800" y="13239"/>
                    <a:pt x="4738" y="13239"/>
                  </a:cubicBezTo>
                  <a:close/>
                  <a:moveTo>
                    <a:pt x="3953" y="12686"/>
                  </a:moveTo>
                  <a:cubicBezTo>
                    <a:pt x="3953" y="12757"/>
                    <a:pt x="3997" y="12802"/>
                    <a:pt x="4069" y="12802"/>
                  </a:cubicBezTo>
                  <a:cubicBezTo>
                    <a:pt x="4140" y="12802"/>
                    <a:pt x="4176" y="12757"/>
                    <a:pt x="4176" y="12695"/>
                  </a:cubicBezTo>
                  <a:cubicBezTo>
                    <a:pt x="4185" y="12615"/>
                    <a:pt x="4131" y="12579"/>
                    <a:pt x="4060" y="12570"/>
                  </a:cubicBezTo>
                  <a:cubicBezTo>
                    <a:pt x="3997" y="12579"/>
                    <a:pt x="3953" y="12615"/>
                    <a:pt x="3953" y="12686"/>
                  </a:cubicBezTo>
                  <a:moveTo>
                    <a:pt x="5951" y="14024"/>
                  </a:moveTo>
                  <a:cubicBezTo>
                    <a:pt x="5951" y="14095"/>
                    <a:pt x="5996" y="14140"/>
                    <a:pt x="6067" y="14140"/>
                  </a:cubicBezTo>
                  <a:cubicBezTo>
                    <a:pt x="6138" y="14149"/>
                    <a:pt x="6183" y="14095"/>
                    <a:pt x="6183" y="14024"/>
                  </a:cubicBezTo>
                  <a:cubicBezTo>
                    <a:pt x="6183" y="13962"/>
                    <a:pt x="6129" y="13926"/>
                    <a:pt x="6067" y="13917"/>
                  </a:cubicBezTo>
                  <a:cubicBezTo>
                    <a:pt x="6004" y="13917"/>
                    <a:pt x="5960" y="13953"/>
                    <a:pt x="5951" y="14024"/>
                  </a:cubicBezTo>
                  <a:moveTo>
                    <a:pt x="3498" y="12035"/>
                  </a:moveTo>
                  <a:cubicBezTo>
                    <a:pt x="3498" y="11963"/>
                    <a:pt x="3453" y="11919"/>
                    <a:pt x="3382" y="11919"/>
                  </a:cubicBezTo>
                  <a:cubicBezTo>
                    <a:pt x="3310" y="11919"/>
                    <a:pt x="3275" y="11963"/>
                    <a:pt x="3275" y="12035"/>
                  </a:cubicBezTo>
                  <a:cubicBezTo>
                    <a:pt x="3275" y="12097"/>
                    <a:pt x="3319" y="12133"/>
                    <a:pt x="3382" y="12142"/>
                  </a:cubicBezTo>
                  <a:cubicBezTo>
                    <a:pt x="3444" y="12133"/>
                    <a:pt x="3498" y="12097"/>
                    <a:pt x="3498" y="12035"/>
                  </a:cubicBezTo>
                  <a:close/>
                  <a:moveTo>
                    <a:pt x="2838" y="6031"/>
                  </a:moveTo>
                  <a:cubicBezTo>
                    <a:pt x="2838" y="5968"/>
                    <a:pt x="2793" y="5924"/>
                    <a:pt x="2730" y="5915"/>
                  </a:cubicBezTo>
                  <a:cubicBezTo>
                    <a:pt x="2659" y="5915"/>
                    <a:pt x="2615" y="5959"/>
                    <a:pt x="2615" y="6031"/>
                  </a:cubicBezTo>
                  <a:cubicBezTo>
                    <a:pt x="2615" y="6102"/>
                    <a:pt x="2659" y="6138"/>
                    <a:pt x="2722" y="6147"/>
                  </a:cubicBezTo>
                  <a:cubicBezTo>
                    <a:pt x="2793" y="6138"/>
                    <a:pt x="2838" y="6102"/>
                    <a:pt x="2838" y="6031"/>
                  </a:cubicBezTo>
                  <a:close/>
                  <a:moveTo>
                    <a:pt x="4060" y="3917"/>
                  </a:moveTo>
                  <a:cubicBezTo>
                    <a:pt x="3997" y="3925"/>
                    <a:pt x="3953" y="3970"/>
                    <a:pt x="3953" y="4033"/>
                  </a:cubicBezTo>
                  <a:cubicBezTo>
                    <a:pt x="3953" y="4095"/>
                    <a:pt x="3997" y="4140"/>
                    <a:pt x="4069" y="4140"/>
                  </a:cubicBezTo>
                  <a:cubicBezTo>
                    <a:pt x="4131" y="4140"/>
                    <a:pt x="4167" y="4095"/>
                    <a:pt x="4176" y="4024"/>
                  </a:cubicBezTo>
                  <a:cubicBezTo>
                    <a:pt x="4167" y="3961"/>
                    <a:pt x="4131" y="3917"/>
                    <a:pt x="4060" y="3917"/>
                  </a:cubicBezTo>
                  <a:close/>
                  <a:moveTo>
                    <a:pt x="4613" y="3372"/>
                  </a:moveTo>
                  <a:cubicBezTo>
                    <a:pt x="4613" y="3435"/>
                    <a:pt x="4657" y="3479"/>
                    <a:pt x="4720" y="3479"/>
                  </a:cubicBezTo>
                  <a:cubicBezTo>
                    <a:pt x="4782" y="3488"/>
                    <a:pt x="4836" y="3444"/>
                    <a:pt x="4836" y="3372"/>
                  </a:cubicBezTo>
                  <a:cubicBezTo>
                    <a:pt x="4836" y="3310"/>
                    <a:pt x="4791" y="3274"/>
                    <a:pt x="4720" y="3256"/>
                  </a:cubicBezTo>
                  <a:cubicBezTo>
                    <a:pt x="4657" y="3274"/>
                    <a:pt x="4613" y="3301"/>
                    <a:pt x="4613" y="3372"/>
                  </a:cubicBezTo>
                  <a:close/>
                  <a:moveTo>
                    <a:pt x="5380" y="13917"/>
                  </a:moveTo>
                  <a:cubicBezTo>
                    <a:pt x="5318" y="13917"/>
                    <a:pt x="5273" y="13962"/>
                    <a:pt x="5273" y="14033"/>
                  </a:cubicBezTo>
                  <a:cubicBezTo>
                    <a:pt x="5273" y="14095"/>
                    <a:pt x="5318" y="14140"/>
                    <a:pt x="5380" y="14140"/>
                  </a:cubicBezTo>
                  <a:cubicBezTo>
                    <a:pt x="5442" y="14140"/>
                    <a:pt x="5487" y="14095"/>
                    <a:pt x="5496" y="14033"/>
                  </a:cubicBezTo>
                  <a:cubicBezTo>
                    <a:pt x="5487" y="13962"/>
                    <a:pt x="5451" y="13917"/>
                    <a:pt x="5380" y="13917"/>
                  </a:cubicBezTo>
                  <a:close/>
                  <a:moveTo>
                    <a:pt x="6834" y="14693"/>
                  </a:moveTo>
                  <a:cubicBezTo>
                    <a:pt x="6834" y="14622"/>
                    <a:pt x="6790" y="14577"/>
                    <a:pt x="6727" y="14577"/>
                  </a:cubicBezTo>
                  <a:cubicBezTo>
                    <a:pt x="6656" y="14586"/>
                    <a:pt x="6611" y="14631"/>
                    <a:pt x="6620" y="14693"/>
                  </a:cubicBezTo>
                  <a:cubicBezTo>
                    <a:pt x="6620" y="14756"/>
                    <a:pt x="6665" y="14791"/>
                    <a:pt x="6727" y="14800"/>
                  </a:cubicBezTo>
                  <a:cubicBezTo>
                    <a:pt x="6790" y="14791"/>
                    <a:pt x="6834" y="14756"/>
                    <a:pt x="6834" y="14693"/>
                  </a:cubicBezTo>
                  <a:close/>
                  <a:moveTo>
                    <a:pt x="2061" y="7476"/>
                  </a:moveTo>
                  <a:cubicBezTo>
                    <a:pt x="2133" y="7476"/>
                    <a:pt x="2177" y="7440"/>
                    <a:pt x="2177" y="7369"/>
                  </a:cubicBezTo>
                  <a:cubicBezTo>
                    <a:pt x="2168" y="7298"/>
                    <a:pt x="2124" y="7262"/>
                    <a:pt x="2061" y="7262"/>
                  </a:cubicBezTo>
                  <a:cubicBezTo>
                    <a:pt x="1999" y="7271"/>
                    <a:pt x="1963" y="7315"/>
                    <a:pt x="1954" y="7369"/>
                  </a:cubicBezTo>
                  <a:cubicBezTo>
                    <a:pt x="1963" y="7431"/>
                    <a:pt x="1999" y="7476"/>
                    <a:pt x="2061" y="7476"/>
                  </a:cubicBezTo>
                  <a:close/>
                  <a:moveTo>
                    <a:pt x="6727" y="2596"/>
                  </a:moveTo>
                  <a:cubicBezTo>
                    <a:pt x="6665" y="2596"/>
                    <a:pt x="6611" y="2641"/>
                    <a:pt x="6611" y="2703"/>
                  </a:cubicBezTo>
                  <a:cubicBezTo>
                    <a:pt x="6611" y="2784"/>
                    <a:pt x="6656" y="2828"/>
                    <a:pt x="6727" y="2828"/>
                  </a:cubicBezTo>
                  <a:cubicBezTo>
                    <a:pt x="6798" y="2828"/>
                    <a:pt x="6834" y="2775"/>
                    <a:pt x="6843" y="2712"/>
                  </a:cubicBezTo>
                  <a:cubicBezTo>
                    <a:pt x="6834" y="2650"/>
                    <a:pt x="6798" y="2605"/>
                    <a:pt x="6727" y="2596"/>
                  </a:cubicBezTo>
                  <a:close/>
                  <a:moveTo>
                    <a:pt x="18" y="10688"/>
                  </a:moveTo>
                  <a:cubicBezTo>
                    <a:pt x="18" y="10723"/>
                    <a:pt x="36" y="10741"/>
                    <a:pt x="72" y="10741"/>
                  </a:cubicBezTo>
                  <a:cubicBezTo>
                    <a:pt x="108" y="10741"/>
                    <a:pt x="117" y="10714"/>
                    <a:pt x="117" y="10688"/>
                  </a:cubicBezTo>
                  <a:cubicBezTo>
                    <a:pt x="117" y="10652"/>
                    <a:pt x="99" y="10634"/>
                    <a:pt x="63" y="10634"/>
                  </a:cubicBezTo>
                  <a:cubicBezTo>
                    <a:pt x="36" y="10643"/>
                    <a:pt x="18" y="10652"/>
                    <a:pt x="18" y="10688"/>
                  </a:cubicBezTo>
                  <a:close/>
                  <a:moveTo>
                    <a:pt x="117" y="11366"/>
                  </a:moveTo>
                  <a:cubicBezTo>
                    <a:pt x="108" y="11339"/>
                    <a:pt x="99" y="11321"/>
                    <a:pt x="72" y="11321"/>
                  </a:cubicBezTo>
                  <a:cubicBezTo>
                    <a:pt x="36" y="11321"/>
                    <a:pt x="18" y="11339"/>
                    <a:pt x="18" y="11374"/>
                  </a:cubicBezTo>
                  <a:cubicBezTo>
                    <a:pt x="18" y="11401"/>
                    <a:pt x="36" y="11419"/>
                    <a:pt x="63" y="11419"/>
                  </a:cubicBezTo>
                  <a:cubicBezTo>
                    <a:pt x="99" y="11419"/>
                    <a:pt x="117" y="11401"/>
                    <a:pt x="117" y="11366"/>
                  </a:cubicBezTo>
                  <a:close/>
                  <a:moveTo>
                    <a:pt x="1357" y="3372"/>
                  </a:moveTo>
                  <a:cubicBezTo>
                    <a:pt x="1357" y="3408"/>
                    <a:pt x="1374" y="3426"/>
                    <a:pt x="1410" y="3426"/>
                  </a:cubicBezTo>
                  <a:cubicBezTo>
                    <a:pt x="1446" y="3417"/>
                    <a:pt x="1464" y="3399"/>
                    <a:pt x="1455" y="3363"/>
                  </a:cubicBezTo>
                  <a:cubicBezTo>
                    <a:pt x="1455" y="3337"/>
                    <a:pt x="1437" y="3319"/>
                    <a:pt x="1410" y="3319"/>
                  </a:cubicBezTo>
                  <a:cubicBezTo>
                    <a:pt x="1374" y="3319"/>
                    <a:pt x="1357" y="3337"/>
                    <a:pt x="1357" y="3372"/>
                  </a:cubicBezTo>
                  <a:close/>
                  <a:moveTo>
                    <a:pt x="5380" y="16638"/>
                  </a:moveTo>
                  <a:cubicBezTo>
                    <a:pt x="5353" y="16638"/>
                    <a:pt x="5335" y="16656"/>
                    <a:pt x="5335" y="16682"/>
                  </a:cubicBezTo>
                  <a:cubicBezTo>
                    <a:pt x="5335" y="16709"/>
                    <a:pt x="5344" y="16736"/>
                    <a:pt x="5380" y="16736"/>
                  </a:cubicBezTo>
                  <a:cubicBezTo>
                    <a:pt x="5416" y="16736"/>
                    <a:pt x="5434" y="16718"/>
                    <a:pt x="5434" y="16691"/>
                  </a:cubicBezTo>
                  <a:cubicBezTo>
                    <a:pt x="5434" y="16656"/>
                    <a:pt x="5416" y="16638"/>
                    <a:pt x="5380" y="16638"/>
                  </a:cubicBezTo>
                  <a:close/>
                  <a:moveTo>
                    <a:pt x="2017" y="2703"/>
                  </a:moveTo>
                  <a:cubicBezTo>
                    <a:pt x="2008" y="2739"/>
                    <a:pt x="2026" y="2757"/>
                    <a:pt x="2052" y="2766"/>
                  </a:cubicBezTo>
                  <a:cubicBezTo>
                    <a:pt x="2088" y="2766"/>
                    <a:pt x="2115" y="2757"/>
                    <a:pt x="2115" y="2712"/>
                  </a:cubicBezTo>
                  <a:cubicBezTo>
                    <a:pt x="2115" y="2685"/>
                    <a:pt x="2106" y="2668"/>
                    <a:pt x="2070" y="2659"/>
                  </a:cubicBezTo>
                  <a:cubicBezTo>
                    <a:pt x="2044" y="2659"/>
                    <a:pt x="2017" y="2677"/>
                    <a:pt x="2017" y="2703"/>
                  </a:cubicBezTo>
                  <a:close/>
                  <a:moveTo>
                    <a:pt x="6112" y="54"/>
                  </a:moveTo>
                  <a:cubicBezTo>
                    <a:pt x="6112" y="27"/>
                    <a:pt x="6103" y="9"/>
                    <a:pt x="6076" y="9"/>
                  </a:cubicBezTo>
                  <a:cubicBezTo>
                    <a:pt x="6040" y="0"/>
                    <a:pt x="6022" y="18"/>
                    <a:pt x="6022" y="54"/>
                  </a:cubicBezTo>
                  <a:cubicBezTo>
                    <a:pt x="6013" y="81"/>
                    <a:pt x="6031" y="98"/>
                    <a:pt x="6067" y="98"/>
                  </a:cubicBezTo>
                  <a:cubicBezTo>
                    <a:pt x="6094" y="98"/>
                    <a:pt x="6112" y="81"/>
                    <a:pt x="6112" y="54"/>
                  </a:cubicBezTo>
                  <a:close/>
                  <a:moveTo>
                    <a:pt x="6727" y="0"/>
                  </a:moveTo>
                  <a:cubicBezTo>
                    <a:pt x="6700" y="0"/>
                    <a:pt x="6674" y="9"/>
                    <a:pt x="6674" y="45"/>
                  </a:cubicBezTo>
                  <a:cubicBezTo>
                    <a:pt x="6674" y="81"/>
                    <a:pt x="6682" y="107"/>
                    <a:pt x="6727" y="107"/>
                  </a:cubicBezTo>
                  <a:cubicBezTo>
                    <a:pt x="6754" y="107"/>
                    <a:pt x="6772" y="89"/>
                    <a:pt x="6781" y="54"/>
                  </a:cubicBezTo>
                  <a:cubicBezTo>
                    <a:pt x="6772" y="27"/>
                    <a:pt x="6763" y="9"/>
                    <a:pt x="6727" y="0"/>
                  </a:cubicBezTo>
                  <a:close/>
                  <a:moveTo>
                    <a:pt x="72" y="5977"/>
                  </a:moveTo>
                  <a:cubicBezTo>
                    <a:pt x="45" y="5977"/>
                    <a:pt x="18" y="5986"/>
                    <a:pt x="18" y="6022"/>
                  </a:cubicBezTo>
                  <a:cubicBezTo>
                    <a:pt x="10" y="6058"/>
                    <a:pt x="27" y="6075"/>
                    <a:pt x="63" y="6084"/>
                  </a:cubicBezTo>
                  <a:cubicBezTo>
                    <a:pt x="99" y="6084"/>
                    <a:pt x="117" y="6067"/>
                    <a:pt x="117" y="6031"/>
                  </a:cubicBezTo>
                  <a:cubicBezTo>
                    <a:pt x="117" y="6004"/>
                    <a:pt x="108" y="5986"/>
                    <a:pt x="72" y="5977"/>
                  </a:cubicBezTo>
                  <a:close/>
                  <a:moveTo>
                    <a:pt x="777" y="12695"/>
                  </a:moveTo>
                  <a:cubicBezTo>
                    <a:pt x="777" y="12668"/>
                    <a:pt x="768" y="12641"/>
                    <a:pt x="732" y="12641"/>
                  </a:cubicBezTo>
                  <a:cubicBezTo>
                    <a:pt x="696" y="12632"/>
                    <a:pt x="679" y="12650"/>
                    <a:pt x="670" y="12686"/>
                  </a:cubicBezTo>
                  <a:cubicBezTo>
                    <a:pt x="670" y="12722"/>
                    <a:pt x="688" y="12739"/>
                    <a:pt x="723" y="12739"/>
                  </a:cubicBezTo>
                  <a:cubicBezTo>
                    <a:pt x="750" y="12739"/>
                    <a:pt x="777" y="12730"/>
                    <a:pt x="777" y="12695"/>
                  </a:cubicBezTo>
                  <a:close/>
                  <a:moveTo>
                    <a:pt x="4720" y="767"/>
                  </a:moveTo>
                  <a:cubicBezTo>
                    <a:pt x="4764" y="767"/>
                    <a:pt x="4782" y="741"/>
                    <a:pt x="4773" y="705"/>
                  </a:cubicBezTo>
                  <a:cubicBezTo>
                    <a:pt x="4773" y="678"/>
                    <a:pt x="4756" y="660"/>
                    <a:pt x="4720" y="660"/>
                  </a:cubicBezTo>
                  <a:cubicBezTo>
                    <a:pt x="4693" y="660"/>
                    <a:pt x="4675" y="687"/>
                    <a:pt x="4675" y="714"/>
                  </a:cubicBezTo>
                  <a:cubicBezTo>
                    <a:pt x="4675" y="750"/>
                    <a:pt x="4693" y="767"/>
                    <a:pt x="4720" y="767"/>
                  </a:cubicBezTo>
                  <a:close/>
                  <a:moveTo>
                    <a:pt x="2061" y="14738"/>
                  </a:moveTo>
                  <a:cubicBezTo>
                    <a:pt x="2088" y="14738"/>
                    <a:pt x="2106" y="14720"/>
                    <a:pt x="2115" y="14702"/>
                  </a:cubicBezTo>
                  <a:cubicBezTo>
                    <a:pt x="2115" y="14666"/>
                    <a:pt x="2106" y="14649"/>
                    <a:pt x="2070" y="14640"/>
                  </a:cubicBezTo>
                  <a:cubicBezTo>
                    <a:pt x="2044" y="14640"/>
                    <a:pt x="2026" y="14649"/>
                    <a:pt x="2017" y="14684"/>
                  </a:cubicBezTo>
                  <a:cubicBezTo>
                    <a:pt x="2017" y="14711"/>
                    <a:pt x="2035" y="14738"/>
                    <a:pt x="2061" y="14738"/>
                  </a:cubicBezTo>
                  <a:close/>
                  <a:moveTo>
                    <a:pt x="2730" y="1999"/>
                  </a:moveTo>
                  <a:cubicBezTo>
                    <a:pt x="2704" y="1999"/>
                    <a:pt x="2677" y="2016"/>
                    <a:pt x="2677" y="2043"/>
                  </a:cubicBezTo>
                  <a:cubicBezTo>
                    <a:pt x="2668" y="2079"/>
                    <a:pt x="2686" y="2106"/>
                    <a:pt x="2722" y="2106"/>
                  </a:cubicBezTo>
                  <a:cubicBezTo>
                    <a:pt x="2757" y="2106"/>
                    <a:pt x="2775" y="2088"/>
                    <a:pt x="2775" y="2061"/>
                  </a:cubicBezTo>
                  <a:cubicBezTo>
                    <a:pt x="2775" y="2025"/>
                    <a:pt x="2766" y="2007"/>
                    <a:pt x="2730" y="1999"/>
                  </a:cubicBezTo>
                  <a:close/>
                  <a:moveTo>
                    <a:pt x="4069" y="15978"/>
                  </a:moveTo>
                  <a:cubicBezTo>
                    <a:pt x="4042" y="15978"/>
                    <a:pt x="4015" y="15987"/>
                    <a:pt x="4015" y="16022"/>
                  </a:cubicBezTo>
                  <a:cubicBezTo>
                    <a:pt x="4015" y="16058"/>
                    <a:pt x="4024" y="16076"/>
                    <a:pt x="4069" y="16085"/>
                  </a:cubicBezTo>
                  <a:cubicBezTo>
                    <a:pt x="4095" y="16085"/>
                    <a:pt x="4113" y="16067"/>
                    <a:pt x="4122" y="16031"/>
                  </a:cubicBezTo>
                  <a:cubicBezTo>
                    <a:pt x="4122" y="16004"/>
                    <a:pt x="4104" y="15978"/>
                    <a:pt x="4069" y="15978"/>
                  </a:cubicBezTo>
                  <a:close/>
                  <a:moveTo>
                    <a:pt x="3453" y="1374"/>
                  </a:moveTo>
                  <a:cubicBezTo>
                    <a:pt x="3453" y="1347"/>
                    <a:pt x="3444" y="1329"/>
                    <a:pt x="3417" y="1329"/>
                  </a:cubicBezTo>
                  <a:cubicBezTo>
                    <a:pt x="3391" y="1321"/>
                    <a:pt x="3364" y="1329"/>
                    <a:pt x="3364" y="1365"/>
                  </a:cubicBezTo>
                  <a:cubicBezTo>
                    <a:pt x="3355" y="1392"/>
                    <a:pt x="3373" y="1419"/>
                    <a:pt x="3400" y="1419"/>
                  </a:cubicBezTo>
                  <a:cubicBezTo>
                    <a:pt x="3435" y="1419"/>
                    <a:pt x="3453" y="1410"/>
                    <a:pt x="3453" y="1374"/>
                  </a:cubicBezTo>
                  <a:close/>
                  <a:moveTo>
                    <a:pt x="72" y="6655"/>
                  </a:moveTo>
                  <a:cubicBezTo>
                    <a:pt x="36" y="6646"/>
                    <a:pt x="10" y="6673"/>
                    <a:pt x="10" y="6709"/>
                  </a:cubicBezTo>
                  <a:cubicBezTo>
                    <a:pt x="1" y="6744"/>
                    <a:pt x="27" y="6771"/>
                    <a:pt x="72" y="6771"/>
                  </a:cubicBezTo>
                  <a:cubicBezTo>
                    <a:pt x="99" y="6771"/>
                    <a:pt x="126" y="6744"/>
                    <a:pt x="126" y="6709"/>
                  </a:cubicBezTo>
                  <a:cubicBezTo>
                    <a:pt x="126" y="6682"/>
                    <a:pt x="108" y="6655"/>
                    <a:pt x="72" y="6655"/>
                  </a:cubicBezTo>
                  <a:close/>
                  <a:moveTo>
                    <a:pt x="3391" y="15291"/>
                  </a:moveTo>
                  <a:cubicBezTo>
                    <a:pt x="3355" y="15282"/>
                    <a:pt x="3328" y="15300"/>
                    <a:pt x="3328" y="15335"/>
                  </a:cubicBezTo>
                  <a:cubicBezTo>
                    <a:pt x="3319" y="15380"/>
                    <a:pt x="3346" y="15407"/>
                    <a:pt x="3382" y="15407"/>
                  </a:cubicBezTo>
                  <a:cubicBezTo>
                    <a:pt x="3417" y="15407"/>
                    <a:pt x="3435" y="15389"/>
                    <a:pt x="3444" y="15353"/>
                  </a:cubicBezTo>
                  <a:cubicBezTo>
                    <a:pt x="3444" y="15318"/>
                    <a:pt x="3426" y="15291"/>
                    <a:pt x="3391" y="15291"/>
                  </a:cubicBezTo>
                  <a:close/>
                  <a:moveTo>
                    <a:pt x="126" y="10036"/>
                  </a:moveTo>
                  <a:cubicBezTo>
                    <a:pt x="134" y="10001"/>
                    <a:pt x="108" y="9974"/>
                    <a:pt x="72" y="9974"/>
                  </a:cubicBezTo>
                  <a:cubicBezTo>
                    <a:pt x="36" y="9965"/>
                    <a:pt x="10" y="9992"/>
                    <a:pt x="10" y="10027"/>
                  </a:cubicBezTo>
                  <a:cubicBezTo>
                    <a:pt x="10" y="10063"/>
                    <a:pt x="27" y="10081"/>
                    <a:pt x="72" y="10090"/>
                  </a:cubicBezTo>
                  <a:cubicBezTo>
                    <a:pt x="99" y="10090"/>
                    <a:pt x="126" y="10072"/>
                    <a:pt x="126" y="10036"/>
                  </a:cubicBezTo>
                  <a:close/>
                  <a:moveTo>
                    <a:pt x="661" y="4711"/>
                  </a:moveTo>
                  <a:cubicBezTo>
                    <a:pt x="670" y="4755"/>
                    <a:pt x="696" y="4782"/>
                    <a:pt x="732" y="4773"/>
                  </a:cubicBezTo>
                  <a:cubicBezTo>
                    <a:pt x="768" y="4764"/>
                    <a:pt x="786" y="4746"/>
                    <a:pt x="786" y="4711"/>
                  </a:cubicBezTo>
                  <a:cubicBezTo>
                    <a:pt x="777" y="4675"/>
                    <a:pt x="759" y="4657"/>
                    <a:pt x="723" y="4648"/>
                  </a:cubicBezTo>
                  <a:cubicBezTo>
                    <a:pt x="688" y="4657"/>
                    <a:pt x="661" y="4675"/>
                    <a:pt x="661" y="4711"/>
                  </a:cubicBezTo>
                  <a:close/>
                  <a:moveTo>
                    <a:pt x="1410" y="13284"/>
                  </a:moveTo>
                  <a:cubicBezTo>
                    <a:pt x="1374" y="13284"/>
                    <a:pt x="1357" y="13301"/>
                    <a:pt x="1348" y="13337"/>
                  </a:cubicBezTo>
                  <a:cubicBezTo>
                    <a:pt x="1339" y="13382"/>
                    <a:pt x="1366" y="13408"/>
                    <a:pt x="1410" y="13408"/>
                  </a:cubicBezTo>
                  <a:cubicBezTo>
                    <a:pt x="1446" y="13408"/>
                    <a:pt x="1464" y="13382"/>
                    <a:pt x="1473" y="13346"/>
                  </a:cubicBezTo>
                  <a:cubicBezTo>
                    <a:pt x="1464" y="13319"/>
                    <a:pt x="1446" y="13293"/>
                    <a:pt x="1410" y="13284"/>
                  </a:cubicBezTo>
                  <a:close/>
                  <a:moveTo>
                    <a:pt x="6129" y="16682"/>
                  </a:moveTo>
                  <a:cubicBezTo>
                    <a:pt x="6120" y="16647"/>
                    <a:pt x="6094" y="16620"/>
                    <a:pt x="6058" y="16629"/>
                  </a:cubicBezTo>
                  <a:cubicBezTo>
                    <a:pt x="6022" y="16638"/>
                    <a:pt x="6004" y="16665"/>
                    <a:pt x="6004" y="16700"/>
                  </a:cubicBezTo>
                  <a:cubicBezTo>
                    <a:pt x="6013" y="16727"/>
                    <a:pt x="6031" y="16745"/>
                    <a:pt x="6067" y="16754"/>
                  </a:cubicBezTo>
                  <a:cubicBezTo>
                    <a:pt x="6103" y="16745"/>
                    <a:pt x="6129" y="16718"/>
                    <a:pt x="6129" y="16682"/>
                  </a:cubicBezTo>
                  <a:close/>
                  <a:moveTo>
                    <a:pt x="2722" y="2784"/>
                  </a:moveTo>
                  <a:cubicBezTo>
                    <a:pt x="2766" y="2784"/>
                    <a:pt x="2793" y="2766"/>
                    <a:pt x="2793" y="2721"/>
                  </a:cubicBezTo>
                  <a:cubicBezTo>
                    <a:pt x="2802" y="2677"/>
                    <a:pt x="2784" y="2650"/>
                    <a:pt x="2730" y="2641"/>
                  </a:cubicBezTo>
                  <a:cubicBezTo>
                    <a:pt x="2686" y="2641"/>
                    <a:pt x="2659" y="2659"/>
                    <a:pt x="2650" y="2712"/>
                  </a:cubicBezTo>
                  <a:cubicBezTo>
                    <a:pt x="2659" y="2748"/>
                    <a:pt x="2677" y="2784"/>
                    <a:pt x="2722" y="2784"/>
                  </a:cubicBezTo>
                  <a:close/>
                  <a:moveTo>
                    <a:pt x="1" y="9376"/>
                  </a:moveTo>
                  <a:cubicBezTo>
                    <a:pt x="1" y="9412"/>
                    <a:pt x="27" y="9439"/>
                    <a:pt x="72" y="9439"/>
                  </a:cubicBezTo>
                  <a:cubicBezTo>
                    <a:pt x="108" y="9439"/>
                    <a:pt x="134" y="9412"/>
                    <a:pt x="134" y="9367"/>
                  </a:cubicBezTo>
                  <a:cubicBezTo>
                    <a:pt x="126" y="9332"/>
                    <a:pt x="99" y="9305"/>
                    <a:pt x="63" y="9305"/>
                  </a:cubicBezTo>
                  <a:cubicBezTo>
                    <a:pt x="27" y="9314"/>
                    <a:pt x="1" y="9332"/>
                    <a:pt x="1" y="9376"/>
                  </a:cubicBezTo>
                  <a:close/>
                  <a:moveTo>
                    <a:pt x="2070" y="13962"/>
                  </a:moveTo>
                  <a:cubicBezTo>
                    <a:pt x="2026" y="13962"/>
                    <a:pt x="1999" y="13988"/>
                    <a:pt x="1999" y="14024"/>
                  </a:cubicBezTo>
                  <a:cubicBezTo>
                    <a:pt x="1999" y="14069"/>
                    <a:pt x="2026" y="14095"/>
                    <a:pt x="2061" y="14095"/>
                  </a:cubicBezTo>
                  <a:cubicBezTo>
                    <a:pt x="2106" y="14095"/>
                    <a:pt x="2124" y="14069"/>
                    <a:pt x="2133" y="14033"/>
                  </a:cubicBezTo>
                  <a:cubicBezTo>
                    <a:pt x="2133" y="13997"/>
                    <a:pt x="2106" y="13971"/>
                    <a:pt x="2070" y="13962"/>
                  </a:cubicBezTo>
                  <a:close/>
                  <a:moveTo>
                    <a:pt x="795" y="12026"/>
                  </a:moveTo>
                  <a:cubicBezTo>
                    <a:pt x="786" y="11990"/>
                    <a:pt x="759" y="11963"/>
                    <a:pt x="723" y="11963"/>
                  </a:cubicBezTo>
                  <a:cubicBezTo>
                    <a:pt x="688" y="11963"/>
                    <a:pt x="661" y="11990"/>
                    <a:pt x="661" y="12035"/>
                  </a:cubicBezTo>
                  <a:cubicBezTo>
                    <a:pt x="661" y="12070"/>
                    <a:pt x="688" y="12097"/>
                    <a:pt x="723" y="12097"/>
                  </a:cubicBezTo>
                  <a:cubicBezTo>
                    <a:pt x="768" y="12088"/>
                    <a:pt x="795" y="12070"/>
                    <a:pt x="795" y="12026"/>
                  </a:cubicBezTo>
                  <a:close/>
                  <a:moveTo>
                    <a:pt x="1410" y="11954"/>
                  </a:moveTo>
                  <a:cubicBezTo>
                    <a:pt x="1357" y="11954"/>
                    <a:pt x="1330" y="11981"/>
                    <a:pt x="1330" y="12035"/>
                  </a:cubicBezTo>
                  <a:cubicBezTo>
                    <a:pt x="1330" y="12079"/>
                    <a:pt x="1357" y="12106"/>
                    <a:pt x="1401" y="12106"/>
                  </a:cubicBezTo>
                  <a:cubicBezTo>
                    <a:pt x="1455" y="12106"/>
                    <a:pt x="1482" y="12079"/>
                    <a:pt x="1482" y="12026"/>
                  </a:cubicBezTo>
                  <a:cubicBezTo>
                    <a:pt x="1482" y="11981"/>
                    <a:pt x="1455" y="11954"/>
                    <a:pt x="1410" y="11954"/>
                  </a:cubicBezTo>
                  <a:close/>
                  <a:moveTo>
                    <a:pt x="3310" y="14684"/>
                  </a:moveTo>
                  <a:cubicBezTo>
                    <a:pt x="3310" y="14729"/>
                    <a:pt x="3328" y="14756"/>
                    <a:pt x="3382" y="14764"/>
                  </a:cubicBezTo>
                  <a:cubicBezTo>
                    <a:pt x="3426" y="14764"/>
                    <a:pt x="3462" y="14738"/>
                    <a:pt x="3453" y="14684"/>
                  </a:cubicBezTo>
                  <a:cubicBezTo>
                    <a:pt x="3453" y="14640"/>
                    <a:pt x="3426" y="14613"/>
                    <a:pt x="3382" y="14613"/>
                  </a:cubicBezTo>
                  <a:cubicBezTo>
                    <a:pt x="3337" y="14613"/>
                    <a:pt x="3310" y="14640"/>
                    <a:pt x="3310" y="14684"/>
                  </a:cubicBezTo>
                  <a:close/>
                  <a:moveTo>
                    <a:pt x="2722" y="14622"/>
                  </a:moveTo>
                  <a:cubicBezTo>
                    <a:pt x="2686" y="14622"/>
                    <a:pt x="2659" y="14649"/>
                    <a:pt x="2659" y="14693"/>
                  </a:cubicBezTo>
                  <a:cubicBezTo>
                    <a:pt x="2659" y="14729"/>
                    <a:pt x="2686" y="14756"/>
                    <a:pt x="2730" y="14756"/>
                  </a:cubicBezTo>
                  <a:cubicBezTo>
                    <a:pt x="2766" y="14756"/>
                    <a:pt x="2784" y="14729"/>
                    <a:pt x="2793" y="14684"/>
                  </a:cubicBezTo>
                  <a:cubicBezTo>
                    <a:pt x="2784" y="14649"/>
                    <a:pt x="2766" y="14622"/>
                    <a:pt x="2722" y="14622"/>
                  </a:cubicBezTo>
                  <a:close/>
                  <a:moveTo>
                    <a:pt x="2650" y="14024"/>
                  </a:moveTo>
                  <a:cubicBezTo>
                    <a:pt x="2650" y="14069"/>
                    <a:pt x="2668" y="14095"/>
                    <a:pt x="2713" y="14104"/>
                  </a:cubicBezTo>
                  <a:cubicBezTo>
                    <a:pt x="2766" y="14104"/>
                    <a:pt x="2793" y="14086"/>
                    <a:pt x="2802" y="14033"/>
                  </a:cubicBezTo>
                  <a:cubicBezTo>
                    <a:pt x="2802" y="13988"/>
                    <a:pt x="2775" y="13962"/>
                    <a:pt x="2730" y="13953"/>
                  </a:cubicBezTo>
                  <a:cubicBezTo>
                    <a:pt x="2686" y="13953"/>
                    <a:pt x="2659" y="13979"/>
                    <a:pt x="2650" y="14024"/>
                  </a:cubicBezTo>
                  <a:close/>
                  <a:moveTo>
                    <a:pt x="1401" y="12615"/>
                  </a:moveTo>
                  <a:cubicBezTo>
                    <a:pt x="1357" y="12623"/>
                    <a:pt x="1339" y="12650"/>
                    <a:pt x="1339" y="12686"/>
                  </a:cubicBezTo>
                  <a:cubicBezTo>
                    <a:pt x="1339" y="12730"/>
                    <a:pt x="1366" y="12757"/>
                    <a:pt x="1410" y="12757"/>
                  </a:cubicBezTo>
                  <a:cubicBezTo>
                    <a:pt x="1455" y="12757"/>
                    <a:pt x="1482" y="12730"/>
                    <a:pt x="1482" y="12686"/>
                  </a:cubicBezTo>
                  <a:cubicBezTo>
                    <a:pt x="1473" y="12641"/>
                    <a:pt x="1446" y="12615"/>
                    <a:pt x="1401" y="12615"/>
                  </a:cubicBezTo>
                  <a:close/>
                  <a:moveTo>
                    <a:pt x="4069" y="1981"/>
                  </a:moveTo>
                  <a:cubicBezTo>
                    <a:pt x="4015" y="1972"/>
                    <a:pt x="3988" y="2007"/>
                    <a:pt x="3988" y="2052"/>
                  </a:cubicBezTo>
                  <a:cubicBezTo>
                    <a:pt x="3988" y="2106"/>
                    <a:pt x="4015" y="2132"/>
                    <a:pt x="4060" y="2132"/>
                  </a:cubicBezTo>
                  <a:cubicBezTo>
                    <a:pt x="4113" y="2132"/>
                    <a:pt x="4140" y="2106"/>
                    <a:pt x="4140" y="2052"/>
                  </a:cubicBezTo>
                  <a:cubicBezTo>
                    <a:pt x="4140" y="2007"/>
                    <a:pt x="4113" y="1981"/>
                    <a:pt x="4069" y="1981"/>
                  </a:cubicBezTo>
                  <a:close/>
                  <a:moveTo>
                    <a:pt x="3408" y="1990"/>
                  </a:moveTo>
                  <a:cubicBezTo>
                    <a:pt x="3364" y="1990"/>
                    <a:pt x="3337" y="2016"/>
                    <a:pt x="3337" y="2061"/>
                  </a:cubicBezTo>
                  <a:cubicBezTo>
                    <a:pt x="3346" y="2106"/>
                    <a:pt x="3373" y="2132"/>
                    <a:pt x="3417" y="2123"/>
                  </a:cubicBezTo>
                  <a:cubicBezTo>
                    <a:pt x="3453" y="2115"/>
                    <a:pt x="3480" y="2088"/>
                    <a:pt x="3480" y="2043"/>
                  </a:cubicBezTo>
                  <a:cubicBezTo>
                    <a:pt x="3471" y="2016"/>
                    <a:pt x="3453" y="1981"/>
                    <a:pt x="3408" y="1990"/>
                  </a:cubicBezTo>
                  <a:moveTo>
                    <a:pt x="1990" y="13346"/>
                  </a:moveTo>
                  <a:cubicBezTo>
                    <a:pt x="1990" y="13391"/>
                    <a:pt x="2017" y="13417"/>
                    <a:pt x="2061" y="13417"/>
                  </a:cubicBezTo>
                  <a:cubicBezTo>
                    <a:pt x="2115" y="13426"/>
                    <a:pt x="2142" y="13400"/>
                    <a:pt x="2142" y="13346"/>
                  </a:cubicBezTo>
                  <a:cubicBezTo>
                    <a:pt x="2142" y="13301"/>
                    <a:pt x="2115" y="13275"/>
                    <a:pt x="2070" y="13275"/>
                  </a:cubicBezTo>
                  <a:cubicBezTo>
                    <a:pt x="2026" y="13275"/>
                    <a:pt x="1990" y="13301"/>
                    <a:pt x="1990" y="13346"/>
                  </a:cubicBezTo>
                  <a:close/>
                  <a:moveTo>
                    <a:pt x="5460" y="1383"/>
                  </a:moveTo>
                  <a:cubicBezTo>
                    <a:pt x="5460" y="1329"/>
                    <a:pt x="5434" y="1294"/>
                    <a:pt x="5389" y="1294"/>
                  </a:cubicBezTo>
                  <a:cubicBezTo>
                    <a:pt x="5335" y="1294"/>
                    <a:pt x="5309" y="1321"/>
                    <a:pt x="5309" y="1365"/>
                  </a:cubicBezTo>
                  <a:cubicBezTo>
                    <a:pt x="5300" y="1419"/>
                    <a:pt x="5326" y="1445"/>
                    <a:pt x="5380" y="1445"/>
                  </a:cubicBezTo>
                  <a:cubicBezTo>
                    <a:pt x="5425" y="1445"/>
                    <a:pt x="5460" y="1428"/>
                    <a:pt x="5460" y="1383"/>
                  </a:cubicBezTo>
                  <a:close/>
                  <a:moveTo>
                    <a:pt x="4720" y="1303"/>
                  </a:moveTo>
                  <a:cubicBezTo>
                    <a:pt x="4684" y="1303"/>
                    <a:pt x="4657" y="1321"/>
                    <a:pt x="4657" y="1365"/>
                  </a:cubicBezTo>
                  <a:cubicBezTo>
                    <a:pt x="4648" y="1410"/>
                    <a:pt x="4675" y="1437"/>
                    <a:pt x="4720" y="1445"/>
                  </a:cubicBezTo>
                  <a:cubicBezTo>
                    <a:pt x="4764" y="1445"/>
                    <a:pt x="4791" y="1419"/>
                    <a:pt x="4800" y="1365"/>
                  </a:cubicBezTo>
                  <a:cubicBezTo>
                    <a:pt x="4791" y="1329"/>
                    <a:pt x="4773" y="1303"/>
                    <a:pt x="4720" y="1303"/>
                  </a:cubicBezTo>
                  <a:close/>
                  <a:moveTo>
                    <a:pt x="4069" y="1303"/>
                  </a:moveTo>
                  <a:cubicBezTo>
                    <a:pt x="4033" y="1303"/>
                    <a:pt x="4006" y="1329"/>
                    <a:pt x="3997" y="1365"/>
                  </a:cubicBezTo>
                  <a:cubicBezTo>
                    <a:pt x="3997" y="1410"/>
                    <a:pt x="4024" y="1437"/>
                    <a:pt x="4060" y="1437"/>
                  </a:cubicBezTo>
                  <a:cubicBezTo>
                    <a:pt x="4104" y="1437"/>
                    <a:pt x="4122" y="1410"/>
                    <a:pt x="4131" y="1374"/>
                  </a:cubicBezTo>
                  <a:cubicBezTo>
                    <a:pt x="4131" y="1338"/>
                    <a:pt x="4104" y="1312"/>
                    <a:pt x="4069" y="1303"/>
                  </a:cubicBezTo>
                  <a:close/>
                  <a:moveTo>
                    <a:pt x="723" y="6637"/>
                  </a:moveTo>
                  <a:cubicBezTo>
                    <a:pt x="679" y="6637"/>
                    <a:pt x="652" y="6664"/>
                    <a:pt x="652" y="6709"/>
                  </a:cubicBezTo>
                  <a:cubicBezTo>
                    <a:pt x="652" y="6762"/>
                    <a:pt x="679" y="6789"/>
                    <a:pt x="732" y="6789"/>
                  </a:cubicBezTo>
                  <a:cubicBezTo>
                    <a:pt x="777" y="6780"/>
                    <a:pt x="795" y="6753"/>
                    <a:pt x="804" y="6709"/>
                  </a:cubicBezTo>
                  <a:cubicBezTo>
                    <a:pt x="795" y="6664"/>
                    <a:pt x="777" y="6637"/>
                    <a:pt x="723" y="6637"/>
                  </a:cubicBezTo>
                  <a:close/>
                  <a:moveTo>
                    <a:pt x="63" y="8627"/>
                  </a:moveTo>
                  <a:cubicBezTo>
                    <a:pt x="27" y="8627"/>
                    <a:pt x="1" y="8654"/>
                    <a:pt x="1" y="8689"/>
                  </a:cubicBezTo>
                  <a:cubicBezTo>
                    <a:pt x="1" y="8734"/>
                    <a:pt x="27" y="8761"/>
                    <a:pt x="72" y="8752"/>
                  </a:cubicBezTo>
                  <a:cubicBezTo>
                    <a:pt x="108" y="8752"/>
                    <a:pt x="126" y="8725"/>
                    <a:pt x="134" y="8689"/>
                  </a:cubicBezTo>
                  <a:cubicBezTo>
                    <a:pt x="126" y="8645"/>
                    <a:pt x="108" y="8618"/>
                    <a:pt x="63" y="8627"/>
                  </a:cubicBezTo>
                  <a:close/>
                  <a:moveTo>
                    <a:pt x="795" y="6031"/>
                  </a:moveTo>
                  <a:cubicBezTo>
                    <a:pt x="795" y="5986"/>
                    <a:pt x="768" y="5959"/>
                    <a:pt x="732" y="5959"/>
                  </a:cubicBezTo>
                  <a:cubicBezTo>
                    <a:pt x="688" y="5959"/>
                    <a:pt x="661" y="5977"/>
                    <a:pt x="652" y="6031"/>
                  </a:cubicBezTo>
                  <a:cubicBezTo>
                    <a:pt x="652" y="6075"/>
                    <a:pt x="679" y="6102"/>
                    <a:pt x="723" y="6102"/>
                  </a:cubicBezTo>
                  <a:cubicBezTo>
                    <a:pt x="768" y="6102"/>
                    <a:pt x="795" y="6075"/>
                    <a:pt x="795" y="6031"/>
                  </a:cubicBezTo>
                  <a:close/>
                  <a:moveTo>
                    <a:pt x="72" y="7967"/>
                  </a:moveTo>
                  <a:cubicBezTo>
                    <a:pt x="27" y="7967"/>
                    <a:pt x="1" y="7985"/>
                    <a:pt x="1" y="8029"/>
                  </a:cubicBezTo>
                  <a:cubicBezTo>
                    <a:pt x="1" y="8065"/>
                    <a:pt x="27" y="8092"/>
                    <a:pt x="63" y="8092"/>
                  </a:cubicBezTo>
                  <a:cubicBezTo>
                    <a:pt x="108" y="8100"/>
                    <a:pt x="126" y="8074"/>
                    <a:pt x="134" y="8029"/>
                  </a:cubicBezTo>
                  <a:cubicBezTo>
                    <a:pt x="126" y="7993"/>
                    <a:pt x="108" y="7967"/>
                    <a:pt x="72" y="7967"/>
                  </a:cubicBezTo>
                  <a:close/>
                  <a:moveTo>
                    <a:pt x="6647" y="16022"/>
                  </a:moveTo>
                  <a:cubicBezTo>
                    <a:pt x="6647" y="16076"/>
                    <a:pt x="6674" y="16103"/>
                    <a:pt x="6727" y="16103"/>
                  </a:cubicBezTo>
                  <a:cubicBezTo>
                    <a:pt x="6772" y="16103"/>
                    <a:pt x="6798" y="16076"/>
                    <a:pt x="6798" y="16031"/>
                  </a:cubicBezTo>
                  <a:cubicBezTo>
                    <a:pt x="6798" y="15978"/>
                    <a:pt x="6772" y="15951"/>
                    <a:pt x="6727" y="15951"/>
                  </a:cubicBezTo>
                  <a:cubicBezTo>
                    <a:pt x="6674" y="15960"/>
                    <a:pt x="6647" y="15978"/>
                    <a:pt x="6647" y="16022"/>
                  </a:cubicBezTo>
                  <a:close/>
                  <a:moveTo>
                    <a:pt x="795" y="10688"/>
                  </a:moveTo>
                  <a:cubicBezTo>
                    <a:pt x="795" y="10643"/>
                    <a:pt x="777" y="10616"/>
                    <a:pt x="732" y="10616"/>
                  </a:cubicBezTo>
                  <a:cubicBezTo>
                    <a:pt x="679" y="10616"/>
                    <a:pt x="652" y="10643"/>
                    <a:pt x="652" y="10696"/>
                  </a:cubicBezTo>
                  <a:cubicBezTo>
                    <a:pt x="652" y="10741"/>
                    <a:pt x="688" y="10759"/>
                    <a:pt x="732" y="10759"/>
                  </a:cubicBezTo>
                  <a:cubicBezTo>
                    <a:pt x="777" y="10759"/>
                    <a:pt x="795" y="10732"/>
                    <a:pt x="795" y="10688"/>
                  </a:cubicBezTo>
                  <a:close/>
                  <a:moveTo>
                    <a:pt x="6138" y="16031"/>
                  </a:moveTo>
                  <a:cubicBezTo>
                    <a:pt x="6138" y="15987"/>
                    <a:pt x="6120" y="15960"/>
                    <a:pt x="6076" y="15960"/>
                  </a:cubicBezTo>
                  <a:cubicBezTo>
                    <a:pt x="6022" y="15951"/>
                    <a:pt x="5996" y="15978"/>
                    <a:pt x="5996" y="16031"/>
                  </a:cubicBezTo>
                  <a:cubicBezTo>
                    <a:pt x="5996" y="16076"/>
                    <a:pt x="6022" y="16103"/>
                    <a:pt x="6067" y="16103"/>
                  </a:cubicBezTo>
                  <a:cubicBezTo>
                    <a:pt x="6112" y="16103"/>
                    <a:pt x="6138" y="16076"/>
                    <a:pt x="6138" y="16031"/>
                  </a:cubicBezTo>
                  <a:close/>
                  <a:moveTo>
                    <a:pt x="1990" y="4024"/>
                  </a:moveTo>
                  <a:cubicBezTo>
                    <a:pt x="1981" y="4068"/>
                    <a:pt x="2008" y="4104"/>
                    <a:pt x="2061" y="4104"/>
                  </a:cubicBezTo>
                  <a:cubicBezTo>
                    <a:pt x="2115" y="4113"/>
                    <a:pt x="2142" y="4077"/>
                    <a:pt x="2142" y="4033"/>
                  </a:cubicBezTo>
                  <a:cubicBezTo>
                    <a:pt x="2142" y="3979"/>
                    <a:pt x="2115" y="3961"/>
                    <a:pt x="2061" y="3952"/>
                  </a:cubicBezTo>
                  <a:cubicBezTo>
                    <a:pt x="2026" y="3952"/>
                    <a:pt x="1990" y="3970"/>
                    <a:pt x="1990" y="4024"/>
                  </a:cubicBezTo>
                  <a:moveTo>
                    <a:pt x="5318" y="16022"/>
                  </a:moveTo>
                  <a:cubicBezTo>
                    <a:pt x="5309" y="16067"/>
                    <a:pt x="5335" y="16094"/>
                    <a:pt x="5380" y="16094"/>
                  </a:cubicBezTo>
                  <a:cubicBezTo>
                    <a:pt x="5425" y="16103"/>
                    <a:pt x="5451" y="16076"/>
                    <a:pt x="5451" y="16040"/>
                  </a:cubicBezTo>
                  <a:cubicBezTo>
                    <a:pt x="5460" y="15996"/>
                    <a:pt x="5434" y="15969"/>
                    <a:pt x="5389" y="15960"/>
                  </a:cubicBezTo>
                  <a:cubicBezTo>
                    <a:pt x="5344" y="15960"/>
                    <a:pt x="5318" y="15987"/>
                    <a:pt x="5318" y="16022"/>
                  </a:cubicBezTo>
                  <a:close/>
                  <a:moveTo>
                    <a:pt x="1473" y="4033"/>
                  </a:moveTo>
                  <a:cubicBezTo>
                    <a:pt x="1473" y="3997"/>
                    <a:pt x="1446" y="3970"/>
                    <a:pt x="1410" y="3961"/>
                  </a:cubicBezTo>
                  <a:cubicBezTo>
                    <a:pt x="1374" y="3961"/>
                    <a:pt x="1348" y="3988"/>
                    <a:pt x="1339" y="4024"/>
                  </a:cubicBezTo>
                  <a:cubicBezTo>
                    <a:pt x="1339" y="4068"/>
                    <a:pt x="1366" y="4086"/>
                    <a:pt x="1410" y="4095"/>
                  </a:cubicBezTo>
                  <a:cubicBezTo>
                    <a:pt x="1446" y="4095"/>
                    <a:pt x="1473" y="4077"/>
                    <a:pt x="1473" y="4033"/>
                  </a:cubicBezTo>
                  <a:close/>
                  <a:moveTo>
                    <a:pt x="6790" y="16682"/>
                  </a:moveTo>
                  <a:cubicBezTo>
                    <a:pt x="6790" y="16647"/>
                    <a:pt x="6763" y="16620"/>
                    <a:pt x="6718" y="16620"/>
                  </a:cubicBezTo>
                  <a:cubicBezTo>
                    <a:pt x="6682" y="16629"/>
                    <a:pt x="6656" y="16656"/>
                    <a:pt x="6656" y="16691"/>
                  </a:cubicBezTo>
                  <a:cubicBezTo>
                    <a:pt x="6665" y="16727"/>
                    <a:pt x="6691" y="16754"/>
                    <a:pt x="6736" y="16754"/>
                  </a:cubicBezTo>
                  <a:cubicBezTo>
                    <a:pt x="6763" y="16745"/>
                    <a:pt x="6790" y="16727"/>
                    <a:pt x="6790" y="16682"/>
                  </a:cubicBezTo>
                  <a:close/>
                  <a:moveTo>
                    <a:pt x="1330" y="4711"/>
                  </a:moveTo>
                  <a:cubicBezTo>
                    <a:pt x="1330" y="4755"/>
                    <a:pt x="1357" y="4782"/>
                    <a:pt x="1401" y="4782"/>
                  </a:cubicBezTo>
                  <a:cubicBezTo>
                    <a:pt x="1455" y="4791"/>
                    <a:pt x="1482" y="4764"/>
                    <a:pt x="1482" y="4711"/>
                  </a:cubicBezTo>
                  <a:cubicBezTo>
                    <a:pt x="1482" y="4666"/>
                    <a:pt x="1455" y="4639"/>
                    <a:pt x="1410" y="4639"/>
                  </a:cubicBezTo>
                  <a:cubicBezTo>
                    <a:pt x="1366" y="4639"/>
                    <a:pt x="1339" y="4666"/>
                    <a:pt x="1330" y="4711"/>
                  </a:cubicBezTo>
                  <a:close/>
                  <a:moveTo>
                    <a:pt x="804" y="10036"/>
                  </a:moveTo>
                  <a:cubicBezTo>
                    <a:pt x="804" y="9992"/>
                    <a:pt x="786" y="9956"/>
                    <a:pt x="732" y="9956"/>
                  </a:cubicBezTo>
                  <a:cubicBezTo>
                    <a:pt x="679" y="9947"/>
                    <a:pt x="652" y="9983"/>
                    <a:pt x="652" y="10027"/>
                  </a:cubicBezTo>
                  <a:cubicBezTo>
                    <a:pt x="652" y="10081"/>
                    <a:pt x="679" y="10099"/>
                    <a:pt x="723" y="10108"/>
                  </a:cubicBezTo>
                  <a:cubicBezTo>
                    <a:pt x="768" y="10108"/>
                    <a:pt x="795" y="10090"/>
                    <a:pt x="804" y="10036"/>
                  </a:cubicBezTo>
                  <a:close/>
                  <a:moveTo>
                    <a:pt x="6727" y="643"/>
                  </a:moveTo>
                  <a:cubicBezTo>
                    <a:pt x="6682" y="643"/>
                    <a:pt x="6656" y="660"/>
                    <a:pt x="6656" y="705"/>
                  </a:cubicBezTo>
                  <a:cubicBezTo>
                    <a:pt x="6647" y="750"/>
                    <a:pt x="6674" y="776"/>
                    <a:pt x="6718" y="785"/>
                  </a:cubicBezTo>
                  <a:cubicBezTo>
                    <a:pt x="6763" y="785"/>
                    <a:pt x="6790" y="759"/>
                    <a:pt x="6798" y="714"/>
                  </a:cubicBezTo>
                  <a:cubicBezTo>
                    <a:pt x="6790" y="669"/>
                    <a:pt x="6772" y="643"/>
                    <a:pt x="6727" y="643"/>
                  </a:cubicBezTo>
                  <a:close/>
                  <a:moveTo>
                    <a:pt x="2070" y="3301"/>
                  </a:moveTo>
                  <a:cubicBezTo>
                    <a:pt x="2026" y="3301"/>
                    <a:pt x="1999" y="3328"/>
                    <a:pt x="1999" y="3372"/>
                  </a:cubicBezTo>
                  <a:cubicBezTo>
                    <a:pt x="1999" y="3408"/>
                    <a:pt x="2017" y="3435"/>
                    <a:pt x="2061" y="3444"/>
                  </a:cubicBezTo>
                  <a:cubicBezTo>
                    <a:pt x="2106" y="3444"/>
                    <a:pt x="2133" y="3417"/>
                    <a:pt x="2133" y="3363"/>
                  </a:cubicBezTo>
                  <a:cubicBezTo>
                    <a:pt x="2133" y="3337"/>
                    <a:pt x="2115" y="3310"/>
                    <a:pt x="2070" y="3301"/>
                  </a:cubicBezTo>
                  <a:close/>
                  <a:moveTo>
                    <a:pt x="723" y="11303"/>
                  </a:moveTo>
                  <a:cubicBezTo>
                    <a:pt x="679" y="11303"/>
                    <a:pt x="652" y="11330"/>
                    <a:pt x="661" y="11374"/>
                  </a:cubicBezTo>
                  <a:cubicBezTo>
                    <a:pt x="661" y="11419"/>
                    <a:pt x="688" y="11446"/>
                    <a:pt x="732" y="11437"/>
                  </a:cubicBezTo>
                  <a:cubicBezTo>
                    <a:pt x="777" y="11437"/>
                    <a:pt x="795" y="11410"/>
                    <a:pt x="795" y="11366"/>
                  </a:cubicBezTo>
                  <a:cubicBezTo>
                    <a:pt x="786" y="11330"/>
                    <a:pt x="768" y="11303"/>
                    <a:pt x="723" y="11303"/>
                  </a:cubicBezTo>
                  <a:close/>
                  <a:moveTo>
                    <a:pt x="6076" y="643"/>
                  </a:moveTo>
                  <a:cubicBezTo>
                    <a:pt x="6031" y="643"/>
                    <a:pt x="5996" y="669"/>
                    <a:pt x="5996" y="714"/>
                  </a:cubicBezTo>
                  <a:cubicBezTo>
                    <a:pt x="5996" y="750"/>
                    <a:pt x="6022" y="776"/>
                    <a:pt x="6058" y="785"/>
                  </a:cubicBezTo>
                  <a:cubicBezTo>
                    <a:pt x="6103" y="785"/>
                    <a:pt x="6129" y="759"/>
                    <a:pt x="6138" y="714"/>
                  </a:cubicBezTo>
                  <a:cubicBezTo>
                    <a:pt x="6129" y="678"/>
                    <a:pt x="6112" y="651"/>
                    <a:pt x="6076" y="643"/>
                  </a:cubicBezTo>
                  <a:close/>
                  <a:moveTo>
                    <a:pt x="5389" y="651"/>
                  </a:moveTo>
                  <a:cubicBezTo>
                    <a:pt x="5344" y="643"/>
                    <a:pt x="5318" y="669"/>
                    <a:pt x="5318" y="714"/>
                  </a:cubicBezTo>
                  <a:cubicBezTo>
                    <a:pt x="5318" y="750"/>
                    <a:pt x="5344" y="776"/>
                    <a:pt x="5380" y="776"/>
                  </a:cubicBezTo>
                  <a:cubicBezTo>
                    <a:pt x="5425" y="785"/>
                    <a:pt x="5442" y="759"/>
                    <a:pt x="5451" y="714"/>
                  </a:cubicBezTo>
                  <a:cubicBezTo>
                    <a:pt x="5442" y="678"/>
                    <a:pt x="5425" y="651"/>
                    <a:pt x="5389" y="651"/>
                  </a:cubicBezTo>
                  <a:close/>
                  <a:moveTo>
                    <a:pt x="4140" y="15344"/>
                  </a:moveTo>
                  <a:cubicBezTo>
                    <a:pt x="4140" y="15300"/>
                    <a:pt x="4113" y="15282"/>
                    <a:pt x="4069" y="15273"/>
                  </a:cubicBezTo>
                  <a:cubicBezTo>
                    <a:pt x="4024" y="15273"/>
                    <a:pt x="3997" y="15300"/>
                    <a:pt x="3997" y="15344"/>
                  </a:cubicBezTo>
                  <a:cubicBezTo>
                    <a:pt x="3997" y="15389"/>
                    <a:pt x="4024" y="15416"/>
                    <a:pt x="4069" y="15416"/>
                  </a:cubicBezTo>
                  <a:cubicBezTo>
                    <a:pt x="4113" y="15416"/>
                    <a:pt x="4140" y="15389"/>
                    <a:pt x="4140" y="15344"/>
                  </a:cubicBezTo>
                  <a:close/>
                  <a:moveTo>
                    <a:pt x="4729" y="15273"/>
                  </a:moveTo>
                  <a:cubicBezTo>
                    <a:pt x="4675" y="15273"/>
                    <a:pt x="4648" y="15300"/>
                    <a:pt x="4648" y="15353"/>
                  </a:cubicBezTo>
                  <a:cubicBezTo>
                    <a:pt x="4648" y="15398"/>
                    <a:pt x="4675" y="15425"/>
                    <a:pt x="4720" y="15425"/>
                  </a:cubicBezTo>
                  <a:cubicBezTo>
                    <a:pt x="4773" y="15425"/>
                    <a:pt x="4800" y="15398"/>
                    <a:pt x="4800" y="15344"/>
                  </a:cubicBezTo>
                  <a:cubicBezTo>
                    <a:pt x="4800" y="15300"/>
                    <a:pt x="4773" y="15273"/>
                    <a:pt x="4729" y="15273"/>
                  </a:cubicBezTo>
                  <a:close/>
                  <a:moveTo>
                    <a:pt x="732" y="5299"/>
                  </a:moveTo>
                  <a:cubicBezTo>
                    <a:pt x="688" y="5299"/>
                    <a:pt x="661" y="5326"/>
                    <a:pt x="661" y="5371"/>
                  </a:cubicBezTo>
                  <a:cubicBezTo>
                    <a:pt x="652" y="5406"/>
                    <a:pt x="679" y="5433"/>
                    <a:pt x="714" y="5442"/>
                  </a:cubicBezTo>
                  <a:cubicBezTo>
                    <a:pt x="759" y="5442"/>
                    <a:pt x="786" y="5415"/>
                    <a:pt x="795" y="5371"/>
                  </a:cubicBezTo>
                  <a:cubicBezTo>
                    <a:pt x="795" y="5335"/>
                    <a:pt x="768" y="5308"/>
                    <a:pt x="732" y="5299"/>
                  </a:cubicBezTo>
                  <a:close/>
                  <a:moveTo>
                    <a:pt x="63" y="7440"/>
                  </a:moveTo>
                  <a:cubicBezTo>
                    <a:pt x="108" y="7440"/>
                    <a:pt x="126" y="7414"/>
                    <a:pt x="134" y="7378"/>
                  </a:cubicBezTo>
                  <a:cubicBezTo>
                    <a:pt x="134" y="7333"/>
                    <a:pt x="108" y="7307"/>
                    <a:pt x="72" y="7307"/>
                  </a:cubicBezTo>
                  <a:cubicBezTo>
                    <a:pt x="27" y="7307"/>
                    <a:pt x="10" y="7333"/>
                    <a:pt x="1" y="7378"/>
                  </a:cubicBezTo>
                  <a:cubicBezTo>
                    <a:pt x="10" y="7405"/>
                    <a:pt x="27" y="7431"/>
                    <a:pt x="63" y="7440"/>
                  </a:cubicBezTo>
                  <a:close/>
                  <a:moveTo>
                    <a:pt x="4657" y="16022"/>
                  </a:moveTo>
                  <a:cubicBezTo>
                    <a:pt x="4657" y="16067"/>
                    <a:pt x="4684" y="16094"/>
                    <a:pt x="4720" y="16094"/>
                  </a:cubicBezTo>
                  <a:cubicBezTo>
                    <a:pt x="4764" y="16094"/>
                    <a:pt x="4791" y="16067"/>
                    <a:pt x="4791" y="16031"/>
                  </a:cubicBezTo>
                  <a:cubicBezTo>
                    <a:pt x="4791" y="15996"/>
                    <a:pt x="4764" y="15969"/>
                    <a:pt x="4729" y="15960"/>
                  </a:cubicBezTo>
                  <a:cubicBezTo>
                    <a:pt x="4684" y="15969"/>
                    <a:pt x="4657" y="15987"/>
                    <a:pt x="4657" y="16022"/>
                  </a:cubicBezTo>
                  <a:close/>
                  <a:moveTo>
                    <a:pt x="804" y="7378"/>
                  </a:moveTo>
                  <a:cubicBezTo>
                    <a:pt x="804" y="7324"/>
                    <a:pt x="777" y="7298"/>
                    <a:pt x="723" y="7298"/>
                  </a:cubicBezTo>
                  <a:cubicBezTo>
                    <a:pt x="679" y="7298"/>
                    <a:pt x="652" y="7315"/>
                    <a:pt x="652" y="7360"/>
                  </a:cubicBezTo>
                  <a:cubicBezTo>
                    <a:pt x="643" y="7414"/>
                    <a:pt x="670" y="7440"/>
                    <a:pt x="723" y="7449"/>
                  </a:cubicBezTo>
                  <a:cubicBezTo>
                    <a:pt x="768" y="7449"/>
                    <a:pt x="795" y="7422"/>
                    <a:pt x="804" y="7378"/>
                  </a:cubicBezTo>
                  <a:close/>
                  <a:moveTo>
                    <a:pt x="1410" y="5942"/>
                  </a:moveTo>
                  <a:cubicBezTo>
                    <a:pt x="1357" y="5933"/>
                    <a:pt x="1321" y="5968"/>
                    <a:pt x="1321" y="6022"/>
                  </a:cubicBezTo>
                  <a:cubicBezTo>
                    <a:pt x="1312" y="6084"/>
                    <a:pt x="1348" y="6120"/>
                    <a:pt x="1410" y="6120"/>
                  </a:cubicBezTo>
                  <a:cubicBezTo>
                    <a:pt x="1464" y="6120"/>
                    <a:pt x="1490" y="6084"/>
                    <a:pt x="1499" y="6031"/>
                  </a:cubicBezTo>
                  <a:cubicBezTo>
                    <a:pt x="1490" y="5986"/>
                    <a:pt x="1464" y="5942"/>
                    <a:pt x="1410" y="5942"/>
                  </a:cubicBezTo>
                  <a:close/>
                  <a:moveTo>
                    <a:pt x="6058" y="1285"/>
                  </a:moveTo>
                  <a:cubicBezTo>
                    <a:pt x="6013" y="1294"/>
                    <a:pt x="5978" y="1329"/>
                    <a:pt x="5978" y="1374"/>
                  </a:cubicBezTo>
                  <a:cubicBezTo>
                    <a:pt x="5987" y="1428"/>
                    <a:pt x="6022" y="1463"/>
                    <a:pt x="6076" y="1454"/>
                  </a:cubicBezTo>
                  <a:cubicBezTo>
                    <a:pt x="6120" y="1454"/>
                    <a:pt x="6147" y="1419"/>
                    <a:pt x="6156" y="1365"/>
                  </a:cubicBezTo>
                  <a:cubicBezTo>
                    <a:pt x="6138" y="1321"/>
                    <a:pt x="6112" y="1285"/>
                    <a:pt x="6058" y="1285"/>
                  </a:cubicBezTo>
                  <a:close/>
                  <a:moveTo>
                    <a:pt x="6816" y="1365"/>
                  </a:moveTo>
                  <a:cubicBezTo>
                    <a:pt x="6807" y="1321"/>
                    <a:pt x="6781" y="1285"/>
                    <a:pt x="6727" y="1285"/>
                  </a:cubicBezTo>
                  <a:cubicBezTo>
                    <a:pt x="6674" y="1285"/>
                    <a:pt x="6638" y="1312"/>
                    <a:pt x="6638" y="1365"/>
                  </a:cubicBezTo>
                  <a:cubicBezTo>
                    <a:pt x="6638" y="1428"/>
                    <a:pt x="6674" y="1454"/>
                    <a:pt x="6727" y="1463"/>
                  </a:cubicBezTo>
                  <a:cubicBezTo>
                    <a:pt x="6781" y="1454"/>
                    <a:pt x="6816" y="1428"/>
                    <a:pt x="6816" y="1365"/>
                  </a:cubicBezTo>
                  <a:close/>
                  <a:moveTo>
                    <a:pt x="2632" y="4024"/>
                  </a:moveTo>
                  <a:cubicBezTo>
                    <a:pt x="2632" y="4086"/>
                    <a:pt x="2668" y="4122"/>
                    <a:pt x="2730" y="4122"/>
                  </a:cubicBezTo>
                  <a:cubicBezTo>
                    <a:pt x="2784" y="4122"/>
                    <a:pt x="2820" y="4086"/>
                    <a:pt x="2820" y="4033"/>
                  </a:cubicBezTo>
                  <a:cubicBezTo>
                    <a:pt x="2820" y="3970"/>
                    <a:pt x="2784" y="3943"/>
                    <a:pt x="2713" y="3934"/>
                  </a:cubicBezTo>
                  <a:cubicBezTo>
                    <a:pt x="2668" y="3943"/>
                    <a:pt x="2632" y="3970"/>
                    <a:pt x="2632" y="4024"/>
                  </a:cubicBezTo>
                  <a:close/>
                  <a:moveTo>
                    <a:pt x="2070" y="11276"/>
                  </a:moveTo>
                  <a:cubicBezTo>
                    <a:pt x="2008" y="11276"/>
                    <a:pt x="1972" y="11303"/>
                    <a:pt x="1972" y="11366"/>
                  </a:cubicBezTo>
                  <a:cubicBezTo>
                    <a:pt x="1963" y="11428"/>
                    <a:pt x="1999" y="11464"/>
                    <a:pt x="2070" y="11464"/>
                  </a:cubicBezTo>
                  <a:cubicBezTo>
                    <a:pt x="2124" y="11464"/>
                    <a:pt x="2160" y="11428"/>
                    <a:pt x="2160" y="11374"/>
                  </a:cubicBezTo>
                  <a:cubicBezTo>
                    <a:pt x="2160" y="11312"/>
                    <a:pt x="2133" y="11276"/>
                    <a:pt x="2070" y="11276"/>
                  </a:cubicBezTo>
                  <a:close/>
                  <a:moveTo>
                    <a:pt x="2811" y="3381"/>
                  </a:moveTo>
                  <a:cubicBezTo>
                    <a:pt x="2811" y="3328"/>
                    <a:pt x="2784" y="3292"/>
                    <a:pt x="2730" y="3283"/>
                  </a:cubicBezTo>
                  <a:cubicBezTo>
                    <a:pt x="2677" y="3283"/>
                    <a:pt x="2641" y="3319"/>
                    <a:pt x="2641" y="3363"/>
                  </a:cubicBezTo>
                  <a:cubicBezTo>
                    <a:pt x="2632" y="3417"/>
                    <a:pt x="2668" y="3444"/>
                    <a:pt x="2722" y="3462"/>
                  </a:cubicBezTo>
                  <a:cubicBezTo>
                    <a:pt x="2775" y="3453"/>
                    <a:pt x="2802" y="3426"/>
                    <a:pt x="2811" y="3381"/>
                  </a:cubicBezTo>
                  <a:close/>
                  <a:moveTo>
                    <a:pt x="1499" y="11366"/>
                  </a:moveTo>
                  <a:cubicBezTo>
                    <a:pt x="1490" y="11321"/>
                    <a:pt x="1464" y="11285"/>
                    <a:pt x="1410" y="11285"/>
                  </a:cubicBezTo>
                  <a:cubicBezTo>
                    <a:pt x="1357" y="11276"/>
                    <a:pt x="1321" y="11312"/>
                    <a:pt x="1321" y="11366"/>
                  </a:cubicBezTo>
                  <a:cubicBezTo>
                    <a:pt x="1321" y="11419"/>
                    <a:pt x="1357" y="11455"/>
                    <a:pt x="1410" y="11464"/>
                  </a:cubicBezTo>
                  <a:cubicBezTo>
                    <a:pt x="1464" y="11455"/>
                    <a:pt x="1499" y="11419"/>
                    <a:pt x="1499" y="11366"/>
                  </a:cubicBezTo>
                  <a:close/>
                  <a:moveTo>
                    <a:pt x="3319" y="3363"/>
                  </a:moveTo>
                  <a:cubicBezTo>
                    <a:pt x="3310" y="3426"/>
                    <a:pt x="3346" y="3462"/>
                    <a:pt x="3408" y="3462"/>
                  </a:cubicBezTo>
                  <a:cubicBezTo>
                    <a:pt x="3462" y="3462"/>
                    <a:pt x="3498" y="3426"/>
                    <a:pt x="3498" y="3372"/>
                  </a:cubicBezTo>
                  <a:cubicBezTo>
                    <a:pt x="3498" y="3319"/>
                    <a:pt x="3462" y="3283"/>
                    <a:pt x="3400" y="3274"/>
                  </a:cubicBezTo>
                  <a:cubicBezTo>
                    <a:pt x="3355" y="3283"/>
                    <a:pt x="3319" y="3310"/>
                    <a:pt x="3319" y="3363"/>
                  </a:cubicBezTo>
                  <a:close/>
                  <a:moveTo>
                    <a:pt x="3382" y="13944"/>
                  </a:moveTo>
                  <a:cubicBezTo>
                    <a:pt x="3328" y="13944"/>
                    <a:pt x="3301" y="13979"/>
                    <a:pt x="3292" y="14024"/>
                  </a:cubicBezTo>
                  <a:cubicBezTo>
                    <a:pt x="3292" y="14078"/>
                    <a:pt x="3328" y="14113"/>
                    <a:pt x="3382" y="14113"/>
                  </a:cubicBezTo>
                  <a:cubicBezTo>
                    <a:pt x="3435" y="14122"/>
                    <a:pt x="3462" y="14078"/>
                    <a:pt x="3471" y="14024"/>
                  </a:cubicBezTo>
                  <a:cubicBezTo>
                    <a:pt x="3462" y="13979"/>
                    <a:pt x="3435" y="13935"/>
                    <a:pt x="3382" y="13944"/>
                  </a:cubicBezTo>
                  <a:moveTo>
                    <a:pt x="4060" y="13935"/>
                  </a:moveTo>
                  <a:cubicBezTo>
                    <a:pt x="4006" y="13935"/>
                    <a:pt x="3970" y="13979"/>
                    <a:pt x="3970" y="14033"/>
                  </a:cubicBezTo>
                  <a:cubicBezTo>
                    <a:pt x="3979" y="14095"/>
                    <a:pt x="4015" y="14122"/>
                    <a:pt x="4069" y="14122"/>
                  </a:cubicBezTo>
                  <a:cubicBezTo>
                    <a:pt x="4131" y="14122"/>
                    <a:pt x="4158" y="14086"/>
                    <a:pt x="4158" y="14024"/>
                  </a:cubicBezTo>
                  <a:cubicBezTo>
                    <a:pt x="4149" y="13971"/>
                    <a:pt x="4122" y="13935"/>
                    <a:pt x="4060" y="13935"/>
                  </a:cubicBezTo>
                  <a:close/>
                  <a:moveTo>
                    <a:pt x="3489" y="2712"/>
                  </a:moveTo>
                  <a:cubicBezTo>
                    <a:pt x="3489" y="2659"/>
                    <a:pt x="3453" y="2623"/>
                    <a:pt x="3400" y="2632"/>
                  </a:cubicBezTo>
                  <a:cubicBezTo>
                    <a:pt x="3346" y="2632"/>
                    <a:pt x="3319" y="2668"/>
                    <a:pt x="3328" y="2721"/>
                  </a:cubicBezTo>
                  <a:cubicBezTo>
                    <a:pt x="3328" y="2775"/>
                    <a:pt x="3364" y="2792"/>
                    <a:pt x="3408" y="2801"/>
                  </a:cubicBezTo>
                  <a:cubicBezTo>
                    <a:pt x="3462" y="2792"/>
                    <a:pt x="3489" y="2766"/>
                    <a:pt x="3489" y="2712"/>
                  </a:cubicBezTo>
                  <a:close/>
                  <a:moveTo>
                    <a:pt x="2160" y="12026"/>
                  </a:moveTo>
                  <a:cubicBezTo>
                    <a:pt x="2160" y="11972"/>
                    <a:pt x="2124" y="11937"/>
                    <a:pt x="2061" y="11937"/>
                  </a:cubicBezTo>
                  <a:cubicBezTo>
                    <a:pt x="2008" y="11937"/>
                    <a:pt x="1972" y="11972"/>
                    <a:pt x="1972" y="12026"/>
                  </a:cubicBezTo>
                  <a:cubicBezTo>
                    <a:pt x="1972" y="12088"/>
                    <a:pt x="2017" y="12124"/>
                    <a:pt x="2070" y="12124"/>
                  </a:cubicBezTo>
                  <a:cubicBezTo>
                    <a:pt x="2124" y="12115"/>
                    <a:pt x="2160" y="12088"/>
                    <a:pt x="2160" y="12026"/>
                  </a:cubicBezTo>
                  <a:close/>
                  <a:moveTo>
                    <a:pt x="2722" y="13257"/>
                  </a:moveTo>
                  <a:cubicBezTo>
                    <a:pt x="2677" y="13257"/>
                    <a:pt x="2641" y="13293"/>
                    <a:pt x="2641" y="13337"/>
                  </a:cubicBezTo>
                  <a:cubicBezTo>
                    <a:pt x="2632" y="13391"/>
                    <a:pt x="2668" y="13426"/>
                    <a:pt x="2722" y="13435"/>
                  </a:cubicBezTo>
                  <a:cubicBezTo>
                    <a:pt x="2775" y="13435"/>
                    <a:pt x="2802" y="13400"/>
                    <a:pt x="2820" y="13346"/>
                  </a:cubicBezTo>
                  <a:cubicBezTo>
                    <a:pt x="2802" y="13301"/>
                    <a:pt x="2784" y="13257"/>
                    <a:pt x="2722" y="13257"/>
                  </a:cubicBezTo>
                  <a:moveTo>
                    <a:pt x="1972" y="5371"/>
                  </a:moveTo>
                  <a:cubicBezTo>
                    <a:pt x="1972" y="5424"/>
                    <a:pt x="1999" y="5460"/>
                    <a:pt x="2061" y="5469"/>
                  </a:cubicBezTo>
                  <a:cubicBezTo>
                    <a:pt x="2124" y="5469"/>
                    <a:pt x="2160" y="5433"/>
                    <a:pt x="2160" y="5380"/>
                  </a:cubicBezTo>
                  <a:cubicBezTo>
                    <a:pt x="2160" y="5317"/>
                    <a:pt x="2133" y="5281"/>
                    <a:pt x="2070" y="5273"/>
                  </a:cubicBezTo>
                  <a:cubicBezTo>
                    <a:pt x="2017" y="5281"/>
                    <a:pt x="1972" y="5308"/>
                    <a:pt x="1972" y="5371"/>
                  </a:cubicBezTo>
                  <a:close/>
                  <a:moveTo>
                    <a:pt x="1401" y="5290"/>
                  </a:moveTo>
                  <a:cubicBezTo>
                    <a:pt x="1348" y="5290"/>
                    <a:pt x="1321" y="5326"/>
                    <a:pt x="1321" y="5380"/>
                  </a:cubicBezTo>
                  <a:cubicBezTo>
                    <a:pt x="1330" y="5424"/>
                    <a:pt x="1366" y="5460"/>
                    <a:pt x="1419" y="5451"/>
                  </a:cubicBezTo>
                  <a:cubicBezTo>
                    <a:pt x="1464" y="5451"/>
                    <a:pt x="1490" y="5415"/>
                    <a:pt x="1490" y="5371"/>
                  </a:cubicBezTo>
                  <a:cubicBezTo>
                    <a:pt x="1482" y="5317"/>
                    <a:pt x="1455" y="5281"/>
                    <a:pt x="1401" y="5290"/>
                  </a:cubicBezTo>
                  <a:close/>
                  <a:moveTo>
                    <a:pt x="2070" y="4621"/>
                  </a:moveTo>
                  <a:cubicBezTo>
                    <a:pt x="2017" y="4621"/>
                    <a:pt x="1981" y="4657"/>
                    <a:pt x="1972" y="4711"/>
                  </a:cubicBezTo>
                  <a:cubicBezTo>
                    <a:pt x="1972" y="4764"/>
                    <a:pt x="2008" y="4800"/>
                    <a:pt x="2070" y="4800"/>
                  </a:cubicBezTo>
                  <a:cubicBezTo>
                    <a:pt x="2124" y="4800"/>
                    <a:pt x="2151" y="4764"/>
                    <a:pt x="2160" y="4711"/>
                  </a:cubicBezTo>
                  <a:cubicBezTo>
                    <a:pt x="2151" y="4657"/>
                    <a:pt x="2124" y="4621"/>
                    <a:pt x="2070" y="4621"/>
                  </a:cubicBezTo>
                  <a:close/>
                  <a:moveTo>
                    <a:pt x="2632" y="4711"/>
                  </a:moveTo>
                  <a:cubicBezTo>
                    <a:pt x="2632" y="4773"/>
                    <a:pt x="2659" y="4809"/>
                    <a:pt x="2722" y="4809"/>
                  </a:cubicBezTo>
                  <a:cubicBezTo>
                    <a:pt x="2784" y="4809"/>
                    <a:pt x="2820" y="4773"/>
                    <a:pt x="2820" y="4711"/>
                  </a:cubicBezTo>
                  <a:cubicBezTo>
                    <a:pt x="2820" y="4648"/>
                    <a:pt x="2784" y="4621"/>
                    <a:pt x="2722" y="4612"/>
                  </a:cubicBezTo>
                  <a:cubicBezTo>
                    <a:pt x="2668" y="4621"/>
                    <a:pt x="2632" y="4648"/>
                    <a:pt x="2632" y="4711"/>
                  </a:cubicBezTo>
                  <a:close/>
                  <a:moveTo>
                    <a:pt x="4640" y="2052"/>
                  </a:moveTo>
                  <a:cubicBezTo>
                    <a:pt x="4640" y="2106"/>
                    <a:pt x="4666" y="2141"/>
                    <a:pt x="4720" y="2141"/>
                  </a:cubicBezTo>
                  <a:cubicBezTo>
                    <a:pt x="4773" y="2150"/>
                    <a:pt x="4809" y="2115"/>
                    <a:pt x="4809" y="2061"/>
                  </a:cubicBezTo>
                  <a:cubicBezTo>
                    <a:pt x="4818" y="2007"/>
                    <a:pt x="4782" y="1972"/>
                    <a:pt x="4729" y="1963"/>
                  </a:cubicBezTo>
                  <a:cubicBezTo>
                    <a:pt x="4675" y="1972"/>
                    <a:pt x="4640" y="1999"/>
                    <a:pt x="4640" y="2052"/>
                  </a:cubicBezTo>
                  <a:close/>
                  <a:moveTo>
                    <a:pt x="5478" y="2061"/>
                  </a:moveTo>
                  <a:cubicBezTo>
                    <a:pt x="5478" y="1999"/>
                    <a:pt x="5442" y="1963"/>
                    <a:pt x="5380" y="1963"/>
                  </a:cubicBezTo>
                  <a:cubicBezTo>
                    <a:pt x="5326" y="1963"/>
                    <a:pt x="5291" y="1999"/>
                    <a:pt x="5291" y="2052"/>
                  </a:cubicBezTo>
                  <a:cubicBezTo>
                    <a:pt x="5291" y="2115"/>
                    <a:pt x="5326" y="2141"/>
                    <a:pt x="5389" y="2150"/>
                  </a:cubicBezTo>
                  <a:cubicBezTo>
                    <a:pt x="5442" y="2141"/>
                    <a:pt x="5478" y="2115"/>
                    <a:pt x="5478" y="2061"/>
                  </a:cubicBezTo>
                  <a:close/>
                  <a:moveTo>
                    <a:pt x="6067" y="1954"/>
                  </a:moveTo>
                  <a:cubicBezTo>
                    <a:pt x="6013" y="1954"/>
                    <a:pt x="5969" y="1990"/>
                    <a:pt x="5969" y="2052"/>
                  </a:cubicBezTo>
                  <a:cubicBezTo>
                    <a:pt x="5969" y="2115"/>
                    <a:pt x="6004" y="2150"/>
                    <a:pt x="6067" y="2150"/>
                  </a:cubicBezTo>
                  <a:cubicBezTo>
                    <a:pt x="6129" y="2150"/>
                    <a:pt x="6156" y="2115"/>
                    <a:pt x="6165" y="2052"/>
                  </a:cubicBezTo>
                  <a:cubicBezTo>
                    <a:pt x="6156" y="1999"/>
                    <a:pt x="6129" y="1963"/>
                    <a:pt x="6067" y="1954"/>
                  </a:cubicBezTo>
                  <a:close/>
                  <a:moveTo>
                    <a:pt x="714" y="9287"/>
                  </a:moveTo>
                  <a:cubicBezTo>
                    <a:pt x="670" y="9296"/>
                    <a:pt x="634" y="9323"/>
                    <a:pt x="643" y="9376"/>
                  </a:cubicBezTo>
                  <a:cubicBezTo>
                    <a:pt x="643" y="9430"/>
                    <a:pt x="679" y="9456"/>
                    <a:pt x="732" y="9456"/>
                  </a:cubicBezTo>
                  <a:cubicBezTo>
                    <a:pt x="786" y="9448"/>
                    <a:pt x="804" y="9412"/>
                    <a:pt x="812" y="9367"/>
                  </a:cubicBezTo>
                  <a:cubicBezTo>
                    <a:pt x="804" y="9314"/>
                    <a:pt x="768" y="9278"/>
                    <a:pt x="714" y="9287"/>
                  </a:cubicBezTo>
                  <a:close/>
                  <a:moveTo>
                    <a:pt x="1401" y="9278"/>
                  </a:moveTo>
                  <a:cubicBezTo>
                    <a:pt x="1348" y="9278"/>
                    <a:pt x="1312" y="9314"/>
                    <a:pt x="1312" y="9376"/>
                  </a:cubicBezTo>
                  <a:cubicBezTo>
                    <a:pt x="1312" y="9430"/>
                    <a:pt x="1348" y="9465"/>
                    <a:pt x="1410" y="9465"/>
                  </a:cubicBezTo>
                  <a:cubicBezTo>
                    <a:pt x="1473" y="9465"/>
                    <a:pt x="1499" y="9430"/>
                    <a:pt x="1499" y="9367"/>
                  </a:cubicBezTo>
                  <a:cubicBezTo>
                    <a:pt x="1499" y="9314"/>
                    <a:pt x="1464" y="9278"/>
                    <a:pt x="1401" y="9278"/>
                  </a:cubicBezTo>
                  <a:close/>
                  <a:moveTo>
                    <a:pt x="1499" y="10036"/>
                  </a:moveTo>
                  <a:cubicBezTo>
                    <a:pt x="1499" y="9974"/>
                    <a:pt x="1464" y="9938"/>
                    <a:pt x="1410" y="9938"/>
                  </a:cubicBezTo>
                  <a:cubicBezTo>
                    <a:pt x="1357" y="9938"/>
                    <a:pt x="1321" y="9974"/>
                    <a:pt x="1312" y="10027"/>
                  </a:cubicBezTo>
                  <a:cubicBezTo>
                    <a:pt x="1312" y="10081"/>
                    <a:pt x="1348" y="10117"/>
                    <a:pt x="1410" y="10126"/>
                  </a:cubicBezTo>
                  <a:cubicBezTo>
                    <a:pt x="1464" y="10117"/>
                    <a:pt x="1499" y="10090"/>
                    <a:pt x="1499" y="10036"/>
                  </a:cubicBezTo>
                  <a:close/>
                  <a:moveTo>
                    <a:pt x="2052" y="12606"/>
                  </a:moveTo>
                  <a:cubicBezTo>
                    <a:pt x="2008" y="12615"/>
                    <a:pt x="1981" y="12641"/>
                    <a:pt x="1981" y="12695"/>
                  </a:cubicBezTo>
                  <a:cubicBezTo>
                    <a:pt x="1990" y="12748"/>
                    <a:pt x="2026" y="12775"/>
                    <a:pt x="2079" y="12775"/>
                  </a:cubicBezTo>
                  <a:cubicBezTo>
                    <a:pt x="2124" y="12766"/>
                    <a:pt x="2151" y="12730"/>
                    <a:pt x="2151" y="12686"/>
                  </a:cubicBezTo>
                  <a:cubicBezTo>
                    <a:pt x="2142" y="12632"/>
                    <a:pt x="2106" y="12597"/>
                    <a:pt x="2052" y="12606"/>
                  </a:cubicBezTo>
                  <a:close/>
                  <a:moveTo>
                    <a:pt x="3292" y="13346"/>
                  </a:moveTo>
                  <a:cubicBezTo>
                    <a:pt x="3292" y="13408"/>
                    <a:pt x="3328" y="13444"/>
                    <a:pt x="3382" y="13444"/>
                  </a:cubicBezTo>
                  <a:cubicBezTo>
                    <a:pt x="3444" y="13444"/>
                    <a:pt x="3480" y="13408"/>
                    <a:pt x="3480" y="13346"/>
                  </a:cubicBezTo>
                  <a:cubicBezTo>
                    <a:pt x="3480" y="13284"/>
                    <a:pt x="3444" y="13257"/>
                    <a:pt x="3382" y="13248"/>
                  </a:cubicBezTo>
                  <a:cubicBezTo>
                    <a:pt x="3328" y="13257"/>
                    <a:pt x="3292" y="13293"/>
                    <a:pt x="3292" y="13346"/>
                  </a:cubicBezTo>
                  <a:close/>
                  <a:moveTo>
                    <a:pt x="2820" y="12686"/>
                  </a:moveTo>
                  <a:cubicBezTo>
                    <a:pt x="2820" y="12632"/>
                    <a:pt x="2784" y="12597"/>
                    <a:pt x="2722" y="12597"/>
                  </a:cubicBezTo>
                  <a:cubicBezTo>
                    <a:pt x="2668" y="12597"/>
                    <a:pt x="2632" y="12632"/>
                    <a:pt x="2632" y="12686"/>
                  </a:cubicBezTo>
                  <a:cubicBezTo>
                    <a:pt x="2632" y="12748"/>
                    <a:pt x="2668" y="12775"/>
                    <a:pt x="2722" y="12784"/>
                  </a:cubicBezTo>
                  <a:cubicBezTo>
                    <a:pt x="2784" y="12775"/>
                    <a:pt x="2820" y="12748"/>
                    <a:pt x="2820" y="12686"/>
                  </a:cubicBezTo>
                  <a:close/>
                  <a:moveTo>
                    <a:pt x="1321" y="10688"/>
                  </a:moveTo>
                  <a:cubicBezTo>
                    <a:pt x="1321" y="10741"/>
                    <a:pt x="1348" y="10777"/>
                    <a:pt x="1401" y="10777"/>
                  </a:cubicBezTo>
                  <a:cubicBezTo>
                    <a:pt x="1464" y="10777"/>
                    <a:pt x="1499" y="10741"/>
                    <a:pt x="1499" y="10688"/>
                  </a:cubicBezTo>
                  <a:cubicBezTo>
                    <a:pt x="1499" y="10634"/>
                    <a:pt x="1455" y="10598"/>
                    <a:pt x="1401" y="10598"/>
                  </a:cubicBezTo>
                  <a:cubicBezTo>
                    <a:pt x="1357" y="10607"/>
                    <a:pt x="1321" y="10634"/>
                    <a:pt x="1321" y="10688"/>
                  </a:cubicBezTo>
                  <a:close/>
                  <a:moveTo>
                    <a:pt x="4631" y="2703"/>
                  </a:moveTo>
                  <a:cubicBezTo>
                    <a:pt x="4622" y="2766"/>
                    <a:pt x="4657" y="2801"/>
                    <a:pt x="4720" y="2810"/>
                  </a:cubicBezTo>
                  <a:cubicBezTo>
                    <a:pt x="4782" y="2810"/>
                    <a:pt x="4818" y="2784"/>
                    <a:pt x="4818" y="2712"/>
                  </a:cubicBezTo>
                  <a:cubicBezTo>
                    <a:pt x="4818" y="2650"/>
                    <a:pt x="4782" y="2623"/>
                    <a:pt x="4729" y="2614"/>
                  </a:cubicBezTo>
                  <a:cubicBezTo>
                    <a:pt x="4666" y="2614"/>
                    <a:pt x="4631" y="2650"/>
                    <a:pt x="4631" y="2703"/>
                  </a:cubicBezTo>
                  <a:close/>
                  <a:moveTo>
                    <a:pt x="4078" y="2623"/>
                  </a:moveTo>
                  <a:cubicBezTo>
                    <a:pt x="4024" y="2614"/>
                    <a:pt x="3979" y="2650"/>
                    <a:pt x="3979" y="2703"/>
                  </a:cubicBezTo>
                  <a:cubicBezTo>
                    <a:pt x="3970" y="2757"/>
                    <a:pt x="4006" y="2801"/>
                    <a:pt x="4060" y="2801"/>
                  </a:cubicBezTo>
                  <a:cubicBezTo>
                    <a:pt x="4113" y="2810"/>
                    <a:pt x="4149" y="2766"/>
                    <a:pt x="4158" y="2712"/>
                  </a:cubicBezTo>
                  <a:cubicBezTo>
                    <a:pt x="4149" y="2668"/>
                    <a:pt x="4131" y="2632"/>
                    <a:pt x="4078" y="2623"/>
                  </a:cubicBezTo>
                  <a:close/>
                  <a:moveTo>
                    <a:pt x="5478" y="14684"/>
                  </a:moveTo>
                  <a:cubicBezTo>
                    <a:pt x="5478" y="14631"/>
                    <a:pt x="5442" y="14595"/>
                    <a:pt x="5380" y="14595"/>
                  </a:cubicBezTo>
                  <a:cubicBezTo>
                    <a:pt x="5318" y="14595"/>
                    <a:pt x="5282" y="14631"/>
                    <a:pt x="5291" y="14693"/>
                  </a:cubicBezTo>
                  <a:cubicBezTo>
                    <a:pt x="5291" y="14756"/>
                    <a:pt x="5326" y="14782"/>
                    <a:pt x="5389" y="14782"/>
                  </a:cubicBezTo>
                  <a:cubicBezTo>
                    <a:pt x="5451" y="14773"/>
                    <a:pt x="5478" y="14747"/>
                    <a:pt x="5478" y="14684"/>
                  </a:cubicBezTo>
                  <a:close/>
                  <a:moveTo>
                    <a:pt x="732" y="7949"/>
                  </a:moveTo>
                  <a:cubicBezTo>
                    <a:pt x="679" y="7940"/>
                    <a:pt x="643" y="7976"/>
                    <a:pt x="643" y="8029"/>
                  </a:cubicBezTo>
                  <a:cubicBezTo>
                    <a:pt x="643" y="8083"/>
                    <a:pt x="670" y="8109"/>
                    <a:pt x="723" y="8118"/>
                  </a:cubicBezTo>
                  <a:cubicBezTo>
                    <a:pt x="777" y="8118"/>
                    <a:pt x="804" y="8083"/>
                    <a:pt x="812" y="8029"/>
                  </a:cubicBezTo>
                  <a:cubicBezTo>
                    <a:pt x="804" y="7985"/>
                    <a:pt x="777" y="7949"/>
                    <a:pt x="732" y="7949"/>
                  </a:cubicBezTo>
                  <a:close/>
                  <a:moveTo>
                    <a:pt x="1401" y="7940"/>
                  </a:moveTo>
                  <a:cubicBezTo>
                    <a:pt x="1348" y="7940"/>
                    <a:pt x="1312" y="7976"/>
                    <a:pt x="1312" y="8029"/>
                  </a:cubicBezTo>
                  <a:cubicBezTo>
                    <a:pt x="1312" y="8092"/>
                    <a:pt x="1348" y="8127"/>
                    <a:pt x="1410" y="8127"/>
                  </a:cubicBezTo>
                  <a:cubicBezTo>
                    <a:pt x="1473" y="8127"/>
                    <a:pt x="1499" y="8083"/>
                    <a:pt x="1508" y="8020"/>
                  </a:cubicBezTo>
                  <a:cubicBezTo>
                    <a:pt x="1490" y="7976"/>
                    <a:pt x="1464" y="7931"/>
                    <a:pt x="1401" y="7940"/>
                  </a:cubicBezTo>
                  <a:close/>
                  <a:moveTo>
                    <a:pt x="1410" y="6620"/>
                  </a:moveTo>
                  <a:cubicBezTo>
                    <a:pt x="1348" y="6620"/>
                    <a:pt x="1312" y="6655"/>
                    <a:pt x="1312" y="6718"/>
                  </a:cubicBezTo>
                  <a:cubicBezTo>
                    <a:pt x="1312" y="6771"/>
                    <a:pt x="1348" y="6807"/>
                    <a:pt x="1401" y="6807"/>
                  </a:cubicBezTo>
                  <a:cubicBezTo>
                    <a:pt x="1464" y="6807"/>
                    <a:pt x="1499" y="6771"/>
                    <a:pt x="1499" y="6700"/>
                  </a:cubicBezTo>
                  <a:cubicBezTo>
                    <a:pt x="1490" y="6655"/>
                    <a:pt x="1464" y="6620"/>
                    <a:pt x="1410" y="6620"/>
                  </a:cubicBezTo>
                  <a:close/>
                  <a:moveTo>
                    <a:pt x="1499" y="7378"/>
                  </a:moveTo>
                  <a:cubicBezTo>
                    <a:pt x="1499" y="7315"/>
                    <a:pt x="1473" y="7280"/>
                    <a:pt x="1410" y="7280"/>
                  </a:cubicBezTo>
                  <a:cubicBezTo>
                    <a:pt x="1348" y="7271"/>
                    <a:pt x="1312" y="7307"/>
                    <a:pt x="1312" y="7369"/>
                  </a:cubicBezTo>
                  <a:cubicBezTo>
                    <a:pt x="1312" y="7431"/>
                    <a:pt x="1348" y="7458"/>
                    <a:pt x="1401" y="7467"/>
                  </a:cubicBezTo>
                  <a:cubicBezTo>
                    <a:pt x="1464" y="7467"/>
                    <a:pt x="1499" y="7431"/>
                    <a:pt x="1499" y="7378"/>
                  </a:cubicBezTo>
                  <a:close/>
                  <a:moveTo>
                    <a:pt x="1401" y="8591"/>
                  </a:moveTo>
                  <a:cubicBezTo>
                    <a:pt x="1348" y="8600"/>
                    <a:pt x="1312" y="8636"/>
                    <a:pt x="1312" y="8689"/>
                  </a:cubicBezTo>
                  <a:cubicBezTo>
                    <a:pt x="1312" y="8752"/>
                    <a:pt x="1348" y="8787"/>
                    <a:pt x="1410" y="8778"/>
                  </a:cubicBezTo>
                  <a:cubicBezTo>
                    <a:pt x="1473" y="8778"/>
                    <a:pt x="1499" y="8743"/>
                    <a:pt x="1508" y="8680"/>
                  </a:cubicBezTo>
                  <a:cubicBezTo>
                    <a:pt x="1490" y="8636"/>
                    <a:pt x="1464" y="8591"/>
                    <a:pt x="1401" y="8591"/>
                  </a:cubicBezTo>
                  <a:close/>
                  <a:moveTo>
                    <a:pt x="732" y="8609"/>
                  </a:moveTo>
                  <a:cubicBezTo>
                    <a:pt x="679" y="8600"/>
                    <a:pt x="643" y="8636"/>
                    <a:pt x="643" y="8689"/>
                  </a:cubicBezTo>
                  <a:cubicBezTo>
                    <a:pt x="634" y="8734"/>
                    <a:pt x="670" y="8770"/>
                    <a:pt x="714" y="8770"/>
                  </a:cubicBezTo>
                  <a:cubicBezTo>
                    <a:pt x="768" y="8778"/>
                    <a:pt x="804" y="8743"/>
                    <a:pt x="812" y="8689"/>
                  </a:cubicBezTo>
                  <a:cubicBezTo>
                    <a:pt x="804" y="8645"/>
                    <a:pt x="786" y="8609"/>
                    <a:pt x="732" y="8609"/>
                  </a:cubicBezTo>
                  <a:close/>
                  <a:moveTo>
                    <a:pt x="5469" y="15344"/>
                  </a:moveTo>
                  <a:cubicBezTo>
                    <a:pt x="5469" y="15291"/>
                    <a:pt x="5434" y="15264"/>
                    <a:pt x="5389" y="15255"/>
                  </a:cubicBezTo>
                  <a:cubicBezTo>
                    <a:pt x="5335" y="15255"/>
                    <a:pt x="5300" y="15291"/>
                    <a:pt x="5300" y="15344"/>
                  </a:cubicBezTo>
                  <a:cubicBezTo>
                    <a:pt x="5300" y="15398"/>
                    <a:pt x="5335" y="15434"/>
                    <a:pt x="5389" y="15434"/>
                  </a:cubicBezTo>
                  <a:cubicBezTo>
                    <a:pt x="5442" y="15425"/>
                    <a:pt x="5478" y="15398"/>
                    <a:pt x="5469" y="15344"/>
                  </a:cubicBezTo>
                  <a:close/>
                  <a:moveTo>
                    <a:pt x="6067" y="15434"/>
                  </a:moveTo>
                  <a:cubicBezTo>
                    <a:pt x="6120" y="15442"/>
                    <a:pt x="6156" y="15407"/>
                    <a:pt x="6156" y="15353"/>
                  </a:cubicBezTo>
                  <a:cubicBezTo>
                    <a:pt x="6156" y="15291"/>
                    <a:pt x="6120" y="15255"/>
                    <a:pt x="6067" y="15255"/>
                  </a:cubicBezTo>
                  <a:cubicBezTo>
                    <a:pt x="6013" y="15255"/>
                    <a:pt x="5978" y="15291"/>
                    <a:pt x="5978" y="15344"/>
                  </a:cubicBezTo>
                  <a:cubicBezTo>
                    <a:pt x="5978" y="15398"/>
                    <a:pt x="6013" y="15434"/>
                    <a:pt x="6067" y="15434"/>
                  </a:cubicBezTo>
                  <a:close/>
                  <a:moveTo>
                    <a:pt x="6718" y="15255"/>
                  </a:moveTo>
                  <a:cubicBezTo>
                    <a:pt x="6665" y="15255"/>
                    <a:pt x="6629" y="15291"/>
                    <a:pt x="6629" y="15353"/>
                  </a:cubicBezTo>
                  <a:cubicBezTo>
                    <a:pt x="6638" y="15407"/>
                    <a:pt x="6674" y="15442"/>
                    <a:pt x="6727" y="15442"/>
                  </a:cubicBezTo>
                  <a:cubicBezTo>
                    <a:pt x="6790" y="15442"/>
                    <a:pt x="6816" y="15398"/>
                    <a:pt x="6816" y="15344"/>
                  </a:cubicBezTo>
                  <a:cubicBezTo>
                    <a:pt x="6807" y="15282"/>
                    <a:pt x="6781" y="15246"/>
                    <a:pt x="6718" y="15255"/>
                  </a:cubicBezTo>
                  <a:close/>
                  <a:moveTo>
                    <a:pt x="4078" y="14773"/>
                  </a:moveTo>
                  <a:cubicBezTo>
                    <a:pt x="4122" y="14764"/>
                    <a:pt x="4149" y="14738"/>
                    <a:pt x="4149" y="14684"/>
                  </a:cubicBezTo>
                  <a:cubicBezTo>
                    <a:pt x="4149" y="14631"/>
                    <a:pt x="4113" y="14604"/>
                    <a:pt x="4060" y="14604"/>
                  </a:cubicBezTo>
                  <a:cubicBezTo>
                    <a:pt x="4015" y="14604"/>
                    <a:pt x="3988" y="14640"/>
                    <a:pt x="3979" y="14693"/>
                  </a:cubicBezTo>
                  <a:cubicBezTo>
                    <a:pt x="3988" y="14747"/>
                    <a:pt x="4024" y="14773"/>
                    <a:pt x="4078" y="14773"/>
                  </a:cubicBezTo>
                  <a:close/>
                  <a:moveTo>
                    <a:pt x="4631" y="14684"/>
                  </a:moveTo>
                  <a:cubicBezTo>
                    <a:pt x="4631" y="14747"/>
                    <a:pt x="4666" y="14782"/>
                    <a:pt x="4729" y="14782"/>
                  </a:cubicBezTo>
                  <a:cubicBezTo>
                    <a:pt x="4782" y="14782"/>
                    <a:pt x="4818" y="14747"/>
                    <a:pt x="4818" y="14693"/>
                  </a:cubicBezTo>
                  <a:cubicBezTo>
                    <a:pt x="4818" y="14631"/>
                    <a:pt x="4782" y="14604"/>
                    <a:pt x="4720" y="14595"/>
                  </a:cubicBezTo>
                  <a:cubicBezTo>
                    <a:pt x="4675" y="14604"/>
                    <a:pt x="4631" y="14631"/>
                    <a:pt x="4631" y="14684"/>
                  </a:cubicBezTo>
                  <a:close/>
                  <a:moveTo>
                    <a:pt x="3489" y="12686"/>
                  </a:moveTo>
                  <a:cubicBezTo>
                    <a:pt x="3480" y="12615"/>
                    <a:pt x="3444" y="12579"/>
                    <a:pt x="3382" y="12588"/>
                  </a:cubicBezTo>
                  <a:cubicBezTo>
                    <a:pt x="3310" y="12588"/>
                    <a:pt x="3275" y="12632"/>
                    <a:pt x="3284" y="12695"/>
                  </a:cubicBezTo>
                  <a:cubicBezTo>
                    <a:pt x="3284" y="12757"/>
                    <a:pt x="3328" y="12793"/>
                    <a:pt x="3391" y="12793"/>
                  </a:cubicBezTo>
                  <a:cubicBezTo>
                    <a:pt x="3453" y="12784"/>
                    <a:pt x="3489" y="12748"/>
                    <a:pt x="3489" y="12686"/>
                  </a:cubicBezTo>
                  <a:close/>
                  <a:moveTo>
                    <a:pt x="5282" y="2712"/>
                  </a:moveTo>
                  <a:cubicBezTo>
                    <a:pt x="5282" y="2784"/>
                    <a:pt x="5326" y="2819"/>
                    <a:pt x="5389" y="2819"/>
                  </a:cubicBezTo>
                  <a:cubicBezTo>
                    <a:pt x="5451" y="2810"/>
                    <a:pt x="5487" y="2775"/>
                    <a:pt x="5487" y="2712"/>
                  </a:cubicBezTo>
                  <a:cubicBezTo>
                    <a:pt x="5487" y="2641"/>
                    <a:pt x="5442" y="2614"/>
                    <a:pt x="5380" y="2605"/>
                  </a:cubicBezTo>
                  <a:cubicBezTo>
                    <a:pt x="5318" y="2614"/>
                    <a:pt x="5282" y="2650"/>
                    <a:pt x="5282" y="2712"/>
                  </a:cubicBezTo>
                  <a:close/>
                  <a:moveTo>
                    <a:pt x="2061" y="10589"/>
                  </a:moveTo>
                  <a:cubicBezTo>
                    <a:pt x="2008" y="10589"/>
                    <a:pt x="1972" y="10625"/>
                    <a:pt x="1963" y="10679"/>
                  </a:cubicBezTo>
                  <a:cubicBezTo>
                    <a:pt x="1963" y="10750"/>
                    <a:pt x="1999" y="10786"/>
                    <a:pt x="2061" y="10786"/>
                  </a:cubicBezTo>
                  <a:cubicBezTo>
                    <a:pt x="2124" y="10795"/>
                    <a:pt x="2160" y="10750"/>
                    <a:pt x="2168" y="10688"/>
                  </a:cubicBezTo>
                  <a:cubicBezTo>
                    <a:pt x="2160" y="10625"/>
                    <a:pt x="2133" y="10589"/>
                    <a:pt x="2061" y="10589"/>
                  </a:cubicBezTo>
                  <a:close/>
                  <a:moveTo>
                    <a:pt x="3310" y="4033"/>
                  </a:moveTo>
                  <a:cubicBezTo>
                    <a:pt x="3310" y="4086"/>
                    <a:pt x="3337" y="4131"/>
                    <a:pt x="3400" y="4131"/>
                  </a:cubicBezTo>
                  <a:cubicBezTo>
                    <a:pt x="3462" y="4131"/>
                    <a:pt x="3507" y="4104"/>
                    <a:pt x="3507" y="4033"/>
                  </a:cubicBezTo>
                  <a:cubicBezTo>
                    <a:pt x="3507" y="3970"/>
                    <a:pt x="3471" y="3934"/>
                    <a:pt x="3408" y="3925"/>
                  </a:cubicBezTo>
                  <a:cubicBezTo>
                    <a:pt x="3346" y="3934"/>
                    <a:pt x="3310" y="3970"/>
                    <a:pt x="3310" y="4033"/>
                  </a:cubicBezTo>
                  <a:close/>
                  <a:moveTo>
                    <a:pt x="2722" y="11928"/>
                  </a:moveTo>
                  <a:cubicBezTo>
                    <a:pt x="2668" y="11928"/>
                    <a:pt x="2632" y="11963"/>
                    <a:pt x="2623" y="12017"/>
                  </a:cubicBezTo>
                  <a:cubicBezTo>
                    <a:pt x="2623" y="12088"/>
                    <a:pt x="2650" y="12124"/>
                    <a:pt x="2722" y="12133"/>
                  </a:cubicBezTo>
                  <a:cubicBezTo>
                    <a:pt x="2784" y="12133"/>
                    <a:pt x="2820" y="12097"/>
                    <a:pt x="2829" y="12035"/>
                  </a:cubicBezTo>
                  <a:cubicBezTo>
                    <a:pt x="2820" y="11972"/>
                    <a:pt x="2793" y="11928"/>
                    <a:pt x="2722" y="11928"/>
                  </a:cubicBezTo>
                  <a:close/>
                  <a:moveTo>
                    <a:pt x="3962" y="3372"/>
                  </a:moveTo>
                  <a:cubicBezTo>
                    <a:pt x="3962" y="3435"/>
                    <a:pt x="3997" y="3470"/>
                    <a:pt x="4060" y="3470"/>
                  </a:cubicBezTo>
                  <a:cubicBezTo>
                    <a:pt x="4122" y="3479"/>
                    <a:pt x="4167" y="3444"/>
                    <a:pt x="4167" y="3381"/>
                  </a:cubicBezTo>
                  <a:cubicBezTo>
                    <a:pt x="4167" y="3310"/>
                    <a:pt x="4131" y="3274"/>
                    <a:pt x="4069" y="3274"/>
                  </a:cubicBezTo>
                  <a:cubicBezTo>
                    <a:pt x="4006" y="3274"/>
                    <a:pt x="3970" y="3310"/>
                    <a:pt x="3962" y="3372"/>
                  </a:cubicBezTo>
                  <a:close/>
                  <a:moveTo>
                    <a:pt x="6165" y="14693"/>
                  </a:moveTo>
                  <a:cubicBezTo>
                    <a:pt x="6174" y="14622"/>
                    <a:pt x="6129" y="14586"/>
                    <a:pt x="6067" y="14586"/>
                  </a:cubicBezTo>
                  <a:cubicBezTo>
                    <a:pt x="6004" y="14586"/>
                    <a:pt x="5960" y="14622"/>
                    <a:pt x="5960" y="14684"/>
                  </a:cubicBezTo>
                  <a:cubicBezTo>
                    <a:pt x="5960" y="14756"/>
                    <a:pt x="6004" y="14782"/>
                    <a:pt x="6067" y="14791"/>
                  </a:cubicBezTo>
                  <a:cubicBezTo>
                    <a:pt x="6129" y="14791"/>
                    <a:pt x="6165" y="14756"/>
                    <a:pt x="6165" y="14693"/>
                  </a:cubicBezTo>
                  <a:close/>
                  <a:moveTo>
                    <a:pt x="4720" y="13926"/>
                  </a:moveTo>
                  <a:cubicBezTo>
                    <a:pt x="4657" y="13926"/>
                    <a:pt x="4622" y="13971"/>
                    <a:pt x="4622" y="14033"/>
                  </a:cubicBezTo>
                  <a:cubicBezTo>
                    <a:pt x="4622" y="14095"/>
                    <a:pt x="4666" y="14131"/>
                    <a:pt x="4729" y="14131"/>
                  </a:cubicBezTo>
                  <a:cubicBezTo>
                    <a:pt x="4791" y="14131"/>
                    <a:pt x="4827" y="14086"/>
                    <a:pt x="4827" y="14024"/>
                  </a:cubicBezTo>
                  <a:cubicBezTo>
                    <a:pt x="4818" y="13962"/>
                    <a:pt x="4782" y="13926"/>
                    <a:pt x="4720" y="13926"/>
                  </a:cubicBezTo>
                  <a:close/>
                  <a:moveTo>
                    <a:pt x="2061" y="6611"/>
                  </a:moveTo>
                  <a:cubicBezTo>
                    <a:pt x="1999" y="6611"/>
                    <a:pt x="1963" y="6655"/>
                    <a:pt x="1963" y="6718"/>
                  </a:cubicBezTo>
                  <a:cubicBezTo>
                    <a:pt x="1963" y="6780"/>
                    <a:pt x="2008" y="6816"/>
                    <a:pt x="2070" y="6816"/>
                  </a:cubicBezTo>
                  <a:cubicBezTo>
                    <a:pt x="2133" y="6816"/>
                    <a:pt x="2168" y="6771"/>
                    <a:pt x="2168" y="6709"/>
                  </a:cubicBezTo>
                  <a:cubicBezTo>
                    <a:pt x="2160" y="6646"/>
                    <a:pt x="2124" y="6611"/>
                    <a:pt x="2061" y="6611"/>
                  </a:cubicBezTo>
                  <a:close/>
                  <a:moveTo>
                    <a:pt x="1963" y="6040"/>
                  </a:moveTo>
                  <a:cubicBezTo>
                    <a:pt x="1972" y="6102"/>
                    <a:pt x="2008" y="6138"/>
                    <a:pt x="2079" y="6129"/>
                  </a:cubicBezTo>
                  <a:cubicBezTo>
                    <a:pt x="2133" y="6129"/>
                    <a:pt x="2168" y="6084"/>
                    <a:pt x="2168" y="6031"/>
                  </a:cubicBezTo>
                  <a:cubicBezTo>
                    <a:pt x="2168" y="5968"/>
                    <a:pt x="2124" y="5933"/>
                    <a:pt x="2061" y="5933"/>
                  </a:cubicBezTo>
                  <a:cubicBezTo>
                    <a:pt x="1999" y="5933"/>
                    <a:pt x="1963" y="5968"/>
                    <a:pt x="1963" y="6040"/>
                  </a:cubicBezTo>
                  <a:close/>
                  <a:moveTo>
                    <a:pt x="6718" y="1954"/>
                  </a:moveTo>
                  <a:cubicBezTo>
                    <a:pt x="6656" y="1954"/>
                    <a:pt x="6620" y="1999"/>
                    <a:pt x="6620" y="2052"/>
                  </a:cubicBezTo>
                  <a:cubicBezTo>
                    <a:pt x="6629" y="2115"/>
                    <a:pt x="6665" y="2159"/>
                    <a:pt x="6727" y="2150"/>
                  </a:cubicBezTo>
                  <a:cubicBezTo>
                    <a:pt x="6790" y="2150"/>
                    <a:pt x="6825" y="2115"/>
                    <a:pt x="6825" y="2043"/>
                  </a:cubicBezTo>
                  <a:cubicBezTo>
                    <a:pt x="6816" y="1990"/>
                    <a:pt x="6781" y="1954"/>
                    <a:pt x="6718" y="1954"/>
                  </a:cubicBezTo>
                  <a:close/>
                  <a:moveTo>
                    <a:pt x="2177" y="8689"/>
                  </a:moveTo>
                  <a:cubicBezTo>
                    <a:pt x="2177" y="8627"/>
                    <a:pt x="2142" y="8582"/>
                    <a:pt x="2079" y="8582"/>
                  </a:cubicBezTo>
                  <a:cubicBezTo>
                    <a:pt x="2008" y="8573"/>
                    <a:pt x="1963" y="8618"/>
                    <a:pt x="1954" y="8680"/>
                  </a:cubicBezTo>
                  <a:cubicBezTo>
                    <a:pt x="1954" y="8752"/>
                    <a:pt x="1999" y="8787"/>
                    <a:pt x="2061" y="8805"/>
                  </a:cubicBezTo>
                  <a:cubicBezTo>
                    <a:pt x="2133" y="8796"/>
                    <a:pt x="2177" y="8761"/>
                    <a:pt x="2177" y="8689"/>
                  </a:cubicBezTo>
                  <a:close/>
                  <a:moveTo>
                    <a:pt x="2070" y="7922"/>
                  </a:moveTo>
                  <a:cubicBezTo>
                    <a:pt x="2008" y="7922"/>
                    <a:pt x="1963" y="7958"/>
                    <a:pt x="1954" y="8020"/>
                  </a:cubicBezTo>
                  <a:cubicBezTo>
                    <a:pt x="1954" y="8092"/>
                    <a:pt x="1990" y="8136"/>
                    <a:pt x="2061" y="8136"/>
                  </a:cubicBezTo>
                  <a:cubicBezTo>
                    <a:pt x="2124" y="8145"/>
                    <a:pt x="2168" y="8100"/>
                    <a:pt x="2177" y="8029"/>
                  </a:cubicBezTo>
                  <a:cubicBezTo>
                    <a:pt x="2168" y="7967"/>
                    <a:pt x="2133" y="7922"/>
                    <a:pt x="2070" y="7922"/>
                  </a:cubicBezTo>
                  <a:close/>
                  <a:moveTo>
                    <a:pt x="2177" y="9385"/>
                  </a:moveTo>
                  <a:cubicBezTo>
                    <a:pt x="2177" y="9314"/>
                    <a:pt x="2142" y="9269"/>
                    <a:pt x="2070" y="9260"/>
                  </a:cubicBezTo>
                  <a:cubicBezTo>
                    <a:pt x="2008" y="9260"/>
                    <a:pt x="1963" y="9296"/>
                    <a:pt x="1963" y="9358"/>
                  </a:cubicBezTo>
                  <a:cubicBezTo>
                    <a:pt x="1954" y="9430"/>
                    <a:pt x="1999" y="9465"/>
                    <a:pt x="2061" y="9483"/>
                  </a:cubicBezTo>
                  <a:cubicBezTo>
                    <a:pt x="2124" y="9474"/>
                    <a:pt x="2168" y="9448"/>
                    <a:pt x="2177" y="9385"/>
                  </a:cubicBezTo>
                  <a:close/>
                  <a:moveTo>
                    <a:pt x="5960" y="2721"/>
                  </a:moveTo>
                  <a:cubicBezTo>
                    <a:pt x="5960" y="2784"/>
                    <a:pt x="6004" y="2819"/>
                    <a:pt x="6067" y="2819"/>
                  </a:cubicBezTo>
                  <a:cubicBezTo>
                    <a:pt x="6129" y="2819"/>
                    <a:pt x="6174" y="2775"/>
                    <a:pt x="6174" y="2712"/>
                  </a:cubicBezTo>
                  <a:cubicBezTo>
                    <a:pt x="6174" y="2641"/>
                    <a:pt x="6129" y="2605"/>
                    <a:pt x="6058" y="2596"/>
                  </a:cubicBezTo>
                  <a:cubicBezTo>
                    <a:pt x="5996" y="2614"/>
                    <a:pt x="5951" y="2650"/>
                    <a:pt x="5960" y="2721"/>
                  </a:cubicBezTo>
                  <a:close/>
                  <a:moveTo>
                    <a:pt x="2730" y="5264"/>
                  </a:moveTo>
                  <a:cubicBezTo>
                    <a:pt x="2659" y="5264"/>
                    <a:pt x="2615" y="5308"/>
                    <a:pt x="2615" y="5380"/>
                  </a:cubicBezTo>
                  <a:cubicBezTo>
                    <a:pt x="2623" y="5442"/>
                    <a:pt x="2668" y="5487"/>
                    <a:pt x="2739" y="5478"/>
                  </a:cubicBezTo>
                  <a:cubicBezTo>
                    <a:pt x="2793" y="5469"/>
                    <a:pt x="2829" y="5433"/>
                    <a:pt x="2838" y="5371"/>
                  </a:cubicBezTo>
                  <a:cubicBezTo>
                    <a:pt x="2820" y="5308"/>
                    <a:pt x="2793" y="5264"/>
                    <a:pt x="2730" y="5264"/>
                  </a:cubicBezTo>
                  <a:close/>
                  <a:moveTo>
                    <a:pt x="2722" y="11259"/>
                  </a:moveTo>
                  <a:cubicBezTo>
                    <a:pt x="2659" y="11259"/>
                    <a:pt x="2615" y="11303"/>
                    <a:pt x="2615" y="11374"/>
                  </a:cubicBezTo>
                  <a:cubicBezTo>
                    <a:pt x="2615" y="11437"/>
                    <a:pt x="2659" y="11482"/>
                    <a:pt x="2722" y="11482"/>
                  </a:cubicBezTo>
                  <a:cubicBezTo>
                    <a:pt x="2784" y="11482"/>
                    <a:pt x="2829" y="11437"/>
                    <a:pt x="2838" y="11374"/>
                  </a:cubicBezTo>
                  <a:cubicBezTo>
                    <a:pt x="2829" y="11303"/>
                    <a:pt x="2793" y="11259"/>
                    <a:pt x="2722" y="11259"/>
                  </a:cubicBezTo>
                  <a:close/>
                  <a:moveTo>
                    <a:pt x="2070" y="9920"/>
                  </a:moveTo>
                  <a:cubicBezTo>
                    <a:pt x="2008" y="9920"/>
                    <a:pt x="1963" y="9965"/>
                    <a:pt x="1963" y="10027"/>
                  </a:cubicBezTo>
                  <a:cubicBezTo>
                    <a:pt x="1954" y="10090"/>
                    <a:pt x="1999" y="10134"/>
                    <a:pt x="2061" y="10134"/>
                  </a:cubicBezTo>
                  <a:cubicBezTo>
                    <a:pt x="2124" y="10143"/>
                    <a:pt x="2168" y="10099"/>
                    <a:pt x="2177" y="10027"/>
                  </a:cubicBezTo>
                  <a:cubicBezTo>
                    <a:pt x="2168" y="9965"/>
                    <a:pt x="2133" y="9929"/>
                    <a:pt x="2070" y="9920"/>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75"/>
            <p:cNvSpPr/>
            <p:nvPr/>
          </p:nvSpPr>
          <p:spPr>
            <a:xfrm>
              <a:off x="6854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75"/>
            <p:cNvSpPr/>
            <p:nvPr/>
          </p:nvSpPr>
          <p:spPr>
            <a:xfrm>
              <a:off x="692990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75"/>
            <p:cNvSpPr/>
            <p:nvPr/>
          </p:nvSpPr>
          <p:spPr>
            <a:xfrm>
              <a:off x="70054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75"/>
            <p:cNvSpPr/>
            <p:nvPr/>
          </p:nvSpPr>
          <p:spPr>
            <a:xfrm>
              <a:off x="70867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75"/>
            <p:cNvSpPr/>
            <p:nvPr/>
          </p:nvSpPr>
          <p:spPr>
            <a:xfrm>
              <a:off x="716225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75"/>
            <p:cNvSpPr/>
            <p:nvPr/>
          </p:nvSpPr>
          <p:spPr>
            <a:xfrm>
              <a:off x="72377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75"/>
            <p:cNvSpPr/>
            <p:nvPr/>
          </p:nvSpPr>
          <p:spPr>
            <a:xfrm>
              <a:off x="73190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75"/>
            <p:cNvSpPr/>
            <p:nvPr/>
          </p:nvSpPr>
          <p:spPr>
            <a:xfrm>
              <a:off x="70054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75"/>
            <p:cNvSpPr/>
            <p:nvPr/>
          </p:nvSpPr>
          <p:spPr>
            <a:xfrm>
              <a:off x="70867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75"/>
            <p:cNvSpPr/>
            <p:nvPr/>
          </p:nvSpPr>
          <p:spPr>
            <a:xfrm>
              <a:off x="716225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75"/>
            <p:cNvSpPr/>
            <p:nvPr/>
          </p:nvSpPr>
          <p:spPr>
            <a:xfrm>
              <a:off x="6704925" y="205175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75"/>
            <p:cNvSpPr/>
            <p:nvPr/>
          </p:nvSpPr>
          <p:spPr>
            <a:xfrm>
              <a:off x="7478375" y="2043425"/>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75"/>
            <p:cNvSpPr/>
            <p:nvPr/>
          </p:nvSpPr>
          <p:spPr>
            <a:xfrm>
              <a:off x="723777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75"/>
            <p:cNvSpPr/>
            <p:nvPr/>
          </p:nvSpPr>
          <p:spPr>
            <a:xfrm>
              <a:off x="7400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75"/>
            <p:cNvSpPr/>
            <p:nvPr/>
          </p:nvSpPr>
          <p:spPr>
            <a:xfrm>
              <a:off x="731330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60" name="Google Shape;2060;p75"/>
          <p:cNvSpPr/>
          <p:nvPr/>
        </p:nvSpPr>
        <p:spPr>
          <a:xfrm rot="10800000">
            <a:off x="-79453" y="-3637752"/>
            <a:ext cx="4024200" cy="4024200"/>
          </a:xfrm>
          <a:prstGeom prst="blockArc">
            <a:avLst>
              <a:gd fmla="val 10800000" name="adj1"/>
              <a:gd fmla="val 12243" name="adj2"/>
              <a:gd fmla="val 10363" name="adj3"/>
            </a:avLst>
          </a:prstGeom>
          <a:solidFill>
            <a:srgbClr val="D500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75"/>
          <p:cNvSpPr/>
          <p:nvPr/>
        </p:nvSpPr>
        <p:spPr>
          <a:xfrm rot="-2043083">
            <a:off x="7652931" y="3681104"/>
            <a:ext cx="4024208" cy="4024208"/>
          </a:xfrm>
          <a:prstGeom prst="blockArc">
            <a:avLst>
              <a:gd fmla="val 10800000" name="adj1"/>
              <a:gd fmla="val 12243" name="adj2"/>
              <a:gd fmla="val 10363" name="adj3"/>
            </a:avLst>
          </a:prstGeom>
          <a:solidFill>
            <a:srgbClr val="9100B1">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75"/>
          <p:cNvSpPr/>
          <p:nvPr/>
        </p:nvSpPr>
        <p:spPr>
          <a:xfrm rot="10800000">
            <a:off x="7642225" y="-459020"/>
            <a:ext cx="2541703" cy="1237997"/>
          </a:xfrm>
          <a:custGeom>
            <a:rect b="b" l="l" r="r" t="t"/>
            <a:pathLst>
              <a:path extrusionOk="0" h="6888" w="14141">
                <a:moveTo>
                  <a:pt x="5460" y="6557"/>
                </a:moveTo>
                <a:cubicBezTo>
                  <a:pt x="5371" y="6557"/>
                  <a:pt x="5300" y="6629"/>
                  <a:pt x="5300" y="6718"/>
                </a:cubicBezTo>
                <a:cubicBezTo>
                  <a:pt x="5300" y="6807"/>
                  <a:pt x="5371" y="6887"/>
                  <a:pt x="5460" y="6887"/>
                </a:cubicBezTo>
                <a:cubicBezTo>
                  <a:pt x="5550" y="6887"/>
                  <a:pt x="5630" y="6807"/>
                  <a:pt x="5630" y="6718"/>
                </a:cubicBezTo>
                <a:cubicBezTo>
                  <a:pt x="5630" y="6629"/>
                  <a:pt x="5550" y="6557"/>
                  <a:pt x="5460" y="6557"/>
                </a:cubicBezTo>
                <a:close/>
                <a:moveTo>
                  <a:pt x="6121" y="6557"/>
                </a:moveTo>
                <a:cubicBezTo>
                  <a:pt x="6040" y="6557"/>
                  <a:pt x="5960" y="6629"/>
                  <a:pt x="5960" y="6709"/>
                </a:cubicBezTo>
                <a:cubicBezTo>
                  <a:pt x="5951" y="6798"/>
                  <a:pt x="6022" y="6878"/>
                  <a:pt x="6112" y="6878"/>
                </a:cubicBezTo>
                <a:cubicBezTo>
                  <a:pt x="6201" y="6887"/>
                  <a:pt x="6281" y="6816"/>
                  <a:pt x="6281" y="6727"/>
                </a:cubicBezTo>
                <a:cubicBezTo>
                  <a:pt x="6290" y="6638"/>
                  <a:pt x="6210" y="6557"/>
                  <a:pt x="6121" y="6557"/>
                </a:cubicBezTo>
                <a:close/>
                <a:moveTo>
                  <a:pt x="4943" y="6709"/>
                </a:moveTo>
                <a:cubicBezTo>
                  <a:pt x="4943" y="6629"/>
                  <a:pt x="4863" y="6557"/>
                  <a:pt x="4782" y="6557"/>
                </a:cubicBezTo>
                <a:cubicBezTo>
                  <a:pt x="4693" y="6557"/>
                  <a:pt x="4613" y="6629"/>
                  <a:pt x="4613" y="6718"/>
                </a:cubicBezTo>
                <a:cubicBezTo>
                  <a:pt x="4613" y="6807"/>
                  <a:pt x="4693" y="6887"/>
                  <a:pt x="4782" y="6878"/>
                </a:cubicBezTo>
                <a:cubicBezTo>
                  <a:pt x="4872" y="6878"/>
                  <a:pt x="4943" y="6798"/>
                  <a:pt x="4943" y="6709"/>
                </a:cubicBezTo>
                <a:close/>
                <a:moveTo>
                  <a:pt x="6781" y="6557"/>
                </a:moveTo>
                <a:cubicBezTo>
                  <a:pt x="6683" y="6566"/>
                  <a:pt x="6629" y="6620"/>
                  <a:pt x="6620" y="6709"/>
                </a:cubicBezTo>
                <a:cubicBezTo>
                  <a:pt x="6611" y="6789"/>
                  <a:pt x="6683" y="6878"/>
                  <a:pt x="6772" y="6878"/>
                </a:cubicBezTo>
                <a:cubicBezTo>
                  <a:pt x="6861" y="6887"/>
                  <a:pt x="6941" y="6807"/>
                  <a:pt x="6941" y="6727"/>
                </a:cubicBezTo>
                <a:cubicBezTo>
                  <a:pt x="6941" y="6638"/>
                  <a:pt x="6870" y="6557"/>
                  <a:pt x="6781" y="6557"/>
                </a:cubicBezTo>
                <a:close/>
                <a:moveTo>
                  <a:pt x="7280" y="6718"/>
                </a:moveTo>
                <a:cubicBezTo>
                  <a:pt x="7280" y="6798"/>
                  <a:pt x="7352" y="6878"/>
                  <a:pt x="7432" y="6878"/>
                </a:cubicBezTo>
                <a:cubicBezTo>
                  <a:pt x="7521" y="6878"/>
                  <a:pt x="7601" y="6798"/>
                  <a:pt x="7601" y="6718"/>
                </a:cubicBezTo>
                <a:cubicBezTo>
                  <a:pt x="7593" y="6638"/>
                  <a:pt x="7521" y="6557"/>
                  <a:pt x="7441" y="6557"/>
                </a:cubicBezTo>
                <a:cubicBezTo>
                  <a:pt x="7352" y="6557"/>
                  <a:pt x="7280" y="6638"/>
                  <a:pt x="7280" y="6718"/>
                </a:cubicBezTo>
                <a:close/>
                <a:moveTo>
                  <a:pt x="4283" y="6727"/>
                </a:moveTo>
                <a:cubicBezTo>
                  <a:pt x="4283" y="6638"/>
                  <a:pt x="4203" y="6557"/>
                  <a:pt x="4122" y="6557"/>
                </a:cubicBezTo>
                <a:cubicBezTo>
                  <a:pt x="4033" y="6557"/>
                  <a:pt x="3962" y="6629"/>
                  <a:pt x="3962" y="6718"/>
                </a:cubicBezTo>
                <a:cubicBezTo>
                  <a:pt x="3953" y="6798"/>
                  <a:pt x="4033" y="6878"/>
                  <a:pt x="4122" y="6878"/>
                </a:cubicBezTo>
                <a:cubicBezTo>
                  <a:pt x="4203" y="6878"/>
                  <a:pt x="4283" y="6807"/>
                  <a:pt x="4283" y="6727"/>
                </a:cubicBezTo>
                <a:close/>
                <a:moveTo>
                  <a:pt x="5469" y="5879"/>
                </a:moveTo>
                <a:cubicBezTo>
                  <a:pt x="5389" y="5870"/>
                  <a:pt x="5309" y="5951"/>
                  <a:pt x="5300" y="6031"/>
                </a:cubicBezTo>
                <a:cubicBezTo>
                  <a:pt x="5300" y="6111"/>
                  <a:pt x="5371" y="6200"/>
                  <a:pt x="5460" y="6200"/>
                </a:cubicBezTo>
                <a:cubicBezTo>
                  <a:pt x="5541" y="6200"/>
                  <a:pt x="5621" y="6120"/>
                  <a:pt x="5621" y="6040"/>
                </a:cubicBezTo>
                <a:cubicBezTo>
                  <a:pt x="5621" y="5960"/>
                  <a:pt x="5550" y="5879"/>
                  <a:pt x="5469" y="5879"/>
                </a:cubicBezTo>
                <a:close/>
                <a:moveTo>
                  <a:pt x="6121" y="5879"/>
                </a:moveTo>
                <a:cubicBezTo>
                  <a:pt x="6040" y="5879"/>
                  <a:pt x="5960" y="5951"/>
                  <a:pt x="5960" y="6031"/>
                </a:cubicBezTo>
                <a:cubicBezTo>
                  <a:pt x="5960" y="6120"/>
                  <a:pt x="6040" y="6200"/>
                  <a:pt x="6121" y="6200"/>
                </a:cubicBezTo>
                <a:cubicBezTo>
                  <a:pt x="6210" y="6192"/>
                  <a:pt x="6281" y="6120"/>
                  <a:pt x="6281" y="6040"/>
                </a:cubicBezTo>
                <a:cubicBezTo>
                  <a:pt x="6281" y="5951"/>
                  <a:pt x="6201" y="5879"/>
                  <a:pt x="6121" y="5879"/>
                </a:cubicBezTo>
                <a:close/>
                <a:moveTo>
                  <a:pt x="4782" y="5879"/>
                </a:moveTo>
                <a:cubicBezTo>
                  <a:pt x="4702" y="5879"/>
                  <a:pt x="4622" y="5951"/>
                  <a:pt x="4622" y="6031"/>
                </a:cubicBezTo>
                <a:cubicBezTo>
                  <a:pt x="4622" y="6120"/>
                  <a:pt x="4693" y="6192"/>
                  <a:pt x="4774" y="6192"/>
                </a:cubicBezTo>
                <a:cubicBezTo>
                  <a:pt x="4863" y="6200"/>
                  <a:pt x="4934" y="6120"/>
                  <a:pt x="4934" y="6040"/>
                </a:cubicBezTo>
                <a:cubicBezTo>
                  <a:pt x="4943" y="5960"/>
                  <a:pt x="4863" y="5879"/>
                  <a:pt x="4782" y="5879"/>
                </a:cubicBezTo>
                <a:close/>
                <a:moveTo>
                  <a:pt x="3453" y="6566"/>
                </a:moveTo>
                <a:cubicBezTo>
                  <a:pt x="3364" y="6575"/>
                  <a:pt x="3310" y="6629"/>
                  <a:pt x="3310" y="6718"/>
                </a:cubicBezTo>
                <a:cubicBezTo>
                  <a:pt x="3302" y="6798"/>
                  <a:pt x="3382" y="6878"/>
                  <a:pt x="3462" y="6878"/>
                </a:cubicBezTo>
                <a:cubicBezTo>
                  <a:pt x="3551" y="6870"/>
                  <a:pt x="3623" y="6798"/>
                  <a:pt x="3614" y="6718"/>
                </a:cubicBezTo>
                <a:cubicBezTo>
                  <a:pt x="3614" y="6629"/>
                  <a:pt x="3534" y="6557"/>
                  <a:pt x="3453" y="6566"/>
                </a:cubicBezTo>
                <a:close/>
                <a:moveTo>
                  <a:pt x="6772" y="5879"/>
                </a:moveTo>
                <a:cubicBezTo>
                  <a:pt x="6692" y="5879"/>
                  <a:pt x="6620" y="5960"/>
                  <a:pt x="6620" y="6040"/>
                </a:cubicBezTo>
                <a:cubicBezTo>
                  <a:pt x="6620" y="6120"/>
                  <a:pt x="6700" y="6200"/>
                  <a:pt x="6781" y="6192"/>
                </a:cubicBezTo>
                <a:cubicBezTo>
                  <a:pt x="6861" y="6192"/>
                  <a:pt x="6941" y="6120"/>
                  <a:pt x="6941" y="6031"/>
                </a:cubicBezTo>
                <a:cubicBezTo>
                  <a:pt x="6932" y="5951"/>
                  <a:pt x="6861" y="5879"/>
                  <a:pt x="6772" y="5879"/>
                </a:cubicBezTo>
                <a:close/>
                <a:moveTo>
                  <a:pt x="4265" y="6049"/>
                </a:moveTo>
                <a:cubicBezTo>
                  <a:pt x="4274" y="5960"/>
                  <a:pt x="4229" y="5897"/>
                  <a:pt x="4140" y="5888"/>
                </a:cubicBezTo>
                <a:cubicBezTo>
                  <a:pt x="4042" y="5879"/>
                  <a:pt x="3971" y="5942"/>
                  <a:pt x="3971" y="6031"/>
                </a:cubicBezTo>
                <a:cubicBezTo>
                  <a:pt x="3971" y="6120"/>
                  <a:pt x="4015" y="6174"/>
                  <a:pt x="4113" y="6183"/>
                </a:cubicBezTo>
                <a:cubicBezTo>
                  <a:pt x="4203" y="6183"/>
                  <a:pt x="4265" y="6147"/>
                  <a:pt x="4265" y="6049"/>
                </a:cubicBezTo>
                <a:close/>
                <a:moveTo>
                  <a:pt x="7441" y="5888"/>
                </a:moveTo>
                <a:cubicBezTo>
                  <a:pt x="7352" y="5888"/>
                  <a:pt x="7298" y="5942"/>
                  <a:pt x="7289" y="6031"/>
                </a:cubicBezTo>
                <a:cubicBezTo>
                  <a:pt x="7280" y="6120"/>
                  <a:pt x="7352" y="6192"/>
                  <a:pt x="7441" y="6183"/>
                </a:cubicBezTo>
                <a:cubicBezTo>
                  <a:pt x="7539" y="6183"/>
                  <a:pt x="7584" y="6129"/>
                  <a:pt x="7584" y="6040"/>
                </a:cubicBezTo>
                <a:cubicBezTo>
                  <a:pt x="7584" y="5942"/>
                  <a:pt x="7530" y="5888"/>
                  <a:pt x="7441" y="5888"/>
                </a:cubicBezTo>
                <a:close/>
                <a:moveTo>
                  <a:pt x="8271" y="6727"/>
                </a:moveTo>
                <a:cubicBezTo>
                  <a:pt x="8271" y="6629"/>
                  <a:pt x="8217" y="6575"/>
                  <a:pt x="8128" y="6575"/>
                </a:cubicBezTo>
                <a:cubicBezTo>
                  <a:pt x="8039" y="6566"/>
                  <a:pt x="7967" y="6629"/>
                  <a:pt x="7967" y="6718"/>
                </a:cubicBezTo>
                <a:cubicBezTo>
                  <a:pt x="7976" y="6816"/>
                  <a:pt x="8030" y="6861"/>
                  <a:pt x="8119" y="6870"/>
                </a:cubicBezTo>
                <a:cubicBezTo>
                  <a:pt x="8208" y="6861"/>
                  <a:pt x="8271" y="6816"/>
                  <a:pt x="8271" y="6727"/>
                </a:cubicBezTo>
                <a:close/>
                <a:moveTo>
                  <a:pt x="5460" y="5228"/>
                </a:moveTo>
                <a:cubicBezTo>
                  <a:pt x="5362" y="5237"/>
                  <a:pt x="5318" y="5291"/>
                  <a:pt x="5318" y="5380"/>
                </a:cubicBezTo>
                <a:cubicBezTo>
                  <a:pt x="5318" y="5469"/>
                  <a:pt x="5371" y="5522"/>
                  <a:pt x="5460" y="5522"/>
                </a:cubicBezTo>
                <a:cubicBezTo>
                  <a:pt x="5559" y="5522"/>
                  <a:pt x="5603" y="5469"/>
                  <a:pt x="5612" y="5380"/>
                </a:cubicBezTo>
                <a:cubicBezTo>
                  <a:pt x="5603" y="5282"/>
                  <a:pt x="5550" y="5228"/>
                  <a:pt x="5460" y="5228"/>
                </a:cubicBezTo>
                <a:close/>
                <a:moveTo>
                  <a:pt x="5978" y="5371"/>
                </a:moveTo>
                <a:cubicBezTo>
                  <a:pt x="5969" y="5460"/>
                  <a:pt x="6014" y="5522"/>
                  <a:pt x="6112" y="5522"/>
                </a:cubicBezTo>
                <a:cubicBezTo>
                  <a:pt x="6201" y="5531"/>
                  <a:pt x="6263" y="5478"/>
                  <a:pt x="6263" y="5389"/>
                </a:cubicBezTo>
                <a:cubicBezTo>
                  <a:pt x="6272" y="5299"/>
                  <a:pt x="6219" y="5246"/>
                  <a:pt x="6130" y="5228"/>
                </a:cubicBezTo>
                <a:cubicBezTo>
                  <a:pt x="6040" y="5237"/>
                  <a:pt x="5978" y="5273"/>
                  <a:pt x="5978" y="5371"/>
                </a:cubicBezTo>
                <a:close/>
                <a:moveTo>
                  <a:pt x="4631" y="5389"/>
                </a:moveTo>
                <a:cubicBezTo>
                  <a:pt x="4640" y="5478"/>
                  <a:pt x="4693" y="5522"/>
                  <a:pt x="4782" y="5522"/>
                </a:cubicBezTo>
                <a:cubicBezTo>
                  <a:pt x="4863" y="5522"/>
                  <a:pt x="4925" y="5460"/>
                  <a:pt x="4925" y="5380"/>
                </a:cubicBezTo>
                <a:cubicBezTo>
                  <a:pt x="4925" y="5291"/>
                  <a:pt x="4863" y="5228"/>
                  <a:pt x="4774" y="5237"/>
                </a:cubicBezTo>
                <a:cubicBezTo>
                  <a:pt x="4693" y="5237"/>
                  <a:pt x="4631" y="5299"/>
                  <a:pt x="4631" y="5389"/>
                </a:cubicBezTo>
                <a:close/>
                <a:moveTo>
                  <a:pt x="2775" y="6575"/>
                </a:moveTo>
                <a:cubicBezTo>
                  <a:pt x="2695" y="6575"/>
                  <a:pt x="2641" y="6620"/>
                  <a:pt x="2632" y="6709"/>
                </a:cubicBezTo>
                <a:cubicBezTo>
                  <a:pt x="2624" y="6798"/>
                  <a:pt x="2686" y="6861"/>
                  <a:pt x="2775" y="6861"/>
                </a:cubicBezTo>
                <a:cubicBezTo>
                  <a:pt x="2856" y="6870"/>
                  <a:pt x="2927" y="6807"/>
                  <a:pt x="2927" y="6718"/>
                </a:cubicBezTo>
                <a:cubicBezTo>
                  <a:pt x="2927" y="6638"/>
                  <a:pt x="2864" y="6575"/>
                  <a:pt x="2775" y="6575"/>
                </a:cubicBezTo>
                <a:close/>
                <a:moveTo>
                  <a:pt x="6772" y="5237"/>
                </a:moveTo>
                <a:cubicBezTo>
                  <a:pt x="6683" y="5237"/>
                  <a:pt x="6638" y="5291"/>
                  <a:pt x="6638" y="5380"/>
                </a:cubicBezTo>
                <a:cubicBezTo>
                  <a:pt x="6638" y="5469"/>
                  <a:pt x="6683" y="5522"/>
                  <a:pt x="6781" y="5522"/>
                </a:cubicBezTo>
                <a:cubicBezTo>
                  <a:pt x="6861" y="5522"/>
                  <a:pt x="6923" y="5460"/>
                  <a:pt x="6923" y="5371"/>
                </a:cubicBezTo>
                <a:cubicBezTo>
                  <a:pt x="6923" y="5291"/>
                  <a:pt x="6861" y="5228"/>
                  <a:pt x="6772" y="5237"/>
                </a:cubicBezTo>
                <a:close/>
                <a:moveTo>
                  <a:pt x="8262" y="6049"/>
                </a:moveTo>
                <a:cubicBezTo>
                  <a:pt x="8271" y="5960"/>
                  <a:pt x="8208" y="5897"/>
                  <a:pt x="8128" y="5897"/>
                </a:cubicBezTo>
                <a:cubicBezTo>
                  <a:pt x="8039" y="5888"/>
                  <a:pt x="7976" y="5951"/>
                  <a:pt x="7976" y="6040"/>
                </a:cubicBezTo>
                <a:cubicBezTo>
                  <a:pt x="7976" y="6129"/>
                  <a:pt x="8030" y="6174"/>
                  <a:pt x="8110" y="6183"/>
                </a:cubicBezTo>
                <a:cubicBezTo>
                  <a:pt x="8199" y="6174"/>
                  <a:pt x="8253" y="6138"/>
                  <a:pt x="8262" y="6049"/>
                </a:cubicBezTo>
                <a:close/>
                <a:moveTo>
                  <a:pt x="3453" y="5888"/>
                </a:moveTo>
                <a:cubicBezTo>
                  <a:pt x="3364" y="5897"/>
                  <a:pt x="3319" y="5951"/>
                  <a:pt x="3319" y="6040"/>
                </a:cubicBezTo>
                <a:cubicBezTo>
                  <a:pt x="3319" y="6129"/>
                  <a:pt x="3373" y="6183"/>
                  <a:pt x="3462" y="6183"/>
                </a:cubicBezTo>
                <a:cubicBezTo>
                  <a:pt x="3551" y="6183"/>
                  <a:pt x="3614" y="6120"/>
                  <a:pt x="3605" y="6031"/>
                </a:cubicBezTo>
                <a:cubicBezTo>
                  <a:pt x="3605" y="5951"/>
                  <a:pt x="3542" y="5888"/>
                  <a:pt x="3453" y="5888"/>
                </a:cubicBezTo>
                <a:close/>
                <a:moveTo>
                  <a:pt x="4122" y="5237"/>
                </a:moveTo>
                <a:cubicBezTo>
                  <a:pt x="4042" y="5228"/>
                  <a:pt x="3971" y="5291"/>
                  <a:pt x="3980" y="5380"/>
                </a:cubicBezTo>
                <a:cubicBezTo>
                  <a:pt x="3980" y="5469"/>
                  <a:pt x="4024" y="5514"/>
                  <a:pt x="4113" y="5522"/>
                </a:cubicBezTo>
                <a:cubicBezTo>
                  <a:pt x="4203" y="5531"/>
                  <a:pt x="4265" y="5460"/>
                  <a:pt x="4265" y="5362"/>
                </a:cubicBezTo>
                <a:cubicBezTo>
                  <a:pt x="4256" y="5291"/>
                  <a:pt x="4212" y="5237"/>
                  <a:pt x="4122" y="5237"/>
                </a:cubicBezTo>
                <a:close/>
                <a:moveTo>
                  <a:pt x="8636" y="6709"/>
                </a:moveTo>
                <a:cubicBezTo>
                  <a:pt x="8627" y="6789"/>
                  <a:pt x="8690" y="6861"/>
                  <a:pt x="8770" y="6861"/>
                </a:cubicBezTo>
                <a:cubicBezTo>
                  <a:pt x="8859" y="6861"/>
                  <a:pt x="8922" y="6798"/>
                  <a:pt x="8922" y="6718"/>
                </a:cubicBezTo>
                <a:cubicBezTo>
                  <a:pt x="8922" y="6629"/>
                  <a:pt x="8868" y="6584"/>
                  <a:pt x="8788" y="6575"/>
                </a:cubicBezTo>
                <a:cubicBezTo>
                  <a:pt x="8699" y="6584"/>
                  <a:pt x="8645" y="6620"/>
                  <a:pt x="8636" y="6709"/>
                </a:cubicBezTo>
                <a:close/>
                <a:moveTo>
                  <a:pt x="7441" y="5237"/>
                </a:moveTo>
                <a:cubicBezTo>
                  <a:pt x="7361" y="5228"/>
                  <a:pt x="7289" y="5299"/>
                  <a:pt x="7298" y="5380"/>
                </a:cubicBezTo>
                <a:cubicBezTo>
                  <a:pt x="7298" y="5469"/>
                  <a:pt x="7343" y="5514"/>
                  <a:pt x="7432" y="5522"/>
                </a:cubicBezTo>
                <a:cubicBezTo>
                  <a:pt x="7512" y="5522"/>
                  <a:pt x="7584" y="5460"/>
                  <a:pt x="7584" y="5362"/>
                </a:cubicBezTo>
                <a:cubicBezTo>
                  <a:pt x="7575" y="5291"/>
                  <a:pt x="7530" y="5237"/>
                  <a:pt x="7441" y="5237"/>
                </a:cubicBezTo>
                <a:close/>
                <a:moveTo>
                  <a:pt x="5603" y="4728"/>
                </a:moveTo>
                <a:cubicBezTo>
                  <a:pt x="5612" y="4648"/>
                  <a:pt x="5559" y="4595"/>
                  <a:pt x="5478" y="4577"/>
                </a:cubicBezTo>
                <a:cubicBezTo>
                  <a:pt x="5398" y="4568"/>
                  <a:pt x="5318" y="4630"/>
                  <a:pt x="5318" y="4711"/>
                </a:cubicBezTo>
                <a:cubicBezTo>
                  <a:pt x="5318" y="4800"/>
                  <a:pt x="5371" y="4844"/>
                  <a:pt x="5452" y="4862"/>
                </a:cubicBezTo>
                <a:cubicBezTo>
                  <a:pt x="5541" y="4862"/>
                  <a:pt x="5594" y="4818"/>
                  <a:pt x="5603" y="4728"/>
                </a:cubicBezTo>
                <a:close/>
                <a:moveTo>
                  <a:pt x="6121" y="4577"/>
                </a:moveTo>
                <a:cubicBezTo>
                  <a:pt x="6031" y="4577"/>
                  <a:pt x="5987" y="4630"/>
                  <a:pt x="5978" y="4720"/>
                </a:cubicBezTo>
                <a:cubicBezTo>
                  <a:pt x="5978" y="4800"/>
                  <a:pt x="6040" y="4862"/>
                  <a:pt x="6130" y="4862"/>
                </a:cubicBezTo>
                <a:cubicBezTo>
                  <a:pt x="6210" y="4853"/>
                  <a:pt x="6254" y="4800"/>
                  <a:pt x="6263" y="4720"/>
                </a:cubicBezTo>
                <a:cubicBezTo>
                  <a:pt x="6254" y="4630"/>
                  <a:pt x="6210" y="4577"/>
                  <a:pt x="6121" y="4577"/>
                </a:cubicBezTo>
                <a:close/>
                <a:moveTo>
                  <a:pt x="3319" y="5380"/>
                </a:moveTo>
                <a:cubicBezTo>
                  <a:pt x="3319" y="5469"/>
                  <a:pt x="3373" y="5514"/>
                  <a:pt x="3462" y="5522"/>
                </a:cubicBezTo>
                <a:cubicBezTo>
                  <a:pt x="3542" y="5522"/>
                  <a:pt x="3614" y="5451"/>
                  <a:pt x="3605" y="5371"/>
                </a:cubicBezTo>
                <a:cubicBezTo>
                  <a:pt x="3596" y="5282"/>
                  <a:pt x="3542" y="5237"/>
                  <a:pt x="3453" y="5237"/>
                </a:cubicBezTo>
                <a:cubicBezTo>
                  <a:pt x="3373" y="5246"/>
                  <a:pt x="3319" y="5291"/>
                  <a:pt x="3319" y="5380"/>
                </a:cubicBezTo>
                <a:close/>
                <a:moveTo>
                  <a:pt x="2918" y="6040"/>
                </a:moveTo>
                <a:cubicBezTo>
                  <a:pt x="2918" y="5951"/>
                  <a:pt x="2864" y="5897"/>
                  <a:pt x="2784" y="5897"/>
                </a:cubicBezTo>
                <a:cubicBezTo>
                  <a:pt x="2695" y="5888"/>
                  <a:pt x="2632" y="5960"/>
                  <a:pt x="2641" y="6049"/>
                </a:cubicBezTo>
                <a:cubicBezTo>
                  <a:pt x="2641" y="6129"/>
                  <a:pt x="2695" y="6174"/>
                  <a:pt x="2784" y="6183"/>
                </a:cubicBezTo>
                <a:cubicBezTo>
                  <a:pt x="2864" y="6165"/>
                  <a:pt x="2918" y="6120"/>
                  <a:pt x="2918" y="6040"/>
                </a:cubicBezTo>
                <a:close/>
                <a:moveTo>
                  <a:pt x="2124" y="6584"/>
                </a:moveTo>
                <a:cubicBezTo>
                  <a:pt x="2035" y="6575"/>
                  <a:pt x="1981" y="6629"/>
                  <a:pt x="1981" y="6718"/>
                </a:cubicBezTo>
                <a:cubicBezTo>
                  <a:pt x="1981" y="6798"/>
                  <a:pt x="2035" y="6852"/>
                  <a:pt x="2115" y="6861"/>
                </a:cubicBezTo>
                <a:cubicBezTo>
                  <a:pt x="2204" y="6861"/>
                  <a:pt x="2249" y="6807"/>
                  <a:pt x="2267" y="6727"/>
                </a:cubicBezTo>
                <a:cubicBezTo>
                  <a:pt x="2258" y="6638"/>
                  <a:pt x="2213" y="6584"/>
                  <a:pt x="2124" y="6584"/>
                </a:cubicBezTo>
                <a:close/>
                <a:moveTo>
                  <a:pt x="4782" y="4577"/>
                </a:moveTo>
                <a:cubicBezTo>
                  <a:pt x="4693" y="4577"/>
                  <a:pt x="4640" y="4630"/>
                  <a:pt x="4640" y="4720"/>
                </a:cubicBezTo>
                <a:cubicBezTo>
                  <a:pt x="4640" y="4800"/>
                  <a:pt x="4693" y="4853"/>
                  <a:pt x="4774" y="4862"/>
                </a:cubicBezTo>
                <a:cubicBezTo>
                  <a:pt x="4863" y="4862"/>
                  <a:pt x="4907" y="4809"/>
                  <a:pt x="4925" y="4720"/>
                </a:cubicBezTo>
                <a:cubicBezTo>
                  <a:pt x="4907" y="4639"/>
                  <a:pt x="4872" y="4577"/>
                  <a:pt x="4782" y="4577"/>
                </a:cubicBezTo>
                <a:moveTo>
                  <a:pt x="6638" y="4711"/>
                </a:moveTo>
                <a:cubicBezTo>
                  <a:pt x="6638" y="4800"/>
                  <a:pt x="6692" y="4853"/>
                  <a:pt x="6772" y="4862"/>
                </a:cubicBezTo>
                <a:cubicBezTo>
                  <a:pt x="6861" y="4862"/>
                  <a:pt x="6915" y="4809"/>
                  <a:pt x="6915" y="4728"/>
                </a:cubicBezTo>
                <a:cubicBezTo>
                  <a:pt x="6923" y="4639"/>
                  <a:pt x="6870" y="4595"/>
                  <a:pt x="6781" y="4577"/>
                </a:cubicBezTo>
                <a:cubicBezTo>
                  <a:pt x="6700" y="4586"/>
                  <a:pt x="6647" y="4630"/>
                  <a:pt x="6638" y="4711"/>
                </a:cubicBezTo>
                <a:close/>
                <a:moveTo>
                  <a:pt x="9296" y="6718"/>
                </a:moveTo>
                <a:cubicBezTo>
                  <a:pt x="9296" y="6798"/>
                  <a:pt x="9350" y="6852"/>
                  <a:pt x="9430" y="6861"/>
                </a:cubicBezTo>
                <a:cubicBezTo>
                  <a:pt x="9520" y="6861"/>
                  <a:pt x="9573" y="6807"/>
                  <a:pt x="9573" y="6727"/>
                </a:cubicBezTo>
                <a:cubicBezTo>
                  <a:pt x="9582" y="6638"/>
                  <a:pt x="9528" y="6593"/>
                  <a:pt x="9439" y="6575"/>
                </a:cubicBezTo>
                <a:cubicBezTo>
                  <a:pt x="9359" y="6593"/>
                  <a:pt x="9296" y="6629"/>
                  <a:pt x="9296" y="6718"/>
                </a:cubicBezTo>
                <a:close/>
                <a:moveTo>
                  <a:pt x="8262" y="5371"/>
                </a:moveTo>
                <a:cubicBezTo>
                  <a:pt x="8253" y="5291"/>
                  <a:pt x="8199" y="5237"/>
                  <a:pt x="8119" y="5237"/>
                </a:cubicBezTo>
                <a:cubicBezTo>
                  <a:pt x="8030" y="5246"/>
                  <a:pt x="7976" y="5299"/>
                  <a:pt x="7985" y="5380"/>
                </a:cubicBezTo>
                <a:cubicBezTo>
                  <a:pt x="7985" y="5469"/>
                  <a:pt x="8039" y="5514"/>
                  <a:pt x="8128" y="5522"/>
                </a:cubicBezTo>
                <a:cubicBezTo>
                  <a:pt x="8208" y="5505"/>
                  <a:pt x="8262" y="5460"/>
                  <a:pt x="8262" y="5371"/>
                </a:cubicBezTo>
                <a:close/>
                <a:moveTo>
                  <a:pt x="2784" y="5246"/>
                </a:moveTo>
                <a:cubicBezTo>
                  <a:pt x="2704" y="5237"/>
                  <a:pt x="2641" y="5291"/>
                  <a:pt x="2641" y="5380"/>
                </a:cubicBezTo>
                <a:cubicBezTo>
                  <a:pt x="2641" y="5460"/>
                  <a:pt x="2695" y="5514"/>
                  <a:pt x="2775" y="5514"/>
                </a:cubicBezTo>
                <a:cubicBezTo>
                  <a:pt x="2856" y="5522"/>
                  <a:pt x="2909" y="5460"/>
                  <a:pt x="2918" y="5380"/>
                </a:cubicBezTo>
                <a:cubicBezTo>
                  <a:pt x="2909" y="5299"/>
                  <a:pt x="2864" y="5246"/>
                  <a:pt x="2784" y="5246"/>
                </a:cubicBezTo>
                <a:close/>
                <a:moveTo>
                  <a:pt x="7432" y="4586"/>
                </a:moveTo>
                <a:cubicBezTo>
                  <a:pt x="7352" y="4586"/>
                  <a:pt x="7307" y="4630"/>
                  <a:pt x="7298" y="4711"/>
                </a:cubicBezTo>
                <a:cubicBezTo>
                  <a:pt x="7298" y="4800"/>
                  <a:pt x="7352" y="4853"/>
                  <a:pt x="7432" y="4853"/>
                </a:cubicBezTo>
                <a:cubicBezTo>
                  <a:pt x="7521" y="4862"/>
                  <a:pt x="7566" y="4809"/>
                  <a:pt x="7575" y="4720"/>
                </a:cubicBezTo>
                <a:cubicBezTo>
                  <a:pt x="7566" y="4639"/>
                  <a:pt x="7521" y="4577"/>
                  <a:pt x="7432" y="4586"/>
                </a:cubicBezTo>
                <a:close/>
                <a:moveTo>
                  <a:pt x="3980" y="4728"/>
                </a:moveTo>
                <a:cubicBezTo>
                  <a:pt x="3988" y="4809"/>
                  <a:pt x="4033" y="4853"/>
                  <a:pt x="4113" y="4853"/>
                </a:cubicBezTo>
                <a:cubicBezTo>
                  <a:pt x="4203" y="4862"/>
                  <a:pt x="4256" y="4809"/>
                  <a:pt x="4256" y="4720"/>
                </a:cubicBezTo>
                <a:cubicBezTo>
                  <a:pt x="4256" y="4630"/>
                  <a:pt x="4203" y="4586"/>
                  <a:pt x="4122" y="4577"/>
                </a:cubicBezTo>
                <a:cubicBezTo>
                  <a:pt x="4033" y="4595"/>
                  <a:pt x="3980" y="4639"/>
                  <a:pt x="3980" y="4728"/>
                </a:cubicBezTo>
                <a:close/>
                <a:moveTo>
                  <a:pt x="8779" y="5897"/>
                </a:moveTo>
                <a:cubicBezTo>
                  <a:pt x="8690" y="5897"/>
                  <a:pt x="8636" y="5951"/>
                  <a:pt x="8636" y="6040"/>
                </a:cubicBezTo>
                <a:cubicBezTo>
                  <a:pt x="8645" y="6129"/>
                  <a:pt x="8699" y="6183"/>
                  <a:pt x="8779" y="6174"/>
                </a:cubicBezTo>
                <a:cubicBezTo>
                  <a:pt x="8868" y="6174"/>
                  <a:pt x="8913" y="6120"/>
                  <a:pt x="8922" y="6031"/>
                </a:cubicBezTo>
                <a:cubicBezTo>
                  <a:pt x="8904" y="5951"/>
                  <a:pt x="8859" y="5897"/>
                  <a:pt x="8779" y="5897"/>
                </a:cubicBezTo>
                <a:close/>
                <a:moveTo>
                  <a:pt x="5594" y="4042"/>
                </a:moveTo>
                <a:cubicBezTo>
                  <a:pt x="5603" y="3961"/>
                  <a:pt x="5550" y="3908"/>
                  <a:pt x="5469" y="3899"/>
                </a:cubicBezTo>
                <a:cubicBezTo>
                  <a:pt x="5398" y="3890"/>
                  <a:pt x="5318" y="3970"/>
                  <a:pt x="5327" y="4042"/>
                </a:cubicBezTo>
                <a:cubicBezTo>
                  <a:pt x="5336" y="4122"/>
                  <a:pt x="5380" y="4166"/>
                  <a:pt x="5460" y="4175"/>
                </a:cubicBezTo>
                <a:cubicBezTo>
                  <a:pt x="5541" y="4166"/>
                  <a:pt x="5594" y="4122"/>
                  <a:pt x="5594" y="4042"/>
                </a:cubicBezTo>
                <a:close/>
                <a:moveTo>
                  <a:pt x="2124" y="5897"/>
                </a:moveTo>
                <a:cubicBezTo>
                  <a:pt x="2035" y="5897"/>
                  <a:pt x="1981" y="5951"/>
                  <a:pt x="1981" y="6040"/>
                </a:cubicBezTo>
                <a:cubicBezTo>
                  <a:pt x="1990" y="6120"/>
                  <a:pt x="2035" y="6174"/>
                  <a:pt x="2115" y="6174"/>
                </a:cubicBezTo>
                <a:cubicBezTo>
                  <a:pt x="2204" y="6174"/>
                  <a:pt x="2249" y="6120"/>
                  <a:pt x="2258" y="6031"/>
                </a:cubicBezTo>
                <a:cubicBezTo>
                  <a:pt x="2249" y="5951"/>
                  <a:pt x="2204" y="5897"/>
                  <a:pt x="2124" y="5897"/>
                </a:cubicBezTo>
                <a:close/>
                <a:moveTo>
                  <a:pt x="3471" y="4586"/>
                </a:moveTo>
                <a:cubicBezTo>
                  <a:pt x="3391" y="4577"/>
                  <a:pt x="3337" y="4630"/>
                  <a:pt x="3328" y="4711"/>
                </a:cubicBezTo>
                <a:cubicBezTo>
                  <a:pt x="3319" y="4782"/>
                  <a:pt x="3391" y="4862"/>
                  <a:pt x="3462" y="4853"/>
                </a:cubicBezTo>
                <a:cubicBezTo>
                  <a:pt x="3542" y="4853"/>
                  <a:pt x="3587" y="4800"/>
                  <a:pt x="3596" y="4720"/>
                </a:cubicBezTo>
                <a:cubicBezTo>
                  <a:pt x="3587" y="4639"/>
                  <a:pt x="3551" y="4586"/>
                  <a:pt x="3471" y="4586"/>
                </a:cubicBezTo>
                <a:close/>
                <a:moveTo>
                  <a:pt x="6130" y="3926"/>
                </a:moveTo>
                <a:cubicBezTo>
                  <a:pt x="6049" y="3926"/>
                  <a:pt x="5996" y="3970"/>
                  <a:pt x="5987" y="4050"/>
                </a:cubicBezTo>
                <a:cubicBezTo>
                  <a:pt x="5978" y="4122"/>
                  <a:pt x="6049" y="4202"/>
                  <a:pt x="6121" y="4193"/>
                </a:cubicBezTo>
                <a:cubicBezTo>
                  <a:pt x="6201" y="4193"/>
                  <a:pt x="6245" y="4140"/>
                  <a:pt x="6254" y="4059"/>
                </a:cubicBezTo>
                <a:cubicBezTo>
                  <a:pt x="6245" y="3988"/>
                  <a:pt x="6210" y="3935"/>
                  <a:pt x="6130" y="3926"/>
                </a:cubicBezTo>
                <a:close/>
                <a:moveTo>
                  <a:pt x="8779" y="5246"/>
                </a:moveTo>
                <a:cubicBezTo>
                  <a:pt x="8699" y="5246"/>
                  <a:pt x="8654" y="5299"/>
                  <a:pt x="8645" y="5380"/>
                </a:cubicBezTo>
                <a:cubicBezTo>
                  <a:pt x="8636" y="5451"/>
                  <a:pt x="8717" y="5522"/>
                  <a:pt x="8788" y="5514"/>
                </a:cubicBezTo>
                <a:cubicBezTo>
                  <a:pt x="8868" y="5505"/>
                  <a:pt x="8904" y="5451"/>
                  <a:pt x="8913" y="5380"/>
                </a:cubicBezTo>
                <a:cubicBezTo>
                  <a:pt x="8904" y="5299"/>
                  <a:pt x="8859" y="5246"/>
                  <a:pt x="8779" y="5246"/>
                </a:cubicBezTo>
                <a:close/>
                <a:moveTo>
                  <a:pt x="7985" y="4711"/>
                </a:moveTo>
                <a:cubicBezTo>
                  <a:pt x="7985" y="4791"/>
                  <a:pt x="8030" y="4844"/>
                  <a:pt x="8110" y="4853"/>
                </a:cubicBezTo>
                <a:cubicBezTo>
                  <a:pt x="8181" y="4862"/>
                  <a:pt x="8262" y="4791"/>
                  <a:pt x="8253" y="4720"/>
                </a:cubicBezTo>
                <a:cubicBezTo>
                  <a:pt x="8253" y="4639"/>
                  <a:pt x="8199" y="4595"/>
                  <a:pt x="8128" y="4586"/>
                </a:cubicBezTo>
                <a:cubicBezTo>
                  <a:pt x="8048" y="4595"/>
                  <a:pt x="7994" y="4630"/>
                  <a:pt x="7985" y="4711"/>
                </a:cubicBezTo>
                <a:close/>
                <a:moveTo>
                  <a:pt x="9439" y="5897"/>
                </a:moveTo>
                <a:cubicBezTo>
                  <a:pt x="9359" y="5906"/>
                  <a:pt x="9314" y="5951"/>
                  <a:pt x="9305" y="6031"/>
                </a:cubicBezTo>
                <a:cubicBezTo>
                  <a:pt x="9296" y="6102"/>
                  <a:pt x="9368" y="6183"/>
                  <a:pt x="9439" y="6174"/>
                </a:cubicBezTo>
                <a:cubicBezTo>
                  <a:pt x="9520" y="6165"/>
                  <a:pt x="9564" y="6120"/>
                  <a:pt x="9573" y="6040"/>
                </a:cubicBezTo>
                <a:cubicBezTo>
                  <a:pt x="9573" y="5969"/>
                  <a:pt x="9511" y="5897"/>
                  <a:pt x="9439" y="5897"/>
                </a:cubicBezTo>
                <a:close/>
                <a:moveTo>
                  <a:pt x="6781" y="3926"/>
                </a:moveTo>
                <a:cubicBezTo>
                  <a:pt x="6700" y="3926"/>
                  <a:pt x="6647" y="3979"/>
                  <a:pt x="6647" y="4050"/>
                </a:cubicBezTo>
                <a:cubicBezTo>
                  <a:pt x="6647" y="4140"/>
                  <a:pt x="6692" y="4193"/>
                  <a:pt x="6772" y="4193"/>
                </a:cubicBezTo>
                <a:cubicBezTo>
                  <a:pt x="6861" y="4193"/>
                  <a:pt x="6906" y="4140"/>
                  <a:pt x="6915" y="4059"/>
                </a:cubicBezTo>
                <a:cubicBezTo>
                  <a:pt x="6906" y="3979"/>
                  <a:pt x="6861" y="3926"/>
                  <a:pt x="6781" y="3926"/>
                </a:cubicBezTo>
                <a:close/>
                <a:moveTo>
                  <a:pt x="1455" y="6584"/>
                </a:moveTo>
                <a:cubicBezTo>
                  <a:pt x="1384" y="6593"/>
                  <a:pt x="1330" y="6638"/>
                  <a:pt x="1330" y="6718"/>
                </a:cubicBezTo>
                <a:cubicBezTo>
                  <a:pt x="1330" y="6798"/>
                  <a:pt x="1384" y="6852"/>
                  <a:pt x="1464" y="6852"/>
                </a:cubicBezTo>
                <a:cubicBezTo>
                  <a:pt x="1544" y="6852"/>
                  <a:pt x="1589" y="6798"/>
                  <a:pt x="1598" y="6718"/>
                </a:cubicBezTo>
                <a:cubicBezTo>
                  <a:pt x="1580" y="6638"/>
                  <a:pt x="1544" y="6584"/>
                  <a:pt x="1455" y="6584"/>
                </a:cubicBezTo>
                <a:close/>
                <a:moveTo>
                  <a:pt x="4774" y="3908"/>
                </a:moveTo>
                <a:cubicBezTo>
                  <a:pt x="4702" y="3908"/>
                  <a:pt x="4649" y="3961"/>
                  <a:pt x="4649" y="4033"/>
                </a:cubicBezTo>
                <a:cubicBezTo>
                  <a:pt x="4649" y="4113"/>
                  <a:pt x="4702" y="4166"/>
                  <a:pt x="4782" y="4166"/>
                </a:cubicBezTo>
                <a:cubicBezTo>
                  <a:pt x="4863" y="4166"/>
                  <a:pt x="4907" y="4113"/>
                  <a:pt x="4916" y="4033"/>
                </a:cubicBezTo>
                <a:cubicBezTo>
                  <a:pt x="4898" y="3952"/>
                  <a:pt x="4854" y="3899"/>
                  <a:pt x="4774" y="3908"/>
                </a:cubicBezTo>
                <a:close/>
                <a:moveTo>
                  <a:pt x="10251" y="6727"/>
                </a:moveTo>
                <a:cubicBezTo>
                  <a:pt x="10251" y="6647"/>
                  <a:pt x="10206" y="6593"/>
                  <a:pt x="10117" y="6593"/>
                </a:cubicBezTo>
                <a:cubicBezTo>
                  <a:pt x="10046" y="6584"/>
                  <a:pt x="9992" y="6638"/>
                  <a:pt x="9992" y="6709"/>
                </a:cubicBezTo>
                <a:cubicBezTo>
                  <a:pt x="9983" y="6789"/>
                  <a:pt x="10037" y="6843"/>
                  <a:pt x="10117" y="6852"/>
                </a:cubicBezTo>
                <a:cubicBezTo>
                  <a:pt x="10198" y="6843"/>
                  <a:pt x="10242" y="6798"/>
                  <a:pt x="10251" y="6727"/>
                </a:cubicBezTo>
                <a:close/>
                <a:moveTo>
                  <a:pt x="7441" y="3935"/>
                </a:moveTo>
                <a:cubicBezTo>
                  <a:pt x="7361" y="3926"/>
                  <a:pt x="7307" y="3979"/>
                  <a:pt x="7307" y="4059"/>
                </a:cubicBezTo>
                <a:cubicBezTo>
                  <a:pt x="7307" y="4131"/>
                  <a:pt x="7352" y="4184"/>
                  <a:pt x="7432" y="4193"/>
                </a:cubicBezTo>
                <a:cubicBezTo>
                  <a:pt x="7512" y="4193"/>
                  <a:pt x="7557" y="4140"/>
                  <a:pt x="7566" y="4059"/>
                </a:cubicBezTo>
                <a:cubicBezTo>
                  <a:pt x="7566" y="3988"/>
                  <a:pt x="7521" y="3935"/>
                  <a:pt x="7441" y="3935"/>
                </a:cubicBezTo>
                <a:close/>
                <a:moveTo>
                  <a:pt x="2124" y="5246"/>
                </a:moveTo>
                <a:cubicBezTo>
                  <a:pt x="2044" y="5246"/>
                  <a:pt x="1990" y="5299"/>
                  <a:pt x="1990" y="5380"/>
                </a:cubicBezTo>
                <a:cubicBezTo>
                  <a:pt x="1990" y="5451"/>
                  <a:pt x="2035" y="5505"/>
                  <a:pt x="2115" y="5505"/>
                </a:cubicBezTo>
                <a:cubicBezTo>
                  <a:pt x="2195" y="5514"/>
                  <a:pt x="2240" y="5460"/>
                  <a:pt x="2249" y="5380"/>
                </a:cubicBezTo>
                <a:cubicBezTo>
                  <a:pt x="2249" y="5308"/>
                  <a:pt x="2204" y="5255"/>
                  <a:pt x="2124" y="5246"/>
                </a:cubicBezTo>
                <a:close/>
                <a:moveTo>
                  <a:pt x="3988" y="4033"/>
                </a:moveTo>
                <a:cubicBezTo>
                  <a:pt x="3988" y="4113"/>
                  <a:pt x="4042" y="4166"/>
                  <a:pt x="4122" y="4166"/>
                </a:cubicBezTo>
                <a:cubicBezTo>
                  <a:pt x="4203" y="4166"/>
                  <a:pt x="4256" y="4113"/>
                  <a:pt x="4247" y="4033"/>
                </a:cubicBezTo>
                <a:cubicBezTo>
                  <a:pt x="4247" y="3952"/>
                  <a:pt x="4194" y="3917"/>
                  <a:pt x="4122" y="3908"/>
                </a:cubicBezTo>
                <a:cubicBezTo>
                  <a:pt x="4042" y="3917"/>
                  <a:pt x="3988" y="3961"/>
                  <a:pt x="3988" y="4033"/>
                </a:cubicBezTo>
                <a:close/>
                <a:moveTo>
                  <a:pt x="2784" y="4586"/>
                </a:moveTo>
                <a:cubicBezTo>
                  <a:pt x="2704" y="4586"/>
                  <a:pt x="2650" y="4639"/>
                  <a:pt x="2650" y="4720"/>
                </a:cubicBezTo>
                <a:cubicBezTo>
                  <a:pt x="2650" y="4791"/>
                  <a:pt x="2695" y="4844"/>
                  <a:pt x="2775" y="4844"/>
                </a:cubicBezTo>
                <a:cubicBezTo>
                  <a:pt x="2856" y="4853"/>
                  <a:pt x="2900" y="4800"/>
                  <a:pt x="2909" y="4720"/>
                </a:cubicBezTo>
                <a:cubicBezTo>
                  <a:pt x="2900" y="4648"/>
                  <a:pt x="2864" y="4595"/>
                  <a:pt x="2784" y="4586"/>
                </a:cubicBezTo>
                <a:close/>
                <a:moveTo>
                  <a:pt x="1464" y="5915"/>
                </a:moveTo>
                <a:cubicBezTo>
                  <a:pt x="1384" y="5915"/>
                  <a:pt x="1339" y="5960"/>
                  <a:pt x="1339" y="6040"/>
                </a:cubicBezTo>
                <a:cubicBezTo>
                  <a:pt x="1339" y="6111"/>
                  <a:pt x="1384" y="6165"/>
                  <a:pt x="1464" y="6165"/>
                </a:cubicBezTo>
                <a:cubicBezTo>
                  <a:pt x="1544" y="6165"/>
                  <a:pt x="1580" y="6120"/>
                  <a:pt x="1589" y="6031"/>
                </a:cubicBezTo>
                <a:cubicBezTo>
                  <a:pt x="1580" y="5960"/>
                  <a:pt x="1544" y="5915"/>
                  <a:pt x="1464" y="5915"/>
                </a:cubicBezTo>
                <a:close/>
                <a:moveTo>
                  <a:pt x="9448" y="5255"/>
                </a:moveTo>
                <a:cubicBezTo>
                  <a:pt x="9368" y="5246"/>
                  <a:pt x="9323" y="5291"/>
                  <a:pt x="9314" y="5371"/>
                </a:cubicBezTo>
                <a:cubicBezTo>
                  <a:pt x="9305" y="5442"/>
                  <a:pt x="9350" y="5496"/>
                  <a:pt x="9430" y="5505"/>
                </a:cubicBezTo>
                <a:cubicBezTo>
                  <a:pt x="9502" y="5505"/>
                  <a:pt x="9555" y="5469"/>
                  <a:pt x="9564" y="5389"/>
                </a:cubicBezTo>
                <a:cubicBezTo>
                  <a:pt x="9564" y="5308"/>
                  <a:pt x="9528" y="5255"/>
                  <a:pt x="9448" y="5255"/>
                </a:cubicBezTo>
                <a:close/>
                <a:moveTo>
                  <a:pt x="3462" y="3917"/>
                </a:moveTo>
                <a:cubicBezTo>
                  <a:pt x="3382" y="3908"/>
                  <a:pt x="3337" y="3952"/>
                  <a:pt x="3337" y="4033"/>
                </a:cubicBezTo>
                <a:cubicBezTo>
                  <a:pt x="3337" y="4113"/>
                  <a:pt x="3382" y="4158"/>
                  <a:pt x="3462" y="4158"/>
                </a:cubicBezTo>
                <a:cubicBezTo>
                  <a:pt x="3542" y="4166"/>
                  <a:pt x="3578" y="4122"/>
                  <a:pt x="3587" y="4042"/>
                </a:cubicBezTo>
                <a:cubicBezTo>
                  <a:pt x="3587" y="3961"/>
                  <a:pt x="3542" y="3917"/>
                  <a:pt x="3462" y="3917"/>
                </a:cubicBezTo>
                <a:close/>
                <a:moveTo>
                  <a:pt x="8654" y="4711"/>
                </a:moveTo>
                <a:cubicBezTo>
                  <a:pt x="8654" y="4791"/>
                  <a:pt x="8690" y="4836"/>
                  <a:pt x="8770" y="4844"/>
                </a:cubicBezTo>
                <a:cubicBezTo>
                  <a:pt x="8850" y="4844"/>
                  <a:pt x="8895" y="4809"/>
                  <a:pt x="8904" y="4728"/>
                </a:cubicBezTo>
                <a:cubicBezTo>
                  <a:pt x="8904" y="4648"/>
                  <a:pt x="8868" y="4604"/>
                  <a:pt x="8788" y="4595"/>
                </a:cubicBezTo>
                <a:cubicBezTo>
                  <a:pt x="8708" y="4595"/>
                  <a:pt x="8663" y="4630"/>
                  <a:pt x="8654" y="4711"/>
                </a:cubicBezTo>
                <a:moveTo>
                  <a:pt x="8244" y="4059"/>
                </a:moveTo>
                <a:cubicBezTo>
                  <a:pt x="8244" y="3988"/>
                  <a:pt x="8199" y="3943"/>
                  <a:pt x="8128" y="3935"/>
                </a:cubicBezTo>
                <a:cubicBezTo>
                  <a:pt x="8048" y="3935"/>
                  <a:pt x="8003" y="3979"/>
                  <a:pt x="7994" y="4059"/>
                </a:cubicBezTo>
                <a:cubicBezTo>
                  <a:pt x="7994" y="4140"/>
                  <a:pt x="8039" y="4175"/>
                  <a:pt x="8119" y="4184"/>
                </a:cubicBezTo>
                <a:cubicBezTo>
                  <a:pt x="8199" y="4175"/>
                  <a:pt x="8244" y="4140"/>
                  <a:pt x="8244" y="4059"/>
                </a:cubicBezTo>
                <a:close/>
                <a:moveTo>
                  <a:pt x="10001" y="6031"/>
                </a:moveTo>
                <a:cubicBezTo>
                  <a:pt x="9992" y="6111"/>
                  <a:pt x="10037" y="6156"/>
                  <a:pt x="10108" y="6156"/>
                </a:cubicBezTo>
                <a:cubicBezTo>
                  <a:pt x="10189" y="6165"/>
                  <a:pt x="10242" y="6129"/>
                  <a:pt x="10242" y="6049"/>
                </a:cubicBezTo>
                <a:cubicBezTo>
                  <a:pt x="10242" y="5969"/>
                  <a:pt x="10206" y="5924"/>
                  <a:pt x="10126" y="5915"/>
                </a:cubicBezTo>
                <a:cubicBezTo>
                  <a:pt x="10046" y="5915"/>
                  <a:pt x="10001" y="5951"/>
                  <a:pt x="10001" y="6031"/>
                </a:cubicBezTo>
                <a:close/>
                <a:moveTo>
                  <a:pt x="2659" y="4042"/>
                </a:moveTo>
                <a:cubicBezTo>
                  <a:pt x="2659" y="4113"/>
                  <a:pt x="2704" y="4158"/>
                  <a:pt x="2775" y="4158"/>
                </a:cubicBezTo>
                <a:cubicBezTo>
                  <a:pt x="2856" y="4158"/>
                  <a:pt x="2900" y="4113"/>
                  <a:pt x="2900" y="4033"/>
                </a:cubicBezTo>
                <a:cubicBezTo>
                  <a:pt x="2891" y="3952"/>
                  <a:pt x="2847" y="3917"/>
                  <a:pt x="2775" y="3917"/>
                </a:cubicBezTo>
                <a:cubicBezTo>
                  <a:pt x="2704" y="3926"/>
                  <a:pt x="2659" y="3961"/>
                  <a:pt x="2659" y="4042"/>
                </a:cubicBezTo>
                <a:close/>
                <a:moveTo>
                  <a:pt x="8895" y="4068"/>
                </a:moveTo>
                <a:cubicBezTo>
                  <a:pt x="8904" y="3988"/>
                  <a:pt x="8859" y="3943"/>
                  <a:pt x="8779" y="3943"/>
                </a:cubicBezTo>
                <a:cubicBezTo>
                  <a:pt x="8699" y="3943"/>
                  <a:pt x="8663" y="3988"/>
                  <a:pt x="8663" y="4059"/>
                </a:cubicBezTo>
                <a:cubicBezTo>
                  <a:pt x="8663" y="4140"/>
                  <a:pt x="8708" y="4175"/>
                  <a:pt x="8779" y="4184"/>
                </a:cubicBezTo>
                <a:cubicBezTo>
                  <a:pt x="8850" y="4175"/>
                  <a:pt x="8895" y="4140"/>
                  <a:pt x="8895" y="4068"/>
                </a:cubicBezTo>
                <a:close/>
                <a:moveTo>
                  <a:pt x="7441" y="3257"/>
                </a:moveTo>
                <a:cubicBezTo>
                  <a:pt x="7361" y="3257"/>
                  <a:pt x="7316" y="3301"/>
                  <a:pt x="7316" y="3372"/>
                </a:cubicBezTo>
                <a:cubicBezTo>
                  <a:pt x="7316" y="3453"/>
                  <a:pt x="7361" y="3497"/>
                  <a:pt x="7441" y="3497"/>
                </a:cubicBezTo>
                <a:cubicBezTo>
                  <a:pt x="7521" y="3497"/>
                  <a:pt x="7557" y="3444"/>
                  <a:pt x="7557" y="3372"/>
                </a:cubicBezTo>
                <a:cubicBezTo>
                  <a:pt x="7548" y="3301"/>
                  <a:pt x="7512" y="3257"/>
                  <a:pt x="7441" y="3257"/>
                </a:cubicBezTo>
                <a:close/>
                <a:moveTo>
                  <a:pt x="920" y="6040"/>
                </a:moveTo>
                <a:cubicBezTo>
                  <a:pt x="920" y="5960"/>
                  <a:pt x="884" y="5924"/>
                  <a:pt x="804" y="5915"/>
                </a:cubicBezTo>
                <a:cubicBezTo>
                  <a:pt x="723" y="5915"/>
                  <a:pt x="679" y="5960"/>
                  <a:pt x="688" y="6040"/>
                </a:cubicBezTo>
                <a:cubicBezTo>
                  <a:pt x="688" y="6120"/>
                  <a:pt x="732" y="6156"/>
                  <a:pt x="804" y="6156"/>
                </a:cubicBezTo>
                <a:cubicBezTo>
                  <a:pt x="875" y="6147"/>
                  <a:pt x="920" y="6111"/>
                  <a:pt x="920" y="6040"/>
                </a:cubicBezTo>
                <a:close/>
                <a:moveTo>
                  <a:pt x="6897" y="3381"/>
                </a:moveTo>
                <a:cubicBezTo>
                  <a:pt x="6897" y="3301"/>
                  <a:pt x="6861" y="3257"/>
                  <a:pt x="6781" y="3257"/>
                </a:cubicBezTo>
                <a:cubicBezTo>
                  <a:pt x="6700" y="3257"/>
                  <a:pt x="6665" y="3301"/>
                  <a:pt x="6656" y="3372"/>
                </a:cubicBezTo>
                <a:cubicBezTo>
                  <a:pt x="6656" y="3453"/>
                  <a:pt x="6700" y="3497"/>
                  <a:pt x="6781" y="3497"/>
                </a:cubicBezTo>
                <a:cubicBezTo>
                  <a:pt x="6852" y="3497"/>
                  <a:pt x="6897" y="3462"/>
                  <a:pt x="6897" y="3381"/>
                </a:cubicBezTo>
                <a:close/>
                <a:moveTo>
                  <a:pt x="6112" y="3257"/>
                </a:moveTo>
                <a:cubicBezTo>
                  <a:pt x="6040" y="3257"/>
                  <a:pt x="5996" y="3301"/>
                  <a:pt x="5996" y="3372"/>
                </a:cubicBezTo>
                <a:cubicBezTo>
                  <a:pt x="5996" y="3453"/>
                  <a:pt x="6040" y="3497"/>
                  <a:pt x="6121" y="3497"/>
                </a:cubicBezTo>
                <a:cubicBezTo>
                  <a:pt x="6201" y="3497"/>
                  <a:pt x="6237" y="3453"/>
                  <a:pt x="6245" y="3372"/>
                </a:cubicBezTo>
                <a:cubicBezTo>
                  <a:pt x="6237" y="3292"/>
                  <a:pt x="6192" y="3257"/>
                  <a:pt x="6112" y="3257"/>
                </a:cubicBezTo>
                <a:close/>
                <a:moveTo>
                  <a:pt x="4122" y="3257"/>
                </a:moveTo>
                <a:cubicBezTo>
                  <a:pt x="4042" y="3257"/>
                  <a:pt x="3997" y="3301"/>
                  <a:pt x="3997" y="3381"/>
                </a:cubicBezTo>
                <a:cubicBezTo>
                  <a:pt x="3997" y="3462"/>
                  <a:pt x="4051" y="3497"/>
                  <a:pt x="4131" y="3497"/>
                </a:cubicBezTo>
                <a:cubicBezTo>
                  <a:pt x="4203" y="3497"/>
                  <a:pt x="4238" y="3444"/>
                  <a:pt x="4238" y="3372"/>
                </a:cubicBezTo>
                <a:cubicBezTo>
                  <a:pt x="4229" y="3301"/>
                  <a:pt x="4194" y="3257"/>
                  <a:pt x="4122" y="3257"/>
                </a:cubicBezTo>
                <a:close/>
                <a:moveTo>
                  <a:pt x="4658" y="3372"/>
                </a:moveTo>
                <a:cubicBezTo>
                  <a:pt x="4658" y="3453"/>
                  <a:pt x="4702" y="3497"/>
                  <a:pt x="4782" y="3497"/>
                </a:cubicBezTo>
                <a:cubicBezTo>
                  <a:pt x="4854" y="3497"/>
                  <a:pt x="4898" y="3453"/>
                  <a:pt x="4898" y="3381"/>
                </a:cubicBezTo>
                <a:cubicBezTo>
                  <a:pt x="4898" y="3301"/>
                  <a:pt x="4854" y="3257"/>
                  <a:pt x="4774" y="3257"/>
                </a:cubicBezTo>
                <a:cubicBezTo>
                  <a:pt x="4702" y="3265"/>
                  <a:pt x="4658" y="3301"/>
                  <a:pt x="4658" y="3372"/>
                </a:cubicBezTo>
                <a:close/>
                <a:moveTo>
                  <a:pt x="5460" y="3257"/>
                </a:moveTo>
                <a:cubicBezTo>
                  <a:pt x="5389" y="3257"/>
                  <a:pt x="5344" y="3292"/>
                  <a:pt x="5336" y="3372"/>
                </a:cubicBezTo>
                <a:cubicBezTo>
                  <a:pt x="5336" y="3444"/>
                  <a:pt x="5371" y="3497"/>
                  <a:pt x="5452" y="3497"/>
                </a:cubicBezTo>
                <a:cubicBezTo>
                  <a:pt x="5532" y="3506"/>
                  <a:pt x="5576" y="3462"/>
                  <a:pt x="5585" y="3381"/>
                </a:cubicBezTo>
                <a:cubicBezTo>
                  <a:pt x="5585" y="3301"/>
                  <a:pt x="5541" y="3257"/>
                  <a:pt x="5460" y="3257"/>
                </a:cubicBezTo>
                <a:close/>
                <a:moveTo>
                  <a:pt x="9439" y="4604"/>
                </a:moveTo>
                <a:cubicBezTo>
                  <a:pt x="9359" y="4604"/>
                  <a:pt x="9314" y="4648"/>
                  <a:pt x="9323" y="4720"/>
                </a:cubicBezTo>
                <a:cubicBezTo>
                  <a:pt x="9323" y="4800"/>
                  <a:pt x="9368" y="4844"/>
                  <a:pt x="9448" y="4836"/>
                </a:cubicBezTo>
                <a:cubicBezTo>
                  <a:pt x="9520" y="4836"/>
                  <a:pt x="9555" y="4791"/>
                  <a:pt x="9555" y="4711"/>
                </a:cubicBezTo>
                <a:cubicBezTo>
                  <a:pt x="9546" y="4639"/>
                  <a:pt x="9511" y="4595"/>
                  <a:pt x="9439" y="4604"/>
                </a:cubicBezTo>
                <a:close/>
                <a:moveTo>
                  <a:pt x="1464" y="5255"/>
                </a:moveTo>
                <a:cubicBezTo>
                  <a:pt x="1384" y="5255"/>
                  <a:pt x="1339" y="5299"/>
                  <a:pt x="1339" y="5380"/>
                </a:cubicBezTo>
                <a:cubicBezTo>
                  <a:pt x="1339" y="5460"/>
                  <a:pt x="1384" y="5496"/>
                  <a:pt x="1464" y="5496"/>
                </a:cubicBezTo>
                <a:cubicBezTo>
                  <a:pt x="1544" y="5496"/>
                  <a:pt x="1580" y="5451"/>
                  <a:pt x="1580" y="5371"/>
                </a:cubicBezTo>
                <a:cubicBezTo>
                  <a:pt x="1580" y="5299"/>
                  <a:pt x="1535" y="5255"/>
                  <a:pt x="1464" y="5255"/>
                </a:cubicBezTo>
                <a:close/>
                <a:moveTo>
                  <a:pt x="10126" y="5264"/>
                </a:moveTo>
                <a:cubicBezTo>
                  <a:pt x="10046" y="5255"/>
                  <a:pt x="10001" y="5299"/>
                  <a:pt x="10001" y="5380"/>
                </a:cubicBezTo>
                <a:cubicBezTo>
                  <a:pt x="10001" y="5460"/>
                  <a:pt x="10046" y="5496"/>
                  <a:pt x="10126" y="5496"/>
                </a:cubicBezTo>
                <a:cubicBezTo>
                  <a:pt x="10198" y="5496"/>
                  <a:pt x="10233" y="5451"/>
                  <a:pt x="10242" y="5371"/>
                </a:cubicBezTo>
                <a:cubicBezTo>
                  <a:pt x="10233" y="5308"/>
                  <a:pt x="10198" y="5264"/>
                  <a:pt x="10126" y="5264"/>
                </a:cubicBezTo>
                <a:close/>
                <a:moveTo>
                  <a:pt x="1999" y="4711"/>
                </a:moveTo>
                <a:cubicBezTo>
                  <a:pt x="1999" y="4791"/>
                  <a:pt x="2035" y="4836"/>
                  <a:pt x="2115" y="4836"/>
                </a:cubicBezTo>
                <a:cubicBezTo>
                  <a:pt x="2195" y="4844"/>
                  <a:pt x="2240" y="4800"/>
                  <a:pt x="2240" y="4720"/>
                </a:cubicBezTo>
                <a:cubicBezTo>
                  <a:pt x="2240" y="4648"/>
                  <a:pt x="2195" y="4604"/>
                  <a:pt x="2124" y="4595"/>
                </a:cubicBezTo>
                <a:cubicBezTo>
                  <a:pt x="2053" y="4604"/>
                  <a:pt x="2008" y="4630"/>
                  <a:pt x="1999" y="4711"/>
                </a:cubicBezTo>
                <a:close/>
                <a:moveTo>
                  <a:pt x="10786" y="6602"/>
                </a:moveTo>
                <a:cubicBezTo>
                  <a:pt x="10706" y="6602"/>
                  <a:pt x="10661" y="6638"/>
                  <a:pt x="10661" y="6709"/>
                </a:cubicBezTo>
                <a:cubicBezTo>
                  <a:pt x="10652" y="6789"/>
                  <a:pt x="10697" y="6843"/>
                  <a:pt x="10777" y="6843"/>
                </a:cubicBezTo>
                <a:cubicBezTo>
                  <a:pt x="10858" y="6834"/>
                  <a:pt x="10893" y="6789"/>
                  <a:pt x="10902" y="6718"/>
                </a:cubicBezTo>
                <a:cubicBezTo>
                  <a:pt x="10893" y="6647"/>
                  <a:pt x="10858" y="6602"/>
                  <a:pt x="10786" y="6602"/>
                </a:cubicBezTo>
                <a:close/>
                <a:moveTo>
                  <a:pt x="804" y="6602"/>
                </a:moveTo>
                <a:cubicBezTo>
                  <a:pt x="723" y="6602"/>
                  <a:pt x="679" y="6647"/>
                  <a:pt x="679" y="6727"/>
                </a:cubicBezTo>
                <a:cubicBezTo>
                  <a:pt x="688" y="6798"/>
                  <a:pt x="732" y="6843"/>
                  <a:pt x="804" y="6843"/>
                </a:cubicBezTo>
                <a:cubicBezTo>
                  <a:pt x="884" y="6843"/>
                  <a:pt x="920" y="6789"/>
                  <a:pt x="929" y="6718"/>
                </a:cubicBezTo>
                <a:cubicBezTo>
                  <a:pt x="920" y="6638"/>
                  <a:pt x="875" y="6602"/>
                  <a:pt x="804" y="6602"/>
                </a:cubicBezTo>
                <a:close/>
                <a:moveTo>
                  <a:pt x="10777" y="5924"/>
                </a:moveTo>
                <a:cubicBezTo>
                  <a:pt x="10706" y="5924"/>
                  <a:pt x="10661" y="5969"/>
                  <a:pt x="10661" y="6031"/>
                </a:cubicBezTo>
                <a:cubicBezTo>
                  <a:pt x="10661" y="6102"/>
                  <a:pt x="10706" y="6147"/>
                  <a:pt x="10777" y="6156"/>
                </a:cubicBezTo>
                <a:cubicBezTo>
                  <a:pt x="10849" y="6156"/>
                  <a:pt x="10884" y="6111"/>
                  <a:pt x="10893" y="6040"/>
                </a:cubicBezTo>
                <a:cubicBezTo>
                  <a:pt x="10884" y="5969"/>
                  <a:pt x="10849" y="5915"/>
                  <a:pt x="10777" y="5924"/>
                </a:cubicBezTo>
                <a:close/>
                <a:moveTo>
                  <a:pt x="8235" y="3372"/>
                </a:moveTo>
                <a:cubicBezTo>
                  <a:pt x="8235" y="3310"/>
                  <a:pt x="8190" y="3265"/>
                  <a:pt x="8119" y="3265"/>
                </a:cubicBezTo>
                <a:cubicBezTo>
                  <a:pt x="8048" y="3265"/>
                  <a:pt x="8003" y="3301"/>
                  <a:pt x="8003" y="3381"/>
                </a:cubicBezTo>
                <a:cubicBezTo>
                  <a:pt x="8003" y="3453"/>
                  <a:pt x="8048" y="3488"/>
                  <a:pt x="8119" y="3497"/>
                </a:cubicBezTo>
                <a:cubicBezTo>
                  <a:pt x="8190" y="3488"/>
                  <a:pt x="8244" y="3444"/>
                  <a:pt x="8235" y="3372"/>
                </a:cubicBezTo>
                <a:close/>
                <a:moveTo>
                  <a:pt x="2115" y="3926"/>
                </a:moveTo>
                <a:cubicBezTo>
                  <a:pt x="2053" y="3926"/>
                  <a:pt x="2008" y="3961"/>
                  <a:pt x="2008" y="4033"/>
                </a:cubicBezTo>
                <a:cubicBezTo>
                  <a:pt x="1999" y="4104"/>
                  <a:pt x="2044" y="4149"/>
                  <a:pt x="2115" y="4149"/>
                </a:cubicBezTo>
                <a:cubicBezTo>
                  <a:pt x="2195" y="4158"/>
                  <a:pt x="2231" y="4104"/>
                  <a:pt x="2240" y="4033"/>
                </a:cubicBezTo>
                <a:cubicBezTo>
                  <a:pt x="2231" y="3961"/>
                  <a:pt x="2186" y="3917"/>
                  <a:pt x="2115" y="3926"/>
                </a:cubicBezTo>
                <a:close/>
                <a:moveTo>
                  <a:pt x="135" y="6602"/>
                </a:moveTo>
                <a:cubicBezTo>
                  <a:pt x="63" y="6602"/>
                  <a:pt x="10" y="6647"/>
                  <a:pt x="10" y="6718"/>
                </a:cubicBezTo>
                <a:cubicBezTo>
                  <a:pt x="1" y="6780"/>
                  <a:pt x="45" y="6825"/>
                  <a:pt x="108" y="6834"/>
                </a:cubicBezTo>
                <a:cubicBezTo>
                  <a:pt x="179" y="6843"/>
                  <a:pt x="224" y="6798"/>
                  <a:pt x="242" y="6727"/>
                </a:cubicBezTo>
                <a:cubicBezTo>
                  <a:pt x="233" y="6655"/>
                  <a:pt x="197" y="6611"/>
                  <a:pt x="135" y="6602"/>
                </a:cubicBezTo>
                <a:close/>
                <a:moveTo>
                  <a:pt x="1455" y="4604"/>
                </a:moveTo>
                <a:cubicBezTo>
                  <a:pt x="1384" y="4613"/>
                  <a:pt x="1348" y="4648"/>
                  <a:pt x="1348" y="4720"/>
                </a:cubicBezTo>
                <a:cubicBezTo>
                  <a:pt x="1348" y="4791"/>
                  <a:pt x="1392" y="4836"/>
                  <a:pt x="1464" y="4836"/>
                </a:cubicBezTo>
                <a:cubicBezTo>
                  <a:pt x="1535" y="4836"/>
                  <a:pt x="1571" y="4782"/>
                  <a:pt x="1580" y="4711"/>
                </a:cubicBezTo>
                <a:cubicBezTo>
                  <a:pt x="1562" y="4648"/>
                  <a:pt x="1526" y="4595"/>
                  <a:pt x="1455" y="4604"/>
                </a:cubicBezTo>
                <a:close/>
                <a:moveTo>
                  <a:pt x="6130" y="2605"/>
                </a:moveTo>
                <a:cubicBezTo>
                  <a:pt x="6058" y="2605"/>
                  <a:pt x="6005" y="2641"/>
                  <a:pt x="6005" y="2712"/>
                </a:cubicBezTo>
                <a:cubicBezTo>
                  <a:pt x="6005" y="2793"/>
                  <a:pt x="6049" y="2837"/>
                  <a:pt x="6121" y="2837"/>
                </a:cubicBezTo>
                <a:cubicBezTo>
                  <a:pt x="6192" y="2837"/>
                  <a:pt x="6228" y="2793"/>
                  <a:pt x="6237" y="2721"/>
                </a:cubicBezTo>
                <a:cubicBezTo>
                  <a:pt x="6228" y="2659"/>
                  <a:pt x="6192" y="2614"/>
                  <a:pt x="6130" y="2605"/>
                </a:cubicBezTo>
                <a:close/>
                <a:moveTo>
                  <a:pt x="5469" y="2605"/>
                </a:moveTo>
                <a:cubicBezTo>
                  <a:pt x="5398" y="2596"/>
                  <a:pt x="5353" y="2641"/>
                  <a:pt x="5344" y="2712"/>
                </a:cubicBezTo>
                <a:cubicBezTo>
                  <a:pt x="5344" y="2784"/>
                  <a:pt x="5389" y="2828"/>
                  <a:pt x="5452" y="2837"/>
                </a:cubicBezTo>
                <a:cubicBezTo>
                  <a:pt x="5523" y="2837"/>
                  <a:pt x="5567" y="2793"/>
                  <a:pt x="5576" y="2730"/>
                </a:cubicBezTo>
                <a:cubicBezTo>
                  <a:pt x="5576" y="2659"/>
                  <a:pt x="5541" y="2614"/>
                  <a:pt x="5469" y="2605"/>
                </a:cubicBezTo>
                <a:close/>
                <a:moveTo>
                  <a:pt x="804" y="5264"/>
                </a:moveTo>
                <a:cubicBezTo>
                  <a:pt x="732" y="5264"/>
                  <a:pt x="688" y="5308"/>
                  <a:pt x="688" y="5380"/>
                </a:cubicBezTo>
                <a:cubicBezTo>
                  <a:pt x="688" y="5451"/>
                  <a:pt x="732" y="5487"/>
                  <a:pt x="795" y="5496"/>
                </a:cubicBezTo>
                <a:cubicBezTo>
                  <a:pt x="866" y="5496"/>
                  <a:pt x="911" y="5451"/>
                  <a:pt x="920" y="5380"/>
                </a:cubicBezTo>
                <a:cubicBezTo>
                  <a:pt x="911" y="5308"/>
                  <a:pt x="875" y="5264"/>
                  <a:pt x="804" y="5264"/>
                </a:cubicBezTo>
                <a:close/>
                <a:moveTo>
                  <a:pt x="3453" y="3265"/>
                </a:moveTo>
                <a:cubicBezTo>
                  <a:pt x="3382" y="3265"/>
                  <a:pt x="3346" y="3310"/>
                  <a:pt x="3346" y="3381"/>
                </a:cubicBezTo>
                <a:cubicBezTo>
                  <a:pt x="3346" y="3453"/>
                  <a:pt x="3391" y="3497"/>
                  <a:pt x="3462" y="3497"/>
                </a:cubicBezTo>
                <a:cubicBezTo>
                  <a:pt x="3542" y="3497"/>
                  <a:pt x="3578" y="3444"/>
                  <a:pt x="3578" y="3372"/>
                </a:cubicBezTo>
                <a:cubicBezTo>
                  <a:pt x="3569" y="3301"/>
                  <a:pt x="3534" y="3257"/>
                  <a:pt x="3453" y="3265"/>
                </a:cubicBezTo>
                <a:close/>
                <a:moveTo>
                  <a:pt x="2891" y="3381"/>
                </a:moveTo>
                <a:cubicBezTo>
                  <a:pt x="2891" y="3310"/>
                  <a:pt x="2847" y="3265"/>
                  <a:pt x="2775" y="3265"/>
                </a:cubicBezTo>
                <a:cubicBezTo>
                  <a:pt x="2713" y="3265"/>
                  <a:pt x="2668" y="3310"/>
                  <a:pt x="2668" y="3372"/>
                </a:cubicBezTo>
                <a:cubicBezTo>
                  <a:pt x="2668" y="3453"/>
                  <a:pt x="2713" y="3488"/>
                  <a:pt x="2784" y="3497"/>
                </a:cubicBezTo>
                <a:cubicBezTo>
                  <a:pt x="2847" y="3488"/>
                  <a:pt x="2891" y="3444"/>
                  <a:pt x="2891" y="3381"/>
                </a:cubicBezTo>
                <a:close/>
                <a:moveTo>
                  <a:pt x="10010" y="4711"/>
                </a:moveTo>
                <a:cubicBezTo>
                  <a:pt x="10001" y="4791"/>
                  <a:pt x="10046" y="4836"/>
                  <a:pt x="10117" y="4836"/>
                </a:cubicBezTo>
                <a:cubicBezTo>
                  <a:pt x="10189" y="4836"/>
                  <a:pt x="10233" y="4791"/>
                  <a:pt x="10233" y="4728"/>
                </a:cubicBezTo>
                <a:cubicBezTo>
                  <a:pt x="10233" y="4648"/>
                  <a:pt x="10189" y="4613"/>
                  <a:pt x="10117" y="4604"/>
                </a:cubicBezTo>
                <a:cubicBezTo>
                  <a:pt x="10055" y="4613"/>
                  <a:pt x="10010" y="4648"/>
                  <a:pt x="10010" y="4711"/>
                </a:cubicBezTo>
                <a:close/>
                <a:moveTo>
                  <a:pt x="9439" y="3943"/>
                </a:moveTo>
                <a:cubicBezTo>
                  <a:pt x="9368" y="3943"/>
                  <a:pt x="9323" y="3988"/>
                  <a:pt x="9323" y="4068"/>
                </a:cubicBezTo>
                <a:cubicBezTo>
                  <a:pt x="9323" y="4131"/>
                  <a:pt x="9368" y="4175"/>
                  <a:pt x="9439" y="4175"/>
                </a:cubicBezTo>
                <a:cubicBezTo>
                  <a:pt x="9511" y="4175"/>
                  <a:pt x="9546" y="4131"/>
                  <a:pt x="9555" y="4050"/>
                </a:cubicBezTo>
                <a:cubicBezTo>
                  <a:pt x="9537" y="3997"/>
                  <a:pt x="9511" y="3943"/>
                  <a:pt x="9439" y="3943"/>
                </a:cubicBezTo>
                <a:close/>
                <a:moveTo>
                  <a:pt x="795" y="4613"/>
                </a:moveTo>
                <a:cubicBezTo>
                  <a:pt x="732" y="4613"/>
                  <a:pt x="697" y="4657"/>
                  <a:pt x="697" y="4720"/>
                </a:cubicBezTo>
                <a:cubicBezTo>
                  <a:pt x="697" y="4782"/>
                  <a:pt x="732" y="4827"/>
                  <a:pt x="804" y="4827"/>
                </a:cubicBezTo>
                <a:cubicBezTo>
                  <a:pt x="875" y="4827"/>
                  <a:pt x="911" y="4782"/>
                  <a:pt x="920" y="4720"/>
                </a:cubicBezTo>
                <a:cubicBezTo>
                  <a:pt x="902" y="4648"/>
                  <a:pt x="866" y="4604"/>
                  <a:pt x="795" y="4613"/>
                </a:cubicBezTo>
                <a:close/>
                <a:moveTo>
                  <a:pt x="10893" y="5380"/>
                </a:moveTo>
                <a:cubicBezTo>
                  <a:pt x="10893" y="5317"/>
                  <a:pt x="10849" y="5273"/>
                  <a:pt x="10786" y="5264"/>
                </a:cubicBezTo>
                <a:cubicBezTo>
                  <a:pt x="10715" y="5264"/>
                  <a:pt x="10670" y="5308"/>
                  <a:pt x="10670" y="5380"/>
                </a:cubicBezTo>
                <a:cubicBezTo>
                  <a:pt x="10670" y="5451"/>
                  <a:pt x="10715" y="5487"/>
                  <a:pt x="10777" y="5496"/>
                </a:cubicBezTo>
                <a:cubicBezTo>
                  <a:pt x="10840" y="5487"/>
                  <a:pt x="10893" y="5451"/>
                  <a:pt x="10893" y="5380"/>
                </a:cubicBezTo>
                <a:close/>
                <a:moveTo>
                  <a:pt x="8779" y="3265"/>
                </a:moveTo>
                <a:cubicBezTo>
                  <a:pt x="8708" y="3265"/>
                  <a:pt x="8663" y="3310"/>
                  <a:pt x="8663" y="3381"/>
                </a:cubicBezTo>
                <a:cubicBezTo>
                  <a:pt x="8663" y="3453"/>
                  <a:pt x="8717" y="3497"/>
                  <a:pt x="8788" y="3488"/>
                </a:cubicBezTo>
                <a:cubicBezTo>
                  <a:pt x="8850" y="3488"/>
                  <a:pt x="8886" y="3444"/>
                  <a:pt x="8895" y="3372"/>
                </a:cubicBezTo>
                <a:cubicBezTo>
                  <a:pt x="8877" y="3310"/>
                  <a:pt x="8842" y="3265"/>
                  <a:pt x="8779" y="3265"/>
                </a:cubicBezTo>
                <a:close/>
                <a:moveTo>
                  <a:pt x="233" y="6040"/>
                </a:moveTo>
                <a:cubicBezTo>
                  <a:pt x="233" y="5977"/>
                  <a:pt x="197" y="5933"/>
                  <a:pt x="126" y="5924"/>
                </a:cubicBezTo>
                <a:cubicBezTo>
                  <a:pt x="54" y="5924"/>
                  <a:pt x="10" y="5969"/>
                  <a:pt x="10" y="6040"/>
                </a:cubicBezTo>
                <a:cubicBezTo>
                  <a:pt x="10" y="6102"/>
                  <a:pt x="54" y="6138"/>
                  <a:pt x="117" y="6156"/>
                </a:cubicBezTo>
                <a:cubicBezTo>
                  <a:pt x="188" y="6147"/>
                  <a:pt x="233" y="6111"/>
                  <a:pt x="233" y="6040"/>
                </a:cubicBezTo>
                <a:close/>
                <a:moveTo>
                  <a:pt x="1455" y="3926"/>
                </a:moveTo>
                <a:cubicBezTo>
                  <a:pt x="1392" y="3935"/>
                  <a:pt x="1348" y="3970"/>
                  <a:pt x="1348" y="4033"/>
                </a:cubicBezTo>
                <a:cubicBezTo>
                  <a:pt x="1348" y="4104"/>
                  <a:pt x="1392" y="4149"/>
                  <a:pt x="1464" y="4149"/>
                </a:cubicBezTo>
                <a:cubicBezTo>
                  <a:pt x="1535" y="4149"/>
                  <a:pt x="1571" y="4104"/>
                  <a:pt x="1571" y="4033"/>
                </a:cubicBezTo>
                <a:cubicBezTo>
                  <a:pt x="1562" y="3970"/>
                  <a:pt x="1526" y="3926"/>
                  <a:pt x="1455" y="3926"/>
                </a:cubicBezTo>
                <a:close/>
                <a:moveTo>
                  <a:pt x="2008" y="3381"/>
                </a:moveTo>
                <a:cubicBezTo>
                  <a:pt x="2008" y="3444"/>
                  <a:pt x="2053" y="3488"/>
                  <a:pt x="2115" y="3488"/>
                </a:cubicBezTo>
                <a:cubicBezTo>
                  <a:pt x="2178" y="3488"/>
                  <a:pt x="2231" y="3453"/>
                  <a:pt x="2231" y="3381"/>
                </a:cubicBezTo>
                <a:cubicBezTo>
                  <a:pt x="2231" y="3310"/>
                  <a:pt x="2186" y="3274"/>
                  <a:pt x="2115" y="3265"/>
                </a:cubicBezTo>
                <a:cubicBezTo>
                  <a:pt x="2053" y="3274"/>
                  <a:pt x="2008" y="3310"/>
                  <a:pt x="2008" y="3381"/>
                </a:cubicBezTo>
                <a:close/>
                <a:moveTo>
                  <a:pt x="8012" y="2721"/>
                </a:moveTo>
                <a:cubicBezTo>
                  <a:pt x="8012" y="2784"/>
                  <a:pt x="8056" y="2828"/>
                  <a:pt x="8128" y="2828"/>
                </a:cubicBezTo>
                <a:cubicBezTo>
                  <a:pt x="8190" y="2819"/>
                  <a:pt x="8235" y="2775"/>
                  <a:pt x="8226" y="2712"/>
                </a:cubicBezTo>
                <a:cubicBezTo>
                  <a:pt x="8217" y="2650"/>
                  <a:pt x="8181" y="2614"/>
                  <a:pt x="8119" y="2614"/>
                </a:cubicBezTo>
                <a:cubicBezTo>
                  <a:pt x="8056" y="2623"/>
                  <a:pt x="8012" y="2659"/>
                  <a:pt x="8012" y="2721"/>
                </a:cubicBezTo>
                <a:close/>
                <a:moveTo>
                  <a:pt x="4890" y="2730"/>
                </a:moveTo>
                <a:cubicBezTo>
                  <a:pt x="4898" y="2659"/>
                  <a:pt x="4854" y="2614"/>
                  <a:pt x="4782" y="2605"/>
                </a:cubicBezTo>
                <a:cubicBezTo>
                  <a:pt x="4720" y="2605"/>
                  <a:pt x="4675" y="2641"/>
                  <a:pt x="4666" y="2712"/>
                </a:cubicBezTo>
                <a:cubicBezTo>
                  <a:pt x="4658" y="2784"/>
                  <a:pt x="4702" y="2819"/>
                  <a:pt x="4774" y="2837"/>
                </a:cubicBezTo>
                <a:cubicBezTo>
                  <a:pt x="4845" y="2828"/>
                  <a:pt x="4890" y="2802"/>
                  <a:pt x="4890" y="2730"/>
                </a:cubicBezTo>
                <a:close/>
                <a:moveTo>
                  <a:pt x="4122" y="2605"/>
                </a:moveTo>
                <a:cubicBezTo>
                  <a:pt x="4060" y="2605"/>
                  <a:pt x="4015" y="2650"/>
                  <a:pt x="4006" y="2712"/>
                </a:cubicBezTo>
                <a:cubicBezTo>
                  <a:pt x="4006" y="2784"/>
                  <a:pt x="4051" y="2828"/>
                  <a:pt x="4122" y="2828"/>
                </a:cubicBezTo>
                <a:cubicBezTo>
                  <a:pt x="4194" y="2828"/>
                  <a:pt x="4229" y="2784"/>
                  <a:pt x="4238" y="2721"/>
                </a:cubicBezTo>
                <a:cubicBezTo>
                  <a:pt x="4229" y="2650"/>
                  <a:pt x="4194" y="2605"/>
                  <a:pt x="4122" y="2605"/>
                </a:cubicBezTo>
                <a:close/>
                <a:moveTo>
                  <a:pt x="12089" y="6620"/>
                </a:moveTo>
                <a:cubicBezTo>
                  <a:pt x="12035" y="6620"/>
                  <a:pt x="12000" y="6655"/>
                  <a:pt x="12000" y="6718"/>
                </a:cubicBezTo>
                <a:cubicBezTo>
                  <a:pt x="11991" y="6780"/>
                  <a:pt x="12026" y="6816"/>
                  <a:pt x="12098" y="6816"/>
                </a:cubicBezTo>
                <a:cubicBezTo>
                  <a:pt x="12160" y="6825"/>
                  <a:pt x="12196" y="6780"/>
                  <a:pt x="12196" y="6718"/>
                </a:cubicBezTo>
                <a:cubicBezTo>
                  <a:pt x="12196" y="6655"/>
                  <a:pt x="12160" y="6620"/>
                  <a:pt x="12089" y="6620"/>
                </a:cubicBezTo>
                <a:close/>
                <a:moveTo>
                  <a:pt x="11322" y="6709"/>
                </a:moveTo>
                <a:cubicBezTo>
                  <a:pt x="11322" y="6780"/>
                  <a:pt x="11366" y="6825"/>
                  <a:pt x="11429" y="6834"/>
                </a:cubicBezTo>
                <a:cubicBezTo>
                  <a:pt x="11500" y="6834"/>
                  <a:pt x="11545" y="6789"/>
                  <a:pt x="11554" y="6718"/>
                </a:cubicBezTo>
                <a:cubicBezTo>
                  <a:pt x="11554" y="6655"/>
                  <a:pt x="11509" y="6620"/>
                  <a:pt x="11446" y="6602"/>
                </a:cubicBezTo>
                <a:cubicBezTo>
                  <a:pt x="11375" y="6611"/>
                  <a:pt x="11330" y="6647"/>
                  <a:pt x="11322" y="6709"/>
                </a:cubicBezTo>
                <a:close/>
                <a:moveTo>
                  <a:pt x="5460" y="1954"/>
                </a:moveTo>
                <a:cubicBezTo>
                  <a:pt x="5398" y="1954"/>
                  <a:pt x="5362" y="1999"/>
                  <a:pt x="5362" y="2061"/>
                </a:cubicBezTo>
                <a:cubicBezTo>
                  <a:pt x="5353" y="2124"/>
                  <a:pt x="5398" y="2159"/>
                  <a:pt x="5460" y="2168"/>
                </a:cubicBezTo>
                <a:cubicBezTo>
                  <a:pt x="5523" y="2168"/>
                  <a:pt x="5559" y="2124"/>
                  <a:pt x="5567" y="2061"/>
                </a:cubicBezTo>
                <a:cubicBezTo>
                  <a:pt x="5559" y="1999"/>
                  <a:pt x="5523" y="1954"/>
                  <a:pt x="5460" y="1954"/>
                </a:cubicBezTo>
                <a:close/>
                <a:moveTo>
                  <a:pt x="6781" y="1963"/>
                </a:moveTo>
                <a:cubicBezTo>
                  <a:pt x="6727" y="1963"/>
                  <a:pt x="6683" y="1990"/>
                  <a:pt x="6683" y="2052"/>
                </a:cubicBezTo>
                <a:cubicBezTo>
                  <a:pt x="6674" y="2115"/>
                  <a:pt x="6709" y="2159"/>
                  <a:pt x="6772" y="2159"/>
                </a:cubicBezTo>
                <a:cubicBezTo>
                  <a:pt x="6834" y="2168"/>
                  <a:pt x="6870" y="2132"/>
                  <a:pt x="6879" y="2061"/>
                </a:cubicBezTo>
                <a:cubicBezTo>
                  <a:pt x="6879" y="1999"/>
                  <a:pt x="6843" y="1963"/>
                  <a:pt x="6781" y="1963"/>
                </a:cubicBezTo>
                <a:close/>
                <a:moveTo>
                  <a:pt x="7334" y="2070"/>
                </a:moveTo>
                <a:cubicBezTo>
                  <a:pt x="7343" y="2132"/>
                  <a:pt x="7387" y="2168"/>
                  <a:pt x="7450" y="2159"/>
                </a:cubicBezTo>
                <a:cubicBezTo>
                  <a:pt x="7503" y="2159"/>
                  <a:pt x="7539" y="2115"/>
                  <a:pt x="7539" y="2061"/>
                </a:cubicBezTo>
                <a:cubicBezTo>
                  <a:pt x="7539" y="1999"/>
                  <a:pt x="7494" y="1963"/>
                  <a:pt x="7432" y="1963"/>
                </a:cubicBezTo>
                <a:cubicBezTo>
                  <a:pt x="7370" y="1972"/>
                  <a:pt x="7334" y="1999"/>
                  <a:pt x="7334" y="2070"/>
                </a:cubicBezTo>
                <a:close/>
                <a:moveTo>
                  <a:pt x="6014" y="2061"/>
                </a:moveTo>
                <a:cubicBezTo>
                  <a:pt x="6014" y="2124"/>
                  <a:pt x="6058" y="2168"/>
                  <a:pt x="6121" y="2168"/>
                </a:cubicBezTo>
                <a:cubicBezTo>
                  <a:pt x="6183" y="2159"/>
                  <a:pt x="6228" y="2124"/>
                  <a:pt x="6228" y="2061"/>
                </a:cubicBezTo>
                <a:cubicBezTo>
                  <a:pt x="6219" y="1999"/>
                  <a:pt x="6183" y="1963"/>
                  <a:pt x="6121" y="1954"/>
                </a:cubicBezTo>
                <a:cubicBezTo>
                  <a:pt x="6058" y="1963"/>
                  <a:pt x="6014" y="1999"/>
                  <a:pt x="6014" y="2061"/>
                </a:cubicBezTo>
                <a:close/>
                <a:moveTo>
                  <a:pt x="7325" y="2712"/>
                </a:moveTo>
                <a:cubicBezTo>
                  <a:pt x="7325" y="2784"/>
                  <a:pt x="7370" y="2828"/>
                  <a:pt x="7441" y="2828"/>
                </a:cubicBezTo>
                <a:cubicBezTo>
                  <a:pt x="7503" y="2828"/>
                  <a:pt x="7548" y="2784"/>
                  <a:pt x="7548" y="2721"/>
                </a:cubicBezTo>
                <a:cubicBezTo>
                  <a:pt x="7548" y="2650"/>
                  <a:pt x="7503" y="2614"/>
                  <a:pt x="7441" y="2605"/>
                </a:cubicBezTo>
                <a:cubicBezTo>
                  <a:pt x="7378" y="2614"/>
                  <a:pt x="7325" y="2650"/>
                  <a:pt x="7325" y="2712"/>
                </a:cubicBezTo>
                <a:close/>
                <a:moveTo>
                  <a:pt x="6665" y="2712"/>
                </a:moveTo>
                <a:cubicBezTo>
                  <a:pt x="6656" y="2784"/>
                  <a:pt x="6700" y="2828"/>
                  <a:pt x="6772" y="2837"/>
                </a:cubicBezTo>
                <a:cubicBezTo>
                  <a:pt x="6843" y="2837"/>
                  <a:pt x="6897" y="2793"/>
                  <a:pt x="6897" y="2721"/>
                </a:cubicBezTo>
                <a:cubicBezTo>
                  <a:pt x="6897" y="2650"/>
                  <a:pt x="6852" y="2614"/>
                  <a:pt x="6781" y="2605"/>
                </a:cubicBezTo>
                <a:cubicBezTo>
                  <a:pt x="6718" y="2605"/>
                  <a:pt x="6674" y="2641"/>
                  <a:pt x="6665" y="2712"/>
                </a:cubicBezTo>
                <a:close/>
                <a:moveTo>
                  <a:pt x="12098" y="2668"/>
                </a:moveTo>
                <a:cubicBezTo>
                  <a:pt x="12071" y="2677"/>
                  <a:pt x="12053" y="2686"/>
                  <a:pt x="12053" y="2712"/>
                </a:cubicBezTo>
                <a:cubicBezTo>
                  <a:pt x="12044" y="2748"/>
                  <a:pt x="12062" y="2766"/>
                  <a:pt x="12089" y="2766"/>
                </a:cubicBezTo>
                <a:cubicBezTo>
                  <a:pt x="12124" y="2766"/>
                  <a:pt x="12142" y="2748"/>
                  <a:pt x="12142" y="2721"/>
                </a:cubicBezTo>
                <a:cubicBezTo>
                  <a:pt x="12142" y="2686"/>
                  <a:pt x="12124" y="2668"/>
                  <a:pt x="12098" y="2668"/>
                </a:cubicBezTo>
                <a:close/>
                <a:moveTo>
                  <a:pt x="7432" y="9"/>
                </a:moveTo>
                <a:cubicBezTo>
                  <a:pt x="7414" y="18"/>
                  <a:pt x="7396" y="27"/>
                  <a:pt x="7387" y="54"/>
                </a:cubicBezTo>
                <a:cubicBezTo>
                  <a:pt x="7387" y="90"/>
                  <a:pt x="7405" y="107"/>
                  <a:pt x="7432" y="107"/>
                </a:cubicBezTo>
                <a:cubicBezTo>
                  <a:pt x="7468" y="107"/>
                  <a:pt x="7486" y="90"/>
                  <a:pt x="7486" y="63"/>
                </a:cubicBezTo>
                <a:cubicBezTo>
                  <a:pt x="7486" y="27"/>
                  <a:pt x="7468" y="9"/>
                  <a:pt x="7432" y="9"/>
                </a:cubicBezTo>
                <a:close/>
                <a:moveTo>
                  <a:pt x="3507" y="63"/>
                </a:moveTo>
                <a:cubicBezTo>
                  <a:pt x="3507" y="36"/>
                  <a:pt x="3498" y="18"/>
                  <a:pt x="3471" y="9"/>
                </a:cubicBezTo>
                <a:cubicBezTo>
                  <a:pt x="3435" y="9"/>
                  <a:pt x="3418" y="27"/>
                  <a:pt x="3418" y="54"/>
                </a:cubicBezTo>
                <a:cubicBezTo>
                  <a:pt x="3409" y="90"/>
                  <a:pt x="3426" y="107"/>
                  <a:pt x="3462" y="107"/>
                </a:cubicBezTo>
                <a:cubicBezTo>
                  <a:pt x="3489" y="107"/>
                  <a:pt x="3507" y="90"/>
                  <a:pt x="3507" y="63"/>
                </a:cubicBezTo>
                <a:close/>
                <a:moveTo>
                  <a:pt x="6781" y="9"/>
                </a:moveTo>
                <a:cubicBezTo>
                  <a:pt x="6754" y="9"/>
                  <a:pt x="6727" y="18"/>
                  <a:pt x="6727" y="54"/>
                </a:cubicBezTo>
                <a:cubicBezTo>
                  <a:pt x="6727" y="90"/>
                  <a:pt x="6745" y="116"/>
                  <a:pt x="6781" y="116"/>
                </a:cubicBezTo>
                <a:cubicBezTo>
                  <a:pt x="6816" y="116"/>
                  <a:pt x="6825" y="90"/>
                  <a:pt x="6834" y="63"/>
                </a:cubicBezTo>
                <a:cubicBezTo>
                  <a:pt x="6834" y="27"/>
                  <a:pt x="6816" y="9"/>
                  <a:pt x="6781" y="9"/>
                </a:cubicBezTo>
                <a:close/>
                <a:moveTo>
                  <a:pt x="4131" y="9"/>
                </a:moveTo>
                <a:cubicBezTo>
                  <a:pt x="4096" y="9"/>
                  <a:pt x="4069" y="18"/>
                  <a:pt x="4069" y="54"/>
                </a:cubicBezTo>
                <a:cubicBezTo>
                  <a:pt x="4069" y="90"/>
                  <a:pt x="4078" y="107"/>
                  <a:pt x="4122" y="116"/>
                </a:cubicBezTo>
                <a:cubicBezTo>
                  <a:pt x="4149" y="116"/>
                  <a:pt x="4167" y="98"/>
                  <a:pt x="4176" y="63"/>
                </a:cubicBezTo>
                <a:cubicBezTo>
                  <a:pt x="4176" y="36"/>
                  <a:pt x="4158" y="9"/>
                  <a:pt x="4131" y="9"/>
                </a:cubicBezTo>
                <a:close/>
                <a:moveTo>
                  <a:pt x="6130" y="9"/>
                </a:moveTo>
                <a:cubicBezTo>
                  <a:pt x="6094" y="9"/>
                  <a:pt x="6067" y="27"/>
                  <a:pt x="6067" y="63"/>
                </a:cubicBezTo>
                <a:cubicBezTo>
                  <a:pt x="6067" y="90"/>
                  <a:pt x="6085" y="107"/>
                  <a:pt x="6121" y="116"/>
                </a:cubicBezTo>
                <a:cubicBezTo>
                  <a:pt x="6147" y="116"/>
                  <a:pt x="6165" y="98"/>
                  <a:pt x="6174" y="63"/>
                </a:cubicBezTo>
                <a:cubicBezTo>
                  <a:pt x="6174" y="36"/>
                  <a:pt x="6165" y="9"/>
                  <a:pt x="6130" y="9"/>
                </a:cubicBezTo>
                <a:close/>
                <a:moveTo>
                  <a:pt x="4782" y="9"/>
                </a:moveTo>
                <a:cubicBezTo>
                  <a:pt x="4738" y="9"/>
                  <a:pt x="4720" y="36"/>
                  <a:pt x="4729" y="72"/>
                </a:cubicBezTo>
                <a:cubicBezTo>
                  <a:pt x="4729" y="98"/>
                  <a:pt x="4756" y="116"/>
                  <a:pt x="4782" y="116"/>
                </a:cubicBezTo>
                <a:cubicBezTo>
                  <a:pt x="4818" y="107"/>
                  <a:pt x="4836" y="90"/>
                  <a:pt x="4827" y="54"/>
                </a:cubicBezTo>
                <a:cubicBezTo>
                  <a:pt x="4827" y="27"/>
                  <a:pt x="4809" y="9"/>
                  <a:pt x="4782" y="9"/>
                </a:cubicBezTo>
                <a:close/>
                <a:moveTo>
                  <a:pt x="2115" y="768"/>
                </a:moveTo>
                <a:cubicBezTo>
                  <a:pt x="2160" y="768"/>
                  <a:pt x="2178" y="750"/>
                  <a:pt x="2169" y="714"/>
                </a:cubicBezTo>
                <a:cubicBezTo>
                  <a:pt x="2169" y="678"/>
                  <a:pt x="2151" y="669"/>
                  <a:pt x="2115" y="669"/>
                </a:cubicBezTo>
                <a:cubicBezTo>
                  <a:pt x="2088" y="669"/>
                  <a:pt x="2070" y="687"/>
                  <a:pt x="2070" y="723"/>
                </a:cubicBezTo>
                <a:cubicBezTo>
                  <a:pt x="2070" y="750"/>
                  <a:pt x="2088" y="768"/>
                  <a:pt x="2115" y="768"/>
                </a:cubicBezTo>
                <a:close/>
                <a:moveTo>
                  <a:pt x="9439" y="669"/>
                </a:moveTo>
                <a:cubicBezTo>
                  <a:pt x="9412" y="669"/>
                  <a:pt x="9395" y="687"/>
                  <a:pt x="9395" y="714"/>
                </a:cubicBezTo>
                <a:cubicBezTo>
                  <a:pt x="9386" y="741"/>
                  <a:pt x="9404" y="768"/>
                  <a:pt x="9430" y="768"/>
                </a:cubicBezTo>
                <a:cubicBezTo>
                  <a:pt x="9466" y="768"/>
                  <a:pt x="9484" y="750"/>
                  <a:pt x="9484" y="723"/>
                </a:cubicBezTo>
                <a:cubicBezTo>
                  <a:pt x="9484" y="687"/>
                  <a:pt x="9466" y="669"/>
                  <a:pt x="9439" y="669"/>
                </a:cubicBezTo>
                <a:close/>
                <a:moveTo>
                  <a:pt x="126" y="2008"/>
                </a:moveTo>
                <a:cubicBezTo>
                  <a:pt x="99" y="2008"/>
                  <a:pt x="72" y="2017"/>
                  <a:pt x="72" y="2052"/>
                </a:cubicBezTo>
                <a:cubicBezTo>
                  <a:pt x="63" y="2088"/>
                  <a:pt x="81" y="2115"/>
                  <a:pt x="117" y="2115"/>
                </a:cubicBezTo>
                <a:cubicBezTo>
                  <a:pt x="152" y="2115"/>
                  <a:pt x="170" y="2097"/>
                  <a:pt x="170" y="2061"/>
                </a:cubicBezTo>
                <a:cubicBezTo>
                  <a:pt x="170" y="2034"/>
                  <a:pt x="161" y="2017"/>
                  <a:pt x="126" y="2008"/>
                </a:cubicBezTo>
                <a:close/>
                <a:moveTo>
                  <a:pt x="11393" y="2061"/>
                </a:moveTo>
                <a:cubicBezTo>
                  <a:pt x="11393" y="2088"/>
                  <a:pt x="11402" y="2106"/>
                  <a:pt x="11429" y="2106"/>
                </a:cubicBezTo>
                <a:cubicBezTo>
                  <a:pt x="11455" y="2115"/>
                  <a:pt x="11482" y="2097"/>
                  <a:pt x="11482" y="2070"/>
                </a:cubicBezTo>
                <a:cubicBezTo>
                  <a:pt x="11491" y="2034"/>
                  <a:pt x="11473" y="2017"/>
                  <a:pt x="11438" y="2017"/>
                </a:cubicBezTo>
                <a:cubicBezTo>
                  <a:pt x="11411" y="2017"/>
                  <a:pt x="11393" y="2025"/>
                  <a:pt x="11393" y="2061"/>
                </a:cubicBezTo>
                <a:close/>
                <a:moveTo>
                  <a:pt x="14087" y="6673"/>
                </a:moveTo>
                <a:cubicBezTo>
                  <a:pt x="14060" y="6673"/>
                  <a:pt x="14051" y="6691"/>
                  <a:pt x="14051" y="6718"/>
                </a:cubicBezTo>
                <a:cubicBezTo>
                  <a:pt x="14051" y="6745"/>
                  <a:pt x="14060" y="6771"/>
                  <a:pt x="14096" y="6762"/>
                </a:cubicBezTo>
                <a:cubicBezTo>
                  <a:pt x="14132" y="6762"/>
                  <a:pt x="14141" y="6745"/>
                  <a:pt x="14141" y="6718"/>
                </a:cubicBezTo>
                <a:cubicBezTo>
                  <a:pt x="14141" y="6682"/>
                  <a:pt x="14123" y="6673"/>
                  <a:pt x="14087" y="6673"/>
                </a:cubicBezTo>
                <a:close/>
                <a:moveTo>
                  <a:pt x="848" y="1383"/>
                </a:moveTo>
                <a:cubicBezTo>
                  <a:pt x="848" y="1356"/>
                  <a:pt x="839" y="1339"/>
                  <a:pt x="813" y="1330"/>
                </a:cubicBezTo>
                <a:cubicBezTo>
                  <a:pt x="786" y="1330"/>
                  <a:pt x="759" y="1339"/>
                  <a:pt x="759" y="1374"/>
                </a:cubicBezTo>
                <a:cubicBezTo>
                  <a:pt x="750" y="1401"/>
                  <a:pt x="768" y="1419"/>
                  <a:pt x="795" y="1428"/>
                </a:cubicBezTo>
                <a:cubicBezTo>
                  <a:pt x="830" y="1428"/>
                  <a:pt x="848" y="1410"/>
                  <a:pt x="848" y="1383"/>
                </a:cubicBezTo>
                <a:close/>
                <a:moveTo>
                  <a:pt x="13436" y="4675"/>
                </a:moveTo>
                <a:cubicBezTo>
                  <a:pt x="13409" y="4675"/>
                  <a:pt x="13391" y="4684"/>
                  <a:pt x="13391" y="4711"/>
                </a:cubicBezTo>
                <a:cubicBezTo>
                  <a:pt x="13391" y="4746"/>
                  <a:pt x="13400" y="4764"/>
                  <a:pt x="13436" y="4764"/>
                </a:cubicBezTo>
                <a:cubicBezTo>
                  <a:pt x="13463" y="4773"/>
                  <a:pt x="13480" y="4755"/>
                  <a:pt x="13489" y="4720"/>
                </a:cubicBezTo>
                <a:cubicBezTo>
                  <a:pt x="13480" y="4693"/>
                  <a:pt x="13472" y="4675"/>
                  <a:pt x="13436" y="4675"/>
                </a:cubicBezTo>
                <a:close/>
                <a:moveTo>
                  <a:pt x="10126" y="1321"/>
                </a:moveTo>
                <a:cubicBezTo>
                  <a:pt x="10090" y="1312"/>
                  <a:pt x="10064" y="1339"/>
                  <a:pt x="10064" y="1365"/>
                </a:cubicBezTo>
                <a:cubicBezTo>
                  <a:pt x="10055" y="1410"/>
                  <a:pt x="10082" y="1437"/>
                  <a:pt x="10117" y="1437"/>
                </a:cubicBezTo>
                <a:cubicBezTo>
                  <a:pt x="10153" y="1437"/>
                  <a:pt x="10171" y="1419"/>
                  <a:pt x="10180" y="1374"/>
                </a:cubicBezTo>
                <a:cubicBezTo>
                  <a:pt x="10180" y="1347"/>
                  <a:pt x="10162" y="1321"/>
                  <a:pt x="10126" y="1321"/>
                </a:cubicBezTo>
                <a:close/>
                <a:moveTo>
                  <a:pt x="8717" y="714"/>
                </a:moveTo>
                <a:cubicBezTo>
                  <a:pt x="8717" y="750"/>
                  <a:pt x="8743" y="776"/>
                  <a:pt x="8770" y="776"/>
                </a:cubicBezTo>
                <a:cubicBezTo>
                  <a:pt x="8815" y="785"/>
                  <a:pt x="8842" y="759"/>
                  <a:pt x="8842" y="714"/>
                </a:cubicBezTo>
                <a:cubicBezTo>
                  <a:pt x="8842" y="687"/>
                  <a:pt x="8815" y="661"/>
                  <a:pt x="8779" y="661"/>
                </a:cubicBezTo>
                <a:cubicBezTo>
                  <a:pt x="8743" y="661"/>
                  <a:pt x="8726" y="678"/>
                  <a:pt x="8717" y="714"/>
                </a:cubicBezTo>
                <a:close/>
                <a:moveTo>
                  <a:pt x="12785" y="3997"/>
                </a:moveTo>
                <a:cubicBezTo>
                  <a:pt x="12749" y="3997"/>
                  <a:pt x="12722" y="4024"/>
                  <a:pt x="12722" y="4050"/>
                </a:cubicBezTo>
                <a:cubicBezTo>
                  <a:pt x="12713" y="4095"/>
                  <a:pt x="12740" y="4122"/>
                  <a:pt x="12776" y="4122"/>
                </a:cubicBezTo>
                <a:cubicBezTo>
                  <a:pt x="12811" y="4122"/>
                  <a:pt x="12838" y="4095"/>
                  <a:pt x="12838" y="4059"/>
                </a:cubicBezTo>
                <a:cubicBezTo>
                  <a:pt x="12838" y="4024"/>
                  <a:pt x="12820" y="4006"/>
                  <a:pt x="12785" y="3997"/>
                </a:cubicBezTo>
                <a:moveTo>
                  <a:pt x="13373" y="5371"/>
                </a:moveTo>
                <a:cubicBezTo>
                  <a:pt x="13373" y="5406"/>
                  <a:pt x="13400" y="5433"/>
                  <a:pt x="13427" y="5442"/>
                </a:cubicBezTo>
                <a:cubicBezTo>
                  <a:pt x="13472" y="5442"/>
                  <a:pt x="13498" y="5415"/>
                  <a:pt x="13498" y="5380"/>
                </a:cubicBezTo>
                <a:cubicBezTo>
                  <a:pt x="13498" y="5344"/>
                  <a:pt x="13472" y="5326"/>
                  <a:pt x="13436" y="5317"/>
                </a:cubicBezTo>
                <a:cubicBezTo>
                  <a:pt x="13400" y="5326"/>
                  <a:pt x="13382" y="5344"/>
                  <a:pt x="13373" y="5371"/>
                </a:cubicBezTo>
                <a:close/>
                <a:moveTo>
                  <a:pt x="5398" y="63"/>
                </a:moveTo>
                <a:cubicBezTo>
                  <a:pt x="5407" y="98"/>
                  <a:pt x="5434" y="125"/>
                  <a:pt x="5469" y="116"/>
                </a:cubicBezTo>
                <a:cubicBezTo>
                  <a:pt x="5505" y="116"/>
                  <a:pt x="5523" y="90"/>
                  <a:pt x="5523" y="54"/>
                </a:cubicBezTo>
                <a:cubicBezTo>
                  <a:pt x="5514" y="18"/>
                  <a:pt x="5496" y="0"/>
                  <a:pt x="5460" y="0"/>
                </a:cubicBezTo>
                <a:cubicBezTo>
                  <a:pt x="5425" y="9"/>
                  <a:pt x="5398" y="27"/>
                  <a:pt x="5398" y="63"/>
                </a:cubicBezTo>
                <a:close/>
                <a:moveTo>
                  <a:pt x="117" y="2793"/>
                </a:moveTo>
                <a:cubicBezTo>
                  <a:pt x="161" y="2793"/>
                  <a:pt x="188" y="2775"/>
                  <a:pt x="188" y="2730"/>
                </a:cubicBezTo>
                <a:cubicBezTo>
                  <a:pt x="197" y="2686"/>
                  <a:pt x="179" y="2650"/>
                  <a:pt x="126" y="2650"/>
                </a:cubicBezTo>
                <a:cubicBezTo>
                  <a:pt x="81" y="2641"/>
                  <a:pt x="54" y="2668"/>
                  <a:pt x="45" y="2721"/>
                </a:cubicBezTo>
                <a:cubicBezTo>
                  <a:pt x="54" y="2757"/>
                  <a:pt x="72" y="2793"/>
                  <a:pt x="117" y="2793"/>
                </a:cubicBezTo>
                <a:moveTo>
                  <a:pt x="10786" y="2641"/>
                </a:moveTo>
                <a:cubicBezTo>
                  <a:pt x="10733" y="2641"/>
                  <a:pt x="10706" y="2668"/>
                  <a:pt x="10706" y="2721"/>
                </a:cubicBezTo>
                <a:cubicBezTo>
                  <a:pt x="10706" y="2766"/>
                  <a:pt x="10733" y="2793"/>
                  <a:pt x="10777" y="2793"/>
                </a:cubicBezTo>
                <a:cubicBezTo>
                  <a:pt x="10822" y="2802"/>
                  <a:pt x="10849" y="2766"/>
                  <a:pt x="10858" y="2721"/>
                </a:cubicBezTo>
                <a:cubicBezTo>
                  <a:pt x="10849" y="2677"/>
                  <a:pt x="10831" y="2641"/>
                  <a:pt x="10786" y="2641"/>
                </a:cubicBezTo>
                <a:close/>
                <a:moveTo>
                  <a:pt x="11375" y="2721"/>
                </a:moveTo>
                <a:cubicBezTo>
                  <a:pt x="11375" y="2766"/>
                  <a:pt x="11402" y="2784"/>
                  <a:pt x="11438" y="2784"/>
                </a:cubicBezTo>
                <a:cubicBezTo>
                  <a:pt x="11482" y="2784"/>
                  <a:pt x="11509" y="2757"/>
                  <a:pt x="11500" y="2721"/>
                </a:cubicBezTo>
                <a:cubicBezTo>
                  <a:pt x="11500" y="2677"/>
                  <a:pt x="11473" y="2659"/>
                  <a:pt x="11438" y="2650"/>
                </a:cubicBezTo>
                <a:cubicBezTo>
                  <a:pt x="11393" y="2659"/>
                  <a:pt x="11366" y="2686"/>
                  <a:pt x="11375" y="2721"/>
                </a:cubicBezTo>
                <a:close/>
                <a:moveTo>
                  <a:pt x="5460" y="643"/>
                </a:moveTo>
                <a:cubicBezTo>
                  <a:pt x="5416" y="652"/>
                  <a:pt x="5389" y="669"/>
                  <a:pt x="5389" y="723"/>
                </a:cubicBezTo>
                <a:cubicBezTo>
                  <a:pt x="5389" y="768"/>
                  <a:pt x="5416" y="794"/>
                  <a:pt x="5469" y="794"/>
                </a:cubicBezTo>
                <a:cubicBezTo>
                  <a:pt x="5514" y="794"/>
                  <a:pt x="5532" y="759"/>
                  <a:pt x="5532" y="714"/>
                </a:cubicBezTo>
                <a:cubicBezTo>
                  <a:pt x="5532" y="669"/>
                  <a:pt x="5505" y="643"/>
                  <a:pt x="5460" y="643"/>
                </a:cubicBezTo>
                <a:close/>
                <a:moveTo>
                  <a:pt x="6130" y="643"/>
                </a:moveTo>
                <a:cubicBezTo>
                  <a:pt x="6085" y="643"/>
                  <a:pt x="6049" y="661"/>
                  <a:pt x="6049" y="705"/>
                </a:cubicBezTo>
                <a:cubicBezTo>
                  <a:pt x="6040" y="759"/>
                  <a:pt x="6067" y="794"/>
                  <a:pt x="6121" y="794"/>
                </a:cubicBezTo>
                <a:cubicBezTo>
                  <a:pt x="6165" y="794"/>
                  <a:pt x="6192" y="768"/>
                  <a:pt x="6192" y="723"/>
                </a:cubicBezTo>
                <a:cubicBezTo>
                  <a:pt x="6192" y="678"/>
                  <a:pt x="6174" y="652"/>
                  <a:pt x="6130" y="643"/>
                </a:cubicBezTo>
                <a:close/>
                <a:moveTo>
                  <a:pt x="6781" y="643"/>
                </a:moveTo>
                <a:cubicBezTo>
                  <a:pt x="6736" y="643"/>
                  <a:pt x="6709" y="669"/>
                  <a:pt x="6709" y="714"/>
                </a:cubicBezTo>
                <a:cubicBezTo>
                  <a:pt x="6700" y="768"/>
                  <a:pt x="6736" y="794"/>
                  <a:pt x="6781" y="794"/>
                </a:cubicBezTo>
                <a:cubicBezTo>
                  <a:pt x="6834" y="794"/>
                  <a:pt x="6852" y="759"/>
                  <a:pt x="6852" y="714"/>
                </a:cubicBezTo>
                <a:cubicBezTo>
                  <a:pt x="6852" y="669"/>
                  <a:pt x="6825" y="643"/>
                  <a:pt x="6781" y="643"/>
                </a:cubicBezTo>
                <a:close/>
                <a:moveTo>
                  <a:pt x="7512" y="714"/>
                </a:moveTo>
                <a:cubicBezTo>
                  <a:pt x="7512" y="678"/>
                  <a:pt x="7486" y="652"/>
                  <a:pt x="7441" y="652"/>
                </a:cubicBezTo>
                <a:cubicBezTo>
                  <a:pt x="7396" y="643"/>
                  <a:pt x="7370" y="669"/>
                  <a:pt x="7370" y="714"/>
                </a:cubicBezTo>
                <a:cubicBezTo>
                  <a:pt x="7361" y="768"/>
                  <a:pt x="7387" y="785"/>
                  <a:pt x="7441" y="794"/>
                </a:cubicBezTo>
                <a:cubicBezTo>
                  <a:pt x="7486" y="785"/>
                  <a:pt x="7512" y="768"/>
                  <a:pt x="7512" y="714"/>
                </a:cubicBezTo>
                <a:close/>
                <a:moveTo>
                  <a:pt x="8119" y="652"/>
                </a:moveTo>
                <a:cubicBezTo>
                  <a:pt x="8074" y="661"/>
                  <a:pt x="8056" y="687"/>
                  <a:pt x="8056" y="723"/>
                </a:cubicBezTo>
                <a:cubicBezTo>
                  <a:pt x="8056" y="759"/>
                  <a:pt x="8083" y="785"/>
                  <a:pt x="8119" y="785"/>
                </a:cubicBezTo>
                <a:cubicBezTo>
                  <a:pt x="8164" y="785"/>
                  <a:pt x="8181" y="759"/>
                  <a:pt x="8190" y="714"/>
                </a:cubicBezTo>
                <a:cubicBezTo>
                  <a:pt x="8181" y="678"/>
                  <a:pt x="8155" y="652"/>
                  <a:pt x="8119" y="652"/>
                </a:cubicBezTo>
                <a:close/>
                <a:moveTo>
                  <a:pt x="1464" y="1981"/>
                </a:moveTo>
                <a:cubicBezTo>
                  <a:pt x="1410" y="1981"/>
                  <a:pt x="1384" y="2008"/>
                  <a:pt x="1384" y="2061"/>
                </a:cubicBezTo>
                <a:cubicBezTo>
                  <a:pt x="1384" y="2106"/>
                  <a:pt x="1410" y="2132"/>
                  <a:pt x="1455" y="2141"/>
                </a:cubicBezTo>
                <a:cubicBezTo>
                  <a:pt x="1508" y="2141"/>
                  <a:pt x="1535" y="2115"/>
                  <a:pt x="1535" y="2061"/>
                </a:cubicBezTo>
                <a:cubicBezTo>
                  <a:pt x="1535" y="2017"/>
                  <a:pt x="1508" y="1990"/>
                  <a:pt x="1464" y="1981"/>
                </a:cubicBezTo>
                <a:close/>
                <a:moveTo>
                  <a:pt x="10117" y="1990"/>
                </a:moveTo>
                <a:cubicBezTo>
                  <a:pt x="10073" y="1990"/>
                  <a:pt x="10046" y="2017"/>
                  <a:pt x="10046" y="2061"/>
                </a:cubicBezTo>
                <a:cubicBezTo>
                  <a:pt x="10046" y="2106"/>
                  <a:pt x="10073" y="2132"/>
                  <a:pt x="10126" y="2132"/>
                </a:cubicBezTo>
                <a:cubicBezTo>
                  <a:pt x="10171" y="2132"/>
                  <a:pt x="10198" y="2106"/>
                  <a:pt x="10198" y="2052"/>
                </a:cubicBezTo>
                <a:cubicBezTo>
                  <a:pt x="10189" y="2017"/>
                  <a:pt x="10162" y="1990"/>
                  <a:pt x="10117" y="1990"/>
                </a:cubicBezTo>
                <a:close/>
                <a:moveTo>
                  <a:pt x="10777" y="1999"/>
                </a:moveTo>
                <a:cubicBezTo>
                  <a:pt x="10742" y="1990"/>
                  <a:pt x="10715" y="2017"/>
                  <a:pt x="10715" y="2061"/>
                </a:cubicBezTo>
                <a:cubicBezTo>
                  <a:pt x="10715" y="2097"/>
                  <a:pt x="10733" y="2124"/>
                  <a:pt x="10777" y="2124"/>
                </a:cubicBezTo>
                <a:cubicBezTo>
                  <a:pt x="10813" y="2132"/>
                  <a:pt x="10840" y="2106"/>
                  <a:pt x="10849" y="2061"/>
                </a:cubicBezTo>
                <a:cubicBezTo>
                  <a:pt x="10840" y="2025"/>
                  <a:pt x="10822" y="1999"/>
                  <a:pt x="10777" y="1999"/>
                </a:cubicBezTo>
                <a:close/>
                <a:moveTo>
                  <a:pt x="804" y="1990"/>
                </a:moveTo>
                <a:cubicBezTo>
                  <a:pt x="759" y="1990"/>
                  <a:pt x="732" y="2025"/>
                  <a:pt x="732" y="2070"/>
                </a:cubicBezTo>
                <a:cubicBezTo>
                  <a:pt x="741" y="2115"/>
                  <a:pt x="768" y="2132"/>
                  <a:pt x="813" y="2132"/>
                </a:cubicBezTo>
                <a:cubicBezTo>
                  <a:pt x="848" y="2124"/>
                  <a:pt x="875" y="2097"/>
                  <a:pt x="875" y="2052"/>
                </a:cubicBezTo>
                <a:cubicBezTo>
                  <a:pt x="866" y="2017"/>
                  <a:pt x="848" y="1990"/>
                  <a:pt x="804" y="1990"/>
                </a:cubicBezTo>
                <a:close/>
                <a:moveTo>
                  <a:pt x="9448" y="1312"/>
                </a:moveTo>
                <a:cubicBezTo>
                  <a:pt x="9404" y="1303"/>
                  <a:pt x="9377" y="1330"/>
                  <a:pt x="9368" y="1374"/>
                </a:cubicBezTo>
                <a:cubicBezTo>
                  <a:pt x="9368" y="1419"/>
                  <a:pt x="9395" y="1446"/>
                  <a:pt x="9430" y="1446"/>
                </a:cubicBezTo>
                <a:cubicBezTo>
                  <a:pt x="9475" y="1454"/>
                  <a:pt x="9502" y="1428"/>
                  <a:pt x="9511" y="1383"/>
                </a:cubicBezTo>
                <a:cubicBezTo>
                  <a:pt x="9502" y="1339"/>
                  <a:pt x="9484" y="1312"/>
                  <a:pt x="9448" y="1312"/>
                </a:cubicBezTo>
                <a:close/>
                <a:moveTo>
                  <a:pt x="8779" y="1454"/>
                </a:moveTo>
                <a:cubicBezTo>
                  <a:pt x="8824" y="1454"/>
                  <a:pt x="8850" y="1428"/>
                  <a:pt x="8850" y="1383"/>
                </a:cubicBezTo>
                <a:cubicBezTo>
                  <a:pt x="8850" y="1330"/>
                  <a:pt x="8824" y="1303"/>
                  <a:pt x="8779" y="1303"/>
                </a:cubicBezTo>
                <a:cubicBezTo>
                  <a:pt x="8726" y="1303"/>
                  <a:pt x="8708" y="1339"/>
                  <a:pt x="8708" y="1383"/>
                </a:cubicBezTo>
                <a:cubicBezTo>
                  <a:pt x="8708" y="1428"/>
                  <a:pt x="8734" y="1454"/>
                  <a:pt x="8779" y="1454"/>
                </a:cubicBezTo>
                <a:close/>
                <a:moveTo>
                  <a:pt x="2856" y="1383"/>
                </a:moveTo>
                <a:cubicBezTo>
                  <a:pt x="2856" y="1339"/>
                  <a:pt x="2838" y="1303"/>
                  <a:pt x="2784" y="1303"/>
                </a:cubicBezTo>
                <a:cubicBezTo>
                  <a:pt x="2740" y="1303"/>
                  <a:pt x="2704" y="1330"/>
                  <a:pt x="2704" y="1374"/>
                </a:cubicBezTo>
                <a:cubicBezTo>
                  <a:pt x="2704" y="1419"/>
                  <a:pt x="2722" y="1454"/>
                  <a:pt x="2775" y="1454"/>
                </a:cubicBezTo>
                <a:cubicBezTo>
                  <a:pt x="2820" y="1454"/>
                  <a:pt x="2856" y="1428"/>
                  <a:pt x="2856" y="1383"/>
                </a:cubicBezTo>
                <a:close/>
                <a:moveTo>
                  <a:pt x="2124" y="1312"/>
                </a:moveTo>
                <a:cubicBezTo>
                  <a:pt x="2079" y="1312"/>
                  <a:pt x="2053" y="1330"/>
                  <a:pt x="2053" y="1374"/>
                </a:cubicBezTo>
                <a:cubicBezTo>
                  <a:pt x="2044" y="1419"/>
                  <a:pt x="2070" y="1446"/>
                  <a:pt x="2115" y="1446"/>
                </a:cubicBezTo>
                <a:cubicBezTo>
                  <a:pt x="2160" y="1454"/>
                  <a:pt x="2186" y="1428"/>
                  <a:pt x="2195" y="1374"/>
                </a:cubicBezTo>
                <a:cubicBezTo>
                  <a:pt x="2186" y="1339"/>
                  <a:pt x="2169" y="1312"/>
                  <a:pt x="2124" y="1312"/>
                </a:cubicBezTo>
                <a:close/>
                <a:moveTo>
                  <a:pt x="1464" y="1312"/>
                </a:moveTo>
                <a:cubicBezTo>
                  <a:pt x="1428" y="1312"/>
                  <a:pt x="1401" y="1339"/>
                  <a:pt x="1392" y="1374"/>
                </a:cubicBezTo>
                <a:cubicBezTo>
                  <a:pt x="1392" y="1419"/>
                  <a:pt x="1419" y="1446"/>
                  <a:pt x="1455" y="1446"/>
                </a:cubicBezTo>
                <a:cubicBezTo>
                  <a:pt x="1500" y="1446"/>
                  <a:pt x="1517" y="1419"/>
                  <a:pt x="1526" y="1383"/>
                </a:cubicBezTo>
                <a:cubicBezTo>
                  <a:pt x="1526" y="1339"/>
                  <a:pt x="1508" y="1312"/>
                  <a:pt x="1464" y="1312"/>
                </a:cubicBezTo>
                <a:close/>
                <a:moveTo>
                  <a:pt x="13507" y="6718"/>
                </a:moveTo>
                <a:cubicBezTo>
                  <a:pt x="13507" y="6673"/>
                  <a:pt x="13480" y="6655"/>
                  <a:pt x="13445" y="6647"/>
                </a:cubicBezTo>
                <a:cubicBezTo>
                  <a:pt x="13400" y="6647"/>
                  <a:pt x="13364" y="6673"/>
                  <a:pt x="13364" y="6718"/>
                </a:cubicBezTo>
                <a:cubicBezTo>
                  <a:pt x="13364" y="6762"/>
                  <a:pt x="13391" y="6789"/>
                  <a:pt x="13445" y="6789"/>
                </a:cubicBezTo>
                <a:cubicBezTo>
                  <a:pt x="13480" y="6789"/>
                  <a:pt x="13507" y="6762"/>
                  <a:pt x="13507" y="6718"/>
                </a:cubicBezTo>
                <a:close/>
                <a:moveTo>
                  <a:pt x="13507" y="6049"/>
                </a:moveTo>
                <a:cubicBezTo>
                  <a:pt x="13507" y="6004"/>
                  <a:pt x="13489" y="5969"/>
                  <a:pt x="13445" y="5969"/>
                </a:cubicBezTo>
                <a:cubicBezTo>
                  <a:pt x="13400" y="5969"/>
                  <a:pt x="13373" y="5986"/>
                  <a:pt x="13373" y="6031"/>
                </a:cubicBezTo>
                <a:cubicBezTo>
                  <a:pt x="13364" y="6076"/>
                  <a:pt x="13391" y="6102"/>
                  <a:pt x="13436" y="6111"/>
                </a:cubicBezTo>
                <a:cubicBezTo>
                  <a:pt x="13472" y="6102"/>
                  <a:pt x="13498" y="6084"/>
                  <a:pt x="13507" y="6049"/>
                </a:cubicBezTo>
                <a:close/>
                <a:moveTo>
                  <a:pt x="12098" y="4131"/>
                </a:moveTo>
                <a:cubicBezTo>
                  <a:pt x="12142" y="4131"/>
                  <a:pt x="12169" y="4113"/>
                  <a:pt x="12169" y="4068"/>
                </a:cubicBezTo>
                <a:cubicBezTo>
                  <a:pt x="12169" y="4015"/>
                  <a:pt x="12142" y="3988"/>
                  <a:pt x="12089" y="3988"/>
                </a:cubicBezTo>
                <a:cubicBezTo>
                  <a:pt x="12044" y="3988"/>
                  <a:pt x="12026" y="4015"/>
                  <a:pt x="12026" y="4059"/>
                </a:cubicBezTo>
                <a:cubicBezTo>
                  <a:pt x="12026" y="4104"/>
                  <a:pt x="12044" y="4131"/>
                  <a:pt x="12098" y="4131"/>
                </a:cubicBezTo>
                <a:close/>
                <a:moveTo>
                  <a:pt x="12847" y="4728"/>
                </a:moveTo>
                <a:cubicBezTo>
                  <a:pt x="12856" y="4684"/>
                  <a:pt x="12829" y="4657"/>
                  <a:pt x="12785" y="4648"/>
                </a:cubicBezTo>
                <a:cubicBezTo>
                  <a:pt x="12740" y="4648"/>
                  <a:pt x="12713" y="4675"/>
                  <a:pt x="12713" y="4711"/>
                </a:cubicBezTo>
                <a:cubicBezTo>
                  <a:pt x="12704" y="4755"/>
                  <a:pt x="12731" y="4782"/>
                  <a:pt x="12776" y="4791"/>
                </a:cubicBezTo>
                <a:cubicBezTo>
                  <a:pt x="12811" y="4791"/>
                  <a:pt x="12838" y="4773"/>
                  <a:pt x="12847" y="4728"/>
                </a:cubicBezTo>
                <a:close/>
                <a:moveTo>
                  <a:pt x="4122" y="652"/>
                </a:moveTo>
                <a:cubicBezTo>
                  <a:pt x="4078" y="652"/>
                  <a:pt x="4051" y="669"/>
                  <a:pt x="4051" y="714"/>
                </a:cubicBezTo>
                <a:cubicBezTo>
                  <a:pt x="4042" y="759"/>
                  <a:pt x="4069" y="785"/>
                  <a:pt x="4113" y="794"/>
                </a:cubicBezTo>
                <a:cubicBezTo>
                  <a:pt x="4158" y="794"/>
                  <a:pt x="4185" y="768"/>
                  <a:pt x="4194" y="714"/>
                </a:cubicBezTo>
                <a:cubicBezTo>
                  <a:pt x="4185" y="678"/>
                  <a:pt x="4167" y="652"/>
                  <a:pt x="4122" y="652"/>
                </a:cubicBezTo>
                <a:close/>
                <a:moveTo>
                  <a:pt x="11446" y="3301"/>
                </a:moveTo>
                <a:cubicBezTo>
                  <a:pt x="11393" y="3301"/>
                  <a:pt x="11366" y="3328"/>
                  <a:pt x="11357" y="3381"/>
                </a:cubicBezTo>
                <a:cubicBezTo>
                  <a:pt x="11357" y="3426"/>
                  <a:pt x="11384" y="3453"/>
                  <a:pt x="11429" y="3453"/>
                </a:cubicBezTo>
                <a:cubicBezTo>
                  <a:pt x="11482" y="3462"/>
                  <a:pt x="11509" y="3435"/>
                  <a:pt x="11518" y="3372"/>
                </a:cubicBezTo>
                <a:cubicBezTo>
                  <a:pt x="11509" y="3337"/>
                  <a:pt x="11491" y="3301"/>
                  <a:pt x="11446" y="3301"/>
                </a:cubicBezTo>
                <a:moveTo>
                  <a:pt x="12098" y="3310"/>
                </a:moveTo>
                <a:cubicBezTo>
                  <a:pt x="12053" y="3319"/>
                  <a:pt x="12026" y="3346"/>
                  <a:pt x="12035" y="3381"/>
                </a:cubicBezTo>
                <a:cubicBezTo>
                  <a:pt x="12035" y="3417"/>
                  <a:pt x="12062" y="3444"/>
                  <a:pt x="12098" y="3444"/>
                </a:cubicBezTo>
                <a:cubicBezTo>
                  <a:pt x="12142" y="3444"/>
                  <a:pt x="12160" y="3417"/>
                  <a:pt x="12160" y="3372"/>
                </a:cubicBezTo>
                <a:cubicBezTo>
                  <a:pt x="12151" y="3337"/>
                  <a:pt x="12133" y="3310"/>
                  <a:pt x="12098" y="3310"/>
                </a:cubicBezTo>
                <a:close/>
                <a:moveTo>
                  <a:pt x="3471" y="652"/>
                </a:moveTo>
                <a:cubicBezTo>
                  <a:pt x="3426" y="652"/>
                  <a:pt x="3400" y="669"/>
                  <a:pt x="3391" y="714"/>
                </a:cubicBezTo>
                <a:cubicBezTo>
                  <a:pt x="3391" y="759"/>
                  <a:pt x="3418" y="785"/>
                  <a:pt x="3453" y="785"/>
                </a:cubicBezTo>
                <a:cubicBezTo>
                  <a:pt x="3498" y="794"/>
                  <a:pt x="3525" y="768"/>
                  <a:pt x="3534" y="723"/>
                </a:cubicBezTo>
                <a:cubicBezTo>
                  <a:pt x="3525" y="678"/>
                  <a:pt x="3507" y="652"/>
                  <a:pt x="3471" y="652"/>
                </a:cubicBezTo>
                <a:close/>
                <a:moveTo>
                  <a:pt x="4782" y="643"/>
                </a:moveTo>
                <a:cubicBezTo>
                  <a:pt x="4738" y="643"/>
                  <a:pt x="4711" y="669"/>
                  <a:pt x="4702" y="714"/>
                </a:cubicBezTo>
                <a:cubicBezTo>
                  <a:pt x="4702" y="768"/>
                  <a:pt x="4729" y="794"/>
                  <a:pt x="4782" y="794"/>
                </a:cubicBezTo>
                <a:cubicBezTo>
                  <a:pt x="4827" y="794"/>
                  <a:pt x="4854" y="768"/>
                  <a:pt x="4854" y="723"/>
                </a:cubicBezTo>
                <a:cubicBezTo>
                  <a:pt x="4854" y="678"/>
                  <a:pt x="4827" y="652"/>
                  <a:pt x="4782" y="643"/>
                </a:cubicBezTo>
                <a:close/>
                <a:moveTo>
                  <a:pt x="2784" y="652"/>
                </a:moveTo>
                <a:cubicBezTo>
                  <a:pt x="2740" y="652"/>
                  <a:pt x="2713" y="678"/>
                  <a:pt x="2713" y="714"/>
                </a:cubicBezTo>
                <a:cubicBezTo>
                  <a:pt x="2713" y="759"/>
                  <a:pt x="2740" y="785"/>
                  <a:pt x="2775" y="785"/>
                </a:cubicBezTo>
                <a:cubicBezTo>
                  <a:pt x="2820" y="785"/>
                  <a:pt x="2838" y="759"/>
                  <a:pt x="2847" y="723"/>
                </a:cubicBezTo>
                <a:cubicBezTo>
                  <a:pt x="2847" y="687"/>
                  <a:pt x="2820" y="661"/>
                  <a:pt x="2784" y="652"/>
                </a:cubicBezTo>
                <a:close/>
                <a:moveTo>
                  <a:pt x="12785" y="5308"/>
                </a:moveTo>
                <a:cubicBezTo>
                  <a:pt x="12740" y="5299"/>
                  <a:pt x="12713" y="5317"/>
                  <a:pt x="12704" y="5371"/>
                </a:cubicBezTo>
                <a:cubicBezTo>
                  <a:pt x="12704" y="5415"/>
                  <a:pt x="12722" y="5451"/>
                  <a:pt x="12776" y="5451"/>
                </a:cubicBezTo>
                <a:cubicBezTo>
                  <a:pt x="12820" y="5451"/>
                  <a:pt x="12847" y="5433"/>
                  <a:pt x="12856" y="5380"/>
                </a:cubicBezTo>
                <a:cubicBezTo>
                  <a:pt x="12856" y="5335"/>
                  <a:pt x="12829" y="5308"/>
                  <a:pt x="12785" y="5308"/>
                </a:cubicBezTo>
                <a:close/>
                <a:moveTo>
                  <a:pt x="12695" y="6049"/>
                </a:moveTo>
                <a:cubicBezTo>
                  <a:pt x="12704" y="6093"/>
                  <a:pt x="12731" y="6129"/>
                  <a:pt x="12785" y="6120"/>
                </a:cubicBezTo>
                <a:cubicBezTo>
                  <a:pt x="12838" y="6120"/>
                  <a:pt x="12865" y="6084"/>
                  <a:pt x="12865" y="6031"/>
                </a:cubicBezTo>
                <a:cubicBezTo>
                  <a:pt x="12856" y="5977"/>
                  <a:pt x="12820" y="5951"/>
                  <a:pt x="12776" y="5951"/>
                </a:cubicBezTo>
                <a:cubicBezTo>
                  <a:pt x="12722" y="5960"/>
                  <a:pt x="12686" y="5995"/>
                  <a:pt x="12695" y="6049"/>
                </a:cubicBezTo>
                <a:close/>
                <a:moveTo>
                  <a:pt x="12000" y="6031"/>
                </a:moveTo>
                <a:cubicBezTo>
                  <a:pt x="12000" y="6093"/>
                  <a:pt x="12035" y="6129"/>
                  <a:pt x="12089" y="6129"/>
                </a:cubicBezTo>
                <a:cubicBezTo>
                  <a:pt x="12151" y="6138"/>
                  <a:pt x="12187" y="6102"/>
                  <a:pt x="12187" y="6040"/>
                </a:cubicBezTo>
                <a:cubicBezTo>
                  <a:pt x="12196" y="5986"/>
                  <a:pt x="12160" y="5951"/>
                  <a:pt x="12098" y="5942"/>
                </a:cubicBezTo>
                <a:cubicBezTo>
                  <a:pt x="12044" y="5942"/>
                  <a:pt x="12008" y="5969"/>
                  <a:pt x="12000" y="6031"/>
                </a:cubicBezTo>
                <a:close/>
                <a:moveTo>
                  <a:pt x="3453" y="1294"/>
                </a:moveTo>
                <a:cubicBezTo>
                  <a:pt x="3409" y="1303"/>
                  <a:pt x="3373" y="1330"/>
                  <a:pt x="3382" y="1383"/>
                </a:cubicBezTo>
                <a:cubicBezTo>
                  <a:pt x="3382" y="1437"/>
                  <a:pt x="3418" y="1463"/>
                  <a:pt x="3471" y="1463"/>
                </a:cubicBezTo>
                <a:cubicBezTo>
                  <a:pt x="3516" y="1454"/>
                  <a:pt x="3542" y="1428"/>
                  <a:pt x="3551" y="1374"/>
                </a:cubicBezTo>
                <a:cubicBezTo>
                  <a:pt x="3534" y="1321"/>
                  <a:pt x="3507" y="1285"/>
                  <a:pt x="3453" y="1294"/>
                </a:cubicBezTo>
                <a:close/>
                <a:moveTo>
                  <a:pt x="4212" y="1374"/>
                </a:moveTo>
                <a:cubicBezTo>
                  <a:pt x="4203" y="1330"/>
                  <a:pt x="4176" y="1294"/>
                  <a:pt x="4122" y="1294"/>
                </a:cubicBezTo>
                <a:cubicBezTo>
                  <a:pt x="4069" y="1285"/>
                  <a:pt x="4033" y="1321"/>
                  <a:pt x="4033" y="1374"/>
                </a:cubicBezTo>
                <a:cubicBezTo>
                  <a:pt x="4033" y="1428"/>
                  <a:pt x="4069" y="1463"/>
                  <a:pt x="4122" y="1472"/>
                </a:cubicBezTo>
                <a:cubicBezTo>
                  <a:pt x="4176" y="1463"/>
                  <a:pt x="4212" y="1428"/>
                  <a:pt x="4212" y="1374"/>
                </a:cubicBezTo>
                <a:close/>
                <a:moveTo>
                  <a:pt x="4693" y="1374"/>
                </a:moveTo>
                <a:cubicBezTo>
                  <a:pt x="4684" y="1428"/>
                  <a:pt x="4720" y="1472"/>
                  <a:pt x="4782" y="1472"/>
                </a:cubicBezTo>
                <a:cubicBezTo>
                  <a:pt x="4836" y="1472"/>
                  <a:pt x="4872" y="1437"/>
                  <a:pt x="4872" y="1383"/>
                </a:cubicBezTo>
                <a:cubicBezTo>
                  <a:pt x="4872" y="1330"/>
                  <a:pt x="4836" y="1294"/>
                  <a:pt x="4782" y="1285"/>
                </a:cubicBezTo>
                <a:cubicBezTo>
                  <a:pt x="4729" y="1294"/>
                  <a:pt x="4693" y="1321"/>
                  <a:pt x="4693" y="1374"/>
                </a:cubicBezTo>
                <a:close/>
                <a:moveTo>
                  <a:pt x="28" y="4033"/>
                </a:moveTo>
                <a:cubicBezTo>
                  <a:pt x="28" y="4095"/>
                  <a:pt x="63" y="4131"/>
                  <a:pt x="126" y="4131"/>
                </a:cubicBezTo>
                <a:cubicBezTo>
                  <a:pt x="179" y="4131"/>
                  <a:pt x="215" y="4095"/>
                  <a:pt x="215" y="4042"/>
                </a:cubicBezTo>
                <a:cubicBezTo>
                  <a:pt x="215" y="3979"/>
                  <a:pt x="179" y="3952"/>
                  <a:pt x="108" y="3943"/>
                </a:cubicBezTo>
                <a:cubicBezTo>
                  <a:pt x="63" y="3952"/>
                  <a:pt x="28" y="3979"/>
                  <a:pt x="28" y="4033"/>
                </a:cubicBezTo>
                <a:close/>
                <a:moveTo>
                  <a:pt x="5371" y="1374"/>
                </a:moveTo>
                <a:cubicBezTo>
                  <a:pt x="5362" y="1428"/>
                  <a:pt x="5398" y="1472"/>
                  <a:pt x="5460" y="1472"/>
                </a:cubicBezTo>
                <a:cubicBezTo>
                  <a:pt x="5514" y="1472"/>
                  <a:pt x="5550" y="1437"/>
                  <a:pt x="5550" y="1383"/>
                </a:cubicBezTo>
                <a:cubicBezTo>
                  <a:pt x="5559" y="1330"/>
                  <a:pt x="5523" y="1294"/>
                  <a:pt x="5460" y="1285"/>
                </a:cubicBezTo>
                <a:cubicBezTo>
                  <a:pt x="5416" y="1294"/>
                  <a:pt x="5371" y="1312"/>
                  <a:pt x="5371" y="1374"/>
                </a:cubicBezTo>
                <a:close/>
                <a:moveTo>
                  <a:pt x="6121" y="1285"/>
                </a:moveTo>
                <a:cubicBezTo>
                  <a:pt x="6067" y="1285"/>
                  <a:pt x="6031" y="1321"/>
                  <a:pt x="6031" y="1374"/>
                </a:cubicBezTo>
                <a:cubicBezTo>
                  <a:pt x="6031" y="1428"/>
                  <a:pt x="6067" y="1472"/>
                  <a:pt x="6121" y="1472"/>
                </a:cubicBezTo>
                <a:cubicBezTo>
                  <a:pt x="6174" y="1472"/>
                  <a:pt x="6201" y="1428"/>
                  <a:pt x="6210" y="1383"/>
                </a:cubicBezTo>
                <a:cubicBezTo>
                  <a:pt x="6210" y="1330"/>
                  <a:pt x="6174" y="1294"/>
                  <a:pt x="6121" y="1285"/>
                </a:cubicBezTo>
                <a:close/>
                <a:moveTo>
                  <a:pt x="6692" y="1374"/>
                </a:moveTo>
                <a:cubicBezTo>
                  <a:pt x="6692" y="1428"/>
                  <a:pt x="6718" y="1463"/>
                  <a:pt x="6772" y="1472"/>
                </a:cubicBezTo>
                <a:cubicBezTo>
                  <a:pt x="6834" y="1472"/>
                  <a:pt x="6870" y="1437"/>
                  <a:pt x="6870" y="1374"/>
                </a:cubicBezTo>
                <a:cubicBezTo>
                  <a:pt x="6870" y="1321"/>
                  <a:pt x="6834" y="1294"/>
                  <a:pt x="6781" y="1285"/>
                </a:cubicBezTo>
                <a:cubicBezTo>
                  <a:pt x="6727" y="1294"/>
                  <a:pt x="6692" y="1321"/>
                  <a:pt x="6692" y="1374"/>
                </a:cubicBezTo>
                <a:close/>
                <a:moveTo>
                  <a:pt x="7530" y="1383"/>
                </a:moveTo>
                <a:cubicBezTo>
                  <a:pt x="7530" y="1330"/>
                  <a:pt x="7494" y="1294"/>
                  <a:pt x="7450" y="1294"/>
                </a:cubicBezTo>
                <a:cubicBezTo>
                  <a:pt x="7396" y="1285"/>
                  <a:pt x="7352" y="1321"/>
                  <a:pt x="7352" y="1374"/>
                </a:cubicBezTo>
                <a:cubicBezTo>
                  <a:pt x="7343" y="1428"/>
                  <a:pt x="7378" y="1454"/>
                  <a:pt x="7441" y="1472"/>
                </a:cubicBezTo>
                <a:cubicBezTo>
                  <a:pt x="7486" y="1463"/>
                  <a:pt x="7521" y="1437"/>
                  <a:pt x="7530" y="1383"/>
                </a:cubicBezTo>
                <a:close/>
                <a:moveTo>
                  <a:pt x="206" y="3390"/>
                </a:moveTo>
                <a:cubicBezTo>
                  <a:pt x="206" y="3337"/>
                  <a:pt x="179" y="3301"/>
                  <a:pt x="126" y="3292"/>
                </a:cubicBezTo>
                <a:cubicBezTo>
                  <a:pt x="72" y="3292"/>
                  <a:pt x="45" y="3328"/>
                  <a:pt x="36" y="3372"/>
                </a:cubicBezTo>
                <a:cubicBezTo>
                  <a:pt x="28" y="3426"/>
                  <a:pt x="63" y="3453"/>
                  <a:pt x="117" y="3462"/>
                </a:cubicBezTo>
                <a:cubicBezTo>
                  <a:pt x="170" y="3462"/>
                  <a:pt x="197" y="3435"/>
                  <a:pt x="206" y="3390"/>
                </a:cubicBezTo>
                <a:close/>
                <a:moveTo>
                  <a:pt x="714" y="3372"/>
                </a:moveTo>
                <a:cubicBezTo>
                  <a:pt x="706" y="3435"/>
                  <a:pt x="741" y="3471"/>
                  <a:pt x="804" y="3471"/>
                </a:cubicBezTo>
                <a:cubicBezTo>
                  <a:pt x="857" y="3471"/>
                  <a:pt x="893" y="3435"/>
                  <a:pt x="893" y="3381"/>
                </a:cubicBezTo>
                <a:cubicBezTo>
                  <a:pt x="902" y="3319"/>
                  <a:pt x="857" y="3292"/>
                  <a:pt x="795" y="3283"/>
                </a:cubicBezTo>
                <a:cubicBezTo>
                  <a:pt x="750" y="3292"/>
                  <a:pt x="714" y="3319"/>
                  <a:pt x="714" y="3372"/>
                </a:cubicBezTo>
                <a:close/>
                <a:moveTo>
                  <a:pt x="10215" y="3381"/>
                </a:moveTo>
                <a:cubicBezTo>
                  <a:pt x="10215" y="3328"/>
                  <a:pt x="10189" y="3283"/>
                  <a:pt x="10126" y="3283"/>
                </a:cubicBezTo>
                <a:cubicBezTo>
                  <a:pt x="10064" y="3274"/>
                  <a:pt x="10028" y="3310"/>
                  <a:pt x="10028" y="3381"/>
                </a:cubicBezTo>
                <a:cubicBezTo>
                  <a:pt x="10028" y="3435"/>
                  <a:pt x="10064" y="3471"/>
                  <a:pt x="10117" y="3480"/>
                </a:cubicBezTo>
                <a:cubicBezTo>
                  <a:pt x="10180" y="3471"/>
                  <a:pt x="10215" y="3444"/>
                  <a:pt x="10215" y="3381"/>
                </a:cubicBezTo>
                <a:close/>
                <a:moveTo>
                  <a:pt x="10867" y="3381"/>
                </a:moveTo>
                <a:cubicBezTo>
                  <a:pt x="10876" y="3328"/>
                  <a:pt x="10840" y="3292"/>
                  <a:pt x="10786" y="3292"/>
                </a:cubicBezTo>
                <a:cubicBezTo>
                  <a:pt x="10724" y="3283"/>
                  <a:pt x="10688" y="3319"/>
                  <a:pt x="10688" y="3381"/>
                </a:cubicBezTo>
                <a:cubicBezTo>
                  <a:pt x="10688" y="3435"/>
                  <a:pt x="10724" y="3462"/>
                  <a:pt x="10777" y="3471"/>
                </a:cubicBezTo>
                <a:cubicBezTo>
                  <a:pt x="10831" y="3462"/>
                  <a:pt x="10867" y="3435"/>
                  <a:pt x="10867" y="3381"/>
                </a:cubicBezTo>
                <a:close/>
                <a:moveTo>
                  <a:pt x="884" y="2721"/>
                </a:moveTo>
                <a:cubicBezTo>
                  <a:pt x="884" y="2668"/>
                  <a:pt x="848" y="2632"/>
                  <a:pt x="795" y="2632"/>
                </a:cubicBezTo>
                <a:cubicBezTo>
                  <a:pt x="741" y="2641"/>
                  <a:pt x="714" y="2677"/>
                  <a:pt x="723" y="2730"/>
                </a:cubicBezTo>
                <a:cubicBezTo>
                  <a:pt x="723" y="2775"/>
                  <a:pt x="759" y="2802"/>
                  <a:pt x="804" y="2802"/>
                </a:cubicBezTo>
                <a:cubicBezTo>
                  <a:pt x="857" y="2793"/>
                  <a:pt x="884" y="2766"/>
                  <a:pt x="884" y="2721"/>
                </a:cubicBezTo>
                <a:close/>
                <a:moveTo>
                  <a:pt x="12008" y="5380"/>
                </a:moveTo>
                <a:cubicBezTo>
                  <a:pt x="12008" y="5433"/>
                  <a:pt x="12044" y="5469"/>
                  <a:pt x="12089" y="5469"/>
                </a:cubicBezTo>
                <a:cubicBezTo>
                  <a:pt x="12151" y="5469"/>
                  <a:pt x="12187" y="5433"/>
                  <a:pt x="12187" y="5371"/>
                </a:cubicBezTo>
                <a:cubicBezTo>
                  <a:pt x="12187" y="5317"/>
                  <a:pt x="12151" y="5291"/>
                  <a:pt x="12098" y="5291"/>
                </a:cubicBezTo>
                <a:cubicBezTo>
                  <a:pt x="12044" y="5299"/>
                  <a:pt x="12008" y="5326"/>
                  <a:pt x="12008" y="5380"/>
                </a:cubicBezTo>
                <a:close/>
                <a:moveTo>
                  <a:pt x="28" y="4720"/>
                </a:moveTo>
                <a:cubicBezTo>
                  <a:pt x="28" y="4773"/>
                  <a:pt x="54" y="4809"/>
                  <a:pt x="117" y="4818"/>
                </a:cubicBezTo>
                <a:cubicBezTo>
                  <a:pt x="179" y="4818"/>
                  <a:pt x="215" y="4782"/>
                  <a:pt x="215" y="4720"/>
                </a:cubicBezTo>
                <a:cubicBezTo>
                  <a:pt x="215" y="4657"/>
                  <a:pt x="179" y="4630"/>
                  <a:pt x="117" y="4621"/>
                </a:cubicBezTo>
                <a:cubicBezTo>
                  <a:pt x="63" y="4630"/>
                  <a:pt x="28" y="4657"/>
                  <a:pt x="28" y="4720"/>
                </a:cubicBezTo>
                <a:close/>
                <a:moveTo>
                  <a:pt x="11339" y="4720"/>
                </a:moveTo>
                <a:cubicBezTo>
                  <a:pt x="11339" y="4773"/>
                  <a:pt x="11375" y="4809"/>
                  <a:pt x="11438" y="4818"/>
                </a:cubicBezTo>
                <a:cubicBezTo>
                  <a:pt x="11491" y="4818"/>
                  <a:pt x="11527" y="4782"/>
                  <a:pt x="11536" y="4720"/>
                </a:cubicBezTo>
                <a:cubicBezTo>
                  <a:pt x="11536" y="4666"/>
                  <a:pt x="11500" y="4630"/>
                  <a:pt x="11438" y="4621"/>
                </a:cubicBezTo>
                <a:cubicBezTo>
                  <a:pt x="11384" y="4630"/>
                  <a:pt x="11348" y="4657"/>
                  <a:pt x="11339" y="4720"/>
                </a:cubicBezTo>
                <a:close/>
                <a:moveTo>
                  <a:pt x="12107" y="4639"/>
                </a:moveTo>
                <a:cubicBezTo>
                  <a:pt x="12053" y="4630"/>
                  <a:pt x="12017" y="4666"/>
                  <a:pt x="12008" y="4720"/>
                </a:cubicBezTo>
                <a:cubicBezTo>
                  <a:pt x="12008" y="4764"/>
                  <a:pt x="12044" y="4800"/>
                  <a:pt x="12089" y="4800"/>
                </a:cubicBezTo>
                <a:cubicBezTo>
                  <a:pt x="12142" y="4809"/>
                  <a:pt x="12178" y="4773"/>
                  <a:pt x="12187" y="4720"/>
                </a:cubicBezTo>
                <a:cubicBezTo>
                  <a:pt x="12178" y="4675"/>
                  <a:pt x="12151" y="4639"/>
                  <a:pt x="12107" y="4639"/>
                </a:cubicBezTo>
                <a:close/>
                <a:moveTo>
                  <a:pt x="2035" y="2061"/>
                </a:moveTo>
                <a:cubicBezTo>
                  <a:pt x="2035" y="2115"/>
                  <a:pt x="2062" y="2141"/>
                  <a:pt x="2115" y="2150"/>
                </a:cubicBezTo>
                <a:cubicBezTo>
                  <a:pt x="2169" y="2150"/>
                  <a:pt x="2204" y="2115"/>
                  <a:pt x="2204" y="2070"/>
                </a:cubicBezTo>
                <a:cubicBezTo>
                  <a:pt x="2213" y="2008"/>
                  <a:pt x="2178" y="1981"/>
                  <a:pt x="2124" y="1972"/>
                </a:cubicBezTo>
                <a:cubicBezTo>
                  <a:pt x="2070" y="1981"/>
                  <a:pt x="2035" y="2008"/>
                  <a:pt x="2035" y="2061"/>
                </a:cubicBezTo>
                <a:close/>
                <a:moveTo>
                  <a:pt x="2873" y="2061"/>
                </a:moveTo>
                <a:cubicBezTo>
                  <a:pt x="2873" y="2008"/>
                  <a:pt x="2838" y="1972"/>
                  <a:pt x="2775" y="1972"/>
                </a:cubicBezTo>
                <a:cubicBezTo>
                  <a:pt x="2722" y="1972"/>
                  <a:pt x="2686" y="1999"/>
                  <a:pt x="2686" y="2061"/>
                </a:cubicBezTo>
                <a:cubicBezTo>
                  <a:pt x="2686" y="2115"/>
                  <a:pt x="2722" y="2150"/>
                  <a:pt x="2784" y="2159"/>
                </a:cubicBezTo>
                <a:cubicBezTo>
                  <a:pt x="2838" y="2150"/>
                  <a:pt x="2873" y="2124"/>
                  <a:pt x="2873" y="2061"/>
                </a:cubicBezTo>
                <a:close/>
                <a:moveTo>
                  <a:pt x="3462" y="1963"/>
                </a:moveTo>
                <a:cubicBezTo>
                  <a:pt x="3409" y="1963"/>
                  <a:pt x="3364" y="1999"/>
                  <a:pt x="3364" y="2052"/>
                </a:cubicBezTo>
                <a:cubicBezTo>
                  <a:pt x="3364" y="2124"/>
                  <a:pt x="3400" y="2159"/>
                  <a:pt x="3462" y="2159"/>
                </a:cubicBezTo>
                <a:cubicBezTo>
                  <a:pt x="3525" y="2159"/>
                  <a:pt x="3551" y="2115"/>
                  <a:pt x="3560" y="2061"/>
                </a:cubicBezTo>
                <a:cubicBezTo>
                  <a:pt x="3551" y="1999"/>
                  <a:pt x="3525" y="1963"/>
                  <a:pt x="3462" y="1963"/>
                </a:cubicBezTo>
                <a:close/>
                <a:moveTo>
                  <a:pt x="8030" y="2061"/>
                </a:moveTo>
                <a:cubicBezTo>
                  <a:pt x="8030" y="2124"/>
                  <a:pt x="8056" y="2150"/>
                  <a:pt x="8119" y="2159"/>
                </a:cubicBezTo>
                <a:cubicBezTo>
                  <a:pt x="8181" y="2159"/>
                  <a:pt x="8217" y="2124"/>
                  <a:pt x="8217" y="2061"/>
                </a:cubicBezTo>
                <a:cubicBezTo>
                  <a:pt x="8217" y="1999"/>
                  <a:pt x="8181" y="1972"/>
                  <a:pt x="8119" y="1963"/>
                </a:cubicBezTo>
                <a:cubicBezTo>
                  <a:pt x="8065" y="1972"/>
                  <a:pt x="8030" y="1999"/>
                  <a:pt x="8030" y="2061"/>
                </a:cubicBezTo>
                <a:moveTo>
                  <a:pt x="8779" y="1972"/>
                </a:moveTo>
                <a:cubicBezTo>
                  <a:pt x="8726" y="1972"/>
                  <a:pt x="8690" y="2008"/>
                  <a:pt x="8690" y="2061"/>
                </a:cubicBezTo>
                <a:cubicBezTo>
                  <a:pt x="8690" y="2115"/>
                  <a:pt x="8726" y="2150"/>
                  <a:pt x="8788" y="2150"/>
                </a:cubicBezTo>
                <a:cubicBezTo>
                  <a:pt x="8842" y="2150"/>
                  <a:pt x="8868" y="2115"/>
                  <a:pt x="8868" y="2061"/>
                </a:cubicBezTo>
                <a:cubicBezTo>
                  <a:pt x="8859" y="2008"/>
                  <a:pt x="8833" y="1972"/>
                  <a:pt x="8779" y="1972"/>
                </a:cubicBezTo>
                <a:close/>
                <a:moveTo>
                  <a:pt x="9430" y="1981"/>
                </a:moveTo>
                <a:cubicBezTo>
                  <a:pt x="9386" y="1981"/>
                  <a:pt x="9350" y="2017"/>
                  <a:pt x="9350" y="2061"/>
                </a:cubicBezTo>
                <a:cubicBezTo>
                  <a:pt x="9359" y="2115"/>
                  <a:pt x="9395" y="2150"/>
                  <a:pt x="9448" y="2141"/>
                </a:cubicBezTo>
                <a:cubicBezTo>
                  <a:pt x="9493" y="2141"/>
                  <a:pt x="9520" y="2106"/>
                  <a:pt x="9520" y="2052"/>
                </a:cubicBezTo>
                <a:cubicBezTo>
                  <a:pt x="9511" y="2008"/>
                  <a:pt x="9484" y="1972"/>
                  <a:pt x="9430" y="1981"/>
                </a:cubicBezTo>
                <a:close/>
                <a:moveTo>
                  <a:pt x="8128" y="1294"/>
                </a:moveTo>
                <a:cubicBezTo>
                  <a:pt x="8074" y="1285"/>
                  <a:pt x="8039" y="1321"/>
                  <a:pt x="8039" y="1374"/>
                </a:cubicBezTo>
                <a:cubicBezTo>
                  <a:pt x="8030" y="1428"/>
                  <a:pt x="8065" y="1454"/>
                  <a:pt x="8110" y="1463"/>
                </a:cubicBezTo>
                <a:cubicBezTo>
                  <a:pt x="8164" y="1472"/>
                  <a:pt x="8199" y="1437"/>
                  <a:pt x="8208" y="1383"/>
                </a:cubicBezTo>
                <a:cubicBezTo>
                  <a:pt x="8199" y="1330"/>
                  <a:pt x="8172" y="1303"/>
                  <a:pt x="8128" y="1294"/>
                </a:cubicBezTo>
                <a:close/>
                <a:moveTo>
                  <a:pt x="10679" y="4050"/>
                </a:moveTo>
                <a:cubicBezTo>
                  <a:pt x="10679" y="4113"/>
                  <a:pt x="10706" y="4149"/>
                  <a:pt x="10768" y="4158"/>
                </a:cubicBezTo>
                <a:cubicBezTo>
                  <a:pt x="10831" y="4158"/>
                  <a:pt x="10876" y="4131"/>
                  <a:pt x="10876" y="4059"/>
                </a:cubicBezTo>
                <a:cubicBezTo>
                  <a:pt x="10876" y="4006"/>
                  <a:pt x="10840" y="3970"/>
                  <a:pt x="10786" y="3961"/>
                </a:cubicBezTo>
                <a:cubicBezTo>
                  <a:pt x="10724" y="3970"/>
                  <a:pt x="10688" y="3997"/>
                  <a:pt x="10679" y="4050"/>
                </a:cubicBezTo>
                <a:close/>
                <a:moveTo>
                  <a:pt x="11446" y="3970"/>
                </a:moveTo>
                <a:cubicBezTo>
                  <a:pt x="11393" y="3970"/>
                  <a:pt x="11348" y="3997"/>
                  <a:pt x="11348" y="4050"/>
                </a:cubicBezTo>
                <a:cubicBezTo>
                  <a:pt x="11339" y="4113"/>
                  <a:pt x="11375" y="4149"/>
                  <a:pt x="11438" y="4149"/>
                </a:cubicBezTo>
                <a:cubicBezTo>
                  <a:pt x="11491" y="4149"/>
                  <a:pt x="11518" y="4113"/>
                  <a:pt x="11527" y="4059"/>
                </a:cubicBezTo>
                <a:cubicBezTo>
                  <a:pt x="11527" y="4015"/>
                  <a:pt x="11500" y="3970"/>
                  <a:pt x="11446" y="3970"/>
                </a:cubicBezTo>
                <a:close/>
                <a:moveTo>
                  <a:pt x="10117" y="2632"/>
                </a:moveTo>
                <a:cubicBezTo>
                  <a:pt x="10064" y="2632"/>
                  <a:pt x="10037" y="2668"/>
                  <a:pt x="10028" y="2712"/>
                </a:cubicBezTo>
                <a:cubicBezTo>
                  <a:pt x="10028" y="2775"/>
                  <a:pt x="10064" y="2810"/>
                  <a:pt x="10117" y="2810"/>
                </a:cubicBezTo>
                <a:cubicBezTo>
                  <a:pt x="10171" y="2810"/>
                  <a:pt x="10206" y="2775"/>
                  <a:pt x="10206" y="2721"/>
                </a:cubicBezTo>
                <a:cubicBezTo>
                  <a:pt x="10198" y="2668"/>
                  <a:pt x="10171" y="2632"/>
                  <a:pt x="10117" y="2632"/>
                </a:cubicBezTo>
                <a:close/>
                <a:moveTo>
                  <a:pt x="9439" y="2623"/>
                </a:moveTo>
                <a:cubicBezTo>
                  <a:pt x="9377" y="2623"/>
                  <a:pt x="9341" y="2659"/>
                  <a:pt x="9341" y="2721"/>
                </a:cubicBezTo>
                <a:cubicBezTo>
                  <a:pt x="9341" y="2784"/>
                  <a:pt x="9377" y="2810"/>
                  <a:pt x="9439" y="2810"/>
                </a:cubicBezTo>
                <a:cubicBezTo>
                  <a:pt x="9502" y="2810"/>
                  <a:pt x="9528" y="2775"/>
                  <a:pt x="9537" y="2721"/>
                </a:cubicBezTo>
                <a:cubicBezTo>
                  <a:pt x="9528" y="2659"/>
                  <a:pt x="9493" y="2623"/>
                  <a:pt x="9439" y="2623"/>
                </a:cubicBezTo>
                <a:close/>
                <a:moveTo>
                  <a:pt x="2026" y="2712"/>
                </a:moveTo>
                <a:cubicBezTo>
                  <a:pt x="2017" y="2775"/>
                  <a:pt x="2053" y="2810"/>
                  <a:pt x="2115" y="2819"/>
                </a:cubicBezTo>
                <a:cubicBezTo>
                  <a:pt x="2178" y="2819"/>
                  <a:pt x="2213" y="2784"/>
                  <a:pt x="2213" y="2721"/>
                </a:cubicBezTo>
                <a:cubicBezTo>
                  <a:pt x="2222" y="2659"/>
                  <a:pt x="2186" y="2632"/>
                  <a:pt x="2124" y="2623"/>
                </a:cubicBezTo>
                <a:cubicBezTo>
                  <a:pt x="2062" y="2623"/>
                  <a:pt x="2026" y="2650"/>
                  <a:pt x="2026" y="2712"/>
                </a:cubicBezTo>
                <a:close/>
                <a:moveTo>
                  <a:pt x="1473" y="2632"/>
                </a:moveTo>
                <a:cubicBezTo>
                  <a:pt x="1419" y="2623"/>
                  <a:pt x="1375" y="2659"/>
                  <a:pt x="1375" y="2712"/>
                </a:cubicBezTo>
                <a:cubicBezTo>
                  <a:pt x="1366" y="2766"/>
                  <a:pt x="1401" y="2810"/>
                  <a:pt x="1464" y="2810"/>
                </a:cubicBezTo>
                <a:cubicBezTo>
                  <a:pt x="1517" y="2810"/>
                  <a:pt x="1544" y="2775"/>
                  <a:pt x="1553" y="2721"/>
                </a:cubicBezTo>
                <a:cubicBezTo>
                  <a:pt x="1553" y="2677"/>
                  <a:pt x="1526" y="2632"/>
                  <a:pt x="1473" y="2632"/>
                </a:cubicBezTo>
                <a:close/>
                <a:moveTo>
                  <a:pt x="12695" y="6718"/>
                </a:moveTo>
                <a:cubicBezTo>
                  <a:pt x="12695" y="6771"/>
                  <a:pt x="12722" y="6807"/>
                  <a:pt x="12776" y="6807"/>
                </a:cubicBezTo>
                <a:cubicBezTo>
                  <a:pt x="12829" y="6807"/>
                  <a:pt x="12865" y="6780"/>
                  <a:pt x="12865" y="6727"/>
                </a:cubicBezTo>
                <a:cubicBezTo>
                  <a:pt x="12865" y="6664"/>
                  <a:pt x="12829" y="6638"/>
                  <a:pt x="12776" y="6629"/>
                </a:cubicBezTo>
                <a:cubicBezTo>
                  <a:pt x="12722" y="6638"/>
                  <a:pt x="12686" y="6664"/>
                  <a:pt x="12695" y="6718"/>
                </a:cubicBezTo>
                <a:moveTo>
                  <a:pt x="4881" y="2061"/>
                </a:moveTo>
                <a:cubicBezTo>
                  <a:pt x="4881" y="1990"/>
                  <a:pt x="4836" y="1954"/>
                  <a:pt x="4774" y="1954"/>
                </a:cubicBezTo>
                <a:cubicBezTo>
                  <a:pt x="4711" y="1963"/>
                  <a:pt x="4675" y="1999"/>
                  <a:pt x="4675" y="2061"/>
                </a:cubicBezTo>
                <a:cubicBezTo>
                  <a:pt x="4675" y="2132"/>
                  <a:pt x="4720" y="2159"/>
                  <a:pt x="4782" y="2168"/>
                </a:cubicBezTo>
                <a:cubicBezTo>
                  <a:pt x="4845" y="2159"/>
                  <a:pt x="4881" y="2124"/>
                  <a:pt x="4881" y="2061"/>
                </a:cubicBezTo>
                <a:close/>
                <a:moveTo>
                  <a:pt x="2677" y="2721"/>
                </a:moveTo>
                <a:cubicBezTo>
                  <a:pt x="2677" y="2784"/>
                  <a:pt x="2722" y="2828"/>
                  <a:pt x="2784" y="2819"/>
                </a:cubicBezTo>
                <a:cubicBezTo>
                  <a:pt x="2847" y="2819"/>
                  <a:pt x="2882" y="2784"/>
                  <a:pt x="2882" y="2712"/>
                </a:cubicBezTo>
                <a:cubicBezTo>
                  <a:pt x="2882" y="2650"/>
                  <a:pt x="2838" y="2623"/>
                  <a:pt x="2775" y="2614"/>
                </a:cubicBezTo>
                <a:cubicBezTo>
                  <a:pt x="2713" y="2623"/>
                  <a:pt x="2677" y="2659"/>
                  <a:pt x="2677" y="2721"/>
                </a:cubicBezTo>
                <a:close/>
                <a:moveTo>
                  <a:pt x="8681" y="2721"/>
                </a:moveTo>
                <a:cubicBezTo>
                  <a:pt x="8681" y="2793"/>
                  <a:pt x="8726" y="2819"/>
                  <a:pt x="8788" y="2819"/>
                </a:cubicBezTo>
                <a:cubicBezTo>
                  <a:pt x="8842" y="2819"/>
                  <a:pt x="8877" y="2775"/>
                  <a:pt x="8877" y="2721"/>
                </a:cubicBezTo>
                <a:cubicBezTo>
                  <a:pt x="8877" y="2659"/>
                  <a:pt x="8842" y="2623"/>
                  <a:pt x="8779" y="2614"/>
                </a:cubicBezTo>
                <a:cubicBezTo>
                  <a:pt x="8717" y="2623"/>
                  <a:pt x="8672" y="2659"/>
                  <a:pt x="8681" y="2721"/>
                </a:cubicBezTo>
                <a:close/>
                <a:moveTo>
                  <a:pt x="706" y="4042"/>
                </a:moveTo>
                <a:cubicBezTo>
                  <a:pt x="706" y="4095"/>
                  <a:pt x="732" y="4131"/>
                  <a:pt x="795" y="4140"/>
                </a:cubicBezTo>
                <a:cubicBezTo>
                  <a:pt x="857" y="4140"/>
                  <a:pt x="902" y="4104"/>
                  <a:pt x="902" y="4042"/>
                </a:cubicBezTo>
                <a:cubicBezTo>
                  <a:pt x="902" y="3979"/>
                  <a:pt x="866" y="3943"/>
                  <a:pt x="804" y="3935"/>
                </a:cubicBezTo>
                <a:cubicBezTo>
                  <a:pt x="741" y="3943"/>
                  <a:pt x="706" y="3970"/>
                  <a:pt x="706" y="4042"/>
                </a:cubicBezTo>
                <a:close/>
                <a:moveTo>
                  <a:pt x="1366" y="3381"/>
                </a:moveTo>
                <a:cubicBezTo>
                  <a:pt x="1366" y="3435"/>
                  <a:pt x="1392" y="3471"/>
                  <a:pt x="1455" y="3480"/>
                </a:cubicBezTo>
                <a:cubicBezTo>
                  <a:pt x="1517" y="3480"/>
                  <a:pt x="1562" y="3453"/>
                  <a:pt x="1562" y="3381"/>
                </a:cubicBezTo>
                <a:cubicBezTo>
                  <a:pt x="1562" y="3319"/>
                  <a:pt x="1526" y="3283"/>
                  <a:pt x="1464" y="3274"/>
                </a:cubicBezTo>
                <a:cubicBezTo>
                  <a:pt x="1401" y="3283"/>
                  <a:pt x="1366" y="3310"/>
                  <a:pt x="1366" y="3381"/>
                </a:cubicBezTo>
                <a:close/>
                <a:moveTo>
                  <a:pt x="11339" y="5380"/>
                </a:moveTo>
                <a:cubicBezTo>
                  <a:pt x="11339" y="5451"/>
                  <a:pt x="11384" y="5478"/>
                  <a:pt x="11446" y="5478"/>
                </a:cubicBezTo>
                <a:cubicBezTo>
                  <a:pt x="11500" y="5478"/>
                  <a:pt x="11536" y="5442"/>
                  <a:pt x="11536" y="5380"/>
                </a:cubicBezTo>
                <a:cubicBezTo>
                  <a:pt x="11536" y="5317"/>
                  <a:pt x="11500" y="5282"/>
                  <a:pt x="11438" y="5273"/>
                </a:cubicBezTo>
                <a:cubicBezTo>
                  <a:pt x="11375" y="5282"/>
                  <a:pt x="11330" y="5317"/>
                  <a:pt x="11339" y="5380"/>
                </a:cubicBezTo>
                <a:close/>
                <a:moveTo>
                  <a:pt x="4113" y="1963"/>
                </a:moveTo>
                <a:cubicBezTo>
                  <a:pt x="4051" y="1963"/>
                  <a:pt x="4024" y="1999"/>
                  <a:pt x="4024" y="2061"/>
                </a:cubicBezTo>
                <a:cubicBezTo>
                  <a:pt x="4024" y="2124"/>
                  <a:pt x="4060" y="2159"/>
                  <a:pt x="4122" y="2159"/>
                </a:cubicBezTo>
                <a:cubicBezTo>
                  <a:pt x="4185" y="2159"/>
                  <a:pt x="4220" y="2124"/>
                  <a:pt x="4220" y="2052"/>
                </a:cubicBezTo>
                <a:cubicBezTo>
                  <a:pt x="4212" y="1990"/>
                  <a:pt x="4176" y="1954"/>
                  <a:pt x="4113" y="1963"/>
                </a:cubicBezTo>
                <a:close/>
                <a:moveTo>
                  <a:pt x="10786" y="4613"/>
                </a:moveTo>
                <a:cubicBezTo>
                  <a:pt x="10715" y="4613"/>
                  <a:pt x="10670" y="4648"/>
                  <a:pt x="10670" y="4720"/>
                </a:cubicBezTo>
                <a:cubicBezTo>
                  <a:pt x="10670" y="4782"/>
                  <a:pt x="10715" y="4827"/>
                  <a:pt x="10768" y="4827"/>
                </a:cubicBezTo>
                <a:cubicBezTo>
                  <a:pt x="10840" y="4827"/>
                  <a:pt x="10876" y="4791"/>
                  <a:pt x="10884" y="4720"/>
                </a:cubicBezTo>
                <a:cubicBezTo>
                  <a:pt x="10884" y="4657"/>
                  <a:pt x="10849" y="4613"/>
                  <a:pt x="10786" y="4613"/>
                </a:cubicBezTo>
                <a:close/>
                <a:moveTo>
                  <a:pt x="9439" y="3274"/>
                </a:moveTo>
                <a:cubicBezTo>
                  <a:pt x="9377" y="3265"/>
                  <a:pt x="9332" y="3310"/>
                  <a:pt x="9332" y="3381"/>
                </a:cubicBezTo>
                <a:cubicBezTo>
                  <a:pt x="9332" y="3444"/>
                  <a:pt x="9368" y="3480"/>
                  <a:pt x="9430" y="3488"/>
                </a:cubicBezTo>
                <a:cubicBezTo>
                  <a:pt x="9502" y="3488"/>
                  <a:pt x="9537" y="3444"/>
                  <a:pt x="9546" y="3381"/>
                </a:cubicBezTo>
                <a:cubicBezTo>
                  <a:pt x="9537" y="3319"/>
                  <a:pt x="9502" y="3274"/>
                  <a:pt x="9439" y="3274"/>
                </a:cubicBezTo>
                <a:close/>
                <a:moveTo>
                  <a:pt x="3355" y="2730"/>
                </a:moveTo>
                <a:cubicBezTo>
                  <a:pt x="3355" y="2793"/>
                  <a:pt x="3400" y="2828"/>
                  <a:pt x="3462" y="2828"/>
                </a:cubicBezTo>
                <a:cubicBezTo>
                  <a:pt x="3525" y="2828"/>
                  <a:pt x="3569" y="2784"/>
                  <a:pt x="3569" y="2721"/>
                </a:cubicBezTo>
                <a:cubicBezTo>
                  <a:pt x="3569" y="2650"/>
                  <a:pt x="3525" y="2614"/>
                  <a:pt x="3462" y="2605"/>
                </a:cubicBezTo>
                <a:cubicBezTo>
                  <a:pt x="3391" y="2623"/>
                  <a:pt x="3346" y="2659"/>
                  <a:pt x="3355" y="2730"/>
                </a:cubicBezTo>
                <a:close/>
                <a:moveTo>
                  <a:pt x="10117" y="4166"/>
                </a:moveTo>
                <a:cubicBezTo>
                  <a:pt x="10189" y="4166"/>
                  <a:pt x="10224" y="4122"/>
                  <a:pt x="10224" y="4059"/>
                </a:cubicBezTo>
                <a:cubicBezTo>
                  <a:pt x="10224" y="3988"/>
                  <a:pt x="10180" y="3952"/>
                  <a:pt x="10108" y="3952"/>
                </a:cubicBezTo>
                <a:cubicBezTo>
                  <a:pt x="10055" y="3961"/>
                  <a:pt x="10019" y="3997"/>
                  <a:pt x="10010" y="4059"/>
                </a:cubicBezTo>
                <a:cubicBezTo>
                  <a:pt x="10019" y="4122"/>
                  <a:pt x="10055" y="4166"/>
                  <a:pt x="10117" y="4166"/>
                </a:cubicBezTo>
                <a:close/>
                <a:moveTo>
                  <a:pt x="11545" y="6031"/>
                </a:moveTo>
                <a:cubicBezTo>
                  <a:pt x="11536" y="5969"/>
                  <a:pt x="11500" y="5924"/>
                  <a:pt x="11438" y="5933"/>
                </a:cubicBezTo>
                <a:cubicBezTo>
                  <a:pt x="11366" y="5933"/>
                  <a:pt x="11322" y="5977"/>
                  <a:pt x="11330" y="6049"/>
                </a:cubicBezTo>
                <a:cubicBezTo>
                  <a:pt x="11339" y="6111"/>
                  <a:pt x="11375" y="6138"/>
                  <a:pt x="11438" y="6147"/>
                </a:cubicBezTo>
                <a:cubicBezTo>
                  <a:pt x="11509" y="6138"/>
                  <a:pt x="11554" y="6093"/>
                  <a:pt x="11545" y="6031"/>
                </a:cubicBezTo>
                <a:close/>
                <a:moveTo>
                  <a:pt x="126" y="5273"/>
                </a:moveTo>
                <a:cubicBezTo>
                  <a:pt x="54" y="5273"/>
                  <a:pt x="10" y="5317"/>
                  <a:pt x="10" y="5380"/>
                </a:cubicBezTo>
                <a:cubicBezTo>
                  <a:pt x="19" y="5451"/>
                  <a:pt x="63" y="5487"/>
                  <a:pt x="135" y="5487"/>
                </a:cubicBezTo>
                <a:cubicBezTo>
                  <a:pt x="197" y="5478"/>
                  <a:pt x="224" y="5433"/>
                  <a:pt x="233" y="5380"/>
                </a:cubicBezTo>
                <a:cubicBezTo>
                  <a:pt x="224" y="5308"/>
                  <a:pt x="188" y="5273"/>
                  <a:pt x="126" y="5273"/>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63" name="Google Shape;2063;p75"/>
          <p:cNvGrpSpPr/>
          <p:nvPr/>
        </p:nvGrpSpPr>
        <p:grpSpPr>
          <a:xfrm>
            <a:off x="-79455" y="4172710"/>
            <a:ext cx="3011323" cy="1432849"/>
            <a:chOff x="6138003" y="1915900"/>
            <a:chExt cx="1988197" cy="946025"/>
          </a:xfrm>
        </p:grpSpPr>
        <p:sp>
          <p:nvSpPr>
            <p:cNvPr id="2064" name="Google Shape;2064;p75"/>
            <p:cNvSpPr/>
            <p:nvPr/>
          </p:nvSpPr>
          <p:spPr>
            <a:xfrm rot="5400000">
              <a:off x="6722851" y="1458576"/>
              <a:ext cx="818501" cy="1988197"/>
            </a:xfrm>
            <a:custGeom>
              <a:rect b="b" l="l" r="r" t="t"/>
              <a:pathLst>
                <a:path extrusionOk="0" h="16754" w="6897">
                  <a:moveTo>
                    <a:pt x="6558" y="8029"/>
                  </a:moveTo>
                  <a:cubicBezTo>
                    <a:pt x="6558" y="8118"/>
                    <a:pt x="6629" y="8190"/>
                    <a:pt x="6718" y="8199"/>
                  </a:cubicBezTo>
                  <a:cubicBezTo>
                    <a:pt x="6807" y="8199"/>
                    <a:pt x="6888" y="8127"/>
                    <a:pt x="6888" y="8029"/>
                  </a:cubicBezTo>
                  <a:cubicBezTo>
                    <a:pt x="6888" y="7940"/>
                    <a:pt x="6816" y="7869"/>
                    <a:pt x="6727" y="7869"/>
                  </a:cubicBezTo>
                  <a:cubicBezTo>
                    <a:pt x="6638" y="7860"/>
                    <a:pt x="6567" y="7931"/>
                    <a:pt x="6558" y="8029"/>
                  </a:cubicBezTo>
                  <a:close/>
                  <a:moveTo>
                    <a:pt x="6736" y="9207"/>
                  </a:moveTo>
                  <a:cubicBezTo>
                    <a:pt x="6647" y="9198"/>
                    <a:pt x="6567" y="9278"/>
                    <a:pt x="6558" y="9358"/>
                  </a:cubicBezTo>
                  <a:cubicBezTo>
                    <a:pt x="6558" y="9448"/>
                    <a:pt x="6629" y="9528"/>
                    <a:pt x="6718" y="9537"/>
                  </a:cubicBezTo>
                  <a:cubicBezTo>
                    <a:pt x="6807" y="9537"/>
                    <a:pt x="6888" y="9465"/>
                    <a:pt x="6888" y="9376"/>
                  </a:cubicBezTo>
                  <a:cubicBezTo>
                    <a:pt x="6897" y="9296"/>
                    <a:pt x="6825" y="9216"/>
                    <a:pt x="6736" y="9207"/>
                  </a:cubicBezTo>
                  <a:close/>
                  <a:moveTo>
                    <a:pt x="6727" y="8520"/>
                  </a:moveTo>
                  <a:cubicBezTo>
                    <a:pt x="6629" y="8529"/>
                    <a:pt x="6558" y="8600"/>
                    <a:pt x="6558" y="8689"/>
                  </a:cubicBezTo>
                  <a:cubicBezTo>
                    <a:pt x="6558" y="8778"/>
                    <a:pt x="6638" y="8859"/>
                    <a:pt x="6736" y="8850"/>
                  </a:cubicBezTo>
                  <a:cubicBezTo>
                    <a:pt x="6825" y="8850"/>
                    <a:pt x="6897" y="8770"/>
                    <a:pt x="6888" y="8680"/>
                  </a:cubicBezTo>
                  <a:cubicBezTo>
                    <a:pt x="6888" y="8591"/>
                    <a:pt x="6816" y="8520"/>
                    <a:pt x="6727" y="8520"/>
                  </a:cubicBezTo>
                  <a:close/>
                  <a:moveTo>
                    <a:pt x="6727" y="7208"/>
                  </a:moveTo>
                  <a:cubicBezTo>
                    <a:pt x="6638" y="7208"/>
                    <a:pt x="6567" y="7280"/>
                    <a:pt x="6558" y="7360"/>
                  </a:cubicBezTo>
                  <a:cubicBezTo>
                    <a:pt x="6558" y="7449"/>
                    <a:pt x="6629" y="7530"/>
                    <a:pt x="6718" y="7538"/>
                  </a:cubicBezTo>
                  <a:cubicBezTo>
                    <a:pt x="6807" y="7538"/>
                    <a:pt x="6888" y="7458"/>
                    <a:pt x="6888" y="7369"/>
                  </a:cubicBezTo>
                  <a:cubicBezTo>
                    <a:pt x="6888" y="7289"/>
                    <a:pt x="6807" y="7208"/>
                    <a:pt x="6727" y="7208"/>
                  </a:cubicBezTo>
                  <a:close/>
                  <a:moveTo>
                    <a:pt x="6718" y="9867"/>
                  </a:moveTo>
                  <a:cubicBezTo>
                    <a:pt x="6629" y="9876"/>
                    <a:pt x="6575" y="9929"/>
                    <a:pt x="6567" y="10027"/>
                  </a:cubicBezTo>
                  <a:cubicBezTo>
                    <a:pt x="6558" y="10108"/>
                    <a:pt x="6638" y="10188"/>
                    <a:pt x="6718" y="10188"/>
                  </a:cubicBezTo>
                  <a:cubicBezTo>
                    <a:pt x="6807" y="10197"/>
                    <a:pt x="6888" y="10117"/>
                    <a:pt x="6888" y="10027"/>
                  </a:cubicBezTo>
                  <a:cubicBezTo>
                    <a:pt x="6888" y="9947"/>
                    <a:pt x="6807" y="9858"/>
                    <a:pt x="6718" y="9867"/>
                  </a:cubicBezTo>
                  <a:close/>
                  <a:moveTo>
                    <a:pt x="5906" y="8689"/>
                  </a:moveTo>
                  <a:cubicBezTo>
                    <a:pt x="5915" y="8787"/>
                    <a:pt x="5969" y="8841"/>
                    <a:pt x="6058" y="8850"/>
                  </a:cubicBezTo>
                  <a:cubicBezTo>
                    <a:pt x="6147" y="8859"/>
                    <a:pt x="6228" y="8778"/>
                    <a:pt x="6228" y="8689"/>
                  </a:cubicBezTo>
                  <a:cubicBezTo>
                    <a:pt x="6228" y="8609"/>
                    <a:pt x="6147" y="8529"/>
                    <a:pt x="6067" y="8529"/>
                  </a:cubicBezTo>
                  <a:cubicBezTo>
                    <a:pt x="5978" y="8529"/>
                    <a:pt x="5897" y="8609"/>
                    <a:pt x="5906" y="8689"/>
                  </a:cubicBezTo>
                  <a:close/>
                  <a:moveTo>
                    <a:pt x="6228" y="8038"/>
                  </a:moveTo>
                  <a:cubicBezTo>
                    <a:pt x="6228" y="7949"/>
                    <a:pt x="6156" y="7869"/>
                    <a:pt x="6067" y="7869"/>
                  </a:cubicBezTo>
                  <a:cubicBezTo>
                    <a:pt x="5987" y="7869"/>
                    <a:pt x="5906" y="7940"/>
                    <a:pt x="5906" y="8020"/>
                  </a:cubicBezTo>
                  <a:cubicBezTo>
                    <a:pt x="5897" y="8109"/>
                    <a:pt x="5978" y="8190"/>
                    <a:pt x="6067" y="8190"/>
                  </a:cubicBezTo>
                  <a:cubicBezTo>
                    <a:pt x="6147" y="8190"/>
                    <a:pt x="6219" y="8118"/>
                    <a:pt x="6228" y="8038"/>
                  </a:cubicBezTo>
                  <a:close/>
                  <a:moveTo>
                    <a:pt x="6888" y="6718"/>
                  </a:moveTo>
                  <a:cubicBezTo>
                    <a:pt x="6888" y="6629"/>
                    <a:pt x="6807" y="6548"/>
                    <a:pt x="6727" y="6548"/>
                  </a:cubicBezTo>
                  <a:cubicBezTo>
                    <a:pt x="6638" y="6548"/>
                    <a:pt x="6567" y="6629"/>
                    <a:pt x="6567" y="6709"/>
                  </a:cubicBezTo>
                  <a:cubicBezTo>
                    <a:pt x="6558" y="6798"/>
                    <a:pt x="6638" y="6878"/>
                    <a:pt x="6727" y="6869"/>
                  </a:cubicBezTo>
                  <a:cubicBezTo>
                    <a:pt x="6807" y="6869"/>
                    <a:pt x="6879" y="6798"/>
                    <a:pt x="6888" y="6718"/>
                  </a:cubicBezTo>
                  <a:close/>
                  <a:moveTo>
                    <a:pt x="6067" y="9207"/>
                  </a:moveTo>
                  <a:cubicBezTo>
                    <a:pt x="5987" y="9207"/>
                    <a:pt x="5906" y="9287"/>
                    <a:pt x="5906" y="9376"/>
                  </a:cubicBezTo>
                  <a:cubicBezTo>
                    <a:pt x="5906" y="9456"/>
                    <a:pt x="5978" y="9528"/>
                    <a:pt x="6058" y="9528"/>
                  </a:cubicBezTo>
                  <a:cubicBezTo>
                    <a:pt x="6147" y="9537"/>
                    <a:pt x="6228" y="9456"/>
                    <a:pt x="6228" y="9367"/>
                  </a:cubicBezTo>
                  <a:cubicBezTo>
                    <a:pt x="6228" y="9287"/>
                    <a:pt x="6156" y="9216"/>
                    <a:pt x="6067" y="9207"/>
                  </a:cubicBezTo>
                  <a:close/>
                  <a:moveTo>
                    <a:pt x="5906" y="7369"/>
                  </a:moveTo>
                  <a:cubicBezTo>
                    <a:pt x="5906" y="7449"/>
                    <a:pt x="5978" y="7530"/>
                    <a:pt x="6058" y="7530"/>
                  </a:cubicBezTo>
                  <a:cubicBezTo>
                    <a:pt x="6147" y="7530"/>
                    <a:pt x="6228" y="7449"/>
                    <a:pt x="6228" y="7369"/>
                  </a:cubicBezTo>
                  <a:cubicBezTo>
                    <a:pt x="6219" y="7289"/>
                    <a:pt x="6147" y="7208"/>
                    <a:pt x="6067" y="7208"/>
                  </a:cubicBezTo>
                  <a:cubicBezTo>
                    <a:pt x="5987" y="7208"/>
                    <a:pt x="5906" y="7289"/>
                    <a:pt x="5906" y="7369"/>
                  </a:cubicBezTo>
                  <a:close/>
                  <a:moveTo>
                    <a:pt x="6879" y="10688"/>
                  </a:moveTo>
                  <a:cubicBezTo>
                    <a:pt x="6879" y="10607"/>
                    <a:pt x="6807" y="10527"/>
                    <a:pt x="6718" y="10527"/>
                  </a:cubicBezTo>
                  <a:cubicBezTo>
                    <a:pt x="6638" y="10536"/>
                    <a:pt x="6567" y="10607"/>
                    <a:pt x="6567" y="10688"/>
                  </a:cubicBezTo>
                  <a:cubicBezTo>
                    <a:pt x="6567" y="10777"/>
                    <a:pt x="6647" y="10848"/>
                    <a:pt x="6727" y="10848"/>
                  </a:cubicBezTo>
                  <a:cubicBezTo>
                    <a:pt x="6807" y="10848"/>
                    <a:pt x="6888" y="10768"/>
                    <a:pt x="6879" y="10688"/>
                  </a:cubicBezTo>
                  <a:close/>
                  <a:moveTo>
                    <a:pt x="5906" y="10027"/>
                  </a:moveTo>
                  <a:cubicBezTo>
                    <a:pt x="5906" y="10108"/>
                    <a:pt x="5978" y="10188"/>
                    <a:pt x="6067" y="10188"/>
                  </a:cubicBezTo>
                  <a:cubicBezTo>
                    <a:pt x="6147" y="10188"/>
                    <a:pt x="6219" y="10117"/>
                    <a:pt x="6228" y="10036"/>
                  </a:cubicBezTo>
                  <a:cubicBezTo>
                    <a:pt x="6228" y="9947"/>
                    <a:pt x="6147" y="9876"/>
                    <a:pt x="6067" y="9876"/>
                  </a:cubicBezTo>
                  <a:cubicBezTo>
                    <a:pt x="5987" y="9867"/>
                    <a:pt x="5906" y="9947"/>
                    <a:pt x="5906" y="10027"/>
                  </a:cubicBezTo>
                  <a:close/>
                  <a:moveTo>
                    <a:pt x="6058" y="6557"/>
                  </a:moveTo>
                  <a:cubicBezTo>
                    <a:pt x="5969" y="6566"/>
                    <a:pt x="5915" y="6620"/>
                    <a:pt x="5915" y="6709"/>
                  </a:cubicBezTo>
                  <a:cubicBezTo>
                    <a:pt x="5906" y="6798"/>
                    <a:pt x="5987" y="6869"/>
                    <a:pt x="6067" y="6869"/>
                  </a:cubicBezTo>
                  <a:cubicBezTo>
                    <a:pt x="6147" y="6869"/>
                    <a:pt x="6228" y="6789"/>
                    <a:pt x="6219" y="6709"/>
                  </a:cubicBezTo>
                  <a:cubicBezTo>
                    <a:pt x="6219" y="6620"/>
                    <a:pt x="6138" y="6548"/>
                    <a:pt x="6058" y="6557"/>
                  </a:cubicBezTo>
                  <a:close/>
                  <a:moveTo>
                    <a:pt x="5541" y="8689"/>
                  </a:moveTo>
                  <a:cubicBezTo>
                    <a:pt x="5532" y="8600"/>
                    <a:pt x="5478" y="8547"/>
                    <a:pt x="5398" y="8538"/>
                  </a:cubicBezTo>
                  <a:cubicBezTo>
                    <a:pt x="5309" y="8520"/>
                    <a:pt x="5228" y="8600"/>
                    <a:pt x="5228" y="8680"/>
                  </a:cubicBezTo>
                  <a:cubicBezTo>
                    <a:pt x="5219" y="8761"/>
                    <a:pt x="5300" y="8841"/>
                    <a:pt x="5380" y="8841"/>
                  </a:cubicBezTo>
                  <a:cubicBezTo>
                    <a:pt x="5460" y="8850"/>
                    <a:pt x="5541" y="8770"/>
                    <a:pt x="5541" y="8689"/>
                  </a:cubicBezTo>
                  <a:close/>
                  <a:moveTo>
                    <a:pt x="6870" y="6040"/>
                  </a:moveTo>
                  <a:cubicBezTo>
                    <a:pt x="6879" y="5951"/>
                    <a:pt x="6834" y="5897"/>
                    <a:pt x="6736" y="5879"/>
                  </a:cubicBezTo>
                  <a:cubicBezTo>
                    <a:pt x="6647" y="5870"/>
                    <a:pt x="6575" y="5933"/>
                    <a:pt x="6575" y="6022"/>
                  </a:cubicBezTo>
                  <a:cubicBezTo>
                    <a:pt x="6575" y="6120"/>
                    <a:pt x="6620" y="6165"/>
                    <a:pt x="6718" y="6182"/>
                  </a:cubicBezTo>
                  <a:cubicBezTo>
                    <a:pt x="6807" y="6174"/>
                    <a:pt x="6870" y="6138"/>
                    <a:pt x="6870" y="6040"/>
                  </a:cubicBezTo>
                  <a:close/>
                  <a:moveTo>
                    <a:pt x="5532" y="8038"/>
                  </a:moveTo>
                  <a:cubicBezTo>
                    <a:pt x="5532" y="7940"/>
                    <a:pt x="5487" y="7886"/>
                    <a:pt x="5389" y="7877"/>
                  </a:cubicBezTo>
                  <a:cubicBezTo>
                    <a:pt x="5300" y="7877"/>
                    <a:pt x="5228" y="7940"/>
                    <a:pt x="5237" y="8029"/>
                  </a:cubicBezTo>
                  <a:cubicBezTo>
                    <a:pt x="5237" y="8127"/>
                    <a:pt x="5291" y="8172"/>
                    <a:pt x="5380" y="8181"/>
                  </a:cubicBezTo>
                  <a:cubicBezTo>
                    <a:pt x="5478" y="8172"/>
                    <a:pt x="5532" y="8127"/>
                    <a:pt x="5532" y="8038"/>
                  </a:cubicBezTo>
                  <a:close/>
                  <a:moveTo>
                    <a:pt x="5237" y="9367"/>
                  </a:moveTo>
                  <a:cubicBezTo>
                    <a:pt x="5237" y="9465"/>
                    <a:pt x="5282" y="9510"/>
                    <a:pt x="5380" y="9519"/>
                  </a:cubicBezTo>
                  <a:cubicBezTo>
                    <a:pt x="5469" y="9528"/>
                    <a:pt x="5541" y="9456"/>
                    <a:pt x="5532" y="9367"/>
                  </a:cubicBezTo>
                  <a:cubicBezTo>
                    <a:pt x="5532" y="9278"/>
                    <a:pt x="5478" y="9225"/>
                    <a:pt x="5380" y="9225"/>
                  </a:cubicBezTo>
                  <a:cubicBezTo>
                    <a:pt x="5291" y="9225"/>
                    <a:pt x="5237" y="9278"/>
                    <a:pt x="5237" y="9367"/>
                  </a:cubicBezTo>
                  <a:close/>
                  <a:moveTo>
                    <a:pt x="5389" y="7226"/>
                  </a:moveTo>
                  <a:cubicBezTo>
                    <a:pt x="5291" y="7226"/>
                    <a:pt x="5237" y="7280"/>
                    <a:pt x="5237" y="7369"/>
                  </a:cubicBezTo>
                  <a:cubicBezTo>
                    <a:pt x="5237" y="7458"/>
                    <a:pt x="5291" y="7512"/>
                    <a:pt x="5380" y="7521"/>
                  </a:cubicBezTo>
                  <a:cubicBezTo>
                    <a:pt x="5478" y="7521"/>
                    <a:pt x="5523" y="7467"/>
                    <a:pt x="5532" y="7378"/>
                  </a:cubicBezTo>
                  <a:cubicBezTo>
                    <a:pt x="5523" y="7280"/>
                    <a:pt x="5478" y="7226"/>
                    <a:pt x="5389" y="7226"/>
                  </a:cubicBezTo>
                  <a:close/>
                  <a:moveTo>
                    <a:pt x="5915" y="10696"/>
                  </a:moveTo>
                  <a:cubicBezTo>
                    <a:pt x="5924" y="10786"/>
                    <a:pt x="5978" y="10839"/>
                    <a:pt x="6076" y="10839"/>
                  </a:cubicBezTo>
                  <a:cubicBezTo>
                    <a:pt x="6165" y="10830"/>
                    <a:pt x="6219" y="10777"/>
                    <a:pt x="6210" y="10679"/>
                  </a:cubicBezTo>
                  <a:cubicBezTo>
                    <a:pt x="6210" y="10589"/>
                    <a:pt x="6147" y="10545"/>
                    <a:pt x="6058" y="10545"/>
                  </a:cubicBezTo>
                  <a:cubicBezTo>
                    <a:pt x="5969" y="10554"/>
                    <a:pt x="5915" y="10598"/>
                    <a:pt x="5915" y="10696"/>
                  </a:cubicBezTo>
                  <a:close/>
                  <a:moveTo>
                    <a:pt x="6727" y="11223"/>
                  </a:moveTo>
                  <a:cubicBezTo>
                    <a:pt x="6638" y="11223"/>
                    <a:pt x="6575" y="11276"/>
                    <a:pt x="6575" y="11366"/>
                  </a:cubicBezTo>
                  <a:cubicBezTo>
                    <a:pt x="6575" y="11464"/>
                    <a:pt x="6629" y="11517"/>
                    <a:pt x="6718" y="11517"/>
                  </a:cubicBezTo>
                  <a:cubicBezTo>
                    <a:pt x="6816" y="11517"/>
                    <a:pt x="6861" y="11464"/>
                    <a:pt x="6870" y="11374"/>
                  </a:cubicBezTo>
                  <a:cubicBezTo>
                    <a:pt x="6870" y="11285"/>
                    <a:pt x="6816" y="11223"/>
                    <a:pt x="6727" y="11223"/>
                  </a:cubicBezTo>
                  <a:close/>
                  <a:moveTo>
                    <a:pt x="5237" y="10036"/>
                  </a:moveTo>
                  <a:cubicBezTo>
                    <a:pt x="5246" y="10126"/>
                    <a:pt x="5291" y="10170"/>
                    <a:pt x="5380" y="10179"/>
                  </a:cubicBezTo>
                  <a:cubicBezTo>
                    <a:pt x="5460" y="10179"/>
                    <a:pt x="5532" y="10117"/>
                    <a:pt x="5532" y="10027"/>
                  </a:cubicBezTo>
                  <a:cubicBezTo>
                    <a:pt x="5523" y="9938"/>
                    <a:pt x="5478" y="9894"/>
                    <a:pt x="5398" y="9885"/>
                  </a:cubicBezTo>
                  <a:cubicBezTo>
                    <a:pt x="5300" y="9885"/>
                    <a:pt x="5237" y="9947"/>
                    <a:pt x="5237" y="10036"/>
                  </a:cubicBezTo>
                  <a:close/>
                  <a:moveTo>
                    <a:pt x="4729" y="8547"/>
                  </a:moveTo>
                  <a:cubicBezTo>
                    <a:pt x="4648" y="8538"/>
                    <a:pt x="4577" y="8600"/>
                    <a:pt x="4577" y="8689"/>
                  </a:cubicBezTo>
                  <a:cubicBezTo>
                    <a:pt x="4586" y="8778"/>
                    <a:pt x="4631" y="8823"/>
                    <a:pt x="4720" y="8832"/>
                  </a:cubicBezTo>
                  <a:cubicBezTo>
                    <a:pt x="4800" y="8841"/>
                    <a:pt x="4872" y="8778"/>
                    <a:pt x="4872" y="8671"/>
                  </a:cubicBezTo>
                  <a:cubicBezTo>
                    <a:pt x="4863" y="8600"/>
                    <a:pt x="4818" y="8547"/>
                    <a:pt x="4729" y="8547"/>
                  </a:cubicBezTo>
                  <a:close/>
                  <a:moveTo>
                    <a:pt x="5380" y="6566"/>
                  </a:moveTo>
                  <a:cubicBezTo>
                    <a:pt x="5300" y="6566"/>
                    <a:pt x="5246" y="6620"/>
                    <a:pt x="5237" y="6700"/>
                  </a:cubicBezTo>
                  <a:cubicBezTo>
                    <a:pt x="5228" y="6789"/>
                    <a:pt x="5291" y="6852"/>
                    <a:pt x="5380" y="6860"/>
                  </a:cubicBezTo>
                  <a:cubicBezTo>
                    <a:pt x="5460" y="6860"/>
                    <a:pt x="5532" y="6798"/>
                    <a:pt x="5532" y="6718"/>
                  </a:cubicBezTo>
                  <a:cubicBezTo>
                    <a:pt x="5532" y="6629"/>
                    <a:pt x="5469" y="6566"/>
                    <a:pt x="5380" y="6566"/>
                  </a:cubicBezTo>
                  <a:close/>
                  <a:moveTo>
                    <a:pt x="6058" y="5888"/>
                  </a:moveTo>
                  <a:cubicBezTo>
                    <a:pt x="5969" y="5888"/>
                    <a:pt x="5924" y="5942"/>
                    <a:pt x="5924" y="6031"/>
                  </a:cubicBezTo>
                  <a:cubicBezTo>
                    <a:pt x="5924" y="6120"/>
                    <a:pt x="5978" y="6174"/>
                    <a:pt x="6067" y="6174"/>
                  </a:cubicBezTo>
                  <a:cubicBezTo>
                    <a:pt x="6156" y="6174"/>
                    <a:pt x="6210" y="6111"/>
                    <a:pt x="6210" y="6022"/>
                  </a:cubicBezTo>
                  <a:cubicBezTo>
                    <a:pt x="6210" y="5942"/>
                    <a:pt x="6147" y="5879"/>
                    <a:pt x="6058" y="5888"/>
                  </a:cubicBezTo>
                  <a:close/>
                  <a:moveTo>
                    <a:pt x="6727" y="5228"/>
                  </a:moveTo>
                  <a:cubicBezTo>
                    <a:pt x="6647" y="5219"/>
                    <a:pt x="6575" y="5290"/>
                    <a:pt x="6584" y="5371"/>
                  </a:cubicBezTo>
                  <a:cubicBezTo>
                    <a:pt x="6584" y="5460"/>
                    <a:pt x="6629" y="5513"/>
                    <a:pt x="6718" y="5513"/>
                  </a:cubicBezTo>
                  <a:cubicBezTo>
                    <a:pt x="6807" y="5522"/>
                    <a:pt x="6870" y="5460"/>
                    <a:pt x="6870" y="5353"/>
                  </a:cubicBezTo>
                  <a:cubicBezTo>
                    <a:pt x="6861" y="5281"/>
                    <a:pt x="6816" y="5237"/>
                    <a:pt x="6727" y="5228"/>
                  </a:cubicBezTo>
                  <a:close/>
                  <a:moveTo>
                    <a:pt x="4729" y="9225"/>
                  </a:moveTo>
                  <a:cubicBezTo>
                    <a:pt x="4648" y="9225"/>
                    <a:pt x="4586" y="9287"/>
                    <a:pt x="4586" y="9367"/>
                  </a:cubicBezTo>
                  <a:cubicBezTo>
                    <a:pt x="4577" y="9456"/>
                    <a:pt x="4648" y="9519"/>
                    <a:pt x="4729" y="9510"/>
                  </a:cubicBezTo>
                  <a:cubicBezTo>
                    <a:pt x="4818" y="9510"/>
                    <a:pt x="4863" y="9456"/>
                    <a:pt x="4872" y="9385"/>
                  </a:cubicBezTo>
                  <a:cubicBezTo>
                    <a:pt x="4872" y="9296"/>
                    <a:pt x="4809" y="9233"/>
                    <a:pt x="4729" y="9225"/>
                  </a:cubicBezTo>
                  <a:close/>
                  <a:moveTo>
                    <a:pt x="6210" y="11383"/>
                  </a:moveTo>
                  <a:cubicBezTo>
                    <a:pt x="6219" y="11303"/>
                    <a:pt x="6156" y="11232"/>
                    <a:pt x="6067" y="11232"/>
                  </a:cubicBezTo>
                  <a:cubicBezTo>
                    <a:pt x="5987" y="11223"/>
                    <a:pt x="5924" y="11285"/>
                    <a:pt x="5924" y="11374"/>
                  </a:cubicBezTo>
                  <a:cubicBezTo>
                    <a:pt x="5924" y="11464"/>
                    <a:pt x="5978" y="11499"/>
                    <a:pt x="6058" y="11517"/>
                  </a:cubicBezTo>
                  <a:cubicBezTo>
                    <a:pt x="6147" y="11508"/>
                    <a:pt x="6201" y="11473"/>
                    <a:pt x="6210" y="11383"/>
                  </a:cubicBezTo>
                  <a:close/>
                  <a:moveTo>
                    <a:pt x="4872" y="8038"/>
                  </a:moveTo>
                  <a:cubicBezTo>
                    <a:pt x="4872" y="7949"/>
                    <a:pt x="4809" y="7886"/>
                    <a:pt x="4720" y="7886"/>
                  </a:cubicBezTo>
                  <a:cubicBezTo>
                    <a:pt x="4640" y="7886"/>
                    <a:pt x="4586" y="7940"/>
                    <a:pt x="4577" y="8029"/>
                  </a:cubicBezTo>
                  <a:cubicBezTo>
                    <a:pt x="4577" y="8109"/>
                    <a:pt x="4640" y="8172"/>
                    <a:pt x="4729" y="8172"/>
                  </a:cubicBezTo>
                  <a:cubicBezTo>
                    <a:pt x="4809" y="8172"/>
                    <a:pt x="4863" y="8118"/>
                    <a:pt x="4872" y="8038"/>
                  </a:cubicBezTo>
                  <a:close/>
                  <a:moveTo>
                    <a:pt x="5389" y="10545"/>
                  </a:moveTo>
                  <a:cubicBezTo>
                    <a:pt x="5309" y="10536"/>
                    <a:pt x="5246" y="10598"/>
                    <a:pt x="5237" y="10688"/>
                  </a:cubicBezTo>
                  <a:cubicBezTo>
                    <a:pt x="5237" y="10768"/>
                    <a:pt x="5300" y="10830"/>
                    <a:pt x="5389" y="10830"/>
                  </a:cubicBezTo>
                  <a:cubicBezTo>
                    <a:pt x="5469" y="10830"/>
                    <a:pt x="5514" y="10777"/>
                    <a:pt x="5532" y="10696"/>
                  </a:cubicBezTo>
                  <a:cubicBezTo>
                    <a:pt x="5523" y="10607"/>
                    <a:pt x="5478" y="10554"/>
                    <a:pt x="5389" y="10545"/>
                  </a:cubicBezTo>
                  <a:close/>
                  <a:moveTo>
                    <a:pt x="4586" y="10027"/>
                  </a:moveTo>
                  <a:cubicBezTo>
                    <a:pt x="4586" y="10117"/>
                    <a:pt x="4631" y="10170"/>
                    <a:pt x="4720" y="10170"/>
                  </a:cubicBezTo>
                  <a:cubicBezTo>
                    <a:pt x="4800" y="10179"/>
                    <a:pt x="4872" y="10108"/>
                    <a:pt x="4863" y="10027"/>
                  </a:cubicBezTo>
                  <a:cubicBezTo>
                    <a:pt x="4863" y="9938"/>
                    <a:pt x="4809" y="9894"/>
                    <a:pt x="4720" y="9885"/>
                  </a:cubicBezTo>
                  <a:cubicBezTo>
                    <a:pt x="4640" y="9894"/>
                    <a:pt x="4586" y="9938"/>
                    <a:pt x="4586" y="10027"/>
                  </a:cubicBezTo>
                  <a:close/>
                  <a:moveTo>
                    <a:pt x="5924" y="5371"/>
                  </a:moveTo>
                  <a:cubicBezTo>
                    <a:pt x="5924" y="5460"/>
                    <a:pt x="5978" y="5513"/>
                    <a:pt x="6067" y="5513"/>
                  </a:cubicBezTo>
                  <a:cubicBezTo>
                    <a:pt x="6147" y="5513"/>
                    <a:pt x="6219" y="5442"/>
                    <a:pt x="6210" y="5362"/>
                  </a:cubicBezTo>
                  <a:cubicBezTo>
                    <a:pt x="6201" y="5273"/>
                    <a:pt x="6147" y="5237"/>
                    <a:pt x="6058" y="5228"/>
                  </a:cubicBezTo>
                  <a:cubicBezTo>
                    <a:pt x="5978" y="5237"/>
                    <a:pt x="5924" y="5290"/>
                    <a:pt x="5924" y="5371"/>
                  </a:cubicBezTo>
                  <a:close/>
                  <a:moveTo>
                    <a:pt x="4729" y="7226"/>
                  </a:moveTo>
                  <a:cubicBezTo>
                    <a:pt x="4648" y="7226"/>
                    <a:pt x="4586" y="7289"/>
                    <a:pt x="4586" y="7369"/>
                  </a:cubicBezTo>
                  <a:cubicBezTo>
                    <a:pt x="4577" y="7458"/>
                    <a:pt x="4648" y="7521"/>
                    <a:pt x="4729" y="7512"/>
                  </a:cubicBezTo>
                  <a:cubicBezTo>
                    <a:pt x="4818" y="7512"/>
                    <a:pt x="4863" y="7458"/>
                    <a:pt x="4872" y="7369"/>
                  </a:cubicBezTo>
                  <a:cubicBezTo>
                    <a:pt x="4863" y="7289"/>
                    <a:pt x="4818" y="7235"/>
                    <a:pt x="4729" y="7226"/>
                  </a:cubicBezTo>
                  <a:close/>
                  <a:moveTo>
                    <a:pt x="6727" y="11892"/>
                  </a:moveTo>
                  <a:cubicBezTo>
                    <a:pt x="6638" y="11892"/>
                    <a:pt x="6584" y="11945"/>
                    <a:pt x="6584" y="12026"/>
                  </a:cubicBezTo>
                  <a:cubicBezTo>
                    <a:pt x="6575" y="12115"/>
                    <a:pt x="6647" y="12177"/>
                    <a:pt x="6736" y="12168"/>
                  </a:cubicBezTo>
                  <a:cubicBezTo>
                    <a:pt x="6816" y="12160"/>
                    <a:pt x="6861" y="12115"/>
                    <a:pt x="6870" y="12044"/>
                  </a:cubicBezTo>
                  <a:cubicBezTo>
                    <a:pt x="6861" y="11945"/>
                    <a:pt x="6798" y="11883"/>
                    <a:pt x="6727" y="11892"/>
                  </a:cubicBezTo>
                  <a:close/>
                  <a:moveTo>
                    <a:pt x="5523" y="6031"/>
                  </a:moveTo>
                  <a:cubicBezTo>
                    <a:pt x="5523" y="5942"/>
                    <a:pt x="5469" y="5897"/>
                    <a:pt x="5389" y="5888"/>
                  </a:cubicBezTo>
                  <a:cubicBezTo>
                    <a:pt x="5300" y="5888"/>
                    <a:pt x="5237" y="5959"/>
                    <a:pt x="5246" y="6040"/>
                  </a:cubicBezTo>
                  <a:cubicBezTo>
                    <a:pt x="5246" y="6129"/>
                    <a:pt x="5300" y="6165"/>
                    <a:pt x="5389" y="6174"/>
                  </a:cubicBezTo>
                  <a:cubicBezTo>
                    <a:pt x="5469" y="6165"/>
                    <a:pt x="5523" y="6120"/>
                    <a:pt x="5523" y="6031"/>
                  </a:cubicBezTo>
                  <a:close/>
                  <a:moveTo>
                    <a:pt x="4729" y="6575"/>
                  </a:moveTo>
                  <a:cubicBezTo>
                    <a:pt x="4640" y="6575"/>
                    <a:pt x="4586" y="6620"/>
                    <a:pt x="4586" y="6709"/>
                  </a:cubicBezTo>
                  <a:cubicBezTo>
                    <a:pt x="4586" y="6798"/>
                    <a:pt x="4640" y="6852"/>
                    <a:pt x="4720" y="6852"/>
                  </a:cubicBezTo>
                  <a:cubicBezTo>
                    <a:pt x="4809" y="6852"/>
                    <a:pt x="4854" y="6798"/>
                    <a:pt x="4872" y="6718"/>
                  </a:cubicBezTo>
                  <a:cubicBezTo>
                    <a:pt x="4863" y="6629"/>
                    <a:pt x="4818" y="6575"/>
                    <a:pt x="4729" y="6575"/>
                  </a:cubicBezTo>
                  <a:close/>
                  <a:moveTo>
                    <a:pt x="5389" y="5237"/>
                  </a:moveTo>
                  <a:cubicBezTo>
                    <a:pt x="5309" y="5228"/>
                    <a:pt x="5246" y="5281"/>
                    <a:pt x="5246" y="5371"/>
                  </a:cubicBezTo>
                  <a:cubicBezTo>
                    <a:pt x="5246" y="5451"/>
                    <a:pt x="5300" y="5504"/>
                    <a:pt x="5380" y="5504"/>
                  </a:cubicBezTo>
                  <a:cubicBezTo>
                    <a:pt x="5460" y="5513"/>
                    <a:pt x="5505" y="5460"/>
                    <a:pt x="5523" y="5371"/>
                  </a:cubicBezTo>
                  <a:cubicBezTo>
                    <a:pt x="5514" y="5299"/>
                    <a:pt x="5469" y="5237"/>
                    <a:pt x="5389" y="5237"/>
                  </a:cubicBezTo>
                  <a:close/>
                  <a:moveTo>
                    <a:pt x="4863" y="10688"/>
                  </a:moveTo>
                  <a:cubicBezTo>
                    <a:pt x="4863" y="10607"/>
                    <a:pt x="4809" y="10554"/>
                    <a:pt x="4738" y="10554"/>
                  </a:cubicBezTo>
                  <a:cubicBezTo>
                    <a:pt x="4648" y="10545"/>
                    <a:pt x="4595" y="10598"/>
                    <a:pt x="4586" y="10679"/>
                  </a:cubicBezTo>
                  <a:cubicBezTo>
                    <a:pt x="4586" y="10768"/>
                    <a:pt x="4640" y="10812"/>
                    <a:pt x="4720" y="10830"/>
                  </a:cubicBezTo>
                  <a:cubicBezTo>
                    <a:pt x="4809" y="10821"/>
                    <a:pt x="4863" y="10777"/>
                    <a:pt x="4863" y="10688"/>
                  </a:cubicBezTo>
                  <a:close/>
                  <a:moveTo>
                    <a:pt x="6584" y="4719"/>
                  </a:moveTo>
                  <a:cubicBezTo>
                    <a:pt x="6593" y="4800"/>
                    <a:pt x="6638" y="4853"/>
                    <a:pt x="6718" y="4853"/>
                  </a:cubicBezTo>
                  <a:cubicBezTo>
                    <a:pt x="6807" y="4853"/>
                    <a:pt x="6861" y="4800"/>
                    <a:pt x="6861" y="4711"/>
                  </a:cubicBezTo>
                  <a:cubicBezTo>
                    <a:pt x="6861" y="4630"/>
                    <a:pt x="6807" y="4586"/>
                    <a:pt x="6718" y="4568"/>
                  </a:cubicBezTo>
                  <a:cubicBezTo>
                    <a:pt x="6638" y="4586"/>
                    <a:pt x="6584" y="4630"/>
                    <a:pt x="6584" y="4719"/>
                  </a:cubicBezTo>
                  <a:close/>
                  <a:moveTo>
                    <a:pt x="4060" y="8547"/>
                  </a:moveTo>
                  <a:cubicBezTo>
                    <a:pt x="3979" y="8555"/>
                    <a:pt x="3935" y="8600"/>
                    <a:pt x="3926" y="8680"/>
                  </a:cubicBezTo>
                  <a:cubicBezTo>
                    <a:pt x="3926" y="8770"/>
                    <a:pt x="3979" y="8823"/>
                    <a:pt x="4060" y="8823"/>
                  </a:cubicBezTo>
                  <a:cubicBezTo>
                    <a:pt x="4149" y="8832"/>
                    <a:pt x="4194" y="8770"/>
                    <a:pt x="4211" y="8689"/>
                  </a:cubicBezTo>
                  <a:cubicBezTo>
                    <a:pt x="4194" y="8600"/>
                    <a:pt x="4149" y="8547"/>
                    <a:pt x="4060" y="8547"/>
                  </a:cubicBezTo>
                  <a:close/>
                  <a:moveTo>
                    <a:pt x="5389" y="11232"/>
                  </a:moveTo>
                  <a:cubicBezTo>
                    <a:pt x="5300" y="11232"/>
                    <a:pt x="5246" y="11285"/>
                    <a:pt x="5246" y="11366"/>
                  </a:cubicBezTo>
                  <a:cubicBezTo>
                    <a:pt x="5237" y="11455"/>
                    <a:pt x="5291" y="11508"/>
                    <a:pt x="5380" y="11508"/>
                  </a:cubicBezTo>
                  <a:cubicBezTo>
                    <a:pt x="5469" y="11517"/>
                    <a:pt x="5514" y="11455"/>
                    <a:pt x="5523" y="11374"/>
                  </a:cubicBezTo>
                  <a:cubicBezTo>
                    <a:pt x="5514" y="11294"/>
                    <a:pt x="5478" y="11232"/>
                    <a:pt x="5389" y="11232"/>
                  </a:cubicBezTo>
                  <a:close/>
                  <a:moveTo>
                    <a:pt x="5924" y="12026"/>
                  </a:moveTo>
                  <a:cubicBezTo>
                    <a:pt x="5924" y="12106"/>
                    <a:pt x="5978" y="12160"/>
                    <a:pt x="6058" y="12168"/>
                  </a:cubicBezTo>
                  <a:cubicBezTo>
                    <a:pt x="6138" y="12177"/>
                    <a:pt x="6201" y="12124"/>
                    <a:pt x="6201" y="12035"/>
                  </a:cubicBezTo>
                  <a:cubicBezTo>
                    <a:pt x="6210" y="11954"/>
                    <a:pt x="6156" y="11901"/>
                    <a:pt x="6067" y="11892"/>
                  </a:cubicBezTo>
                  <a:cubicBezTo>
                    <a:pt x="5987" y="11901"/>
                    <a:pt x="5933" y="11937"/>
                    <a:pt x="5924" y="12026"/>
                  </a:cubicBezTo>
                  <a:close/>
                  <a:moveTo>
                    <a:pt x="4060" y="7895"/>
                  </a:moveTo>
                  <a:cubicBezTo>
                    <a:pt x="3979" y="7895"/>
                    <a:pt x="3926" y="7949"/>
                    <a:pt x="3926" y="8029"/>
                  </a:cubicBezTo>
                  <a:cubicBezTo>
                    <a:pt x="3926" y="8118"/>
                    <a:pt x="3979" y="8172"/>
                    <a:pt x="4069" y="8172"/>
                  </a:cubicBezTo>
                  <a:cubicBezTo>
                    <a:pt x="4158" y="8172"/>
                    <a:pt x="4194" y="8109"/>
                    <a:pt x="4211" y="8029"/>
                  </a:cubicBezTo>
                  <a:cubicBezTo>
                    <a:pt x="4194" y="7940"/>
                    <a:pt x="4149" y="7886"/>
                    <a:pt x="4060" y="7895"/>
                  </a:cubicBezTo>
                  <a:close/>
                  <a:moveTo>
                    <a:pt x="4069" y="9233"/>
                  </a:moveTo>
                  <a:cubicBezTo>
                    <a:pt x="3979" y="9233"/>
                    <a:pt x="3926" y="9287"/>
                    <a:pt x="3926" y="9376"/>
                  </a:cubicBezTo>
                  <a:cubicBezTo>
                    <a:pt x="3926" y="9456"/>
                    <a:pt x="3979" y="9510"/>
                    <a:pt x="4060" y="9510"/>
                  </a:cubicBezTo>
                  <a:cubicBezTo>
                    <a:pt x="4149" y="9510"/>
                    <a:pt x="4194" y="9456"/>
                    <a:pt x="4202" y="9367"/>
                  </a:cubicBezTo>
                  <a:cubicBezTo>
                    <a:pt x="4194" y="9287"/>
                    <a:pt x="4149" y="9233"/>
                    <a:pt x="4069" y="9233"/>
                  </a:cubicBezTo>
                  <a:close/>
                  <a:moveTo>
                    <a:pt x="4202" y="10036"/>
                  </a:moveTo>
                  <a:cubicBezTo>
                    <a:pt x="4202" y="9956"/>
                    <a:pt x="4149" y="9903"/>
                    <a:pt x="4069" y="9894"/>
                  </a:cubicBezTo>
                  <a:cubicBezTo>
                    <a:pt x="3997" y="9885"/>
                    <a:pt x="3926" y="9956"/>
                    <a:pt x="3926" y="10027"/>
                  </a:cubicBezTo>
                  <a:cubicBezTo>
                    <a:pt x="3935" y="10117"/>
                    <a:pt x="3988" y="10152"/>
                    <a:pt x="4069" y="10170"/>
                  </a:cubicBezTo>
                  <a:cubicBezTo>
                    <a:pt x="4140" y="10161"/>
                    <a:pt x="4202" y="10117"/>
                    <a:pt x="4202" y="10036"/>
                  </a:cubicBezTo>
                  <a:close/>
                  <a:moveTo>
                    <a:pt x="6593" y="12686"/>
                  </a:moveTo>
                  <a:cubicBezTo>
                    <a:pt x="6584" y="12766"/>
                    <a:pt x="6638" y="12811"/>
                    <a:pt x="6718" y="12820"/>
                  </a:cubicBezTo>
                  <a:cubicBezTo>
                    <a:pt x="6790" y="12838"/>
                    <a:pt x="6861" y="12766"/>
                    <a:pt x="6861" y="12686"/>
                  </a:cubicBezTo>
                  <a:cubicBezTo>
                    <a:pt x="6861" y="12606"/>
                    <a:pt x="6807" y="12561"/>
                    <a:pt x="6727" y="12552"/>
                  </a:cubicBezTo>
                  <a:cubicBezTo>
                    <a:pt x="6647" y="12561"/>
                    <a:pt x="6593" y="12606"/>
                    <a:pt x="6593" y="12686"/>
                  </a:cubicBezTo>
                  <a:close/>
                  <a:moveTo>
                    <a:pt x="4729" y="5897"/>
                  </a:moveTo>
                  <a:cubicBezTo>
                    <a:pt x="4640" y="5897"/>
                    <a:pt x="4586" y="5951"/>
                    <a:pt x="4586" y="6031"/>
                  </a:cubicBezTo>
                  <a:cubicBezTo>
                    <a:pt x="4586" y="6111"/>
                    <a:pt x="4640" y="6165"/>
                    <a:pt x="4720" y="6165"/>
                  </a:cubicBezTo>
                  <a:cubicBezTo>
                    <a:pt x="4809" y="6165"/>
                    <a:pt x="4854" y="6111"/>
                    <a:pt x="4863" y="6031"/>
                  </a:cubicBezTo>
                  <a:cubicBezTo>
                    <a:pt x="4854" y="5951"/>
                    <a:pt x="4809" y="5897"/>
                    <a:pt x="4729" y="5897"/>
                  </a:cubicBezTo>
                  <a:close/>
                  <a:moveTo>
                    <a:pt x="6076" y="4577"/>
                  </a:moveTo>
                  <a:cubicBezTo>
                    <a:pt x="5996" y="4577"/>
                    <a:pt x="5942" y="4621"/>
                    <a:pt x="5933" y="4702"/>
                  </a:cubicBezTo>
                  <a:cubicBezTo>
                    <a:pt x="5924" y="4773"/>
                    <a:pt x="5996" y="4853"/>
                    <a:pt x="6067" y="4844"/>
                  </a:cubicBezTo>
                  <a:cubicBezTo>
                    <a:pt x="6147" y="4844"/>
                    <a:pt x="6192" y="4791"/>
                    <a:pt x="6201" y="4719"/>
                  </a:cubicBezTo>
                  <a:cubicBezTo>
                    <a:pt x="6192" y="4639"/>
                    <a:pt x="6156" y="4586"/>
                    <a:pt x="6076" y="4577"/>
                  </a:cubicBezTo>
                  <a:close/>
                  <a:moveTo>
                    <a:pt x="3926" y="7369"/>
                  </a:moveTo>
                  <a:cubicBezTo>
                    <a:pt x="3926" y="7458"/>
                    <a:pt x="3988" y="7512"/>
                    <a:pt x="4069" y="7512"/>
                  </a:cubicBezTo>
                  <a:cubicBezTo>
                    <a:pt x="4149" y="7503"/>
                    <a:pt x="4202" y="7449"/>
                    <a:pt x="4202" y="7369"/>
                  </a:cubicBezTo>
                  <a:cubicBezTo>
                    <a:pt x="4202" y="7289"/>
                    <a:pt x="4149" y="7244"/>
                    <a:pt x="4060" y="7235"/>
                  </a:cubicBezTo>
                  <a:cubicBezTo>
                    <a:pt x="3979" y="7244"/>
                    <a:pt x="3926" y="7289"/>
                    <a:pt x="3926" y="7369"/>
                  </a:cubicBezTo>
                  <a:close/>
                  <a:moveTo>
                    <a:pt x="4729" y="11241"/>
                  </a:moveTo>
                  <a:cubicBezTo>
                    <a:pt x="4648" y="11232"/>
                    <a:pt x="4595" y="11285"/>
                    <a:pt x="4586" y="11366"/>
                  </a:cubicBezTo>
                  <a:cubicBezTo>
                    <a:pt x="4586" y="11437"/>
                    <a:pt x="4657" y="11517"/>
                    <a:pt x="4729" y="11508"/>
                  </a:cubicBezTo>
                  <a:cubicBezTo>
                    <a:pt x="4809" y="11499"/>
                    <a:pt x="4854" y="11446"/>
                    <a:pt x="4863" y="11366"/>
                  </a:cubicBezTo>
                  <a:cubicBezTo>
                    <a:pt x="4854" y="11294"/>
                    <a:pt x="4809" y="11241"/>
                    <a:pt x="4729" y="11241"/>
                  </a:cubicBezTo>
                  <a:close/>
                  <a:moveTo>
                    <a:pt x="5246" y="12026"/>
                  </a:moveTo>
                  <a:cubicBezTo>
                    <a:pt x="5246" y="12097"/>
                    <a:pt x="5318" y="12168"/>
                    <a:pt x="5389" y="12168"/>
                  </a:cubicBezTo>
                  <a:cubicBezTo>
                    <a:pt x="5469" y="12160"/>
                    <a:pt x="5514" y="12106"/>
                    <a:pt x="5514" y="12026"/>
                  </a:cubicBezTo>
                  <a:cubicBezTo>
                    <a:pt x="5523" y="11945"/>
                    <a:pt x="5469" y="11901"/>
                    <a:pt x="5389" y="11892"/>
                  </a:cubicBezTo>
                  <a:cubicBezTo>
                    <a:pt x="5318" y="11892"/>
                    <a:pt x="5246" y="11954"/>
                    <a:pt x="5246" y="12026"/>
                  </a:cubicBezTo>
                  <a:close/>
                  <a:moveTo>
                    <a:pt x="4060" y="6584"/>
                  </a:moveTo>
                  <a:cubicBezTo>
                    <a:pt x="3988" y="6584"/>
                    <a:pt x="3935" y="6629"/>
                    <a:pt x="3935" y="6709"/>
                  </a:cubicBezTo>
                  <a:cubicBezTo>
                    <a:pt x="3935" y="6789"/>
                    <a:pt x="3979" y="6843"/>
                    <a:pt x="4069" y="6843"/>
                  </a:cubicBezTo>
                  <a:cubicBezTo>
                    <a:pt x="4149" y="6843"/>
                    <a:pt x="4194" y="6789"/>
                    <a:pt x="4202" y="6709"/>
                  </a:cubicBezTo>
                  <a:cubicBezTo>
                    <a:pt x="4185" y="6629"/>
                    <a:pt x="4140" y="6575"/>
                    <a:pt x="4060" y="6584"/>
                  </a:cubicBezTo>
                  <a:close/>
                  <a:moveTo>
                    <a:pt x="4729" y="5246"/>
                  </a:moveTo>
                  <a:cubicBezTo>
                    <a:pt x="4648" y="5237"/>
                    <a:pt x="4595" y="5290"/>
                    <a:pt x="4595" y="5371"/>
                  </a:cubicBezTo>
                  <a:cubicBezTo>
                    <a:pt x="4595" y="5442"/>
                    <a:pt x="4640" y="5496"/>
                    <a:pt x="4720" y="5504"/>
                  </a:cubicBezTo>
                  <a:cubicBezTo>
                    <a:pt x="4800" y="5504"/>
                    <a:pt x="4845" y="5451"/>
                    <a:pt x="4854" y="5371"/>
                  </a:cubicBezTo>
                  <a:cubicBezTo>
                    <a:pt x="4845" y="5299"/>
                    <a:pt x="4809" y="5246"/>
                    <a:pt x="4729" y="5246"/>
                  </a:cubicBezTo>
                  <a:close/>
                  <a:moveTo>
                    <a:pt x="6067" y="12561"/>
                  </a:moveTo>
                  <a:cubicBezTo>
                    <a:pt x="5987" y="12561"/>
                    <a:pt x="5933" y="12615"/>
                    <a:pt x="5933" y="12695"/>
                  </a:cubicBezTo>
                  <a:cubicBezTo>
                    <a:pt x="5942" y="12775"/>
                    <a:pt x="5996" y="12820"/>
                    <a:pt x="6076" y="12820"/>
                  </a:cubicBezTo>
                  <a:cubicBezTo>
                    <a:pt x="6147" y="12811"/>
                    <a:pt x="6192" y="12757"/>
                    <a:pt x="6201" y="12686"/>
                  </a:cubicBezTo>
                  <a:cubicBezTo>
                    <a:pt x="6183" y="12606"/>
                    <a:pt x="6147" y="12561"/>
                    <a:pt x="6067" y="12561"/>
                  </a:cubicBezTo>
                  <a:close/>
                  <a:moveTo>
                    <a:pt x="4069" y="10563"/>
                  </a:moveTo>
                  <a:cubicBezTo>
                    <a:pt x="3988" y="10554"/>
                    <a:pt x="3935" y="10607"/>
                    <a:pt x="3935" y="10688"/>
                  </a:cubicBezTo>
                  <a:cubicBezTo>
                    <a:pt x="3935" y="10768"/>
                    <a:pt x="3988" y="10821"/>
                    <a:pt x="4078" y="10821"/>
                  </a:cubicBezTo>
                  <a:cubicBezTo>
                    <a:pt x="4149" y="10812"/>
                    <a:pt x="4194" y="10759"/>
                    <a:pt x="4194" y="10688"/>
                  </a:cubicBezTo>
                  <a:cubicBezTo>
                    <a:pt x="4185" y="10607"/>
                    <a:pt x="4149" y="10563"/>
                    <a:pt x="4069" y="10563"/>
                  </a:cubicBezTo>
                  <a:close/>
                  <a:moveTo>
                    <a:pt x="6593" y="4024"/>
                  </a:moveTo>
                  <a:cubicBezTo>
                    <a:pt x="6593" y="4113"/>
                    <a:pt x="6647" y="4157"/>
                    <a:pt x="6727" y="4157"/>
                  </a:cubicBezTo>
                  <a:cubicBezTo>
                    <a:pt x="6807" y="4157"/>
                    <a:pt x="6861" y="4104"/>
                    <a:pt x="6852" y="4024"/>
                  </a:cubicBezTo>
                  <a:cubicBezTo>
                    <a:pt x="6852" y="3943"/>
                    <a:pt x="6798" y="3908"/>
                    <a:pt x="6727" y="3899"/>
                  </a:cubicBezTo>
                  <a:cubicBezTo>
                    <a:pt x="6647" y="3908"/>
                    <a:pt x="6593" y="3952"/>
                    <a:pt x="6593" y="4024"/>
                  </a:cubicBezTo>
                  <a:close/>
                  <a:moveTo>
                    <a:pt x="5389" y="4586"/>
                  </a:moveTo>
                  <a:cubicBezTo>
                    <a:pt x="5309" y="4577"/>
                    <a:pt x="5255" y="4630"/>
                    <a:pt x="5255" y="4711"/>
                  </a:cubicBezTo>
                  <a:cubicBezTo>
                    <a:pt x="5255" y="4782"/>
                    <a:pt x="5300" y="4835"/>
                    <a:pt x="5371" y="4844"/>
                  </a:cubicBezTo>
                  <a:cubicBezTo>
                    <a:pt x="5460" y="4844"/>
                    <a:pt x="5505" y="4800"/>
                    <a:pt x="5514" y="4711"/>
                  </a:cubicBezTo>
                  <a:cubicBezTo>
                    <a:pt x="5505" y="4639"/>
                    <a:pt x="5469" y="4586"/>
                    <a:pt x="5389" y="4586"/>
                  </a:cubicBezTo>
                  <a:close/>
                  <a:moveTo>
                    <a:pt x="3417" y="8555"/>
                  </a:moveTo>
                  <a:cubicBezTo>
                    <a:pt x="3337" y="8555"/>
                    <a:pt x="3284" y="8600"/>
                    <a:pt x="3275" y="8689"/>
                  </a:cubicBezTo>
                  <a:cubicBezTo>
                    <a:pt x="3275" y="8761"/>
                    <a:pt x="3319" y="8814"/>
                    <a:pt x="3400" y="8814"/>
                  </a:cubicBezTo>
                  <a:cubicBezTo>
                    <a:pt x="3480" y="8823"/>
                    <a:pt x="3524" y="8770"/>
                    <a:pt x="3542" y="8689"/>
                  </a:cubicBezTo>
                  <a:cubicBezTo>
                    <a:pt x="3533" y="8618"/>
                    <a:pt x="3489" y="8564"/>
                    <a:pt x="3417" y="8555"/>
                  </a:cubicBezTo>
                  <a:close/>
                  <a:moveTo>
                    <a:pt x="3400" y="8154"/>
                  </a:moveTo>
                  <a:cubicBezTo>
                    <a:pt x="3471" y="8163"/>
                    <a:pt x="3524" y="8118"/>
                    <a:pt x="3533" y="8038"/>
                  </a:cubicBezTo>
                  <a:cubicBezTo>
                    <a:pt x="3533" y="7958"/>
                    <a:pt x="3498" y="7913"/>
                    <a:pt x="3417" y="7904"/>
                  </a:cubicBezTo>
                  <a:cubicBezTo>
                    <a:pt x="3337" y="7904"/>
                    <a:pt x="3292" y="7940"/>
                    <a:pt x="3284" y="8020"/>
                  </a:cubicBezTo>
                  <a:cubicBezTo>
                    <a:pt x="3284" y="8100"/>
                    <a:pt x="3319" y="8145"/>
                    <a:pt x="3400" y="8154"/>
                  </a:cubicBezTo>
                  <a:close/>
                  <a:moveTo>
                    <a:pt x="4069" y="5906"/>
                  </a:moveTo>
                  <a:cubicBezTo>
                    <a:pt x="3988" y="5906"/>
                    <a:pt x="3944" y="5951"/>
                    <a:pt x="3944" y="6031"/>
                  </a:cubicBezTo>
                  <a:cubicBezTo>
                    <a:pt x="3944" y="6111"/>
                    <a:pt x="3988" y="6156"/>
                    <a:pt x="4069" y="6156"/>
                  </a:cubicBezTo>
                  <a:cubicBezTo>
                    <a:pt x="4149" y="6156"/>
                    <a:pt x="4185" y="6111"/>
                    <a:pt x="4194" y="6031"/>
                  </a:cubicBezTo>
                  <a:cubicBezTo>
                    <a:pt x="4185" y="5951"/>
                    <a:pt x="4149" y="5906"/>
                    <a:pt x="4069" y="5906"/>
                  </a:cubicBezTo>
                  <a:close/>
                  <a:moveTo>
                    <a:pt x="3533" y="9376"/>
                  </a:moveTo>
                  <a:cubicBezTo>
                    <a:pt x="3533" y="9296"/>
                    <a:pt x="3489" y="9251"/>
                    <a:pt x="3408" y="9251"/>
                  </a:cubicBezTo>
                  <a:cubicBezTo>
                    <a:pt x="3328" y="9242"/>
                    <a:pt x="3284" y="9287"/>
                    <a:pt x="3284" y="9367"/>
                  </a:cubicBezTo>
                  <a:cubicBezTo>
                    <a:pt x="3284" y="9448"/>
                    <a:pt x="3328" y="9492"/>
                    <a:pt x="3408" y="9501"/>
                  </a:cubicBezTo>
                  <a:cubicBezTo>
                    <a:pt x="3489" y="9492"/>
                    <a:pt x="3533" y="9448"/>
                    <a:pt x="3533" y="9376"/>
                  </a:cubicBezTo>
                  <a:close/>
                  <a:moveTo>
                    <a:pt x="4854" y="12035"/>
                  </a:moveTo>
                  <a:cubicBezTo>
                    <a:pt x="4854" y="11954"/>
                    <a:pt x="4809" y="11910"/>
                    <a:pt x="4729" y="11910"/>
                  </a:cubicBezTo>
                  <a:cubicBezTo>
                    <a:pt x="4648" y="11901"/>
                    <a:pt x="4604" y="11945"/>
                    <a:pt x="4604" y="12026"/>
                  </a:cubicBezTo>
                  <a:cubicBezTo>
                    <a:pt x="4595" y="12106"/>
                    <a:pt x="4648" y="12151"/>
                    <a:pt x="4729" y="12160"/>
                  </a:cubicBezTo>
                  <a:cubicBezTo>
                    <a:pt x="4800" y="12151"/>
                    <a:pt x="4845" y="12115"/>
                    <a:pt x="4854" y="12035"/>
                  </a:cubicBezTo>
                  <a:close/>
                  <a:moveTo>
                    <a:pt x="6067" y="3908"/>
                  </a:moveTo>
                  <a:cubicBezTo>
                    <a:pt x="5987" y="3908"/>
                    <a:pt x="5942" y="3952"/>
                    <a:pt x="5942" y="4024"/>
                  </a:cubicBezTo>
                  <a:cubicBezTo>
                    <a:pt x="5942" y="4104"/>
                    <a:pt x="5987" y="4157"/>
                    <a:pt x="6067" y="4157"/>
                  </a:cubicBezTo>
                  <a:cubicBezTo>
                    <a:pt x="6138" y="4157"/>
                    <a:pt x="6183" y="4113"/>
                    <a:pt x="6192" y="4033"/>
                  </a:cubicBezTo>
                  <a:cubicBezTo>
                    <a:pt x="6192" y="3952"/>
                    <a:pt x="6147" y="3908"/>
                    <a:pt x="6067" y="3908"/>
                  </a:cubicBezTo>
                  <a:close/>
                  <a:moveTo>
                    <a:pt x="3284" y="7369"/>
                  </a:moveTo>
                  <a:cubicBezTo>
                    <a:pt x="3284" y="7449"/>
                    <a:pt x="3328" y="7494"/>
                    <a:pt x="3408" y="7494"/>
                  </a:cubicBezTo>
                  <a:cubicBezTo>
                    <a:pt x="3480" y="7494"/>
                    <a:pt x="3533" y="7458"/>
                    <a:pt x="3533" y="7378"/>
                  </a:cubicBezTo>
                  <a:cubicBezTo>
                    <a:pt x="3533" y="7298"/>
                    <a:pt x="3489" y="7253"/>
                    <a:pt x="3408" y="7244"/>
                  </a:cubicBezTo>
                  <a:cubicBezTo>
                    <a:pt x="3328" y="7253"/>
                    <a:pt x="3284" y="7289"/>
                    <a:pt x="3284" y="7369"/>
                  </a:cubicBezTo>
                  <a:close/>
                  <a:moveTo>
                    <a:pt x="5264" y="12686"/>
                  </a:moveTo>
                  <a:cubicBezTo>
                    <a:pt x="5264" y="12757"/>
                    <a:pt x="5300" y="12802"/>
                    <a:pt x="5371" y="12811"/>
                  </a:cubicBezTo>
                  <a:cubicBezTo>
                    <a:pt x="5451" y="12820"/>
                    <a:pt x="5505" y="12775"/>
                    <a:pt x="5505" y="12695"/>
                  </a:cubicBezTo>
                  <a:cubicBezTo>
                    <a:pt x="5514" y="12615"/>
                    <a:pt x="5469" y="12570"/>
                    <a:pt x="5380" y="12561"/>
                  </a:cubicBezTo>
                  <a:cubicBezTo>
                    <a:pt x="5309" y="12570"/>
                    <a:pt x="5264" y="12606"/>
                    <a:pt x="5264" y="12686"/>
                  </a:cubicBezTo>
                  <a:close/>
                  <a:moveTo>
                    <a:pt x="3400" y="9911"/>
                  </a:moveTo>
                  <a:cubicBezTo>
                    <a:pt x="3328" y="9911"/>
                    <a:pt x="3284" y="9956"/>
                    <a:pt x="3284" y="10027"/>
                  </a:cubicBezTo>
                  <a:cubicBezTo>
                    <a:pt x="3284" y="10108"/>
                    <a:pt x="3328" y="10152"/>
                    <a:pt x="3408" y="10152"/>
                  </a:cubicBezTo>
                  <a:cubicBezTo>
                    <a:pt x="3489" y="10152"/>
                    <a:pt x="3524" y="10108"/>
                    <a:pt x="3533" y="10027"/>
                  </a:cubicBezTo>
                  <a:cubicBezTo>
                    <a:pt x="3524" y="9947"/>
                    <a:pt x="3480" y="9903"/>
                    <a:pt x="3400" y="9911"/>
                  </a:cubicBezTo>
                  <a:close/>
                  <a:moveTo>
                    <a:pt x="4060" y="11250"/>
                  </a:moveTo>
                  <a:cubicBezTo>
                    <a:pt x="3988" y="11250"/>
                    <a:pt x="3944" y="11294"/>
                    <a:pt x="3944" y="11366"/>
                  </a:cubicBezTo>
                  <a:cubicBezTo>
                    <a:pt x="3944" y="11446"/>
                    <a:pt x="3988" y="11490"/>
                    <a:pt x="4069" y="11490"/>
                  </a:cubicBezTo>
                  <a:cubicBezTo>
                    <a:pt x="4149" y="11490"/>
                    <a:pt x="4185" y="11446"/>
                    <a:pt x="4194" y="11366"/>
                  </a:cubicBezTo>
                  <a:cubicBezTo>
                    <a:pt x="4185" y="11294"/>
                    <a:pt x="4140" y="11250"/>
                    <a:pt x="4060" y="11250"/>
                  </a:cubicBezTo>
                  <a:close/>
                  <a:moveTo>
                    <a:pt x="6602" y="13346"/>
                  </a:moveTo>
                  <a:cubicBezTo>
                    <a:pt x="6602" y="13417"/>
                    <a:pt x="6638" y="13462"/>
                    <a:pt x="6718" y="13471"/>
                  </a:cubicBezTo>
                  <a:cubicBezTo>
                    <a:pt x="6790" y="13471"/>
                    <a:pt x="6843" y="13435"/>
                    <a:pt x="6843" y="13355"/>
                  </a:cubicBezTo>
                  <a:cubicBezTo>
                    <a:pt x="6852" y="13275"/>
                    <a:pt x="6807" y="13230"/>
                    <a:pt x="6727" y="13221"/>
                  </a:cubicBezTo>
                  <a:cubicBezTo>
                    <a:pt x="6647" y="13230"/>
                    <a:pt x="6602" y="13266"/>
                    <a:pt x="6602" y="13346"/>
                  </a:cubicBezTo>
                  <a:close/>
                  <a:moveTo>
                    <a:pt x="5264" y="4033"/>
                  </a:moveTo>
                  <a:cubicBezTo>
                    <a:pt x="5264" y="4104"/>
                    <a:pt x="5309" y="4148"/>
                    <a:pt x="5380" y="4148"/>
                  </a:cubicBezTo>
                  <a:cubicBezTo>
                    <a:pt x="5460" y="4148"/>
                    <a:pt x="5505" y="4104"/>
                    <a:pt x="5505" y="4024"/>
                  </a:cubicBezTo>
                  <a:cubicBezTo>
                    <a:pt x="5496" y="3943"/>
                    <a:pt x="5451" y="3917"/>
                    <a:pt x="5380" y="3908"/>
                  </a:cubicBezTo>
                  <a:cubicBezTo>
                    <a:pt x="5309" y="3917"/>
                    <a:pt x="5264" y="3961"/>
                    <a:pt x="5264" y="4033"/>
                  </a:cubicBezTo>
                  <a:close/>
                  <a:moveTo>
                    <a:pt x="3524" y="6031"/>
                  </a:moveTo>
                  <a:cubicBezTo>
                    <a:pt x="3524" y="5959"/>
                    <a:pt x="3489" y="5915"/>
                    <a:pt x="3408" y="5915"/>
                  </a:cubicBezTo>
                  <a:cubicBezTo>
                    <a:pt x="3328" y="5906"/>
                    <a:pt x="3284" y="5959"/>
                    <a:pt x="3292" y="6040"/>
                  </a:cubicBezTo>
                  <a:cubicBezTo>
                    <a:pt x="3292" y="6111"/>
                    <a:pt x="3337" y="6147"/>
                    <a:pt x="3408" y="6147"/>
                  </a:cubicBezTo>
                  <a:cubicBezTo>
                    <a:pt x="3480" y="6147"/>
                    <a:pt x="3524" y="6102"/>
                    <a:pt x="3524" y="6031"/>
                  </a:cubicBezTo>
                  <a:close/>
                  <a:moveTo>
                    <a:pt x="4060" y="11910"/>
                  </a:moveTo>
                  <a:cubicBezTo>
                    <a:pt x="3988" y="11910"/>
                    <a:pt x="3944" y="11954"/>
                    <a:pt x="3944" y="12026"/>
                  </a:cubicBezTo>
                  <a:cubicBezTo>
                    <a:pt x="3944" y="12106"/>
                    <a:pt x="3997" y="12151"/>
                    <a:pt x="4078" y="12151"/>
                  </a:cubicBezTo>
                  <a:cubicBezTo>
                    <a:pt x="4149" y="12142"/>
                    <a:pt x="4185" y="12097"/>
                    <a:pt x="4185" y="12026"/>
                  </a:cubicBezTo>
                  <a:cubicBezTo>
                    <a:pt x="4176" y="11954"/>
                    <a:pt x="4140" y="11910"/>
                    <a:pt x="4060" y="11910"/>
                  </a:cubicBezTo>
                  <a:close/>
                  <a:moveTo>
                    <a:pt x="6727" y="3256"/>
                  </a:moveTo>
                  <a:cubicBezTo>
                    <a:pt x="6647" y="3256"/>
                    <a:pt x="6602" y="3292"/>
                    <a:pt x="6602" y="3372"/>
                  </a:cubicBezTo>
                  <a:cubicBezTo>
                    <a:pt x="6602" y="3453"/>
                    <a:pt x="6656" y="3497"/>
                    <a:pt x="6736" y="3488"/>
                  </a:cubicBezTo>
                  <a:cubicBezTo>
                    <a:pt x="6807" y="3488"/>
                    <a:pt x="6843" y="3444"/>
                    <a:pt x="6843" y="3363"/>
                  </a:cubicBezTo>
                  <a:cubicBezTo>
                    <a:pt x="6834" y="3292"/>
                    <a:pt x="6798" y="3247"/>
                    <a:pt x="6727" y="3256"/>
                  </a:cubicBezTo>
                  <a:close/>
                  <a:moveTo>
                    <a:pt x="4729" y="12570"/>
                  </a:moveTo>
                  <a:cubicBezTo>
                    <a:pt x="4657" y="12570"/>
                    <a:pt x="4604" y="12606"/>
                    <a:pt x="4604" y="12686"/>
                  </a:cubicBezTo>
                  <a:cubicBezTo>
                    <a:pt x="4604" y="12766"/>
                    <a:pt x="4648" y="12802"/>
                    <a:pt x="4720" y="12811"/>
                  </a:cubicBezTo>
                  <a:cubicBezTo>
                    <a:pt x="4800" y="12811"/>
                    <a:pt x="4836" y="12766"/>
                    <a:pt x="4845" y="12686"/>
                  </a:cubicBezTo>
                  <a:cubicBezTo>
                    <a:pt x="4845" y="12623"/>
                    <a:pt x="4809" y="12570"/>
                    <a:pt x="4729" y="12570"/>
                  </a:cubicBezTo>
                  <a:close/>
                  <a:moveTo>
                    <a:pt x="3284" y="10688"/>
                  </a:moveTo>
                  <a:cubicBezTo>
                    <a:pt x="3284" y="10768"/>
                    <a:pt x="3328" y="10812"/>
                    <a:pt x="3408" y="10812"/>
                  </a:cubicBezTo>
                  <a:cubicBezTo>
                    <a:pt x="3489" y="10812"/>
                    <a:pt x="3524" y="10768"/>
                    <a:pt x="3524" y="10688"/>
                  </a:cubicBezTo>
                  <a:cubicBezTo>
                    <a:pt x="3533" y="10607"/>
                    <a:pt x="3480" y="10572"/>
                    <a:pt x="3408" y="10563"/>
                  </a:cubicBezTo>
                  <a:cubicBezTo>
                    <a:pt x="3328" y="10572"/>
                    <a:pt x="3284" y="10607"/>
                    <a:pt x="3284" y="10688"/>
                  </a:cubicBezTo>
                  <a:close/>
                  <a:moveTo>
                    <a:pt x="4069" y="5255"/>
                  </a:moveTo>
                  <a:cubicBezTo>
                    <a:pt x="3988" y="5255"/>
                    <a:pt x="3944" y="5299"/>
                    <a:pt x="3944" y="5380"/>
                  </a:cubicBezTo>
                  <a:cubicBezTo>
                    <a:pt x="3944" y="5451"/>
                    <a:pt x="3988" y="5496"/>
                    <a:pt x="4069" y="5496"/>
                  </a:cubicBezTo>
                  <a:cubicBezTo>
                    <a:pt x="4149" y="5496"/>
                    <a:pt x="4185" y="5442"/>
                    <a:pt x="4185" y="5371"/>
                  </a:cubicBezTo>
                  <a:cubicBezTo>
                    <a:pt x="4185" y="5290"/>
                    <a:pt x="4140" y="5255"/>
                    <a:pt x="4069" y="5255"/>
                  </a:cubicBezTo>
                  <a:close/>
                  <a:moveTo>
                    <a:pt x="4604" y="4702"/>
                  </a:moveTo>
                  <a:cubicBezTo>
                    <a:pt x="4595" y="4782"/>
                    <a:pt x="4640" y="4826"/>
                    <a:pt x="4720" y="4835"/>
                  </a:cubicBezTo>
                  <a:cubicBezTo>
                    <a:pt x="4800" y="4835"/>
                    <a:pt x="4845" y="4791"/>
                    <a:pt x="4845" y="4711"/>
                  </a:cubicBezTo>
                  <a:cubicBezTo>
                    <a:pt x="4845" y="4639"/>
                    <a:pt x="4800" y="4595"/>
                    <a:pt x="4729" y="4595"/>
                  </a:cubicBezTo>
                  <a:cubicBezTo>
                    <a:pt x="4657" y="4595"/>
                    <a:pt x="4613" y="4630"/>
                    <a:pt x="4604" y="4702"/>
                  </a:cubicBezTo>
                  <a:close/>
                  <a:moveTo>
                    <a:pt x="5942" y="13337"/>
                  </a:moveTo>
                  <a:cubicBezTo>
                    <a:pt x="5942" y="13417"/>
                    <a:pt x="5978" y="13462"/>
                    <a:pt x="6058" y="13471"/>
                  </a:cubicBezTo>
                  <a:cubicBezTo>
                    <a:pt x="6138" y="13471"/>
                    <a:pt x="6183" y="13426"/>
                    <a:pt x="6183" y="13346"/>
                  </a:cubicBezTo>
                  <a:cubicBezTo>
                    <a:pt x="6183" y="13275"/>
                    <a:pt x="6147" y="13230"/>
                    <a:pt x="6067" y="13221"/>
                  </a:cubicBezTo>
                  <a:cubicBezTo>
                    <a:pt x="5996" y="13230"/>
                    <a:pt x="5951" y="13257"/>
                    <a:pt x="5942" y="13337"/>
                  </a:cubicBezTo>
                  <a:close/>
                  <a:moveTo>
                    <a:pt x="3408" y="6593"/>
                  </a:moveTo>
                  <a:cubicBezTo>
                    <a:pt x="3328" y="6593"/>
                    <a:pt x="3284" y="6637"/>
                    <a:pt x="3284" y="6718"/>
                  </a:cubicBezTo>
                  <a:cubicBezTo>
                    <a:pt x="3292" y="6789"/>
                    <a:pt x="3328" y="6834"/>
                    <a:pt x="3408" y="6834"/>
                  </a:cubicBezTo>
                  <a:cubicBezTo>
                    <a:pt x="3489" y="6834"/>
                    <a:pt x="3524" y="6789"/>
                    <a:pt x="3533" y="6709"/>
                  </a:cubicBezTo>
                  <a:cubicBezTo>
                    <a:pt x="3524" y="6637"/>
                    <a:pt x="3480" y="6593"/>
                    <a:pt x="3408" y="6593"/>
                  </a:cubicBezTo>
                  <a:close/>
                  <a:moveTo>
                    <a:pt x="2722" y="7913"/>
                  </a:moveTo>
                  <a:cubicBezTo>
                    <a:pt x="2650" y="7913"/>
                    <a:pt x="2606" y="7958"/>
                    <a:pt x="2606" y="8029"/>
                  </a:cubicBezTo>
                  <a:cubicBezTo>
                    <a:pt x="2606" y="8100"/>
                    <a:pt x="2650" y="8145"/>
                    <a:pt x="2722" y="8145"/>
                  </a:cubicBezTo>
                  <a:cubicBezTo>
                    <a:pt x="2802" y="8145"/>
                    <a:pt x="2838" y="8100"/>
                    <a:pt x="2846" y="8029"/>
                  </a:cubicBezTo>
                  <a:cubicBezTo>
                    <a:pt x="2838" y="7958"/>
                    <a:pt x="2802" y="7913"/>
                    <a:pt x="2722" y="7913"/>
                  </a:cubicBezTo>
                  <a:close/>
                  <a:moveTo>
                    <a:pt x="2606" y="8680"/>
                  </a:moveTo>
                  <a:cubicBezTo>
                    <a:pt x="2606" y="8761"/>
                    <a:pt x="2650" y="8805"/>
                    <a:pt x="2722" y="8805"/>
                  </a:cubicBezTo>
                  <a:cubicBezTo>
                    <a:pt x="2793" y="8805"/>
                    <a:pt x="2838" y="8770"/>
                    <a:pt x="2846" y="8689"/>
                  </a:cubicBezTo>
                  <a:cubicBezTo>
                    <a:pt x="2846" y="8618"/>
                    <a:pt x="2802" y="8582"/>
                    <a:pt x="2730" y="8573"/>
                  </a:cubicBezTo>
                  <a:cubicBezTo>
                    <a:pt x="2659" y="8573"/>
                    <a:pt x="2615" y="8609"/>
                    <a:pt x="2606" y="8680"/>
                  </a:cubicBezTo>
                  <a:close/>
                  <a:moveTo>
                    <a:pt x="2838" y="10027"/>
                  </a:moveTo>
                  <a:cubicBezTo>
                    <a:pt x="2838" y="9956"/>
                    <a:pt x="2802" y="9920"/>
                    <a:pt x="2730" y="9911"/>
                  </a:cubicBezTo>
                  <a:cubicBezTo>
                    <a:pt x="2659" y="9911"/>
                    <a:pt x="2615" y="9956"/>
                    <a:pt x="2606" y="10027"/>
                  </a:cubicBezTo>
                  <a:cubicBezTo>
                    <a:pt x="2606" y="10099"/>
                    <a:pt x="2650" y="10134"/>
                    <a:pt x="2722" y="10152"/>
                  </a:cubicBezTo>
                  <a:cubicBezTo>
                    <a:pt x="2793" y="10143"/>
                    <a:pt x="2838" y="10099"/>
                    <a:pt x="2838" y="10027"/>
                  </a:cubicBezTo>
                  <a:close/>
                  <a:moveTo>
                    <a:pt x="4720" y="3917"/>
                  </a:moveTo>
                  <a:cubicBezTo>
                    <a:pt x="4657" y="3917"/>
                    <a:pt x="4613" y="3961"/>
                    <a:pt x="4613" y="4024"/>
                  </a:cubicBezTo>
                  <a:cubicBezTo>
                    <a:pt x="4604" y="4095"/>
                    <a:pt x="4648" y="4148"/>
                    <a:pt x="4720" y="4148"/>
                  </a:cubicBezTo>
                  <a:cubicBezTo>
                    <a:pt x="4800" y="4148"/>
                    <a:pt x="4836" y="4104"/>
                    <a:pt x="4845" y="4033"/>
                  </a:cubicBezTo>
                  <a:cubicBezTo>
                    <a:pt x="4836" y="3961"/>
                    <a:pt x="4791" y="3917"/>
                    <a:pt x="4720" y="3917"/>
                  </a:cubicBezTo>
                  <a:close/>
                  <a:moveTo>
                    <a:pt x="2838" y="7360"/>
                  </a:moveTo>
                  <a:cubicBezTo>
                    <a:pt x="2838" y="7298"/>
                    <a:pt x="2793" y="7253"/>
                    <a:pt x="2730" y="7253"/>
                  </a:cubicBezTo>
                  <a:cubicBezTo>
                    <a:pt x="2650" y="7253"/>
                    <a:pt x="2606" y="7298"/>
                    <a:pt x="2606" y="7369"/>
                  </a:cubicBezTo>
                  <a:cubicBezTo>
                    <a:pt x="2615" y="7449"/>
                    <a:pt x="2659" y="7485"/>
                    <a:pt x="2730" y="7494"/>
                  </a:cubicBezTo>
                  <a:cubicBezTo>
                    <a:pt x="2802" y="7476"/>
                    <a:pt x="2846" y="7440"/>
                    <a:pt x="2838" y="7360"/>
                  </a:cubicBezTo>
                  <a:close/>
                  <a:moveTo>
                    <a:pt x="3382" y="11259"/>
                  </a:moveTo>
                  <a:cubicBezTo>
                    <a:pt x="3310" y="11259"/>
                    <a:pt x="3275" y="11294"/>
                    <a:pt x="3266" y="11366"/>
                  </a:cubicBezTo>
                  <a:cubicBezTo>
                    <a:pt x="3266" y="11437"/>
                    <a:pt x="3310" y="11482"/>
                    <a:pt x="3382" y="11490"/>
                  </a:cubicBezTo>
                  <a:cubicBezTo>
                    <a:pt x="3453" y="11490"/>
                    <a:pt x="3489" y="11446"/>
                    <a:pt x="3507" y="11366"/>
                  </a:cubicBezTo>
                  <a:cubicBezTo>
                    <a:pt x="3489" y="11303"/>
                    <a:pt x="3453" y="11250"/>
                    <a:pt x="3382" y="11259"/>
                  </a:cubicBezTo>
                  <a:close/>
                  <a:moveTo>
                    <a:pt x="6843" y="14033"/>
                  </a:moveTo>
                  <a:cubicBezTo>
                    <a:pt x="6843" y="13953"/>
                    <a:pt x="6798" y="13908"/>
                    <a:pt x="6718" y="13917"/>
                  </a:cubicBezTo>
                  <a:cubicBezTo>
                    <a:pt x="6656" y="13917"/>
                    <a:pt x="6611" y="13962"/>
                    <a:pt x="6611" y="14024"/>
                  </a:cubicBezTo>
                  <a:cubicBezTo>
                    <a:pt x="6602" y="14095"/>
                    <a:pt x="6656" y="14140"/>
                    <a:pt x="6727" y="14149"/>
                  </a:cubicBezTo>
                  <a:cubicBezTo>
                    <a:pt x="6790" y="14140"/>
                    <a:pt x="6843" y="14104"/>
                    <a:pt x="6843" y="14033"/>
                  </a:cubicBezTo>
                  <a:close/>
                  <a:moveTo>
                    <a:pt x="2739" y="6602"/>
                  </a:moveTo>
                  <a:cubicBezTo>
                    <a:pt x="2659" y="6593"/>
                    <a:pt x="2615" y="6637"/>
                    <a:pt x="2615" y="6709"/>
                  </a:cubicBezTo>
                  <a:cubicBezTo>
                    <a:pt x="2606" y="6771"/>
                    <a:pt x="2650" y="6816"/>
                    <a:pt x="2713" y="6825"/>
                  </a:cubicBezTo>
                  <a:cubicBezTo>
                    <a:pt x="2784" y="6834"/>
                    <a:pt x="2829" y="6789"/>
                    <a:pt x="2838" y="6718"/>
                  </a:cubicBezTo>
                  <a:cubicBezTo>
                    <a:pt x="2838" y="6655"/>
                    <a:pt x="2802" y="6602"/>
                    <a:pt x="2739" y="6602"/>
                  </a:cubicBezTo>
                  <a:close/>
                  <a:moveTo>
                    <a:pt x="2730" y="9251"/>
                  </a:moveTo>
                  <a:cubicBezTo>
                    <a:pt x="2650" y="9251"/>
                    <a:pt x="2606" y="9296"/>
                    <a:pt x="2606" y="9367"/>
                  </a:cubicBezTo>
                  <a:cubicBezTo>
                    <a:pt x="2606" y="9439"/>
                    <a:pt x="2650" y="9483"/>
                    <a:pt x="2722" y="9492"/>
                  </a:cubicBezTo>
                  <a:cubicBezTo>
                    <a:pt x="2793" y="9492"/>
                    <a:pt x="2838" y="9448"/>
                    <a:pt x="2846" y="9376"/>
                  </a:cubicBezTo>
                  <a:cubicBezTo>
                    <a:pt x="2838" y="9305"/>
                    <a:pt x="2802" y="9251"/>
                    <a:pt x="2730" y="9251"/>
                  </a:cubicBezTo>
                  <a:close/>
                  <a:moveTo>
                    <a:pt x="5264" y="13346"/>
                  </a:moveTo>
                  <a:cubicBezTo>
                    <a:pt x="5264" y="13426"/>
                    <a:pt x="5309" y="13462"/>
                    <a:pt x="5389" y="13462"/>
                  </a:cubicBezTo>
                  <a:cubicBezTo>
                    <a:pt x="5460" y="13462"/>
                    <a:pt x="5505" y="13417"/>
                    <a:pt x="5505" y="13346"/>
                  </a:cubicBezTo>
                  <a:cubicBezTo>
                    <a:pt x="5496" y="13275"/>
                    <a:pt x="5451" y="13239"/>
                    <a:pt x="5380" y="13230"/>
                  </a:cubicBezTo>
                  <a:cubicBezTo>
                    <a:pt x="5309" y="13239"/>
                    <a:pt x="5264" y="13275"/>
                    <a:pt x="5264" y="13346"/>
                  </a:cubicBezTo>
                  <a:close/>
                  <a:moveTo>
                    <a:pt x="4060" y="4595"/>
                  </a:moveTo>
                  <a:cubicBezTo>
                    <a:pt x="3988" y="4603"/>
                    <a:pt x="3953" y="4648"/>
                    <a:pt x="3953" y="4711"/>
                  </a:cubicBezTo>
                  <a:cubicBezTo>
                    <a:pt x="3953" y="4782"/>
                    <a:pt x="3997" y="4826"/>
                    <a:pt x="4069" y="4826"/>
                  </a:cubicBezTo>
                  <a:cubicBezTo>
                    <a:pt x="4140" y="4826"/>
                    <a:pt x="4176" y="4782"/>
                    <a:pt x="4185" y="4702"/>
                  </a:cubicBezTo>
                  <a:cubicBezTo>
                    <a:pt x="4167" y="4639"/>
                    <a:pt x="4131" y="4595"/>
                    <a:pt x="4060" y="4595"/>
                  </a:cubicBezTo>
                  <a:close/>
                  <a:moveTo>
                    <a:pt x="3408" y="5255"/>
                  </a:moveTo>
                  <a:cubicBezTo>
                    <a:pt x="3337" y="5255"/>
                    <a:pt x="3292" y="5299"/>
                    <a:pt x="3292" y="5371"/>
                  </a:cubicBezTo>
                  <a:cubicBezTo>
                    <a:pt x="3292" y="5442"/>
                    <a:pt x="3337" y="5487"/>
                    <a:pt x="3400" y="5487"/>
                  </a:cubicBezTo>
                  <a:cubicBezTo>
                    <a:pt x="3471" y="5496"/>
                    <a:pt x="3516" y="5442"/>
                    <a:pt x="3524" y="5380"/>
                  </a:cubicBezTo>
                  <a:cubicBezTo>
                    <a:pt x="3516" y="5299"/>
                    <a:pt x="3480" y="5255"/>
                    <a:pt x="3408" y="5255"/>
                  </a:cubicBezTo>
                  <a:close/>
                  <a:moveTo>
                    <a:pt x="6058" y="3256"/>
                  </a:moveTo>
                  <a:cubicBezTo>
                    <a:pt x="5987" y="3256"/>
                    <a:pt x="5942" y="3301"/>
                    <a:pt x="5951" y="3372"/>
                  </a:cubicBezTo>
                  <a:cubicBezTo>
                    <a:pt x="5951" y="3453"/>
                    <a:pt x="5996" y="3488"/>
                    <a:pt x="6067" y="3488"/>
                  </a:cubicBezTo>
                  <a:cubicBezTo>
                    <a:pt x="6147" y="3488"/>
                    <a:pt x="6183" y="3444"/>
                    <a:pt x="6183" y="3363"/>
                  </a:cubicBezTo>
                  <a:cubicBezTo>
                    <a:pt x="6174" y="3292"/>
                    <a:pt x="6138" y="3247"/>
                    <a:pt x="6058" y="3256"/>
                  </a:cubicBezTo>
                  <a:close/>
                  <a:moveTo>
                    <a:pt x="5496" y="3372"/>
                  </a:moveTo>
                  <a:cubicBezTo>
                    <a:pt x="5496" y="3301"/>
                    <a:pt x="5451" y="3256"/>
                    <a:pt x="5380" y="3256"/>
                  </a:cubicBezTo>
                  <a:cubicBezTo>
                    <a:pt x="5318" y="3256"/>
                    <a:pt x="5273" y="3301"/>
                    <a:pt x="5273" y="3372"/>
                  </a:cubicBezTo>
                  <a:cubicBezTo>
                    <a:pt x="5273" y="3444"/>
                    <a:pt x="5318" y="3479"/>
                    <a:pt x="5389" y="3488"/>
                  </a:cubicBezTo>
                  <a:cubicBezTo>
                    <a:pt x="5451" y="3479"/>
                    <a:pt x="5496" y="3444"/>
                    <a:pt x="5496" y="3372"/>
                  </a:cubicBezTo>
                  <a:close/>
                  <a:moveTo>
                    <a:pt x="2615" y="10688"/>
                  </a:moveTo>
                  <a:cubicBezTo>
                    <a:pt x="2615" y="10759"/>
                    <a:pt x="2659" y="10804"/>
                    <a:pt x="2722" y="10804"/>
                  </a:cubicBezTo>
                  <a:cubicBezTo>
                    <a:pt x="2793" y="10804"/>
                    <a:pt x="2838" y="10759"/>
                    <a:pt x="2838" y="10688"/>
                  </a:cubicBezTo>
                  <a:cubicBezTo>
                    <a:pt x="2838" y="10616"/>
                    <a:pt x="2793" y="10581"/>
                    <a:pt x="2722" y="10572"/>
                  </a:cubicBezTo>
                  <a:cubicBezTo>
                    <a:pt x="2659" y="10581"/>
                    <a:pt x="2615" y="10625"/>
                    <a:pt x="2615" y="10688"/>
                  </a:cubicBezTo>
                  <a:close/>
                  <a:moveTo>
                    <a:pt x="3400" y="4603"/>
                  </a:moveTo>
                  <a:cubicBezTo>
                    <a:pt x="3337" y="4603"/>
                    <a:pt x="3301" y="4648"/>
                    <a:pt x="3301" y="4711"/>
                  </a:cubicBezTo>
                  <a:cubicBezTo>
                    <a:pt x="3292" y="4782"/>
                    <a:pt x="3337" y="4826"/>
                    <a:pt x="3408" y="4826"/>
                  </a:cubicBezTo>
                  <a:cubicBezTo>
                    <a:pt x="3480" y="4826"/>
                    <a:pt x="3516" y="4773"/>
                    <a:pt x="3516" y="4711"/>
                  </a:cubicBezTo>
                  <a:cubicBezTo>
                    <a:pt x="3507" y="4639"/>
                    <a:pt x="3471" y="4603"/>
                    <a:pt x="3400" y="4603"/>
                  </a:cubicBezTo>
                  <a:close/>
                  <a:moveTo>
                    <a:pt x="4069" y="13239"/>
                  </a:moveTo>
                  <a:cubicBezTo>
                    <a:pt x="4006" y="13239"/>
                    <a:pt x="3962" y="13284"/>
                    <a:pt x="3962" y="13346"/>
                  </a:cubicBezTo>
                  <a:cubicBezTo>
                    <a:pt x="3962" y="13408"/>
                    <a:pt x="3997" y="13453"/>
                    <a:pt x="4060" y="13453"/>
                  </a:cubicBezTo>
                  <a:cubicBezTo>
                    <a:pt x="4131" y="13453"/>
                    <a:pt x="4167" y="13417"/>
                    <a:pt x="4176" y="13346"/>
                  </a:cubicBezTo>
                  <a:cubicBezTo>
                    <a:pt x="4167" y="13284"/>
                    <a:pt x="4131" y="13239"/>
                    <a:pt x="4069" y="13239"/>
                  </a:cubicBezTo>
                  <a:close/>
                  <a:moveTo>
                    <a:pt x="4738" y="13239"/>
                  </a:moveTo>
                  <a:cubicBezTo>
                    <a:pt x="4666" y="13230"/>
                    <a:pt x="4622" y="13275"/>
                    <a:pt x="4613" y="13337"/>
                  </a:cubicBezTo>
                  <a:cubicBezTo>
                    <a:pt x="4604" y="13408"/>
                    <a:pt x="4648" y="13453"/>
                    <a:pt x="4720" y="13462"/>
                  </a:cubicBezTo>
                  <a:cubicBezTo>
                    <a:pt x="4791" y="13462"/>
                    <a:pt x="4827" y="13417"/>
                    <a:pt x="4836" y="13355"/>
                  </a:cubicBezTo>
                  <a:cubicBezTo>
                    <a:pt x="4836" y="13284"/>
                    <a:pt x="4800" y="13239"/>
                    <a:pt x="4738" y="13239"/>
                  </a:cubicBezTo>
                  <a:close/>
                  <a:moveTo>
                    <a:pt x="3953" y="12686"/>
                  </a:moveTo>
                  <a:cubicBezTo>
                    <a:pt x="3953" y="12757"/>
                    <a:pt x="3997" y="12802"/>
                    <a:pt x="4069" y="12802"/>
                  </a:cubicBezTo>
                  <a:cubicBezTo>
                    <a:pt x="4140" y="12802"/>
                    <a:pt x="4176" y="12757"/>
                    <a:pt x="4176" y="12695"/>
                  </a:cubicBezTo>
                  <a:cubicBezTo>
                    <a:pt x="4185" y="12615"/>
                    <a:pt x="4131" y="12579"/>
                    <a:pt x="4060" y="12570"/>
                  </a:cubicBezTo>
                  <a:cubicBezTo>
                    <a:pt x="3997" y="12579"/>
                    <a:pt x="3953" y="12615"/>
                    <a:pt x="3953" y="12686"/>
                  </a:cubicBezTo>
                  <a:moveTo>
                    <a:pt x="5951" y="14024"/>
                  </a:moveTo>
                  <a:cubicBezTo>
                    <a:pt x="5951" y="14095"/>
                    <a:pt x="5996" y="14140"/>
                    <a:pt x="6067" y="14140"/>
                  </a:cubicBezTo>
                  <a:cubicBezTo>
                    <a:pt x="6138" y="14149"/>
                    <a:pt x="6183" y="14095"/>
                    <a:pt x="6183" y="14024"/>
                  </a:cubicBezTo>
                  <a:cubicBezTo>
                    <a:pt x="6183" y="13962"/>
                    <a:pt x="6129" y="13926"/>
                    <a:pt x="6067" y="13917"/>
                  </a:cubicBezTo>
                  <a:cubicBezTo>
                    <a:pt x="6004" y="13917"/>
                    <a:pt x="5960" y="13953"/>
                    <a:pt x="5951" y="14024"/>
                  </a:cubicBezTo>
                  <a:moveTo>
                    <a:pt x="3498" y="12035"/>
                  </a:moveTo>
                  <a:cubicBezTo>
                    <a:pt x="3498" y="11963"/>
                    <a:pt x="3453" y="11919"/>
                    <a:pt x="3382" y="11919"/>
                  </a:cubicBezTo>
                  <a:cubicBezTo>
                    <a:pt x="3310" y="11919"/>
                    <a:pt x="3275" y="11963"/>
                    <a:pt x="3275" y="12035"/>
                  </a:cubicBezTo>
                  <a:cubicBezTo>
                    <a:pt x="3275" y="12097"/>
                    <a:pt x="3319" y="12133"/>
                    <a:pt x="3382" y="12142"/>
                  </a:cubicBezTo>
                  <a:cubicBezTo>
                    <a:pt x="3444" y="12133"/>
                    <a:pt x="3498" y="12097"/>
                    <a:pt x="3498" y="12035"/>
                  </a:cubicBezTo>
                  <a:close/>
                  <a:moveTo>
                    <a:pt x="2838" y="6031"/>
                  </a:moveTo>
                  <a:cubicBezTo>
                    <a:pt x="2838" y="5968"/>
                    <a:pt x="2793" y="5924"/>
                    <a:pt x="2730" y="5915"/>
                  </a:cubicBezTo>
                  <a:cubicBezTo>
                    <a:pt x="2659" y="5915"/>
                    <a:pt x="2615" y="5959"/>
                    <a:pt x="2615" y="6031"/>
                  </a:cubicBezTo>
                  <a:cubicBezTo>
                    <a:pt x="2615" y="6102"/>
                    <a:pt x="2659" y="6138"/>
                    <a:pt x="2722" y="6147"/>
                  </a:cubicBezTo>
                  <a:cubicBezTo>
                    <a:pt x="2793" y="6138"/>
                    <a:pt x="2838" y="6102"/>
                    <a:pt x="2838" y="6031"/>
                  </a:cubicBezTo>
                  <a:close/>
                  <a:moveTo>
                    <a:pt x="4060" y="3917"/>
                  </a:moveTo>
                  <a:cubicBezTo>
                    <a:pt x="3997" y="3925"/>
                    <a:pt x="3953" y="3970"/>
                    <a:pt x="3953" y="4033"/>
                  </a:cubicBezTo>
                  <a:cubicBezTo>
                    <a:pt x="3953" y="4095"/>
                    <a:pt x="3997" y="4140"/>
                    <a:pt x="4069" y="4140"/>
                  </a:cubicBezTo>
                  <a:cubicBezTo>
                    <a:pt x="4131" y="4140"/>
                    <a:pt x="4167" y="4095"/>
                    <a:pt x="4176" y="4024"/>
                  </a:cubicBezTo>
                  <a:cubicBezTo>
                    <a:pt x="4167" y="3961"/>
                    <a:pt x="4131" y="3917"/>
                    <a:pt x="4060" y="3917"/>
                  </a:cubicBezTo>
                  <a:close/>
                  <a:moveTo>
                    <a:pt x="4613" y="3372"/>
                  </a:moveTo>
                  <a:cubicBezTo>
                    <a:pt x="4613" y="3435"/>
                    <a:pt x="4657" y="3479"/>
                    <a:pt x="4720" y="3479"/>
                  </a:cubicBezTo>
                  <a:cubicBezTo>
                    <a:pt x="4782" y="3488"/>
                    <a:pt x="4836" y="3444"/>
                    <a:pt x="4836" y="3372"/>
                  </a:cubicBezTo>
                  <a:cubicBezTo>
                    <a:pt x="4836" y="3310"/>
                    <a:pt x="4791" y="3274"/>
                    <a:pt x="4720" y="3256"/>
                  </a:cubicBezTo>
                  <a:cubicBezTo>
                    <a:pt x="4657" y="3274"/>
                    <a:pt x="4613" y="3301"/>
                    <a:pt x="4613" y="3372"/>
                  </a:cubicBezTo>
                  <a:close/>
                  <a:moveTo>
                    <a:pt x="5380" y="13917"/>
                  </a:moveTo>
                  <a:cubicBezTo>
                    <a:pt x="5318" y="13917"/>
                    <a:pt x="5273" y="13962"/>
                    <a:pt x="5273" y="14033"/>
                  </a:cubicBezTo>
                  <a:cubicBezTo>
                    <a:pt x="5273" y="14095"/>
                    <a:pt x="5318" y="14140"/>
                    <a:pt x="5380" y="14140"/>
                  </a:cubicBezTo>
                  <a:cubicBezTo>
                    <a:pt x="5442" y="14140"/>
                    <a:pt x="5487" y="14095"/>
                    <a:pt x="5496" y="14033"/>
                  </a:cubicBezTo>
                  <a:cubicBezTo>
                    <a:pt x="5487" y="13962"/>
                    <a:pt x="5451" y="13917"/>
                    <a:pt x="5380" y="13917"/>
                  </a:cubicBezTo>
                  <a:close/>
                  <a:moveTo>
                    <a:pt x="6834" y="14693"/>
                  </a:moveTo>
                  <a:cubicBezTo>
                    <a:pt x="6834" y="14622"/>
                    <a:pt x="6790" y="14577"/>
                    <a:pt x="6727" y="14577"/>
                  </a:cubicBezTo>
                  <a:cubicBezTo>
                    <a:pt x="6656" y="14586"/>
                    <a:pt x="6611" y="14631"/>
                    <a:pt x="6620" y="14693"/>
                  </a:cubicBezTo>
                  <a:cubicBezTo>
                    <a:pt x="6620" y="14756"/>
                    <a:pt x="6665" y="14791"/>
                    <a:pt x="6727" y="14800"/>
                  </a:cubicBezTo>
                  <a:cubicBezTo>
                    <a:pt x="6790" y="14791"/>
                    <a:pt x="6834" y="14756"/>
                    <a:pt x="6834" y="14693"/>
                  </a:cubicBezTo>
                  <a:close/>
                  <a:moveTo>
                    <a:pt x="2061" y="7476"/>
                  </a:moveTo>
                  <a:cubicBezTo>
                    <a:pt x="2133" y="7476"/>
                    <a:pt x="2177" y="7440"/>
                    <a:pt x="2177" y="7369"/>
                  </a:cubicBezTo>
                  <a:cubicBezTo>
                    <a:pt x="2168" y="7298"/>
                    <a:pt x="2124" y="7262"/>
                    <a:pt x="2061" y="7262"/>
                  </a:cubicBezTo>
                  <a:cubicBezTo>
                    <a:pt x="1999" y="7271"/>
                    <a:pt x="1963" y="7315"/>
                    <a:pt x="1954" y="7369"/>
                  </a:cubicBezTo>
                  <a:cubicBezTo>
                    <a:pt x="1963" y="7431"/>
                    <a:pt x="1999" y="7476"/>
                    <a:pt x="2061" y="7476"/>
                  </a:cubicBezTo>
                  <a:close/>
                  <a:moveTo>
                    <a:pt x="6727" y="2596"/>
                  </a:moveTo>
                  <a:cubicBezTo>
                    <a:pt x="6665" y="2596"/>
                    <a:pt x="6611" y="2641"/>
                    <a:pt x="6611" y="2703"/>
                  </a:cubicBezTo>
                  <a:cubicBezTo>
                    <a:pt x="6611" y="2784"/>
                    <a:pt x="6656" y="2828"/>
                    <a:pt x="6727" y="2828"/>
                  </a:cubicBezTo>
                  <a:cubicBezTo>
                    <a:pt x="6798" y="2828"/>
                    <a:pt x="6834" y="2775"/>
                    <a:pt x="6843" y="2712"/>
                  </a:cubicBezTo>
                  <a:cubicBezTo>
                    <a:pt x="6834" y="2650"/>
                    <a:pt x="6798" y="2605"/>
                    <a:pt x="6727" y="2596"/>
                  </a:cubicBezTo>
                  <a:close/>
                  <a:moveTo>
                    <a:pt x="18" y="10688"/>
                  </a:moveTo>
                  <a:cubicBezTo>
                    <a:pt x="18" y="10723"/>
                    <a:pt x="36" y="10741"/>
                    <a:pt x="72" y="10741"/>
                  </a:cubicBezTo>
                  <a:cubicBezTo>
                    <a:pt x="108" y="10741"/>
                    <a:pt x="117" y="10714"/>
                    <a:pt x="117" y="10688"/>
                  </a:cubicBezTo>
                  <a:cubicBezTo>
                    <a:pt x="117" y="10652"/>
                    <a:pt x="99" y="10634"/>
                    <a:pt x="63" y="10634"/>
                  </a:cubicBezTo>
                  <a:cubicBezTo>
                    <a:pt x="36" y="10643"/>
                    <a:pt x="18" y="10652"/>
                    <a:pt x="18" y="10688"/>
                  </a:cubicBezTo>
                  <a:close/>
                  <a:moveTo>
                    <a:pt x="117" y="11366"/>
                  </a:moveTo>
                  <a:cubicBezTo>
                    <a:pt x="108" y="11339"/>
                    <a:pt x="99" y="11321"/>
                    <a:pt x="72" y="11321"/>
                  </a:cubicBezTo>
                  <a:cubicBezTo>
                    <a:pt x="36" y="11321"/>
                    <a:pt x="18" y="11339"/>
                    <a:pt x="18" y="11374"/>
                  </a:cubicBezTo>
                  <a:cubicBezTo>
                    <a:pt x="18" y="11401"/>
                    <a:pt x="36" y="11419"/>
                    <a:pt x="63" y="11419"/>
                  </a:cubicBezTo>
                  <a:cubicBezTo>
                    <a:pt x="99" y="11419"/>
                    <a:pt x="117" y="11401"/>
                    <a:pt x="117" y="11366"/>
                  </a:cubicBezTo>
                  <a:close/>
                  <a:moveTo>
                    <a:pt x="1357" y="3372"/>
                  </a:moveTo>
                  <a:cubicBezTo>
                    <a:pt x="1357" y="3408"/>
                    <a:pt x="1374" y="3426"/>
                    <a:pt x="1410" y="3426"/>
                  </a:cubicBezTo>
                  <a:cubicBezTo>
                    <a:pt x="1446" y="3417"/>
                    <a:pt x="1464" y="3399"/>
                    <a:pt x="1455" y="3363"/>
                  </a:cubicBezTo>
                  <a:cubicBezTo>
                    <a:pt x="1455" y="3337"/>
                    <a:pt x="1437" y="3319"/>
                    <a:pt x="1410" y="3319"/>
                  </a:cubicBezTo>
                  <a:cubicBezTo>
                    <a:pt x="1374" y="3319"/>
                    <a:pt x="1357" y="3337"/>
                    <a:pt x="1357" y="3372"/>
                  </a:cubicBezTo>
                  <a:close/>
                  <a:moveTo>
                    <a:pt x="5380" y="16638"/>
                  </a:moveTo>
                  <a:cubicBezTo>
                    <a:pt x="5353" y="16638"/>
                    <a:pt x="5335" y="16656"/>
                    <a:pt x="5335" y="16682"/>
                  </a:cubicBezTo>
                  <a:cubicBezTo>
                    <a:pt x="5335" y="16709"/>
                    <a:pt x="5344" y="16736"/>
                    <a:pt x="5380" y="16736"/>
                  </a:cubicBezTo>
                  <a:cubicBezTo>
                    <a:pt x="5416" y="16736"/>
                    <a:pt x="5434" y="16718"/>
                    <a:pt x="5434" y="16691"/>
                  </a:cubicBezTo>
                  <a:cubicBezTo>
                    <a:pt x="5434" y="16656"/>
                    <a:pt x="5416" y="16638"/>
                    <a:pt x="5380" y="16638"/>
                  </a:cubicBezTo>
                  <a:close/>
                  <a:moveTo>
                    <a:pt x="2017" y="2703"/>
                  </a:moveTo>
                  <a:cubicBezTo>
                    <a:pt x="2008" y="2739"/>
                    <a:pt x="2026" y="2757"/>
                    <a:pt x="2052" y="2766"/>
                  </a:cubicBezTo>
                  <a:cubicBezTo>
                    <a:pt x="2088" y="2766"/>
                    <a:pt x="2115" y="2757"/>
                    <a:pt x="2115" y="2712"/>
                  </a:cubicBezTo>
                  <a:cubicBezTo>
                    <a:pt x="2115" y="2685"/>
                    <a:pt x="2106" y="2668"/>
                    <a:pt x="2070" y="2659"/>
                  </a:cubicBezTo>
                  <a:cubicBezTo>
                    <a:pt x="2044" y="2659"/>
                    <a:pt x="2017" y="2677"/>
                    <a:pt x="2017" y="2703"/>
                  </a:cubicBezTo>
                  <a:close/>
                  <a:moveTo>
                    <a:pt x="6112" y="54"/>
                  </a:moveTo>
                  <a:cubicBezTo>
                    <a:pt x="6112" y="27"/>
                    <a:pt x="6103" y="9"/>
                    <a:pt x="6076" y="9"/>
                  </a:cubicBezTo>
                  <a:cubicBezTo>
                    <a:pt x="6040" y="0"/>
                    <a:pt x="6022" y="18"/>
                    <a:pt x="6022" y="54"/>
                  </a:cubicBezTo>
                  <a:cubicBezTo>
                    <a:pt x="6013" y="81"/>
                    <a:pt x="6031" y="98"/>
                    <a:pt x="6067" y="98"/>
                  </a:cubicBezTo>
                  <a:cubicBezTo>
                    <a:pt x="6094" y="98"/>
                    <a:pt x="6112" y="81"/>
                    <a:pt x="6112" y="54"/>
                  </a:cubicBezTo>
                  <a:close/>
                  <a:moveTo>
                    <a:pt x="6727" y="0"/>
                  </a:moveTo>
                  <a:cubicBezTo>
                    <a:pt x="6700" y="0"/>
                    <a:pt x="6674" y="9"/>
                    <a:pt x="6674" y="45"/>
                  </a:cubicBezTo>
                  <a:cubicBezTo>
                    <a:pt x="6674" y="81"/>
                    <a:pt x="6682" y="107"/>
                    <a:pt x="6727" y="107"/>
                  </a:cubicBezTo>
                  <a:cubicBezTo>
                    <a:pt x="6754" y="107"/>
                    <a:pt x="6772" y="89"/>
                    <a:pt x="6781" y="54"/>
                  </a:cubicBezTo>
                  <a:cubicBezTo>
                    <a:pt x="6772" y="27"/>
                    <a:pt x="6763" y="9"/>
                    <a:pt x="6727" y="0"/>
                  </a:cubicBezTo>
                  <a:close/>
                  <a:moveTo>
                    <a:pt x="72" y="5977"/>
                  </a:moveTo>
                  <a:cubicBezTo>
                    <a:pt x="45" y="5977"/>
                    <a:pt x="18" y="5986"/>
                    <a:pt x="18" y="6022"/>
                  </a:cubicBezTo>
                  <a:cubicBezTo>
                    <a:pt x="10" y="6058"/>
                    <a:pt x="27" y="6075"/>
                    <a:pt x="63" y="6084"/>
                  </a:cubicBezTo>
                  <a:cubicBezTo>
                    <a:pt x="99" y="6084"/>
                    <a:pt x="117" y="6067"/>
                    <a:pt x="117" y="6031"/>
                  </a:cubicBezTo>
                  <a:cubicBezTo>
                    <a:pt x="117" y="6004"/>
                    <a:pt x="108" y="5986"/>
                    <a:pt x="72" y="5977"/>
                  </a:cubicBezTo>
                  <a:close/>
                  <a:moveTo>
                    <a:pt x="777" y="12695"/>
                  </a:moveTo>
                  <a:cubicBezTo>
                    <a:pt x="777" y="12668"/>
                    <a:pt x="768" y="12641"/>
                    <a:pt x="732" y="12641"/>
                  </a:cubicBezTo>
                  <a:cubicBezTo>
                    <a:pt x="696" y="12632"/>
                    <a:pt x="679" y="12650"/>
                    <a:pt x="670" y="12686"/>
                  </a:cubicBezTo>
                  <a:cubicBezTo>
                    <a:pt x="670" y="12722"/>
                    <a:pt x="688" y="12739"/>
                    <a:pt x="723" y="12739"/>
                  </a:cubicBezTo>
                  <a:cubicBezTo>
                    <a:pt x="750" y="12739"/>
                    <a:pt x="777" y="12730"/>
                    <a:pt x="777" y="12695"/>
                  </a:cubicBezTo>
                  <a:close/>
                  <a:moveTo>
                    <a:pt x="4720" y="767"/>
                  </a:moveTo>
                  <a:cubicBezTo>
                    <a:pt x="4764" y="767"/>
                    <a:pt x="4782" y="741"/>
                    <a:pt x="4773" y="705"/>
                  </a:cubicBezTo>
                  <a:cubicBezTo>
                    <a:pt x="4773" y="678"/>
                    <a:pt x="4756" y="660"/>
                    <a:pt x="4720" y="660"/>
                  </a:cubicBezTo>
                  <a:cubicBezTo>
                    <a:pt x="4693" y="660"/>
                    <a:pt x="4675" y="687"/>
                    <a:pt x="4675" y="714"/>
                  </a:cubicBezTo>
                  <a:cubicBezTo>
                    <a:pt x="4675" y="750"/>
                    <a:pt x="4693" y="767"/>
                    <a:pt x="4720" y="767"/>
                  </a:cubicBezTo>
                  <a:close/>
                  <a:moveTo>
                    <a:pt x="2061" y="14738"/>
                  </a:moveTo>
                  <a:cubicBezTo>
                    <a:pt x="2088" y="14738"/>
                    <a:pt x="2106" y="14720"/>
                    <a:pt x="2115" y="14702"/>
                  </a:cubicBezTo>
                  <a:cubicBezTo>
                    <a:pt x="2115" y="14666"/>
                    <a:pt x="2106" y="14649"/>
                    <a:pt x="2070" y="14640"/>
                  </a:cubicBezTo>
                  <a:cubicBezTo>
                    <a:pt x="2044" y="14640"/>
                    <a:pt x="2026" y="14649"/>
                    <a:pt x="2017" y="14684"/>
                  </a:cubicBezTo>
                  <a:cubicBezTo>
                    <a:pt x="2017" y="14711"/>
                    <a:pt x="2035" y="14738"/>
                    <a:pt x="2061" y="14738"/>
                  </a:cubicBezTo>
                  <a:close/>
                  <a:moveTo>
                    <a:pt x="2730" y="1999"/>
                  </a:moveTo>
                  <a:cubicBezTo>
                    <a:pt x="2704" y="1999"/>
                    <a:pt x="2677" y="2016"/>
                    <a:pt x="2677" y="2043"/>
                  </a:cubicBezTo>
                  <a:cubicBezTo>
                    <a:pt x="2668" y="2079"/>
                    <a:pt x="2686" y="2106"/>
                    <a:pt x="2722" y="2106"/>
                  </a:cubicBezTo>
                  <a:cubicBezTo>
                    <a:pt x="2757" y="2106"/>
                    <a:pt x="2775" y="2088"/>
                    <a:pt x="2775" y="2061"/>
                  </a:cubicBezTo>
                  <a:cubicBezTo>
                    <a:pt x="2775" y="2025"/>
                    <a:pt x="2766" y="2007"/>
                    <a:pt x="2730" y="1999"/>
                  </a:cubicBezTo>
                  <a:close/>
                  <a:moveTo>
                    <a:pt x="4069" y="15978"/>
                  </a:moveTo>
                  <a:cubicBezTo>
                    <a:pt x="4042" y="15978"/>
                    <a:pt x="4015" y="15987"/>
                    <a:pt x="4015" y="16022"/>
                  </a:cubicBezTo>
                  <a:cubicBezTo>
                    <a:pt x="4015" y="16058"/>
                    <a:pt x="4024" y="16076"/>
                    <a:pt x="4069" y="16085"/>
                  </a:cubicBezTo>
                  <a:cubicBezTo>
                    <a:pt x="4095" y="16085"/>
                    <a:pt x="4113" y="16067"/>
                    <a:pt x="4122" y="16031"/>
                  </a:cubicBezTo>
                  <a:cubicBezTo>
                    <a:pt x="4122" y="16004"/>
                    <a:pt x="4104" y="15978"/>
                    <a:pt x="4069" y="15978"/>
                  </a:cubicBezTo>
                  <a:close/>
                  <a:moveTo>
                    <a:pt x="3453" y="1374"/>
                  </a:moveTo>
                  <a:cubicBezTo>
                    <a:pt x="3453" y="1347"/>
                    <a:pt x="3444" y="1329"/>
                    <a:pt x="3417" y="1329"/>
                  </a:cubicBezTo>
                  <a:cubicBezTo>
                    <a:pt x="3391" y="1321"/>
                    <a:pt x="3364" y="1329"/>
                    <a:pt x="3364" y="1365"/>
                  </a:cubicBezTo>
                  <a:cubicBezTo>
                    <a:pt x="3355" y="1392"/>
                    <a:pt x="3373" y="1419"/>
                    <a:pt x="3400" y="1419"/>
                  </a:cubicBezTo>
                  <a:cubicBezTo>
                    <a:pt x="3435" y="1419"/>
                    <a:pt x="3453" y="1410"/>
                    <a:pt x="3453" y="1374"/>
                  </a:cubicBezTo>
                  <a:close/>
                  <a:moveTo>
                    <a:pt x="72" y="6655"/>
                  </a:moveTo>
                  <a:cubicBezTo>
                    <a:pt x="36" y="6646"/>
                    <a:pt x="10" y="6673"/>
                    <a:pt x="10" y="6709"/>
                  </a:cubicBezTo>
                  <a:cubicBezTo>
                    <a:pt x="1" y="6744"/>
                    <a:pt x="27" y="6771"/>
                    <a:pt x="72" y="6771"/>
                  </a:cubicBezTo>
                  <a:cubicBezTo>
                    <a:pt x="99" y="6771"/>
                    <a:pt x="126" y="6744"/>
                    <a:pt x="126" y="6709"/>
                  </a:cubicBezTo>
                  <a:cubicBezTo>
                    <a:pt x="126" y="6682"/>
                    <a:pt x="108" y="6655"/>
                    <a:pt x="72" y="6655"/>
                  </a:cubicBezTo>
                  <a:close/>
                  <a:moveTo>
                    <a:pt x="3391" y="15291"/>
                  </a:moveTo>
                  <a:cubicBezTo>
                    <a:pt x="3355" y="15282"/>
                    <a:pt x="3328" y="15300"/>
                    <a:pt x="3328" y="15335"/>
                  </a:cubicBezTo>
                  <a:cubicBezTo>
                    <a:pt x="3319" y="15380"/>
                    <a:pt x="3346" y="15407"/>
                    <a:pt x="3382" y="15407"/>
                  </a:cubicBezTo>
                  <a:cubicBezTo>
                    <a:pt x="3417" y="15407"/>
                    <a:pt x="3435" y="15389"/>
                    <a:pt x="3444" y="15353"/>
                  </a:cubicBezTo>
                  <a:cubicBezTo>
                    <a:pt x="3444" y="15318"/>
                    <a:pt x="3426" y="15291"/>
                    <a:pt x="3391" y="15291"/>
                  </a:cubicBezTo>
                  <a:close/>
                  <a:moveTo>
                    <a:pt x="126" y="10036"/>
                  </a:moveTo>
                  <a:cubicBezTo>
                    <a:pt x="134" y="10001"/>
                    <a:pt x="108" y="9974"/>
                    <a:pt x="72" y="9974"/>
                  </a:cubicBezTo>
                  <a:cubicBezTo>
                    <a:pt x="36" y="9965"/>
                    <a:pt x="10" y="9992"/>
                    <a:pt x="10" y="10027"/>
                  </a:cubicBezTo>
                  <a:cubicBezTo>
                    <a:pt x="10" y="10063"/>
                    <a:pt x="27" y="10081"/>
                    <a:pt x="72" y="10090"/>
                  </a:cubicBezTo>
                  <a:cubicBezTo>
                    <a:pt x="99" y="10090"/>
                    <a:pt x="126" y="10072"/>
                    <a:pt x="126" y="10036"/>
                  </a:cubicBezTo>
                  <a:close/>
                  <a:moveTo>
                    <a:pt x="661" y="4711"/>
                  </a:moveTo>
                  <a:cubicBezTo>
                    <a:pt x="670" y="4755"/>
                    <a:pt x="696" y="4782"/>
                    <a:pt x="732" y="4773"/>
                  </a:cubicBezTo>
                  <a:cubicBezTo>
                    <a:pt x="768" y="4764"/>
                    <a:pt x="786" y="4746"/>
                    <a:pt x="786" y="4711"/>
                  </a:cubicBezTo>
                  <a:cubicBezTo>
                    <a:pt x="777" y="4675"/>
                    <a:pt x="759" y="4657"/>
                    <a:pt x="723" y="4648"/>
                  </a:cubicBezTo>
                  <a:cubicBezTo>
                    <a:pt x="688" y="4657"/>
                    <a:pt x="661" y="4675"/>
                    <a:pt x="661" y="4711"/>
                  </a:cubicBezTo>
                  <a:close/>
                  <a:moveTo>
                    <a:pt x="1410" y="13284"/>
                  </a:moveTo>
                  <a:cubicBezTo>
                    <a:pt x="1374" y="13284"/>
                    <a:pt x="1357" y="13301"/>
                    <a:pt x="1348" y="13337"/>
                  </a:cubicBezTo>
                  <a:cubicBezTo>
                    <a:pt x="1339" y="13382"/>
                    <a:pt x="1366" y="13408"/>
                    <a:pt x="1410" y="13408"/>
                  </a:cubicBezTo>
                  <a:cubicBezTo>
                    <a:pt x="1446" y="13408"/>
                    <a:pt x="1464" y="13382"/>
                    <a:pt x="1473" y="13346"/>
                  </a:cubicBezTo>
                  <a:cubicBezTo>
                    <a:pt x="1464" y="13319"/>
                    <a:pt x="1446" y="13293"/>
                    <a:pt x="1410" y="13284"/>
                  </a:cubicBezTo>
                  <a:close/>
                  <a:moveTo>
                    <a:pt x="6129" y="16682"/>
                  </a:moveTo>
                  <a:cubicBezTo>
                    <a:pt x="6120" y="16647"/>
                    <a:pt x="6094" y="16620"/>
                    <a:pt x="6058" y="16629"/>
                  </a:cubicBezTo>
                  <a:cubicBezTo>
                    <a:pt x="6022" y="16638"/>
                    <a:pt x="6004" y="16665"/>
                    <a:pt x="6004" y="16700"/>
                  </a:cubicBezTo>
                  <a:cubicBezTo>
                    <a:pt x="6013" y="16727"/>
                    <a:pt x="6031" y="16745"/>
                    <a:pt x="6067" y="16754"/>
                  </a:cubicBezTo>
                  <a:cubicBezTo>
                    <a:pt x="6103" y="16745"/>
                    <a:pt x="6129" y="16718"/>
                    <a:pt x="6129" y="16682"/>
                  </a:cubicBezTo>
                  <a:close/>
                  <a:moveTo>
                    <a:pt x="2722" y="2784"/>
                  </a:moveTo>
                  <a:cubicBezTo>
                    <a:pt x="2766" y="2784"/>
                    <a:pt x="2793" y="2766"/>
                    <a:pt x="2793" y="2721"/>
                  </a:cubicBezTo>
                  <a:cubicBezTo>
                    <a:pt x="2802" y="2677"/>
                    <a:pt x="2784" y="2650"/>
                    <a:pt x="2730" y="2641"/>
                  </a:cubicBezTo>
                  <a:cubicBezTo>
                    <a:pt x="2686" y="2641"/>
                    <a:pt x="2659" y="2659"/>
                    <a:pt x="2650" y="2712"/>
                  </a:cubicBezTo>
                  <a:cubicBezTo>
                    <a:pt x="2659" y="2748"/>
                    <a:pt x="2677" y="2784"/>
                    <a:pt x="2722" y="2784"/>
                  </a:cubicBezTo>
                  <a:close/>
                  <a:moveTo>
                    <a:pt x="1" y="9376"/>
                  </a:moveTo>
                  <a:cubicBezTo>
                    <a:pt x="1" y="9412"/>
                    <a:pt x="27" y="9439"/>
                    <a:pt x="72" y="9439"/>
                  </a:cubicBezTo>
                  <a:cubicBezTo>
                    <a:pt x="108" y="9439"/>
                    <a:pt x="134" y="9412"/>
                    <a:pt x="134" y="9367"/>
                  </a:cubicBezTo>
                  <a:cubicBezTo>
                    <a:pt x="126" y="9332"/>
                    <a:pt x="99" y="9305"/>
                    <a:pt x="63" y="9305"/>
                  </a:cubicBezTo>
                  <a:cubicBezTo>
                    <a:pt x="27" y="9314"/>
                    <a:pt x="1" y="9332"/>
                    <a:pt x="1" y="9376"/>
                  </a:cubicBezTo>
                  <a:close/>
                  <a:moveTo>
                    <a:pt x="2070" y="13962"/>
                  </a:moveTo>
                  <a:cubicBezTo>
                    <a:pt x="2026" y="13962"/>
                    <a:pt x="1999" y="13988"/>
                    <a:pt x="1999" y="14024"/>
                  </a:cubicBezTo>
                  <a:cubicBezTo>
                    <a:pt x="1999" y="14069"/>
                    <a:pt x="2026" y="14095"/>
                    <a:pt x="2061" y="14095"/>
                  </a:cubicBezTo>
                  <a:cubicBezTo>
                    <a:pt x="2106" y="14095"/>
                    <a:pt x="2124" y="14069"/>
                    <a:pt x="2133" y="14033"/>
                  </a:cubicBezTo>
                  <a:cubicBezTo>
                    <a:pt x="2133" y="13997"/>
                    <a:pt x="2106" y="13971"/>
                    <a:pt x="2070" y="13962"/>
                  </a:cubicBezTo>
                  <a:close/>
                  <a:moveTo>
                    <a:pt x="795" y="12026"/>
                  </a:moveTo>
                  <a:cubicBezTo>
                    <a:pt x="786" y="11990"/>
                    <a:pt x="759" y="11963"/>
                    <a:pt x="723" y="11963"/>
                  </a:cubicBezTo>
                  <a:cubicBezTo>
                    <a:pt x="688" y="11963"/>
                    <a:pt x="661" y="11990"/>
                    <a:pt x="661" y="12035"/>
                  </a:cubicBezTo>
                  <a:cubicBezTo>
                    <a:pt x="661" y="12070"/>
                    <a:pt x="688" y="12097"/>
                    <a:pt x="723" y="12097"/>
                  </a:cubicBezTo>
                  <a:cubicBezTo>
                    <a:pt x="768" y="12088"/>
                    <a:pt x="795" y="12070"/>
                    <a:pt x="795" y="12026"/>
                  </a:cubicBezTo>
                  <a:close/>
                  <a:moveTo>
                    <a:pt x="1410" y="11954"/>
                  </a:moveTo>
                  <a:cubicBezTo>
                    <a:pt x="1357" y="11954"/>
                    <a:pt x="1330" y="11981"/>
                    <a:pt x="1330" y="12035"/>
                  </a:cubicBezTo>
                  <a:cubicBezTo>
                    <a:pt x="1330" y="12079"/>
                    <a:pt x="1357" y="12106"/>
                    <a:pt x="1401" y="12106"/>
                  </a:cubicBezTo>
                  <a:cubicBezTo>
                    <a:pt x="1455" y="12106"/>
                    <a:pt x="1482" y="12079"/>
                    <a:pt x="1482" y="12026"/>
                  </a:cubicBezTo>
                  <a:cubicBezTo>
                    <a:pt x="1482" y="11981"/>
                    <a:pt x="1455" y="11954"/>
                    <a:pt x="1410" y="11954"/>
                  </a:cubicBezTo>
                  <a:close/>
                  <a:moveTo>
                    <a:pt x="3310" y="14684"/>
                  </a:moveTo>
                  <a:cubicBezTo>
                    <a:pt x="3310" y="14729"/>
                    <a:pt x="3328" y="14756"/>
                    <a:pt x="3382" y="14764"/>
                  </a:cubicBezTo>
                  <a:cubicBezTo>
                    <a:pt x="3426" y="14764"/>
                    <a:pt x="3462" y="14738"/>
                    <a:pt x="3453" y="14684"/>
                  </a:cubicBezTo>
                  <a:cubicBezTo>
                    <a:pt x="3453" y="14640"/>
                    <a:pt x="3426" y="14613"/>
                    <a:pt x="3382" y="14613"/>
                  </a:cubicBezTo>
                  <a:cubicBezTo>
                    <a:pt x="3337" y="14613"/>
                    <a:pt x="3310" y="14640"/>
                    <a:pt x="3310" y="14684"/>
                  </a:cubicBezTo>
                  <a:close/>
                  <a:moveTo>
                    <a:pt x="2722" y="14622"/>
                  </a:moveTo>
                  <a:cubicBezTo>
                    <a:pt x="2686" y="14622"/>
                    <a:pt x="2659" y="14649"/>
                    <a:pt x="2659" y="14693"/>
                  </a:cubicBezTo>
                  <a:cubicBezTo>
                    <a:pt x="2659" y="14729"/>
                    <a:pt x="2686" y="14756"/>
                    <a:pt x="2730" y="14756"/>
                  </a:cubicBezTo>
                  <a:cubicBezTo>
                    <a:pt x="2766" y="14756"/>
                    <a:pt x="2784" y="14729"/>
                    <a:pt x="2793" y="14684"/>
                  </a:cubicBezTo>
                  <a:cubicBezTo>
                    <a:pt x="2784" y="14649"/>
                    <a:pt x="2766" y="14622"/>
                    <a:pt x="2722" y="14622"/>
                  </a:cubicBezTo>
                  <a:close/>
                  <a:moveTo>
                    <a:pt x="2650" y="14024"/>
                  </a:moveTo>
                  <a:cubicBezTo>
                    <a:pt x="2650" y="14069"/>
                    <a:pt x="2668" y="14095"/>
                    <a:pt x="2713" y="14104"/>
                  </a:cubicBezTo>
                  <a:cubicBezTo>
                    <a:pt x="2766" y="14104"/>
                    <a:pt x="2793" y="14086"/>
                    <a:pt x="2802" y="14033"/>
                  </a:cubicBezTo>
                  <a:cubicBezTo>
                    <a:pt x="2802" y="13988"/>
                    <a:pt x="2775" y="13962"/>
                    <a:pt x="2730" y="13953"/>
                  </a:cubicBezTo>
                  <a:cubicBezTo>
                    <a:pt x="2686" y="13953"/>
                    <a:pt x="2659" y="13979"/>
                    <a:pt x="2650" y="14024"/>
                  </a:cubicBezTo>
                  <a:close/>
                  <a:moveTo>
                    <a:pt x="1401" y="12615"/>
                  </a:moveTo>
                  <a:cubicBezTo>
                    <a:pt x="1357" y="12623"/>
                    <a:pt x="1339" y="12650"/>
                    <a:pt x="1339" y="12686"/>
                  </a:cubicBezTo>
                  <a:cubicBezTo>
                    <a:pt x="1339" y="12730"/>
                    <a:pt x="1366" y="12757"/>
                    <a:pt x="1410" y="12757"/>
                  </a:cubicBezTo>
                  <a:cubicBezTo>
                    <a:pt x="1455" y="12757"/>
                    <a:pt x="1482" y="12730"/>
                    <a:pt x="1482" y="12686"/>
                  </a:cubicBezTo>
                  <a:cubicBezTo>
                    <a:pt x="1473" y="12641"/>
                    <a:pt x="1446" y="12615"/>
                    <a:pt x="1401" y="12615"/>
                  </a:cubicBezTo>
                  <a:close/>
                  <a:moveTo>
                    <a:pt x="4069" y="1981"/>
                  </a:moveTo>
                  <a:cubicBezTo>
                    <a:pt x="4015" y="1972"/>
                    <a:pt x="3988" y="2007"/>
                    <a:pt x="3988" y="2052"/>
                  </a:cubicBezTo>
                  <a:cubicBezTo>
                    <a:pt x="3988" y="2106"/>
                    <a:pt x="4015" y="2132"/>
                    <a:pt x="4060" y="2132"/>
                  </a:cubicBezTo>
                  <a:cubicBezTo>
                    <a:pt x="4113" y="2132"/>
                    <a:pt x="4140" y="2106"/>
                    <a:pt x="4140" y="2052"/>
                  </a:cubicBezTo>
                  <a:cubicBezTo>
                    <a:pt x="4140" y="2007"/>
                    <a:pt x="4113" y="1981"/>
                    <a:pt x="4069" y="1981"/>
                  </a:cubicBezTo>
                  <a:close/>
                  <a:moveTo>
                    <a:pt x="3408" y="1990"/>
                  </a:moveTo>
                  <a:cubicBezTo>
                    <a:pt x="3364" y="1990"/>
                    <a:pt x="3337" y="2016"/>
                    <a:pt x="3337" y="2061"/>
                  </a:cubicBezTo>
                  <a:cubicBezTo>
                    <a:pt x="3346" y="2106"/>
                    <a:pt x="3373" y="2132"/>
                    <a:pt x="3417" y="2123"/>
                  </a:cubicBezTo>
                  <a:cubicBezTo>
                    <a:pt x="3453" y="2115"/>
                    <a:pt x="3480" y="2088"/>
                    <a:pt x="3480" y="2043"/>
                  </a:cubicBezTo>
                  <a:cubicBezTo>
                    <a:pt x="3471" y="2016"/>
                    <a:pt x="3453" y="1981"/>
                    <a:pt x="3408" y="1990"/>
                  </a:cubicBezTo>
                  <a:moveTo>
                    <a:pt x="1990" y="13346"/>
                  </a:moveTo>
                  <a:cubicBezTo>
                    <a:pt x="1990" y="13391"/>
                    <a:pt x="2017" y="13417"/>
                    <a:pt x="2061" y="13417"/>
                  </a:cubicBezTo>
                  <a:cubicBezTo>
                    <a:pt x="2115" y="13426"/>
                    <a:pt x="2142" y="13400"/>
                    <a:pt x="2142" y="13346"/>
                  </a:cubicBezTo>
                  <a:cubicBezTo>
                    <a:pt x="2142" y="13301"/>
                    <a:pt x="2115" y="13275"/>
                    <a:pt x="2070" y="13275"/>
                  </a:cubicBezTo>
                  <a:cubicBezTo>
                    <a:pt x="2026" y="13275"/>
                    <a:pt x="1990" y="13301"/>
                    <a:pt x="1990" y="13346"/>
                  </a:cubicBezTo>
                  <a:close/>
                  <a:moveTo>
                    <a:pt x="5460" y="1383"/>
                  </a:moveTo>
                  <a:cubicBezTo>
                    <a:pt x="5460" y="1329"/>
                    <a:pt x="5434" y="1294"/>
                    <a:pt x="5389" y="1294"/>
                  </a:cubicBezTo>
                  <a:cubicBezTo>
                    <a:pt x="5335" y="1294"/>
                    <a:pt x="5309" y="1321"/>
                    <a:pt x="5309" y="1365"/>
                  </a:cubicBezTo>
                  <a:cubicBezTo>
                    <a:pt x="5300" y="1419"/>
                    <a:pt x="5326" y="1445"/>
                    <a:pt x="5380" y="1445"/>
                  </a:cubicBezTo>
                  <a:cubicBezTo>
                    <a:pt x="5425" y="1445"/>
                    <a:pt x="5460" y="1428"/>
                    <a:pt x="5460" y="1383"/>
                  </a:cubicBezTo>
                  <a:close/>
                  <a:moveTo>
                    <a:pt x="4720" y="1303"/>
                  </a:moveTo>
                  <a:cubicBezTo>
                    <a:pt x="4684" y="1303"/>
                    <a:pt x="4657" y="1321"/>
                    <a:pt x="4657" y="1365"/>
                  </a:cubicBezTo>
                  <a:cubicBezTo>
                    <a:pt x="4648" y="1410"/>
                    <a:pt x="4675" y="1437"/>
                    <a:pt x="4720" y="1445"/>
                  </a:cubicBezTo>
                  <a:cubicBezTo>
                    <a:pt x="4764" y="1445"/>
                    <a:pt x="4791" y="1419"/>
                    <a:pt x="4800" y="1365"/>
                  </a:cubicBezTo>
                  <a:cubicBezTo>
                    <a:pt x="4791" y="1329"/>
                    <a:pt x="4773" y="1303"/>
                    <a:pt x="4720" y="1303"/>
                  </a:cubicBezTo>
                  <a:close/>
                  <a:moveTo>
                    <a:pt x="4069" y="1303"/>
                  </a:moveTo>
                  <a:cubicBezTo>
                    <a:pt x="4033" y="1303"/>
                    <a:pt x="4006" y="1329"/>
                    <a:pt x="3997" y="1365"/>
                  </a:cubicBezTo>
                  <a:cubicBezTo>
                    <a:pt x="3997" y="1410"/>
                    <a:pt x="4024" y="1437"/>
                    <a:pt x="4060" y="1437"/>
                  </a:cubicBezTo>
                  <a:cubicBezTo>
                    <a:pt x="4104" y="1437"/>
                    <a:pt x="4122" y="1410"/>
                    <a:pt x="4131" y="1374"/>
                  </a:cubicBezTo>
                  <a:cubicBezTo>
                    <a:pt x="4131" y="1338"/>
                    <a:pt x="4104" y="1312"/>
                    <a:pt x="4069" y="1303"/>
                  </a:cubicBezTo>
                  <a:close/>
                  <a:moveTo>
                    <a:pt x="723" y="6637"/>
                  </a:moveTo>
                  <a:cubicBezTo>
                    <a:pt x="679" y="6637"/>
                    <a:pt x="652" y="6664"/>
                    <a:pt x="652" y="6709"/>
                  </a:cubicBezTo>
                  <a:cubicBezTo>
                    <a:pt x="652" y="6762"/>
                    <a:pt x="679" y="6789"/>
                    <a:pt x="732" y="6789"/>
                  </a:cubicBezTo>
                  <a:cubicBezTo>
                    <a:pt x="777" y="6780"/>
                    <a:pt x="795" y="6753"/>
                    <a:pt x="804" y="6709"/>
                  </a:cubicBezTo>
                  <a:cubicBezTo>
                    <a:pt x="795" y="6664"/>
                    <a:pt x="777" y="6637"/>
                    <a:pt x="723" y="6637"/>
                  </a:cubicBezTo>
                  <a:close/>
                  <a:moveTo>
                    <a:pt x="63" y="8627"/>
                  </a:moveTo>
                  <a:cubicBezTo>
                    <a:pt x="27" y="8627"/>
                    <a:pt x="1" y="8654"/>
                    <a:pt x="1" y="8689"/>
                  </a:cubicBezTo>
                  <a:cubicBezTo>
                    <a:pt x="1" y="8734"/>
                    <a:pt x="27" y="8761"/>
                    <a:pt x="72" y="8752"/>
                  </a:cubicBezTo>
                  <a:cubicBezTo>
                    <a:pt x="108" y="8752"/>
                    <a:pt x="126" y="8725"/>
                    <a:pt x="134" y="8689"/>
                  </a:cubicBezTo>
                  <a:cubicBezTo>
                    <a:pt x="126" y="8645"/>
                    <a:pt x="108" y="8618"/>
                    <a:pt x="63" y="8627"/>
                  </a:cubicBezTo>
                  <a:close/>
                  <a:moveTo>
                    <a:pt x="795" y="6031"/>
                  </a:moveTo>
                  <a:cubicBezTo>
                    <a:pt x="795" y="5986"/>
                    <a:pt x="768" y="5959"/>
                    <a:pt x="732" y="5959"/>
                  </a:cubicBezTo>
                  <a:cubicBezTo>
                    <a:pt x="688" y="5959"/>
                    <a:pt x="661" y="5977"/>
                    <a:pt x="652" y="6031"/>
                  </a:cubicBezTo>
                  <a:cubicBezTo>
                    <a:pt x="652" y="6075"/>
                    <a:pt x="679" y="6102"/>
                    <a:pt x="723" y="6102"/>
                  </a:cubicBezTo>
                  <a:cubicBezTo>
                    <a:pt x="768" y="6102"/>
                    <a:pt x="795" y="6075"/>
                    <a:pt x="795" y="6031"/>
                  </a:cubicBezTo>
                  <a:close/>
                  <a:moveTo>
                    <a:pt x="72" y="7967"/>
                  </a:moveTo>
                  <a:cubicBezTo>
                    <a:pt x="27" y="7967"/>
                    <a:pt x="1" y="7985"/>
                    <a:pt x="1" y="8029"/>
                  </a:cubicBezTo>
                  <a:cubicBezTo>
                    <a:pt x="1" y="8065"/>
                    <a:pt x="27" y="8092"/>
                    <a:pt x="63" y="8092"/>
                  </a:cubicBezTo>
                  <a:cubicBezTo>
                    <a:pt x="108" y="8100"/>
                    <a:pt x="126" y="8074"/>
                    <a:pt x="134" y="8029"/>
                  </a:cubicBezTo>
                  <a:cubicBezTo>
                    <a:pt x="126" y="7993"/>
                    <a:pt x="108" y="7967"/>
                    <a:pt x="72" y="7967"/>
                  </a:cubicBezTo>
                  <a:close/>
                  <a:moveTo>
                    <a:pt x="6647" y="16022"/>
                  </a:moveTo>
                  <a:cubicBezTo>
                    <a:pt x="6647" y="16076"/>
                    <a:pt x="6674" y="16103"/>
                    <a:pt x="6727" y="16103"/>
                  </a:cubicBezTo>
                  <a:cubicBezTo>
                    <a:pt x="6772" y="16103"/>
                    <a:pt x="6798" y="16076"/>
                    <a:pt x="6798" y="16031"/>
                  </a:cubicBezTo>
                  <a:cubicBezTo>
                    <a:pt x="6798" y="15978"/>
                    <a:pt x="6772" y="15951"/>
                    <a:pt x="6727" y="15951"/>
                  </a:cubicBezTo>
                  <a:cubicBezTo>
                    <a:pt x="6674" y="15960"/>
                    <a:pt x="6647" y="15978"/>
                    <a:pt x="6647" y="16022"/>
                  </a:cubicBezTo>
                  <a:close/>
                  <a:moveTo>
                    <a:pt x="795" y="10688"/>
                  </a:moveTo>
                  <a:cubicBezTo>
                    <a:pt x="795" y="10643"/>
                    <a:pt x="777" y="10616"/>
                    <a:pt x="732" y="10616"/>
                  </a:cubicBezTo>
                  <a:cubicBezTo>
                    <a:pt x="679" y="10616"/>
                    <a:pt x="652" y="10643"/>
                    <a:pt x="652" y="10696"/>
                  </a:cubicBezTo>
                  <a:cubicBezTo>
                    <a:pt x="652" y="10741"/>
                    <a:pt x="688" y="10759"/>
                    <a:pt x="732" y="10759"/>
                  </a:cubicBezTo>
                  <a:cubicBezTo>
                    <a:pt x="777" y="10759"/>
                    <a:pt x="795" y="10732"/>
                    <a:pt x="795" y="10688"/>
                  </a:cubicBezTo>
                  <a:close/>
                  <a:moveTo>
                    <a:pt x="6138" y="16031"/>
                  </a:moveTo>
                  <a:cubicBezTo>
                    <a:pt x="6138" y="15987"/>
                    <a:pt x="6120" y="15960"/>
                    <a:pt x="6076" y="15960"/>
                  </a:cubicBezTo>
                  <a:cubicBezTo>
                    <a:pt x="6022" y="15951"/>
                    <a:pt x="5996" y="15978"/>
                    <a:pt x="5996" y="16031"/>
                  </a:cubicBezTo>
                  <a:cubicBezTo>
                    <a:pt x="5996" y="16076"/>
                    <a:pt x="6022" y="16103"/>
                    <a:pt x="6067" y="16103"/>
                  </a:cubicBezTo>
                  <a:cubicBezTo>
                    <a:pt x="6112" y="16103"/>
                    <a:pt x="6138" y="16076"/>
                    <a:pt x="6138" y="16031"/>
                  </a:cubicBezTo>
                  <a:close/>
                  <a:moveTo>
                    <a:pt x="1990" y="4024"/>
                  </a:moveTo>
                  <a:cubicBezTo>
                    <a:pt x="1981" y="4068"/>
                    <a:pt x="2008" y="4104"/>
                    <a:pt x="2061" y="4104"/>
                  </a:cubicBezTo>
                  <a:cubicBezTo>
                    <a:pt x="2115" y="4113"/>
                    <a:pt x="2142" y="4077"/>
                    <a:pt x="2142" y="4033"/>
                  </a:cubicBezTo>
                  <a:cubicBezTo>
                    <a:pt x="2142" y="3979"/>
                    <a:pt x="2115" y="3961"/>
                    <a:pt x="2061" y="3952"/>
                  </a:cubicBezTo>
                  <a:cubicBezTo>
                    <a:pt x="2026" y="3952"/>
                    <a:pt x="1990" y="3970"/>
                    <a:pt x="1990" y="4024"/>
                  </a:cubicBezTo>
                  <a:moveTo>
                    <a:pt x="5318" y="16022"/>
                  </a:moveTo>
                  <a:cubicBezTo>
                    <a:pt x="5309" y="16067"/>
                    <a:pt x="5335" y="16094"/>
                    <a:pt x="5380" y="16094"/>
                  </a:cubicBezTo>
                  <a:cubicBezTo>
                    <a:pt x="5425" y="16103"/>
                    <a:pt x="5451" y="16076"/>
                    <a:pt x="5451" y="16040"/>
                  </a:cubicBezTo>
                  <a:cubicBezTo>
                    <a:pt x="5460" y="15996"/>
                    <a:pt x="5434" y="15969"/>
                    <a:pt x="5389" y="15960"/>
                  </a:cubicBezTo>
                  <a:cubicBezTo>
                    <a:pt x="5344" y="15960"/>
                    <a:pt x="5318" y="15987"/>
                    <a:pt x="5318" y="16022"/>
                  </a:cubicBezTo>
                  <a:close/>
                  <a:moveTo>
                    <a:pt x="1473" y="4033"/>
                  </a:moveTo>
                  <a:cubicBezTo>
                    <a:pt x="1473" y="3997"/>
                    <a:pt x="1446" y="3970"/>
                    <a:pt x="1410" y="3961"/>
                  </a:cubicBezTo>
                  <a:cubicBezTo>
                    <a:pt x="1374" y="3961"/>
                    <a:pt x="1348" y="3988"/>
                    <a:pt x="1339" y="4024"/>
                  </a:cubicBezTo>
                  <a:cubicBezTo>
                    <a:pt x="1339" y="4068"/>
                    <a:pt x="1366" y="4086"/>
                    <a:pt x="1410" y="4095"/>
                  </a:cubicBezTo>
                  <a:cubicBezTo>
                    <a:pt x="1446" y="4095"/>
                    <a:pt x="1473" y="4077"/>
                    <a:pt x="1473" y="4033"/>
                  </a:cubicBezTo>
                  <a:close/>
                  <a:moveTo>
                    <a:pt x="6790" y="16682"/>
                  </a:moveTo>
                  <a:cubicBezTo>
                    <a:pt x="6790" y="16647"/>
                    <a:pt x="6763" y="16620"/>
                    <a:pt x="6718" y="16620"/>
                  </a:cubicBezTo>
                  <a:cubicBezTo>
                    <a:pt x="6682" y="16629"/>
                    <a:pt x="6656" y="16656"/>
                    <a:pt x="6656" y="16691"/>
                  </a:cubicBezTo>
                  <a:cubicBezTo>
                    <a:pt x="6665" y="16727"/>
                    <a:pt x="6691" y="16754"/>
                    <a:pt x="6736" y="16754"/>
                  </a:cubicBezTo>
                  <a:cubicBezTo>
                    <a:pt x="6763" y="16745"/>
                    <a:pt x="6790" y="16727"/>
                    <a:pt x="6790" y="16682"/>
                  </a:cubicBezTo>
                  <a:close/>
                  <a:moveTo>
                    <a:pt x="1330" y="4711"/>
                  </a:moveTo>
                  <a:cubicBezTo>
                    <a:pt x="1330" y="4755"/>
                    <a:pt x="1357" y="4782"/>
                    <a:pt x="1401" y="4782"/>
                  </a:cubicBezTo>
                  <a:cubicBezTo>
                    <a:pt x="1455" y="4791"/>
                    <a:pt x="1482" y="4764"/>
                    <a:pt x="1482" y="4711"/>
                  </a:cubicBezTo>
                  <a:cubicBezTo>
                    <a:pt x="1482" y="4666"/>
                    <a:pt x="1455" y="4639"/>
                    <a:pt x="1410" y="4639"/>
                  </a:cubicBezTo>
                  <a:cubicBezTo>
                    <a:pt x="1366" y="4639"/>
                    <a:pt x="1339" y="4666"/>
                    <a:pt x="1330" y="4711"/>
                  </a:cubicBezTo>
                  <a:close/>
                  <a:moveTo>
                    <a:pt x="804" y="10036"/>
                  </a:moveTo>
                  <a:cubicBezTo>
                    <a:pt x="804" y="9992"/>
                    <a:pt x="786" y="9956"/>
                    <a:pt x="732" y="9956"/>
                  </a:cubicBezTo>
                  <a:cubicBezTo>
                    <a:pt x="679" y="9947"/>
                    <a:pt x="652" y="9983"/>
                    <a:pt x="652" y="10027"/>
                  </a:cubicBezTo>
                  <a:cubicBezTo>
                    <a:pt x="652" y="10081"/>
                    <a:pt x="679" y="10099"/>
                    <a:pt x="723" y="10108"/>
                  </a:cubicBezTo>
                  <a:cubicBezTo>
                    <a:pt x="768" y="10108"/>
                    <a:pt x="795" y="10090"/>
                    <a:pt x="804" y="10036"/>
                  </a:cubicBezTo>
                  <a:close/>
                  <a:moveTo>
                    <a:pt x="6727" y="643"/>
                  </a:moveTo>
                  <a:cubicBezTo>
                    <a:pt x="6682" y="643"/>
                    <a:pt x="6656" y="660"/>
                    <a:pt x="6656" y="705"/>
                  </a:cubicBezTo>
                  <a:cubicBezTo>
                    <a:pt x="6647" y="750"/>
                    <a:pt x="6674" y="776"/>
                    <a:pt x="6718" y="785"/>
                  </a:cubicBezTo>
                  <a:cubicBezTo>
                    <a:pt x="6763" y="785"/>
                    <a:pt x="6790" y="759"/>
                    <a:pt x="6798" y="714"/>
                  </a:cubicBezTo>
                  <a:cubicBezTo>
                    <a:pt x="6790" y="669"/>
                    <a:pt x="6772" y="643"/>
                    <a:pt x="6727" y="643"/>
                  </a:cubicBezTo>
                  <a:close/>
                  <a:moveTo>
                    <a:pt x="2070" y="3301"/>
                  </a:moveTo>
                  <a:cubicBezTo>
                    <a:pt x="2026" y="3301"/>
                    <a:pt x="1999" y="3328"/>
                    <a:pt x="1999" y="3372"/>
                  </a:cubicBezTo>
                  <a:cubicBezTo>
                    <a:pt x="1999" y="3408"/>
                    <a:pt x="2017" y="3435"/>
                    <a:pt x="2061" y="3444"/>
                  </a:cubicBezTo>
                  <a:cubicBezTo>
                    <a:pt x="2106" y="3444"/>
                    <a:pt x="2133" y="3417"/>
                    <a:pt x="2133" y="3363"/>
                  </a:cubicBezTo>
                  <a:cubicBezTo>
                    <a:pt x="2133" y="3337"/>
                    <a:pt x="2115" y="3310"/>
                    <a:pt x="2070" y="3301"/>
                  </a:cubicBezTo>
                  <a:close/>
                  <a:moveTo>
                    <a:pt x="723" y="11303"/>
                  </a:moveTo>
                  <a:cubicBezTo>
                    <a:pt x="679" y="11303"/>
                    <a:pt x="652" y="11330"/>
                    <a:pt x="661" y="11374"/>
                  </a:cubicBezTo>
                  <a:cubicBezTo>
                    <a:pt x="661" y="11419"/>
                    <a:pt x="688" y="11446"/>
                    <a:pt x="732" y="11437"/>
                  </a:cubicBezTo>
                  <a:cubicBezTo>
                    <a:pt x="777" y="11437"/>
                    <a:pt x="795" y="11410"/>
                    <a:pt x="795" y="11366"/>
                  </a:cubicBezTo>
                  <a:cubicBezTo>
                    <a:pt x="786" y="11330"/>
                    <a:pt x="768" y="11303"/>
                    <a:pt x="723" y="11303"/>
                  </a:cubicBezTo>
                  <a:close/>
                  <a:moveTo>
                    <a:pt x="6076" y="643"/>
                  </a:moveTo>
                  <a:cubicBezTo>
                    <a:pt x="6031" y="643"/>
                    <a:pt x="5996" y="669"/>
                    <a:pt x="5996" y="714"/>
                  </a:cubicBezTo>
                  <a:cubicBezTo>
                    <a:pt x="5996" y="750"/>
                    <a:pt x="6022" y="776"/>
                    <a:pt x="6058" y="785"/>
                  </a:cubicBezTo>
                  <a:cubicBezTo>
                    <a:pt x="6103" y="785"/>
                    <a:pt x="6129" y="759"/>
                    <a:pt x="6138" y="714"/>
                  </a:cubicBezTo>
                  <a:cubicBezTo>
                    <a:pt x="6129" y="678"/>
                    <a:pt x="6112" y="651"/>
                    <a:pt x="6076" y="643"/>
                  </a:cubicBezTo>
                  <a:close/>
                  <a:moveTo>
                    <a:pt x="5389" y="651"/>
                  </a:moveTo>
                  <a:cubicBezTo>
                    <a:pt x="5344" y="643"/>
                    <a:pt x="5318" y="669"/>
                    <a:pt x="5318" y="714"/>
                  </a:cubicBezTo>
                  <a:cubicBezTo>
                    <a:pt x="5318" y="750"/>
                    <a:pt x="5344" y="776"/>
                    <a:pt x="5380" y="776"/>
                  </a:cubicBezTo>
                  <a:cubicBezTo>
                    <a:pt x="5425" y="785"/>
                    <a:pt x="5442" y="759"/>
                    <a:pt x="5451" y="714"/>
                  </a:cubicBezTo>
                  <a:cubicBezTo>
                    <a:pt x="5442" y="678"/>
                    <a:pt x="5425" y="651"/>
                    <a:pt x="5389" y="651"/>
                  </a:cubicBezTo>
                  <a:close/>
                  <a:moveTo>
                    <a:pt x="4140" y="15344"/>
                  </a:moveTo>
                  <a:cubicBezTo>
                    <a:pt x="4140" y="15300"/>
                    <a:pt x="4113" y="15282"/>
                    <a:pt x="4069" y="15273"/>
                  </a:cubicBezTo>
                  <a:cubicBezTo>
                    <a:pt x="4024" y="15273"/>
                    <a:pt x="3997" y="15300"/>
                    <a:pt x="3997" y="15344"/>
                  </a:cubicBezTo>
                  <a:cubicBezTo>
                    <a:pt x="3997" y="15389"/>
                    <a:pt x="4024" y="15416"/>
                    <a:pt x="4069" y="15416"/>
                  </a:cubicBezTo>
                  <a:cubicBezTo>
                    <a:pt x="4113" y="15416"/>
                    <a:pt x="4140" y="15389"/>
                    <a:pt x="4140" y="15344"/>
                  </a:cubicBezTo>
                  <a:close/>
                  <a:moveTo>
                    <a:pt x="4729" y="15273"/>
                  </a:moveTo>
                  <a:cubicBezTo>
                    <a:pt x="4675" y="15273"/>
                    <a:pt x="4648" y="15300"/>
                    <a:pt x="4648" y="15353"/>
                  </a:cubicBezTo>
                  <a:cubicBezTo>
                    <a:pt x="4648" y="15398"/>
                    <a:pt x="4675" y="15425"/>
                    <a:pt x="4720" y="15425"/>
                  </a:cubicBezTo>
                  <a:cubicBezTo>
                    <a:pt x="4773" y="15425"/>
                    <a:pt x="4800" y="15398"/>
                    <a:pt x="4800" y="15344"/>
                  </a:cubicBezTo>
                  <a:cubicBezTo>
                    <a:pt x="4800" y="15300"/>
                    <a:pt x="4773" y="15273"/>
                    <a:pt x="4729" y="15273"/>
                  </a:cubicBezTo>
                  <a:close/>
                  <a:moveTo>
                    <a:pt x="732" y="5299"/>
                  </a:moveTo>
                  <a:cubicBezTo>
                    <a:pt x="688" y="5299"/>
                    <a:pt x="661" y="5326"/>
                    <a:pt x="661" y="5371"/>
                  </a:cubicBezTo>
                  <a:cubicBezTo>
                    <a:pt x="652" y="5406"/>
                    <a:pt x="679" y="5433"/>
                    <a:pt x="714" y="5442"/>
                  </a:cubicBezTo>
                  <a:cubicBezTo>
                    <a:pt x="759" y="5442"/>
                    <a:pt x="786" y="5415"/>
                    <a:pt x="795" y="5371"/>
                  </a:cubicBezTo>
                  <a:cubicBezTo>
                    <a:pt x="795" y="5335"/>
                    <a:pt x="768" y="5308"/>
                    <a:pt x="732" y="5299"/>
                  </a:cubicBezTo>
                  <a:close/>
                  <a:moveTo>
                    <a:pt x="63" y="7440"/>
                  </a:moveTo>
                  <a:cubicBezTo>
                    <a:pt x="108" y="7440"/>
                    <a:pt x="126" y="7414"/>
                    <a:pt x="134" y="7378"/>
                  </a:cubicBezTo>
                  <a:cubicBezTo>
                    <a:pt x="134" y="7333"/>
                    <a:pt x="108" y="7307"/>
                    <a:pt x="72" y="7307"/>
                  </a:cubicBezTo>
                  <a:cubicBezTo>
                    <a:pt x="27" y="7307"/>
                    <a:pt x="10" y="7333"/>
                    <a:pt x="1" y="7378"/>
                  </a:cubicBezTo>
                  <a:cubicBezTo>
                    <a:pt x="10" y="7405"/>
                    <a:pt x="27" y="7431"/>
                    <a:pt x="63" y="7440"/>
                  </a:cubicBezTo>
                  <a:close/>
                  <a:moveTo>
                    <a:pt x="4657" y="16022"/>
                  </a:moveTo>
                  <a:cubicBezTo>
                    <a:pt x="4657" y="16067"/>
                    <a:pt x="4684" y="16094"/>
                    <a:pt x="4720" y="16094"/>
                  </a:cubicBezTo>
                  <a:cubicBezTo>
                    <a:pt x="4764" y="16094"/>
                    <a:pt x="4791" y="16067"/>
                    <a:pt x="4791" y="16031"/>
                  </a:cubicBezTo>
                  <a:cubicBezTo>
                    <a:pt x="4791" y="15996"/>
                    <a:pt x="4764" y="15969"/>
                    <a:pt x="4729" y="15960"/>
                  </a:cubicBezTo>
                  <a:cubicBezTo>
                    <a:pt x="4684" y="15969"/>
                    <a:pt x="4657" y="15987"/>
                    <a:pt x="4657" y="16022"/>
                  </a:cubicBezTo>
                  <a:close/>
                  <a:moveTo>
                    <a:pt x="804" y="7378"/>
                  </a:moveTo>
                  <a:cubicBezTo>
                    <a:pt x="804" y="7324"/>
                    <a:pt x="777" y="7298"/>
                    <a:pt x="723" y="7298"/>
                  </a:cubicBezTo>
                  <a:cubicBezTo>
                    <a:pt x="679" y="7298"/>
                    <a:pt x="652" y="7315"/>
                    <a:pt x="652" y="7360"/>
                  </a:cubicBezTo>
                  <a:cubicBezTo>
                    <a:pt x="643" y="7414"/>
                    <a:pt x="670" y="7440"/>
                    <a:pt x="723" y="7449"/>
                  </a:cubicBezTo>
                  <a:cubicBezTo>
                    <a:pt x="768" y="7449"/>
                    <a:pt x="795" y="7422"/>
                    <a:pt x="804" y="7378"/>
                  </a:cubicBezTo>
                  <a:close/>
                  <a:moveTo>
                    <a:pt x="1410" y="5942"/>
                  </a:moveTo>
                  <a:cubicBezTo>
                    <a:pt x="1357" y="5933"/>
                    <a:pt x="1321" y="5968"/>
                    <a:pt x="1321" y="6022"/>
                  </a:cubicBezTo>
                  <a:cubicBezTo>
                    <a:pt x="1312" y="6084"/>
                    <a:pt x="1348" y="6120"/>
                    <a:pt x="1410" y="6120"/>
                  </a:cubicBezTo>
                  <a:cubicBezTo>
                    <a:pt x="1464" y="6120"/>
                    <a:pt x="1490" y="6084"/>
                    <a:pt x="1499" y="6031"/>
                  </a:cubicBezTo>
                  <a:cubicBezTo>
                    <a:pt x="1490" y="5986"/>
                    <a:pt x="1464" y="5942"/>
                    <a:pt x="1410" y="5942"/>
                  </a:cubicBezTo>
                  <a:close/>
                  <a:moveTo>
                    <a:pt x="6058" y="1285"/>
                  </a:moveTo>
                  <a:cubicBezTo>
                    <a:pt x="6013" y="1294"/>
                    <a:pt x="5978" y="1329"/>
                    <a:pt x="5978" y="1374"/>
                  </a:cubicBezTo>
                  <a:cubicBezTo>
                    <a:pt x="5987" y="1428"/>
                    <a:pt x="6022" y="1463"/>
                    <a:pt x="6076" y="1454"/>
                  </a:cubicBezTo>
                  <a:cubicBezTo>
                    <a:pt x="6120" y="1454"/>
                    <a:pt x="6147" y="1419"/>
                    <a:pt x="6156" y="1365"/>
                  </a:cubicBezTo>
                  <a:cubicBezTo>
                    <a:pt x="6138" y="1321"/>
                    <a:pt x="6112" y="1285"/>
                    <a:pt x="6058" y="1285"/>
                  </a:cubicBezTo>
                  <a:close/>
                  <a:moveTo>
                    <a:pt x="6816" y="1365"/>
                  </a:moveTo>
                  <a:cubicBezTo>
                    <a:pt x="6807" y="1321"/>
                    <a:pt x="6781" y="1285"/>
                    <a:pt x="6727" y="1285"/>
                  </a:cubicBezTo>
                  <a:cubicBezTo>
                    <a:pt x="6674" y="1285"/>
                    <a:pt x="6638" y="1312"/>
                    <a:pt x="6638" y="1365"/>
                  </a:cubicBezTo>
                  <a:cubicBezTo>
                    <a:pt x="6638" y="1428"/>
                    <a:pt x="6674" y="1454"/>
                    <a:pt x="6727" y="1463"/>
                  </a:cubicBezTo>
                  <a:cubicBezTo>
                    <a:pt x="6781" y="1454"/>
                    <a:pt x="6816" y="1428"/>
                    <a:pt x="6816" y="1365"/>
                  </a:cubicBezTo>
                  <a:close/>
                  <a:moveTo>
                    <a:pt x="2632" y="4024"/>
                  </a:moveTo>
                  <a:cubicBezTo>
                    <a:pt x="2632" y="4086"/>
                    <a:pt x="2668" y="4122"/>
                    <a:pt x="2730" y="4122"/>
                  </a:cubicBezTo>
                  <a:cubicBezTo>
                    <a:pt x="2784" y="4122"/>
                    <a:pt x="2820" y="4086"/>
                    <a:pt x="2820" y="4033"/>
                  </a:cubicBezTo>
                  <a:cubicBezTo>
                    <a:pt x="2820" y="3970"/>
                    <a:pt x="2784" y="3943"/>
                    <a:pt x="2713" y="3934"/>
                  </a:cubicBezTo>
                  <a:cubicBezTo>
                    <a:pt x="2668" y="3943"/>
                    <a:pt x="2632" y="3970"/>
                    <a:pt x="2632" y="4024"/>
                  </a:cubicBezTo>
                  <a:close/>
                  <a:moveTo>
                    <a:pt x="2070" y="11276"/>
                  </a:moveTo>
                  <a:cubicBezTo>
                    <a:pt x="2008" y="11276"/>
                    <a:pt x="1972" y="11303"/>
                    <a:pt x="1972" y="11366"/>
                  </a:cubicBezTo>
                  <a:cubicBezTo>
                    <a:pt x="1963" y="11428"/>
                    <a:pt x="1999" y="11464"/>
                    <a:pt x="2070" y="11464"/>
                  </a:cubicBezTo>
                  <a:cubicBezTo>
                    <a:pt x="2124" y="11464"/>
                    <a:pt x="2160" y="11428"/>
                    <a:pt x="2160" y="11374"/>
                  </a:cubicBezTo>
                  <a:cubicBezTo>
                    <a:pt x="2160" y="11312"/>
                    <a:pt x="2133" y="11276"/>
                    <a:pt x="2070" y="11276"/>
                  </a:cubicBezTo>
                  <a:close/>
                  <a:moveTo>
                    <a:pt x="2811" y="3381"/>
                  </a:moveTo>
                  <a:cubicBezTo>
                    <a:pt x="2811" y="3328"/>
                    <a:pt x="2784" y="3292"/>
                    <a:pt x="2730" y="3283"/>
                  </a:cubicBezTo>
                  <a:cubicBezTo>
                    <a:pt x="2677" y="3283"/>
                    <a:pt x="2641" y="3319"/>
                    <a:pt x="2641" y="3363"/>
                  </a:cubicBezTo>
                  <a:cubicBezTo>
                    <a:pt x="2632" y="3417"/>
                    <a:pt x="2668" y="3444"/>
                    <a:pt x="2722" y="3462"/>
                  </a:cubicBezTo>
                  <a:cubicBezTo>
                    <a:pt x="2775" y="3453"/>
                    <a:pt x="2802" y="3426"/>
                    <a:pt x="2811" y="3381"/>
                  </a:cubicBezTo>
                  <a:close/>
                  <a:moveTo>
                    <a:pt x="1499" y="11366"/>
                  </a:moveTo>
                  <a:cubicBezTo>
                    <a:pt x="1490" y="11321"/>
                    <a:pt x="1464" y="11285"/>
                    <a:pt x="1410" y="11285"/>
                  </a:cubicBezTo>
                  <a:cubicBezTo>
                    <a:pt x="1357" y="11276"/>
                    <a:pt x="1321" y="11312"/>
                    <a:pt x="1321" y="11366"/>
                  </a:cubicBezTo>
                  <a:cubicBezTo>
                    <a:pt x="1321" y="11419"/>
                    <a:pt x="1357" y="11455"/>
                    <a:pt x="1410" y="11464"/>
                  </a:cubicBezTo>
                  <a:cubicBezTo>
                    <a:pt x="1464" y="11455"/>
                    <a:pt x="1499" y="11419"/>
                    <a:pt x="1499" y="11366"/>
                  </a:cubicBezTo>
                  <a:close/>
                  <a:moveTo>
                    <a:pt x="3319" y="3363"/>
                  </a:moveTo>
                  <a:cubicBezTo>
                    <a:pt x="3310" y="3426"/>
                    <a:pt x="3346" y="3462"/>
                    <a:pt x="3408" y="3462"/>
                  </a:cubicBezTo>
                  <a:cubicBezTo>
                    <a:pt x="3462" y="3462"/>
                    <a:pt x="3498" y="3426"/>
                    <a:pt x="3498" y="3372"/>
                  </a:cubicBezTo>
                  <a:cubicBezTo>
                    <a:pt x="3498" y="3319"/>
                    <a:pt x="3462" y="3283"/>
                    <a:pt x="3400" y="3274"/>
                  </a:cubicBezTo>
                  <a:cubicBezTo>
                    <a:pt x="3355" y="3283"/>
                    <a:pt x="3319" y="3310"/>
                    <a:pt x="3319" y="3363"/>
                  </a:cubicBezTo>
                  <a:close/>
                  <a:moveTo>
                    <a:pt x="3382" y="13944"/>
                  </a:moveTo>
                  <a:cubicBezTo>
                    <a:pt x="3328" y="13944"/>
                    <a:pt x="3301" y="13979"/>
                    <a:pt x="3292" y="14024"/>
                  </a:cubicBezTo>
                  <a:cubicBezTo>
                    <a:pt x="3292" y="14078"/>
                    <a:pt x="3328" y="14113"/>
                    <a:pt x="3382" y="14113"/>
                  </a:cubicBezTo>
                  <a:cubicBezTo>
                    <a:pt x="3435" y="14122"/>
                    <a:pt x="3462" y="14078"/>
                    <a:pt x="3471" y="14024"/>
                  </a:cubicBezTo>
                  <a:cubicBezTo>
                    <a:pt x="3462" y="13979"/>
                    <a:pt x="3435" y="13935"/>
                    <a:pt x="3382" y="13944"/>
                  </a:cubicBezTo>
                  <a:moveTo>
                    <a:pt x="4060" y="13935"/>
                  </a:moveTo>
                  <a:cubicBezTo>
                    <a:pt x="4006" y="13935"/>
                    <a:pt x="3970" y="13979"/>
                    <a:pt x="3970" y="14033"/>
                  </a:cubicBezTo>
                  <a:cubicBezTo>
                    <a:pt x="3979" y="14095"/>
                    <a:pt x="4015" y="14122"/>
                    <a:pt x="4069" y="14122"/>
                  </a:cubicBezTo>
                  <a:cubicBezTo>
                    <a:pt x="4131" y="14122"/>
                    <a:pt x="4158" y="14086"/>
                    <a:pt x="4158" y="14024"/>
                  </a:cubicBezTo>
                  <a:cubicBezTo>
                    <a:pt x="4149" y="13971"/>
                    <a:pt x="4122" y="13935"/>
                    <a:pt x="4060" y="13935"/>
                  </a:cubicBezTo>
                  <a:close/>
                  <a:moveTo>
                    <a:pt x="3489" y="2712"/>
                  </a:moveTo>
                  <a:cubicBezTo>
                    <a:pt x="3489" y="2659"/>
                    <a:pt x="3453" y="2623"/>
                    <a:pt x="3400" y="2632"/>
                  </a:cubicBezTo>
                  <a:cubicBezTo>
                    <a:pt x="3346" y="2632"/>
                    <a:pt x="3319" y="2668"/>
                    <a:pt x="3328" y="2721"/>
                  </a:cubicBezTo>
                  <a:cubicBezTo>
                    <a:pt x="3328" y="2775"/>
                    <a:pt x="3364" y="2792"/>
                    <a:pt x="3408" y="2801"/>
                  </a:cubicBezTo>
                  <a:cubicBezTo>
                    <a:pt x="3462" y="2792"/>
                    <a:pt x="3489" y="2766"/>
                    <a:pt x="3489" y="2712"/>
                  </a:cubicBezTo>
                  <a:close/>
                  <a:moveTo>
                    <a:pt x="2160" y="12026"/>
                  </a:moveTo>
                  <a:cubicBezTo>
                    <a:pt x="2160" y="11972"/>
                    <a:pt x="2124" y="11937"/>
                    <a:pt x="2061" y="11937"/>
                  </a:cubicBezTo>
                  <a:cubicBezTo>
                    <a:pt x="2008" y="11937"/>
                    <a:pt x="1972" y="11972"/>
                    <a:pt x="1972" y="12026"/>
                  </a:cubicBezTo>
                  <a:cubicBezTo>
                    <a:pt x="1972" y="12088"/>
                    <a:pt x="2017" y="12124"/>
                    <a:pt x="2070" y="12124"/>
                  </a:cubicBezTo>
                  <a:cubicBezTo>
                    <a:pt x="2124" y="12115"/>
                    <a:pt x="2160" y="12088"/>
                    <a:pt x="2160" y="12026"/>
                  </a:cubicBezTo>
                  <a:close/>
                  <a:moveTo>
                    <a:pt x="2722" y="13257"/>
                  </a:moveTo>
                  <a:cubicBezTo>
                    <a:pt x="2677" y="13257"/>
                    <a:pt x="2641" y="13293"/>
                    <a:pt x="2641" y="13337"/>
                  </a:cubicBezTo>
                  <a:cubicBezTo>
                    <a:pt x="2632" y="13391"/>
                    <a:pt x="2668" y="13426"/>
                    <a:pt x="2722" y="13435"/>
                  </a:cubicBezTo>
                  <a:cubicBezTo>
                    <a:pt x="2775" y="13435"/>
                    <a:pt x="2802" y="13400"/>
                    <a:pt x="2820" y="13346"/>
                  </a:cubicBezTo>
                  <a:cubicBezTo>
                    <a:pt x="2802" y="13301"/>
                    <a:pt x="2784" y="13257"/>
                    <a:pt x="2722" y="13257"/>
                  </a:cubicBezTo>
                  <a:moveTo>
                    <a:pt x="1972" y="5371"/>
                  </a:moveTo>
                  <a:cubicBezTo>
                    <a:pt x="1972" y="5424"/>
                    <a:pt x="1999" y="5460"/>
                    <a:pt x="2061" y="5469"/>
                  </a:cubicBezTo>
                  <a:cubicBezTo>
                    <a:pt x="2124" y="5469"/>
                    <a:pt x="2160" y="5433"/>
                    <a:pt x="2160" y="5380"/>
                  </a:cubicBezTo>
                  <a:cubicBezTo>
                    <a:pt x="2160" y="5317"/>
                    <a:pt x="2133" y="5281"/>
                    <a:pt x="2070" y="5273"/>
                  </a:cubicBezTo>
                  <a:cubicBezTo>
                    <a:pt x="2017" y="5281"/>
                    <a:pt x="1972" y="5308"/>
                    <a:pt x="1972" y="5371"/>
                  </a:cubicBezTo>
                  <a:close/>
                  <a:moveTo>
                    <a:pt x="1401" y="5290"/>
                  </a:moveTo>
                  <a:cubicBezTo>
                    <a:pt x="1348" y="5290"/>
                    <a:pt x="1321" y="5326"/>
                    <a:pt x="1321" y="5380"/>
                  </a:cubicBezTo>
                  <a:cubicBezTo>
                    <a:pt x="1330" y="5424"/>
                    <a:pt x="1366" y="5460"/>
                    <a:pt x="1419" y="5451"/>
                  </a:cubicBezTo>
                  <a:cubicBezTo>
                    <a:pt x="1464" y="5451"/>
                    <a:pt x="1490" y="5415"/>
                    <a:pt x="1490" y="5371"/>
                  </a:cubicBezTo>
                  <a:cubicBezTo>
                    <a:pt x="1482" y="5317"/>
                    <a:pt x="1455" y="5281"/>
                    <a:pt x="1401" y="5290"/>
                  </a:cubicBezTo>
                  <a:close/>
                  <a:moveTo>
                    <a:pt x="2070" y="4621"/>
                  </a:moveTo>
                  <a:cubicBezTo>
                    <a:pt x="2017" y="4621"/>
                    <a:pt x="1981" y="4657"/>
                    <a:pt x="1972" y="4711"/>
                  </a:cubicBezTo>
                  <a:cubicBezTo>
                    <a:pt x="1972" y="4764"/>
                    <a:pt x="2008" y="4800"/>
                    <a:pt x="2070" y="4800"/>
                  </a:cubicBezTo>
                  <a:cubicBezTo>
                    <a:pt x="2124" y="4800"/>
                    <a:pt x="2151" y="4764"/>
                    <a:pt x="2160" y="4711"/>
                  </a:cubicBezTo>
                  <a:cubicBezTo>
                    <a:pt x="2151" y="4657"/>
                    <a:pt x="2124" y="4621"/>
                    <a:pt x="2070" y="4621"/>
                  </a:cubicBezTo>
                  <a:close/>
                  <a:moveTo>
                    <a:pt x="2632" y="4711"/>
                  </a:moveTo>
                  <a:cubicBezTo>
                    <a:pt x="2632" y="4773"/>
                    <a:pt x="2659" y="4809"/>
                    <a:pt x="2722" y="4809"/>
                  </a:cubicBezTo>
                  <a:cubicBezTo>
                    <a:pt x="2784" y="4809"/>
                    <a:pt x="2820" y="4773"/>
                    <a:pt x="2820" y="4711"/>
                  </a:cubicBezTo>
                  <a:cubicBezTo>
                    <a:pt x="2820" y="4648"/>
                    <a:pt x="2784" y="4621"/>
                    <a:pt x="2722" y="4612"/>
                  </a:cubicBezTo>
                  <a:cubicBezTo>
                    <a:pt x="2668" y="4621"/>
                    <a:pt x="2632" y="4648"/>
                    <a:pt x="2632" y="4711"/>
                  </a:cubicBezTo>
                  <a:close/>
                  <a:moveTo>
                    <a:pt x="4640" y="2052"/>
                  </a:moveTo>
                  <a:cubicBezTo>
                    <a:pt x="4640" y="2106"/>
                    <a:pt x="4666" y="2141"/>
                    <a:pt x="4720" y="2141"/>
                  </a:cubicBezTo>
                  <a:cubicBezTo>
                    <a:pt x="4773" y="2150"/>
                    <a:pt x="4809" y="2115"/>
                    <a:pt x="4809" y="2061"/>
                  </a:cubicBezTo>
                  <a:cubicBezTo>
                    <a:pt x="4818" y="2007"/>
                    <a:pt x="4782" y="1972"/>
                    <a:pt x="4729" y="1963"/>
                  </a:cubicBezTo>
                  <a:cubicBezTo>
                    <a:pt x="4675" y="1972"/>
                    <a:pt x="4640" y="1999"/>
                    <a:pt x="4640" y="2052"/>
                  </a:cubicBezTo>
                  <a:close/>
                  <a:moveTo>
                    <a:pt x="5478" y="2061"/>
                  </a:moveTo>
                  <a:cubicBezTo>
                    <a:pt x="5478" y="1999"/>
                    <a:pt x="5442" y="1963"/>
                    <a:pt x="5380" y="1963"/>
                  </a:cubicBezTo>
                  <a:cubicBezTo>
                    <a:pt x="5326" y="1963"/>
                    <a:pt x="5291" y="1999"/>
                    <a:pt x="5291" y="2052"/>
                  </a:cubicBezTo>
                  <a:cubicBezTo>
                    <a:pt x="5291" y="2115"/>
                    <a:pt x="5326" y="2141"/>
                    <a:pt x="5389" y="2150"/>
                  </a:cubicBezTo>
                  <a:cubicBezTo>
                    <a:pt x="5442" y="2141"/>
                    <a:pt x="5478" y="2115"/>
                    <a:pt x="5478" y="2061"/>
                  </a:cubicBezTo>
                  <a:close/>
                  <a:moveTo>
                    <a:pt x="6067" y="1954"/>
                  </a:moveTo>
                  <a:cubicBezTo>
                    <a:pt x="6013" y="1954"/>
                    <a:pt x="5969" y="1990"/>
                    <a:pt x="5969" y="2052"/>
                  </a:cubicBezTo>
                  <a:cubicBezTo>
                    <a:pt x="5969" y="2115"/>
                    <a:pt x="6004" y="2150"/>
                    <a:pt x="6067" y="2150"/>
                  </a:cubicBezTo>
                  <a:cubicBezTo>
                    <a:pt x="6129" y="2150"/>
                    <a:pt x="6156" y="2115"/>
                    <a:pt x="6165" y="2052"/>
                  </a:cubicBezTo>
                  <a:cubicBezTo>
                    <a:pt x="6156" y="1999"/>
                    <a:pt x="6129" y="1963"/>
                    <a:pt x="6067" y="1954"/>
                  </a:cubicBezTo>
                  <a:close/>
                  <a:moveTo>
                    <a:pt x="714" y="9287"/>
                  </a:moveTo>
                  <a:cubicBezTo>
                    <a:pt x="670" y="9296"/>
                    <a:pt x="634" y="9323"/>
                    <a:pt x="643" y="9376"/>
                  </a:cubicBezTo>
                  <a:cubicBezTo>
                    <a:pt x="643" y="9430"/>
                    <a:pt x="679" y="9456"/>
                    <a:pt x="732" y="9456"/>
                  </a:cubicBezTo>
                  <a:cubicBezTo>
                    <a:pt x="786" y="9448"/>
                    <a:pt x="804" y="9412"/>
                    <a:pt x="812" y="9367"/>
                  </a:cubicBezTo>
                  <a:cubicBezTo>
                    <a:pt x="804" y="9314"/>
                    <a:pt x="768" y="9278"/>
                    <a:pt x="714" y="9287"/>
                  </a:cubicBezTo>
                  <a:close/>
                  <a:moveTo>
                    <a:pt x="1401" y="9278"/>
                  </a:moveTo>
                  <a:cubicBezTo>
                    <a:pt x="1348" y="9278"/>
                    <a:pt x="1312" y="9314"/>
                    <a:pt x="1312" y="9376"/>
                  </a:cubicBezTo>
                  <a:cubicBezTo>
                    <a:pt x="1312" y="9430"/>
                    <a:pt x="1348" y="9465"/>
                    <a:pt x="1410" y="9465"/>
                  </a:cubicBezTo>
                  <a:cubicBezTo>
                    <a:pt x="1473" y="9465"/>
                    <a:pt x="1499" y="9430"/>
                    <a:pt x="1499" y="9367"/>
                  </a:cubicBezTo>
                  <a:cubicBezTo>
                    <a:pt x="1499" y="9314"/>
                    <a:pt x="1464" y="9278"/>
                    <a:pt x="1401" y="9278"/>
                  </a:cubicBezTo>
                  <a:close/>
                  <a:moveTo>
                    <a:pt x="1499" y="10036"/>
                  </a:moveTo>
                  <a:cubicBezTo>
                    <a:pt x="1499" y="9974"/>
                    <a:pt x="1464" y="9938"/>
                    <a:pt x="1410" y="9938"/>
                  </a:cubicBezTo>
                  <a:cubicBezTo>
                    <a:pt x="1357" y="9938"/>
                    <a:pt x="1321" y="9974"/>
                    <a:pt x="1312" y="10027"/>
                  </a:cubicBezTo>
                  <a:cubicBezTo>
                    <a:pt x="1312" y="10081"/>
                    <a:pt x="1348" y="10117"/>
                    <a:pt x="1410" y="10126"/>
                  </a:cubicBezTo>
                  <a:cubicBezTo>
                    <a:pt x="1464" y="10117"/>
                    <a:pt x="1499" y="10090"/>
                    <a:pt x="1499" y="10036"/>
                  </a:cubicBezTo>
                  <a:close/>
                  <a:moveTo>
                    <a:pt x="2052" y="12606"/>
                  </a:moveTo>
                  <a:cubicBezTo>
                    <a:pt x="2008" y="12615"/>
                    <a:pt x="1981" y="12641"/>
                    <a:pt x="1981" y="12695"/>
                  </a:cubicBezTo>
                  <a:cubicBezTo>
                    <a:pt x="1990" y="12748"/>
                    <a:pt x="2026" y="12775"/>
                    <a:pt x="2079" y="12775"/>
                  </a:cubicBezTo>
                  <a:cubicBezTo>
                    <a:pt x="2124" y="12766"/>
                    <a:pt x="2151" y="12730"/>
                    <a:pt x="2151" y="12686"/>
                  </a:cubicBezTo>
                  <a:cubicBezTo>
                    <a:pt x="2142" y="12632"/>
                    <a:pt x="2106" y="12597"/>
                    <a:pt x="2052" y="12606"/>
                  </a:cubicBezTo>
                  <a:close/>
                  <a:moveTo>
                    <a:pt x="3292" y="13346"/>
                  </a:moveTo>
                  <a:cubicBezTo>
                    <a:pt x="3292" y="13408"/>
                    <a:pt x="3328" y="13444"/>
                    <a:pt x="3382" y="13444"/>
                  </a:cubicBezTo>
                  <a:cubicBezTo>
                    <a:pt x="3444" y="13444"/>
                    <a:pt x="3480" y="13408"/>
                    <a:pt x="3480" y="13346"/>
                  </a:cubicBezTo>
                  <a:cubicBezTo>
                    <a:pt x="3480" y="13284"/>
                    <a:pt x="3444" y="13257"/>
                    <a:pt x="3382" y="13248"/>
                  </a:cubicBezTo>
                  <a:cubicBezTo>
                    <a:pt x="3328" y="13257"/>
                    <a:pt x="3292" y="13293"/>
                    <a:pt x="3292" y="13346"/>
                  </a:cubicBezTo>
                  <a:close/>
                  <a:moveTo>
                    <a:pt x="2820" y="12686"/>
                  </a:moveTo>
                  <a:cubicBezTo>
                    <a:pt x="2820" y="12632"/>
                    <a:pt x="2784" y="12597"/>
                    <a:pt x="2722" y="12597"/>
                  </a:cubicBezTo>
                  <a:cubicBezTo>
                    <a:pt x="2668" y="12597"/>
                    <a:pt x="2632" y="12632"/>
                    <a:pt x="2632" y="12686"/>
                  </a:cubicBezTo>
                  <a:cubicBezTo>
                    <a:pt x="2632" y="12748"/>
                    <a:pt x="2668" y="12775"/>
                    <a:pt x="2722" y="12784"/>
                  </a:cubicBezTo>
                  <a:cubicBezTo>
                    <a:pt x="2784" y="12775"/>
                    <a:pt x="2820" y="12748"/>
                    <a:pt x="2820" y="12686"/>
                  </a:cubicBezTo>
                  <a:close/>
                  <a:moveTo>
                    <a:pt x="1321" y="10688"/>
                  </a:moveTo>
                  <a:cubicBezTo>
                    <a:pt x="1321" y="10741"/>
                    <a:pt x="1348" y="10777"/>
                    <a:pt x="1401" y="10777"/>
                  </a:cubicBezTo>
                  <a:cubicBezTo>
                    <a:pt x="1464" y="10777"/>
                    <a:pt x="1499" y="10741"/>
                    <a:pt x="1499" y="10688"/>
                  </a:cubicBezTo>
                  <a:cubicBezTo>
                    <a:pt x="1499" y="10634"/>
                    <a:pt x="1455" y="10598"/>
                    <a:pt x="1401" y="10598"/>
                  </a:cubicBezTo>
                  <a:cubicBezTo>
                    <a:pt x="1357" y="10607"/>
                    <a:pt x="1321" y="10634"/>
                    <a:pt x="1321" y="10688"/>
                  </a:cubicBezTo>
                  <a:close/>
                  <a:moveTo>
                    <a:pt x="4631" y="2703"/>
                  </a:moveTo>
                  <a:cubicBezTo>
                    <a:pt x="4622" y="2766"/>
                    <a:pt x="4657" y="2801"/>
                    <a:pt x="4720" y="2810"/>
                  </a:cubicBezTo>
                  <a:cubicBezTo>
                    <a:pt x="4782" y="2810"/>
                    <a:pt x="4818" y="2784"/>
                    <a:pt x="4818" y="2712"/>
                  </a:cubicBezTo>
                  <a:cubicBezTo>
                    <a:pt x="4818" y="2650"/>
                    <a:pt x="4782" y="2623"/>
                    <a:pt x="4729" y="2614"/>
                  </a:cubicBezTo>
                  <a:cubicBezTo>
                    <a:pt x="4666" y="2614"/>
                    <a:pt x="4631" y="2650"/>
                    <a:pt x="4631" y="2703"/>
                  </a:cubicBezTo>
                  <a:close/>
                  <a:moveTo>
                    <a:pt x="4078" y="2623"/>
                  </a:moveTo>
                  <a:cubicBezTo>
                    <a:pt x="4024" y="2614"/>
                    <a:pt x="3979" y="2650"/>
                    <a:pt x="3979" y="2703"/>
                  </a:cubicBezTo>
                  <a:cubicBezTo>
                    <a:pt x="3970" y="2757"/>
                    <a:pt x="4006" y="2801"/>
                    <a:pt x="4060" y="2801"/>
                  </a:cubicBezTo>
                  <a:cubicBezTo>
                    <a:pt x="4113" y="2810"/>
                    <a:pt x="4149" y="2766"/>
                    <a:pt x="4158" y="2712"/>
                  </a:cubicBezTo>
                  <a:cubicBezTo>
                    <a:pt x="4149" y="2668"/>
                    <a:pt x="4131" y="2632"/>
                    <a:pt x="4078" y="2623"/>
                  </a:cubicBezTo>
                  <a:close/>
                  <a:moveTo>
                    <a:pt x="5478" y="14684"/>
                  </a:moveTo>
                  <a:cubicBezTo>
                    <a:pt x="5478" y="14631"/>
                    <a:pt x="5442" y="14595"/>
                    <a:pt x="5380" y="14595"/>
                  </a:cubicBezTo>
                  <a:cubicBezTo>
                    <a:pt x="5318" y="14595"/>
                    <a:pt x="5282" y="14631"/>
                    <a:pt x="5291" y="14693"/>
                  </a:cubicBezTo>
                  <a:cubicBezTo>
                    <a:pt x="5291" y="14756"/>
                    <a:pt x="5326" y="14782"/>
                    <a:pt x="5389" y="14782"/>
                  </a:cubicBezTo>
                  <a:cubicBezTo>
                    <a:pt x="5451" y="14773"/>
                    <a:pt x="5478" y="14747"/>
                    <a:pt x="5478" y="14684"/>
                  </a:cubicBezTo>
                  <a:close/>
                  <a:moveTo>
                    <a:pt x="732" y="7949"/>
                  </a:moveTo>
                  <a:cubicBezTo>
                    <a:pt x="679" y="7940"/>
                    <a:pt x="643" y="7976"/>
                    <a:pt x="643" y="8029"/>
                  </a:cubicBezTo>
                  <a:cubicBezTo>
                    <a:pt x="643" y="8083"/>
                    <a:pt x="670" y="8109"/>
                    <a:pt x="723" y="8118"/>
                  </a:cubicBezTo>
                  <a:cubicBezTo>
                    <a:pt x="777" y="8118"/>
                    <a:pt x="804" y="8083"/>
                    <a:pt x="812" y="8029"/>
                  </a:cubicBezTo>
                  <a:cubicBezTo>
                    <a:pt x="804" y="7985"/>
                    <a:pt x="777" y="7949"/>
                    <a:pt x="732" y="7949"/>
                  </a:cubicBezTo>
                  <a:close/>
                  <a:moveTo>
                    <a:pt x="1401" y="7940"/>
                  </a:moveTo>
                  <a:cubicBezTo>
                    <a:pt x="1348" y="7940"/>
                    <a:pt x="1312" y="7976"/>
                    <a:pt x="1312" y="8029"/>
                  </a:cubicBezTo>
                  <a:cubicBezTo>
                    <a:pt x="1312" y="8092"/>
                    <a:pt x="1348" y="8127"/>
                    <a:pt x="1410" y="8127"/>
                  </a:cubicBezTo>
                  <a:cubicBezTo>
                    <a:pt x="1473" y="8127"/>
                    <a:pt x="1499" y="8083"/>
                    <a:pt x="1508" y="8020"/>
                  </a:cubicBezTo>
                  <a:cubicBezTo>
                    <a:pt x="1490" y="7976"/>
                    <a:pt x="1464" y="7931"/>
                    <a:pt x="1401" y="7940"/>
                  </a:cubicBezTo>
                  <a:close/>
                  <a:moveTo>
                    <a:pt x="1410" y="6620"/>
                  </a:moveTo>
                  <a:cubicBezTo>
                    <a:pt x="1348" y="6620"/>
                    <a:pt x="1312" y="6655"/>
                    <a:pt x="1312" y="6718"/>
                  </a:cubicBezTo>
                  <a:cubicBezTo>
                    <a:pt x="1312" y="6771"/>
                    <a:pt x="1348" y="6807"/>
                    <a:pt x="1401" y="6807"/>
                  </a:cubicBezTo>
                  <a:cubicBezTo>
                    <a:pt x="1464" y="6807"/>
                    <a:pt x="1499" y="6771"/>
                    <a:pt x="1499" y="6700"/>
                  </a:cubicBezTo>
                  <a:cubicBezTo>
                    <a:pt x="1490" y="6655"/>
                    <a:pt x="1464" y="6620"/>
                    <a:pt x="1410" y="6620"/>
                  </a:cubicBezTo>
                  <a:close/>
                  <a:moveTo>
                    <a:pt x="1499" y="7378"/>
                  </a:moveTo>
                  <a:cubicBezTo>
                    <a:pt x="1499" y="7315"/>
                    <a:pt x="1473" y="7280"/>
                    <a:pt x="1410" y="7280"/>
                  </a:cubicBezTo>
                  <a:cubicBezTo>
                    <a:pt x="1348" y="7271"/>
                    <a:pt x="1312" y="7307"/>
                    <a:pt x="1312" y="7369"/>
                  </a:cubicBezTo>
                  <a:cubicBezTo>
                    <a:pt x="1312" y="7431"/>
                    <a:pt x="1348" y="7458"/>
                    <a:pt x="1401" y="7467"/>
                  </a:cubicBezTo>
                  <a:cubicBezTo>
                    <a:pt x="1464" y="7467"/>
                    <a:pt x="1499" y="7431"/>
                    <a:pt x="1499" y="7378"/>
                  </a:cubicBezTo>
                  <a:close/>
                  <a:moveTo>
                    <a:pt x="1401" y="8591"/>
                  </a:moveTo>
                  <a:cubicBezTo>
                    <a:pt x="1348" y="8600"/>
                    <a:pt x="1312" y="8636"/>
                    <a:pt x="1312" y="8689"/>
                  </a:cubicBezTo>
                  <a:cubicBezTo>
                    <a:pt x="1312" y="8752"/>
                    <a:pt x="1348" y="8787"/>
                    <a:pt x="1410" y="8778"/>
                  </a:cubicBezTo>
                  <a:cubicBezTo>
                    <a:pt x="1473" y="8778"/>
                    <a:pt x="1499" y="8743"/>
                    <a:pt x="1508" y="8680"/>
                  </a:cubicBezTo>
                  <a:cubicBezTo>
                    <a:pt x="1490" y="8636"/>
                    <a:pt x="1464" y="8591"/>
                    <a:pt x="1401" y="8591"/>
                  </a:cubicBezTo>
                  <a:close/>
                  <a:moveTo>
                    <a:pt x="732" y="8609"/>
                  </a:moveTo>
                  <a:cubicBezTo>
                    <a:pt x="679" y="8600"/>
                    <a:pt x="643" y="8636"/>
                    <a:pt x="643" y="8689"/>
                  </a:cubicBezTo>
                  <a:cubicBezTo>
                    <a:pt x="634" y="8734"/>
                    <a:pt x="670" y="8770"/>
                    <a:pt x="714" y="8770"/>
                  </a:cubicBezTo>
                  <a:cubicBezTo>
                    <a:pt x="768" y="8778"/>
                    <a:pt x="804" y="8743"/>
                    <a:pt x="812" y="8689"/>
                  </a:cubicBezTo>
                  <a:cubicBezTo>
                    <a:pt x="804" y="8645"/>
                    <a:pt x="786" y="8609"/>
                    <a:pt x="732" y="8609"/>
                  </a:cubicBezTo>
                  <a:close/>
                  <a:moveTo>
                    <a:pt x="5469" y="15344"/>
                  </a:moveTo>
                  <a:cubicBezTo>
                    <a:pt x="5469" y="15291"/>
                    <a:pt x="5434" y="15264"/>
                    <a:pt x="5389" y="15255"/>
                  </a:cubicBezTo>
                  <a:cubicBezTo>
                    <a:pt x="5335" y="15255"/>
                    <a:pt x="5300" y="15291"/>
                    <a:pt x="5300" y="15344"/>
                  </a:cubicBezTo>
                  <a:cubicBezTo>
                    <a:pt x="5300" y="15398"/>
                    <a:pt x="5335" y="15434"/>
                    <a:pt x="5389" y="15434"/>
                  </a:cubicBezTo>
                  <a:cubicBezTo>
                    <a:pt x="5442" y="15425"/>
                    <a:pt x="5478" y="15398"/>
                    <a:pt x="5469" y="15344"/>
                  </a:cubicBezTo>
                  <a:close/>
                  <a:moveTo>
                    <a:pt x="6067" y="15434"/>
                  </a:moveTo>
                  <a:cubicBezTo>
                    <a:pt x="6120" y="15442"/>
                    <a:pt x="6156" y="15407"/>
                    <a:pt x="6156" y="15353"/>
                  </a:cubicBezTo>
                  <a:cubicBezTo>
                    <a:pt x="6156" y="15291"/>
                    <a:pt x="6120" y="15255"/>
                    <a:pt x="6067" y="15255"/>
                  </a:cubicBezTo>
                  <a:cubicBezTo>
                    <a:pt x="6013" y="15255"/>
                    <a:pt x="5978" y="15291"/>
                    <a:pt x="5978" y="15344"/>
                  </a:cubicBezTo>
                  <a:cubicBezTo>
                    <a:pt x="5978" y="15398"/>
                    <a:pt x="6013" y="15434"/>
                    <a:pt x="6067" y="15434"/>
                  </a:cubicBezTo>
                  <a:close/>
                  <a:moveTo>
                    <a:pt x="6718" y="15255"/>
                  </a:moveTo>
                  <a:cubicBezTo>
                    <a:pt x="6665" y="15255"/>
                    <a:pt x="6629" y="15291"/>
                    <a:pt x="6629" y="15353"/>
                  </a:cubicBezTo>
                  <a:cubicBezTo>
                    <a:pt x="6638" y="15407"/>
                    <a:pt x="6674" y="15442"/>
                    <a:pt x="6727" y="15442"/>
                  </a:cubicBezTo>
                  <a:cubicBezTo>
                    <a:pt x="6790" y="15442"/>
                    <a:pt x="6816" y="15398"/>
                    <a:pt x="6816" y="15344"/>
                  </a:cubicBezTo>
                  <a:cubicBezTo>
                    <a:pt x="6807" y="15282"/>
                    <a:pt x="6781" y="15246"/>
                    <a:pt x="6718" y="15255"/>
                  </a:cubicBezTo>
                  <a:close/>
                  <a:moveTo>
                    <a:pt x="4078" y="14773"/>
                  </a:moveTo>
                  <a:cubicBezTo>
                    <a:pt x="4122" y="14764"/>
                    <a:pt x="4149" y="14738"/>
                    <a:pt x="4149" y="14684"/>
                  </a:cubicBezTo>
                  <a:cubicBezTo>
                    <a:pt x="4149" y="14631"/>
                    <a:pt x="4113" y="14604"/>
                    <a:pt x="4060" y="14604"/>
                  </a:cubicBezTo>
                  <a:cubicBezTo>
                    <a:pt x="4015" y="14604"/>
                    <a:pt x="3988" y="14640"/>
                    <a:pt x="3979" y="14693"/>
                  </a:cubicBezTo>
                  <a:cubicBezTo>
                    <a:pt x="3988" y="14747"/>
                    <a:pt x="4024" y="14773"/>
                    <a:pt x="4078" y="14773"/>
                  </a:cubicBezTo>
                  <a:close/>
                  <a:moveTo>
                    <a:pt x="4631" y="14684"/>
                  </a:moveTo>
                  <a:cubicBezTo>
                    <a:pt x="4631" y="14747"/>
                    <a:pt x="4666" y="14782"/>
                    <a:pt x="4729" y="14782"/>
                  </a:cubicBezTo>
                  <a:cubicBezTo>
                    <a:pt x="4782" y="14782"/>
                    <a:pt x="4818" y="14747"/>
                    <a:pt x="4818" y="14693"/>
                  </a:cubicBezTo>
                  <a:cubicBezTo>
                    <a:pt x="4818" y="14631"/>
                    <a:pt x="4782" y="14604"/>
                    <a:pt x="4720" y="14595"/>
                  </a:cubicBezTo>
                  <a:cubicBezTo>
                    <a:pt x="4675" y="14604"/>
                    <a:pt x="4631" y="14631"/>
                    <a:pt x="4631" y="14684"/>
                  </a:cubicBezTo>
                  <a:close/>
                  <a:moveTo>
                    <a:pt x="3489" y="12686"/>
                  </a:moveTo>
                  <a:cubicBezTo>
                    <a:pt x="3480" y="12615"/>
                    <a:pt x="3444" y="12579"/>
                    <a:pt x="3382" y="12588"/>
                  </a:cubicBezTo>
                  <a:cubicBezTo>
                    <a:pt x="3310" y="12588"/>
                    <a:pt x="3275" y="12632"/>
                    <a:pt x="3284" y="12695"/>
                  </a:cubicBezTo>
                  <a:cubicBezTo>
                    <a:pt x="3284" y="12757"/>
                    <a:pt x="3328" y="12793"/>
                    <a:pt x="3391" y="12793"/>
                  </a:cubicBezTo>
                  <a:cubicBezTo>
                    <a:pt x="3453" y="12784"/>
                    <a:pt x="3489" y="12748"/>
                    <a:pt x="3489" y="12686"/>
                  </a:cubicBezTo>
                  <a:close/>
                  <a:moveTo>
                    <a:pt x="5282" y="2712"/>
                  </a:moveTo>
                  <a:cubicBezTo>
                    <a:pt x="5282" y="2784"/>
                    <a:pt x="5326" y="2819"/>
                    <a:pt x="5389" y="2819"/>
                  </a:cubicBezTo>
                  <a:cubicBezTo>
                    <a:pt x="5451" y="2810"/>
                    <a:pt x="5487" y="2775"/>
                    <a:pt x="5487" y="2712"/>
                  </a:cubicBezTo>
                  <a:cubicBezTo>
                    <a:pt x="5487" y="2641"/>
                    <a:pt x="5442" y="2614"/>
                    <a:pt x="5380" y="2605"/>
                  </a:cubicBezTo>
                  <a:cubicBezTo>
                    <a:pt x="5318" y="2614"/>
                    <a:pt x="5282" y="2650"/>
                    <a:pt x="5282" y="2712"/>
                  </a:cubicBezTo>
                  <a:close/>
                  <a:moveTo>
                    <a:pt x="2061" y="10589"/>
                  </a:moveTo>
                  <a:cubicBezTo>
                    <a:pt x="2008" y="10589"/>
                    <a:pt x="1972" y="10625"/>
                    <a:pt x="1963" y="10679"/>
                  </a:cubicBezTo>
                  <a:cubicBezTo>
                    <a:pt x="1963" y="10750"/>
                    <a:pt x="1999" y="10786"/>
                    <a:pt x="2061" y="10786"/>
                  </a:cubicBezTo>
                  <a:cubicBezTo>
                    <a:pt x="2124" y="10795"/>
                    <a:pt x="2160" y="10750"/>
                    <a:pt x="2168" y="10688"/>
                  </a:cubicBezTo>
                  <a:cubicBezTo>
                    <a:pt x="2160" y="10625"/>
                    <a:pt x="2133" y="10589"/>
                    <a:pt x="2061" y="10589"/>
                  </a:cubicBezTo>
                  <a:close/>
                  <a:moveTo>
                    <a:pt x="3310" y="4033"/>
                  </a:moveTo>
                  <a:cubicBezTo>
                    <a:pt x="3310" y="4086"/>
                    <a:pt x="3337" y="4131"/>
                    <a:pt x="3400" y="4131"/>
                  </a:cubicBezTo>
                  <a:cubicBezTo>
                    <a:pt x="3462" y="4131"/>
                    <a:pt x="3507" y="4104"/>
                    <a:pt x="3507" y="4033"/>
                  </a:cubicBezTo>
                  <a:cubicBezTo>
                    <a:pt x="3507" y="3970"/>
                    <a:pt x="3471" y="3934"/>
                    <a:pt x="3408" y="3925"/>
                  </a:cubicBezTo>
                  <a:cubicBezTo>
                    <a:pt x="3346" y="3934"/>
                    <a:pt x="3310" y="3970"/>
                    <a:pt x="3310" y="4033"/>
                  </a:cubicBezTo>
                  <a:close/>
                  <a:moveTo>
                    <a:pt x="2722" y="11928"/>
                  </a:moveTo>
                  <a:cubicBezTo>
                    <a:pt x="2668" y="11928"/>
                    <a:pt x="2632" y="11963"/>
                    <a:pt x="2623" y="12017"/>
                  </a:cubicBezTo>
                  <a:cubicBezTo>
                    <a:pt x="2623" y="12088"/>
                    <a:pt x="2650" y="12124"/>
                    <a:pt x="2722" y="12133"/>
                  </a:cubicBezTo>
                  <a:cubicBezTo>
                    <a:pt x="2784" y="12133"/>
                    <a:pt x="2820" y="12097"/>
                    <a:pt x="2829" y="12035"/>
                  </a:cubicBezTo>
                  <a:cubicBezTo>
                    <a:pt x="2820" y="11972"/>
                    <a:pt x="2793" y="11928"/>
                    <a:pt x="2722" y="11928"/>
                  </a:cubicBezTo>
                  <a:close/>
                  <a:moveTo>
                    <a:pt x="3962" y="3372"/>
                  </a:moveTo>
                  <a:cubicBezTo>
                    <a:pt x="3962" y="3435"/>
                    <a:pt x="3997" y="3470"/>
                    <a:pt x="4060" y="3470"/>
                  </a:cubicBezTo>
                  <a:cubicBezTo>
                    <a:pt x="4122" y="3479"/>
                    <a:pt x="4167" y="3444"/>
                    <a:pt x="4167" y="3381"/>
                  </a:cubicBezTo>
                  <a:cubicBezTo>
                    <a:pt x="4167" y="3310"/>
                    <a:pt x="4131" y="3274"/>
                    <a:pt x="4069" y="3274"/>
                  </a:cubicBezTo>
                  <a:cubicBezTo>
                    <a:pt x="4006" y="3274"/>
                    <a:pt x="3970" y="3310"/>
                    <a:pt x="3962" y="3372"/>
                  </a:cubicBezTo>
                  <a:close/>
                  <a:moveTo>
                    <a:pt x="6165" y="14693"/>
                  </a:moveTo>
                  <a:cubicBezTo>
                    <a:pt x="6174" y="14622"/>
                    <a:pt x="6129" y="14586"/>
                    <a:pt x="6067" y="14586"/>
                  </a:cubicBezTo>
                  <a:cubicBezTo>
                    <a:pt x="6004" y="14586"/>
                    <a:pt x="5960" y="14622"/>
                    <a:pt x="5960" y="14684"/>
                  </a:cubicBezTo>
                  <a:cubicBezTo>
                    <a:pt x="5960" y="14756"/>
                    <a:pt x="6004" y="14782"/>
                    <a:pt x="6067" y="14791"/>
                  </a:cubicBezTo>
                  <a:cubicBezTo>
                    <a:pt x="6129" y="14791"/>
                    <a:pt x="6165" y="14756"/>
                    <a:pt x="6165" y="14693"/>
                  </a:cubicBezTo>
                  <a:close/>
                  <a:moveTo>
                    <a:pt x="4720" y="13926"/>
                  </a:moveTo>
                  <a:cubicBezTo>
                    <a:pt x="4657" y="13926"/>
                    <a:pt x="4622" y="13971"/>
                    <a:pt x="4622" y="14033"/>
                  </a:cubicBezTo>
                  <a:cubicBezTo>
                    <a:pt x="4622" y="14095"/>
                    <a:pt x="4666" y="14131"/>
                    <a:pt x="4729" y="14131"/>
                  </a:cubicBezTo>
                  <a:cubicBezTo>
                    <a:pt x="4791" y="14131"/>
                    <a:pt x="4827" y="14086"/>
                    <a:pt x="4827" y="14024"/>
                  </a:cubicBezTo>
                  <a:cubicBezTo>
                    <a:pt x="4818" y="13962"/>
                    <a:pt x="4782" y="13926"/>
                    <a:pt x="4720" y="13926"/>
                  </a:cubicBezTo>
                  <a:close/>
                  <a:moveTo>
                    <a:pt x="2061" y="6611"/>
                  </a:moveTo>
                  <a:cubicBezTo>
                    <a:pt x="1999" y="6611"/>
                    <a:pt x="1963" y="6655"/>
                    <a:pt x="1963" y="6718"/>
                  </a:cubicBezTo>
                  <a:cubicBezTo>
                    <a:pt x="1963" y="6780"/>
                    <a:pt x="2008" y="6816"/>
                    <a:pt x="2070" y="6816"/>
                  </a:cubicBezTo>
                  <a:cubicBezTo>
                    <a:pt x="2133" y="6816"/>
                    <a:pt x="2168" y="6771"/>
                    <a:pt x="2168" y="6709"/>
                  </a:cubicBezTo>
                  <a:cubicBezTo>
                    <a:pt x="2160" y="6646"/>
                    <a:pt x="2124" y="6611"/>
                    <a:pt x="2061" y="6611"/>
                  </a:cubicBezTo>
                  <a:close/>
                  <a:moveTo>
                    <a:pt x="1963" y="6040"/>
                  </a:moveTo>
                  <a:cubicBezTo>
                    <a:pt x="1972" y="6102"/>
                    <a:pt x="2008" y="6138"/>
                    <a:pt x="2079" y="6129"/>
                  </a:cubicBezTo>
                  <a:cubicBezTo>
                    <a:pt x="2133" y="6129"/>
                    <a:pt x="2168" y="6084"/>
                    <a:pt x="2168" y="6031"/>
                  </a:cubicBezTo>
                  <a:cubicBezTo>
                    <a:pt x="2168" y="5968"/>
                    <a:pt x="2124" y="5933"/>
                    <a:pt x="2061" y="5933"/>
                  </a:cubicBezTo>
                  <a:cubicBezTo>
                    <a:pt x="1999" y="5933"/>
                    <a:pt x="1963" y="5968"/>
                    <a:pt x="1963" y="6040"/>
                  </a:cubicBezTo>
                  <a:close/>
                  <a:moveTo>
                    <a:pt x="6718" y="1954"/>
                  </a:moveTo>
                  <a:cubicBezTo>
                    <a:pt x="6656" y="1954"/>
                    <a:pt x="6620" y="1999"/>
                    <a:pt x="6620" y="2052"/>
                  </a:cubicBezTo>
                  <a:cubicBezTo>
                    <a:pt x="6629" y="2115"/>
                    <a:pt x="6665" y="2159"/>
                    <a:pt x="6727" y="2150"/>
                  </a:cubicBezTo>
                  <a:cubicBezTo>
                    <a:pt x="6790" y="2150"/>
                    <a:pt x="6825" y="2115"/>
                    <a:pt x="6825" y="2043"/>
                  </a:cubicBezTo>
                  <a:cubicBezTo>
                    <a:pt x="6816" y="1990"/>
                    <a:pt x="6781" y="1954"/>
                    <a:pt x="6718" y="1954"/>
                  </a:cubicBezTo>
                  <a:close/>
                  <a:moveTo>
                    <a:pt x="2177" y="8689"/>
                  </a:moveTo>
                  <a:cubicBezTo>
                    <a:pt x="2177" y="8627"/>
                    <a:pt x="2142" y="8582"/>
                    <a:pt x="2079" y="8582"/>
                  </a:cubicBezTo>
                  <a:cubicBezTo>
                    <a:pt x="2008" y="8573"/>
                    <a:pt x="1963" y="8618"/>
                    <a:pt x="1954" y="8680"/>
                  </a:cubicBezTo>
                  <a:cubicBezTo>
                    <a:pt x="1954" y="8752"/>
                    <a:pt x="1999" y="8787"/>
                    <a:pt x="2061" y="8805"/>
                  </a:cubicBezTo>
                  <a:cubicBezTo>
                    <a:pt x="2133" y="8796"/>
                    <a:pt x="2177" y="8761"/>
                    <a:pt x="2177" y="8689"/>
                  </a:cubicBezTo>
                  <a:close/>
                  <a:moveTo>
                    <a:pt x="2070" y="7922"/>
                  </a:moveTo>
                  <a:cubicBezTo>
                    <a:pt x="2008" y="7922"/>
                    <a:pt x="1963" y="7958"/>
                    <a:pt x="1954" y="8020"/>
                  </a:cubicBezTo>
                  <a:cubicBezTo>
                    <a:pt x="1954" y="8092"/>
                    <a:pt x="1990" y="8136"/>
                    <a:pt x="2061" y="8136"/>
                  </a:cubicBezTo>
                  <a:cubicBezTo>
                    <a:pt x="2124" y="8145"/>
                    <a:pt x="2168" y="8100"/>
                    <a:pt x="2177" y="8029"/>
                  </a:cubicBezTo>
                  <a:cubicBezTo>
                    <a:pt x="2168" y="7967"/>
                    <a:pt x="2133" y="7922"/>
                    <a:pt x="2070" y="7922"/>
                  </a:cubicBezTo>
                  <a:close/>
                  <a:moveTo>
                    <a:pt x="2177" y="9385"/>
                  </a:moveTo>
                  <a:cubicBezTo>
                    <a:pt x="2177" y="9314"/>
                    <a:pt x="2142" y="9269"/>
                    <a:pt x="2070" y="9260"/>
                  </a:cubicBezTo>
                  <a:cubicBezTo>
                    <a:pt x="2008" y="9260"/>
                    <a:pt x="1963" y="9296"/>
                    <a:pt x="1963" y="9358"/>
                  </a:cubicBezTo>
                  <a:cubicBezTo>
                    <a:pt x="1954" y="9430"/>
                    <a:pt x="1999" y="9465"/>
                    <a:pt x="2061" y="9483"/>
                  </a:cubicBezTo>
                  <a:cubicBezTo>
                    <a:pt x="2124" y="9474"/>
                    <a:pt x="2168" y="9448"/>
                    <a:pt x="2177" y="9385"/>
                  </a:cubicBezTo>
                  <a:close/>
                  <a:moveTo>
                    <a:pt x="5960" y="2721"/>
                  </a:moveTo>
                  <a:cubicBezTo>
                    <a:pt x="5960" y="2784"/>
                    <a:pt x="6004" y="2819"/>
                    <a:pt x="6067" y="2819"/>
                  </a:cubicBezTo>
                  <a:cubicBezTo>
                    <a:pt x="6129" y="2819"/>
                    <a:pt x="6174" y="2775"/>
                    <a:pt x="6174" y="2712"/>
                  </a:cubicBezTo>
                  <a:cubicBezTo>
                    <a:pt x="6174" y="2641"/>
                    <a:pt x="6129" y="2605"/>
                    <a:pt x="6058" y="2596"/>
                  </a:cubicBezTo>
                  <a:cubicBezTo>
                    <a:pt x="5996" y="2614"/>
                    <a:pt x="5951" y="2650"/>
                    <a:pt x="5960" y="2721"/>
                  </a:cubicBezTo>
                  <a:close/>
                  <a:moveTo>
                    <a:pt x="2730" y="5264"/>
                  </a:moveTo>
                  <a:cubicBezTo>
                    <a:pt x="2659" y="5264"/>
                    <a:pt x="2615" y="5308"/>
                    <a:pt x="2615" y="5380"/>
                  </a:cubicBezTo>
                  <a:cubicBezTo>
                    <a:pt x="2623" y="5442"/>
                    <a:pt x="2668" y="5487"/>
                    <a:pt x="2739" y="5478"/>
                  </a:cubicBezTo>
                  <a:cubicBezTo>
                    <a:pt x="2793" y="5469"/>
                    <a:pt x="2829" y="5433"/>
                    <a:pt x="2838" y="5371"/>
                  </a:cubicBezTo>
                  <a:cubicBezTo>
                    <a:pt x="2820" y="5308"/>
                    <a:pt x="2793" y="5264"/>
                    <a:pt x="2730" y="5264"/>
                  </a:cubicBezTo>
                  <a:close/>
                  <a:moveTo>
                    <a:pt x="2722" y="11259"/>
                  </a:moveTo>
                  <a:cubicBezTo>
                    <a:pt x="2659" y="11259"/>
                    <a:pt x="2615" y="11303"/>
                    <a:pt x="2615" y="11374"/>
                  </a:cubicBezTo>
                  <a:cubicBezTo>
                    <a:pt x="2615" y="11437"/>
                    <a:pt x="2659" y="11482"/>
                    <a:pt x="2722" y="11482"/>
                  </a:cubicBezTo>
                  <a:cubicBezTo>
                    <a:pt x="2784" y="11482"/>
                    <a:pt x="2829" y="11437"/>
                    <a:pt x="2838" y="11374"/>
                  </a:cubicBezTo>
                  <a:cubicBezTo>
                    <a:pt x="2829" y="11303"/>
                    <a:pt x="2793" y="11259"/>
                    <a:pt x="2722" y="11259"/>
                  </a:cubicBezTo>
                  <a:close/>
                  <a:moveTo>
                    <a:pt x="2070" y="9920"/>
                  </a:moveTo>
                  <a:cubicBezTo>
                    <a:pt x="2008" y="9920"/>
                    <a:pt x="1963" y="9965"/>
                    <a:pt x="1963" y="10027"/>
                  </a:cubicBezTo>
                  <a:cubicBezTo>
                    <a:pt x="1954" y="10090"/>
                    <a:pt x="1999" y="10134"/>
                    <a:pt x="2061" y="10134"/>
                  </a:cubicBezTo>
                  <a:cubicBezTo>
                    <a:pt x="2124" y="10143"/>
                    <a:pt x="2168" y="10099"/>
                    <a:pt x="2177" y="10027"/>
                  </a:cubicBezTo>
                  <a:cubicBezTo>
                    <a:pt x="2168" y="9965"/>
                    <a:pt x="2133" y="9929"/>
                    <a:pt x="2070" y="9920"/>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75"/>
            <p:cNvSpPr/>
            <p:nvPr/>
          </p:nvSpPr>
          <p:spPr>
            <a:xfrm>
              <a:off x="6854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75"/>
            <p:cNvSpPr/>
            <p:nvPr/>
          </p:nvSpPr>
          <p:spPr>
            <a:xfrm>
              <a:off x="692990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75"/>
            <p:cNvSpPr/>
            <p:nvPr/>
          </p:nvSpPr>
          <p:spPr>
            <a:xfrm>
              <a:off x="70054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75"/>
            <p:cNvSpPr/>
            <p:nvPr/>
          </p:nvSpPr>
          <p:spPr>
            <a:xfrm>
              <a:off x="70867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75"/>
            <p:cNvSpPr/>
            <p:nvPr/>
          </p:nvSpPr>
          <p:spPr>
            <a:xfrm>
              <a:off x="716225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75"/>
            <p:cNvSpPr/>
            <p:nvPr/>
          </p:nvSpPr>
          <p:spPr>
            <a:xfrm>
              <a:off x="72377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75"/>
            <p:cNvSpPr/>
            <p:nvPr/>
          </p:nvSpPr>
          <p:spPr>
            <a:xfrm>
              <a:off x="73190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75"/>
            <p:cNvSpPr/>
            <p:nvPr/>
          </p:nvSpPr>
          <p:spPr>
            <a:xfrm>
              <a:off x="70054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75"/>
            <p:cNvSpPr/>
            <p:nvPr/>
          </p:nvSpPr>
          <p:spPr>
            <a:xfrm>
              <a:off x="70867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75"/>
            <p:cNvSpPr/>
            <p:nvPr/>
          </p:nvSpPr>
          <p:spPr>
            <a:xfrm>
              <a:off x="716225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75"/>
            <p:cNvSpPr/>
            <p:nvPr/>
          </p:nvSpPr>
          <p:spPr>
            <a:xfrm>
              <a:off x="6704925" y="205175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75"/>
            <p:cNvSpPr/>
            <p:nvPr/>
          </p:nvSpPr>
          <p:spPr>
            <a:xfrm>
              <a:off x="7478375" y="2043425"/>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75"/>
            <p:cNvSpPr/>
            <p:nvPr/>
          </p:nvSpPr>
          <p:spPr>
            <a:xfrm>
              <a:off x="723777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75"/>
            <p:cNvSpPr/>
            <p:nvPr/>
          </p:nvSpPr>
          <p:spPr>
            <a:xfrm>
              <a:off x="7400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75"/>
            <p:cNvSpPr/>
            <p:nvPr/>
          </p:nvSpPr>
          <p:spPr>
            <a:xfrm>
              <a:off x="731330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080" name="Google Shape;2080;p75"/>
          <p:cNvPicPr preferRelativeResize="0"/>
          <p:nvPr/>
        </p:nvPicPr>
        <p:blipFill rotWithShape="1">
          <a:blip r:embed="rId2">
            <a:alphaModFix amt="23000"/>
          </a:blip>
          <a:srcRect b="7806" l="0" r="0" t="7798"/>
          <a:stretch/>
        </p:blipFill>
        <p:spPr>
          <a:xfrm>
            <a:off x="1" y="-25"/>
            <a:ext cx="9144003" cy="5143501"/>
          </a:xfrm>
          <a:prstGeom prst="rect">
            <a:avLst/>
          </a:prstGeom>
          <a:noFill/>
          <a:ln>
            <a:noFill/>
          </a:ln>
        </p:spPr>
      </p:pic>
      <p:sp>
        <p:nvSpPr>
          <p:cNvPr id="2081" name="Google Shape;2081;p75"/>
          <p:cNvSpPr txBox="1"/>
          <p:nvPr>
            <p:ph type="title"/>
          </p:nvPr>
        </p:nvSpPr>
        <p:spPr>
          <a:xfrm>
            <a:off x="720075" y="539400"/>
            <a:ext cx="7704000" cy="5727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3200"/>
              <a:buNone/>
              <a:defRPr/>
            </a:lvl1pPr>
            <a:lvl2pPr lvl="1" rtl="0">
              <a:lnSpc>
                <a:spcPct val="115000"/>
              </a:lnSpc>
              <a:spcBef>
                <a:spcPts val="0"/>
              </a:spcBef>
              <a:spcAft>
                <a:spcPts val="0"/>
              </a:spcAft>
              <a:buSzPts val="3200"/>
              <a:buNone/>
              <a:defRPr/>
            </a:lvl2pPr>
            <a:lvl3pPr lvl="2" rtl="0">
              <a:lnSpc>
                <a:spcPct val="115000"/>
              </a:lnSpc>
              <a:spcBef>
                <a:spcPts val="0"/>
              </a:spcBef>
              <a:spcAft>
                <a:spcPts val="0"/>
              </a:spcAft>
              <a:buSzPts val="3200"/>
              <a:buNone/>
              <a:defRPr/>
            </a:lvl3pPr>
            <a:lvl4pPr lvl="3" rtl="0">
              <a:lnSpc>
                <a:spcPct val="115000"/>
              </a:lnSpc>
              <a:spcBef>
                <a:spcPts val="0"/>
              </a:spcBef>
              <a:spcAft>
                <a:spcPts val="0"/>
              </a:spcAft>
              <a:buSzPts val="3200"/>
              <a:buNone/>
              <a:defRPr/>
            </a:lvl4pPr>
            <a:lvl5pPr lvl="4" rtl="0">
              <a:lnSpc>
                <a:spcPct val="115000"/>
              </a:lnSpc>
              <a:spcBef>
                <a:spcPts val="0"/>
              </a:spcBef>
              <a:spcAft>
                <a:spcPts val="0"/>
              </a:spcAft>
              <a:buSzPts val="3200"/>
              <a:buNone/>
              <a:defRPr/>
            </a:lvl5pPr>
            <a:lvl6pPr lvl="5" rtl="0">
              <a:lnSpc>
                <a:spcPct val="115000"/>
              </a:lnSpc>
              <a:spcBef>
                <a:spcPts val="0"/>
              </a:spcBef>
              <a:spcAft>
                <a:spcPts val="0"/>
              </a:spcAft>
              <a:buSzPts val="3200"/>
              <a:buNone/>
              <a:defRPr/>
            </a:lvl6pPr>
            <a:lvl7pPr lvl="6" rtl="0">
              <a:lnSpc>
                <a:spcPct val="115000"/>
              </a:lnSpc>
              <a:spcBef>
                <a:spcPts val="0"/>
              </a:spcBef>
              <a:spcAft>
                <a:spcPts val="0"/>
              </a:spcAft>
              <a:buSzPts val="3200"/>
              <a:buNone/>
              <a:defRPr/>
            </a:lvl7pPr>
            <a:lvl8pPr lvl="7" rtl="0">
              <a:lnSpc>
                <a:spcPct val="115000"/>
              </a:lnSpc>
              <a:spcBef>
                <a:spcPts val="0"/>
              </a:spcBef>
              <a:spcAft>
                <a:spcPts val="0"/>
              </a:spcAft>
              <a:buSzPts val="3200"/>
              <a:buNone/>
              <a:defRPr/>
            </a:lvl8pPr>
            <a:lvl9pPr lvl="8" rtl="0">
              <a:lnSpc>
                <a:spcPct val="115000"/>
              </a:lnSpc>
              <a:spcBef>
                <a:spcPts val="0"/>
              </a:spcBef>
              <a:spcAft>
                <a:spcPts val="0"/>
              </a:spcAft>
              <a:buSzPts val="3200"/>
              <a:buNone/>
              <a:defRPr/>
            </a:lvl9pPr>
          </a:lstStyle>
          <a:p/>
        </p:txBody>
      </p:sp>
      <p:sp>
        <p:nvSpPr>
          <p:cNvPr id="2082" name="Google Shape;2082;p75"/>
          <p:cNvSpPr txBox="1"/>
          <p:nvPr>
            <p:ph idx="1" type="subTitle"/>
          </p:nvPr>
        </p:nvSpPr>
        <p:spPr>
          <a:xfrm>
            <a:off x="1090100" y="1583675"/>
            <a:ext cx="2175300" cy="8442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solidFill>
                  <a:schemeClr val="dk1"/>
                </a:solidFill>
              </a:defRPr>
            </a:lvl1pPr>
            <a:lvl2pPr lvl="1" rtl="0" algn="ctr">
              <a:lnSpc>
                <a:spcPct val="115000"/>
              </a:lnSpc>
              <a:spcBef>
                <a:spcPts val="0"/>
              </a:spcBef>
              <a:spcAft>
                <a:spcPts val="0"/>
              </a:spcAft>
              <a:buSzPts val="1400"/>
              <a:buNone/>
              <a:defRPr/>
            </a:lvl2pPr>
            <a:lvl3pPr lvl="2" rtl="0" algn="ctr">
              <a:lnSpc>
                <a:spcPct val="115000"/>
              </a:lnSpc>
              <a:spcBef>
                <a:spcPts val="1600"/>
              </a:spcBef>
              <a:spcAft>
                <a:spcPts val="0"/>
              </a:spcAft>
              <a:buSzPts val="1400"/>
              <a:buNone/>
              <a:defRPr/>
            </a:lvl3pPr>
            <a:lvl4pPr lvl="3" rtl="0" algn="ctr">
              <a:lnSpc>
                <a:spcPct val="115000"/>
              </a:lnSpc>
              <a:spcBef>
                <a:spcPts val="1600"/>
              </a:spcBef>
              <a:spcAft>
                <a:spcPts val="0"/>
              </a:spcAft>
              <a:buSzPts val="1400"/>
              <a:buNone/>
              <a:defRPr/>
            </a:lvl4pPr>
            <a:lvl5pPr lvl="4" rtl="0" algn="ctr">
              <a:lnSpc>
                <a:spcPct val="115000"/>
              </a:lnSpc>
              <a:spcBef>
                <a:spcPts val="1600"/>
              </a:spcBef>
              <a:spcAft>
                <a:spcPts val="0"/>
              </a:spcAft>
              <a:buSzPts val="1400"/>
              <a:buNone/>
              <a:defRPr/>
            </a:lvl5pPr>
            <a:lvl6pPr lvl="5" rtl="0" algn="ctr">
              <a:lnSpc>
                <a:spcPct val="115000"/>
              </a:lnSpc>
              <a:spcBef>
                <a:spcPts val="1600"/>
              </a:spcBef>
              <a:spcAft>
                <a:spcPts val="0"/>
              </a:spcAft>
              <a:buSzPts val="1400"/>
              <a:buNone/>
              <a:defRPr/>
            </a:lvl6pPr>
            <a:lvl7pPr lvl="6" rtl="0" algn="ctr">
              <a:lnSpc>
                <a:spcPct val="115000"/>
              </a:lnSpc>
              <a:spcBef>
                <a:spcPts val="1600"/>
              </a:spcBef>
              <a:spcAft>
                <a:spcPts val="0"/>
              </a:spcAft>
              <a:buSzPts val="1400"/>
              <a:buNone/>
              <a:defRPr/>
            </a:lvl7pPr>
            <a:lvl8pPr lvl="7" rtl="0" algn="ctr">
              <a:lnSpc>
                <a:spcPct val="115000"/>
              </a:lnSpc>
              <a:spcBef>
                <a:spcPts val="1600"/>
              </a:spcBef>
              <a:spcAft>
                <a:spcPts val="0"/>
              </a:spcAft>
              <a:buSzPts val="1400"/>
              <a:buNone/>
              <a:defRPr/>
            </a:lvl8pPr>
            <a:lvl9pPr lvl="8" rtl="0" algn="ctr">
              <a:lnSpc>
                <a:spcPct val="115000"/>
              </a:lnSpc>
              <a:spcBef>
                <a:spcPts val="1600"/>
              </a:spcBef>
              <a:spcAft>
                <a:spcPts val="1600"/>
              </a:spcAft>
              <a:buSzPts val="1400"/>
              <a:buNone/>
              <a:defRPr/>
            </a:lvl9pPr>
          </a:lstStyle>
          <a:p/>
        </p:txBody>
      </p:sp>
      <p:sp>
        <p:nvSpPr>
          <p:cNvPr id="2083" name="Google Shape;2083;p75"/>
          <p:cNvSpPr txBox="1"/>
          <p:nvPr>
            <p:ph idx="2" type="subTitle"/>
          </p:nvPr>
        </p:nvSpPr>
        <p:spPr>
          <a:xfrm>
            <a:off x="3484425" y="3734700"/>
            <a:ext cx="2175300" cy="8442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solidFill>
                  <a:schemeClr val="dk1"/>
                </a:solidFill>
              </a:defRPr>
            </a:lvl1pPr>
            <a:lvl2pPr lvl="1" rtl="0" algn="ctr">
              <a:lnSpc>
                <a:spcPct val="115000"/>
              </a:lnSpc>
              <a:spcBef>
                <a:spcPts val="0"/>
              </a:spcBef>
              <a:spcAft>
                <a:spcPts val="0"/>
              </a:spcAft>
              <a:buSzPts val="1400"/>
              <a:buNone/>
              <a:defRPr/>
            </a:lvl2pPr>
            <a:lvl3pPr lvl="2" rtl="0" algn="ctr">
              <a:lnSpc>
                <a:spcPct val="115000"/>
              </a:lnSpc>
              <a:spcBef>
                <a:spcPts val="1600"/>
              </a:spcBef>
              <a:spcAft>
                <a:spcPts val="0"/>
              </a:spcAft>
              <a:buSzPts val="1400"/>
              <a:buNone/>
              <a:defRPr/>
            </a:lvl3pPr>
            <a:lvl4pPr lvl="3" rtl="0" algn="ctr">
              <a:lnSpc>
                <a:spcPct val="115000"/>
              </a:lnSpc>
              <a:spcBef>
                <a:spcPts val="1600"/>
              </a:spcBef>
              <a:spcAft>
                <a:spcPts val="0"/>
              </a:spcAft>
              <a:buSzPts val="1400"/>
              <a:buNone/>
              <a:defRPr/>
            </a:lvl4pPr>
            <a:lvl5pPr lvl="4" rtl="0" algn="ctr">
              <a:lnSpc>
                <a:spcPct val="115000"/>
              </a:lnSpc>
              <a:spcBef>
                <a:spcPts val="1600"/>
              </a:spcBef>
              <a:spcAft>
                <a:spcPts val="0"/>
              </a:spcAft>
              <a:buSzPts val="1400"/>
              <a:buNone/>
              <a:defRPr/>
            </a:lvl5pPr>
            <a:lvl6pPr lvl="5" rtl="0" algn="ctr">
              <a:lnSpc>
                <a:spcPct val="115000"/>
              </a:lnSpc>
              <a:spcBef>
                <a:spcPts val="1600"/>
              </a:spcBef>
              <a:spcAft>
                <a:spcPts val="0"/>
              </a:spcAft>
              <a:buSzPts val="1400"/>
              <a:buNone/>
              <a:defRPr/>
            </a:lvl6pPr>
            <a:lvl7pPr lvl="6" rtl="0" algn="ctr">
              <a:lnSpc>
                <a:spcPct val="115000"/>
              </a:lnSpc>
              <a:spcBef>
                <a:spcPts val="1600"/>
              </a:spcBef>
              <a:spcAft>
                <a:spcPts val="0"/>
              </a:spcAft>
              <a:buSzPts val="1400"/>
              <a:buNone/>
              <a:defRPr/>
            </a:lvl7pPr>
            <a:lvl8pPr lvl="7" rtl="0" algn="ctr">
              <a:lnSpc>
                <a:spcPct val="115000"/>
              </a:lnSpc>
              <a:spcBef>
                <a:spcPts val="1600"/>
              </a:spcBef>
              <a:spcAft>
                <a:spcPts val="0"/>
              </a:spcAft>
              <a:buSzPts val="1400"/>
              <a:buNone/>
              <a:defRPr/>
            </a:lvl8pPr>
            <a:lvl9pPr lvl="8" rtl="0" algn="ctr">
              <a:lnSpc>
                <a:spcPct val="115000"/>
              </a:lnSpc>
              <a:spcBef>
                <a:spcPts val="1600"/>
              </a:spcBef>
              <a:spcAft>
                <a:spcPts val="1600"/>
              </a:spcAft>
              <a:buSzPts val="1400"/>
              <a:buNone/>
              <a:defRPr/>
            </a:lvl9pPr>
          </a:lstStyle>
          <a:p/>
        </p:txBody>
      </p:sp>
      <p:sp>
        <p:nvSpPr>
          <p:cNvPr id="2084" name="Google Shape;2084;p75"/>
          <p:cNvSpPr txBox="1"/>
          <p:nvPr>
            <p:ph idx="3" type="subTitle"/>
          </p:nvPr>
        </p:nvSpPr>
        <p:spPr>
          <a:xfrm>
            <a:off x="5878750" y="1583675"/>
            <a:ext cx="2175300" cy="8442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solidFill>
                  <a:schemeClr val="dk1"/>
                </a:solidFill>
              </a:defRPr>
            </a:lvl1pPr>
            <a:lvl2pPr lvl="1" rtl="0" algn="ctr">
              <a:lnSpc>
                <a:spcPct val="115000"/>
              </a:lnSpc>
              <a:spcBef>
                <a:spcPts val="0"/>
              </a:spcBef>
              <a:spcAft>
                <a:spcPts val="0"/>
              </a:spcAft>
              <a:buSzPts val="1400"/>
              <a:buNone/>
              <a:defRPr/>
            </a:lvl2pPr>
            <a:lvl3pPr lvl="2" rtl="0" algn="ctr">
              <a:lnSpc>
                <a:spcPct val="115000"/>
              </a:lnSpc>
              <a:spcBef>
                <a:spcPts val="1600"/>
              </a:spcBef>
              <a:spcAft>
                <a:spcPts val="0"/>
              </a:spcAft>
              <a:buSzPts val="1400"/>
              <a:buNone/>
              <a:defRPr/>
            </a:lvl3pPr>
            <a:lvl4pPr lvl="3" rtl="0" algn="ctr">
              <a:lnSpc>
                <a:spcPct val="115000"/>
              </a:lnSpc>
              <a:spcBef>
                <a:spcPts val="1600"/>
              </a:spcBef>
              <a:spcAft>
                <a:spcPts val="0"/>
              </a:spcAft>
              <a:buSzPts val="1400"/>
              <a:buNone/>
              <a:defRPr/>
            </a:lvl4pPr>
            <a:lvl5pPr lvl="4" rtl="0" algn="ctr">
              <a:lnSpc>
                <a:spcPct val="115000"/>
              </a:lnSpc>
              <a:spcBef>
                <a:spcPts val="1600"/>
              </a:spcBef>
              <a:spcAft>
                <a:spcPts val="0"/>
              </a:spcAft>
              <a:buSzPts val="1400"/>
              <a:buNone/>
              <a:defRPr/>
            </a:lvl5pPr>
            <a:lvl6pPr lvl="5" rtl="0" algn="ctr">
              <a:lnSpc>
                <a:spcPct val="115000"/>
              </a:lnSpc>
              <a:spcBef>
                <a:spcPts val="1600"/>
              </a:spcBef>
              <a:spcAft>
                <a:spcPts val="0"/>
              </a:spcAft>
              <a:buSzPts val="1400"/>
              <a:buNone/>
              <a:defRPr/>
            </a:lvl6pPr>
            <a:lvl7pPr lvl="6" rtl="0" algn="ctr">
              <a:lnSpc>
                <a:spcPct val="115000"/>
              </a:lnSpc>
              <a:spcBef>
                <a:spcPts val="1600"/>
              </a:spcBef>
              <a:spcAft>
                <a:spcPts val="0"/>
              </a:spcAft>
              <a:buSzPts val="1400"/>
              <a:buNone/>
              <a:defRPr/>
            </a:lvl7pPr>
            <a:lvl8pPr lvl="7" rtl="0" algn="ctr">
              <a:lnSpc>
                <a:spcPct val="115000"/>
              </a:lnSpc>
              <a:spcBef>
                <a:spcPts val="1600"/>
              </a:spcBef>
              <a:spcAft>
                <a:spcPts val="0"/>
              </a:spcAft>
              <a:buSzPts val="1400"/>
              <a:buNone/>
              <a:defRPr/>
            </a:lvl8pPr>
            <a:lvl9pPr lvl="8" rtl="0" algn="ctr">
              <a:lnSpc>
                <a:spcPct val="115000"/>
              </a:lnSpc>
              <a:spcBef>
                <a:spcPts val="1600"/>
              </a:spcBef>
              <a:spcAft>
                <a:spcPts val="1600"/>
              </a:spcAft>
              <a:buSzPts val="1400"/>
              <a:buNone/>
              <a:defRPr/>
            </a:lvl9pPr>
          </a:lstStyle>
          <a:p/>
        </p:txBody>
      </p:sp>
      <p:sp>
        <p:nvSpPr>
          <p:cNvPr id="2085" name="Google Shape;2085;p75"/>
          <p:cNvSpPr txBox="1"/>
          <p:nvPr>
            <p:ph idx="4" type="subTitle"/>
          </p:nvPr>
        </p:nvSpPr>
        <p:spPr>
          <a:xfrm>
            <a:off x="1090100" y="1321799"/>
            <a:ext cx="2175300" cy="4062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SzPts val="2000"/>
              <a:buNone/>
              <a:defRPr b="1" sz="2000">
                <a:solidFill>
                  <a:schemeClr val="dk1"/>
                </a:solidFill>
              </a:defRPr>
            </a:lvl1pPr>
            <a:lvl2pPr lvl="1" rtl="0" algn="ctr">
              <a:lnSpc>
                <a:spcPct val="115000"/>
              </a:lnSpc>
              <a:spcBef>
                <a:spcPts val="0"/>
              </a:spcBef>
              <a:spcAft>
                <a:spcPts val="0"/>
              </a:spcAft>
              <a:buSzPts val="2000"/>
              <a:buNone/>
              <a:defRPr b="1" sz="2000"/>
            </a:lvl2pPr>
            <a:lvl3pPr lvl="2" rtl="0" algn="ctr">
              <a:lnSpc>
                <a:spcPct val="115000"/>
              </a:lnSpc>
              <a:spcBef>
                <a:spcPts val="0"/>
              </a:spcBef>
              <a:spcAft>
                <a:spcPts val="0"/>
              </a:spcAft>
              <a:buSzPts val="2000"/>
              <a:buNone/>
              <a:defRPr b="1" sz="2000"/>
            </a:lvl3pPr>
            <a:lvl4pPr lvl="3" rtl="0" algn="ctr">
              <a:lnSpc>
                <a:spcPct val="115000"/>
              </a:lnSpc>
              <a:spcBef>
                <a:spcPts val="0"/>
              </a:spcBef>
              <a:spcAft>
                <a:spcPts val="0"/>
              </a:spcAft>
              <a:buSzPts val="2000"/>
              <a:buNone/>
              <a:defRPr b="1" sz="2000"/>
            </a:lvl4pPr>
            <a:lvl5pPr lvl="4" rtl="0" algn="ctr">
              <a:lnSpc>
                <a:spcPct val="115000"/>
              </a:lnSpc>
              <a:spcBef>
                <a:spcPts val="0"/>
              </a:spcBef>
              <a:spcAft>
                <a:spcPts val="0"/>
              </a:spcAft>
              <a:buSzPts val="2000"/>
              <a:buNone/>
              <a:defRPr b="1" sz="2000"/>
            </a:lvl5pPr>
            <a:lvl6pPr lvl="5" rtl="0" algn="ctr">
              <a:lnSpc>
                <a:spcPct val="115000"/>
              </a:lnSpc>
              <a:spcBef>
                <a:spcPts val="0"/>
              </a:spcBef>
              <a:spcAft>
                <a:spcPts val="0"/>
              </a:spcAft>
              <a:buSzPts val="2000"/>
              <a:buNone/>
              <a:defRPr b="1" sz="2000"/>
            </a:lvl6pPr>
            <a:lvl7pPr lvl="6" rtl="0" algn="ctr">
              <a:lnSpc>
                <a:spcPct val="115000"/>
              </a:lnSpc>
              <a:spcBef>
                <a:spcPts val="0"/>
              </a:spcBef>
              <a:spcAft>
                <a:spcPts val="0"/>
              </a:spcAft>
              <a:buSzPts val="2000"/>
              <a:buNone/>
              <a:defRPr b="1" sz="2000"/>
            </a:lvl7pPr>
            <a:lvl8pPr lvl="7" rtl="0" algn="ctr">
              <a:lnSpc>
                <a:spcPct val="115000"/>
              </a:lnSpc>
              <a:spcBef>
                <a:spcPts val="0"/>
              </a:spcBef>
              <a:spcAft>
                <a:spcPts val="0"/>
              </a:spcAft>
              <a:buSzPts val="2000"/>
              <a:buNone/>
              <a:defRPr b="1" sz="2000"/>
            </a:lvl8pPr>
            <a:lvl9pPr lvl="8" rtl="0" algn="ctr">
              <a:lnSpc>
                <a:spcPct val="115000"/>
              </a:lnSpc>
              <a:spcBef>
                <a:spcPts val="0"/>
              </a:spcBef>
              <a:spcAft>
                <a:spcPts val="0"/>
              </a:spcAft>
              <a:buSzPts val="2000"/>
              <a:buNone/>
              <a:defRPr b="1" sz="2000"/>
            </a:lvl9pPr>
          </a:lstStyle>
          <a:p/>
        </p:txBody>
      </p:sp>
      <p:sp>
        <p:nvSpPr>
          <p:cNvPr id="2086" name="Google Shape;2086;p75"/>
          <p:cNvSpPr txBox="1"/>
          <p:nvPr>
            <p:ph idx="5" type="subTitle"/>
          </p:nvPr>
        </p:nvSpPr>
        <p:spPr>
          <a:xfrm>
            <a:off x="3484350" y="3472824"/>
            <a:ext cx="2175300" cy="4062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SzPts val="2000"/>
              <a:buNone/>
              <a:defRPr b="1" sz="2000">
                <a:solidFill>
                  <a:schemeClr val="dk1"/>
                </a:solidFill>
              </a:defRPr>
            </a:lvl1pPr>
            <a:lvl2pPr lvl="1" rtl="0" algn="ctr">
              <a:lnSpc>
                <a:spcPct val="115000"/>
              </a:lnSpc>
              <a:spcBef>
                <a:spcPts val="0"/>
              </a:spcBef>
              <a:spcAft>
                <a:spcPts val="0"/>
              </a:spcAft>
              <a:buSzPts val="2000"/>
              <a:buNone/>
              <a:defRPr b="1" sz="2000"/>
            </a:lvl2pPr>
            <a:lvl3pPr lvl="2" rtl="0" algn="ctr">
              <a:lnSpc>
                <a:spcPct val="115000"/>
              </a:lnSpc>
              <a:spcBef>
                <a:spcPts val="0"/>
              </a:spcBef>
              <a:spcAft>
                <a:spcPts val="0"/>
              </a:spcAft>
              <a:buSzPts val="2000"/>
              <a:buNone/>
              <a:defRPr b="1" sz="2000"/>
            </a:lvl3pPr>
            <a:lvl4pPr lvl="3" rtl="0" algn="ctr">
              <a:lnSpc>
                <a:spcPct val="115000"/>
              </a:lnSpc>
              <a:spcBef>
                <a:spcPts val="0"/>
              </a:spcBef>
              <a:spcAft>
                <a:spcPts val="0"/>
              </a:spcAft>
              <a:buSzPts val="2000"/>
              <a:buNone/>
              <a:defRPr b="1" sz="2000"/>
            </a:lvl4pPr>
            <a:lvl5pPr lvl="4" rtl="0" algn="ctr">
              <a:lnSpc>
                <a:spcPct val="115000"/>
              </a:lnSpc>
              <a:spcBef>
                <a:spcPts val="0"/>
              </a:spcBef>
              <a:spcAft>
                <a:spcPts val="0"/>
              </a:spcAft>
              <a:buSzPts val="2000"/>
              <a:buNone/>
              <a:defRPr b="1" sz="2000"/>
            </a:lvl5pPr>
            <a:lvl6pPr lvl="5" rtl="0" algn="ctr">
              <a:lnSpc>
                <a:spcPct val="115000"/>
              </a:lnSpc>
              <a:spcBef>
                <a:spcPts val="0"/>
              </a:spcBef>
              <a:spcAft>
                <a:spcPts val="0"/>
              </a:spcAft>
              <a:buSzPts val="2000"/>
              <a:buNone/>
              <a:defRPr b="1" sz="2000"/>
            </a:lvl6pPr>
            <a:lvl7pPr lvl="6" rtl="0" algn="ctr">
              <a:lnSpc>
                <a:spcPct val="115000"/>
              </a:lnSpc>
              <a:spcBef>
                <a:spcPts val="0"/>
              </a:spcBef>
              <a:spcAft>
                <a:spcPts val="0"/>
              </a:spcAft>
              <a:buSzPts val="2000"/>
              <a:buNone/>
              <a:defRPr b="1" sz="2000"/>
            </a:lvl7pPr>
            <a:lvl8pPr lvl="7" rtl="0" algn="ctr">
              <a:lnSpc>
                <a:spcPct val="115000"/>
              </a:lnSpc>
              <a:spcBef>
                <a:spcPts val="0"/>
              </a:spcBef>
              <a:spcAft>
                <a:spcPts val="0"/>
              </a:spcAft>
              <a:buSzPts val="2000"/>
              <a:buNone/>
              <a:defRPr b="1" sz="2000"/>
            </a:lvl8pPr>
            <a:lvl9pPr lvl="8" rtl="0" algn="ctr">
              <a:lnSpc>
                <a:spcPct val="115000"/>
              </a:lnSpc>
              <a:spcBef>
                <a:spcPts val="0"/>
              </a:spcBef>
              <a:spcAft>
                <a:spcPts val="0"/>
              </a:spcAft>
              <a:buSzPts val="2000"/>
              <a:buNone/>
              <a:defRPr b="1" sz="2000"/>
            </a:lvl9pPr>
          </a:lstStyle>
          <a:p/>
        </p:txBody>
      </p:sp>
      <p:sp>
        <p:nvSpPr>
          <p:cNvPr id="2087" name="Google Shape;2087;p75"/>
          <p:cNvSpPr txBox="1"/>
          <p:nvPr>
            <p:ph idx="6" type="subTitle"/>
          </p:nvPr>
        </p:nvSpPr>
        <p:spPr>
          <a:xfrm>
            <a:off x="5878750" y="1321799"/>
            <a:ext cx="2175300" cy="4062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SzPts val="2000"/>
              <a:buNone/>
              <a:defRPr b="1" sz="2000">
                <a:solidFill>
                  <a:schemeClr val="dk1"/>
                </a:solidFill>
              </a:defRPr>
            </a:lvl1pPr>
            <a:lvl2pPr lvl="1" rtl="0" algn="ctr">
              <a:lnSpc>
                <a:spcPct val="115000"/>
              </a:lnSpc>
              <a:spcBef>
                <a:spcPts val="0"/>
              </a:spcBef>
              <a:spcAft>
                <a:spcPts val="0"/>
              </a:spcAft>
              <a:buSzPts val="2000"/>
              <a:buNone/>
              <a:defRPr b="1" sz="2000"/>
            </a:lvl2pPr>
            <a:lvl3pPr lvl="2" rtl="0" algn="ctr">
              <a:lnSpc>
                <a:spcPct val="115000"/>
              </a:lnSpc>
              <a:spcBef>
                <a:spcPts val="0"/>
              </a:spcBef>
              <a:spcAft>
                <a:spcPts val="0"/>
              </a:spcAft>
              <a:buSzPts val="2000"/>
              <a:buNone/>
              <a:defRPr b="1" sz="2000"/>
            </a:lvl3pPr>
            <a:lvl4pPr lvl="3" rtl="0" algn="ctr">
              <a:lnSpc>
                <a:spcPct val="115000"/>
              </a:lnSpc>
              <a:spcBef>
                <a:spcPts val="0"/>
              </a:spcBef>
              <a:spcAft>
                <a:spcPts val="0"/>
              </a:spcAft>
              <a:buSzPts val="2000"/>
              <a:buNone/>
              <a:defRPr b="1" sz="2000"/>
            </a:lvl4pPr>
            <a:lvl5pPr lvl="4" rtl="0" algn="ctr">
              <a:lnSpc>
                <a:spcPct val="115000"/>
              </a:lnSpc>
              <a:spcBef>
                <a:spcPts val="0"/>
              </a:spcBef>
              <a:spcAft>
                <a:spcPts val="0"/>
              </a:spcAft>
              <a:buSzPts val="2000"/>
              <a:buNone/>
              <a:defRPr b="1" sz="2000"/>
            </a:lvl5pPr>
            <a:lvl6pPr lvl="5" rtl="0" algn="ctr">
              <a:lnSpc>
                <a:spcPct val="115000"/>
              </a:lnSpc>
              <a:spcBef>
                <a:spcPts val="0"/>
              </a:spcBef>
              <a:spcAft>
                <a:spcPts val="0"/>
              </a:spcAft>
              <a:buSzPts val="2000"/>
              <a:buNone/>
              <a:defRPr b="1" sz="2000"/>
            </a:lvl6pPr>
            <a:lvl7pPr lvl="6" rtl="0" algn="ctr">
              <a:lnSpc>
                <a:spcPct val="115000"/>
              </a:lnSpc>
              <a:spcBef>
                <a:spcPts val="0"/>
              </a:spcBef>
              <a:spcAft>
                <a:spcPts val="0"/>
              </a:spcAft>
              <a:buSzPts val="2000"/>
              <a:buNone/>
              <a:defRPr b="1" sz="2000"/>
            </a:lvl7pPr>
            <a:lvl8pPr lvl="7" rtl="0" algn="ctr">
              <a:lnSpc>
                <a:spcPct val="115000"/>
              </a:lnSpc>
              <a:spcBef>
                <a:spcPts val="0"/>
              </a:spcBef>
              <a:spcAft>
                <a:spcPts val="0"/>
              </a:spcAft>
              <a:buSzPts val="2000"/>
              <a:buNone/>
              <a:defRPr b="1" sz="2000"/>
            </a:lvl8pPr>
            <a:lvl9pPr lvl="8" rtl="0" algn="ctr">
              <a:lnSpc>
                <a:spcPct val="115000"/>
              </a:lnSpc>
              <a:spcBef>
                <a:spcPts val="0"/>
              </a:spcBef>
              <a:spcAft>
                <a:spcPts val="0"/>
              </a:spcAft>
              <a:buSzPts val="2000"/>
              <a:buNone/>
              <a:defRPr b="1" sz="2000"/>
            </a:lvl9pPr>
          </a:lstStyle>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2088" name="Shape 2088"/>
        <p:cNvGrpSpPr/>
        <p:nvPr/>
      </p:nvGrpSpPr>
      <p:grpSpPr>
        <a:xfrm>
          <a:off x="0" y="0"/>
          <a:ext cx="0" cy="0"/>
          <a:chOff x="0" y="0"/>
          <a:chExt cx="0" cy="0"/>
        </a:xfrm>
      </p:grpSpPr>
      <p:grpSp>
        <p:nvGrpSpPr>
          <p:cNvPr id="2089" name="Google Shape;2089;p76"/>
          <p:cNvGrpSpPr/>
          <p:nvPr/>
        </p:nvGrpSpPr>
        <p:grpSpPr>
          <a:xfrm>
            <a:off x="5878745" y="4172710"/>
            <a:ext cx="3011323" cy="1432849"/>
            <a:chOff x="6138003" y="1915900"/>
            <a:chExt cx="1988197" cy="946025"/>
          </a:xfrm>
        </p:grpSpPr>
        <p:sp>
          <p:nvSpPr>
            <p:cNvPr id="2090" name="Google Shape;2090;p76"/>
            <p:cNvSpPr/>
            <p:nvPr/>
          </p:nvSpPr>
          <p:spPr>
            <a:xfrm rot="5400000">
              <a:off x="6722851" y="1458576"/>
              <a:ext cx="818501" cy="1988197"/>
            </a:xfrm>
            <a:custGeom>
              <a:rect b="b" l="l" r="r" t="t"/>
              <a:pathLst>
                <a:path extrusionOk="0" h="16754" w="6897">
                  <a:moveTo>
                    <a:pt x="6558" y="8029"/>
                  </a:moveTo>
                  <a:cubicBezTo>
                    <a:pt x="6558" y="8118"/>
                    <a:pt x="6629" y="8190"/>
                    <a:pt x="6718" y="8199"/>
                  </a:cubicBezTo>
                  <a:cubicBezTo>
                    <a:pt x="6807" y="8199"/>
                    <a:pt x="6888" y="8127"/>
                    <a:pt x="6888" y="8029"/>
                  </a:cubicBezTo>
                  <a:cubicBezTo>
                    <a:pt x="6888" y="7940"/>
                    <a:pt x="6816" y="7869"/>
                    <a:pt x="6727" y="7869"/>
                  </a:cubicBezTo>
                  <a:cubicBezTo>
                    <a:pt x="6638" y="7860"/>
                    <a:pt x="6567" y="7931"/>
                    <a:pt x="6558" y="8029"/>
                  </a:cubicBezTo>
                  <a:close/>
                  <a:moveTo>
                    <a:pt x="6736" y="9207"/>
                  </a:moveTo>
                  <a:cubicBezTo>
                    <a:pt x="6647" y="9198"/>
                    <a:pt x="6567" y="9278"/>
                    <a:pt x="6558" y="9358"/>
                  </a:cubicBezTo>
                  <a:cubicBezTo>
                    <a:pt x="6558" y="9448"/>
                    <a:pt x="6629" y="9528"/>
                    <a:pt x="6718" y="9537"/>
                  </a:cubicBezTo>
                  <a:cubicBezTo>
                    <a:pt x="6807" y="9537"/>
                    <a:pt x="6888" y="9465"/>
                    <a:pt x="6888" y="9376"/>
                  </a:cubicBezTo>
                  <a:cubicBezTo>
                    <a:pt x="6897" y="9296"/>
                    <a:pt x="6825" y="9216"/>
                    <a:pt x="6736" y="9207"/>
                  </a:cubicBezTo>
                  <a:close/>
                  <a:moveTo>
                    <a:pt x="6727" y="8520"/>
                  </a:moveTo>
                  <a:cubicBezTo>
                    <a:pt x="6629" y="8529"/>
                    <a:pt x="6558" y="8600"/>
                    <a:pt x="6558" y="8689"/>
                  </a:cubicBezTo>
                  <a:cubicBezTo>
                    <a:pt x="6558" y="8778"/>
                    <a:pt x="6638" y="8859"/>
                    <a:pt x="6736" y="8850"/>
                  </a:cubicBezTo>
                  <a:cubicBezTo>
                    <a:pt x="6825" y="8850"/>
                    <a:pt x="6897" y="8770"/>
                    <a:pt x="6888" y="8680"/>
                  </a:cubicBezTo>
                  <a:cubicBezTo>
                    <a:pt x="6888" y="8591"/>
                    <a:pt x="6816" y="8520"/>
                    <a:pt x="6727" y="8520"/>
                  </a:cubicBezTo>
                  <a:close/>
                  <a:moveTo>
                    <a:pt x="6727" y="7208"/>
                  </a:moveTo>
                  <a:cubicBezTo>
                    <a:pt x="6638" y="7208"/>
                    <a:pt x="6567" y="7280"/>
                    <a:pt x="6558" y="7360"/>
                  </a:cubicBezTo>
                  <a:cubicBezTo>
                    <a:pt x="6558" y="7449"/>
                    <a:pt x="6629" y="7530"/>
                    <a:pt x="6718" y="7538"/>
                  </a:cubicBezTo>
                  <a:cubicBezTo>
                    <a:pt x="6807" y="7538"/>
                    <a:pt x="6888" y="7458"/>
                    <a:pt x="6888" y="7369"/>
                  </a:cubicBezTo>
                  <a:cubicBezTo>
                    <a:pt x="6888" y="7289"/>
                    <a:pt x="6807" y="7208"/>
                    <a:pt x="6727" y="7208"/>
                  </a:cubicBezTo>
                  <a:close/>
                  <a:moveTo>
                    <a:pt x="6718" y="9867"/>
                  </a:moveTo>
                  <a:cubicBezTo>
                    <a:pt x="6629" y="9876"/>
                    <a:pt x="6575" y="9929"/>
                    <a:pt x="6567" y="10027"/>
                  </a:cubicBezTo>
                  <a:cubicBezTo>
                    <a:pt x="6558" y="10108"/>
                    <a:pt x="6638" y="10188"/>
                    <a:pt x="6718" y="10188"/>
                  </a:cubicBezTo>
                  <a:cubicBezTo>
                    <a:pt x="6807" y="10197"/>
                    <a:pt x="6888" y="10117"/>
                    <a:pt x="6888" y="10027"/>
                  </a:cubicBezTo>
                  <a:cubicBezTo>
                    <a:pt x="6888" y="9947"/>
                    <a:pt x="6807" y="9858"/>
                    <a:pt x="6718" y="9867"/>
                  </a:cubicBezTo>
                  <a:close/>
                  <a:moveTo>
                    <a:pt x="5906" y="8689"/>
                  </a:moveTo>
                  <a:cubicBezTo>
                    <a:pt x="5915" y="8787"/>
                    <a:pt x="5969" y="8841"/>
                    <a:pt x="6058" y="8850"/>
                  </a:cubicBezTo>
                  <a:cubicBezTo>
                    <a:pt x="6147" y="8859"/>
                    <a:pt x="6228" y="8778"/>
                    <a:pt x="6228" y="8689"/>
                  </a:cubicBezTo>
                  <a:cubicBezTo>
                    <a:pt x="6228" y="8609"/>
                    <a:pt x="6147" y="8529"/>
                    <a:pt x="6067" y="8529"/>
                  </a:cubicBezTo>
                  <a:cubicBezTo>
                    <a:pt x="5978" y="8529"/>
                    <a:pt x="5897" y="8609"/>
                    <a:pt x="5906" y="8689"/>
                  </a:cubicBezTo>
                  <a:close/>
                  <a:moveTo>
                    <a:pt x="6228" y="8038"/>
                  </a:moveTo>
                  <a:cubicBezTo>
                    <a:pt x="6228" y="7949"/>
                    <a:pt x="6156" y="7869"/>
                    <a:pt x="6067" y="7869"/>
                  </a:cubicBezTo>
                  <a:cubicBezTo>
                    <a:pt x="5987" y="7869"/>
                    <a:pt x="5906" y="7940"/>
                    <a:pt x="5906" y="8020"/>
                  </a:cubicBezTo>
                  <a:cubicBezTo>
                    <a:pt x="5897" y="8109"/>
                    <a:pt x="5978" y="8190"/>
                    <a:pt x="6067" y="8190"/>
                  </a:cubicBezTo>
                  <a:cubicBezTo>
                    <a:pt x="6147" y="8190"/>
                    <a:pt x="6219" y="8118"/>
                    <a:pt x="6228" y="8038"/>
                  </a:cubicBezTo>
                  <a:close/>
                  <a:moveTo>
                    <a:pt x="6888" y="6718"/>
                  </a:moveTo>
                  <a:cubicBezTo>
                    <a:pt x="6888" y="6629"/>
                    <a:pt x="6807" y="6548"/>
                    <a:pt x="6727" y="6548"/>
                  </a:cubicBezTo>
                  <a:cubicBezTo>
                    <a:pt x="6638" y="6548"/>
                    <a:pt x="6567" y="6629"/>
                    <a:pt x="6567" y="6709"/>
                  </a:cubicBezTo>
                  <a:cubicBezTo>
                    <a:pt x="6558" y="6798"/>
                    <a:pt x="6638" y="6878"/>
                    <a:pt x="6727" y="6869"/>
                  </a:cubicBezTo>
                  <a:cubicBezTo>
                    <a:pt x="6807" y="6869"/>
                    <a:pt x="6879" y="6798"/>
                    <a:pt x="6888" y="6718"/>
                  </a:cubicBezTo>
                  <a:close/>
                  <a:moveTo>
                    <a:pt x="6067" y="9207"/>
                  </a:moveTo>
                  <a:cubicBezTo>
                    <a:pt x="5987" y="9207"/>
                    <a:pt x="5906" y="9287"/>
                    <a:pt x="5906" y="9376"/>
                  </a:cubicBezTo>
                  <a:cubicBezTo>
                    <a:pt x="5906" y="9456"/>
                    <a:pt x="5978" y="9528"/>
                    <a:pt x="6058" y="9528"/>
                  </a:cubicBezTo>
                  <a:cubicBezTo>
                    <a:pt x="6147" y="9537"/>
                    <a:pt x="6228" y="9456"/>
                    <a:pt x="6228" y="9367"/>
                  </a:cubicBezTo>
                  <a:cubicBezTo>
                    <a:pt x="6228" y="9287"/>
                    <a:pt x="6156" y="9216"/>
                    <a:pt x="6067" y="9207"/>
                  </a:cubicBezTo>
                  <a:close/>
                  <a:moveTo>
                    <a:pt x="5906" y="7369"/>
                  </a:moveTo>
                  <a:cubicBezTo>
                    <a:pt x="5906" y="7449"/>
                    <a:pt x="5978" y="7530"/>
                    <a:pt x="6058" y="7530"/>
                  </a:cubicBezTo>
                  <a:cubicBezTo>
                    <a:pt x="6147" y="7530"/>
                    <a:pt x="6228" y="7449"/>
                    <a:pt x="6228" y="7369"/>
                  </a:cubicBezTo>
                  <a:cubicBezTo>
                    <a:pt x="6219" y="7289"/>
                    <a:pt x="6147" y="7208"/>
                    <a:pt x="6067" y="7208"/>
                  </a:cubicBezTo>
                  <a:cubicBezTo>
                    <a:pt x="5987" y="7208"/>
                    <a:pt x="5906" y="7289"/>
                    <a:pt x="5906" y="7369"/>
                  </a:cubicBezTo>
                  <a:close/>
                  <a:moveTo>
                    <a:pt x="6879" y="10688"/>
                  </a:moveTo>
                  <a:cubicBezTo>
                    <a:pt x="6879" y="10607"/>
                    <a:pt x="6807" y="10527"/>
                    <a:pt x="6718" y="10527"/>
                  </a:cubicBezTo>
                  <a:cubicBezTo>
                    <a:pt x="6638" y="10536"/>
                    <a:pt x="6567" y="10607"/>
                    <a:pt x="6567" y="10688"/>
                  </a:cubicBezTo>
                  <a:cubicBezTo>
                    <a:pt x="6567" y="10777"/>
                    <a:pt x="6647" y="10848"/>
                    <a:pt x="6727" y="10848"/>
                  </a:cubicBezTo>
                  <a:cubicBezTo>
                    <a:pt x="6807" y="10848"/>
                    <a:pt x="6888" y="10768"/>
                    <a:pt x="6879" y="10688"/>
                  </a:cubicBezTo>
                  <a:close/>
                  <a:moveTo>
                    <a:pt x="5906" y="10027"/>
                  </a:moveTo>
                  <a:cubicBezTo>
                    <a:pt x="5906" y="10108"/>
                    <a:pt x="5978" y="10188"/>
                    <a:pt x="6067" y="10188"/>
                  </a:cubicBezTo>
                  <a:cubicBezTo>
                    <a:pt x="6147" y="10188"/>
                    <a:pt x="6219" y="10117"/>
                    <a:pt x="6228" y="10036"/>
                  </a:cubicBezTo>
                  <a:cubicBezTo>
                    <a:pt x="6228" y="9947"/>
                    <a:pt x="6147" y="9876"/>
                    <a:pt x="6067" y="9876"/>
                  </a:cubicBezTo>
                  <a:cubicBezTo>
                    <a:pt x="5987" y="9867"/>
                    <a:pt x="5906" y="9947"/>
                    <a:pt x="5906" y="10027"/>
                  </a:cubicBezTo>
                  <a:close/>
                  <a:moveTo>
                    <a:pt x="6058" y="6557"/>
                  </a:moveTo>
                  <a:cubicBezTo>
                    <a:pt x="5969" y="6566"/>
                    <a:pt x="5915" y="6620"/>
                    <a:pt x="5915" y="6709"/>
                  </a:cubicBezTo>
                  <a:cubicBezTo>
                    <a:pt x="5906" y="6798"/>
                    <a:pt x="5987" y="6869"/>
                    <a:pt x="6067" y="6869"/>
                  </a:cubicBezTo>
                  <a:cubicBezTo>
                    <a:pt x="6147" y="6869"/>
                    <a:pt x="6228" y="6789"/>
                    <a:pt x="6219" y="6709"/>
                  </a:cubicBezTo>
                  <a:cubicBezTo>
                    <a:pt x="6219" y="6620"/>
                    <a:pt x="6138" y="6548"/>
                    <a:pt x="6058" y="6557"/>
                  </a:cubicBezTo>
                  <a:close/>
                  <a:moveTo>
                    <a:pt x="5541" y="8689"/>
                  </a:moveTo>
                  <a:cubicBezTo>
                    <a:pt x="5532" y="8600"/>
                    <a:pt x="5478" y="8547"/>
                    <a:pt x="5398" y="8538"/>
                  </a:cubicBezTo>
                  <a:cubicBezTo>
                    <a:pt x="5309" y="8520"/>
                    <a:pt x="5228" y="8600"/>
                    <a:pt x="5228" y="8680"/>
                  </a:cubicBezTo>
                  <a:cubicBezTo>
                    <a:pt x="5219" y="8761"/>
                    <a:pt x="5300" y="8841"/>
                    <a:pt x="5380" y="8841"/>
                  </a:cubicBezTo>
                  <a:cubicBezTo>
                    <a:pt x="5460" y="8850"/>
                    <a:pt x="5541" y="8770"/>
                    <a:pt x="5541" y="8689"/>
                  </a:cubicBezTo>
                  <a:close/>
                  <a:moveTo>
                    <a:pt x="6870" y="6040"/>
                  </a:moveTo>
                  <a:cubicBezTo>
                    <a:pt x="6879" y="5951"/>
                    <a:pt x="6834" y="5897"/>
                    <a:pt x="6736" y="5879"/>
                  </a:cubicBezTo>
                  <a:cubicBezTo>
                    <a:pt x="6647" y="5870"/>
                    <a:pt x="6575" y="5933"/>
                    <a:pt x="6575" y="6022"/>
                  </a:cubicBezTo>
                  <a:cubicBezTo>
                    <a:pt x="6575" y="6120"/>
                    <a:pt x="6620" y="6165"/>
                    <a:pt x="6718" y="6182"/>
                  </a:cubicBezTo>
                  <a:cubicBezTo>
                    <a:pt x="6807" y="6174"/>
                    <a:pt x="6870" y="6138"/>
                    <a:pt x="6870" y="6040"/>
                  </a:cubicBezTo>
                  <a:close/>
                  <a:moveTo>
                    <a:pt x="5532" y="8038"/>
                  </a:moveTo>
                  <a:cubicBezTo>
                    <a:pt x="5532" y="7940"/>
                    <a:pt x="5487" y="7886"/>
                    <a:pt x="5389" y="7877"/>
                  </a:cubicBezTo>
                  <a:cubicBezTo>
                    <a:pt x="5300" y="7877"/>
                    <a:pt x="5228" y="7940"/>
                    <a:pt x="5237" y="8029"/>
                  </a:cubicBezTo>
                  <a:cubicBezTo>
                    <a:pt x="5237" y="8127"/>
                    <a:pt x="5291" y="8172"/>
                    <a:pt x="5380" y="8181"/>
                  </a:cubicBezTo>
                  <a:cubicBezTo>
                    <a:pt x="5478" y="8172"/>
                    <a:pt x="5532" y="8127"/>
                    <a:pt x="5532" y="8038"/>
                  </a:cubicBezTo>
                  <a:close/>
                  <a:moveTo>
                    <a:pt x="5237" y="9367"/>
                  </a:moveTo>
                  <a:cubicBezTo>
                    <a:pt x="5237" y="9465"/>
                    <a:pt x="5282" y="9510"/>
                    <a:pt x="5380" y="9519"/>
                  </a:cubicBezTo>
                  <a:cubicBezTo>
                    <a:pt x="5469" y="9528"/>
                    <a:pt x="5541" y="9456"/>
                    <a:pt x="5532" y="9367"/>
                  </a:cubicBezTo>
                  <a:cubicBezTo>
                    <a:pt x="5532" y="9278"/>
                    <a:pt x="5478" y="9225"/>
                    <a:pt x="5380" y="9225"/>
                  </a:cubicBezTo>
                  <a:cubicBezTo>
                    <a:pt x="5291" y="9225"/>
                    <a:pt x="5237" y="9278"/>
                    <a:pt x="5237" y="9367"/>
                  </a:cubicBezTo>
                  <a:close/>
                  <a:moveTo>
                    <a:pt x="5389" y="7226"/>
                  </a:moveTo>
                  <a:cubicBezTo>
                    <a:pt x="5291" y="7226"/>
                    <a:pt x="5237" y="7280"/>
                    <a:pt x="5237" y="7369"/>
                  </a:cubicBezTo>
                  <a:cubicBezTo>
                    <a:pt x="5237" y="7458"/>
                    <a:pt x="5291" y="7512"/>
                    <a:pt x="5380" y="7521"/>
                  </a:cubicBezTo>
                  <a:cubicBezTo>
                    <a:pt x="5478" y="7521"/>
                    <a:pt x="5523" y="7467"/>
                    <a:pt x="5532" y="7378"/>
                  </a:cubicBezTo>
                  <a:cubicBezTo>
                    <a:pt x="5523" y="7280"/>
                    <a:pt x="5478" y="7226"/>
                    <a:pt x="5389" y="7226"/>
                  </a:cubicBezTo>
                  <a:close/>
                  <a:moveTo>
                    <a:pt x="5915" y="10696"/>
                  </a:moveTo>
                  <a:cubicBezTo>
                    <a:pt x="5924" y="10786"/>
                    <a:pt x="5978" y="10839"/>
                    <a:pt x="6076" y="10839"/>
                  </a:cubicBezTo>
                  <a:cubicBezTo>
                    <a:pt x="6165" y="10830"/>
                    <a:pt x="6219" y="10777"/>
                    <a:pt x="6210" y="10679"/>
                  </a:cubicBezTo>
                  <a:cubicBezTo>
                    <a:pt x="6210" y="10589"/>
                    <a:pt x="6147" y="10545"/>
                    <a:pt x="6058" y="10545"/>
                  </a:cubicBezTo>
                  <a:cubicBezTo>
                    <a:pt x="5969" y="10554"/>
                    <a:pt x="5915" y="10598"/>
                    <a:pt x="5915" y="10696"/>
                  </a:cubicBezTo>
                  <a:close/>
                  <a:moveTo>
                    <a:pt x="6727" y="11223"/>
                  </a:moveTo>
                  <a:cubicBezTo>
                    <a:pt x="6638" y="11223"/>
                    <a:pt x="6575" y="11276"/>
                    <a:pt x="6575" y="11366"/>
                  </a:cubicBezTo>
                  <a:cubicBezTo>
                    <a:pt x="6575" y="11464"/>
                    <a:pt x="6629" y="11517"/>
                    <a:pt x="6718" y="11517"/>
                  </a:cubicBezTo>
                  <a:cubicBezTo>
                    <a:pt x="6816" y="11517"/>
                    <a:pt x="6861" y="11464"/>
                    <a:pt x="6870" y="11374"/>
                  </a:cubicBezTo>
                  <a:cubicBezTo>
                    <a:pt x="6870" y="11285"/>
                    <a:pt x="6816" y="11223"/>
                    <a:pt x="6727" y="11223"/>
                  </a:cubicBezTo>
                  <a:close/>
                  <a:moveTo>
                    <a:pt x="5237" y="10036"/>
                  </a:moveTo>
                  <a:cubicBezTo>
                    <a:pt x="5246" y="10126"/>
                    <a:pt x="5291" y="10170"/>
                    <a:pt x="5380" y="10179"/>
                  </a:cubicBezTo>
                  <a:cubicBezTo>
                    <a:pt x="5460" y="10179"/>
                    <a:pt x="5532" y="10117"/>
                    <a:pt x="5532" y="10027"/>
                  </a:cubicBezTo>
                  <a:cubicBezTo>
                    <a:pt x="5523" y="9938"/>
                    <a:pt x="5478" y="9894"/>
                    <a:pt x="5398" y="9885"/>
                  </a:cubicBezTo>
                  <a:cubicBezTo>
                    <a:pt x="5300" y="9885"/>
                    <a:pt x="5237" y="9947"/>
                    <a:pt x="5237" y="10036"/>
                  </a:cubicBezTo>
                  <a:close/>
                  <a:moveTo>
                    <a:pt x="4729" y="8547"/>
                  </a:moveTo>
                  <a:cubicBezTo>
                    <a:pt x="4648" y="8538"/>
                    <a:pt x="4577" y="8600"/>
                    <a:pt x="4577" y="8689"/>
                  </a:cubicBezTo>
                  <a:cubicBezTo>
                    <a:pt x="4586" y="8778"/>
                    <a:pt x="4631" y="8823"/>
                    <a:pt x="4720" y="8832"/>
                  </a:cubicBezTo>
                  <a:cubicBezTo>
                    <a:pt x="4800" y="8841"/>
                    <a:pt x="4872" y="8778"/>
                    <a:pt x="4872" y="8671"/>
                  </a:cubicBezTo>
                  <a:cubicBezTo>
                    <a:pt x="4863" y="8600"/>
                    <a:pt x="4818" y="8547"/>
                    <a:pt x="4729" y="8547"/>
                  </a:cubicBezTo>
                  <a:close/>
                  <a:moveTo>
                    <a:pt x="5380" y="6566"/>
                  </a:moveTo>
                  <a:cubicBezTo>
                    <a:pt x="5300" y="6566"/>
                    <a:pt x="5246" y="6620"/>
                    <a:pt x="5237" y="6700"/>
                  </a:cubicBezTo>
                  <a:cubicBezTo>
                    <a:pt x="5228" y="6789"/>
                    <a:pt x="5291" y="6852"/>
                    <a:pt x="5380" y="6860"/>
                  </a:cubicBezTo>
                  <a:cubicBezTo>
                    <a:pt x="5460" y="6860"/>
                    <a:pt x="5532" y="6798"/>
                    <a:pt x="5532" y="6718"/>
                  </a:cubicBezTo>
                  <a:cubicBezTo>
                    <a:pt x="5532" y="6629"/>
                    <a:pt x="5469" y="6566"/>
                    <a:pt x="5380" y="6566"/>
                  </a:cubicBezTo>
                  <a:close/>
                  <a:moveTo>
                    <a:pt x="6058" y="5888"/>
                  </a:moveTo>
                  <a:cubicBezTo>
                    <a:pt x="5969" y="5888"/>
                    <a:pt x="5924" y="5942"/>
                    <a:pt x="5924" y="6031"/>
                  </a:cubicBezTo>
                  <a:cubicBezTo>
                    <a:pt x="5924" y="6120"/>
                    <a:pt x="5978" y="6174"/>
                    <a:pt x="6067" y="6174"/>
                  </a:cubicBezTo>
                  <a:cubicBezTo>
                    <a:pt x="6156" y="6174"/>
                    <a:pt x="6210" y="6111"/>
                    <a:pt x="6210" y="6022"/>
                  </a:cubicBezTo>
                  <a:cubicBezTo>
                    <a:pt x="6210" y="5942"/>
                    <a:pt x="6147" y="5879"/>
                    <a:pt x="6058" y="5888"/>
                  </a:cubicBezTo>
                  <a:close/>
                  <a:moveTo>
                    <a:pt x="6727" y="5228"/>
                  </a:moveTo>
                  <a:cubicBezTo>
                    <a:pt x="6647" y="5219"/>
                    <a:pt x="6575" y="5290"/>
                    <a:pt x="6584" y="5371"/>
                  </a:cubicBezTo>
                  <a:cubicBezTo>
                    <a:pt x="6584" y="5460"/>
                    <a:pt x="6629" y="5513"/>
                    <a:pt x="6718" y="5513"/>
                  </a:cubicBezTo>
                  <a:cubicBezTo>
                    <a:pt x="6807" y="5522"/>
                    <a:pt x="6870" y="5460"/>
                    <a:pt x="6870" y="5353"/>
                  </a:cubicBezTo>
                  <a:cubicBezTo>
                    <a:pt x="6861" y="5281"/>
                    <a:pt x="6816" y="5237"/>
                    <a:pt x="6727" y="5228"/>
                  </a:cubicBezTo>
                  <a:close/>
                  <a:moveTo>
                    <a:pt x="4729" y="9225"/>
                  </a:moveTo>
                  <a:cubicBezTo>
                    <a:pt x="4648" y="9225"/>
                    <a:pt x="4586" y="9287"/>
                    <a:pt x="4586" y="9367"/>
                  </a:cubicBezTo>
                  <a:cubicBezTo>
                    <a:pt x="4577" y="9456"/>
                    <a:pt x="4648" y="9519"/>
                    <a:pt x="4729" y="9510"/>
                  </a:cubicBezTo>
                  <a:cubicBezTo>
                    <a:pt x="4818" y="9510"/>
                    <a:pt x="4863" y="9456"/>
                    <a:pt x="4872" y="9385"/>
                  </a:cubicBezTo>
                  <a:cubicBezTo>
                    <a:pt x="4872" y="9296"/>
                    <a:pt x="4809" y="9233"/>
                    <a:pt x="4729" y="9225"/>
                  </a:cubicBezTo>
                  <a:close/>
                  <a:moveTo>
                    <a:pt x="6210" y="11383"/>
                  </a:moveTo>
                  <a:cubicBezTo>
                    <a:pt x="6219" y="11303"/>
                    <a:pt x="6156" y="11232"/>
                    <a:pt x="6067" y="11232"/>
                  </a:cubicBezTo>
                  <a:cubicBezTo>
                    <a:pt x="5987" y="11223"/>
                    <a:pt x="5924" y="11285"/>
                    <a:pt x="5924" y="11374"/>
                  </a:cubicBezTo>
                  <a:cubicBezTo>
                    <a:pt x="5924" y="11464"/>
                    <a:pt x="5978" y="11499"/>
                    <a:pt x="6058" y="11517"/>
                  </a:cubicBezTo>
                  <a:cubicBezTo>
                    <a:pt x="6147" y="11508"/>
                    <a:pt x="6201" y="11473"/>
                    <a:pt x="6210" y="11383"/>
                  </a:cubicBezTo>
                  <a:close/>
                  <a:moveTo>
                    <a:pt x="4872" y="8038"/>
                  </a:moveTo>
                  <a:cubicBezTo>
                    <a:pt x="4872" y="7949"/>
                    <a:pt x="4809" y="7886"/>
                    <a:pt x="4720" y="7886"/>
                  </a:cubicBezTo>
                  <a:cubicBezTo>
                    <a:pt x="4640" y="7886"/>
                    <a:pt x="4586" y="7940"/>
                    <a:pt x="4577" y="8029"/>
                  </a:cubicBezTo>
                  <a:cubicBezTo>
                    <a:pt x="4577" y="8109"/>
                    <a:pt x="4640" y="8172"/>
                    <a:pt x="4729" y="8172"/>
                  </a:cubicBezTo>
                  <a:cubicBezTo>
                    <a:pt x="4809" y="8172"/>
                    <a:pt x="4863" y="8118"/>
                    <a:pt x="4872" y="8038"/>
                  </a:cubicBezTo>
                  <a:close/>
                  <a:moveTo>
                    <a:pt x="5389" y="10545"/>
                  </a:moveTo>
                  <a:cubicBezTo>
                    <a:pt x="5309" y="10536"/>
                    <a:pt x="5246" y="10598"/>
                    <a:pt x="5237" y="10688"/>
                  </a:cubicBezTo>
                  <a:cubicBezTo>
                    <a:pt x="5237" y="10768"/>
                    <a:pt x="5300" y="10830"/>
                    <a:pt x="5389" y="10830"/>
                  </a:cubicBezTo>
                  <a:cubicBezTo>
                    <a:pt x="5469" y="10830"/>
                    <a:pt x="5514" y="10777"/>
                    <a:pt x="5532" y="10696"/>
                  </a:cubicBezTo>
                  <a:cubicBezTo>
                    <a:pt x="5523" y="10607"/>
                    <a:pt x="5478" y="10554"/>
                    <a:pt x="5389" y="10545"/>
                  </a:cubicBezTo>
                  <a:close/>
                  <a:moveTo>
                    <a:pt x="4586" y="10027"/>
                  </a:moveTo>
                  <a:cubicBezTo>
                    <a:pt x="4586" y="10117"/>
                    <a:pt x="4631" y="10170"/>
                    <a:pt x="4720" y="10170"/>
                  </a:cubicBezTo>
                  <a:cubicBezTo>
                    <a:pt x="4800" y="10179"/>
                    <a:pt x="4872" y="10108"/>
                    <a:pt x="4863" y="10027"/>
                  </a:cubicBezTo>
                  <a:cubicBezTo>
                    <a:pt x="4863" y="9938"/>
                    <a:pt x="4809" y="9894"/>
                    <a:pt x="4720" y="9885"/>
                  </a:cubicBezTo>
                  <a:cubicBezTo>
                    <a:pt x="4640" y="9894"/>
                    <a:pt x="4586" y="9938"/>
                    <a:pt x="4586" y="10027"/>
                  </a:cubicBezTo>
                  <a:close/>
                  <a:moveTo>
                    <a:pt x="5924" y="5371"/>
                  </a:moveTo>
                  <a:cubicBezTo>
                    <a:pt x="5924" y="5460"/>
                    <a:pt x="5978" y="5513"/>
                    <a:pt x="6067" y="5513"/>
                  </a:cubicBezTo>
                  <a:cubicBezTo>
                    <a:pt x="6147" y="5513"/>
                    <a:pt x="6219" y="5442"/>
                    <a:pt x="6210" y="5362"/>
                  </a:cubicBezTo>
                  <a:cubicBezTo>
                    <a:pt x="6201" y="5273"/>
                    <a:pt x="6147" y="5237"/>
                    <a:pt x="6058" y="5228"/>
                  </a:cubicBezTo>
                  <a:cubicBezTo>
                    <a:pt x="5978" y="5237"/>
                    <a:pt x="5924" y="5290"/>
                    <a:pt x="5924" y="5371"/>
                  </a:cubicBezTo>
                  <a:close/>
                  <a:moveTo>
                    <a:pt x="4729" y="7226"/>
                  </a:moveTo>
                  <a:cubicBezTo>
                    <a:pt x="4648" y="7226"/>
                    <a:pt x="4586" y="7289"/>
                    <a:pt x="4586" y="7369"/>
                  </a:cubicBezTo>
                  <a:cubicBezTo>
                    <a:pt x="4577" y="7458"/>
                    <a:pt x="4648" y="7521"/>
                    <a:pt x="4729" y="7512"/>
                  </a:cubicBezTo>
                  <a:cubicBezTo>
                    <a:pt x="4818" y="7512"/>
                    <a:pt x="4863" y="7458"/>
                    <a:pt x="4872" y="7369"/>
                  </a:cubicBezTo>
                  <a:cubicBezTo>
                    <a:pt x="4863" y="7289"/>
                    <a:pt x="4818" y="7235"/>
                    <a:pt x="4729" y="7226"/>
                  </a:cubicBezTo>
                  <a:close/>
                  <a:moveTo>
                    <a:pt x="6727" y="11892"/>
                  </a:moveTo>
                  <a:cubicBezTo>
                    <a:pt x="6638" y="11892"/>
                    <a:pt x="6584" y="11945"/>
                    <a:pt x="6584" y="12026"/>
                  </a:cubicBezTo>
                  <a:cubicBezTo>
                    <a:pt x="6575" y="12115"/>
                    <a:pt x="6647" y="12177"/>
                    <a:pt x="6736" y="12168"/>
                  </a:cubicBezTo>
                  <a:cubicBezTo>
                    <a:pt x="6816" y="12160"/>
                    <a:pt x="6861" y="12115"/>
                    <a:pt x="6870" y="12044"/>
                  </a:cubicBezTo>
                  <a:cubicBezTo>
                    <a:pt x="6861" y="11945"/>
                    <a:pt x="6798" y="11883"/>
                    <a:pt x="6727" y="11892"/>
                  </a:cubicBezTo>
                  <a:close/>
                  <a:moveTo>
                    <a:pt x="5523" y="6031"/>
                  </a:moveTo>
                  <a:cubicBezTo>
                    <a:pt x="5523" y="5942"/>
                    <a:pt x="5469" y="5897"/>
                    <a:pt x="5389" y="5888"/>
                  </a:cubicBezTo>
                  <a:cubicBezTo>
                    <a:pt x="5300" y="5888"/>
                    <a:pt x="5237" y="5959"/>
                    <a:pt x="5246" y="6040"/>
                  </a:cubicBezTo>
                  <a:cubicBezTo>
                    <a:pt x="5246" y="6129"/>
                    <a:pt x="5300" y="6165"/>
                    <a:pt x="5389" y="6174"/>
                  </a:cubicBezTo>
                  <a:cubicBezTo>
                    <a:pt x="5469" y="6165"/>
                    <a:pt x="5523" y="6120"/>
                    <a:pt x="5523" y="6031"/>
                  </a:cubicBezTo>
                  <a:close/>
                  <a:moveTo>
                    <a:pt x="4729" y="6575"/>
                  </a:moveTo>
                  <a:cubicBezTo>
                    <a:pt x="4640" y="6575"/>
                    <a:pt x="4586" y="6620"/>
                    <a:pt x="4586" y="6709"/>
                  </a:cubicBezTo>
                  <a:cubicBezTo>
                    <a:pt x="4586" y="6798"/>
                    <a:pt x="4640" y="6852"/>
                    <a:pt x="4720" y="6852"/>
                  </a:cubicBezTo>
                  <a:cubicBezTo>
                    <a:pt x="4809" y="6852"/>
                    <a:pt x="4854" y="6798"/>
                    <a:pt x="4872" y="6718"/>
                  </a:cubicBezTo>
                  <a:cubicBezTo>
                    <a:pt x="4863" y="6629"/>
                    <a:pt x="4818" y="6575"/>
                    <a:pt x="4729" y="6575"/>
                  </a:cubicBezTo>
                  <a:close/>
                  <a:moveTo>
                    <a:pt x="5389" y="5237"/>
                  </a:moveTo>
                  <a:cubicBezTo>
                    <a:pt x="5309" y="5228"/>
                    <a:pt x="5246" y="5281"/>
                    <a:pt x="5246" y="5371"/>
                  </a:cubicBezTo>
                  <a:cubicBezTo>
                    <a:pt x="5246" y="5451"/>
                    <a:pt x="5300" y="5504"/>
                    <a:pt x="5380" y="5504"/>
                  </a:cubicBezTo>
                  <a:cubicBezTo>
                    <a:pt x="5460" y="5513"/>
                    <a:pt x="5505" y="5460"/>
                    <a:pt x="5523" y="5371"/>
                  </a:cubicBezTo>
                  <a:cubicBezTo>
                    <a:pt x="5514" y="5299"/>
                    <a:pt x="5469" y="5237"/>
                    <a:pt x="5389" y="5237"/>
                  </a:cubicBezTo>
                  <a:close/>
                  <a:moveTo>
                    <a:pt x="4863" y="10688"/>
                  </a:moveTo>
                  <a:cubicBezTo>
                    <a:pt x="4863" y="10607"/>
                    <a:pt x="4809" y="10554"/>
                    <a:pt x="4738" y="10554"/>
                  </a:cubicBezTo>
                  <a:cubicBezTo>
                    <a:pt x="4648" y="10545"/>
                    <a:pt x="4595" y="10598"/>
                    <a:pt x="4586" y="10679"/>
                  </a:cubicBezTo>
                  <a:cubicBezTo>
                    <a:pt x="4586" y="10768"/>
                    <a:pt x="4640" y="10812"/>
                    <a:pt x="4720" y="10830"/>
                  </a:cubicBezTo>
                  <a:cubicBezTo>
                    <a:pt x="4809" y="10821"/>
                    <a:pt x="4863" y="10777"/>
                    <a:pt x="4863" y="10688"/>
                  </a:cubicBezTo>
                  <a:close/>
                  <a:moveTo>
                    <a:pt x="6584" y="4719"/>
                  </a:moveTo>
                  <a:cubicBezTo>
                    <a:pt x="6593" y="4800"/>
                    <a:pt x="6638" y="4853"/>
                    <a:pt x="6718" y="4853"/>
                  </a:cubicBezTo>
                  <a:cubicBezTo>
                    <a:pt x="6807" y="4853"/>
                    <a:pt x="6861" y="4800"/>
                    <a:pt x="6861" y="4711"/>
                  </a:cubicBezTo>
                  <a:cubicBezTo>
                    <a:pt x="6861" y="4630"/>
                    <a:pt x="6807" y="4586"/>
                    <a:pt x="6718" y="4568"/>
                  </a:cubicBezTo>
                  <a:cubicBezTo>
                    <a:pt x="6638" y="4586"/>
                    <a:pt x="6584" y="4630"/>
                    <a:pt x="6584" y="4719"/>
                  </a:cubicBezTo>
                  <a:close/>
                  <a:moveTo>
                    <a:pt x="4060" y="8547"/>
                  </a:moveTo>
                  <a:cubicBezTo>
                    <a:pt x="3979" y="8555"/>
                    <a:pt x="3935" y="8600"/>
                    <a:pt x="3926" y="8680"/>
                  </a:cubicBezTo>
                  <a:cubicBezTo>
                    <a:pt x="3926" y="8770"/>
                    <a:pt x="3979" y="8823"/>
                    <a:pt x="4060" y="8823"/>
                  </a:cubicBezTo>
                  <a:cubicBezTo>
                    <a:pt x="4149" y="8832"/>
                    <a:pt x="4194" y="8770"/>
                    <a:pt x="4211" y="8689"/>
                  </a:cubicBezTo>
                  <a:cubicBezTo>
                    <a:pt x="4194" y="8600"/>
                    <a:pt x="4149" y="8547"/>
                    <a:pt x="4060" y="8547"/>
                  </a:cubicBezTo>
                  <a:close/>
                  <a:moveTo>
                    <a:pt x="5389" y="11232"/>
                  </a:moveTo>
                  <a:cubicBezTo>
                    <a:pt x="5300" y="11232"/>
                    <a:pt x="5246" y="11285"/>
                    <a:pt x="5246" y="11366"/>
                  </a:cubicBezTo>
                  <a:cubicBezTo>
                    <a:pt x="5237" y="11455"/>
                    <a:pt x="5291" y="11508"/>
                    <a:pt x="5380" y="11508"/>
                  </a:cubicBezTo>
                  <a:cubicBezTo>
                    <a:pt x="5469" y="11517"/>
                    <a:pt x="5514" y="11455"/>
                    <a:pt x="5523" y="11374"/>
                  </a:cubicBezTo>
                  <a:cubicBezTo>
                    <a:pt x="5514" y="11294"/>
                    <a:pt x="5478" y="11232"/>
                    <a:pt x="5389" y="11232"/>
                  </a:cubicBezTo>
                  <a:close/>
                  <a:moveTo>
                    <a:pt x="5924" y="12026"/>
                  </a:moveTo>
                  <a:cubicBezTo>
                    <a:pt x="5924" y="12106"/>
                    <a:pt x="5978" y="12160"/>
                    <a:pt x="6058" y="12168"/>
                  </a:cubicBezTo>
                  <a:cubicBezTo>
                    <a:pt x="6138" y="12177"/>
                    <a:pt x="6201" y="12124"/>
                    <a:pt x="6201" y="12035"/>
                  </a:cubicBezTo>
                  <a:cubicBezTo>
                    <a:pt x="6210" y="11954"/>
                    <a:pt x="6156" y="11901"/>
                    <a:pt x="6067" y="11892"/>
                  </a:cubicBezTo>
                  <a:cubicBezTo>
                    <a:pt x="5987" y="11901"/>
                    <a:pt x="5933" y="11937"/>
                    <a:pt x="5924" y="12026"/>
                  </a:cubicBezTo>
                  <a:close/>
                  <a:moveTo>
                    <a:pt x="4060" y="7895"/>
                  </a:moveTo>
                  <a:cubicBezTo>
                    <a:pt x="3979" y="7895"/>
                    <a:pt x="3926" y="7949"/>
                    <a:pt x="3926" y="8029"/>
                  </a:cubicBezTo>
                  <a:cubicBezTo>
                    <a:pt x="3926" y="8118"/>
                    <a:pt x="3979" y="8172"/>
                    <a:pt x="4069" y="8172"/>
                  </a:cubicBezTo>
                  <a:cubicBezTo>
                    <a:pt x="4158" y="8172"/>
                    <a:pt x="4194" y="8109"/>
                    <a:pt x="4211" y="8029"/>
                  </a:cubicBezTo>
                  <a:cubicBezTo>
                    <a:pt x="4194" y="7940"/>
                    <a:pt x="4149" y="7886"/>
                    <a:pt x="4060" y="7895"/>
                  </a:cubicBezTo>
                  <a:close/>
                  <a:moveTo>
                    <a:pt x="4069" y="9233"/>
                  </a:moveTo>
                  <a:cubicBezTo>
                    <a:pt x="3979" y="9233"/>
                    <a:pt x="3926" y="9287"/>
                    <a:pt x="3926" y="9376"/>
                  </a:cubicBezTo>
                  <a:cubicBezTo>
                    <a:pt x="3926" y="9456"/>
                    <a:pt x="3979" y="9510"/>
                    <a:pt x="4060" y="9510"/>
                  </a:cubicBezTo>
                  <a:cubicBezTo>
                    <a:pt x="4149" y="9510"/>
                    <a:pt x="4194" y="9456"/>
                    <a:pt x="4202" y="9367"/>
                  </a:cubicBezTo>
                  <a:cubicBezTo>
                    <a:pt x="4194" y="9287"/>
                    <a:pt x="4149" y="9233"/>
                    <a:pt x="4069" y="9233"/>
                  </a:cubicBezTo>
                  <a:close/>
                  <a:moveTo>
                    <a:pt x="4202" y="10036"/>
                  </a:moveTo>
                  <a:cubicBezTo>
                    <a:pt x="4202" y="9956"/>
                    <a:pt x="4149" y="9903"/>
                    <a:pt x="4069" y="9894"/>
                  </a:cubicBezTo>
                  <a:cubicBezTo>
                    <a:pt x="3997" y="9885"/>
                    <a:pt x="3926" y="9956"/>
                    <a:pt x="3926" y="10027"/>
                  </a:cubicBezTo>
                  <a:cubicBezTo>
                    <a:pt x="3935" y="10117"/>
                    <a:pt x="3988" y="10152"/>
                    <a:pt x="4069" y="10170"/>
                  </a:cubicBezTo>
                  <a:cubicBezTo>
                    <a:pt x="4140" y="10161"/>
                    <a:pt x="4202" y="10117"/>
                    <a:pt x="4202" y="10036"/>
                  </a:cubicBezTo>
                  <a:close/>
                  <a:moveTo>
                    <a:pt x="6593" y="12686"/>
                  </a:moveTo>
                  <a:cubicBezTo>
                    <a:pt x="6584" y="12766"/>
                    <a:pt x="6638" y="12811"/>
                    <a:pt x="6718" y="12820"/>
                  </a:cubicBezTo>
                  <a:cubicBezTo>
                    <a:pt x="6790" y="12838"/>
                    <a:pt x="6861" y="12766"/>
                    <a:pt x="6861" y="12686"/>
                  </a:cubicBezTo>
                  <a:cubicBezTo>
                    <a:pt x="6861" y="12606"/>
                    <a:pt x="6807" y="12561"/>
                    <a:pt x="6727" y="12552"/>
                  </a:cubicBezTo>
                  <a:cubicBezTo>
                    <a:pt x="6647" y="12561"/>
                    <a:pt x="6593" y="12606"/>
                    <a:pt x="6593" y="12686"/>
                  </a:cubicBezTo>
                  <a:close/>
                  <a:moveTo>
                    <a:pt x="4729" y="5897"/>
                  </a:moveTo>
                  <a:cubicBezTo>
                    <a:pt x="4640" y="5897"/>
                    <a:pt x="4586" y="5951"/>
                    <a:pt x="4586" y="6031"/>
                  </a:cubicBezTo>
                  <a:cubicBezTo>
                    <a:pt x="4586" y="6111"/>
                    <a:pt x="4640" y="6165"/>
                    <a:pt x="4720" y="6165"/>
                  </a:cubicBezTo>
                  <a:cubicBezTo>
                    <a:pt x="4809" y="6165"/>
                    <a:pt x="4854" y="6111"/>
                    <a:pt x="4863" y="6031"/>
                  </a:cubicBezTo>
                  <a:cubicBezTo>
                    <a:pt x="4854" y="5951"/>
                    <a:pt x="4809" y="5897"/>
                    <a:pt x="4729" y="5897"/>
                  </a:cubicBezTo>
                  <a:close/>
                  <a:moveTo>
                    <a:pt x="6076" y="4577"/>
                  </a:moveTo>
                  <a:cubicBezTo>
                    <a:pt x="5996" y="4577"/>
                    <a:pt x="5942" y="4621"/>
                    <a:pt x="5933" y="4702"/>
                  </a:cubicBezTo>
                  <a:cubicBezTo>
                    <a:pt x="5924" y="4773"/>
                    <a:pt x="5996" y="4853"/>
                    <a:pt x="6067" y="4844"/>
                  </a:cubicBezTo>
                  <a:cubicBezTo>
                    <a:pt x="6147" y="4844"/>
                    <a:pt x="6192" y="4791"/>
                    <a:pt x="6201" y="4719"/>
                  </a:cubicBezTo>
                  <a:cubicBezTo>
                    <a:pt x="6192" y="4639"/>
                    <a:pt x="6156" y="4586"/>
                    <a:pt x="6076" y="4577"/>
                  </a:cubicBezTo>
                  <a:close/>
                  <a:moveTo>
                    <a:pt x="3926" y="7369"/>
                  </a:moveTo>
                  <a:cubicBezTo>
                    <a:pt x="3926" y="7458"/>
                    <a:pt x="3988" y="7512"/>
                    <a:pt x="4069" y="7512"/>
                  </a:cubicBezTo>
                  <a:cubicBezTo>
                    <a:pt x="4149" y="7503"/>
                    <a:pt x="4202" y="7449"/>
                    <a:pt x="4202" y="7369"/>
                  </a:cubicBezTo>
                  <a:cubicBezTo>
                    <a:pt x="4202" y="7289"/>
                    <a:pt x="4149" y="7244"/>
                    <a:pt x="4060" y="7235"/>
                  </a:cubicBezTo>
                  <a:cubicBezTo>
                    <a:pt x="3979" y="7244"/>
                    <a:pt x="3926" y="7289"/>
                    <a:pt x="3926" y="7369"/>
                  </a:cubicBezTo>
                  <a:close/>
                  <a:moveTo>
                    <a:pt x="4729" y="11241"/>
                  </a:moveTo>
                  <a:cubicBezTo>
                    <a:pt x="4648" y="11232"/>
                    <a:pt x="4595" y="11285"/>
                    <a:pt x="4586" y="11366"/>
                  </a:cubicBezTo>
                  <a:cubicBezTo>
                    <a:pt x="4586" y="11437"/>
                    <a:pt x="4657" y="11517"/>
                    <a:pt x="4729" y="11508"/>
                  </a:cubicBezTo>
                  <a:cubicBezTo>
                    <a:pt x="4809" y="11499"/>
                    <a:pt x="4854" y="11446"/>
                    <a:pt x="4863" y="11366"/>
                  </a:cubicBezTo>
                  <a:cubicBezTo>
                    <a:pt x="4854" y="11294"/>
                    <a:pt x="4809" y="11241"/>
                    <a:pt x="4729" y="11241"/>
                  </a:cubicBezTo>
                  <a:close/>
                  <a:moveTo>
                    <a:pt x="5246" y="12026"/>
                  </a:moveTo>
                  <a:cubicBezTo>
                    <a:pt x="5246" y="12097"/>
                    <a:pt x="5318" y="12168"/>
                    <a:pt x="5389" y="12168"/>
                  </a:cubicBezTo>
                  <a:cubicBezTo>
                    <a:pt x="5469" y="12160"/>
                    <a:pt x="5514" y="12106"/>
                    <a:pt x="5514" y="12026"/>
                  </a:cubicBezTo>
                  <a:cubicBezTo>
                    <a:pt x="5523" y="11945"/>
                    <a:pt x="5469" y="11901"/>
                    <a:pt x="5389" y="11892"/>
                  </a:cubicBezTo>
                  <a:cubicBezTo>
                    <a:pt x="5318" y="11892"/>
                    <a:pt x="5246" y="11954"/>
                    <a:pt x="5246" y="12026"/>
                  </a:cubicBezTo>
                  <a:close/>
                  <a:moveTo>
                    <a:pt x="4060" y="6584"/>
                  </a:moveTo>
                  <a:cubicBezTo>
                    <a:pt x="3988" y="6584"/>
                    <a:pt x="3935" y="6629"/>
                    <a:pt x="3935" y="6709"/>
                  </a:cubicBezTo>
                  <a:cubicBezTo>
                    <a:pt x="3935" y="6789"/>
                    <a:pt x="3979" y="6843"/>
                    <a:pt x="4069" y="6843"/>
                  </a:cubicBezTo>
                  <a:cubicBezTo>
                    <a:pt x="4149" y="6843"/>
                    <a:pt x="4194" y="6789"/>
                    <a:pt x="4202" y="6709"/>
                  </a:cubicBezTo>
                  <a:cubicBezTo>
                    <a:pt x="4185" y="6629"/>
                    <a:pt x="4140" y="6575"/>
                    <a:pt x="4060" y="6584"/>
                  </a:cubicBezTo>
                  <a:close/>
                  <a:moveTo>
                    <a:pt x="4729" y="5246"/>
                  </a:moveTo>
                  <a:cubicBezTo>
                    <a:pt x="4648" y="5237"/>
                    <a:pt x="4595" y="5290"/>
                    <a:pt x="4595" y="5371"/>
                  </a:cubicBezTo>
                  <a:cubicBezTo>
                    <a:pt x="4595" y="5442"/>
                    <a:pt x="4640" y="5496"/>
                    <a:pt x="4720" y="5504"/>
                  </a:cubicBezTo>
                  <a:cubicBezTo>
                    <a:pt x="4800" y="5504"/>
                    <a:pt x="4845" y="5451"/>
                    <a:pt x="4854" y="5371"/>
                  </a:cubicBezTo>
                  <a:cubicBezTo>
                    <a:pt x="4845" y="5299"/>
                    <a:pt x="4809" y="5246"/>
                    <a:pt x="4729" y="5246"/>
                  </a:cubicBezTo>
                  <a:close/>
                  <a:moveTo>
                    <a:pt x="6067" y="12561"/>
                  </a:moveTo>
                  <a:cubicBezTo>
                    <a:pt x="5987" y="12561"/>
                    <a:pt x="5933" y="12615"/>
                    <a:pt x="5933" y="12695"/>
                  </a:cubicBezTo>
                  <a:cubicBezTo>
                    <a:pt x="5942" y="12775"/>
                    <a:pt x="5996" y="12820"/>
                    <a:pt x="6076" y="12820"/>
                  </a:cubicBezTo>
                  <a:cubicBezTo>
                    <a:pt x="6147" y="12811"/>
                    <a:pt x="6192" y="12757"/>
                    <a:pt x="6201" y="12686"/>
                  </a:cubicBezTo>
                  <a:cubicBezTo>
                    <a:pt x="6183" y="12606"/>
                    <a:pt x="6147" y="12561"/>
                    <a:pt x="6067" y="12561"/>
                  </a:cubicBezTo>
                  <a:close/>
                  <a:moveTo>
                    <a:pt x="4069" y="10563"/>
                  </a:moveTo>
                  <a:cubicBezTo>
                    <a:pt x="3988" y="10554"/>
                    <a:pt x="3935" y="10607"/>
                    <a:pt x="3935" y="10688"/>
                  </a:cubicBezTo>
                  <a:cubicBezTo>
                    <a:pt x="3935" y="10768"/>
                    <a:pt x="3988" y="10821"/>
                    <a:pt x="4078" y="10821"/>
                  </a:cubicBezTo>
                  <a:cubicBezTo>
                    <a:pt x="4149" y="10812"/>
                    <a:pt x="4194" y="10759"/>
                    <a:pt x="4194" y="10688"/>
                  </a:cubicBezTo>
                  <a:cubicBezTo>
                    <a:pt x="4185" y="10607"/>
                    <a:pt x="4149" y="10563"/>
                    <a:pt x="4069" y="10563"/>
                  </a:cubicBezTo>
                  <a:close/>
                  <a:moveTo>
                    <a:pt x="6593" y="4024"/>
                  </a:moveTo>
                  <a:cubicBezTo>
                    <a:pt x="6593" y="4113"/>
                    <a:pt x="6647" y="4157"/>
                    <a:pt x="6727" y="4157"/>
                  </a:cubicBezTo>
                  <a:cubicBezTo>
                    <a:pt x="6807" y="4157"/>
                    <a:pt x="6861" y="4104"/>
                    <a:pt x="6852" y="4024"/>
                  </a:cubicBezTo>
                  <a:cubicBezTo>
                    <a:pt x="6852" y="3943"/>
                    <a:pt x="6798" y="3908"/>
                    <a:pt x="6727" y="3899"/>
                  </a:cubicBezTo>
                  <a:cubicBezTo>
                    <a:pt x="6647" y="3908"/>
                    <a:pt x="6593" y="3952"/>
                    <a:pt x="6593" y="4024"/>
                  </a:cubicBezTo>
                  <a:close/>
                  <a:moveTo>
                    <a:pt x="5389" y="4586"/>
                  </a:moveTo>
                  <a:cubicBezTo>
                    <a:pt x="5309" y="4577"/>
                    <a:pt x="5255" y="4630"/>
                    <a:pt x="5255" y="4711"/>
                  </a:cubicBezTo>
                  <a:cubicBezTo>
                    <a:pt x="5255" y="4782"/>
                    <a:pt x="5300" y="4835"/>
                    <a:pt x="5371" y="4844"/>
                  </a:cubicBezTo>
                  <a:cubicBezTo>
                    <a:pt x="5460" y="4844"/>
                    <a:pt x="5505" y="4800"/>
                    <a:pt x="5514" y="4711"/>
                  </a:cubicBezTo>
                  <a:cubicBezTo>
                    <a:pt x="5505" y="4639"/>
                    <a:pt x="5469" y="4586"/>
                    <a:pt x="5389" y="4586"/>
                  </a:cubicBezTo>
                  <a:close/>
                  <a:moveTo>
                    <a:pt x="3417" y="8555"/>
                  </a:moveTo>
                  <a:cubicBezTo>
                    <a:pt x="3337" y="8555"/>
                    <a:pt x="3284" y="8600"/>
                    <a:pt x="3275" y="8689"/>
                  </a:cubicBezTo>
                  <a:cubicBezTo>
                    <a:pt x="3275" y="8761"/>
                    <a:pt x="3319" y="8814"/>
                    <a:pt x="3400" y="8814"/>
                  </a:cubicBezTo>
                  <a:cubicBezTo>
                    <a:pt x="3480" y="8823"/>
                    <a:pt x="3524" y="8770"/>
                    <a:pt x="3542" y="8689"/>
                  </a:cubicBezTo>
                  <a:cubicBezTo>
                    <a:pt x="3533" y="8618"/>
                    <a:pt x="3489" y="8564"/>
                    <a:pt x="3417" y="8555"/>
                  </a:cubicBezTo>
                  <a:close/>
                  <a:moveTo>
                    <a:pt x="3400" y="8154"/>
                  </a:moveTo>
                  <a:cubicBezTo>
                    <a:pt x="3471" y="8163"/>
                    <a:pt x="3524" y="8118"/>
                    <a:pt x="3533" y="8038"/>
                  </a:cubicBezTo>
                  <a:cubicBezTo>
                    <a:pt x="3533" y="7958"/>
                    <a:pt x="3498" y="7913"/>
                    <a:pt x="3417" y="7904"/>
                  </a:cubicBezTo>
                  <a:cubicBezTo>
                    <a:pt x="3337" y="7904"/>
                    <a:pt x="3292" y="7940"/>
                    <a:pt x="3284" y="8020"/>
                  </a:cubicBezTo>
                  <a:cubicBezTo>
                    <a:pt x="3284" y="8100"/>
                    <a:pt x="3319" y="8145"/>
                    <a:pt x="3400" y="8154"/>
                  </a:cubicBezTo>
                  <a:close/>
                  <a:moveTo>
                    <a:pt x="4069" y="5906"/>
                  </a:moveTo>
                  <a:cubicBezTo>
                    <a:pt x="3988" y="5906"/>
                    <a:pt x="3944" y="5951"/>
                    <a:pt x="3944" y="6031"/>
                  </a:cubicBezTo>
                  <a:cubicBezTo>
                    <a:pt x="3944" y="6111"/>
                    <a:pt x="3988" y="6156"/>
                    <a:pt x="4069" y="6156"/>
                  </a:cubicBezTo>
                  <a:cubicBezTo>
                    <a:pt x="4149" y="6156"/>
                    <a:pt x="4185" y="6111"/>
                    <a:pt x="4194" y="6031"/>
                  </a:cubicBezTo>
                  <a:cubicBezTo>
                    <a:pt x="4185" y="5951"/>
                    <a:pt x="4149" y="5906"/>
                    <a:pt x="4069" y="5906"/>
                  </a:cubicBezTo>
                  <a:close/>
                  <a:moveTo>
                    <a:pt x="3533" y="9376"/>
                  </a:moveTo>
                  <a:cubicBezTo>
                    <a:pt x="3533" y="9296"/>
                    <a:pt x="3489" y="9251"/>
                    <a:pt x="3408" y="9251"/>
                  </a:cubicBezTo>
                  <a:cubicBezTo>
                    <a:pt x="3328" y="9242"/>
                    <a:pt x="3284" y="9287"/>
                    <a:pt x="3284" y="9367"/>
                  </a:cubicBezTo>
                  <a:cubicBezTo>
                    <a:pt x="3284" y="9448"/>
                    <a:pt x="3328" y="9492"/>
                    <a:pt x="3408" y="9501"/>
                  </a:cubicBezTo>
                  <a:cubicBezTo>
                    <a:pt x="3489" y="9492"/>
                    <a:pt x="3533" y="9448"/>
                    <a:pt x="3533" y="9376"/>
                  </a:cubicBezTo>
                  <a:close/>
                  <a:moveTo>
                    <a:pt x="4854" y="12035"/>
                  </a:moveTo>
                  <a:cubicBezTo>
                    <a:pt x="4854" y="11954"/>
                    <a:pt x="4809" y="11910"/>
                    <a:pt x="4729" y="11910"/>
                  </a:cubicBezTo>
                  <a:cubicBezTo>
                    <a:pt x="4648" y="11901"/>
                    <a:pt x="4604" y="11945"/>
                    <a:pt x="4604" y="12026"/>
                  </a:cubicBezTo>
                  <a:cubicBezTo>
                    <a:pt x="4595" y="12106"/>
                    <a:pt x="4648" y="12151"/>
                    <a:pt x="4729" y="12160"/>
                  </a:cubicBezTo>
                  <a:cubicBezTo>
                    <a:pt x="4800" y="12151"/>
                    <a:pt x="4845" y="12115"/>
                    <a:pt x="4854" y="12035"/>
                  </a:cubicBezTo>
                  <a:close/>
                  <a:moveTo>
                    <a:pt x="6067" y="3908"/>
                  </a:moveTo>
                  <a:cubicBezTo>
                    <a:pt x="5987" y="3908"/>
                    <a:pt x="5942" y="3952"/>
                    <a:pt x="5942" y="4024"/>
                  </a:cubicBezTo>
                  <a:cubicBezTo>
                    <a:pt x="5942" y="4104"/>
                    <a:pt x="5987" y="4157"/>
                    <a:pt x="6067" y="4157"/>
                  </a:cubicBezTo>
                  <a:cubicBezTo>
                    <a:pt x="6138" y="4157"/>
                    <a:pt x="6183" y="4113"/>
                    <a:pt x="6192" y="4033"/>
                  </a:cubicBezTo>
                  <a:cubicBezTo>
                    <a:pt x="6192" y="3952"/>
                    <a:pt x="6147" y="3908"/>
                    <a:pt x="6067" y="3908"/>
                  </a:cubicBezTo>
                  <a:close/>
                  <a:moveTo>
                    <a:pt x="3284" y="7369"/>
                  </a:moveTo>
                  <a:cubicBezTo>
                    <a:pt x="3284" y="7449"/>
                    <a:pt x="3328" y="7494"/>
                    <a:pt x="3408" y="7494"/>
                  </a:cubicBezTo>
                  <a:cubicBezTo>
                    <a:pt x="3480" y="7494"/>
                    <a:pt x="3533" y="7458"/>
                    <a:pt x="3533" y="7378"/>
                  </a:cubicBezTo>
                  <a:cubicBezTo>
                    <a:pt x="3533" y="7298"/>
                    <a:pt x="3489" y="7253"/>
                    <a:pt x="3408" y="7244"/>
                  </a:cubicBezTo>
                  <a:cubicBezTo>
                    <a:pt x="3328" y="7253"/>
                    <a:pt x="3284" y="7289"/>
                    <a:pt x="3284" y="7369"/>
                  </a:cubicBezTo>
                  <a:close/>
                  <a:moveTo>
                    <a:pt x="5264" y="12686"/>
                  </a:moveTo>
                  <a:cubicBezTo>
                    <a:pt x="5264" y="12757"/>
                    <a:pt x="5300" y="12802"/>
                    <a:pt x="5371" y="12811"/>
                  </a:cubicBezTo>
                  <a:cubicBezTo>
                    <a:pt x="5451" y="12820"/>
                    <a:pt x="5505" y="12775"/>
                    <a:pt x="5505" y="12695"/>
                  </a:cubicBezTo>
                  <a:cubicBezTo>
                    <a:pt x="5514" y="12615"/>
                    <a:pt x="5469" y="12570"/>
                    <a:pt x="5380" y="12561"/>
                  </a:cubicBezTo>
                  <a:cubicBezTo>
                    <a:pt x="5309" y="12570"/>
                    <a:pt x="5264" y="12606"/>
                    <a:pt x="5264" y="12686"/>
                  </a:cubicBezTo>
                  <a:close/>
                  <a:moveTo>
                    <a:pt x="3400" y="9911"/>
                  </a:moveTo>
                  <a:cubicBezTo>
                    <a:pt x="3328" y="9911"/>
                    <a:pt x="3284" y="9956"/>
                    <a:pt x="3284" y="10027"/>
                  </a:cubicBezTo>
                  <a:cubicBezTo>
                    <a:pt x="3284" y="10108"/>
                    <a:pt x="3328" y="10152"/>
                    <a:pt x="3408" y="10152"/>
                  </a:cubicBezTo>
                  <a:cubicBezTo>
                    <a:pt x="3489" y="10152"/>
                    <a:pt x="3524" y="10108"/>
                    <a:pt x="3533" y="10027"/>
                  </a:cubicBezTo>
                  <a:cubicBezTo>
                    <a:pt x="3524" y="9947"/>
                    <a:pt x="3480" y="9903"/>
                    <a:pt x="3400" y="9911"/>
                  </a:cubicBezTo>
                  <a:close/>
                  <a:moveTo>
                    <a:pt x="4060" y="11250"/>
                  </a:moveTo>
                  <a:cubicBezTo>
                    <a:pt x="3988" y="11250"/>
                    <a:pt x="3944" y="11294"/>
                    <a:pt x="3944" y="11366"/>
                  </a:cubicBezTo>
                  <a:cubicBezTo>
                    <a:pt x="3944" y="11446"/>
                    <a:pt x="3988" y="11490"/>
                    <a:pt x="4069" y="11490"/>
                  </a:cubicBezTo>
                  <a:cubicBezTo>
                    <a:pt x="4149" y="11490"/>
                    <a:pt x="4185" y="11446"/>
                    <a:pt x="4194" y="11366"/>
                  </a:cubicBezTo>
                  <a:cubicBezTo>
                    <a:pt x="4185" y="11294"/>
                    <a:pt x="4140" y="11250"/>
                    <a:pt x="4060" y="11250"/>
                  </a:cubicBezTo>
                  <a:close/>
                  <a:moveTo>
                    <a:pt x="6602" y="13346"/>
                  </a:moveTo>
                  <a:cubicBezTo>
                    <a:pt x="6602" y="13417"/>
                    <a:pt x="6638" y="13462"/>
                    <a:pt x="6718" y="13471"/>
                  </a:cubicBezTo>
                  <a:cubicBezTo>
                    <a:pt x="6790" y="13471"/>
                    <a:pt x="6843" y="13435"/>
                    <a:pt x="6843" y="13355"/>
                  </a:cubicBezTo>
                  <a:cubicBezTo>
                    <a:pt x="6852" y="13275"/>
                    <a:pt x="6807" y="13230"/>
                    <a:pt x="6727" y="13221"/>
                  </a:cubicBezTo>
                  <a:cubicBezTo>
                    <a:pt x="6647" y="13230"/>
                    <a:pt x="6602" y="13266"/>
                    <a:pt x="6602" y="13346"/>
                  </a:cubicBezTo>
                  <a:close/>
                  <a:moveTo>
                    <a:pt x="5264" y="4033"/>
                  </a:moveTo>
                  <a:cubicBezTo>
                    <a:pt x="5264" y="4104"/>
                    <a:pt x="5309" y="4148"/>
                    <a:pt x="5380" y="4148"/>
                  </a:cubicBezTo>
                  <a:cubicBezTo>
                    <a:pt x="5460" y="4148"/>
                    <a:pt x="5505" y="4104"/>
                    <a:pt x="5505" y="4024"/>
                  </a:cubicBezTo>
                  <a:cubicBezTo>
                    <a:pt x="5496" y="3943"/>
                    <a:pt x="5451" y="3917"/>
                    <a:pt x="5380" y="3908"/>
                  </a:cubicBezTo>
                  <a:cubicBezTo>
                    <a:pt x="5309" y="3917"/>
                    <a:pt x="5264" y="3961"/>
                    <a:pt x="5264" y="4033"/>
                  </a:cubicBezTo>
                  <a:close/>
                  <a:moveTo>
                    <a:pt x="3524" y="6031"/>
                  </a:moveTo>
                  <a:cubicBezTo>
                    <a:pt x="3524" y="5959"/>
                    <a:pt x="3489" y="5915"/>
                    <a:pt x="3408" y="5915"/>
                  </a:cubicBezTo>
                  <a:cubicBezTo>
                    <a:pt x="3328" y="5906"/>
                    <a:pt x="3284" y="5959"/>
                    <a:pt x="3292" y="6040"/>
                  </a:cubicBezTo>
                  <a:cubicBezTo>
                    <a:pt x="3292" y="6111"/>
                    <a:pt x="3337" y="6147"/>
                    <a:pt x="3408" y="6147"/>
                  </a:cubicBezTo>
                  <a:cubicBezTo>
                    <a:pt x="3480" y="6147"/>
                    <a:pt x="3524" y="6102"/>
                    <a:pt x="3524" y="6031"/>
                  </a:cubicBezTo>
                  <a:close/>
                  <a:moveTo>
                    <a:pt x="4060" y="11910"/>
                  </a:moveTo>
                  <a:cubicBezTo>
                    <a:pt x="3988" y="11910"/>
                    <a:pt x="3944" y="11954"/>
                    <a:pt x="3944" y="12026"/>
                  </a:cubicBezTo>
                  <a:cubicBezTo>
                    <a:pt x="3944" y="12106"/>
                    <a:pt x="3997" y="12151"/>
                    <a:pt x="4078" y="12151"/>
                  </a:cubicBezTo>
                  <a:cubicBezTo>
                    <a:pt x="4149" y="12142"/>
                    <a:pt x="4185" y="12097"/>
                    <a:pt x="4185" y="12026"/>
                  </a:cubicBezTo>
                  <a:cubicBezTo>
                    <a:pt x="4176" y="11954"/>
                    <a:pt x="4140" y="11910"/>
                    <a:pt x="4060" y="11910"/>
                  </a:cubicBezTo>
                  <a:close/>
                  <a:moveTo>
                    <a:pt x="6727" y="3256"/>
                  </a:moveTo>
                  <a:cubicBezTo>
                    <a:pt x="6647" y="3256"/>
                    <a:pt x="6602" y="3292"/>
                    <a:pt x="6602" y="3372"/>
                  </a:cubicBezTo>
                  <a:cubicBezTo>
                    <a:pt x="6602" y="3453"/>
                    <a:pt x="6656" y="3497"/>
                    <a:pt x="6736" y="3488"/>
                  </a:cubicBezTo>
                  <a:cubicBezTo>
                    <a:pt x="6807" y="3488"/>
                    <a:pt x="6843" y="3444"/>
                    <a:pt x="6843" y="3363"/>
                  </a:cubicBezTo>
                  <a:cubicBezTo>
                    <a:pt x="6834" y="3292"/>
                    <a:pt x="6798" y="3247"/>
                    <a:pt x="6727" y="3256"/>
                  </a:cubicBezTo>
                  <a:close/>
                  <a:moveTo>
                    <a:pt x="4729" y="12570"/>
                  </a:moveTo>
                  <a:cubicBezTo>
                    <a:pt x="4657" y="12570"/>
                    <a:pt x="4604" y="12606"/>
                    <a:pt x="4604" y="12686"/>
                  </a:cubicBezTo>
                  <a:cubicBezTo>
                    <a:pt x="4604" y="12766"/>
                    <a:pt x="4648" y="12802"/>
                    <a:pt x="4720" y="12811"/>
                  </a:cubicBezTo>
                  <a:cubicBezTo>
                    <a:pt x="4800" y="12811"/>
                    <a:pt x="4836" y="12766"/>
                    <a:pt x="4845" y="12686"/>
                  </a:cubicBezTo>
                  <a:cubicBezTo>
                    <a:pt x="4845" y="12623"/>
                    <a:pt x="4809" y="12570"/>
                    <a:pt x="4729" y="12570"/>
                  </a:cubicBezTo>
                  <a:close/>
                  <a:moveTo>
                    <a:pt x="3284" y="10688"/>
                  </a:moveTo>
                  <a:cubicBezTo>
                    <a:pt x="3284" y="10768"/>
                    <a:pt x="3328" y="10812"/>
                    <a:pt x="3408" y="10812"/>
                  </a:cubicBezTo>
                  <a:cubicBezTo>
                    <a:pt x="3489" y="10812"/>
                    <a:pt x="3524" y="10768"/>
                    <a:pt x="3524" y="10688"/>
                  </a:cubicBezTo>
                  <a:cubicBezTo>
                    <a:pt x="3533" y="10607"/>
                    <a:pt x="3480" y="10572"/>
                    <a:pt x="3408" y="10563"/>
                  </a:cubicBezTo>
                  <a:cubicBezTo>
                    <a:pt x="3328" y="10572"/>
                    <a:pt x="3284" y="10607"/>
                    <a:pt x="3284" y="10688"/>
                  </a:cubicBezTo>
                  <a:close/>
                  <a:moveTo>
                    <a:pt x="4069" y="5255"/>
                  </a:moveTo>
                  <a:cubicBezTo>
                    <a:pt x="3988" y="5255"/>
                    <a:pt x="3944" y="5299"/>
                    <a:pt x="3944" y="5380"/>
                  </a:cubicBezTo>
                  <a:cubicBezTo>
                    <a:pt x="3944" y="5451"/>
                    <a:pt x="3988" y="5496"/>
                    <a:pt x="4069" y="5496"/>
                  </a:cubicBezTo>
                  <a:cubicBezTo>
                    <a:pt x="4149" y="5496"/>
                    <a:pt x="4185" y="5442"/>
                    <a:pt x="4185" y="5371"/>
                  </a:cubicBezTo>
                  <a:cubicBezTo>
                    <a:pt x="4185" y="5290"/>
                    <a:pt x="4140" y="5255"/>
                    <a:pt x="4069" y="5255"/>
                  </a:cubicBezTo>
                  <a:close/>
                  <a:moveTo>
                    <a:pt x="4604" y="4702"/>
                  </a:moveTo>
                  <a:cubicBezTo>
                    <a:pt x="4595" y="4782"/>
                    <a:pt x="4640" y="4826"/>
                    <a:pt x="4720" y="4835"/>
                  </a:cubicBezTo>
                  <a:cubicBezTo>
                    <a:pt x="4800" y="4835"/>
                    <a:pt x="4845" y="4791"/>
                    <a:pt x="4845" y="4711"/>
                  </a:cubicBezTo>
                  <a:cubicBezTo>
                    <a:pt x="4845" y="4639"/>
                    <a:pt x="4800" y="4595"/>
                    <a:pt x="4729" y="4595"/>
                  </a:cubicBezTo>
                  <a:cubicBezTo>
                    <a:pt x="4657" y="4595"/>
                    <a:pt x="4613" y="4630"/>
                    <a:pt x="4604" y="4702"/>
                  </a:cubicBezTo>
                  <a:close/>
                  <a:moveTo>
                    <a:pt x="5942" y="13337"/>
                  </a:moveTo>
                  <a:cubicBezTo>
                    <a:pt x="5942" y="13417"/>
                    <a:pt x="5978" y="13462"/>
                    <a:pt x="6058" y="13471"/>
                  </a:cubicBezTo>
                  <a:cubicBezTo>
                    <a:pt x="6138" y="13471"/>
                    <a:pt x="6183" y="13426"/>
                    <a:pt x="6183" y="13346"/>
                  </a:cubicBezTo>
                  <a:cubicBezTo>
                    <a:pt x="6183" y="13275"/>
                    <a:pt x="6147" y="13230"/>
                    <a:pt x="6067" y="13221"/>
                  </a:cubicBezTo>
                  <a:cubicBezTo>
                    <a:pt x="5996" y="13230"/>
                    <a:pt x="5951" y="13257"/>
                    <a:pt x="5942" y="13337"/>
                  </a:cubicBezTo>
                  <a:close/>
                  <a:moveTo>
                    <a:pt x="3408" y="6593"/>
                  </a:moveTo>
                  <a:cubicBezTo>
                    <a:pt x="3328" y="6593"/>
                    <a:pt x="3284" y="6637"/>
                    <a:pt x="3284" y="6718"/>
                  </a:cubicBezTo>
                  <a:cubicBezTo>
                    <a:pt x="3292" y="6789"/>
                    <a:pt x="3328" y="6834"/>
                    <a:pt x="3408" y="6834"/>
                  </a:cubicBezTo>
                  <a:cubicBezTo>
                    <a:pt x="3489" y="6834"/>
                    <a:pt x="3524" y="6789"/>
                    <a:pt x="3533" y="6709"/>
                  </a:cubicBezTo>
                  <a:cubicBezTo>
                    <a:pt x="3524" y="6637"/>
                    <a:pt x="3480" y="6593"/>
                    <a:pt x="3408" y="6593"/>
                  </a:cubicBezTo>
                  <a:close/>
                  <a:moveTo>
                    <a:pt x="2722" y="7913"/>
                  </a:moveTo>
                  <a:cubicBezTo>
                    <a:pt x="2650" y="7913"/>
                    <a:pt x="2606" y="7958"/>
                    <a:pt x="2606" y="8029"/>
                  </a:cubicBezTo>
                  <a:cubicBezTo>
                    <a:pt x="2606" y="8100"/>
                    <a:pt x="2650" y="8145"/>
                    <a:pt x="2722" y="8145"/>
                  </a:cubicBezTo>
                  <a:cubicBezTo>
                    <a:pt x="2802" y="8145"/>
                    <a:pt x="2838" y="8100"/>
                    <a:pt x="2846" y="8029"/>
                  </a:cubicBezTo>
                  <a:cubicBezTo>
                    <a:pt x="2838" y="7958"/>
                    <a:pt x="2802" y="7913"/>
                    <a:pt x="2722" y="7913"/>
                  </a:cubicBezTo>
                  <a:close/>
                  <a:moveTo>
                    <a:pt x="2606" y="8680"/>
                  </a:moveTo>
                  <a:cubicBezTo>
                    <a:pt x="2606" y="8761"/>
                    <a:pt x="2650" y="8805"/>
                    <a:pt x="2722" y="8805"/>
                  </a:cubicBezTo>
                  <a:cubicBezTo>
                    <a:pt x="2793" y="8805"/>
                    <a:pt x="2838" y="8770"/>
                    <a:pt x="2846" y="8689"/>
                  </a:cubicBezTo>
                  <a:cubicBezTo>
                    <a:pt x="2846" y="8618"/>
                    <a:pt x="2802" y="8582"/>
                    <a:pt x="2730" y="8573"/>
                  </a:cubicBezTo>
                  <a:cubicBezTo>
                    <a:pt x="2659" y="8573"/>
                    <a:pt x="2615" y="8609"/>
                    <a:pt x="2606" y="8680"/>
                  </a:cubicBezTo>
                  <a:close/>
                  <a:moveTo>
                    <a:pt x="2838" y="10027"/>
                  </a:moveTo>
                  <a:cubicBezTo>
                    <a:pt x="2838" y="9956"/>
                    <a:pt x="2802" y="9920"/>
                    <a:pt x="2730" y="9911"/>
                  </a:cubicBezTo>
                  <a:cubicBezTo>
                    <a:pt x="2659" y="9911"/>
                    <a:pt x="2615" y="9956"/>
                    <a:pt x="2606" y="10027"/>
                  </a:cubicBezTo>
                  <a:cubicBezTo>
                    <a:pt x="2606" y="10099"/>
                    <a:pt x="2650" y="10134"/>
                    <a:pt x="2722" y="10152"/>
                  </a:cubicBezTo>
                  <a:cubicBezTo>
                    <a:pt x="2793" y="10143"/>
                    <a:pt x="2838" y="10099"/>
                    <a:pt x="2838" y="10027"/>
                  </a:cubicBezTo>
                  <a:close/>
                  <a:moveTo>
                    <a:pt x="4720" y="3917"/>
                  </a:moveTo>
                  <a:cubicBezTo>
                    <a:pt x="4657" y="3917"/>
                    <a:pt x="4613" y="3961"/>
                    <a:pt x="4613" y="4024"/>
                  </a:cubicBezTo>
                  <a:cubicBezTo>
                    <a:pt x="4604" y="4095"/>
                    <a:pt x="4648" y="4148"/>
                    <a:pt x="4720" y="4148"/>
                  </a:cubicBezTo>
                  <a:cubicBezTo>
                    <a:pt x="4800" y="4148"/>
                    <a:pt x="4836" y="4104"/>
                    <a:pt x="4845" y="4033"/>
                  </a:cubicBezTo>
                  <a:cubicBezTo>
                    <a:pt x="4836" y="3961"/>
                    <a:pt x="4791" y="3917"/>
                    <a:pt x="4720" y="3917"/>
                  </a:cubicBezTo>
                  <a:close/>
                  <a:moveTo>
                    <a:pt x="2838" y="7360"/>
                  </a:moveTo>
                  <a:cubicBezTo>
                    <a:pt x="2838" y="7298"/>
                    <a:pt x="2793" y="7253"/>
                    <a:pt x="2730" y="7253"/>
                  </a:cubicBezTo>
                  <a:cubicBezTo>
                    <a:pt x="2650" y="7253"/>
                    <a:pt x="2606" y="7298"/>
                    <a:pt x="2606" y="7369"/>
                  </a:cubicBezTo>
                  <a:cubicBezTo>
                    <a:pt x="2615" y="7449"/>
                    <a:pt x="2659" y="7485"/>
                    <a:pt x="2730" y="7494"/>
                  </a:cubicBezTo>
                  <a:cubicBezTo>
                    <a:pt x="2802" y="7476"/>
                    <a:pt x="2846" y="7440"/>
                    <a:pt x="2838" y="7360"/>
                  </a:cubicBezTo>
                  <a:close/>
                  <a:moveTo>
                    <a:pt x="3382" y="11259"/>
                  </a:moveTo>
                  <a:cubicBezTo>
                    <a:pt x="3310" y="11259"/>
                    <a:pt x="3275" y="11294"/>
                    <a:pt x="3266" y="11366"/>
                  </a:cubicBezTo>
                  <a:cubicBezTo>
                    <a:pt x="3266" y="11437"/>
                    <a:pt x="3310" y="11482"/>
                    <a:pt x="3382" y="11490"/>
                  </a:cubicBezTo>
                  <a:cubicBezTo>
                    <a:pt x="3453" y="11490"/>
                    <a:pt x="3489" y="11446"/>
                    <a:pt x="3507" y="11366"/>
                  </a:cubicBezTo>
                  <a:cubicBezTo>
                    <a:pt x="3489" y="11303"/>
                    <a:pt x="3453" y="11250"/>
                    <a:pt x="3382" y="11259"/>
                  </a:cubicBezTo>
                  <a:close/>
                  <a:moveTo>
                    <a:pt x="6843" y="14033"/>
                  </a:moveTo>
                  <a:cubicBezTo>
                    <a:pt x="6843" y="13953"/>
                    <a:pt x="6798" y="13908"/>
                    <a:pt x="6718" y="13917"/>
                  </a:cubicBezTo>
                  <a:cubicBezTo>
                    <a:pt x="6656" y="13917"/>
                    <a:pt x="6611" y="13962"/>
                    <a:pt x="6611" y="14024"/>
                  </a:cubicBezTo>
                  <a:cubicBezTo>
                    <a:pt x="6602" y="14095"/>
                    <a:pt x="6656" y="14140"/>
                    <a:pt x="6727" y="14149"/>
                  </a:cubicBezTo>
                  <a:cubicBezTo>
                    <a:pt x="6790" y="14140"/>
                    <a:pt x="6843" y="14104"/>
                    <a:pt x="6843" y="14033"/>
                  </a:cubicBezTo>
                  <a:close/>
                  <a:moveTo>
                    <a:pt x="2739" y="6602"/>
                  </a:moveTo>
                  <a:cubicBezTo>
                    <a:pt x="2659" y="6593"/>
                    <a:pt x="2615" y="6637"/>
                    <a:pt x="2615" y="6709"/>
                  </a:cubicBezTo>
                  <a:cubicBezTo>
                    <a:pt x="2606" y="6771"/>
                    <a:pt x="2650" y="6816"/>
                    <a:pt x="2713" y="6825"/>
                  </a:cubicBezTo>
                  <a:cubicBezTo>
                    <a:pt x="2784" y="6834"/>
                    <a:pt x="2829" y="6789"/>
                    <a:pt x="2838" y="6718"/>
                  </a:cubicBezTo>
                  <a:cubicBezTo>
                    <a:pt x="2838" y="6655"/>
                    <a:pt x="2802" y="6602"/>
                    <a:pt x="2739" y="6602"/>
                  </a:cubicBezTo>
                  <a:close/>
                  <a:moveTo>
                    <a:pt x="2730" y="9251"/>
                  </a:moveTo>
                  <a:cubicBezTo>
                    <a:pt x="2650" y="9251"/>
                    <a:pt x="2606" y="9296"/>
                    <a:pt x="2606" y="9367"/>
                  </a:cubicBezTo>
                  <a:cubicBezTo>
                    <a:pt x="2606" y="9439"/>
                    <a:pt x="2650" y="9483"/>
                    <a:pt x="2722" y="9492"/>
                  </a:cubicBezTo>
                  <a:cubicBezTo>
                    <a:pt x="2793" y="9492"/>
                    <a:pt x="2838" y="9448"/>
                    <a:pt x="2846" y="9376"/>
                  </a:cubicBezTo>
                  <a:cubicBezTo>
                    <a:pt x="2838" y="9305"/>
                    <a:pt x="2802" y="9251"/>
                    <a:pt x="2730" y="9251"/>
                  </a:cubicBezTo>
                  <a:close/>
                  <a:moveTo>
                    <a:pt x="5264" y="13346"/>
                  </a:moveTo>
                  <a:cubicBezTo>
                    <a:pt x="5264" y="13426"/>
                    <a:pt x="5309" y="13462"/>
                    <a:pt x="5389" y="13462"/>
                  </a:cubicBezTo>
                  <a:cubicBezTo>
                    <a:pt x="5460" y="13462"/>
                    <a:pt x="5505" y="13417"/>
                    <a:pt x="5505" y="13346"/>
                  </a:cubicBezTo>
                  <a:cubicBezTo>
                    <a:pt x="5496" y="13275"/>
                    <a:pt x="5451" y="13239"/>
                    <a:pt x="5380" y="13230"/>
                  </a:cubicBezTo>
                  <a:cubicBezTo>
                    <a:pt x="5309" y="13239"/>
                    <a:pt x="5264" y="13275"/>
                    <a:pt x="5264" y="13346"/>
                  </a:cubicBezTo>
                  <a:close/>
                  <a:moveTo>
                    <a:pt x="4060" y="4595"/>
                  </a:moveTo>
                  <a:cubicBezTo>
                    <a:pt x="3988" y="4603"/>
                    <a:pt x="3953" y="4648"/>
                    <a:pt x="3953" y="4711"/>
                  </a:cubicBezTo>
                  <a:cubicBezTo>
                    <a:pt x="3953" y="4782"/>
                    <a:pt x="3997" y="4826"/>
                    <a:pt x="4069" y="4826"/>
                  </a:cubicBezTo>
                  <a:cubicBezTo>
                    <a:pt x="4140" y="4826"/>
                    <a:pt x="4176" y="4782"/>
                    <a:pt x="4185" y="4702"/>
                  </a:cubicBezTo>
                  <a:cubicBezTo>
                    <a:pt x="4167" y="4639"/>
                    <a:pt x="4131" y="4595"/>
                    <a:pt x="4060" y="4595"/>
                  </a:cubicBezTo>
                  <a:close/>
                  <a:moveTo>
                    <a:pt x="3408" y="5255"/>
                  </a:moveTo>
                  <a:cubicBezTo>
                    <a:pt x="3337" y="5255"/>
                    <a:pt x="3292" y="5299"/>
                    <a:pt x="3292" y="5371"/>
                  </a:cubicBezTo>
                  <a:cubicBezTo>
                    <a:pt x="3292" y="5442"/>
                    <a:pt x="3337" y="5487"/>
                    <a:pt x="3400" y="5487"/>
                  </a:cubicBezTo>
                  <a:cubicBezTo>
                    <a:pt x="3471" y="5496"/>
                    <a:pt x="3516" y="5442"/>
                    <a:pt x="3524" y="5380"/>
                  </a:cubicBezTo>
                  <a:cubicBezTo>
                    <a:pt x="3516" y="5299"/>
                    <a:pt x="3480" y="5255"/>
                    <a:pt x="3408" y="5255"/>
                  </a:cubicBezTo>
                  <a:close/>
                  <a:moveTo>
                    <a:pt x="6058" y="3256"/>
                  </a:moveTo>
                  <a:cubicBezTo>
                    <a:pt x="5987" y="3256"/>
                    <a:pt x="5942" y="3301"/>
                    <a:pt x="5951" y="3372"/>
                  </a:cubicBezTo>
                  <a:cubicBezTo>
                    <a:pt x="5951" y="3453"/>
                    <a:pt x="5996" y="3488"/>
                    <a:pt x="6067" y="3488"/>
                  </a:cubicBezTo>
                  <a:cubicBezTo>
                    <a:pt x="6147" y="3488"/>
                    <a:pt x="6183" y="3444"/>
                    <a:pt x="6183" y="3363"/>
                  </a:cubicBezTo>
                  <a:cubicBezTo>
                    <a:pt x="6174" y="3292"/>
                    <a:pt x="6138" y="3247"/>
                    <a:pt x="6058" y="3256"/>
                  </a:cubicBezTo>
                  <a:close/>
                  <a:moveTo>
                    <a:pt x="5496" y="3372"/>
                  </a:moveTo>
                  <a:cubicBezTo>
                    <a:pt x="5496" y="3301"/>
                    <a:pt x="5451" y="3256"/>
                    <a:pt x="5380" y="3256"/>
                  </a:cubicBezTo>
                  <a:cubicBezTo>
                    <a:pt x="5318" y="3256"/>
                    <a:pt x="5273" y="3301"/>
                    <a:pt x="5273" y="3372"/>
                  </a:cubicBezTo>
                  <a:cubicBezTo>
                    <a:pt x="5273" y="3444"/>
                    <a:pt x="5318" y="3479"/>
                    <a:pt x="5389" y="3488"/>
                  </a:cubicBezTo>
                  <a:cubicBezTo>
                    <a:pt x="5451" y="3479"/>
                    <a:pt x="5496" y="3444"/>
                    <a:pt x="5496" y="3372"/>
                  </a:cubicBezTo>
                  <a:close/>
                  <a:moveTo>
                    <a:pt x="2615" y="10688"/>
                  </a:moveTo>
                  <a:cubicBezTo>
                    <a:pt x="2615" y="10759"/>
                    <a:pt x="2659" y="10804"/>
                    <a:pt x="2722" y="10804"/>
                  </a:cubicBezTo>
                  <a:cubicBezTo>
                    <a:pt x="2793" y="10804"/>
                    <a:pt x="2838" y="10759"/>
                    <a:pt x="2838" y="10688"/>
                  </a:cubicBezTo>
                  <a:cubicBezTo>
                    <a:pt x="2838" y="10616"/>
                    <a:pt x="2793" y="10581"/>
                    <a:pt x="2722" y="10572"/>
                  </a:cubicBezTo>
                  <a:cubicBezTo>
                    <a:pt x="2659" y="10581"/>
                    <a:pt x="2615" y="10625"/>
                    <a:pt x="2615" y="10688"/>
                  </a:cubicBezTo>
                  <a:close/>
                  <a:moveTo>
                    <a:pt x="3400" y="4603"/>
                  </a:moveTo>
                  <a:cubicBezTo>
                    <a:pt x="3337" y="4603"/>
                    <a:pt x="3301" y="4648"/>
                    <a:pt x="3301" y="4711"/>
                  </a:cubicBezTo>
                  <a:cubicBezTo>
                    <a:pt x="3292" y="4782"/>
                    <a:pt x="3337" y="4826"/>
                    <a:pt x="3408" y="4826"/>
                  </a:cubicBezTo>
                  <a:cubicBezTo>
                    <a:pt x="3480" y="4826"/>
                    <a:pt x="3516" y="4773"/>
                    <a:pt x="3516" y="4711"/>
                  </a:cubicBezTo>
                  <a:cubicBezTo>
                    <a:pt x="3507" y="4639"/>
                    <a:pt x="3471" y="4603"/>
                    <a:pt x="3400" y="4603"/>
                  </a:cubicBezTo>
                  <a:close/>
                  <a:moveTo>
                    <a:pt x="4069" y="13239"/>
                  </a:moveTo>
                  <a:cubicBezTo>
                    <a:pt x="4006" y="13239"/>
                    <a:pt x="3962" y="13284"/>
                    <a:pt x="3962" y="13346"/>
                  </a:cubicBezTo>
                  <a:cubicBezTo>
                    <a:pt x="3962" y="13408"/>
                    <a:pt x="3997" y="13453"/>
                    <a:pt x="4060" y="13453"/>
                  </a:cubicBezTo>
                  <a:cubicBezTo>
                    <a:pt x="4131" y="13453"/>
                    <a:pt x="4167" y="13417"/>
                    <a:pt x="4176" y="13346"/>
                  </a:cubicBezTo>
                  <a:cubicBezTo>
                    <a:pt x="4167" y="13284"/>
                    <a:pt x="4131" y="13239"/>
                    <a:pt x="4069" y="13239"/>
                  </a:cubicBezTo>
                  <a:close/>
                  <a:moveTo>
                    <a:pt x="4738" y="13239"/>
                  </a:moveTo>
                  <a:cubicBezTo>
                    <a:pt x="4666" y="13230"/>
                    <a:pt x="4622" y="13275"/>
                    <a:pt x="4613" y="13337"/>
                  </a:cubicBezTo>
                  <a:cubicBezTo>
                    <a:pt x="4604" y="13408"/>
                    <a:pt x="4648" y="13453"/>
                    <a:pt x="4720" y="13462"/>
                  </a:cubicBezTo>
                  <a:cubicBezTo>
                    <a:pt x="4791" y="13462"/>
                    <a:pt x="4827" y="13417"/>
                    <a:pt x="4836" y="13355"/>
                  </a:cubicBezTo>
                  <a:cubicBezTo>
                    <a:pt x="4836" y="13284"/>
                    <a:pt x="4800" y="13239"/>
                    <a:pt x="4738" y="13239"/>
                  </a:cubicBezTo>
                  <a:close/>
                  <a:moveTo>
                    <a:pt x="3953" y="12686"/>
                  </a:moveTo>
                  <a:cubicBezTo>
                    <a:pt x="3953" y="12757"/>
                    <a:pt x="3997" y="12802"/>
                    <a:pt x="4069" y="12802"/>
                  </a:cubicBezTo>
                  <a:cubicBezTo>
                    <a:pt x="4140" y="12802"/>
                    <a:pt x="4176" y="12757"/>
                    <a:pt x="4176" y="12695"/>
                  </a:cubicBezTo>
                  <a:cubicBezTo>
                    <a:pt x="4185" y="12615"/>
                    <a:pt x="4131" y="12579"/>
                    <a:pt x="4060" y="12570"/>
                  </a:cubicBezTo>
                  <a:cubicBezTo>
                    <a:pt x="3997" y="12579"/>
                    <a:pt x="3953" y="12615"/>
                    <a:pt x="3953" y="12686"/>
                  </a:cubicBezTo>
                  <a:moveTo>
                    <a:pt x="5951" y="14024"/>
                  </a:moveTo>
                  <a:cubicBezTo>
                    <a:pt x="5951" y="14095"/>
                    <a:pt x="5996" y="14140"/>
                    <a:pt x="6067" y="14140"/>
                  </a:cubicBezTo>
                  <a:cubicBezTo>
                    <a:pt x="6138" y="14149"/>
                    <a:pt x="6183" y="14095"/>
                    <a:pt x="6183" y="14024"/>
                  </a:cubicBezTo>
                  <a:cubicBezTo>
                    <a:pt x="6183" y="13962"/>
                    <a:pt x="6129" y="13926"/>
                    <a:pt x="6067" y="13917"/>
                  </a:cubicBezTo>
                  <a:cubicBezTo>
                    <a:pt x="6004" y="13917"/>
                    <a:pt x="5960" y="13953"/>
                    <a:pt x="5951" y="14024"/>
                  </a:cubicBezTo>
                  <a:moveTo>
                    <a:pt x="3498" y="12035"/>
                  </a:moveTo>
                  <a:cubicBezTo>
                    <a:pt x="3498" y="11963"/>
                    <a:pt x="3453" y="11919"/>
                    <a:pt x="3382" y="11919"/>
                  </a:cubicBezTo>
                  <a:cubicBezTo>
                    <a:pt x="3310" y="11919"/>
                    <a:pt x="3275" y="11963"/>
                    <a:pt x="3275" y="12035"/>
                  </a:cubicBezTo>
                  <a:cubicBezTo>
                    <a:pt x="3275" y="12097"/>
                    <a:pt x="3319" y="12133"/>
                    <a:pt x="3382" y="12142"/>
                  </a:cubicBezTo>
                  <a:cubicBezTo>
                    <a:pt x="3444" y="12133"/>
                    <a:pt x="3498" y="12097"/>
                    <a:pt x="3498" y="12035"/>
                  </a:cubicBezTo>
                  <a:close/>
                  <a:moveTo>
                    <a:pt x="2838" y="6031"/>
                  </a:moveTo>
                  <a:cubicBezTo>
                    <a:pt x="2838" y="5968"/>
                    <a:pt x="2793" y="5924"/>
                    <a:pt x="2730" y="5915"/>
                  </a:cubicBezTo>
                  <a:cubicBezTo>
                    <a:pt x="2659" y="5915"/>
                    <a:pt x="2615" y="5959"/>
                    <a:pt x="2615" y="6031"/>
                  </a:cubicBezTo>
                  <a:cubicBezTo>
                    <a:pt x="2615" y="6102"/>
                    <a:pt x="2659" y="6138"/>
                    <a:pt x="2722" y="6147"/>
                  </a:cubicBezTo>
                  <a:cubicBezTo>
                    <a:pt x="2793" y="6138"/>
                    <a:pt x="2838" y="6102"/>
                    <a:pt x="2838" y="6031"/>
                  </a:cubicBezTo>
                  <a:close/>
                  <a:moveTo>
                    <a:pt x="4060" y="3917"/>
                  </a:moveTo>
                  <a:cubicBezTo>
                    <a:pt x="3997" y="3925"/>
                    <a:pt x="3953" y="3970"/>
                    <a:pt x="3953" y="4033"/>
                  </a:cubicBezTo>
                  <a:cubicBezTo>
                    <a:pt x="3953" y="4095"/>
                    <a:pt x="3997" y="4140"/>
                    <a:pt x="4069" y="4140"/>
                  </a:cubicBezTo>
                  <a:cubicBezTo>
                    <a:pt x="4131" y="4140"/>
                    <a:pt x="4167" y="4095"/>
                    <a:pt x="4176" y="4024"/>
                  </a:cubicBezTo>
                  <a:cubicBezTo>
                    <a:pt x="4167" y="3961"/>
                    <a:pt x="4131" y="3917"/>
                    <a:pt x="4060" y="3917"/>
                  </a:cubicBezTo>
                  <a:close/>
                  <a:moveTo>
                    <a:pt x="4613" y="3372"/>
                  </a:moveTo>
                  <a:cubicBezTo>
                    <a:pt x="4613" y="3435"/>
                    <a:pt x="4657" y="3479"/>
                    <a:pt x="4720" y="3479"/>
                  </a:cubicBezTo>
                  <a:cubicBezTo>
                    <a:pt x="4782" y="3488"/>
                    <a:pt x="4836" y="3444"/>
                    <a:pt x="4836" y="3372"/>
                  </a:cubicBezTo>
                  <a:cubicBezTo>
                    <a:pt x="4836" y="3310"/>
                    <a:pt x="4791" y="3274"/>
                    <a:pt x="4720" y="3256"/>
                  </a:cubicBezTo>
                  <a:cubicBezTo>
                    <a:pt x="4657" y="3274"/>
                    <a:pt x="4613" y="3301"/>
                    <a:pt x="4613" y="3372"/>
                  </a:cubicBezTo>
                  <a:close/>
                  <a:moveTo>
                    <a:pt x="5380" y="13917"/>
                  </a:moveTo>
                  <a:cubicBezTo>
                    <a:pt x="5318" y="13917"/>
                    <a:pt x="5273" y="13962"/>
                    <a:pt x="5273" y="14033"/>
                  </a:cubicBezTo>
                  <a:cubicBezTo>
                    <a:pt x="5273" y="14095"/>
                    <a:pt x="5318" y="14140"/>
                    <a:pt x="5380" y="14140"/>
                  </a:cubicBezTo>
                  <a:cubicBezTo>
                    <a:pt x="5442" y="14140"/>
                    <a:pt x="5487" y="14095"/>
                    <a:pt x="5496" y="14033"/>
                  </a:cubicBezTo>
                  <a:cubicBezTo>
                    <a:pt x="5487" y="13962"/>
                    <a:pt x="5451" y="13917"/>
                    <a:pt x="5380" y="13917"/>
                  </a:cubicBezTo>
                  <a:close/>
                  <a:moveTo>
                    <a:pt x="6834" y="14693"/>
                  </a:moveTo>
                  <a:cubicBezTo>
                    <a:pt x="6834" y="14622"/>
                    <a:pt x="6790" y="14577"/>
                    <a:pt x="6727" y="14577"/>
                  </a:cubicBezTo>
                  <a:cubicBezTo>
                    <a:pt x="6656" y="14586"/>
                    <a:pt x="6611" y="14631"/>
                    <a:pt x="6620" y="14693"/>
                  </a:cubicBezTo>
                  <a:cubicBezTo>
                    <a:pt x="6620" y="14756"/>
                    <a:pt x="6665" y="14791"/>
                    <a:pt x="6727" y="14800"/>
                  </a:cubicBezTo>
                  <a:cubicBezTo>
                    <a:pt x="6790" y="14791"/>
                    <a:pt x="6834" y="14756"/>
                    <a:pt x="6834" y="14693"/>
                  </a:cubicBezTo>
                  <a:close/>
                  <a:moveTo>
                    <a:pt x="2061" y="7476"/>
                  </a:moveTo>
                  <a:cubicBezTo>
                    <a:pt x="2133" y="7476"/>
                    <a:pt x="2177" y="7440"/>
                    <a:pt x="2177" y="7369"/>
                  </a:cubicBezTo>
                  <a:cubicBezTo>
                    <a:pt x="2168" y="7298"/>
                    <a:pt x="2124" y="7262"/>
                    <a:pt x="2061" y="7262"/>
                  </a:cubicBezTo>
                  <a:cubicBezTo>
                    <a:pt x="1999" y="7271"/>
                    <a:pt x="1963" y="7315"/>
                    <a:pt x="1954" y="7369"/>
                  </a:cubicBezTo>
                  <a:cubicBezTo>
                    <a:pt x="1963" y="7431"/>
                    <a:pt x="1999" y="7476"/>
                    <a:pt x="2061" y="7476"/>
                  </a:cubicBezTo>
                  <a:close/>
                  <a:moveTo>
                    <a:pt x="6727" y="2596"/>
                  </a:moveTo>
                  <a:cubicBezTo>
                    <a:pt x="6665" y="2596"/>
                    <a:pt x="6611" y="2641"/>
                    <a:pt x="6611" y="2703"/>
                  </a:cubicBezTo>
                  <a:cubicBezTo>
                    <a:pt x="6611" y="2784"/>
                    <a:pt x="6656" y="2828"/>
                    <a:pt x="6727" y="2828"/>
                  </a:cubicBezTo>
                  <a:cubicBezTo>
                    <a:pt x="6798" y="2828"/>
                    <a:pt x="6834" y="2775"/>
                    <a:pt x="6843" y="2712"/>
                  </a:cubicBezTo>
                  <a:cubicBezTo>
                    <a:pt x="6834" y="2650"/>
                    <a:pt x="6798" y="2605"/>
                    <a:pt x="6727" y="2596"/>
                  </a:cubicBezTo>
                  <a:close/>
                  <a:moveTo>
                    <a:pt x="18" y="10688"/>
                  </a:moveTo>
                  <a:cubicBezTo>
                    <a:pt x="18" y="10723"/>
                    <a:pt x="36" y="10741"/>
                    <a:pt x="72" y="10741"/>
                  </a:cubicBezTo>
                  <a:cubicBezTo>
                    <a:pt x="108" y="10741"/>
                    <a:pt x="117" y="10714"/>
                    <a:pt x="117" y="10688"/>
                  </a:cubicBezTo>
                  <a:cubicBezTo>
                    <a:pt x="117" y="10652"/>
                    <a:pt x="99" y="10634"/>
                    <a:pt x="63" y="10634"/>
                  </a:cubicBezTo>
                  <a:cubicBezTo>
                    <a:pt x="36" y="10643"/>
                    <a:pt x="18" y="10652"/>
                    <a:pt x="18" y="10688"/>
                  </a:cubicBezTo>
                  <a:close/>
                  <a:moveTo>
                    <a:pt x="117" y="11366"/>
                  </a:moveTo>
                  <a:cubicBezTo>
                    <a:pt x="108" y="11339"/>
                    <a:pt x="99" y="11321"/>
                    <a:pt x="72" y="11321"/>
                  </a:cubicBezTo>
                  <a:cubicBezTo>
                    <a:pt x="36" y="11321"/>
                    <a:pt x="18" y="11339"/>
                    <a:pt x="18" y="11374"/>
                  </a:cubicBezTo>
                  <a:cubicBezTo>
                    <a:pt x="18" y="11401"/>
                    <a:pt x="36" y="11419"/>
                    <a:pt x="63" y="11419"/>
                  </a:cubicBezTo>
                  <a:cubicBezTo>
                    <a:pt x="99" y="11419"/>
                    <a:pt x="117" y="11401"/>
                    <a:pt x="117" y="11366"/>
                  </a:cubicBezTo>
                  <a:close/>
                  <a:moveTo>
                    <a:pt x="1357" y="3372"/>
                  </a:moveTo>
                  <a:cubicBezTo>
                    <a:pt x="1357" y="3408"/>
                    <a:pt x="1374" y="3426"/>
                    <a:pt x="1410" y="3426"/>
                  </a:cubicBezTo>
                  <a:cubicBezTo>
                    <a:pt x="1446" y="3417"/>
                    <a:pt x="1464" y="3399"/>
                    <a:pt x="1455" y="3363"/>
                  </a:cubicBezTo>
                  <a:cubicBezTo>
                    <a:pt x="1455" y="3337"/>
                    <a:pt x="1437" y="3319"/>
                    <a:pt x="1410" y="3319"/>
                  </a:cubicBezTo>
                  <a:cubicBezTo>
                    <a:pt x="1374" y="3319"/>
                    <a:pt x="1357" y="3337"/>
                    <a:pt x="1357" y="3372"/>
                  </a:cubicBezTo>
                  <a:close/>
                  <a:moveTo>
                    <a:pt x="5380" y="16638"/>
                  </a:moveTo>
                  <a:cubicBezTo>
                    <a:pt x="5353" y="16638"/>
                    <a:pt x="5335" y="16656"/>
                    <a:pt x="5335" y="16682"/>
                  </a:cubicBezTo>
                  <a:cubicBezTo>
                    <a:pt x="5335" y="16709"/>
                    <a:pt x="5344" y="16736"/>
                    <a:pt x="5380" y="16736"/>
                  </a:cubicBezTo>
                  <a:cubicBezTo>
                    <a:pt x="5416" y="16736"/>
                    <a:pt x="5434" y="16718"/>
                    <a:pt x="5434" y="16691"/>
                  </a:cubicBezTo>
                  <a:cubicBezTo>
                    <a:pt x="5434" y="16656"/>
                    <a:pt x="5416" y="16638"/>
                    <a:pt x="5380" y="16638"/>
                  </a:cubicBezTo>
                  <a:close/>
                  <a:moveTo>
                    <a:pt x="2017" y="2703"/>
                  </a:moveTo>
                  <a:cubicBezTo>
                    <a:pt x="2008" y="2739"/>
                    <a:pt x="2026" y="2757"/>
                    <a:pt x="2052" y="2766"/>
                  </a:cubicBezTo>
                  <a:cubicBezTo>
                    <a:pt x="2088" y="2766"/>
                    <a:pt x="2115" y="2757"/>
                    <a:pt x="2115" y="2712"/>
                  </a:cubicBezTo>
                  <a:cubicBezTo>
                    <a:pt x="2115" y="2685"/>
                    <a:pt x="2106" y="2668"/>
                    <a:pt x="2070" y="2659"/>
                  </a:cubicBezTo>
                  <a:cubicBezTo>
                    <a:pt x="2044" y="2659"/>
                    <a:pt x="2017" y="2677"/>
                    <a:pt x="2017" y="2703"/>
                  </a:cubicBezTo>
                  <a:close/>
                  <a:moveTo>
                    <a:pt x="6112" y="54"/>
                  </a:moveTo>
                  <a:cubicBezTo>
                    <a:pt x="6112" y="27"/>
                    <a:pt x="6103" y="9"/>
                    <a:pt x="6076" y="9"/>
                  </a:cubicBezTo>
                  <a:cubicBezTo>
                    <a:pt x="6040" y="0"/>
                    <a:pt x="6022" y="18"/>
                    <a:pt x="6022" y="54"/>
                  </a:cubicBezTo>
                  <a:cubicBezTo>
                    <a:pt x="6013" y="81"/>
                    <a:pt x="6031" y="98"/>
                    <a:pt x="6067" y="98"/>
                  </a:cubicBezTo>
                  <a:cubicBezTo>
                    <a:pt x="6094" y="98"/>
                    <a:pt x="6112" y="81"/>
                    <a:pt x="6112" y="54"/>
                  </a:cubicBezTo>
                  <a:close/>
                  <a:moveTo>
                    <a:pt x="6727" y="0"/>
                  </a:moveTo>
                  <a:cubicBezTo>
                    <a:pt x="6700" y="0"/>
                    <a:pt x="6674" y="9"/>
                    <a:pt x="6674" y="45"/>
                  </a:cubicBezTo>
                  <a:cubicBezTo>
                    <a:pt x="6674" y="81"/>
                    <a:pt x="6682" y="107"/>
                    <a:pt x="6727" y="107"/>
                  </a:cubicBezTo>
                  <a:cubicBezTo>
                    <a:pt x="6754" y="107"/>
                    <a:pt x="6772" y="89"/>
                    <a:pt x="6781" y="54"/>
                  </a:cubicBezTo>
                  <a:cubicBezTo>
                    <a:pt x="6772" y="27"/>
                    <a:pt x="6763" y="9"/>
                    <a:pt x="6727" y="0"/>
                  </a:cubicBezTo>
                  <a:close/>
                  <a:moveTo>
                    <a:pt x="72" y="5977"/>
                  </a:moveTo>
                  <a:cubicBezTo>
                    <a:pt x="45" y="5977"/>
                    <a:pt x="18" y="5986"/>
                    <a:pt x="18" y="6022"/>
                  </a:cubicBezTo>
                  <a:cubicBezTo>
                    <a:pt x="10" y="6058"/>
                    <a:pt x="27" y="6075"/>
                    <a:pt x="63" y="6084"/>
                  </a:cubicBezTo>
                  <a:cubicBezTo>
                    <a:pt x="99" y="6084"/>
                    <a:pt x="117" y="6067"/>
                    <a:pt x="117" y="6031"/>
                  </a:cubicBezTo>
                  <a:cubicBezTo>
                    <a:pt x="117" y="6004"/>
                    <a:pt x="108" y="5986"/>
                    <a:pt x="72" y="5977"/>
                  </a:cubicBezTo>
                  <a:close/>
                  <a:moveTo>
                    <a:pt x="777" y="12695"/>
                  </a:moveTo>
                  <a:cubicBezTo>
                    <a:pt x="777" y="12668"/>
                    <a:pt x="768" y="12641"/>
                    <a:pt x="732" y="12641"/>
                  </a:cubicBezTo>
                  <a:cubicBezTo>
                    <a:pt x="696" y="12632"/>
                    <a:pt x="679" y="12650"/>
                    <a:pt x="670" y="12686"/>
                  </a:cubicBezTo>
                  <a:cubicBezTo>
                    <a:pt x="670" y="12722"/>
                    <a:pt x="688" y="12739"/>
                    <a:pt x="723" y="12739"/>
                  </a:cubicBezTo>
                  <a:cubicBezTo>
                    <a:pt x="750" y="12739"/>
                    <a:pt x="777" y="12730"/>
                    <a:pt x="777" y="12695"/>
                  </a:cubicBezTo>
                  <a:close/>
                  <a:moveTo>
                    <a:pt x="4720" y="767"/>
                  </a:moveTo>
                  <a:cubicBezTo>
                    <a:pt x="4764" y="767"/>
                    <a:pt x="4782" y="741"/>
                    <a:pt x="4773" y="705"/>
                  </a:cubicBezTo>
                  <a:cubicBezTo>
                    <a:pt x="4773" y="678"/>
                    <a:pt x="4756" y="660"/>
                    <a:pt x="4720" y="660"/>
                  </a:cubicBezTo>
                  <a:cubicBezTo>
                    <a:pt x="4693" y="660"/>
                    <a:pt x="4675" y="687"/>
                    <a:pt x="4675" y="714"/>
                  </a:cubicBezTo>
                  <a:cubicBezTo>
                    <a:pt x="4675" y="750"/>
                    <a:pt x="4693" y="767"/>
                    <a:pt x="4720" y="767"/>
                  </a:cubicBezTo>
                  <a:close/>
                  <a:moveTo>
                    <a:pt x="2061" y="14738"/>
                  </a:moveTo>
                  <a:cubicBezTo>
                    <a:pt x="2088" y="14738"/>
                    <a:pt x="2106" y="14720"/>
                    <a:pt x="2115" y="14702"/>
                  </a:cubicBezTo>
                  <a:cubicBezTo>
                    <a:pt x="2115" y="14666"/>
                    <a:pt x="2106" y="14649"/>
                    <a:pt x="2070" y="14640"/>
                  </a:cubicBezTo>
                  <a:cubicBezTo>
                    <a:pt x="2044" y="14640"/>
                    <a:pt x="2026" y="14649"/>
                    <a:pt x="2017" y="14684"/>
                  </a:cubicBezTo>
                  <a:cubicBezTo>
                    <a:pt x="2017" y="14711"/>
                    <a:pt x="2035" y="14738"/>
                    <a:pt x="2061" y="14738"/>
                  </a:cubicBezTo>
                  <a:close/>
                  <a:moveTo>
                    <a:pt x="2730" y="1999"/>
                  </a:moveTo>
                  <a:cubicBezTo>
                    <a:pt x="2704" y="1999"/>
                    <a:pt x="2677" y="2016"/>
                    <a:pt x="2677" y="2043"/>
                  </a:cubicBezTo>
                  <a:cubicBezTo>
                    <a:pt x="2668" y="2079"/>
                    <a:pt x="2686" y="2106"/>
                    <a:pt x="2722" y="2106"/>
                  </a:cubicBezTo>
                  <a:cubicBezTo>
                    <a:pt x="2757" y="2106"/>
                    <a:pt x="2775" y="2088"/>
                    <a:pt x="2775" y="2061"/>
                  </a:cubicBezTo>
                  <a:cubicBezTo>
                    <a:pt x="2775" y="2025"/>
                    <a:pt x="2766" y="2007"/>
                    <a:pt x="2730" y="1999"/>
                  </a:cubicBezTo>
                  <a:close/>
                  <a:moveTo>
                    <a:pt x="4069" y="15978"/>
                  </a:moveTo>
                  <a:cubicBezTo>
                    <a:pt x="4042" y="15978"/>
                    <a:pt x="4015" y="15987"/>
                    <a:pt x="4015" y="16022"/>
                  </a:cubicBezTo>
                  <a:cubicBezTo>
                    <a:pt x="4015" y="16058"/>
                    <a:pt x="4024" y="16076"/>
                    <a:pt x="4069" y="16085"/>
                  </a:cubicBezTo>
                  <a:cubicBezTo>
                    <a:pt x="4095" y="16085"/>
                    <a:pt x="4113" y="16067"/>
                    <a:pt x="4122" y="16031"/>
                  </a:cubicBezTo>
                  <a:cubicBezTo>
                    <a:pt x="4122" y="16004"/>
                    <a:pt x="4104" y="15978"/>
                    <a:pt x="4069" y="15978"/>
                  </a:cubicBezTo>
                  <a:close/>
                  <a:moveTo>
                    <a:pt x="3453" y="1374"/>
                  </a:moveTo>
                  <a:cubicBezTo>
                    <a:pt x="3453" y="1347"/>
                    <a:pt x="3444" y="1329"/>
                    <a:pt x="3417" y="1329"/>
                  </a:cubicBezTo>
                  <a:cubicBezTo>
                    <a:pt x="3391" y="1321"/>
                    <a:pt x="3364" y="1329"/>
                    <a:pt x="3364" y="1365"/>
                  </a:cubicBezTo>
                  <a:cubicBezTo>
                    <a:pt x="3355" y="1392"/>
                    <a:pt x="3373" y="1419"/>
                    <a:pt x="3400" y="1419"/>
                  </a:cubicBezTo>
                  <a:cubicBezTo>
                    <a:pt x="3435" y="1419"/>
                    <a:pt x="3453" y="1410"/>
                    <a:pt x="3453" y="1374"/>
                  </a:cubicBezTo>
                  <a:close/>
                  <a:moveTo>
                    <a:pt x="72" y="6655"/>
                  </a:moveTo>
                  <a:cubicBezTo>
                    <a:pt x="36" y="6646"/>
                    <a:pt x="10" y="6673"/>
                    <a:pt x="10" y="6709"/>
                  </a:cubicBezTo>
                  <a:cubicBezTo>
                    <a:pt x="1" y="6744"/>
                    <a:pt x="27" y="6771"/>
                    <a:pt x="72" y="6771"/>
                  </a:cubicBezTo>
                  <a:cubicBezTo>
                    <a:pt x="99" y="6771"/>
                    <a:pt x="126" y="6744"/>
                    <a:pt x="126" y="6709"/>
                  </a:cubicBezTo>
                  <a:cubicBezTo>
                    <a:pt x="126" y="6682"/>
                    <a:pt x="108" y="6655"/>
                    <a:pt x="72" y="6655"/>
                  </a:cubicBezTo>
                  <a:close/>
                  <a:moveTo>
                    <a:pt x="3391" y="15291"/>
                  </a:moveTo>
                  <a:cubicBezTo>
                    <a:pt x="3355" y="15282"/>
                    <a:pt x="3328" y="15300"/>
                    <a:pt x="3328" y="15335"/>
                  </a:cubicBezTo>
                  <a:cubicBezTo>
                    <a:pt x="3319" y="15380"/>
                    <a:pt x="3346" y="15407"/>
                    <a:pt x="3382" y="15407"/>
                  </a:cubicBezTo>
                  <a:cubicBezTo>
                    <a:pt x="3417" y="15407"/>
                    <a:pt x="3435" y="15389"/>
                    <a:pt x="3444" y="15353"/>
                  </a:cubicBezTo>
                  <a:cubicBezTo>
                    <a:pt x="3444" y="15318"/>
                    <a:pt x="3426" y="15291"/>
                    <a:pt x="3391" y="15291"/>
                  </a:cubicBezTo>
                  <a:close/>
                  <a:moveTo>
                    <a:pt x="126" y="10036"/>
                  </a:moveTo>
                  <a:cubicBezTo>
                    <a:pt x="134" y="10001"/>
                    <a:pt x="108" y="9974"/>
                    <a:pt x="72" y="9974"/>
                  </a:cubicBezTo>
                  <a:cubicBezTo>
                    <a:pt x="36" y="9965"/>
                    <a:pt x="10" y="9992"/>
                    <a:pt x="10" y="10027"/>
                  </a:cubicBezTo>
                  <a:cubicBezTo>
                    <a:pt x="10" y="10063"/>
                    <a:pt x="27" y="10081"/>
                    <a:pt x="72" y="10090"/>
                  </a:cubicBezTo>
                  <a:cubicBezTo>
                    <a:pt x="99" y="10090"/>
                    <a:pt x="126" y="10072"/>
                    <a:pt x="126" y="10036"/>
                  </a:cubicBezTo>
                  <a:close/>
                  <a:moveTo>
                    <a:pt x="661" y="4711"/>
                  </a:moveTo>
                  <a:cubicBezTo>
                    <a:pt x="670" y="4755"/>
                    <a:pt x="696" y="4782"/>
                    <a:pt x="732" y="4773"/>
                  </a:cubicBezTo>
                  <a:cubicBezTo>
                    <a:pt x="768" y="4764"/>
                    <a:pt x="786" y="4746"/>
                    <a:pt x="786" y="4711"/>
                  </a:cubicBezTo>
                  <a:cubicBezTo>
                    <a:pt x="777" y="4675"/>
                    <a:pt x="759" y="4657"/>
                    <a:pt x="723" y="4648"/>
                  </a:cubicBezTo>
                  <a:cubicBezTo>
                    <a:pt x="688" y="4657"/>
                    <a:pt x="661" y="4675"/>
                    <a:pt x="661" y="4711"/>
                  </a:cubicBezTo>
                  <a:close/>
                  <a:moveTo>
                    <a:pt x="1410" y="13284"/>
                  </a:moveTo>
                  <a:cubicBezTo>
                    <a:pt x="1374" y="13284"/>
                    <a:pt x="1357" y="13301"/>
                    <a:pt x="1348" y="13337"/>
                  </a:cubicBezTo>
                  <a:cubicBezTo>
                    <a:pt x="1339" y="13382"/>
                    <a:pt x="1366" y="13408"/>
                    <a:pt x="1410" y="13408"/>
                  </a:cubicBezTo>
                  <a:cubicBezTo>
                    <a:pt x="1446" y="13408"/>
                    <a:pt x="1464" y="13382"/>
                    <a:pt x="1473" y="13346"/>
                  </a:cubicBezTo>
                  <a:cubicBezTo>
                    <a:pt x="1464" y="13319"/>
                    <a:pt x="1446" y="13293"/>
                    <a:pt x="1410" y="13284"/>
                  </a:cubicBezTo>
                  <a:close/>
                  <a:moveTo>
                    <a:pt x="6129" y="16682"/>
                  </a:moveTo>
                  <a:cubicBezTo>
                    <a:pt x="6120" y="16647"/>
                    <a:pt x="6094" y="16620"/>
                    <a:pt x="6058" y="16629"/>
                  </a:cubicBezTo>
                  <a:cubicBezTo>
                    <a:pt x="6022" y="16638"/>
                    <a:pt x="6004" y="16665"/>
                    <a:pt x="6004" y="16700"/>
                  </a:cubicBezTo>
                  <a:cubicBezTo>
                    <a:pt x="6013" y="16727"/>
                    <a:pt x="6031" y="16745"/>
                    <a:pt x="6067" y="16754"/>
                  </a:cubicBezTo>
                  <a:cubicBezTo>
                    <a:pt x="6103" y="16745"/>
                    <a:pt x="6129" y="16718"/>
                    <a:pt x="6129" y="16682"/>
                  </a:cubicBezTo>
                  <a:close/>
                  <a:moveTo>
                    <a:pt x="2722" y="2784"/>
                  </a:moveTo>
                  <a:cubicBezTo>
                    <a:pt x="2766" y="2784"/>
                    <a:pt x="2793" y="2766"/>
                    <a:pt x="2793" y="2721"/>
                  </a:cubicBezTo>
                  <a:cubicBezTo>
                    <a:pt x="2802" y="2677"/>
                    <a:pt x="2784" y="2650"/>
                    <a:pt x="2730" y="2641"/>
                  </a:cubicBezTo>
                  <a:cubicBezTo>
                    <a:pt x="2686" y="2641"/>
                    <a:pt x="2659" y="2659"/>
                    <a:pt x="2650" y="2712"/>
                  </a:cubicBezTo>
                  <a:cubicBezTo>
                    <a:pt x="2659" y="2748"/>
                    <a:pt x="2677" y="2784"/>
                    <a:pt x="2722" y="2784"/>
                  </a:cubicBezTo>
                  <a:close/>
                  <a:moveTo>
                    <a:pt x="1" y="9376"/>
                  </a:moveTo>
                  <a:cubicBezTo>
                    <a:pt x="1" y="9412"/>
                    <a:pt x="27" y="9439"/>
                    <a:pt x="72" y="9439"/>
                  </a:cubicBezTo>
                  <a:cubicBezTo>
                    <a:pt x="108" y="9439"/>
                    <a:pt x="134" y="9412"/>
                    <a:pt x="134" y="9367"/>
                  </a:cubicBezTo>
                  <a:cubicBezTo>
                    <a:pt x="126" y="9332"/>
                    <a:pt x="99" y="9305"/>
                    <a:pt x="63" y="9305"/>
                  </a:cubicBezTo>
                  <a:cubicBezTo>
                    <a:pt x="27" y="9314"/>
                    <a:pt x="1" y="9332"/>
                    <a:pt x="1" y="9376"/>
                  </a:cubicBezTo>
                  <a:close/>
                  <a:moveTo>
                    <a:pt x="2070" y="13962"/>
                  </a:moveTo>
                  <a:cubicBezTo>
                    <a:pt x="2026" y="13962"/>
                    <a:pt x="1999" y="13988"/>
                    <a:pt x="1999" y="14024"/>
                  </a:cubicBezTo>
                  <a:cubicBezTo>
                    <a:pt x="1999" y="14069"/>
                    <a:pt x="2026" y="14095"/>
                    <a:pt x="2061" y="14095"/>
                  </a:cubicBezTo>
                  <a:cubicBezTo>
                    <a:pt x="2106" y="14095"/>
                    <a:pt x="2124" y="14069"/>
                    <a:pt x="2133" y="14033"/>
                  </a:cubicBezTo>
                  <a:cubicBezTo>
                    <a:pt x="2133" y="13997"/>
                    <a:pt x="2106" y="13971"/>
                    <a:pt x="2070" y="13962"/>
                  </a:cubicBezTo>
                  <a:close/>
                  <a:moveTo>
                    <a:pt x="795" y="12026"/>
                  </a:moveTo>
                  <a:cubicBezTo>
                    <a:pt x="786" y="11990"/>
                    <a:pt x="759" y="11963"/>
                    <a:pt x="723" y="11963"/>
                  </a:cubicBezTo>
                  <a:cubicBezTo>
                    <a:pt x="688" y="11963"/>
                    <a:pt x="661" y="11990"/>
                    <a:pt x="661" y="12035"/>
                  </a:cubicBezTo>
                  <a:cubicBezTo>
                    <a:pt x="661" y="12070"/>
                    <a:pt x="688" y="12097"/>
                    <a:pt x="723" y="12097"/>
                  </a:cubicBezTo>
                  <a:cubicBezTo>
                    <a:pt x="768" y="12088"/>
                    <a:pt x="795" y="12070"/>
                    <a:pt x="795" y="12026"/>
                  </a:cubicBezTo>
                  <a:close/>
                  <a:moveTo>
                    <a:pt x="1410" y="11954"/>
                  </a:moveTo>
                  <a:cubicBezTo>
                    <a:pt x="1357" y="11954"/>
                    <a:pt x="1330" y="11981"/>
                    <a:pt x="1330" y="12035"/>
                  </a:cubicBezTo>
                  <a:cubicBezTo>
                    <a:pt x="1330" y="12079"/>
                    <a:pt x="1357" y="12106"/>
                    <a:pt x="1401" y="12106"/>
                  </a:cubicBezTo>
                  <a:cubicBezTo>
                    <a:pt x="1455" y="12106"/>
                    <a:pt x="1482" y="12079"/>
                    <a:pt x="1482" y="12026"/>
                  </a:cubicBezTo>
                  <a:cubicBezTo>
                    <a:pt x="1482" y="11981"/>
                    <a:pt x="1455" y="11954"/>
                    <a:pt x="1410" y="11954"/>
                  </a:cubicBezTo>
                  <a:close/>
                  <a:moveTo>
                    <a:pt x="3310" y="14684"/>
                  </a:moveTo>
                  <a:cubicBezTo>
                    <a:pt x="3310" y="14729"/>
                    <a:pt x="3328" y="14756"/>
                    <a:pt x="3382" y="14764"/>
                  </a:cubicBezTo>
                  <a:cubicBezTo>
                    <a:pt x="3426" y="14764"/>
                    <a:pt x="3462" y="14738"/>
                    <a:pt x="3453" y="14684"/>
                  </a:cubicBezTo>
                  <a:cubicBezTo>
                    <a:pt x="3453" y="14640"/>
                    <a:pt x="3426" y="14613"/>
                    <a:pt x="3382" y="14613"/>
                  </a:cubicBezTo>
                  <a:cubicBezTo>
                    <a:pt x="3337" y="14613"/>
                    <a:pt x="3310" y="14640"/>
                    <a:pt x="3310" y="14684"/>
                  </a:cubicBezTo>
                  <a:close/>
                  <a:moveTo>
                    <a:pt x="2722" y="14622"/>
                  </a:moveTo>
                  <a:cubicBezTo>
                    <a:pt x="2686" y="14622"/>
                    <a:pt x="2659" y="14649"/>
                    <a:pt x="2659" y="14693"/>
                  </a:cubicBezTo>
                  <a:cubicBezTo>
                    <a:pt x="2659" y="14729"/>
                    <a:pt x="2686" y="14756"/>
                    <a:pt x="2730" y="14756"/>
                  </a:cubicBezTo>
                  <a:cubicBezTo>
                    <a:pt x="2766" y="14756"/>
                    <a:pt x="2784" y="14729"/>
                    <a:pt x="2793" y="14684"/>
                  </a:cubicBezTo>
                  <a:cubicBezTo>
                    <a:pt x="2784" y="14649"/>
                    <a:pt x="2766" y="14622"/>
                    <a:pt x="2722" y="14622"/>
                  </a:cubicBezTo>
                  <a:close/>
                  <a:moveTo>
                    <a:pt x="2650" y="14024"/>
                  </a:moveTo>
                  <a:cubicBezTo>
                    <a:pt x="2650" y="14069"/>
                    <a:pt x="2668" y="14095"/>
                    <a:pt x="2713" y="14104"/>
                  </a:cubicBezTo>
                  <a:cubicBezTo>
                    <a:pt x="2766" y="14104"/>
                    <a:pt x="2793" y="14086"/>
                    <a:pt x="2802" y="14033"/>
                  </a:cubicBezTo>
                  <a:cubicBezTo>
                    <a:pt x="2802" y="13988"/>
                    <a:pt x="2775" y="13962"/>
                    <a:pt x="2730" y="13953"/>
                  </a:cubicBezTo>
                  <a:cubicBezTo>
                    <a:pt x="2686" y="13953"/>
                    <a:pt x="2659" y="13979"/>
                    <a:pt x="2650" y="14024"/>
                  </a:cubicBezTo>
                  <a:close/>
                  <a:moveTo>
                    <a:pt x="1401" y="12615"/>
                  </a:moveTo>
                  <a:cubicBezTo>
                    <a:pt x="1357" y="12623"/>
                    <a:pt x="1339" y="12650"/>
                    <a:pt x="1339" y="12686"/>
                  </a:cubicBezTo>
                  <a:cubicBezTo>
                    <a:pt x="1339" y="12730"/>
                    <a:pt x="1366" y="12757"/>
                    <a:pt x="1410" y="12757"/>
                  </a:cubicBezTo>
                  <a:cubicBezTo>
                    <a:pt x="1455" y="12757"/>
                    <a:pt x="1482" y="12730"/>
                    <a:pt x="1482" y="12686"/>
                  </a:cubicBezTo>
                  <a:cubicBezTo>
                    <a:pt x="1473" y="12641"/>
                    <a:pt x="1446" y="12615"/>
                    <a:pt x="1401" y="12615"/>
                  </a:cubicBezTo>
                  <a:close/>
                  <a:moveTo>
                    <a:pt x="4069" y="1981"/>
                  </a:moveTo>
                  <a:cubicBezTo>
                    <a:pt x="4015" y="1972"/>
                    <a:pt x="3988" y="2007"/>
                    <a:pt x="3988" y="2052"/>
                  </a:cubicBezTo>
                  <a:cubicBezTo>
                    <a:pt x="3988" y="2106"/>
                    <a:pt x="4015" y="2132"/>
                    <a:pt x="4060" y="2132"/>
                  </a:cubicBezTo>
                  <a:cubicBezTo>
                    <a:pt x="4113" y="2132"/>
                    <a:pt x="4140" y="2106"/>
                    <a:pt x="4140" y="2052"/>
                  </a:cubicBezTo>
                  <a:cubicBezTo>
                    <a:pt x="4140" y="2007"/>
                    <a:pt x="4113" y="1981"/>
                    <a:pt x="4069" y="1981"/>
                  </a:cubicBezTo>
                  <a:close/>
                  <a:moveTo>
                    <a:pt x="3408" y="1990"/>
                  </a:moveTo>
                  <a:cubicBezTo>
                    <a:pt x="3364" y="1990"/>
                    <a:pt x="3337" y="2016"/>
                    <a:pt x="3337" y="2061"/>
                  </a:cubicBezTo>
                  <a:cubicBezTo>
                    <a:pt x="3346" y="2106"/>
                    <a:pt x="3373" y="2132"/>
                    <a:pt x="3417" y="2123"/>
                  </a:cubicBezTo>
                  <a:cubicBezTo>
                    <a:pt x="3453" y="2115"/>
                    <a:pt x="3480" y="2088"/>
                    <a:pt x="3480" y="2043"/>
                  </a:cubicBezTo>
                  <a:cubicBezTo>
                    <a:pt x="3471" y="2016"/>
                    <a:pt x="3453" y="1981"/>
                    <a:pt x="3408" y="1990"/>
                  </a:cubicBezTo>
                  <a:moveTo>
                    <a:pt x="1990" y="13346"/>
                  </a:moveTo>
                  <a:cubicBezTo>
                    <a:pt x="1990" y="13391"/>
                    <a:pt x="2017" y="13417"/>
                    <a:pt x="2061" y="13417"/>
                  </a:cubicBezTo>
                  <a:cubicBezTo>
                    <a:pt x="2115" y="13426"/>
                    <a:pt x="2142" y="13400"/>
                    <a:pt x="2142" y="13346"/>
                  </a:cubicBezTo>
                  <a:cubicBezTo>
                    <a:pt x="2142" y="13301"/>
                    <a:pt x="2115" y="13275"/>
                    <a:pt x="2070" y="13275"/>
                  </a:cubicBezTo>
                  <a:cubicBezTo>
                    <a:pt x="2026" y="13275"/>
                    <a:pt x="1990" y="13301"/>
                    <a:pt x="1990" y="13346"/>
                  </a:cubicBezTo>
                  <a:close/>
                  <a:moveTo>
                    <a:pt x="5460" y="1383"/>
                  </a:moveTo>
                  <a:cubicBezTo>
                    <a:pt x="5460" y="1329"/>
                    <a:pt x="5434" y="1294"/>
                    <a:pt x="5389" y="1294"/>
                  </a:cubicBezTo>
                  <a:cubicBezTo>
                    <a:pt x="5335" y="1294"/>
                    <a:pt x="5309" y="1321"/>
                    <a:pt x="5309" y="1365"/>
                  </a:cubicBezTo>
                  <a:cubicBezTo>
                    <a:pt x="5300" y="1419"/>
                    <a:pt x="5326" y="1445"/>
                    <a:pt x="5380" y="1445"/>
                  </a:cubicBezTo>
                  <a:cubicBezTo>
                    <a:pt x="5425" y="1445"/>
                    <a:pt x="5460" y="1428"/>
                    <a:pt x="5460" y="1383"/>
                  </a:cubicBezTo>
                  <a:close/>
                  <a:moveTo>
                    <a:pt x="4720" y="1303"/>
                  </a:moveTo>
                  <a:cubicBezTo>
                    <a:pt x="4684" y="1303"/>
                    <a:pt x="4657" y="1321"/>
                    <a:pt x="4657" y="1365"/>
                  </a:cubicBezTo>
                  <a:cubicBezTo>
                    <a:pt x="4648" y="1410"/>
                    <a:pt x="4675" y="1437"/>
                    <a:pt x="4720" y="1445"/>
                  </a:cubicBezTo>
                  <a:cubicBezTo>
                    <a:pt x="4764" y="1445"/>
                    <a:pt x="4791" y="1419"/>
                    <a:pt x="4800" y="1365"/>
                  </a:cubicBezTo>
                  <a:cubicBezTo>
                    <a:pt x="4791" y="1329"/>
                    <a:pt x="4773" y="1303"/>
                    <a:pt x="4720" y="1303"/>
                  </a:cubicBezTo>
                  <a:close/>
                  <a:moveTo>
                    <a:pt x="4069" y="1303"/>
                  </a:moveTo>
                  <a:cubicBezTo>
                    <a:pt x="4033" y="1303"/>
                    <a:pt x="4006" y="1329"/>
                    <a:pt x="3997" y="1365"/>
                  </a:cubicBezTo>
                  <a:cubicBezTo>
                    <a:pt x="3997" y="1410"/>
                    <a:pt x="4024" y="1437"/>
                    <a:pt x="4060" y="1437"/>
                  </a:cubicBezTo>
                  <a:cubicBezTo>
                    <a:pt x="4104" y="1437"/>
                    <a:pt x="4122" y="1410"/>
                    <a:pt x="4131" y="1374"/>
                  </a:cubicBezTo>
                  <a:cubicBezTo>
                    <a:pt x="4131" y="1338"/>
                    <a:pt x="4104" y="1312"/>
                    <a:pt x="4069" y="1303"/>
                  </a:cubicBezTo>
                  <a:close/>
                  <a:moveTo>
                    <a:pt x="723" y="6637"/>
                  </a:moveTo>
                  <a:cubicBezTo>
                    <a:pt x="679" y="6637"/>
                    <a:pt x="652" y="6664"/>
                    <a:pt x="652" y="6709"/>
                  </a:cubicBezTo>
                  <a:cubicBezTo>
                    <a:pt x="652" y="6762"/>
                    <a:pt x="679" y="6789"/>
                    <a:pt x="732" y="6789"/>
                  </a:cubicBezTo>
                  <a:cubicBezTo>
                    <a:pt x="777" y="6780"/>
                    <a:pt x="795" y="6753"/>
                    <a:pt x="804" y="6709"/>
                  </a:cubicBezTo>
                  <a:cubicBezTo>
                    <a:pt x="795" y="6664"/>
                    <a:pt x="777" y="6637"/>
                    <a:pt x="723" y="6637"/>
                  </a:cubicBezTo>
                  <a:close/>
                  <a:moveTo>
                    <a:pt x="63" y="8627"/>
                  </a:moveTo>
                  <a:cubicBezTo>
                    <a:pt x="27" y="8627"/>
                    <a:pt x="1" y="8654"/>
                    <a:pt x="1" y="8689"/>
                  </a:cubicBezTo>
                  <a:cubicBezTo>
                    <a:pt x="1" y="8734"/>
                    <a:pt x="27" y="8761"/>
                    <a:pt x="72" y="8752"/>
                  </a:cubicBezTo>
                  <a:cubicBezTo>
                    <a:pt x="108" y="8752"/>
                    <a:pt x="126" y="8725"/>
                    <a:pt x="134" y="8689"/>
                  </a:cubicBezTo>
                  <a:cubicBezTo>
                    <a:pt x="126" y="8645"/>
                    <a:pt x="108" y="8618"/>
                    <a:pt x="63" y="8627"/>
                  </a:cubicBezTo>
                  <a:close/>
                  <a:moveTo>
                    <a:pt x="795" y="6031"/>
                  </a:moveTo>
                  <a:cubicBezTo>
                    <a:pt x="795" y="5986"/>
                    <a:pt x="768" y="5959"/>
                    <a:pt x="732" y="5959"/>
                  </a:cubicBezTo>
                  <a:cubicBezTo>
                    <a:pt x="688" y="5959"/>
                    <a:pt x="661" y="5977"/>
                    <a:pt x="652" y="6031"/>
                  </a:cubicBezTo>
                  <a:cubicBezTo>
                    <a:pt x="652" y="6075"/>
                    <a:pt x="679" y="6102"/>
                    <a:pt x="723" y="6102"/>
                  </a:cubicBezTo>
                  <a:cubicBezTo>
                    <a:pt x="768" y="6102"/>
                    <a:pt x="795" y="6075"/>
                    <a:pt x="795" y="6031"/>
                  </a:cubicBezTo>
                  <a:close/>
                  <a:moveTo>
                    <a:pt x="72" y="7967"/>
                  </a:moveTo>
                  <a:cubicBezTo>
                    <a:pt x="27" y="7967"/>
                    <a:pt x="1" y="7985"/>
                    <a:pt x="1" y="8029"/>
                  </a:cubicBezTo>
                  <a:cubicBezTo>
                    <a:pt x="1" y="8065"/>
                    <a:pt x="27" y="8092"/>
                    <a:pt x="63" y="8092"/>
                  </a:cubicBezTo>
                  <a:cubicBezTo>
                    <a:pt x="108" y="8100"/>
                    <a:pt x="126" y="8074"/>
                    <a:pt x="134" y="8029"/>
                  </a:cubicBezTo>
                  <a:cubicBezTo>
                    <a:pt x="126" y="7993"/>
                    <a:pt x="108" y="7967"/>
                    <a:pt x="72" y="7967"/>
                  </a:cubicBezTo>
                  <a:close/>
                  <a:moveTo>
                    <a:pt x="6647" y="16022"/>
                  </a:moveTo>
                  <a:cubicBezTo>
                    <a:pt x="6647" y="16076"/>
                    <a:pt x="6674" y="16103"/>
                    <a:pt x="6727" y="16103"/>
                  </a:cubicBezTo>
                  <a:cubicBezTo>
                    <a:pt x="6772" y="16103"/>
                    <a:pt x="6798" y="16076"/>
                    <a:pt x="6798" y="16031"/>
                  </a:cubicBezTo>
                  <a:cubicBezTo>
                    <a:pt x="6798" y="15978"/>
                    <a:pt x="6772" y="15951"/>
                    <a:pt x="6727" y="15951"/>
                  </a:cubicBezTo>
                  <a:cubicBezTo>
                    <a:pt x="6674" y="15960"/>
                    <a:pt x="6647" y="15978"/>
                    <a:pt x="6647" y="16022"/>
                  </a:cubicBezTo>
                  <a:close/>
                  <a:moveTo>
                    <a:pt x="795" y="10688"/>
                  </a:moveTo>
                  <a:cubicBezTo>
                    <a:pt x="795" y="10643"/>
                    <a:pt x="777" y="10616"/>
                    <a:pt x="732" y="10616"/>
                  </a:cubicBezTo>
                  <a:cubicBezTo>
                    <a:pt x="679" y="10616"/>
                    <a:pt x="652" y="10643"/>
                    <a:pt x="652" y="10696"/>
                  </a:cubicBezTo>
                  <a:cubicBezTo>
                    <a:pt x="652" y="10741"/>
                    <a:pt x="688" y="10759"/>
                    <a:pt x="732" y="10759"/>
                  </a:cubicBezTo>
                  <a:cubicBezTo>
                    <a:pt x="777" y="10759"/>
                    <a:pt x="795" y="10732"/>
                    <a:pt x="795" y="10688"/>
                  </a:cubicBezTo>
                  <a:close/>
                  <a:moveTo>
                    <a:pt x="6138" y="16031"/>
                  </a:moveTo>
                  <a:cubicBezTo>
                    <a:pt x="6138" y="15987"/>
                    <a:pt x="6120" y="15960"/>
                    <a:pt x="6076" y="15960"/>
                  </a:cubicBezTo>
                  <a:cubicBezTo>
                    <a:pt x="6022" y="15951"/>
                    <a:pt x="5996" y="15978"/>
                    <a:pt x="5996" y="16031"/>
                  </a:cubicBezTo>
                  <a:cubicBezTo>
                    <a:pt x="5996" y="16076"/>
                    <a:pt x="6022" y="16103"/>
                    <a:pt x="6067" y="16103"/>
                  </a:cubicBezTo>
                  <a:cubicBezTo>
                    <a:pt x="6112" y="16103"/>
                    <a:pt x="6138" y="16076"/>
                    <a:pt x="6138" y="16031"/>
                  </a:cubicBezTo>
                  <a:close/>
                  <a:moveTo>
                    <a:pt x="1990" y="4024"/>
                  </a:moveTo>
                  <a:cubicBezTo>
                    <a:pt x="1981" y="4068"/>
                    <a:pt x="2008" y="4104"/>
                    <a:pt x="2061" y="4104"/>
                  </a:cubicBezTo>
                  <a:cubicBezTo>
                    <a:pt x="2115" y="4113"/>
                    <a:pt x="2142" y="4077"/>
                    <a:pt x="2142" y="4033"/>
                  </a:cubicBezTo>
                  <a:cubicBezTo>
                    <a:pt x="2142" y="3979"/>
                    <a:pt x="2115" y="3961"/>
                    <a:pt x="2061" y="3952"/>
                  </a:cubicBezTo>
                  <a:cubicBezTo>
                    <a:pt x="2026" y="3952"/>
                    <a:pt x="1990" y="3970"/>
                    <a:pt x="1990" y="4024"/>
                  </a:cubicBezTo>
                  <a:moveTo>
                    <a:pt x="5318" y="16022"/>
                  </a:moveTo>
                  <a:cubicBezTo>
                    <a:pt x="5309" y="16067"/>
                    <a:pt x="5335" y="16094"/>
                    <a:pt x="5380" y="16094"/>
                  </a:cubicBezTo>
                  <a:cubicBezTo>
                    <a:pt x="5425" y="16103"/>
                    <a:pt x="5451" y="16076"/>
                    <a:pt x="5451" y="16040"/>
                  </a:cubicBezTo>
                  <a:cubicBezTo>
                    <a:pt x="5460" y="15996"/>
                    <a:pt x="5434" y="15969"/>
                    <a:pt x="5389" y="15960"/>
                  </a:cubicBezTo>
                  <a:cubicBezTo>
                    <a:pt x="5344" y="15960"/>
                    <a:pt x="5318" y="15987"/>
                    <a:pt x="5318" y="16022"/>
                  </a:cubicBezTo>
                  <a:close/>
                  <a:moveTo>
                    <a:pt x="1473" y="4033"/>
                  </a:moveTo>
                  <a:cubicBezTo>
                    <a:pt x="1473" y="3997"/>
                    <a:pt x="1446" y="3970"/>
                    <a:pt x="1410" y="3961"/>
                  </a:cubicBezTo>
                  <a:cubicBezTo>
                    <a:pt x="1374" y="3961"/>
                    <a:pt x="1348" y="3988"/>
                    <a:pt x="1339" y="4024"/>
                  </a:cubicBezTo>
                  <a:cubicBezTo>
                    <a:pt x="1339" y="4068"/>
                    <a:pt x="1366" y="4086"/>
                    <a:pt x="1410" y="4095"/>
                  </a:cubicBezTo>
                  <a:cubicBezTo>
                    <a:pt x="1446" y="4095"/>
                    <a:pt x="1473" y="4077"/>
                    <a:pt x="1473" y="4033"/>
                  </a:cubicBezTo>
                  <a:close/>
                  <a:moveTo>
                    <a:pt x="6790" y="16682"/>
                  </a:moveTo>
                  <a:cubicBezTo>
                    <a:pt x="6790" y="16647"/>
                    <a:pt x="6763" y="16620"/>
                    <a:pt x="6718" y="16620"/>
                  </a:cubicBezTo>
                  <a:cubicBezTo>
                    <a:pt x="6682" y="16629"/>
                    <a:pt x="6656" y="16656"/>
                    <a:pt x="6656" y="16691"/>
                  </a:cubicBezTo>
                  <a:cubicBezTo>
                    <a:pt x="6665" y="16727"/>
                    <a:pt x="6691" y="16754"/>
                    <a:pt x="6736" y="16754"/>
                  </a:cubicBezTo>
                  <a:cubicBezTo>
                    <a:pt x="6763" y="16745"/>
                    <a:pt x="6790" y="16727"/>
                    <a:pt x="6790" y="16682"/>
                  </a:cubicBezTo>
                  <a:close/>
                  <a:moveTo>
                    <a:pt x="1330" y="4711"/>
                  </a:moveTo>
                  <a:cubicBezTo>
                    <a:pt x="1330" y="4755"/>
                    <a:pt x="1357" y="4782"/>
                    <a:pt x="1401" y="4782"/>
                  </a:cubicBezTo>
                  <a:cubicBezTo>
                    <a:pt x="1455" y="4791"/>
                    <a:pt x="1482" y="4764"/>
                    <a:pt x="1482" y="4711"/>
                  </a:cubicBezTo>
                  <a:cubicBezTo>
                    <a:pt x="1482" y="4666"/>
                    <a:pt x="1455" y="4639"/>
                    <a:pt x="1410" y="4639"/>
                  </a:cubicBezTo>
                  <a:cubicBezTo>
                    <a:pt x="1366" y="4639"/>
                    <a:pt x="1339" y="4666"/>
                    <a:pt x="1330" y="4711"/>
                  </a:cubicBezTo>
                  <a:close/>
                  <a:moveTo>
                    <a:pt x="804" y="10036"/>
                  </a:moveTo>
                  <a:cubicBezTo>
                    <a:pt x="804" y="9992"/>
                    <a:pt x="786" y="9956"/>
                    <a:pt x="732" y="9956"/>
                  </a:cubicBezTo>
                  <a:cubicBezTo>
                    <a:pt x="679" y="9947"/>
                    <a:pt x="652" y="9983"/>
                    <a:pt x="652" y="10027"/>
                  </a:cubicBezTo>
                  <a:cubicBezTo>
                    <a:pt x="652" y="10081"/>
                    <a:pt x="679" y="10099"/>
                    <a:pt x="723" y="10108"/>
                  </a:cubicBezTo>
                  <a:cubicBezTo>
                    <a:pt x="768" y="10108"/>
                    <a:pt x="795" y="10090"/>
                    <a:pt x="804" y="10036"/>
                  </a:cubicBezTo>
                  <a:close/>
                  <a:moveTo>
                    <a:pt x="6727" y="643"/>
                  </a:moveTo>
                  <a:cubicBezTo>
                    <a:pt x="6682" y="643"/>
                    <a:pt x="6656" y="660"/>
                    <a:pt x="6656" y="705"/>
                  </a:cubicBezTo>
                  <a:cubicBezTo>
                    <a:pt x="6647" y="750"/>
                    <a:pt x="6674" y="776"/>
                    <a:pt x="6718" y="785"/>
                  </a:cubicBezTo>
                  <a:cubicBezTo>
                    <a:pt x="6763" y="785"/>
                    <a:pt x="6790" y="759"/>
                    <a:pt x="6798" y="714"/>
                  </a:cubicBezTo>
                  <a:cubicBezTo>
                    <a:pt x="6790" y="669"/>
                    <a:pt x="6772" y="643"/>
                    <a:pt x="6727" y="643"/>
                  </a:cubicBezTo>
                  <a:close/>
                  <a:moveTo>
                    <a:pt x="2070" y="3301"/>
                  </a:moveTo>
                  <a:cubicBezTo>
                    <a:pt x="2026" y="3301"/>
                    <a:pt x="1999" y="3328"/>
                    <a:pt x="1999" y="3372"/>
                  </a:cubicBezTo>
                  <a:cubicBezTo>
                    <a:pt x="1999" y="3408"/>
                    <a:pt x="2017" y="3435"/>
                    <a:pt x="2061" y="3444"/>
                  </a:cubicBezTo>
                  <a:cubicBezTo>
                    <a:pt x="2106" y="3444"/>
                    <a:pt x="2133" y="3417"/>
                    <a:pt x="2133" y="3363"/>
                  </a:cubicBezTo>
                  <a:cubicBezTo>
                    <a:pt x="2133" y="3337"/>
                    <a:pt x="2115" y="3310"/>
                    <a:pt x="2070" y="3301"/>
                  </a:cubicBezTo>
                  <a:close/>
                  <a:moveTo>
                    <a:pt x="723" y="11303"/>
                  </a:moveTo>
                  <a:cubicBezTo>
                    <a:pt x="679" y="11303"/>
                    <a:pt x="652" y="11330"/>
                    <a:pt x="661" y="11374"/>
                  </a:cubicBezTo>
                  <a:cubicBezTo>
                    <a:pt x="661" y="11419"/>
                    <a:pt x="688" y="11446"/>
                    <a:pt x="732" y="11437"/>
                  </a:cubicBezTo>
                  <a:cubicBezTo>
                    <a:pt x="777" y="11437"/>
                    <a:pt x="795" y="11410"/>
                    <a:pt x="795" y="11366"/>
                  </a:cubicBezTo>
                  <a:cubicBezTo>
                    <a:pt x="786" y="11330"/>
                    <a:pt x="768" y="11303"/>
                    <a:pt x="723" y="11303"/>
                  </a:cubicBezTo>
                  <a:close/>
                  <a:moveTo>
                    <a:pt x="6076" y="643"/>
                  </a:moveTo>
                  <a:cubicBezTo>
                    <a:pt x="6031" y="643"/>
                    <a:pt x="5996" y="669"/>
                    <a:pt x="5996" y="714"/>
                  </a:cubicBezTo>
                  <a:cubicBezTo>
                    <a:pt x="5996" y="750"/>
                    <a:pt x="6022" y="776"/>
                    <a:pt x="6058" y="785"/>
                  </a:cubicBezTo>
                  <a:cubicBezTo>
                    <a:pt x="6103" y="785"/>
                    <a:pt x="6129" y="759"/>
                    <a:pt x="6138" y="714"/>
                  </a:cubicBezTo>
                  <a:cubicBezTo>
                    <a:pt x="6129" y="678"/>
                    <a:pt x="6112" y="651"/>
                    <a:pt x="6076" y="643"/>
                  </a:cubicBezTo>
                  <a:close/>
                  <a:moveTo>
                    <a:pt x="5389" y="651"/>
                  </a:moveTo>
                  <a:cubicBezTo>
                    <a:pt x="5344" y="643"/>
                    <a:pt x="5318" y="669"/>
                    <a:pt x="5318" y="714"/>
                  </a:cubicBezTo>
                  <a:cubicBezTo>
                    <a:pt x="5318" y="750"/>
                    <a:pt x="5344" y="776"/>
                    <a:pt x="5380" y="776"/>
                  </a:cubicBezTo>
                  <a:cubicBezTo>
                    <a:pt x="5425" y="785"/>
                    <a:pt x="5442" y="759"/>
                    <a:pt x="5451" y="714"/>
                  </a:cubicBezTo>
                  <a:cubicBezTo>
                    <a:pt x="5442" y="678"/>
                    <a:pt x="5425" y="651"/>
                    <a:pt x="5389" y="651"/>
                  </a:cubicBezTo>
                  <a:close/>
                  <a:moveTo>
                    <a:pt x="4140" y="15344"/>
                  </a:moveTo>
                  <a:cubicBezTo>
                    <a:pt x="4140" y="15300"/>
                    <a:pt x="4113" y="15282"/>
                    <a:pt x="4069" y="15273"/>
                  </a:cubicBezTo>
                  <a:cubicBezTo>
                    <a:pt x="4024" y="15273"/>
                    <a:pt x="3997" y="15300"/>
                    <a:pt x="3997" y="15344"/>
                  </a:cubicBezTo>
                  <a:cubicBezTo>
                    <a:pt x="3997" y="15389"/>
                    <a:pt x="4024" y="15416"/>
                    <a:pt x="4069" y="15416"/>
                  </a:cubicBezTo>
                  <a:cubicBezTo>
                    <a:pt x="4113" y="15416"/>
                    <a:pt x="4140" y="15389"/>
                    <a:pt x="4140" y="15344"/>
                  </a:cubicBezTo>
                  <a:close/>
                  <a:moveTo>
                    <a:pt x="4729" y="15273"/>
                  </a:moveTo>
                  <a:cubicBezTo>
                    <a:pt x="4675" y="15273"/>
                    <a:pt x="4648" y="15300"/>
                    <a:pt x="4648" y="15353"/>
                  </a:cubicBezTo>
                  <a:cubicBezTo>
                    <a:pt x="4648" y="15398"/>
                    <a:pt x="4675" y="15425"/>
                    <a:pt x="4720" y="15425"/>
                  </a:cubicBezTo>
                  <a:cubicBezTo>
                    <a:pt x="4773" y="15425"/>
                    <a:pt x="4800" y="15398"/>
                    <a:pt x="4800" y="15344"/>
                  </a:cubicBezTo>
                  <a:cubicBezTo>
                    <a:pt x="4800" y="15300"/>
                    <a:pt x="4773" y="15273"/>
                    <a:pt x="4729" y="15273"/>
                  </a:cubicBezTo>
                  <a:close/>
                  <a:moveTo>
                    <a:pt x="732" y="5299"/>
                  </a:moveTo>
                  <a:cubicBezTo>
                    <a:pt x="688" y="5299"/>
                    <a:pt x="661" y="5326"/>
                    <a:pt x="661" y="5371"/>
                  </a:cubicBezTo>
                  <a:cubicBezTo>
                    <a:pt x="652" y="5406"/>
                    <a:pt x="679" y="5433"/>
                    <a:pt x="714" y="5442"/>
                  </a:cubicBezTo>
                  <a:cubicBezTo>
                    <a:pt x="759" y="5442"/>
                    <a:pt x="786" y="5415"/>
                    <a:pt x="795" y="5371"/>
                  </a:cubicBezTo>
                  <a:cubicBezTo>
                    <a:pt x="795" y="5335"/>
                    <a:pt x="768" y="5308"/>
                    <a:pt x="732" y="5299"/>
                  </a:cubicBezTo>
                  <a:close/>
                  <a:moveTo>
                    <a:pt x="63" y="7440"/>
                  </a:moveTo>
                  <a:cubicBezTo>
                    <a:pt x="108" y="7440"/>
                    <a:pt x="126" y="7414"/>
                    <a:pt x="134" y="7378"/>
                  </a:cubicBezTo>
                  <a:cubicBezTo>
                    <a:pt x="134" y="7333"/>
                    <a:pt x="108" y="7307"/>
                    <a:pt x="72" y="7307"/>
                  </a:cubicBezTo>
                  <a:cubicBezTo>
                    <a:pt x="27" y="7307"/>
                    <a:pt x="10" y="7333"/>
                    <a:pt x="1" y="7378"/>
                  </a:cubicBezTo>
                  <a:cubicBezTo>
                    <a:pt x="10" y="7405"/>
                    <a:pt x="27" y="7431"/>
                    <a:pt x="63" y="7440"/>
                  </a:cubicBezTo>
                  <a:close/>
                  <a:moveTo>
                    <a:pt x="4657" y="16022"/>
                  </a:moveTo>
                  <a:cubicBezTo>
                    <a:pt x="4657" y="16067"/>
                    <a:pt x="4684" y="16094"/>
                    <a:pt x="4720" y="16094"/>
                  </a:cubicBezTo>
                  <a:cubicBezTo>
                    <a:pt x="4764" y="16094"/>
                    <a:pt x="4791" y="16067"/>
                    <a:pt x="4791" y="16031"/>
                  </a:cubicBezTo>
                  <a:cubicBezTo>
                    <a:pt x="4791" y="15996"/>
                    <a:pt x="4764" y="15969"/>
                    <a:pt x="4729" y="15960"/>
                  </a:cubicBezTo>
                  <a:cubicBezTo>
                    <a:pt x="4684" y="15969"/>
                    <a:pt x="4657" y="15987"/>
                    <a:pt x="4657" y="16022"/>
                  </a:cubicBezTo>
                  <a:close/>
                  <a:moveTo>
                    <a:pt x="804" y="7378"/>
                  </a:moveTo>
                  <a:cubicBezTo>
                    <a:pt x="804" y="7324"/>
                    <a:pt x="777" y="7298"/>
                    <a:pt x="723" y="7298"/>
                  </a:cubicBezTo>
                  <a:cubicBezTo>
                    <a:pt x="679" y="7298"/>
                    <a:pt x="652" y="7315"/>
                    <a:pt x="652" y="7360"/>
                  </a:cubicBezTo>
                  <a:cubicBezTo>
                    <a:pt x="643" y="7414"/>
                    <a:pt x="670" y="7440"/>
                    <a:pt x="723" y="7449"/>
                  </a:cubicBezTo>
                  <a:cubicBezTo>
                    <a:pt x="768" y="7449"/>
                    <a:pt x="795" y="7422"/>
                    <a:pt x="804" y="7378"/>
                  </a:cubicBezTo>
                  <a:close/>
                  <a:moveTo>
                    <a:pt x="1410" y="5942"/>
                  </a:moveTo>
                  <a:cubicBezTo>
                    <a:pt x="1357" y="5933"/>
                    <a:pt x="1321" y="5968"/>
                    <a:pt x="1321" y="6022"/>
                  </a:cubicBezTo>
                  <a:cubicBezTo>
                    <a:pt x="1312" y="6084"/>
                    <a:pt x="1348" y="6120"/>
                    <a:pt x="1410" y="6120"/>
                  </a:cubicBezTo>
                  <a:cubicBezTo>
                    <a:pt x="1464" y="6120"/>
                    <a:pt x="1490" y="6084"/>
                    <a:pt x="1499" y="6031"/>
                  </a:cubicBezTo>
                  <a:cubicBezTo>
                    <a:pt x="1490" y="5986"/>
                    <a:pt x="1464" y="5942"/>
                    <a:pt x="1410" y="5942"/>
                  </a:cubicBezTo>
                  <a:close/>
                  <a:moveTo>
                    <a:pt x="6058" y="1285"/>
                  </a:moveTo>
                  <a:cubicBezTo>
                    <a:pt x="6013" y="1294"/>
                    <a:pt x="5978" y="1329"/>
                    <a:pt x="5978" y="1374"/>
                  </a:cubicBezTo>
                  <a:cubicBezTo>
                    <a:pt x="5987" y="1428"/>
                    <a:pt x="6022" y="1463"/>
                    <a:pt x="6076" y="1454"/>
                  </a:cubicBezTo>
                  <a:cubicBezTo>
                    <a:pt x="6120" y="1454"/>
                    <a:pt x="6147" y="1419"/>
                    <a:pt x="6156" y="1365"/>
                  </a:cubicBezTo>
                  <a:cubicBezTo>
                    <a:pt x="6138" y="1321"/>
                    <a:pt x="6112" y="1285"/>
                    <a:pt x="6058" y="1285"/>
                  </a:cubicBezTo>
                  <a:close/>
                  <a:moveTo>
                    <a:pt x="6816" y="1365"/>
                  </a:moveTo>
                  <a:cubicBezTo>
                    <a:pt x="6807" y="1321"/>
                    <a:pt x="6781" y="1285"/>
                    <a:pt x="6727" y="1285"/>
                  </a:cubicBezTo>
                  <a:cubicBezTo>
                    <a:pt x="6674" y="1285"/>
                    <a:pt x="6638" y="1312"/>
                    <a:pt x="6638" y="1365"/>
                  </a:cubicBezTo>
                  <a:cubicBezTo>
                    <a:pt x="6638" y="1428"/>
                    <a:pt x="6674" y="1454"/>
                    <a:pt x="6727" y="1463"/>
                  </a:cubicBezTo>
                  <a:cubicBezTo>
                    <a:pt x="6781" y="1454"/>
                    <a:pt x="6816" y="1428"/>
                    <a:pt x="6816" y="1365"/>
                  </a:cubicBezTo>
                  <a:close/>
                  <a:moveTo>
                    <a:pt x="2632" y="4024"/>
                  </a:moveTo>
                  <a:cubicBezTo>
                    <a:pt x="2632" y="4086"/>
                    <a:pt x="2668" y="4122"/>
                    <a:pt x="2730" y="4122"/>
                  </a:cubicBezTo>
                  <a:cubicBezTo>
                    <a:pt x="2784" y="4122"/>
                    <a:pt x="2820" y="4086"/>
                    <a:pt x="2820" y="4033"/>
                  </a:cubicBezTo>
                  <a:cubicBezTo>
                    <a:pt x="2820" y="3970"/>
                    <a:pt x="2784" y="3943"/>
                    <a:pt x="2713" y="3934"/>
                  </a:cubicBezTo>
                  <a:cubicBezTo>
                    <a:pt x="2668" y="3943"/>
                    <a:pt x="2632" y="3970"/>
                    <a:pt x="2632" y="4024"/>
                  </a:cubicBezTo>
                  <a:close/>
                  <a:moveTo>
                    <a:pt x="2070" y="11276"/>
                  </a:moveTo>
                  <a:cubicBezTo>
                    <a:pt x="2008" y="11276"/>
                    <a:pt x="1972" y="11303"/>
                    <a:pt x="1972" y="11366"/>
                  </a:cubicBezTo>
                  <a:cubicBezTo>
                    <a:pt x="1963" y="11428"/>
                    <a:pt x="1999" y="11464"/>
                    <a:pt x="2070" y="11464"/>
                  </a:cubicBezTo>
                  <a:cubicBezTo>
                    <a:pt x="2124" y="11464"/>
                    <a:pt x="2160" y="11428"/>
                    <a:pt x="2160" y="11374"/>
                  </a:cubicBezTo>
                  <a:cubicBezTo>
                    <a:pt x="2160" y="11312"/>
                    <a:pt x="2133" y="11276"/>
                    <a:pt x="2070" y="11276"/>
                  </a:cubicBezTo>
                  <a:close/>
                  <a:moveTo>
                    <a:pt x="2811" y="3381"/>
                  </a:moveTo>
                  <a:cubicBezTo>
                    <a:pt x="2811" y="3328"/>
                    <a:pt x="2784" y="3292"/>
                    <a:pt x="2730" y="3283"/>
                  </a:cubicBezTo>
                  <a:cubicBezTo>
                    <a:pt x="2677" y="3283"/>
                    <a:pt x="2641" y="3319"/>
                    <a:pt x="2641" y="3363"/>
                  </a:cubicBezTo>
                  <a:cubicBezTo>
                    <a:pt x="2632" y="3417"/>
                    <a:pt x="2668" y="3444"/>
                    <a:pt x="2722" y="3462"/>
                  </a:cubicBezTo>
                  <a:cubicBezTo>
                    <a:pt x="2775" y="3453"/>
                    <a:pt x="2802" y="3426"/>
                    <a:pt x="2811" y="3381"/>
                  </a:cubicBezTo>
                  <a:close/>
                  <a:moveTo>
                    <a:pt x="1499" y="11366"/>
                  </a:moveTo>
                  <a:cubicBezTo>
                    <a:pt x="1490" y="11321"/>
                    <a:pt x="1464" y="11285"/>
                    <a:pt x="1410" y="11285"/>
                  </a:cubicBezTo>
                  <a:cubicBezTo>
                    <a:pt x="1357" y="11276"/>
                    <a:pt x="1321" y="11312"/>
                    <a:pt x="1321" y="11366"/>
                  </a:cubicBezTo>
                  <a:cubicBezTo>
                    <a:pt x="1321" y="11419"/>
                    <a:pt x="1357" y="11455"/>
                    <a:pt x="1410" y="11464"/>
                  </a:cubicBezTo>
                  <a:cubicBezTo>
                    <a:pt x="1464" y="11455"/>
                    <a:pt x="1499" y="11419"/>
                    <a:pt x="1499" y="11366"/>
                  </a:cubicBezTo>
                  <a:close/>
                  <a:moveTo>
                    <a:pt x="3319" y="3363"/>
                  </a:moveTo>
                  <a:cubicBezTo>
                    <a:pt x="3310" y="3426"/>
                    <a:pt x="3346" y="3462"/>
                    <a:pt x="3408" y="3462"/>
                  </a:cubicBezTo>
                  <a:cubicBezTo>
                    <a:pt x="3462" y="3462"/>
                    <a:pt x="3498" y="3426"/>
                    <a:pt x="3498" y="3372"/>
                  </a:cubicBezTo>
                  <a:cubicBezTo>
                    <a:pt x="3498" y="3319"/>
                    <a:pt x="3462" y="3283"/>
                    <a:pt x="3400" y="3274"/>
                  </a:cubicBezTo>
                  <a:cubicBezTo>
                    <a:pt x="3355" y="3283"/>
                    <a:pt x="3319" y="3310"/>
                    <a:pt x="3319" y="3363"/>
                  </a:cubicBezTo>
                  <a:close/>
                  <a:moveTo>
                    <a:pt x="3382" y="13944"/>
                  </a:moveTo>
                  <a:cubicBezTo>
                    <a:pt x="3328" y="13944"/>
                    <a:pt x="3301" y="13979"/>
                    <a:pt x="3292" y="14024"/>
                  </a:cubicBezTo>
                  <a:cubicBezTo>
                    <a:pt x="3292" y="14078"/>
                    <a:pt x="3328" y="14113"/>
                    <a:pt x="3382" y="14113"/>
                  </a:cubicBezTo>
                  <a:cubicBezTo>
                    <a:pt x="3435" y="14122"/>
                    <a:pt x="3462" y="14078"/>
                    <a:pt x="3471" y="14024"/>
                  </a:cubicBezTo>
                  <a:cubicBezTo>
                    <a:pt x="3462" y="13979"/>
                    <a:pt x="3435" y="13935"/>
                    <a:pt x="3382" y="13944"/>
                  </a:cubicBezTo>
                  <a:moveTo>
                    <a:pt x="4060" y="13935"/>
                  </a:moveTo>
                  <a:cubicBezTo>
                    <a:pt x="4006" y="13935"/>
                    <a:pt x="3970" y="13979"/>
                    <a:pt x="3970" y="14033"/>
                  </a:cubicBezTo>
                  <a:cubicBezTo>
                    <a:pt x="3979" y="14095"/>
                    <a:pt x="4015" y="14122"/>
                    <a:pt x="4069" y="14122"/>
                  </a:cubicBezTo>
                  <a:cubicBezTo>
                    <a:pt x="4131" y="14122"/>
                    <a:pt x="4158" y="14086"/>
                    <a:pt x="4158" y="14024"/>
                  </a:cubicBezTo>
                  <a:cubicBezTo>
                    <a:pt x="4149" y="13971"/>
                    <a:pt x="4122" y="13935"/>
                    <a:pt x="4060" y="13935"/>
                  </a:cubicBezTo>
                  <a:close/>
                  <a:moveTo>
                    <a:pt x="3489" y="2712"/>
                  </a:moveTo>
                  <a:cubicBezTo>
                    <a:pt x="3489" y="2659"/>
                    <a:pt x="3453" y="2623"/>
                    <a:pt x="3400" y="2632"/>
                  </a:cubicBezTo>
                  <a:cubicBezTo>
                    <a:pt x="3346" y="2632"/>
                    <a:pt x="3319" y="2668"/>
                    <a:pt x="3328" y="2721"/>
                  </a:cubicBezTo>
                  <a:cubicBezTo>
                    <a:pt x="3328" y="2775"/>
                    <a:pt x="3364" y="2792"/>
                    <a:pt x="3408" y="2801"/>
                  </a:cubicBezTo>
                  <a:cubicBezTo>
                    <a:pt x="3462" y="2792"/>
                    <a:pt x="3489" y="2766"/>
                    <a:pt x="3489" y="2712"/>
                  </a:cubicBezTo>
                  <a:close/>
                  <a:moveTo>
                    <a:pt x="2160" y="12026"/>
                  </a:moveTo>
                  <a:cubicBezTo>
                    <a:pt x="2160" y="11972"/>
                    <a:pt x="2124" y="11937"/>
                    <a:pt x="2061" y="11937"/>
                  </a:cubicBezTo>
                  <a:cubicBezTo>
                    <a:pt x="2008" y="11937"/>
                    <a:pt x="1972" y="11972"/>
                    <a:pt x="1972" y="12026"/>
                  </a:cubicBezTo>
                  <a:cubicBezTo>
                    <a:pt x="1972" y="12088"/>
                    <a:pt x="2017" y="12124"/>
                    <a:pt x="2070" y="12124"/>
                  </a:cubicBezTo>
                  <a:cubicBezTo>
                    <a:pt x="2124" y="12115"/>
                    <a:pt x="2160" y="12088"/>
                    <a:pt x="2160" y="12026"/>
                  </a:cubicBezTo>
                  <a:close/>
                  <a:moveTo>
                    <a:pt x="2722" y="13257"/>
                  </a:moveTo>
                  <a:cubicBezTo>
                    <a:pt x="2677" y="13257"/>
                    <a:pt x="2641" y="13293"/>
                    <a:pt x="2641" y="13337"/>
                  </a:cubicBezTo>
                  <a:cubicBezTo>
                    <a:pt x="2632" y="13391"/>
                    <a:pt x="2668" y="13426"/>
                    <a:pt x="2722" y="13435"/>
                  </a:cubicBezTo>
                  <a:cubicBezTo>
                    <a:pt x="2775" y="13435"/>
                    <a:pt x="2802" y="13400"/>
                    <a:pt x="2820" y="13346"/>
                  </a:cubicBezTo>
                  <a:cubicBezTo>
                    <a:pt x="2802" y="13301"/>
                    <a:pt x="2784" y="13257"/>
                    <a:pt x="2722" y="13257"/>
                  </a:cubicBezTo>
                  <a:moveTo>
                    <a:pt x="1972" y="5371"/>
                  </a:moveTo>
                  <a:cubicBezTo>
                    <a:pt x="1972" y="5424"/>
                    <a:pt x="1999" y="5460"/>
                    <a:pt x="2061" y="5469"/>
                  </a:cubicBezTo>
                  <a:cubicBezTo>
                    <a:pt x="2124" y="5469"/>
                    <a:pt x="2160" y="5433"/>
                    <a:pt x="2160" y="5380"/>
                  </a:cubicBezTo>
                  <a:cubicBezTo>
                    <a:pt x="2160" y="5317"/>
                    <a:pt x="2133" y="5281"/>
                    <a:pt x="2070" y="5273"/>
                  </a:cubicBezTo>
                  <a:cubicBezTo>
                    <a:pt x="2017" y="5281"/>
                    <a:pt x="1972" y="5308"/>
                    <a:pt x="1972" y="5371"/>
                  </a:cubicBezTo>
                  <a:close/>
                  <a:moveTo>
                    <a:pt x="1401" y="5290"/>
                  </a:moveTo>
                  <a:cubicBezTo>
                    <a:pt x="1348" y="5290"/>
                    <a:pt x="1321" y="5326"/>
                    <a:pt x="1321" y="5380"/>
                  </a:cubicBezTo>
                  <a:cubicBezTo>
                    <a:pt x="1330" y="5424"/>
                    <a:pt x="1366" y="5460"/>
                    <a:pt x="1419" y="5451"/>
                  </a:cubicBezTo>
                  <a:cubicBezTo>
                    <a:pt x="1464" y="5451"/>
                    <a:pt x="1490" y="5415"/>
                    <a:pt x="1490" y="5371"/>
                  </a:cubicBezTo>
                  <a:cubicBezTo>
                    <a:pt x="1482" y="5317"/>
                    <a:pt x="1455" y="5281"/>
                    <a:pt x="1401" y="5290"/>
                  </a:cubicBezTo>
                  <a:close/>
                  <a:moveTo>
                    <a:pt x="2070" y="4621"/>
                  </a:moveTo>
                  <a:cubicBezTo>
                    <a:pt x="2017" y="4621"/>
                    <a:pt x="1981" y="4657"/>
                    <a:pt x="1972" y="4711"/>
                  </a:cubicBezTo>
                  <a:cubicBezTo>
                    <a:pt x="1972" y="4764"/>
                    <a:pt x="2008" y="4800"/>
                    <a:pt x="2070" y="4800"/>
                  </a:cubicBezTo>
                  <a:cubicBezTo>
                    <a:pt x="2124" y="4800"/>
                    <a:pt x="2151" y="4764"/>
                    <a:pt x="2160" y="4711"/>
                  </a:cubicBezTo>
                  <a:cubicBezTo>
                    <a:pt x="2151" y="4657"/>
                    <a:pt x="2124" y="4621"/>
                    <a:pt x="2070" y="4621"/>
                  </a:cubicBezTo>
                  <a:close/>
                  <a:moveTo>
                    <a:pt x="2632" y="4711"/>
                  </a:moveTo>
                  <a:cubicBezTo>
                    <a:pt x="2632" y="4773"/>
                    <a:pt x="2659" y="4809"/>
                    <a:pt x="2722" y="4809"/>
                  </a:cubicBezTo>
                  <a:cubicBezTo>
                    <a:pt x="2784" y="4809"/>
                    <a:pt x="2820" y="4773"/>
                    <a:pt x="2820" y="4711"/>
                  </a:cubicBezTo>
                  <a:cubicBezTo>
                    <a:pt x="2820" y="4648"/>
                    <a:pt x="2784" y="4621"/>
                    <a:pt x="2722" y="4612"/>
                  </a:cubicBezTo>
                  <a:cubicBezTo>
                    <a:pt x="2668" y="4621"/>
                    <a:pt x="2632" y="4648"/>
                    <a:pt x="2632" y="4711"/>
                  </a:cubicBezTo>
                  <a:close/>
                  <a:moveTo>
                    <a:pt x="4640" y="2052"/>
                  </a:moveTo>
                  <a:cubicBezTo>
                    <a:pt x="4640" y="2106"/>
                    <a:pt x="4666" y="2141"/>
                    <a:pt x="4720" y="2141"/>
                  </a:cubicBezTo>
                  <a:cubicBezTo>
                    <a:pt x="4773" y="2150"/>
                    <a:pt x="4809" y="2115"/>
                    <a:pt x="4809" y="2061"/>
                  </a:cubicBezTo>
                  <a:cubicBezTo>
                    <a:pt x="4818" y="2007"/>
                    <a:pt x="4782" y="1972"/>
                    <a:pt x="4729" y="1963"/>
                  </a:cubicBezTo>
                  <a:cubicBezTo>
                    <a:pt x="4675" y="1972"/>
                    <a:pt x="4640" y="1999"/>
                    <a:pt x="4640" y="2052"/>
                  </a:cubicBezTo>
                  <a:close/>
                  <a:moveTo>
                    <a:pt x="5478" y="2061"/>
                  </a:moveTo>
                  <a:cubicBezTo>
                    <a:pt x="5478" y="1999"/>
                    <a:pt x="5442" y="1963"/>
                    <a:pt x="5380" y="1963"/>
                  </a:cubicBezTo>
                  <a:cubicBezTo>
                    <a:pt x="5326" y="1963"/>
                    <a:pt x="5291" y="1999"/>
                    <a:pt x="5291" y="2052"/>
                  </a:cubicBezTo>
                  <a:cubicBezTo>
                    <a:pt x="5291" y="2115"/>
                    <a:pt x="5326" y="2141"/>
                    <a:pt x="5389" y="2150"/>
                  </a:cubicBezTo>
                  <a:cubicBezTo>
                    <a:pt x="5442" y="2141"/>
                    <a:pt x="5478" y="2115"/>
                    <a:pt x="5478" y="2061"/>
                  </a:cubicBezTo>
                  <a:close/>
                  <a:moveTo>
                    <a:pt x="6067" y="1954"/>
                  </a:moveTo>
                  <a:cubicBezTo>
                    <a:pt x="6013" y="1954"/>
                    <a:pt x="5969" y="1990"/>
                    <a:pt x="5969" y="2052"/>
                  </a:cubicBezTo>
                  <a:cubicBezTo>
                    <a:pt x="5969" y="2115"/>
                    <a:pt x="6004" y="2150"/>
                    <a:pt x="6067" y="2150"/>
                  </a:cubicBezTo>
                  <a:cubicBezTo>
                    <a:pt x="6129" y="2150"/>
                    <a:pt x="6156" y="2115"/>
                    <a:pt x="6165" y="2052"/>
                  </a:cubicBezTo>
                  <a:cubicBezTo>
                    <a:pt x="6156" y="1999"/>
                    <a:pt x="6129" y="1963"/>
                    <a:pt x="6067" y="1954"/>
                  </a:cubicBezTo>
                  <a:close/>
                  <a:moveTo>
                    <a:pt x="714" y="9287"/>
                  </a:moveTo>
                  <a:cubicBezTo>
                    <a:pt x="670" y="9296"/>
                    <a:pt x="634" y="9323"/>
                    <a:pt x="643" y="9376"/>
                  </a:cubicBezTo>
                  <a:cubicBezTo>
                    <a:pt x="643" y="9430"/>
                    <a:pt x="679" y="9456"/>
                    <a:pt x="732" y="9456"/>
                  </a:cubicBezTo>
                  <a:cubicBezTo>
                    <a:pt x="786" y="9448"/>
                    <a:pt x="804" y="9412"/>
                    <a:pt x="812" y="9367"/>
                  </a:cubicBezTo>
                  <a:cubicBezTo>
                    <a:pt x="804" y="9314"/>
                    <a:pt x="768" y="9278"/>
                    <a:pt x="714" y="9287"/>
                  </a:cubicBezTo>
                  <a:close/>
                  <a:moveTo>
                    <a:pt x="1401" y="9278"/>
                  </a:moveTo>
                  <a:cubicBezTo>
                    <a:pt x="1348" y="9278"/>
                    <a:pt x="1312" y="9314"/>
                    <a:pt x="1312" y="9376"/>
                  </a:cubicBezTo>
                  <a:cubicBezTo>
                    <a:pt x="1312" y="9430"/>
                    <a:pt x="1348" y="9465"/>
                    <a:pt x="1410" y="9465"/>
                  </a:cubicBezTo>
                  <a:cubicBezTo>
                    <a:pt x="1473" y="9465"/>
                    <a:pt x="1499" y="9430"/>
                    <a:pt x="1499" y="9367"/>
                  </a:cubicBezTo>
                  <a:cubicBezTo>
                    <a:pt x="1499" y="9314"/>
                    <a:pt x="1464" y="9278"/>
                    <a:pt x="1401" y="9278"/>
                  </a:cubicBezTo>
                  <a:close/>
                  <a:moveTo>
                    <a:pt x="1499" y="10036"/>
                  </a:moveTo>
                  <a:cubicBezTo>
                    <a:pt x="1499" y="9974"/>
                    <a:pt x="1464" y="9938"/>
                    <a:pt x="1410" y="9938"/>
                  </a:cubicBezTo>
                  <a:cubicBezTo>
                    <a:pt x="1357" y="9938"/>
                    <a:pt x="1321" y="9974"/>
                    <a:pt x="1312" y="10027"/>
                  </a:cubicBezTo>
                  <a:cubicBezTo>
                    <a:pt x="1312" y="10081"/>
                    <a:pt x="1348" y="10117"/>
                    <a:pt x="1410" y="10126"/>
                  </a:cubicBezTo>
                  <a:cubicBezTo>
                    <a:pt x="1464" y="10117"/>
                    <a:pt x="1499" y="10090"/>
                    <a:pt x="1499" y="10036"/>
                  </a:cubicBezTo>
                  <a:close/>
                  <a:moveTo>
                    <a:pt x="2052" y="12606"/>
                  </a:moveTo>
                  <a:cubicBezTo>
                    <a:pt x="2008" y="12615"/>
                    <a:pt x="1981" y="12641"/>
                    <a:pt x="1981" y="12695"/>
                  </a:cubicBezTo>
                  <a:cubicBezTo>
                    <a:pt x="1990" y="12748"/>
                    <a:pt x="2026" y="12775"/>
                    <a:pt x="2079" y="12775"/>
                  </a:cubicBezTo>
                  <a:cubicBezTo>
                    <a:pt x="2124" y="12766"/>
                    <a:pt x="2151" y="12730"/>
                    <a:pt x="2151" y="12686"/>
                  </a:cubicBezTo>
                  <a:cubicBezTo>
                    <a:pt x="2142" y="12632"/>
                    <a:pt x="2106" y="12597"/>
                    <a:pt x="2052" y="12606"/>
                  </a:cubicBezTo>
                  <a:close/>
                  <a:moveTo>
                    <a:pt x="3292" y="13346"/>
                  </a:moveTo>
                  <a:cubicBezTo>
                    <a:pt x="3292" y="13408"/>
                    <a:pt x="3328" y="13444"/>
                    <a:pt x="3382" y="13444"/>
                  </a:cubicBezTo>
                  <a:cubicBezTo>
                    <a:pt x="3444" y="13444"/>
                    <a:pt x="3480" y="13408"/>
                    <a:pt x="3480" y="13346"/>
                  </a:cubicBezTo>
                  <a:cubicBezTo>
                    <a:pt x="3480" y="13284"/>
                    <a:pt x="3444" y="13257"/>
                    <a:pt x="3382" y="13248"/>
                  </a:cubicBezTo>
                  <a:cubicBezTo>
                    <a:pt x="3328" y="13257"/>
                    <a:pt x="3292" y="13293"/>
                    <a:pt x="3292" y="13346"/>
                  </a:cubicBezTo>
                  <a:close/>
                  <a:moveTo>
                    <a:pt x="2820" y="12686"/>
                  </a:moveTo>
                  <a:cubicBezTo>
                    <a:pt x="2820" y="12632"/>
                    <a:pt x="2784" y="12597"/>
                    <a:pt x="2722" y="12597"/>
                  </a:cubicBezTo>
                  <a:cubicBezTo>
                    <a:pt x="2668" y="12597"/>
                    <a:pt x="2632" y="12632"/>
                    <a:pt x="2632" y="12686"/>
                  </a:cubicBezTo>
                  <a:cubicBezTo>
                    <a:pt x="2632" y="12748"/>
                    <a:pt x="2668" y="12775"/>
                    <a:pt x="2722" y="12784"/>
                  </a:cubicBezTo>
                  <a:cubicBezTo>
                    <a:pt x="2784" y="12775"/>
                    <a:pt x="2820" y="12748"/>
                    <a:pt x="2820" y="12686"/>
                  </a:cubicBezTo>
                  <a:close/>
                  <a:moveTo>
                    <a:pt x="1321" y="10688"/>
                  </a:moveTo>
                  <a:cubicBezTo>
                    <a:pt x="1321" y="10741"/>
                    <a:pt x="1348" y="10777"/>
                    <a:pt x="1401" y="10777"/>
                  </a:cubicBezTo>
                  <a:cubicBezTo>
                    <a:pt x="1464" y="10777"/>
                    <a:pt x="1499" y="10741"/>
                    <a:pt x="1499" y="10688"/>
                  </a:cubicBezTo>
                  <a:cubicBezTo>
                    <a:pt x="1499" y="10634"/>
                    <a:pt x="1455" y="10598"/>
                    <a:pt x="1401" y="10598"/>
                  </a:cubicBezTo>
                  <a:cubicBezTo>
                    <a:pt x="1357" y="10607"/>
                    <a:pt x="1321" y="10634"/>
                    <a:pt x="1321" y="10688"/>
                  </a:cubicBezTo>
                  <a:close/>
                  <a:moveTo>
                    <a:pt x="4631" y="2703"/>
                  </a:moveTo>
                  <a:cubicBezTo>
                    <a:pt x="4622" y="2766"/>
                    <a:pt x="4657" y="2801"/>
                    <a:pt x="4720" y="2810"/>
                  </a:cubicBezTo>
                  <a:cubicBezTo>
                    <a:pt x="4782" y="2810"/>
                    <a:pt x="4818" y="2784"/>
                    <a:pt x="4818" y="2712"/>
                  </a:cubicBezTo>
                  <a:cubicBezTo>
                    <a:pt x="4818" y="2650"/>
                    <a:pt x="4782" y="2623"/>
                    <a:pt x="4729" y="2614"/>
                  </a:cubicBezTo>
                  <a:cubicBezTo>
                    <a:pt x="4666" y="2614"/>
                    <a:pt x="4631" y="2650"/>
                    <a:pt x="4631" y="2703"/>
                  </a:cubicBezTo>
                  <a:close/>
                  <a:moveTo>
                    <a:pt x="4078" y="2623"/>
                  </a:moveTo>
                  <a:cubicBezTo>
                    <a:pt x="4024" y="2614"/>
                    <a:pt x="3979" y="2650"/>
                    <a:pt x="3979" y="2703"/>
                  </a:cubicBezTo>
                  <a:cubicBezTo>
                    <a:pt x="3970" y="2757"/>
                    <a:pt x="4006" y="2801"/>
                    <a:pt x="4060" y="2801"/>
                  </a:cubicBezTo>
                  <a:cubicBezTo>
                    <a:pt x="4113" y="2810"/>
                    <a:pt x="4149" y="2766"/>
                    <a:pt x="4158" y="2712"/>
                  </a:cubicBezTo>
                  <a:cubicBezTo>
                    <a:pt x="4149" y="2668"/>
                    <a:pt x="4131" y="2632"/>
                    <a:pt x="4078" y="2623"/>
                  </a:cubicBezTo>
                  <a:close/>
                  <a:moveTo>
                    <a:pt x="5478" y="14684"/>
                  </a:moveTo>
                  <a:cubicBezTo>
                    <a:pt x="5478" y="14631"/>
                    <a:pt x="5442" y="14595"/>
                    <a:pt x="5380" y="14595"/>
                  </a:cubicBezTo>
                  <a:cubicBezTo>
                    <a:pt x="5318" y="14595"/>
                    <a:pt x="5282" y="14631"/>
                    <a:pt x="5291" y="14693"/>
                  </a:cubicBezTo>
                  <a:cubicBezTo>
                    <a:pt x="5291" y="14756"/>
                    <a:pt x="5326" y="14782"/>
                    <a:pt x="5389" y="14782"/>
                  </a:cubicBezTo>
                  <a:cubicBezTo>
                    <a:pt x="5451" y="14773"/>
                    <a:pt x="5478" y="14747"/>
                    <a:pt x="5478" y="14684"/>
                  </a:cubicBezTo>
                  <a:close/>
                  <a:moveTo>
                    <a:pt x="732" y="7949"/>
                  </a:moveTo>
                  <a:cubicBezTo>
                    <a:pt x="679" y="7940"/>
                    <a:pt x="643" y="7976"/>
                    <a:pt x="643" y="8029"/>
                  </a:cubicBezTo>
                  <a:cubicBezTo>
                    <a:pt x="643" y="8083"/>
                    <a:pt x="670" y="8109"/>
                    <a:pt x="723" y="8118"/>
                  </a:cubicBezTo>
                  <a:cubicBezTo>
                    <a:pt x="777" y="8118"/>
                    <a:pt x="804" y="8083"/>
                    <a:pt x="812" y="8029"/>
                  </a:cubicBezTo>
                  <a:cubicBezTo>
                    <a:pt x="804" y="7985"/>
                    <a:pt x="777" y="7949"/>
                    <a:pt x="732" y="7949"/>
                  </a:cubicBezTo>
                  <a:close/>
                  <a:moveTo>
                    <a:pt x="1401" y="7940"/>
                  </a:moveTo>
                  <a:cubicBezTo>
                    <a:pt x="1348" y="7940"/>
                    <a:pt x="1312" y="7976"/>
                    <a:pt x="1312" y="8029"/>
                  </a:cubicBezTo>
                  <a:cubicBezTo>
                    <a:pt x="1312" y="8092"/>
                    <a:pt x="1348" y="8127"/>
                    <a:pt x="1410" y="8127"/>
                  </a:cubicBezTo>
                  <a:cubicBezTo>
                    <a:pt x="1473" y="8127"/>
                    <a:pt x="1499" y="8083"/>
                    <a:pt x="1508" y="8020"/>
                  </a:cubicBezTo>
                  <a:cubicBezTo>
                    <a:pt x="1490" y="7976"/>
                    <a:pt x="1464" y="7931"/>
                    <a:pt x="1401" y="7940"/>
                  </a:cubicBezTo>
                  <a:close/>
                  <a:moveTo>
                    <a:pt x="1410" y="6620"/>
                  </a:moveTo>
                  <a:cubicBezTo>
                    <a:pt x="1348" y="6620"/>
                    <a:pt x="1312" y="6655"/>
                    <a:pt x="1312" y="6718"/>
                  </a:cubicBezTo>
                  <a:cubicBezTo>
                    <a:pt x="1312" y="6771"/>
                    <a:pt x="1348" y="6807"/>
                    <a:pt x="1401" y="6807"/>
                  </a:cubicBezTo>
                  <a:cubicBezTo>
                    <a:pt x="1464" y="6807"/>
                    <a:pt x="1499" y="6771"/>
                    <a:pt x="1499" y="6700"/>
                  </a:cubicBezTo>
                  <a:cubicBezTo>
                    <a:pt x="1490" y="6655"/>
                    <a:pt x="1464" y="6620"/>
                    <a:pt x="1410" y="6620"/>
                  </a:cubicBezTo>
                  <a:close/>
                  <a:moveTo>
                    <a:pt x="1499" y="7378"/>
                  </a:moveTo>
                  <a:cubicBezTo>
                    <a:pt x="1499" y="7315"/>
                    <a:pt x="1473" y="7280"/>
                    <a:pt x="1410" y="7280"/>
                  </a:cubicBezTo>
                  <a:cubicBezTo>
                    <a:pt x="1348" y="7271"/>
                    <a:pt x="1312" y="7307"/>
                    <a:pt x="1312" y="7369"/>
                  </a:cubicBezTo>
                  <a:cubicBezTo>
                    <a:pt x="1312" y="7431"/>
                    <a:pt x="1348" y="7458"/>
                    <a:pt x="1401" y="7467"/>
                  </a:cubicBezTo>
                  <a:cubicBezTo>
                    <a:pt x="1464" y="7467"/>
                    <a:pt x="1499" y="7431"/>
                    <a:pt x="1499" y="7378"/>
                  </a:cubicBezTo>
                  <a:close/>
                  <a:moveTo>
                    <a:pt x="1401" y="8591"/>
                  </a:moveTo>
                  <a:cubicBezTo>
                    <a:pt x="1348" y="8600"/>
                    <a:pt x="1312" y="8636"/>
                    <a:pt x="1312" y="8689"/>
                  </a:cubicBezTo>
                  <a:cubicBezTo>
                    <a:pt x="1312" y="8752"/>
                    <a:pt x="1348" y="8787"/>
                    <a:pt x="1410" y="8778"/>
                  </a:cubicBezTo>
                  <a:cubicBezTo>
                    <a:pt x="1473" y="8778"/>
                    <a:pt x="1499" y="8743"/>
                    <a:pt x="1508" y="8680"/>
                  </a:cubicBezTo>
                  <a:cubicBezTo>
                    <a:pt x="1490" y="8636"/>
                    <a:pt x="1464" y="8591"/>
                    <a:pt x="1401" y="8591"/>
                  </a:cubicBezTo>
                  <a:close/>
                  <a:moveTo>
                    <a:pt x="732" y="8609"/>
                  </a:moveTo>
                  <a:cubicBezTo>
                    <a:pt x="679" y="8600"/>
                    <a:pt x="643" y="8636"/>
                    <a:pt x="643" y="8689"/>
                  </a:cubicBezTo>
                  <a:cubicBezTo>
                    <a:pt x="634" y="8734"/>
                    <a:pt x="670" y="8770"/>
                    <a:pt x="714" y="8770"/>
                  </a:cubicBezTo>
                  <a:cubicBezTo>
                    <a:pt x="768" y="8778"/>
                    <a:pt x="804" y="8743"/>
                    <a:pt x="812" y="8689"/>
                  </a:cubicBezTo>
                  <a:cubicBezTo>
                    <a:pt x="804" y="8645"/>
                    <a:pt x="786" y="8609"/>
                    <a:pt x="732" y="8609"/>
                  </a:cubicBezTo>
                  <a:close/>
                  <a:moveTo>
                    <a:pt x="5469" y="15344"/>
                  </a:moveTo>
                  <a:cubicBezTo>
                    <a:pt x="5469" y="15291"/>
                    <a:pt x="5434" y="15264"/>
                    <a:pt x="5389" y="15255"/>
                  </a:cubicBezTo>
                  <a:cubicBezTo>
                    <a:pt x="5335" y="15255"/>
                    <a:pt x="5300" y="15291"/>
                    <a:pt x="5300" y="15344"/>
                  </a:cubicBezTo>
                  <a:cubicBezTo>
                    <a:pt x="5300" y="15398"/>
                    <a:pt x="5335" y="15434"/>
                    <a:pt x="5389" y="15434"/>
                  </a:cubicBezTo>
                  <a:cubicBezTo>
                    <a:pt x="5442" y="15425"/>
                    <a:pt x="5478" y="15398"/>
                    <a:pt x="5469" y="15344"/>
                  </a:cubicBezTo>
                  <a:close/>
                  <a:moveTo>
                    <a:pt x="6067" y="15434"/>
                  </a:moveTo>
                  <a:cubicBezTo>
                    <a:pt x="6120" y="15442"/>
                    <a:pt x="6156" y="15407"/>
                    <a:pt x="6156" y="15353"/>
                  </a:cubicBezTo>
                  <a:cubicBezTo>
                    <a:pt x="6156" y="15291"/>
                    <a:pt x="6120" y="15255"/>
                    <a:pt x="6067" y="15255"/>
                  </a:cubicBezTo>
                  <a:cubicBezTo>
                    <a:pt x="6013" y="15255"/>
                    <a:pt x="5978" y="15291"/>
                    <a:pt x="5978" y="15344"/>
                  </a:cubicBezTo>
                  <a:cubicBezTo>
                    <a:pt x="5978" y="15398"/>
                    <a:pt x="6013" y="15434"/>
                    <a:pt x="6067" y="15434"/>
                  </a:cubicBezTo>
                  <a:close/>
                  <a:moveTo>
                    <a:pt x="6718" y="15255"/>
                  </a:moveTo>
                  <a:cubicBezTo>
                    <a:pt x="6665" y="15255"/>
                    <a:pt x="6629" y="15291"/>
                    <a:pt x="6629" y="15353"/>
                  </a:cubicBezTo>
                  <a:cubicBezTo>
                    <a:pt x="6638" y="15407"/>
                    <a:pt x="6674" y="15442"/>
                    <a:pt x="6727" y="15442"/>
                  </a:cubicBezTo>
                  <a:cubicBezTo>
                    <a:pt x="6790" y="15442"/>
                    <a:pt x="6816" y="15398"/>
                    <a:pt x="6816" y="15344"/>
                  </a:cubicBezTo>
                  <a:cubicBezTo>
                    <a:pt x="6807" y="15282"/>
                    <a:pt x="6781" y="15246"/>
                    <a:pt x="6718" y="15255"/>
                  </a:cubicBezTo>
                  <a:close/>
                  <a:moveTo>
                    <a:pt x="4078" y="14773"/>
                  </a:moveTo>
                  <a:cubicBezTo>
                    <a:pt x="4122" y="14764"/>
                    <a:pt x="4149" y="14738"/>
                    <a:pt x="4149" y="14684"/>
                  </a:cubicBezTo>
                  <a:cubicBezTo>
                    <a:pt x="4149" y="14631"/>
                    <a:pt x="4113" y="14604"/>
                    <a:pt x="4060" y="14604"/>
                  </a:cubicBezTo>
                  <a:cubicBezTo>
                    <a:pt x="4015" y="14604"/>
                    <a:pt x="3988" y="14640"/>
                    <a:pt x="3979" y="14693"/>
                  </a:cubicBezTo>
                  <a:cubicBezTo>
                    <a:pt x="3988" y="14747"/>
                    <a:pt x="4024" y="14773"/>
                    <a:pt x="4078" y="14773"/>
                  </a:cubicBezTo>
                  <a:close/>
                  <a:moveTo>
                    <a:pt x="4631" y="14684"/>
                  </a:moveTo>
                  <a:cubicBezTo>
                    <a:pt x="4631" y="14747"/>
                    <a:pt x="4666" y="14782"/>
                    <a:pt x="4729" y="14782"/>
                  </a:cubicBezTo>
                  <a:cubicBezTo>
                    <a:pt x="4782" y="14782"/>
                    <a:pt x="4818" y="14747"/>
                    <a:pt x="4818" y="14693"/>
                  </a:cubicBezTo>
                  <a:cubicBezTo>
                    <a:pt x="4818" y="14631"/>
                    <a:pt x="4782" y="14604"/>
                    <a:pt x="4720" y="14595"/>
                  </a:cubicBezTo>
                  <a:cubicBezTo>
                    <a:pt x="4675" y="14604"/>
                    <a:pt x="4631" y="14631"/>
                    <a:pt x="4631" y="14684"/>
                  </a:cubicBezTo>
                  <a:close/>
                  <a:moveTo>
                    <a:pt x="3489" y="12686"/>
                  </a:moveTo>
                  <a:cubicBezTo>
                    <a:pt x="3480" y="12615"/>
                    <a:pt x="3444" y="12579"/>
                    <a:pt x="3382" y="12588"/>
                  </a:cubicBezTo>
                  <a:cubicBezTo>
                    <a:pt x="3310" y="12588"/>
                    <a:pt x="3275" y="12632"/>
                    <a:pt x="3284" y="12695"/>
                  </a:cubicBezTo>
                  <a:cubicBezTo>
                    <a:pt x="3284" y="12757"/>
                    <a:pt x="3328" y="12793"/>
                    <a:pt x="3391" y="12793"/>
                  </a:cubicBezTo>
                  <a:cubicBezTo>
                    <a:pt x="3453" y="12784"/>
                    <a:pt x="3489" y="12748"/>
                    <a:pt x="3489" y="12686"/>
                  </a:cubicBezTo>
                  <a:close/>
                  <a:moveTo>
                    <a:pt x="5282" y="2712"/>
                  </a:moveTo>
                  <a:cubicBezTo>
                    <a:pt x="5282" y="2784"/>
                    <a:pt x="5326" y="2819"/>
                    <a:pt x="5389" y="2819"/>
                  </a:cubicBezTo>
                  <a:cubicBezTo>
                    <a:pt x="5451" y="2810"/>
                    <a:pt x="5487" y="2775"/>
                    <a:pt x="5487" y="2712"/>
                  </a:cubicBezTo>
                  <a:cubicBezTo>
                    <a:pt x="5487" y="2641"/>
                    <a:pt x="5442" y="2614"/>
                    <a:pt x="5380" y="2605"/>
                  </a:cubicBezTo>
                  <a:cubicBezTo>
                    <a:pt x="5318" y="2614"/>
                    <a:pt x="5282" y="2650"/>
                    <a:pt x="5282" y="2712"/>
                  </a:cubicBezTo>
                  <a:close/>
                  <a:moveTo>
                    <a:pt x="2061" y="10589"/>
                  </a:moveTo>
                  <a:cubicBezTo>
                    <a:pt x="2008" y="10589"/>
                    <a:pt x="1972" y="10625"/>
                    <a:pt x="1963" y="10679"/>
                  </a:cubicBezTo>
                  <a:cubicBezTo>
                    <a:pt x="1963" y="10750"/>
                    <a:pt x="1999" y="10786"/>
                    <a:pt x="2061" y="10786"/>
                  </a:cubicBezTo>
                  <a:cubicBezTo>
                    <a:pt x="2124" y="10795"/>
                    <a:pt x="2160" y="10750"/>
                    <a:pt x="2168" y="10688"/>
                  </a:cubicBezTo>
                  <a:cubicBezTo>
                    <a:pt x="2160" y="10625"/>
                    <a:pt x="2133" y="10589"/>
                    <a:pt x="2061" y="10589"/>
                  </a:cubicBezTo>
                  <a:close/>
                  <a:moveTo>
                    <a:pt x="3310" y="4033"/>
                  </a:moveTo>
                  <a:cubicBezTo>
                    <a:pt x="3310" y="4086"/>
                    <a:pt x="3337" y="4131"/>
                    <a:pt x="3400" y="4131"/>
                  </a:cubicBezTo>
                  <a:cubicBezTo>
                    <a:pt x="3462" y="4131"/>
                    <a:pt x="3507" y="4104"/>
                    <a:pt x="3507" y="4033"/>
                  </a:cubicBezTo>
                  <a:cubicBezTo>
                    <a:pt x="3507" y="3970"/>
                    <a:pt x="3471" y="3934"/>
                    <a:pt x="3408" y="3925"/>
                  </a:cubicBezTo>
                  <a:cubicBezTo>
                    <a:pt x="3346" y="3934"/>
                    <a:pt x="3310" y="3970"/>
                    <a:pt x="3310" y="4033"/>
                  </a:cubicBezTo>
                  <a:close/>
                  <a:moveTo>
                    <a:pt x="2722" y="11928"/>
                  </a:moveTo>
                  <a:cubicBezTo>
                    <a:pt x="2668" y="11928"/>
                    <a:pt x="2632" y="11963"/>
                    <a:pt x="2623" y="12017"/>
                  </a:cubicBezTo>
                  <a:cubicBezTo>
                    <a:pt x="2623" y="12088"/>
                    <a:pt x="2650" y="12124"/>
                    <a:pt x="2722" y="12133"/>
                  </a:cubicBezTo>
                  <a:cubicBezTo>
                    <a:pt x="2784" y="12133"/>
                    <a:pt x="2820" y="12097"/>
                    <a:pt x="2829" y="12035"/>
                  </a:cubicBezTo>
                  <a:cubicBezTo>
                    <a:pt x="2820" y="11972"/>
                    <a:pt x="2793" y="11928"/>
                    <a:pt x="2722" y="11928"/>
                  </a:cubicBezTo>
                  <a:close/>
                  <a:moveTo>
                    <a:pt x="3962" y="3372"/>
                  </a:moveTo>
                  <a:cubicBezTo>
                    <a:pt x="3962" y="3435"/>
                    <a:pt x="3997" y="3470"/>
                    <a:pt x="4060" y="3470"/>
                  </a:cubicBezTo>
                  <a:cubicBezTo>
                    <a:pt x="4122" y="3479"/>
                    <a:pt x="4167" y="3444"/>
                    <a:pt x="4167" y="3381"/>
                  </a:cubicBezTo>
                  <a:cubicBezTo>
                    <a:pt x="4167" y="3310"/>
                    <a:pt x="4131" y="3274"/>
                    <a:pt x="4069" y="3274"/>
                  </a:cubicBezTo>
                  <a:cubicBezTo>
                    <a:pt x="4006" y="3274"/>
                    <a:pt x="3970" y="3310"/>
                    <a:pt x="3962" y="3372"/>
                  </a:cubicBezTo>
                  <a:close/>
                  <a:moveTo>
                    <a:pt x="6165" y="14693"/>
                  </a:moveTo>
                  <a:cubicBezTo>
                    <a:pt x="6174" y="14622"/>
                    <a:pt x="6129" y="14586"/>
                    <a:pt x="6067" y="14586"/>
                  </a:cubicBezTo>
                  <a:cubicBezTo>
                    <a:pt x="6004" y="14586"/>
                    <a:pt x="5960" y="14622"/>
                    <a:pt x="5960" y="14684"/>
                  </a:cubicBezTo>
                  <a:cubicBezTo>
                    <a:pt x="5960" y="14756"/>
                    <a:pt x="6004" y="14782"/>
                    <a:pt x="6067" y="14791"/>
                  </a:cubicBezTo>
                  <a:cubicBezTo>
                    <a:pt x="6129" y="14791"/>
                    <a:pt x="6165" y="14756"/>
                    <a:pt x="6165" y="14693"/>
                  </a:cubicBezTo>
                  <a:close/>
                  <a:moveTo>
                    <a:pt x="4720" y="13926"/>
                  </a:moveTo>
                  <a:cubicBezTo>
                    <a:pt x="4657" y="13926"/>
                    <a:pt x="4622" y="13971"/>
                    <a:pt x="4622" y="14033"/>
                  </a:cubicBezTo>
                  <a:cubicBezTo>
                    <a:pt x="4622" y="14095"/>
                    <a:pt x="4666" y="14131"/>
                    <a:pt x="4729" y="14131"/>
                  </a:cubicBezTo>
                  <a:cubicBezTo>
                    <a:pt x="4791" y="14131"/>
                    <a:pt x="4827" y="14086"/>
                    <a:pt x="4827" y="14024"/>
                  </a:cubicBezTo>
                  <a:cubicBezTo>
                    <a:pt x="4818" y="13962"/>
                    <a:pt x="4782" y="13926"/>
                    <a:pt x="4720" y="13926"/>
                  </a:cubicBezTo>
                  <a:close/>
                  <a:moveTo>
                    <a:pt x="2061" y="6611"/>
                  </a:moveTo>
                  <a:cubicBezTo>
                    <a:pt x="1999" y="6611"/>
                    <a:pt x="1963" y="6655"/>
                    <a:pt x="1963" y="6718"/>
                  </a:cubicBezTo>
                  <a:cubicBezTo>
                    <a:pt x="1963" y="6780"/>
                    <a:pt x="2008" y="6816"/>
                    <a:pt x="2070" y="6816"/>
                  </a:cubicBezTo>
                  <a:cubicBezTo>
                    <a:pt x="2133" y="6816"/>
                    <a:pt x="2168" y="6771"/>
                    <a:pt x="2168" y="6709"/>
                  </a:cubicBezTo>
                  <a:cubicBezTo>
                    <a:pt x="2160" y="6646"/>
                    <a:pt x="2124" y="6611"/>
                    <a:pt x="2061" y="6611"/>
                  </a:cubicBezTo>
                  <a:close/>
                  <a:moveTo>
                    <a:pt x="1963" y="6040"/>
                  </a:moveTo>
                  <a:cubicBezTo>
                    <a:pt x="1972" y="6102"/>
                    <a:pt x="2008" y="6138"/>
                    <a:pt x="2079" y="6129"/>
                  </a:cubicBezTo>
                  <a:cubicBezTo>
                    <a:pt x="2133" y="6129"/>
                    <a:pt x="2168" y="6084"/>
                    <a:pt x="2168" y="6031"/>
                  </a:cubicBezTo>
                  <a:cubicBezTo>
                    <a:pt x="2168" y="5968"/>
                    <a:pt x="2124" y="5933"/>
                    <a:pt x="2061" y="5933"/>
                  </a:cubicBezTo>
                  <a:cubicBezTo>
                    <a:pt x="1999" y="5933"/>
                    <a:pt x="1963" y="5968"/>
                    <a:pt x="1963" y="6040"/>
                  </a:cubicBezTo>
                  <a:close/>
                  <a:moveTo>
                    <a:pt x="6718" y="1954"/>
                  </a:moveTo>
                  <a:cubicBezTo>
                    <a:pt x="6656" y="1954"/>
                    <a:pt x="6620" y="1999"/>
                    <a:pt x="6620" y="2052"/>
                  </a:cubicBezTo>
                  <a:cubicBezTo>
                    <a:pt x="6629" y="2115"/>
                    <a:pt x="6665" y="2159"/>
                    <a:pt x="6727" y="2150"/>
                  </a:cubicBezTo>
                  <a:cubicBezTo>
                    <a:pt x="6790" y="2150"/>
                    <a:pt x="6825" y="2115"/>
                    <a:pt x="6825" y="2043"/>
                  </a:cubicBezTo>
                  <a:cubicBezTo>
                    <a:pt x="6816" y="1990"/>
                    <a:pt x="6781" y="1954"/>
                    <a:pt x="6718" y="1954"/>
                  </a:cubicBezTo>
                  <a:close/>
                  <a:moveTo>
                    <a:pt x="2177" y="8689"/>
                  </a:moveTo>
                  <a:cubicBezTo>
                    <a:pt x="2177" y="8627"/>
                    <a:pt x="2142" y="8582"/>
                    <a:pt x="2079" y="8582"/>
                  </a:cubicBezTo>
                  <a:cubicBezTo>
                    <a:pt x="2008" y="8573"/>
                    <a:pt x="1963" y="8618"/>
                    <a:pt x="1954" y="8680"/>
                  </a:cubicBezTo>
                  <a:cubicBezTo>
                    <a:pt x="1954" y="8752"/>
                    <a:pt x="1999" y="8787"/>
                    <a:pt x="2061" y="8805"/>
                  </a:cubicBezTo>
                  <a:cubicBezTo>
                    <a:pt x="2133" y="8796"/>
                    <a:pt x="2177" y="8761"/>
                    <a:pt x="2177" y="8689"/>
                  </a:cubicBezTo>
                  <a:close/>
                  <a:moveTo>
                    <a:pt x="2070" y="7922"/>
                  </a:moveTo>
                  <a:cubicBezTo>
                    <a:pt x="2008" y="7922"/>
                    <a:pt x="1963" y="7958"/>
                    <a:pt x="1954" y="8020"/>
                  </a:cubicBezTo>
                  <a:cubicBezTo>
                    <a:pt x="1954" y="8092"/>
                    <a:pt x="1990" y="8136"/>
                    <a:pt x="2061" y="8136"/>
                  </a:cubicBezTo>
                  <a:cubicBezTo>
                    <a:pt x="2124" y="8145"/>
                    <a:pt x="2168" y="8100"/>
                    <a:pt x="2177" y="8029"/>
                  </a:cubicBezTo>
                  <a:cubicBezTo>
                    <a:pt x="2168" y="7967"/>
                    <a:pt x="2133" y="7922"/>
                    <a:pt x="2070" y="7922"/>
                  </a:cubicBezTo>
                  <a:close/>
                  <a:moveTo>
                    <a:pt x="2177" y="9385"/>
                  </a:moveTo>
                  <a:cubicBezTo>
                    <a:pt x="2177" y="9314"/>
                    <a:pt x="2142" y="9269"/>
                    <a:pt x="2070" y="9260"/>
                  </a:cubicBezTo>
                  <a:cubicBezTo>
                    <a:pt x="2008" y="9260"/>
                    <a:pt x="1963" y="9296"/>
                    <a:pt x="1963" y="9358"/>
                  </a:cubicBezTo>
                  <a:cubicBezTo>
                    <a:pt x="1954" y="9430"/>
                    <a:pt x="1999" y="9465"/>
                    <a:pt x="2061" y="9483"/>
                  </a:cubicBezTo>
                  <a:cubicBezTo>
                    <a:pt x="2124" y="9474"/>
                    <a:pt x="2168" y="9448"/>
                    <a:pt x="2177" y="9385"/>
                  </a:cubicBezTo>
                  <a:close/>
                  <a:moveTo>
                    <a:pt x="5960" y="2721"/>
                  </a:moveTo>
                  <a:cubicBezTo>
                    <a:pt x="5960" y="2784"/>
                    <a:pt x="6004" y="2819"/>
                    <a:pt x="6067" y="2819"/>
                  </a:cubicBezTo>
                  <a:cubicBezTo>
                    <a:pt x="6129" y="2819"/>
                    <a:pt x="6174" y="2775"/>
                    <a:pt x="6174" y="2712"/>
                  </a:cubicBezTo>
                  <a:cubicBezTo>
                    <a:pt x="6174" y="2641"/>
                    <a:pt x="6129" y="2605"/>
                    <a:pt x="6058" y="2596"/>
                  </a:cubicBezTo>
                  <a:cubicBezTo>
                    <a:pt x="5996" y="2614"/>
                    <a:pt x="5951" y="2650"/>
                    <a:pt x="5960" y="2721"/>
                  </a:cubicBezTo>
                  <a:close/>
                  <a:moveTo>
                    <a:pt x="2730" y="5264"/>
                  </a:moveTo>
                  <a:cubicBezTo>
                    <a:pt x="2659" y="5264"/>
                    <a:pt x="2615" y="5308"/>
                    <a:pt x="2615" y="5380"/>
                  </a:cubicBezTo>
                  <a:cubicBezTo>
                    <a:pt x="2623" y="5442"/>
                    <a:pt x="2668" y="5487"/>
                    <a:pt x="2739" y="5478"/>
                  </a:cubicBezTo>
                  <a:cubicBezTo>
                    <a:pt x="2793" y="5469"/>
                    <a:pt x="2829" y="5433"/>
                    <a:pt x="2838" y="5371"/>
                  </a:cubicBezTo>
                  <a:cubicBezTo>
                    <a:pt x="2820" y="5308"/>
                    <a:pt x="2793" y="5264"/>
                    <a:pt x="2730" y="5264"/>
                  </a:cubicBezTo>
                  <a:close/>
                  <a:moveTo>
                    <a:pt x="2722" y="11259"/>
                  </a:moveTo>
                  <a:cubicBezTo>
                    <a:pt x="2659" y="11259"/>
                    <a:pt x="2615" y="11303"/>
                    <a:pt x="2615" y="11374"/>
                  </a:cubicBezTo>
                  <a:cubicBezTo>
                    <a:pt x="2615" y="11437"/>
                    <a:pt x="2659" y="11482"/>
                    <a:pt x="2722" y="11482"/>
                  </a:cubicBezTo>
                  <a:cubicBezTo>
                    <a:pt x="2784" y="11482"/>
                    <a:pt x="2829" y="11437"/>
                    <a:pt x="2838" y="11374"/>
                  </a:cubicBezTo>
                  <a:cubicBezTo>
                    <a:pt x="2829" y="11303"/>
                    <a:pt x="2793" y="11259"/>
                    <a:pt x="2722" y="11259"/>
                  </a:cubicBezTo>
                  <a:close/>
                  <a:moveTo>
                    <a:pt x="2070" y="9920"/>
                  </a:moveTo>
                  <a:cubicBezTo>
                    <a:pt x="2008" y="9920"/>
                    <a:pt x="1963" y="9965"/>
                    <a:pt x="1963" y="10027"/>
                  </a:cubicBezTo>
                  <a:cubicBezTo>
                    <a:pt x="1954" y="10090"/>
                    <a:pt x="1999" y="10134"/>
                    <a:pt x="2061" y="10134"/>
                  </a:cubicBezTo>
                  <a:cubicBezTo>
                    <a:pt x="2124" y="10143"/>
                    <a:pt x="2168" y="10099"/>
                    <a:pt x="2177" y="10027"/>
                  </a:cubicBezTo>
                  <a:cubicBezTo>
                    <a:pt x="2168" y="9965"/>
                    <a:pt x="2133" y="9929"/>
                    <a:pt x="2070" y="9920"/>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76"/>
            <p:cNvSpPr/>
            <p:nvPr/>
          </p:nvSpPr>
          <p:spPr>
            <a:xfrm>
              <a:off x="6854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76"/>
            <p:cNvSpPr/>
            <p:nvPr/>
          </p:nvSpPr>
          <p:spPr>
            <a:xfrm>
              <a:off x="692990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76"/>
            <p:cNvSpPr/>
            <p:nvPr/>
          </p:nvSpPr>
          <p:spPr>
            <a:xfrm>
              <a:off x="70054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76"/>
            <p:cNvSpPr/>
            <p:nvPr/>
          </p:nvSpPr>
          <p:spPr>
            <a:xfrm>
              <a:off x="70867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76"/>
            <p:cNvSpPr/>
            <p:nvPr/>
          </p:nvSpPr>
          <p:spPr>
            <a:xfrm>
              <a:off x="716225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76"/>
            <p:cNvSpPr/>
            <p:nvPr/>
          </p:nvSpPr>
          <p:spPr>
            <a:xfrm>
              <a:off x="72377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76"/>
            <p:cNvSpPr/>
            <p:nvPr/>
          </p:nvSpPr>
          <p:spPr>
            <a:xfrm>
              <a:off x="73190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76"/>
            <p:cNvSpPr/>
            <p:nvPr/>
          </p:nvSpPr>
          <p:spPr>
            <a:xfrm>
              <a:off x="70054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76"/>
            <p:cNvSpPr/>
            <p:nvPr/>
          </p:nvSpPr>
          <p:spPr>
            <a:xfrm>
              <a:off x="70867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76"/>
            <p:cNvSpPr/>
            <p:nvPr/>
          </p:nvSpPr>
          <p:spPr>
            <a:xfrm>
              <a:off x="716225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76"/>
            <p:cNvSpPr/>
            <p:nvPr/>
          </p:nvSpPr>
          <p:spPr>
            <a:xfrm>
              <a:off x="6704925" y="205175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76"/>
            <p:cNvSpPr/>
            <p:nvPr/>
          </p:nvSpPr>
          <p:spPr>
            <a:xfrm>
              <a:off x="7478375" y="2043425"/>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76"/>
            <p:cNvSpPr/>
            <p:nvPr/>
          </p:nvSpPr>
          <p:spPr>
            <a:xfrm>
              <a:off x="723777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76"/>
            <p:cNvSpPr/>
            <p:nvPr/>
          </p:nvSpPr>
          <p:spPr>
            <a:xfrm>
              <a:off x="7400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76"/>
            <p:cNvSpPr/>
            <p:nvPr/>
          </p:nvSpPr>
          <p:spPr>
            <a:xfrm>
              <a:off x="731330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06" name="Google Shape;2106;p76"/>
          <p:cNvSpPr/>
          <p:nvPr/>
        </p:nvSpPr>
        <p:spPr>
          <a:xfrm rot="6231484">
            <a:off x="-3394336" y="-1186418"/>
            <a:ext cx="4024340" cy="4024340"/>
          </a:xfrm>
          <a:prstGeom prst="blockArc">
            <a:avLst>
              <a:gd fmla="val 10800000" name="adj1"/>
              <a:gd fmla="val 12243" name="adj2"/>
              <a:gd fmla="val 10363" name="adj3"/>
            </a:avLst>
          </a:prstGeom>
          <a:solidFill>
            <a:srgbClr val="D500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76"/>
          <p:cNvSpPr/>
          <p:nvPr/>
        </p:nvSpPr>
        <p:spPr>
          <a:xfrm rot="-5400000">
            <a:off x="8586381" y="246212"/>
            <a:ext cx="4024200" cy="4024200"/>
          </a:xfrm>
          <a:prstGeom prst="blockArc">
            <a:avLst>
              <a:gd fmla="val 10800000" name="adj1"/>
              <a:gd fmla="val 12243" name="adj2"/>
              <a:gd fmla="val 10363" name="adj3"/>
            </a:avLst>
          </a:prstGeom>
          <a:solidFill>
            <a:srgbClr val="9100B1">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76"/>
          <p:cNvSpPr/>
          <p:nvPr/>
        </p:nvSpPr>
        <p:spPr>
          <a:xfrm rot="10800000">
            <a:off x="7794625" y="-344720"/>
            <a:ext cx="2541703" cy="1237997"/>
          </a:xfrm>
          <a:custGeom>
            <a:rect b="b" l="l" r="r" t="t"/>
            <a:pathLst>
              <a:path extrusionOk="0" h="6888" w="14141">
                <a:moveTo>
                  <a:pt x="5460" y="6557"/>
                </a:moveTo>
                <a:cubicBezTo>
                  <a:pt x="5371" y="6557"/>
                  <a:pt x="5300" y="6629"/>
                  <a:pt x="5300" y="6718"/>
                </a:cubicBezTo>
                <a:cubicBezTo>
                  <a:pt x="5300" y="6807"/>
                  <a:pt x="5371" y="6887"/>
                  <a:pt x="5460" y="6887"/>
                </a:cubicBezTo>
                <a:cubicBezTo>
                  <a:pt x="5550" y="6887"/>
                  <a:pt x="5630" y="6807"/>
                  <a:pt x="5630" y="6718"/>
                </a:cubicBezTo>
                <a:cubicBezTo>
                  <a:pt x="5630" y="6629"/>
                  <a:pt x="5550" y="6557"/>
                  <a:pt x="5460" y="6557"/>
                </a:cubicBezTo>
                <a:close/>
                <a:moveTo>
                  <a:pt x="6121" y="6557"/>
                </a:moveTo>
                <a:cubicBezTo>
                  <a:pt x="6040" y="6557"/>
                  <a:pt x="5960" y="6629"/>
                  <a:pt x="5960" y="6709"/>
                </a:cubicBezTo>
                <a:cubicBezTo>
                  <a:pt x="5951" y="6798"/>
                  <a:pt x="6022" y="6878"/>
                  <a:pt x="6112" y="6878"/>
                </a:cubicBezTo>
                <a:cubicBezTo>
                  <a:pt x="6201" y="6887"/>
                  <a:pt x="6281" y="6816"/>
                  <a:pt x="6281" y="6727"/>
                </a:cubicBezTo>
                <a:cubicBezTo>
                  <a:pt x="6290" y="6638"/>
                  <a:pt x="6210" y="6557"/>
                  <a:pt x="6121" y="6557"/>
                </a:cubicBezTo>
                <a:close/>
                <a:moveTo>
                  <a:pt x="4943" y="6709"/>
                </a:moveTo>
                <a:cubicBezTo>
                  <a:pt x="4943" y="6629"/>
                  <a:pt x="4863" y="6557"/>
                  <a:pt x="4782" y="6557"/>
                </a:cubicBezTo>
                <a:cubicBezTo>
                  <a:pt x="4693" y="6557"/>
                  <a:pt x="4613" y="6629"/>
                  <a:pt x="4613" y="6718"/>
                </a:cubicBezTo>
                <a:cubicBezTo>
                  <a:pt x="4613" y="6807"/>
                  <a:pt x="4693" y="6887"/>
                  <a:pt x="4782" y="6878"/>
                </a:cubicBezTo>
                <a:cubicBezTo>
                  <a:pt x="4872" y="6878"/>
                  <a:pt x="4943" y="6798"/>
                  <a:pt x="4943" y="6709"/>
                </a:cubicBezTo>
                <a:close/>
                <a:moveTo>
                  <a:pt x="6781" y="6557"/>
                </a:moveTo>
                <a:cubicBezTo>
                  <a:pt x="6683" y="6566"/>
                  <a:pt x="6629" y="6620"/>
                  <a:pt x="6620" y="6709"/>
                </a:cubicBezTo>
                <a:cubicBezTo>
                  <a:pt x="6611" y="6789"/>
                  <a:pt x="6683" y="6878"/>
                  <a:pt x="6772" y="6878"/>
                </a:cubicBezTo>
                <a:cubicBezTo>
                  <a:pt x="6861" y="6887"/>
                  <a:pt x="6941" y="6807"/>
                  <a:pt x="6941" y="6727"/>
                </a:cubicBezTo>
                <a:cubicBezTo>
                  <a:pt x="6941" y="6638"/>
                  <a:pt x="6870" y="6557"/>
                  <a:pt x="6781" y="6557"/>
                </a:cubicBezTo>
                <a:close/>
                <a:moveTo>
                  <a:pt x="7280" y="6718"/>
                </a:moveTo>
                <a:cubicBezTo>
                  <a:pt x="7280" y="6798"/>
                  <a:pt x="7352" y="6878"/>
                  <a:pt x="7432" y="6878"/>
                </a:cubicBezTo>
                <a:cubicBezTo>
                  <a:pt x="7521" y="6878"/>
                  <a:pt x="7601" y="6798"/>
                  <a:pt x="7601" y="6718"/>
                </a:cubicBezTo>
                <a:cubicBezTo>
                  <a:pt x="7593" y="6638"/>
                  <a:pt x="7521" y="6557"/>
                  <a:pt x="7441" y="6557"/>
                </a:cubicBezTo>
                <a:cubicBezTo>
                  <a:pt x="7352" y="6557"/>
                  <a:pt x="7280" y="6638"/>
                  <a:pt x="7280" y="6718"/>
                </a:cubicBezTo>
                <a:close/>
                <a:moveTo>
                  <a:pt x="4283" y="6727"/>
                </a:moveTo>
                <a:cubicBezTo>
                  <a:pt x="4283" y="6638"/>
                  <a:pt x="4203" y="6557"/>
                  <a:pt x="4122" y="6557"/>
                </a:cubicBezTo>
                <a:cubicBezTo>
                  <a:pt x="4033" y="6557"/>
                  <a:pt x="3962" y="6629"/>
                  <a:pt x="3962" y="6718"/>
                </a:cubicBezTo>
                <a:cubicBezTo>
                  <a:pt x="3953" y="6798"/>
                  <a:pt x="4033" y="6878"/>
                  <a:pt x="4122" y="6878"/>
                </a:cubicBezTo>
                <a:cubicBezTo>
                  <a:pt x="4203" y="6878"/>
                  <a:pt x="4283" y="6807"/>
                  <a:pt x="4283" y="6727"/>
                </a:cubicBezTo>
                <a:close/>
                <a:moveTo>
                  <a:pt x="5469" y="5879"/>
                </a:moveTo>
                <a:cubicBezTo>
                  <a:pt x="5389" y="5870"/>
                  <a:pt x="5309" y="5951"/>
                  <a:pt x="5300" y="6031"/>
                </a:cubicBezTo>
                <a:cubicBezTo>
                  <a:pt x="5300" y="6111"/>
                  <a:pt x="5371" y="6200"/>
                  <a:pt x="5460" y="6200"/>
                </a:cubicBezTo>
                <a:cubicBezTo>
                  <a:pt x="5541" y="6200"/>
                  <a:pt x="5621" y="6120"/>
                  <a:pt x="5621" y="6040"/>
                </a:cubicBezTo>
                <a:cubicBezTo>
                  <a:pt x="5621" y="5960"/>
                  <a:pt x="5550" y="5879"/>
                  <a:pt x="5469" y="5879"/>
                </a:cubicBezTo>
                <a:close/>
                <a:moveTo>
                  <a:pt x="6121" y="5879"/>
                </a:moveTo>
                <a:cubicBezTo>
                  <a:pt x="6040" y="5879"/>
                  <a:pt x="5960" y="5951"/>
                  <a:pt x="5960" y="6031"/>
                </a:cubicBezTo>
                <a:cubicBezTo>
                  <a:pt x="5960" y="6120"/>
                  <a:pt x="6040" y="6200"/>
                  <a:pt x="6121" y="6200"/>
                </a:cubicBezTo>
                <a:cubicBezTo>
                  <a:pt x="6210" y="6192"/>
                  <a:pt x="6281" y="6120"/>
                  <a:pt x="6281" y="6040"/>
                </a:cubicBezTo>
                <a:cubicBezTo>
                  <a:pt x="6281" y="5951"/>
                  <a:pt x="6201" y="5879"/>
                  <a:pt x="6121" y="5879"/>
                </a:cubicBezTo>
                <a:close/>
                <a:moveTo>
                  <a:pt x="4782" y="5879"/>
                </a:moveTo>
                <a:cubicBezTo>
                  <a:pt x="4702" y="5879"/>
                  <a:pt x="4622" y="5951"/>
                  <a:pt x="4622" y="6031"/>
                </a:cubicBezTo>
                <a:cubicBezTo>
                  <a:pt x="4622" y="6120"/>
                  <a:pt x="4693" y="6192"/>
                  <a:pt x="4774" y="6192"/>
                </a:cubicBezTo>
                <a:cubicBezTo>
                  <a:pt x="4863" y="6200"/>
                  <a:pt x="4934" y="6120"/>
                  <a:pt x="4934" y="6040"/>
                </a:cubicBezTo>
                <a:cubicBezTo>
                  <a:pt x="4943" y="5960"/>
                  <a:pt x="4863" y="5879"/>
                  <a:pt x="4782" y="5879"/>
                </a:cubicBezTo>
                <a:close/>
                <a:moveTo>
                  <a:pt x="3453" y="6566"/>
                </a:moveTo>
                <a:cubicBezTo>
                  <a:pt x="3364" y="6575"/>
                  <a:pt x="3310" y="6629"/>
                  <a:pt x="3310" y="6718"/>
                </a:cubicBezTo>
                <a:cubicBezTo>
                  <a:pt x="3302" y="6798"/>
                  <a:pt x="3382" y="6878"/>
                  <a:pt x="3462" y="6878"/>
                </a:cubicBezTo>
                <a:cubicBezTo>
                  <a:pt x="3551" y="6870"/>
                  <a:pt x="3623" y="6798"/>
                  <a:pt x="3614" y="6718"/>
                </a:cubicBezTo>
                <a:cubicBezTo>
                  <a:pt x="3614" y="6629"/>
                  <a:pt x="3534" y="6557"/>
                  <a:pt x="3453" y="6566"/>
                </a:cubicBezTo>
                <a:close/>
                <a:moveTo>
                  <a:pt x="6772" y="5879"/>
                </a:moveTo>
                <a:cubicBezTo>
                  <a:pt x="6692" y="5879"/>
                  <a:pt x="6620" y="5960"/>
                  <a:pt x="6620" y="6040"/>
                </a:cubicBezTo>
                <a:cubicBezTo>
                  <a:pt x="6620" y="6120"/>
                  <a:pt x="6700" y="6200"/>
                  <a:pt x="6781" y="6192"/>
                </a:cubicBezTo>
                <a:cubicBezTo>
                  <a:pt x="6861" y="6192"/>
                  <a:pt x="6941" y="6120"/>
                  <a:pt x="6941" y="6031"/>
                </a:cubicBezTo>
                <a:cubicBezTo>
                  <a:pt x="6932" y="5951"/>
                  <a:pt x="6861" y="5879"/>
                  <a:pt x="6772" y="5879"/>
                </a:cubicBezTo>
                <a:close/>
                <a:moveTo>
                  <a:pt x="4265" y="6049"/>
                </a:moveTo>
                <a:cubicBezTo>
                  <a:pt x="4274" y="5960"/>
                  <a:pt x="4229" y="5897"/>
                  <a:pt x="4140" y="5888"/>
                </a:cubicBezTo>
                <a:cubicBezTo>
                  <a:pt x="4042" y="5879"/>
                  <a:pt x="3971" y="5942"/>
                  <a:pt x="3971" y="6031"/>
                </a:cubicBezTo>
                <a:cubicBezTo>
                  <a:pt x="3971" y="6120"/>
                  <a:pt x="4015" y="6174"/>
                  <a:pt x="4113" y="6183"/>
                </a:cubicBezTo>
                <a:cubicBezTo>
                  <a:pt x="4203" y="6183"/>
                  <a:pt x="4265" y="6147"/>
                  <a:pt x="4265" y="6049"/>
                </a:cubicBezTo>
                <a:close/>
                <a:moveTo>
                  <a:pt x="7441" y="5888"/>
                </a:moveTo>
                <a:cubicBezTo>
                  <a:pt x="7352" y="5888"/>
                  <a:pt x="7298" y="5942"/>
                  <a:pt x="7289" y="6031"/>
                </a:cubicBezTo>
                <a:cubicBezTo>
                  <a:pt x="7280" y="6120"/>
                  <a:pt x="7352" y="6192"/>
                  <a:pt x="7441" y="6183"/>
                </a:cubicBezTo>
                <a:cubicBezTo>
                  <a:pt x="7539" y="6183"/>
                  <a:pt x="7584" y="6129"/>
                  <a:pt x="7584" y="6040"/>
                </a:cubicBezTo>
                <a:cubicBezTo>
                  <a:pt x="7584" y="5942"/>
                  <a:pt x="7530" y="5888"/>
                  <a:pt x="7441" y="5888"/>
                </a:cubicBezTo>
                <a:close/>
                <a:moveTo>
                  <a:pt x="8271" y="6727"/>
                </a:moveTo>
                <a:cubicBezTo>
                  <a:pt x="8271" y="6629"/>
                  <a:pt x="8217" y="6575"/>
                  <a:pt x="8128" y="6575"/>
                </a:cubicBezTo>
                <a:cubicBezTo>
                  <a:pt x="8039" y="6566"/>
                  <a:pt x="7967" y="6629"/>
                  <a:pt x="7967" y="6718"/>
                </a:cubicBezTo>
                <a:cubicBezTo>
                  <a:pt x="7976" y="6816"/>
                  <a:pt x="8030" y="6861"/>
                  <a:pt x="8119" y="6870"/>
                </a:cubicBezTo>
                <a:cubicBezTo>
                  <a:pt x="8208" y="6861"/>
                  <a:pt x="8271" y="6816"/>
                  <a:pt x="8271" y="6727"/>
                </a:cubicBezTo>
                <a:close/>
                <a:moveTo>
                  <a:pt x="5460" y="5228"/>
                </a:moveTo>
                <a:cubicBezTo>
                  <a:pt x="5362" y="5237"/>
                  <a:pt x="5318" y="5291"/>
                  <a:pt x="5318" y="5380"/>
                </a:cubicBezTo>
                <a:cubicBezTo>
                  <a:pt x="5318" y="5469"/>
                  <a:pt x="5371" y="5522"/>
                  <a:pt x="5460" y="5522"/>
                </a:cubicBezTo>
                <a:cubicBezTo>
                  <a:pt x="5559" y="5522"/>
                  <a:pt x="5603" y="5469"/>
                  <a:pt x="5612" y="5380"/>
                </a:cubicBezTo>
                <a:cubicBezTo>
                  <a:pt x="5603" y="5282"/>
                  <a:pt x="5550" y="5228"/>
                  <a:pt x="5460" y="5228"/>
                </a:cubicBezTo>
                <a:close/>
                <a:moveTo>
                  <a:pt x="5978" y="5371"/>
                </a:moveTo>
                <a:cubicBezTo>
                  <a:pt x="5969" y="5460"/>
                  <a:pt x="6014" y="5522"/>
                  <a:pt x="6112" y="5522"/>
                </a:cubicBezTo>
                <a:cubicBezTo>
                  <a:pt x="6201" y="5531"/>
                  <a:pt x="6263" y="5478"/>
                  <a:pt x="6263" y="5389"/>
                </a:cubicBezTo>
                <a:cubicBezTo>
                  <a:pt x="6272" y="5299"/>
                  <a:pt x="6219" y="5246"/>
                  <a:pt x="6130" y="5228"/>
                </a:cubicBezTo>
                <a:cubicBezTo>
                  <a:pt x="6040" y="5237"/>
                  <a:pt x="5978" y="5273"/>
                  <a:pt x="5978" y="5371"/>
                </a:cubicBezTo>
                <a:close/>
                <a:moveTo>
                  <a:pt x="4631" y="5389"/>
                </a:moveTo>
                <a:cubicBezTo>
                  <a:pt x="4640" y="5478"/>
                  <a:pt x="4693" y="5522"/>
                  <a:pt x="4782" y="5522"/>
                </a:cubicBezTo>
                <a:cubicBezTo>
                  <a:pt x="4863" y="5522"/>
                  <a:pt x="4925" y="5460"/>
                  <a:pt x="4925" y="5380"/>
                </a:cubicBezTo>
                <a:cubicBezTo>
                  <a:pt x="4925" y="5291"/>
                  <a:pt x="4863" y="5228"/>
                  <a:pt x="4774" y="5237"/>
                </a:cubicBezTo>
                <a:cubicBezTo>
                  <a:pt x="4693" y="5237"/>
                  <a:pt x="4631" y="5299"/>
                  <a:pt x="4631" y="5389"/>
                </a:cubicBezTo>
                <a:close/>
                <a:moveTo>
                  <a:pt x="2775" y="6575"/>
                </a:moveTo>
                <a:cubicBezTo>
                  <a:pt x="2695" y="6575"/>
                  <a:pt x="2641" y="6620"/>
                  <a:pt x="2632" y="6709"/>
                </a:cubicBezTo>
                <a:cubicBezTo>
                  <a:pt x="2624" y="6798"/>
                  <a:pt x="2686" y="6861"/>
                  <a:pt x="2775" y="6861"/>
                </a:cubicBezTo>
                <a:cubicBezTo>
                  <a:pt x="2856" y="6870"/>
                  <a:pt x="2927" y="6807"/>
                  <a:pt x="2927" y="6718"/>
                </a:cubicBezTo>
                <a:cubicBezTo>
                  <a:pt x="2927" y="6638"/>
                  <a:pt x="2864" y="6575"/>
                  <a:pt x="2775" y="6575"/>
                </a:cubicBezTo>
                <a:close/>
                <a:moveTo>
                  <a:pt x="6772" y="5237"/>
                </a:moveTo>
                <a:cubicBezTo>
                  <a:pt x="6683" y="5237"/>
                  <a:pt x="6638" y="5291"/>
                  <a:pt x="6638" y="5380"/>
                </a:cubicBezTo>
                <a:cubicBezTo>
                  <a:pt x="6638" y="5469"/>
                  <a:pt x="6683" y="5522"/>
                  <a:pt x="6781" y="5522"/>
                </a:cubicBezTo>
                <a:cubicBezTo>
                  <a:pt x="6861" y="5522"/>
                  <a:pt x="6923" y="5460"/>
                  <a:pt x="6923" y="5371"/>
                </a:cubicBezTo>
                <a:cubicBezTo>
                  <a:pt x="6923" y="5291"/>
                  <a:pt x="6861" y="5228"/>
                  <a:pt x="6772" y="5237"/>
                </a:cubicBezTo>
                <a:close/>
                <a:moveTo>
                  <a:pt x="8262" y="6049"/>
                </a:moveTo>
                <a:cubicBezTo>
                  <a:pt x="8271" y="5960"/>
                  <a:pt x="8208" y="5897"/>
                  <a:pt x="8128" y="5897"/>
                </a:cubicBezTo>
                <a:cubicBezTo>
                  <a:pt x="8039" y="5888"/>
                  <a:pt x="7976" y="5951"/>
                  <a:pt x="7976" y="6040"/>
                </a:cubicBezTo>
                <a:cubicBezTo>
                  <a:pt x="7976" y="6129"/>
                  <a:pt x="8030" y="6174"/>
                  <a:pt x="8110" y="6183"/>
                </a:cubicBezTo>
                <a:cubicBezTo>
                  <a:pt x="8199" y="6174"/>
                  <a:pt x="8253" y="6138"/>
                  <a:pt x="8262" y="6049"/>
                </a:cubicBezTo>
                <a:close/>
                <a:moveTo>
                  <a:pt x="3453" y="5888"/>
                </a:moveTo>
                <a:cubicBezTo>
                  <a:pt x="3364" y="5897"/>
                  <a:pt x="3319" y="5951"/>
                  <a:pt x="3319" y="6040"/>
                </a:cubicBezTo>
                <a:cubicBezTo>
                  <a:pt x="3319" y="6129"/>
                  <a:pt x="3373" y="6183"/>
                  <a:pt x="3462" y="6183"/>
                </a:cubicBezTo>
                <a:cubicBezTo>
                  <a:pt x="3551" y="6183"/>
                  <a:pt x="3614" y="6120"/>
                  <a:pt x="3605" y="6031"/>
                </a:cubicBezTo>
                <a:cubicBezTo>
                  <a:pt x="3605" y="5951"/>
                  <a:pt x="3542" y="5888"/>
                  <a:pt x="3453" y="5888"/>
                </a:cubicBezTo>
                <a:close/>
                <a:moveTo>
                  <a:pt x="4122" y="5237"/>
                </a:moveTo>
                <a:cubicBezTo>
                  <a:pt x="4042" y="5228"/>
                  <a:pt x="3971" y="5291"/>
                  <a:pt x="3980" y="5380"/>
                </a:cubicBezTo>
                <a:cubicBezTo>
                  <a:pt x="3980" y="5469"/>
                  <a:pt x="4024" y="5514"/>
                  <a:pt x="4113" y="5522"/>
                </a:cubicBezTo>
                <a:cubicBezTo>
                  <a:pt x="4203" y="5531"/>
                  <a:pt x="4265" y="5460"/>
                  <a:pt x="4265" y="5362"/>
                </a:cubicBezTo>
                <a:cubicBezTo>
                  <a:pt x="4256" y="5291"/>
                  <a:pt x="4212" y="5237"/>
                  <a:pt x="4122" y="5237"/>
                </a:cubicBezTo>
                <a:close/>
                <a:moveTo>
                  <a:pt x="8636" y="6709"/>
                </a:moveTo>
                <a:cubicBezTo>
                  <a:pt x="8627" y="6789"/>
                  <a:pt x="8690" y="6861"/>
                  <a:pt x="8770" y="6861"/>
                </a:cubicBezTo>
                <a:cubicBezTo>
                  <a:pt x="8859" y="6861"/>
                  <a:pt x="8922" y="6798"/>
                  <a:pt x="8922" y="6718"/>
                </a:cubicBezTo>
                <a:cubicBezTo>
                  <a:pt x="8922" y="6629"/>
                  <a:pt x="8868" y="6584"/>
                  <a:pt x="8788" y="6575"/>
                </a:cubicBezTo>
                <a:cubicBezTo>
                  <a:pt x="8699" y="6584"/>
                  <a:pt x="8645" y="6620"/>
                  <a:pt x="8636" y="6709"/>
                </a:cubicBezTo>
                <a:close/>
                <a:moveTo>
                  <a:pt x="7441" y="5237"/>
                </a:moveTo>
                <a:cubicBezTo>
                  <a:pt x="7361" y="5228"/>
                  <a:pt x="7289" y="5299"/>
                  <a:pt x="7298" y="5380"/>
                </a:cubicBezTo>
                <a:cubicBezTo>
                  <a:pt x="7298" y="5469"/>
                  <a:pt x="7343" y="5514"/>
                  <a:pt x="7432" y="5522"/>
                </a:cubicBezTo>
                <a:cubicBezTo>
                  <a:pt x="7512" y="5522"/>
                  <a:pt x="7584" y="5460"/>
                  <a:pt x="7584" y="5362"/>
                </a:cubicBezTo>
                <a:cubicBezTo>
                  <a:pt x="7575" y="5291"/>
                  <a:pt x="7530" y="5237"/>
                  <a:pt x="7441" y="5237"/>
                </a:cubicBezTo>
                <a:close/>
                <a:moveTo>
                  <a:pt x="5603" y="4728"/>
                </a:moveTo>
                <a:cubicBezTo>
                  <a:pt x="5612" y="4648"/>
                  <a:pt x="5559" y="4595"/>
                  <a:pt x="5478" y="4577"/>
                </a:cubicBezTo>
                <a:cubicBezTo>
                  <a:pt x="5398" y="4568"/>
                  <a:pt x="5318" y="4630"/>
                  <a:pt x="5318" y="4711"/>
                </a:cubicBezTo>
                <a:cubicBezTo>
                  <a:pt x="5318" y="4800"/>
                  <a:pt x="5371" y="4844"/>
                  <a:pt x="5452" y="4862"/>
                </a:cubicBezTo>
                <a:cubicBezTo>
                  <a:pt x="5541" y="4862"/>
                  <a:pt x="5594" y="4818"/>
                  <a:pt x="5603" y="4728"/>
                </a:cubicBezTo>
                <a:close/>
                <a:moveTo>
                  <a:pt x="6121" y="4577"/>
                </a:moveTo>
                <a:cubicBezTo>
                  <a:pt x="6031" y="4577"/>
                  <a:pt x="5987" y="4630"/>
                  <a:pt x="5978" y="4720"/>
                </a:cubicBezTo>
                <a:cubicBezTo>
                  <a:pt x="5978" y="4800"/>
                  <a:pt x="6040" y="4862"/>
                  <a:pt x="6130" y="4862"/>
                </a:cubicBezTo>
                <a:cubicBezTo>
                  <a:pt x="6210" y="4853"/>
                  <a:pt x="6254" y="4800"/>
                  <a:pt x="6263" y="4720"/>
                </a:cubicBezTo>
                <a:cubicBezTo>
                  <a:pt x="6254" y="4630"/>
                  <a:pt x="6210" y="4577"/>
                  <a:pt x="6121" y="4577"/>
                </a:cubicBezTo>
                <a:close/>
                <a:moveTo>
                  <a:pt x="3319" y="5380"/>
                </a:moveTo>
                <a:cubicBezTo>
                  <a:pt x="3319" y="5469"/>
                  <a:pt x="3373" y="5514"/>
                  <a:pt x="3462" y="5522"/>
                </a:cubicBezTo>
                <a:cubicBezTo>
                  <a:pt x="3542" y="5522"/>
                  <a:pt x="3614" y="5451"/>
                  <a:pt x="3605" y="5371"/>
                </a:cubicBezTo>
                <a:cubicBezTo>
                  <a:pt x="3596" y="5282"/>
                  <a:pt x="3542" y="5237"/>
                  <a:pt x="3453" y="5237"/>
                </a:cubicBezTo>
                <a:cubicBezTo>
                  <a:pt x="3373" y="5246"/>
                  <a:pt x="3319" y="5291"/>
                  <a:pt x="3319" y="5380"/>
                </a:cubicBezTo>
                <a:close/>
                <a:moveTo>
                  <a:pt x="2918" y="6040"/>
                </a:moveTo>
                <a:cubicBezTo>
                  <a:pt x="2918" y="5951"/>
                  <a:pt x="2864" y="5897"/>
                  <a:pt x="2784" y="5897"/>
                </a:cubicBezTo>
                <a:cubicBezTo>
                  <a:pt x="2695" y="5888"/>
                  <a:pt x="2632" y="5960"/>
                  <a:pt x="2641" y="6049"/>
                </a:cubicBezTo>
                <a:cubicBezTo>
                  <a:pt x="2641" y="6129"/>
                  <a:pt x="2695" y="6174"/>
                  <a:pt x="2784" y="6183"/>
                </a:cubicBezTo>
                <a:cubicBezTo>
                  <a:pt x="2864" y="6165"/>
                  <a:pt x="2918" y="6120"/>
                  <a:pt x="2918" y="6040"/>
                </a:cubicBezTo>
                <a:close/>
                <a:moveTo>
                  <a:pt x="2124" y="6584"/>
                </a:moveTo>
                <a:cubicBezTo>
                  <a:pt x="2035" y="6575"/>
                  <a:pt x="1981" y="6629"/>
                  <a:pt x="1981" y="6718"/>
                </a:cubicBezTo>
                <a:cubicBezTo>
                  <a:pt x="1981" y="6798"/>
                  <a:pt x="2035" y="6852"/>
                  <a:pt x="2115" y="6861"/>
                </a:cubicBezTo>
                <a:cubicBezTo>
                  <a:pt x="2204" y="6861"/>
                  <a:pt x="2249" y="6807"/>
                  <a:pt x="2267" y="6727"/>
                </a:cubicBezTo>
                <a:cubicBezTo>
                  <a:pt x="2258" y="6638"/>
                  <a:pt x="2213" y="6584"/>
                  <a:pt x="2124" y="6584"/>
                </a:cubicBezTo>
                <a:close/>
                <a:moveTo>
                  <a:pt x="4782" y="4577"/>
                </a:moveTo>
                <a:cubicBezTo>
                  <a:pt x="4693" y="4577"/>
                  <a:pt x="4640" y="4630"/>
                  <a:pt x="4640" y="4720"/>
                </a:cubicBezTo>
                <a:cubicBezTo>
                  <a:pt x="4640" y="4800"/>
                  <a:pt x="4693" y="4853"/>
                  <a:pt x="4774" y="4862"/>
                </a:cubicBezTo>
                <a:cubicBezTo>
                  <a:pt x="4863" y="4862"/>
                  <a:pt x="4907" y="4809"/>
                  <a:pt x="4925" y="4720"/>
                </a:cubicBezTo>
                <a:cubicBezTo>
                  <a:pt x="4907" y="4639"/>
                  <a:pt x="4872" y="4577"/>
                  <a:pt x="4782" y="4577"/>
                </a:cubicBezTo>
                <a:moveTo>
                  <a:pt x="6638" y="4711"/>
                </a:moveTo>
                <a:cubicBezTo>
                  <a:pt x="6638" y="4800"/>
                  <a:pt x="6692" y="4853"/>
                  <a:pt x="6772" y="4862"/>
                </a:cubicBezTo>
                <a:cubicBezTo>
                  <a:pt x="6861" y="4862"/>
                  <a:pt x="6915" y="4809"/>
                  <a:pt x="6915" y="4728"/>
                </a:cubicBezTo>
                <a:cubicBezTo>
                  <a:pt x="6923" y="4639"/>
                  <a:pt x="6870" y="4595"/>
                  <a:pt x="6781" y="4577"/>
                </a:cubicBezTo>
                <a:cubicBezTo>
                  <a:pt x="6700" y="4586"/>
                  <a:pt x="6647" y="4630"/>
                  <a:pt x="6638" y="4711"/>
                </a:cubicBezTo>
                <a:close/>
                <a:moveTo>
                  <a:pt x="9296" y="6718"/>
                </a:moveTo>
                <a:cubicBezTo>
                  <a:pt x="9296" y="6798"/>
                  <a:pt x="9350" y="6852"/>
                  <a:pt x="9430" y="6861"/>
                </a:cubicBezTo>
                <a:cubicBezTo>
                  <a:pt x="9520" y="6861"/>
                  <a:pt x="9573" y="6807"/>
                  <a:pt x="9573" y="6727"/>
                </a:cubicBezTo>
                <a:cubicBezTo>
                  <a:pt x="9582" y="6638"/>
                  <a:pt x="9528" y="6593"/>
                  <a:pt x="9439" y="6575"/>
                </a:cubicBezTo>
                <a:cubicBezTo>
                  <a:pt x="9359" y="6593"/>
                  <a:pt x="9296" y="6629"/>
                  <a:pt x="9296" y="6718"/>
                </a:cubicBezTo>
                <a:close/>
                <a:moveTo>
                  <a:pt x="8262" y="5371"/>
                </a:moveTo>
                <a:cubicBezTo>
                  <a:pt x="8253" y="5291"/>
                  <a:pt x="8199" y="5237"/>
                  <a:pt x="8119" y="5237"/>
                </a:cubicBezTo>
                <a:cubicBezTo>
                  <a:pt x="8030" y="5246"/>
                  <a:pt x="7976" y="5299"/>
                  <a:pt x="7985" y="5380"/>
                </a:cubicBezTo>
                <a:cubicBezTo>
                  <a:pt x="7985" y="5469"/>
                  <a:pt x="8039" y="5514"/>
                  <a:pt x="8128" y="5522"/>
                </a:cubicBezTo>
                <a:cubicBezTo>
                  <a:pt x="8208" y="5505"/>
                  <a:pt x="8262" y="5460"/>
                  <a:pt x="8262" y="5371"/>
                </a:cubicBezTo>
                <a:close/>
                <a:moveTo>
                  <a:pt x="2784" y="5246"/>
                </a:moveTo>
                <a:cubicBezTo>
                  <a:pt x="2704" y="5237"/>
                  <a:pt x="2641" y="5291"/>
                  <a:pt x="2641" y="5380"/>
                </a:cubicBezTo>
                <a:cubicBezTo>
                  <a:pt x="2641" y="5460"/>
                  <a:pt x="2695" y="5514"/>
                  <a:pt x="2775" y="5514"/>
                </a:cubicBezTo>
                <a:cubicBezTo>
                  <a:pt x="2856" y="5522"/>
                  <a:pt x="2909" y="5460"/>
                  <a:pt x="2918" y="5380"/>
                </a:cubicBezTo>
                <a:cubicBezTo>
                  <a:pt x="2909" y="5299"/>
                  <a:pt x="2864" y="5246"/>
                  <a:pt x="2784" y="5246"/>
                </a:cubicBezTo>
                <a:close/>
                <a:moveTo>
                  <a:pt x="7432" y="4586"/>
                </a:moveTo>
                <a:cubicBezTo>
                  <a:pt x="7352" y="4586"/>
                  <a:pt x="7307" y="4630"/>
                  <a:pt x="7298" y="4711"/>
                </a:cubicBezTo>
                <a:cubicBezTo>
                  <a:pt x="7298" y="4800"/>
                  <a:pt x="7352" y="4853"/>
                  <a:pt x="7432" y="4853"/>
                </a:cubicBezTo>
                <a:cubicBezTo>
                  <a:pt x="7521" y="4862"/>
                  <a:pt x="7566" y="4809"/>
                  <a:pt x="7575" y="4720"/>
                </a:cubicBezTo>
                <a:cubicBezTo>
                  <a:pt x="7566" y="4639"/>
                  <a:pt x="7521" y="4577"/>
                  <a:pt x="7432" y="4586"/>
                </a:cubicBezTo>
                <a:close/>
                <a:moveTo>
                  <a:pt x="3980" y="4728"/>
                </a:moveTo>
                <a:cubicBezTo>
                  <a:pt x="3988" y="4809"/>
                  <a:pt x="4033" y="4853"/>
                  <a:pt x="4113" y="4853"/>
                </a:cubicBezTo>
                <a:cubicBezTo>
                  <a:pt x="4203" y="4862"/>
                  <a:pt x="4256" y="4809"/>
                  <a:pt x="4256" y="4720"/>
                </a:cubicBezTo>
                <a:cubicBezTo>
                  <a:pt x="4256" y="4630"/>
                  <a:pt x="4203" y="4586"/>
                  <a:pt x="4122" y="4577"/>
                </a:cubicBezTo>
                <a:cubicBezTo>
                  <a:pt x="4033" y="4595"/>
                  <a:pt x="3980" y="4639"/>
                  <a:pt x="3980" y="4728"/>
                </a:cubicBezTo>
                <a:close/>
                <a:moveTo>
                  <a:pt x="8779" y="5897"/>
                </a:moveTo>
                <a:cubicBezTo>
                  <a:pt x="8690" y="5897"/>
                  <a:pt x="8636" y="5951"/>
                  <a:pt x="8636" y="6040"/>
                </a:cubicBezTo>
                <a:cubicBezTo>
                  <a:pt x="8645" y="6129"/>
                  <a:pt x="8699" y="6183"/>
                  <a:pt x="8779" y="6174"/>
                </a:cubicBezTo>
                <a:cubicBezTo>
                  <a:pt x="8868" y="6174"/>
                  <a:pt x="8913" y="6120"/>
                  <a:pt x="8922" y="6031"/>
                </a:cubicBezTo>
                <a:cubicBezTo>
                  <a:pt x="8904" y="5951"/>
                  <a:pt x="8859" y="5897"/>
                  <a:pt x="8779" y="5897"/>
                </a:cubicBezTo>
                <a:close/>
                <a:moveTo>
                  <a:pt x="5594" y="4042"/>
                </a:moveTo>
                <a:cubicBezTo>
                  <a:pt x="5603" y="3961"/>
                  <a:pt x="5550" y="3908"/>
                  <a:pt x="5469" y="3899"/>
                </a:cubicBezTo>
                <a:cubicBezTo>
                  <a:pt x="5398" y="3890"/>
                  <a:pt x="5318" y="3970"/>
                  <a:pt x="5327" y="4042"/>
                </a:cubicBezTo>
                <a:cubicBezTo>
                  <a:pt x="5336" y="4122"/>
                  <a:pt x="5380" y="4166"/>
                  <a:pt x="5460" y="4175"/>
                </a:cubicBezTo>
                <a:cubicBezTo>
                  <a:pt x="5541" y="4166"/>
                  <a:pt x="5594" y="4122"/>
                  <a:pt x="5594" y="4042"/>
                </a:cubicBezTo>
                <a:close/>
                <a:moveTo>
                  <a:pt x="2124" y="5897"/>
                </a:moveTo>
                <a:cubicBezTo>
                  <a:pt x="2035" y="5897"/>
                  <a:pt x="1981" y="5951"/>
                  <a:pt x="1981" y="6040"/>
                </a:cubicBezTo>
                <a:cubicBezTo>
                  <a:pt x="1990" y="6120"/>
                  <a:pt x="2035" y="6174"/>
                  <a:pt x="2115" y="6174"/>
                </a:cubicBezTo>
                <a:cubicBezTo>
                  <a:pt x="2204" y="6174"/>
                  <a:pt x="2249" y="6120"/>
                  <a:pt x="2258" y="6031"/>
                </a:cubicBezTo>
                <a:cubicBezTo>
                  <a:pt x="2249" y="5951"/>
                  <a:pt x="2204" y="5897"/>
                  <a:pt x="2124" y="5897"/>
                </a:cubicBezTo>
                <a:close/>
                <a:moveTo>
                  <a:pt x="3471" y="4586"/>
                </a:moveTo>
                <a:cubicBezTo>
                  <a:pt x="3391" y="4577"/>
                  <a:pt x="3337" y="4630"/>
                  <a:pt x="3328" y="4711"/>
                </a:cubicBezTo>
                <a:cubicBezTo>
                  <a:pt x="3319" y="4782"/>
                  <a:pt x="3391" y="4862"/>
                  <a:pt x="3462" y="4853"/>
                </a:cubicBezTo>
                <a:cubicBezTo>
                  <a:pt x="3542" y="4853"/>
                  <a:pt x="3587" y="4800"/>
                  <a:pt x="3596" y="4720"/>
                </a:cubicBezTo>
                <a:cubicBezTo>
                  <a:pt x="3587" y="4639"/>
                  <a:pt x="3551" y="4586"/>
                  <a:pt x="3471" y="4586"/>
                </a:cubicBezTo>
                <a:close/>
                <a:moveTo>
                  <a:pt x="6130" y="3926"/>
                </a:moveTo>
                <a:cubicBezTo>
                  <a:pt x="6049" y="3926"/>
                  <a:pt x="5996" y="3970"/>
                  <a:pt x="5987" y="4050"/>
                </a:cubicBezTo>
                <a:cubicBezTo>
                  <a:pt x="5978" y="4122"/>
                  <a:pt x="6049" y="4202"/>
                  <a:pt x="6121" y="4193"/>
                </a:cubicBezTo>
                <a:cubicBezTo>
                  <a:pt x="6201" y="4193"/>
                  <a:pt x="6245" y="4140"/>
                  <a:pt x="6254" y="4059"/>
                </a:cubicBezTo>
                <a:cubicBezTo>
                  <a:pt x="6245" y="3988"/>
                  <a:pt x="6210" y="3935"/>
                  <a:pt x="6130" y="3926"/>
                </a:cubicBezTo>
                <a:close/>
                <a:moveTo>
                  <a:pt x="8779" y="5246"/>
                </a:moveTo>
                <a:cubicBezTo>
                  <a:pt x="8699" y="5246"/>
                  <a:pt x="8654" y="5299"/>
                  <a:pt x="8645" y="5380"/>
                </a:cubicBezTo>
                <a:cubicBezTo>
                  <a:pt x="8636" y="5451"/>
                  <a:pt x="8717" y="5522"/>
                  <a:pt x="8788" y="5514"/>
                </a:cubicBezTo>
                <a:cubicBezTo>
                  <a:pt x="8868" y="5505"/>
                  <a:pt x="8904" y="5451"/>
                  <a:pt x="8913" y="5380"/>
                </a:cubicBezTo>
                <a:cubicBezTo>
                  <a:pt x="8904" y="5299"/>
                  <a:pt x="8859" y="5246"/>
                  <a:pt x="8779" y="5246"/>
                </a:cubicBezTo>
                <a:close/>
                <a:moveTo>
                  <a:pt x="7985" y="4711"/>
                </a:moveTo>
                <a:cubicBezTo>
                  <a:pt x="7985" y="4791"/>
                  <a:pt x="8030" y="4844"/>
                  <a:pt x="8110" y="4853"/>
                </a:cubicBezTo>
                <a:cubicBezTo>
                  <a:pt x="8181" y="4862"/>
                  <a:pt x="8262" y="4791"/>
                  <a:pt x="8253" y="4720"/>
                </a:cubicBezTo>
                <a:cubicBezTo>
                  <a:pt x="8253" y="4639"/>
                  <a:pt x="8199" y="4595"/>
                  <a:pt x="8128" y="4586"/>
                </a:cubicBezTo>
                <a:cubicBezTo>
                  <a:pt x="8048" y="4595"/>
                  <a:pt x="7994" y="4630"/>
                  <a:pt x="7985" y="4711"/>
                </a:cubicBezTo>
                <a:close/>
                <a:moveTo>
                  <a:pt x="9439" y="5897"/>
                </a:moveTo>
                <a:cubicBezTo>
                  <a:pt x="9359" y="5906"/>
                  <a:pt x="9314" y="5951"/>
                  <a:pt x="9305" y="6031"/>
                </a:cubicBezTo>
                <a:cubicBezTo>
                  <a:pt x="9296" y="6102"/>
                  <a:pt x="9368" y="6183"/>
                  <a:pt x="9439" y="6174"/>
                </a:cubicBezTo>
                <a:cubicBezTo>
                  <a:pt x="9520" y="6165"/>
                  <a:pt x="9564" y="6120"/>
                  <a:pt x="9573" y="6040"/>
                </a:cubicBezTo>
                <a:cubicBezTo>
                  <a:pt x="9573" y="5969"/>
                  <a:pt x="9511" y="5897"/>
                  <a:pt x="9439" y="5897"/>
                </a:cubicBezTo>
                <a:close/>
                <a:moveTo>
                  <a:pt x="6781" y="3926"/>
                </a:moveTo>
                <a:cubicBezTo>
                  <a:pt x="6700" y="3926"/>
                  <a:pt x="6647" y="3979"/>
                  <a:pt x="6647" y="4050"/>
                </a:cubicBezTo>
                <a:cubicBezTo>
                  <a:pt x="6647" y="4140"/>
                  <a:pt x="6692" y="4193"/>
                  <a:pt x="6772" y="4193"/>
                </a:cubicBezTo>
                <a:cubicBezTo>
                  <a:pt x="6861" y="4193"/>
                  <a:pt x="6906" y="4140"/>
                  <a:pt x="6915" y="4059"/>
                </a:cubicBezTo>
                <a:cubicBezTo>
                  <a:pt x="6906" y="3979"/>
                  <a:pt x="6861" y="3926"/>
                  <a:pt x="6781" y="3926"/>
                </a:cubicBezTo>
                <a:close/>
                <a:moveTo>
                  <a:pt x="1455" y="6584"/>
                </a:moveTo>
                <a:cubicBezTo>
                  <a:pt x="1384" y="6593"/>
                  <a:pt x="1330" y="6638"/>
                  <a:pt x="1330" y="6718"/>
                </a:cubicBezTo>
                <a:cubicBezTo>
                  <a:pt x="1330" y="6798"/>
                  <a:pt x="1384" y="6852"/>
                  <a:pt x="1464" y="6852"/>
                </a:cubicBezTo>
                <a:cubicBezTo>
                  <a:pt x="1544" y="6852"/>
                  <a:pt x="1589" y="6798"/>
                  <a:pt x="1598" y="6718"/>
                </a:cubicBezTo>
                <a:cubicBezTo>
                  <a:pt x="1580" y="6638"/>
                  <a:pt x="1544" y="6584"/>
                  <a:pt x="1455" y="6584"/>
                </a:cubicBezTo>
                <a:close/>
                <a:moveTo>
                  <a:pt x="4774" y="3908"/>
                </a:moveTo>
                <a:cubicBezTo>
                  <a:pt x="4702" y="3908"/>
                  <a:pt x="4649" y="3961"/>
                  <a:pt x="4649" y="4033"/>
                </a:cubicBezTo>
                <a:cubicBezTo>
                  <a:pt x="4649" y="4113"/>
                  <a:pt x="4702" y="4166"/>
                  <a:pt x="4782" y="4166"/>
                </a:cubicBezTo>
                <a:cubicBezTo>
                  <a:pt x="4863" y="4166"/>
                  <a:pt x="4907" y="4113"/>
                  <a:pt x="4916" y="4033"/>
                </a:cubicBezTo>
                <a:cubicBezTo>
                  <a:pt x="4898" y="3952"/>
                  <a:pt x="4854" y="3899"/>
                  <a:pt x="4774" y="3908"/>
                </a:cubicBezTo>
                <a:close/>
                <a:moveTo>
                  <a:pt x="10251" y="6727"/>
                </a:moveTo>
                <a:cubicBezTo>
                  <a:pt x="10251" y="6647"/>
                  <a:pt x="10206" y="6593"/>
                  <a:pt x="10117" y="6593"/>
                </a:cubicBezTo>
                <a:cubicBezTo>
                  <a:pt x="10046" y="6584"/>
                  <a:pt x="9992" y="6638"/>
                  <a:pt x="9992" y="6709"/>
                </a:cubicBezTo>
                <a:cubicBezTo>
                  <a:pt x="9983" y="6789"/>
                  <a:pt x="10037" y="6843"/>
                  <a:pt x="10117" y="6852"/>
                </a:cubicBezTo>
                <a:cubicBezTo>
                  <a:pt x="10198" y="6843"/>
                  <a:pt x="10242" y="6798"/>
                  <a:pt x="10251" y="6727"/>
                </a:cubicBezTo>
                <a:close/>
                <a:moveTo>
                  <a:pt x="7441" y="3935"/>
                </a:moveTo>
                <a:cubicBezTo>
                  <a:pt x="7361" y="3926"/>
                  <a:pt x="7307" y="3979"/>
                  <a:pt x="7307" y="4059"/>
                </a:cubicBezTo>
                <a:cubicBezTo>
                  <a:pt x="7307" y="4131"/>
                  <a:pt x="7352" y="4184"/>
                  <a:pt x="7432" y="4193"/>
                </a:cubicBezTo>
                <a:cubicBezTo>
                  <a:pt x="7512" y="4193"/>
                  <a:pt x="7557" y="4140"/>
                  <a:pt x="7566" y="4059"/>
                </a:cubicBezTo>
                <a:cubicBezTo>
                  <a:pt x="7566" y="3988"/>
                  <a:pt x="7521" y="3935"/>
                  <a:pt x="7441" y="3935"/>
                </a:cubicBezTo>
                <a:close/>
                <a:moveTo>
                  <a:pt x="2124" y="5246"/>
                </a:moveTo>
                <a:cubicBezTo>
                  <a:pt x="2044" y="5246"/>
                  <a:pt x="1990" y="5299"/>
                  <a:pt x="1990" y="5380"/>
                </a:cubicBezTo>
                <a:cubicBezTo>
                  <a:pt x="1990" y="5451"/>
                  <a:pt x="2035" y="5505"/>
                  <a:pt x="2115" y="5505"/>
                </a:cubicBezTo>
                <a:cubicBezTo>
                  <a:pt x="2195" y="5514"/>
                  <a:pt x="2240" y="5460"/>
                  <a:pt x="2249" y="5380"/>
                </a:cubicBezTo>
                <a:cubicBezTo>
                  <a:pt x="2249" y="5308"/>
                  <a:pt x="2204" y="5255"/>
                  <a:pt x="2124" y="5246"/>
                </a:cubicBezTo>
                <a:close/>
                <a:moveTo>
                  <a:pt x="3988" y="4033"/>
                </a:moveTo>
                <a:cubicBezTo>
                  <a:pt x="3988" y="4113"/>
                  <a:pt x="4042" y="4166"/>
                  <a:pt x="4122" y="4166"/>
                </a:cubicBezTo>
                <a:cubicBezTo>
                  <a:pt x="4203" y="4166"/>
                  <a:pt x="4256" y="4113"/>
                  <a:pt x="4247" y="4033"/>
                </a:cubicBezTo>
                <a:cubicBezTo>
                  <a:pt x="4247" y="3952"/>
                  <a:pt x="4194" y="3917"/>
                  <a:pt x="4122" y="3908"/>
                </a:cubicBezTo>
                <a:cubicBezTo>
                  <a:pt x="4042" y="3917"/>
                  <a:pt x="3988" y="3961"/>
                  <a:pt x="3988" y="4033"/>
                </a:cubicBezTo>
                <a:close/>
                <a:moveTo>
                  <a:pt x="2784" y="4586"/>
                </a:moveTo>
                <a:cubicBezTo>
                  <a:pt x="2704" y="4586"/>
                  <a:pt x="2650" y="4639"/>
                  <a:pt x="2650" y="4720"/>
                </a:cubicBezTo>
                <a:cubicBezTo>
                  <a:pt x="2650" y="4791"/>
                  <a:pt x="2695" y="4844"/>
                  <a:pt x="2775" y="4844"/>
                </a:cubicBezTo>
                <a:cubicBezTo>
                  <a:pt x="2856" y="4853"/>
                  <a:pt x="2900" y="4800"/>
                  <a:pt x="2909" y="4720"/>
                </a:cubicBezTo>
                <a:cubicBezTo>
                  <a:pt x="2900" y="4648"/>
                  <a:pt x="2864" y="4595"/>
                  <a:pt x="2784" y="4586"/>
                </a:cubicBezTo>
                <a:close/>
                <a:moveTo>
                  <a:pt x="1464" y="5915"/>
                </a:moveTo>
                <a:cubicBezTo>
                  <a:pt x="1384" y="5915"/>
                  <a:pt x="1339" y="5960"/>
                  <a:pt x="1339" y="6040"/>
                </a:cubicBezTo>
                <a:cubicBezTo>
                  <a:pt x="1339" y="6111"/>
                  <a:pt x="1384" y="6165"/>
                  <a:pt x="1464" y="6165"/>
                </a:cubicBezTo>
                <a:cubicBezTo>
                  <a:pt x="1544" y="6165"/>
                  <a:pt x="1580" y="6120"/>
                  <a:pt x="1589" y="6031"/>
                </a:cubicBezTo>
                <a:cubicBezTo>
                  <a:pt x="1580" y="5960"/>
                  <a:pt x="1544" y="5915"/>
                  <a:pt x="1464" y="5915"/>
                </a:cubicBezTo>
                <a:close/>
                <a:moveTo>
                  <a:pt x="9448" y="5255"/>
                </a:moveTo>
                <a:cubicBezTo>
                  <a:pt x="9368" y="5246"/>
                  <a:pt x="9323" y="5291"/>
                  <a:pt x="9314" y="5371"/>
                </a:cubicBezTo>
                <a:cubicBezTo>
                  <a:pt x="9305" y="5442"/>
                  <a:pt x="9350" y="5496"/>
                  <a:pt x="9430" y="5505"/>
                </a:cubicBezTo>
                <a:cubicBezTo>
                  <a:pt x="9502" y="5505"/>
                  <a:pt x="9555" y="5469"/>
                  <a:pt x="9564" y="5389"/>
                </a:cubicBezTo>
                <a:cubicBezTo>
                  <a:pt x="9564" y="5308"/>
                  <a:pt x="9528" y="5255"/>
                  <a:pt x="9448" y="5255"/>
                </a:cubicBezTo>
                <a:close/>
                <a:moveTo>
                  <a:pt x="3462" y="3917"/>
                </a:moveTo>
                <a:cubicBezTo>
                  <a:pt x="3382" y="3908"/>
                  <a:pt x="3337" y="3952"/>
                  <a:pt x="3337" y="4033"/>
                </a:cubicBezTo>
                <a:cubicBezTo>
                  <a:pt x="3337" y="4113"/>
                  <a:pt x="3382" y="4158"/>
                  <a:pt x="3462" y="4158"/>
                </a:cubicBezTo>
                <a:cubicBezTo>
                  <a:pt x="3542" y="4166"/>
                  <a:pt x="3578" y="4122"/>
                  <a:pt x="3587" y="4042"/>
                </a:cubicBezTo>
                <a:cubicBezTo>
                  <a:pt x="3587" y="3961"/>
                  <a:pt x="3542" y="3917"/>
                  <a:pt x="3462" y="3917"/>
                </a:cubicBezTo>
                <a:close/>
                <a:moveTo>
                  <a:pt x="8654" y="4711"/>
                </a:moveTo>
                <a:cubicBezTo>
                  <a:pt x="8654" y="4791"/>
                  <a:pt x="8690" y="4836"/>
                  <a:pt x="8770" y="4844"/>
                </a:cubicBezTo>
                <a:cubicBezTo>
                  <a:pt x="8850" y="4844"/>
                  <a:pt x="8895" y="4809"/>
                  <a:pt x="8904" y="4728"/>
                </a:cubicBezTo>
                <a:cubicBezTo>
                  <a:pt x="8904" y="4648"/>
                  <a:pt x="8868" y="4604"/>
                  <a:pt x="8788" y="4595"/>
                </a:cubicBezTo>
                <a:cubicBezTo>
                  <a:pt x="8708" y="4595"/>
                  <a:pt x="8663" y="4630"/>
                  <a:pt x="8654" y="4711"/>
                </a:cubicBezTo>
                <a:moveTo>
                  <a:pt x="8244" y="4059"/>
                </a:moveTo>
                <a:cubicBezTo>
                  <a:pt x="8244" y="3988"/>
                  <a:pt x="8199" y="3943"/>
                  <a:pt x="8128" y="3935"/>
                </a:cubicBezTo>
                <a:cubicBezTo>
                  <a:pt x="8048" y="3935"/>
                  <a:pt x="8003" y="3979"/>
                  <a:pt x="7994" y="4059"/>
                </a:cubicBezTo>
                <a:cubicBezTo>
                  <a:pt x="7994" y="4140"/>
                  <a:pt x="8039" y="4175"/>
                  <a:pt x="8119" y="4184"/>
                </a:cubicBezTo>
                <a:cubicBezTo>
                  <a:pt x="8199" y="4175"/>
                  <a:pt x="8244" y="4140"/>
                  <a:pt x="8244" y="4059"/>
                </a:cubicBezTo>
                <a:close/>
                <a:moveTo>
                  <a:pt x="10001" y="6031"/>
                </a:moveTo>
                <a:cubicBezTo>
                  <a:pt x="9992" y="6111"/>
                  <a:pt x="10037" y="6156"/>
                  <a:pt x="10108" y="6156"/>
                </a:cubicBezTo>
                <a:cubicBezTo>
                  <a:pt x="10189" y="6165"/>
                  <a:pt x="10242" y="6129"/>
                  <a:pt x="10242" y="6049"/>
                </a:cubicBezTo>
                <a:cubicBezTo>
                  <a:pt x="10242" y="5969"/>
                  <a:pt x="10206" y="5924"/>
                  <a:pt x="10126" y="5915"/>
                </a:cubicBezTo>
                <a:cubicBezTo>
                  <a:pt x="10046" y="5915"/>
                  <a:pt x="10001" y="5951"/>
                  <a:pt x="10001" y="6031"/>
                </a:cubicBezTo>
                <a:close/>
                <a:moveTo>
                  <a:pt x="2659" y="4042"/>
                </a:moveTo>
                <a:cubicBezTo>
                  <a:pt x="2659" y="4113"/>
                  <a:pt x="2704" y="4158"/>
                  <a:pt x="2775" y="4158"/>
                </a:cubicBezTo>
                <a:cubicBezTo>
                  <a:pt x="2856" y="4158"/>
                  <a:pt x="2900" y="4113"/>
                  <a:pt x="2900" y="4033"/>
                </a:cubicBezTo>
                <a:cubicBezTo>
                  <a:pt x="2891" y="3952"/>
                  <a:pt x="2847" y="3917"/>
                  <a:pt x="2775" y="3917"/>
                </a:cubicBezTo>
                <a:cubicBezTo>
                  <a:pt x="2704" y="3926"/>
                  <a:pt x="2659" y="3961"/>
                  <a:pt x="2659" y="4042"/>
                </a:cubicBezTo>
                <a:close/>
                <a:moveTo>
                  <a:pt x="8895" y="4068"/>
                </a:moveTo>
                <a:cubicBezTo>
                  <a:pt x="8904" y="3988"/>
                  <a:pt x="8859" y="3943"/>
                  <a:pt x="8779" y="3943"/>
                </a:cubicBezTo>
                <a:cubicBezTo>
                  <a:pt x="8699" y="3943"/>
                  <a:pt x="8663" y="3988"/>
                  <a:pt x="8663" y="4059"/>
                </a:cubicBezTo>
                <a:cubicBezTo>
                  <a:pt x="8663" y="4140"/>
                  <a:pt x="8708" y="4175"/>
                  <a:pt x="8779" y="4184"/>
                </a:cubicBezTo>
                <a:cubicBezTo>
                  <a:pt x="8850" y="4175"/>
                  <a:pt x="8895" y="4140"/>
                  <a:pt x="8895" y="4068"/>
                </a:cubicBezTo>
                <a:close/>
                <a:moveTo>
                  <a:pt x="7441" y="3257"/>
                </a:moveTo>
                <a:cubicBezTo>
                  <a:pt x="7361" y="3257"/>
                  <a:pt x="7316" y="3301"/>
                  <a:pt x="7316" y="3372"/>
                </a:cubicBezTo>
                <a:cubicBezTo>
                  <a:pt x="7316" y="3453"/>
                  <a:pt x="7361" y="3497"/>
                  <a:pt x="7441" y="3497"/>
                </a:cubicBezTo>
                <a:cubicBezTo>
                  <a:pt x="7521" y="3497"/>
                  <a:pt x="7557" y="3444"/>
                  <a:pt x="7557" y="3372"/>
                </a:cubicBezTo>
                <a:cubicBezTo>
                  <a:pt x="7548" y="3301"/>
                  <a:pt x="7512" y="3257"/>
                  <a:pt x="7441" y="3257"/>
                </a:cubicBezTo>
                <a:close/>
                <a:moveTo>
                  <a:pt x="920" y="6040"/>
                </a:moveTo>
                <a:cubicBezTo>
                  <a:pt x="920" y="5960"/>
                  <a:pt x="884" y="5924"/>
                  <a:pt x="804" y="5915"/>
                </a:cubicBezTo>
                <a:cubicBezTo>
                  <a:pt x="723" y="5915"/>
                  <a:pt x="679" y="5960"/>
                  <a:pt x="688" y="6040"/>
                </a:cubicBezTo>
                <a:cubicBezTo>
                  <a:pt x="688" y="6120"/>
                  <a:pt x="732" y="6156"/>
                  <a:pt x="804" y="6156"/>
                </a:cubicBezTo>
                <a:cubicBezTo>
                  <a:pt x="875" y="6147"/>
                  <a:pt x="920" y="6111"/>
                  <a:pt x="920" y="6040"/>
                </a:cubicBezTo>
                <a:close/>
                <a:moveTo>
                  <a:pt x="6897" y="3381"/>
                </a:moveTo>
                <a:cubicBezTo>
                  <a:pt x="6897" y="3301"/>
                  <a:pt x="6861" y="3257"/>
                  <a:pt x="6781" y="3257"/>
                </a:cubicBezTo>
                <a:cubicBezTo>
                  <a:pt x="6700" y="3257"/>
                  <a:pt x="6665" y="3301"/>
                  <a:pt x="6656" y="3372"/>
                </a:cubicBezTo>
                <a:cubicBezTo>
                  <a:pt x="6656" y="3453"/>
                  <a:pt x="6700" y="3497"/>
                  <a:pt x="6781" y="3497"/>
                </a:cubicBezTo>
                <a:cubicBezTo>
                  <a:pt x="6852" y="3497"/>
                  <a:pt x="6897" y="3462"/>
                  <a:pt x="6897" y="3381"/>
                </a:cubicBezTo>
                <a:close/>
                <a:moveTo>
                  <a:pt x="6112" y="3257"/>
                </a:moveTo>
                <a:cubicBezTo>
                  <a:pt x="6040" y="3257"/>
                  <a:pt x="5996" y="3301"/>
                  <a:pt x="5996" y="3372"/>
                </a:cubicBezTo>
                <a:cubicBezTo>
                  <a:pt x="5996" y="3453"/>
                  <a:pt x="6040" y="3497"/>
                  <a:pt x="6121" y="3497"/>
                </a:cubicBezTo>
                <a:cubicBezTo>
                  <a:pt x="6201" y="3497"/>
                  <a:pt x="6237" y="3453"/>
                  <a:pt x="6245" y="3372"/>
                </a:cubicBezTo>
                <a:cubicBezTo>
                  <a:pt x="6237" y="3292"/>
                  <a:pt x="6192" y="3257"/>
                  <a:pt x="6112" y="3257"/>
                </a:cubicBezTo>
                <a:close/>
                <a:moveTo>
                  <a:pt x="4122" y="3257"/>
                </a:moveTo>
                <a:cubicBezTo>
                  <a:pt x="4042" y="3257"/>
                  <a:pt x="3997" y="3301"/>
                  <a:pt x="3997" y="3381"/>
                </a:cubicBezTo>
                <a:cubicBezTo>
                  <a:pt x="3997" y="3462"/>
                  <a:pt x="4051" y="3497"/>
                  <a:pt x="4131" y="3497"/>
                </a:cubicBezTo>
                <a:cubicBezTo>
                  <a:pt x="4203" y="3497"/>
                  <a:pt x="4238" y="3444"/>
                  <a:pt x="4238" y="3372"/>
                </a:cubicBezTo>
                <a:cubicBezTo>
                  <a:pt x="4229" y="3301"/>
                  <a:pt x="4194" y="3257"/>
                  <a:pt x="4122" y="3257"/>
                </a:cubicBezTo>
                <a:close/>
                <a:moveTo>
                  <a:pt x="4658" y="3372"/>
                </a:moveTo>
                <a:cubicBezTo>
                  <a:pt x="4658" y="3453"/>
                  <a:pt x="4702" y="3497"/>
                  <a:pt x="4782" y="3497"/>
                </a:cubicBezTo>
                <a:cubicBezTo>
                  <a:pt x="4854" y="3497"/>
                  <a:pt x="4898" y="3453"/>
                  <a:pt x="4898" y="3381"/>
                </a:cubicBezTo>
                <a:cubicBezTo>
                  <a:pt x="4898" y="3301"/>
                  <a:pt x="4854" y="3257"/>
                  <a:pt x="4774" y="3257"/>
                </a:cubicBezTo>
                <a:cubicBezTo>
                  <a:pt x="4702" y="3265"/>
                  <a:pt x="4658" y="3301"/>
                  <a:pt x="4658" y="3372"/>
                </a:cubicBezTo>
                <a:close/>
                <a:moveTo>
                  <a:pt x="5460" y="3257"/>
                </a:moveTo>
                <a:cubicBezTo>
                  <a:pt x="5389" y="3257"/>
                  <a:pt x="5344" y="3292"/>
                  <a:pt x="5336" y="3372"/>
                </a:cubicBezTo>
                <a:cubicBezTo>
                  <a:pt x="5336" y="3444"/>
                  <a:pt x="5371" y="3497"/>
                  <a:pt x="5452" y="3497"/>
                </a:cubicBezTo>
                <a:cubicBezTo>
                  <a:pt x="5532" y="3506"/>
                  <a:pt x="5576" y="3462"/>
                  <a:pt x="5585" y="3381"/>
                </a:cubicBezTo>
                <a:cubicBezTo>
                  <a:pt x="5585" y="3301"/>
                  <a:pt x="5541" y="3257"/>
                  <a:pt x="5460" y="3257"/>
                </a:cubicBezTo>
                <a:close/>
                <a:moveTo>
                  <a:pt x="9439" y="4604"/>
                </a:moveTo>
                <a:cubicBezTo>
                  <a:pt x="9359" y="4604"/>
                  <a:pt x="9314" y="4648"/>
                  <a:pt x="9323" y="4720"/>
                </a:cubicBezTo>
                <a:cubicBezTo>
                  <a:pt x="9323" y="4800"/>
                  <a:pt x="9368" y="4844"/>
                  <a:pt x="9448" y="4836"/>
                </a:cubicBezTo>
                <a:cubicBezTo>
                  <a:pt x="9520" y="4836"/>
                  <a:pt x="9555" y="4791"/>
                  <a:pt x="9555" y="4711"/>
                </a:cubicBezTo>
                <a:cubicBezTo>
                  <a:pt x="9546" y="4639"/>
                  <a:pt x="9511" y="4595"/>
                  <a:pt x="9439" y="4604"/>
                </a:cubicBezTo>
                <a:close/>
                <a:moveTo>
                  <a:pt x="1464" y="5255"/>
                </a:moveTo>
                <a:cubicBezTo>
                  <a:pt x="1384" y="5255"/>
                  <a:pt x="1339" y="5299"/>
                  <a:pt x="1339" y="5380"/>
                </a:cubicBezTo>
                <a:cubicBezTo>
                  <a:pt x="1339" y="5460"/>
                  <a:pt x="1384" y="5496"/>
                  <a:pt x="1464" y="5496"/>
                </a:cubicBezTo>
                <a:cubicBezTo>
                  <a:pt x="1544" y="5496"/>
                  <a:pt x="1580" y="5451"/>
                  <a:pt x="1580" y="5371"/>
                </a:cubicBezTo>
                <a:cubicBezTo>
                  <a:pt x="1580" y="5299"/>
                  <a:pt x="1535" y="5255"/>
                  <a:pt x="1464" y="5255"/>
                </a:cubicBezTo>
                <a:close/>
                <a:moveTo>
                  <a:pt x="10126" y="5264"/>
                </a:moveTo>
                <a:cubicBezTo>
                  <a:pt x="10046" y="5255"/>
                  <a:pt x="10001" y="5299"/>
                  <a:pt x="10001" y="5380"/>
                </a:cubicBezTo>
                <a:cubicBezTo>
                  <a:pt x="10001" y="5460"/>
                  <a:pt x="10046" y="5496"/>
                  <a:pt x="10126" y="5496"/>
                </a:cubicBezTo>
                <a:cubicBezTo>
                  <a:pt x="10198" y="5496"/>
                  <a:pt x="10233" y="5451"/>
                  <a:pt x="10242" y="5371"/>
                </a:cubicBezTo>
                <a:cubicBezTo>
                  <a:pt x="10233" y="5308"/>
                  <a:pt x="10198" y="5264"/>
                  <a:pt x="10126" y="5264"/>
                </a:cubicBezTo>
                <a:close/>
                <a:moveTo>
                  <a:pt x="1999" y="4711"/>
                </a:moveTo>
                <a:cubicBezTo>
                  <a:pt x="1999" y="4791"/>
                  <a:pt x="2035" y="4836"/>
                  <a:pt x="2115" y="4836"/>
                </a:cubicBezTo>
                <a:cubicBezTo>
                  <a:pt x="2195" y="4844"/>
                  <a:pt x="2240" y="4800"/>
                  <a:pt x="2240" y="4720"/>
                </a:cubicBezTo>
                <a:cubicBezTo>
                  <a:pt x="2240" y="4648"/>
                  <a:pt x="2195" y="4604"/>
                  <a:pt x="2124" y="4595"/>
                </a:cubicBezTo>
                <a:cubicBezTo>
                  <a:pt x="2053" y="4604"/>
                  <a:pt x="2008" y="4630"/>
                  <a:pt x="1999" y="4711"/>
                </a:cubicBezTo>
                <a:close/>
                <a:moveTo>
                  <a:pt x="10786" y="6602"/>
                </a:moveTo>
                <a:cubicBezTo>
                  <a:pt x="10706" y="6602"/>
                  <a:pt x="10661" y="6638"/>
                  <a:pt x="10661" y="6709"/>
                </a:cubicBezTo>
                <a:cubicBezTo>
                  <a:pt x="10652" y="6789"/>
                  <a:pt x="10697" y="6843"/>
                  <a:pt x="10777" y="6843"/>
                </a:cubicBezTo>
                <a:cubicBezTo>
                  <a:pt x="10858" y="6834"/>
                  <a:pt x="10893" y="6789"/>
                  <a:pt x="10902" y="6718"/>
                </a:cubicBezTo>
                <a:cubicBezTo>
                  <a:pt x="10893" y="6647"/>
                  <a:pt x="10858" y="6602"/>
                  <a:pt x="10786" y="6602"/>
                </a:cubicBezTo>
                <a:close/>
                <a:moveTo>
                  <a:pt x="804" y="6602"/>
                </a:moveTo>
                <a:cubicBezTo>
                  <a:pt x="723" y="6602"/>
                  <a:pt x="679" y="6647"/>
                  <a:pt x="679" y="6727"/>
                </a:cubicBezTo>
                <a:cubicBezTo>
                  <a:pt x="688" y="6798"/>
                  <a:pt x="732" y="6843"/>
                  <a:pt x="804" y="6843"/>
                </a:cubicBezTo>
                <a:cubicBezTo>
                  <a:pt x="884" y="6843"/>
                  <a:pt x="920" y="6789"/>
                  <a:pt x="929" y="6718"/>
                </a:cubicBezTo>
                <a:cubicBezTo>
                  <a:pt x="920" y="6638"/>
                  <a:pt x="875" y="6602"/>
                  <a:pt x="804" y="6602"/>
                </a:cubicBezTo>
                <a:close/>
                <a:moveTo>
                  <a:pt x="10777" y="5924"/>
                </a:moveTo>
                <a:cubicBezTo>
                  <a:pt x="10706" y="5924"/>
                  <a:pt x="10661" y="5969"/>
                  <a:pt x="10661" y="6031"/>
                </a:cubicBezTo>
                <a:cubicBezTo>
                  <a:pt x="10661" y="6102"/>
                  <a:pt x="10706" y="6147"/>
                  <a:pt x="10777" y="6156"/>
                </a:cubicBezTo>
                <a:cubicBezTo>
                  <a:pt x="10849" y="6156"/>
                  <a:pt x="10884" y="6111"/>
                  <a:pt x="10893" y="6040"/>
                </a:cubicBezTo>
                <a:cubicBezTo>
                  <a:pt x="10884" y="5969"/>
                  <a:pt x="10849" y="5915"/>
                  <a:pt x="10777" y="5924"/>
                </a:cubicBezTo>
                <a:close/>
                <a:moveTo>
                  <a:pt x="8235" y="3372"/>
                </a:moveTo>
                <a:cubicBezTo>
                  <a:pt x="8235" y="3310"/>
                  <a:pt x="8190" y="3265"/>
                  <a:pt x="8119" y="3265"/>
                </a:cubicBezTo>
                <a:cubicBezTo>
                  <a:pt x="8048" y="3265"/>
                  <a:pt x="8003" y="3301"/>
                  <a:pt x="8003" y="3381"/>
                </a:cubicBezTo>
                <a:cubicBezTo>
                  <a:pt x="8003" y="3453"/>
                  <a:pt x="8048" y="3488"/>
                  <a:pt x="8119" y="3497"/>
                </a:cubicBezTo>
                <a:cubicBezTo>
                  <a:pt x="8190" y="3488"/>
                  <a:pt x="8244" y="3444"/>
                  <a:pt x="8235" y="3372"/>
                </a:cubicBezTo>
                <a:close/>
                <a:moveTo>
                  <a:pt x="2115" y="3926"/>
                </a:moveTo>
                <a:cubicBezTo>
                  <a:pt x="2053" y="3926"/>
                  <a:pt x="2008" y="3961"/>
                  <a:pt x="2008" y="4033"/>
                </a:cubicBezTo>
                <a:cubicBezTo>
                  <a:pt x="1999" y="4104"/>
                  <a:pt x="2044" y="4149"/>
                  <a:pt x="2115" y="4149"/>
                </a:cubicBezTo>
                <a:cubicBezTo>
                  <a:pt x="2195" y="4158"/>
                  <a:pt x="2231" y="4104"/>
                  <a:pt x="2240" y="4033"/>
                </a:cubicBezTo>
                <a:cubicBezTo>
                  <a:pt x="2231" y="3961"/>
                  <a:pt x="2186" y="3917"/>
                  <a:pt x="2115" y="3926"/>
                </a:cubicBezTo>
                <a:close/>
                <a:moveTo>
                  <a:pt x="135" y="6602"/>
                </a:moveTo>
                <a:cubicBezTo>
                  <a:pt x="63" y="6602"/>
                  <a:pt x="10" y="6647"/>
                  <a:pt x="10" y="6718"/>
                </a:cubicBezTo>
                <a:cubicBezTo>
                  <a:pt x="1" y="6780"/>
                  <a:pt x="45" y="6825"/>
                  <a:pt x="108" y="6834"/>
                </a:cubicBezTo>
                <a:cubicBezTo>
                  <a:pt x="179" y="6843"/>
                  <a:pt x="224" y="6798"/>
                  <a:pt x="242" y="6727"/>
                </a:cubicBezTo>
                <a:cubicBezTo>
                  <a:pt x="233" y="6655"/>
                  <a:pt x="197" y="6611"/>
                  <a:pt x="135" y="6602"/>
                </a:cubicBezTo>
                <a:close/>
                <a:moveTo>
                  <a:pt x="1455" y="4604"/>
                </a:moveTo>
                <a:cubicBezTo>
                  <a:pt x="1384" y="4613"/>
                  <a:pt x="1348" y="4648"/>
                  <a:pt x="1348" y="4720"/>
                </a:cubicBezTo>
                <a:cubicBezTo>
                  <a:pt x="1348" y="4791"/>
                  <a:pt x="1392" y="4836"/>
                  <a:pt x="1464" y="4836"/>
                </a:cubicBezTo>
                <a:cubicBezTo>
                  <a:pt x="1535" y="4836"/>
                  <a:pt x="1571" y="4782"/>
                  <a:pt x="1580" y="4711"/>
                </a:cubicBezTo>
                <a:cubicBezTo>
                  <a:pt x="1562" y="4648"/>
                  <a:pt x="1526" y="4595"/>
                  <a:pt x="1455" y="4604"/>
                </a:cubicBezTo>
                <a:close/>
                <a:moveTo>
                  <a:pt x="6130" y="2605"/>
                </a:moveTo>
                <a:cubicBezTo>
                  <a:pt x="6058" y="2605"/>
                  <a:pt x="6005" y="2641"/>
                  <a:pt x="6005" y="2712"/>
                </a:cubicBezTo>
                <a:cubicBezTo>
                  <a:pt x="6005" y="2793"/>
                  <a:pt x="6049" y="2837"/>
                  <a:pt x="6121" y="2837"/>
                </a:cubicBezTo>
                <a:cubicBezTo>
                  <a:pt x="6192" y="2837"/>
                  <a:pt x="6228" y="2793"/>
                  <a:pt x="6237" y="2721"/>
                </a:cubicBezTo>
                <a:cubicBezTo>
                  <a:pt x="6228" y="2659"/>
                  <a:pt x="6192" y="2614"/>
                  <a:pt x="6130" y="2605"/>
                </a:cubicBezTo>
                <a:close/>
                <a:moveTo>
                  <a:pt x="5469" y="2605"/>
                </a:moveTo>
                <a:cubicBezTo>
                  <a:pt x="5398" y="2596"/>
                  <a:pt x="5353" y="2641"/>
                  <a:pt x="5344" y="2712"/>
                </a:cubicBezTo>
                <a:cubicBezTo>
                  <a:pt x="5344" y="2784"/>
                  <a:pt x="5389" y="2828"/>
                  <a:pt x="5452" y="2837"/>
                </a:cubicBezTo>
                <a:cubicBezTo>
                  <a:pt x="5523" y="2837"/>
                  <a:pt x="5567" y="2793"/>
                  <a:pt x="5576" y="2730"/>
                </a:cubicBezTo>
                <a:cubicBezTo>
                  <a:pt x="5576" y="2659"/>
                  <a:pt x="5541" y="2614"/>
                  <a:pt x="5469" y="2605"/>
                </a:cubicBezTo>
                <a:close/>
                <a:moveTo>
                  <a:pt x="804" y="5264"/>
                </a:moveTo>
                <a:cubicBezTo>
                  <a:pt x="732" y="5264"/>
                  <a:pt x="688" y="5308"/>
                  <a:pt x="688" y="5380"/>
                </a:cubicBezTo>
                <a:cubicBezTo>
                  <a:pt x="688" y="5451"/>
                  <a:pt x="732" y="5487"/>
                  <a:pt x="795" y="5496"/>
                </a:cubicBezTo>
                <a:cubicBezTo>
                  <a:pt x="866" y="5496"/>
                  <a:pt x="911" y="5451"/>
                  <a:pt x="920" y="5380"/>
                </a:cubicBezTo>
                <a:cubicBezTo>
                  <a:pt x="911" y="5308"/>
                  <a:pt x="875" y="5264"/>
                  <a:pt x="804" y="5264"/>
                </a:cubicBezTo>
                <a:close/>
                <a:moveTo>
                  <a:pt x="3453" y="3265"/>
                </a:moveTo>
                <a:cubicBezTo>
                  <a:pt x="3382" y="3265"/>
                  <a:pt x="3346" y="3310"/>
                  <a:pt x="3346" y="3381"/>
                </a:cubicBezTo>
                <a:cubicBezTo>
                  <a:pt x="3346" y="3453"/>
                  <a:pt x="3391" y="3497"/>
                  <a:pt x="3462" y="3497"/>
                </a:cubicBezTo>
                <a:cubicBezTo>
                  <a:pt x="3542" y="3497"/>
                  <a:pt x="3578" y="3444"/>
                  <a:pt x="3578" y="3372"/>
                </a:cubicBezTo>
                <a:cubicBezTo>
                  <a:pt x="3569" y="3301"/>
                  <a:pt x="3534" y="3257"/>
                  <a:pt x="3453" y="3265"/>
                </a:cubicBezTo>
                <a:close/>
                <a:moveTo>
                  <a:pt x="2891" y="3381"/>
                </a:moveTo>
                <a:cubicBezTo>
                  <a:pt x="2891" y="3310"/>
                  <a:pt x="2847" y="3265"/>
                  <a:pt x="2775" y="3265"/>
                </a:cubicBezTo>
                <a:cubicBezTo>
                  <a:pt x="2713" y="3265"/>
                  <a:pt x="2668" y="3310"/>
                  <a:pt x="2668" y="3372"/>
                </a:cubicBezTo>
                <a:cubicBezTo>
                  <a:pt x="2668" y="3453"/>
                  <a:pt x="2713" y="3488"/>
                  <a:pt x="2784" y="3497"/>
                </a:cubicBezTo>
                <a:cubicBezTo>
                  <a:pt x="2847" y="3488"/>
                  <a:pt x="2891" y="3444"/>
                  <a:pt x="2891" y="3381"/>
                </a:cubicBezTo>
                <a:close/>
                <a:moveTo>
                  <a:pt x="10010" y="4711"/>
                </a:moveTo>
                <a:cubicBezTo>
                  <a:pt x="10001" y="4791"/>
                  <a:pt x="10046" y="4836"/>
                  <a:pt x="10117" y="4836"/>
                </a:cubicBezTo>
                <a:cubicBezTo>
                  <a:pt x="10189" y="4836"/>
                  <a:pt x="10233" y="4791"/>
                  <a:pt x="10233" y="4728"/>
                </a:cubicBezTo>
                <a:cubicBezTo>
                  <a:pt x="10233" y="4648"/>
                  <a:pt x="10189" y="4613"/>
                  <a:pt x="10117" y="4604"/>
                </a:cubicBezTo>
                <a:cubicBezTo>
                  <a:pt x="10055" y="4613"/>
                  <a:pt x="10010" y="4648"/>
                  <a:pt x="10010" y="4711"/>
                </a:cubicBezTo>
                <a:close/>
                <a:moveTo>
                  <a:pt x="9439" y="3943"/>
                </a:moveTo>
                <a:cubicBezTo>
                  <a:pt x="9368" y="3943"/>
                  <a:pt x="9323" y="3988"/>
                  <a:pt x="9323" y="4068"/>
                </a:cubicBezTo>
                <a:cubicBezTo>
                  <a:pt x="9323" y="4131"/>
                  <a:pt x="9368" y="4175"/>
                  <a:pt x="9439" y="4175"/>
                </a:cubicBezTo>
                <a:cubicBezTo>
                  <a:pt x="9511" y="4175"/>
                  <a:pt x="9546" y="4131"/>
                  <a:pt x="9555" y="4050"/>
                </a:cubicBezTo>
                <a:cubicBezTo>
                  <a:pt x="9537" y="3997"/>
                  <a:pt x="9511" y="3943"/>
                  <a:pt x="9439" y="3943"/>
                </a:cubicBezTo>
                <a:close/>
                <a:moveTo>
                  <a:pt x="795" y="4613"/>
                </a:moveTo>
                <a:cubicBezTo>
                  <a:pt x="732" y="4613"/>
                  <a:pt x="697" y="4657"/>
                  <a:pt x="697" y="4720"/>
                </a:cubicBezTo>
                <a:cubicBezTo>
                  <a:pt x="697" y="4782"/>
                  <a:pt x="732" y="4827"/>
                  <a:pt x="804" y="4827"/>
                </a:cubicBezTo>
                <a:cubicBezTo>
                  <a:pt x="875" y="4827"/>
                  <a:pt x="911" y="4782"/>
                  <a:pt x="920" y="4720"/>
                </a:cubicBezTo>
                <a:cubicBezTo>
                  <a:pt x="902" y="4648"/>
                  <a:pt x="866" y="4604"/>
                  <a:pt x="795" y="4613"/>
                </a:cubicBezTo>
                <a:close/>
                <a:moveTo>
                  <a:pt x="10893" y="5380"/>
                </a:moveTo>
                <a:cubicBezTo>
                  <a:pt x="10893" y="5317"/>
                  <a:pt x="10849" y="5273"/>
                  <a:pt x="10786" y="5264"/>
                </a:cubicBezTo>
                <a:cubicBezTo>
                  <a:pt x="10715" y="5264"/>
                  <a:pt x="10670" y="5308"/>
                  <a:pt x="10670" y="5380"/>
                </a:cubicBezTo>
                <a:cubicBezTo>
                  <a:pt x="10670" y="5451"/>
                  <a:pt x="10715" y="5487"/>
                  <a:pt x="10777" y="5496"/>
                </a:cubicBezTo>
                <a:cubicBezTo>
                  <a:pt x="10840" y="5487"/>
                  <a:pt x="10893" y="5451"/>
                  <a:pt x="10893" y="5380"/>
                </a:cubicBezTo>
                <a:close/>
                <a:moveTo>
                  <a:pt x="8779" y="3265"/>
                </a:moveTo>
                <a:cubicBezTo>
                  <a:pt x="8708" y="3265"/>
                  <a:pt x="8663" y="3310"/>
                  <a:pt x="8663" y="3381"/>
                </a:cubicBezTo>
                <a:cubicBezTo>
                  <a:pt x="8663" y="3453"/>
                  <a:pt x="8717" y="3497"/>
                  <a:pt x="8788" y="3488"/>
                </a:cubicBezTo>
                <a:cubicBezTo>
                  <a:pt x="8850" y="3488"/>
                  <a:pt x="8886" y="3444"/>
                  <a:pt x="8895" y="3372"/>
                </a:cubicBezTo>
                <a:cubicBezTo>
                  <a:pt x="8877" y="3310"/>
                  <a:pt x="8842" y="3265"/>
                  <a:pt x="8779" y="3265"/>
                </a:cubicBezTo>
                <a:close/>
                <a:moveTo>
                  <a:pt x="233" y="6040"/>
                </a:moveTo>
                <a:cubicBezTo>
                  <a:pt x="233" y="5977"/>
                  <a:pt x="197" y="5933"/>
                  <a:pt x="126" y="5924"/>
                </a:cubicBezTo>
                <a:cubicBezTo>
                  <a:pt x="54" y="5924"/>
                  <a:pt x="10" y="5969"/>
                  <a:pt x="10" y="6040"/>
                </a:cubicBezTo>
                <a:cubicBezTo>
                  <a:pt x="10" y="6102"/>
                  <a:pt x="54" y="6138"/>
                  <a:pt x="117" y="6156"/>
                </a:cubicBezTo>
                <a:cubicBezTo>
                  <a:pt x="188" y="6147"/>
                  <a:pt x="233" y="6111"/>
                  <a:pt x="233" y="6040"/>
                </a:cubicBezTo>
                <a:close/>
                <a:moveTo>
                  <a:pt x="1455" y="3926"/>
                </a:moveTo>
                <a:cubicBezTo>
                  <a:pt x="1392" y="3935"/>
                  <a:pt x="1348" y="3970"/>
                  <a:pt x="1348" y="4033"/>
                </a:cubicBezTo>
                <a:cubicBezTo>
                  <a:pt x="1348" y="4104"/>
                  <a:pt x="1392" y="4149"/>
                  <a:pt x="1464" y="4149"/>
                </a:cubicBezTo>
                <a:cubicBezTo>
                  <a:pt x="1535" y="4149"/>
                  <a:pt x="1571" y="4104"/>
                  <a:pt x="1571" y="4033"/>
                </a:cubicBezTo>
                <a:cubicBezTo>
                  <a:pt x="1562" y="3970"/>
                  <a:pt x="1526" y="3926"/>
                  <a:pt x="1455" y="3926"/>
                </a:cubicBezTo>
                <a:close/>
                <a:moveTo>
                  <a:pt x="2008" y="3381"/>
                </a:moveTo>
                <a:cubicBezTo>
                  <a:pt x="2008" y="3444"/>
                  <a:pt x="2053" y="3488"/>
                  <a:pt x="2115" y="3488"/>
                </a:cubicBezTo>
                <a:cubicBezTo>
                  <a:pt x="2178" y="3488"/>
                  <a:pt x="2231" y="3453"/>
                  <a:pt x="2231" y="3381"/>
                </a:cubicBezTo>
                <a:cubicBezTo>
                  <a:pt x="2231" y="3310"/>
                  <a:pt x="2186" y="3274"/>
                  <a:pt x="2115" y="3265"/>
                </a:cubicBezTo>
                <a:cubicBezTo>
                  <a:pt x="2053" y="3274"/>
                  <a:pt x="2008" y="3310"/>
                  <a:pt x="2008" y="3381"/>
                </a:cubicBezTo>
                <a:close/>
                <a:moveTo>
                  <a:pt x="8012" y="2721"/>
                </a:moveTo>
                <a:cubicBezTo>
                  <a:pt x="8012" y="2784"/>
                  <a:pt x="8056" y="2828"/>
                  <a:pt x="8128" y="2828"/>
                </a:cubicBezTo>
                <a:cubicBezTo>
                  <a:pt x="8190" y="2819"/>
                  <a:pt x="8235" y="2775"/>
                  <a:pt x="8226" y="2712"/>
                </a:cubicBezTo>
                <a:cubicBezTo>
                  <a:pt x="8217" y="2650"/>
                  <a:pt x="8181" y="2614"/>
                  <a:pt x="8119" y="2614"/>
                </a:cubicBezTo>
                <a:cubicBezTo>
                  <a:pt x="8056" y="2623"/>
                  <a:pt x="8012" y="2659"/>
                  <a:pt x="8012" y="2721"/>
                </a:cubicBezTo>
                <a:close/>
                <a:moveTo>
                  <a:pt x="4890" y="2730"/>
                </a:moveTo>
                <a:cubicBezTo>
                  <a:pt x="4898" y="2659"/>
                  <a:pt x="4854" y="2614"/>
                  <a:pt x="4782" y="2605"/>
                </a:cubicBezTo>
                <a:cubicBezTo>
                  <a:pt x="4720" y="2605"/>
                  <a:pt x="4675" y="2641"/>
                  <a:pt x="4666" y="2712"/>
                </a:cubicBezTo>
                <a:cubicBezTo>
                  <a:pt x="4658" y="2784"/>
                  <a:pt x="4702" y="2819"/>
                  <a:pt x="4774" y="2837"/>
                </a:cubicBezTo>
                <a:cubicBezTo>
                  <a:pt x="4845" y="2828"/>
                  <a:pt x="4890" y="2802"/>
                  <a:pt x="4890" y="2730"/>
                </a:cubicBezTo>
                <a:close/>
                <a:moveTo>
                  <a:pt x="4122" y="2605"/>
                </a:moveTo>
                <a:cubicBezTo>
                  <a:pt x="4060" y="2605"/>
                  <a:pt x="4015" y="2650"/>
                  <a:pt x="4006" y="2712"/>
                </a:cubicBezTo>
                <a:cubicBezTo>
                  <a:pt x="4006" y="2784"/>
                  <a:pt x="4051" y="2828"/>
                  <a:pt x="4122" y="2828"/>
                </a:cubicBezTo>
                <a:cubicBezTo>
                  <a:pt x="4194" y="2828"/>
                  <a:pt x="4229" y="2784"/>
                  <a:pt x="4238" y="2721"/>
                </a:cubicBezTo>
                <a:cubicBezTo>
                  <a:pt x="4229" y="2650"/>
                  <a:pt x="4194" y="2605"/>
                  <a:pt x="4122" y="2605"/>
                </a:cubicBezTo>
                <a:close/>
                <a:moveTo>
                  <a:pt x="12089" y="6620"/>
                </a:moveTo>
                <a:cubicBezTo>
                  <a:pt x="12035" y="6620"/>
                  <a:pt x="12000" y="6655"/>
                  <a:pt x="12000" y="6718"/>
                </a:cubicBezTo>
                <a:cubicBezTo>
                  <a:pt x="11991" y="6780"/>
                  <a:pt x="12026" y="6816"/>
                  <a:pt x="12098" y="6816"/>
                </a:cubicBezTo>
                <a:cubicBezTo>
                  <a:pt x="12160" y="6825"/>
                  <a:pt x="12196" y="6780"/>
                  <a:pt x="12196" y="6718"/>
                </a:cubicBezTo>
                <a:cubicBezTo>
                  <a:pt x="12196" y="6655"/>
                  <a:pt x="12160" y="6620"/>
                  <a:pt x="12089" y="6620"/>
                </a:cubicBezTo>
                <a:close/>
                <a:moveTo>
                  <a:pt x="11322" y="6709"/>
                </a:moveTo>
                <a:cubicBezTo>
                  <a:pt x="11322" y="6780"/>
                  <a:pt x="11366" y="6825"/>
                  <a:pt x="11429" y="6834"/>
                </a:cubicBezTo>
                <a:cubicBezTo>
                  <a:pt x="11500" y="6834"/>
                  <a:pt x="11545" y="6789"/>
                  <a:pt x="11554" y="6718"/>
                </a:cubicBezTo>
                <a:cubicBezTo>
                  <a:pt x="11554" y="6655"/>
                  <a:pt x="11509" y="6620"/>
                  <a:pt x="11446" y="6602"/>
                </a:cubicBezTo>
                <a:cubicBezTo>
                  <a:pt x="11375" y="6611"/>
                  <a:pt x="11330" y="6647"/>
                  <a:pt x="11322" y="6709"/>
                </a:cubicBezTo>
                <a:close/>
                <a:moveTo>
                  <a:pt x="5460" y="1954"/>
                </a:moveTo>
                <a:cubicBezTo>
                  <a:pt x="5398" y="1954"/>
                  <a:pt x="5362" y="1999"/>
                  <a:pt x="5362" y="2061"/>
                </a:cubicBezTo>
                <a:cubicBezTo>
                  <a:pt x="5353" y="2124"/>
                  <a:pt x="5398" y="2159"/>
                  <a:pt x="5460" y="2168"/>
                </a:cubicBezTo>
                <a:cubicBezTo>
                  <a:pt x="5523" y="2168"/>
                  <a:pt x="5559" y="2124"/>
                  <a:pt x="5567" y="2061"/>
                </a:cubicBezTo>
                <a:cubicBezTo>
                  <a:pt x="5559" y="1999"/>
                  <a:pt x="5523" y="1954"/>
                  <a:pt x="5460" y="1954"/>
                </a:cubicBezTo>
                <a:close/>
                <a:moveTo>
                  <a:pt x="6781" y="1963"/>
                </a:moveTo>
                <a:cubicBezTo>
                  <a:pt x="6727" y="1963"/>
                  <a:pt x="6683" y="1990"/>
                  <a:pt x="6683" y="2052"/>
                </a:cubicBezTo>
                <a:cubicBezTo>
                  <a:pt x="6674" y="2115"/>
                  <a:pt x="6709" y="2159"/>
                  <a:pt x="6772" y="2159"/>
                </a:cubicBezTo>
                <a:cubicBezTo>
                  <a:pt x="6834" y="2168"/>
                  <a:pt x="6870" y="2132"/>
                  <a:pt x="6879" y="2061"/>
                </a:cubicBezTo>
                <a:cubicBezTo>
                  <a:pt x="6879" y="1999"/>
                  <a:pt x="6843" y="1963"/>
                  <a:pt x="6781" y="1963"/>
                </a:cubicBezTo>
                <a:close/>
                <a:moveTo>
                  <a:pt x="7334" y="2070"/>
                </a:moveTo>
                <a:cubicBezTo>
                  <a:pt x="7343" y="2132"/>
                  <a:pt x="7387" y="2168"/>
                  <a:pt x="7450" y="2159"/>
                </a:cubicBezTo>
                <a:cubicBezTo>
                  <a:pt x="7503" y="2159"/>
                  <a:pt x="7539" y="2115"/>
                  <a:pt x="7539" y="2061"/>
                </a:cubicBezTo>
                <a:cubicBezTo>
                  <a:pt x="7539" y="1999"/>
                  <a:pt x="7494" y="1963"/>
                  <a:pt x="7432" y="1963"/>
                </a:cubicBezTo>
                <a:cubicBezTo>
                  <a:pt x="7370" y="1972"/>
                  <a:pt x="7334" y="1999"/>
                  <a:pt x="7334" y="2070"/>
                </a:cubicBezTo>
                <a:close/>
                <a:moveTo>
                  <a:pt x="6014" y="2061"/>
                </a:moveTo>
                <a:cubicBezTo>
                  <a:pt x="6014" y="2124"/>
                  <a:pt x="6058" y="2168"/>
                  <a:pt x="6121" y="2168"/>
                </a:cubicBezTo>
                <a:cubicBezTo>
                  <a:pt x="6183" y="2159"/>
                  <a:pt x="6228" y="2124"/>
                  <a:pt x="6228" y="2061"/>
                </a:cubicBezTo>
                <a:cubicBezTo>
                  <a:pt x="6219" y="1999"/>
                  <a:pt x="6183" y="1963"/>
                  <a:pt x="6121" y="1954"/>
                </a:cubicBezTo>
                <a:cubicBezTo>
                  <a:pt x="6058" y="1963"/>
                  <a:pt x="6014" y="1999"/>
                  <a:pt x="6014" y="2061"/>
                </a:cubicBezTo>
                <a:close/>
                <a:moveTo>
                  <a:pt x="7325" y="2712"/>
                </a:moveTo>
                <a:cubicBezTo>
                  <a:pt x="7325" y="2784"/>
                  <a:pt x="7370" y="2828"/>
                  <a:pt x="7441" y="2828"/>
                </a:cubicBezTo>
                <a:cubicBezTo>
                  <a:pt x="7503" y="2828"/>
                  <a:pt x="7548" y="2784"/>
                  <a:pt x="7548" y="2721"/>
                </a:cubicBezTo>
                <a:cubicBezTo>
                  <a:pt x="7548" y="2650"/>
                  <a:pt x="7503" y="2614"/>
                  <a:pt x="7441" y="2605"/>
                </a:cubicBezTo>
                <a:cubicBezTo>
                  <a:pt x="7378" y="2614"/>
                  <a:pt x="7325" y="2650"/>
                  <a:pt x="7325" y="2712"/>
                </a:cubicBezTo>
                <a:close/>
                <a:moveTo>
                  <a:pt x="6665" y="2712"/>
                </a:moveTo>
                <a:cubicBezTo>
                  <a:pt x="6656" y="2784"/>
                  <a:pt x="6700" y="2828"/>
                  <a:pt x="6772" y="2837"/>
                </a:cubicBezTo>
                <a:cubicBezTo>
                  <a:pt x="6843" y="2837"/>
                  <a:pt x="6897" y="2793"/>
                  <a:pt x="6897" y="2721"/>
                </a:cubicBezTo>
                <a:cubicBezTo>
                  <a:pt x="6897" y="2650"/>
                  <a:pt x="6852" y="2614"/>
                  <a:pt x="6781" y="2605"/>
                </a:cubicBezTo>
                <a:cubicBezTo>
                  <a:pt x="6718" y="2605"/>
                  <a:pt x="6674" y="2641"/>
                  <a:pt x="6665" y="2712"/>
                </a:cubicBezTo>
                <a:close/>
                <a:moveTo>
                  <a:pt x="12098" y="2668"/>
                </a:moveTo>
                <a:cubicBezTo>
                  <a:pt x="12071" y="2677"/>
                  <a:pt x="12053" y="2686"/>
                  <a:pt x="12053" y="2712"/>
                </a:cubicBezTo>
                <a:cubicBezTo>
                  <a:pt x="12044" y="2748"/>
                  <a:pt x="12062" y="2766"/>
                  <a:pt x="12089" y="2766"/>
                </a:cubicBezTo>
                <a:cubicBezTo>
                  <a:pt x="12124" y="2766"/>
                  <a:pt x="12142" y="2748"/>
                  <a:pt x="12142" y="2721"/>
                </a:cubicBezTo>
                <a:cubicBezTo>
                  <a:pt x="12142" y="2686"/>
                  <a:pt x="12124" y="2668"/>
                  <a:pt x="12098" y="2668"/>
                </a:cubicBezTo>
                <a:close/>
                <a:moveTo>
                  <a:pt x="7432" y="9"/>
                </a:moveTo>
                <a:cubicBezTo>
                  <a:pt x="7414" y="18"/>
                  <a:pt x="7396" y="27"/>
                  <a:pt x="7387" y="54"/>
                </a:cubicBezTo>
                <a:cubicBezTo>
                  <a:pt x="7387" y="90"/>
                  <a:pt x="7405" y="107"/>
                  <a:pt x="7432" y="107"/>
                </a:cubicBezTo>
                <a:cubicBezTo>
                  <a:pt x="7468" y="107"/>
                  <a:pt x="7486" y="90"/>
                  <a:pt x="7486" y="63"/>
                </a:cubicBezTo>
                <a:cubicBezTo>
                  <a:pt x="7486" y="27"/>
                  <a:pt x="7468" y="9"/>
                  <a:pt x="7432" y="9"/>
                </a:cubicBezTo>
                <a:close/>
                <a:moveTo>
                  <a:pt x="3507" y="63"/>
                </a:moveTo>
                <a:cubicBezTo>
                  <a:pt x="3507" y="36"/>
                  <a:pt x="3498" y="18"/>
                  <a:pt x="3471" y="9"/>
                </a:cubicBezTo>
                <a:cubicBezTo>
                  <a:pt x="3435" y="9"/>
                  <a:pt x="3418" y="27"/>
                  <a:pt x="3418" y="54"/>
                </a:cubicBezTo>
                <a:cubicBezTo>
                  <a:pt x="3409" y="90"/>
                  <a:pt x="3426" y="107"/>
                  <a:pt x="3462" y="107"/>
                </a:cubicBezTo>
                <a:cubicBezTo>
                  <a:pt x="3489" y="107"/>
                  <a:pt x="3507" y="90"/>
                  <a:pt x="3507" y="63"/>
                </a:cubicBezTo>
                <a:close/>
                <a:moveTo>
                  <a:pt x="6781" y="9"/>
                </a:moveTo>
                <a:cubicBezTo>
                  <a:pt x="6754" y="9"/>
                  <a:pt x="6727" y="18"/>
                  <a:pt x="6727" y="54"/>
                </a:cubicBezTo>
                <a:cubicBezTo>
                  <a:pt x="6727" y="90"/>
                  <a:pt x="6745" y="116"/>
                  <a:pt x="6781" y="116"/>
                </a:cubicBezTo>
                <a:cubicBezTo>
                  <a:pt x="6816" y="116"/>
                  <a:pt x="6825" y="90"/>
                  <a:pt x="6834" y="63"/>
                </a:cubicBezTo>
                <a:cubicBezTo>
                  <a:pt x="6834" y="27"/>
                  <a:pt x="6816" y="9"/>
                  <a:pt x="6781" y="9"/>
                </a:cubicBezTo>
                <a:close/>
                <a:moveTo>
                  <a:pt x="4131" y="9"/>
                </a:moveTo>
                <a:cubicBezTo>
                  <a:pt x="4096" y="9"/>
                  <a:pt x="4069" y="18"/>
                  <a:pt x="4069" y="54"/>
                </a:cubicBezTo>
                <a:cubicBezTo>
                  <a:pt x="4069" y="90"/>
                  <a:pt x="4078" y="107"/>
                  <a:pt x="4122" y="116"/>
                </a:cubicBezTo>
                <a:cubicBezTo>
                  <a:pt x="4149" y="116"/>
                  <a:pt x="4167" y="98"/>
                  <a:pt x="4176" y="63"/>
                </a:cubicBezTo>
                <a:cubicBezTo>
                  <a:pt x="4176" y="36"/>
                  <a:pt x="4158" y="9"/>
                  <a:pt x="4131" y="9"/>
                </a:cubicBezTo>
                <a:close/>
                <a:moveTo>
                  <a:pt x="6130" y="9"/>
                </a:moveTo>
                <a:cubicBezTo>
                  <a:pt x="6094" y="9"/>
                  <a:pt x="6067" y="27"/>
                  <a:pt x="6067" y="63"/>
                </a:cubicBezTo>
                <a:cubicBezTo>
                  <a:pt x="6067" y="90"/>
                  <a:pt x="6085" y="107"/>
                  <a:pt x="6121" y="116"/>
                </a:cubicBezTo>
                <a:cubicBezTo>
                  <a:pt x="6147" y="116"/>
                  <a:pt x="6165" y="98"/>
                  <a:pt x="6174" y="63"/>
                </a:cubicBezTo>
                <a:cubicBezTo>
                  <a:pt x="6174" y="36"/>
                  <a:pt x="6165" y="9"/>
                  <a:pt x="6130" y="9"/>
                </a:cubicBezTo>
                <a:close/>
                <a:moveTo>
                  <a:pt x="4782" y="9"/>
                </a:moveTo>
                <a:cubicBezTo>
                  <a:pt x="4738" y="9"/>
                  <a:pt x="4720" y="36"/>
                  <a:pt x="4729" y="72"/>
                </a:cubicBezTo>
                <a:cubicBezTo>
                  <a:pt x="4729" y="98"/>
                  <a:pt x="4756" y="116"/>
                  <a:pt x="4782" y="116"/>
                </a:cubicBezTo>
                <a:cubicBezTo>
                  <a:pt x="4818" y="107"/>
                  <a:pt x="4836" y="90"/>
                  <a:pt x="4827" y="54"/>
                </a:cubicBezTo>
                <a:cubicBezTo>
                  <a:pt x="4827" y="27"/>
                  <a:pt x="4809" y="9"/>
                  <a:pt x="4782" y="9"/>
                </a:cubicBezTo>
                <a:close/>
                <a:moveTo>
                  <a:pt x="2115" y="768"/>
                </a:moveTo>
                <a:cubicBezTo>
                  <a:pt x="2160" y="768"/>
                  <a:pt x="2178" y="750"/>
                  <a:pt x="2169" y="714"/>
                </a:cubicBezTo>
                <a:cubicBezTo>
                  <a:pt x="2169" y="678"/>
                  <a:pt x="2151" y="669"/>
                  <a:pt x="2115" y="669"/>
                </a:cubicBezTo>
                <a:cubicBezTo>
                  <a:pt x="2088" y="669"/>
                  <a:pt x="2070" y="687"/>
                  <a:pt x="2070" y="723"/>
                </a:cubicBezTo>
                <a:cubicBezTo>
                  <a:pt x="2070" y="750"/>
                  <a:pt x="2088" y="768"/>
                  <a:pt x="2115" y="768"/>
                </a:cubicBezTo>
                <a:close/>
                <a:moveTo>
                  <a:pt x="9439" y="669"/>
                </a:moveTo>
                <a:cubicBezTo>
                  <a:pt x="9412" y="669"/>
                  <a:pt x="9395" y="687"/>
                  <a:pt x="9395" y="714"/>
                </a:cubicBezTo>
                <a:cubicBezTo>
                  <a:pt x="9386" y="741"/>
                  <a:pt x="9404" y="768"/>
                  <a:pt x="9430" y="768"/>
                </a:cubicBezTo>
                <a:cubicBezTo>
                  <a:pt x="9466" y="768"/>
                  <a:pt x="9484" y="750"/>
                  <a:pt x="9484" y="723"/>
                </a:cubicBezTo>
                <a:cubicBezTo>
                  <a:pt x="9484" y="687"/>
                  <a:pt x="9466" y="669"/>
                  <a:pt x="9439" y="669"/>
                </a:cubicBezTo>
                <a:close/>
                <a:moveTo>
                  <a:pt x="126" y="2008"/>
                </a:moveTo>
                <a:cubicBezTo>
                  <a:pt x="99" y="2008"/>
                  <a:pt x="72" y="2017"/>
                  <a:pt x="72" y="2052"/>
                </a:cubicBezTo>
                <a:cubicBezTo>
                  <a:pt x="63" y="2088"/>
                  <a:pt x="81" y="2115"/>
                  <a:pt x="117" y="2115"/>
                </a:cubicBezTo>
                <a:cubicBezTo>
                  <a:pt x="152" y="2115"/>
                  <a:pt x="170" y="2097"/>
                  <a:pt x="170" y="2061"/>
                </a:cubicBezTo>
                <a:cubicBezTo>
                  <a:pt x="170" y="2034"/>
                  <a:pt x="161" y="2017"/>
                  <a:pt x="126" y="2008"/>
                </a:cubicBezTo>
                <a:close/>
                <a:moveTo>
                  <a:pt x="11393" y="2061"/>
                </a:moveTo>
                <a:cubicBezTo>
                  <a:pt x="11393" y="2088"/>
                  <a:pt x="11402" y="2106"/>
                  <a:pt x="11429" y="2106"/>
                </a:cubicBezTo>
                <a:cubicBezTo>
                  <a:pt x="11455" y="2115"/>
                  <a:pt x="11482" y="2097"/>
                  <a:pt x="11482" y="2070"/>
                </a:cubicBezTo>
                <a:cubicBezTo>
                  <a:pt x="11491" y="2034"/>
                  <a:pt x="11473" y="2017"/>
                  <a:pt x="11438" y="2017"/>
                </a:cubicBezTo>
                <a:cubicBezTo>
                  <a:pt x="11411" y="2017"/>
                  <a:pt x="11393" y="2025"/>
                  <a:pt x="11393" y="2061"/>
                </a:cubicBezTo>
                <a:close/>
                <a:moveTo>
                  <a:pt x="14087" y="6673"/>
                </a:moveTo>
                <a:cubicBezTo>
                  <a:pt x="14060" y="6673"/>
                  <a:pt x="14051" y="6691"/>
                  <a:pt x="14051" y="6718"/>
                </a:cubicBezTo>
                <a:cubicBezTo>
                  <a:pt x="14051" y="6745"/>
                  <a:pt x="14060" y="6771"/>
                  <a:pt x="14096" y="6762"/>
                </a:cubicBezTo>
                <a:cubicBezTo>
                  <a:pt x="14132" y="6762"/>
                  <a:pt x="14141" y="6745"/>
                  <a:pt x="14141" y="6718"/>
                </a:cubicBezTo>
                <a:cubicBezTo>
                  <a:pt x="14141" y="6682"/>
                  <a:pt x="14123" y="6673"/>
                  <a:pt x="14087" y="6673"/>
                </a:cubicBezTo>
                <a:close/>
                <a:moveTo>
                  <a:pt x="848" y="1383"/>
                </a:moveTo>
                <a:cubicBezTo>
                  <a:pt x="848" y="1356"/>
                  <a:pt x="839" y="1339"/>
                  <a:pt x="813" y="1330"/>
                </a:cubicBezTo>
                <a:cubicBezTo>
                  <a:pt x="786" y="1330"/>
                  <a:pt x="759" y="1339"/>
                  <a:pt x="759" y="1374"/>
                </a:cubicBezTo>
                <a:cubicBezTo>
                  <a:pt x="750" y="1401"/>
                  <a:pt x="768" y="1419"/>
                  <a:pt x="795" y="1428"/>
                </a:cubicBezTo>
                <a:cubicBezTo>
                  <a:pt x="830" y="1428"/>
                  <a:pt x="848" y="1410"/>
                  <a:pt x="848" y="1383"/>
                </a:cubicBezTo>
                <a:close/>
                <a:moveTo>
                  <a:pt x="13436" y="4675"/>
                </a:moveTo>
                <a:cubicBezTo>
                  <a:pt x="13409" y="4675"/>
                  <a:pt x="13391" y="4684"/>
                  <a:pt x="13391" y="4711"/>
                </a:cubicBezTo>
                <a:cubicBezTo>
                  <a:pt x="13391" y="4746"/>
                  <a:pt x="13400" y="4764"/>
                  <a:pt x="13436" y="4764"/>
                </a:cubicBezTo>
                <a:cubicBezTo>
                  <a:pt x="13463" y="4773"/>
                  <a:pt x="13480" y="4755"/>
                  <a:pt x="13489" y="4720"/>
                </a:cubicBezTo>
                <a:cubicBezTo>
                  <a:pt x="13480" y="4693"/>
                  <a:pt x="13472" y="4675"/>
                  <a:pt x="13436" y="4675"/>
                </a:cubicBezTo>
                <a:close/>
                <a:moveTo>
                  <a:pt x="10126" y="1321"/>
                </a:moveTo>
                <a:cubicBezTo>
                  <a:pt x="10090" y="1312"/>
                  <a:pt x="10064" y="1339"/>
                  <a:pt x="10064" y="1365"/>
                </a:cubicBezTo>
                <a:cubicBezTo>
                  <a:pt x="10055" y="1410"/>
                  <a:pt x="10082" y="1437"/>
                  <a:pt x="10117" y="1437"/>
                </a:cubicBezTo>
                <a:cubicBezTo>
                  <a:pt x="10153" y="1437"/>
                  <a:pt x="10171" y="1419"/>
                  <a:pt x="10180" y="1374"/>
                </a:cubicBezTo>
                <a:cubicBezTo>
                  <a:pt x="10180" y="1347"/>
                  <a:pt x="10162" y="1321"/>
                  <a:pt x="10126" y="1321"/>
                </a:cubicBezTo>
                <a:close/>
                <a:moveTo>
                  <a:pt x="8717" y="714"/>
                </a:moveTo>
                <a:cubicBezTo>
                  <a:pt x="8717" y="750"/>
                  <a:pt x="8743" y="776"/>
                  <a:pt x="8770" y="776"/>
                </a:cubicBezTo>
                <a:cubicBezTo>
                  <a:pt x="8815" y="785"/>
                  <a:pt x="8842" y="759"/>
                  <a:pt x="8842" y="714"/>
                </a:cubicBezTo>
                <a:cubicBezTo>
                  <a:pt x="8842" y="687"/>
                  <a:pt x="8815" y="661"/>
                  <a:pt x="8779" y="661"/>
                </a:cubicBezTo>
                <a:cubicBezTo>
                  <a:pt x="8743" y="661"/>
                  <a:pt x="8726" y="678"/>
                  <a:pt x="8717" y="714"/>
                </a:cubicBezTo>
                <a:close/>
                <a:moveTo>
                  <a:pt x="12785" y="3997"/>
                </a:moveTo>
                <a:cubicBezTo>
                  <a:pt x="12749" y="3997"/>
                  <a:pt x="12722" y="4024"/>
                  <a:pt x="12722" y="4050"/>
                </a:cubicBezTo>
                <a:cubicBezTo>
                  <a:pt x="12713" y="4095"/>
                  <a:pt x="12740" y="4122"/>
                  <a:pt x="12776" y="4122"/>
                </a:cubicBezTo>
                <a:cubicBezTo>
                  <a:pt x="12811" y="4122"/>
                  <a:pt x="12838" y="4095"/>
                  <a:pt x="12838" y="4059"/>
                </a:cubicBezTo>
                <a:cubicBezTo>
                  <a:pt x="12838" y="4024"/>
                  <a:pt x="12820" y="4006"/>
                  <a:pt x="12785" y="3997"/>
                </a:cubicBezTo>
                <a:moveTo>
                  <a:pt x="13373" y="5371"/>
                </a:moveTo>
                <a:cubicBezTo>
                  <a:pt x="13373" y="5406"/>
                  <a:pt x="13400" y="5433"/>
                  <a:pt x="13427" y="5442"/>
                </a:cubicBezTo>
                <a:cubicBezTo>
                  <a:pt x="13472" y="5442"/>
                  <a:pt x="13498" y="5415"/>
                  <a:pt x="13498" y="5380"/>
                </a:cubicBezTo>
                <a:cubicBezTo>
                  <a:pt x="13498" y="5344"/>
                  <a:pt x="13472" y="5326"/>
                  <a:pt x="13436" y="5317"/>
                </a:cubicBezTo>
                <a:cubicBezTo>
                  <a:pt x="13400" y="5326"/>
                  <a:pt x="13382" y="5344"/>
                  <a:pt x="13373" y="5371"/>
                </a:cubicBezTo>
                <a:close/>
                <a:moveTo>
                  <a:pt x="5398" y="63"/>
                </a:moveTo>
                <a:cubicBezTo>
                  <a:pt x="5407" y="98"/>
                  <a:pt x="5434" y="125"/>
                  <a:pt x="5469" y="116"/>
                </a:cubicBezTo>
                <a:cubicBezTo>
                  <a:pt x="5505" y="116"/>
                  <a:pt x="5523" y="90"/>
                  <a:pt x="5523" y="54"/>
                </a:cubicBezTo>
                <a:cubicBezTo>
                  <a:pt x="5514" y="18"/>
                  <a:pt x="5496" y="0"/>
                  <a:pt x="5460" y="0"/>
                </a:cubicBezTo>
                <a:cubicBezTo>
                  <a:pt x="5425" y="9"/>
                  <a:pt x="5398" y="27"/>
                  <a:pt x="5398" y="63"/>
                </a:cubicBezTo>
                <a:close/>
                <a:moveTo>
                  <a:pt x="117" y="2793"/>
                </a:moveTo>
                <a:cubicBezTo>
                  <a:pt x="161" y="2793"/>
                  <a:pt x="188" y="2775"/>
                  <a:pt x="188" y="2730"/>
                </a:cubicBezTo>
                <a:cubicBezTo>
                  <a:pt x="197" y="2686"/>
                  <a:pt x="179" y="2650"/>
                  <a:pt x="126" y="2650"/>
                </a:cubicBezTo>
                <a:cubicBezTo>
                  <a:pt x="81" y="2641"/>
                  <a:pt x="54" y="2668"/>
                  <a:pt x="45" y="2721"/>
                </a:cubicBezTo>
                <a:cubicBezTo>
                  <a:pt x="54" y="2757"/>
                  <a:pt x="72" y="2793"/>
                  <a:pt x="117" y="2793"/>
                </a:cubicBezTo>
                <a:moveTo>
                  <a:pt x="10786" y="2641"/>
                </a:moveTo>
                <a:cubicBezTo>
                  <a:pt x="10733" y="2641"/>
                  <a:pt x="10706" y="2668"/>
                  <a:pt x="10706" y="2721"/>
                </a:cubicBezTo>
                <a:cubicBezTo>
                  <a:pt x="10706" y="2766"/>
                  <a:pt x="10733" y="2793"/>
                  <a:pt x="10777" y="2793"/>
                </a:cubicBezTo>
                <a:cubicBezTo>
                  <a:pt x="10822" y="2802"/>
                  <a:pt x="10849" y="2766"/>
                  <a:pt x="10858" y="2721"/>
                </a:cubicBezTo>
                <a:cubicBezTo>
                  <a:pt x="10849" y="2677"/>
                  <a:pt x="10831" y="2641"/>
                  <a:pt x="10786" y="2641"/>
                </a:cubicBezTo>
                <a:close/>
                <a:moveTo>
                  <a:pt x="11375" y="2721"/>
                </a:moveTo>
                <a:cubicBezTo>
                  <a:pt x="11375" y="2766"/>
                  <a:pt x="11402" y="2784"/>
                  <a:pt x="11438" y="2784"/>
                </a:cubicBezTo>
                <a:cubicBezTo>
                  <a:pt x="11482" y="2784"/>
                  <a:pt x="11509" y="2757"/>
                  <a:pt x="11500" y="2721"/>
                </a:cubicBezTo>
                <a:cubicBezTo>
                  <a:pt x="11500" y="2677"/>
                  <a:pt x="11473" y="2659"/>
                  <a:pt x="11438" y="2650"/>
                </a:cubicBezTo>
                <a:cubicBezTo>
                  <a:pt x="11393" y="2659"/>
                  <a:pt x="11366" y="2686"/>
                  <a:pt x="11375" y="2721"/>
                </a:cubicBezTo>
                <a:close/>
                <a:moveTo>
                  <a:pt x="5460" y="643"/>
                </a:moveTo>
                <a:cubicBezTo>
                  <a:pt x="5416" y="652"/>
                  <a:pt x="5389" y="669"/>
                  <a:pt x="5389" y="723"/>
                </a:cubicBezTo>
                <a:cubicBezTo>
                  <a:pt x="5389" y="768"/>
                  <a:pt x="5416" y="794"/>
                  <a:pt x="5469" y="794"/>
                </a:cubicBezTo>
                <a:cubicBezTo>
                  <a:pt x="5514" y="794"/>
                  <a:pt x="5532" y="759"/>
                  <a:pt x="5532" y="714"/>
                </a:cubicBezTo>
                <a:cubicBezTo>
                  <a:pt x="5532" y="669"/>
                  <a:pt x="5505" y="643"/>
                  <a:pt x="5460" y="643"/>
                </a:cubicBezTo>
                <a:close/>
                <a:moveTo>
                  <a:pt x="6130" y="643"/>
                </a:moveTo>
                <a:cubicBezTo>
                  <a:pt x="6085" y="643"/>
                  <a:pt x="6049" y="661"/>
                  <a:pt x="6049" y="705"/>
                </a:cubicBezTo>
                <a:cubicBezTo>
                  <a:pt x="6040" y="759"/>
                  <a:pt x="6067" y="794"/>
                  <a:pt x="6121" y="794"/>
                </a:cubicBezTo>
                <a:cubicBezTo>
                  <a:pt x="6165" y="794"/>
                  <a:pt x="6192" y="768"/>
                  <a:pt x="6192" y="723"/>
                </a:cubicBezTo>
                <a:cubicBezTo>
                  <a:pt x="6192" y="678"/>
                  <a:pt x="6174" y="652"/>
                  <a:pt x="6130" y="643"/>
                </a:cubicBezTo>
                <a:close/>
                <a:moveTo>
                  <a:pt x="6781" y="643"/>
                </a:moveTo>
                <a:cubicBezTo>
                  <a:pt x="6736" y="643"/>
                  <a:pt x="6709" y="669"/>
                  <a:pt x="6709" y="714"/>
                </a:cubicBezTo>
                <a:cubicBezTo>
                  <a:pt x="6700" y="768"/>
                  <a:pt x="6736" y="794"/>
                  <a:pt x="6781" y="794"/>
                </a:cubicBezTo>
                <a:cubicBezTo>
                  <a:pt x="6834" y="794"/>
                  <a:pt x="6852" y="759"/>
                  <a:pt x="6852" y="714"/>
                </a:cubicBezTo>
                <a:cubicBezTo>
                  <a:pt x="6852" y="669"/>
                  <a:pt x="6825" y="643"/>
                  <a:pt x="6781" y="643"/>
                </a:cubicBezTo>
                <a:close/>
                <a:moveTo>
                  <a:pt x="7512" y="714"/>
                </a:moveTo>
                <a:cubicBezTo>
                  <a:pt x="7512" y="678"/>
                  <a:pt x="7486" y="652"/>
                  <a:pt x="7441" y="652"/>
                </a:cubicBezTo>
                <a:cubicBezTo>
                  <a:pt x="7396" y="643"/>
                  <a:pt x="7370" y="669"/>
                  <a:pt x="7370" y="714"/>
                </a:cubicBezTo>
                <a:cubicBezTo>
                  <a:pt x="7361" y="768"/>
                  <a:pt x="7387" y="785"/>
                  <a:pt x="7441" y="794"/>
                </a:cubicBezTo>
                <a:cubicBezTo>
                  <a:pt x="7486" y="785"/>
                  <a:pt x="7512" y="768"/>
                  <a:pt x="7512" y="714"/>
                </a:cubicBezTo>
                <a:close/>
                <a:moveTo>
                  <a:pt x="8119" y="652"/>
                </a:moveTo>
                <a:cubicBezTo>
                  <a:pt x="8074" y="661"/>
                  <a:pt x="8056" y="687"/>
                  <a:pt x="8056" y="723"/>
                </a:cubicBezTo>
                <a:cubicBezTo>
                  <a:pt x="8056" y="759"/>
                  <a:pt x="8083" y="785"/>
                  <a:pt x="8119" y="785"/>
                </a:cubicBezTo>
                <a:cubicBezTo>
                  <a:pt x="8164" y="785"/>
                  <a:pt x="8181" y="759"/>
                  <a:pt x="8190" y="714"/>
                </a:cubicBezTo>
                <a:cubicBezTo>
                  <a:pt x="8181" y="678"/>
                  <a:pt x="8155" y="652"/>
                  <a:pt x="8119" y="652"/>
                </a:cubicBezTo>
                <a:close/>
                <a:moveTo>
                  <a:pt x="1464" y="1981"/>
                </a:moveTo>
                <a:cubicBezTo>
                  <a:pt x="1410" y="1981"/>
                  <a:pt x="1384" y="2008"/>
                  <a:pt x="1384" y="2061"/>
                </a:cubicBezTo>
                <a:cubicBezTo>
                  <a:pt x="1384" y="2106"/>
                  <a:pt x="1410" y="2132"/>
                  <a:pt x="1455" y="2141"/>
                </a:cubicBezTo>
                <a:cubicBezTo>
                  <a:pt x="1508" y="2141"/>
                  <a:pt x="1535" y="2115"/>
                  <a:pt x="1535" y="2061"/>
                </a:cubicBezTo>
                <a:cubicBezTo>
                  <a:pt x="1535" y="2017"/>
                  <a:pt x="1508" y="1990"/>
                  <a:pt x="1464" y="1981"/>
                </a:cubicBezTo>
                <a:close/>
                <a:moveTo>
                  <a:pt x="10117" y="1990"/>
                </a:moveTo>
                <a:cubicBezTo>
                  <a:pt x="10073" y="1990"/>
                  <a:pt x="10046" y="2017"/>
                  <a:pt x="10046" y="2061"/>
                </a:cubicBezTo>
                <a:cubicBezTo>
                  <a:pt x="10046" y="2106"/>
                  <a:pt x="10073" y="2132"/>
                  <a:pt x="10126" y="2132"/>
                </a:cubicBezTo>
                <a:cubicBezTo>
                  <a:pt x="10171" y="2132"/>
                  <a:pt x="10198" y="2106"/>
                  <a:pt x="10198" y="2052"/>
                </a:cubicBezTo>
                <a:cubicBezTo>
                  <a:pt x="10189" y="2017"/>
                  <a:pt x="10162" y="1990"/>
                  <a:pt x="10117" y="1990"/>
                </a:cubicBezTo>
                <a:close/>
                <a:moveTo>
                  <a:pt x="10777" y="1999"/>
                </a:moveTo>
                <a:cubicBezTo>
                  <a:pt x="10742" y="1990"/>
                  <a:pt x="10715" y="2017"/>
                  <a:pt x="10715" y="2061"/>
                </a:cubicBezTo>
                <a:cubicBezTo>
                  <a:pt x="10715" y="2097"/>
                  <a:pt x="10733" y="2124"/>
                  <a:pt x="10777" y="2124"/>
                </a:cubicBezTo>
                <a:cubicBezTo>
                  <a:pt x="10813" y="2132"/>
                  <a:pt x="10840" y="2106"/>
                  <a:pt x="10849" y="2061"/>
                </a:cubicBezTo>
                <a:cubicBezTo>
                  <a:pt x="10840" y="2025"/>
                  <a:pt x="10822" y="1999"/>
                  <a:pt x="10777" y="1999"/>
                </a:cubicBezTo>
                <a:close/>
                <a:moveTo>
                  <a:pt x="804" y="1990"/>
                </a:moveTo>
                <a:cubicBezTo>
                  <a:pt x="759" y="1990"/>
                  <a:pt x="732" y="2025"/>
                  <a:pt x="732" y="2070"/>
                </a:cubicBezTo>
                <a:cubicBezTo>
                  <a:pt x="741" y="2115"/>
                  <a:pt x="768" y="2132"/>
                  <a:pt x="813" y="2132"/>
                </a:cubicBezTo>
                <a:cubicBezTo>
                  <a:pt x="848" y="2124"/>
                  <a:pt x="875" y="2097"/>
                  <a:pt x="875" y="2052"/>
                </a:cubicBezTo>
                <a:cubicBezTo>
                  <a:pt x="866" y="2017"/>
                  <a:pt x="848" y="1990"/>
                  <a:pt x="804" y="1990"/>
                </a:cubicBezTo>
                <a:close/>
                <a:moveTo>
                  <a:pt x="9448" y="1312"/>
                </a:moveTo>
                <a:cubicBezTo>
                  <a:pt x="9404" y="1303"/>
                  <a:pt x="9377" y="1330"/>
                  <a:pt x="9368" y="1374"/>
                </a:cubicBezTo>
                <a:cubicBezTo>
                  <a:pt x="9368" y="1419"/>
                  <a:pt x="9395" y="1446"/>
                  <a:pt x="9430" y="1446"/>
                </a:cubicBezTo>
                <a:cubicBezTo>
                  <a:pt x="9475" y="1454"/>
                  <a:pt x="9502" y="1428"/>
                  <a:pt x="9511" y="1383"/>
                </a:cubicBezTo>
                <a:cubicBezTo>
                  <a:pt x="9502" y="1339"/>
                  <a:pt x="9484" y="1312"/>
                  <a:pt x="9448" y="1312"/>
                </a:cubicBezTo>
                <a:close/>
                <a:moveTo>
                  <a:pt x="8779" y="1454"/>
                </a:moveTo>
                <a:cubicBezTo>
                  <a:pt x="8824" y="1454"/>
                  <a:pt x="8850" y="1428"/>
                  <a:pt x="8850" y="1383"/>
                </a:cubicBezTo>
                <a:cubicBezTo>
                  <a:pt x="8850" y="1330"/>
                  <a:pt x="8824" y="1303"/>
                  <a:pt x="8779" y="1303"/>
                </a:cubicBezTo>
                <a:cubicBezTo>
                  <a:pt x="8726" y="1303"/>
                  <a:pt x="8708" y="1339"/>
                  <a:pt x="8708" y="1383"/>
                </a:cubicBezTo>
                <a:cubicBezTo>
                  <a:pt x="8708" y="1428"/>
                  <a:pt x="8734" y="1454"/>
                  <a:pt x="8779" y="1454"/>
                </a:cubicBezTo>
                <a:close/>
                <a:moveTo>
                  <a:pt x="2856" y="1383"/>
                </a:moveTo>
                <a:cubicBezTo>
                  <a:pt x="2856" y="1339"/>
                  <a:pt x="2838" y="1303"/>
                  <a:pt x="2784" y="1303"/>
                </a:cubicBezTo>
                <a:cubicBezTo>
                  <a:pt x="2740" y="1303"/>
                  <a:pt x="2704" y="1330"/>
                  <a:pt x="2704" y="1374"/>
                </a:cubicBezTo>
                <a:cubicBezTo>
                  <a:pt x="2704" y="1419"/>
                  <a:pt x="2722" y="1454"/>
                  <a:pt x="2775" y="1454"/>
                </a:cubicBezTo>
                <a:cubicBezTo>
                  <a:pt x="2820" y="1454"/>
                  <a:pt x="2856" y="1428"/>
                  <a:pt x="2856" y="1383"/>
                </a:cubicBezTo>
                <a:close/>
                <a:moveTo>
                  <a:pt x="2124" y="1312"/>
                </a:moveTo>
                <a:cubicBezTo>
                  <a:pt x="2079" y="1312"/>
                  <a:pt x="2053" y="1330"/>
                  <a:pt x="2053" y="1374"/>
                </a:cubicBezTo>
                <a:cubicBezTo>
                  <a:pt x="2044" y="1419"/>
                  <a:pt x="2070" y="1446"/>
                  <a:pt x="2115" y="1446"/>
                </a:cubicBezTo>
                <a:cubicBezTo>
                  <a:pt x="2160" y="1454"/>
                  <a:pt x="2186" y="1428"/>
                  <a:pt x="2195" y="1374"/>
                </a:cubicBezTo>
                <a:cubicBezTo>
                  <a:pt x="2186" y="1339"/>
                  <a:pt x="2169" y="1312"/>
                  <a:pt x="2124" y="1312"/>
                </a:cubicBezTo>
                <a:close/>
                <a:moveTo>
                  <a:pt x="1464" y="1312"/>
                </a:moveTo>
                <a:cubicBezTo>
                  <a:pt x="1428" y="1312"/>
                  <a:pt x="1401" y="1339"/>
                  <a:pt x="1392" y="1374"/>
                </a:cubicBezTo>
                <a:cubicBezTo>
                  <a:pt x="1392" y="1419"/>
                  <a:pt x="1419" y="1446"/>
                  <a:pt x="1455" y="1446"/>
                </a:cubicBezTo>
                <a:cubicBezTo>
                  <a:pt x="1500" y="1446"/>
                  <a:pt x="1517" y="1419"/>
                  <a:pt x="1526" y="1383"/>
                </a:cubicBezTo>
                <a:cubicBezTo>
                  <a:pt x="1526" y="1339"/>
                  <a:pt x="1508" y="1312"/>
                  <a:pt x="1464" y="1312"/>
                </a:cubicBezTo>
                <a:close/>
                <a:moveTo>
                  <a:pt x="13507" y="6718"/>
                </a:moveTo>
                <a:cubicBezTo>
                  <a:pt x="13507" y="6673"/>
                  <a:pt x="13480" y="6655"/>
                  <a:pt x="13445" y="6647"/>
                </a:cubicBezTo>
                <a:cubicBezTo>
                  <a:pt x="13400" y="6647"/>
                  <a:pt x="13364" y="6673"/>
                  <a:pt x="13364" y="6718"/>
                </a:cubicBezTo>
                <a:cubicBezTo>
                  <a:pt x="13364" y="6762"/>
                  <a:pt x="13391" y="6789"/>
                  <a:pt x="13445" y="6789"/>
                </a:cubicBezTo>
                <a:cubicBezTo>
                  <a:pt x="13480" y="6789"/>
                  <a:pt x="13507" y="6762"/>
                  <a:pt x="13507" y="6718"/>
                </a:cubicBezTo>
                <a:close/>
                <a:moveTo>
                  <a:pt x="13507" y="6049"/>
                </a:moveTo>
                <a:cubicBezTo>
                  <a:pt x="13507" y="6004"/>
                  <a:pt x="13489" y="5969"/>
                  <a:pt x="13445" y="5969"/>
                </a:cubicBezTo>
                <a:cubicBezTo>
                  <a:pt x="13400" y="5969"/>
                  <a:pt x="13373" y="5986"/>
                  <a:pt x="13373" y="6031"/>
                </a:cubicBezTo>
                <a:cubicBezTo>
                  <a:pt x="13364" y="6076"/>
                  <a:pt x="13391" y="6102"/>
                  <a:pt x="13436" y="6111"/>
                </a:cubicBezTo>
                <a:cubicBezTo>
                  <a:pt x="13472" y="6102"/>
                  <a:pt x="13498" y="6084"/>
                  <a:pt x="13507" y="6049"/>
                </a:cubicBezTo>
                <a:close/>
                <a:moveTo>
                  <a:pt x="12098" y="4131"/>
                </a:moveTo>
                <a:cubicBezTo>
                  <a:pt x="12142" y="4131"/>
                  <a:pt x="12169" y="4113"/>
                  <a:pt x="12169" y="4068"/>
                </a:cubicBezTo>
                <a:cubicBezTo>
                  <a:pt x="12169" y="4015"/>
                  <a:pt x="12142" y="3988"/>
                  <a:pt x="12089" y="3988"/>
                </a:cubicBezTo>
                <a:cubicBezTo>
                  <a:pt x="12044" y="3988"/>
                  <a:pt x="12026" y="4015"/>
                  <a:pt x="12026" y="4059"/>
                </a:cubicBezTo>
                <a:cubicBezTo>
                  <a:pt x="12026" y="4104"/>
                  <a:pt x="12044" y="4131"/>
                  <a:pt x="12098" y="4131"/>
                </a:cubicBezTo>
                <a:close/>
                <a:moveTo>
                  <a:pt x="12847" y="4728"/>
                </a:moveTo>
                <a:cubicBezTo>
                  <a:pt x="12856" y="4684"/>
                  <a:pt x="12829" y="4657"/>
                  <a:pt x="12785" y="4648"/>
                </a:cubicBezTo>
                <a:cubicBezTo>
                  <a:pt x="12740" y="4648"/>
                  <a:pt x="12713" y="4675"/>
                  <a:pt x="12713" y="4711"/>
                </a:cubicBezTo>
                <a:cubicBezTo>
                  <a:pt x="12704" y="4755"/>
                  <a:pt x="12731" y="4782"/>
                  <a:pt x="12776" y="4791"/>
                </a:cubicBezTo>
                <a:cubicBezTo>
                  <a:pt x="12811" y="4791"/>
                  <a:pt x="12838" y="4773"/>
                  <a:pt x="12847" y="4728"/>
                </a:cubicBezTo>
                <a:close/>
                <a:moveTo>
                  <a:pt x="4122" y="652"/>
                </a:moveTo>
                <a:cubicBezTo>
                  <a:pt x="4078" y="652"/>
                  <a:pt x="4051" y="669"/>
                  <a:pt x="4051" y="714"/>
                </a:cubicBezTo>
                <a:cubicBezTo>
                  <a:pt x="4042" y="759"/>
                  <a:pt x="4069" y="785"/>
                  <a:pt x="4113" y="794"/>
                </a:cubicBezTo>
                <a:cubicBezTo>
                  <a:pt x="4158" y="794"/>
                  <a:pt x="4185" y="768"/>
                  <a:pt x="4194" y="714"/>
                </a:cubicBezTo>
                <a:cubicBezTo>
                  <a:pt x="4185" y="678"/>
                  <a:pt x="4167" y="652"/>
                  <a:pt x="4122" y="652"/>
                </a:cubicBezTo>
                <a:close/>
                <a:moveTo>
                  <a:pt x="11446" y="3301"/>
                </a:moveTo>
                <a:cubicBezTo>
                  <a:pt x="11393" y="3301"/>
                  <a:pt x="11366" y="3328"/>
                  <a:pt x="11357" y="3381"/>
                </a:cubicBezTo>
                <a:cubicBezTo>
                  <a:pt x="11357" y="3426"/>
                  <a:pt x="11384" y="3453"/>
                  <a:pt x="11429" y="3453"/>
                </a:cubicBezTo>
                <a:cubicBezTo>
                  <a:pt x="11482" y="3462"/>
                  <a:pt x="11509" y="3435"/>
                  <a:pt x="11518" y="3372"/>
                </a:cubicBezTo>
                <a:cubicBezTo>
                  <a:pt x="11509" y="3337"/>
                  <a:pt x="11491" y="3301"/>
                  <a:pt x="11446" y="3301"/>
                </a:cubicBezTo>
                <a:moveTo>
                  <a:pt x="12098" y="3310"/>
                </a:moveTo>
                <a:cubicBezTo>
                  <a:pt x="12053" y="3319"/>
                  <a:pt x="12026" y="3346"/>
                  <a:pt x="12035" y="3381"/>
                </a:cubicBezTo>
                <a:cubicBezTo>
                  <a:pt x="12035" y="3417"/>
                  <a:pt x="12062" y="3444"/>
                  <a:pt x="12098" y="3444"/>
                </a:cubicBezTo>
                <a:cubicBezTo>
                  <a:pt x="12142" y="3444"/>
                  <a:pt x="12160" y="3417"/>
                  <a:pt x="12160" y="3372"/>
                </a:cubicBezTo>
                <a:cubicBezTo>
                  <a:pt x="12151" y="3337"/>
                  <a:pt x="12133" y="3310"/>
                  <a:pt x="12098" y="3310"/>
                </a:cubicBezTo>
                <a:close/>
                <a:moveTo>
                  <a:pt x="3471" y="652"/>
                </a:moveTo>
                <a:cubicBezTo>
                  <a:pt x="3426" y="652"/>
                  <a:pt x="3400" y="669"/>
                  <a:pt x="3391" y="714"/>
                </a:cubicBezTo>
                <a:cubicBezTo>
                  <a:pt x="3391" y="759"/>
                  <a:pt x="3418" y="785"/>
                  <a:pt x="3453" y="785"/>
                </a:cubicBezTo>
                <a:cubicBezTo>
                  <a:pt x="3498" y="794"/>
                  <a:pt x="3525" y="768"/>
                  <a:pt x="3534" y="723"/>
                </a:cubicBezTo>
                <a:cubicBezTo>
                  <a:pt x="3525" y="678"/>
                  <a:pt x="3507" y="652"/>
                  <a:pt x="3471" y="652"/>
                </a:cubicBezTo>
                <a:close/>
                <a:moveTo>
                  <a:pt x="4782" y="643"/>
                </a:moveTo>
                <a:cubicBezTo>
                  <a:pt x="4738" y="643"/>
                  <a:pt x="4711" y="669"/>
                  <a:pt x="4702" y="714"/>
                </a:cubicBezTo>
                <a:cubicBezTo>
                  <a:pt x="4702" y="768"/>
                  <a:pt x="4729" y="794"/>
                  <a:pt x="4782" y="794"/>
                </a:cubicBezTo>
                <a:cubicBezTo>
                  <a:pt x="4827" y="794"/>
                  <a:pt x="4854" y="768"/>
                  <a:pt x="4854" y="723"/>
                </a:cubicBezTo>
                <a:cubicBezTo>
                  <a:pt x="4854" y="678"/>
                  <a:pt x="4827" y="652"/>
                  <a:pt x="4782" y="643"/>
                </a:cubicBezTo>
                <a:close/>
                <a:moveTo>
                  <a:pt x="2784" y="652"/>
                </a:moveTo>
                <a:cubicBezTo>
                  <a:pt x="2740" y="652"/>
                  <a:pt x="2713" y="678"/>
                  <a:pt x="2713" y="714"/>
                </a:cubicBezTo>
                <a:cubicBezTo>
                  <a:pt x="2713" y="759"/>
                  <a:pt x="2740" y="785"/>
                  <a:pt x="2775" y="785"/>
                </a:cubicBezTo>
                <a:cubicBezTo>
                  <a:pt x="2820" y="785"/>
                  <a:pt x="2838" y="759"/>
                  <a:pt x="2847" y="723"/>
                </a:cubicBezTo>
                <a:cubicBezTo>
                  <a:pt x="2847" y="687"/>
                  <a:pt x="2820" y="661"/>
                  <a:pt x="2784" y="652"/>
                </a:cubicBezTo>
                <a:close/>
                <a:moveTo>
                  <a:pt x="12785" y="5308"/>
                </a:moveTo>
                <a:cubicBezTo>
                  <a:pt x="12740" y="5299"/>
                  <a:pt x="12713" y="5317"/>
                  <a:pt x="12704" y="5371"/>
                </a:cubicBezTo>
                <a:cubicBezTo>
                  <a:pt x="12704" y="5415"/>
                  <a:pt x="12722" y="5451"/>
                  <a:pt x="12776" y="5451"/>
                </a:cubicBezTo>
                <a:cubicBezTo>
                  <a:pt x="12820" y="5451"/>
                  <a:pt x="12847" y="5433"/>
                  <a:pt x="12856" y="5380"/>
                </a:cubicBezTo>
                <a:cubicBezTo>
                  <a:pt x="12856" y="5335"/>
                  <a:pt x="12829" y="5308"/>
                  <a:pt x="12785" y="5308"/>
                </a:cubicBezTo>
                <a:close/>
                <a:moveTo>
                  <a:pt x="12695" y="6049"/>
                </a:moveTo>
                <a:cubicBezTo>
                  <a:pt x="12704" y="6093"/>
                  <a:pt x="12731" y="6129"/>
                  <a:pt x="12785" y="6120"/>
                </a:cubicBezTo>
                <a:cubicBezTo>
                  <a:pt x="12838" y="6120"/>
                  <a:pt x="12865" y="6084"/>
                  <a:pt x="12865" y="6031"/>
                </a:cubicBezTo>
                <a:cubicBezTo>
                  <a:pt x="12856" y="5977"/>
                  <a:pt x="12820" y="5951"/>
                  <a:pt x="12776" y="5951"/>
                </a:cubicBezTo>
                <a:cubicBezTo>
                  <a:pt x="12722" y="5960"/>
                  <a:pt x="12686" y="5995"/>
                  <a:pt x="12695" y="6049"/>
                </a:cubicBezTo>
                <a:close/>
                <a:moveTo>
                  <a:pt x="12000" y="6031"/>
                </a:moveTo>
                <a:cubicBezTo>
                  <a:pt x="12000" y="6093"/>
                  <a:pt x="12035" y="6129"/>
                  <a:pt x="12089" y="6129"/>
                </a:cubicBezTo>
                <a:cubicBezTo>
                  <a:pt x="12151" y="6138"/>
                  <a:pt x="12187" y="6102"/>
                  <a:pt x="12187" y="6040"/>
                </a:cubicBezTo>
                <a:cubicBezTo>
                  <a:pt x="12196" y="5986"/>
                  <a:pt x="12160" y="5951"/>
                  <a:pt x="12098" y="5942"/>
                </a:cubicBezTo>
                <a:cubicBezTo>
                  <a:pt x="12044" y="5942"/>
                  <a:pt x="12008" y="5969"/>
                  <a:pt x="12000" y="6031"/>
                </a:cubicBezTo>
                <a:close/>
                <a:moveTo>
                  <a:pt x="3453" y="1294"/>
                </a:moveTo>
                <a:cubicBezTo>
                  <a:pt x="3409" y="1303"/>
                  <a:pt x="3373" y="1330"/>
                  <a:pt x="3382" y="1383"/>
                </a:cubicBezTo>
                <a:cubicBezTo>
                  <a:pt x="3382" y="1437"/>
                  <a:pt x="3418" y="1463"/>
                  <a:pt x="3471" y="1463"/>
                </a:cubicBezTo>
                <a:cubicBezTo>
                  <a:pt x="3516" y="1454"/>
                  <a:pt x="3542" y="1428"/>
                  <a:pt x="3551" y="1374"/>
                </a:cubicBezTo>
                <a:cubicBezTo>
                  <a:pt x="3534" y="1321"/>
                  <a:pt x="3507" y="1285"/>
                  <a:pt x="3453" y="1294"/>
                </a:cubicBezTo>
                <a:close/>
                <a:moveTo>
                  <a:pt x="4212" y="1374"/>
                </a:moveTo>
                <a:cubicBezTo>
                  <a:pt x="4203" y="1330"/>
                  <a:pt x="4176" y="1294"/>
                  <a:pt x="4122" y="1294"/>
                </a:cubicBezTo>
                <a:cubicBezTo>
                  <a:pt x="4069" y="1285"/>
                  <a:pt x="4033" y="1321"/>
                  <a:pt x="4033" y="1374"/>
                </a:cubicBezTo>
                <a:cubicBezTo>
                  <a:pt x="4033" y="1428"/>
                  <a:pt x="4069" y="1463"/>
                  <a:pt x="4122" y="1472"/>
                </a:cubicBezTo>
                <a:cubicBezTo>
                  <a:pt x="4176" y="1463"/>
                  <a:pt x="4212" y="1428"/>
                  <a:pt x="4212" y="1374"/>
                </a:cubicBezTo>
                <a:close/>
                <a:moveTo>
                  <a:pt x="4693" y="1374"/>
                </a:moveTo>
                <a:cubicBezTo>
                  <a:pt x="4684" y="1428"/>
                  <a:pt x="4720" y="1472"/>
                  <a:pt x="4782" y="1472"/>
                </a:cubicBezTo>
                <a:cubicBezTo>
                  <a:pt x="4836" y="1472"/>
                  <a:pt x="4872" y="1437"/>
                  <a:pt x="4872" y="1383"/>
                </a:cubicBezTo>
                <a:cubicBezTo>
                  <a:pt x="4872" y="1330"/>
                  <a:pt x="4836" y="1294"/>
                  <a:pt x="4782" y="1285"/>
                </a:cubicBezTo>
                <a:cubicBezTo>
                  <a:pt x="4729" y="1294"/>
                  <a:pt x="4693" y="1321"/>
                  <a:pt x="4693" y="1374"/>
                </a:cubicBezTo>
                <a:close/>
                <a:moveTo>
                  <a:pt x="28" y="4033"/>
                </a:moveTo>
                <a:cubicBezTo>
                  <a:pt x="28" y="4095"/>
                  <a:pt x="63" y="4131"/>
                  <a:pt x="126" y="4131"/>
                </a:cubicBezTo>
                <a:cubicBezTo>
                  <a:pt x="179" y="4131"/>
                  <a:pt x="215" y="4095"/>
                  <a:pt x="215" y="4042"/>
                </a:cubicBezTo>
                <a:cubicBezTo>
                  <a:pt x="215" y="3979"/>
                  <a:pt x="179" y="3952"/>
                  <a:pt x="108" y="3943"/>
                </a:cubicBezTo>
                <a:cubicBezTo>
                  <a:pt x="63" y="3952"/>
                  <a:pt x="28" y="3979"/>
                  <a:pt x="28" y="4033"/>
                </a:cubicBezTo>
                <a:close/>
                <a:moveTo>
                  <a:pt x="5371" y="1374"/>
                </a:moveTo>
                <a:cubicBezTo>
                  <a:pt x="5362" y="1428"/>
                  <a:pt x="5398" y="1472"/>
                  <a:pt x="5460" y="1472"/>
                </a:cubicBezTo>
                <a:cubicBezTo>
                  <a:pt x="5514" y="1472"/>
                  <a:pt x="5550" y="1437"/>
                  <a:pt x="5550" y="1383"/>
                </a:cubicBezTo>
                <a:cubicBezTo>
                  <a:pt x="5559" y="1330"/>
                  <a:pt x="5523" y="1294"/>
                  <a:pt x="5460" y="1285"/>
                </a:cubicBezTo>
                <a:cubicBezTo>
                  <a:pt x="5416" y="1294"/>
                  <a:pt x="5371" y="1312"/>
                  <a:pt x="5371" y="1374"/>
                </a:cubicBezTo>
                <a:close/>
                <a:moveTo>
                  <a:pt x="6121" y="1285"/>
                </a:moveTo>
                <a:cubicBezTo>
                  <a:pt x="6067" y="1285"/>
                  <a:pt x="6031" y="1321"/>
                  <a:pt x="6031" y="1374"/>
                </a:cubicBezTo>
                <a:cubicBezTo>
                  <a:pt x="6031" y="1428"/>
                  <a:pt x="6067" y="1472"/>
                  <a:pt x="6121" y="1472"/>
                </a:cubicBezTo>
                <a:cubicBezTo>
                  <a:pt x="6174" y="1472"/>
                  <a:pt x="6201" y="1428"/>
                  <a:pt x="6210" y="1383"/>
                </a:cubicBezTo>
                <a:cubicBezTo>
                  <a:pt x="6210" y="1330"/>
                  <a:pt x="6174" y="1294"/>
                  <a:pt x="6121" y="1285"/>
                </a:cubicBezTo>
                <a:close/>
                <a:moveTo>
                  <a:pt x="6692" y="1374"/>
                </a:moveTo>
                <a:cubicBezTo>
                  <a:pt x="6692" y="1428"/>
                  <a:pt x="6718" y="1463"/>
                  <a:pt x="6772" y="1472"/>
                </a:cubicBezTo>
                <a:cubicBezTo>
                  <a:pt x="6834" y="1472"/>
                  <a:pt x="6870" y="1437"/>
                  <a:pt x="6870" y="1374"/>
                </a:cubicBezTo>
                <a:cubicBezTo>
                  <a:pt x="6870" y="1321"/>
                  <a:pt x="6834" y="1294"/>
                  <a:pt x="6781" y="1285"/>
                </a:cubicBezTo>
                <a:cubicBezTo>
                  <a:pt x="6727" y="1294"/>
                  <a:pt x="6692" y="1321"/>
                  <a:pt x="6692" y="1374"/>
                </a:cubicBezTo>
                <a:close/>
                <a:moveTo>
                  <a:pt x="7530" y="1383"/>
                </a:moveTo>
                <a:cubicBezTo>
                  <a:pt x="7530" y="1330"/>
                  <a:pt x="7494" y="1294"/>
                  <a:pt x="7450" y="1294"/>
                </a:cubicBezTo>
                <a:cubicBezTo>
                  <a:pt x="7396" y="1285"/>
                  <a:pt x="7352" y="1321"/>
                  <a:pt x="7352" y="1374"/>
                </a:cubicBezTo>
                <a:cubicBezTo>
                  <a:pt x="7343" y="1428"/>
                  <a:pt x="7378" y="1454"/>
                  <a:pt x="7441" y="1472"/>
                </a:cubicBezTo>
                <a:cubicBezTo>
                  <a:pt x="7486" y="1463"/>
                  <a:pt x="7521" y="1437"/>
                  <a:pt x="7530" y="1383"/>
                </a:cubicBezTo>
                <a:close/>
                <a:moveTo>
                  <a:pt x="206" y="3390"/>
                </a:moveTo>
                <a:cubicBezTo>
                  <a:pt x="206" y="3337"/>
                  <a:pt x="179" y="3301"/>
                  <a:pt x="126" y="3292"/>
                </a:cubicBezTo>
                <a:cubicBezTo>
                  <a:pt x="72" y="3292"/>
                  <a:pt x="45" y="3328"/>
                  <a:pt x="36" y="3372"/>
                </a:cubicBezTo>
                <a:cubicBezTo>
                  <a:pt x="28" y="3426"/>
                  <a:pt x="63" y="3453"/>
                  <a:pt x="117" y="3462"/>
                </a:cubicBezTo>
                <a:cubicBezTo>
                  <a:pt x="170" y="3462"/>
                  <a:pt x="197" y="3435"/>
                  <a:pt x="206" y="3390"/>
                </a:cubicBezTo>
                <a:close/>
                <a:moveTo>
                  <a:pt x="714" y="3372"/>
                </a:moveTo>
                <a:cubicBezTo>
                  <a:pt x="706" y="3435"/>
                  <a:pt x="741" y="3471"/>
                  <a:pt x="804" y="3471"/>
                </a:cubicBezTo>
                <a:cubicBezTo>
                  <a:pt x="857" y="3471"/>
                  <a:pt x="893" y="3435"/>
                  <a:pt x="893" y="3381"/>
                </a:cubicBezTo>
                <a:cubicBezTo>
                  <a:pt x="902" y="3319"/>
                  <a:pt x="857" y="3292"/>
                  <a:pt x="795" y="3283"/>
                </a:cubicBezTo>
                <a:cubicBezTo>
                  <a:pt x="750" y="3292"/>
                  <a:pt x="714" y="3319"/>
                  <a:pt x="714" y="3372"/>
                </a:cubicBezTo>
                <a:close/>
                <a:moveTo>
                  <a:pt x="10215" y="3381"/>
                </a:moveTo>
                <a:cubicBezTo>
                  <a:pt x="10215" y="3328"/>
                  <a:pt x="10189" y="3283"/>
                  <a:pt x="10126" y="3283"/>
                </a:cubicBezTo>
                <a:cubicBezTo>
                  <a:pt x="10064" y="3274"/>
                  <a:pt x="10028" y="3310"/>
                  <a:pt x="10028" y="3381"/>
                </a:cubicBezTo>
                <a:cubicBezTo>
                  <a:pt x="10028" y="3435"/>
                  <a:pt x="10064" y="3471"/>
                  <a:pt x="10117" y="3480"/>
                </a:cubicBezTo>
                <a:cubicBezTo>
                  <a:pt x="10180" y="3471"/>
                  <a:pt x="10215" y="3444"/>
                  <a:pt x="10215" y="3381"/>
                </a:cubicBezTo>
                <a:close/>
                <a:moveTo>
                  <a:pt x="10867" y="3381"/>
                </a:moveTo>
                <a:cubicBezTo>
                  <a:pt x="10876" y="3328"/>
                  <a:pt x="10840" y="3292"/>
                  <a:pt x="10786" y="3292"/>
                </a:cubicBezTo>
                <a:cubicBezTo>
                  <a:pt x="10724" y="3283"/>
                  <a:pt x="10688" y="3319"/>
                  <a:pt x="10688" y="3381"/>
                </a:cubicBezTo>
                <a:cubicBezTo>
                  <a:pt x="10688" y="3435"/>
                  <a:pt x="10724" y="3462"/>
                  <a:pt x="10777" y="3471"/>
                </a:cubicBezTo>
                <a:cubicBezTo>
                  <a:pt x="10831" y="3462"/>
                  <a:pt x="10867" y="3435"/>
                  <a:pt x="10867" y="3381"/>
                </a:cubicBezTo>
                <a:close/>
                <a:moveTo>
                  <a:pt x="884" y="2721"/>
                </a:moveTo>
                <a:cubicBezTo>
                  <a:pt x="884" y="2668"/>
                  <a:pt x="848" y="2632"/>
                  <a:pt x="795" y="2632"/>
                </a:cubicBezTo>
                <a:cubicBezTo>
                  <a:pt x="741" y="2641"/>
                  <a:pt x="714" y="2677"/>
                  <a:pt x="723" y="2730"/>
                </a:cubicBezTo>
                <a:cubicBezTo>
                  <a:pt x="723" y="2775"/>
                  <a:pt x="759" y="2802"/>
                  <a:pt x="804" y="2802"/>
                </a:cubicBezTo>
                <a:cubicBezTo>
                  <a:pt x="857" y="2793"/>
                  <a:pt x="884" y="2766"/>
                  <a:pt x="884" y="2721"/>
                </a:cubicBezTo>
                <a:close/>
                <a:moveTo>
                  <a:pt x="12008" y="5380"/>
                </a:moveTo>
                <a:cubicBezTo>
                  <a:pt x="12008" y="5433"/>
                  <a:pt x="12044" y="5469"/>
                  <a:pt x="12089" y="5469"/>
                </a:cubicBezTo>
                <a:cubicBezTo>
                  <a:pt x="12151" y="5469"/>
                  <a:pt x="12187" y="5433"/>
                  <a:pt x="12187" y="5371"/>
                </a:cubicBezTo>
                <a:cubicBezTo>
                  <a:pt x="12187" y="5317"/>
                  <a:pt x="12151" y="5291"/>
                  <a:pt x="12098" y="5291"/>
                </a:cubicBezTo>
                <a:cubicBezTo>
                  <a:pt x="12044" y="5299"/>
                  <a:pt x="12008" y="5326"/>
                  <a:pt x="12008" y="5380"/>
                </a:cubicBezTo>
                <a:close/>
                <a:moveTo>
                  <a:pt x="28" y="4720"/>
                </a:moveTo>
                <a:cubicBezTo>
                  <a:pt x="28" y="4773"/>
                  <a:pt x="54" y="4809"/>
                  <a:pt x="117" y="4818"/>
                </a:cubicBezTo>
                <a:cubicBezTo>
                  <a:pt x="179" y="4818"/>
                  <a:pt x="215" y="4782"/>
                  <a:pt x="215" y="4720"/>
                </a:cubicBezTo>
                <a:cubicBezTo>
                  <a:pt x="215" y="4657"/>
                  <a:pt x="179" y="4630"/>
                  <a:pt x="117" y="4621"/>
                </a:cubicBezTo>
                <a:cubicBezTo>
                  <a:pt x="63" y="4630"/>
                  <a:pt x="28" y="4657"/>
                  <a:pt x="28" y="4720"/>
                </a:cubicBezTo>
                <a:close/>
                <a:moveTo>
                  <a:pt x="11339" y="4720"/>
                </a:moveTo>
                <a:cubicBezTo>
                  <a:pt x="11339" y="4773"/>
                  <a:pt x="11375" y="4809"/>
                  <a:pt x="11438" y="4818"/>
                </a:cubicBezTo>
                <a:cubicBezTo>
                  <a:pt x="11491" y="4818"/>
                  <a:pt x="11527" y="4782"/>
                  <a:pt x="11536" y="4720"/>
                </a:cubicBezTo>
                <a:cubicBezTo>
                  <a:pt x="11536" y="4666"/>
                  <a:pt x="11500" y="4630"/>
                  <a:pt x="11438" y="4621"/>
                </a:cubicBezTo>
                <a:cubicBezTo>
                  <a:pt x="11384" y="4630"/>
                  <a:pt x="11348" y="4657"/>
                  <a:pt x="11339" y="4720"/>
                </a:cubicBezTo>
                <a:close/>
                <a:moveTo>
                  <a:pt x="12107" y="4639"/>
                </a:moveTo>
                <a:cubicBezTo>
                  <a:pt x="12053" y="4630"/>
                  <a:pt x="12017" y="4666"/>
                  <a:pt x="12008" y="4720"/>
                </a:cubicBezTo>
                <a:cubicBezTo>
                  <a:pt x="12008" y="4764"/>
                  <a:pt x="12044" y="4800"/>
                  <a:pt x="12089" y="4800"/>
                </a:cubicBezTo>
                <a:cubicBezTo>
                  <a:pt x="12142" y="4809"/>
                  <a:pt x="12178" y="4773"/>
                  <a:pt x="12187" y="4720"/>
                </a:cubicBezTo>
                <a:cubicBezTo>
                  <a:pt x="12178" y="4675"/>
                  <a:pt x="12151" y="4639"/>
                  <a:pt x="12107" y="4639"/>
                </a:cubicBezTo>
                <a:close/>
                <a:moveTo>
                  <a:pt x="2035" y="2061"/>
                </a:moveTo>
                <a:cubicBezTo>
                  <a:pt x="2035" y="2115"/>
                  <a:pt x="2062" y="2141"/>
                  <a:pt x="2115" y="2150"/>
                </a:cubicBezTo>
                <a:cubicBezTo>
                  <a:pt x="2169" y="2150"/>
                  <a:pt x="2204" y="2115"/>
                  <a:pt x="2204" y="2070"/>
                </a:cubicBezTo>
                <a:cubicBezTo>
                  <a:pt x="2213" y="2008"/>
                  <a:pt x="2178" y="1981"/>
                  <a:pt x="2124" y="1972"/>
                </a:cubicBezTo>
                <a:cubicBezTo>
                  <a:pt x="2070" y="1981"/>
                  <a:pt x="2035" y="2008"/>
                  <a:pt x="2035" y="2061"/>
                </a:cubicBezTo>
                <a:close/>
                <a:moveTo>
                  <a:pt x="2873" y="2061"/>
                </a:moveTo>
                <a:cubicBezTo>
                  <a:pt x="2873" y="2008"/>
                  <a:pt x="2838" y="1972"/>
                  <a:pt x="2775" y="1972"/>
                </a:cubicBezTo>
                <a:cubicBezTo>
                  <a:pt x="2722" y="1972"/>
                  <a:pt x="2686" y="1999"/>
                  <a:pt x="2686" y="2061"/>
                </a:cubicBezTo>
                <a:cubicBezTo>
                  <a:pt x="2686" y="2115"/>
                  <a:pt x="2722" y="2150"/>
                  <a:pt x="2784" y="2159"/>
                </a:cubicBezTo>
                <a:cubicBezTo>
                  <a:pt x="2838" y="2150"/>
                  <a:pt x="2873" y="2124"/>
                  <a:pt x="2873" y="2061"/>
                </a:cubicBezTo>
                <a:close/>
                <a:moveTo>
                  <a:pt x="3462" y="1963"/>
                </a:moveTo>
                <a:cubicBezTo>
                  <a:pt x="3409" y="1963"/>
                  <a:pt x="3364" y="1999"/>
                  <a:pt x="3364" y="2052"/>
                </a:cubicBezTo>
                <a:cubicBezTo>
                  <a:pt x="3364" y="2124"/>
                  <a:pt x="3400" y="2159"/>
                  <a:pt x="3462" y="2159"/>
                </a:cubicBezTo>
                <a:cubicBezTo>
                  <a:pt x="3525" y="2159"/>
                  <a:pt x="3551" y="2115"/>
                  <a:pt x="3560" y="2061"/>
                </a:cubicBezTo>
                <a:cubicBezTo>
                  <a:pt x="3551" y="1999"/>
                  <a:pt x="3525" y="1963"/>
                  <a:pt x="3462" y="1963"/>
                </a:cubicBezTo>
                <a:close/>
                <a:moveTo>
                  <a:pt x="8030" y="2061"/>
                </a:moveTo>
                <a:cubicBezTo>
                  <a:pt x="8030" y="2124"/>
                  <a:pt x="8056" y="2150"/>
                  <a:pt x="8119" y="2159"/>
                </a:cubicBezTo>
                <a:cubicBezTo>
                  <a:pt x="8181" y="2159"/>
                  <a:pt x="8217" y="2124"/>
                  <a:pt x="8217" y="2061"/>
                </a:cubicBezTo>
                <a:cubicBezTo>
                  <a:pt x="8217" y="1999"/>
                  <a:pt x="8181" y="1972"/>
                  <a:pt x="8119" y="1963"/>
                </a:cubicBezTo>
                <a:cubicBezTo>
                  <a:pt x="8065" y="1972"/>
                  <a:pt x="8030" y="1999"/>
                  <a:pt x="8030" y="2061"/>
                </a:cubicBezTo>
                <a:moveTo>
                  <a:pt x="8779" y="1972"/>
                </a:moveTo>
                <a:cubicBezTo>
                  <a:pt x="8726" y="1972"/>
                  <a:pt x="8690" y="2008"/>
                  <a:pt x="8690" y="2061"/>
                </a:cubicBezTo>
                <a:cubicBezTo>
                  <a:pt x="8690" y="2115"/>
                  <a:pt x="8726" y="2150"/>
                  <a:pt x="8788" y="2150"/>
                </a:cubicBezTo>
                <a:cubicBezTo>
                  <a:pt x="8842" y="2150"/>
                  <a:pt x="8868" y="2115"/>
                  <a:pt x="8868" y="2061"/>
                </a:cubicBezTo>
                <a:cubicBezTo>
                  <a:pt x="8859" y="2008"/>
                  <a:pt x="8833" y="1972"/>
                  <a:pt x="8779" y="1972"/>
                </a:cubicBezTo>
                <a:close/>
                <a:moveTo>
                  <a:pt x="9430" y="1981"/>
                </a:moveTo>
                <a:cubicBezTo>
                  <a:pt x="9386" y="1981"/>
                  <a:pt x="9350" y="2017"/>
                  <a:pt x="9350" y="2061"/>
                </a:cubicBezTo>
                <a:cubicBezTo>
                  <a:pt x="9359" y="2115"/>
                  <a:pt x="9395" y="2150"/>
                  <a:pt x="9448" y="2141"/>
                </a:cubicBezTo>
                <a:cubicBezTo>
                  <a:pt x="9493" y="2141"/>
                  <a:pt x="9520" y="2106"/>
                  <a:pt x="9520" y="2052"/>
                </a:cubicBezTo>
                <a:cubicBezTo>
                  <a:pt x="9511" y="2008"/>
                  <a:pt x="9484" y="1972"/>
                  <a:pt x="9430" y="1981"/>
                </a:cubicBezTo>
                <a:close/>
                <a:moveTo>
                  <a:pt x="8128" y="1294"/>
                </a:moveTo>
                <a:cubicBezTo>
                  <a:pt x="8074" y="1285"/>
                  <a:pt x="8039" y="1321"/>
                  <a:pt x="8039" y="1374"/>
                </a:cubicBezTo>
                <a:cubicBezTo>
                  <a:pt x="8030" y="1428"/>
                  <a:pt x="8065" y="1454"/>
                  <a:pt x="8110" y="1463"/>
                </a:cubicBezTo>
                <a:cubicBezTo>
                  <a:pt x="8164" y="1472"/>
                  <a:pt x="8199" y="1437"/>
                  <a:pt x="8208" y="1383"/>
                </a:cubicBezTo>
                <a:cubicBezTo>
                  <a:pt x="8199" y="1330"/>
                  <a:pt x="8172" y="1303"/>
                  <a:pt x="8128" y="1294"/>
                </a:cubicBezTo>
                <a:close/>
                <a:moveTo>
                  <a:pt x="10679" y="4050"/>
                </a:moveTo>
                <a:cubicBezTo>
                  <a:pt x="10679" y="4113"/>
                  <a:pt x="10706" y="4149"/>
                  <a:pt x="10768" y="4158"/>
                </a:cubicBezTo>
                <a:cubicBezTo>
                  <a:pt x="10831" y="4158"/>
                  <a:pt x="10876" y="4131"/>
                  <a:pt x="10876" y="4059"/>
                </a:cubicBezTo>
                <a:cubicBezTo>
                  <a:pt x="10876" y="4006"/>
                  <a:pt x="10840" y="3970"/>
                  <a:pt x="10786" y="3961"/>
                </a:cubicBezTo>
                <a:cubicBezTo>
                  <a:pt x="10724" y="3970"/>
                  <a:pt x="10688" y="3997"/>
                  <a:pt x="10679" y="4050"/>
                </a:cubicBezTo>
                <a:close/>
                <a:moveTo>
                  <a:pt x="11446" y="3970"/>
                </a:moveTo>
                <a:cubicBezTo>
                  <a:pt x="11393" y="3970"/>
                  <a:pt x="11348" y="3997"/>
                  <a:pt x="11348" y="4050"/>
                </a:cubicBezTo>
                <a:cubicBezTo>
                  <a:pt x="11339" y="4113"/>
                  <a:pt x="11375" y="4149"/>
                  <a:pt x="11438" y="4149"/>
                </a:cubicBezTo>
                <a:cubicBezTo>
                  <a:pt x="11491" y="4149"/>
                  <a:pt x="11518" y="4113"/>
                  <a:pt x="11527" y="4059"/>
                </a:cubicBezTo>
                <a:cubicBezTo>
                  <a:pt x="11527" y="4015"/>
                  <a:pt x="11500" y="3970"/>
                  <a:pt x="11446" y="3970"/>
                </a:cubicBezTo>
                <a:close/>
                <a:moveTo>
                  <a:pt x="10117" y="2632"/>
                </a:moveTo>
                <a:cubicBezTo>
                  <a:pt x="10064" y="2632"/>
                  <a:pt x="10037" y="2668"/>
                  <a:pt x="10028" y="2712"/>
                </a:cubicBezTo>
                <a:cubicBezTo>
                  <a:pt x="10028" y="2775"/>
                  <a:pt x="10064" y="2810"/>
                  <a:pt x="10117" y="2810"/>
                </a:cubicBezTo>
                <a:cubicBezTo>
                  <a:pt x="10171" y="2810"/>
                  <a:pt x="10206" y="2775"/>
                  <a:pt x="10206" y="2721"/>
                </a:cubicBezTo>
                <a:cubicBezTo>
                  <a:pt x="10198" y="2668"/>
                  <a:pt x="10171" y="2632"/>
                  <a:pt x="10117" y="2632"/>
                </a:cubicBezTo>
                <a:close/>
                <a:moveTo>
                  <a:pt x="9439" y="2623"/>
                </a:moveTo>
                <a:cubicBezTo>
                  <a:pt x="9377" y="2623"/>
                  <a:pt x="9341" y="2659"/>
                  <a:pt x="9341" y="2721"/>
                </a:cubicBezTo>
                <a:cubicBezTo>
                  <a:pt x="9341" y="2784"/>
                  <a:pt x="9377" y="2810"/>
                  <a:pt x="9439" y="2810"/>
                </a:cubicBezTo>
                <a:cubicBezTo>
                  <a:pt x="9502" y="2810"/>
                  <a:pt x="9528" y="2775"/>
                  <a:pt x="9537" y="2721"/>
                </a:cubicBezTo>
                <a:cubicBezTo>
                  <a:pt x="9528" y="2659"/>
                  <a:pt x="9493" y="2623"/>
                  <a:pt x="9439" y="2623"/>
                </a:cubicBezTo>
                <a:close/>
                <a:moveTo>
                  <a:pt x="2026" y="2712"/>
                </a:moveTo>
                <a:cubicBezTo>
                  <a:pt x="2017" y="2775"/>
                  <a:pt x="2053" y="2810"/>
                  <a:pt x="2115" y="2819"/>
                </a:cubicBezTo>
                <a:cubicBezTo>
                  <a:pt x="2178" y="2819"/>
                  <a:pt x="2213" y="2784"/>
                  <a:pt x="2213" y="2721"/>
                </a:cubicBezTo>
                <a:cubicBezTo>
                  <a:pt x="2222" y="2659"/>
                  <a:pt x="2186" y="2632"/>
                  <a:pt x="2124" y="2623"/>
                </a:cubicBezTo>
                <a:cubicBezTo>
                  <a:pt x="2062" y="2623"/>
                  <a:pt x="2026" y="2650"/>
                  <a:pt x="2026" y="2712"/>
                </a:cubicBezTo>
                <a:close/>
                <a:moveTo>
                  <a:pt x="1473" y="2632"/>
                </a:moveTo>
                <a:cubicBezTo>
                  <a:pt x="1419" y="2623"/>
                  <a:pt x="1375" y="2659"/>
                  <a:pt x="1375" y="2712"/>
                </a:cubicBezTo>
                <a:cubicBezTo>
                  <a:pt x="1366" y="2766"/>
                  <a:pt x="1401" y="2810"/>
                  <a:pt x="1464" y="2810"/>
                </a:cubicBezTo>
                <a:cubicBezTo>
                  <a:pt x="1517" y="2810"/>
                  <a:pt x="1544" y="2775"/>
                  <a:pt x="1553" y="2721"/>
                </a:cubicBezTo>
                <a:cubicBezTo>
                  <a:pt x="1553" y="2677"/>
                  <a:pt x="1526" y="2632"/>
                  <a:pt x="1473" y="2632"/>
                </a:cubicBezTo>
                <a:close/>
                <a:moveTo>
                  <a:pt x="12695" y="6718"/>
                </a:moveTo>
                <a:cubicBezTo>
                  <a:pt x="12695" y="6771"/>
                  <a:pt x="12722" y="6807"/>
                  <a:pt x="12776" y="6807"/>
                </a:cubicBezTo>
                <a:cubicBezTo>
                  <a:pt x="12829" y="6807"/>
                  <a:pt x="12865" y="6780"/>
                  <a:pt x="12865" y="6727"/>
                </a:cubicBezTo>
                <a:cubicBezTo>
                  <a:pt x="12865" y="6664"/>
                  <a:pt x="12829" y="6638"/>
                  <a:pt x="12776" y="6629"/>
                </a:cubicBezTo>
                <a:cubicBezTo>
                  <a:pt x="12722" y="6638"/>
                  <a:pt x="12686" y="6664"/>
                  <a:pt x="12695" y="6718"/>
                </a:cubicBezTo>
                <a:moveTo>
                  <a:pt x="4881" y="2061"/>
                </a:moveTo>
                <a:cubicBezTo>
                  <a:pt x="4881" y="1990"/>
                  <a:pt x="4836" y="1954"/>
                  <a:pt x="4774" y="1954"/>
                </a:cubicBezTo>
                <a:cubicBezTo>
                  <a:pt x="4711" y="1963"/>
                  <a:pt x="4675" y="1999"/>
                  <a:pt x="4675" y="2061"/>
                </a:cubicBezTo>
                <a:cubicBezTo>
                  <a:pt x="4675" y="2132"/>
                  <a:pt x="4720" y="2159"/>
                  <a:pt x="4782" y="2168"/>
                </a:cubicBezTo>
                <a:cubicBezTo>
                  <a:pt x="4845" y="2159"/>
                  <a:pt x="4881" y="2124"/>
                  <a:pt x="4881" y="2061"/>
                </a:cubicBezTo>
                <a:close/>
                <a:moveTo>
                  <a:pt x="2677" y="2721"/>
                </a:moveTo>
                <a:cubicBezTo>
                  <a:pt x="2677" y="2784"/>
                  <a:pt x="2722" y="2828"/>
                  <a:pt x="2784" y="2819"/>
                </a:cubicBezTo>
                <a:cubicBezTo>
                  <a:pt x="2847" y="2819"/>
                  <a:pt x="2882" y="2784"/>
                  <a:pt x="2882" y="2712"/>
                </a:cubicBezTo>
                <a:cubicBezTo>
                  <a:pt x="2882" y="2650"/>
                  <a:pt x="2838" y="2623"/>
                  <a:pt x="2775" y="2614"/>
                </a:cubicBezTo>
                <a:cubicBezTo>
                  <a:pt x="2713" y="2623"/>
                  <a:pt x="2677" y="2659"/>
                  <a:pt x="2677" y="2721"/>
                </a:cubicBezTo>
                <a:close/>
                <a:moveTo>
                  <a:pt x="8681" y="2721"/>
                </a:moveTo>
                <a:cubicBezTo>
                  <a:pt x="8681" y="2793"/>
                  <a:pt x="8726" y="2819"/>
                  <a:pt x="8788" y="2819"/>
                </a:cubicBezTo>
                <a:cubicBezTo>
                  <a:pt x="8842" y="2819"/>
                  <a:pt x="8877" y="2775"/>
                  <a:pt x="8877" y="2721"/>
                </a:cubicBezTo>
                <a:cubicBezTo>
                  <a:pt x="8877" y="2659"/>
                  <a:pt x="8842" y="2623"/>
                  <a:pt x="8779" y="2614"/>
                </a:cubicBezTo>
                <a:cubicBezTo>
                  <a:pt x="8717" y="2623"/>
                  <a:pt x="8672" y="2659"/>
                  <a:pt x="8681" y="2721"/>
                </a:cubicBezTo>
                <a:close/>
                <a:moveTo>
                  <a:pt x="706" y="4042"/>
                </a:moveTo>
                <a:cubicBezTo>
                  <a:pt x="706" y="4095"/>
                  <a:pt x="732" y="4131"/>
                  <a:pt x="795" y="4140"/>
                </a:cubicBezTo>
                <a:cubicBezTo>
                  <a:pt x="857" y="4140"/>
                  <a:pt x="902" y="4104"/>
                  <a:pt x="902" y="4042"/>
                </a:cubicBezTo>
                <a:cubicBezTo>
                  <a:pt x="902" y="3979"/>
                  <a:pt x="866" y="3943"/>
                  <a:pt x="804" y="3935"/>
                </a:cubicBezTo>
                <a:cubicBezTo>
                  <a:pt x="741" y="3943"/>
                  <a:pt x="706" y="3970"/>
                  <a:pt x="706" y="4042"/>
                </a:cubicBezTo>
                <a:close/>
                <a:moveTo>
                  <a:pt x="1366" y="3381"/>
                </a:moveTo>
                <a:cubicBezTo>
                  <a:pt x="1366" y="3435"/>
                  <a:pt x="1392" y="3471"/>
                  <a:pt x="1455" y="3480"/>
                </a:cubicBezTo>
                <a:cubicBezTo>
                  <a:pt x="1517" y="3480"/>
                  <a:pt x="1562" y="3453"/>
                  <a:pt x="1562" y="3381"/>
                </a:cubicBezTo>
                <a:cubicBezTo>
                  <a:pt x="1562" y="3319"/>
                  <a:pt x="1526" y="3283"/>
                  <a:pt x="1464" y="3274"/>
                </a:cubicBezTo>
                <a:cubicBezTo>
                  <a:pt x="1401" y="3283"/>
                  <a:pt x="1366" y="3310"/>
                  <a:pt x="1366" y="3381"/>
                </a:cubicBezTo>
                <a:close/>
                <a:moveTo>
                  <a:pt x="11339" y="5380"/>
                </a:moveTo>
                <a:cubicBezTo>
                  <a:pt x="11339" y="5451"/>
                  <a:pt x="11384" y="5478"/>
                  <a:pt x="11446" y="5478"/>
                </a:cubicBezTo>
                <a:cubicBezTo>
                  <a:pt x="11500" y="5478"/>
                  <a:pt x="11536" y="5442"/>
                  <a:pt x="11536" y="5380"/>
                </a:cubicBezTo>
                <a:cubicBezTo>
                  <a:pt x="11536" y="5317"/>
                  <a:pt x="11500" y="5282"/>
                  <a:pt x="11438" y="5273"/>
                </a:cubicBezTo>
                <a:cubicBezTo>
                  <a:pt x="11375" y="5282"/>
                  <a:pt x="11330" y="5317"/>
                  <a:pt x="11339" y="5380"/>
                </a:cubicBezTo>
                <a:close/>
                <a:moveTo>
                  <a:pt x="4113" y="1963"/>
                </a:moveTo>
                <a:cubicBezTo>
                  <a:pt x="4051" y="1963"/>
                  <a:pt x="4024" y="1999"/>
                  <a:pt x="4024" y="2061"/>
                </a:cubicBezTo>
                <a:cubicBezTo>
                  <a:pt x="4024" y="2124"/>
                  <a:pt x="4060" y="2159"/>
                  <a:pt x="4122" y="2159"/>
                </a:cubicBezTo>
                <a:cubicBezTo>
                  <a:pt x="4185" y="2159"/>
                  <a:pt x="4220" y="2124"/>
                  <a:pt x="4220" y="2052"/>
                </a:cubicBezTo>
                <a:cubicBezTo>
                  <a:pt x="4212" y="1990"/>
                  <a:pt x="4176" y="1954"/>
                  <a:pt x="4113" y="1963"/>
                </a:cubicBezTo>
                <a:close/>
                <a:moveTo>
                  <a:pt x="10786" y="4613"/>
                </a:moveTo>
                <a:cubicBezTo>
                  <a:pt x="10715" y="4613"/>
                  <a:pt x="10670" y="4648"/>
                  <a:pt x="10670" y="4720"/>
                </a:cubicBezTo>
                <a:cubicBezTo>
                  <a:pt x="10670" y="4782"/>
                  <a:pt x="10715" y="4827"/>
                  <a:pt x="10768" y="4827"/>
                </a:cubicBezTo>
                <a:cubicBezTo>
                  <a:pt x="10840" y="4827"/>
                  <a:pt x="10876" y="4791"/>
                  <a:pt x="10884" y="4720"/>
                </a:cubicBezTo>
                <a:cubicBezTo>
                  <a:pt x="10884" y="4657"/>
                  <a:pt x="10849" y="4613"/>
                  <a:pt x="10786" y="4613"/>
                </a:cubicBezTo>
                <a:close/>
                <a:moveTo>
                  <a:pt x="9439" y="3274"/>
                </a:moveTo>
                <a:cubicBezTo>
                  <a:pt x="9377" y="3265"/>
                  <a:pt x="9332" y="3310"/>
                  <a:pt x="9332" y="3381"/>
                </a:cubicBezTo>
                <a:cubicBezTo>
                  <a:pt x="9332" y="3444"/>
                  <a:pt x="9368" y="3480"/>
                  <a:pt x="9430" y="3488"/>
                </a:cubicBezTo>
                <a:cubicBezTo>
                  <a:pt x="9502" y="3488"/>
                  <a:pt x="9537" y="3444"/>
                  <a:pt x="9546" y="3381"/>
                </a:cubicBezTo>
                <a:cubicBezTo>
                  <a:pt x="9537" y="3319"/>
                  <a:pt x="9502" y="3274"/>
                  <a:pt x="9439" y="3274"/>
                </a:cubicBezTo>
                <a:close/>
                <a:moveTo>
                  <a:pt x="3355" y="2730"/>
                </a:moveTo>
                <a:cubicBezTo>
                  <a:pt x="3355" y="2793"/>
                  <a:pt x="3400" y="2828"/>
                  <a:pt x="3462" y="2828"/>
                </a:cubicBezTo>
                <a:cubicBezTo>
                  <a:pt x="3525" y="2828"/>
                  <a:pt x="3569" y="2784"/>
                  <a:pt x="3569" y="2721"/>
                </a:cubicBezTo>
                <a:cubicBezTo>
                  <a:pt x="3569" y="2650"/>
                  <a:pt x="3525" y="2614"/>
                  <a:pt x="3462" y="2605"/>
                </a:cubicBezTo>
                <a:cubicBezTo>
                  <a:pt x="3391" y="2623"/>
                  <a:pt x="3346" y="2659"/>
                  <a:pt x="3355" y="2730"/>
                </a:cubicBezTo>
                <a:close/>
                <a:moveTo>
                  <a:pt x="10117" y="4166"/>
                </a:moveTo>
                <a:cubicBezTo>
                  <a:pt x="10189" y="4166"/>
                  <a:pt x="10224" y="4122"/>
                  <a:pt x="10224" y="4059"/>
                </a:cubicBezTo>
                <a:cubicBezTo>
                  <a:pt x="10224" y="3988"/>
                  <a:pt x="10180" y="3952"/>
                  <a:pt x="10108" y="3952"/>
                </a:cubicBezTo>
                <a:cubicBezTo>
                  <a:pt x="10055" y="3961"/>
                  <a:pt x="10019" y="3997"/>
                  <a:pt x="10010" y="4059"/>
                </a:cubicBezTo>
                <a:cubicBezTo>
                  <a:pt x="10019" y="4122"/>
                  <a:pt x="10055" y="4166"/>
                  <a:pt x="10117" y="4166"/>
                </a:cubicBezTo>
                <a:close/>
                <a:moveTo>
                  <a:pt x="11545" y="6031"/>
                </a:moveTo>
                <a:cubicBezTo>
                  <a:pt x="11536" y="5969"/>
                  <a:pt x="11500" y="5924"/>
                  <a:pt x="11438" y="5933"/>
                </a:cubicBezTo>
                <a:cubicBezTo>
                  <a:pt x="11366" y="5933"/>
                  <a:pt x="11322" y="5977"/>
                  <a:pt x="11330" y="6049"/>
                </a:cubicBezTo>
                <a:cubicBezTo>
                  <a:pt x="11339" y="6111"/>
                  <a:pt x="11375" y="6138"/>
                  <a:pt x="11438" y="6147"/>
                </a:cubicBezTo>
                <a:cubicBezTo>
                  <a:pt x="11509" y="6138"/>
                  <a:pt x="11554" y="6093"/>
                  <a:pt x="11545" y="6031"/>
                </a:cubicBezTo>
                <a:close/>
                <a:moveTo>
                  <a:pt x="126" y="5273"/>
                </a:moveTo>
                <a:cubicBezTo>
                  <a:pt x="54" y="5273"/>
                  <a:pt x="10" y="5317"/>
                  <a:pt x="10" y="5380"/>
                </a:cubicBezTo>
                <a:cubicBezTo>
                  <a:pt x="19" y="5451"/>
                  <a:pt x="63" y="5487"/>
                  <a:pt x="135" y="5487"/>
                </a:cubicBezTo>
                <a:cubicBezTo>
                  <a:pt x="197" y="5478"/>
                  <a:pt x="224" y="5433"/>
                  <a:pt x="233" y="5380"/>
                </a:cubicBezTo>
                <a:cubicBezTo>
                  <a:pt x="224" y="5308"/>
                  <a:pt x="188" y="5273"/>
                  <a:pt x="126" y="5273"/>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09" name="Google Shape;2109;p76"/>
          <p:cNvGrpSpPr/>
          <p:nvPr/>
        </p:nvGrpSpPr>
        <p:grpSpPr>
          <a:xfrm>
            <a:off x="-79455" y="4172710"/>
            <a:ext cx="3011323" cy="1432849"/>
            <a:chOff x="6138003" y="1915900"/>
            <a:chExt cx="1988197" cy="946025"/>
          </a:xfrm>
        </p:grpSpPr>
        <p:sp>
          <p:nvSpPr>
            <p:cNvPr id="2110" name="Google Shape;2110;p76"/>
            <p:cNvSpPr/>
            <p:nvPr/>
          </p:nvSpPr>
          <p:spPr>
            <a:xfrm rot="5400000">
              <a:off x="6722851" y="1458576"/>
              <a:ext cx="818501" cy="1988197"/>
            </a:xfrm>
            <a:custGeom>
              <a:rect b="b" l="l" r="r" t="t"/>
              <a:pathLst>
                <a:path extrusionOk="0" h="16754" w="6897">
                  <a:moveTo>
                    <a:pt x="6558" y="8029"/>
                  </a:moveTo>
                  <a:cubicBezTo>
                    <a:pt x="6558" y="8118"/>
                    <a:pt x="6629" y="8190"/>
                    <a:pt x="6718" y="8199"/>
                  </a:cubicBezTo>
                  <a:cubicBezTo>
                    <a:pt x="6807" y="8199"/>
                    <a:pt x="6888" y="8127"/>
                    <a:pt x="6888" y="8029"/>
                  </a:cubicBezTo>
                  <a:cubicBezTo>
                    <a:pt x="6888" y="7940"/>
                    <a:pt x="6816" y="7869"/>
                    <a:pt x="6727" y="7869"/>
                  </a:cubicBezTo>
                  <a:cubicBezTo>
                    <a:pt x="6638" y="7860"/>
                    <a:pt x="6567" y="7931"/>
                    <a:pt x="6558" y="8029"/>
                  </a:cubicBezTo>
                  <a:close/>
                  <a:moveTo>
                    <a:pt x="6736" y="9207"/>
                  </a:moveTo>
                  <a:cubicBezTo>
                    <a:pt x="6647" y="9198"/>
                    <a:pt x="6567" y="9278"/>
                    <a:pt x="6558" y="9358"/>
                  </a:cubicBezTo>
                  <a:cubicBezTo>
                    <a:pt x="6558" y="9448"/>
                    <a:pt x="6629" y="9528"/>
                    <a:pt x="6718" y="9537"/>
                  </a:cubicBezTo>
                  <a:cubicBezTo>
                    <a:pt x="6807" y="9537"/>
                    <a:pt x="6888" y="9465"/>
                    <a:pt x="6888" y="9376"/>
                  </a:cubicBezTo>
                  <a:cubicBezTo>
                    <a:pt x="6897" y="9296"/>
                    <a:pt x="6825" y="9216"/>
                    <a:pt x="6736" y="9207"/>
                  </a:cubicBezTo>
                  <a:close/>
                  <a:moveTo>
                    <a:pt x="6727" y="8520"/>
                  </a:moveTo>
                  <a:cubicBezTo>
                    <a:pt x="6629" y="8529"/>
                    <a:pt x="6558" y="8600"/>
                    <a:pt x="6558" y="8689"/>
                  </a:cubicBezTo>
                  <a:cubicBezTo>
                    <a:pt x="6558" y="8778"/>
                    <a:pt x="6638" y="8859"/>
                    <a:pt x="6736" y="8850"/>
                  </a:cubicBezTo>
                  <a:cubicBezTo>
                    <a:pt x="6825" y="8850"/>
                    <a:pt x="6897" y="8770"/>
                    <a:pt x="6888" y="8680"/>
                  </a:cubicBezTo>
                  <a:cubicBezTo>
                    <a:pt x="6888" y="8591"/>
                    <a:pt x="6816" y="8520"/>
                    <a:pt x="6727" y="8520"/>
                  </a:cubicBezTo>
                  <a:close/>
                  <a:moveTo>
                    <a:pt x="6727" y="7208"/>
                  </a:moveTo>
                  <a:cubicBezTo>
                    <a:pt x="6638" y="7208"/>
                    <a:pt x="6567" y="7280"/>
                    <a:pt x="6558" y="7360"/>
                  </a:cubicBezTo>
                  <a:cubicBezTo>
                    <a:pt x="6558" y="7449"/>
                    <a:pt x="6629" y="7530"/>
                    <a:pt x="6718" y="7538"/>
                  </a:cubicBezTo>
                  <a:cubicBezTo>
                    <a:pt x="6807" y="7538"/>
                    <a:pt x="6888" y="7458"/>
                    <a:pt x="6888" y="7369"/>
                  </a:cubicBezTo>
                  <a:cubicBezTo>
                    <a:pt x="6888" y="7289"/>
                    <a:pt x="6807" y="7208"/>
                    <a:pt x="6727" y="7208"/>
                  </a:cubicBezTo>
                  <a:close/>
                  <a:moveTo>
                    <a:pt x="6718" y="9867"/>
                  </a:moveTo>
                  <a:cubicBezTo>
                    <a:pt x="6629" y="9876"/>
                    <a:pt x="6575" y="9929"/>
                    <a:pt x="6567" y="10027"/>
                  </a:cubicBezTo>
                  <a:cubicBezTo>
                    <a:pt x="6558" y="10108"/>
                    <a:pt x="6638" y="10188"/>
                    <a:pt x="6718" y="10188"/>
                  </a:cubicBezTo>
                  <a:cubicBezTo>
                    <a:pt x="6807" y="10197"/>
                    <a:pt x="6888" y="10117"/>
                    <a:pt x="6888" y="10027"/>
                  </a:cubicBezTo>
                  <a:cubicBezTo>
                    <a:pt x="6888" y="9947"/>
                    <a:pt x="6807" y="9858"/>
                    <a:pt x="6718" y="9867"/>
                  </a:cubicBezTo>
                  <a:close/>
                  <a:moveTo>
                    <a:pt x="5906" y="8689"/>
                  </a:moveTo>
                  <a:cubicBezTo>
                    <a:pt x="5915" y="8787"/>
                    <a:pt x="5969" y="8841"/>
                    <a:pt x="6058" y="8850"/>
                  </a:cubicBezTo>
                  <a:cubicBezTo>
                    <a:pt x="6147" y="8859"/>
                    <a:pt x="6228" y="8778"/>
                    <a:pt x="6228" y="8689"/>
                  </a:cubicBezTo>
                  <a:cubicBezTo>
                    <a:pt x="6228" y="8609"/>
                    <a:pt x="6147" y="8529"/>
                    <a:pt x="6067" y="8529"/>
                  </a:cubicBezTo>
                  <a:cubicBezTo>
                    <a:pt x="5978" y="8529"/>
                    <a:pt x="5897" y="8609"/>
                    <a:pt x="5906" y="8689"/>
                  </a:cubicBezTo>
                  <a:close/>
                  <a:moveTo>
                    <a:pt x="6228" y="8038"/>
                  </a:moveTo>
                  <a:cubicBezTo>
                    <a:pt x="6228" y="7949"/>
                    <a:pt x="6156" y="7869"/>
                    <a:pt x="6067" y="7869"/>
                  </a:cubicBezTo>
                  <a:cubicBezTo>
                    <a:pt x="5987" y="7869"/>
                    <a:pt x="5906" y="7940"/>
                    <a:pt x="5906" y="8020"/>
                  </a:cubicBezTo>
                  <a:cubicBezTo>
                    <a:pt x="5897" y="8109"/>
                    <a:pt x="5978" y="8190"/>
                    <a:pt x="6067" y="8190"/>
                  </a:cubicBezTo>
                  <a:cubicBezTo>
                    <a:pt x="6147" y="8190"/>
                    <a:pt x="6219" y="8118"/>
                    <a:pt x="6228" y="8038"/>
                  </a:cubicBezTo>
                  <a:close/>
                  <a:moveTo>
                    <a:pt x="6888" y="6718"/>
                  </a:moveTo>
                  <a:cubicBezTo>
                    <a:pt x="6888" y="6629"/>
                    <a:pt x="6807" y="6548"/>
                    <a:pt x="6727" y="6548"/>
                  </a:cubicBezTo>
                  <a:cubicBezTo>
                    <a:pt x="6638" y="6548"/>
                    <a:pt x="6567" y="6629"/>
                    <a:pt x="6567" y="6709"/>
                  </a:cubicBezTo>
                  <a:cubicBezTo>
                    <a:pt x="6558" y="6798"/>
                    <a:pt x="6638" y="6878"/>
                    <a:pt x="6727" y="6869"/>
                  </a:cubicBezTo>
                  <a:cubicBezTo>
                    <a:pt x="6807" y="6869"/>
                    <a:pt x="6879" y="6798"/>
                    <a:pt x="6888" y="6718"/>
                  </a:cubicBezTo>
                  <a:close/>
                  <a:moveTo>
                    <a:pt x="6067" y="9207"/>
                  </a:moveTo>
                  <a:cubicBezTo>
                    <a:pt x="5987" y="9207"/>
                    <a:pt x="5906" y="9287"/>
                    <a:pt x="5906" y="9376"/>
                  </a:cubicBezTo>
                  <a:cubicBezTo>
                    <a:pt x="5906" y="9456"/>
                    <a:pt x="5978" y="9528"/>
                    <a:pt x="6058" y="9528"/>
                  </a:cubicBezTo>
                  <a:cubicBezTo>
                    <a:pt x="6147" y="9537"/>
                    <a:pt x="6228" y="9456"/>
                    <a:pt x="6228" y="9367"/>
                  </a:cubicBezTo>
                  <a:cubicBezTo>
                    <a:pt x="6228" y="9287"/>
                    <a:pt x="6156" y="9216"/>
                    <a:pt x="6067" y="9207"/>
                  </a:cubicBezTo>
                  <a:close/>
                  <a:moveTo>
                    <a:pt x="5906" y="7369"/>
                  </a:moveTo>
                  <a:cubicBezTo>
                    <a:pt x="5906" y="7449"/>
                    <a:pt x="5978" y="7530"/>
                    <a:pt x="6058" y="7530"/>
                  </a:cubicBezTo>
                  <a:cubicBezTo>
                    <a:pt x="6147" y="7530"/>
                    <a:pt x="6228" y="7449"/>
                    <a:pt x="6228" y="7369"/>
                  </a:cubicBezTo>
                  <a:cubicBezTo>
                    <a:pt x="6219" y="7289"/>
                    <a:pt x="6147" y="7208"/>
                    <a:pt x="6067" y="7208"/>
                  </a:cubicBezTo>
                  <a:cubicBezTo>
                    <a:pt x="5987" y="7208"/>
                    <a:pt x="5906" y="7289"/>
                    <a:pt x="5906" y="7369"/>
                  </a:cubicBezTo>
                  <a:close/>
                  <a:moveTo>
                    <a:pt x="6879" y="10688"/>
                  </a:moveTo>
                  <a:cubicBezTo>
                    <a:pt x="6879" y="10607"/>
                    <a:pt x="6807" y="10527"/>
                    <a:pt x="6718" y="10527"/>
                  </a:cubicBezTo>
                  <a:cubicBezTo>
                    <a:pt x="6638" y="10536"/>
                    <a:pt x="6567" y="10607"/>
                    <a:pt x="6567" y="10688"/>
                  </a:cubicBezTo>
                  <a:cubicBezTo>
                    <a:pt x="6567" y="10777"/>
                    <a:pt x="6647" y="10848"/>
                    <a:pt x="6727" y="10848"/>
                  </a:cubicBezTo>
                  <a:cubicBezTo>
                    <a:pt x="6807" y="10848"/>
                    <a:pt x="6888" y="10768"/>
                    <a:pt x="6879" y="10688"/>
                  </a:cubicBezTo>
                  <a:close/>
                  <a:moveTo>
                    <a:pt x="5906" y="10027"/>
                  </a:moveTo>
                  <a:cubicBezTo>
                    <a:pt x="5906" y="10108"/>
                    <a:pt x="5978" y="10188"/>
                    <a:pt x="6067" y="10188"/>
                  </a:cubicBezTo>
                  <a:cubicBezTo>
                    <a:pt x="6147" y="10188"/>
                    <a:pt x="6219" y="10117"/>
                    <a:pt x="6228" y="10036"/>
                  </a:cubicBezTo>
                  <a:cubicBezTo>
                    <a:pt x="6228" y="9947"/>
                    <a:pt x="6147" y="9876"/>
                    <a:pt x="6067" y="9876"/>
                  </a:cubicBezTo>
                  <a:cubicBezTo>
                    <a:pt x="5987" y="9867"/>
                    <a:pt x="5906" y="9947"/>
                    <a:pt x="5906" y="10027"/>
                  </a:cubicBezTo>
                  <a:close/>
                  <a:moveTo>
                    <a:pt x="6058" y="6557"/>
                  </a:moveTo>
                  <a:cubicBezTo>
                    <a:pt x="5969" y="6566"/>
                    <a:pt x="5915" y="6620"/>
                    <a:pt x="5915" y="6709"/>
                  </a:cubicBezTo>
                  <a:cubicBezTo>
                    <a:pt x="5906" y="6798"/>
                    <a:pt x="5987" y="6869"/>
                    <a:pt x="6067" y="6869"/>
                  </a:cubicBezTo>
                  <a:cubicBezTo>
                    <a:pt x="6147" y="6869"/>
                    <a:pt x="6228" y="6789"/>
                    <a:pt x="6219" y="6709"/>
                  </a:cubicBezTo>
                  <a:cubicBezTo>
                    <a:pt x="6219" y="6620"/>
                    <a:pt x="6138" y="6548"/>
                    <a:pt x="6058" y="6557"/>
                  </a:cubicBezTo>
                  <a:close/>
                  <a:moveTo>
                    <a:pt x="5541" y="8689"/>
                  </a:moveTo>
                  <a:cubicBezTo>
                    <a:pt x="5532" y="8600"/>
                    <a:pt x="5478" y="8547"/>
                    <a:pt x="5398" y="8538"/>
                  </a:cubicBezTo>
                  <a:cubicBezTo>
                    <a:pt x="5309" y="8520"/>
                    <a:pt x="5228" y="8600"/>
                    <a:pt x="5228" y="8680"/>
                  </a:cubicBezTo>
                  <a:cubicBezTo>
                    <a:pt x="5219" y="8761"/>
                    <a:pt x="5300" y="8841"/>
                    <a:pt x="5380" y="8841"/>
                  </a:cubicBezTo>
                  <a:cubicBezTo>
                    <a:pt x="5460" y="8850"/>
                    <a:pt x="5541" y="8770"/>
                    <a:pt x="5541" y="8689"/>
                  </a:cubicBezTo>
                  <a:close/>
                  <a:moveTo>
                    <a:pt x="6870" y="6040"/>
                  </a:moveTo>
                  <a:cubicBezTo>
                    <a:pt x="6879" y="5951"/>
                    <a:pt x="6834" y="5897"/>
                    <a:pt x="6736" y="5879"/>
                  </a:cubicBezTo>
                  <a:cubicBezTo>
                    <a:pt x="6647" y="5870"/>
                    <a:pt x="6575" y="5933"/>
                    <a:pt x="6575" y="6022"/>
                  </a:cubicBezTo>
                  <a:cubicBezTo>
                    <a:pt x="6575" y="6120"/>
                    <a:pt x="6620" y="6165"/>
                    <a:pt x="6718" y="6182"/>
                  </a:cubicBezTo>
                  <a:cubicBezTo>
                    <a:pt x="6807" y="6174"/>
                    <a:pt x="6870" y="6138"/>
                    <a:pt x="6870" y="6040"/>
                  </a:cubicBezTo>
                  <a:close/>
                  <a:moveTo>
                    <a:pt x="5532" y="8038"/>
                  </a:moveTo>
                  <a:cubicBezTo>
                    <a:pt x="5532" y="7940"/>
                    <a:pt x="5487" y="7886"/>
                    <a:pt x="5389" y="7877"/>
                  </a:cubicBezTo>
                  <a:cubicBezTo>
                    <a:pt x="5300" y="7877"/>
                    <a:pt x="5228" y="7940"/>
                    <a:pt x="5237" y="8029"/>
                  </a:cubicBezTo>
                  <a:cubicBezTo>
                    <a:pt x="5237" y="8127"/>
                    <a:pt x="5291" y="8172"/>
                    <a:pt x="5380" y="8181"/>
                  </a:cubicBezTo>
                  <a:cubicBezTo>
                    <a:pt x="5478" y="8172"/>
                    <a:pt x="5532" y="8127"/>
                    <a:pt x="5532" y="8038"/>
                  </a:cubicBezTo>
                  <a:close/>
                  <a:moveTo>
                    <a:pt x="5237" y="9367"/>
                  </a:moveTo>
                  <a:cubicBezTo>
                    <a:pt x="5237" y="9465"/>
                    <a:pt x="5282" y="9510"/>
                    <a:pt x="5380" y="9519"/>
                  </a:cubicBezTo>
                  <a:cubicBezTo>
                    <a:pt x="5469" y="9528"/>
                    <a:pt x="5541" y="9456"/>
                    <a:pt x="5532" y="9367"/>
                  </a:cubicBezTo>
                  <a:cubicBezTo>
                    <a:pt x="5532" y="9278"/>
                    <a:pt x="5478" y="9225"/>
                    <a:pt x="5380" y="9225"/>
                  </a:cubicBezTo>
                  <a:cubicBezTo>
                    <a:pt x="5291" y="9225"/>
                    <a:pt x="5237" y="9278"/>
                    <a:pt x="5237" y="9367"/>
                  </a:cubicBezTo>
                  <a:close/>
                  <a:moveTo>
                    <a:pt x="5389" y="7226"/>
                  </a:moveTo>
                  <a:cubicBezTo>
                    <a:pt x="5291" y="7226"/>
                    <a:pt x="5237" y="7280"/>
                    <a:pt x="5237" y="7369"/>
                  </a:cubicBezTo>
                  <a:cubicBezTo>
                    <a:pt x="5237" y="7458"/>
                    <a:pt x="5291" y="7512"/>
                    <a:pt x="5380" y="7521"/>
                  </a:cubicBezTo>
                  <a:cubicBezTo>
                    <a:pt x="5478" y="7521"/>
                    <a:pt x="5523" y="7467"/>
                    <a:pt x="5532" y="7378"/>
                  </a:cubicBezTo>
                  <a:cubicBezTo>
                    <a:pt x="5523" y="7280"/>
                    <a:pt x="5478" y="7226"/>
                    <a:pt x="5389" y="7226"/>
                  </a:cubicBezTo>
                  <a:close/>
                  <a:moveTo>
                    <a:pt x="5915" y="10696"/>
                  </a:moveTo>
                  <a:cubicBezTo>
                    <a:pt x="5924" y="10786"/>
                    <a:pt x="5978" y="10839"/>
                    <a:pt x="6076" y="10839"/>
                  </a:cubicBezTo>
                  <a:cubicBezTo>
                    <a:pt x="6165" y="10830"/>
                    <a:pt x="6219" y="10777"/>
                    <a:pt x="6210" y="10679"/>
                  </a:cubicBezTo>
                  <a:cubicBezTo>
                    <a:pt x="6210" y="10589"/>
                    <a:pt x="6147" y="10545"/>
                    <a:pt x="6058" y="10545"/>
                  </a:cubicBezTo>
                  <a:cubicBezTo>
                    <a:pt x="5969" y="10554"/>
                    <a:pt x="5915" y="10598"/>
                    <a:pt x="5915" y="10696"/>
                  </a:cubicBezTo>
                  <a:close/>
                  <a:moveTo>
                    <a:pt x="6727" y="11223"/>
                  </a:moveTo>
                  <a:cubicBezTo>
                    <a:pt x="6638" y="11223"/>
                    <a:pt x="6575" y="11276"/>
                    <a:pt x="6575" y="11366"/>
                  </a:cubicBezTo>
                  <a:cubicBezTo>
                    <a:pt x="6575" y="11464"/>
                    <a:pt x="6629" y="11517"/>
                    <a:pt x="6718" y="11517"/>
                  </a:cubicBezTo>
                  <a:cubicBezTo>
                    <a:pt x="6816" y="11517"/>
                    <a:pt x="6861" y="11464"/>
                    <a:pt x="6870" y="11374"/>
                  </a:cubicBezTo>
                  <a:cubicBezTo>
                    <a:pt x="6870" y="11285"/>
                    <a:pt x="6816" y="11223"/>
                    <a:pt x="6727" y="11223"/>
                  </a:cubicBezTo>
                  <a:close/>
                  <a:moveTo>
                    <a:pt x="5237" y="10036"/>
                  </a:moveTo>
                  <a:cubicBezTo>
                    <a:pt x="5246" y="10126"/>
                    <a:pt x="5291" y="10170"/>
                    <a:pt x="5380" y="10179"/>
                  </a:cubicBezTo>
                  <a:cubicBezTo>
                    <a:pt x="5460" y="10179"/>
                    <a:pt x="5532" y="10117"/>
                    <a:pt x="5532" y="10027"/>
                  </a:cubicBezTo>
                  <a:cubicBezTo>
                    <a:pt x="5523" y="9938"/>
                    <a:pt x="5478" y="9894"/>
                    <a:pt x="5398" y="9885"/>
                  </a:cubicBezTo>
                  <a:cubicBezTo>
                    <a:pt x="5300" y="9885"/>
                    <a:pt x="5237" y="9947"/>
                    <a:pt x="5237" y="10036"/>
                  </a:cubicBezTo>
                  <a:close/>
                  <a:moveTo>
                    <a:pt x="4729" y="8547"/>
                  </a:moveTo>
                  <a:cubicBezTo>
                    <a:pt x="4648" y="8538"/>
                    <a:pt x="4577" y="8600"/>
                    <a:pt x="4577" y="8689"/>
                  </a:cubicBezTo>
                  <a:cubicBezTo>
                    <a:pt x="4586" y="8778"/>
                    <a:pt x="4631" y="8823"/>
                    <a:pt x="4720" y="8832"/>
                  </a:cubicBezTo>
                  <a:cubicBezTo>
                    <a:pt x="4800" y="8841"/>
                    <a:pt x="4872" y="8778"/>
                    <a:pt x="4872" y="8671"/>
                  </a:cubicBezTo>
                  <a:cubicBezTo>
                    <a:pt x="4863" y="8600"/>
                    <a:pt x="4818" y="8547"/>
                    <a:pt x="4729" y="8547"/>
                  </a:cubicBezTo>
                  <a:close/>
                  <a:moveTo>
                    <a:pt x="5380" y="6566"/>
                  </a:moveTo>
                  <a:cubicBezTo>
                    <a:pt x="5300" y="6566"/>
                    <a:pt x="5246" y="6620"/>
                    <a:pt x="5237" y="6700"/>
                  </a:cubicBezTo>
                  <a:cubicBezTo>
                    <a:pt x="5228" y="6789"/>
                    <a:pt x="5291" y="6852"/>
                    <a:pt x="5380" y="6860"/>
                  </a:cubicBezTo>
                  <a:cubicBezTo>
                    <a:pt x="5460" y="6860"/>
                    <a:pt x="5532" y="6798"/>
                    <a:pt x="5532" y="6718"/>
                  </a:cubicBezTo>
                  <a:cubicBezTo>
                    <a:pt x="5532" y="6629"/>
                    <a:pt x="5469" y="6566"/>
                    <a:pt x="5380" y="6566"/>
                  </a:cubicBezTo>
                  <a:close/>
                  <a:moveTo>
                    <a:pt x="6058" y="5888"/>
                  </a:moveTo>
                  <a:cubicBezTo>
                    <a:pt x="5969" y="5888"/>
                    <a:pt x="5924" y="5942"/>
                    <a:pt x="5924" y="6031"/>
                  </a:cubicBezTo>
                  <a:cubicBezTo>
                    <a:pt x="5924" y="6120"/>
                    <a:pt x="5978" y="6174"/>
                    <a:pt x="6067" y="6174"/>
                  </a:cubicBezTo>
                  <a:cubicBezTo>
                    <a:pt x="6156" y="6174"/>
                    <a:pt x="6210" y="6111"/>
                    <a:pt x="6210" y="6022"/>
                  </a:cubicBezTo>
                  <a:cubicBezTo>
                    <a:pt x="6210" y="5942"/>
                    <a:pt x="6147" y="5879"/>
                    <a:pt x="6058" y="5888"/>
                  </a:cubicBezTo>
                  <a:close/>
                  <a:moveTo>
                    <a:pt x="6727" y="5228"/>
                  </a:moveTo>
                  <a:cubicBezTo>
                    <a:pt x="6647" y="5219"/>
                    <a:pt x="6575" y="5290"/>
                    <a:pt x="6584" y="5371"/>
                  </a:cubicBezTo>
                  <a:cubicBezTo>
                    <a:pt x="6584" y="5460"/>
                    <a:pt x="6629" y="5513"/>
                    <a:pt x="6718" y="5513"/>
                  </a:cubicBezTo>
                  <a:cubicBezTo>
                    <a:pt x="6807" y="5522"/>
                    <a:pt x="6870" y="5460"/>
                    <a:pt x="6870" y="5353"/>
                  </a:cubicBezTo>
                  <a:cubicBezTo>
                    <a:pt x="6861" y="5281"/>
                    <a:pt x="6816" y="5237"/>
                    <a:pt x="6727" y="5228"/>
                  </a:cubicBezTo>
                  <a:close/>
                  <a:moveTo>
                    <a:pt x="4729" y="9225"/>
                  </a:moveTo>
                  <a:cubicBezTo>
                    <a:pt x="4648" y="9225"/>
                    <a:pt x="4586" y="9287"/>
                    <a:pt x="4586" y="9367"/>
                  </a:cubicBezTo>
                  <a:cubicBezTo>
                    <a:pt x="4577" y="9456"/>
                    <a:pt x="4648" y="9519"/>
                    <a:pt x="4729" y="9510"/>
                  </a:cubicBezTo>
                  <a:cubicBezTo>
                    <a:pt x="4818" y="9510"/>
                    <a:pt x="4863" y="9456"/>
                    <a:pt x="4872" y="9385"/>
                  </a:cubicBezTo>
                  <a:cubicBezTo>
                    <a:pt x="4872" y="9296"/>
                    <a:pt x="4809" y="9233"/>
                    <a:pt x="4729" y="9225"/>
                  </a:cubicBezTo>
                  <a:close/>
                  <a:moveTo>
                    <a:pt x="6210" y="11383"/>
                  </a:moveTo>
                  <a:cubicBezTo>
                    <a:pt x="6219" y="11303"/>
                    <a:pt x="6156" y="11232"/>
                    <a:pt x="6067" y="11232"/>
                  </a:cubicBezTo>
                  <a:cubicBezTo>
                    <a:pt x="5987" y="11223"/>
                    <a:pt x="5924" y="11285"/>
                    <a:pt x="5924" y="11374"/>
                  </a:cubicBezTo>
                  <a:cubicBezTo>
                    <a:pt x="5924" y="11464"/>
                    <a:pt x="5978" y="11499"/>
                    <a:pt x="6058" y="11517"/>
                  </a:cubicBezTo>
                  <a:cubicBezTo>
                    <a:pt x="6147" y="11508"/>
                    <a:pt x="6201" y="11473"/>
                    <a:pt x="6210" y="11383"/>
                  </a:cubicBezTo>
                  <a:close/>
                  <a:moveTo>
                    <a:pt x="4872" y="8038"/>
                  </a:moveTo>
                  <a:cubicBezTo>
                    <a:pt x="4872" y="7949"/>
                    <a:pt x="4809" y="7886"/>
                    <a:pt x="4720" y="7886"/>
                  </a:cubicBezTo>
                  <a:cubicBezTo>
                    <a:pt x="4640" y="7886"/>
                    <a:pt x="4586" y="7940"/>
                    <a:pt x="4577" y="8029"/>
                  </a:cubicBezTo>
                  <a:cubicBezTo>
                    <a:pt x="4577" y="8109"/>
                    <a:pt x="4640" y="8172"/>
                    <a:pt x="4729" y="8172"/>
                  </a:cubicBezTo>
                  <a:cubicBezTo>
                    <a:pt x="4809" y="8172"/>
                    <a:pt x="4863" y="8118"/>
                    <a:pt x="4872" y="8038"/>
                  </a:cubicBezTo>
                  <a:close/>
                  <a:moveTo>
                    <a:pt x="5389" y="10545"/>
                  </a:moveTo>
                  <a:cubicBezTo>
                    <a:pt x="5309" y="10536"/>
                    <a:pt x="5246" y="10598"/>
                    <a:pt x="5237" y="10688"/>
                  </a:cubicBezTo>
                  <a:cubicBezTo>
                    <a:pt x="5237" y="10768"/>
                    <a:pt x="5300" y="10830"/>
                    <a:pt x="5389" y="10830"/>
                  </a:cubicBezTo>
                  <a:cubicBezTo>
                    <a:pt x="5469" y="10830"/>
                    <a:pt x="5514" y="10777"/>
                    <a:pt x="5532" y="10696"/>
                  </a:cubicBezTo>
                  <a:cubicBezTo>
                    <a:pt x="5523" y="10607"/>
                    <a:pt x="5478" y="10554"/>
                    <a:pt x="5389" y="10545"/>
                  </a:cubicBezTo>
                  <a:close/>
                  <a:moveTo>
                    <a:pt x="4586" y="10027"/>
                  </a:moveTo>
                  <a:cubicBezTo>
                    <a:pt x="4586" y="10117"/>
                    <a:pt x="4631" y="10170"/>
                    <a:pt x="4720" y="10170"/>
                  </a:cubicBezTo>
                  <a:cubicBezTo>
                    <a:pt x="4800" y="10179"/>
                    <a:pt x="4872" y="10108"/>
                    <a:pt x="4863" y="10027"/>
                  </a:cubicBezTo>
                  <a:cubicBezTo>
                    <a:pt x="4863" y="9938"/>
                    <a:pt x="4809" y="9894"/>
                    <a:pt x="4720" y="9885"/>
                  </a:cubicBezTo>
                  <a:cubicBezTo>
                    <a:pt x="4640" y="9894"/>
                    <a:pt x="4586" y="9938"/>
                    <a:pt x="4586" y="10027"/>
                  </a:cubicBezTo>
                  <a:close/>
                  <a:moveTo>
                    <a:pt x="5924" y="5371"/>
                  </a:moveTo>
                  <a:cubicBezTo>
                    <a:pt x="5924" y="5460"/>
                    <a:pt x="5978" y="5513"/>
                    <a:pt x="6067" y="5513"/>
                  </a:cubicBezTo>
                  <a:cubicBezTo>
                    <a:pt x="6147" y="5513"/>
                    <a:pt x="6219" y="5442"/>
                    <a:pt x="6210" y="5362"/>
                  </a:cubicBezTo>
                  <a:cubicBezTo>
                    <a:pt x="6201" y="5273"/>
                    <a:pt x="6147" y="5237"/>
                    <a:pt x="6058" y="5228"/>
                  </a:cubicBezTo>
                  <a:cubicBezTo>
                    <a:pt x="5978" y="5237"/>
                    <a:pt x="5924" y="5290"/>
                    <a:pt x="5924" y="5371"/>
                  </a:cubicBezTo>
                  <a:close/>
                  <a:moveTo>
                    <a:pt x="4729" y="7226"/>
                  </a:moveTo>
                  <a:cubicBezTo>
                    <a:pt x="4648" y="7226"/>
                    <a:pt x="4586" y="7289"/>
                    <a:pt x="4586" y="7369"/>
                  </a:cubicBezTo>
                  <a:cubicBezTo>
                    <a:pt x="4577" y="7458"/>
                    <a:pt x="4648" y="7521"/>
                    <a:pt x="4729" y="7512"/>
                  </a:cubicBezTo>
                  <a:cubicBezTo>
                    <a:pt x="4818" y="7512"/>
                    <a:pt x="4863" y="7458"/>
                    <a:pt x="4872" y="7369"/>
                  </a:cubicBezTo>
                  <a:cubicBezTo>
                    <a:pt x="4863" y="7289"/>
                    <a:pt x="4818" y="7235"/>
                    <a:pt x="4729" y="7226"/>
                  </a:cubicBezTo>
                  <a:close/>
                  <a:moveTo>
                    <a:pt x="6727" y="11892"/>
                  </a:moveTo>
                  <a:cubicBezTo>
                    <a:pt x="6638" y="11892"/>
                    <a:pt x="6584" y="11945"/>
                    <a:pt x="6584" y="12026"/>
                  </a:cubicBezTo>
                  <a:cubicBezTo>
                    <a:pt x="6575" y="12115"/>
                    <a:pt x="6647" y="12177"/>
                    <a:pt x="6736" y="12168"/>
                  </a:cubicBezTo>
                  <a:cubicBezTo>
                    <a:pt x="6816" y="12160"/>
                    <a:pt x="6861" y="12115"/>
                    <a:pt x="6870" y="12044"/>
                  </a:cubicBezTo>
                  <a:cubicBezTo>
                    <a:pt x="6861" y="11945"/>
                    <a:pt x="6798" y="11883"/>
                    <a:pt x="6727" y="11892"/>
                  </a:cubicBezTo>
                  <a:close/>
                  <a:moveTo>
                    <a:pt x="5523" y="6031"/>
                  </a:moveTo>
                  <a:cubicBezTo>
                    <a:pt x="5523" y="5942"/>
                    <a:pt x="5469" y="5897"/>
                    <a:pt x="5389" y="5888"/>
                  </a:cubicBezTo>
                  <a:cubicBezTo>
                    <a:pt x="5300" y="5888"/>
                    <a:pt x="5237" y="5959"/>
                    <a:pt x="5246" y="6040"/>
                  </a:cubicBezTo>
                  <a:cubicBezTo>
                    <a:pt x="5246" y="6129"/>
                    <a:pt x="5300" y="6165"/>
                    <a:pt x="5389" y="6174"/>
                  </a:cubicBezTo>
                  <a:cubicBezTo>
                    <a:pt x="5469" y="6165"/>
                    <a:pt x="5523" y="6120"/>
                    <a:pt x="5523" y="6031"/>
                  </a:cubicBezTo>
                  <a:close/>
                  <a:moveTo>
                    <a:pt x="4729" y="6575"/>
                  </a:moveTo>
                  <a:cubicBezTo>
                    <a:pt x="4640" y="6575"/>
                    <a:pt x="4586" y="6620"/>
                    <a:pt x="4586" y="6709"/>
                  </a:cubicBezTo>
                  <a:cubicBezTo>
                    <a:pt x="4586" y="6798"/>
                    <a:pt x="4640" y="6852"/>
                    <a:pt x="4720" y="6852"/>
                  </a:cubicBezTo>
                  <a:cubicBezTo>
                    <a:pt x="4809" y="6852"/>
                    <a:pt x="4854" y="6798"/>
                    <a:pt x="4872" y="6718"/>
                  </a:cubicBezTo>
                  <a:cubicBezTo>
                    <a:pt x="4863" y="6629"/>
                    <a:pt x="4818" y="6575"/>
                    <a:pt x="4729" y="6575"/>
                  </a:cubicBezTo>
                  <a:close/>
                  <a:moveTo>
                    <a:pt x="5389" y="5237"/>
                  </a:moveTo>
                  <a:cubicBezTo>
                    <a:pt x="5309" y="5228"/>
                    <a:pt x="5246" y="5281"/>
                    <a:pt x="5246" y="5371"/>
                  </a:cubicBezTo>
                  <a:cubicBezTo>
                    <a:pt x="5246" y="5451"/>
                    <a:pt x="5300" y="5504"/>
                    <a:pt x="5380" y="5504"/>
                  </a:cubicBezTo>
                  <a:cubicBezTo>
                    <a:pt x="5460" y="5513"/>
                    <a:pt x="5505" y="5460"/>
                    <a:pt x="5523" y="5371"/>
                  </a:cubicBezTo>
                  <a:cubicBezTo>
                    <a:pt x="5514" y="5299"/>
                    <a:pt x="5469" y="5237"/>
                    <a:pt x="5389" y="5237"/>
                  </a:cubicBezTo>
                  <a:close/>
                  <a:moveTo>
                    <a:pt x="4863" y="10688"/>
                  </a:moveTo>
                  <a:cubicBezTo>
                    <a:pt x="4863" y="10607"/>
                    <a:pt x="4809" y="10554"/>
                    <a:pt x="4738" y="10554"/>
                  </a:cubicBezTo>
                  <a:cubicBezTo>
                    <a:pt x="4648" y="10545"/>
                    <a:pt x="4595" y="10598"/>
                    <a:pt x="4586" y="10679"/>
                  </a:cubicBezTo>
                  <a:cubicBezTo>
                    <a:pt x="4586" y="10768"/>
                    <a:pt x="4640" y="10812"/>
                    <a:pt x="4720" y="10830"/>
                  </a:cubicBezTo>
                  <a:cubicBezTo>
                    <a:pt x="4809" y="10821"/>
                    <a:pt x="4863" y="10777"/>
                    <a:pt x="4863" y="10688"/>
                  </a:cubicBezTo>
                  <a:close/>
                  <a:moveTo>
                    <a:pt x="6584" y="4719"/>
                  </a:moveTo>
                  <a:cubicBezTo>
                    <a:pt x="6593" y="4800"/>
                    <a:pt x="6638" y="4853"/>
                    <a:pt x="6718" y="4853"/>
                  </a:cubicBezTo>
                  <a:cubicBezTo>
                    <a:pt x="6807" y="4853"/>
                    <a:pt x="6861" y="4800"/>
                    <a:pt x="6861" y="4711"/>
                  </a:cubicBezTo>
                  <a:cubicBezTo>
                    <a:pt x="6861" y="4630"/>
                    <a:pt x="6807" y="4586"/>
                    <a:pt x="6718" y="4568"/>
                  </a:cubicBezTo>
                  <a:cubicBezTo>
                    <a:pt x="6638" y="4586"/>
                    <a:pt x="6584" y="4630"/>
                    <a:pt x="6584" y="4719"/>
                  </a:cubicBezTo>
                  <a:close/>
                  <a:moveTo>
                    <a:pt x="4060" y="8547"/>
                  </a:moveTo>
                  <a:cubicBezTo>
                    <a:pt x="3979" y="8555"/>
                    <a:pt x="3935" y="8600"/>
                    <a:pt x="3926" y="8680"/>
                  </a:cubicBezTo>
                  <a:cubicBezTo>
                    <a:pt x="3926" y="8770"/>
                    <a:pt x="3979" y="8823"/>
                    <a:pt x="4060" y="8823"/>
                  </a:cubicBezTo>
                  <a:cubicBezTo>
                    <a:pt x="4149" y="8832"/>
                    <a:pt x="4194" y="8770"/>
                    <a:pt x="4211" y="8689"/>
                  </a:cubicBezTo>
                  <a:cubicBezTo>
                    <a:pt x="4194" y="8600"/>
                    <a:pt x="4149" y="8547"/>
                    <a:pt x="4060" y="8547"/>
                  </a:cubicBezTo>
                  <a:close/>
                  <a:moveTo>
                    <a:pt x="5389" y="11232"/>
                  </a:moveTo>
                  <a:cubicBezTo>
                    <a:pt x="5300" y="11232"/>
                    <a:pt x="5246" y="11285"/>
                    <a:pt x="5246" y="11366"/>
                  </a:cubicBezTo>
                  <a:cubicBezTo>
                    <a:pt x="5237" y="11455"/>
                    <a:pt x="5291" y="11508"/>
                    <a:pt x="5380" y="11508"/>
                  </a:cubicBezTo>
                  <a:cubicBezTo>
                    <a:pt x="5469" y="11517"/>
                    <a:pt x="5514" y="11455"/>
                    <a:pt x="5523" y="11374"/>
                  </a:cubicBezTo>
                  <a:cubicBezTo>
                    <a:pt x="5514" y="11294"/>
                    <a:pt x="5478" y="11232"/>
                    <a:pt x="5389" y="11232"/>
                  </a:cubicBezTo>
                  <a:close/>
                  <a:moveTo>
                    <a:pt x="5924" y="12026"/>
                  </a:moveTo>
                  <a:cubicBezTo>
                    <a:pt x="5924" y="12106"/>
                    <a:pt x="5978" y="12160"/>
                    <a:pt x="6058" y="12168"/>
                  </a:cubicBezTo>
                  <a:cubicBezTo>
                    <a:pt x="6138" y="12177"/>
                    <a:pt x="6201" y="12124"/>
                    <a:pt x="6201" y="12035"/>
                  </a:cubicBezTo>
                  <a:cubicBezTo>
                    <a:pt x="6210" y="11954"/>
                    <a:pt x="6156" y="11901"/>
                    <a:pt x="6067" y="11892"/>
                  </a:cubicBezTo>
                  <a:cubicBezTo>
                    <a:pt x="5987" y="11901"/>
                    <a:pt x="5933" y="11937"/>
                    <a:pt x="5924" y="12026"/>
                  </a:cubicBezTo>
                  <a:close/>
                  <a:moveTo>
                    <a:pt x="4060" y="7895"/>
                  </a:moveTo>
                  <a:cubicBezTo>
                    <a:pt x="3979" y="7895"/>
                    <a:pt x="3926" y="7949"/>
                    <a:pt x="3926" y="8029"/>
                  </a:cubicBezTo>
                  <a:cubicBezTo>
                    <a:pt x="3926" y="8118"/>
                    <a:pt x="3979" y="8172"/>
                    <a:pt x="4069" y="8172"/>
                  </a:cubicBezTo>
                  <a:cubicBezTo>
                    <a:pt x="4158" y="8172"/>
                    <a:pt x="4194" y="8109"/>
                    <a:pt x="4211" y="8029"/>
                  </a:cubicBezTo>
                  <a:cubicBezTo>
                    <a:pt x="4194" y="7940"/>
                    <a:pt x="4149" y="7886"/>
                    <a:pt x="4060" y="7895"/>
                  </a:cubicBezTo>
                  <a:close/>
                  <a:moveTo>
                    <a:pt x="4069" y="9233"/>
                  </a:moveTo>
                  <a:cubicBezTo>
                    <a:pt x="3979" y="9233"/>
                    <a:pt x="3926" y="9287"/>
                    <a:pt x="3926" y="9376"/>
                  </a:cubicBezTo>
                  <a:cubicBezTo>
                    <a:pt x="3926" y="9456"/>
                    <a:pt x="3979" y="9510"/>
                    <a:pt x="4060" y="9510"/>
                  </a:cubicBezTo>
                  <a:cubicBezTo>
                    <a:pt x="4149" y="9510"/>
                    <a:pt x="4194" y="9456"/>
                    <a:pt x="4202" y="9367"/>
                  </a:cubicBezTo>
                  <a:cubicBezTo>
                    <a:pt x="4194" y="9287"/>
                    <a:pt x="4149" y="9233"/>
                    <a:pt x="4069" y="9233"/>
                  </a:cubicBezTo>
                  <a:close/>
                  <a:moveTo>
                    <a:pt x="4202" y="10036"/>
                  </a:moveTo>
                  <a:cubicBezTo>
                    <a:pt x="4202" y="9956"/>
                    <a:pt x="4149" y="9903"/>
                    <a:pt x="4069" y="9894"/>
                  </a:cubicBezTo>
                  <a:cubicBezTo>
                    <a:pt x="3997" y="9885"/>
                    <a:pt x="3926" y="9956"/>
                    <a:pt x="3926" y="10027"/>
                  </a:cubicBezTo>
                  <a:cubicBezTo>
                    <a:pt x="3935" y="10117"/>
                    <a:pt x="3988" y="10152"/>
                    <a:pt x="4069" y="10170"/>
                  </a:cubicBezTo>
                  <a:cubicBezTo>
                    <a:pt x="4140" y="10161"/>
                    <a:pt x="4202" y="10117"/>
                    <a:pt x="4202" y="10036"/>
                  </a:cubicBezTo>
                  <a:close/>
                  <a:moveTo>
                    <a:pt x="6593" y="12686"/>
                  </a:moveTo>
                  <a:cubicBezTo>
                    <a:pt x="6584" y="12766"/>
                    <a:pt x="6638" y="12811"/>
                    <a:pt x="6718" y="12820"/>
                  </a:cubicBezTo>
                  <a:cubicBezTo>
                    <a:pt x="6790" y="12838"/>
                    <a:pt x="6861" y="12766"/>
                    <a:pt x="6861" y="12686"/>
                  </a:cubicBezTo>
                  <a:cubicBezTo>
                    <a:pt x="6861" y="12606"/>
                    <a:pt x="6807" y="12561"/>
                    <a:pt x="6727" y="12552"/>
                  </a:cubicBezTo>
                  <a:cubicBezTo>
                    <a:pt x="6647" y="12561"/>
                    <a:pt x="6593" y="12606"/>
                    <a:pt x="6593" y="12686"/>
                  </a:cubicBezTo>
                  <a:close/>
                  <a:moveTo>
                    <a:pt x="4729" y="5897"/>
                  </a:moveTo>
                  <a:cubicBezTo>
                    <a:pt x="4640" y="5897"/>
                    <a:pt x="4586" y="5951"/>
                    <a:pt x="4586" y="6031"/>
                  </a:cubicBezTo>
                  <a:cubicBezTo>
                    <a:pt x="4586" y="6111"/>
                    <a:pt x="4640" y="6165"/>
                    <a:pt x="4720" y="6165"/>
                  </a:cubicBezTo>
                  <a:cubicBezTo>
                    <a:pt x="4809" y="6165"/>
                    <a:pt x="4854" y="6111"/>
                    <a:pt x="4863" y="6031"/>
                  </a:cubicBezTo>
                  <a:cubicBezTo>
                    <a:pt x="4854" y="5951"/>
                    <a:pt x="4809" y="5897"/>
                    <a:pt x="4729" y="5897"/>
                  </a:cubicBezTo>
                  <a:close/>
                  <a:moveTo>
                    <a:pt x="6076" y="4577"/>
                  </a:moveTo>
                  <a:cubicBezTo>
                    <a:pt x="5996" y="4577"/>
                    <a:pt x="5942" y="4621"/>
                    <a:pt x="5933" y="4702"/>
                  </a:cubicBezTo>
                  <a:cubicBezTo>
                    <a:pt x="5924" y="4773"/>
                    <a:pt x="5996" y="4853"/>
                    <a:pt x="6067" y="4844"/>
                  </a:cubicBezTo>
                  <a:cubicBezTo>
                    <a:pt x="6147" y="4844"/>
                    <a:pt x="6192" y="4791"/>
                    <a:pt x="6201" y="4719"/>
                  </a:cubicBezTo>
                  <a:cubicBezTo>
                    <a:pt x="6192" y="4639"/>
                    <a:pt x="6156" y="4586"/>
                    <a:pt x="6076" y="4577"/>
                  </a:cubicBezTo>
                  <a:close/>
                  <a:moveTo>
                    <a:pt x="3926" y="7369"/>
                  </a:moveTo>
                  <a:cubicBezTo>
                    <a:pt x="3926" y="7458"/>
                    <a:pt x="3988" y="7512"/>
                    <a:pt x="4069" y="7512"/>
                  </a:cubicBezTo>
                  <a:cubicBezTo>
                    <a:pt x="4149" y="7503"/>
                    <a:pt x="4202" y="7449"/>
                    <a:pt x="4202" y="7369"/>
                  </a:cubicBezTo>
                  <a:cubicBezTo>
                    <a:pt x="4202" y="7289"/>
                    <a:pt x="4149" y="7244"/>
                    <a:pt x="4060" y="7235"/>
                  </a:cubicBezTo>
                  <a:cubicBezTo>
                    <a:pt x="3979" y="7244"/>
                    <a:pt x="3926" y="7289"/>
                    <a:pt x="3926" y="7369"/>
                  </a:cubicBezTo>
                  <a:close/>
                  <a:moveTo>
                    <a:pt x="4729" y="11241"/>
                  </a:moveTo>
                  <a:cubicBezTo>
                    <a:pt x="4648" y="11232"/>
                    <a:pt x="4595" y="11285"/>
                    <a:pt x="4586" y="11366"/>
                  </a:cubicBezTo>
                  <a:cubicBezTo>
                    <a:pt x="4586" y="11437"/>
                    <a:pt x="4657" y="11517"/>
                    <a:pt x="4729" y="11508"/>
                  </a:cubicBezTo>
                  <a:cubicBezTo>
                    <a:pt x="4809" y="11499"/>
                    <a:pt x="4854" y="11446"/>
                    <a:pt x="4863" y="11366"/>
                  </a:cubicBezTo>
                  <a:cubicBezTo>
                    <a:pt x="4854" y="11294"/>
                    <a:pt x="4809" y="11241"/>
                    <a:pt x="4729" y="11241"/>
                  </a:cubicBezTo>
                  <a:close/>
                  <a:moveTo>
                    <a:pt x="5246" y="12026"/>
                  </a:moveTo>
                  <a:cubicBezTo>
                    <a:pt x="5246" y="12097"/>
                    <a:pt x="5318" y="12168"/>
                    <a:pt x="5389" y="12168"/>
                  </a:cubicBezTo>
                  <a:cubicBezTo>
                    <a:pt x="5469" y="12160"/>
                    <a:pt x="5514" y="12106"/>
                    <a:pt x="5514" y="12026"/>
                  </a:cubicBezTo>
                  <a:cubicBezTo>
                    <a:pt x="5523" y="11945"/>
                    <a:pt x="5469" y="11901"/>
                    <a:pt x="5389" y="11892"/>
                  </a:cubicBezTo>
                  <a:cubicBezTo>
                    <a:pt x="5318" y="11892"/>
                    <a:pt x="5246" y="11954"/>
                    <a:pt x="5246" y="12026"/>
                  </a:cubicBezTo>
                  <a:close/>
                  <a:moveTo>
                    <a:pt x="4060" y="6584"/>
                  </a:moveTo>
                  <a:cubicBezTo>
                    <a:pt x="3988" y="6584"/>
                    <a:pt x="3935" y="6629"/>
                    <a:pt x="3935" y="6709"/>
                  </a:cubicBezTo>
                  <a:cubicBezTo>
                    <a:pt x="3935" y="6789"/>
                    <a:pt x="3979" y="6843"/>
                    <a:pt x="4069" y="6843"/>
                  </a:cubicBezTo>
                  <a:cubicBezTo>
                    <a:pt x="4149" y="6843"/>
                    <a:pt x="4194" y="6789"/>
                    <a:pt x="4202" y="6709"/>
                  </a:cubicBezTo>
                  <a:cubicBezTo>
                    <a:pt x="4185" y="6629"/>
                    <a:pt x="4140" y="6575"/>
                    <a:pt x="4060" y="6584"/>
                  </a:cubicBezTo>
                  <a:close/>
                  <a:moveTo>
                    <a:pt x="4729" y="5246"/>
                  </a:moveTo>
                  <a:cubicBezTo>
                    <a:pt x="4648" y="5237"/>
                    <a:pt x="4595" y="5290"/>
                    <a:pt x="4595" y="5371"/>
                  </a:cubicBezTo>
                  <a:cubicBezTo>
                    <a:pt x="4595" y="5442"/>
                    <a:pt x="4640" y="5496"/>
                    <a:pt x="4720" y="5504"/>
                  </a:cubicBezTo>
                  <a:cubicBezTo>
                    <a:pt x="4800" y="5504"/>
                    <a:pt x="4845" y="5451"/>
                    <a:pt x="4854" y="5371"/>
                  </a:cubicBezTo>
                  <a:cubicBezTo>
                    <a:pt x="4845" y="5299"/>
                    <a:pt x="4809" y="5246"/>
                    <a:pt x="4729" y="5246"/>
                  </a:cubicBezTo>
                  <a:close/>
                  <a:moveTo>
                    <a:pt x="6067" y="12561"/>
                  </a:moveTo>
                  <a:cubicBezTo>
                    <a:pt x="5987" y="12561"/>
                    <a:pt x="5933" y="12615"/>
                    <a:pt x="5933" y="12695"/>
                  </a:cubicBezTo>
                  <a:cubicBezTo>
                    <a:pt x="5942" y="12775"/>
                    <a:pt x="5996" y="12820"/>
                    <a:pt x="6076" y="12820"/>
                  </a:cubicBezTo>
                  <a:cubicBezTo>
                    <a:pt x="6147" y="12811"/>
                    <a:pt x="6192" y="12757"/>
                    <a:pt x="6201" y="12686"/>
                  </a:cubicBezTo>
                  <a:cubicBezTo>
                    <a:pt x="6183" y="12606"/>
                    <a:pt x="6147" y="12561"/>
                    <a:pt x="6067" y="12561"/>
                  </a:cubicBezTo>
                  <a:close/>
                  <a:moveTo>
                    <a:pt x="4069" y="10563"/>
                  </a:moveTo>
                  <a:cubicBezTo>
                    <a:pt x="3988" y="10554"/>
                    <a:pt x="3935" y="10607"/>
                    <a:pt x="3935" y="10688"/>
                  </a:cubicBezTo>
                  <a:cubicBezTo>
                    <a:pt x="3935" y="10768"/>
                    <a:pt x="3988" y="10821"/>
                    <a:pt x="4078" y="10821"/>
                  </a:cubicBezTo>
                  <a:cubicBezTo>
                    <a:pt x="4149" y="10812"/>
                    <a:pt x="4194" y="10759"/>
                    <a:pt x="4194" y="10688"/>
                  </a:cubicBezTo>
                  <a:cubicBezTo>
                    <a:pt x="4185" y="10607"/>
                    <a:pt x="4149" y="10563"/>
                    <a:pt x="4069" y="10563"/>
                  </a:cubicBezTo>
                  <a:close/>
                  <a:moveTo>
                    <a:pt x="6593" y="4024"/>
                  </a:moveTo>
                  <a:cubicBezTo>
                    <a:pt x="6593" y="4113"/>
                    <a:pt x="6647" y="4157"/>
                    <a:pt x="6727" y="4157"/>
                  </a:cubicBezTo>
                  <a:cubicBezTo>
                    <a:pt x="6807" y="4157"/>
                    <a:pt x="6861" y="4104"/>
                    <a:pt x="6852" y="4024"/>
                  </a:cubicBezTo>
                  <a:cubicBezTo>
                    <a:pt x="6852" y="3943"/>
                    <a:pt x="6798" y="3908"/>
                    <a:pt x="6727" y="3899"/>
                  </a:cubicBezTo>
                  <a:cubicBezTo>
                    <a:pt x="6647" y="3908"/>
                    <a:pt x="6593" y="3952"/>
                    <a:pt x="6593" y="4024"/>
                  </a:cubicBezTo>
                  <a:close/>
                  <a:moveTo>
                    <a:pt x="5389" y="4586"/>
                  </a:moveTo>
                  <a:cubicBezTo>
                    <a:pt x="5309" y="4577"/>
                    <a:pt x="5255" y="4630"/>
                    <a:pt x="5255" y="4711"/>
                  </a:cubicBezTo>
                  <a:cubicBezTo>
                    <a:pt x="5255" y="4782"/>
                    <a:pt x="5300" y="4835"/>
                    <a:pt x="5371" y="4844"/>
                  </a:cubicBezTo>
                  <a:cubicBezTo>
                    <a:pt x="5460" y="4844"/>
                    <a:pt x="5505" y="4800"/>
                    <a:pt x="5514" y="4711"/>
                  </a:cubicBezTo>
                  <a:cubicBezTo>
                    <a:pt x="5505" y="4639"/>
                    <a:pt x="5469" y="4586"/>
                    <a:pt x="5389" y="4586"/>
                  </a:cubicBezTo>
                  <a:close/>
                  <a:moveTo>
                    <a:pt x="3417" y="8555"/>
                  </a:moveTo>
                  <a:cubicBezTo>
                    <a:pt x="3337" y="8555"/>
                    <a:pt x="3284" y="8600"/>
                    <a:pt x="3275" y="8689"/>
                  </a:cubicBezTo>
                  <a:cubicBezTo>
                    <a:pt x="3275" y="8761"/>
                    <a:pt x="3319" y="8814"/>
                    <a:pt x="3400" y="8814"/>
                  </a:cubicBezTo>
                  <a:cubicBezTo>
                    <a:pt x="3480" y="8823"/>
                    <a:pt x="3524" y="8770"/>
                    <a:pt x="3542" y="8689"/>
                  </a:cubicBezTo>
                  <a:cubicBezTo>
                    <a:pt x="3533" y="8618"/>
                    <a:pt x="3489" y="8564"/>
                    <a:pt x="3417" y="8555"/>
                  </a:cubicBezTo>
                  <a:close/>
                  <a:moveTo>
                    <a:pt x="3400" y="8154"/>
                  </a:moveTo>
                  <a:cubicBezTo>
                    <a:pt x="3471" y="8163"/>
                    <a:pt x="3524" y="8118"/>
                    <a:pt x="3533" y="8038"/>
                  </a:cubicBezTo>
                  <a:cubicBezTo>
                    <a:pt x="3533" y="7958"/>
                    <a:pt x="3498" y="7913"/>
                    <a:pt x="3417" y="7904"/>
                  </a:cubicBezTo>
                  <a:cubicBezTo>
                    <a:pt x="3337" y="7904"/>
                    <a:pt x="3292" y="7940"/>
                    <a:pt x="3284" y="8020"/>
                  </a:cubicBezTo>
                  <a:cubicBezTo>
                    <a:pt x="3284" y="8100"/>
                    <a:pt x="3319" y="8145"/>
                    <a:pt x="3400" y="8154"/>
                  </a:cubicBezTo>
                  <a:close/>
                  <a:moveTo>
                    <a:pt x="4069" y="5906"/>
                  </a:moveTo>
                  <a:cubicBezTo>
                    <a:pt x="3988" y="5906"/>
                    <a:pt x="3944" y="5951"/>
                    <a:pt x="3944" y="6031"/>
                  </a:cubicBezTo>
                  <a:cubicBezTo>
                    <a:pt x="3944" y="6111"/>
                    <a:pt x="3988" y="6156"/>
                    <a:pt x="4069" y="6156"/>
                  </a:cubicBezTo>
                  <a:cubicBezTo>
                    <a:pt x="4149" y="6156"/>
                    <a:pt x="4185" y="6111"/>
                    <a:pt x="4194" y="6031"/>
                  </a:cubicBezTo>
                  <a:cubicBezTo>
                    <a:pt x="4185" y="5951"/>
                    <a:pt x="4149" y="5906"/>
                    <a:pt x="4069" y="5906"/>
                  </a:cubicBezTo>
                  <a:close/>
                  <a:moveTo>
                    <a:pt x="3533" y="9376"/>
                  </a:moveTo>
                  <a:cubicBezTo>
                    <a:pt x="3533" y="9296"/>
                    <a:pt x="3489" y="9251"/>
                    <a:pt x="3408" y="9251"/>
                  </a:cubicBezTo>
                  <a:cubicBezTo>
                    <a:pt x="3328" y="9242"/>
                    <a:pt x="3284" y="9287"/>
                    <a:pt x="3284" y="9367"/>
                  </a:cubicBezTo>
                  <a:cubicBezTo>
                    <a:pt x="3284" y="9448"/>
                    <a:pt x="3328" y="9492"/>
                    <a:pt x="3408" y="9501"/>
                  </a:cubicBezTo>
                  <a:cubicBezTo>
                    <a:pt x="3489" y="9492"/>
                    <a:pt x="3533" y="9448"/>
                    <a:pt x="3533" y="9376"/>
                  </a:cubicBezTo>
                  <a:close/>
                  <a:moveTo>
                    <a:pt x="4854" y="12035"/>
                  </a:moveTo>
                  <a:cubicBezTo>
                    <a:pt x="4854" y="11954"/>
                    <a:pt x="4809" y="11910"/>
                    <a:pt x="4729" y="11910"/>
                  </a:cubicBezTo>
                  <a:cubicBezTo>
                    <a:pt x="4648" y="11901"/>
                    <a:pt x="4604" y="11945"/>
                    <a:pt x="4604" y="12026"/>
                  </a:cubicBezTo>
                  <a:cubicBezTo>
                    <a:pt x="4595" y="12106"/>
                    <a:pt x="4648" y="12151"/>
                    <a:pt x="4729" y="12160"/>
                  </a:cubicBezTo>
                  <a:cubicBezTo>
                    <a:pt x="4800" y="12151"/>
                    <a:pt x="4845" y="12115"/>
                    <a:pt x="4854" y="12035"/>
                  </a:cubicBezTo>
                  <a:close/>
                  <a:moveTo>
                    <a:pt x="6067" y="3908"/>
                  </a:moveTo>
                  <a:cubicBezTo>
                    <a:pt x="5987" y="3908"/>
                    <a:pt x="5942" y="3952"/>
                    <a:pt x="5942" y="4024"/>
                  </a:cubicBezTo>
                  <a:cubicBezTo>
                    <a:pt x="5942" y="4104"/>
                    <a:pt x="5987" y="4157"/>
                    <a:pt x="6067" y="4157"/>
                  </a:cubicBezTo>
                  <a:cubicBezTo>
                    <a:pt x="6138" y="4157"/>
                    <a:pt x="6183" y="4113"/>
                    <a:pt x="6192" y="4033"/>
                  </a:cubicBezTo>
                  <a:cubicBezTo>
                    <a:pt x="6192" y="3952"/>
                    <a:pt x="6147" y="3908"/>
                    <a:pt x="6067" y="3908"/>
                  </a:cubicBezTo>
                  <a:close/>
                  <a:moveTo>
                    <a:pt x="3284" y="7369"/>
                  </a:moveTo>
                  <a:cubicBezTo>
                    <a:pt x="3284" y="7449"/>
                    <a:pt x="3328" y="7494"/>
                    <a:pt x="3408" y="7494"/>
                  </a:cubicBezTo>
                  <a:cubicBezTo>
                    <a:pt x="3480" y="7494"/>
                    <a:pt x="3533" y="7458"/>
                    <a:pt x="3533" y="7378"/>
                  </a:cubicBezTo>
                  <a:cubicBezTo>
                    <a:pt x="3533" y="7298"/>
                    <a:pt x="3489" y="7253"/>
                    <a:pt x="3408" y="7244"/>
                  </a:cubicBezTo>
                  <a:cubicBezTo>
                    <a:pt x="3328" y="7253"/>
                    <a:pt x="3284" y="7289"/>
                    <a:pt x="3284" y="7369"/>
                  </a:cubicBezTo>
                  <a:close/>
                  <a:moveTo>
                    <a:pt x="5264" y="12686"/>
                  </a:moveTo>
                  <a:cubicBezTo>
                    <a:pt x="5264" y="12757"/>
                    <a:pt x="5300" y="12802"/>
                    <a:pt x="5371" y="12811"/>
                  </a:cubicBezTo>
                  <a:cubicBezTo>
                    <a:pt x="5451" y="12820"/>
                    <a:pt x="5505" y="12775"/>
                    <a:pt x="5505" y="12695"/>
                  </a:cubicBezTo>
                  <a:cubicBezTo>
                    <a:pt x="5514" y="12615"/>
                    <a:pt x="5469" y="12570"/>
                    <a:pt x="5380" y="12561"/>
                  </a:cubicBezTo>
                  <a:cubicBezTo>
                    <a:pt x="5309" y="12570"/>
                    <a:pt x="5264" y="12606"/>
                    <a:pt x="5264" y="12686"/>
                  </a:cubicBezTo>
                  <a:close/>
                  <a:moveTo>
                    <a:pt x="3400" y="9911"/>
                  </a:moveTo>
                  <a:cubicBezTo>
                    <a:pt x="3328" y="9911"/>
                    <a:pt x="3284" y="9956"/>
                    <a:pt x="3284" y="10027"/>
                  </a:cubicBezTo>
                  <a:cubicBezTo>
                    <a:pt x="3284" y="10108"/>
                    <a:pt x="3328" y="10152"/>
                    <a:pt x="3408" y="10152"/>
                  </a:cubicBezTo>
                  <a:cubicBezTo>
                    <a:pt x="3489" y="10152"/>
                    <a:pt x="3524" y="10108"/>
                    <a:pt x="3533" y="10027"/>
                  </a:cubicBezTo>
                  <a:cubicBezTo>
                    <a:pt x="3524" y="9947"/>
                    <a:pt x="3480" y="9903"/>
                    <a:pt x="3400" y="9911"/>
                  </a:cubicBezTo>
                  <a:close/>
                  <a:moveTo>
                    <a:pt x="4060" y="11250"/>
                  </a:moveTo>
                  <a:cubicBezTo>
                    <a:pt x="3988" y="11250"/>
                    <a:pt x="3944" y="11294"/>
                    <a:pt x="3944" y="11366"/>
                  </a:cubicBezTo>
                  <a:cubicBezTo>
                    <a:pt x="3944" y="11446"/>
                    <a:pt x="3988" y="11490"/>
                    <a:pt x="4069" y="11490"/>
                  </a:cubicBezTo>
                  <a:cubicBezTo>
                    <a:pt x="4149" y="11490"/>
                    <a:pt x="4185" y="11446"/>
                    <a:pt x="4194" y="11366"/>
                  </a:cubicBezTo>
                  <a:cubicBezTo>
                    <a:pt x="4185" y="11294"/>
                    <a:pt x="4140" y="11250"/>
                    <a:pt x="4060" y="11250"/>
                  </a:cubicBezTo>
                  <a:close/>
                  <a:moveTo>
                    <a:pt x="6602" y="13346"/>
                  </a:moveTo>
                  <a:cubicBezTo>
                    <a:pt x="6602" y="13417"/>
                    <a:pt x="6638" y="13462"/>
                    <a:pt x="6718" y="13471"/>
                  </a:cubicBezTo>
                  <a:cubicBezTo>
                    <a:pt x="6790" y="13471"/>
                    <a:pt x="6843" y="13435"/>
                    <a:pt x="6843" y="13355"/>
                  </a:cubicBezTo>
                  <a:cubicBezTo>
                    <a:pt x="6852" y="13275"/>
                    <a:pt x="6807" y="13230"/>
                    <a:pt x="6727" y="13221"/>
                  </a:cubicBezTo>
                  <a:cubicBezTo>
                    <a:pt x="6647" y="13230"/>
                    <a:pt x="6602" y="13266"/>
                    <a:pt x="6602" y="13346"/>
                  </a:cubicBezTo>
                  <a:close/>
                  <a:moveTo>
                    <a:pt x="5264" y="4033"/>
                  </a:moveTo>
                  <a:cubicBezTo>
                    <a:pt x="5264" y="4104"/>
                    <a:pt x="5309" y="4148"/>
                    <a:pt x="5380" y="4148"/>
                  </a:cubicBezTo>
                  <a:cubicBezTo>
                    <a:pt x="5460" y="4148"/>
                    <a:pt x="5505" y="4104"/>
                    <a:pt x="5505" y="4024"/>
                  </a:cubicBezTo>
                  <a:cubicBezTo>
                    <a:pt x="5496" y="3943"/>
                    <a:pt x="5451" y="3917"/>
                    <a:pt x="5380" y="3908"/>
                  </a:cubicBezTo>
                  <a:cubicBezTo>
                    <a:pt x="5309" y="3917"/>
                    <a:pt x="5264" y="3961"/>
                    <a:pt x="5264" y="4033"/>
                  </a:cubicBezTo>
                  <a:close/>
                  <a:moveTo>
                    <a:pt x="3524" y="6031"/>
                  </a:moveTo>
                  <a:cubicBezTo>
                    <a:pt x="3524" y="5959"/>
                    <a:pt x="3489" y="5915"/>
                    <a:pt x="3408" y="5915"/>
                  </a:cubicBezTo>
                  <a:cubicBezTo>
                    <a:pt x="3328" y="5906"/>
                    <a:pt x="3284" y="5959"/>
                    <a:pt x="3292" y="6040"/>
                  </a:cubicBezTo>
                  <a:cubicBezTo>
                    <a:pt x="3292" y="6111"/>
                    <a:pt x="3337" y="6147"/>
                    <a:pt x="3408" y="6147"/>
                  </a:cubicBezTo>
                  <a:cubicBezTo>
                    <a:pt x="3480" y="6147"/>
                    <a:pt x="3524" y="6102"/>
                    <a:pt x="3524" y="6031"/>
                  </a:cubicBezTo>
                  <a:close/>
                  <a:moveTo>
                    <a:pt x="4060" y="11910"/>
                  </a:moveTo>
                  <a:cubicBezTo>
                    <a:pt x="3988" y="11910"/>
                    <a:pt x="3944" y="11954"/>
                    <a:pt x="3944" y="12026"/>
                  </a:cubicBezTo>
                  <a:cubicBezTo>
                    <a:pt x="3944" y="12106"/>
                    <a:pt x="3997" y="12151"/>
                    <a:pt x="4078" y="12151"/>
                  </a:cubicBezTo>
                  <a:cubicBezTo>
                    <a:pt x="4149" y="12142"/>
                    <a:pt x="4185" y="12097"/>
                    <a:pt x="4185" y="12026"/>
                  </a:cubicBezTo>
                  <a:cubicBezTo>
                    <a:pt x="4176" y="11954"/>
                    <a:pt x="4140" y="11910"/>
                    <a:pt x="4060" y="11910"/>
                  </a:cubicBezTo>
                  <a:close/>
                  <a:moveTo>
                    <a:pt x="6727" y="3256"/>
                  </a:moveTo>
                  <a:cubicBezTo>
                    <a:pt x="6647" y="3256"/>
                    <a:pt x="6602" y="3292"/>
                    <a:pt x="6602" y="3372"/>
                  </a:cubicBezTo>
                  <a:cubicBezTo>
                    <a:pt x="6602" y="3453"/>
                    <a:pt x="6656" y="3497"/>
                    <a:pt x="6736" y="3488"/>
                  </a:cubicBezTo>
                  <a:cubicBezTo>
                    <a:pt x="6807" y="3488"/>
                    <a:pt x="6843" y="3444"/>
                    <a:pt x="6843" y="3363"/>
                  </a:cubicBezTo>
                  <a:cubicBezTo>
                    <a:pt x="6834" y="3292"/>
                    <a:pt x="6798" y="3247"/>
                    <a:pt x="6727" y="3256"/>
                  </a:cubicBezTo>
                  <a:close/>
                  <a:moveTo>
                    <a:pt x="4729" y="12570"/>
                  </a:moveTo>
                  <a:cubicBezTo>
                    <a:pt x="4657" y="12570"/>
                    <a:pt x="4604" y="12606"/>
                    <a:pt x="4604" y="12686"/>
                  </a:cubicBezTo>
                  <a:cubicBezTo>
                    <a:pt x="4604" y="12766"/>
                    <a:pt x="4648" y="12802"/>
                    <a:pt x="4720" y="12811"/>
                  </a:cubicBezTo>
                  <a:cubicBezTo>
                    <a:pt x="4800" y="12811"/>
                    <a:pt x="4836" y="12766"/>
                    <a:pt x="4845" y="12686"/>
                  </a:cubicBezTo>
                  <a:cubicBezTo>
                    <a:pt x="4845" y="12623"/>
                    <a:pt x="4809" y="12570"/>
                    <a:pt x="4729" y="12570"/>
                  </a:cubicBezTo>
                  <a:close/>
                  <a:moveTo>
                    <a:pt x="3284" y="10688"/>
                  </a:moveTo>
                  <a:cubicBezTo>
                    <a:pt x="3284" y="10768"/>
                    <a:pt x="3328" y="10812"/>
                    <a:pt x="3408" y="10812"/>
                  </a:cubicBezTo>
                  <a:cubicBezTo>
                    <a:pt x="3489" y="10812"/>
                    <a:pt x="3524" y="10768"/>
                    <a:pt x="3524" y="10688"/>
                  </a:cubicBezTo>
                  <a:cubicBezTo>
                    <a:pt x="3533" y="10607"/>
                    <a:pt x="3480" y="10572"/>
                    <a:pt x="3408" y="10563"/>
                  </a:cubicBezTo>
                  <a:cubicBezTo>
                    <a:pt x="3328" y="10572"/>
                    <a:pt x="3284" y="10607"/>
                    <a:pt x="3284" y="10688"/>
                  </a:cubicBezTo>
                  <a:close/>
                  <a:moveTo>
                    <a:pt x="4069" y="5255"/>
                  </a:moveTo>
                  <a:cubicBezTo>
                    <a:pt x="3988" y="5255"/>
                    <a:pt x="3944" y="5299"/>
                    <a:pt x="3944" y="5380"/>
                  </a:cubicBezTo>
                  <a:cubicBezTo>
                    <a:pt x="3944" y="5451"/>
                    <a:pt x="3988" y="5496"/>
                    <a:pt x="4069" y="5496"/>
                  </a:cubicBezTo>
                  <a:cubicBezTo>
                    <a:pt x="4149" y="5496"/>
                    <a:pt x="4185" y="5442"/>
                    <a:pt x="4185" y="5371"/>
                  </a:cubicBezTo>
                  <a:cubicBezTo>
                    <a:pt x="4185" y="5290"/>
                    <a:pt x="4140" y="5255"/>
                    <a:pt x="4069" y="5255"/>
                  </a:cubicBezTo>
                  <a:close/>
                  <a:moveTo>
                    <a:pt x="4604" y="4702"/>
                  </a:moveTo>
                  <a:cubicBezTo>
                    <a:pt x="4595" y="4782"/>
                    <a:pt x="4640" y="4826"/>
                    <a:pt x="4720" y="4835"/>
                  </a:cubicBezTo>
                  <a:cubicBezTo>
                    <a:pt x="4800" y="4835"/>
                    <a:pt x="4845" y="4791"/>
                    <a:pt x="4845" y="4711"/>
                  </a:cubicBezTo>
                  <a:cubicBezTo>
                    <a:pt x="4845" y="4639"/>
                    <a:pt x="4800" y="4595"/>
                    <a:pt x="4729" y="4595"/>
                  </a:cubicBezTo>
                  <a:cubicBezTo>
                    <a:pt x="4657" y="4595"/>
                    <a:pt x="4613" y="4630"/>
                    <a:pt x="4604" y="4702"/>
                  </a:cubicBezTo>
                  <a:close/>
                  <a:moveTo>
                    <a:pt x="5942" y="13337"/>
                  </a:moveTo>
                  <a:cubicBezTo>
                    <a:pt x="5942" y="13417"/>
                    <a:pt x="5978" y="13462"/>
                    <a:pt x="6058" y="13471"/>
                  </a:cubicBezTo>
                  <a:cubicBezTo>
                    <a:pt x="6138" y="13471"/>
                    <a:pt x="6183" y="13426"/>
                    <a:pt x="6183" y="13346"/>
                  </a:cubicBezTo>
                  <a:cubicBezTo>
                    <a:pt x="6183" y="13275"/>
                    <a:pt x="6147" y="13230"/>
                    <a:pt x="6067" y="13221"/>
                  </a:cubicBezTo>
                  <a:cubicBezTo>
                    <a:pt x="5996" y="13230"/>
                    <a:pt x="5951" y="13257"/>
                    <a:pt x="5942" y="13337"/>
                  </a:cubicBezTo>
                  <a:close/>
                  <a:moveTo>
                    <a:pt x="3408" y="6593"/>
                  </a:moveTo>
                  <a:cubicBezTo>
                    <a:pt x="3328" y="6593"/>
                    <a:pt x="3284" y="6637"/>
                    <a:pt x="3284" y="6718"/>
                  </a:cubicBezTo>
                  <a:cubicBezTo>
                    <a:pt x="3292" y="6789"/>
                    <a:pt x="3328" y="6834"/>
                    <a:pt x="3408" y="6834"/>
                  </a:cubicBezTo>
                  <a:cubicBezTo>
                    <a:pt x="3489" y="6834"/>
                    <a:pt x="3524" y="6789"/>
                    <a:pt x="3533" y="6709"/>
                  </a:cubicBezTo>
                  <a:cubicBezTo>
                    <a:pt x="3524" y="6637"/>
                    <a:pt x="3480" y="6593"/>
                    <a:pt x="3408" y="6593"/>
                  </a:cubicBezTo>
                  <a:close/>
                  <a:moveTo>
                    <a:pt x="2722" y="7913"/>
                  </a:moveTo>
                  <a:cubicBezTo>
                    <a:pt x="2650" y="7913"/>
                    <a:pt x="2606" y="7958"/>
                    <a:pt x="2606" y="8029"/>
                  </a:cubicBezTo>
                  <a:cubicBezTo>
                    <a:pt x="2606" y="8100"/>
                    <a:pt x="2650" y="8145"/>
                    <a:pt x="2722" y="8145"/>
                  </a:cubicBezTo>
                  <a:cubicBezTo>
                    <a:pt x="2802" y="8145"/>
                    <a:pt x="2838" y="8100"/>
                    <a:pt x="2846" y="8029"/>
                  </a:cubicBezTo>
                  <a:cubicBezTo>
                    <a:pt x="2838" y="7958"/>
                    <a:pt x="2802" y="7913"/>
                    <a:pt x="2722" y="7913"/>
                  </a:cubicBezTo>
                  <a:close/>
                  <a:moveTo>
                    <a:pt x="2606" y="8680"/>
                  </a:moveTo>
                  <a:cubicBezTo>
                    <a:pt x="2606" y="8761"/>
                    <a:pt x="2650" y="8805"/>
                    <a:pt x="2722" y="8805"/>
                  </a:cubicBezTo>
                  <a:cubicBezTo>
                    <a:pt x="2793" y="8805"/>
                    <a:pt x="2838" y="8770"/>
                    <a:pt x="2846" y="8689"/>
                  </a:cubicBezTo>
                  <a:cubicBezTo>
                    <a:pt x="2846" y="8618"/>
                    <a:pt x="2802" y="8582"/>
                    <a:pt x="2730" y="8573"/>
                  </a:cubicBezTo>
                  <a:cubicBezTo>
                    <a:pt x="2659" y="8573"/>
                    <a:pt x="2615" y="8609"/>
                    <a:pt x="2606" y="8680"/>
                  </a:cubicBezTo>
                  <a:close/>
                  <a:moveTo>
                    <a:pt x="2838" y="10027"/>
                  </a:moveTo>
                  <a:cubicBezTo>
                    <a:pt x="2838" y="9956"/>
                    <a:pt x="2802" y="9920"/>
                    <a:pt x="2730" y="9911"/>
                  </a:cubicBezTo>
                  <a:cubicBezTo>
                    <a:pt x="2659" y="9911"/>
                    <a:pt x="2615" y="9956"/>
                    <a:pt x="2606" y="10027"/>
                  </a:cubicBezTo>
                  <a:cubicBezTo>
                    <a:pt x="2606" y="10099"/>
                    <a:pt x="2650" y="10134"/>
                    <a:pt x="2722" y="10152"/>
                  </a:cubicBezTo>
                  <a:cubicBezTo>
                    <a:pt x="2793" y="10143"/>
                    <a:pt x="2838" y="10099"/>
                    <a:pt x="2838" y="10027"/>
                  </a:cubicBezTo>
                  <a:close/>
                  <a:moveTo>
                    <a:pt x="4720" y="3917"/>
                  </a:moveTo>
                  <a:cubicBezTo>
                    <a:pt x="4657" y="3917"/>
                    <a:pt x="4613" y="3961"/>
                    <a:pt x="4613" y="4024"/>
                  </a:cubicBezTo>
                  <a:cubicBezTo>
                    <a:pt x="4604" y="4095"/>
                    <a:pt x="4648" y="4148"/>
                    <a:pt x="4720" y="4148"/>
                  </a:cubicBezTo>
                  <a:cubicBezTo>
                    <a:pt x="4800" y="4148"/>
                    <a:pt x="4836" y="4104"/>
                    <a:pt x="4845" y="4033"/>
                  </a:cubicBezTo>
                  <a:cubicBezTo>
                    <a:pt x="4836" y="3961"/>
                    <a:pt x="4791" y="3917"/>
                    <a:pt x="4720" y="3917"/>
                  </a:cubicBezTo>
                  <a:close/>
                  <a:moveTo>
                    <a:pt x="2838" y="7360"/>
                  </a:moveTo>
                  <a:cubicBezTo>
                    <a:pt x="2838" y="7298"/>
                    <a:pt x="2793" y="7253"/>
                    <a:pt x="2730" y="7253"/>
                  </a:cubicBezTo>
                  <a:cubicBezTo>
                    <a:pt x="2650" y="7253"/>
                    <a:pt x="2606" y="7298"/>
                    <a:pt x="2606" y="7369"/>
                  </a:cubicBezTo>
                  <a:cubicBezTo>
                    <a:pt x="2615" y="7449"/>
                    <a:pt x="2659" y="7485"/>
                    <a:pt x="2730" y="7494"/>
                  </a:cubicBezTo>
                  <a:cubicBezTo>
                    <a:pt x="2802" y="7476"/>
                    <a:pt x="2846" y="7440"/>
                    <a:pt x="2838" y="7360"/>
                  </a:cubicBezTo>
                  <a:close/>
                  <a:moveTo>
                    <a:pt x="3382" y="11259"/>
                  </a:moveTo>
                  <a:cubicBezTo>
                    <a:pt x="3310" y="11259"/>
                    <a:pt x="3275" y="11294"/>
                    <a:pt x="3266" y="11366"/>
                  </a:cubicBezTo>
                  <a:cubicBezTo>
                    <a:pt x="3266" y="11437"/>
                    <a:pt x="3310" y="11482"/>
                    <a:pt x="3382" y="11490"/>
                  </a:cubicBezTo>
                  <a:cubicBezTo>
                    <a:pt x="3453" y="11490"/>
                    <a:pt x="3489" y="11446"/>
                    <a:pt x="3507" y="11366"/>
                  </a:cubicBezTo>
                  <a:cubicBezTo>
                    <a:pt x="3489" y="11303"/>
                    <a:pt x="3453" y="11250"/>
                    <a:pt x="3382" y="11259"/>
                  </a:cubicBezTo>
                  <a:close/>
                  <a:moveTo>
                    <a:pt x="6843" y="14033"/>
                  </a:moveTo>
                  <a:cubicBezTo>
                    <a:pt x="6843" y="13953"/>
                    <a:pt x="6798" y="13908"/>
                    <a:pt x="6718" y="13917"/>
                  </a:cubicBezTo>
                  <a:cubicBezTo>
                    <a:pt x="6656" y="13917"/>
                    <a:pt x="6611" y="13962"/>
                    <a:pt x="6611" y="14024"/>
                  </a:cubicBezTo>
                  <a:cubicBezTo>
                    <a:pt x="6602" y="14095"/>
                    <a:pt x="6656" y="14140"/>
                    <a:pt x="6727" y="14149"/>
                  </a:cubicBezTo>
                  <a:cubicBezTo>
                    <a:pt x="6790" y="14140"/>
                    <a:pt x="6843" y="14104"/>
                    <a:pt x="6843" y="14033"/>
                  </a:cubicBezTo>
                  <a:close/>
                  <a:moveTo>
                    <a:pt x="2739" y="6602"/>
                  </a:moveTo>
                  <a:cubicBezTo>
                    <a:pt x="2659" y="6593"/>
                    <a:pt x="2615" y="6637"/>
                    <a:pt x="2615" y="6709"/>
                  </a:cubicBezTo>
                  <a:cubicBezTo>
                    <a:pt x="2606" y="6771"/>
                    <a:pt x="2650" y="6816"/>
                    <a:pt x="2713" y="6825"/>
                  </a:cubicBezTo>
                  <a:cubicBezTo>
                    <a:pt x="2784" y="6834"/>
                    <a:pt x="2829" y="6789"/>
                    <a:pt x="2838" y="6718"/>
                  </a:cubicBezTo>
                  <a:cubicBezTo>
                    <a:pt x="2838" y="6655"/>
                    <a:pt x="2802" y="6602"/>
                    <a:pt x="2739" y="6602"/>
                  </a:cubicBezTo>
                  <a:close/>
                  <a:moveTo>
                    <a:pt x="2730" y="9251"/>
                  </a:moveTo>
                  <a:cubicBezTo>
                    <a:pt x="2650" y="9251"/>
                    <a:pt x="2606" y="9296"/>
                    <a:pt x="2606" y="9367"/>
                  </a:cubicBezTo>
                  <a:cubicBezTo>
                    <a:pt x="2606" y="9439"/>
                    <a:pt x="2650" y="9483"/>
                    <a:pt x="2722" y="9492"/>
                  </a:cubicBezTo>
                  <a:cubicBezTo>
                    <a:pt x="2793" y="9492"/>
                    <a:pt x="2838" y="9448"/>
                    <a:pt x="2846" y="9376"/>
                  </a:cubicBezTo>
                  <a:cubicBezTo>
                    <a:pt x="2838" y="9305"/>
                    <a:pt x="2802" y="9251"/>
                    <a:pt x="2730" y="9251"/>
                  </a:cubicBezTo>
                  <a:close/>
                  <a:moveTo>
                    <a:pt x="5264" y="13346"/>
                  </a:moveTo>
                  <a:cubicBezTo>
                    <a:pt x="5264" y="13426"/>
                    <a:pt x="5309" y="13462"/>
                    <a:pt x="5389" y="13462"/>
                  </a:cubicBezTo>
                  <a:cubicBezTo>
                    <a:pt x="5460" y="13462"/>
                    <a:pt x="5505" y="13417"/>
                    <a:pt x="5505" y="13346"/>
                  </a:cubicBezTo>
                  <a:cubicBezTo>
                    <a:pt x="5496" y="13275"/>
                    <a:pt x="5451" y="13239"/>
                    <a:pt x="5380" y="13230"/>
                  </a:cubicBezTo>
                  <a:cubicBezTo>
                    <a:pt x="5309" y="13239"/>
                    <a:pt x="5264" y="13275"/>
                    <a:pt x="5264" y="13346"/>
                  </a:cubicBezTo>
                  <a:close/>
                  <a:moveTo>
                    <a:pt x="4060" y="4595"/>
                  </a:moveTo>
                  <a:cubicBezTo>
                    <a:pt x="3988" y="4603"/>
                    <a:pt x="3953" y="4648"/>
                    <a:pt x="3953" y="4711"/>
                  </a:cubicBezTo>
                  <a:cubicBezTo>
                    <a:pt x="3953" y="4782"/>
                    <a:pt x="3997" y="4826"/>
                    <a:pt x="4069" y="4826"/>
                  </a:cubicBezTo>
                  <a:cubicBezTo>
                    <a:pt x="4140" y="4826"/>
                    <a:pt x="4176" y="4782"/>
                    <a:pt x="4185" y="4702"/>
                  </a:cubicBezTo>
                  <a:cubicBezTo>
                    <a:pt x="4167" y="4639"/>
                    <a:pt x="4131" y="4595"/>
                    <a:pt x="4060" y="4595"/>
                  </a:cubicBezTo>
                  <a:close/>
                  <a:moveTo>
                    <a:pt x="3408" y="5255"/>
                  </a:moveTo>
                  <a:cubicBezTo>
                    <a:pt x="3337" y="5255"/>
                    <a:pt x="3292" y="5299"/>
                    <a:pt x="3292" y="5371"/>
                  </a:cubicBezTo>
                  <a:cubicBezTo>
                    <a:pt x="3292" y="5442"/>
                    <a:pt x="3337" y="5487"/>
                    <a:pt x="3400" y="5487"/>
                  </a:cubicBezTo>
                  <a:cubicBezTo>
                    <a:pt x="3471" y="5496"/>
                    <a:pt x="3516" y="5442"/>
                    <a:pt x="3524" y="5380"/>
                  </a:cubicBezTo>
                  <a:cubicBezTo>
                    <a:pt x="3516" y="5299"/>
                    <a:pt x="3480" y="5255"/>
                    <a:pt x="3408" y="5255"/>
                  </a:cubicBezTo>
                  <a:close/>
                  <a:moveTo>
                    <a:pt x="6058" y="3256"/>
                  </a:moveTo>
                  <a:cubicBezTo>
                    <a:pt x="5987" y="3256"/>
                    <a:pt x="5942" y="3301"/>
                    <a:pt x="5951" y="3372"/>
                  </a:cubicBezTo>
                  <a:cubicBezTo>
                    <a:pt x="5951" y="3453"/>
                    <a:pt x="5996" y="3488"/>
                    <a:pt x="6067" y="3488"/>
                  </a:cubicBezTo>
                  <a:cubicBezTo>
                    <a:pt x="6147" y="3488"/>
                    <a:pt x="6183" y="3444"/>
                    <a:pt x="6183" y="3363"/>
                  </a:cubicBezTo>
                  <a:cubicBezTo>
                    <a:pt x="6174" y="3292"/>
                    <a:pt x="6138" y="3247"/>
                    <a:pt x="6058" y="3256"/>
                  </a:cubicBezTo>
                  <a:close/>
                  <a:moveTo>
                    <a:pt x="5496" y="3372"/>
                  </a:moveTo>
                  <a:cubicBezTo>
                    <a:pt x="5496" y="3301"/>
                    <a:pt x="5451" y="3256"/>
                    <a:pt x="5380" y="3256"/>
                  </a:cubicBezTo>
                  <a:cubicBezTo>
                    <a:pt x="5318" y="3256"/>
                    <a:pt x="5273" y="3301"/>
                    <a:pt x="5273" y="3372"/>
                  </a:cubicBezTo>
                  <a:cubicBezTo>
                    <a:pt x="5273" y="3444"/>
                    <a:pt x="5318" y="3479"/>
                    <a:pt x="5389" y="3488"/>
                  </a:cubicBezTo>
                  <a:cubicBezTo>
                    <a:pt x="5451" y="3479"/>
                    <a:pt x="5496" y="3444"/>
                    <a:pt x="5496" y="3372"/>
                  </a:cubicBezTo>
                  <a:close/>
                  <a:moveTo>
                    <a:pt x="2615" y="10688"/>
                  </a:moveTo>
                  <a:cubicBezTo>
                    <a:pt x="2615" y="10759"/>
                    <a:pt x="2659" y="10804"/>
                    <a:pt x="2722" y="10804"/>
                  </a:cubicBezTo>
                  <a:cubicBezTo>
                    <a:pt x="2793" y="10804"/>
                    <a:pt x="2838" y="10759"/>
                    <a:pt x="2838" y="10688"/>
                  </a:cubicBezTo>
                  <a:cubicBezTo>
                    <a:pt x="2838" y="10616"/>
                    <a:pt x="2793" y="10581"/>
                    <a:pt x="2722" y="10572"/>
                  </a:cubicBezTo>
                  <a:cubicBezTo>
                    <a:pt x="2659" y="10581"/>
                    <a:pt x="2615" y="10625"/>
                    <a:pt x="2615" y="10688"/>
                  </a:cubicBezTo>
                  <a:close/>
                  <a:moveTo>
                    <a:pt x="3400" y="4603"/>
                  </a:moveTo>
                  <a:cubicBezTo>
                    <a:pt x="3337" y="4603"/>
                    <a:pt x="3301" y="4648"/>
                    <a:pt x="3301" y="4711"/>
                  </a:cubicBezTo>
                  <a:cubicBezTo>
                    <a:pt x="3292" y="4782"/>
                    <a:pt x="3337" y="4826"/>
                    <a:pt x="3408" y="4826"/>
                  </a:cubicBezTo>
                  <a:cubicBezTo>
                    <a:pt x="3480" y="4826"/>
                    <a:pt x="3516" y="4773"/>
                    <a:pt x="3516" y="4711"/>
                  </a:cubicBezTo>
                  <a:cubicBezTo>
                    <a:pt x="3507" y="4639"/>
                    <a:pt x="3471" y="4603"/>
                    <a:pt x="3400" y="4603"/>
                  </a:cubicBezTo>
                  <a:close/>
                  <a:moveTo>
                    <a:pt x="4069" y="13239"/>
                  </a:moveTo>
                  <a:cubicBezTo>
                    <a:pt x="4006" y="13239"/>
                    <a:pt x="3962" y="13284"/>
                    <a:pt x="3962" y="13346"/>
                  </a:cubicBezTo>
                  <a:cubicBezTo>
                    <a:pt x="3962" y="13408"/>
                    <a:pt x="3997" y="13453"/>
                    <a:pt x="4060" y="13453"/>
                  </a:cubicBezTo>
                  <a:cubicBezTo>
                    <a:pt x="4131" y="13453"/>
                    <a:pt x="4167" y="13417"/>
                    <a:pt x="4176" y="13346"/>
                  </a:cubicBezTo>
                  <a:cubicBezTo>
                    <a:pt x="4167" y="13284"/>
                    <a:pt x="4131" y="13239"/>
                    <a:pt x="4069" y="13239"/>
                  </a:cubicBezTo>
                  <a:close/>
                  <a:moveTo>
                    <a:pt x="4738" y="13239"/>
                  </a:moveTo>
                  <a:cubicBezTo>
                    <a:pt x="4666" y="13230"/>
                    <a:pt x="4622" y="13275"/>
                    <a:pt x="4613" y="13337"/>
                  </a:cubicBezTo>
                  <a:cubicBezTo>
                    <a:pt x="4604" y="13408"/>
                    <a:pt x="4648" y="13453"/>
                    <a:pt x="4720" y="13462"/>
                  </a:cubicBezTo>
                  <a:cubicBezTo>
                    <a:pt x="4791" y="13462"/>
                    <a:pt x="4827" y="13417"/>
                    <a:pt x="4836" y="13355"/>
                  </a:cubicBezTo>
                  <a:cubicBezTo>
                    <a:pt x="4836" y="13284"/>
                    <a:pt x="4800" y="13239"/>
                    <a:pt x="4738" y="13239"/>
                  </a:cubicBezTo>
                  <a:close/>
                  <a:moveTo>
                    <a:pt x="3953" y="12686"/>
                  </a:moveTo>
                  <a:cubicBezTo>
                    <a:pt x="3953" y="12757"/>
                    <a:pt x="3997" y="12802"/>
                    <a:pt x="4069" y="12802"/>
                  </a:cubicBezTo>
                  <a:cubicBezTo>
                    <a:pt x="4140" y="12802"/>
                    <a:pt x="4176" y="12757"/>
                    <a:pt x="4176" y="12695"/>
                  </a:cubicBezTo>
                  <a:cubicBezTo>
                    <a:pt x="4185" y="12615"/>
                    <a:pt x="4131" y="12579"/>
                    <a:pt x="4060" y="12570"/>
                  </a:cubicBezTo>
                  <a:cubicBezTo>
                    <a:pt x="3997" y="12579"/>
                    <a:pt x="3953" y="12615"/>
                    <a:pt x="3953" y="12686"/>
                  </a:cubicBezTo>
                  <a:moveTo>
                    <a:pt x="5951" y="14024"/>
                  </a:moveTo>
                  <a:cubicBezTo>
                    <a:pt x="5951" y="14095"/>
                    <a:pt x="5996" y="14140"/>
                    <a:pt x="6067" y="14140"/>
                  </a:cubicBezTo>
                  <a:cubicBezTo>
                    <a:pt x="6138" y="14149"/>
                    <a:pt x="6183" y="14095"/>
                    <a:pt x="6183" y="14024"/>
                  </a:cubicBezTo>
                  <a:cubicBezTo>
                    <a:pt x="6183" y="13962"/>
                    <a:pt x="6129" y="13926"/>
                    <a:pt x="6067" y="13917"/>
                  </a:cubicBezTo>
                  <a:cubicBezTo>
                    <a:pt x="6004" y="13917"/>
                    <a:pt x="5960" y="13953"/>
                    <a:pt x="5951" y="14024"/>
                  </a:cubicBezTo>
                  <a:moveTo>
                    <a:pt x="3498" y="12035"/>
                  </a:moveTo>
                  <a:cubicBezTo>
                    <a:pt x="3498" y="11963"/>
                    <a:pt x="3453" y="11919"/>
                    <a:pt x="3382" y="11919"/>
                  </a:cubicBezTo>
                  <a:cubicBezTo>
                    <a:pt x="3310" y="11919"/>
                    <a:pt x="3275" y="11963"/>
                    <a:pt x="3275" y="12035"/>
                  </a:cubicBezTo>
                  <a:cubicBezTo>
                    <a:pt x="3275" y="12097"/>
                    <a:pt x="3319" y="12133"/>
                    <a:pt x="3382" y="12142"/>
                  </a:cubicBezTo>
                  <a:cubicBezTo>
                    <a:pt x="3444" y="12133"/>
                    <a:pt x="3498" y="12097"/>
                    <a:pt x="3498" y="12035"/>
                  </a:cubicBezTo>
                  <a:close/>
                  <a:moveTo>
                    <a:pt x="2838" y="6031"/>
                  </a:moveTo>
                  <a:cubicBezTo>
                    <a:pt x="2838" y="5968"/>
                    <a:pt x="2793" y="5924"/>
                    <a:pt x="2730" y="5915"/>
                  </a:cubicBezTo>
                  <a:cubicBezTo>
                    <a:pt x="2659" y="5915"/>
                    <a:pt x="2615" y="5959"/>
                    <a:pt x="2615" y="6031"/>
                  </a:cubicBezTo>
                  <a:cubicBezTo>
                    <a:pt x="2615" y="6102"/>
                    <a:pt x="2659" y="6138"/>
                    <a:pt x="2722" y="6147"/>
                  </a:cubicBezTo>
                  <a:cubicBezTo>
                    <a:pt x="2793" y="6138"/>
                    <a:pt x="2838" y="6102"/>
                    <a:pt x="2838" y="6031"/>
                  </a:cubicBezTo>
                  <a:close/>
                  <a:moveTo>
                    <a:pt x="4060" y="3917"/>
                  </a:moveTo>
                  <a:cubicBezTo>
                    <a:pt x="3997" y="3925"/>
                    <a:pt x="3953" y="3970"/>
                    <a:pt x="3953" y="4033"/>
                  </a:cubicBezTo>
                  <a:cubicBezTo>
                    <a:pt x="3953" y="4095"/>
                    <a:pt x="3997" y="4140"/>
                    <a:pt x="4069" y="4140"/>
                  </a:cubicBezTo>
                  <a:cubicBezTo>
                    <a:pt x="4131" y="4140"/>
                    <a:pt x="4167" y="4095"/>
                    <a:pt x="4176" y="4024"/>
                  </a:cubicBezTo>
                  <a:cubicBezTo>
                    <a:pt x="4167" y="3961"/>
                    <a:pt x="4131" y="3917"/>
                    <a:pt x="4060" y="3917"/>
                  </a:cubicBezTo>
                  <a:close/>
                  <a:moveTo>
                    <a:pt x="4613" y="3372"/>
                  </a:moveTo>
                  <a:cubicBezTo>
                    <a:pt x="4613" y="3435"/>
                    <a:pt x="4657" y="3479"/>
                    <a:pt x="4720" y="3479"/>
                  </a:cubicBezTo>
                  <a:cubicBezTo>
                    <a:pt x="4782" y="3488"/>
                    <a:pt x="4836" y="3444"/>
                    <a:pt x="4836" y="3372"/>
                  </a:cubicBezTo>
                  <a:cubicBezTo>
                    <a:pt x="4836" y="3310"/>
                    <a:pt x="4791" y="3274"/>
                    <a:pt x="4720" y="3256"/>
                  </a:cubicBezTo>
                  <a:cubicBezTo>
                    <a:pt x="4657" y="3274"/>
                    <a:pt x="4613" y="3301"/>
                    <a:pt x="4613" y="3372"/>
                  </a:cubicBezTo>
                  <a:close/>
                  <a:moveTo>
                    <a:pt x="5380" y="13917"/>
                  </a:moveTo>
                  <a:cubicBezTo>
                    <a:pt x="5318" y="13917"/>
                    <a:pt x="5273" y="13962"/>
                    <a:pt x="5273" y="14033"/>
                  </a:cubicBezTo>
                  <a:cubicBezTo>
                    <a:pt x="5273" y="14095"/>
                    <a:pt x="5318" y="14140"/>
                    <a:pt x="5380" y="14140"/>
                  </a:cubicBezTo>
                  <a:cubicBezTo>
                    <a:pt x="5442" y="14140"/>
                    <a:pt x="5487" y="14095"/>
                    <a:pt x="5496" y="14033"/>
                  </a:cubicBezTo>
                  <a:cubicBezTo>
                    <a:pt x="5487" y="13962"/>
                    <a:pt x="5451" y="13917"/>
                    <a:pt x="5380" y="13917"/>
                  </a:cubicBezTo>
                  <a:close/>
                  <a:moveTo>
                    <a:pt x="6834" y="14693"/>
                  </a:moveTo>
                  <a:cubicBezTo>
                    <a:pt x="6834" y="14622"/>
                    <a:pt x="6790" y="14577"/>
                    <a:pt x="6727" y="14577"/>
                  </a:cubicBezTo>
                  <a:cubicBezTo>
                    <a:pt x="6656" y="14586"/>
                    <a:pt x="6611" y="14631"/>
                    <a:pt x="6620" y="14693"/>
                  </a:cubicBezTo>
                  <a:cubicBezTo>
                    <a:pt x="6620" y="14756"/>
                    <a:pt x="6665" y="14791"/>
                    <a:pt x="6727" y="14800"/>
                  </a:cubicBezTo>
                  <a:cubicBezTo>
                    <a:pt x="6790" y="14791"/>
                    <a:pt x="6834" y="14756"/>
                    <a:pt x="6834" y="14693"/>
                  </a:cubicBezTo>
                  <a:close/>
                  <a:moveTo>
                    <a:pt x="2061" y="7476"/>
                  </a:moveTo>
                  <a:cubicBezTo>
                    <a:pt x="2133" y="7476"/>
                    <a:pt x="2177" y="7440"/>
                    <a:pt x="2177" y="7369"/>
                  </a:cubicBezTo>
                  <a:cubicBezTo>
                    <a:pt x="2168" y="7298"/>
                    <a:pt x="2124" y="7262"/>
                    <a:pt x="2061" y="7262"/>
                  </a:cubicBezTo>
                  <a:cubicBezTo>
                    <a:pt x="1999" y="7271"/>
                    <a:pt x="1963" y="7315"/>
                    <a:pt x="1954" y="7369"/>
                  </a:cubicBezTo>
                  <a:cubicBezTo>
                    <a:pt x="1963" y="7431"/>
                    <a:pt x="1999" y="7476"/>
                    <a:pt x="2061" y="7476"/>
                  </a:cubicBezTo>
                  <a:close/>
                  <a:moveTo>
                    <a:pt x="6727" y="2596"/>
                  </a:moveTo>
                  <a:cubicBezTo>
                    <a:pt x="6665" y="2596"/>
                    <a:pt x="6611" y="2641"/>
                    <a:pt x="6611" y="2703"/>
                  </a:cubicBezTo>
                  <a:cubicBezTo>
                    <a:pt x="6611" y="2784"/>
                    <a:pt x="6656" y="2828"/>
                    <a:pt x="6727" y="2828"/>
                  </a:cubicBezTo>
                  <a:cubicBezTo>
                    <a:pt x="6798" y="2828"/>
                    <a:pt x="6834" y="2775"/>
                    <a:pt x="6843" y="2712"/>
                  </a:cubicBezTo>
                  <a:cubicBezTo>
                    <a:pt x="6834" y="2650"/>
                    <a:pt x="6798" y="2605"/>
                    <a:pt x="6727" y="2596"/>
                  </a:cubicBezTo>
                  <a:close/>
                  <a:moveTo>
                    <a:pt x="18" y="10688"/>
                  </a:moveTo>
                  <a:cubicBezTo>
                    <a:pt x="18" y="10723"/>
                    <a:pt x="36" y="10741"/>
                    <a:pt x="72" y="10741"/>
                  </a:cubicBezTo>
                  <a:cubicBezTo>
                    <a:pt x="108" y="10741"/>
                    <a:pt x="117" y="10714"/>
                    <a:pt x="117" y="10688"/>
                  </a:cubicBezTo>
                  <a:cubicBezTo>
                    <a:pt x="117" y="10652"/>
                    <a:pt x="99" y="10634"/>
                    <a:pt x="63" y="10634"/>
                  </a:cubicBezTo>
                  <a:cubicBezTo>
                    <a:pt x="36" y="10643"/>
                    <a:pt x="18" y="10652"/>
                    <a:pt x="18" y="10688"/>
                  </a:cubicBezTo>
                  <a:close/>
                  <a:moveTo>
                    <a:pt x="117" y="11366"/>
                  </a:moveTo>
                  <a:cubicBezTo>
                    <a:pt x="108" y="11339"/>
                    <a:pt x="99" y="11321"/>
                    <a:pt x="72" y="11321"/>
                  </a:cubicBezTo>
                  <a:cubicBezTo>
                    <a:pt x="36" y="11321"/>
                    <a:pt x="18" y="11339"/>
                    <a:pt x="18" y="11374"/>
                  </a:cubicBezTo>
                  <a:cubicBezTo>
                    <a:pt x="18" y="11401"/>
                    <a:pt x="36" y="11419"/>
                    <a:pt x="63" y="11419"/>
                  </a:cubicBezTo>
                  <a:cubicBezTo>
                    <a:pt x="99" y="11419"/>
                    <a:pt x="117" y="11401"/>
                    <a:pt x="117" y="11366"/>
                  </a:cubicBezTo>
                  <a:close/>
                  <a:moveTo>
                    <a:pt x="1357" y="3372"/>
                  </a:moveTo>
                  <a:cubicBezTo>
                    <a:pt x="1357" y="3408"/>
                    <a:pt x="1374" y="3426"/>
                    <a:pt x="1410" y="3426"/>
                  </a:cubicBezTo>
                  <a:cubicBezTo>
                    <a:pt x="1446" y="3417"/>
                    <a:pt x="1464" y="3399"/>
                    <a:pt x="1455" y="3363"/>
                  </a:cubicBezTo>
                  <a:cubicBezTo>
                    <a:pt x="1455" y="3337"/>
                    <a:pt x="1437" y="3319"/>
                    <a:pt x="1410" y="3319"/>
                  </a:cubicBezTo>
                  <a:cubicBezTo>
                    <a:pt x="1374" y="3319"/>
                    <a:pt x="1357" y="3337"/>
                    <a:pt x="1357" y="3372"/>
                  </a:cubicBezTo>
                  <a:close/>
                  <a:moveTo>
                    <a:pt x="5380" y="16638"/>
                  </a:moveTo>
                  <a:cubicBezTo>
                    <a:pt x="5353" y="16638"/>
                    <a:pt x="5335" y="16656"/>
                    <a:pt x="5335" y="16682"/>
                  </a:cubicBezTo>
                  <a:cubicBezTo>
                    <a:pt x="5335" y="16709"/>
                    <a:pt x="5344" y="16736"/>
                    <a:pt x="5380" y="16736"/>
                  </a:cubicBezTo>
                  <a:cubicBezTo>
                    <a:pt x="5416" y="16736"/>
                    <a:pt x="5434" y="16718"/>
                    <a:pt x="5434" y="16691"/>
                  </a:cubicBezTo>
                  <a:cubicBezTo>
                    <a:pt x="5434" y="16656"/>
                    <a:pt x="5416" y="16638"/>
                    <a:pt x="5380" y="16638"/>
                  </a:cubicBezTo>
                  <a:close/>
                  <a:moveTo>
                    <a:pt x="2017" y="2703"/>
                  </a:moveTo>
                  <a:cubicBezTo>
                    <a:pt x="2008" y="2739"/>
                    <a:pt x="2026" y="2757"/>
                    <a:pt x="2052" y="2766"/>
                  </a:cubicBezTo>
                  <a:cubicBezTo>
                    <a:pt x="2088" y="2766"/>
                    <a:pt x="2115" y="2757"/>
                    <a:pt x="2115" y="2712"/>
                  </a:cubicBezTo>
                  <a:cubicBezTo>
                    <a:pt x="2115" y="2685"/>
                    <a:pt x="2106" y="2668"/>
                    <a:pt x="2070" y="2659"/>
                  </a:cubicBezTo>
                  <a:cubicBezTo>
                    <a:pt x="2044" y="2659"/>
                    <a:pt x="2017" y="2677"/>
                    <a:pt x="2017" y="2703"/>
                  </a:cubicBezTo>
                  <a:close/>
                  <a:moveTo>
                    <a:pt x="6112" y="54"/>
                  </a:moveTo>
                  <a:cubicBezTo>
                    <a:pt x="6112" y="27"/>
                    <a:pt x="6103" y="9"/>
                    <a:pt x="6076" y="9"/>
                  </a:cubicBezTo>
                  <a:cubicBezTo>
                    <a:pt x="6040" y="0"/>
                    <a:pt x="6022" y="18"/>
                    <a:pt x="6022" y="54"/>
                  </a:cubicBezTo>
                  <a:cubicBezTo>
                    <a:pt x="6013" y="81"/>
                    <a:pt x="6031" y="98"/>
                    <a:pt x="6067" y="98"/>
                  </a:cubicBezTo>
                  <a:cubicBezTo>
                    <a:pt x="6094" y="98"/>
                    <a:pt x="6112" y="81"/>
                    <a:pt x="6112" y="54"/>
                  </a:cubicBezTo>
                  <a:close/>
                  <a:moveTo>
                    <a:pt x="6727" y="0"/>
                  </a:moveTo>
                  <a:cubicBezTo>
                    <a:pt x="6700" y="0"/>
                    <a:pt x="6674" y="9"/>
                    <a:pt x="6674" y="45"/>
                  </a:cubicBezTo>
                  <a:cubicBezTo>
                    <a:pt x="6674" y="81"/>
                    <a:pt x="6682" y="107"/>
                    <a:pt x="6727" y="107"/>
                  </a:cubicBezTo>
                  <a:cubicBezTo>
                    <a:pt x="6754" y="107"/>
                    <a:pt x="6772" y="89"/>
                    <a:pt x="6781" y="54"/>
                  </a:cubicBezTo>
                  <a:cubicBezTo>
                    <a:pt x="6772" y="27"/>
                    <a:pt x="6763" y="9"/>
                    <a:pt x="6727" y="0"/>
                  </a:cubicBezTo>
                  <a:close/>
                  <a:moveTo>
                    <a:pt x="72" y="5977"/>
                  </a:moveTo>
                  <a:cubicBezTo>
                    <a:pt x="45" y="5977"/>
                    <a:pt x="18" y="5986"/>
                    <a:pt x="18" y="6022"/>
                  </a:cubicBezTo>
                  <a:cubicBezTo>
                    <a:pt x="10" y="6058"/>
                    <a:pt x="27" y="6075"/>
                    <a:pt x="63" y="6084"/>
                  </a:cubicBezTo>
                  <a:cubicBezTo>
                    <a:pt x="99" y="6084"/>
                    <a:pt x="117" y="6067"/>
                    <a:pt x="117" y="6031"/>
                  </a:cubicBezTo>
                  <a:cubicBezTo>
                    <a:pt x="117" y="6004"/>
                    <a:pt x="108" y="5986"/>
                    <a:pt x="72" y="5977"/>
                  </a:cubicBezTo>
                  <a:close/>
                  <a:moveTo>
                    <a:pt x="777" y="12695"/>
                  </a:moveTo>
                  <a:cubicBezTo>
                    <a:pt x="777" y="12668"/>
                    <a:pt x="768" y="12641"/>
                    <a:pt x="732" y="12641"/>
                  </a:cubicBezTo>
                  <a:cubicBezTo>
                    <a:pt x="696" y="12632"/>
                    <a:pt x="679" y="12650"/>
                    <a:pt x="670" y="12686"/>
                  </a:cubicBezTo>
                  <a:cubicBezTo>
                    <a:pt x="670" y="12722"/>
                    <a:pt x="688" y="12739"/>
                    <a:pt x="723" y="12739"/>
                  </a:cubicBezTo>
                  <a:cubicBezTo>
                    <a:pt x="750" y="12739"/>
                    <a:pt x="777" y="12730"/>
                    <a:pt x="777" y="12695"/>
                  </a:cubicBezTo>
                  <a:close/>
                  <a:moveTo>
                    <a:pt x="4720" y="767"/>
                  </a:moveTo>
                  <a:cubicBezTo>
                    <a:pt x="4764" y="767"/>
                    <a:pt x="4782" y="741"/>
                    <a:pt x="4773" y="705"/>
                  </a:cubicBezTo>
                  <a:cubicBezTo>
                    <a:pt x="4773" y="678"/>
                    <a:pt x="4756" y="660"/>
                    <a:pt x="4720" y="660"/>
                  </a:cubicBezTo>
                  <a:cubicBezTo>
                    <a:pt x="4693" y="660"/>
                    <a:pt x="4675" y="687"/>
                    <a:pt x="4675" y="714"/>
                  </a:cubicBezTo>
                  <a:cubicBezTo>
                    <a:pt x="4675" y="750"/>
                    <a:pt x="4693" y="767"/>
                    <a:pt x="4720" y="767"/>
                  </a:cubicBezTo>
                  <a:close/>
                  <a:moveTo>
                    <a:pt x="2061" y="14738"/>
                  </a:moveTo>
                  <a:cubicBezTo>
                    <a:pt x="2088" y="14738"/>
                    <a:pt x="2106" y="14720"/>
                    <a:pt x="2115" y="14702"/>
                  </a:cubicBezTo>
                  <a:cubicBezTo>
                    <a:pt x="2115" y="14666"/>
                    <a:pt x="2106" y="14649"/>
                    <a:pt x="2070" y="14640"/>
                  </a:cubicBezTo>
                  <a:cubicBezTo>
                    <a:pt x="2044" y="14640"/>
                    <a:pt x="2026" y="14649"/>
                    <a:pt x="2017" y="14684"/>
                  </a:cubicBezTo>
                  <a:cubicBezTo>
                    <a:pt x="2017" y="14711"/>
                    <a:pt x="2035" y="14738"/>
                    <a:pt x="2061" y="14738"/>
                  </a:cubicBezTo>
                  <a:close/>
                  <a:moveTo>
                    <a:pt x="2730" y="1999"/>
                  </a:moveTo>
                  <a:cubicBezTo>
                    <a:pt x="2704" y="1999"/>
                    <a:pt x="2677" y="2016"/>
                    <a:pt x="2677" y="2043"/>
                  </a:cubicBezTo>
                  <a:cubicBezTo>
                    <a:pt x="2668" y="2079"/>
                    <a:pt x="2686" y="2106"/>
                    <a:pt x="2722" y="2106"/>
                  </a:cubicBezTo>
                  <a:cubicBezTo>
                    <a:pt x="2757" y="2106"/>
                    <a:pt x="2775" y="2088"/>
                    <a:pt x="2775" y="2061"/>
                  </a:cubicBezTo>
                  <a:cubicBezTo>
                    <a:pt x="2775" y="2025"/>
                    <a:pt x="2766" y="2007"/>
                    <a:pt x="2730" y="1999"/>
                  </a:cubicBezTo>
                  <a:close/>
                  <a:moveTo>
                    <a:pt x="4069" y="15978"/>
                  </a:moveTo>
                  <a:cubicBezTo>
                    <a:pt x="4042" y="15978"/>
                    <a:pt x="4015" y="15987"/>
                    <a:pt x="4015" y="16022"/>
                  </a:cubicBezTo>
                  <a:cubicBezTo>
                    <a:pt x="4015" y="16058"/>
                    <a:pt x="4024" y="16076"/>
                    <a:pt x="4069" y="16085"/>
                  </a:cubicBezTo>
                  <a:cubicBezTo>
                    <a:pt x="4095" y="16085"/>
                    <a:pt x="4113" y="16067"/>
                    <a:pt x="4122" y="16031"/>
                  </a:cubicBezTo>
                  <a:cubicBezTo>
                    <a:pt x="4122" y="16004"/>
                    <a:pt x="4104" y="15978"/>
                    <a:pt x="4069" y="15978"/>
                  </a:cubicBezTo>
                  <a:close/>
                  <a:moveTo>
                    <a:pt x="3453" y="1374"/>
                  </a:moveTo>
                  <a:cubicBezTo>
                    <a:pt x="3453" y="1347"/>
                    <a:pt x="3444" y="1329"/>
                    <a:pt x="3417" y="1329"/>
                  </a:cubicBezTo>
                  <a:cubicBezTo>
                    <a:pt x="3391" y="1321"/>
                    <a:pt x="3364" y="1329"/>
                    <a:pt x="3364" y="1365"/>
                  </a:cubicBezTo>
                  <a:cubicBezTo>
                    <a:pt x="3355" y="1392"/>
                    <a:pt x="3373" y="1419"/>
                    <a:pt x="3400" y="1419"/>
                  </a:cubicBezTo>
                  <a:cubicBezTo>
                    <a:pt x="3435" y="1419"/>
                    <a:pt x="3453" y="1410"/>
                    <a:pt x="3453" y="1374"/>
                  </a:cubicBezTo>
                  <a:close/>
                  <a:moveTo>
                    <a:pt x="72" y="6655"/>
                  </a:moveTo>
                  <a:cubicBezTo>
                    <a:pt x="36" y="6646"/>
                    <a:pt x="10" y="6673"/>
                    <a:pt x="10" y="6709"/>
                  </a:cubicBezTo>
                  <a:cubicBezTo>
                    <a:pt x="1" y="6744"/>
                    <a:pt x="27" y="6771"/>
                    <a:pt x="72" y="6771"/>
                  </a:cubicBezTo>
                  <a:cubicBezTo>
                    <a:pt x="99" y="6771"/>
                    <a:pt x="126" y="6744"/>
                    <a:pt x="126" y="6709"/>
                  </a:cubicBezTo>
                  <a:cubicBezTo>
                    <a:pt x="126" y="6682"/>
                    <a:pt x="108" y="6655"/>
                    <a:pt x="72" y="6655"/>
                  </a:cubicBezTo>
                  <a:close/>
                  <a:moveTo>
                    <a:pt x="3391" y="15291"/>
                  </a:moveTo>
                  <a:cubicBezTo>
                    <a:pt x="3355" y="15282"/>
                    <a:pt x="3328" y="15300"/>
                    <a:pt x="3328" y="15335"/>
                  </a:cubicBezTo>
                  <a:cubicBezTo>
                    <a:pt x="3319" y="15380"/>
                    <a:pt x="3346" y="15407"/>
                    <a:pt x="3382" y="15407"/>
                  </a:cubicBezTo>
                  <a:cubicBezTo>
                    <a:pt x="3417" y="15407"/>
                    <a:pt x="3435" y="15389"/>
                    <a:pt x="3444" y="15353"/>
                  </a:cubicBezTo>
                  <a:cubicBezTo>
                    <a:pt x="3444" y="15318"/>
                    <a:pt x="3426" y="15291"/>
                    <a:pt x="3391" y="15291"/>
                  </a:cubicBezTo>
                  <a:close/>
                  <a:moveTo>
                    <a:pt x="126" y="10036"/>
                  </a:moveTo>
                  <a:cubicBezTo>
                    <a:pt x="134" y="10001"/>
                    <a:pt x="108" y="9974"/>
                    <a:pt x="72" y="9974"/>
                  </a:cubicBezTo>
                  <a:cubicBezTo>
                    <a:pt x="36" y="9965"/>
                    <a:pt x="10" y="9992"/>
                    <a:pt x="10" y="10027"/>
                  </a:cubicBezTo>
                  <a:cubicBezTo>
                    <a:pt x="10" y="10063"/>
                    <a:pt x="27" y="10081"/>
                    <a:pt x="72" y="10090"/>
                  </a:cubicBezTo>
                  <a:cubicBezTo>
                    <a:pt x="99" y="10090"/>
                    <a:pt x="126" y="10072"/>
                    <a:pt x="126" y="10036"/>
                  </a:cubicBezTo>
                  <a:close/>
                  <a:moveTo>
                    <a:pt x="661" y="4711"/>
                  </a:moveTo>
                  <a:cubicBezTo>
                    <a:pt x="670" y="4755"/>
                    <a:pt x="696" y="4782"/>
                    <a:pt x="732" y="4773"/>
                  </a:cubicBezTo>
                  <a:cubicBezTo>
                    <a:pt x="768" y="4764"/>
                    <a:pt x="786" y="4746"/>
                    <a:pt x="786" y="4711"/>
                  </a:cubicBezTo>
                  <a:cubicBezTo>
                    <a:pt x="777" y="4675"/>
                    <a:pt x="759" y="4657"/>
                    <a:pt x="723" y="4648"/>
                  </a:cubicBezTo>
                  <a:cubicBezTo>
                    <a:pt x="688" y="4657"/>
                    <a:pt x="661" y="4675"/>
                    <a:pt x="661" y="4711"/>
                  </a:cubicBezTo>
                  <a:close/>
                  <a:moveTo>
                    <a:pt x="1410" y="13284"/>
                  </a:moveTo>
                  <a:cubicBezTo>
                    <a:pt x="1374" y="13284"/>
                    <a:pt x="1357" y="13301"/>
                    <a:pt x="1348" y="13337"/>
                  </a:cubicBezTo>
                  <a:cubicBezTo>
                    <a:pt x="1339" y="13382"/>
                    <a:pt x="1366" y="13408"/>
                    <a:pt x="1410" y="13408"/>
                  </a:cubicBezTo>
                  <a:cubicBezTo>
                    <a:pt x="1446" y="13408"/>
                    <a:pt x="1464" y="13382"/>
                    <a:pt x="1473" y="13346"/>
                  </a:cubicBezTo>
                  <a:cubicBezTo>
                    <a:pt x="1464" y="13319"/>
                    <a:pt x="1446" y="13293"/>
                    <a:pt x="1410" y="13284"/>
                  </a:cubicBezTo>
                  <a:close/>
                  <a:moveTo>
                    <a:pt x="6129" y="16682"/>
                  </a:moveTo>
                  <a:cubicBezTo>
                    <a:pt x="6120" y="16647"/>
                    <a:pt x="6094" y="16620"/>
                    <a:pt x="6058" y="16629"/>
                  </a:cubicBezTo>
                  <a:cubicBezTo>
                    <a:pt x="6022" y="16638"/>
                    <a:pt x="6004" y="16665"/>
                    <a:pt x="6004" y="16700"/>
                  </a:cubicBezTo>
                  <a:cubicBezTo>
                    <a:pt x="6013" y="16727"/>
                    <a:pt x="6031" y="16745"/>
                    <a:pt x="6067" y="16754"/>
                  </a:cubicBezTo>
                  <a:cubicBezTo>
                    <a:pt x="6103" y="16745"/>
                    <a:pt x="6129" y="16718"/>
                    <a:pt x="6129" y="16682"/>
                  </a:cubicBezTo>
                  <a:close/>
                  <a:moveTo>
                    <a:pt x="2722" y="2784"/>
                  </a:moveTo>
                  <a:cubicBezTo>
                    <a:pt x="2766" y="2784"/>
                    <a:pt x="2793" y="2766"/>
                    <a:pt x="2793" y="2721"/>
                  </a:cubicBezTo>
                  <a:cubicBezTo>
                    <a:pt x="2802" y="2677"/>
                    <a:pt x="2784" y="2650"/>
                    <a:pt x="2730" y="2641"/>
                  </a:cubicBezTo>
                  <a:cubicBezTo>
                    <a:pt x="2686" y="2641"/>
                    <a:pt x="2659" y="2659"/>
                    <a:pt x="2650" y="2712"/>
                  </a:cubicBezTo>
                  <a:cubicBezTo>
                    <a:pt x="2659" y="2748"/>
                    <a:pt x="2677" y="2784"/>
                    <a:pt x="2722" y="2784"/>
                  </a:cubicBezTo>
                  <a:close/>
                  <a:moveTo>
                    <a:pt x="1" y="9376"/>
                  </a:moveTo>
                  <a:cubicBezTo>
                    <a:pt x="1" y="9412"/>
                    <a:pt x="27" y="9439"/>
                    <a:pt x="72" y="9439"/>
                  </a:cubicBezTo>
                  <a:cubicBezTo>
                    <a:pt x="108" y="9439"/>
                    <a:pt x="134" y="9412"/>
                    <a:pt x="134" y="9367"/>
                  </a:cubicBezTo>
                  <a:cubicBezTo>
                    <a:pt x="126" y="9332"/>
                    <a:pt x="99" y="9305"/>
                    <a:pt x="63" y="9305"/>
                  </a:cubicBezTo>
                  <a:cubicBezTo>
                    <a:pt x="27" y="9314"/>
                    <a:pt x="1" y="9332"/>
                    <a:pt x="1" y="9376"/>
                  </a:cubicBezTo>
                  <a:close/>
                  <a:moveTo>
                    <a:pt x="2070" y="13962"/>
                  </a:moveTo>
                  <a:cubicBezTo>
                    <a:pt x="2026" y="13962"/>
                    <a:pt x="1999" y="13988"/>
                    <a:pt x="1999" y="14024"/>
                  </a:cubicBezTo>
                  <a:cubicBezTo>
                    <a:pt x="1999" y="14069"/>
                    <a:pt x="2026" y="14095"/>
                    <a:pt x="2061" y="14095"/>
                  </a:cubicBezTo>
                  <a:cubicBezTo>
                    <a:pt x="2106" y="14095"/>
                    <a:pt x="2124" y="14069"/>
                    <a:pt x="2133" y="14033"/>
                  </a:cubicBezTo>
                  <a:cubicBezTo>
                    <a:pt x="2133" y="13997"/>
                    <a:pt x="2106" y="13971"/>
                    <a:pt x="2070" y="13962"/>
                  </a:cubicBezTo>
                  <a:close/>
                  <a:moveTo>
                    <a:pt x="795" y="12026"/>
                  </a:moveTo>
                  <a:cubicBezTo>
                    <a:pt x="786" y="11990"/>
                    <a:pt x="759" y="11963"/>
                    <a:pt x="723" y="11963"/>
                  </a:cubicBezTo>
                  <a:cubicBezTo>
                    <a:pt x="688" y="11963"/>
                    <a:pt x="661" y="11990"/>
                    <a:pt x="661" y="12035"/>
                  </a:cubicBezTo>
                  <a:cubicBezTo>
                    <a:pt x="661" y="12070"/>
                    <a:pt x="688" y="12097"/>
                    <a:pt x="723" y="12097"/>
                  </a:cubicBezTo>
                  <a:cubicBezTo>
                    <a:pt x="768" y="12088"/>
                    <a:pt x="795" y="12070"/>
                    <a:pt x="795" y="12026"/>
                  </a:cubicBezTo>
                  <a:close/>
                  <a:moveTo>
                    <a:pt x="1410" y="11954"/>
                  </a:moveTo>
                  <a:cubicBezTo>
                    <a:pt x="1357" y="11954"/>
                    <a:pt x="1330" y="11981"/>
                    <a:pt x="1330" y="12035"/>
                  </a:cubicBezTo>
                  <a:cubicBezTo>
                    <a:pt x="1330" y="12079"/>
                    <a:pt x="1357" y="12106"/>
                    <a:pt x="1401" y="12106"/>
                  </a:cubicBezTo>
                  <a:cubicBezTo>
                    <a:pt x="1455" y="12106"/>
                    <a:pt x="1482" y="12079"/>
                    <a:pt x="1482" y="12026"/>
                  </a:cubicBezTo>
                  <a:cubicBezTo>
                    <a:pt x="1482" y="11981"/>
                    <a:pt x="1455" y="11954"/>
                    <a:pt x="1410" y="11954"/>
                  </a:cubicBezTo>
                  <a:close/>
                  <a:moveTo>
                    <a:pt x="3310" y="14684"/>
                  </a:moveTo>
                  <a:cubicBezTo>
                    <a:pt x="3310" y="14729"/>
                    <a:pt x="3328" y="14756"/>
                    <a:pt x="3382" y="14764"/>
                  </a:cubicBezTo>
                  <a:cubicBezTo>
                    <a:pt x="3426" y="14764"/>
                    <a:pt x="3462" y="14738"/>
                    <a:pt x="3453" y="14684"/>
                  </a:cubicBezTo>
                  <a:cubicBezTo>
                    <a:pt x="3453" y="14640"/>
                    <a:pt x="3426" y="14613"/>
                    <a:pt x="3382" y="14613"/>
                  </a:cubicBezTo>
                  <a:cubicBezTo>
                    <a:pt x="3337" y="14613"/>
                    <a:pt x="3310" y="14640"/>
                    <a:pt x="3310" y="14684"/>
                  </a:cubicBezTo>
                  <a:close/>
                  <a:moveTo>
                    <a:pt x="2722" y="14622"/>
                  </a:moveTo>
                  <a:cubicBezTo>
                    <a:pt x="2686" y="14622"/>
                    <a:pt x="2659" y="14649"/>
                    <a:pt x="2659" y="14693"/>
                  </a:cubicBezTo>
                  <a:cubicBezTo>
                    <a:pt x="2659" y="14729"/>
                    <a:pt x="2686" y="14756"/>
                    <a:pt x="2730" y="14756"/>
                  </a:cubicBezTo>
                  <a:cubicBezTo>
                    <a:pt x="2766" y="14756"/>
                    <a:pt x="2784" y="14729"/>
                    <a:pt x="2793" y="14684"/>
                  </a:cubicBezTo>
                  <a:cubicBezTo>
                    <a:pt x="2784" y="14649"/>
                    <a:pt x="2766" y="14622"/>
                    <a:pt x="2722" y="14622"/>
                  </a:cubicBezTo>
                  <a:close/>
                  <a:moveTo>
                    <a:pt x="2650" y="14024"/>
                  </a:moveTo>
                  <a:cubicBezTo>
                    <a:pt x="2650" y="14069"/>
                    <a:pt x="2668" y="14095"/>
                    <a:pt x="2713" y="14104"/>
                  </a:cubicBezTo>
                  <a:cubicBezTo>
                    <a:pt x="2766" y="14104"/>
                    <a:pt x="2793" y="14086"/>
                    <a:pt x="2802" y="14033"/>
                  </a:cubicBezTo>
                  <a:cubicBezTo>
                    <a:pt x="2802" y="13988"/>
                    <a:pt x="2775" y="13962"/>
                    <a:pt x="2730" y="13953"/>
                  </a:cubicBezTo>
                  <a:cubicBezTo>
                    <a:pt x="2686" y="13953"/>
                    <a:pt x="2659" y="13979"/>
                    <a:pt x="2650" y="14024"/>
                  </a:cubicBezTo>
                  <a:close/>
                  <a:moveTo>
                    <a:pt x="1401" y="12615"/>
                  </a:moveTo>
                  <a:cubicBezTo>
                    <a:pt x="1357" y="12623"/>
                    <a:pt x="1339" y="12650"/>
                    <a:pt x="1339" y="12686"/>
                  </a:cubicBezTo>
                  <a:cubicBezTo>
                    <a:pt x="1339" y="12730"/>
                    <a:pt x="1366" y="12757"/>
                    <a:pt x="1410" y="12757"/>
                  </a:cubicBezTo>
                  <a:cubicBezTo>
                    <a:pt x="1455" y="12757"/>
                    <a:pt x="1482" y="12730"/>
                    <a:pt x="1482" y="12686"/>
                  </a:cubicBezTo>
                  <a:cubicBezTo>
                    <a:pt x="1473" y="12641"/>
                    <a:pt x="1446" y="12615"/>
                    <a:pt x="1401" y="12615"/>
                  </a:cubicBezTo>
                  <a:close/>
                  <a:moveTo>
                    <a:pt x="4069" y="1981"/>
                  </a:moveTo>
                  <a:cubicBezTo>
                    <a:pt x="4015" y="1972"/>
                    <a:pt x="3988" y="2007"/>
                    <a:pt x="3988" y="2052"/>
                  </a:cubicBezTo>
                  <a:cubicBezTo>
                    <a:pt x="3988" y="2106"/>
                    <a:pt x="4015" y="2132"/>
                    <a:pt x="4060" y="2132"/>
                  </a:cubicBezTo>
                  <a:cubicBezTo>
                    <a:pt x="4113" y="2132"/>
                    <a:pt x="4140" y="2106"/>
                    <a:pt x="4140" y="2052"/>
                  </a:cubicBezTo>
                  <a:cubicBezTo>
                    <a:pt x="4140" y="2007"/>
                    <a:pt x="4113" y="1981"/>
                    <a:pt x="4069" y="1981"/>
                  </a:cubicBezTo>
                  <a:close/>
                  <a:moveTo>
                    <a:pt x="3408" y="1990"/>
                  </a:moveTo>
                  <a:cubicBezTo>
                    <a:pt x="3364" y="1990"/>
                    <a:pt x="3337" y="2016"/>
                    <a:pt x="3337" y="2061"/>
                  </a:cubicBezTo>
                  <a:cubicBezTo>
                    <a:pt x="3346" y="2106"/>
                    <a:pt x="3373" y="2132"/>
                    <a:pt x="3417" y="2123"/>
                  </a:cubicBezTo>
                  <a:cubicBezTo>
                    <a:pt x="3453" y="2115"/>
                    <a:pt x="3480" y="2088"/>
                    <a:pt x="3480" y="2043"/>
                  </a:cubicBezTo>
                  <a:cubicBezTo>
                    <a:pt x="3471" y="2016"/>
                    <a:pt x="3453" y="1981"/>
                    <a:pt x="3408" y="1990"/>
                  </a:cubicBezTo>
                  <a:moveTo>
                    <a:pt x="1990" y="13346"/>
                  </a:moveTo>
                  <a:cubicBezTo>
                    <a:pt x="1990" y="13391"/>
                    <a:pt x="2017" y="13417"/>
                    <a:pt x="2061" y="13417"/>
                  </a:cubicBezTo>
                  <a:cubicBezTo>
                    <a:pt x="2115" y="13426"/>
                    <a:pt x="2142" y="13400"/>
                    <a:pt x="2142" y="13346"/>
                  </a:cubicBezTo>
                  <a:cubicBezTo>
                    <a:pt x="2142" y="13301"/>
                    <a:pt x="2115" y="13275"/>
                    <a:pt x="2070" y="13275"/>
                  </a:cubicBezTo>
                  <a:cubicBezTo>
                    <a:pt x="2026" y="13275"/>
                    <a:pt x="1990" y="13301"/>
                    <a:pt x="1990" y="13346"/>
                  </a:cubicBezTo>
                  <a:close/>
                  <a:moveTo>
                    <a:pt x="5460" y="1383"/>
                  </a:moveTo>
                  <a:cubicBezTo>
                    <a:pt x="5460" y="1329"/>
                    <a:pt x="5434" y="1294"/>
                    <a:pt x="5389" y="1294"/>
                  </a:cubicBezTo>
                  <a:cubicBezTo>
                    <a:pt x="5335" y="1294"/>
                    <a:pt x="5309" y="1321"/>
                    <a:pt x="5309" y="1365"/>
                  </a:cubicBezTo>
                  <a:cubicBezTo>
                    <a:pt x="5300" y="1419"/>
                    <a:pt x="5326" y="1445"/>
                    <a:pt x="5380" y="1445"/>
                  </a:cubicBezTo>
                  <a:cubicBezTo>
                    <a:pt x="5425" y="1445"/>
                    <a:pt x="5460" y="1428"/>
                    <a:pt x="5460" y="1383"/>
                  </a:cubicBezTo>
                  <a:close/>
                  <a:moveTo>
                    <a:pt x="4720" y="1303"/>
                  </a:moveTo>
                  <a:cubicBezTo>
                    <a:pt x="4684" y="1303"/>
                    <a:pt x="4657" y="1321"/>
                    <a:pt x="4657" y="1365"/>
                  </a:cubicBezTo>
                  <a:cubicBezTo>
                    <a:pt x="4648" y="1410"/>
                    <a:pt x="4675" y="1437"/>
                    <a:pt x="4720" y="1445"/>
                  </a:cubicBezTo>
                  <a:cubicBezTo>
                    <a:pt x="4764" y="1445"/>
                    <a:pt x="4791" y="1419"/>
                    <a:pt x="4800" y="1365"/>
                  </a:cubicBezTo>
                  <a:cubicBezTo>
                    <a:pt x="4791" y="1329"/>
                    <a:pt x="4773" y="1303"/>
                    <a:pt x="4720" y="1303"/>
                  </a:cubicBezTo>
                  <a:close/>
                  <a:moveTo>
                    <a:pt x="4069" y="1303"/>
                  </a:moveTo>
                  <a:cubicBezTo>
                    <a:pt x="4033" y="1303"/>
                    <a:pt x="4006" y="1329"/>
                    <a:pt x="3997" y="1365"/>
                  </a:cubicBezTo>
                  <a:cubicBezTo>
                    <a:pt x="3997" y="1410"/>
                    <a:pt x="4024" y="1437"/>
                    <a:pt x="4060" y="1437"/>
                  </a:cubicBezTo>
                  <a:cubicBezTo>
                    <a:pt x="4104" y="1437"/>
                    <a:pt x="4122" y="1410"/>
                    <a:pt x="4131" y="1374"/>
                  </a:cubicBezTo>
                  <a:cubicBezTo>
                    <a:pt x="4131" y="1338"/>
                    <a:pt x="4104" y="1312"/>
                    <a:pt x="4069" y="1303"/>
                  </a:cubicBezTo>
                  <a:close/>
                  <a:moveTo>
                    <a:pt x="723" y="6637"/>
                  </a:moveTo>
                  <a:cubicBezTo>
                    <a:pt x="679" y="6637"/>
                    <a:pt x="652" y="6664"/>
                    <a:pt x="652" y="6709"/>
                  </a:cubicBezTo>
                  <a:cubicBezTo>
                    <a:pt x="652" y="6762"/>
                    <a:pt x="679" y="6789"/>
                    <a:pt x="732" y="6789"/>
                  </a:cubicBezTo>
                  <a:cubicBezTo>
                    <a:pt x="777" y="6780"/>
                    <a:pt x="795" y="6753"/>
                    <a:pt x="804" y="6709"/>
                  </a:cubicBezTo>
                  <a:cubicBezTo>
                    <a:pt x="795" y="6664"/>
                    <a:pt x="777" y="6637"/>
                    <a:pt x="723" y="6637"/>
                  </a:cubicBezTo>
                  <a:close/>
                  <a:moveTo>
                    <a:pt x="63" y="8627"/>
                  </a:moveTo>
                  <a:cubicBezTo>
                    <a:pt x="27" y="8627"/>
                    <a:pt x="1" y="8654"/>
                    <a:pt x="1" y="8689"/>
                  </a:cubicBezTo>
                  <a:cubicBezTo>
                    <a:pt x="1" y="8734"/>
                    <a:pt x="27" y="8761"/>
                    <a:pt x="72" y="8752"/>
                  </a:cubicBezTo>
                  <a:cubicBezTo>
                    <a:pt x="108" y="8752"/>
                    <a:pt x="126" y="8725"/>
                    <a:pt x="134" y="8689"/>
                  </a:cubicBezTo>
                  <a:cubicBezTo>
                    <a:pt x="126" y="8645"/>
                    <a:pt x="108" y="8618"/>
                    <a:pt x="63" y="8627"/>
                  </a:cubicBezTo>
                  <a:close/>
                  <a:moveTo>
                    <a:pt x="795" y="6031"/>
                  </a:moveTo>
                  <a:cubicBezTo>
                    <a:pt x="795" y="5986"/>
                    <a:pt x="768" y="5959"/>
                    <a:pt x="732" y="5959"/>
                  </a:cubicBezTo>
                  <a:cubicBezTo>
                    <a:pt x="688" y="5959"/>
                    <a:pt x="661" y="5977"/>
                    <a:pt x="652" y="6031"/>
                  </a:cubicBezTo>
                  <a:cubicBezTo>
                    <a:pt x="652" y="6075"/>
                    <a:pt x="679" y="6102"/>
                    <a:pt x="723" y="6102"/>
                  </a:cubicBezTo>
                  <a:cubicBezTo>
                    <a:pt x="768" y="6102"/>
                    <a:pt x="795" y="6075"/>
                    <a:pt x="795" y="6031"/>
                  </a:cubicBezTo>
                  <a:close/>
                  <a:moveTo>
                    <a:pt x="72" y="7967"/>
                  </a:moveTo>
                  <a:cubicBezTo>
                    <a:pt x="27" y="7967"/>
                    <a:pt x="1" y="7985"/>
                    <a:pt x="1" y="8029"/>
                  </a:cubicBezTo>
                  <a:cubicBezTo>
                    <a:pt x="1" y="8065"/>
                    <a:pt x="27" y="8092"/>
                    <a:pt x="63" y="8092"/>
                  </a:cubicBezTo>
                  <a:cubicBezTo>
                    <a:pt x="108" y="8100"/>
                    <a:pt x="126" y="8074"/>
                    <a:pt x="134" y="8029"/>
                  </a:cubicBezTo>
                  <a:cubicBezTo>
                    <a:pt x="126" y="7993"/>
                    <a:pt x="108" y="7967"/>
                    <a:pt x="72" y="7967"/>
                  </a:cubicBezTo>
                  <a:close/>
                  <a:moveTo>
                    <a:pt x="6647" y="16022"/>
                  </a:moveTo>
                  <a:cubicBezTo>
                    <a:pt x="6647" y="16076"/>
                    <a:pt x="6674" y="16103"/>
                    <a:pt x="6727" y="16103"/>
                  </a:cubicBezTo>
                  <a:cubicBezTo>
                    <a:pt x="6772" y="16103"/>
                    <a:pt x="6798" y="16076"/>
                    <a:pt x="6798" y="16031"/>
                  </a:cubicBezTo>
                  <a:cubicBezTo>
                    <a:pt x="6798" y="15978"/>
                    <a:pt x="6772" y="15951"/>
                    <a:pt x="6727" y="15951"/>
                  </a:cubicBezTo>
                  <a:cubicBezTo>
                    <a:pt x="6674" y="15960"/>
                    <a:pt x="6647" y="15978"/>
                    <a:pt x="6647" y="16022"/>
                  </a:cubicBezTo>
                  <a:close/>
                  <a:moveTo>
                    <a:pt x="795" y="10688"/>
                  </a:moveTo>
                  <a:cubicBezTo>
                    <a:pt x="795" y="10643"/>
                    <a:pt x="777" y="10616"/>
                    <a:pt x="732" y="10616"/>
                  </a:cubicBezTo>
                  <a:cubicBezTo>
                    <a:pt x="679" y="10616"/>
                    <a:pt x="652" y="10643"/>
                    <a:pt x="652" y="10696"/>
                  </a:cubicBezTo>
                  <a:cubicBezTo>
                    <a:pt x="652" y="10741"/>
                    <a:pt x="688" y="10759"/>
                    <a:pt x="732" y="10759"/>
                  </a:cubicBezTo>
                  <a:cubicBezTo>
                    <a:pt x="777" y="10759"/>
                    <a:pt x="795" y="10732"/>
                    <a:pt x="795" y="10688"/>
                  </a:cubicBezTo>
                  <a:close/>
                  <a:moveTo>
                    <a:pt x="6138" y="16031"/>
                  </a:moveTo>
                  <a:cubicBezTo>
                    <a:pt x="6138" y="15987"/>
                    <a:pt x="6120" y="15960"/>
                    <a:pt x="6076" y="15960"/>
                  </a:cubicBezTo>
                  <a:cubicBezTo>
                    <a:pt x="6022" y="15951"/>
                    <a:pt x="5996" y="15978"/>
                    <a:pt x="5996" y="16031"/>
                  </a:cubicBezTo>
                  <a:cubicBezTo>
                    <a:pt x="5996" y="16076"/>
                    <a:pt x="6022" y="16103"/>
                    <a:pt x="6067" y="16103"/>
                  </a:cubicBezTo>
                  <a:cubicBezTo>
                    <a:pt x="6112" y="16103"/>
                    <a:pt x="6138" y="16076"/>
                    <a:pt x="6138" y="16031"/>
                  </a:cubicBezTo>
                  <a:close/>
                  <a:moveTo>
                    <a:pt x="1990" y="4024"/>
                  </a:moveTo>
                  <a:cubicBezTo>
                    <a:pt x="1981" y="4068"/>
                    <a:pt x="2008" y="4104"/>
                    <a:pt x="2061" y="4104"/>
                  </a:cubicBezTo>
                  <a:cubicBezTo>
                    <a:pt x="2115" y="4113"/>
                    <a:pt x="2142" y="4077"/>
                    <a:pt x="2142" y="4033"/>
                  </a:cubicBezTo>
                  <a:cubicBezTo>
                    <a:pt x="2142" y="3979"/>
                    <a:pt x="2115" y="3961"/>
                    <a:pt x="2061" y="3952"/>
                  </a:cubicBezTo>
                  <a:cubicBezTo>
                    <a:pt x="2026" y="3952"/>
                    <a:pt x="1990" y="3970"/>
                    <a:pt x="1990" y="4024"/>
                  </a:cubicBezTo>
                  <a:moveTo>
                    <a:pt x="5318" y="16022"/>
                  </a:moveTo>
                  <a:cubicBezTo>
                    <a:pt x="5309" y="16067"/>
                    <a:pt x="5335" y="16094"/>
                    <a:pt x="5380" y="16094"/>
                  </a:cubicBezTo>
                  <a:cubicBezTo>
                    <a:pt x="5425" y="16103"/>
                    <a:pt x="5451" y="16076"/>
                    <a:pt x="5451" y="16040"/>
                  </a:cubicBezTo>
                  <a:cubicBezTo>
                    <a:pt x="5460" y="15996"/>
                    <a:pt x="5434" y="15969"/>
                    <a:pt x="5389" y="15960"/>
                  </a:cubicBezTo>
                  <a:cubicBezTo>
                    <a:pt x="5344" y="15960"/>
                    <a:pt x="5318" y="15987"/>
                    <a:pt x="5318" y="16022"/>
                  </a:cubicBezTo>
                  <a:close/>
                  <a:moveTo>
                    <a:pt x="1473" y="4033"/>
                  </a:moveTo>
                  <a:cubicBezTo>
                    <a:pt x="1473" y="3997"/>
                    <a:pt x="1446" y="3970"/>
                    <a:pt x="1410" y="3961"/>
                  </a:cubicBezTo>
                  <a:cubicBezTo>
                    <a:pt x="1374" y="3961"/>
                    <a:pt x="1348" y="3988"/>
                    <a:pt x="1339" y="4024"/>
                  </a:cubicBezTo>
                  <a:cubicBezTo>
                    <a:pt x="1339" y="4068"/>
                    <a:pt x="1366" y="4086"/>
                    <a:pt x="1410" y="4095"/>
                  </a:cubicBezTo>
                  <a:cubicBezTo>
                    <a:pt x="1446" y="4095"/>
                    <a:pt x="1473" y="4077"/>
                    <a:pt x="1473" y="4033"/>
                  </a:cubicBezTo>
                  <a:close/>
                  <a:moveTo>
                    <a:pt x="6790" y="16682"/>
                  </a:moveTo>
                  <a:cubicBezTo>
                    <a:pt x="6790" y="16647"/>
                    <a:pt x="6763" y="16620"/>
                    <a:pt x="6718" y="16620"/>
                  </a:cubicBezTo>
                  <a:cubicBezTo>
                    <a:pt x="6682" y="16629"/>
                    <a:pt x="6656" y="16656"/>
                    <a:pt x="6656" y="16691"/>
                  </a:cubicBezTo>
                  <a:cubicBezTo>
                    <a:pt x="6665" y="16727"/>
                    <a:pt x="6691" y="16754"/>
                    <a:pt x="6736" y="16754"/>
                  </a:cubicBezTo>
                  <a:cubicBezTo>
                    <a:pt x="6763" y="16745"/>
                    <a:pt x="6790" y="16727"/>
                    <a:pt x="6790" y="16682"/>
                  </a:cubicBezTo>
                  <a:close/>
                  <a:moveTo>
                    <a:pt x="1330" y="4711"/>
                  </a:moveTo>
                  <a:cubicBezTo>
                    <a:pt x="1330" y="4755"/>
                    <a:pt x="1357" y="4782"/>
                    <a:pt x="1401" y="4782"/>
                  </a:cubicBezTo>
                  <a:cubicBezTo>
                    <a:pt x="1455" y="4791"/>
                    <a:pt x="1482" y="4764"/>
                    <a:pt x="1482" y="4711"/>
                  </a:cubicBezTo>
                  <a:cubicBezTo>
                    <a:pt x="1482" y="4666"/>
                    <a:pt x="1455" y="4639"/>
                    <a:pt x="1410" y="4639"/>
                  </a:cubicBezTo>
                  <a:cubicBezTo>
                    <a:pt x="1366" y="4639"/>
                    <a:pt x="1339" y="4666"/>
                    <a:pt x="1330" y="4711"/>
                  </a:cubicBezTo>
                  <a:close/>
                  <a:moveTo>
                    <a:pt x="804" y="10036"/>
                  </a:moveTo>
                  <a:cubicBezTo>
                    <a:pt x="804" y="9992"/>
                    <a:pt x="786" y="9956"/>
                    <a:pt x="732" y="9956"/>
                  </a:cubicBezTo>
                  <a:cubicBezTo>
                    <a:pt x="679" y="9947"/>
                    <a:pt x="652" y="9983"/>
                    <a:pt x="652" y="10027"/>
                  </a:cubicBezTo>
                  <a:cubicBezTo>
                    <a:pt x="652" y="10081"/>
                    <a:pt x="679" y="10099"/>
                    <a:pt x="723" y="10108"/>
                  </a:cubicBezTo>
                  <a:cubicBezTo>
                    <a:pt x="768" y="10108"/>
                    <a:pt x="795" y="10090"/>
                    <a:pt x="804" y="10036"/>
                  </a:cubicBezTo>
                  <a:close/>
                  <a:moveTo>
                    <a:pt x="6727" y="643"/>
                  </a:moveTo>
                  <a:cubicBezTo>
                    <a:pt x="6682" y="643"/>
                    <a:pt x="6656" y="660"/>
                    <a:pt x="6656" y="705"/>
                  </a:cubicBezTo>
                  <a:cubicBezTo>
                    <a:pt x="6647" y="750"/>
                    <a:pt x="6674" y="776"/>
                    <a:pt x="6718" y="785"/>
                  </a:cubicBezTo>
                  <a:cubicBezTo>
                    <a:pt x="6763" y="785"/>
                    <a:pt x="6790" y="759"/>
                    <a:pt x="6798" y="714"/>
                  </a:cubicBezTo>
                  <a:cubicBezTo>
                    <a:pt x="6790" y="669"/>
                    <a:pt x="6772" y="643"/>
                    <a:pt x="6727" y="643"/>
                  </a:cubicBezTo>
                  <a:close/>
                  <a:moveTo>
                    <a:pt x="2070" y="3301"/>
                  </a:moveTo>
                  <a:cubicBezTo>
                    <a:pt x="2026" y="3301"/>
                    <a:pt x="1999" y="3328"/>
                    <a:pt x="1999" y="3372"/>
                  </a:cubicBezTo>
                  <a:cubicBezTo>
                    <a:pt x="1999" y="3408"/>
                    <a:pt x="2017" y="3435"/>
                    <a:pt x="2061" y="3444"/>
                  </a:cubicBezTo>
                  <a:cubicBezTo>
                    <a:pt x="2106" y="3444"/>
                    <a:pt x="2133" y="3417"/>
                    <a:pt x="2133" y="3363"/>
                  </a:cubicBezTo>
                  <a:cubicBezTo>
                    <a:pt x="2133" y="3337"/>
                    <a:pt x="2115" y="3310"/>
                    <a:pt x="2070" y="3301"/>
                  </a:cubicBezTo>
                  <a:close/>
                  <a:moveTo>
                    <a:pt x="723" y="11303"/>
                  </a:moveTo>
                  <a:cubicBezTo>
                    <a:pt x="679" y="11303"/>
                    <a:pt x="652" y="11330"/>
                    <a:pt x="661" y="11374"/>
                  </a:cubicBezTo>
                  <a:cubicBezTo>
                    <a:pt x="661" y="11419"/>
                    <a:pt x="688" y="11446"/>
                    <a:pt x="732" y="11437"/>
                  </a:cubicBezTo>
                  <a:cubicBezTo>
                    <a:pt x="777" y="11437"/>
                    <a:pt x="795" y="11410"/>
                    <a:pt x="795" y="11366"/>
                  </a:cubicBezTo>
                  <a:cubicBezTo>
                    <a:pt x="786" y="11330"/>
                    <a:pt x="768" y="11303"/>
                    <a:pt x="723" y="11303"/>
                  </a:cubicBezTo>
                  <a:close/>
                  <a:moveTo>
                    <a:pt x="6076" y="643"/>
                  </a:moveTo>
                  <a:cubicBezTo>
                    <a:pt x="6031" y="643"/>
                    <a:pt x="5996" y="669"/>
                    <a:pt x="5996" y="714"/>
                  </a:cubicBezTo>
                  <a:cubicBezTo>
                    <a:pt x="5996" y="750"/>
                    <a:pt x="6022" y="776"/>
                    <a:pt x="6058" y="785"/>
                  </a:cubicBezTo>
                  <a:cubicBezTo>
                    <a:pt x="6103" y="785"/>
                    <a:pt x="6129" y="759"/>
                    <a:pt x="6138" y="714"/>
                  </a:cubicBezTo>
                  <a:cubicBezTo>
                    <a:pt x="6129" y="678"/>
                    <a:pt x="6112" y="651"/>
                    <a:pt x="6076" y="643"/>
                  </a:cubicBezTo>
                  <a:close/>
                  <a:moveTo>
                    <a:pt x="5389" y="651"/>
                  </a:moveTo>
                  <a:cubicBezTo>
                    <a:pt x="5344" y="643"/>
                    <a:pt x="5318" y="669"/>
                    <a:pt x="5318" y="714"/>
                  </a:cubicBezTo>
                  <a:cubicBezTo>
                    <a:pt x="5318" y="750"/>
                    <a:pt x="5344" y="776"/>
                    <a:pt x="5380" y="776"/>
                  </a:cubicBezTo>
                  <a:cubicBezTo>
                    <a:pt x="5425" y="785"/>
                    <a:pt x="5442" y="759"/>
                    <a:pt x="5451" y="714"/>
                  </a:cubicBezTo>
                  <a:cubicBezTo>
                    <a:pt x="5442" y="678"/>
                    <a:pt x="5425" y="651"/>
                    <a:pt x="5389" y="651"/>
                  </a:cubicBezTo>
                  <a:close/>
                  <a:moveTo>
                    <a:pt x="4140" y="15344"/>
                  </a:moveTo>
                  <a:cubicBezTo>
                    <a:pt x="4140" y="15300"/>
                    <a:pt x="4113" y="15282"/>
                    <a:pt x="4069" y="15273"/>
                  </a:cubicBezTo>
                  <a:cubicBezTo>
                    <a:pt x="4024" y="15273"/>
                    <a:pt x="3997" y="15300"/>
                    <a:pt x="3997" y="15344"/>
                  </a:cubicBezTo>
                  <a:cubicBezTo>
                    <a:pt x="3997" y="15389"/>
                    <a:pt x="4024" y="15416"/>
                    <a:pt x="4069" y="15416"/>
                  </a:cubicBezTo>
                  <a:cubicBezTo>
                    <a:pt x="4113" y="15416"/>
                    <a:pt x="4140" y="15389"/>
                    <a:pt x="4140" y="15344"/>
                  </a:cubicBezTo>
                  <a:close/>
                  <a:moveTo>
                    <a:pt x="4729" y="15273"/>
                  </a:moveTo>
                  <a:cubicBezTo>
                    <a:pt x="4675" y="15273"/>
                    <a:pt x="4648" y="15300"/>
                    <a:pt x="4648" y="15353"/>
                  </a:cubicBezTo>
                  <a:cubicBezTo>
                    <a:pt x="4648" y="15398"/>
                    <a:pt x="4675" y="15425"/>
                    <a:pt x="4720" y="15425"/>
                  </a:cubicBezTo>
                  <a:cubicBezTo>
                    <a:pt x="4773" y="15425"/>
                    <a:pt x="4800" y="15398"/>
                    <a:pt x="4800" y="15344"/>
                  </a:cubicBezTo>
                  <a:cubicBezTo>
                    <a:pt x="4800" y="15300"/>
                    <a:pt x="4773" y="15273"/>
                    <a:pt x="4729" y="15273"/>
                  </a:cubicBezTo>
                  <a:close/>
                  <a:moveTo>
                    <a:pt x="732" y="5299"/>
                  </a:moveTo>
                  <a:cubicBezTo>
                    <a:pt x="688" y="5299"/>
                    <a:pt x="661" y="5326"/>
                    <a:pt x="661" y="5371"/>
                  </a:cubicBezTo>
                  <a:cubicBezTo>
                    <a:pt x="652" y="5406"/>
                    <a:pt x="679" y="5433"/>
                    <a:pt x="714" y="5442"/>
                  </a:cubicBezTo>
                  <a:cubicBezTo>
                    <a:pt x="759" y="5442"/>
                    <a:pt x="786" y="5415"/>
                    <a:pt x="795" y="5371"/>
                  </a:cubicBezTo>
                  <a:cubicBezTo>
                    <a:pt x="795" y="5335"/>
                    <a:pt x="768" y="5308"/>
                    <a:pt x="732" y="5299"/>
                  </a:cubicBezTo>
                  <a:close/>
                  <a:moveTo>
                    <a:pt x="63" y="7440"/>
                  </a:moveTo>
                  <a:cubicBezTo>
                    <a:pt x="108" y="7440"/>
                    <a:pt x="126" y="7414"/>
                    <a:pt x="134" y="7378"/>
                  </a:cubicBezTo>
                  <a:cubicBezTo>
                    <a:pt x="134" y="7333"/>
                    <a:pt x="108" y="7307"/>
                    <a:pt x="72" y="7307"/>
                  </a:cubicBezTo>
                  <a:cubicBezTo>
                    <a:pt x="27" y="7307"/>
                    <a:pt x="10" y="7333"/>
                    <a:pt x="1" y="7378"/>
                  </a:cubicBezTo>
                  <a:cubicBezTo>
                    <a:pt x="10" y="7405"/>
                    <a:pt x="27" y="7431"/>
                    <a:pt x="63" y="7440"/>
                  </a:cubicBezTo>
                  <a:close/>
                  <a:moveTo>
                    <a:pt x="4657" y="16022"/>
                  </a:moveTo>
                  <a:cubicBezTo>
                    <a:pt x="4657" y="16067"/>
                    <a:pt x="4684" y="16094"/>
                    <a:pt x="4720" y="16094"/>
                  </a:cubicBezTo>
                  <a:cubicBezTo>
                    <a:pt x="4764" y="16094"/>
                    <a:pt x="4791" y="16067"/>
                    <a:pt x="4791" y="16031"/>
                  </a:cubicBezTo>
                  <a:cubicBezTo>
                    <a:pt x="4791" y="15996"/>
                    <a:pt x="4764" y="15969"/>
                    <a:pt x="4729" y="15960"/>
                  </a:cubicBezTo>
                  <a:cubicBezTo>
                    <a:pt x="4684" y="15969"/>
                    <a:pt x="4657" y="15987"/>
                    <a:pt x="4657" y="16022"/>
                  </a:cubicBezTo>
                  <a:close/>
                  <a:moveTo>
                    <a:pt x="804" y="7378"/>
                  </a:moveTo>
                  <a:cubicBezTo>
                    <a:pt x="804" y="7324"/>
                    <a:pt x="777" y="7298"/>
                    <a:pt x="723" y="7298"/>
                  </a:cubicBezTo>
                  <a:cubicBezTo>
                    <a:pt x="679" y="7298"/>
                    <a:pt x="652" y="7315"/>
                    <a:pt x="652" y="7360"/>
                  </a:cubicBezTo>
                  <a:cubicBezTo>
                    <a:pt x="643" y="7414"/>
                    <a:pt x="670" y="7440"/>
                    <a:pt x="723" y="7449"/>
                  </a:cubicBezTo>
                  <a:cubicBezTo>
                    <a:pt x="768" y="7449"/>
                    <a:pt x="795" y="7422"/>
                    <a:pt x="804" y="7378"/>
                  </a:cubicBezTo>
                  <a:close/>
                  <a:moveTo>
                    <a:pt x="1410" y="5942"/>
                  </a:moveTo>
                  <a:cubicBezTo>
                    <a:pt x="1357" y="5933"/>
                    <a:pt x="1321" y="5968"/>
                    <a:pt x="1321" y="6022"/>
                  </a:cubicBezTo>
                  <a:cubicBezTo>
                    <a:pt x="1312" y="6084"/>
                    <a:pt x="1348" y="6120"/>
                    <a:pt x="1410" y="6120"/>
                  </a:cubicBezTo>
                  <a:cubicBezTo>
                    <a:pt x="1464" y="6120"/>
                    <a:pt x="1490" y="6084"/>
                    <a:pt x="1499" y="6031"/>
                  </a:cubicBezTo>
                  <a:cubicBezTo>
                    <a:pt x="1490" y="5986"/>
                    <a:pt x="1464" y="5942"/>
                    <a:pt x="1410" y="5942"/>
                  </a:cubicBezTo>
                  <a:close/>
                  <a:moveTo>
                    <a:pt x="6058" y="1285"/>
                  </a:moveTo>
                  <a:cubicBezTo>
                    <a:pt x="6013" y="1294"/>
                    <a:pt x="5978" y="1329"/>
                    <a:pt x="5978" y="1374"/>
                  </a:cubicBezTo>
                  <a:cubicBezTo>
                    <a:pt x="5987" y="1428"/>
                    <a:pt x="6022" y="1463"/>
                    <a:pt x="6076" y="1454"/>
                  </a:cubicBezTo>
                  <a:cubicBezTo>
                    <a:pt x="6120" y="1454"/>
                    <a:pt x="6147" y="1419"/>
                    <a:pt x="6156" y="1365"/>
                  </a:cubicBezTo>
                  <a:cubicBezTo>
                    <a:pt x="6138" y="1321"/>
                    <a:pt x="6112" y="1285"/>
                    <a:pt x="6058" y="1285"/>
                  </a:cubicBezTo>
                  <a:close/>
                  <a:moveTo>
                    <a:pt x="6816" y="1365"/>
                  </a:moveTo>
                  <a:cubicBezTo>
                    <a:pt x="6807" y="1321"/>
                    <a:pt x="6781" y="1285"/>
                    <a:pt x="6727" y="1285"/>
                  </a:cubicBezTo>
                  <a:cubicBezTo>
                    <a:pt x="6674" y="1285"/>
                    <a:pt x="6638" y="1312"/>
                    <a:pt x="6638" y="1365"/>
                  </a:cubicBezTo>
                  <a:cubicBezTo>
                    <a:pt x="6638" y="1428"/>
                    <a:pt x="6674" y="1454"/>
                    <a:pt x="6727" y="1463"/>
                  </a:cubicBezTo>
                  <a:cubicBezTo>
                    <a:pt x="6781" y="1454"/>
                    <a:pt x="6816" y="1428"/>
                    <a:pt x="6816" y="1365"/>
                  </a:cubicBezTo>
                  <a:close/>
                  <a:moveTo>
                    <a:pt x="2632" y="4024"/>
                  </a:moveTo>
                  <a:cubicBezTo>
                    <a:pt x="2632" y="4086"/>
                    <a:pt x="2668" y="4122"/>
                    <a:pt x="2730" y="4122"/>
                  </a:cubicBezTo>
                  <a:cubicBezTo>
                    <a:pt x="2784" y="4122"/>
                    <a:pt x="2820" y="4086"/>
                    <a:pt x="2820" y="4033"/>
                  </a:cubicBezTo>
                  <a:cubicBezTo>
                    <a:pt x="2820" y="3970"/>
                    <a:pt x="2784" y="3943"/>
                    <a:pt x="2713" y="3934"/>
                  </a:cubicBezTo>
                  <a:cubicBezTo>
                    <a:pt x="2668" y="3943"/>
                    <a:pt x="2632" y="3970"/>
                    <a:pt x="2632" y="4024"/>
                  </a:cubicBezTo>
                  <a:close/>
                  <a:moveTo>
                    <a:pt x="2070" y="11276"/>
                  </a:moveTo>
                  <a:cubicBezTo>
                    <a:pt x="2008" y="11276"/>
                    <a:pt x="1972" y="11303"/>
                    <a:pt x="1972" y="11366"/>
                  </a:cubicBezTo>
                  <a:cubicBezTo>
                    <a:pt x="1963" y="11428"/>
                    <a:pt x="1999" y="11464"/>
                    <a:pt x="2070" y="11464"/>
                  </a:cubicBezTo>
                  <a:cubicBezTo>
                    <a:pt x="2124" y="11464"/>
                    <a:pt x="2160" y="11428"/>
                    <a:pt x="2160" y="11374"/>
                  </a:cubicBezTo>
                  <a:cubicBezTo>
                    <a:pt x="2160" y="11312"/>
                    <a:pt x="2133" y="11276"/>
                    <a:pt x="2070" y="11276"/>
                  </a:cubicBezTo>
                  <a:close/>
                  <a:moveTo>
                    <a:pt x="2811" y="3381"/>
                  </a:moveTo>
                  <a:cubicBezTo>
                    <a:pt x="2811" y="3328"/>
                    <a:pt x="2784" y="3292"/>
                    <a:pt x="2730" y="3283"/>
                  </a:cubicBezTo>
                  <a:cubicBezTo>
                    <a:pt x="2677" y="3283"/>
                    <a:pt x="2641" y="3319"/>
                    <a:pt x="2641" y="3363"/>
                  </a:cubicBezTo>
                  <a:cubicBezTo>
                    <a:pt x="2632" y="3417"/>
                    <a:pt x="2668" y="3444"/>
                    <a:pt x="2722" y="3462"/>
                  </a:cubicBezTo>
                  <a:cubicBezTo>
                    <a:pt x="2775" y="3453"/>
                    <a:pt x="2802" y="3426"/>
                    <a:pt x="2811" y="3381"/>
                  </a:cubicBezTo>
                  <a:close/>
                  <a:moveTo>
                    <a:pt x="1499" y="11366"/>
                  </a:moveTo>
                  <a:cubicBezTo>
                    <a:pt x="1490" y="11321"/>
                    <a:pt x="1464" y="11285"/>
                    <a:pt x="1410" y="11285"/>
                  </a:cubicBezTo>
                  <a:cubicBezTo>
                    <a:pt x="1357" y="11276"/>
                    <a:pt x="1321" y="11312"/>
                    <a:pt x="1321" y="11366"/>
                  </a:cubicBezTo>
                  <a:cubicBezTo>
                    <a:pt x="1321" y="11419"/>
                    <a:pt x="1357" y="11455"/>
                    <a:pt x="1410" y="11464"/>
                  </a:cubicBezTo>
                  <a:cubicBezTo>
                    <a:pt x="1464" y="11455"/>
                    <a:pt x="1499" y="11419"/>
                    <a:pt x="1499" y="11366"/>
                  </a:cubicBezTo>
                  <a:close/>
                  <a:moveTo>
                    <a:pt x="3319" y="3363"/>
                  </a:moveTo>
                  <a:cubicBezTo>
                    <a:pt x="3310" y="3426"/>
                    <a:pt x="3346" y="3462"/>
                    <a:pt x="3408" y="3462"/>
                  </a:cubicBezTo>
                  <a:cubicBezTo>
                    <a:pt x="3462" y="3462"/>
                    <a:pt x="3498" y="3426"/>
                    <a:pt x="3498" y="3372"/>
                  </a:cubicBezTo>
                  <a:cubicBezTo>
                    <a:pt x="3498" y="3319"/>
                    <a:pt x="3462" y="3283"/>
                    <a:pt x="3400" y="3274"/>
                  </a:cubicBezTo>
                  <a:cubicBezTo>
                    <a:pt x="3355" y="3283"/>
                    <a:pt x="3319" y="3310"/>
                    <a:pt x="3319" y="3363"/>
                  </a:cubicBezTo>
                  <a:close/>
                  <a:moveTo>
                    <a:pt x="3382" y="13944"/>
                  </a:moveTo>
                  <a:cubicBezTo>
                    <a:pt x="3328" y="13944"/>
                    <a:pt x="3301" y="13979"/>
                    <a:pt x="3292" y="14024"/>
                  </a:cubicBezTo>
                  <a:cubicBezTo>
                    <a:pt x="3292" y="14078"/>
                    <a:pt x="3328" y="14113"/>
                    <a:pt x="3382" y="14113"/>
                  </a:cubicBezTo>
                  <a:cubicBezTo>
                    <a:pt x="3435" y="14122"/>
                    <a:pt x="3462" y="14078"/>
                    <a:pt x="3471" y="14024"/>
                  </a:cubicBezTo>
                  <a:cubicBezTo>
                    <a:pt x="3462" y="13979"/>
                    <a:pt x="3435" y="13935"/>
                    <a:pt x="3382" y="13944"/>
                  </a:cubicBezTo>
                  <a:moveTo>
                    <a:pt x="4060" y="13935"/>
                  </a:moveTo>
                  <a:cubicBezTo>
                    <a:pt x="4006" y="13935"/>
                    <a:pt x="3970" y="13979"/>
                    <a:pt x="3970" y="14033"/>
                  </a:cubicBezTo>
                  <a:cubicBezTo>
                    <a:pt x="3979" y="14095"/>
                    <a:pt x="4015" y="14122"/>
                    <a:pt x="4069" y="14122"/>
                  </a:cubicBezTo>
                  <a:cubicBezTo>
                    <a:pt x="4131" y="14122"/>
                    <a:pt x="4158" y="14086"/>
                    <a:pt x="4158" y="14024"/>
                  </a:cubicBezTo>
                  <a:cubicBezTo>
                    <a:pt x="4149" y="13971"/>
                    <a:pt x="4122" y="13935"/>
                    <a:pt x="4060" y="13935"/>
                  </a:cubicBezTo>
                  <a:close/>
                  <a:moveTo>
                    <a:pt x="3489" y="2712"/>
                  </a:moveTo>
                  <a:cubicBezTo>
                    <a:pt x="3489" y="2659"/>
                    <a:pt x="3453" y="2623"/>
                    <a:pt x="3400" y="2632"/>
                  </a:cubicBezTo>
                  <a:cubicBezTo>
                    <a:pt x="3346" y="2632"/>
                    <a:pt x="3319" y="2668"/>
                    <a:pt x="3328" y="2721"/>
                  </a:cubicBezTo>
                  <a:cubicBezTo>
                    <a:pt x="3328" y="2775"/>
                    <a:pt x="3364" y="2792"/>
                    <a:pt x="3408" y="2801"/>
                  </a:cubicBezTo>
                  <a:cubicBezTo>
                    <a:pt x="3462" y="2792"/>
                    <a:pt x="3489" y="2766"/>
                    <a:pt x="3489" y="2712"/>
                  </a:cubicBezTo>
                  <a:close/>
                  <a:moveTo>
                    <a:pt x="2160" y="12026"/>
                  </a:moveTo>
                  <a:cubicBezTo>
                    <a:pt x="2160" y="11972"/>
                    <a:pt x="2124" y="11937"/>
                    <a:pt x="2061" y="11937"/>
                  </a:cubicBezTo>
                  <a:cubicBezTo>
                    <a:pt x="2008" y="11937"/>
                    <a:pt x="1972" y="11972"/>
                    <a:pt x="1972" y="12026"/>
                  </a:cubicBezTo>
                  <a:cubicBezTo>
                    <a:pt x="1972" y="12088"/>
                    <a:pt x="2017" y="12124"/>
                    <a:pt x="2070" y="12124"/>
                  </a:cubicBezTo>
                  <a:cubicBezTo>
                    <a:pt x="2124" y="12115"/>
                    <a:pt x="2160" y="12088"/>
                    <a:pt x="2160" y="12026"/>
                  </a:cubicBezTo>
                  <a:close/>
                  <a:moveTo>
                    <a:pt x="2722" y="13257"/>
                  </a:moveTo>
                  <a:cubicBezTo>
                    <a:pt x="2677" y="13257"/>
                    <a:pt x="2641" y="13293"/>
                    <a:pt x="2641" y="13337"/>
                  </a:cubicBezTo>
                  <a:cubicBezTo>
                    <a:pt x="2632" y="13391"/>
                    <a:pt x="2668" y="13426"/>
                    <a:pt x="2722" y="13435"/>
                  </a:cubicBezTo>
                  <a:cubicBezTo>
                    <a:pt x="2775" y="13435"/>
                    <a:pt x="2802" y="13400"/>
                    <a:pt x="2820" y="13346"/>
                  </a:cubicBezTo>
                  <a:cubicBezTo>
                    <a:pt x="2802" y="13301"/>
                    <a:pt x="2784" y="13257"/>
                    <a:pt x="2722" y="13257"/>
                  </a:cubicBezTo>
                  <a:moveTo>
                    <a:pt x="1972" y="5371"/>
                  </a:moveTo>
                  <a:cubicBezTo>
                    <a:pt x="1972" y="5424"/>
                    <a:pt x="1999" y="5460"/>
                    <a:pt x="2061" y="5469"/>
                  </a:cubicBezTo>
                  <a:cubicBezTo>
                    <a:pt x="2124" y="5469"/>
                    <a:pt x="2160" y="5433"/>
                    <a:pt x="2160" y="5380"/>
                  </a:cubicBezTo>
                  <a:cubicBezTo>
                    <a:pt x="2160" y="5317"/>
                    <a:pt x="2133" y="5281"/>
                    <a:pt x="2070" y="5273"/>
                  </a:cubicBezTo>
                  <a:cubicBezTo>
                    <a:pt x="2017" y="5281"/>
                    <a:pt x="1972" y="5308"/>
                    <a:pt x="1972" y="5371"/>
                  </a:cubicBezTo>
                  <a:close/>
                  <a:moveTo>
                    <a:pt x="1401" y="5290"/>
                  </a:moveTo>
                  <a:cubicBezTo>
                    <a:pt x="1348" y="5290"/>
                    <a:pt x="1321" y="5326"/>
                    <a:pt x="1321" y="5380"/>
                  </a:cubicBezTo>
                  <a:cubicBezTo>
                    <a:pt x="1330" y="5424"/>
                    <a:pt x="1366" y="5460"/>
                    <a:pt x="1419" y="5451"/>
                  </a:cubicBezTo>
                  <a:cubicBezTo>
                    <a:pt x="1464" y="5451"/>
                    <a:pt x="1490" y="5415"/>
                    <a:pt x="1490" y="5371"/>
                  </a:cubicBezTo>
                  <a:cubicBezTo>
                    <a:pt x="1482" y="5317"/>
                    <a:pt x="1455" y="5281"/>
                    <a:pt x="1401" y="5290"/>
                  </a:cubicBezTo>
                  <a:close/>
                  <a:moveTo>
                    <a:pt x="2070" y="4621"/>
                  </a:moveTo>
                  <a:cubicBezTo>
                    <a:pt x="2017" y="4621"/>
                    <a:pt x="1981" y="4657"/>
                    <a:pt x="1972" y="4711"/>
                  </a:cubicBezTo>
                  <a:cubicBezTo>
                    <a:pt x="1972" y="4764"/>
                    <a:pt x="2008" y="4800"/>
                    <a:pt x="2070" y="4800"/>
                  </a:cubicBezTo>
                  <a:cubicBezTo>
                    <a:pt x="2124" y="4800"/>
                    <a:pt x="2151" y="4764"/>
                    <a:pt x="2160" y="4711"/>
                  </a:cubicBezTo>
                  <a:cubicBezTo>
                    <a:pt x="2151" y="4657"/>
                    <a:pt x="2124" y="4621"/>
                    <a:pt x="2070" y="4621"/>
                  </a:cubicBezTo>
                  <a:close/>
                  <a:moveTo>
                    <a:pt x="2632" y="4711"/>
                  </a:moveTo>
                  <a:cubicBezTo>
                    <a:pt x="2632" y="4773"/>
                    <a:pt x="2659" y="4809"/>
                    <a:pt x="2722" y="4809"/>
                  </a:cubicBezTo>
                  <a:cubicBezTo>
                    <a:pt x="2784" y="4809"/>
                    <a:pt x="2820" y="4773"/>
                    <a:pt x="2820" y="4711"/>
                  </a:cubicBezTo>
                  <a:cubicBezTo>
                    <a:pt x="2820" y="4648"/>
                    <a:pt x="2784" y="4621"/>
                    <a:pt x="2722" y="4612"/>
                  </a:cubicBezTo>
                  <a:cubicBezTo>
                    <a:pt x="2668" y="4621"/>
                    <a:pt x="2632" y="4648"/>
                    <a:pt x="2632" y="4711"/>
                  </a:cubicBezTo>
                  <a:close/>
                  <a:moveTo>
                    <a:pt x="4640" y="2052"/>
                  </a:moveTo>
                  <a:cubicBezTo>
                    <a:pt x="4640" y="2106"/>
                    <a:pt x="4666" y="2141"/>
                    <a:pt x="4720" y="2141"/>
                  </a:cubicBezTo>
                  <a:cubicBezTo>
                    <a:pt x="4773" y="2150"/>
                    <a:pt x="4809" y="2115"/>
                    <a:pt x="4809" y="2061"/>
                  </a:cubicBezTo>
                  <a:cubicBezTo>
                    <a:pt x="4818" y="2007"/>
                    <a:pt x="4782" y="1972"/>
                    <a:pt x="4729" y="1963"/>
                  </a:cubicBezTo>
                  <a:cubicBezTo>
                    <a:pt x="4675" y="1972"/>
                    <a:pt x="4640" y="1999"/>
                    <a:pt x="4640" y="2052"/>
                  </a:cubicBezTo>
                  <a:close/>
                  <a:moveTo>
                    <a:pt x="5478" y="2061"/>
                  </a:moveTo>
                  <a:cubicBezTo>
                    <a:pt x="5478" y="1999"/>
                    <a:pt x="5442" y="1963"/>
                    <a:pt x="5380" y="1963"/>
                  </a:cubicBezTo>
                  <a:cubicBezTo>
                    <a:pt x="5326" y="1963"/>
                    <a:pt x="5291" y="1999"/>
                    <a:pt x="5291" y="2052"/>
                  </a:cubicBezTo>
                  <a:cubicBezTo>
                    <a:pt x="5291" y="2115"/>
                    <a:pt x="5326" y="2141"/>
                    <a:pt x="5389" y="2150"/>
                  </a:cubicBezTo>
                  <a:cubicBezTo>
                    <a:pt x="5442" y="2141"/>
                    <a:pt x="5478" y="2115"/>
                    <a:pt x="5478" y="2061"/>
                  </a:cubicBezTo>
                  <a:close/>
                  <a:moveTo>
                    <a:pt x="6067" y="1954"/>
                  </a:moveTo>
                  <a:cubicBezTo>
                    <a:pt x="6013" y="1954"/>
                    <a:pt x="5969" y="1990"/>
                    <a:pt x="5969" y="2052"/>
                  </a:cubicBezTo>
                  <a:cubicBezTo>
                    <a:pt x="5969" y="2115"/>
                    <a:pt x="6004" y="2150"/>
                    <a:pt x="6067" y="2150"/>
                  </a:cubicBezTo>
                  <a:cubicBezTo>
                    <a:pt x="6129" y="2150"/>
                    <a:pt x="6156" y="2115"/>
                    <a:pt x="6165" y="2052"/>
                  </a:cubicBezTo>
                  <a:cubicBezTo>
                    <a:pt x="6156" y="1999"/>
                    <a:pt x="6129" y="1963"/>
                    <a:pt x="6067" y="1954"/>
                  </a:cubicBezTo>
                  <a:close/>
                  <a:moveTo>
                    <a:pt x="714" y="9287"/>
                  </a:moveTo>
                  <a:cubicBezTo>
                    <a:pt x="670" y="9296"/>
                    <a:pt x="634" y="9323"/>
                    <a:pt x="643" y="9376"/>
                  </a:cubicBezTo>
                  <a:cubicBezTo>
                    <a:pt x="643" y="9430"/>
                    <a:pt x="679" y="9456"/>
                    <a:pt x="732" y="9456"/>
                  </a:cubicBezTo>
                  <a:cubicBezTo>
                    <a:pt x="786" y="9448"/>
                    <a:pt x="804" y="9412"/>
                    <a:pt x="812" y="9367"/>
                  </a:cubicBezTo>
                  <a:cubicBezTo>
                    <a:pt x="804" y="9314"/>
                    <a:pt x="768" y="9278"/>
                    <a:pt x="714" y="9287"/>
                  </a:cubicBezTo>
                  <a:close/>
                  <a:moveTo>
                    <a:pt x="1401" y="9278"/>
                  </a:moveTo>
                  <a:cubicBezTo>
                    <a:pt x="1348" y="9278"/>
                    <a:pt x="1312" y="9314"/>
                    <a:pt x="1312" y="9376"/>
                  </a:cubicBezTo>
                  <a:cubicBezTo>
                    <a:pt x="1312" y="9430"/>
                    <a:pt x="1348" y="9465"/>
                    <a:pt x="1410" y="9465"/>
                  </a:cubicBezTo>
                  <a:cubicBezTo>
                    <a:pt x="1473" y="9465"/>
                    <a:pt x="1499" y="9430"/>
                    <a:pt x="1499" y="9367"/>
                  </a:cubicBezTo>
                  <a:cubicBezTo>
                    <a:pt x="1499" y="9314"/>
                    <a:pt x="1464" y="9278"/>
                    <a:pt x="1401" y="9278"/>
                  </a:cubicBezTo>
                  <a:close/>
                  <a:moveTo>
                    <a:pt x="1499" y="10036"/>
                  </a:moveTo>
                  <a:cubicBezTo>
                    <a:pt x="1499" y="9974"/>
                    <a:pt x="1464" y="9938"/>
                    <a:pt x="1410" y="9938"/>
                  </a:cubicBezTo>
                  <a:cubicBezTo>
                    <a:pt x="1357" y="9938"/>
                    <a:pt x="1321" y="9974"/>
                    <a:pt x="1312" y="10027"/>
                  </a:cubicBezTo>
                  <a:cubicBezTo>
                    <a:pt x="1312" y="10081"/>
                    <a:pt x="1348" y="10117"/>
                    <a:pt x="1410" y="10126"/>
                  </a:cubicBezTo>
                  <a:cubicBezTo>
                    <a:pt x="1464" y="10117"/>
                    <a:pt x="1499" y="10090"/>
                    <a:pt x="1499" y="10036"/>
                  </a:cubicBezTo>
                  <a:close/>
                  <a:moveTo>
                    <a:pt x="2052" y="12606"/>
                  </a:moveTo>
                  <a:cubicBezTo>
                    <a:pt x="2008" y="12615"/>
                    <a:pt x="1981" y="12641"/>
                    <a:pt x="1981" y="12695"/>
                  </a:cubicBezTo>
                  <a:cubicBezTo>
                    <a:pt x="1990" y="12748"/>
                    <a:pt x="2026" y="12775"/>
                    <a:pt x="2079" y="12775"/>
                  </a:cubicBezTo>
                  <a:cubicBezTo>
                    <a:pt x="2124" y="12766"/>
                    <a:pt x="2151" y="12730"/>
                    <a:pt x="2151" y="12686"/>
                  </a:cubicBezTo>
                  <a:cubicBezTo>
                    <a:pt x="2142" y="12632"/>
                    <a:pt x="2106" y="12597"/>
                    <a:pt x="2052" y="12606"/>
                  </a:cubicBezTo>
                  <a:close/>
                  <a:moveTo>
                    <a:pt x="3292" y="13346"/>
                  </a:moveTo>
                  <a:cubicBezTo>
                    <a:pt x="3292" y="13408"/>
                    <a:pt x="3328" y="13444"/>
                    <a:pt x="3382" y="13444"/>
                  </a:cubicBezTo>
                  <a:cubicBezTo>
                    <a:pt x="3444" y="13444"/>
                    <a:pt x="3480" y="13408"/>
                    <a:pt x="3480" y="13346"/>
                  </a:cubicBezTo>
                  <a:cubicBezTo>
                    <a:pt x="3480" y="13284"/>
                    <a:pt x="3444" y="13257"/>
                    <a:pt x="3382" y="13248"/>
                  </a:cubicBezTo>
                  <a:cubicBezTo>
                    <a:pt x="3328" y="13257"/>
                    <a:pt x="3292" y="13293"/>
                    <a:pt x="3292" y="13346"/>
                  </a:cubicBezTo>
                  <a:close/>
                  <a:moveTo>
                    <a:pt x="2820" y="12686"/>
                  </a:moveTo>
                  <a:cubicBezTo>
                    <a:pt x="2820" y="12632"/>
                    <a:pt x="2784" y="12597"/>
                    <a:pt x="2722" y="12597"/>
                  </a:cubicBezTo>
                  <a:cubicBezTo>
                    <a:pt x="2668" y="12597"/>
                    <a:pt x="2632" y="12632"/>
                    <a:pt x="2632" y="12686"/>
                  </a:cubicBezTo>
                  <a:cubicBezTo>
                    <a:pt x="2632" y="12748"/>
                    <a:pt x="2668" y="12775"/>
                    <a:pt x="2722" y="12784"/>
                  </a:cubicBezTo>
                  <a:cubicBezTo>
                    <a:pt x="2784" y="12775"/>
                    <a:pt x="2820" y="12748"/>
                    <a:pt x="2820" y="12686"/>
                  </a:cubicBezTo>
                  <a:close/>
                  <a:moveTo>
                    <a:pt x="1321" y="10688"/>
                  </a:moveTo>
                  <a:cubicBezTo>
                    <a:pt x="1321" y="10741"/>
                    <a:pt x="1348" y="10777"/>
                    <a:pt x="1401" y="10777"/>
                  </a:cubicBezTo>
                  <a:cubicBezTo>
                    <a:pt x="1464" y="10777"/>
                    <a:pt x="1499" y="10741"/>
                    <a:pt x="1499" y="10688"/>
                  </a:cubicBezTo>
                  <a:cubicBezTo>
                    <a:pt x="1499" y="10634"/>
                    <a:pt x="1455" y="10598"/>
                    <a:pt x="1401" y="10598"/>
                  </a:cubicBezTo>
                  <a:cubicBezTo>
                    <a:pt x="1357" y="10607"/>
                    <a:pt x="1321" y="10634"/>
                    <a:pt x="1321" y="10688"/>
                  </a:cubicBezTo>
                  <a:close/>
                  <a:moveTo>
                    <a:pt x="4631" y="2703"/>
                  </a:moveTo>
                  <a:cubicBezTo>
                    <a:pt x="4622" y="2766"/>
                    <a:pt x="4657" y="2801"/>
                    <a:pt x="4720" y="2810"/>
                  </a:cubicBezTo>
                  <a:cubicBezTo>
                    <a:pt x="4782" y="2810"/>
                    <a:pt x="4818" y="2784"/>
                    <a:pt x="4818" y="2712"/>
                  </a:cubicBezTo>
                  <a:cubicBezTo>
                    <a:pt x="4818" y="2650"/>
                    <a:pt x="4782" y="2623"/>
                    <a:pt x="4729" y="2614"/>
                  </a:cubicBezTo>
                  <a:cubicBezTo>
                    <a:pt x="4666" y="2614"/>
                    <a:pt x="4631" y="2650"/>
                    <a:pt x="4631" y="2703"/>
                  </a:cubicBezTo>
                  <a:close/>
                  <a:moveTo>
                    <a:pt x="4078" y="2623"/>
                  </a:moveTo>
                  <a:cubicBezTo>
                    <a:pt x="4024" y="2614"/>
                    <a:pt x="3979" y="2650"/>
                    <a:pt x="3979" y="2703"/>
                  </a:cubicBezTo>
                  <a:cubicBezTo>
                    <a:pt x="3970" y="2757"/>
                    <a:pt x="4006" y="2801"/>
                    <a:pt x="4060" y="2801"/>
                  </a:cubicBezTo>
                  <a:cubicBezTo>
                    <a:pt x="4113" y="2810"/>
                    <a:pt x="4149" y="2766"/>
                    <a:pt x="4158" y="2712"/>
                  </a:cubicBezTo>
                  <a:cubicBezTo>
                    <a:pt x="4149" y="2668"/>
                    <a:pt x="4131" y="2632"/>
                    <a:pt x="4078" y="2623"/>
                  </a:cubicBezTo>
                  <a:close/>
                  <a:moveTo>
                    <a:pt x="5478" y="14684"/>
                  </a:moveTo>
                  <a:cubicBezTo>
                    <a:pt x="5478" y="14631"/>
                    <a:pt x="5442" y="14595"/>
                    <a:pt x="5380" y="14595"/>
                  </a:cubicBezTo>
                  <a:cubicBezTo>
                    <a:pt x="5318" y="14595"/>
                    <a:pt x="5282" y="14631"/>
                    <a:pt x="5291" y="14693"/>
                  </a:cubicBezTo>
                  <a:cubicBezTo>
                    <a:pt x="5291" y="14756"/>
                    <a:pt x="5326" y="14782"/>
                    <a:pt x="5389" y="14782"/>
                  </a:cubicBezTo>
                  <a:cubicBezTo>
                    <a:pt x="5451" y="14773"/>
                    <a:pt x="5478" y="14747"/>
                    <a:pt x="5478" y="14684"/>
                  </a:cubicBezTo>
                  <a:close/>
                  <a:moveTo>
                    <a:pt x="732" y="7949"/>
                  </a:moveTo>
                  <a:cubicBezTo>
                    <a:pt x="679" y="7940"/>
                    <a:pt x="643" y="7976"/>
                    <a:pt x="643" y="8029"/>
                  </a:cubicBezTo>
                  <a:cubicBezTo>
                    <a:pt x="643" y="8083"/>
                    <a:pt x="670" y="8109"/>
                    <a:pt x="723" y="8118"/>
                  </a:cubicBezTo>
                  <a:cubicBezTo>
                    <a:pt x="777" y="8118"/>
                    <a:pt x="804" y="8083"/>
                    <a:pt x="812" y="8029"/>
                  </a:cubicBezTo>
                  <a:cubicBezTo>
                    <a:pt x="804" y="7985"/>
                    <a:pt x="777" y="7949"/>
                    <a:pt x="732" y="7949"/>
                  </a:cubicBezTo>
                  <a:close/>
                  <a:moveTo>
                    <a:pt x="1401" y="7940"/>
                  </a:moveTo>
                  <a:cubicBezTo>
                    <a:pt x="1348" y="7940"/>
                    <a:pt x="1312" y="7976"/>
                    <a:pt x="1312" y="8029"/>
                  </a:cubicBezTo>
                  <a:cubicBezTo>
                    <a:pt x="1312" y="8092"/>
                    <a:pt x="1348" y="8127"/>
                    <a:pt x="1410" y="8127"/>
                  </a:cubicBezTo>
                  <a:cubicBezTo>
                    <a:pt x="1473" y="8127"/>
                    <a:pt x="1499" y="8083"/>
                    <a:pt x="1508" y="8020"/>
                  </a:cubicBezTo>
                  <a:cubicBezTo>
                    <a:pt x="1490" y="7976"/>
                    <a:pt x="1464" y="7931"/>
                    <a:pt x="1401" y="7940"/>
                  </a:cubicBezTo>
                  <a:close/>
                  <a:moveTo>
                    <a:pt x="1410" y="6620"/>
                  </a:moveTo>
                  <a:cubicBezTo>
                    <a:pt x="1348" y="6620"/>
                    <a:pt x="1312" y="6655"/>
                    <a:pt x="1312" y="6718"/>
                  </a:cubicBezTo>
                  <a:cubicBezTo>
                    <a:pt x="1312" y="6771"/>
                    <a:pt x="1348" y="6807"/>
                    <a:pt x="1401" y="6807"/>
                  </a:cubicBezTo>
                  <a:cubicBezTo>
                    <a:pt x="1464" y="6807"/>
                    <a:pt x="1499" y="6771"/>
                    <a:pt x="1499" y="6700"/>
                  </a:cubicBezTo>
                  <a:cubicBezTo>
                    <a:pt x="1490" y="6655"/>
                    <a:pt x="1464" y="6620"/>
                    <a:pt x="1410" y="6620"/>
                  </a:cubicBezTo>
                  <a:close/>
                  <a:moveTo>
                    <a:pt x="1499" y="7378"/>
                  </a:moveTo>
                  <a:cubicBezTo>
                    <a:pt x="1499" y="7315"/>
                    <a:pt x="1473" y="7280"/>
                    <a:pt x="1410" y="7280"/>
                  </a:cubicBezTo>
                  <a:cubicBezTo>
                    <a:pt x="1348" y="7271"/>
                    <a:pt x="1312" y="7307"/>
                    <a:pt x="1312" y="7369"/>
                  </a:cubicBezTo>
                  <a:cubicBezTo>
                    <a:pt x="1312" y="7431"/>
                    <a:pt x="1348" y="7458"/>
                    <a:pt x="1401" y="7467"/>
                  </a:cubicBezTo>
                  <a:cubicBezTo>
                    <a:pt x="1464" y="7467"/>
                    <a:pt x="1499" y="7431"/>
                    <a:pt x="1499" y="7378"/>
                  </a:cubicBezTo>
                  <a:close/>
                  <a:moveTo>
                    <a:pt x="1401" y="8591"/>
                  </a:moveTo>
                  <a:cubicBezTo>
                    <a:pt x="1348" y="8600"/>
                    <a:pt x="1312" y="8636"/>
                    <a:pt x="1312" y="8689"/>
                  </a:cubicBezTo>
                  <a:cubicBezTo>
                    <a:pt x="1312" y="8752"/>
                    <a:pt x="1348" y="8787"/>
                    <a:pt x="1410" y="8778"/>
                  </a:cubicBezTo>
                  <a:cubicBezTo>
                    <a:pt x="1473" y="8778"/>
                    <a:pt x="1499" y="8743"/>
                    <a:pt x="1508" y="8680"/>
                  </a:cubicBezTo>
                  <a:cubicBezTo>
                    <a:pt x="1490" y="8636"/>
                    <a:pt x="1464" y="8591"/>
                    <a:pt x="1401" y="8591"/>
                  </a:cubicBezTo>
                  <a:close/>
                  <a:moveTo>
                    <a:pt x="732" y="8609"/>
                  </a:moveTo>
                  <a:cubicBezTo>
                    <a:pt x="679" y="8600"/>
                    <a:pt x="643" y="8636"/>
                    <a:pt x="643" y="8689"/>
                  </a:cubicBezTo>
                  <a:cubicBezTo>
                    <a:pt x="634" y="8734"/>
                    <a:pt x="670" y="8770"/>
                    <a:pt x="714" y="8770"/>
                  </a:cubicBezTo>
                  <a:cubicBezTo>
                    <a:pt x="768" y="8778"/>
                    <a:pt x="804" y="8743"/>
                    <a:pt x="812" y="8689"/>
                  </a:cubicBezTo>
                  <a:cubicBezTo>
                    <a:pt x="804" y="8645"/>
                    <a:pt x="786" y="8609"/>
                    <a:pt x="732" y="8609"/>
                  </a:cubicBezTo>
                  <a:close/>
                  <a:moveTo>
                    <a:pt x="5469" y="15344"/>
                  </a:moveTo>
                  <a:cubicBezTo>
                    <a:pt x="5469" y="15291"/>
                    <a:pt x="5434" y="15264"/>
                    <a:pt x="5389" y="15255"/>
                  </a:cubicBezTo>
                  <a:cubicBezTo>
                    <a:pt x="5335" y="15255"/>
                    <a:pt x="5300" y="15291"/>
                    <a:pt x="5300" y="15344"/>
                  </a:cubicBezTo>
                  <a:cubicBezTo>
                    <a:pt x="5300" y="15398"/>
                    <a:pt x="5335" y="15434"/>
                    <a:pt x="5389" y="15434"/>
                  </a:cubicBezTo>
                  <a:cubicBezTo>
                    <a:pt x="5442" y="15425"/>
                    <a:pt x="5478" y="15398"/>
                    <a:pt x="5469" y="15344"/>
                  </a:cubicBezTo>
                  <a:close/>
                  <a:moveTo>
                    <a:pt x="6067" y="15434"/>
                  </a:moveTo>
                  <a:cubicBezTo>
                    <a:pt x="6120" y="15442"/>
                    <a:pt x="6156" y="15407"/>
                    <a:pt x="6156" y="15353"/>
                  </a:cubicBezTo>
                  <a:cubicBezTo>
                    <a:pt x="6156" y="15291"/>
                    <a:pt x="6120" y="15255"/>
                    <a:pt x="6067" y="15255"/>
                  </a:cubicBezTo>
                  <a:cubicBezTo>
                    <a:pt x="6013" y="15255"/>
                    <a:pt x="5978" y="15291"/>
                    <a:pt x="5978" y="15344"/>
                  </a:cubicBezTo>
                  <a:cubicBezTo>
                    <a:pt x="5978" y="15398"/>
                    <a:pt x="6013" y="15434"/>
                    <a:pt x="6067" y="15434"/>
                  </a:cubicBezTo>
                  <a:close/>
                  <a:moveTo>
                    <a:pt x="6718" y="15255"/>
                  </a:moveTo>
                  <a:cubicBezTo>
                    <a:pt x="6665" y="15255"/>
                    <a:pt x="6629" y="15291"/>
                    <a:pt x="6629" y="15353"/>
                  </a:cubicBezTo>
                  <a:cubicBezTo>
                    <a:pt x="6638" y="15407"/>
                    <a:pt x="6674" y="15442"/>
                    <a:pt x="6727" y="15442"/>
                  </a:cubicBezTo>
                  <a:cubicBezTo>
                    <a:pt x="6790" y="15442"/>
                    <a:pt x="6816" y="15398"/>
                    <a:pt x="6816" y="15344"/>
                  </a:cubicBezTo>
                  <a:cubicBezTo>
                    <a:pt x="6807" y="15282"/>
                    <a:pt x="6781" y="15246"/>
                    <a:pt x="6718" y="15255"/>
                  </a:cubicBezTo>
                  <a:close/>
                  <a:moveTo>
                    <a:pt x="4078" y="14773"/>
                  </a:moveTo>
                  <a:cubicBezTo>
                    <a:pt x="4122" y="14764"/>
                    <a:pt x="4149" y="14738"/>
                    <a:pt x="4149" y="14684"/>
                  </a:cubicBezTo>
                  <a:cubicBezTo>
                    <a:pt x="4149" y="14631"/>
                    <a:pt x="4113" y="14604"/>
                    <a:pt x="4060" y="14604"/>
                  </a:cubicBezTo>
                  <a:cubicBezTo>
                    <a:pt x="4015" y="14604"/>
                    <a:pt x="3988" y="14640"/>
                    <a:pt x="3979" y="14693"/>
                  </a:cubicBezTo>
                  <a:cubicBezTo>
                    <a:pt x="3988" y="14747"/>
                    <a:pt x="4024" y="14773"/>
                    <a:pt x="4078" y="14773"/>
                  </a:cubicBezTo>
                  <a:close/>
                  <a:moveTo>
                    <a:pt x="4631" y="14684"/>
                  </a:moveTo>
                  <a:cubicBezTo>
                    <a:pt x="4631" y="14747"/>
                    <a:pt x="4666" y="14782"/>
                    <a:pt x="4729" y="14782"/>
                  </a:cubicBezTo>
                  <a:cubicBezTo>
                    <a:pt x="4782" y="14782"/>
                    <a:pt x="4818" y="14747"/>
                    <a:pt x="4818" y="14693"/>
                  </a:cubicBezTo>
                  <a:cubicBezTo>
                    <a:pt x="4818" y="14631"/>
                    <a:pt x="4782" y="14604"/>
                    <a:pt x="4720" y="14595"/>
                  </a:cubicBezTo>
                  <a:cubicBezTo>
                    <a:pt x="4675" y="14604"/>
                    <a:pt x="4631" y="14631"/>
                    <a:pt x="4631" y="14684"/>
                  </a:cubicBezTo>
                  <a:close/>
                  <a:moveTo>
                    <a:pt x="3489" y="12686"/>
                  </a:moveTo>
                  <a:cubicBezTo>
                    <a:pt x="3480" y="12615"/>
                    <a:pt x="3444" y="12579"/>
                    <a:pt x="3382" y="12588"/>
                  </a:cubicBezTo>
                  <a:cubicBezTo>
                    <a:pt x="3310" y="12588"/>
                    <a:pt x="3275" y="12632"/>
                    <a:pt x="3284" y="12695"/>
                  </a:cubicBezTo>
                  <a:cubicBezTo>
                    <a:pt x="3284" y="12757"/>
                    <a:pt x="3328" y="12793"/>
                    <a:pt x="3391" y="12793"/>
                  </a:cubicBezTo>
                  <a:cubicBezTo>
                    <a:pt x="3453" y="12784"/>
                    <a:pt x="3489" y="12748"/>
                    <a:pt x="3489" y="12686"/>
                  </a:cubicBezTo>
                  <a:close/>
                  <a:moveTo>
                    <a:pt x="5282" y="2712"/>
                  </a:moveTo>
                  <a:cubicBezTo>
                    <a:pt x="5282" y="2784"/>
                    <a:pt x="5326" y="2819"/>
                    <a:pt x="5389" y="2819"/>
                  </a:cubicBezTo>
                  <a:cubicBezTo>
                    <a:pt x="5451" y="2810"/>
                    <a:pt x="5487" y="2775"/>
                    <a:pt x="5487" y="2712"/>
                  </a:cubicBezTo>
                  <a:cubicBezTo>
                    <a:pt x="5487" y="2641"/>
                    <a:pt x="5442" y="2614"/>
                    <a:pt x="5380" y="2605"/>
                  </a:cubicBezTo>
                  <a:cubicBezTo>
                    <a:pt x="5318" y="2614"/>
                    <a:pt x="5282" y="2650"/>
                    <a:pt x="5282" y="2712"/>
                  </a:cubicBezTo>
                  <a:close/>
                  <a:moveTo>
                    <a:pt x="2061" y="10589"/>
                  </a:moveTo>
                  <a:cubicBezTo>
                    <a:pt x="2008" y="10589"/>
                    <a:pt x="1972" y="10625"/>
                    <a:pt x="1963" y="10679"/>
                  </a:cubicBezTo>
                  <a:cubicBezTo>
                    <a:pt x="1963" y="10750"/>
                    <a:pt x="1999" y="10786"/>
                    <a:pt x="2061" y="10786"/>
                  </a:cubicBezTo>
                  <a:cubicBezTo>
                    <a:pt x="2124" y="10795"/>
                    <a:pt x="2160" y="10750"/>
                    <a:pt x="2168" y="10688"/>
                  </a:cubicBezTo>
                  <a:cubicBezTo>
                    <a:pt x="2160" y="10625"/>
                    <a:pt x="2133" y="10589"/>
                    <a:pt x="2061" y="10589"/>
                  </a:cubicBezTo>
                  <a:close/>
                  <a:moveTo>
                    <a:pt x="3310" y="4033"/>
                  </a:moveTo>
                  <a:cubicBezTo>
                    <a:pt x="3310" y="4086"/>
                    <a:pt x="3337" y="4131"/>
                    <a:pt x="3400" y="4131"/>
                  </a:cubicBezTo>
                  <a:cubicBezTo>
                    <a:pt x="3462" y="4131"/>
                    <a:pt x="3507" y="4104"/>
                    <a:pt x="3507" y="4033"/>
                  </a:cubicBezTo>
                  <a:cubicBezTo>
                    <a:pt x="3507" y="3970"/>
                    <a:pt x="3471" y="3934"/>
                    <a:pt x="3408" y="3925"/>
                  </a:cubicBezTo>
                  <a:cubicBezTo>
                    <a:pt x="3346" y="3934"/>
                    <a:pt x="3310" y="3970"/>
                    <a:pt x="3310" y="4033"/>
                  </a:cubicBezTo>
                  <a:close/>
                  <a:moveTo>
                    <a:pt x="2722" y="11928"/>
                  </a:moveTo>
                  <a:cubicBezTo>
                    <a:pt x="2668" y="11928"/>
                    <a:pt x="2632" y="11963"/>
                    <a:pt x="2623" y="12017"/>
                  </a:cubicBezTo>
                  <a:cubicBezTo>
                    <a:pt x="2623" y="12088"/>
                    <a:pt x="2650" y="12124"/>
                    <a:pt x="2722" y="12133"/>
                  </a:cubicBezTo>
                  <a:cubicBezTo>
                    <a:pt x="2784" y="12133"/>
                    <a:pt x="2820" y="12097"/>
                    <a:pt x="2829" y="12035"/>
                  </a:cubicBezTo>
                  <a:cubicBezTo>
                    <a:pt x="2820" y="11972"/>
                    <a:pt x="2793" y="11928"/>
                    <a:pt x="2722" y="11928"/>
                  </a:cubicBezTo>
                  <a:close/>
                  <a:moveTo>
                    <a:pt x="3962" y="3372"/>
                  </a:moveTo>
                  <a:cubicBezTo>
                    <a:pt x="3962" y="3435"/>
                    <a:pt x="3997" y="3470"/>
                    <a:pt x="4060" y="3470"/>
                  </a:cubicBezTo>
                  <a:cubicBezTo>
                    <a:pt x="4122" y="3479"/>
                    <a:pt x="4167" y="3444"/>
                    <a:pt x="4167" y="3381"/>
                  </a:cubicBezTo>
                  <a:cubicBezTo>
                    <a:pt x="4167" y="3310"/>
                    <a:pt x="4131" y="3274"/>
                    <a:pt x="4069" y="3274"/>
                  </a:cubicBezTo>
                  <a:cubicBezTo>
                    <a:pt x="4006" y="3274"/>
                    <a:pt x="3970" y="3310"/>
                    <a:pt x="3962" y="3372"/>
                  </a:cubicBezTo>
                  <a:close/>
                  <a:moveTo>
                    <a:pt x="6165" y="14693"/>
                  </a:moveTo>
                  <a:cubicBezTo>
                    <a:pt x="6174" y="14622"/>
                    <a:pt x="6129" y="14586"/>
                    <a:pt x="6067" y="14586"/>
                  </a:cubicBezTo>
                  <a:cubicBezTo>
                    <a:pt x="6004" y="14586"/>
                    <a:pt x="5960" y="14622"/>
                    <a:pt x="5960" y="14684"/>
                  </a:cubicBezTo>
                  <a:cubicBezTo>
                    <a:pt x="5960" y="14756"/>
                    <a:pt x="6004" y="14782"/>
                    <a:pt x="6067" y="14791"/>
                  </a:cubicBezTo>
                  <a:cubicBezTo>
                    <a:pt x="6129" y="14791"/>
                    <a:pt x="6165" y="14756"/>
                    <a:pt x="6165" y="14693"/>
                  </a:cubicBezTo>
                  <a:close/>
                  <a:moveTo>
                    <a:pt x="4720" y="13926"/>
                  </a:moveTo>
                  <a:cubicBezTo>
                    <a:pt x="4657" y="13926"/>
                    <a:pt x="4622" y="13971"/>
                    <a:pt x="4622" y="14033"/>
                  </a:cubicBezTo>
                  <a:cubicBezTo>
                    <a:pt x="4622" y="14095"/>
                    <a:pt x="4666" y="14131"/>
                    <a:pt x="4729" y="14131"/>
                  </a:cubicBezTo>
                  <a:cubicBezTo>
                    <a:pt x="4791" y="14131"/>
                    <a:pt x="4827" y="14086"/>
                    <a:pt x="4827" y="14024"/>
                  </a:cubicBezTo>
                  <a:cubicBezTo>
                    <a:pt x="4818" y="13962"/>
                    <a:pt x="4782" y="13926"/>
                    <a:pt x="4720" y="13926"/>
                  </a:cubicBezTo>
                  <a:close/>
                  <a:moveTo>
                    <a:pt x="2061" y="6611"/>
                  </a:moveTo>
                  <a:cubicBezTo>
                    <a:pt x="1999" y="6611"/>
                    <a:pt x="1963" y="6655"/>
                    <a:pt x="1963" y="6718"/>
                  </a:cubicBezTo>
                  <a:cubicBezTo>
                    <a:pt x="1963" y="6780"/>
                    <a:pt x="2008" y="6816"/>
                    <a:pt x="2070" y="6816"/>
                  </a:cubicBezTo>
                  <a:cubicBezTo>
                    <a:pt x="2133" y="6816"/>
                    <a:pt x="2168" y="6771"/>
                    <a:pt x="2168" y="6709"/>
                  </a:cubicBezTo>
                  <a:cubicBezTo>
                    <a:pt x="2160" y="6646"/>
                    <a:pt x="2124" y="6611"/>
                    <a:pt x="2061" y="6611"/>
                  </a:cubicBezTo>
                  <a:close/>
                  <a:moveTo>
                    <a:pt x="1963" y="6040"/>
                  </a:moveTo>
                  <a:cubicBezTo>
                    <a:pt x="1972" y="6102"/>
                    <a:pt x="2008" y="6138"/>
                    <a:pt x="2079" y="6129"/>
                  </a:cubicBezTo>
                  <a:cubicBezTo>
                    <a:pt x="2133" y="6129"/>
                    <a:pt x="2168" y="6084"/>
                    <a:pt x="2168" y="6031"/>
                  </a:cubicBezTo>
                  <a:cubicBezTo>
                    <a:pt x="2168" y="5968"/>
                    <a:pt x="2124" y="5933"/>
                    <a:pt x="2061" y="5933"/>
                  </a:cubicBezTo>
                  <a:cubicBezTo>
                    <a:pt x="1999" y="5933"/>
                    <a:pt x="1963" y="5968"/>
                    <a:pt x="1963" y="6040"/>
                  </a:cubicBezTo>
                  <a:close/>
                  <a:moveTo>
                    <a:pt x="6718" y="1954"/>
                  </a:moveTo>
                  <a:cubicBezTo>
                    <a:pt x="6656" y="1954"/>
                    <a:pt x="6620" y="1999"/>
                    <a:pt x="6620" y="2052"/>
                  </a:cubicBezTo>
                  <a:cubicBezTo>
                    <a:pt x="6629" y="2115"/>
                    <a:pt x="6665" y="2159"/>
                    <a:pt x="6727" y="2150"/>
                  </a:cubicBezTo>
                  <a:cubicBezTo>
                    <a:pt x="6790" y="2150"/>
                    <a:pt x="6825" y="2115"/>
                    <a:pt x="6825" y="2043"/>
                  </a:cubicBezTo>
                  <a:cubicBezTo>
                    <a:pt x="6816" y="1990"/>
                    <a:pt x="6781" y="1954"/>
                    <a:pt x="6718" y="1954"/>
                  </a:cubicBezTo>
                  <a:close/>
                  <a:moveTo>
                    <a:pt x="2177" y="8689"/>
                  </a:moveTo>
                  <a:cubicBezTo>
                    <a:pt x="2177" y="8627"/>
                    <a:pt x="2142" y="8582"/>
                    <a:pt x="2079" y="8582"/>
                  </a:cubicBezTo>
                  <a:cubicBezTo>
                    <a:pt x="2008" y="8573"/>
                    <a:pt x="1963" y="8618"/>
                    <a:pt x="1954" y="8680"/>
                  </a:cubicBezTo>
                  <a:cubicBezTo>
                    <a:pt x="1954" y="8752"/>
                    <a:pt x="1999" y="8787"/>
                    <a:pt x="2061" y="8805"/>
                  </a:cubicBezTo>
                  <a:cubicBezTo>
                    <a:pt x="2133" y="8796"/>
                    <a:pt x="2177" y="8761"/>
                    <a:pt x="2177" y="8689"/>
                  </a:cubicBezTo>
                  <a:close/>
                  <a:moveTo>
                    <a:pt x="2070" y="7922"/>
                  </a:moveTo>
                  <a:cubicBezTo>
                    <a:pt x="2008" y="7922"/>
                    <a:pt x="1963" y="7958"/>
                    <a:pt x="1954" y="8020"/>
                  </a:cubicBezTo>
                  <a:cubicBezTo>
                    <a:pt x="1954" y="8092"/>
                    <a:pt x="1990" y="8136"/>
                    <a:pt x="2061" y="8136"/>
                  </a:cubicBezTo>
                  <a:cubicBezTo>
                    <a:pt x="2124" y="8145"/>
                    <a:pt x="2168" y="8100"/>
                    <a:pt x="2177" y="8029"/>
                  </a:cubicBezTo>
                  <a:cubicBezTo>
                    <a:pt x="2168" y="7967"/>
                    <a:pt x="2133" y="7922"/>
                    <a:pt x="2070" y="7922"/>
                  </a:cubicBezTo>
                  <a:close/>
                  <a:moveTo>
                    <a:pt x="2177" y="9385"/>
                  </a:moveTo>
                  <a:cubicBezTo>
                    <a:pt x="2177" y="9314"/>
                    <a:pt x="2142" y="9269"/>
                    <a:pt x="2070" y="9260"/>
                  </a:cubicBezTo>
                  <a:cubicBezTo>
                    <a:pt x="2008" y="9260"/>
                    <a:pt x="1963" y="9296"/>
                    <a:pt x="1963" y="9358"/>
                  </a:cubicBezTo>
                  <a:cubicBezTo>
                    <a:pt x="1954" y="9430"/>
                    <a:pt x="1999" y="9465"/>
                    <a:pt x="2061" y="9483"/>
                  </a:cubicBezTo>
                  <a:cubicBezTo>
                    <a:pt x="2124" y="9474"/>
                    <a:pt x="2168" y="9448"/>
                    <a:pt x="2177" y="9385"/>
                  </a:cubicBezTo>
                  <a:close/>
                  <a:moveTo>
                    <a:pt x="5960" y="2721"/>
                  </a:moveTo>
                  <a:cubicBezTo>
                    <a:pt x="5960" y="2784"/>
                    <a:pt x="6004" y="2819"/>
                    <a:pt x="6067" y="2819"/>
                  </a:cubicBezTo>
                  <a:cubicBezTo>
                    <a:pt x="6129" y="2819"/>
                    <a:pt x="6174" y="2775"/>
                    <a:pt x="6174" y="2712"/>
                  </a:cubicBezTo>
                  <a:cubicBezTo>
                    <a:pt x="6174" y="2641"/>
                    <a:pt x="6129" y="2605"/>
                    <a:pt x="6058" y="2596"/>
                  </a:cubicBezTo>
                  <a:cubicBezTo>
                    <a:pt x="5996" y="2614"/>
                    <a:pt x="5951" y="2650"/>
                    <a:pt x="5960" y="2721"/>
                  </a:cubicBezTo>
                  <a:close/>
                  <a:moveTo>
                    <a:pt x="2730" y="5264"/>
                  </a:moveTo>
                  <a:cubicBezTo>
                    <a:pt x="2659" y="5264"/>
                    <a:pt x="2615" y="5308"/>
                    <a:pt x="2615" y="5380"/>
                  </a:cubicBezTo>
                  <a:cubicBezTo>
                    <a:pt x="2623" y="5442"/>
                    <a:pt x="2668" y="5487"/>
                    <a:pt x="2739" y="5478"/>
                  </a:cubicBezTo>
                  <a:cubicBezTo>
                    <a:pt x="2793" y="5469"/>
                    <a:pt x="2829" y="5433"/>
                    <a:pt x="2838" y="5371"/>
                  </a:cubicBezTo>
                  <a:cubicBezTo>
                    <a:pt x="2820" y="5308"/>
                    <a:pt x="2793" y="5264"/>
                    <a:pt x="2730" y="5264"/>
                  </a:cubicBezTo>
                  <a:close/>
                  <a:moveTo>
                    <a:pt x="2722" y="11259"/>
                  </a:moveTo>
                  <a:cubicBezTo>
                    <a:pt x="2659" y="11259"/>
                    <a:pt x="2615" y="11303"/>
                    <a:pt x="2615" y="11374"/>
                  </a:cubicBezTo>
                  <a:cubicBezTo>
                    <a:pt x="2615" y="11437"/>
                    <a:pt x="2659" y="11482"/>
                    <a:pt x="2722" y="11482"/>
                  </a:cubicBezTo>
                  <a:cubicBezTo>
                    <a:pt x="2784" y="11482"/>
                    <a:pt x="2829" y="11437"/>
                    <a:pt x="2838" y="11374"/>
                  </a:cubicBezTo>
                  <a:cubicBezTo>
                    <a:pt x="2829" y="11303"/>
                    <a:pt x="2793" y="11259"/>
                    <a:pt x="2722" y="11259"/>
                  </a:cubicBezTo>
                  <a:close/>
                  <a:moveTo>
                    <a:pt x="2070" y="9920"/>
                  </a:moveTo>
                  <a:cubicBezTo>
                    <a:pt x="2008" y="9920"/>
                    <a:pt x="1963" y="9965"/>
                    <a:pt x="1963" y="10027"/>
                  </a:cubicBezTo>
                  <a:cubicBezTo>
                    <a:pt x="1954" y="10090"/>
                    <a:pt x="1999" y="10134"/>
                    <a:pt x="2061" y="10134"/>
                  </a:cubicBezTo>
                  <a:cubicBezTo>
                    <a:pt x="2124" y="10143"/>
                    <a:pt x="2168" y="10099"/>
                    <a:pt x="2177" y="10027"/>
                  </a:cubicBezTo>
                  <a:cubicBezTo>
                    <a:pt x="2168" y="9965"/>
                    <a:pt x="2133" y="9929"/>
                    <a:pt x="2070" y="9920"/>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76"/>
            <p:cNvSpPr/>
            <p:nvPr/>
          </p:nvSpPr>
          <p:spPr>
            <a:xfrm>
              <a:off x="6854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76"/>
            <p:cNvSpPr/>
            <p:nvPr/>
          </p:nvSpPr>
          <p:spPr>
            <a:xfrm>
              <a:off x="692990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76"/>
            <p:cNvSpPr/>
            <p:nvPr/>
          </p:nvSpPr>
          <p:spPr>
            <a:xfrm>
              <a:off x="70054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76"/>
            <p:cNvSpPr/>
            <p:nvPr/>
          </p:nvSpPr>
          <p:spPr>
            <a:xfrm>
              <a:off x="70867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76"/>
            <p:cNvSpPr/>
            <p:nvPr/>
          </p:nvSpPr>
          <p:spPr>
            <a:xfrm>
              <a:off x="716225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76"/>
            <p:cNvSpPr/>
            <p:nvPr/>
          </p:nvSpPr>
          <p:spPr>
            <a:xfrm>
              <a:off x="72377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76"/>
            <p:cNvSpPr/>
            <p:nvPr/>
          </p:nvSpPr>
          <p:spPr>
            <a:xfrm>
              <a:off x="73190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76"/>
            <p:cNvSpPr/>
            <p:nvPr/>
          </p:nvSpPr>
          <p:spPr>
            <a:xfrm>
              <a:off x="70054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76"/>
            <p:cNvSpPr/>
            <p:nvPr/>
          </p:nvSpPr>
          <p:spPr>
            <a:xfrm>
              <a:off x="70867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76"/>
            <p:cNvSpPr/>
            <p:nvPr/>
          </p:nvSpPr>
          <p:spPr>
            <a:xfrm>
              <a:off x="716225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76"/>
            <p:cNvSpPr/>
            <p:nvPr/>
          </p:nvSpPr>
          <p:spPr>
            <a:xfrm>
              <a:off x="6704925" y="205175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76"/>
            <p:cNvSpPr/>
            <p:nvPr/>
          </p:nvSpPr>
          <p:spPr>
            <a:xfrm>
              <a:off x="7478375" y="2043425"/>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76"/>
            <p:cNvSpPr/>
            <p:nvPr/>
          </p:nvSpPr>
          <p:spPr>
            <a:xfrm>
              <a:off x="723777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76"/>
            <p:cNvSpPr/>
            <p:nvPr/>
          </p:nvSpPr>
          <p:spPr>
            <a:xfrm>
              <a:off x="7400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76"/>
            <p:cNvSpPr/>
            <p:nvPr/>
          </p:nvSpPr>
          <p:spPr>
            <a:xfrm>
              <a:off x="731330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26" name="Google Shape;2126;p76"/>
          <p:cNvSpPr/>
          <p:nvPr/>
        </p:nvSpPr>
        <p:spPr>
          <a:xfrm>
            <a:off x="2718981" y="4172712"/>
            <a:ext cx="4024200" cy="4024200"/>
          </a:xfrm>
          <a:prstGeom prst="blockArc">
            <a:avLst>
              <a:gd fmla="val 10800000" name="adj1"/>
              <a:gd fmla="val 12243" name="adj2"/>
              <a:gd fmla="val 10363" name="adj3"/>
            </a:avLst>
          </a:pr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127" name="Google Shape;2127;p76"/>
          <p:cNvPicPr preferRelativeResize="0"/>
          <p:nvPr/>
        </p:nvPicPr>
        <p:blipFill rotWithShape="1">
          <a:blip r:embed="rId2">
            <a:alphaModFix amt="23000"/>
          </a:blip>
          <a:srcRect b="7806" l="0" r="0" t="7798"/>
          <a:stretch/>
        </p:blipFill>
        <p:spPr>
          <a:xfrm>
            <a:off x="1" y="-25"/>
            <a:ext cx="9144003" cy="5143501"/>
          </a:xfrm>
          <a:prstGeom prst="rect">
            <a:avLst/>
          </a:prstGeom>
          <a:noFill/>
          <a:ln>
            <a:noFill/>
          </a:ln>
        </p:spPr>
      </p:pic>
      <p:sp>
        <p:nvSpPr>
          <p:cNvPr id="2128" name="Google Shape;2128;p76"/>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3200"/>
              <a:buNone/>
              <a:defRPr/>
            </a:lvl1pPr>
            <a:lvl2pPr lvl="1" rtl="0">
              <a:lnSpc>
                <a:spcPct val="115000"/>
              </a:lnSpc>
              <a:spcBef>
                <a:spcPts val="0"/>
              </a:spcBef>
              <a:spcAft>
                <a:spcPts val="0"/>
              </a:spcAft>
              <a:buSzPts val="3200"/>
              <a:buNone/>
              <a:defRPr/>
            </a:lvl2pPr>
            <a:lvl3pPr lvl="2" rtl="0">
              <a:lnSpc>
                <a:spcPct val="115000"/>
              </a:lnSpc>
              <a:spcBef>
                <a:spcPts val="0"/>
              </a:spcBef>
              <a:spcAft>
                <a:spcPts val="0"/>
              </a:spcAft>
              <a:buSzPts val="3200"/>
              <a:buNone/>
              <a:defRPr/>
            </a:lvl3pPr>
            <a:lvl4pPr lvl="3" rtl="0">
              <a:lnSpc>
                <a:spcPct val="115000"/>
              </a:lnSpc>
              <a:spcBef>
                <a:spcPts val="0"/>
              </a:spcBef>
              <a:spcAft>
                <a:spcPts val="0"/>
              </a:spcAft>
              <a:buSzPts val="3200"/>
              <a:buNone/>
              <a:defRPr/>
            </a:lvl4pPr>
            <a:lvl5pPr lvl="4" rtl="0">
              <a:lnSpc>
                <a:spcPct val="115000"/>
              </a:lnSpc>
              <a:spcBef>
                <a:spcPts val="0"/>
              </a:spcBef>
              <a:spcAft>
                <a:spcPts val="0"/>
              </a:spcAft>
              <a:buSzPts val="3200"/>
              <a:buNone/>
              <a:defRPr/>
            </a:lvl5pPr>
            <a:lvl6pPr lvl="5" rtl="0">
              <a:lnSpc>
                <a:spcPct val="115000"/>
              </a:lnSpc>
              <a:spcBef>
                <a:spcPts val="0"/>
              </a:spcBef>
              <a:spcAft>
                <a:spcPts val="0"/>
              </a:spcAft>
              <a:buSzPts val="3200"/>
              <a:buNone/>
              <a:defRPr/>
            </a:lvl6pPr>
            <a:lvl7pPr lvl="6" rtl="0">
              <a:lnSpc>
                <a:spcPct val="115000"/>
              </a:lnSpc>
              <a:spcBef>
                <a:spcPts val="0"/>
              </a:spcBef>
              <a:spcAft>
                <a:spcPts val="0"/>
              </a:spcAft>
              <a:buSzPts val="3200"/>
              <a:buNone/>
              <a:defRPr/>
            </a:lvl7pPr>
            <a:lvl8pPr lvl="7" rtl="0">
              <a:lnSpc>
                <a:spcPct val="115000"/>
              </a:lnSpc>
              <a:spcBef>
                <a:spcPts val="0"/>
              </a:spcBef>
              <a:spcAft>
                <a:spcPts val="0"/>
              </a:spcAft>
              <a:buSzPts val="3200"/>
              <a:buNone/>
              <a:defRPr/>
            </a:lvl8pPr>
            <a:lvl9pPr lvl="8" rtl="0">
              <a:lnSpc>
                <a:spcPct val="115000"/>
              </a:lnSpc>
              <a:spcBef>
                <a:spcPts val="0"/>
              </a:spcBef>
              <a:spcAft>
                <a:spcPts val="0"/>
              </a:spcAft>
              <a:buSzPts val="3200"/>
              <a:buNone/>
              <a:defRPr/>
            </a:lvl9pPr>
          </a:lstStyle>
          <a:p/>
        </p:txBody>
      </p:sp>
      <p:sp>
        <p:nvSpPr>
          <p:cNvPr id="2129" name="Google Shape;2129;p76"/>
          <p:cNvSpPr txBox="1"/>
          <p:nvPr>
            <p:ph idx="1" type="subTitle"/>
          </p:nvPr>
        </p:nvSpPr>
        <p:spPr>
          <a:xfrm>
            <a:off x="720038" y="3060825"/>
            <a:ext cx="3680700" cy="869400"/>
          </a:xfrm>
          <a:prstGeom prst="rect">
            <a:avLst/>
          </a:prstGeom>
        </p:spPr>
        <p:txBody>
          <a:bodyPr anchorCtr="0" anchor="t" bIns="91425" lIns="91425" spcFirstLastPara="1" rIns="91425" wrap="square" tIns="91425">
            <a:noAutofit/>
          </a:bodyPr>
          <a:lstStyle>
            <a:lvl1pPr lvl="0" rtl="0" algn="r">
              <a:lnSpc>
                <a:spcPct val="115000"/>
              </a:lnSpc>
              <a:spcBef>
                <a:spcPts val="0"/>
              </a:spcBef>
              <a:spcAft>
                <a:spcPts val="0"/>
              </a:spcAft>
              <a:buClr>
                <a:schemeClr val="dk1"/>
              </a:buClr>
              <a:buSzPts val="1400"/>
              <a:buNone/>
              <a:defRPr sz="1400">
                <a:solidFill>
                  <a:schemeClr val="dk1"/>
                </a:solidFill>
              </a:defRPr>
            </a:lvl1pPr>
            <a:lvl2pPr lvl="1" rtl="0" algn="ctr">
              <a:lnSpc>
                <a:spcPct val="115000"/>
              </a:lnSpc>
              <a:spcBef>
                <a:spcPts val="0"/>
              </a:spcBef>
              <a:spcAft>
                <a:spcPts val="0"/>
              </a:spcAft>
              <a:buClr>
                <a:schemeClr val="dk1"/>
              </a:buClr>
              <a:buSzPts val="1400"/>
              <a:buNone/>
              <a:defRPr>
                <a:solidFill>
                  <a:schemeClr val="dk1"/>
                </a:solidFill>
              </a:defRPr>
            </a:lvl2pPr>
            <a:lvl3pPr lvl="2" rtl="0" algn="ctr">
              <a:lnSpc>
                <a:spcPct val="115000"/>
              </a:lnSpc>
              <a:spcBef>
                <a:spcPts val="1600"/>
              </a:spcBef>
              <a:spcAft>
                <a:spcPts val="0"/>
              </a:spcAft>
              <a:buClr>
                <a:schemeClr val="dk1"/>
              </a:buClr>
              <a:buSzPts val="1400"/>
              <a:buNone/>
              <a:defRPr>
                <a:solidFill>
                  <a:schemeClr val="dk1"/>
                </a:solidFill>
              </a:defRPr>
            </a:lvl3pPr>
            <a:lvl4pPr lvl="3" rtl="0" algn="ctr">
              <a:lnSpc>
                <a:spcPct val="115000"/>
              </a:lnSpc>
              <a:spcBef>
                <a:spcPts val="1600"/>
              </a:spcBef>
              <a:spcAft>
                <a:spcPts val="0"/>
              </a:spcAft>
              <a:buClr>
                <a:schemeClr val="dk1"/>
              </a:buClr>
              <a:buSzPts val="1400"/>
              <a:buNone/>
              <a:defRPr>
                <a:solidFill>
                  <a:schemeClr val="dk1"/>
                </a:solidFill>
              </a:defRPr>
            </a:lvl4pPr>
            <a:lvl5pPr lvl="4" rtl="0" algn="ctr">
              <a:lnSpc>
                <a:spcPct val="115000"/>
              </a:lnSpc>
              <a:spcBef>
                <a:spcPts val="1600"/>
              </a:spcBef>
              <a:spcAft>
                <a:spcPts val="0"/>
              </a:spcAft>
              <a:buClr>
                <a:schemeClr val="dk1"/>
              </a:buClr>
              <a:buSzPts val="1400"/>
              <a:buNone/>
              <a:defRPr>
                <a:solidFill>
                  <a:schemeClr val="dk1"/>
                </a:solidFill>
              </a:defRPr>
            </a:lvl5pPr>
            <a:lvl6pPr lvl="5" rtl="0" algn="ctr">
              <a:lnSpc>
                <a:spcPct val="115000"/>
              </a:lnSpc>
              <a:spcBef>
                <a:spcPts val="1600"/>
              </a:spcBef>
              <a:spcAft>
                <a:spcPts val="0"/>
              </a:spcAft>
              <a:buClr>
                <a:schemeClr val="dk1"/>
              </a:buClr>
              <a:buSzPts val="1400"/>
              <a:buNone/>
              <a:defRPr>
                <a:solidFill>
                  <a:schemeClr val="dk1"/>
                </a:solidFill>
              </a:defRPr>
            </a:lvl6pPr>
            <a:lvl7pPr lvl="6" rtl="0" algn="ctr">
              <a:lnSpc>
                <a:spcPct val="115000"/>
              </a:lnSpc>
              <a:spcBef>
                <a:spcPts val="1600"/>
              </a:spcBef>
              <a:spcAft>
                <a:spcPts val="0"/>
              </a:spcAft>
              <a:buClr>
                <a:schemeClr val="dk1"/>
              </a:buClr>
              <a:buSzPts val="1400"/>
              <a:buNone/>
              <a:defRPr>
                <a:solidFill>
                  <a:schemeClr val="dk1"/>
                </a:solidFill>
              </a:defRPr>
            </a:lvl7pPr>
            <a:lvl8pPr lvl="7" rtl="0" algn="ctr">
              <a:lnSpc>
                <a:spcPct val="115000"/>
              </a:lnSpc>
              <a:spcBef>
                <a:spcPts val="1600"/>
              </a:spcBef>
              <a:spcAft>
                <a:spcPts val="0"/>
              </a:spcAft>
              <a:buClr>
                <a:schemeClr val="dk1"/>
              </a:buClr>
              <a:buSzPts val="1400"/>
              <a:buNone/>
              <a:defRPr>
                <a:solidFill>
                  <a:schemeClr val="dk1"/>
                </a:solidFill>
              </a:defRPr>
            </a:lvl8pPr>
            <a:lvl9pPr lvl="8" rtl="0" algn="ctr">
              <a:lnSpc>
                <a:spcPct val="115000"/>
              </a:lnSpc>
              <a:spcBef>
                <a:spcPts val="1600"/>
              </a:spcBef>
              <a:spcAft>
                <a:spcPts val="1600"/>
              </a:spcAft>
              <a:buClr>
                <a:schemeClr val="dk1"/>
              </a:buClr>
              <a:buSzPts val="1400"/>
              <a:buNone/>
              <a:defRPr>
                <a:solidFill>
                  <a:schemeClr val="dk1"/>
                </a:solidFill>
              </a:defRPr>
            </a:lvl9pPr>
          </a:lstStyle>
          <a:p/>
        </p:txBody>
      </p:sp>
      <p:sp>
        <p:nvSpPr>
          <p:cNvPr id="2130" name="Google Shape;2130;p76"/>
          <p:cNvSpPr txBox="1"/>
          <p:nvPr>
            <p:ph idx="2" type="subTitle"/>
          </p:nvPr>
        </p:nvSpPr>
        <p:spPr>
          <a:xfrm>
            <a:off x="4743413" y="3060825"/>
            <a:ext cx="3680700" cy="8694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1400"/>
              <a:buNone/>
              <a:defRPr sz="1400">
                <a:solidFill>
                  <a:schemeClr val="dk1"/>
                </a:solidFill>
              </a:defRPr>
            </a:lvl1pPr>
            <a:lvl2pPr lvl="1" rtl="0" algn="ctr">
              <a:lnSpc>
                <a:spcPct val="115000"/>
              </a:lnSpc>
              <a:spcBef>
                <a:spcPts val="0"/>
              </a:spcBef>
              <a:spcAft>
                <a:spcPts val="0"/>
              </a:spcAft>
              <a:buClr>
                <a:schemeClr val="dk1"/>
              </a:buClr>
              <a:buSzPts val="1400"/>
              <a:buNone/>
              <a:defRPr>
                <a:solidFill>
                  <a:schemeClr val="dk1"/>
                </a:solidFill>
              </a:defRPr>
            </a:lvl2pPr>
            <a:lvl3pPr lvl="2" rtl="0" algn="ctr">
              <a:lnSpc>
                <a:spcPct val="115000"/>
              </a:lnSpc>
              <a:spcBef>
                <a:spcPts val="1600"/>
              </a:spcBef>
              <a:spcAft>
                <a:spcPts val="0"/>
              </a:spcAft>
              <a:buClr>
                <a:schemeClr val="dk1"/>
              </a:buClr>
              <a:buSzPts val="1400"/>
              <a:buNone/>
              <a:defRPr>
                <a:solidFill>
                  <a:schemeClr val="dk1"/>
                </a:solidFill>
              </a:defRPr>
            </a:lvl3pPr>
            <a:lvl4pPr lvl="3" rtl="0" algn="ctr">
              <a:lnSpc>
                <a:spcPct val="115000"/>
              </a:lnSpc>
              <a:spcBef>
                <a:spcPts val="1600"/>
              </a:spcBef>
              <a:spcAft>
                <a:spcPts val="0"/>
              </a:spcAft>
              <a:buClr>
                <a:schemeClr val="dk1"/>
              </a:buClr>
              <a:buSzPts val="1400"/>
              <a:buNone/>
              <a:defRPr>
                <a:solidFill>
                  <a:schemeClr val="dk1"/>
                </a:solidFill>
              </a:defRPr>
            </a:lvl4pPr>
            <a:lvl5pPr lvl="4" rtl="0" algn="ctr">
              <a:lnSpc>
                <a:spcPct val="115000"/>
              </a:lnSpc>
              <a:spcBef>
                <a:spcPts val="1600"/>
              </a:spcBef>
              <a:spcAft>
                <a:spcPts val="0"/>
              </a:spcAft>
              <a:buClr>
                <a:schemeClr val="dk1"/>
              </a:buClr>
              <a:buSzPts val="1400"/>
              <a:buNone/>
              <a:defRPr>
                <a:solidFill>
                  <a:schemeClr val="dk1"/>
                </a:solidFill>
              </a:defRPr>
            </a:lvl5pPr>
            <a:lvl6pPr lvl="5" rtl="0" algn="ctr">
              <a:lnSpc>
                <a:spcPct val="115000"/>
              </a:lnSpc>
              <a:spcBef>
                <a:spcPts val="1600"/>
              </a:spcBef>
              <a:spcAft>
                <a:spcPts val="0"/>
              </a:spcAft>
              <a:buClr>
                <a:schemeClr val="dk1"/>
              </a:buClr>
              <a:buSzPts val="1400"/>
              <a:buNone/>
              <a:defRPr>
                <a:solidFill>
                  <a:schemeClr val="dk1"/>
                </a:solidFill>
              </a:defRPr>
            </a:lvl6pPr>
            <a:lvl7pPr lvl="6" rtl="0" algn="ctr">
              <a:lnSpc>
                <a:spcPct val="115000"/>
              </a:lnSpc>
              <a:spcBef>
                <a:spcPts val="1600"/>
              </a:spcBef>
              <a:spcAft>
                <a:spcPts val="0"/>
              </a:spcAft>
              <a:buClr>
                <a:schemeClr val="dk1"/>
              </a:buClr>
              <a:buSzPts val="1400"/>
              <a:buNone/>
              <a:defRPr>
                <a:solidFill>
                  <a:schemeClr val="dk1"/>
                </a:solidFill>
              </a:defRPr>
            </a:lvl7pPr>
            <a:lvl8pPr lvl="7" rtl="0" algn="ctr">
              <a:lnSpc>
                <a:spcPct val="115000"/>
              </a:lnSpc>
              <a:spcBef>
                <a:spcPts val="1600"/>
              </a:spcBef>
              <a:spcAft>
                <a:spcPts val="0"/>
              </a:spcAft>
              <a:buClr>
                <a:schemeClr val="dk1"/>
              </a:buClr>
              <a:buSzPts val="1400"/>
              <a:buNone/>
              <a:defRPr>
                <a:solidFill>
                  <a:schemeClr val="dk1"/>
                </a:solidFill>
              </a:defRPr>
            </a:lvl8pPr>
            <a:lvl9pPr lvl="8" rtl="0" algn="ctr">
              <a:lnSpc>
                <a:spcPct val="115000"/>
              </a:lnSpc>
              <a:spcBef>
                <a:spcPts val="1600"/>
              </a:spcBef>
              <a:spcAft>
                <a:spcPts val="1600"/>
              </a:spcAft>
              <a:buClr>
                <a:schemeClr val="dk1"/>
              </a:buClr>
              <a:buSzPts val="1400"/>
              <a:buNone/>
              <a:defRPr>
                <a:solidFill>
                  <a:schemeClr val="dk1"/>
                </a:solidFill>
              </a:defRPr>
            </a:lvl9pPr>
          </a:lstStyle>
          <a:p/>
        </p:txBody>
      </p:sp>
      <p:sp>
        <p:nvSpPr>
          <p:cNvPr id="2131" name="Google Shape;2131;p76"/>
          <p:cNvSpPr txBox="1"/>
          <p:nvPr>
            <p:ph idx="3" type="subTitle"/>
          </p:nvPr>
        </p:nvSpPr>
        <p:spPr>
          <a:xfrm>
            <a:off x="720038" y="2742200"/>
            <a:ext cx="3680700" cy="406200"/>
          </a:xfrm>
          <a:prstGeom prst="rect">
            <a:avLst/>
          </a:prstGeom>
        </p:spPr>
        <p:txBody>
          <a:bodyPr anchorCtr="0" anchor="b" bIns="91425" lIns="91425" spcFirstLastPara="1" rIns="91425" wrap="square" tIns="91425">
            <a:noAutofit/>
          </a:bodyPr>
          <a:lstStyle>
            <a:lvl1pPr lvl="0" rtl="0" algn="r">
              <a:lnSpc>
                <a:spcPct val="115000"/>
              </a:lnSpc>
              <a:spcBef>
                <a:spcPts val="0"/>
              </a:spcBef>
              <a:spcAft>
                <a:spcPts val="0"/>
              </a:spcAft>
              <a:buSzPts val="2000"/>
              <a:buNone/>
              <a:defRPr b="1" sz="2000">
                <a:solidFill>
                  <a:schemeClr val="dk1"/>
                </a:solidFill>
              </a:defRPr>
            </a:lvl1pPr>
            <a:lvl2pPr lvl="1" rtl="0" algn="ctr">
              <a:lnSpc>
                <a:spcPct val="115000"/>
              </a:lnSpc>
              <a:spcBef>
                <a:spcPts val="0"/>
              </a:spcBef>
              <a:spcAft>
                <a:spcPts val="0"/>
              </a:spcAft>
              <a:buSzPts val="2000"/>
              <a:buNone/>
              <a:defRPr sz="2000"/>
            </a:lvl2pPr>
            <a:lvl3pPr lvl="2" rtl="0" algn="ctr">
              <a:lnSpc>
                <a:spcPct val="115000"/>
              </a:lnSpc>
              <a:spcBef>
                <a:spcPts val="0"/>
              </a:spcBef>
              <a:spcAft>
                <a:spcPts val="0"/>
              </a:spcAft>
              <a:buSzPts val="2000"/>
              <a:buNone/>
              <a:defRPr sz="2000"/>
            </a:lvl3pPr>
            <a:lvl4pPr lvl="3" rtl="0" algn="ctr">
              <a:lnSpc>
                <a:spcPct val="115000"/>
              </a:lnSpc>
              <a:spcBef>
                <a:spcPts val="0"/>
              </a:spcBef>
              <a:spcAft>
                <a:spcPts val="0"/>
              </a:spcAft>
              <a:buSzPts val="2000"/>
              <a:buNone/>
              <a:defRPr sz="2000"/>
            </a:lvl4pPr>
            <a:lvl5pPr lvl="4" rtl="0" algn="ctr">
              <a:lnSpc>
                <a:spcPct val="115000"/>
              </a:lnSpc>
              <a:spcBef>
                <a:spcPts val="0"/>
              </a:spcBef>
              <a:spcAft>
                <a:spcPts val="0"/>
              </a:spcAft>
              <a:buSzPts val="2000"/>
              <a:buNone/>
              <a:defRPr sz="2000"/>
            </a:lvl5pPr>
            <a:lvl6pPr lvl="5" rtl="0" algn="ctr">
              <a:lnSpc>
                <a:spcPct val="115000"/>
              </a:lnSpc>
              <a:spcBef>
                <a:spcPts val="0"/>
              </a:spcBef>
              <a:spcAft>
                <a:spcPts val="0"/>
              </a:spcAft>
              <a:buSzPts val="2000"/>
              <a:buNone/>
              <a:defRPr sz="2000"/>
            </a:lvl6pPr>
            <a:lvl7pPr lvl="6" rtl="0" algn="ctr">
              <a:lnSpc>
                <a:spcPct val="115000"/>
              </a:lnSpc>
              <a:spcBef>
                <a:spcPts val="0"/>
              </a:spcBef>
              <a:spcAft>
                <a:spcPts val="0"/>
              </a:spcAft>
              <a:buSzPts val="2000"/>
              <a:buNone/>
              <a:defRPr sz="2000"/>
            </a:lvl7pPr>
            <a:lvl8pPr lvl="7" rtl="0" algn="ctr">
              <a:lnSpc>
                <a:spcPct val="115000"/>
              </a:lnSpc>
              <a:spcBef>
                <a:spcPts val="0"/>
              </a:spcBef>
              <a:spcAft>
                <a:spcPts val="0"/>
              </a:spcAft>
              <a:buSzPts val="2000"/>
              <a:buNone/>
              <a:defRPr sz="2000"/>
            </a:lvl8pPr>
            <a:lvl9pPr lvl="8" rtl="0" algn="ctr">
              <a:lnSpc>
                <a:spcPct val="115000"/>
              </a:lnSpc>
              <a:spcBef>
                <a:spcPts val="0"/>
              </a:spcBef>
              <a:spcAft>
                <a:spcPts val="0"/>
              </a:spcAft>
              <a:buSzPts val="2000"/>
              <a:buNone/>
              <a:defRPr sz="2000"/>
            </a:lvl9pPr>
          </a:lstStyle>
          <a:p/>
        </p:txBody>
      </p:sp>
      <p:sp>
        <p:nvSpPr>
          <p:cNvPr id="2132" name="Google Shape;2132;p76"/>
          <p:cNvSpPr txBox="1"/>
          <p:nvPr>
            <p:ph idx="4" type="subTitle"/>
          </p:nvPr>
        </p:nvSpPr>
        <p:spPr>
          <a:xfrm>
            <a:off x="4743416" y="2742200"/>
            <a:ext cx="3680700" cy="4062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000"/>
              <a:buNone/>
              <a:defRPr b="1" sz="2000">
                <a:solidFill>
                  <a:schemeClr val="dk1"/>
                </a:solidFill>
              </a:defRPr>
            </a:lvl1pPr>
            <a:lvl2pPr lvl="1" rtl="0" algn="ctr">
              <a:lnSpc>
                <a:spcPct val="115000"/>
              </a:lnSpc>
              <a:spcBef>
                <a:spcPts val="0"/>
              </a:spcBef>
              <a:spcAft>
                <a:spcPts val="0"/>
              </a:spcAft>
              <a:buSzPts val="2000"/>
              <a:buNone/>
              <a:defRPr sz="2000"/>
            </a:lvl2pPr>
            <a:lvl3pPr lvl="2" rtl="0" algn="ctr">
              <a:lnSpc>
                <a:spcPct val="115000"/>
              </a:lnSpc>
              <a:spcBef>
                <a:spcPts val="0"/>
              </a:spcBef>
              <a:spcAft>
                <a:spcPts val="0"/>
              </a:spcAft>
              <a:buSzPts val="2000"/>
              <a:buNone/>
              <a:defRPr sz="2000"/>
            </a:lvl3pPr>
            <a:lvl4pPr lvl="3" rtl="0" algn="ctr">
              <a:lnSpc>
                <a:spcPct val="115000"/>
              </a:lnSpc>
              <a:spcBef>
                <a:spcPts val="0"/>
              </a:spcBef>
              <a:spcAft>
                <a:spcPts val="0"/>
              </a:spcAft>
              <a:buSzPts val="2000"/>
              <a:buNone/>
              <a:defRPr sz="2000"/>
            </a:lvl4pPr>
            <a:lvl5pPr lvl="4" rtl="0" algn="ctr">
              <a:lnSpc>
                <a:spcPct val="115000"/>
              </a:lnSpc>
              <a:spcBef>
                <a:spcPts val="0"/>
              </a:spcBef>
              <a:spcAft>
                <a:spcPts val="0"/>
              </a:spcAft>
              <a:buSzPts val="2000"/>
              <a:buNone/>
              <a:defRPr sz="2000"/>
            </a:lvl5pPr>
            <a:lvl6pPr lvl="5" rtl="0" algn="ctr">
              <a:lnSpc>
                <a:spcPct val="115000"/>
              </a:lnSpc>
              <a:spcBef>
                <a:spcPts val="0"/>
              </a:spcBef>
              <a:spcAft>
                <a:spcPts val="0"/>
              </a:spcAft>
              <a:buSzPts val="2000"/>
              <a:buNone/>
              <a:defRPr sz="2000"/>
            </a:lvl6pPr>
            <a:lvl7pPr lvl="6" rtl="0" algn="ctr">
              <a:lnSpc>
                <a:spcPct val="115000"/>
              </a:lnSpc>
              <a:spcBef>
                <a:spcPts val="0"/>
              </a:spcBef>
              <a:spcAft>
                <a:spcPts val="0"/>
              </a:spcAft>
              <a:buSzPts val="2000"/>
              <a:buNone/>
              <a:defRPr sz="2000"/>
            </a:lvl7pPr>
            <a:lvl8pPr lvl="7" rtl="0" algn="ctr">
              <a:lnSpc>
                <a:spcPct val="115000"/>
              </a:lnSpc>
              <a:spcBef>
                <a:spcPts val="0"/>
              </a:spcBef>
              <a:spcAft>
                <a:spcPts val="0"/>
              </a:spcAft>
              <a:buSzPts val="2000"/>
              <a:buNone/>
              <a:defRPr sz="2000"/>
            </a:lvl8pPr>
            <a:lvl9pPr lvl="8" rtl="0" algn="ctr">
              <a:lnSpc>
                <a:spcPct val="115000"/>
              </a:lnSpc>
              <a:spcBef>
                <a:spcPts val="0"/>
              </a:spcBef>
              <a:spcAft>
                <a:spcPts val="0"/>
              </a:spcAft>
              <a:buSzPts val="2000"/>
              <a:buNone/>
              <a:defRPr sz="2000"/>
            </a:lvl9pPr>
          </a:lstStyle>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6_2_1">
    <p:spTree>
      <p:nvGrpSpPr>
        <p:cNvPr id="2133" name="Shape 2133"/>
        <p:cNvGrpSpPr/>
        <p:nvPr/>
      </p:nvGrpSpPr>
      <p:grpSpPr>
        <a:xfrm>
          <a:off x="0" y="0"/>
          <a:ext cx="0" cy="0"/>
          <a:chOff x="0" y="0"/>
          <a:chExt cx="0" cy="0"/>
        </a:xfrm>
      </p:grpSpPr>
      <p:sp>
        <p:nvSpPr>
          <p:cNvPr id="2134" name="Google Shape;2134;p77"/>
          <p:cNvSpPr/>
          <p:nvPr/>
        </p:nvSpPr>
        <p:spPr>
          <a:xfrm>
            <a:off x="3022750" y="4556230"/>
            <a:ext cx="2541703" cy="1237997"/>
          </a:xfrm>
          <a:custGeom>
            <a:rect b="b" l="l" r="r" t="t"/>
            <a:pathLst>
              <a:path extrusionOk="0" h="6888" w="14141">
                <a:moveTo>
                  <a:pt x="5460" y="6557"/>
                </a:moveTo>
                <a:cubicBezTo>
                  <a:pt x="5371" y="6557"/>
                  <a:pt x="5300" y="6629"/>
                  <a:pt x="5300" y="6718"/>
                </a:cubicBezTo>
                <a:cubicBezTo>
                  <a:pt x="5300" y="6807"/>
                  <a:pt x="5371" y="6887"/>
                  <a:pt x="5460" y="6887"/>
                </a:cubicBezTo>
                <a:cubicBezTo>
                  <a:pt x="5550" y="6887"/>
                  <a:pt x="5630" y="6807"/>
                  <a:pt x="5630" y="6718"/>
                </a:cubicBezTo>
                <a:cubicBezTo>
                  <a:pt x="5630" y="6629"/>
                  <a:pt x="5550" y="6557"/>
                  <a:pt x="5460" y="6557"/>
                </a:cubicBezTo>
                <a:close/>
                <a:moveTo>
                  <a:pt x="6121" y="6557"/>
                </a:moveTo>
                <a:cubicBezTo>
                  <a:pt x="6040" y="6557"/>
                  <a:pt x="5960" y="6629"/>
                  <a:pt x="5960" y="6709"/>
                </a:cubicBezTo>
                <a:cubicBezTo>
                  <a:pt x="5951" y="6798"/>
                  <a:pt x="6022" y="6878"/>
                  <a:pt x="6112" y="6878"/>
                </a:cubicBezTo>
                <a:cubicBezTo>
                  <a:pt x="6201" y="6887"/>
                  <a:pt x="6281" y="6816"/>
                  <a:pt x="6281" y="6727"/>
                </a:cubicBezTo>
                <a:cubicBezTo>
                  <a:pt x="6290" y="6638"/>
                  <a:pt x="6210" y="6557"/>
                  <a:pt x="6121" y="6557"/>
                </a:cubicBezTo>
                <a:close/>
                <a:moveTo>
                  <a:pt x="4943" y="6709"/>
                </a:moveTo>
                <a:cubicBezTo>
                  <a:pt x="4943" y="6629"/>
                  <a:pt x="4863" y="6557"/>
                  <a:pt x="4782" y="6557"/>
                </a:cubicBezTo>
                <a:cubicBezTo>
                  <a:pt x="4693" y="6557"/>
                  <a:pt x="4613" y="6629"/>
                  <a:pt x="4613" y="6718"/>
                </a:cubicBezTo>
                <a:cubicBezTo>
                  <a:pt x="4613" y="6807"/>
                  <a:pt x="4693" y="6887"/>
                  <a:pt x="4782" y="6878"/>
                </a:cubicBezTo>
                <a:cubicBezTo>
                  <a:pt x="4872" y="6878"/>
                  <a:pt x="4943" y="6798"/>
                  <a:pt x="4943" y="6709"/>
                </a:cubicBezTo>
                <a:close/>
                <a:moveTo>
                  <a:pt x="6781" y="6557"/>
                </a:moveTo>
                <a:cubicBezTo>
                  <a:pt x="6683" y="6566"/>
                  <a:pt x="6629" y="6620"/>
                  <a:pt x="6620" y="6709"/>
                </a:cubicBezTo>
                <a:cubicBezTo>
                  <a:pt x="6611" y="6789"/>
                  <a:pt x="6683" y="6878"/>
                  <a:pt x="6772" y="6878"/>
                </a:cubicBezTo>
                <a:cubicBezTo>
                  <a:pt x="6861" y="6887"/>
                  <a:pt x="6941" y="6807"/>
                  <a:pt x="6941" y="6727"/>
                </a:cubicBezTo>
                <a:cubicBezTo>
                  <a:pt x="6941" y="6638"/>
                  <a:pt x="6870" y="6557"/>
                  <a:pt x="6781" y="6557"/>
                </a:cubicBezTo>
                <a:close/>
                <a:moveTo>
                  <a:pt x="7280" y="6718"/>
                </a:moveTo>
                <a:cubicBezTo>
                  <a:pt x="7280" y="6798"/>
                  <a:pt x="7352" y="6878"/>
                  <a:pt x="7432" y="6878"/>
                </a:cubicBezTo>
                <a:cubicBezTo>
                  <a:pt x="7521" y="6878"/>
                  <a:pt x="7601" y="6798"/>
                  <a:pt x="7601" y="6718"/>
                </a:cubicBezTo>
                <a:cubicBezTo>
                  <a:pt x="7593" y="6638"/>
                  <a:pt x="7521" y="6557"/>
                  <a:pt x="7441" y="6557"/>
                </a:cubicBezTo>
                <a:cubicBezTo>
                  <a:pt x="7352" y="6557"/>
                  <a:pt x="7280" y="6638"/>
                  <a:pt x="7280" y="6718"/>
                </a:cubicBezTo>
                <a:close/>
                <a:moveTo>
                  <a:pt x="4283" y="6727"/>
                </a:moveTo>
                <a:cubicBezTo>
                  <a:pt x="4283" y="6638"/>
                  <a:pt x="4203" y="6557"/>
                  <a:pt x="4122" y="6557"/>
                </a:cubicBezTo>
                <a:cubicBezTo>
                  <a:pt x="4033" y="6557"/>
                  <a:pt x="3962" y="6629"/>
                  <a:pt x="3962" y="6718"/>
                </a:cubicBezTo>
                <a:cubicBezTo>
                  <a:pt x="3953" y="6798"/>
                  <a:pt x="4033" y="6878"/>
                  <a:pt x="4122" y="6878"/>
                </a:cubicBezTo>
                <a:cubicBezTo>
                  <a:pt x="4203" y="6878"/>
                  <a:pt x="4283" y="6807"/>
                  <a:pt x="4283" y="6727"/>
                </a:cubicBezTo>
                <a:close/>
                <a:moveTo>
                  <a:pt x="5469" y="5879"/>
                </a:moveTo>
                <a:cubicBezTo>
                  <a:pt x="5389" y="5870"/>
                  <a:pt x="5309" y="5951"/>
                  <a:pt x="5300" y="6031"/>
                </a:cubicBezTo>
                <a:cubicBezTo>
                  <a:pt x="5300" y="6111"/>
                  <a:pt x="5371" y="6200"/>
                  <a:pt x="5460" y="6200"/>
                </a:cubicBezTo>
                <a:cubicBezTo>
                  <a:pt x="5541" y="6200"/>
                  <a:pt x="5621" y="6120"/>
                  <a:pt x="5621" y="6040"/>
                </a:cubicBezTo>
                <a:cubicBezTo>
                  <a:pt x="5621" y="5960"/>
                  <a:pt x="5550" y="5879"/>
                  <a:pt x="5469" y="5879"/>
                </a:cubicBezTo>
                <a:close/>
                <a:moveTo>
                  <a:pt x="6121" y="5879"/>
                </a:moveTo>
                <a:cubicBezTo>
                  <a:pt x="6040" y="5879"/>
                  <a:pt x="5960" y="5951"/>
                  <a:pt x="5960" y="6031"/>
                </a:cubicBezTo>
                <a:cubicBezTo>
                  <a:pt x="5960" y="6120"/>
                  <a:pt x="6040" y="6200"/>
                  <a:pt x="6121" y="6200"/>
                </a:cubicBezTo>
                <a:cubicBezTo>
                  <a:pt x="6210" y="6192"/>
                  <a:pt x="6281" y="6120"/>
                  <a:pt x="6281" y="6040"/>
                </a:cubicBezTo>
                <a:cubicBezTo>
                  <a:pt x="6281" y="5951"/>
                  <a:pt x="6201" y="5879"/>
                  <a:pt x="6121" y="5879"/>
                </a:cubicBezTo>
                <a:close/>
                <a:moveTo>
                  <a:pt x="4782" y="5879"/>
                </a:moveTo>
                <a:cubicBezTo>
                  <a:pt x="4702" y="5879"/>
                  <a:pt x="4622" y="5951"/>
                  <a:pt x="4622" y="6031"/>
                </a:cubicBezTo>
                <a:cubicBezTo>
                  <a:pt x="4622" y="6120"/>
                  <a:pt x="4693" y="6192"/>
                  <a:pt x="4774" y="6192"/>
                </a:cubicBezTo>
                <a:cubicBezTo>
                  <a:pt x="4863" y="6200"/>
                  <a:pt x="4934" y="6120"/>
                  <a:pt x="4934" y="6040"/>
                </a:cubicBezTo>
                <a:cubicBezTo>
                  <a:pt x="4943" y="5960"/>
                  <a:pt x="4863" y="5879"/>
                  <a:pt x="4782" y="5879"/>
                </a:cubicBezTo>
                <a:close/>
                <a:moveTo>
                  <a:pt x="3453" y="6566"/>
                </a:moveTo>
                <a:cubicBezTo>
                  <a:pt x="3364" y="6575"/>
                  <a:pt x="3310" y="6629"/>
                  <a:pt x="3310" y="6718"/>
                </a:cubicBezTo>
                <a:cubicBezTo>
                  <a:pt x="3302" y="6798"/>
                  <a:pt x="3382" y="6878"/>
                  <a:pt x="3462" y="6878"/>
                </a:cubicBezTo>
                <a:cubicBezTo>
                  <a:pt x="3551" y="6870"/>
                  <a:pt x="3623" y="6798"/>
                  <a:pt x="3614" y="6718"/>
                </a:cubicBezTo>
                <a:cubicBezTo>
                  <a:pt x="3614" y="6629"/>
                  <a:pt x="3534" y="6557"/>
                  <a:pt x="3453" y="6566"/>
                </a:cubicBezTo>
                <a:close/>
                <a:moveTo>
                  <a:pt x="6772" y="5879"/>
                </a:moveTo>
                <a:cubicBezTo>
                  <a:pt x="6692" y="5879"/>
                  <a:pt x="6620" y="5960"/>
                  <a:pt x="6620" y="6040"/>
                </a:cubicBezTo>
                <a:cubicBezTo>
                  <a:pt x="6620" y="6120"/>
                  <a:pt x="6700" y="6200"/>
                  <a:pt x="6781" y="6192"/>
                </a:cubicBezTo>
                <a:cubicBezTo>
                  <a:pt x="6861" y="6192"/>
                  <a:pt x="6941" y="6120"/>
                  <a:pt x="6941" y="6031"/>
                </a:cubicBezTo>
                <a:cubicBezTo>
                  <a:pt x="6932" y="5951"/>
                  <a:pt x="6861" y="5879"/>
                  <a:pt x="6772" y="5879"/>
                </a:cubicBezTo>
                <a:close/>
                <a:moveTo>
                  <a:pt x="4265" y="6049"/>
                </a:moveTo>
                <a:cubicBezTo>
                  <a:pt x="4274" y="5960"/>
                  <a:pt x="4229" y="5897"/>
                  <a:pt x="4140" y="5888"/>
                </a:cubicBezTo>
                <a:cubicBezTo>
                  <a:pt x="4042" y="5879"/>
                  <a:pt x="3971" y="5942"/>
                  <a:pt x="3971" y="6031"/>
                </a:cubicBezTo>
                <a:cubicBezTo>
                  <a:pt x="3971" y="6120"/>
                  <a:pt x="4015" y="6174"/>
                  <a:pt x="4113" y="6183"/>
                </a:cubicBezTo>
                <a:cubicBezTo>
                  <a:pt x="4203" y="6183"/>
                  <a:pt x="4265" y="6147"/>
                  <a:pt x="4265" y="6049"/>
                </a:cubicBezTo>
                <a:close/>
                <a:moveTo>
                  <a:pt x="7441" y="5888"/>
                </a:moveTo>
                <a:cubicBezTo>
                  <a:pt x="7352" y="5888"/>
                  <a:pt x="7298" y="5942"/>
                  <a:pt x="7289" y="6031"/>
                </a:cubicBezTo>
                <a:cubicBezTo>
                  <a:pt x="7280" y="6120"/>
                  <a:pt x="7352" y="6192"/>
                  <a:pt x="7441" y="6183"/>
                </a:cubicBezTo>
                <a:cubicBezTo>
                  <a:pt x="7539" y="6183"/>
                  <a:pt x="7584" y="6129"/>
                  <a:pt x="7584" y="6040"/>
                </a:cubicBezTo>
                <a:cubicBezTo>
                  <a:pt x="7584" y="5942"/>
                  <a:pt x="7530" y="5888"/>
                  <a:pt x="7441" y="5888"/>
                </a:cubicBezTo>
                <a:close/>
                <a:moveTo>
                  <a:pt x="8271" y="6727"/>
                </a:moveTo>
                <a:cubicBezTo>
                  <a:pt x="8271" y="6629"/>
                  <a:pt x="8217" y="6575"/>
                  <a:pt x="8128" y="6575"/>
                </a:cubicBezTo>
                <a:cubicBezTo>
                  <a:pt x="8039" y="6566"/>
                  <a:pt x="7967" y="6629"/>
                  <a:pt x="7967" y="6718"/>
                </a:cubicBezTo>
                <a:cubicBezTo>
                  <a:pt x="7976" y="6816"/>
                  <a:pt x="8030" y="6861"/>
                  <a:pt x="8119" y="6870"/>
                </a:cubicBezTo>
                <a:cubicBezTo>
                  <a:pt x="8208" y="6861"/>
                  <a:pt x="8271" y="6816"/>
                  <a:pt x="8271" y="6727"/>
                </a:cubicBezTo>
                <a:close/>
                <a:moveTo>
                  <a:pt x="5460" y="5228"/>
                </a:moveTo>
                <a:cubicBezTo>
                  <a:pt x="5362" y="5237"/>
                  <a:pt x="5318" y="5291"/>
                  <a:pt x="5318" y="5380"/>
                </a:cubicBezTo>
                <a:cubicBezTo>
                  <a:pt x="5318" y="5469"/>
                  <a:pt x="5371" y="5522"/>
                  <a:pt x="5460" y="5522"/>
                </a:cubicBezTo>
                <a:cubicBezTo>
                  <a:pt x="5559" y="5522"/>
                  <a:pt x="5603" y="5469"/>
                  <a:pt x="5612" y="5380"/>
                </a:cubicBezTo>
                <a:cubicBezTo>
                  <a:pt x="5603" y="5282"/>
                  <a:pt x="5550" y="5228"/>
                  <a:pt x="5460" y="5228"/>
                </a:cubicBezTo>
                <a:close/>
                <a:moveTo>
                  <a:pt x="5978" y="5371"/>
                </a:moveTo>
                <a:cubicBezTo>
                  <a:pt x="5969" y="5460"/>
                  <a:pt x="6014" y="5522"/>
                  <a:pt x="6112" y="5522"/>
                </a:cubicBezTo>
                <a:cubicBezTo>
                  <a:pt x="6201" y="5531"/>
                  <a:pt x="6263" y="5478"/>
                  <a:pt x="6263" y="5389"/>
                </a:cubicBezTo>
                <a:cubicBezTo>
                  <a:pt x="6272" y="5299"/>
                  <a:pt x="6219" y="5246"/>
                  <a:pt x="6130" y="5228"/>
                </a:cubicBezTo>
                <a:cubicBezTo>
                  <a:pt x="6040" y="5237"/>
                  <a:pt x="5978" y="5273"/>
                  <a:pt x="5978" y="5371"/>
                </a:cubicBezTo>
                <a:close/>
                <a:moveTo>
                  <a:pt x="4631" y="5389"/>
                </a:moveTo>
                <a:cubicBezTo>
                  <a:pt x="4640" y="5478"/>
                  <a:pt x="4693" y="5522"/>
                  <a:pt x="4782" y="5522"/>
                </a:cubicBezTo>
                <a:cubicBezTo>
                  <a:pt x="4863" y="5522"/>
                  <a:pt x="4925" y="5460"/>
                  <a:pt x="4925" y="5380"/>
                </a:cubicBezTo>
                <a:cubicBezTo>
                  <a:pt x="4925" y="5291"/>
                  <a:pt x="4863" y="5228"/>
                  <a:pt x="4774" y="5237"/>
                </a:cubicBezTo>
                <a:cubicBezTo>
                  <a:pt x="4693" y="5237"/>
                  <a:pt x="4631" y="5299"/>
                  <a:pt x="4631" y="5389"/>
                </a:cubicBezTo>
                <a:close/>
                <a:moveTo>
                  <a:pt x="2775" y="6575"/>
                </a:moveTo>
                <a:cubicBezTo>
                  <a:pt x="2695" y="6575"/>
                  <a:pt x="2641" y="6620"/>
                  <a:pt x="2632" y="6709"/>
                </a:cubicBezTo>
                <a:cubicBezTo>
                  <a:pt x="2624" y="6798"/>
                  <a:pt x="2686" y="6861"/>
                  <a:pt x="2775" y="6861"/>
                </a:cubicBezTo>
                <a:cubicBezTo>
                  <a:pt x="2856" y="6870"/>
                  <a:pt x="2927" y="6807"/>
                  <a:pt x="2927" y="6718"/>
                </a:cubicBezTo>
                <a:cubicBezTo>
                  <a:pt x="2927" y="6638"/>
                  <a:pt x="2864" y="6575"/>
                  <a:pt x="2775" y="6575"/>
                </a:cubicBezTo>
                <a:close/>
                <a:moveTo>
                  <a:pt x="6772" y="5237"/>
                </a:moveTo>
                <a:cubicBezTo>
                  <a:pt x="6683" y="5237"/>
                  <a:pt x="6638" y="5291"/>
                  <a:pt x="6638" y="5380"/>
                </a:cubicBezTo>
                <a:cubicBezTo>
                  <a:pt x="6638" y="5469"/>
                  <a:pt x="6683" y="5522"/>
                  <a:pt x="6781" y="5522"/>
                </a:cubicBezTo>
                <a:cubicBezTo>
                  <a:pt x="6861" y="5522"/>
                  <a:pt x="6923" y="5460"/>
                  <a:pt x="6923" y="5371"/>
                </a:cubicBezTo>
                <a:cubicBezTo>
                  <a:pt x="6923" y="5291"/>
                  <a:pt x="6861" y="5228"/>
                  <a:pt x="6772" y="5237"/>
                </a:cubicBezTo>
                <a:close/>
                <a:moveTo>
                  <a:pt x="8262" y="6049"/>
                </a:moveTo>
                <a:cubicBezTo>
                  <a:pt x="8271" y="5960"/>
                  <a:pt x="8208" y="5897"/>
                  <a:pt x="8128" y="5897"/>
                </a:cubicBezTo>
                <a:cubicBezTo>
                  <a:pt x="8039" y="5888"/>
                  <a:pt x="7976" y="5951"/>
                  <a:pt x="7976" y="6040"/>
                </a:cubicBezTo>
                <a:cubicBezTo>
                  <a:pt x="7976" y="6129"/>
                  <a:pt x="8030" y="6174"/>
                  <a:pt x="8110" y="6183"/>
                </a:cubicBezTo>
                <a:cubicBezTo>
                  <a:pt x="8199" y="6174"/>
                  <a:pt x="8253" y="6138"/>
                  <a:pt x="8262" y="6049"/>
                </a:cubicBezTo>
                <a:close/>
                <a:moveTo>
                  <a:pt x="3453" y="5888"/>
                </a:moveTo>
                <a:cubicBezTo>
                  <a:pt x="3364" y="5897"/>
                  <a:pt x="3319" y="5951"/>
                  <a:pt x="3319" y="6040"/>
                </a:cubicBezTo>
                <a:cubicBezTo>
                  <a:pt x="3319" y="6129"/>
                  <a:pt x="3373" y="6183"/>
                  <a:pt x="3462" y="6183"/>
                </a:cubicBezTo>
                <a:cubicBezTo>
                  <a:pt x="3551" y="6183"/>
                  <a:pt x="3614" y="6120"/>
                  <a:pt x="3605" y="6031"/>
                </a:cubicBezTo>
                <a:cubicBezTo>
                  <a:pt x="3605" y="5951"/>
                  <a:pt x="3542" y="5888"/>
                  <a:pt x="3453" y="5888"/>
                </a:cubicBezTo>
                <a:close/>
                <a:moveTo>
                  <a:pt x="4122" y="5237"/>
                </a:moveTo>
                <a:cubicBezTo>
                  <a:pt x="4042" y="5228"/>
                  <a:pt x="3971" y="5291"/>
                  <a:pt x="3980" y="5380"/>
                </a:cubicBezTo>
                <a:cubicBezTo>
                  <a:pt x="3980" y="5469"/>
                  <a:pt x="4024" y="5514"/>
                  <a:pt x="4113" y="5522"/>
                </a:cubicBezTo>
                <a:cubicBezTo>
                  <a:pt x="4203" y="5531"/>
                  <a:pt x="4265" y="5460"/>
                  <a:pt x="4265" y="5362"/>
                </a:cubicBezTo>
                <a:cubicBezTo>
                  <a:pt x="4256" y="5291"/>
                  <a:pt x="4212" y="5237"/>
                  <a:pt x="4122" y="5237"/>
                </a:cubicBezTo>
                <a:close/>
                <a:moveTo>
                  <a:pt x="8636" y="6709"/>
                </a:moveTo>
                <a:cubicBezTo>
                  <a:pt x="8627" y="6789"/>
                  <a:pt x="8690" y="6861"/>
                  <a:pt x="8770" y="6861"/>
                </a:cubicBezTo>
                <a:cubicBezTo>
                  <a:pt x="8859" y="6861"/>
                  <a:pt x="8922" y="6798"/>
                  <a:pt x="8922" y="6718"/>
                </a:cubicBezTo>
                <a:cubicBezTo>
                  <a:pt x="8922" y="6629"/>
                  <a:pt x="8868" y="6584"/>
                  <a:pt x="8788" y="6575"/>
                </a:cubicBezTo>
                <a:cubicBezTo>
                  <a:pt x="8699" y="6584"/>
                  <a:pt x="8645" y="6620"/>
                  <a:pt x="8636" y="6709"/>
                </a:cubicBezTo>
                <a:close/>
                <a:moveTo>
                  <a:pt x="7441" y="5237"/>
                </a:moveTo>
                <a:cubicBezTo>
                  <a:pt x="7361" y="5228"/>
                  <a:pt x="7289" y="5299"/>
                  <a:pt x="7298" y="5380"/>
                </a:cubicBezTo>
                <a:cubicBezTo>
                  <a:pt x="7298" y="5469"/>
                  <a:pt x="7343" y="5514"/>
                  <a:pt x="7432" y="5522"/>
                </a:cubicBezTo>
                <a:cubicBezTo>
                  <a:pt x="7512" y="5522"/>
                  <a:pt x="7584" y="5460"/>
                  <a:pt x="7584" y="5362"/>
                </a:cubicBezTo>
                <a:cubicBezTo>
                  <a:pt x="7575" y="5291"/>
                  <a:pt x="7530" y="5237"/>
                  <a:pt x="7441" y="5237"/>
                </a:cubicBezTo>
                <a:close/>
                <a:moveTo>
                  <a:pt x="5603" y="4728"/>
                </a:moveTo>
                <a:cubicBezTo>
                  <a:pt x="5612" y="4648"/>
                  <a:pt x="5559" y="4595"/>
                  <a:pt x="5478" y="4577"/>
                </a:cubicBezTo>
                <a:cubicBezTo>
                  <a:pt x="5398" y="4568"/>
                  <a:pt x="5318" y="4630"/>
                  <a:pt x="5318" y="4711"/>
                </a:cubicBezTo>
                <a:cubicBezTo>
                  <a:pt x="5318" y="4800"/>
                  <a:pt x="5371" y="4844"/>
                  <a:pt x="5452" y="4862"/>
                </a:cubicBezTo>
                <a:cubicBezTo>
                  <a:pt x="5541" y="4862"/>
                  <a:pt x="5594" y="4818"/>
                  <a:pt x="5603" y="4728"/>
                </a:cubicBezTo>
                <a:close/>
                <a:moveTo>
                  <a:pt x="6121" y="4577"/>
                </a:moveTo>
                <a:cubicBezTo>
                  <a:pt x="6031" y="4577"/>
                  <a:pt x="5987" y="4630"/>
                  <a:pt x="5978" y="4720"/>
                </a:cubicBezTo>
                <a:cubicBezTo>
                  <a:pt x="5978" y="4800"/>
                  <a:pt x="6040" y="4862"/>
                  <a:pt x="6130" y="4862"/>
                </a:cubicBezTo>
                <a:cubicBezTo>
                  <a:pt x="6210" y="4853"/>
                  <a:pt x="6254" y="4800"/>
                  <a:pt x="6263" y="4720"/>
                </a:cubicBezTo>
                <a:cubicBezTo>
                  <a:pt x="6254" y="4630"/>
                  <a:pt x="6210" y="4577"/>
                  <a:pt x="6121" y="4577"/>
                </a:cubicBezTo>
                <a:close/>
                <a:moveTo>
                  <a:pt x="3319" y="5380"/>
                </a:moveTo>
                <a:cubicBezTo>
                  <a:pt x="3319" y="5469"/>
                  <a:pt x="3373" y="5514"/>
                  <a:pt x="3462" y="5522"/>
                </a:cubicBezTo>
                <a:cubicBezTo>
                  <a:pt x="3542" y="5522"/>
                  <a:pt x="3614" y="5451"/>
                  <a:pt x="3605" y="5371"/>
                </a:cubicBezTo>
                <a:cubicBezTo>
                  <a:pt x="3596" y="5282"/>
                  <a:pt x="3542" y="5237"/>
                  <a:pt x="3453" y="5237"/>
                </a:cubicBezTo>
                <a:cubicBezTo>
                  <a:pt x="3373" y="5246"/>
                  <a:pt x="3319" y="5291"/>
                  <a:pt x="3319" y="5380"/>
                </a:cubicBezTo>
                <a:close/>
                <a:moveTo>
                  <a:pt x="2918" y="6040"/>
                </a:moveTo>
                <a:cubicBezTo>
                  <a:pt x="2918" y="5951"/>
                  <a:pt x="2864" y="5897"/>
                  <a:pt x="2784" y="5897"/>
                </a:cubicBezTo>
                <a:cubicBezTo>
                  <a:pt x="2695" y="5888"/>
                  <a:pt x="2632" y="5960"/>
                  <a:pt x="2641" y="6049"/>
                </a:cubicBezTo>
                <a:cubicBezTo>
                  <a:pt x="2641" y="6129"/>
                  <a:pt x="2695" y="6174"/>
                  <a:pt x="2784" y="6183"/>
                </a:cubicBezTo>
                <a:cubicBezTo>
                  <a:pt x="2864" y="6165"/>
                  <a:pt x="2918" y="6120"/>
                  <a:pt x="2918" y="6040"/>
                </a:cubicBezTo>
                <a:close/>
                <a:moveTo>
                  <a:pt x="2124" y="6584"/>
                </a:moveTo>
                <a:cubicBezTo>
                  <a:pt x="2035" y="6575"/>
                  <a:pt x="1981" y="6629"/>
                  <a:pt x="1981" y="6718"/>
                </a:cubicBezTo>
                <a:cubicBezTo>
                  <a:pt x="1981" y="6798"/>
                  <a:pt x="2035" y="6852"/>
                  <a:pt x="2115" y="6861"/>
                </a:cubicBezTo>
                <a:cubicBezTo>
                  <a:pt x="2204" y="6861"/>
                  <a:pt x="2249" y="6807"/>
                  <a:pt x="2267" y="6727"/>
                </a:cubicBezTo>
                <a:cubicBezTo>
                  <a:pt x="2258" y="6638"/>
                  <a:pt x="2213" y="6584"/>
                  <a:pt x="2124" y="6584"/>
                </a:cubicBezTo>
                <a:close/>
                <a:moveTo>
                  <a:pt x="4782" y="4577"/>
                </a:moveTo>
                <a:cubicBezTo>
                  <a:pt x="4693" y="4577"/>
                  <a:pt x="4640" y="4630"/>
                  <a:pt x="4640" y="4720"/>
                </a:cubicBezTo>
                <a:cubicBezTo>
                  <a:pt x="4640" y="4800"/>
                  <a:pt x="4693" y="4853"/>
                  <a:pt x="4774" y="4862"/>
                </a:cubicBezTo>
                <a:cubicBezTo>
                  <a:pt x="4863" y="4862"/>
                  <a:pt x="4907" y="4809"/>
                  <a:pt x="4925" y="4720"/>
                </a:cubicBezTo>
                <a:cubicBezTo>
                  <a:pt x="4907" y="4639"/>
                  <a:pt x="4872" y="4577"/>
                  <a:pt x="4782" y="4577"/>
                </a:cubicBezTo>
                <a:moveTo>
                  <a:pt x="6638" y="4711"/>
                </a:moveTo>
                <a:cubicBezTo>
                  <a:pt x="6638" y="4800"/>
                  <a:pt x="6692" y="4853"/>
                  <a:pt x="6772" y="4862"/>
                </a:cubicBezTo>
                <a:cubicBezTo>
                  <a:pt x="6861" y="4862"/>
                  <a:pt x="6915" y="4809"/>
                  <a:pt x="6915" y="4728"/>
                </a:cubicBezTo>
                <a:cubicBezTo>
                  <a:pt x="6923" y="4639"/>
                  <a:pt x="6870" y="4595"/>
                  <a:pt x="6781" y="4577"/>
                </a:cubicBezTo>
                <a:cubicBezTo>
                  <a:pt x="6700" y="4586"/>
                  <a:pt x="6647" y="4630"/>
                  <a:pt x="6638" y="4711"/>
                </a:cubicBezTo>
                <a:close/>
                <a:moveTo>
                  <a:pt x="9296" y="6718"/>
                </a:moveTo>
                <a:cubicBezTo>
                  <a:pt x="9296" y="6798"/>
                  <a:pt x="9350" y="6852"/>
                  <a:pt x="9430" y="6861"/>
                </a:cubicBezTo>
                <a:cubicBezTo>
                  <a:pt x="9520" y="6861"/>
                  <a:pt x="9573" y="6807"/>
                  <a:pt x="9573" y="6727"/>
                </a:cubicBezTo>
                <a:cubicBezTo>
                  <a:pt x="9582" y="6638"/>
                  <a:pt x="9528" y="6593"/>
                  <a:pt x="9439" y="6575"/>
                </a:cubicBezTo>
                <a:cubicBezTo>
                  <a:pt x="9359" y="6593"/>
                  <a:pt x="9296" y="6629"/>
                  <a:pt x="9296" y="6718"/>
                </a:cubicBezTo>
                <a:close/>
                <a:moveTo>
                  <a:pt x="8262" y="5371"/>
                </a:moveTo>
                <a:cubicBezTo>
                  <a:pt x="8253" y="5291"/>
                  <a:pt x="8199" y="5237"/>
                  <a:pt x="8119" y="5237"/>
                </a:cubicBezTo>
                <a:cubicBezTo>
                  <a:pt x="8030" y="5246"/>
                  <a:pt x="7976" y="5299"/>
                  <a:pt x="7985" y="5380"/>
                </a:cubicBezTo>
                <a:cubicBezTo>
                  <a:pt x="7985" y="5469"/>
                  <a:pt x="8039" y="5514"/>
                  <a:pt x="8128" y="5522"/>
                </a:cubicBezTo>
                <a:cubicBezTo>
                  <a:pt x="8208" y="5505"/>
                  <a:pt x="8262" y="5460"/>
                  <a:pt x="8262" y="5371"/>
                </a:cubicBezTo>
                <a:close/>
                <a:moveTo>
                  <a:pt x="2784" y="5246"/>
                </a:moveTo>
                <a:cubicBezTo>
                  <a:pt x="2704" y="5237"/>
                  <a:pt x="2641" y="5291"/>
                  <a:pt x="2641" y="5380"/>
                </a:cubicBezTo>
                <a:cubicBezTo>
                  <a:pt x="2641" y="5460"/>
                  <a:pt x="2695" y="5514"/>
                  <a:pt x="2775" y="5514"/>
                </a:cubicBezTo>
                <a:cubicBezTo>
                  <a:pt x="2856" y="5522"/>
                  <a:pt x="2909" y="5460"/>
                  <a:pt x="2918" y="5380"/>
                </a:cubicBezTo>
                <a:cubicBezTo>
                  <a:pt x="2909" y="5299"/>
                  <a:pt x="2864" y="5246"/>
                  <a:pt x="2784" y="5246"/>
                </a:cubicBezTo>
                <a:close/>
                <a:moveTo>
                  <a:pt x="7432" y="4586"/>
                </a:moveTo>
                <a:cubicBezTo>
                  <a:pt x="7352" y="4586"/>
                  <a:pt x="7307" y="4630"/>
                  <a:pt x="7298" y="4711"/>
                </a:cubicBezTo>
                <a:cubicBezTo>
                  <a:pt x="7298" y="4800"/>
                  <a:pt x="7352" y="4853"/>
                  <a:pt x="7432" y="4853"/>
                </a:cubicBezTo>
                <a:cubicBezTo>
                  <a:pt x="7521" y="4862"/>
                  <a:pt x="7566" y="4809"/>
                  <a:pt x="7575" y="4720"/>
                </a:cubicBezTo>
                <a:cubicBezTo>
                  <a:pt x="7566" y="4639"/>
                  <a:pt x="7521" y="4577"/>
                  <a:pt x="7432" y="4586"/>
                </a:cubicBezTo>
                <a:close/>
                <a:moveTo>
                  <a:pt x="3980" y="4728"/>
                </a:moveTo>
                <a:cubicBezTo>
                  <a:pt x="3988" y="4809"/>
                  <a:pt x="4033" y="4853"/>
                  <a:pt x="4113" y="4853"/>
                </a:cubicBezTo>
                <a:cubicBezTo>
                  <a:pt x="4203" y="4862"/>
                  <a:pt x="4256" y="4809"/>
                  <a:pt x="4256" y="4720"/>
                </a:cubicBezTo>
                <a:cubicBezTo>
                  <a:pt x="4256" y="4630"/>
                  <a:pt x="4203" y="4586"/>
                  <a:pt x="4122" y="4577"/>
                </a:cubicBezTo>
                <a:cubicBezTo>
                  <a:pt x="4033" y="4595"/>
                  <a:pt x="3980" y="4639"/>
                  <a:pt x="3980" y="4728"/>
                </a:cubicBezTo>
                <a:close/>
                <a:moveTo>
                  <a:pt x="8779" y="5897"/>
                </a:moveTo>
                <a:cubicBezTo>
                  <a:pt x="8690" y="5897"/>
                  <a:pt x="8636" y="5951"/>
                  <a:pt x="8636" y="6040"/>
                </a:cubicBezTo>
                <a:cubicBezTo>
                  <a:pt x="8645" y="6129"/>
                  <a:pt x="8699" y="6183"/>
                  <a:pt x="8779" y="6174"/>
                </a:cubicBezTo>
                <a:cubicBezTo>
                  <a:pt x="8868" y="6174"/>
                  <a:pt x="8913" y="6120"/>
                  <a:pt x="8922" y="6031"/>
                </a:cubicBezTo>
                <a:cubicBezTo>
                  <a:pt x="8904" y="5951"/>
                  <a:pt x="8859" y="5897"/>
                  <a:pt x="8779" y="5897"/>
                </a:cubicBezTo>
                <a:close/>
                <a:moveTo>
                  <a:pt x="5594" y="4042"/>
                </a:moveTo>
                <a:cubicBezTo>
                  <a:pt x="5603" y="3961"/>
                  <a:pt x="5550" y="3908"/>
                  <a:pt x="5469" y="3899"/>
                </a:cubicBezTo>
                <a:cubicBezTo>
                  <a:pt x="5398" y="3890"/>
                  <a:pt x="5318" y="3970"/>
                  <a:pt x="5327" y="4042"/>
                </a:cubicBezTo>
                <a:cubicBezTo>
                  <a:pt x="5336" y="4122"/>
                  <a:pt x="5380" y="4166"/>
                  <a:pt x="5460" y="4175"/>
                </a:cubicBezTo>
                <a:cubicBezTo>
                  <a:pt x="5541" y="4166"/>
                  <a:pt x="5594" y="4122"/>
                  <a:pt x="5594" y="4042"/>
                </a:cubicBezTo>
                <a:close/>
                <a:moveTo>
                  <a:pt x="2124" y="5897"/>
                </a:moveTo>
                <a:cubicBezTo>
                  <a:pt x="2035" y="5897"/>
                  <a:pt x="1981" y="5951"/>
                  <a:pt x="1981" y="6040"/>
                </a:cubicBezTo>
                <a:cubicBezTo>
                  <a:pt x="1990" y="6120"/>
                  <a:pt x="2035" y="6174"/>
                  <a:pt x="2115" y="6174"/>
                </a:cubicBezTo>
                <a:cubicBezTo>
                  <a:pt x="2204" y="6174"/>
                  <a:pt x="2249" y="6120"/>
                  <a:pt x="2258" y="6031"/>
                </a:cubicBezTo>
                <a:cubicBezTo>
                  <a:pt x="2249" y="5951"/>
                  <a:pt x="2204" y="5897"/>
                  <a:pt x="2124" y="5897"/>
                </a:cubicBezTo>
                <a:close/>
                <a:moveTo>
                  <a:pt x="3471" y="4586"/>
                </a:moveTo>
                <a:cubicBezTo>
                  <a:pt x="3391" y="4577"/>
                  <a:pt x="3337" y="4630"/>
                  <a:pt x="3328" y="4711"/>
                </a:cubicBezTo>
                <a:cubicBezTo>
                  <a:pt x="3319" y="4782"/>
                  <a:pt x="3391" y="4862"/>
                  <a:pt x="3462" y="4853"/>
                </a:cubicBezTo>
                <a:cubicBezTo>
                  <a:pt x="3542" y="4853"/>
                  <a:pt x="3587" y="4800"/>
                  <a:pt x="3596" y="4720"/>
                </a:cubicBezTo>
                <a:cubicBezTo>
                  <a:pt x="3587" y="4639"/>
                  <a:pt x="3551" y="4586"/>
                  <a:pt x="3471" y="4586"/>
                </a:cubicBezTo>
                <a:close/>
                <a:moveTo>
                  <a:pt x="6130" y="3926"/>
                </a:moveTo>
                <a:cubicBezTo>
                  <a:pt x="6049" y="3926"/>
                  <a:pt x="5996" y="3970"/>
                  <a:pt x="5987" y="4050"/>
                </a:cubicBezTo>
                <a:cubicBezTo>
                  <a:pt x="5978" y="4122"/>
                  <a:pt x="6049" y="4202"/>
                  <a:pt x="6121" y="4193"/>
                </a:cubicBezTo>
                <a:cubicBezTo>
                  <a:pt x="6201" y="4193"/>
                  <a:pt x="6245" y="4140"/>
                  <a:pt x="6254" y="4059"/>
                </a:cubicBezTo>
                <a:cubicBezTo>
                  <a:pt x="6245" y="3988"/>
                  <a:pt x="6210" y="3935"/>
                  <a:pt x="6130" y="3926"/>
                </a:cubicBezTo>
                <a:close/>
                <a:moveTo>
                  <a:pt x="8779" y="5246"/>
                </a:moveTo>
                <a:cubicBezTo>
                  <a:pt x="8699" y="5246"/>
                  <a:pt x="8654" y="5299"/>
                  <a:pt x="8645" y="5380"/>
                </a:cubicBezTo>
                <a:cubicBezTo>
                  <a:pt x="8636" y="5451"/>
                  <a:pt x="8717" y="5522"/>
                  <a:pt x="8788" y="5514"/>
                </a:cubicBezTo>
                <a:cubicBezTo>
                  <a:pt x="8868" y="5505"/>
                  <a:pt x="8904" y="5451"/>
                  <a:pt x="8913" y="5380"/>
                </a:cubicBezTo>
                <a:cubicBezTo>
                  <a:pt x="8904" y="5299"/>
                  <a:pt x="8859" y="5246"/>
                  <a:pt x="8779" y="5246"/>
                </a:cubicBezTo>
                <a:close/>
                <a:moveTo>
                  <a:pt x="7985" y="4711"/>
                </a:moveTo>
                <a:cubicBezTo>
                  <a:pt x="7985" y="4791"/>
                  <a:pt x="8030" y="4844"/>
                  <a:pt x="8110" y="4853"/>
                </a:cubicBezTo>
                <a:cubicBezTo>
                  <a:pt x="8181" y="4862"/>
                  <a:pt x="8262" y="4791"/>
                  <a:pt x="8253" y="4720"/>
                </a:cubicBezTo>
                <a:cubicBezTo>
                  <a:pt x="8253" y="4639"/>
                  <a:pt x="8199" y="4595"/>
                  <a:pt x="8128" y="4586"/>
                </a:cubicBezTo>
                <a:cubicBezTo>
                  <a:pt x="8048" y="4595"/>
                  <a:pt x="7994" y="4630"/>
                  <a:pt x="7985" y="4711"/>
                </a:cubicBezTo>
                <a:close/>
                <a:moveTo>
                  <a:pt x="9439" y="5897"/>
                </a:moveTo>
                <a:cubicBezTo>
                  <a:pt x="9359" y="5906"/>
                  <a:pt x="9314" y="5951"/>
                  <a:pt x="9305" y="6031"/>
                </a:cubicBezTo>
                <a:cubicBezTo>
                  <a:pt x="9296" y="6102"/>
                  <a:pt x="9368" y="6183"/>
                  <a:pt x="9439" y="6174"/>
                </a:cubicBezTo>
                <a:cubicBezTo>
                  <a:pt x="9520" y="6165"/>
                  <a:pt x="9564" y="6120"/>
                  <a:pt x="9573" y="6040"/>
                </a:cubicBezTo>
                <a:cubicBezTo>
                  <a:pt x="9573" y="5969"/>
                  <a:pt x="9511" y="5897"/>
                  <a:pt x="9439" y="5897"/>
                </a:cubicBezTo>
                <a:close/>
                <a:moveTo>
                  <a:pt x="6781" y="3926"/>
                </a:moveTo>
                <a:cubicBezTo>
                  <a:pt x="6700" y="3926"/>
                  <a:pt x="6647" y="3979"/>
                  <a:pt x="6647" y="4050"/>
                </a:cubicBezTo>
                <a:cubicBezTo>
                  <a:pt x="6647" y="4140"/>
                  <a:pt x="6692" y="4193"/>
                  <a:pt x="6772" y="4193"/>
                </a:cubicBezTo>
                <a:cubicBezTo>
                  <a:pt x="6861" y="4193"/>
                  <a:pt x="6906" y="4140"/>
                  <a:pt x="6915" y="4059"/>
                </a:cubicBezTo>
                <a:cubicBezTo>
                  <a:pt x="6906" y="3979"/>
                  <a:pt x="6861" y="3926"/>
                  <a:pt x="6781" y="3926"/>
                </a:cubicBezTo>
                <a:close/>
                <a:moveTo>
                  <a:pt x="1455" y="6584"/>
                </a:moveTo>
                <a:cubicBezTo>
                  <a:pt x="1384" y="6593"/>
                  <a:pt x="1330" y="6638"/>
                  <a:pt x="1330" y="6718"/>
                </a:cubicBezTo>
                <a:cubicBezTo>
                  <a:pt x="1330" y="6798"/>
                  <a:pt x="1384" y="6852"/>
                  <a:pt x="1464" y="6852"/>
                </a:cubicBezTo>
                <a:cubicBezTo>
                  <a:pt x="1544" y="6852"/>
                  <a:pt x="1589" y="6798"/>
                  <a:pt x="1598" y="6718"/>
                </a:cubicBezTo>
                <a:cubicBezTo>
                  <a:pt x="1580" y="6638"/>
                  <a:pt x="1544" y="6584"/>
                  <a:pt x="1455" y="6584"/>
                </a:cubicBezTo>
                <a:close/>
                <a:moveTo>
                  <a:pt x="4774" y="3908"/>
                </a:moveTo>
                <a:cubicBezTo>
                  <a:pt x="4702" y="3908"/>
                  <a:pt x="4649" y="3961"/>
                  <a:pt x="4649" y="4033"/>
                </a:cubicBezTo>
                <a:cubicBezTo>
                  <a:pt x="4649" y="4113"/>
                  <a:pt x="4702" y="4166"/>
                  <a:pt x="4782" y="4166"/>
                </a:cubicBezTo>
                <a:cubicBezTo>
                  <a:pt x="4863" y="4166"/>
                  <a:pt x="4907" y="4113"/>
                  <a:pt x="4916" y="4033"/>
                </a:cubicBezTo>
                <a:cubicBezTo>
                  <a:pt x="4898" y="3952"/>
                  <a:pt x="4854" y="3899"/>
                  <a:pt x="4774" y="3908"/>
                </a:cubicBezTo>
                <a:close/>
                <a:moveTo>
                  <a:pt x="10251" y="6727"/>
                </a:moveTo>
                <a:cubicBezTo>
                  <a:pt x="10251" y="6647"/>
                  <a:pt x="10206" y="6593"/>
                  <a:pt x="10117" y="6593"/>
                </a:cubicBezTo>
                <a:cubicBezTo>
                  <a:pt x="10046" y="6584"/>
                  <a:pt x="9992" y="6638"/>
                  <a:pt x="9992" y="6709"/>
                </a:cubicBezTo>
                <a:cubicBezTo>
                  <a:pt x="9983" y="6789"/>
                  <a:pt x="10037" y="6843"/>
                  <a:pt x="10117" y="6852"/>
                </a:cubicBezTo>
                <a:cubicBezTo>
                  <a:pt x="10198" y="6843"/>
                  <a:pt x="10242" y="6798"/>
                  <a:pt x="10251" y="6727"/>
                </a:cubicBezTo>
                <a:close/>
                <a:moveTo>
                  <a:pt x="7441" y="3935"/>
                </a:moveTo>
                <a:cubicBezTo>
                  <a:pt x="7361" y="3926"/>
                  <a:pt x="7307" y="3979"/>
                  <a:pt x="7307" y="4059"/>
                </a:cubicBezTo>
                <a:cubicBezTo>
                  <a:pt x="7307" y="4131"/>
                  <a:pt x="7352" y="4184"/>
                  <a:pt x="7432" y="4193"/>
                </a:cubicBezTo>
                <a:cubicBezTo>
                  <a:pt x="7512" y="4193"/>
                  <a:pt x="7557" y="4140"/>
                  <a:pt x="7566" y="4059"/>
                </a:cubicBezTo>
                <a:cubicBezTo>
                  <a:pt x="7566" y="3988"/>
                  <a:pt x="7521" y="3935"/>
                  <a:pt x="7441" y="3935"/>
                </a:cubicBezTo>
                <a:close/>
                <a:moveTo>
                  <a:pt x="2124" y="5246"/>
                </a:moveTo>
                <a:cubicBezTo>
                  <a:pt x="2044" y="5246"/>
                  <a:pt x="1990" y="5299"/>
                  <a:pt x="1990" y="5380"/>
                </a:cubicBezTo>
                <a:cubicBezTo>
                  <a:pt x="1990" y="5451"/>
                  <a:pt x="2035" y="5505"/>
                  <a:pt x="2115" y="5505"/>
                </a:cubicBezTo>
                <a:cubicBezTo>
                  <a:pt x="2195" y="5514"/>
                  <a:pt x="2240" y="5460"/>
                  <a:pt x="2249" y="5380"/>
                </a:cubicBezTo>
                <a:cubicBezTo>
                  <a:pt x="2249" y="5308"/>
                  <a:pt x="2204" y="5255"/>
                  <a:pt x="2124" y="5246"/>
                </a:cubicBezTo>
                <a:close/>
                <a:moveTo>
                  <a:pt x="3988" y="4033"/>
                </a:moveTo>
                <a:cubicBezTo>
                  <a:pt x="3988" y="4113"/>
                  <a:pt x="4042" y="4166"/>
                  <a:pt x="4122" y="4166"/>
                </a:cubicBezTo>
                <a:cubicBezTo>
                  <a:pt x="4203" y="4166"/>
                  <a:pt x="4256" y="4113"/>
                  <a:pt x="4247" y="4033"/>
                </a:cubicBezTo>
                <a:cubicBezTo>
                  <a:pt x="4247" y="3952"/>
                  <a:pt x="4194" y="3917"/>
                  <a:pt x="4122" y="3908"/>
                </a:cubicBezTo>
                <a:cubicBezTo>
                  <a:pt x="4042" y="3917"/>
                  <a:pt x="3988" y="3961"/>
                  <a:pt x="3988" y="4033"/>
                </a:cubicBezTo>
                <a:close/>
                <a:moveTo>
                  <a:pt x="2784" y="4586"/>
                </a:moveTo>
                <a:cubicBezTo>
                  <a:pt x="2704" y="4586"/>
                  <a:pt x="2650" y="4639"/>
                  <a:pt x="2650" y="4720"/>
                </a:cubicBezTo>
                <a:cubicBezTo>
                  <a:pt x="2650" y="4791"/>
                  <a:pt x="2695" y="4844"/>
                  <a:pt x="2775" y="4844"/>
                </a:cubicBezTo>
                <a:cubicBezTo>
                  <a:pt x="2856" y="4853"/>
                  <a:pt x="2900" y="4800"/>
                  <a:pt x="2909" y="4720"/>
                </a:cubicBezTo>
                <a:cubicBezTo>
                  <a:pt x="2900" y="4648"/>
                  <a:pt x="2864" y="4595"/>
                  <a:pt x="2784" y="4586"/>
                </a:cubicBezTo>
                <a:close/>
                <a:moveTo>
                  <a:pt x="1464" y="5915"/>
                </a:moveTo>
                <a:cubicBezTo>
                  <a:pt x="1384" y="5915"/>
                  <a:pt x="1339" y="5960"/>
                  <a:pt x="1339" y="6040"/>
                </a:cubicBezTo>
                <a:cubicBezTo>
                  <a:pt x="1339" y="6111"/>
                  <a:pt x="1384" y="6165"/>
                  <a:pt x="1464" y="6165"/>
                </a:cubicBezTo>
                <a:cubicBezTo>
                  <a:pt x="1544" y="6165"/>
                  <a:pt x="1580" y="6120"/>
                  <a:pt x="1589" y="6031"/>
                </a:cubicBezTo>
                <a:cubicBezTo>
                  <a:pt x="1580" y="5960"/>
                  <a:pt x="1544" y="5915"/>
                  <a:pt x="1464" y="5915"/>
                </a:cubicBezTo>
                <a:close/>
                <a:moveTo>
                  <a:pt x="9448" y="5255"/>
                </a:moveTo>
                <a:cubicBezTo>
                  <a:pt x="9368" y="5246"/>
                  <a:pt x="9323" y="5291"/>
                  <a:pt x="9314" y="5371"/>
                </a:cubicBezTo>
                <a:cubicBezTo>
                  <a:pt x="9305" y="5442"/>
                  <a:pt x="9350" y="5496"/>
                  <a:pt x="9430" y="5505"/>
                </a:cubicBezTo>
                <a:cubicBezTo>
                  <a:pt x="9502" y="5505"/>
                  <a:pt x="9555" y="5469"/>
                  <a:pt x="9564" y="5389"/>
                </a:cubicBezTo>
                <a:cubicBezTo>
                  <a:pt x="9564" y="5308"/>
                  <a:pt x="9528" y="5255"/>
                  <a:pt x="9448" y="5255"/>
                </a:cubicBezTo>
                <a:close/>
                <a:moveTo>
                  <a:pt x="3462" y="3917"/>
                </a:moveTo>
                <a:cubicBezTo>
                  <a:pt x="3382" y="3908"/>
                  <a:pt x="3337" y="3952"/>
                  <a:pt x="3337" y="4033"/>
                </a:cubicBezTo>
                <a:cubicBezTo>
                  <a:pt x="3337" y="4113"/>
                  <a:pt x="3382" y="4158"/>
                  <a:pt x="3462" y="4158"/>
                </a:cubicBezTo>
                <a:cubicBezTo>
                  <a:pt x="3542" y="4166"/>
                  <a:pt x="3578" y="4122"/>
                  <a:pt x="3587" y="4042"/>
                </a:cubicBezTo>
                <a:cubicBezTo>
                  <a:pt x="3587" y="3961"/>
                  <a:pt x="3542" y="3917"/>
                  <a:pt x="3462" y="3917"/>
                </a:cubicBezTo>
                <a:close/>
                <a:moveTo>
                  <a:pt x="8654" y="4711"/>
                </a:moveTo>
                <a:cubicBezTo>
                  <a:pt x="8654" y="4791"/>
                  <a:pt x="8690" y="4836"/>
                  <a:pt x="8770" y="4844"/>
                </a:cubicBezTo>
                <a:cubicBezTo>
                  <a:pt x="8850" y="4844"/>
                  <a:pt x="8895" y="4809"/>
                  <a:pt x="8904" y="4728"/>
                </a:cubicBezTo>
                <a:cubicBezTo>
                  <a:pt x="8904" y="4648"/>
                  <a:pt x="8868" y="4604"/>
                  <a:pt x="8788" y="4595"/>
                </a:cubicBezTo>
                <a:cubicBezTo>
                  <a:pt x="8708" y="4595"/>
                  <a:pt x="8663" y="4630"/>
                  <a:pt x="8654" y="4711"/>
                </a:cubicBezTo>
                <a:moveTo>
                  <a:pt x="8244" y="4059"/>
                </a:moveTo>
                <a:cubicBezTo>
                  <a:pt x="8244" y="3988"/>
                  <a:pt x="8199" y="3943"/>
                  <a:pt x="8128" y="3935"/>
                </a:cubicBezTo>
                <a:cubicBezTo>
                  <a:pt x="8048" y="3935"/>
                  <a:pt x="8003" y="3979"/>
                  <a:pt x="7994" y="4059"/>
                </a:cubicBezTo>
                <a:cubicBezTo>
                  <a:pt x="7994" y="4140"/>
                  <a:pt x="8039" y="4175"/>
                  <a:pt x="8119" y="4184"/>
                </a:cubicBezTo>
                <a:cubicBezTo>
                  <a:pt x="8199" y="4175"/>
                  <a:pt x="8244" y="4140"/>
                  <a:pt x="8244" y="4059"/>
                </a:cubicBezTo>
                <a:close/>
                <a:moveTo>
                  <a:pt x="10001" y="6031"/>
                </a:moveTo>
                <a:cubicBezTo>
                  <a:pt x="9992" y="6111"/>
                  <a:pt x="10037" y="6156"/>
                  <a:pt x="10108" y="6156"/>
                </a:cubicBezTo>
                <a:cubicBezTo>
                  <a:pt x="10189" y="6165"/>
                  <a:pt x="10242" y="6129"/>
                  <a:pt x="10242" y="6049"/>
                </a:cubicBezTo>
                <a:cubicBezTo>
                  <a:pt x="10242" y="5969"/>
                  <a:pt x="10206" y="5924"/>
                  <a:pt x="10126" y="5915"/>
                </a:cubicBezTo>
                <a:cubicBezTo>
                  <a:pt x="10046" y="5915"/>
                  <a:pt x="10001" y="5951"/>
                  <a:pt x="10001" y="6031"/>
                </a:cubicBezTo>
                <a:close/>
                <a:moveTo>
                  <a:pt x="2659" y="4042"/>
                </a:moveTo>
                <a:cubicBezTo>
                  <a:pt x="2659" y="4113"/>
                  <a:pt x="2704" y="4158"/>
                  <a:pt x="2775" y="4158"/>
                </a:cubicBezTo>
                <a:cubicBezTo>
                  <a:pt x="2856" y="4158"/>
                  <a:pt x="2900" y="4113"/>
                  <a:pt x="2900" y="4033"/>
                </a:cubicBezTo>
                <a:cubicBezTo>
                  <a:pt x="2891" y="3952"/>
                  <a:pt x="2847" y="3917"/>
                  <a:pt x="2775" y="3917"/>
                </a:cubicBezTo>
                <a:cubicBezTo>
                  <a:pt x="2704" y="3926"/>
                  <a:pt x="2659" y="3961"/>
                  <a:pt x="2659" y="4042"/>
                </a:cubicBezTo>
                <a:close/>
                <a:moveTo>
                  <a:pt x="8895" y="4068"/>
                </a:moveTo>
                <a:cubicBezTo>
                  <a:pt x="8904" y="3988"/>
                  <a:pt x="8859" y="3943"/>
                  <a:pt x="8779" y="3943"/>
                </a:cubicBezTo>
                <a:cubicBezTo>
                  <a:pt x="8699" y="3943"/>
                  <a:pt x="8663" y="3988"/>
                  <a:pt x="8663" y="4059"/>
                </a:cubicBezTo>
                <a:cubicBezTo>
                  <a:pt x="8663" y="4140"/>
                  <a:pt x="8708" y="4175"/>
                  <a:pt x="8779" y="4184"/>
                </a:cubicBezTo>
                <a:cubicBezTo>
                  <a:pt x="8850" y="4175"/>
                  <a:pt x="8895" y="4140"/>
                  <a:pt x="8895" y="4068"/>
                </a:cubicBezTo>
                <a:close/>
                <a:moveTo>
                  <a:pt x="7441" y="3257"/>
                </a:moveTo>
                <a:cubicBezTo>
                  <a:pt x="7361" y="3257"/>
                  <a:pt x="7316" y="3301"/>
                  <a:pt x="7316" y="3372"/>
                </a:cubicBezTo>
                <a:cubicBezTo>
                  <a:pt x="7316" y="3453"/>
                  <a:pt x="7361" y="3497"/>
                  <a:pt x="7441" y="3497"/>
                </a:cubicBezTo>
                <a:cubicBezTo>
                  <a:pt x="7521" y="3497"/>
                  <a:pt x="7557" y="3444"/>
                  <a:pt x="7557" y="3372"/>
                </a:cubicBezTo>
                <a:cubicBezTo>
                  <a:pt x="7548" y="3301"/>
                  <a:pt x="7512" y="3257"/>
                  <a:pt x="7441" y="3257"/>
                </a:cubicBezTo>
                <a:close/>
                <a:moveTo>
                  <a:pt x="920" y="6040"/>
                </a:moveTo>
                <a:cubicBezTo>
                  <a:pt x="920" y="5960"/>
                  <a:pt x="884" y="5924"/>
                  <a:pt x="804" y="5915"/>
                </a:cubicBezTo>
                <a:cubicBezTo>
                  <a:pt x="723" y="5915"/>
                  <a:pt x="679" y="5960"/>
                  <a:pt x="688" y="6040"/>
                </a:cubicBezTo>
                <a:cubicBezTo>
                  <a:pt x="688" y="6120"/>
                  <a:pt x="732" y="6156"/>
                  <a:pt x="804" y="6156"/>
                </a:cubicBezTo>
                <a:cubicBezTo>
                  <a:pt x="875" y="6147"/>
                  <a:pt x="920" y="6111"/>
                  <a:pt x="920" y="6040"/>
                </a:cubicBezTo>
                <a:close/>
                <a:moveTo>
                  <a:pt x="6897" y="3381"/>
                </a:moveTo>
                <a:cubicBezTo>
                  <a:pt x="6897" y="3301"/>
                  <a:pt x="6861" y="3257"/>
                  <a:pt x="6781" y="3257"/>
                </a:cubicBezTo>
                <a:cubicBezTo>
                  <a:pt x="6700" y="3257"/>
                  <a:pt x="6665" y="3301"/>
                  <a:pt x="6656" y="3372"/>
                </a:cubicBezTo>
                <a:cubicBezTo>
                  <a:pt x="6656" y="3453"/>
                  <a:pt x="6700" y="3497"/>
                  <a:pt x="6781" y="3497"/>
                </a:cubicBezTo>
                <a:cubicBezTo>
                  <a:pt x="6852" y="3497"/>
                  <a:pt x="6897" y="3462"/>
                  <a:pt x="6897" y="3381"/>
                </a:cubicBezTo>
                <a:close/>
                <a:moveTo>
                  <a:pt x="6112" y="3257"/>
                </a:moveTo>
                <a:cubicBezTo>
                  <a:pt x="6040" y="3257"/>
                  <a:pt x="5996" y="3301"/>
                  <a:pt x="5996" y="3372"/>
                </a:cubicBezTo>
                <a:cubicBezTo>
                  <a:pt x="5996" y="3453"/>
                  <a:pt x="6040" y="3497"/>
                  <a:pt x="6121" y="3497"/>
                </a:cubicBezTo>
                <a:cubicBezTo>
                  <a:pt x="6201" y="3497"/>
                  <a:pt x="6237" y="3453"/>
                  <a:pt x="6245" y="3372"/>
                </a:cubicBezTo>
                <a:cubicBezTo>
                  <a:pt x="6237" y="3292"/>
                  <a:pt x="6192" y="3257"/>
                  <a:pt x="6112" y="3257"/>
                </a:cubicBezTo>
                <a:close/>
                <a:moveTo>
                  <a:pt x="4122" y="3257"/>
                </a:moveTo>
                <a:cubicBezTo>
                  <a:pt x="4042" y="3257"/>
                  <a:pt x="3997" y="3301"/>
                  <a:pt x="3997" y="3381"/>
                </a:cubicBezTo>
                <a:cubicBezTo>
                  <a:pt x="3997" y="3462"/>
                  <a:pt x="4051" y="3497"/>
                  <a:pt x="4131" y="3497"/>
                </a:cubicBezTo>
                <a:cubicBezTo>
                  <a:pt x="4203" y="3497"/>
                  <a:pt x="4238" y="3444"/>
                  <a:pt x="4238" y="3372"/>
                </a:cubicBezTo>
                <a:cubicBezTo>
                  <a:pt x="4229" y="3301"/>
                  <a:pt x="4194" y="3257"/>
                  <a:pt x="4122" y="3257"/>
                </a:cubicBezTo>
                <a:close/>
                <a:moveTo>
                  <a:pt x="4658" y="3372"/>
                </a:moveTo>
                <a:cubicBezTo>
                  <a:pt x="4658" y="3453"/>
                  <a:pt x="4702" y="3497"/>
                  <a:pt x="4782" y="3497"/>
                </a:cubicBezTo>
                <a:cubicBezTo>
                  <a:pt x="4854" y="3497"/>
                  <a:pt x="4898" y="3453"/>
                  <a:pt x="4898" y="3381"/>
                </a:cubicBezTo>
                <a:cubicBezTo>
                  <a:pt x="4898" y="3301"/>
                  <a:pt x="4854" y="3257"/>
                  <a:pt x="4774" y="3257"/>
                </a:cubicBezTo>
                <a:cubicBezTo>
                  <a:pt x="4702" y="3265"/>
                  <a:pt x="4658" y="3301"/>
                  <a:pt x="4658" y="3372"/>
                </a:cubicBezTo>
                <a:close/>
                <a:moveTo>
                  <a:pt x="5460" y="3257"/>
                </a:moveTo>
                <a:cubicBezTo>
                  <a:pt x="5389" y="3257"/>
                  <a:pt x="5344" y="3292"/>
                  <a:pt x="5336" y="3372"/>
                </a:cubicBezTo>
                <a:cubicBezTo>
                  <a:pt x="5336" y="3444"/>
                  <a:pt x="5371" y="3497"/>
                  <a:pt x="5452" y="3497"/>
                </a:cubicBezTo>
                <a:cubicBezTo>
                  <a:pt x="5532" y="3506"/>
                  <a:pt x="5576" y="3462"/>
                  <a:pt x="5585" y="3381"/>
                </a:cubicBezTo>
                <a:cubicBezTo>
                  <a:pt x="5585" y="3301"/>
                  <a:pt x="5541" y="3257"/>
                  <a:pt x="5460" y="3257"/>
                </a:cubicBezTo>
                <a:close/>
                <a:moveTo>
                  <a:pt x="9439" y="4604"/>
                </a:moveTo>
                <a:cubicBezTo>
                  <a:pt x="9359" y="4604"/>
                  <a:pt x="9314" y="4648"/>
                  <a:pt x="9323" y="4720"/>
                </a:cubicBezTo>
                <a:cubicBezTo>
                  <a:pt x="9323" y="4800"/>
                  <a:pt x="9368" y="4844"/>
                  <a:pt x="9448" y="4836"/>
                </a:cubicBezTo>
                <a:cubicBezTo>
                  <a:pt x="9520" y="4836"/>
                  <a:pt x="9555" y="4791"/>
                  <a:pt x="9555" y="4711"/>
                </a:cubicBezTo>
                <a:cubicBezTo>
                  <a:pt x="9546" y="4639"/>
                  <a:pt x="9511" y="4595"/>
                  <a:pt x="9439" y="4604"/>
                </a:cubicBezTo>
                <a:close/>
                <a:moveTo>
                  <a:pt x="1464" y="5255"/>
                </a:moveTo>
                <a:cubicBezTo>
                  <a:pt x="1384" y="5255"/>
                  <a:pt x="1339" y="5299"/>
                  <a:pt x="1339" y="5380"/>
                </a:cubicBezTo>
                <a:cubicBezTo>
                  <a:pt x="1339" y="5460"/>
                  <a:pt x="1384" y="5496"/>
                  <a:pt x="1464" y="5496"/>
                </a:cubicBezTo>
                <a:cubicBezTo>
                  <a:pt x="1544" y="5496"/>
                  <a:pt x="1580" y="5451"/>
                  <a:pt x="1580" y="5371"/>
                </a:cubicBezTo>
                <a:cubicBezTo>
                  <a:pt x="1580" y="5299"/>
                  <a:pt x="1535" y="5255"/>
                  <a:pt x="1464" y="5255"/>
                </a:cubicBezTo>
                <a:close/>
                <a:moveTo>
                  <a:pt x="10126" y="5264"/>
                </a:moveTo>
                <a:cubicBezTo>
                  <a:pt x="10046" y="5255"/>
                  <a:pt x="10001" y="5299"/>
                  <a:pt x="10001" y="5380"/>
                </a:cubicBezTo>
                <a:cubicBezTo>
                  <a:pt x="10001" y="5460"/>
                  <a:pt x="10046" y="5496"/>
                  <a:pt x="10126" y="5496"/>
                </a:cubicBezTo>
                <a:cubicBezTo>
                  <a:pt x="10198" y="5496"/>
                  <a:pt x="10233" y="5451"/>
                  <a:pt x="10242" y="5371"/>
                </a:cubicBezTo>
                <a:cubicBezTo>
                  <a:pt x="10233" y="5308"/>
                  <a:pt x="10198" y="5264"/>
                  <a:pt x="10126" y="5264"/>
                </a:cubicBezTo>
                <a:close/>
                <a:moveTo>
                  <a:pt x="1999" y="4711"/>
                </a:moveTo>
                <a:cubicBezTo>
                  <a:pt x="1999" y="4791"/>
                  <a:pt x="2035" y="4836"/>
                  <a:pt x="2115" y="4836"/>
                </a:cubicBezTo>
                <a:cubicBezTo>
                  <a:pt x="2195" y="4844"/>
                  <a:pt x="2240" y="4800"/>
                  <a:pt x="2240" y="4720"/>
                </a:cubicBezTo>
                <a:cubicBezTo>
                  <a:pt x="2240" y="4648"/>
                  <a:pt x="2195" y="4604"/>
                  <a:pt x="2124" y="4595"/>
                </a:cubicBezTo>
                <a:cubicBezTo>
                  <a:pt x="2053" y="4604"/>
                  <a:pt x="2008" y="4630"/>
                  <a:pt x="1999" y="4711"/>
                </a:cubicBezTo>
                <a:close/>
                <a:moveTo>
                  <a:pt x="10786" y="6602"/>
                </a:moveTo>
                <a:cubicBezTo>
                  <a:pt x="10706" y="6602"/>
                  <a:pt x="10661" y="6638"/>
                  <a:pt x="10661" y="6709"/>
                </a:cubicBezTo>
                <a:cubicBezTo>
                  <a:pt x="10652" y="6789"/>
                  <a:pt x="10697" y="6843"/>
                  <a:pt x="10777" y="6843"/>
                </a:cubicBezTo>
                <a:cubicBezTo>
                  <a:pt x="10858" y="6834"/>
                  <a:pt x="10893" y="6789"/>
                  <a:pt x="10902" y="6718"/>
                </a:cubicBezTo>
                <a:cubicBezTo>
                  <a:pt x="10893" y="6647"/>
                  <a:pt x="10858" y="6602"/>
                  <a:pt x="10786" y="6602"/>
                </a:cubicBezTo>
                <a:close/>
                <a:moveTo>
                  <a:pt x="804" y="6602"/>
                </a:moveTo>
                <a:cubicBezTo>
                  <a:pt x="723" y="6602"/>
                  <a:pt x="679" y="6647"/>
                  <a:pt x="679" y="6727"/>
                </a:cubicBezTo>
                <a:cubicBezTo>
                  <a:pt x="688" y="6798"/>
                  <a:pt x="732" y="6843"/>
                  <a:pt x="804" y="6843"/>
                </a:cubicBezTo>
                <a:cubicBezTo>
                  <a:pt x="884" y="6843"/>
                  <a:pt x="920" y="6789"/>
                  <a:pt x="929" y="6718"/>
                </a:cubicBezTo>
                <a:cubicBezTo>
                  <a:pt x="920" y="6638"/>
                  <a:pt x="875" y="6602"/>
                  <a:pt x="804" y="6602"/>
                </a:cubicBezTo>
                <a:close/>
                <a:moveTo>
                  <a:pt x="10777" y="5924"/>
                </a:moveTo>
                <a:cubicBezTo>
                  <a:pt x="10706" y="5924"/>
                  <a:pt x="10661" y="5969"/>
                  <a:pt x="10661" y="6031"/>
                </a:cubicBezTo>
                <a:cubicBezTo>
                  <a:pt x="10661" y="6102"/>
                  <a:pt x="10706" y="6147"/>
                  <a:pt x="10777" y="6156"/>
                </a:cubicBezTo>
                <a:cubicBezTo>
                  <a:pt x="10849" y="6156"/>
                  <a:pt x="10884" y="6111"/>
                  <a:pt x="10893" y="6040"/>
                </a:cubicBezTo>
                <a:cubicBezTo>
                  <a:pt x="10884" y="5969"/>
                  <a:pt x="10849" y="5915"/>
                  <a:pt x="10777" y="5924"/>
                </a:cubicBezTo>
                <a:close/>
                <a:moveTo>
                  <a:pt x="8235" y="3372"/>
                </a:moveTo>
                <a:cubicBezTo>
                  <a:pt x="8235" y="3310"/>
                  <a:pt x="8190" y="3265"/>
                  <a:pt x="8119" y="3265"/>
                </a:cubicBezTo>
                <a:cubicBezTo>
                  <a:pt x="8048" y="3265"/>
                  <a:pt x="8003" y="3301"/>
                  <a:pt x="8003" y="3381"/>
                </a:cubicBezTo>
                <a:cubicBezTo>
                  <a:pt x="8003" y="3453"/>
                  <a:pt x="8048" y="3488"/>
                  <a:pt x="8119" y="3497"/>
                </a:cubicBezTo>
                <a:cubicBezTo>
                  <a:pt x="8190" y="3488"/>
                  <a:pt x="8244" y="3444"/>
                  <a:pt x="8235" y="3372"/>
                </a:cubicBezTo>
                <a:close/>
                <a:moveTo>
                  <a:pt x="2115" y="3926"/>
                </a:moveTo>
                <a:cubicBezTo>
                  <a:pt x="2053" y="3926"/>
                  <a:pt x="2008" y="3961"/>
                  <a:pt x="2008" y="4033"/>
                </a:cubicBezTo>
                <a:cubicBezTo>
                  <a:pt x="1999" y="4104"/>
                  <a:pt x="2044" y="4149"/>
                  <a:pt x="2115" y="4149"/>
                </a:cubicBezTo>
                <a:cubicBezTo>
                  <a:pt x="2195" y="4158"/>
                  <a:pt x="2231" y="4104"/>
                  <a:pt x="2240" y="4033"/>
                </a:cubicBezTo>
                <a:cubicBezTo>
                  <a:pt x="2231" y="3961"/>
                  <a:pt x="2186" y="3917"/>
                  <a:pt x="2115" y="3926"/>
                </a:cubicBezTo>
                <a:close/>
                <a:moveTo>
                  <a:pt x="135" y="6602"/>
                </a:moveTo>
                <a:cubicBezTo>
                  <a:pt x="63" y="6602"/>
                  <a:pt x="10" y="6647"/>
                  <a:pt x="10" y="6718"/>
                </a:cubicBezTo>
                <a:cubicBezTo>
                  <a:pt x="1" y="6780"/>
                  <a:pt x="45" y="6825"/>
                  <a:pt x="108" y="6834"/>
                </a:cubicBezTo>
                <a:cubicBezTo>
                  <a:pt x="179" y="6843"/>
                  <a:pt x="224" y="6798"/>
                  <a:pt x="242" y="6727"/>
                </a:cubicBezTo>
                <a:cubicBezTo>
                  <a:pt x="233" y="6655"/>
                  <a:pt x="197" y="6611"/>
                  <a:pt x="135" y="6602"/>
                </a:cubicBezTo>
                <a:close/>
                <a:moveTo>
                  <a:pt x="1455" y="4604"/>
                </a:moveTo>
                <a:cubicBezTo>
                  <a:pt x="1384" y="4613"/>
                  <a:pt x="1348" y="4648"/>
                  <a:pt x="1348" y="4720"/>
                </a:cubicBezTo>
                <a:cubicBezTo>
                  <a:pt x="1348" y="4791"/>
                  <a:pt x="1392" y="4836"/>
                  <a:pt x="1464" y="4836"/>
                </a:cubicBezTo>
                <a:cubicBezTo>
                  <a:pt x="1535" y="4836"/>
                  <a:pt x="1571" y="4782"/>
                  <a:pt x="1580" y="4711"/>
                </a:cubicBezTo>
                <a:cubicBezTo>
                  <a:pt x="1562" y="4648"/>
                  <a:pt x="1526" y="4595"/>
                  <a:pt x="1455" y="4604"/>
                </a:cubicBezTo>
                <a:close/>
                <a:moveTo>
                  <a:pt x="6130" y="2605"/>
                </a:moveTo>
                <a:cubicBezTo>
                  <a:pt x="6058" y="2605"/>
                  <a:pt x="6005" y="2641"/>
                  <a:pt x="6005" y="2712"/>
                </a:cubicBezTo>
                <a:cubicBezTo>
                  <a:pt x="6005" y="2793"/>
                  <a:pt x="6049" y="2837"/>
                  <a:pt x="6121" y="2837"/>
                </a:cubicBezTo>
                <a:cubicBezTo>
                  <a:pt x="6192" y="2837"/>
                  <a:pt x="6228" y="2793"/>
                  <a:pt x="6237" y="2721"/>
                </a:cubicBezTo>
                <a:cubicBezTo>
                  <a:pt x="6228" y="2659"/>
                  <a:pt x="6192" y="2614"/>
                  <a:pt x="6130" y="2605"/>
                </a:cubicBezTo>
                <a:close/>
                <a:moveTo>
                  <a:pt x="5469" y="2605"/>
                </a:moveTo>
                <a:cubicBezTo>
                  <a:pt x="5398" y="2596"/>
                  <a:pt x="5353" y="2641"/>
                  <a:pt x="5344" y="2712"/>
                </a:cubicBezTo>
                <a:cubicBezTo>
                  <a:pt x="5344" y="2784"/>
                  <a:pt x="5389" y="2828"/>
                  <a:pt x="5452" y="2837"/>
                </a:cubicBezTo>
                <a:cubicBezTo>
                  <a:pt x="5523" y="2837"/>
                  <a:pt x="5567" y="2793"/>
                  <a:pt x="5576" y="2730"/>
                </a:cubicBezTo>
                <a:cubicBezTo>
                  <a:pt x="5576" y="2659"/>
                  <a:pt x="5541" y="2614"/>
                  <a:pt x="5469" y="2605"/>
                </a:cubicBezTo>
                <a:close/>
                <a:moveTo>
                  <a:pt x="804" y="5264"/>
                </a:moveTo>
                <a:cubicBezTo>
                  <a:pt x="732" y="5264"/>
                  <a:pt x="688" y="5308"/>
                  <a:pt x="688" y="5380"/>
                </a:cubicBezTo>
                <a:cubicBezTo>
                  <a:pt x="688" y="5451"/>
                  <a:pt x="732" y="5487"/>
                  <a:pt x="795" y="5496"/>
                </a:cubicBezTo>
                <a:cubicBezTo>
                  <a:pt x="866" y="5496"/>
                  <a:pt x="911" y="5451"/>
                  <a:pt x="920" y="5380"/>
                </a:cubicBezTo>
                <a:cubicBezTo>
                  <a:pt x="911" y="5308"/>
                  <a:pt x="875" y="5264"/>
                  <a:pt x="804" y="5264"/>
                </a:cubicBezTo>
                <a:close/>
                <a:moveTo>
                  <a:pt x="3453" y="3265"/>
                </a:moveTo>
                <a:cubicBezTo>
                  <a:pt x="3382" y="3265"/>
                  <a:pt x="3346" y="3310"/>
                  <a:pt x="3346" y="3381"/>
                </a:cubicBezTo>
                <a:cubicBezTo>
                  <a:pt x="3346" y="3453"/>
                  <a:pt x="3391" y="3497"/>
                  <a:pt x="3462" y="3497"/>
                </a:cubicBezTo>
                <a:cubicBezTo>
                  <a:pt x="3542" y="3497"/>
                  <a:pt x="3578" y="3444"/>
                  <a:pt x="3578" y="3372"/>
                </a:cubicBezTo>
                <a:cubicBezTo>
                  <a:pt x="3569" y="3301"/>
                  <a:pt x="3534" y="3257"/>
                  <a:pt x="3453" y="3265"/>
                </a:cubicBezTo>
                <a:close/>
                <a:moveTo>
                  <a:pt x="2891" y="3381"/>
                </a:moveTo>
                <a:cubicBezTo>
                  <a:pt x="2891" y="3310"/>
                  <a:pt x="2847" y="3265"/>
                  <a:pt x="2775" y="3265"/>
                </a:cubicBezTo>
                <a:cubicBezTo>
                  <a:pt x="2713" y="3265"/>
                  <a:pt x="2668" y="3310"/>
                  <a:pt x="2668" y="3372"/>
                </a:cubicBezTo>
                <a:cubicBezTo>
                  <a:pt x="2668" y="3453"/>
                  <a:pt x="2713" y="3488"/>
                  <a:pt x="2784" y="3497"/>
                </a:cubicBezTo>
                <a:cubicBezTo>
                  <a:pt x="2847" y="3488"/>
                  <a:pt x="2891" y="3444"/>
                  <a:pt x="2891" y="3381"/>
                </a:cubicBezTo>
                <a:close/>
                <a:moveTo>
                  <a:pt x="10010" y="4711"/>
                </a:moveTo>
                <a:cubicBezTo>
                  <a:pt x="10001" y="4791"/>
                  <a:pt x="10046" y="4836"/>
                  <a:pt x="10117" y="4836"/>
                </a:cubicBezTo>
                <a:cubicBezTo>
                  <a:pt x="10189" y="4836"/>
                  <a:pt x="10233" y="4791"/>
                  <a:pt x="10233" y="4728"/>
                </a:cubicBezTo>
                <a:cubicBezTo>
                  <a:pt x="10233" y="4648"/>
                  <a:pt x="10189" y="4613"/>
                  <a:pt x="10117" y="4604"/>
                </a:cubicBezTo>
                <a:cubicBezTo>
                  <a:pt x="10055" y="4613"/>
                  <a:pt x="10010" y="4648"/>
                  <a:pt x="10010" y="4711"/>
                </a:cubicBezTo>
                <a:close/>
                <a:moveTo>
                  <a:pt x="9439" y="3943"/>
                </a:moveTo>
                <a:cubicBezTo>
                  <a:pt x="9368" y="3943"/>
                  <a:pt x="9323" y="3988"/>
                  <a:pt x="9323" y="4068"/>
                </a:cubicBezTo>
                <a:cubicBezTo>
                  <a:pt x="9323" y="4131"/>
                  <a:pt x="9368" y="4175"/>
                  <a:pt x="9439" y="4175"/>
                </a:cubicBezTo>
                <a:cubicBezTo>
                  <a:pt x="9511" y="4175"/>
                  <a:pt x="9546" y="4131"/>
                  <a:pt x="9555" y="4050"/>
                </a:cubicBezTo>
                <a:cubicBezTo>
                  <a:pt x="9537" y="3997"/>
                  <a:pt x="9511" y="3943"/>
                  <a:pt x="9439" y="3943"/>
                </a:cubicBezTo>
                <a:close/>
                <a:moveTo>
                  <a:pt x="795" y="4613"/>
                </a:moveTo>
                <a:cubicBezTo>
                  <a:pt x="732" y="4613"/>
                  <a:pt x="697" y="4657"/>
                  <a:pt x="697" y="4720"/>
                </a:cubicBezTo>
                <a:cubicBezTo>
                  <a:pt x="697" y="4782"/>
                  <a:pt x="732" y="4827"/>
                  <a:pt x="804" y="4827"/>
                </a:cubicBezTo>
                <a:cubicBezTo>
                  <a:pt x="875" y="4827"/>
                  <a:pt x="911" y="4782"/>
                  <a:pt x="920" y="4720"/>
                </a:cubicBezTo>
                <a:cubicBezTo>
                  <a:pt x="902" y="4648"/>
                  <a:pt x="866" y="4604"/>
                  <a:pt x="795" y="4613"/>
                </a:cubicBezTo>
                <a:close/>
                <a:moveTo>
                  <a:pt x="10893" y="5380"/>
                </a:moveTo>
                <a:cubicBezTo>
                  <a:pt x="10893" y="5317"/>
                  <a:pt x="10849" y="5273"/>
                  <a:pt x="10786" y="5264"/>
                </a:cubicBezTo>
                <a:cubicBezTo>
                  <a:pt x="10715" y="5264"/>
                  <a:pt x="10670" y="5308"/>
                  <a:pt x="10670" y="5380"/>
                </a:cubicBezTo>
                <a:cubicBezTo>
                  <a:pt x="10670" y="5451"/>
                  <a:pt x="10715" y="5487"/>
                  <a:pt x="10777" y="5496"/>
                </a:cubicBezTo>
                <a:cubicBezTo>
                  <a:pt x="10840" y="5487"/>
                  <a:pt x="10893" y="5451"/>
                  <a:pt x="10893" y="5380"/>
                </a:cubicBezTo>
                <a:close/>
                <a:moveTo>
                  <a:pt x="8779" y="3265"/>
                </a:moveTo>
                <a:cubicBezTo>
                  <a:pt x="8708" y="3265"/>
                  <a:pt x="8663" y="3310"/>
                  <a:pt x="8663" y="3381"/>
                </a:cubicBezTo>
                <a:cubicBezTo>
                  <a:pt x="8663" y="3453"/>
                  <a:pt x="8717" y="3497"/>
                  <a:pt x="8788" y="3488"/>
                </a:cubicBezTo>
                <a:cubicBezTo>
                  <a:pt x="8850" y="3488"/>
                  <a:pt x="8886" y="3444"/>
                  <a:pt x="8895" y="3372"/>
                </a:cubicBezTo>
                <a:cubicBezTo>
                  <a:pt x="8877" y="3310"/>
                  <a:pt x="8842" y="3265"/>
                  <a:pt x="8779" y="3265"/>
                </a:cubicBezTo>
                <a:close/>
                <a:moveTo>
                  <a:pt x="233" y="6040"/>
                </a:moveTo>
                <a:cubicBezTo>
                  <a:pt x="233" y="5977"/>
                  <a:pt x="197" y="5933"/>
                  <a:pt x="126" y="5924"/>
                </a:cubicBezTo>
                <a:cubicBezTo>
                  <a:pt x="54" y="5924"/>
                  <a:pt x="10" y="5969"/>
                  <a:pt x="10" y="6040"/>
                </a:cubicBezTo>
                <a:cubicBezTo>
                  <a:pt x="10" y="6102"/>
                  <a:pt x="54" y="6138"/>
                  <a:pt x="117" y="6156"/>
                </a:cubicBezTo>
                <a:cubicBezTo>
                  <a:pt x="188" y="6147"/>
                  <a:pt x="233" y="6111"/>
                  <a:pt x="233" y="6040"/>
                </a:cubicBezTo>
                <a:close/>
                <a:moveTo>
                  <a:pt x="1455" y="3926"/>
                </a:moveTo>
                <a:cubicBezTo>
                  <a:pt x="1392" y="3935"/>
                  <a:pt x="1348" y="3970"/>
                  <a:pt x="1348" y="4033"/>
                </a:cubicBezTo>
                <a:cubicBezTo>
                  <a:pt x="1348" y="4104"/>
                  <a:pt x="1392" y="4149"/>
                  <a:pt x="1464" y="4149"/>
                </a:cubicBezTo>
                <a:cubicBezTo>
                  <a:pt x="1535" y="4149"/>
                  <a:pt x="1571" y="4104"/>
                  <a:pt x="1571" y="4033"/>
                </a:cubicBezTo>
                <a:cubicBezTo>
                  <a:pt x="1562" y="3970"/>
                  <a:pt x="1526" y="3926"/>
                  <a:pt x="1455" y="3926"/>
                </a:cubicBezTo>
                <a:close/>
                <a:moveTo>
                  <a:pt x="2008" y="3381"/>
                </a:moveTo>
                <a:cubicBezTo>
                  <a:pt x="2008" y="3444"/>
                  <a:pt x="2053" y="3488"/>
                  <a:pt x="2115" y="3488"/>
                </a:cubicBezTo>
                <a:cubicBezTo>
                  <a:pt x="2178" y="3488"/>
                  <a:pt x="2231" y="3453"/>
                  <a:pt x="2231" y="3381"/>
                </a:cubicBezTo>
                <a:cubicBezTo>
                  <a:pt x="2231" y="3310"/>
                  <a:pt x="2186" y="3274"/>
                  <a:pt x="2115" y="3265"/>
                </a:cubicBezTo>
                <a:cubicBezTo>
                  <a:pt x="2053" y="3274"/>
                  <a:pt x="2008" y="3310"/>
                  <a:pt x="2008" y="3381"/>
                </a:cubicBezTo>
                <a:close/>
                <a:moveTo>
                  <a:pt x="8012" y="2721"/>
                </a:moveTo>
                <a:cubicBezTo>
                  <a:pt x="8012" y="2784"/>
                  <a:pt x="8056" y="2828"/>
                  <a:pt x="8128" y="2828"/>
                </a:cubicBezTo>
                <a:cubicBezTo>
                  <a:pt x="8190" y="2819"/>
                  <a:pt x="8235" y="2775"/>
                  <a:pt x="8226" y="2712"/>
                </a:cubicBezTo>
                <a:cubicBezTo>
                  <a:pt x="8217" y="2650"/>
                  <a:pt x="8181" y="2614"/>
                  <a:pt x="8119" y="2614"/>
                </a:cubicBezTo>
                <a:cubicBezTo>
                  <a:pt x="8056" y="2623"/>
                  <a:pt x="8012" y="2659"/>
                  <a:pt x="8012" y="2721"/>
                </a:cubicBezTo>
                <a:close/>
                <a:moveTo>
                  <a:pt x="4890" y="2730"/>
                </a:moveTo>
                <a:cubicBezTo>
                  <a:pt x="4898" y="2659"/>
                  <a:pt x="4854" y="2614"/>
                  <a:pt x="4782" y="2605"/>
                </a:cubicBezTo>
                <a:cubicBezTo>
                  <a:pt x="4720" y="2605"/>
                  <a:pt x="4675" y="2641"/>
                  <a:pt x="4666" y="2712"/>
                </a:cubicBezTo>
                <a:cubicBezTo>
                  <a:pt x="4658" y="2784"/>
                  <a:pt x="4702" y="2819"/>
                  <a:pt x="4774" y="2837"/>
                </a:cubicBezTo>
                <a:cubicBezTo>
                  <a:pt x="4845" y="2828"/>
                  <a:pt x="4890" y="2802"/>
                  <a:pt x="4890" y="2730"/>
                </a:cubicBezTo>
                <a:close/>
                <a:moveTo>
                  <a:pt x="4122" y="2605"/>
                </a:moveTo>
                <a:cubicBezTo>
                  <a:pt x="4060" y="2605"/>
                  <a:pt x="4015" y="2650"/>
                  <a:pt x="4006" y="2712"/>
                </a:cubicBezTo>
                <a:cubicBezTo>
                  <a:pt x="4006" y="2784"/>
                  <a:pt x="4051" y="2828"/>
                  <a:pt x="4122" y="2828"/>
                </a:cubicBezTo>
                <a:cubicBezTo>
                  <a:pt x="4194" y="2828"/>
                  <a:pt x="4229" y="2784"/>
                  <a:pt x="4238" y="2721"/>
                </a:cubicBezTo>
                <a:cubicBezTo>
                  <a:pt x="4229" y="2650"/>
                  <a:pt x="4194" y="2605"/>
                  <a:pt x="4122" y="2605"/>
                </a:cubicBezTo>
                <a:close/>
                <a:moveTo>
                  <a:pt x="12089" y="6620"/>
                </a:moveTo>
                <a:cubicBezTo>
                  <a:pt x="12035" y="6620"/>
                  <a:pt x="12000" y="6655"/>
                  <a:pt x="12000" y="6718"/>
                </a:cubicBezTo>
                <a:cubicBezTo>
                  <a:pt x="11991" y="6780"/>
                  <a:pt x="12026" y="6816"/>
                  <a:pt x="12098" y="6816"/>
                </a:cubicBezTo>
                <a:cubicBezTo>
                  <a:pt x="12160" y="6825"/>
                  <a:pt x="12196" y="6780"/>
                  <a:pt x="12196" y="6718"/>
                </a:cubicBezTo>
                <a:cubicBezTo>
                  <a:pt x="12196" y="6655"/>
                  <a:pt x="12160" y="6620"/>
                  <a:pt x="12089" y="6620"/>
                </a:cubicBezTo>
                <a:close/>
                <a:moveTo>
                  <a:pt x="11322" y="6709"/>
                </a:moveTo>
                <a:cubicBezTo>
                  <a:pt x="11322" y="6780"/>
                  <a:pt x="11366" y="6825"/>
                  <a:pt x="11429" y="6834"/>
                </a:cubicBezTo>
                <a:cubicBezTo>
                  <a:pt x="11500" y="6834"/>
                  <a:pt x="11545" y="6789"/>
                  <a:pt x="11554" y="6718"/>
                </a:cubicBezTo>
                <a:cubicBezTo>
                  <a:pt x="11554" y="6655"/>
                  <a:pt x="11509" y="6620"/>
                  <a:pt x="11446" y="6602"/>
                </a:cubicBezTo>
                <a:cubicBezTo>
                  <a:pt x="11375" y="6611"/>
                  <a:pt x="11330" y="6647"/>
                  <a:pt x="11322" y="6709"/>
                </a:cubicBezTo>
                <a:close/>
                <a:moveTo>
                  <a:pt x="5460" y="1954"/>
                </a:moveTo>
                <a:cubicBezTo>
                  <a:pt x="5398" y="1954"/>
                  <a:pt x="5362" y="1999"/>
                  <a:pt x="5362" y="2061"/>
                </a:cubicBezTo>
                <a:cubicBezTo>
                  <a:pt x="5353" y="2124"/>
                  <a:pt x="5398" y="2159"/>
                  <a:pt x="5460" y="2168"/>
                </a:cubicBezTo>
                <a:cubicBezTo>
                  <a:pt x="5523" y="2168"/>
                  <a:pt x="5559" y="2124"/>
                  <a:pt x="5567" y="2061"/>
                </a:cubicBezTo>
                <a:cubicBezTo>
                  <a:pt x="5559" y="1999"/>
                  <a:pt x="5523" y="1954"/>
                  <a:pt x="5460" y="1954"/>
                </a:cubicBezTo>
                <a:close/>
                <a:moveTo>
                  <a:pt x="6781" y="1963"/>
                </a:moveTo>
                <a:cubicBezTo>
                  <a:pt x="6727" y="1963"/>
                  <a:pt x="6683" y="1990"/>
                  <a:pt x="6683" y="2052"/>
                </a:cubicBezTo>
                <a:cubicBezTo>
                  <a:pt x="6674" y="2115"/>
                  <a:pt x="6709" y="2159"/>
                  <a:pt x="6772" y="2159"/>
                </a:cubicBezTo>
                <a:cubicBezTo>
                  <a:pt x="6834" y="2168"/>
                  <a:pt x="6870" y="2132"/>
                  <a:pt x="6879" y="2061"/>
                </a:cubicBezTo>
                <a:cubicBezTo>
                  <a:pt x="6879" y="1999"/>
                  <a:pt x="6843" y="1963"/>
                  <a:pt x="6781" y="1963"/>
                </a:cubicBezTo>
                <a:close/>
                <a:moveTo>
                  <a:pt x="7334" y="2070"/>
                </a:moveTo>
                <a:cubicBezTo>
                  <a:pt x="7343" y="2132"/>
                  <a:pt x="7387" y="2168"/>
                  <a:pt x="7450" y="2159"/>
                </a:cubicBezTo>
                <a:cubicBezTo>
                  <a:pt x="7503" y="2159"/>
                  <a:pt x="7539" y="2115"/>
                  <a:pt x="7539" y="2061"/>
                </a:cubicBezTo>
                <a:cubicBezTo>
                  <a:pt x="7539" y="1999"/>
                  <a:pt x="7494" y="1963"/>
                  <a:pt x="7432" y="1963"/>
                </a:cubicBezTo>
                <a:cubicBezTo>
                  <a:pt x="7370" y="1972"/>
                  <a:pt x="7334" y="1999"/>
                  <a:pt x="7334" y="2070"/>
                </a:cubicBezTo>
                <a:close/>
                <a:moveTo>
                  <a:pt x="6014" y="2061"/>
                </a:moveTo>
                <a:cubicBezTo>
                  <a:pt x="6014" y="2124"/>
                  <a:pt x="6058" y="2168"/>
                  <a:pt x="6121" y="2168"/>
                </a:cubicBezTo>
                <a:cubicBezTo>
                  <a:pt x="6183" y="2159"/>
                  <a:pt x="6228" y="2124"/>
                  <a:pt x="6228" y="2061"/>
                </a:cubicBezTo>
                <a:cubicBezTo>
                  <a:pt x="6219" y="1999"/>
                  <a:pt x="6183" y="1963"/>
                  <a:pt x="6121" y="1954"/>
                </a:cubicBezTo>
                <a:cubicBezTo>
                  <a:pt x="6058" y="1963"/>
                  <a:pt x="6014" y="1999"/>
                  <a:pt x="6014" y="2061"/>
                </a:cubicBezTo>
                <a:close/>
                <a:moveTo>
                  <a:pt x="7325" y="2712"/>
                </a:moveTo>
                <a:cubicBezTo>
                  <a:pt x="7325" y="2784"/>
                  <a:pt x="7370" y="2828"/>
                  <a:pt x="7441" y="2828"/>
                </a:cubicBezTo>
                <a:cubicBezTo>
                  <a:pt x="7503" y="2828"/>
                  <a:pt x="7548" y="2784"/>
                  <a:pt x="7548" y="2721"/>
                </a:cubicBezTo>
                <a:cubicBezTo>
                  <a:pt x="7548" y="2650"/>
                  <a:pt x="7503" y="2614"/>
                  <a:pt x="7441" y="2605"/>
                </a:cubicBezTo>
                <a:cubicBezTo>
                  <a:pt x="7378" y="2614"/>
                  <a:pt x="7325" y="2650"/>
                  <a:pt x="7325" y="2712"/>
                </a:cubicBezTo>
                <a:close/>
                <a:moveTo>
                  <a:pt x="6665" y="2712"/>
                </a:moveTo>
                <a:cubicBezTo>
                  <a:pt x="6656" y="2784"/>
                  <a:pt x="6700" y="2828"/>
                  <a:pt x="6772" y="2837"/>
                </a:cubicBezTo>
                <a:cubicBezTo>
                  <a:pt x="6843" y="2837"/>
                  <a:pt x="6897" y="2793"/>
                  <a:pt x="6897" y="2721"/>
                </a:cubicBezTo>
                <a:cubicBezTo>
                  <a:pt x="6897" y="2650"/>
                  <a:pt x="6852" y="2614"/>
                  <a:pt x="6781" y="2605"/>
                </a:cubicBezTo>
                <a:cubicBezTo>
                  <a:pt x="6718" y="2605"/>
                  <a:pt x="6674" y="2641"/>
                  <a:pt x="6665" y="2712"/>
                </a:cubicBezTo>
                <a:close/>
                <a:moveTo>
                  <a:pt x="12098" y="2668"/>
                </a:moveTo>
                <a:cubicBezTo>
                  <a:pt x="12071" y="2677"/>
                  <a:pt x="12053" y="2686"/>
                  <a:pt x="12053" y="2712"/>
                </a:cubicBezTo>
                <a:cubicBezTo>
                  <a:pt x="12044" y="2748"/>
                  <a:pt x="12062" y="2766"/>
                  <a:pt x="12089" y="2766"/>
                </a:cubicBezTo>
                <a:cubicBezTo>
                  <a:pt x="12124" y="2766"/>
                  <a:pt x="12142" y="2748"/>
                  <a:pt x="12142" y="2721"/>
                </a:cubicBezTo>
                <a:cubicBezTo>
                  <a:pt x="12142" y="2686"/>
                  <a:pt x="12124" y="2668"/>
                  <a:pt x="12098" y="2668"/>
                </a:cubicBezTo>
                <a:close/>
                <a:moveTo>
                  <a:pt x="7432" y="9"/>
                </a:moveTo>
                <a:cubicBezTo>
                  <a:pt x="7414" y="18"/>
                  <a:pt x="7396" y="27"/>
                  <a:pt x="7387" y="54"/>
                </a:cubicBezTo>
                <a:cubicBezTo>
                  <a:pt x="7387" y="90"/>
                  <a:pt x="7405" y="107"/>
                  <a:pt x="7432" y="107"/>
                </a:cubicBezTo>
                <a:cubicBezTo>
                  <a:pt x="7468" y="107"/>
                  <a:pt x="7486" y="90"/>
                  <a:pt x="7486" y="63"/>
                </a:cubicBezTo>
                <a:cubicBezTo>
                  <a:pt x="7486" y="27"/>
                  <a:pt x="7468" y="9"/>
                  <a:pt x="7432" y="9"/>
                </a:cubicBezTo>
                <a:close/>
                <a:moveTo>
                  <a:pt x="3507" y="63"/>
                </a:moveTo>
                <a:cubicBezTo>
                  <a:pt x="3507" y="36"/>
                  <a:pt x="3498" y="18"/>
                  <a:pt x="3471" y="9"/>
                </a:cubicBezTo>
                <a:cubicBezTo>
                  <a:pt x="3435" y="9"/>
                  <a:pt x="3418" y="27"/>
                  <a:pt x="3418" y="54"/>
                </a:cubicBezTo>
                <a:cubicBezTo>
                  <a:pt x="3409" y="90"/>
                  <a:pt x="3426" y="107"/>
                  <a:pt x="3462" y="107"/>
                </a:cubicBezTo>
                <a:cubicBezTo>
                  <a:pt x="3489" y="107"/>
                  <a:pt x="3507" y="90"/>
                  <a:pt x="3507" y="63"/>
                </a:cubicBezTo>
                <a:close/>
                <a:moveTo>
                  <a:pt x="6781" y="9"/>
                </a:moveTo>
                <a:cubicBezTo>
                  <a:pt x="6754" y="9"/>
                  <a:pt x="6727" y="18"/>
                  <a:pt x="6727" y="54"/>
                </a:cubicBezTo>
                <a:cubicBezTo>
                  <a:pt x="6727" y="90"/>
                  <a:pt x="6745" y="116"/>
                  <a:pt x="6781" y="116"/>
                </a:cubicBezTo>
                <a:cubicBezTo>
                  <a:pt x="6816" y="116"/>
                  <a:pt x="6825" y="90"/>
                  <a:pt x="6834" y="63"/>
                </a:cubicBezTo>
                <a:cubicBezTo>
                  <a:pt x="6834" y="27"/>
                  <a:pt x="6816" y="9"/>
                  <a:pt x="6781" y="9"/>
                </a:cubicBezTo>
                <a:close/>
                <a:moveTo>
                  <a:pt x="4131" y="9"/>
                </a:moveTo>
                <a:cubicBezTo>
                  <a:pt x="4096" y="9"/>
                  <a:pt x="4069" y="18"/>
                  <a:pt x="4069" y="54"/>
                </a:cubicBezTo>
                <a:cubicBezTo>
                  <a:pt x="4069" y="90"/>
                  <a:pt x="4078" y="107"/>
                  <a:pt x="4122" y="116"/>
                </a:cubicBezTo>
                <a:cubicBezTo>
                  <a:pt x="4149" y="116"/>
                  <a:pt x="4167" y="98"/>
                  <a:pt x="4176" y="63"/>
                </a:cubicBezTo>
                <a:cubicBezTo>
                  <a:pt x="4176" y="36"/>
                  <a:pt x="4158" y="9"/>
                  <a:pt x="4131" y="9"/>
                </a:cubicBezTo>
                <a:close/>
                <a:moveTo>
                  <a:pt x="6130" y="9"/>
                </a:moveTo>
                <a:cubicBezTo>
                  <a:pt x="6094" y="9"/>
                  <a:pt x="6067" y="27"/>
                  <a:pt x="6067" y="63"/>
                </a:cubicBezTo>
                <a:cubicBezTo>
                  <a:pt x="6067" y="90"/>
                  <a:pt x="6085" y="107"/>
                  <a:pt x="6121" y="116"/>
                </a:cubicBezTo>
                <a:cubicBezTo>
                  <a:pt x="6147" y="116"/>
                  <a:pt x="6165" y="98"/>
                  <a:pt x="6174" y="63"/>
                </a:cubicBezTo>
                <a:cubicBezTo>
                  <a:pt x="6174" y="36"/>
                  <a:pt x="6165" y="9"/>
                  <a:pt x="6130" y="9"/>
                </a:cubicBezTo>
                <a:close/>
                <a:moveTo>
                  <a:pt x="4782" y="9"/>
                </a:moveTo>
                <a:cubicBezTo>
                  <a:pt x="4738" y="9"/>
                  <a:pt x="4720" y="36"/>
                  <a:pt x="4729" y="72"/>
                </a:cubicBezTo>
                <a:cubicBezTo>
                  <a:pt x="4729" y="98"/>
                  <a:pt x="4756" y="116"/>
                  <a:pt x="4782" y="116"/>
                </a:cubicBezTo>
                <a:cubicBezTo>
                  <a:pt x="4818" y="107"/>
                  <a:pt x="4836" y="90"/>
                  <a:pt x="4827" y="54"/>
                </a:cubicBezTo>
                <a:cubicBezTo>
                  <a:pt x="4827" y="27"/>
                  <a:pt x="4809" y="9"/>
                  <a:pt x="4782" y="9"/>
                </a:cubicBezTo>
                <a:close/>
                <a:moveTo>
                  <a:pt x="2115" y="768"/>
                </a:moveTo>
                <a:cubicBezTo>
                  <a:pt x="2160" y="768"/>
                  <a:pt x="2178" y="750"/>
                  <a:pt x="2169" y="714"/>
                </a:cubicBezTo>
                <a:cubicBezTo>
                  <a:pt x="2169" y="678"/>
                  <a:pt x="2151" y="669"/>
                  <a:pt x="2115" y="669"/>
                </a:cubicBezTo>
                <a:cubicBezTo>
                  <a:pt x="2088" y="669"/>
                  <a:pt x="2070" y="687"/>
                  <a:pt x="2070" y="723"/>
                </a:cubicBezTo>
                <a:cubicBezTo>
                  <a:pt x="2070" y="750"/>
                  <a:pt x="2088" y="768"/>
                  <a:pt x="2115" y="768"/>
                </a:cubicBezTo>
                <a:close/>
                <a:moveTo>
                  <a:pt x="9439" y="669"/>
                </a:moveTo>
                <a:cubicBezTo>
                  <a:pt x="9412" y="669"/>
                  <a:pt x="9395" y="687"/>
                  <a:pt x="9395" y="714"/>
                </a:cubicBezTo>
                <a:cubicBezTo>
                  <a:pt x="9386" y="741"/>
                  <a:pt x="9404" y="768"/>
                  <a:pt x="9430" y="768"/>
                </a:cubicBezTo>
                <a:cubicBezTo>
                  <a:pt x="9466" y="768"/>
                  <a:pt x="9484" y="750"/>
                  <a:pt x="9484" y="723"/>
                </a:cubicBezTo>
                <a:cubicBezTo>
                  <a:pt x="9484" y="687"/>
                  <a:pt x="9466" y="669"/>
                  <a:pt x="9439" y="669"/>
                </a:cubicBezTo>
                <a:close/>
                <a:moveTo>
                  <a:pt x="126" y="2008"/>
                </a:moveTo>
                <a:cubicBezTo>
                  <a:pt x="99" y="2008"/>
                  <a:pt x="72" y="2017"/>
                  <a:pt x="72" y="2052"/>
                </a:cubicBezTo>
                <a:cubicBezTo>
                  <a:pt x="63" y="2088"/>
                  <a:pt x="81" y="2115"/>
                  <a:pt x="117" y="2115"/>
                </a:cubicBezTo>
                <a:cubicBezTo>
                  <a:pt x="152" y="2115"/>
                  <a:pt x="170" y="2097"/>
                  <a:pt x="170" y="2061"/>
                </a:cubicBezTo>
                <a:cubicBezTo>
                  <a:pt x="170" y="2034"/>
                  <a:pt x="161" y="2017"/>
                  <a:pt x="126" y="2008"/>
                </a:cubicBezTo>
                <a:close/>
                <a:moveTo>
                  <a:pt x="11393" y="2061"/>
                </a:moveTo>
                <a:cubicBezTo>
                  <a:pt x="11393" y="2088"/>
                  <a:pt x="11402" y="2106"/>
                  <a:pt x="11429" y="2106"/>
                </a:cubicBezTo>
                <a:cubicBezTo>
                  <a:pt x="11455" y="2115"/>
                  <a:pt x="11482" y="2097"/>
                  <a:pt x="11482" y="2070"/>
                </a:cubicBezTo>
                <a:cubicBezTo>
                  <a:pt x="11491" y="2034"/>
                  <a:pt x="11473" y="2017"/>
                  <a:pt x="11438" y="2017"/>
                </a:cubicBezTo>
                <a:cubicBezTo>
                  <a:pt x="11411" y="2017"/>
                  <a:pt x="11393" y="2025"/>
                  <a:pt x="11393" y="2061"/>
                </a:cubicBezTo>
                <a:close/>
                <a:moveTo>
                  <a:pt x="14087" y="6673"/>
                </a:moveTo>
                <a:cubicBezTo>
                  <a:pt x="14060" y="6673"/>
                  <a:pt x="14051" y="6691"/>
                  <a:pt x="14051" y="6718"/>
                </a:cubicBezTo>
                <a:cubicBezTo>
                  <a:pt x="14051" y="6745"/>
                  <a:pt x="14060" y="6771"/>
                  <a:pt x="14096" y="6762"/>
                </a:cubicBezTo>
                <a:cubicBezTo>
                  <a:pt x="14132" y="6762"/>
                  <a:pt x="14141" y="6745"/>
                  <a:pt x="14141" y="6718"/>
                </a:cubicBezTo>
                <a:cubicBezTo>
                  <a:pt x="14141" y="6682"/>
                  <a:pt x="14123" y="6673"/>
                  <a:pt x="14087" y="6673"/>
                </a:cubicBezTo>
                <a:close/>
                <a:moveTo>
                  <a:pt x="848" y="1383"/>
                </a:moveTo>
                <a:cubicBezTo>
                  <a:pt x="848" y="1356"/>
                  <a:pt x="839" y="1339"/>
                  <a:pt x="813" y="1330"/>
                </a:cubicBezTo>
                <a:cubicBezTo>
                  <a:pt x="786" y="1330"/>
                  <a:pt x="759" y="1339"/>
                  <a:pt x="759" y="1374"/>
                </a:cubicBezTo>
                <a:cubicBezTo>
                  <a:pt x="750" y="1401"/>
                  <a:pt x="768" y="1419"/>
                  <a:pt x="795" y="1428"/>
                </a:cubicBezTo>
                <a:cubicBezTo>
                  <a:pt x="830" y="1428"/>
                  <a:pt x="848" y="1410"/>
                  <a:pt x="848" y="1383"/>
                </a:cubicBezTo>
                <a:close/>
                <a:moveTo>
                  <a:pt x="13436" y="4675"/>
                </a:moveTo>
                <a:cubicBezTo>
                  <a:pt x="13409" y="4675"/>
                  <a:pt x="13391" y="4684"/>
                  <a:pt x="13391" y="4711"/>
                </a:cubicBezTo>
                <a:cubicBezTo>
                  <a:pt x="13391" y="4746"/>
                  <a:pt x="13400" y="4764"/>
                  <a:pt x="13436" y="4764"/>
                </a:cubicBezTo>
                <a:cubicBezTo>
                  <a:pt x="13463" y="4773"/>
                  <a:pt x="13480" y="4755"/>
                  <a:pt x="13489" y="4720"/>
                </a:cubicBezTo>
                <a:cubicBezTo>
                  <a:pt x="13480" y="4693"/>
                  <a:pt x="13472" y="4675"/>
                  <a:pt x="13436" y="4675"/>
                </a:cubicBezTo>
                <a:close/>
                <a:moveTo>
                  <a:pt x="10126" y="1321"/>
                </a:moveTo>
                <a:cubicBezTo>
                  <a:pt x="10090" y="1312"/>
                  <a:pt x="10064" y="1339"/>
                  <a:pt x="10064" y="1365"/>
                </a:cubicBezTo>
                <a:cubicBezTo>
                  <a:pt x="10055" y="1410"/>
                  <a:pt x="10082" y="1437"/>
                  <a:pt x="10117" y="1437"/>
                </a:cubicBezTo>
                <a:cubicBezTo>
                  <a:pt x="10153" y="1437"/>
                  <a:pt x="10171" y="1419"/>
                  <a:pt x="10180" y="1374"/>
                </a:cubicBezTo>
                <a:cubicBezTo>
                  <a:pt x="10180" y="1347"/>
                  <a:pt x="10162" y="1321"/>
                  <a:pt x="10126" y="1321"/>
                </a:cubicBezTo>
                <a:close/>
                <a:moveTo>
                  <a:pt x="8717" y="714"/>
                </a:moveTo>
                <a:cubicBezTo>
                  <a:pt x="8717" y="750"/>
                  <a:pt x="8743" y="776"/>
                  <a:pt x="8770" y="776"/>
                </a:cubicBezTo>
                <a:cubicBezTo>
                  <a:pt x="8815" y="785"/>
                  <a:pt x="8842" y="759"/>
                  <a:pt x="8842" y="714"/>
                </a:cubicBezTo>
                <a:cubicBezTo>
                  <a:pt x="8842" y="687"/>
                  <a:pt x="8815" y="661"/>
                  <a:pt x="8779" y="661"/>
                </a:cubicBezTo>
                <a:cubicBezTo>
                  <a:pt x="8743" y="661"/>
                  <a:pt x="8726" y="678"/>
                  <a:pt x="8717" y="714"/>
                </a:cubicBezTo>
                <a:close/>
                <a:moveTo>
                  <a:pt x="12785" y="3997"/>
                </a:moveTo>
                <a:cubicBezTo>
                  <a:pt x="12749" y="3997"/>
                  <a:pt x="12722" y="4024"/>
                  <a:pt x="12722" y="4050"/>
                </a:cubicBezTo>
                <a:cubicBezTo>
                  <a:pt x="12713" y="4095"/>
                  <a:pt x="12740" y="4122"/>
                  <a:pt x="12776" y="4122"/>
                </a:cubicBezTo>
                <a:cubicBezTo>
                  <a:pt x="12811" y="4122"/>
                  <a:pt x="12838" y="4095"/>
                  <a:pt x="12838" y="4059"/>
                </a:cubicBezTo>
                <a:cubicBezTo>
                  <a:pt x="12838" y="4024"/>
                  <a:pt x="12820" y="4006"/>
                  <a:pt x="12785" y="3997"/>
                </a:cubicBezTo>
                <a:moveTo>
                  <a:pt x="13373" y="5371"/>
                </a:moveTo>
                <a:cubicBezTo>
                  <a:pt x="13373" y="5406"/>
                  <a:pt x="13400" y="5433"/>
                  <a:pt x="13427" y="5442"/>
                </a:cubicBezTo>
                <a:cubicBezTo>
                  <a:pt x="13472" y="5442"/>
                  <a:pt x="13498" y="5415"/>
                  <a:pt x="13498" y="5380"/>
                </a:cubicBezTo>
                <a:cubicBezTo>
                  <a:pt x="13498" y="5344"/>
                  <a:pt x="13472" y="5326"/>
                  <a:pt x="13436" y="5317"/>
                </a:cubicBezTo>
                <a:cubicBezTo>
                  <a:pt x="13400" y="5326"/>
                  <a:pt x="13382" y="5344"/>
                  <a:pt x="13373" y="5371"/>
                </a:cubicBezTo>
                <a:close/>
                <a:moveTo>
                  <a:pt x="5398" y="63"/>
                </a:moveTo>
                <a:cubicBezTo>
                  <a:pt x="5407" y="98"/>
                  <a:pt x="5434" y="125"/>
                  <a:pt x="5469" y="116"/>
                </a:cubicBezTo>
                <a:cubicBezTo>
                  <a:pt x="5505" y="116"/>
                  <a:pt x="5523" y="90"/>
                  <a:pt x="5523" y="54"/>
                </a:cubicBezTo>
                <a:cubicBezTo>
                  <a:pt x="5514" y="18"/>
                  <a:pt x="5496" y="0"/>
                  <a:pt x="5460" y="0"/>
                </a:cubicBezTo>
                <a:cubicBezTo>
                  <a:pt x="5425" y="9"/>
                  <a:pt x="5398" y="27"/>
                  <a:pt x="5398" y="63"/>
                </a:cubicBezTo>
                <a:close/>
                <a:moveTo>
                  <a:pt x="117" y="2793"/>
                </a:moveTo>
                <a:cubicBezTo>
                  <a:pt x="161" y="2793"/>
                  <a:pt x="188" y="2775"/>
                  <a:pt x="188" y="2730"/>
                </a:cubicBezTo>
                <a:cubicBezTo>
                  <a:pt x="197" y="2686"/>
                  <a:pt x="179" y="2650"/>
                  <a:pt x="126" y="2650"/>
                </a:cubicBezTo>
                <a:cubicBezTo>
                  <a:pt x="81" y="2641"/>
                  <a:pt x="54" y="2668"/>
                  <a:pt x="45" y="2721"/>
                </a:cubicBezTo>
                <a:cubicBezTo>
                  <a:pt x="54" y="2757"/>
                  <a:pt x="72" y="2793"/>
                  <a:pt x="117" y="2793"/>
                </a:cubicBezTo>
                <a:moveTo>
                  <a:pt x="10786" y="2641"/>
                </a:moveTo>
                <a:cubicBezTo>
                  <a:pt x="10733" y="2641"/>
                  <a:pt x="10706" y="2668"/>
                  <a:pt x="10706" y="2721"/>
                </a:cubicBezTo>
                <a:cubicBezTo>
                  <a:pt x="10706" y="2766"/>
                  <a:pt x="10733" y="2793"/>
                  <a:pt x="10777" y="2793"/>
                </a:cubicBezTo>
                <a:cubicBezTo>
                  <a:pt x="10822" y="2802"/>
                  <a:pt x="10849" y="2766"/>
                  <a:pt x="10858" y="2721"/>
                </a:cubicBezTo>
                <a:cubicBezTo>
                  <a:pt x="10849" y="2677"/>
                  <a:pt x="10831" y="2641"/>
                  <a:pt x="10786" y="2641"/>
                </a:cubicBezTo>
                <a:close/>
                <a:moveTo>
                  <a:pt x="11375" y="2721"/>
                </a:moveTo>
                <a:cubicBezTo>
                  <a:pt x="11375" y="2766"/>
                  <a:pt x="11402" y="2784"/>
                  <a:pt x="11438" y="2784"/>
                </a:cubicBezTo>
                <a:cubicBezTo>
                  <a:pt x="11482" y="2784"/>
                  <a:pt x="11509" y="2757"/>
                  <a:pt x="11500" y="2721"/>
                </a:cubicBezTo>
                <a:cubicBezTo>
                  <a:pt x="11500" y="2677"/>
                  <a:pt x="11473" y="2659"/>
                  <a:pt x="11438" y="2650"/>
                </a:cubicBezTo>
                <a:cubicBezTo>
                  <a:pt x="11393" y="2659"/>
                  <a:pt x="11366" y="2686"/>
                  <a:pt x="11375" y="2721"/>
                </a:cubicBezTo>
                <a:close/>
                <a:moveTo>
                  <a:pt x="5460" y="643"/>
                </a:moveTo>
                <a:cubicBezTo>
                  <a:pt x="5416" y="652"/>
                  <a:pt x="5389" y="669"/>
                  <a:pt x="5389" y="723"/>
                </a:cubicBezTo>
                <a:cubicBezTo>
                  <a:pt x="5389" y="768"/>
                  <a:pt x="5416" y="794"/>
                  <a:pt x="5469" y="794"/>
                </a:cubicBezTo>
                <a:cubicBezTo>
                  <a:pt x="5514" y="794"/>
                  <a:pt x="5532" y="759"/>
                  <a:pt x="5532" y="714"/>
                </a:cubicBezTo>
                <a:cubicBezTo>
                  <a:pt x="5532" y="669"/>
                  <a:pt x="5505" y="643"/>
                  <a:pt x="5460" y="643"/>
                </a:cubicBezTo>
                <a:close/>
                <a:moveTo>
                  <a:pt x="6130" y="643"/>
                </a:moveTo>
                <a:cubicBezTo>
                  <a:pt x="6085" y="643"/>
                  <a:pt x="6049" y="661"/>
                  <a:pt x="6049" y="705"/>
                </a:cubicBezTo>
                <a:cubicBezTo>
                  <a:pt x="6040" y="759"/>
                  <a:pt x="6067" y="794"/>
                  <a:pt x="6121" y="794"/>
                </a:cubicBezTo>
                <a:cubicBezTo>
                  <a:pt x="6165" y="794"/>
                  <a:pt x="6192" y="768"/>
                  <a:pt x="6192" y="723"/>
                </a:cubicBezTo>
                <a:cubicBezTo>
                  <a:pt x="6192" y="678"/>
                  <a:pt x="6174" y="652"/>
                  <a:pt x="6130" y="643"/>
                </a:cubicBezTo>
                <a:close/>
                <a:moveTo>
                  <a:pt x="6781" y="643"/>
                </a:moveTo>
                <a:cubicBezTo>
                  <a:pt x="6736" y="643"/>
                  <a:pt x="6709" y="669"/>
                  <a:pt x="6709" y="714"/>
                </a:cubicBezTo>
                <a:cubicBezTo>
                  <a:pt x="6700" y="768"/>
                  <a:pt x="6736" y="794"/>
                  <a:pt x="6781" y="794"/>
                </a:cubicBezTo>
                <a:cubicBezTo>
                  <a:pt x="6834" y="794"/>
                  <a:pt x="6852" y="759"/>
                  <a:pt x="6852" y="714"/>
                </a:cubicBezTo>
                <a:cubicBezTo>
                  <a:pt x="6852" y="669"/>
                  <a:pt x="6825" y="643"/>
                  <a:pt x="6781" y="643"/>
                </a:cubicBezTo>
                <a:close/>
                <a:moveTo>
                  <a:pt x="7512" y="714"/>
                </a:moveTo>
                <a:cubicBezTo>
                  <a:pt x="7512" y="678"/>
                  <a:pt x="7486" y="652"/>
                  <a:pt x="7441" y="652"/>
                </a:cubicBezTo>
                <a:cubicBezTo>
                  <a:pt x="7396" y="643"/>
                  <a:pt x="7370" y="669"/>
                  <a:pt x="7370" y="714"/>
                </a:cubicBezTo>
                <a:cubicBezTo>
                  <a:pt x="7361" y="768"/>
                  <a:pt x="7387" y="785"/>
                  <a:pt x="7441" y="794"/>
                </a:cubicBezTo>
                <a:cubicBezTo>
                  <a:pt x="7486" y="785"/>
                  <a:pt x="7512" y="768"/>
                  <a:pt x="7512" y="714"/>
                </a:cubicBezTo>
                <a:close/>
                <a:moveTo>
                  <a:pt x="8119" y="652"/>
                </a:moveTo>
                <a:cubicBezTo>
                  <a:pt x="8074" y="661"/>
                  <a:pt x="8056" y="687"/>
                  <a:pt x="8056" y="723"/>
                </a:cubicBezTo>
                <a:cubicBezTo>
                  <a:pt x="8056" y="759"/>
                  <a:pt x="8083" y="785"/>
                  <a:pt x="8119" y="785"/>
                </a:cubicBezTo>
                <a:cubicBezTo>
                  <a:pt x="8164" y="785"/>
                  <a:pt x="8181" y="759"/>
                  <a:pt x="8190" y="714"/>
                </a:cubicBezTo>
                <a:cubicBezTo>
                  <a:pt x="8181" y="678"/>
                  <a:pt x="8155" y="652"/>
                  <a:pt x="8119" y="652"/>
                </a:cubicBezTo>
                <a:close/>
                <a:moveTo>
                  <a:pt x="1464" y="1981"/>
                </a:moveTo>
                <a:cubicBezTo>
                  <a:pt x="1410" y="1981"/>
                  <a:pt x="1384" y="2008"/>
                  <a:pt x="1384" y="2061"/>
                </a:cubicBezTo>
                <a:cubicBezTo>
                  <a:pt x="1384" y="2106"/>
                  <a:pt x="1410" y="2132"/>
                  <a:pt x="1455" y="2141"/>
                </a:cubicBezTo>
                <a:cubicBezTo>
                  <a:pt x="1508" y="2141"/>
                  <a:pt x="1535" y="2115"/>
                  <a:pt x="1535" y="2061"/>
                </a:cubicBezTo>
                <a:cubicBezTo>
                  <a:pt x="1535" y="2017"/>
                  <a:pt x="1508" y="1990"/>
                  <a:pt x="1464" y="1981"/>
                </a:cubicBezTo>
                <a:close/>
                <a:moveTo>
                  <a:pt x="10117" y="1990"/>
                </a:moveTo>
                <a:cubicBezTo>
                  <a:pt x="10073" y="1990"/>
                  <a:pt x="10046" y="2017"/>
                  <a:pt x="10046" y="2061"/>
                </a:cubicBezTo>
                <a:cubicBezTo>
                  <a:pt x="10046" y="2106"/>
                  <a:pt x="10073" y="2132"/>
                  <a:pt x="10126" y="2132"/>
                </a:cubicBezTo>
                <a:cubicBezTo>
                  <a:pt x="10171" y="2132"/>
                  <a:pt x="10198" y="2106"/>
                  <a:pt x="10198" y="2052"/>
                </a:cubicBezTo>
                <a:cubicBezTo>
                  <a:pt x="10189" y="2017"/>
                  <a:pt x="10162" y="1990"/>
                  <a:pt x="10117" y="1990"/>
                </a:cubicBezTo>
                <a:close/>
                <a:moveTo>
                  <a:pt x="10777" y="1999"/>
                </a:moveTo>
                <a:cubicBezTo>
                  <a:pt x="10742" y="1990"/>
                  <a:pt x="10715" y="2017"/>
                  <a:pt x="10715" y="2061"/>
                </a:cubicBezTo>
                <a:cubicBezTo>
                  <a:pt x="10715" y="2097"/>
                  <a:pt x="10733" y="2124"/>
                  <a:pt x="10777" y="2124"/>
                </a:cubicBezTo>
                <a:cubicBezTo>
                  <a:pt x="10813" y="2132"/>
                  <a:pt x="10840" y="2106"/>
                  <a:pt x="10849" y="2061"/>
                </a:cubicBezTo>
                <a:cubicBezTo>
                  <a:pt x="10840" y="2025"/>
                  <a:pt x="10822" y="1999"/>
                  <a:pt x="10777" y="1999"/>
                </a:cubicBezTo>
                <a:close/>
                <a:moveTo>
                  <a:pt x="804" y="1990"/>
                </a:moveTo>
                <a:cubicBezTo>
                  <a:pt x="759" y="1990"/>
                  <a:pt x="732" y="2025"/>
                  <a:pt x="732" y="2070"/>
                </a:cubicBezTo>
                <a:cubicBezTo>
                  <a:pt x="741" y="2115"/>
                  <a:pt x="768" y="2132"/>
                  <a:pt x="813" y="2132"/>
                </a:cubicBezTo>
                <a:cubicBezTo>
                  <a:pt x="848" y="2124"/>
                  <a:pt x="875" y="2097"/>
                  <a:pt x="875" y="2052"/>
                </a:cubicBezTo>
                <a:cubicBezTo>
                  <a:pt x="866" y="2017"/>
                  <a:pt x="848" y="1990"/>
                  <a:pt x="804" y="1990"/>
                </a:cubicBezTo>
                <a:close/>
                <a:moveTo>
                  <a:pt x="9448" y="1312"/>
                </a:moveTo>
                <a:cubicBezTo>
                  <a:pt x="9404" y="1303"/>
                  <a:pt x="9377" y="1330"/>
                  <a:pt x="9368" y="1374"/>
                </a:cubicBezTo>
                <a:cubicBezTo>
                  <a:pt x="9368" y="1419"/>
                  <a:pt x="9395" y="1446"/>
                  <a:pt x="9430" y="1446"/>
                </a:cubicBezTo>
                <a:cubicBezTo>
                  <a:pt x="9475" y="1454"/>
                  <a:pt x="9502" y="1428"/>
                  <a:pt x="9511" y="1383"/>
                </a:cubicBezTo>
                <a:cubicBezTo>
                  <a:pt x="9502" y="1339"/>
                  <a:pt x="9484" y="1312"/>
                  <a:pt x="9448" y="1312"/>
                </a:cubicBezTo>
                <a:close/>
                <a:moveTo>
                  <a:pt x="8779" y="1454"/>
                </a:moveTo>
                <a:cubicBezTo>
                  <a:pt x="8824" y="1454"/>
                  <a:pt x="8850" y="1428"/>
                  <a:pt x="8850" y="1383"/>
                </a:cubicBezTo>
                <a:cubicBezTo>
                  <a:pt x="8850" y="1330"/>
                  <a:pt x="8824" y="1303"/>
                  <a:pt x="8779" y="1303"/>
                </a:cubicBezTo>
                <a:cubicBezTo>
                  <a:pt x="8726" y="1303"/>
                  <a:pt x="8708" y="1339"/>
                  <a:pt x="8708" y="1383"/>
                </a:cubicBezTo>
                <a:cubicBezTo>
                  <a:pt x="8708" y="1428"/>
                  <a:pt x="8734" y="1454"/>
                  <a:pt x="8779" y="1454"/>
                </a:cubicBezTo>
                <a:close/>
                <a:moveTo>
                  <a:pt x="2856" y="1383"/>
                </a:moveTo>
                <a:cubicBezTo>
                  <a:pt x="2856" y="1339"/>
                  <a:pt x="2838" y="1303"/>
                  <a:pt x="2784" y="1303"/>
                </a:cubicBezTo>
                <a:cubicBezTo>
                  <a:pt x="2740" y="1303"/>
                  <a:pt x="2704" y="1330"/>
                  <a:pt x="2704" y="1374"/>
                </a:cubicBezTo>
                <a:cubicBezTo>
                  <a:pt x="2704" y="1419"/>
                  <a:pt x="2722" y="1454"/>
                  <a:pt x="2775" y="1454"/>
                </a:cubicBezTo>
                <a:cubicBezTo>
                  <a:pt x="2820" y="1454"/>
                  <a:pt x="2856" y="1428"/>
                  <a:pt x="2856" y="1383"/>
                </a:cubicBezTo>
                <a:close/>
                <a:moveTo>
                  <a:pt x="2124" y="1312"/>
                </a:moveTo>
                <a:cubicBezTo>
                  <a:pt x="2079" y="1312"/>
                  <a:pt x="2053" y="1330"/>
                  <a:pt x="2053" y="1374"/>
                </a:cubicBezTo>
                <a:cubicBezTo>
                  <a:pt x="2044" y="1419"/>
                  <a:pt x="2070" y="1446"/>
                  <a:pt x="2115" y="1446"/>
                </a:cubicBezTo>
                <a:cubicBezTo>
                  <a:pt x="2160" y="1454"/>
                  <a:pt x="2186" y="1428"/>
                  <a:pt x="2195" y="1374"/>
                </a:cubicBezTo>
                <a:cubicBezTo>
                  <a:pt x="2186" y="1339"/>
                  <a:pt x="2169" y="1312"/>
                  <a:pt x="2124" y="1312"/>
                </a:cubicBezTo>
                <a:close/>
                <a:moveTo>
                  <a:pt x="1464" y="1312"/>
                </a:moveTo>
                <a:cubicBezTo>
                  <a:pt x="1428" y="1312"/>
                  <a:pt x="1401" y="1339"/>
                  <a:pt x="1392" y="1374"/>
                </a:cubicBezTo>
                <a:cubicBezTo>
                  <a:pt x="1392" y="1419"/>
                  <a:pt x="1419" y="1446"/>
                  <a:pt x="1455" y="1446"/>
                </a:cubicBezTo>
                <a:cubicBezTo>
                  <a:pt x="1500" y="1446"/>
                  <a:pt x="1517" y="1419"/>
                  <a:pt x="1526" y="1383"/>
                </a:cubicBezTo>
                <a:cubicBezTo>
                  <a:pt x="1526" y="1339"/>
                  <a:pt x="1508" y="1312"/>
                  <a:pt x="1464" y="1312"/>
                </a:cubicBezTo>
                <a:close/>
                <a:moveTo>
                  <a:pt x="13507" y="6718"/>
                </a:moveTo>
                <a:cubicBezTo>
                  <a:pt x="13507" y="6673"/>
                  <a:pt x="13480" y="6655"/>
                  <a:pt x="13445" y="6647"/>
                </a:cubicBezTo>
                <a:cubicBezTo>
                  <a:pt x="13400" y="6647"/>
                  <a:pt x="13364" y="6673"/>
                  <a:pt x="13364" y="6718"/>
                </a:cubicBezTo>
                <a:cubicBezTo>
                  <a:pt x="13364" y="6762"/>
                  <a:pt x="13391" y="6789"/>
                  <a:pt x="13445" y="6789"/>
                </a:cubicBezTo>
                <a:cubicBezTo>
                  <a:pt x="13480" y="6789"/>
                  <a:pt x="13507" y="6762"/>
                  <a:pt x="13507" y="6718"/>
                </a:cubicBezTo>
                <a:close/>
                <a:moveTo>
                  <a:pt x="13507" y="6049"/>
                </a:moveTo>
                <a:cubicBezTo>
                  <a:pt x="13507" y="6004"/>
                  <a:pt x="13489" y="5969"/>
                  <a:pt x="13445" y="5969"/>
                </a:cubicBezTo>
                <a:cubicBezTo>
                  <a:pt x="13400" y="5969"/>
                  <a:pt x="13373" y="5986"/>
                  <a:pt x="13373" y="6031"/>
                </a:cubicBezTo>
                <a:cubicBezTo>
                  <a:pt x="13364" y="6076"/>
                  <a:pt x="13391" y="6102"/>
                  <a:pt x="13436" y="6111"/>
                </a:cubicBezTo>
                <a:cubicBezTo>
                  <a:pt x="13472" y="6102"/>
                  <a:pt x="13498" y="6084"/>
                  <a:pt x="13507" y="6049"/>
                </a:cubicBezTo>
                <a:close/>
                <a:moveTo>
                  <a:pt x="12098" y="4131"/>
                </a:moveTo>
                <a:cubicBezTo>
                  <a:pt x="12142" y="4131"/>
                  <a:pt x="12169" y="4113"/>
                  <a:pt x="12169" y="4068"/>
                </a:cubicBezTo>
                <a:cubicBezTo>
                  <a:pt x="12169" y="4015"/>
                  <a:pt x="12142" y="3988"/>
                  <a:pt x="12089" y="3988"/>
                </a:cubicBezTo>
                <a:cubicBezTo>
                  <a:pt x="12044" y="3988"/>
                  <a:pt x="12026" y="4015"/>
                  <a:pt x="12026" y="4059"/>
                </a:cubicBezTo>
                <a:cubicBezTo>
                  <a:pt x="12026" y="4104"/>
                  <a:pt x="12044" y="4131"/>
                  <a:pt x="12098" y="4131"/>
                </a:cubicBezTo>
                <a:close/>
                <a:moveTo>
                  <a:pt x="12847" y="4728"/>
                </a:moveTo>
                <a:cubicBezTo>
                  <a:pt x="12856" y="4684"/>
                  <a:pt x="12829" y="4657"/>
                  <a:pt x="12785" y="4648"/>
                </a:cubicBezTo>
                <a:cubicBezTo>
                  <a:pt x="12740" y="4648"/>
                  <a:pt x="12713" y="4675"/>
                  <a:pt x="12713" y="4711"/>
                </a:cubicBezTo>
                <a:cubicBezTo>
                  <a:pt x="12704" y="4755"/>
                  <a:pt x="12731" y="4782"/>
                  <a:pt x="12776" y="4791"/>
                </a:cubicBezTo>
                <a:cubicBezTo>
                  <a:pt x="12811" y="4791"/>
                  <a:pt x="12838" y="4773"/>
                  <a:pt x="12847" y="4728"/>
                </a:cubicBezTo>
                <a:close/>
                <a:moveTo>
                  <a:pt x="4122" y="652"/>
                </a:moveTo>
                <a:cubicBezTo>
                  <a:pt x="4078" y="652"/>
                  <a:pt x="4051" y="669"/>
                  <a:pt x="4051" y="714"/>
                </a:cubicBezTo>
                <a:cubicBezTo>
                  <a:pt x="4042" y="759"/>
                  <a:pt x="4069" y="785"/>
                  <a:pt x="4113" y="794"/>
                </a:cubicBezTo>
                <a:cubicBezTo>
                  <a:pt x="4158" y="794"/>
                  <a:pt x="4185" y="768"/>
                  <a:pt x="4194" y="714"/>
                </a:cubicBezTo>
                <a:cubicBezTo>
                  <a:pt x="4185" y="678"/>
                  <a:pt x="4167" y="652"/>
                  <a:pt x="4122" y="652"/>
                </a:cubicBezTo>
                <a:close/>
                <a:moveTo>
                  <a:pt x="11446" y="3301"/>
                </a:moveTo>
                <a:cubicBezTo>
                  <a:pt x="11393" y="3301"/>
                  <a:pt x="11366" y="3328"/>
                  <a:pt x="11357" y="3381"/>
                </a:cubicBezTo>
                <a:cubicBezTo>
                  <a:pt x="11357" y="3426"/>
                  <a:pt x="11384" y="3453"/>
                  <a:pt x="11429" y="3453"/>
                </a:cubicBezTo>
                <a:cubicBezTo>
                  <a:pt x="11482" y="3462"/>
                  <a:pt x="11509" y="3435"/>
                  <a:pt x="11518" y="3372"/>
                </a:cubicBezTo>
                <a:cubicBezTo>
                  <a:pt x="11509" y="3337"/>
                  <a:pt x="11491" y="3301"/>
                  <a:pt x="11446" y="3301"/>
                </a:cubicBezTo>
                <a:moveTo>
                  <a:pt x="12098" y="3310"/>
                </a:moveTo>
                <a:cubicBezTo>
                  <a:pt x="12053" y="3319"/>
                  <a:pt x="12026" y="3346"/>
                  <a:pt x="12035" y="3381"/>
                </a:cubicBezTo>
                <a:cubicBezTo>
                  <a:pt x="12035" y="3417"/>
                  <a:pt x="12062" y="3444"/>
                  <a:pt x="12098" y="3444"/>
                </a:cubicBezTo>
                <a:cubicBezTo>
                  <a:pt x="12142" y="3444"/>
                  <a:pt x="12160" y="3417"/>
                  <a:pt x="12160" y="3372"/>
                </a:cubicBezTo>
                <a:cubicBezTo>
                  <a:pt x="12151" y="3337"/>
                  <a:pt x="12133" y="3310"/>
                  <a:pt x="12098" y="3310"/>
                </a:cubicBezTo>
                <a:close/>
                <a:moveTo>
                  <a:pt x="3471" y="652"/>
                </a:moveTo>
                <a:cubicBezTo>
                  <a:pt x="3426" y="652"/>
                  <a:pt x="3400" y="669"/>
                  <a:pt x="3391" y="714"/>
                </a:cubicBezTo>
                <a:cubicBezTo>
                  <a:pt x="3391" y="759"/>
                  <a:pt x="3418" y="785"/>
                  <a:pt x="3453" y="785"/>
                </a:cubicBezTo>
                <a:cubicBezTo>
                  <a:pt x="3498" y="794"/>
                  <a:pt x="3525" y="768"/>
                  <a:pt x="3534" y="723"/>
                </a:cubicBezTo>
                <a:cubicBezTo>
                  <a:pt x="3525" y="678"/>
                  <a:pt x="3507" y="652"/>
                  <a:pt x="3471" y="652"/>
                </a:cubicBezTo>
                <a:close/>
                <a:moveTo>
                  <a:pt x="4782" y="643"/>
                </a:moveTo>
                <a:cubicBezTo>
                  <a:pt x="4738" y="643"/>
                  <a:pt x="4711" y="669"/>
                  <a:pt x="4702" y="714"/>
                </a:cubicBezTo>
                <a:cubicBezTo>
                  <a:pt x="4702" y="768"/>
                  <a:pt x="4729" y="794"/>
                  <a:pt x="4782" y="794"/>
                </a:cubicBezTo>
                <a:cubicBezTo>
                  <a:pt x="4827" y="794"/>
                  <a:pt x="4854" y="768"/>
                  <a:pt x="4854" y="723"/>
                </a:cubicBezTo>
                <a:cubicBezTo>
                  <a:pt x="4854" y="678"/>
                  <a:pt x="4827" y="652"/>
                  <a:pt x="4782" y="643"/>
                </a:cubicBezTo>
                <a:close/>
                <a:moveTo>
                  <a:pt x="2784" y="652"/>
                </a:moveTo>
                <a:cubicBezTo>
                  <a:pt x="2740" y="652"/>
                  <a:pt x="2713" y="678"/>
                  <a:pt x="2713" y="714"/>
                </a:cubicBezTo>
                <a:cubicBezTo>
                  <a:pt x="2713" y="759"/>
                  <a:pt x="2740" y="785"/>
                  <a:pt x="2775" y="785"/>
                </a:cubicBezTo>
                <a:cubicBezTo>
                  <a:pt x="2820" y="785"/>
                  <a:pt x="2838" y="759"/>
                  <a:pt x="2847" y="723"/>
                </a:cubicBezTo>
                <a:cubicBezTo>
                  <a:pt x="2847" y="687"/>
                  <a:pt x="2820" y="661"/>
                  <a:pt x="2784" y="652"/>
                </a:cubicBezTo>
                <a:close/>
                <a:moveTo>
                  <a:pt x="12785" y="5308"/>
                </a:moveTo>
                <a:cubicBezTo>
                  <a:pt x="12740" y="5299"/>
                  <a:pt x="12713" y="5317"/>
                  <a:pt x="12704" y="5371"/>
                </a:cubicBezTo>
                <a:cubicBezTo>
                  <a:pt x="12704" y="5415"/>
                  <a:pt x="12722" y="5451"/>
                  <a:pt x="12776" y="5451"/>
                </a:cubicBezTo>
                <a:cubicBezTo>
                  <a:pt x="12820" y="5451"/>
                  <a:pt x="12847" y="5433"/>
                  <a:pt x="12856" y="5380"/>
                </a:cubicBezTo>
                <a:cubicBezTo>
                  <a:pt x="12856" y="5335"/>
                  <a:pt x="12829" y="5308"/>
                  <a:pt x="12785" y="5308"/>
                </a:cubicBezTo>
                <a:close/>
                <a:moveTo>
                  <a:pt x="12695" y="6049"/>
                </a:moveTo>
                <a:cubicBezTo>
                  <a:pt x="12704" y="6093"/>
                  <a:pt x="12731" y="6129"/>
                  <a:pt x="12785" y="6120"/>
                </a:cubicBezTo>
                <a:cubicBezTo>
                  <a:pt x="12838" y="6120"/>
                  <a:pt x="12865" y="6084"/>
                  <a:pt x="12865" y="6031"/>
                </a:cubicBezTo>
                <a:cubicBezTo>
                  <a:pt x="12856" y="5977"/>
                  <a:pt x="12820" y="5951"/>
                  <a:pt x="12776" y="5951"/>
                </a:cubicBezTo>
                <a:cubicBezTo>
                  <a:pt x="12722" y="5960"/>
                  <a:pt x="12686" y="5995"/>
                  <a:pt x="12695" y="6049"/>
                </a:cubicBezTo>
                <a:close/>
                <a:moveTo>
                  <a:pt x="12000" y="6031"/>
                </a:moveTo>
                <a:cubicBezTo>
                  <a:pt x="12000" y="6093"/>
                  <a:pt x="12035" y="6129"/>
                  <a:pt x="12089" y="6129"/>
                </a:cubicBezTo>
                <a:cubicBezTo>
                  <a:pt x="12151" y="6138"/>
                  <a:pt x="12187" y="6102"/>
                  <a:pt x="12187" y="6040"/>
                </a:cubicBezTo>
                <a:cubicBezTo>
                  <a:pt x="12196" y="5986"/>
                  <a:pt x="12160" y="5951"/>
                  <a:pt x="12098" y="5942"/>
                </a:cubicBezTo>
                <a:cubicBezTo>
                  <a:pt x="12044" y="5942"/>
                  <a:pt x="12008" y="5969"/>
                  <a:pt x="12000" y="6031"/>
                </a:cubicBezTo>
                <a:close/>
                <a:moveTo>
                  <a:pt x="3453" y="1294"/>
                </a:moveTo>
                <a:cubicBezTo>
                  <a:pt x="3409" y="1303"/>
                  <a:pt x="3373" y="1330"/>
                  <a:pt x="3382" y="1383"/>
                </a:cubicBezTo>
                <a:cubicBezTo>
                  <a:pt x="3382" y="1437"/>
                  <a:pt x="3418" y="1463"/>
                  <a:pt x="3471" y="1463"/>
                </a:cubicBezTo>
                <a:cubicBezTo>
                  <a:pt x="3516" y="1454"/>
                  <a:pt x="3542" y="1428"/>
                  <a:pt x="3551" y="1374"/>
                </a:cubicBezTo>
                <a:cubicBezTo>
                  <a:pt x="3534" y="1321"/>
                  <a:pt x="3507" y="1285"/>
                  <a:pt x="3453" y="1294"/>
                </a:cubicBezTo>
                <a:close/>
                <a:moveTo>
                  <a:pt x="4212" y="1374"/>
                </a:moveTo>
                <a:cubicBezTo>
                  <a:pt x="4203" y="1330"/>
                  <a:pt x="4176" y="1294"/>
                  <a:pt x="4122" y="1294"/>
                </a:cubicBezTo>
                <a:cubicBezTo>
                  <a:pt x="4069" y="1285"/>
                  <a:pt x="4033" y="1321"/>
                  <a:pt x="4033" y="1374"/>
                </a:cubicBezTo>
                <a:cubicBezTo>
                  <a:pt x="4033" y="1428"/>
                  <a:pt x="4069" y="1463"/>
                  <a:pt x="4122" y="1472"/>
                </a:cubicBezTo>
                <a:cubicBezTo>
                  <a:pt x="4176" y="1463"/>
                  <a:pt x="4212" y="1428"/>
                  <a:pt x="4212" y="1374"/>
                </a:cubicBezTo>
                <a:close/>
                <a:moveTo>
                  <a:pt x="4693" y="1374"/>
                </a:moveTo>
                <a:cubicBezTo>
                  <a:pt x="4684" y="1428"/>
                  <a:pt x="4720" y="1472"/>
                  <a:pt x="4782" y="1472"/>
                </a:cubicBezTo>
                <a:cubicBezTo>
                  <a:pt x="4836" y="1472"/>
                  <a:pt x="4872" y="1437"/>
                  <a:pt x="4872" y="1383"/>
                </a:cubicBezTo>
                <a:cubicBezTo>
                  <a:pt x="4872" y="1330"/>
                  <a:pt x="4836" y="1294"/>
                  <a:pt x="4782" y="1285"/>
                </a:cubicBezTo>
                <a:cubicBezTo>
                  <a:pt x="4729" y="1294"/>
                  <a:pt x="4693" y="1321"/>
                  <a:pt x="4693" y="1374"/>
                </a:cubicBezTo>
                <a:close/>
                <a:moveTo>
                  <a:pt x="28" y="4033"/>
                </a:moveTo>
                <a:cubicBezTo>
                  <a:pt x="28" y="4095"/>
                  <a:pt x="63" y="4131"/>
                  <a:pt x="126" y="4131"/>
                </a:cubicBezTo>
                <a:cubicBezTo>
                  <a:pt x="179" y="4131"/>
                  <a:pt x="215" y="4095"/>
                  <a:pt x="215" y="4042"/>
                </a:cubicBezTo>
                <a:cubicBezTo>
                  <a:pt x="215" y="3979"/>
                  <a:pt x="179" y="3952"/>
                  <a:pt x="108" y="3943"/>
                </a:cubicBezTo>
                <a:cubicBezTo>
                  <a:pt x="63" y="3952"/>
                  <a:pt x="28" y="3979"/>
                  <a:pt x="28" y="4033"/>
                </a:cubicBezTo>
                <a:close/>
                <a:moveTo>
                  <a:pt x="5371" y="1374"/>
                </a:moveTo>
                <a:cubicBezTo>
                  <a:pt x="5362" y="1428"/>
                  <a:pt x="5398" y="1472"/>
                  <a:pt x="5460" y="1472"/>
                </a:cubicBezTo>
                <a:cubicBezTo>
                  <a:pt x="5514" y="1472"/>
                  <a:pt x="5550" y="1437"/>
                  <a:pt x="5550" y="1383"/>
                </a:cubicBezTo>
                <a:cubicBezTo>
                  <a:pt x="5559" y="1330"/>
                  <a:pt x="5523" y="1294"/>
                  <a:pt x="5460" y="1285"/>
                </a:cubicBezTo>
                <a:cubicBezTo>
                  <a:pt x="5416" y="1294"/>
                  <a:pt x="5371" y="1312"/>
                  <a:pt x="5371" y="1374"/>
                </a:cubicBezTo>
                <a:close/>
                <a:moveTo>
                  <a:pt x="6121" y="1285"/>
                </a:moveTo>
                <a:cubicBezTo>
                  <a:pt x="6067" y="1285"/>
                  <a:pt x="6031" y="1321"/>
                  <a:pt x="6031" y="1374"/>
                </a:cubicBezTo>
                <a:cubicBezTo>
                  <a:pt x="6031" y="1428"/>
                  <a:pt x="6067" y="1472"/>
                  <a:pt x="6121" y="1472"/>
                </a:cubicBezTo>
                <a:cubicBezTo>
                  <a:pt x="6174" y="1472"/>
                  <a:pt x="6201" y="1428"/>
                  <a:pt x="6210" y="1383"/>
                </a:cubicBezTo>
                <a:cubicBezTo>
                  <a:pt x="6210" y="1330"/>
                  <a:pt x="6174" y="1294"/>
                  <a:pt x="6121" y="1285"/>
                </a:cubicBezTo>
                <a:close/>
                <a:moveTo>
                  <a:pt x="6692" y="1374"/>
                </a:moveTo>
                <a:cubicBezTo>
                  <a:pt x="6692" y="1428"/>
                  <a:pt x="6718" y="1463"/>
                  <a:pt x="6772" y="1472"/>
                </a:cubicBezTo>
                <a:cubicBezTo>
                  <a:pt x="6834" y="1472"/>
                  <a:pt x="6870" y="1437"/>
                  <a:pt x="6870" y="1374"/>
                </a:cubicBezTo>
                <a:cubicBezTo>
                  <a:pt x="6870" y="1321"/>
                  <a:pt x="6834" y="1294"/>
                  <a:pt x="6781" y="1285"/>
                </a:cubicBezTo>
                <a:cubicBezTo>
                  <a:pt x="6727" y="1294"/>
                  <a:pt x="6692" y="1321"/>
                  <a:pt x="6692" y="1374"/>
                </a:cubicBezTo>
                <a:close/>
                <a:moveTo>
                  <a:pt x="7530" y="1383"/>
                </a:moveTo>
                <a:cubicBezTo>
                  <a:pt x="7530" y="1330"/>
                  <a:pt x="7494" y="1294"/>
                  <a:pt x="7450" y="1294"/>
                </a:cubicBezTo>
                <a:cubicBezTo>
                  <a:pt x="7396" y="1285"/>
                  <a:pt x="7352" y="1321"/>
                  <a:pt x="7352" y="1374"/>
                </a:cubicBezTo>
                <a:cubicBezTo>
                  <a:pt x="7343" y="1428"/>
                  <a:pt x="7378" y="1454"/>
                  <a:pt x="7441" y="1472"/>
                </a:cubicBezTo>
                <a:cubicBezTo>
                  <a:pt x="7486" y="1463"/>
                  <a:pt x="7521" y="1437"/>
                  <a:pt x="7530" y="1383"/>
                </a:cubicBezTo>
                <a:close/>
                <a:moveTo>
                  <a:pt x="206" y="3390"/>
                </a:moveTo>
                <a:cubicBezTo>
                  <a:pt x="206" y="3337"/>
                  <a:pt x="179" y="3301"/>
                  <a:pt x="126" y="3292"/>
                </a:cubicBezTo>
                <a:cubicBezTo>
                  <a:pt x="72" y="3292"/>
                  <a:pt x="45" y="3328"/>
                  <a:pt x="36" y="3372"/>
                </a:cubicBezTo>
                <a:cubicBezTo>
                  <a:pt x="28" y="3426"/>
                  <a:pt x="63" y="3453"/>
                  <a:pt x="117" y="3462"/>
                </a:cubicBezTo>
                <a:cubicBezTo>
                  <a:pt x="170" y="3462"/>
                  <a:pt x="197" y="3435"/>
                  <a:pt x="206" y="3390"/>
                </a:cubicBezTo>
                <a:close/>
                <a:moveTo>
                  <a:pt x="714" y="3372"/>
                </a:moveTo>
                <a:cubicBezTo>
                  <a:pt x="706" y="3435"/>
                  <a:pt x="741" y="3471"/>
                  <a:pt x="804" y="3471"/>
                </a:cubicBezTo>
                <a:cubicBezTo>
                  <a:pt x="857" y="3471"/>
                  <a:pt x="893" y="3435"/>
                  <a:pt x="893" y="3381"/>
                </a:cubicBezTo>
                <a:cubicBezTo>
                  <a:pt x="902" y="3319"/>
                  <a:pt x="857" y="3292"/>
                  <a:pt x="795" y="3283"/>
                </a:cubicBezTo>
                <a:cubicBezTo>
                  <a:pt x="750" y="3292"/>
                  <a:pt x="714" y="3319"/>
                  <a:pt x="714" y="3372"/>
                </a:cubicBezTo>
                <a:close/>
                <a:moveTo>
                  <a:pt x="10215" y="3381"/>
                </a:moveTo>
                <a:cubicBezTo>
                  <a:pt x="10215" y="3328"/>
                  <a:pt x="10189" y="3283"/>
                  <a:pt x="10126" y="3283"/>
                </a:cubicBezTo>
                <a:cubicBezTo>
                  <a:pt x="10064" y="3274"/>
                  <a:pt x="10028" y="3310"/>
                  <a:pt x="10028" y="3381"/>
                </a:cubicBezTo>
                <a:cubicBezTo>
                  <a:pt x="10028" y="3435"/>
                  <a:pt x="10064" y="3471"/>
                  <a:pt x="10117" y="3480"/>
                </a:cubicBezTo>
                <a:cubicBezTo>
                  <a:pt x="10180" y="3471"/>
                  <a:pt x="10215" y="3444"/>
                  <a:pt x="10215" y="3381"/>
                </a:cubicBezTo>
                <a:close/>
                <a:moveTo>
                  <a:pt x="10867" y="3381"/>
                </a:moveTo>
                <a:cubicBezTo>
                  <a:pt x="10876" y="3328"/>
                  <a:pt x="10840" y="3292"/>
                  <a:pt x="10786" y="3292"/>
                </a:cubicBezTo>
                <a:cubicBezTo>
                  <a:pt x="10724" y="3283"/>
                  <a:pt x="10688" y="3319"/>
                  <a:pt x="10688" y="3381"/>
                </a:cubicBezTo>
                <a:cubicBezTo>
                  <a:pt x="10688" y="3435"/>
                  <a:pt x="10724" y="3462"/>
                  <a:pt x="10777" y="3471"/>
                </a:cubicBezTo>
                <a:cubicBezTo>
                  <a:pt x="10831" y="3462"/>
                  <a:pt x="10867" y="3435"/>
                  <a:pt x="10867" y="3381"/>
                </a:cubicBezTo>
                <a:close/>
                <a:moveTo>
                  <a:pt x="884" y="2721"/>
                </a:moveTo>
                <a:cubicBezTo>
                  <a:pt x="884" y="2668"/>
                  <a:pt x="848" y="2632"/>
                  <a:pt x="795" y="2632"/>
                </a:cubicBezTo>
                <a:cubicBezTo>
                  <a:pt x="741" y="2641"/>
                  <a:pt x="714" y="2677"/>
                  <a:pt x="723" y="2730"/>
                </a:cubicBezTo>
                <a:cubicBezTo>
                  <a:pt x="723" y="2775"/>
                  <a:pt x="759" y="2802"/>
                  <a:pt x="804" y="2802"/>
                </a:cubicBezTo>
                <a:cubicBezTo>
                  <a:pt x="857" y="2793"/>
                  <a:pt x="884" y="2766"/>
                  <a:pt x="884" y="2721"/>
                </a:cubicBezTo>
                <a:close/>
                <a:moveTo>
                  <a:pt x="12008" y="5380"/>
                </a:moveTo>
                <a:cubicBezTo>
                  <a:pt x="12008" y="5433"/>
                  <a:pt x="12044" y="5469"/>
                  <a:pt x="12089" y="5469"/>
                </a:cubicBezTo>
                <a:cubicBezTo>
                  <a:pt x="12151" y="5469"/>
                  <a:pt x="12187" y="5433"/>
                  <a:pt x="12187" y="5371"/>
                </a:cubicBezTo>
                <a:cubicBezTo>
                  <a:pt x="12187" y="5317"/>
                  <a:pt x="12151" y="5291"/>
                  <a:pt x="12098" y="5291"/>
                </a:cubicBezTo>
                <a:cubicBezTo>
                  <a:pt x="12044" y="5299"/>
                  <a:pt x="12008" y="5326"/>
                  <a:pt x="12008" y="5380"/>
                </a:cubicBezTo>
                <a:close/>
                <a:moveTo>
                  <a:pt x="28" y="4720"/>
                </a:moveTo>
                <a:cubicBezTo>
                  <a:pt x="28" y="4773"/>
                  <a:pt x="54" y="4809"/>
                  <a:pt x="117" y="4818"/>
                </a:cubicBezTo>
                <a:cubicBezTo>
                  <a:pt x="179" y="4818"/>
                  <a:pt x="215" y="4782"/>
                  <a:pt x="215" y="4720"/>
                </a:cubicBezTo>
                <a:cubicBezTo>
                  <a:pt x="215" y="4657"/>
                  <a:pt x="179" y="4630"/>
                  <a:pt x="117" y="4621"/>
                </a:cubicBezTo>
                <a:cubicBezTo>
                  <a:pt x="63" y="4630"/>
                  <a:pt x="28" y="4657"/>
                  <a:pt x="28" y="4720"/>
                </a:cubicBezTo>
                <a:close/>
                <a:moveTo>
                  <a:pt x="11339" y="4720"/>
                </a:moveTo>
                <a:cubicBezTo>
                  <a:pt x="11339" y="4773"/>
                  <a:pt x="11375" y="4809"/>
                  <a:pt x="11438" y="4818"/>
                </a:cubicBezTo>
                <a:cubicBezTo>
                  <a:pt x="11491" y="4818"/>
                  <a:pt x="11527" y="4782"/>
                  <a:pt x="11536" y="4720"/>
                </a:cubicBezTo>
                <a:cubicBezTo>
                  <a:pt x="11536" y="4666"/>
                  <a:pt x="11500" y="4630"/>
                  <a:pt x="11438" y="4621"/>
                </a:cubicBezTo>
                <a:cubicBezTo>
                  <a:pt x="11384" y="4630"/>
                  <a:pt x="11348" y="4657"/>
                  <a:pt x="11339" y="4720"/>
                </a:cubicBezTo>
                <a:close/>
                <a:moveTo>
                  <a:pt x="12107" y="4639"/>
                </a:moveTo>
                <a:cubicBezTo>
                  <a:pt x="12053" y="4630"/>
                  <a:pt x="12017" y="4666"/>
                  <a:pt x="12008" y="4720"/>
                </a:cubicBezTo>
                <a:cubicBezTo>
                  <a:pt x="12008" y="4764"/>
                  <a:pt x="12044" y="4800"/>
                  <a:pt x="12089" y="4800"/>
                </a:cubicBezTo>
                <a:cubicBezTo>
                  <a:pt x="12142" y="4809"/>
                  <a:pt x="12178" y="4773"/>
                  <a:pt x="12187" y="4720"/>
                </a:cubicBezTo>
                <a:cubicBezTo>
                  <a:pt x="12178" y="4675"/>
                  <a:pt x="12151" y="4639"/>
                  <a:pt x="12107" y="4639"/>
                </a:cubicBezTo>
                <a:close/>
                <a:moveTo>
                  <a:pt x="2035" y="2061"/>
                </a:moveTo>
                <a:cubicBezTo>
                  <a:pt x="2035" y="2115"/>
                  <a:pt x="2062" y="2141"/>
                  <a:pt x="2115" y="2150"/>
                </a:cubicBezTo>
                <a:cubicBezTo>
                  <a:pt x="2169" y="2150"/>
                  <a:pt x="2204" y="2115"/>
                  <a:pt x="2204" y="2070"/>
                </a:cubicBezTo>
                <a:cubicBezTo>
                  <a:pt x="2213" y="2008"/>
                  <a:pt x="2178" y="1981"/>
                  <a:pt x="2124" y="1972"/>
                </a:cubicBezTo>
                <a:cubicBezTo>
                  <a:pt x="2070" y="1981"/>
                  <a:pt x="2035" y="2008"/>
                  <a:pt x="2035" y="2061"/>
                </a:cubicBezTo>
                <a:close/>
                <a:moveTo>
                  <a:pt x="2873" y="2061"/>
                </a:moveTo>
                <a:cubicBezTo>
                  <a:pt x="2873" y="2008"/>
                  <a:pt x="2838" y="1972"/>
                  <a:pt x="2775" y="1972"/>
                </a:cubicBezTo>
                <a:cubicBezTo>
                  <a:pt x="2722" y="1972"/>
                  <a:pt x="2686" y="1999"/>
                  <a:pt x="2686" y="2061"/>
                </a:cubicBezTo>
                <a:cubicBezTo>
                  <a:pt x="2686" y="2115"/>
                  <a:pt x="2722" y="2150"/>
                  <a:pt x="2784" y="2159"/>
                </a:cubicBezTo>
                <a:cubicBezTo>
                  <a:pt x="2838" y="2150"/>
                  <a:pt x="2873" y="2124"/>
                  <a:pt x="2873" y="2061"/>
                </a:cubicBezTo>
                <a:close/>
                <a:moveTo>
                  <a:pt x="3462" y="1963"/>
                </a:moveTo>
                <a:cubicBezTo>
                  <a:pt x="3409" y="1963"/>
                  <a:pt x="3364" y="1999"/>
                  <a:pt x="3364" y="2052"/>
                </a:cubicBezTo>
                <a:cubicBezTo>
                  <a:pt x="3364" y="2124"/>
                  <a:pt x="3400" y="2159"/>
                  <a:pt x="3462" y="2159"/>
                </a:cubicBezTo>
                <a:cubicBezTo>
                  <a:pt x="3525" y="2159"/>
                  <a:pt x="3551" y="2115"/>
                  <a:pt x="3560" y="2061"/>
                </a:cubicBezTo>
                <a:cubicBezTo>
                  <a:pt x="3551" y="1999"/>
                  <a:pt x="3525" y="1963"/>
                  <a:pt x="3462" y="1963"/>
                </a:cubicBezTo>
                <a:close/>
                <a:moveTo>
                  <a:pt x="8030" y="2061"/>
                </a:moveTo>
                <a:cubicBezTo>
                  <a:pt x="8030" y="2124"/>
                  <a:pt x="8056" y="2150"/>
                  <a:pt x="8119" y="2159"/>
                </a:cubicBezTo>
                <a:cubicBezTo>
                  <a:pt x="8181" y="2159"/>
                  <a:pt x="8217" y="2124"/>
                  <a:pt x="8217" y="2061"/>
                </a:cubicBezTo>
                <a:cubicBezTo>
                  <a:pt x="8217" y="1999"/>
                  <a:pt x="8181" y="1972"/>
                  <a:pt x="8119" y="1963"/>
                </a:cubicBezTo>
                <a:cubicBezTo>
                  <a:pt x="8065" y="1972"/>
                  <a:pt x="8030" y="1999"/>
                  <a:pt x="8030" y="2061"/>
                </a:cubicBezTo>
                <a:moveTo>
                  <a:pt x="8779" y="1972"/>
                </a:moveTo>
                <a:cubicBezTo>
                  <a:pt x="8726" y="1972"/>
                  <a:pt x="8690" y="2008"/>
                  <a:pt x="8690" y="2061"/>
                </a:cubicBezTo>
                <a:cubicBezTo>
                  <a:pt x="8690" y="2115"/>
                  <a:pt x="8726" y="2150"/>
                  <a:pt x="8788" y="2150"/>
                </a:cubicBezTo>
                <a:cubicBezTo>
                  <a:pt x="8842" y="2150"/>
                  <a:pt x="8868" y="2115"/>
                  <a:pt x="8868" y="2061"/>
                </a:cubicBezTo>
                <a:cubicBezTo>
                  <a:pt x="8859" y="2008"/>
                  <a:pt x="8833" y="1972"/>
                  <a:pt x="8779" y="1972"/>
                </a:cubicBezTo>
                <a:close/>
                <a:moveTo>
                  <a:pt x="9430" y="1981"/>
                </a:moveTo>
                <a:cubicBezTo>
                  <a:pt x="9386" y="1981"/>
                  <a:pt x="9350" y="2017"/>
                  <a:pt x="9350" y="2061"/>
                </a:cubicBezTo>
                <a:cubicBezTo>
                  <a:pt x="9359" y="2115"/>
                  <a:pt x="9395" y="2150"/>
                  <a:pt x="9448" y="2141"/>
                </a:cubicBezTo>
                <a:cubicBezTo>
                  <a:pt x="9493" y="2141"/>
                  <a:pt x="9520" y="2106"/>
                  <a:pt x="9520" y="2052"/>
                </a:cubicBezTo>
                <a:cubicBezTo>
                  <a:pt x="9511" y="2008"/>
                  <a:pt x="9484" y="1972"/>
                  <a:pt x="9430" y="1981"/>
                </a:cubicBezTo>
                <a:close/>
                <a:moveTo>
                  <a:pt x="8128" y="1294"/>
                </a:moveTo>
                <a:cubicBezTo>
                  <a:pt x="8074" y="1285"/>
                  <a:pt x="8039" y="1321"/>
                  <a:pt x="8039" y="1374"/>
                </a:cubicBezTo>
                <a:cubicBezTo>
                  <a:pt x="8030" y="1428"/>
                  <a:pt x="8065" y="1454"/>
                  <a:pt x="8110" y="1463"/>
                </a:cubicBezTo>
                <a:cubicBezTo>
                  <a:pt x="8164" y="1472"/>
                  <a:pt x="8199" y="1437"/>
                  <a:pt x="8208" y="1383"/>
                </a:cubicBezTo>
                <a:cubicBezTo>
                  <a:pt x="8199" y="1330"/>
                  <a:pt x="8172" y="1303"/>
                  <a:pt x="8128" y="1294"/>
                </a:cubicBezTo>
                <a:close/>
                <a:moveTo>
                  <a:pt x="10679" y="4050"/>
                </a:moveTo>
                <a:cubicBezTo>
                  <a:pt x="10679" y="4113"/>
                  <a:pt x="10706" y="4149"/>
                  <a:pt x="10768" y="4158"/>
                </a:cubicBezTo>
                <a:cubicBezTo>
                  <a:pt x="10831" y="4158"/>
                  <a:pt x="10876" y="4131"/>
                  <a:pt x="10876" y="4059"/>
                </a:cubicBezTo>
                <a:cubicBezTo>
                  <a:pt x="10876" y="4006"/>
                  <a:pt x="10840" y="3970"/>
                  <a:pt x="10786" y="3961"/>
                </a:cubicBezTo>
                <a:cubicBezTo>
                  <a:pt x="10724" y="3970"/>
                  <a:pt x="10688" y="3997"/>
                  <a:pt x="10679" y="4050"/>
                </a:cubicBezTo>
                <a:close/>
                <a:moveTo>
                  <a:pt x="11446" y="3970"/>
                </a:moveTo>
                <a:cubicBezTo>
                  <a:pt x="11393" y="3970"/>
                  <a:pt x="11348" y="3997"/>
                  <a:pt x="11348" y="4050"/>
                </a:cubicBezTo>
                <a:cubicBezTo>
                  <a:pt x="11339" y="4113"/>
                  <a:pt x="11375" y="4149"/>
                  <a:pt x="11438" y="4149"/>
                </a:cubicBezTo>
                <a:cubicBezTo>
                  <a:pt x="11491" y="4149"/>
                  <a:pt x="11518" y="4113"/>
                  <a:pt x="11527" y="4059"/>
                </a:cubicBezTo>
                <a:cubicBezTo>
                  <a:pt x="11527" y="4015"/>
                  <a:pt x="11500" y="3970"/>
                  <a:pt x="11446" y="3970"/>
                </a:cubicBezTo>
                <a:close/>
                <a:moveTo>
                  <a:pt x="10117" y="2632"/>
                </a:moveTo>
                <a:cubicBezTo>
                  <a:pt x="10064" y="2632"/>
                  <a:pt x="10037" y="2668"/>
                  <a:pt x="10028" y="2712"/>
                </a:cubicBezTo>
                <a:cubicBezTo>
                  <a:pt x="10028" y="2775"/>
                  <a:pt x="10064" y="2810"/>
                  <a:pt x="10117" y="2810"/>
                </a:cubicBezTo>
                <a:cubicBezTo>
                  <a:pt x="10171" y="2810"/>
                  <a:pt x="10206" y="2775"/>
                  <a:pt x="10206" y="2721"/>
                </a:cubicBezTo>
                <a:cubicBezTo>
                  <a:pt x="10198" y="2668"/>
                  <a:pt x="10171" y="2632"/>
                  <a:pt x="10117" y="2632"/>
                </a:cubicBezTo>
                <a:close/>
                <a:moveTo>
                  <a:pt x="9439" y="2623"/>
                </a:moveTo>
                <a:cubicBezTo>
                  <a:pt x="9377" y="2623"/>
                  <a:pt x="9341" y="2659"/>
                  <a:pt x="9341" y="2721"/>
                </a:cubicBezTo>
                <a:cubicBezTo>
                  <a:pt x="9341" y="2784"/>
                  <a:pt x="9377" y="2810"/>
                  <a:pt x="9439" y="2810"/>
                </a:cubicBezTo>
                <a:cubicBezTo>
                  <a:pt x="9502" y="2810"/>
                  <a:pt x="9528" y="2775"/>
                  <a:pt x="9537" y="2721"/>
                </a:cubicBezTo>
                <a:cubicBezTo>
                  <a:pt x="9528" y="2659"/>
                  <a:pt x="9493" y="2623"/>
                  <a:pt x="9439" y="2623"/>
                </a:cubicBezTo>
                <a:close/>
                <a:moveTo>
                  <a:pt x="2026" y="2712"/>
                </a:moveTo>
                <a:cubicBezTo>
                  <a:pt x="2017" y="2775"/>
                  <a:pt x="2053" y="2810"/>
                  <a:pt x="2115" y="2819"/>
                </a:cubicBezTo>
                <a:cubicBezTo>
                  <a:pt x="2178" y="2819"/>
                  <a:pt x="2213" y="2784"/>
                  <a:pt x="2213" y="2721"/>
                </a:cubicBezTo>
                <a:cubicBezTo>
                  <a:pt x="2222" y="2659"/>
                  <a:pt x="2186" y="2632"/>
                  <a:pt x="2124" y="2623"/>
                </a:cubicBezTo>
                <a:cubicBezTo>
                  <a:pt x="2062" y="2623"/>
                  <a:pt x="2026" y="2650"/>
                  <a:pt x="2026" y="2712"/>
                </a:cubicBezTo>
                <a:close/>
                <a:moveTo>
                  <a:pt x="1473" y="2632"/>
                </a:moveTo>
                <a:cubicBezTo>
                  <a:pt x="1419" y="2623"/>
                  <a:pt x="1375" y="2659"/>
                  <a:pt x="1375" y="2712"/>
                </a:cubicBezTo>
                <a:cubicBezTo>
                  <a:pt x="1366" y="2766"/>
                  <a:pt x="1401" y="2810"/>
                  <a:pt x="1464" y="2810"/>
                </a:cubicBezTo>
                <a:cubicBezTo>
                  <a:pt x="1517" y="2810"/>
                  <a:pt x="1544" y="2775"/>
                  <a:pt x="1553" y="2721"/>
                </a:cubicBezTo>
                <a:cubicBezTo>
                  <a:pt x="1553" y="2677"/>
                  <a:pt x="1526" y="2632"/>
                  <a:pt x="1473" y="2632"/>
                </a:cubicBezTo>
                <a:close/>
                <a:moveTo>
                  <a:pt x="12695" y="6718"/>
                </a:moveTo>
                <a:cubicBezTo>
                  <a:pt x="12695" y="6771"/>
                  <a:pt x="12722" y="6807"/>
                  <a:pt x="12776" y="6807"/>
                </a:cubicBezTo>
                <a:cubicBezTo>
                  <a:pt x="12829" y="6807"/>
                  <a:pt x="12865" y="6780"/>
                  <a:pt x="12865" y="6727"/>
                </a:cubicBezTo>
                <a:cubicBezTo>
                  <a:pt x="12865" y="6664"/>
                  <a:pt x="12829" y="6638"/>
                  <a:pt x="12776" y="6629"/>
                </a:cubicBezTo>
                <a:cubicBezTo>
                  <a:pt x="12722" y="6638"/>
                  <a:pt x="12686" y="6664"/>
                  <a:pt x="12695" y="6718"/>
                </a:cubicBezTo>
                <a:moveTo>
                  <a:pt x="4881" y="2061"/>
                </a:moveTo>
                <a:cubicBezTo>
                  <a:pt x="4881" y="1990"/>
                  <a:pt x="4836" y="1954"/>
                  <a:pt x="4774" y="1954"/>
                </a:cubicBezTo>
                <a:cubicBezTo>
                  <a:pt x="4711" y="1963"/>
                  <a:pt x="4675" y="1999"/>
                  <a:pt x="4675" y="2061"/>
                </a:cubicBezTo>
                <a:cubicBezTo>
                  <a:pt x="4675" y="2132"/>
                  <a:pt x="4720" y="2159"/>
                  <a:pt x="4782" y="2168"/>
                </a:cubicBezTo>
                <a:cubicBezTo>
                  <a:pt x="4845" y="2159"/>
                  <a:pt x="4881" y="2124"/>
                  <a:pt x="4881" y="2061"/>
                </a:cubicBezTo>
                <a:close/>
                <a:moveTo>
                  <a:pt x="2677" y="2721"/>
                </a:moveTo>
                <a:cubicBezTo>
                  <a:pt x="2677" y="2784"/>
                  <a:pt x="2722" y="2828"/>
                  <a:pt x="2784" y="2819"/>
                </a:cubicBezTo>
                <a:cubicBezTo>
                  <a:pt x="2847" y="2819"/>
                  <a:pt x="2882" y="2784"/>
                  <a:pt x="2882" y="2712"/>
                </a:cubicBezTo>
                <a:cubicBezTo>
                  <a:pt x="2882" y="2650"/>
                  <a:pt x="2838" y="2623"/>
                  <a:pt x="2775" y="2614"/>
                </a:cubicBezTo>
                <a:cubicBezTo>
                  <a:pt x="2713" y="2623"/>
                  <a:pt x="2677" y="2659"/>
                  <a:pt x="2677" y="2721"/>
                </a:cubicBezTo>
                <a:close/>
                <a:moveTo>
                  <a:pt x="8681" y="2721"/>
                </a:moveTo>
                <a:cubicBezTo>
                  <a:pt x="8681" y="2793"/>
                  <a:pt x="8726" y="2819"/>
                  <a:pt x="8788" y="2819"/>
                </a:cubicBezTo>
                <a:cubicBezTo>
                  <a:pt x="8842" y="2819"/>
                  <a:pt x="8877" y="2775"/>
                  <a:pt x="8877" y="2721"/>
                </a:cubicBezTo>
                <a:cubicBezTo>
                  <a:pt x="8877" y="2659"/>
                  <a:pt x="8842" y="2623"/>
                  <a:pt x="8779" y="2614"/>
                </a:cubicBezTo>
                <a:cubicBezTo>
                  <a:pt x="8717" y="2623"/>
                  <a:pt x="8672" y="2659"/>
                  <a:pt x="8681" y="2721"/>
                </a:cubicBezTo>
                <a:close/>
                <a:moveTo>
                  <a:pt x="706" y="4042"/>
                </a:moveTo>
                <a:cubicBezTo>
                  <a:pt x="706" y="4095"/>
                  <a:pt x="732" y="4131"/>
                  <a:pt x="795" y="4140"/>
                </a:cubicBezTo>
                <a:cubicBezTo>
                  <a:pt x="857" y="4140"/>
                  <a:pt x="902" y="4104"/>
                  <a:pt x="902" y="4042"/>
                </a:cubicBezTo>
                <a:cubicBezTo>
                  <a:pt x="902" y="3979"/>
                  <a:pt x="866" y="3943"/>
                  <a:pt x="804" y="3935"/>
                </a:cubicBezTo>
                <a:cubicBezTo>
                  <a:pt x="741" y="3943"/>
                  <a:pt x="706" y="3970"/>
                  <a:pt x="706" y="4042"/>
                </a:cubicBezTo>
                <a:close/>
                <a:moveTo>
                  <a:pt x="1366" y="3381"/>
                </a:moveTo>
                <a:cubicBezTo>
                  <a:pt x="1366" y="3435"/>
                  <a:pt x="1392" y="3471"/>
                  <a:pt x="1455" y="3480"/>
                </a:cubicBezTo>
                <a:cubicBezTo>
                  <a:pt x="1517" y="3480"/>
                  <a:pt x="1562" y="3453"/>
                  <a:pt x="1562" y="3381"/>
                </a:cubicBezTo>
                <a:cubicBezTo>
                  <a:pt x="1562" y="3319"/>
                  <a:pt x="1526" y="3283"/>
                  <a:pt x="1464" y="3274"/>
                </a:cubicBezTo>
                <a:cubicBezTo>
                  <a:pt x="1401" y="3283"/>
                  <a:pt x="1366" y="3310"/>
                  <a:pt x="1366" y="3381"/>
                </a:cubicBezTo>
                <a:close/>
                <a:moveTo>
                  <a:pt x="11339" y="5380"/>
                </a:moveTo>
                <a:cubicBezTo>
                  <a:pt x="11339" y="5451"/>
                  <a:pt x="11384" y="5478"/>
                  <a:pt x="11446" y="5478"/>
                </a:cubicBezTo>
                <a:cubicBezTo>
                  <a:pt x="11500" y="5478"/>
                  <a:pt x="11536" y="5442"/>
                  <a:pt x="11536" y="5380"/>
                </a:cubicBezTo>
                <a:cubicBezTo>
                  <a:pt x="11536" y="5317"/>
                  <a:pt x="11500" y="5282"/>
                  <a:pt x="11438" y="5273"/>
                </a:cubicBezTo>
                <a:cubicBezTo>
                  <a:pt x="11375" y="5282"/>
                  <a:pt x="11330" y="5317"/>
                  <a:pt x="11339" y="5380"/>
                </a:cubicBezTo>
                <a:close/>
                <a:moveTo>
                  <a:pt x="4113" y="1963"/>
                </a:moveTo>
                <a:cubicBezTo>
                  <a:pt x="4051" y="1963"/>
                  <a:pt x="4024" y="1999"/>
                  <a:pt x="4024" y="2061"/>
                </a:cubicBezTo>
                <a:cubicBezTo>
                  <a:pt x="4024" y="2124"/>
                  <a:pt x="4060" y="2159"/>
                  <a:pt x="4122" y="2159"/>
                </a:cubicBezTo>
                <a:cubicBezTo>
                  <a:pt x="4185" y="2159"/>
                  <a:pt x="4220" y="2124"/>
                  <a:pt x="4220" y="2052"/>
                </a:cubicBezTo>
                <a:cubicBezTo>
                  <a:pt x="4212" y="1990"/>
                  <a:pt x="4176" y="1954"/>
                  <a:pt x="4113" y="1963"/>
                </a:cubicBezTo>
                <a:close/>
                <a:moveTo>
                  <a:pt x="10786" y="4613"/>
                </a:moveTo>
                <a:cubicBezTo>
                  <a:pt x="10715" y="4613"/>
                  <a:pt x="10670" y="4648"/>
                  <a:pt x="10670" y="4720"/>
                </a:cubicBezTo>
                <a:cubicBezTo>
                  <a:pt x="10670" y="4782"/>
                  <a:pt x="10715" y="4827"/>
                  <a:pt x="10768" y="4827"/>
                </a:cubicBezTo>
                <a:cubicBezTo>
                  <a:pt x="10840" y="4827"/>
                  <a:pt x="10876" y="4791"/>
                  <a:pt x="10884" y="4720"/>
                </a:cubicBezTo>
                <a:cubicBezTo>
                  <a:pt x="10884" y="4657"/>
                  <a:pt x="10849" y="4613"/>
                  <a:pt x="10786" y="4613"/>
                </a:cubicBezTo>
                <a:close/>
                <a:moveTo>
                  <a:pt x="9439" y="3274"/>
                </a:moveTo>
                <a:cubicBezTo>
                  <a:pt x="9377" y="3265"/>
                  <a:pt x="9332" y="3310"/>
                  <a:pt x="9332" y="3381"/>
                </a:cubicBezTo>
                <a:cubicBezTo>
                  <a:pt x="9332" y="3444"/>
                  <a:pt x="9368" y="3480"/>
                  <a:pt x="9430" y="3488"/>
                </a:cubicBezTo>
                <a:cubicBezTo>
                  <a:pt x="9502" y="3488"/>
                  <a:pt x="9537" y="3444"/>
                  <a:pt x="9546" y="3381"/>
                </a:cubicBezTo>
                <a:cubicBezTo>
                  <a:pt x="9537" y="3319"/>
                  <a:pt x="9502" y="3274"/>
                  <a:pt x="9439" y="3274"/>
                </a:cubicBezTo>
                <a:close/>
                <a:moveTo>
                  <a:pt x="3355" y="2730"/>
                </a:moveTo>
                <a:cubicBezTo>
                  <a:pt x="3355" y="2793"/>
                  <a:pt x="3400" y="2828"/>
                  <a:pt x="3462" y="2828"/>
                </a:cubicBezTo>
                <a:cubicBezTo>
                  <a:pt x="3525" y="2828"/>
                  <a:pt x="3569" y="2784"/>
                  <a:pt x="3569" y="2721"/>
                </a:cubicBezTo>
                <a:cubicBezTo>
                  <a:pt x="3569" y="2650"/>
                  <a:pt x="3525" y="2614"/>
                  <a:pt x="3462" y="2605"/>
                </a:cubicBezTo>
                <a:cubicBezTo>
                  <a:pt x="3391" y="2623"/>
                  <a:pt x="3346" y="2659"/>
                  <a:pt x="3355" y="2730"/>
                </a:cubicBezTo>
                <a:close/>
                <a:moveTo>
                  <a:pt x="10117" y="4166"/>
                </a:moveTo>
                <a:cubicBezTo>
                  <a:pt x="10189" y="4166"/>
                  <a:pt x="10224" y="4122"/>
                  <a:pt x="10224" y="4059"/>
                </a:cubicBezTo>
                <a:cubicBezTo>
                  <a:pt x="10224" y="3988"/>
                  <a:pt x="10180" y="3952"/>
                  <a:pt x="10108" y="3952"/>
                </a:cubicBezTo>
                <a:cubicBezTo>
                  <a:pt x="10055" y="3961"/>
                  <a:pt x="10019" y="3997"/>
                  <a:pt x="10010" y="4059"/>
                </a:cubicBezTo>
                <a:cubicBezTo>
                  <a:pt x="10019" y="4122"/>
                  <a:pt x="10055" y="4166"/>
                  <a:pt x="10117" y="4166"/>
                </a:cubicBezTo>
                <a:close/>
                <a:moveTo>
                  <a:pt x="11545" y="6031"/>
                </a:moveTo>
                <a:cubicBezTo>
                  <a:pt x="11536" y="5969"/>
                  <a:pt x="11500" y="5924"/>
                  <a:pt x="11438" y="5933"/>
                </a:cubicBezTo>
                <a:cubicBezTo>
                  <a:pt x="11366" y="5933"/>
                  <a:pt x="11322" y="5977"/>
                  <a:pt x="11330" y="6049"/>
                </a:cubicBezTo>
                <a:cubicBezTo>
                  <a:pt x="11339" y="6111"/>
                  <a:pt x="11375" y="6138"/>
                  <a:pt x="11438" y="6147"/>
                </a:cubicBezTo>
                <a:cubicBezTo>
                  <a:pt x="11509" y="6138"/>
                  <a:pt x="11554" y="6093"/>
                  <a:pt x="11545" y="6031"/>
                </a:cubicBezTo>
                <a:close/>
                <a:moveTo>
                  <a:pt x="126" y="5273"/>
                </a:moveTo>
                <a:cubicBezTo>
                  <a:pt x="54" y="5273"/>
                  <a:pt x="10" y="5317"/>
                  <a:pt x="10" y="5380"/>
                </a:cubicBezTo>
                <a:cubicBezTo>
                  <a:pt x="19" y="5451"/>
                  <a:pt x="63" y="5487"/>
                  <a:pt x="135" y="5487"/>
                </a:cubicBezTo>
                <a:cubicBezTo>
                  <a:pt x="197" y="5478"/>
                  <a:pt x="224" y="5433"/>
                  <a:pt x="233" y="5380"/>
                </a:cubicBezTo>
                <a:cubicBezTo>
                  <a:pt x="224" y="5308"/>
                  <a:pt x="188" y="5273"/>
                  <a:pt x="126" y="5273"/>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35" name="Google Shape;2135;p77"/>
          <p:cNvGrpSpPr/>
          <p:nvPr/>
        </p:nvGrpSpPr>
        <p:grpSpPr>
          <a:xfrm rot="-5400000">
            <a:off x="7615683" y="1901335"/>
            <a:ext cx="3011323" cy="1432849"/>
            <a:chOff x="6138003" y="1915900"/>
            <a:chExt cx="1988197" cy="946025"/>
          </a:xfrm>
        </p:grpSpPr>
        <p:sp>
          <p:nvSpPr>
            <p:cNvPr id="2136" name="Google Shape;2136;p77"/>
            <p:cNvSpPr/>
            <p:nvPr/>
          </p:nvSpPr>
          <p:spPr>
            <a:xfrm rot="5400000">
              <a:off x="6722851" y="1458576"/>
              <a:ext cx="818501" cy="1988197"/>
            </a:xfrm>
            <a:custGeom>
              <a:rect b="b" l="l" r="r" t="t"/>
              <a:pathLst>
                <a:path extrusionOk="0" h="16754" w="6897">
                  <a:moveTo>
                    <a:pt x="6558" y="8029"/>
                  </a:moveTo>
                  <a:cubicBezTo>
                    <a:pt x="6558" y="8118"/>
                    <a:pt x="6629" y="8190"/>
                    <a:pt x="6718" y="8199"/>
                  </a:cubicBezTo>
                  <a:cubicBezTo>
                    <a:pt x="6807" y="8199"/>
                    <a:pt x="6888" y="8127"/>
                    <a:pt x="6888" y="8029"/>
                  </a:cubicBezTo>
                  <a:cubicBezTo>
                    <a:pt x="6888" y="7940"/>
                    <a:pt x="6816" y="7869"/>
                    <a:pt x="6727" y="7869"/>
                  </a:cubicBezTo>
                  <a:cubicBezTo>
                    <a:pt x="6638" y="7860"/>
                    <a:pt x="6567" y="7931"/>
                    <a:pt x="6558" y="8029"/>
                  </a:cubicBezTo>
                  <a:close/>
                  <a:moveTo>
                    <a:pt x="6736" y="9207"/>
                  </a:moveTo>
                  <a:cubicBezTo>
                    <a:pt x="6647" y="9198"/>
                    <a:pt x="6567" y="9278"/>
                    <a:pt x="6558" y="9358"/>
                  </a:cubicBezTo>
                  <a:cubicBezTo>
                    <a:pt x="6558" y="9448"/>
                    <a:pt x="6629" y="9528"/>
                    <a:pt x="6718" y="9537"/>
                  </a:cubicBezTo>
                  <a:cubicBezTo>
                    <a:pt x="6807" y="9537"/>
                    <a:pt x="6888" y="9465"/>
                    <a:pt x="6888" y="9376"/>
                  </a:cubicBezTo>
                  <a:cubicBezTo>
                    <a:pt x="6897" y="9296"/>
                    <a:pt x="6825" y="9216"/>
                    <a:pt x="6736" y="9207"/>
                  </a:cubicBezTo>
                  <a:close/>
                  <a:moveTo>
                    <a:pt x="6727" y="8520"/>
                  </a:moveTo>
                  <a:cubicBezTo>
                    <a:pt x="6629" y="8529"/>
                    <a:pt x="6558" y="8600"/>
                    <a:pt x="6558" y="8689"/>
                  </a:cubicBezTo>
                  <a:cubicBezTo>
                    <a:pt x="6558" y="8778"/>
                    <a:pt x="6638" y="8859"/>
                    <a:pt x="6736" y="8850"/>
                  </a:cubicBezTo>
                  <a:cubicBezTo>
                    <a:pt x="6825" y="8850"/>
                    <a:pt x="6897" y="8770"/>
                    <a:pt x="6888" y="8680"/>
                  </a:cubicBezTo>
                  <a:cubicBezTo>
                    <a:pt x="6888" y="8591"/>
                    <a:pt x="6816" y="8520"/>
                    <a:pt x="6727" y="8520"/>
                  </a:cubicBezTo>
                  <a:close/>
                  <a:moveTo>
                    <a:pt x="6727" y="7208"/>
                  </a:moveTo>
                  <a:cubicBezTo>
                    <a:pt x="6638" y="7208"/>
                    <a:pt x="6567" y="7280"/>
                    <a:pt x="6558" y="7360"/>
                  </a:cubicBezTo>
                  <a:cubicBezTo>
                    <a:pt x="6558" y="7449"/>
                    <a:pt x="6629" y="7530"/>
                    <a:pt x="6718" y="7538"/>
                  </a:cubicBezTo>
                  <a:cubicBezTo>
                    <a:pt x="6807" y="7538"/>
                    <a:pt x="6888" y="7458"/>
                    <a:pt x="6888" y="7369"/>
                  </a:cubicBezTo>
                  <a:cubicBezTo>
                    <a:pt x="6888" y="7289"/>
                    <a:pt x="6807" y="7208"/>
                    <a:pt x="6727" y="7208"/>
                  </a:cubicBezTo>
                  <a:close/>
                  <a:moveTo>
                    <a:pt x="6718" y="9867"/>
                  </a:moveTo>
                  <a:cubicBezTo>
                    <a:pt x="6629" y="9876"/>
                    <a:pt x="6575" y="9929"/>
                    <a:pt x="6567" y="10027"/>
                  </a:cubicBezTo>
                  <a:cubicBezTo>
                    <a:pt x="6558" y="10108"/>
                    <a:pt x="6638" y="10188"/>
                    <a:pt x="6718" y="10188"/>
                  </a:cubicBezTo>
                  <a:cubicBezTo>
                    <a:pt x="6807" y="10197"/>
                    <a:pt x="6888" y="10117"/>
                    <a:pt x="6888" y="10027"/>
                  </a:cubicBezTo>
                  <a:cubicBezTo>
                    <a:pt x="6888" y="9947"/>
                    <a:pt x="6807" y="9858"/>
                    <a:pt x="6718" y="9867"/>
                  </a:cubicBezTo>
                  <a:close/>
                  <a:moveTo>
                    <a:pt x="5906" y="8689"/>
                  </a:moveTo>
                  <a:cubicBezTo>
                    <a:pt x="5915" y="8787"/>
                    <a:pt x="5969" y="8841"/>
                    <a:pt x="6058" y="8850"/>
                  </a:cubicBezTo>
                  <a:cubicBezTo>
                    <a:pt x="6147" y="8859"/>
                    <a:pt x="6228" y="8778"/>
                    <a:pt x="6228" y="8689"/>
                  </a:cubicBezTo>
                  <a:cubicBezTo>
                    <a:pt x="6228" y="8609"/>
                    <a:pt x="6147" y="8529"/>
                    <a:pt x="6067" y="8529"/>
                  </a:cubicBezTo>
                  <a:cubicBezTo>
                    <a:pt x="5978" y="8529"/>
                    <a:pt x="5897" y="8609"/>
                    <a:pt x="5906" y="8689"/>
                  </a:cubicBezTo>
                  <a:close/>
                  <a:moveTo>
                    <a:pt x="6228" y="8038"/>
                  </a:moveTo>
                  <a:cubicBezTo>
                    <a:pt x="6228" y="7949"/>
                    <a:pt x="6156" y="7869"/>
                    <a:pt x="6067" y="7869"/>
                  </a:cubicBezTo>
                  <a:cubicBezTo>
                    <a:pt x="5987" y="7869"/>
                    <a:pt x="5906" y="7940"/>
                    <a:pt x="5906" y="8020"/>
                  </a:cubicBezTo>
                  <a:cubicBezTo>
                    <a:pt x="5897" y="8109"/>
                    <a:pt x="5978" y="8190"/>
                    <a:pt x="6067" y="8190"/>
                  </a:cubicBezTo>
                  <a:cubicBezTo>
                    <a:pt x="6147" y="8190"/>
                    <a:pt x="6219" y="8118"/>
                    <a:pt x="6228" y="8038"/>
                  </a:cubicBezTo>
                  <a:close/>
                  <a:moveTo>
                    <a:pt x="6888" y="6718"/>
                  </a:moveTo>
                  <a:cubicBezTo>
                    <a:pt x="6888" y="6629"/>
                    <a:pt x="6807" y="6548"/>
                    <a:pt x="6727" y="6548"/>
                  </a:cubicBezTo>
                  <a:cubicBezTo>
                    <a:pt x="6638" y="6548"/>
                    <a:pt x="6567" y="6629"/>
                    <a:pt x="6567" y="6709"/>
                  </a:cubicBezTo>
                  <a:cubicBezTo>
                    <a:pt x="6558" y="6798"/>
                    <a:pt x="6638" y="6878"/>
                    <a:pt x="6727" y="6869"/>
                  </a:cubicBezTo>
                  <a:cubicBezTo>
                    <a:pt x="6807" y="6869"/>
                    <a:pt x="6879" y="6798"/>
                    <a:pt x="6888" y="6718"/>
                  </a:cubicBezTo>
                  <a:close/>
                  <a:moveTo>
                    <a:pt x="6067" y="9207"/>
                  </a:moveTo>
                  <a:cubicBezTo>
                    <a:pt x="5987" y="9207"/>
                    <a:pt x="5906" y="9287"/>
                    <a:pt x="5906" y="9376"/>
                  </a:cubicBezTo>
                  <a:cubicBezTo>
                    <a:pt x="5906" y="9456"/>
                    <a:pt x="5978" y="9528"/>
                    <a:pt x="6058" y="9528"/>
                  </a:cubicBezTo>
                  <a:cubicBezTo>
                    <a:pt x="6147" y="9537"/>
                    <a:pt x="6228" y="9456"/>
                    <a:pt x="6228" y="9367"/>
                  </a:cubicBezTo>
                  <a:cubicBezTo>
                    <a:pt x="6228" y="9287"/>
                    <a:pt x="6156" y="9216"/>
                    <a:pt x="6067" y="9207"/>
                  </a:cubicBezTo>
                  <a:close/>
                  <a:moveTo>
                    <a:pt x="5906" y="7369"/>
                  </a:moveTo>
                  <a:cubicBezTo>
                    <a:pt x="5906" y="7449"/>
                    <a:pt x="5978" y="7530"/>
                    <a:pt x="6058" y="7530"/>
                  </a:cubicBezTo>
                  <a:cubicBezTo>
                    <a:pt x="6147" y="7530"/>
                    <a:pt x="6228" y="7449"/>
                    <a:pt x="6228" y="7369"/>
                  </a:cubicBezTo>
                  <a:cubicBezTo>
                    <a:pt x="6219" y="7289"/>
                    <a:pt x="6147" y="7208"/>
                    <a:pt x="6067" y="7208"/>
                  </a:cubicBezTo>
                  <a:cubicBezTo>
                    <a:pt x="5987" y="7208"/>
                    <a:pt x="5906" y="7289"/>
                    <a:pt x="5906" y="7369"/>
                  </a:cubicBezTo>
                  <a:close/>
                  <a:moveTo>
                    <a:pt x="6879" y="10688"/>
                  </a:moveTo>
                  <a:cubicBezTo>
                    <a:pt x="6879" y="10607"/>
                    <a:pt x="6807" y="10527"/>
                    <a:pt x="6718" y="10527"/>
                  </a:cubicBezTo>
                  <a:cubicBezTo>
                    <a:pt x="6638" y="10536"/>
                    <a:pt x="6567" y="10607"/>
                    <a:pt x="6567" y="10688"/>
                  </a:cubicBezTo>
                  <a:cubicBezTo>
                    <a:pt x="6567" y="10777"/>
                    <a:pt x="6647" y="10848"/>
                    <a:pt x="6727" y="10848"/>
                  </a:cubicBezTo>
                  <a:cubicBezTo>
                    <a:pt x="6807" y="10848"/>
                    <a:pt x="6888" y="10768"/>
                    <a:pt x="6879" y="10688"/>
                  </a:cubicBezTo>
                  <a:close/>
                  <a:moveTo>
                    <a:pt x="5906" y="10027"/>
                  </a:moveTo>
                  <a:cubicBezTo>
                    <a:pt x="5906" y="10108"/>
                    <a:pt x="5978" y="10188"/>
                    <a:pt x="6067" y="10188"/>
                  </a:cubicBezTo>
                  <a:cubicBezTo>
                    <a:pt x="6147" y="10188"/>
                    <a:pt x="6219" y="10117"/>
                    <a:pt x="6228" y="10036"/>
                  </a:cubicBezTo>
                  <a:cubicBezTo>
                    <a:pt x="6228" y="9947"/>
                    <a:pt x="6147" y="9876"/>
                    <a:pt x="6067" y="9876"/>
                  </a:cubicBezTo>
                  <a:cubicBezTo>
                    <a:pt x="5987" y="9867"/>
                    <a:pt x="5906" y="9947"/>
                    <a:pt x="5906" y="10027"/>
                  </a:cubicBezTo>
                  <a:close/>
                  <a:moveTo>
                    <a:pt x="6058" y="6557"/>
                  </a:moveTo>
                  <a:cubicBezTo>
                    <a:pt x="5969" y="6566"/>
                    <a:pt x="5915" y="6620"/>
                    <a:pt x="5915" y="6709"/>
                  </a:cubicBezTo>
                  <a:cubicBezTo>
                    <a:pt x="5906" y="6798"/>
                    <a:pt x="5987" y="6869"/>
                    <a:pt x="6067" y="6869"/>
                  </a:cubicBezTo>
                  <a:cubicBezTo>
                    <a:pt x="6147" y="6869"/>
                    <a:pt x="6228" y="6789"/>
                    <a:pt x="6219" y="6709"/>
                  </a:cubicBezTo>
                  <a:cubicBezTo>
                    <a:pt x="6219" y="6620"/>
                    <a:pt x="6138" y="6548"/>
                    <a:pt x="6058" y="6557"/>
                  </a:cubicBezTo>
                  <a:close/>
                  <a:moveTo>
                    <a:pt x="5541" y="8689"/>
                  </a:moveTo>
                  <a:cubicBezTo>
                    <a:pt x="5532" y="8600"/>
                    <a:pt x="5478" y="8547"/>
                    <a:pt x="5398" y="8538"/>
                  </a:cubicBezTo>
                  <a:cubicBezTo>
                    <a:pt x="5309" y="8520"/>
                    <a:pt x="5228" y="8600"/>
                    <a:pt x="5228" y="8680"/>
                  </a:cubicBezTo>
                  <a:cubicBezTo>
                    <a:pt x="5219" y="8761"/>
                    <a:pt x="5300" y="8841"/>
                    <a:pt x="5380" y="8841"/>
                  </a:cubicBezTo>
                  <a:cubicBezTo>
                    <a:pt x="5460" y="8850"/>
                    <a:pt x="5541" y="8770"/>
                    <a:pt x="5541" y="8689"/>
                  </a:cubicBezTo>
                  <a:close/>
                  <a:moveTo>
                    <a:pt x="6870" y="6040"/>
                  </a:moveTo>
                  <a:cubicBezTo>
                    <a:pt x="6879" y="5951"/>
                    <a:pt x="6834" y="5897"/>
                    <a:pt x="6736" y="5879"/>
                  </a:cubicBezTo>
                  <a:cubicBezTo>
                    <a:pt x="6647" y="5870"/>
                    <a:pt x="6575" y="5933"/>
                    <a:pt x="6575" y="6022"/>
                  </a:cubicBezTo>
                  <a:cubicBezTo>
                    <a:pt x="6575" y="6120"/>
                    <a:pt x="6620" y="6165"/>
                    <a:pt x="6718" y="6182"/>
                  </a:cubicBezTo>
                  <a:cubicBezTo>
                    <a:pt x="6807" y="6174"/>
                    <a:pt x="6870" y="6138"/>
                    <a:pt x="6870" y="6040"/>
                  </a:cubicBezTo>
                  <a:close/>
                  <a:moveTo>
                    <a:pt x="5532" y="8038"/>
                  </a:moveTo>
                  <a:cubicBezTo>
                    <a:pt x="5532" y="7940"/>
                    <a:pt x="5487" y="7886"/>
                    <a:pt x="5389" y="7877"/>
                  </a:cubicBezTo>
                  <a:cubicBezTo>
                    <a:pt x="5300" y="7877"/>
                    <a:pt x="5228" y="7940"/>
                    <a:pt x="5237" y="8029"/>
                  </a:cubicBezTo>
                  <a:cubicBezTo>
                    <a:pt x="5237" y="8127"/>
                    <a:pt x="5291" y="8172"/>
                    <a:pt x="5380" y="8181"/>
                  </a:cubicBezTo>
                  <a:cubicBezTo>
                    <a:pt x="5478" y="8172"/>
                    <a:pt x="5532" y="8127"/>
                    <a:pt x="5532" y="8038"/>
                  </a:cubicBezTo>
                  <a:close/>
                  <a:moveTo>
                    <a:pt x="5237" y="9367"/>
                  </a:moveTo>
                  <a:cubicBezTo>
                    <a:pt x="5237" y="9465"/>
                    <a:pt x="5282" y="9510"/>
                    <a:pt x="5380" y="9519"/>
                  </a:cubicBezTo>
                  <a:cubicBezTo>
                    <a:pt x="5469" y="9528"/>
                    <a:pt x="5541" y="9456"/>
                    <a:pt x="5532" y="9367"/>
                  </a:cubicBezTo>
                  <a:cubicBezTo>
                    <a:pt x="5532" y="9278"/>
                    <a:pt x="5478" y="9225"/>
                    <a:pt x="5380" y="9225"/>
                  </a:cubicBezTo>
                  <a:cubicBezTo>
                    <a:pt x="5291" y="9225"/>
                    <a:pt x="5237" y="9278"/>
                    <a:pt x="5237" y="9367"/>
                  </a:cubicBezTo>
                  <a:close/>
                  <a:moveTo>
                    <a:pt x="5389" y="7226"/>
                  </a:moveTo>
                  <a:cubicBezTo>
                    <a:pt x="5291" y="7226"/>
                    <a:pt x="5237" y="7280"/>
                    <a:pt x="5237" y="7369"/>
                  </a:cubicBezTo>
                  <a:cubicBezTo>
                    <a:pt x="5237" y="7458"/>
                    <a:pt x="5291" y="7512"/>
                    <a:pt x="5380" y="7521"/>
                  </a:cubicBezTo>
                  <a:cubicBezTo>
                    <a:pt x="5478" y="7521"/>
                    <a:pt x="5523" y="7467"/>
                    <a:pt x="5532" y="7378"/>
                  </a:cubicBezTo>
                  <a:cubicBezTo>
                    <a:pt x="5523" y="7280"/>
                    <a:pt x="5478" y="7226"/>
                    <a:pt x="5389" y="7226"/>
                  </a:cubicBezTo>
                  <a:close/>
                  <a:moveTo>
                    <a:pt x="5915" y="10696"/>
                  </a:moveTo>
                  <a:cubicBezTo>
                    <a:pt x="5924" y="10786"/>
                    <a:pt x="5978" y="10839"/>
                    <a:pt x="6076" y="10839"/>
                  </a:cubicBezTo>
                  <a:cubicBezTo>
                    <a:pt x="6165" y="10830"/>
                    <a:pt x="6219" y="10777"/>
                    <a:pt x="6210" y="10679"/>
                  </a:cubicBezTo>
                  <a:cubicBezTo>
                    <a:pt x="6210" y="10589"/>
                    <a:pt x="6147" y="10545"/>
                    <a:pt x="6058" y="10545"/>
                  </a:cubicBezTo>
                  <a:cubicBezTo>
                    <a:pt x="5969" y="10554"/>
                    <a:pt x="5915" y="10598"/>
                    <a:pt x="5915" y="10696"/>
                  </a:cubicBezTo>
                  <a:close/>
                  <a:moveTo>
                    <a:pt x="6727" y="11223"/>
                  </a:moveTo>
                  <a:cubicBezTo>
                    <a:pt x="6638" y="11223"/>
                    <a:pt x="6575" y="11276"/>
                    <a:pt x="6575" y="11366"/>
                  </a:cubicBezTo>
                  <a:cubicBezTo>
                    <a:pt x="6575" y="11464"/>
                    <a:pt x="6629" y="11517"/>
                    <a:pt x="6718" y="11517"/>
                  </a:cubicBezTo>
                  <a:cubicBezTo>
                    <a:pt x="6816" y="11517"/>
                    <a:pt x="6861" y="11464"/>
                    <a:pt x="6870" y="11374"/>
                  </a:cubicBezTo>
                  <a:cubicBezTo>
                    <a:pt x="6870" y="11285"/>
                    <a:pt x="6816" y="11223"/>
                    <a:pt x="6727" y="11223"/>
                  </a:cubicBezTo>
                  <a:close/>
                  <a:moveTo>
                    <a:pt x="5237" y="10036"/>
                  </a:moveTo>
                  <a:cubicBezTo>
                    <a:pt x="5246" y="10126"/>
                    <a:pt x="5291" y="10170"/>
                    <a:pt x="5380" y="10179"/>
                  </a:cubicBezTo>
                  <a:cubicBezTo>
                    <a:pt x="5460" y="10179"/>
                    <a:pt x="5532" y="10117"/>
                    <a:pt x="5532" y="10027"/>
                  </a:cubicBezTo>
                  <a:cubicBezTo>
                    <a:pt x="5523" y="9938"/>
                    <a:pt x="5478" y="9894"/>
                    <a:pt x="5398" y="9885"/>
                  </a:cubicBezTo>
                  <a:cubicBezTo>
                    <a:pt x="5300" y="9885"/>
                    <a:pt x="5237" y="9947"/>
                    <a:pt x="5237" y="10036"/>
                  </a:cubicBezTo>
                  <a:close/>
                  <a:moveTo>
                    <a:pt x="4729" y="8547"/>
                  </a:moveTo>
                  <a:cubicBezTo>
                    <a:pt x="4648" y="8538"/>
                    <a:pt x="4577" y="8600"/>
                    <a:pt x="4577" y="8689"/>
                  </a:cubicBezTo>
                  <a:cubicBezTo>
                    <a:pt x="4586" y="8778"/>
                    <a:pt x="4631" y="8823"/>
                    <a:pt x="4720" y="8832"/>
                  </a:cubicBezTo>
                  <a:cubicBezTo>
                    <a:pt x="4800" y="8841"/>
                    <a:pt x="4872" y="8778"/>
                    <a:pt x="4872" y="8671"/>
                  </a:cubicBezTo>
                  <a:cubicBezTo>
                    <a:pt x="4863" y="8600"/>
                    <a:pt x="4818" y="8547"/>
                    <a:pt x="4729" y="8547"/>
                  </a:cubicBezTo>
                  <a:close/>
                  <a:moveTo>
                    <a:pt x="5380" y="6566"/>
                  </a:moveTo>
                  <a:cubicBezTo>
                    <a:pt x="5300" y="6566"/>
                    <a:pt x="5246" y="6620"/>
                    <a:pt x="5237" y="6700"/>
                  </a:cubicBezTo>
                  <a:cubicBezTo>
                    <a:pt x="5228" y="6789"/>
                    <a:pt x="5291" y="6852"/>
                    <a:pt x="5380" y="6860"/>
                  </a:cubicBezTo>
                  <a:cubicBezTo>
                    <a:pt x="5460" y="6860"/>
                    <a:pt x="5532" y="6798"/>
                    <a:pt x="5532" y="6718"/>
                  </a:cubicBezTo>
                  <a:cubicBezTo>
                    <a:pt x="5532" y="6629"/>
                    <a:pt x="5469" y="6566"/>
                    <a:pt x="5380" y="6566"/>
                  </a:cubicBezTo>
                  <a:close/>
                  <a:moveTo>
                    <a:pt x="6058" y="5888"/>
                  </a:moveTo>
                  <a:cubicBezTo>
                    <a:pt x="5969" y="5888"/>
                    <a:pt x="5924" y="5942"/>
                    <a:pt x="5924" y="6031"/>
                  </a:cubicBezTo>
                  <a:cubicBezTo>
                    <a:pt x="5924" y="6120"/>
                    <a:pt x="5978" y="6174"/>
                    <a:pt x="6067" y="6174"/>
                  </a:cubicBezTo>
                  <a:cubicBezTo>
                    <a:pt x="6156" y="6174"/>
                    <a:pt x="6210" y="6111"/>
                    <a:pt x="6210" y="6022"/>
                  </a:cubicBezTo>
                  <a:cubicBezTo>
                    <a:pt x="6210" y="5942"/>
                    <a:pt x="6147" y="5879"/>
                    <a:pt x="6058" y="5888"/>
                  </a:cubicBezTo>
                  <a:close/>
                  <a:moveTo>
                    <a:pt x="6727" y="5228"/>
                  </a:moveTo>
                  <a:cubicBezTo>
                    <a:pt x="6647" y="5219"/>
                    <a:pt x="6575" y="5290"/>
                    <a:pt x="6584" y="5371"/>
                  </a:cubicBezTo>
                  <a:cubicBezTo>
                    <a:pt x="6584" y="5460"/>
                    <a:pt x="6629" y="5513"/>
                    <a:pt x="6718" y="5513"/>
                  </a:cubicBezTo>
                  <a:cubicBezTo>
                    <a:pt x="6807" y="5522"/>
                    <a:pt x="6870" y="5460"/>
                    <a:pt x="6870" y="5353"/>
                  </a:cubicBezTo>
                  <a:cubicBezTo>
                    <a:pt x="6861" y="5281"/>
                    <a:pt x="6816" y="5237"/>
                    <a:pt x="6727" y="5228"/>
                  </a:cubicBezTo>
                  <a:close/>
                  <a:moveTo>
                    <a:pt x="4729" y="9225"/>
                  </a:moveTo>
                  <a:cubicBezTo>
                    <a:pt x="4648" y="9225"/>
                    <a:pt x="4586" y="9287"/>
                    <a:pt x="4586" y="9367"/>
                  </a:cubicBezTo>
                  <a:cubicBezTo>
                    <a:pt x="4577" y="9456"/>
                    <a:pt x="4648" y="9519"/>
                    <a:pt x="4729" y="9510"/>
                  </a:cubicBezTo>
                  <a:cubicBezTo>
                    <a:pt x="4818" y="9510"/>
                    <a:pt x="4863" y="9456"/>
                    <a:pt x="4872" y="9385"/>
                  </a:cubicBezTo>
                  <a:cubicBezTo>
                    <a:pt x="4872" y="9296"/>
                    <a:pt x="4809" y="9233"/>
                    <a:pt x="4729" y="9225"/>
                  </a:cubicBezTo>
                  <a:close/>
                  <a:moveTo>
                    <a:pt x="6210" y="11383"/>
                  </a:moveTo>
                  <a:cubicBezTo>
                    <a:pt x="6219" y="11303"/>
                    <a:pt x="6156" y="11232"/>
                    <a:pt x="6067" y="11232"/>
                  </a:cubicBezTo>
                  <a:cubicBezTo>
                    <a:pt x="5987" y="11223"/>
                    <a:pt x="5924" y="11285"/>
                    <a:pt x="5924" y="11374"/>
                  </a:cubicBezTo>
                  <a:cubicBezTo>
                    <a:pt x="5924" y="11464"/>
                    <a:pt x="5978" y="11499"/>
                    <a:pt x="6058" y="11517"/>
                  </a:cubicBezTo>
                  <a:cubicBezTo>
                    <a:pt x="6147" y="11508"/>
                    <a:pt x="6201" y="11473"/>
                    <a:pt x="6210" y="11383"/>
                  </a:cubicBezTo>
                  <a:close/>
                  <a:moveTo>
                    <a:pt x="4872" y="8038"/>
                  </a:moveTo>
                  <a:cubicBezTo>
                    <a:pt x="4872" y="7949"/>
                    <a:pt x="4809" y="7886"/>
                    <a:pt x="4720" y="7886"/>
                  </a:cubicBezTo>
                  <a:cubicBezTo>
                    <a:pt x="4640" y="7886"/>
                    <a:pt x="4586" y="7940"/>
                    <a:pt x="4577" y="8029"/>
                  </a:cubicBezTo>
                  <a:cubicBezTo>
                    <a:pt x="4577" y="8109"/>
                    <a:pt x="4640" y="8172"/>
                    <a:pt x="4729" y="8172"/>
                  </a:cubicBezTo>
                  <a:cubicBezTo>
                    <a:pt x="4809" y="8172"/>
                    <a:pt x="4863" y="8118"/>
                    <a:pt x="4872" y="8038"/>
                  </a:cubicBezTo>
                  <a:close/>
                  <a:moveTo>
                    <a:pt x="5389" y="10545"/>
                  </a:moveTo>
                  <a:cubicBezTo>
                    <a:pt x="5309" y="10536"/>
                    <a:pt x="5246" y="10598"/>
                    <a:pt x="5237" y="10688"/>
                  </a:cubicBezTo>
                  <a:cubicBezTo>
                    <a:pt x="5237" y="10768"/>
                    <a:pt x="5300" y="10830"/>
                    <a:pt x="5389" y="10830"/>
                  </a:cubicBezTo>
                  <a:cubicBezTo>
                    <a:pt x="5469" y="10830"/>
                    <a:pt x="5514" y="10777"/>
                    <a:pt x="5532" y="10696"/>
                  </a:cubicBezTo>
                  <a:cubicBezTo>
                    <a:pt x="5523" y="10607"/>
                    <a:pt x="5478" y="10554"/>
                    <a:pt x="5389" y="10545"/>
                  </a:cubicBezTo>
                  <a:close/>
                  <a:moveTo>
                    <a:pt x="4586" y="10027"/>
                  </a:moveTo>
                  <a:cubicBezTo>
                    <a:pt x="4586" y="10117"/>
                    <a:pt x="4631" y="10170"/>
                    <a:pt x="4720" y="10170"/>
                  </a:cubicBezTo>
                  <a:cubicBezTo>
                    <a:pt x="4800" y="10179"/>
                    <a:pt x="4872" y="10108"/>
                    <a:pt x="4863" y="10027"/>
                  </a:cubicBezTo>
                  <a:cubicBezTo>
                    <a:pt x="4863" y="9938"/>
                    <a:pt x="4809" y="9894"/>
                    <a:pt x="4720" y="9885"/>
                  </a:cubicBezTo>
                  <a:cubicBezTo>
                    <a:pt x="4640" y="9894"/>
                    <a:pt x="4586" y="9938"/>
                    <a:pt x="4586" y="10027"/>
                  </a:cubicBezTo>
                  <a:close/>
                  <a:moveTo>
                    <a:pt x="5924" y="5371"/>
                  </a:moveTo>
                  <a:cubicBezTo>
                    <a:pt x="5924" y="5460"/>
                    <a:pt x="5978" y="5513"/>
                    <a:pt x="6067" y="5513"/>
                  </a:cubicBezTo>
                  <a:cubicBezTo>
                    <a:pt x="6147" y="5513"/>
                    <a:pt x="6219" y="5442"/>
                    <a:pt x="6210" y="5362"/>
                  </a:cubicBezTo>
                  <a:cubicBezTo>
                    <a:pt x="6201" y="5273"/>
                    <a:pt x="6147" y="5237"/>
                    <a:pt x="6058" y="5228"/>
                  </a:cubicBezTo>
                  <a:cubicBezTo>
                    <a:pt x="5978" y="5237"/>
                    <a:pt x="5924" y="5290"/>
                    <a:pt x="5924" y="5371"/>
                  </a:cubicBezTo>
                  <a:close/>
                  <a:moveTo>
                    <a:pt x="4729" y="7226"/>
                  </a:moveTo>
                  <a:cubicBezTo>
                    <a:pt x="4648" y="7226"/>
                    <a:pt x="4586" y="7289"/>
                    <a:pt x="4586" y="7369"/>
                  </a:cubicBezTo>
                  <a:cubicBezTo>
                    <a:pt x="4577" y="7458"/>
                    <a:pt x="4648" y="7521"/>
                    <a:pt x="4729" y="7512"/>
                  </a:cubicBezTo>
                  <a:cubicBezTo>
                    <a:pt x="4818" y="7512"/>
                    <a:pt x="4863" y="7458"/>
                    <a:pt x="4872" y="7369"/>
                  </a:cubicBezTo>
                  <a:cubicBezTo>
                    <a:pt x="4863" y="7289"/>
                    <a:pt x="4818" y="7235"/>
                    <a:pt x="4729" y="7226"/>
                  </a:cubicBezTo>
                  <a:close/>
                  <a:moveTo>
                    <a:pt x="6727" y="11892"/>
                  </a:moveTo>
                  <a:cubicBezTo>
                    <a:pt x="6638" y="11892"/>
                    <a:pt x="6584" y="11945"/>
                    <a:pt x="6584" y="12026"/>
                  </a:cubicBezTo>
                  <a:cubicBezTo>
                    <a:pt x="6575" y="12115"/>
                    <a:pt x="6647" y="12177"/>
                    <a:pt x="6736" y="12168"/>
                  </a:cubicBezTo>
                  <a:cubicBezTo>
                    <a:pt x="6816" y="12160"/>
                    <a:pt x="6861" y="12115"/>
                    <a:pt x="6870" y="12044"/>
                  </a:cubicBezTo>
                  <a:cubicBezTo>
                    <a:pt x="6861" y="11945"/>
                    <a:pt x="6798" y="11883"/>
                    <a:pt x="6727" y="11892"/>
                  </a:cubicBezTo>
                  <a:close/>
                  <a:moveTo>
                    <a:pt x="5523" y="6031"/>
                  </a:moveTo>
                  <a:cubicBezTo>
                    <a:pt x="5523" y="5942"/>
                    <a:pt x="5469" y="5897"/>
                    <a:pt x="5389" y="5888"/>
                  </a:cubicBezTo>
                  <a:cubicBezTo>
                    <a:pt x="5300" y="5888"/>
                    <a:pt x="5237" y="5959"/>
                    <a:pt x="5246" y="6040"/>
                  </a:cubicBezTo>
                  <a:cubicBezTo>
                    <a:pt x="5246" y="6129"/>
                    <a:pt x="5300" y="6165"/>
                    <a:pt x="5389" y="6174"/>
                  </a:cubicBezTo>
                  <a:cubicBezTo>
                    <a:pt x="5469" y="6165"/>
                    <a:pt x="5523" y="6120"/>
                    <a:pt x="5523" y="6031"/>
                  </a:cubicBezTo>
                  <a:close/>
                  <a:moveTo>
                    <a:pt x="4729" y="6575"/>
                  </a:moveTo>
                  <a:cubicBezTo>
                    <a:pt x="4640" y="6575"/>
                    <a:pt x="4586" y="6620"/>
                    <a:pt x="4586" y="6709"/>
                  </a:cubicBezTo>
                  <a:cubicBezTo>
                    <a:pt x="4586" y="6798"/>
                    <a:pt x="4640" y="6852"/>
                    <a:pt x="4720" y="6852"/>
                  </a:cubicBezTo>
                  <a:cubicBezTo>
                    <a:pt x="4809" y="6852"/>
                    <a:pt x="4854" y="6798"/>
                    <a:pt x="4872" y="6718"/>
                  </a:cubicBezTo>
                  <a:cubicBezTo>
                    <a:pt x="4863" y="6629"/>
                    <a:pt x="4818" y="6575"/>
                    <a:pt x="4729" y="6575"/>
                  </a:cubicBezTo>
                  <a:close/>
                  <a:moveTo>
                    <a:pt x="5389" y="5237"/>
                  </a:moveTo>
                  <a:cubicBezTo>
                    <a:pt x="5309" y="5228"/>
                    <a:pt x="5246" y="5281"/>
                    <a:pt x="5246" y="5371"/>
                  </a:cubicBezTo>
                  <a:cubicBezTo>
                    <a:pt x="5246" y="5451"/>
                    <a:pt x="5300" y="5504"/>
                    <a:pt x="5380" y="5504"/>
                  </a:cubicBezTo>
                  <a:cubicBezTo>
                    <a:pt x="5460" y="5513"/>
                    <a:pt x="5505" y="5460"/>
                    <a:pt x="5523" y="5371"/>
                  </a:cubicBezTo>
                  <a:cubicBezTo>
                    <a:pt x="5514" y="5299"/>
                    <a:pt x="5469" y="5237"/>
                    <a:pt x="5389" y="5237"/>
                  </a:cubicBezTo>
                  <a:close/>
                  <a:moveTo>
                    <a:pt x="4863" y="10688"/>
                  </a:moveTo>
                  <a:cubicBezTo>
                    <a:pt x="4863" y="10607"/>
                    <a:pt x="4809" y="10554"/>
                    <a:pt x="4738" y="10554"/>
                  </a:cubicBezTo>
                  <a:cubicBezTo>
                    <a:pt x="4648" y="10545"/>
                    <a:pt x="4595" y="10598"/>
                    <a:pt x="4586" y="10679"/>
                  </a:cubicBezTo>
                  <a:cubicBezTo>
                    <a:pt x="4586" y="10768"/>
                    <a:pt x="4640" y="10812"/>
                    <a:pt x="4720" y="10830"/>
                  </a:cubicBezTo>
                  <a:cubicBezTo>
                    <a:pt x="4809" y="10821"/>
                    <a:pt x="4863" y="10777"/>
                    <a:pt x="4863" y="10688"/>
                  </a:cubicBezTo>
                  <a:close/>
                  <a:moveTo>
                    <a:pt x="6584" y="4719"/>
                  </a:moveTo>
                  <a:cubicBezTo>
                    <a:pt x="6593" y="4800"/>
                    <a:pt x="6638" y="4853"/>
                    <a:pt x="6718" y="4853"/>
                  </a:cubicBezTo>
                  <a:cubicBezTo>
                    <a:pt x="6807" y="4853"/>
                    <a:pt x="6861" y="4800"/>
                    <a:pt x="6861" y="4711"/>
                  </a:cubicBezTo>
                  <a:cubicBezTo>
                    <a:pt x="6861" y="4630"/>
                    <a:pt x="6807" y="4586"/>
                    <a:pt x="6718" y="4568"/>
                  </a:cubicBezTo>
                  <a:cubicBezTo>
                    <a:pt x="6638" y="4586"/>
                    <a:pt x="6584" y="4630"/>
                    <a:pt x="6584" y="4719"/>
                  </a:cubicBezTo>
                  <a:close/>
                  <a:moveTo>
                    <a:pt x="4060" y="8547"/>
                  </a:moveTo>
                  <a:cubicBezTo>
                    <a:pt x="3979" y="8555"/>
                    <a:pt x="3935" y="8600"/>
                    <a:pt x="3926" y="8680"/>
                  </a:cubicBezTo>
                  <a:cubicBezTo>
                    <a:pt x="3926" y="8770"/>
                    <a:pt x="3979" y="8823"/>
                    <a:pt x="4060" y="8823"/>
                  </a:cubicBezTo>
                  <a:cubicBezTo>
                    <a:pt x="4149" y="8832"/>
                    <a:pt x="4194" y="8770"/>
                    <a:pt x="4211" y="8689"/>
                  </a:cubicBezTo>
                  <a:cubicBezTo>
                    <a:pt x="4194" y="8600"/>
                    <a:pt x="4149" y="8547"/>
                    <a:pt x="4060" y="8547"/>
                  </a:cubicBezTo>
                  <a:close/>
                  <a:moveTo>
                    <a:pt x="5389" y="11232"/>
                  </a:moveTo>
                  <a:cubicBezTo>
                    <a:pt x="5300" y="11232"/>
                    <a:pt x="5246" y="11285"/>
                    <a:pt x="5246" y="11366"/>
                  </a:cubicBezTo>
                  <a:cubicBezTo>
                    <a:pt x="5237" y="11455"/>
                    <a:pt x="5291" y="11508"/>
                    <a:pt x="5380" y="11508"/>
                  </a:cubicBezTo>
                  <a:cubicBezTo>
                    <a:pt x="5469" y="11517"/>
                    <a:pt x="5514" y="11455"/>
                    <a:pt x="5523" y="11374"/>
                  </a:cubicBezTo>
                  <a:cubicBezTo>
                    <a:pt x="5514" y="11294"/>
                    <a:pt x="5478" y="11232"/>
                    <a:pt x="5389" y="11232"/>
                  </a:cubicBezTo>
                  <a:close/>
                  <a:moveTo>
                    <a:pt x="5924" y="12026"/>
                  </a:moveTo>
                  <a:cubicBezTo>
                    <a:pt x="5924" y="12106"/>
                    <a:pt x="5978" y="12160"/>
                    <a:pt x="6058" y="12168"/>
                  </a:cubicBezTo>
                  <a:cubicBezTo>
                    <a:pt x="6138" y="12177"/>
                    <a:pt x="6201" y="12124"/>
                    <a:pt x="6201" y="12035"/>
                  </a:cubicBezTo>
                  <a:cubicBezTo>
                    <a:pt x="6210" y="11954"/>
                    <a:pt x="6156" y="11901"/>
                    <a:pt x="6067" y="11892"/>
                  </a:cubicBezTo>
                  <a:cubicBezTo>
                    <a:pt x="5987" y="11901"/>
                    <a:pt x="5933" y="11937"/>
                    <a:pt x="5924" y="12026"/>
                  </a:cubicBezTo>
                  <a:close/>
                  <a:moveTo>
                    <a:pt x="4060" y="7895"/>
                  </a:moveTo>
                  <a:cubicBezTo>
                    <a:pt x="3979" y="7895"/>
                    <a:pt x="3926" y="7949"/>
                    <a:pt x="3926" y="8029"/>
                  </a:cubicBezTo>
                  <a:cubicBezTo>
                    <a:pt x="3926" y="8118"/>
                    <a:pt x="3979" y="8172"/>
                    <a:pt x="4069" y="8172"/>
                  </a:cubicBezTo>
                  <a:cubicBezTo>
                    <a:pt x="4158" y="8172"/>
                    <a:pt x="4194" y="8109"/>
                    <a:pt x="4211" y="8029"/>
                  </a:cubicBezTo>
                  <a:cubicBezTo>
                    <a:pt x="4194" y="7940"/>
                    <a:pt x="4149" y="7886"/>
                    <a:pt x="4060" y="7895"/>
                  </a:cubicBezTo>
                  <a:close/>
                  <a:moveTo>
                    <a:pt x="4069" y="9233"/>
                  </a:moveTo>
                  <a:cubicBezTo>
                    <a:pt x="3979" y="9233"/>
                    <a:pt x="3926" y="9287"/>
                    <a:pt x="3926" y="9376"/>
                  </a:cubicBezTo>
                  <a:cubicBezTo>
                    <a:pt x="3926" y="9456"/>
                    <a:pt x="3979" y="9510"/>
                    <a:pt x="4060" y="9510"/>
                  </a:cubicBezTo>
                  <a:cubicBezTo>
                    <a:pt x="4149" y="9510"/>
                    <a:pt x="4194" y="9456"/>
                    <a:pt x="4202" y="9367"/>
                  </a:cubicBezTo>
                  <a:cubicBezTo>
                    <a:pt x="4194" y="9287"/>
                    <a:pt x="4149" y="9233"/>
                    <a:pt x="4069" y="9233"/>
                  </a:cubicBezTo>
                  <a:close/>
                  <a:moveTo>
                    <a:pt x="4202" y="10036"/>
                  </a:moveTo>
                  <a:cubicBezTo>
                    <a:pt x="4202" y="9956"/>
                    <a:pt x="4149" y="9903"/>
                    <a:pt x="4069" y="9894"/>
                  </a:cubicBezTo>
                  <a:cubicBezTo>
                    <a:pt x="3997" y="9885"/>
                    <a:pt x="3926" y="9956"/>
                    <a:pt x="3926" y="10027"/>
                  </a:cubicBezTo>
                  <a:cubicBezTo>
                    <a:pt x="3935" y="10117"/>
                    <a:pt x="3988" y="10152"/>
                    <a:pt x="4069" y="10170"/>
                  </a:cubicBezTo>
                  <a:cubicBezTo>
                    <a:pt x="4140" y="10161"/>
                    <a:pt x="4202" y="10117"/>
                    <a:pt x="4202" y="10036"/>
                  </a:cubicBezTo>
                  <a:close/>
                  <a:moveTo>
                    <a:pt x="6593" y="12686"/>
                  </a:moveTo>
                  <a:cubicBezTo>
                    <a:pt x="6584" y="12766"/>
                    <a:pt x="6638" y="12811"/>
                    <a:pt x="6718" y="12820"/>
                  </a:cubicBezTo>
                  <a:cubicBezTo>
                    <a:pt x="6790" y="12838"/>
                    <a:pt x="6861" y="12766"/>
                    <a:pt x="6861" y="12686"/>
                  </a:cubicBezTo>
                  <a:cubicBezTo>
                    <a:pt x="6861" y="12606"/>
                    <a:pt x="6807" y="12561"/>
                    <a:pt x="6727" y="12552"/>
                  </a:cubicBezTo>
                  <a:cubicBezTo>
                    <a:pt x="6647" y="12561"/>
                    <a:pt x="6593" y="12606"/>
                    <a:pt x="6593" y="12686"/>
                  </a:cubicBezTo>
                  <a:close/>
                  <a:moveTo>
                    <a:pt x="4729" y="5897"/>
                  </a:moveTo>
                  <a:cubicBezTo>
                    <a:pt x="4640" y="5897"/>
                    <a:pt x="4586" y="5951"/>
                    <a:pt x="4586" y="6031"/>
                  </a:cubicBezTo>
                  <a:cubicBezTo>
                    <a:pt x="4586" y="6111"/>
                    <a:pt x="4640" y="6165"/>
                    <a:pt x="4720" y="6165"/>
                  </a:cubicBezTo>
                  <a:cubicBezTo>
                    <a:pt x="4809" y="6165"/>
                    <a:pt x="4854" y="6111"/>
                    <a:pt x="4863" y="6031"/>
                  </a:cubicBezTo>
                  <a:cubicBezTo>
                    <a:pt x="4854" y="5951"/>
                    <a:pt x="4809" y="5897"/>
                    <a:pt x="4729" y="5897"/>
                  </a:cubicBezTo>
                  <a:close/>
                  <a:moveTo>
                    <a:pt x="6076" y="4577"/>
                  </a:moveTo>
                  <a:cubicBezTo>
                    <a:pt x="5996" y="4577"/>
                    <a:pt x="5942" y="4621"/>
                    <a:pt x="5933" y="4702"/>
                  </a:cubicBezTo>
                  <a:cubicBezTo>
                    <a:pt x="5924" y="4773"/>
                    <a:pt x="5996" y="4853"/>
                    <a:pt x="6067" y="4844"/>
                  </a:cubicBezTo>
                  <a:cubicBezTo>
                    <a:pt x="6147" y="4844"/>
                    <a:pt x="6192" y="4791"/>
                    <a:pt x="6201" y="4719"/>
                  </a:cubicBezTo>
                  <a:cubicBezTo>
                    <a:pt x="6192" y="4639"/>
                    <a:pt x="6156" y="4586"/>
                    <a:pt x="6076" y="4577"/>
                  </a:cubicBezTo>
                  <a:close/>
                  <a:moveTo>
                    <a:pt x="3926" y="7369"/>
                  </a:moveTo>
                  <a:cubicBezTo>
                    <a:pt x="3926" y="7458"/>
                    <a:pt x="3988" y="7512"/>
                    <a:pt x="4069" y="7512"/>
                  </a:cubicBezTo>
                  <a:cubicBezTo>
                    <a:pt x="4149" y="7503"/>
                    <a:pt x="4202" y="7449"/>
                    <a:pt x="4202" y="7369"/>
                  </a:cubicBezTo>
                  <a:cubicBezTo>
                    <a:pt x="4202" y="7289"/>
                    <a:pt x="4149" y="7244"/>
                    <a:pt x="4060" y="7235"/>
                  </a:cubicBezTo>
                  <a:cubicBezTo>
                    <a:pt x="3979" y="7244"/>
                    <a:pt x="3926" y="7289"/>
                    <a:pt x="3926" y="7369"/>
                  </a:cubicBezTo>
                  <a:close/>
                  <a:moveTo>
                    <a:pt x="4729" y="11241"/>
                  </a:moveTo>
                  <a:cubicBezTo>
                    <a:pt x="4648" y="11232"/>
                    <a:pt x="4595" y="11285"/>
                    <a:pt x="4586" y="11366"/>
                  </a:cubicBezTo>
                  <a:cubicBezTo>
                    <a:pt x="4586" y="11437"/>
                    <a:pt x="4657" y="11517"/>
                    <a:pt x="4729" y="11508"/>
                  </a:cubicBezTo>
                  <a:cubicBezTo>
                    <a:pt x="4809" y="11499"/>
                    <a:pt x="4854" y="11446"/>
                    <a:pt x="4863" y="11366"/>
                  </a:cubicBezTo>
                  <a:cubicBezTo>
                    <a:pt x="4854" y="11294"/>
                    <a:pt x="4809" y="11241"/>
                    <a:pt x="4729" y="11241"/>
                  </a:cubicBezTo>
                  <a:close/>
                  <a:moveTo>
                    <a:pt x="5246" y="12026"/>
                  </a:moveTo>
                  <a:cubicBezTo>
                    <a:pt x="5246" y="12097"/>
                    <a:pt x="5318" y="12168"/>
                    <a:pt x="5389" y="12168"/>
                  </a:cubicBezTo>
                  <a:cubicBezTo>
                    <a:pt x="5469" y="12160"/>
                    <a:pt x="5514" y="12106"/>
                    <a:pt x="5514" y="12026"/>
                  </a:cubicBezTo>
                  <a:cubicBezTo>
                    <a:pt x="5523" y="11945"/>
                    <a:pt x="5469" y="11901"/>
                    <a:pt x="5389" y="11892"/>
                  </a:cubicBezTo>
                  <a:cubicBezTo>
                    <a:pt x="5318" y="11892"/>
                    <a:pt x="5246" y="11954"/>
                    <a:pt x="5246" y="12026"/>
                  </a:cubicBezTo>
                  <a:close/>
                  <a:moveTo>
                    <a:pt x="4060" y="6584"/>
                  </a:moveTo>
                  <a:cubicBezTo>
                    <a:pt x="3988" y="6584"/>
                    <a:pt x="3935" y="6629"/>
                    <a:pt x="3935" y="6709"/>
                  </a:cubicBezTo>
                  <a:cubicBezTo>
                    <a:pt x="3935" y="6789"/>
                    <a:pt x="3979" y="6843"/>
                    <a:pt x="4069" y="6843"/>
                  </a:cubicBezTo>
                  <a:cubicBezTo>
                    <a:pt x="4149" y="6843"/>
                    <a:pt x="4194" y="6789"/>
                    <a:pt x="4202" y="6709"/>
                  </a:cubicBezTo>
                  <a:cubicBezTo>
                    <a:pt x="4185" y="6629"/>
                    <a:pt x="4140" y="6575"/>
                    <a:pt x="4060" y="6584"/>
                  </a:cubicBezTo>
                  <a:close/>
                  <a:moveTo>
                    <a:pt x="4729" y="5246"/>
                  </a:moveTo>
                  <a:cubicBezTo>
                    <a:pt x="4648" y="5237"/>
                    <a:pt x="4595" y="5290"/>
                    <a:pt x="4595" y="5371"/>
                  </a:cubicBezTo>
                  <a:cubicBezTo>
                    <a:pt x="4595" y="5442"/>
                    <a:pt x="4640" y="5496"/>
                    <a:pt x="4720" y="5504"/>
                  </a:cubicBezTo>
                  <a:cubicBezTo>
                    <a:pt x="4800" y="5504"/>
                    <a:pt x="4845" y="5451"/>
                    <a:pt x="4854" y="5371"/>
                  </a:cubicBezTo>
                  <a:cubicBezTo>
                    <a:pt x="4845" y="5299"/>
                    <a:pt x="4809" y="5246"/>
                    <a:pt x="4729" y="5246"/>
                  </a:cubicBezTo>
                  <a:close/>
                  <a:moveTo>
                    <a:pt x="6067" y="12561"/>
                  </a:moveTo>
                  <a:cubicBezTo>
                    <a:pt x="5987" y="12561"/>
                    <a:pt x="5933" y="12615"/>
                    <a:pt x="5933" y="12695"/>
                  </a:cubicBezTo>
                  <a:cubicBezTo>
                    <a:pt x="5942" y="12775"/>
                    <a:pt x="5996" y="12820"/>
                    <a:pt x="6076" y="12820"/>
                  </a:cubicBezTo>
                  <a:cubicBezTo>
                    <a:pt x="6147" y="12811"/>
                    <a:pt x="6192" y="12757"/>
                    <a:pt x="6201" y="12686"/>
                  </a:cubicBezTo>
                  <a:cubicBezTo>
                    <a:pt x="6183" y="12606"/>
                    <a:pt x="6147" y="12561"/>
                    <a:pt x="6067" y="12561"/>
                  </a:cubicBezTo>
                  <a:close/>
                  <a:moveTo>
                    <a:pt x="4069" y="10563"/>
                  </a:moveTo>
                  <a:cubicBezTo>
                    <a:pt x="3988" y="10554"/>
                    <a:pt x="3935" y="10607"/>
                    <a:pt x="3935" y="10688"/>
                  </a:cubicBezTo>
                  <a:cubicBezTo>
                    <a:pt x="3935" y="10768"/>
                    <a:pt x="3988" y="10821"/>
                    <a:pt x="4078" y="10821"/>
                  </a:cubicBezTo>
                  <a:cubicBezTo>
                    <a:pt x="4149" y="10812"/>
                    <a:pt x="4194" y="10759"/>
                    <a:pt x="4194" y="10688"/>
                  </a:cubicBezTo>
                  <a:cubicBezTo>
                    <a:pt x="4185" y="10607"/>
                    <a:pt x="4149" y="10563"/>
                    <a:pt x="4069" y="10563"/>
                  </a:cubicBezTo>
                  <a:close/>
                  <a:moveTo>
                    <a:pt x="6593" y="4024"/>
                  </a:moveTo>
                  <a:cubicBezTo>
                    <a:pt x="6593" y="4113"/>
                    <a:pt x="6647" y="4157"/>
                    <a:pt x="6727" y="4157"/>
                  </a:cubicBezTo>
                  <a:cubicBezTo>
                    <a:pt x="6807" y="4157"/>
                    <a:pt x="6861" y="4104"/>
                    <a:pt x="6852" y="4024"/>
                  </a:cubicBezTo>
                  <a:cubicBezTo>
                    <a:pt x="6852" y="3943"/>
                    <a:pt x="6798" y="3908"/>
                    <a:pt x="6727" y="3899"/>
                  </a:cubicBezTo>
                  <a:cubicBezTo>
                    <a:pt x="6647" y="3908"/>
                    <a:pt x="6593" y="3952"/>
                    <a:pt x="6593" y="4024"/>
                  </a:cubicBezTo>
                  <a:close/>
                  <a:moveTo>
                    <a:pt x="5389" y="4586"/>
                  </a:moveTo>
                  <a:cubicBezTo>
                    <a:pt x="5309" y="4577"/>
                    <a:pt x="5255" y="4630"/>
                    <a:pt x="5255" y="4711"/>
                  </a:cubicBezTo>
                  <a:cubicBezTo>
                    <a:pt x="5255" y="4782"/>
                    <a:pt x="5300" y="4835"/>
                    <a:pt x="5371" y="4844"/>
                  </a:cubicBezTo>
                  <a:cubicBezTo>
                    <a:pt x="5460" y="4844"/>
                    <a:pt x="5505" y="4800"/>
                    <a:pt x="5514" y="4711"/>
                  </a:cubicBezTo>
                  <a:cubicBezTo>
                    <a:pt x="5505" y="4639"/>
                    <a:pt x="5469" y="4586"/>
                    <a:pt x="5389" y="4586"/>
                  </a:cubicBezTo>
                  <a:close/>
                  <a:moveTo>
                    <a:pt x="3417" y="8555"/>
                  </a:moveTo>
                  <a:cubicBezTo>
                    <a:pt x="3337" y="8555"/>
                    <a:pt x="3284" y="8600"/>
                    <a:pt x="3275" y="8689"/>
                  </a:cubicBezTo>
                  <a:cubicBezTo>
                    <a:pt x="3275" y="8761"/>
                    <a:pt x="3319" y="8814"/>
                    <a:pt x="3400" y="8814"/>
                  </a:cubicBezTo>
                  <a:cubicBezTo>
                    <a:pt x="3480" y="8823"/>
                    <a:pt x="3524" y="8770"/>
                    <a:pt x="3542" y="8689"/>
                  </a:cubicBezTo>
                  <a:cubicBezTo>
                    <a:pt x="3533" y="8618"/>
                    <a:pt x="3489" y="8564"/>
                    <a:pt x="3417" y="8555"/>
                  </a:cubicBezTo>
                  <a:close/>
                  <a:moveTo>
                    <a:pt x="3400" y="8154"/>
                  </a:moveTo>
                  <a:cubicBezTo>
                    <a:pt x="3471" y="8163"/>
                    <a:pt x="3524" y="8118"/>
                    <a:pt x="3533" y="8038"/>
                  </a:cubicBezTo>
                  <a:cubicBezTo>
                    <a:pt x="3533" y="7958"/>
                    <a:pt x="3498" y="7913"/>
                    <a:pt x="3417" y="7904"/>
                  </a:cubicBezTo>
                  <a:cubicBezTo>
                    <a:pt x="3337" y="7904"/>
                    <a:pt x="3292" y="7940"/>
                    <a:pt x="3284" y="8020"/>
                  </a:cubicBezTo>
                  <a:cubicBezTo>
                    <a:pt x="3284" y="8100"/>
                    <a:pt x="3319" y="8145"/>
                    <a:pt x="3400" y="8154"/>
                  </a:cubicBezTo>
                  <a:close/>
                  <a:moveTo>
                    <a:pt x="4069" y="5906"/>
                  </a:moveTo>
                  <a:cubicBezTo>
                    <a:pt x="3988" y="5906"/>
                    <a:pt x="3944" y="5951"/>
                    <a:pt x="3944" y="6031"/>
                  </a:cubicBezTo>
                  <a:cubicBezTo>
                    <a:pt x="3944" y="6111"/>
                    <a:pt x="3988" y="6156"/>
                    <a:pt x="4069" y="6156"/>
                  </a:cubicBezTo>
                  <a:cubicBezTo>
                    <a:pt x="4149" y="6156"/>
                    <a:pt x="4185" y="6111"/>
                    <a:pt x="4194" y="6031"/>
                  </a:cubicBezTo>
                  <a:cubicBezTo>
                    <a:pt x="4185" y="5951"/>
                    <a:pt x="4149" y="5906"/>
                    <a:pt x="4069" y="5906"/>
                  </a:cubicBezTo>
                  <a:close/>
                  <a:moveTo>
                    <a:pt x="3533" y="9376"/>
                  </a:moveTo>
                  <a:cubicBezTo>
                    <a:pt x="3533" y="9296"/>
                    <a:pt x="3489" y="9251"/>
                    <a:pt x="3408" y="9251"/>
                  </a:cubicBezTo>
                  <a:cubicBezTo>
                    <a:pt x="3328" y="9242"/>
                    <a:pt x="3284" y="9287"/>
                    <a:pt x="3284" y="9367"/>
                  </a:cubicBezTo>
                  <a:cubicBezTo>
                    <a:pt x="3284" y="9448"/>
                    <a:pt x="3328" y="9492"/>
                    <a:pt x="3408" y="9501"/>
                  </a:cubicBezTo>
                  <a:cubicBezTo>
                    <a:pt x="3489" y="9492"/>
                    <a:pt x="3533" y="9448"/>
                    <a:pt x="3533" y="9376"/>
                  </a:cubicBezTo>
                  <a:close/>
                  <a:moveTo>
                    <a:pt x="4854" y="12035"/>
                  </a:moveTo>
                  <a:cubicBezTo>
                    <a:pt x="4854" y="11954"/>
                    <a:pt x="4809" y="11910"/>
                    <a:pt x="4729" y="11910"/>
                  </a:cubicBezTo>
                  <a:cubicBezTo>
                    <a:pt x="4648" y="11901"/>
                    <a:pt x="4604" y="11945"/>
                    <a:pt x="4604" y="12026"/>
                  </a:cubicBezTo>
                  <a:cubicBezTo>
                    <a:pt x="4595" y="12106"/>
                    <a:pt x="4648" y="12151"/>
                    <a:pt x="4729" y="12160"/>
                  </a:cubicBezTo>
                  <a:cubicBezTo>
                    <a:pt x="4800" y="12151"/>
                    <a:pt x="4845" y="12115"/>
                    <a:pt x="4854" y="12035"/>
                  </a:cubicBezTo>
                  <a:close/>
                  <a:moveTo>
                    <a:pt x="6067" y="3908"/>
                  </a:moveTo>
                  <a:cubicBezTo>
                    <a:pt x="5987" y="3908"/>
                    <a:pt x="5942" y="3952"/>
                    <a:pt x="5942" y="4024"/>
                  </a:cubicBezTo>
                  <a:cubicBezTo>
                    <a:pt x="5942" y="4104"/>
                    <a:pt x="5987" y="4157"/>
                    <a:pt x="6067" y="4157"/>
                  </a:cubicBezTo>
                  <a:cubicBezTo>
                    <a:pt x="6138" y="4157"/>
                    <a:pt x="6183" y="4113"/>
                    <a:pt x="6192" y="4033"/>
                  </a:cubicBezTo>
                  <a:cubicBezTo>
                    <a:pt x="6192" y="3952"/>
                    <a:pt x="6147" y="3908"/>
                    <a:pt x="6067" y="3908"/>
                  </a:cubicBezTo>
                  <a:close/>
                  <a:moveTo>
                    <a:pt x="3284" y="7369"/>
                  </a:moveTo>
                  <a:cubicBezTo>
                    <a:pt x="3284" y="7449"/>
                    <a:pt x="3328" y="7494"/>
                    <a:pt x="3408" y="7494"/>
                  </a:cubicBezTo>
                  <a:cubicBezTo>
                    <a:pt x="3480" y="7494"/>
                    <a:pt x="3533" y="7458"/>
                    <a:pt x="3533" y="7378"/>
                  </a:cubicBezTo>
                  <a:cubicBezTo>
                    <a:pt x="3533" y="7298"/>
                    <a:pt x="3489" y="7253"/>
                    <a:pt x="3408" y="7244"/>
                  </a:cubicBezTo>
                  <a:cubicBezTo>
                    <a:pt x="3328" y="7253"/>
                    <a:pt x="3284" y="7289"/>
                    <a:pt x="3284" y="7369"/>
                  </a:cubicBezTo>
                  <a:close/>
                  <a:moveTo>
                    <a:pt x="5264" y="12686"/>
                  </a:moveTo>
                  <a:cubicBezTo>
                    <a:pt x="5264" y="12757"/>
                    <a:pt x="5300" y="12802"/>
                    <a:pt x="5371" y="12811"/>
                  </a:cubicBezTo>
                  <a:cubicBezTo>
                    <a:pt x="5451" y="12820"/>
                    <a:pt x="5505" y="12775"/>
                    <a:pt x="5505" y="12695"/>
                  </a:cubicBezTo>
                  <a:cubicBezTo>
                    <a:pt x="5514" y="12615"/>
                    <a:pt x="5469" y="12570"/>
                    <a:pt x="5380" y="12561"/>
                  </a:cubicBezTo>
                  <a:cubicBezTo>
                    <a:pt x="5309" y="12570"/>
                    <a:pt x="5264" y="12606"/>
                    <a:pt x="5264" y="12686"/>
                  </a:cubicBezTo>
                  <a:close/>
                  <a:moveTo>
                    <a:pt x="3400" y="9911"/>
                  </a:moveTo>
                  <a:cubicBezTo>
                    <a:pt x="3328" y="9911"/>
                    <a:pt x="3284" y="9956"/>
                    <a:pt x="3284" y="10027"/>
                  </a:cubicBezTo>
                  <a:cubicBezTo>
                    <a:pt x="3284" y="10108"/>
                    <a:pt x="3328" y="10152"/>
                    <a:pt x="3408" y="10152"/>
                  </a:cubicBezTo>
                  <a:cubicBezTo>
                    <a:pt x="3489" y="10152"/>
                    <a:pt x="3524" y="10108"/>
                    <a:pt x="3533" y="10027"/>
                  </a:cubicBezTo>
                  <a:cubicBezTo>
                    <a:pt x="3524" y="9947"/>
                    <a:pt x="3480" y="9903"/>
                    <a:pt x="3400" y="9911"/>
                  </a:cubicBezTo>
                  <a:close/>
                  <a:moveTo>
                    <a:pt x="4060" y="11250"/>
                  </a:moveTo>
                  <a:cubicBezTo>
                    <a:pt x="3988" y="11250"/>
                    <a:pt x="3944" y="11294"/>
                    <a:pt x="3944" y="11366"/>
                  </a:cubicBezTo>
                  <a:cubicBezTo>
                    <a:pt x="3944" y="11446"/>
                    <a:pt x="3988" y="11490"/>
                    <a:pt x="4069" y="11490"/>
                  </a:cubicBezTo>
                  <a:cubicBezTo>
                    <a:pt x="4149" y="11490"/>
                    <a:pt x="4185" y="11446"/>
                    <a:pt x="4194" y="11366"/>
                  </a:cubicBezTo>
                  <a:cubicBezTo>
                    <a:pt x="4185" y="11294"/>
                    <a:pt x="4140" y="11250"/>
                    <a:pt x="4060" y="11250"/>
                  </a:cubicBezTo>
                  <a:close/>
                  <a:moveTo>
                    <a:pt x="6602" y="13346"/>
                  </a:moveTo>
                  <a:cubicBezTo>
                    <a:pt x="6602" y="13417"/>
                    <a:pt x="6638" y="13462"/>
                    <a:pt x="6718" y="13471"/>
                  </a:cubicBezTo>
                  <a:cubicBezTo>
                    <a:pt x="6790" y="13471"/>
                    <a:pt x="6843" y="13435"/>
                    <a:pt x="6843" y="13355"/>
                  </a:cubicBezTo>
                  <a:cubicBezTo>
                    <a:pt x="6852" y="13275"/>
                    <a:pt x="6807" y="13230"/>
                    <a:pt x="6727" y="13221"/>
                  </a:cubicBezTo>
                  <a:cubicBezTo>
                    <a:pt x="6647" y="13230"/>
                    <a:pt x="6602" y="13266"/>
                    <a:pt x="6602" y="13346"/>
                  </a:cubicBezTo>
                  <a:close/>
                  <a:moveTo>
                    <a:pt x="5264" y="4033"/>
                  </a:moveTo>
                  <a:cubicBezTo>
                    <a:pt x="5264" y="4104"/>
                    <a:pt x="5309" y="4148"/>
                    <a:pt x="5380" y="4148"/>
                  </a:cubicBezTo>
                  <a:cubicBezTo>
                    <a:pt x="5460" y="4148"/>
                    <a:pt x="5505" y="4104"/>
                    <a:pt x="5505" y="4024"/>
                  </a:cubicBezTo>
                  <a:cubicBezTo>
                    <a:pt x="5496" y="3943"/>
                    <a:pt x="5451" y="3917"/>
                    <a:pt x="5380" y="3908"/>
                  </a:cubicBezTo>
                  <a:cubicBezTo>
                    <a:pt x="5309" y="3917"/>
                    <a:pt x="5264" y="3961"/>
                    <a:pt x="5264" y="4033"/>
                  </a:cubicBezTo>
                  <a:close/>
                  <a:moveTo>
                    <a:pt x="3524" y="6031"/>
                  </a:moveTo>
                  <a:cubicBezTo>
                    <a:pt x="3524" y="5959"/>
                    <a:pt x="3489" y="5915"/>
                    <a:pt x="3408" y="5915"/>
                  </a:cubicBezTo>
                  <a:cubicBezTo>
                    <a:pt x="3328" y="5906"/>
                    <a:pt x="3284" y="5959"/>
                    <a:pt x="3292" y="6040"/>
                  </a:cubicBezTo>
                  <a:cubicBezTo>
                    <a:pt x="3292" y="6111"/>
                    <a:pt x="3337" y="6147"/>
                    <a:pt x="3408" y="6147"/>
                  </a:cubicBezTo>
                  <a:cubicBezTo>
                    <a:pt x="3480" y="6147"/>
                    <a:pt x="3524" y="6102"/>
                    <a:pt x="3524" y="6031"/>
                  </a:cubicBezTo>
                  <a:close/>
                  <a:moveTo>
                    <a:pt x="4060" y="11910"/>
                  </a:moveTo>
                  <a:cubicBezTo>
                    <a:pt x="3988" y="11910"/>
                    <a:pt x="3944" y="11954"/>
                    <a:pt x="3944" y="12026"/>
                  </a:cubicBezTo>
                  <a:cubicBezTo>
                    <a:pt x="3944" y="12106"/>
                    <a:pt x="3997" y="12151"/>
                    <a:pt x="4078" y="12151"/>
                  </a:cubicBezTo>
                  <a:cubicBezTo>
                    <a:pt x="4149" y="12142"/>
                    <a:pt x="4185" y="12097"/>
                    <a:pt x="4185" y="12026"/>
                  </a:cubicBezTo>
                  <a:cubicBezTo>
                    <a:pt x="4176" y="11954"/>
                    <a:pt x="4140" y="11910"/>
                    <a:pt x="4060" y="11910"/>
                  </a:cubicBezTo>
                  <a:close/>
                  <a:moveTo>
                    <a:pt x="6727" y="3256"/>
                  </a:moveTo>
                  <a:cubicBezTo>
                    <a:pt x="6647" y="3256"/>
                    <a:pt x="6602" y="3292"/>
                    <a:pt x="6602" y="3372"/>
                  </a:cubicBezTo>
                  <a:cubicBezTo>
                    <a:pt x="6602" y="3453"/>
                    <a:pt x="6656" y="3497"/>
                    <a:pt x="6736" y="3488"/>
                  </a:cubicBezTo>
                  <a:cubicBezTo>
                    <a:pt x="6807" y="3488"/>
                    <a:pt x="6843" y="3444"/>
                    <a:pt x="6843" y="3363"/>
                  </a:cubicBezTo>
                  <a:cubicBezTo>
                    <a:pt x="6834" y="3292"/>
                    <a:pt x="6798" y="3247"/>
                    <a:pt x="6727" y="3256"/>
                  </a:cubicBezTo>
                  <a:close/>
                  <a:moveTo>
                    <a:pt x="4729" y="12570"/>
                  </a:moveTo>
                  <a:cubicBezTo>
                    <a:pt x="4657" y="12570"/>
                    <a:pt x="4604" y="12606"/>
                    <a:pt x="4604" y="12686"/>
                  </a:cubicBezTo>
                  <a:cubicBezTo>
                    <a:pt x="4604" y="12766"/>
                    <a:pt x="4648" y="12802"/>
                    <a:pt x="4720" y="12811"/>
                  </a:cubicBezTo>
                  <a:cubicBezTo>
                    <a:pt x="4800" y="12811"/>
                    <a:pt x="4836" y="12766"/>
                    <a:pt x="4845" y="12686"/>
                  </a:cubicBezTo>
                  <a:cubicBezTo>
                    <a:pt x="4845" y="12623"/>
                    <a:pt x="4809" y="12570"/>
                    <a:pt x="4729" y="12570"/>
                  </a:cubicBezTo>
                  <a:close/>
                  <a:moveTo>
                    <a:pt x="3284" y="10688"/>
                  </a:moveTo>
                  <a:cubicBezTo>
                    <a:pt x="3284" y="10768"/>
                    <a:pt x="3328" y="10812"/>
                    <a:pt x="3408" y="10812"/>
                  </a:cubicBezTo>
                  <a:cubicBezTo>
                    <a:pt x="3489" y="10812"/>
                    <a:pt x="3524" y="10768"/>
                    <a:pt x="3524" y="10688"/>
                  </a:cubicBezTo>
                  <a:cubicBezTo>
                    <a:pt x="3533" y="10607"/>
                    <a:pt x="3480" y="10572"/>
                    <a:pt x="3408" y="10563"/>
                  </a:cubicBezTo>
                  <a:cubicBezTo>
                    <a:pt x="3328" y="10572"/>
                    <a:pt x="3284" y="10607"/>
                    <a:pt x="3284" y="10688"/>
                  </a:cubicBezTo>
                  <a:close/>
                  <a:moveTo>
                    <a:pt x="4069" y="5255"/>
                  </a:moveTo>
                  <a:cubicBezTo>
                    <a:pt x="3988" y="5255"/>
                    <a:pt x="3944" y="5299"/>
                    <a:pt x="3944" y="5380"/>
                  </a:cubicBezTo>
                  <a:cubicBezTo>
                    <a:pt x="3944" y="5451"/>
                    <a:pt x="3988" y="5496"/>
                    <a:pt x="4069" y="5496"/>
                  </a:cubicBezTo>
                  <a:cubicBezTo>
                    <a:pt x="4149" y="5496"/>
                    <a:pt x="4185" y="5442"/>
                    <a:pt x="4185" y="5371"/>
                  </a:cubicBezTo>
                  <a:cubicBezTo>
                    <a:pt x="4185" y="5290"/>
                    <a:pt x="4140" y="5255"/>
                    <a:pt x="4069" y="5255"/>
                  </a:cubicBezTo>
                  <a:close/>
                  <a:moveTo>
                    <a:pt x="4604" y="4702"/>
                  </a:moveTo>
                  <a:cubicBezTo>
                    <a:pt x="4595" y="4782"/>
                    <a:pt x="4640" y="4826"/>
                    <a:pt x="4720" y="4835"/>
                  </a:cubicBezTo>
                  <a:cubicBezTo>
                    <a:pt x="4800" y="4835"/>
                    <a:pt x="4845" y="4791"/>
                    <a:pt x="4845" y="4711"/>
                  </a:cubicBezTo>
                  <a:cubicBezTo>
                    <a:pt x="4845" y="4639"/>
                    <a:pt x="4800" y="4595"/>
                    <a:pt x="4729" y="4595"/>
                  </a:cubicBezTo>
                  <a:cubicBezTo>
                    <a:pt x="4657" y="4595"/>
                    <a:pt x="4613" y="4630"/>
                    <a:pt x="4604" y="4702"/>
                  </a:cubicBezTo>
                  <a:close/>
                  <a:moveTo>
                    <a:pt x="5942" y="13337"/>
                  </a:moveTo>
                  <a:cubicBezTo>
                    <a:pt x="5942" y="13417"/>
                    <a:pt x="5978" y="13462"/>
                    <a:pt x="6058" y="13471"/>
                  </a:cubicBezTo>
                  <a:cubicBezTo>
                    <a:pt x="6138" y="13471"/>
                    <a:pt x="6183" y="13426"/>
                    <a:pt x="6183" y="13346"/>
                  </a:cubicBezTo>
                  <a:cubicBezTo>
                    <a:pt x="6183" y="13275"/>
                    <a:pt x="6147" y="13230"/>
                    <a:pt x="6067" y="13221"/>
                  </a:cubicBezTo>
                  <a:cubicBezTo>
                    <a:pt x="5996" y="13230"/>
                    <a:pt x="5951" y="13257"/>
                    <a:pt x="5942" y="13337"/>
                  </a:cubicBezTo>
                  <a:close/>
                  <a:moveTo>
                    <a:pt x="3408" y="6593"/>
                  </a:moveTo>
                  <a:cubicBezTo>
                    <a:pt x="3328" y="6593"/>
                    <a:pt x="3284" y="6637"/>
                    <a:pt x="3284" y="6718"/>
                  </a:cubicBezTo>
                  <a:cubicBezTo>
                    <a:pt x="3292" y="6789"/>
                    <a:pt x="3328" y="6834"/>
                    <a:pt x="3408" y="6834"/>
                  </a:cubicBezTo>
                  <a:cubicBezTo>
                    <a:pt x="3489" y="6834"/>
                    <a:pt x="3524" y="6789"/>
                    <a:pt x="3533" y="6709"/>
                  </a:cubicBezTo>
                  <a:cubicBezTo>
                    <a:pt x="3524" y="6637"/>
                    <a:pt x="3480" y="6593"/>
                    <a:pt x="3408" y="6593"/>
                  </a:cubicBezTo>
                  <a:close/>
                  <a:moveTo>
                    <a:pt x="2722" y="7913"/>
                  </a:moveTo>
                  <a:cubicBezTo>
                    <a:pt x="2650" y="7913"/>
                    <a:pt x="2606" y="7958"/>
                    <a:pt x="2606" y="8029"/>
                  </a:cubicBezTo>
                  <a:cubicBezTo>
                    <a:pt x="2606" y="8100"/>
                    <a:pt x="2650" y="8145"/>
                    <a:pt x="2722" y="8145"/>
                  </a:cubicBezTo>
                  <a:cubicBezTo>
                    <a:pt x="2802" y="8145"/>
                    <a:pt x="2838" y="8100"/>
                    <a:pt x="2846" y="8029"/>
                  </a:cubicBezTo>
                  <a:cubicBezTo>
                    <a:pt x="2838" y="7958"/>
                    <a:pt x="2802" y="7913"/>
                    <a:pt x="2722" y="7913"/>
                  </a:cubicBezTo>
                  <a:close/>
                  <a:moveTo>
                    <a:pt x="2606" y="8680"/>
                  </a:moveTo>
                  <a:cubicBezTo>
                    <a:pt x="2606" y="8761"/>
                    <a:pt x="2650" y="8805"/>
                    <a:pt x="2722" y="8805"/>
                  </a:cubicBezTo>
                  <a:cubicBezTo>
                    <a:pt x="2793" y="8805"/>
                    <a:pt x="2838" y="8770"/>
                    <a:pt x="2846" y="8689"/>
                  </a:cubicBezTo>
                  <a:cubicBezTo>
                    <a:pt x="2846" y="8618"/>
                    <a:pt x="2802" y="8582"/>
                    <a:pt x="2730" y="8573"/>
                  </a:cubicBezTo>
                  <a:cubicBezTo>
                    <a:pt x="2659" y="8573"/>
                    <a:pt x="2615" y="8609"/>
                    <a:pt x="2606" y="8680"/>
                  </a:cubicBezTo>
                  <a:close/>
                  <a:moveTo>
                    <a:pt x="2838" y="10027"/>
                  </a:moveTo>
                  <a:cubicBezTo>
                    <a:pt x="2838" y="9956"/>
                    <a:pt x="2802" y="9920"/>
                    <a:pt x="2730" y="9911"/>
                  </a:cubicBezTo>
                  <a:cubicBezTo>
                    <a:pt x="2659" y="9911"/>
                    <a:pt x="2615" y="9956"/>
                    <a:pt x="2606" y="10027"/>
                  </a:cubicBezTo>
                  <a:cubicBezTo>
                    <a:pt x="2606" y="10099"/>
                    <a:pt x="2650" y="10134"/>
                    <a:pt x="2722" y="10152"/>
                  </a:cubicBezTo>
                  <a:cubicBezTo>
                    <a:pt x="2793" y="10143"/>
                    <a:pt x="2838" y="10099"/>
                    <a:pt x="2838" y="10027"/>
                  </a:cubicBezTo>
                  <a:close/>
                  <a:moveTo>
                    <a:pt x="4720" y="3917"/>
                  </a:moveTo>
                  <a:cubicBezTo>
                    <a:pt x="4657" y="3917"/>
                    <a:pt x="4613" y="3961"/>
                    <a:pt x="4613" y="4024"/>
                  </a:cubicBezTo>
                  <a:cubicBezTo>
                    <a:pt x="4604" y="4095"/>
                    <a:pt x="4648" y="4148"/>
                    <a:pt x="4720" y="4148"/>
                  </a:cubicBezTo>
                  <a:cubicBezTo>
                    <a:pt x="4800" y="4148"/>
                    <a:pt x="4836" y="4104"/>
                    <a:pt x="4845" y="4033"/>
                  </a:cubicBezTo>
                  <a:cubicBezTo>
                    <a:pt x="4836" y="3961"/>
                    <a:pt x="4791" y="3917"/>
                    <a:pt x="4720" y="3917"/>
                  </a:cubicBezTo>
                  <a:close/>
                  <a:moveTo>
                    <a:pt x="2838" y="7360"/>
                  </a:moveTo>
                  <a:cubicBezTo>
                    <a:pt x="2838" y="7298"/>
                    <a:pt x="2793" y="7253"/>
                    <a:pt x="2730" y="7253"/>
                  </a:cubicBezTo>
                  <a:cubicBezTo>
                    <a:pt x="2650" y="7253"/>
                    <a:pt x="2606" y="7298"/>
                    <a:pt x="2606" y="7369"/>
                  </a:cubicBezTo>
                  <a:cubicBezTo>
                    <a:pt x="2615" y="7449"/>
                    <a:pt x="2659" y="7485"/>
                    <a:pt x="2730" y="7494"/>
                  </a:cubicBezTo>
                  <a:cubicBezTo>
                    <a:pt x="2802" y="7476"/>
                    <a:pt x="2846" y="7440"/>
                    <a:pt x="2838" y="7360"/>
                  </a:cubicBezTo>
                  <a:close/>
                  <a:moveTo>
                    <a:pt x="3382" y="11259"/>
                  </a:moveTo>
                  <a:cubicBezTo>
                    <a:pt x="3310" y="11259"/>
                    <a:pt x="3275" y="11294"/>
                    <a:pt x="3266" y="11366"/>
                  </a:cubicBezTo>
                  <a:cubicBezTo>
                    <a:pt x="3266" y="11437"/>
                    <a:pt x="3310" y="11482"/>
                    <a:pt x="3382" y="11490"/>
                  </a:cubicBezTo>
                  <a:cubicBezTo>
                    <a:pt x="3453" y="11490"/>
                    <a:pt x="3489" y="11446"/>
                    <a:pt x="3507" y="11366"/>
                  </a:cubicBezTo>
                  <a:cubicBezTo>
                    <a:pt x="3489" y="11303"/>
                    <a:pt x="3453" y="11250"/>
                    <a:pt x="3382" y="11259"/>
                  </a:cubicBezTo>
                  <a:close/>
                  <a:moveTo>
                    <a:pt x="6843" y="14033"/>
                  </a:moveTo>
                  <a:cubicBezTo>
                    <a:pt x="6843" y="13953"/>
                    <a:pt x="6798" y="13908"/>
                    <a:pt x="6718" y="13917"/>
                  </a:cubicBezTo>
                  <a:cubicBezTo>
                    <a:pt x="6656" y="13917"/>
                    <a:pt x="6611" y="13962"/>
                    <a:pt x="6611" y="14024"/>
                  </a:cubicBezTo>
                  <a:cubicBezTo>
                    <a:pt x="6602" y="14095"/>
                    <a:pt x="6656" y="14140"/>
                    <a:pt x="6727" y="14149"/>
                  </a:cubicBezTo>
                  <a:cubicBezTo>
                    <a:pt x="6790" y="14140"/>
                    <a:pt x="6843" y="14104"/>
                    <a:pt x="6843" y="14033"/>
                  </a:cubicBezTo>
                  <a:close/>
                  <a:moveTo>
                    <a:pt x="2739" y="6602"/>
                  </a:moveTo>
                  <a:cubicBezTo>
                    <a:pt x="2659" y="6593"/>
                    <a:pt x="2615" y="6637"/>
                    <a:pt x="2615" y="6709"/>
                  </a:cubicBezTo>
                  <a:cubicBezTo>
                    <a:pt x="2606" y="6771"/>
                    <a:pt x="2650" y="6816"/>
                    <a:pt x="2713" y="6825"/>
                  </a:cubicBezTo>
                  <a:cubicBezTo>
                    <a:pt x="2784" y="6834"/>
                    <a:pt x="2829" y="6789"/>
                    <a:pt x="2838" y="6718"/>
                  </a:cubicBezTo>
                  <a:cubicBezTo>
                    <a:pt x="2838" y="6655"/>
                    <a:pt x="2802" y="6602"/>
                    <a:pt x="2739" y="6602"/>
                  </a:cubicBezTo>
                  <a:close/>
                  <a:moveTo>
                    <a:pt x="2730" y="9251"/>
                  </a:moveTo>
                  <a:cubicBezTo>
                    <a:pt x="2650" y="9251"/>
                    <a:pt x="2606" y="9296"/>
                    <a:pt x="2606" y="9367"/>
                  </a:cubicBezTo>
                  <a:cubicBezTo>
                    <a:pt x="2606" y="9439"/>
                    <a:pt x="2650" y="9483"/>
                    <a:pt x="2722" y="9492"/>
                  </a:cubicBezTo>
                  <a:cubicBezTo>
                    <a:pt x="2793" y="9492"/>
                    <a:pt x="2838" y="9448"/>
                    <a:pt x="2846" y="9376"/>
                  </a:cubicBezTo>
                  <a:cubicBezTo>
                    <a:pt x="2838" y="9305"/>
                    <a:pt x="2802" y="9251"/>
                    <a:pt x="2730" y="9251"/>
                  </a:cubicBezTo>
                  <a:close/>
                  <a:moveTo>
                    <a:pt x="5264" y="13346"/>
                  </a:moveTo>
                  <a:cubicBezTo>
                    <a:pt x="5264" y="13426"/>
                    <a:pt x="5309" y="13462"/>
                    <a:pt x="5389" y="13462"/>
                  </a:cubicBezTo>
                  <a:cubicBezTo>
                    <a:pt x="5460" y="13462"/>
                    <a:pt x="5505" y="13417"/>
                    <a:pt x="5505" y="13346"/>
                  </a:cubicBezTo>
                  <a:cubicBezTo>
                    <a:pt x="5496" y="13275"/>
                    <a:pt x="5451" y="13239"/>
                    <a:pt x="5380" y="13230"/>
                  </a:cubicBezTo>
                  <a:cubicBezTo>
                    <a:pt x="5309" y="13239"/>
                    <a:pt x="5264" y="13275"/>
                    <a:pt x="5264" y="13346"/>
                  </a:cubicBezTo>
                  <a:close/>
                  <a:moveTo>
                    <a:pt x="4060" y="4595"/>
                  </a:moveTo>
                  <a:cubicBezTo>
                    <a:pt x="3988" y="4603"/>
                    <a:pt x="3953" y="4648"/>
                    <a:pt x="3953" y="4711"/>
                  </a:cubicBezTo>
                  <a:cubicBezTo>
                    <a:pt x="3953" y="4782"/>
                    <a:pt x="3997" y="4826"/>
                    <a:pt x="4069" y="4826"/>
                  </a:cubicBezTo>
                  <a:cubicBezTo>
                    <a:pt x="4140" y="4826"/>
                    <a:pt x="4176" y="4782"/>
                    <a:pt x="4185" y="4702"/>
                  </a:cubicBezTo>
                  <a:cubicBezTo>
                    <a:pt x="4167" y="4639"/>
                    <a:pt x="4131" y="4595"/>
                    <a:pt x="4060" y="4595"/>
                  </a:cubicBezTo>
                  <a:close/>
                  <a:moveTo>
                    <a:pt x="3408" y="5255"/>
                  </a:moveTo>
                  <a:cubicBezTo>
                    <a:pt x="3337" y="5255"/>
                    <a:pt x="3292" y="5299"/>
                    <a:pt x="3292" y="5371"/>
                  </a:cubicBezTo>
                  <a:cubicBezTo>
                    <a:pt x="3292" y="5442"/>
                    <a:pt x="3337" y="5487"/>
                    <a:pt x="3400" y="5487"/>
                  </a:cubicBezTo>
                  <a:cubicBezTo>
                    <a:pt x="3471" y="5496"/>
                    <a:pt x="3516" y="5442"/>
                    <a:pt x="3524" y="5380"/>
                  </a:cubicBezTo>
                  <a:cubicBezTo>
                    <a:pt x="3516" y="5299"/>
                    <a:pt x="3480" y="5255"/>
                    <a:pt x="3408" y="5255"/>
                  </a:cubicBezTo>
                  <a:close/>
                  <a:moveTo>
                    <a:pt x="6058" y="3256"/>
                  </a:moveTo>
                  <a:cubicBezTo>
                    <a:pt x="5987" y="3256"/>
                    <a:pt x="5942" y="3301"/>
                    <a:pt x="5951" y="3372"/>
                  </a:cubicBezTo>
                  <a:cubicBezTo>
                    <a:pt x="5951" y="3453"/>
                    <a:pt x="5996" y="3488"/>
                    <a:pt x="6067" y="3488"/>
                  </a:cubicBezTo>
                  <a:cubicBezTo>
                    <a:pt x="6147" y="3488"/>
                    <a:pt x="6183" y="3444"/>
                    <a:pt x="6183" y="3363"/>
                  </a:cubicBezTo>
                  <a:cubicBezTo>
                    <a:pt x="6174" y="3292"/>
                    <a:pt x="6138" y="3247"/>
                    <a:pt x="6058" y="3256"/>
                  </a:cubicBezTo>
                  <a:close/>
                  <a:moveTo>
                    <a:pt x="5496" y="3372"/>
                  </a:moveTo>
                  <a:cubicBezTo>
                    <a:pt x="5496" y="3301"/>
                    <a:pt x="5451" y="3256"/>
                    <a:pt x="5380" y="3256"/>
                  </a:cubicBezTo>
                  <a:cubicBezTo>
                    <a:pt x="5318" y="3256"/>
                    <a:pt x="5273" y="3301"/>
                    <a:pt x="5273" y="3372"/>
                  </a:cubicBezTo>
                  <a:cubicBezTo>
                    <a:pt x="5273" y="3444"/>
                    <a:pt x="5318" y="3479"/>
                    <a:pt x="5389" y="3488"/>
                  </a:cubicBezTo>
                  <a:cubicBezTo>
                    <a:pt x="5451" y="3479"/>
                    <a:pt x="5496" y="3444"/>
                    <a:pt x="5496" y="3372"/>
                  </a:cubicBezTo>
                  <a:close/>
                  <a:moveTo>
                    <a:pt x="2615" y="10688"/>
                  </a:moveTo>
                  <a:cubicBezTo>
                    <a:pt x="2615" y="10759"/>
                    <a:pt x="2659" y="10804"/>
                    <a:pt x="2722" y="10804"/>
                  </a:cubicBezTo>
                  <a:cubicBezTo>
                    <a:pt x="2793" y="10804"/>
                    <a:pt x="2838" y="10759"/>
                    <a:pt x="2838" y="10688"/>
                  </a:cubicBezTo>
                  <a:cubicBezTo>
                    <a:pt x="2838" y="10616"/>
                    <a:pt x="2793" y="10581"/>
                    <a:pt x="2722" y="10572"/>
                  </a:cubicBezTo>
                  <a:cubicBezTo>
                    <a:pt x="2659" y="10581"/>
                    <a:pt x="2615" y="10625"/>
                    <a:pt x="2615" y="10688"/>
                  </a:cubicBezTo>
                  <a:close/>
                  <a:moveTo>
                    <a:pt x="3400" y="4603"/>
                  </a:moveTo>
                  <a:cubicBezTo>
                    <a:pt x="3337" y="4603"/>
                    <a:pt x="3301" y="4648"/>
                    <a:pt x="3301" y="4711"/>
                  </a:cubicBezTo>
                  <a:cubicBezTo>
                    <a:pt x="3292" y="4782"/>
                    <a:pt x="3337" y="4826"/>
                    <a:pt x="3408" y="4826"/>
                  </a:cubicBezTo>
                  <a:cubicBezTo>
                    <a:pt x="3480" y="4826"/>
                    <a:pt x="3516" y="4773"/>
                    <a:pt x="3516" y="4711"/>
                  </a:cubicBezTo>
                  <a:cubicBezTo>
                    <a:pt x="3507" y="4639"/>
                    <a:pt x="3471" y="4603"/>
                    <a:pt x="3400" y="4603"/>
                  </a:cubicBezTo>
                  <a:close/>
                  <a:moveTo>
                    <a:pt x="4069" y="13239"/>
                  </a:moveTo>
                  <a:cubicBezTo>
                    <a:pt x="4006" y="13239"/>
                    <a:pt x="3962" y="13284"/>
                    <a:pt x="3962" y="13346"/>
                  </a:cubicBezTo>
                  <a:cubicBezTo>
                    <a:pt x="3962" y="13408"/>
                    <a:pt x="3997" y="13453"/>
                    <a:pt x="4060" y="13453"/>
                  </a:cubicBezTo>
                  <a:cubicBezTo>
                    <a:pt x="4131" y="13453"/>
                    <a:pt x="4167" y="13417"/>
                    <a:pt x="4176" y="13346"/>
                  </a:cubicBezTo>
                  <a:cubicBezTo>
                    <a:pt x="4167" y="13284"/>
                    <a:pt x="4131" y="13239"/>
                    <a:pt x="4069" y="13239"/>
                  </a:cubicBezTo>
                  <a:close/>
                  <a:moveTo>
                    <a:pt x="4738" y="13239"/>
                  </a:moveTo>
                  <a:cubicBezTo>
                    <a:pt x="4666" y="13230"/>
                    <a:pt x="4622" y="13275"/>
                    <a:pt x="4613" y="13337"/>
                  </a:cubicBezTo>
                  <a:cubicBezTo>
                    <a:pt x="4604" y="13408"/>
                    <a:pt x="4648" y="13453"/>
                    <a:pt x="4720" y="13462"/>
                  </a:cubicBezTo>
                  <a:cubicBezTo>
                    <a:pt x="4791" y="13462"/>
                    <a:pt x="4827" y="13417"/>
                    <a:pt x="4836" y="13355"/>
                  </a:cubicBezTo>
                  <a:cubicBezTo>
                    <a:pt x="4836" y="13284"/>
                    <a:pt x="4800" y="13239"/>
                    <a:pt x="4738" y="13239"/>
                  </a:cubicBezTo>
                  <a:close/>
                  <a:moveTo>
                    <a:pt x="3953" y="12686"/>
                  </a:moveTo>
                  <a:cubicBezTo>
                    <a:pt x="3953" y="12757"/>
                    <a:pt x="3997" y="12802"/>
                    <a:pt x="4069" y="12802"/>
                  </a:cubicBezTo>
                  <a:cubicBezTo>
                    <a:pt x="4140" y="12802"/>
                    <a:pt x="4176" y="12757"/>
                    <a:pt x="4176" y="12695"/>
                  </a:cubicBezTo>
                  <a:cubicBezTo>
                    <a:pt x="4185" y="12615"/>
                    <a:pt x="4131" y="12579"/>
                    <a:pt x="4060" y="12570"/>
                  </a:cubicBezTo>
                  <a:cubicBezTo>
                    <a:pt x="3997" y="12579"/>
                    <a:pt x="3953" y="12615"/>
                    <a:pt x="3953" y="12686"/>
                  </a:cubicBezTo>
                  <a:moveTo>
                    <a:pt x="5951" y="14024"/>
                  </a:moveTo>
                  <a:cubicBezTo>
                    <a:pt x="5951" y="14095"/>
                    <a:pt x="5996" y="14140"/>
                    <a:pt x="6067" y="14140"/>
                  </a:cubicBezTo>
                  <a:cubicBezTo>
                    <a:pt x="6138" y="14149"/>
                    <a:pt x="6183" y="14095"/>
                    <a:pt x="6183" y="14024"/>
                  </a:cubicBezTo>
                  <a:cubicBezTo>
                    <a:pt x="6183" y="13962"/>
                    <a:pt x="6129" y="13926"/>
                    <a:pt x="6067" y="13917"/>
                  </a:cubicBezTo>
                  <a:cubicBezTo>
                    <a:pt x="6004" y="13917"/>
                    <a:pt x="5960" y="13953"/>
                    <a:pt x="5951" y="14024"/>
                  </a:cubicBezTo>
                  <a:moveTo>
                    <a:pt x="3498" y="12035"/>
                  </a:moveTo>
                  <a:cubicBezTo>
                    <a:pt x="3498" y="11963"/>
                    <a:pt x="3453" y="11919"/>
                    <a:pt x="3382" y="11919"/>
                  </a:cubicBezTo>
                  <a:cubicBezTo>
                    <a:pt x="3310" y="11919"/>
                    <a:pt x="3275" y="11963"/>
                    <a:pt x="3275" y="12035"/>
                  </a:cubicBezTo>
                  <a:cubicBezTo>
                    <a:pt x="3275" y="12097"/>
                    <a:pt x="3319" y="12133"/>
                    <a:pt x="3382" y="12142"/>
                  </a:cubicBezTo>
                  <a:cubicBezTo>
                    <a:pt x="3444" y="12133"/>
                    <a:pt x="3498" y="12097"/>
                    <a:pt x="3498" y="12035"/>
                  </a:cubicBezTo>
                  <a:close/>
                  <a:moveTo>
                    <a:pt x="2838" y="6031"/>
                  </a:moveTo>
                  <a:cubicBezTo>
                    <a:pt x="2838" y="5968"/>
                    <a:pt x="2793" y="5924"/>
                    <a:pt x="2730" y="5915"/>
                  </a:cubicBezTo>
                  <a:cubicBezTo>
                    <a:pt x="2659" y="5915"/>
                    <a:pt x="2615" y="5959"/>
                    <a:pt x="2615" y="6031"/>
                  </a:cubicBezTo>
                  <a:cubicBezTo>
                    <a:pt x="2615" y="6102"/>
                    <a:pt x="2659" y="6138"/>
                    <a:pt x="2722" y="6147"/>
                  </a:cubicBezTo>
                  <a:cubicBezTo>
                    <a:pt x="2793" y="6138"/>
                    <a:pt x="2838" y="6102"/>
                    <a:pt x="2838" y="6031"/>
                  </a:cubicBezTo>
                  <a:close/>
                  <a:moveTo>
                    <a:pt x="4060" y="3917"/>
                  </a:moveTo>
                  <a:cubicBezTo>
                    <a:pt x="3997" y="3925"/>
                    <a:pt x="3953" y="3970"/>
                    <a:pt x="3953" y="4033"/>
                  </a:cubicBezTo>
                  <a:cubicBezTo>
                    <a:pt x="3953" y="4095"/>
                    <a:pt x="3997" y="4140"/>
                    <a:pt x="4069" y="4140"/>
                  </a:cubicBezTo>
                  <a:cubicBezTo>
                    <a:pt x="4131" y="4140"/>
                    <a:pt x="4167" y="4095"/>
                    <a:pt x="4176" y="4024"/>
                  </a:cubicBezTo>
                  <a:cubicBezTo>
                    <a:pt x="4167" y="3961"/>
                    <a:pt x="4131" y="3917"/>
                    <a:pt x="4060" y="3917"/>
                  </a:cubicBezTo>
                  <a:close/>
                  <a:moveTo>
                    <a:pt x="4613" y="3372"/>
                  </a:moveTo>
                  <a:cubicBezTo>
                    <a:pt x="4613" y="3435"/>
                    <a:pt x="4657" y="3479"/>
                    <a:pt x="4720" y="3479"/>
                  </a:cubicBezTo>
                  <a:cubicBezTo>
                    <a:pt x="4782" y="3488"/>
                    <a:pt x="4836" y="3444"/>
                    <a:pt x="4836" y="3372"/>
                  </a:cubicBezTo>
                  <a:cubicBezTo>
                    <a:pt x="4836" y="3310"/>
                    <a:pt x="4791" y="3274"/>
                    <a:pt x="4720" y="3256"/>
                  </a:cubicBezTo>
                  <a:cubicBezTo>
                    <a:pt x="4657" y="3274"/>
                    <a:pt x="4613" y="3301"/>
                    <a:pt x="4613" y="3372"/>
                  </a:cubicBezTo>
                  <a:close/>
                  <a:moveTo>
                    <a:pt x="5380" y="13917"/>
                  </a:moveTo>
                  <a:cubicBezTo>
                    <a:pt x="5318" y="13917"/>
                    <a:pt x="5273" y="13962"/>
                    <a:pt x="5273" y="14033"/>
                  </a:cubicBezTo>
                  <a:cubicBezTo>
                    <a:pt x="5273" y="14095"/>
                    <a:pt x="5318" y="14140"/>
                    <a:pt x="5380" y="14140"/>
                  </a:cubicBezTo>
                  <a:cubicBezTo>
                    <a:pt x="5442" y="14140"/>
                    <a:pt x="5487" y="14095"/>
                    <a:pt x="5496" y="14033"/>
                  </a:cubicBezTo>
                  <a:cubicBezTo>
                    <a:pt x="5487" y="13962"/>
                    <a:pt x="5451" y="13917"/>
                    <a:pt x="5380" y="13917"/>
                  </a:cubicBezTo>
                  <a:close/>
                  <a:moveTo>
                    <a:pt x="6834" y="14693"/>
                  </a:moveTo>
                  <a:cubicBezTo>
                    <a:pt x="6834" y="14622"/>
                    <a:pt x="6790" y="14577"/>
                    <a:pt x="6727" y="14577"/>
                  </a:cubicBezTo>
                  <a:cubicBezTo>
                    <a:pt x="6656" y="14586"/>
                    <a:pt x="6611" y="14631"/>
                    <a:pt x="6620" y="14693"/>
                  </a:cubicBezTo>
                  <a:cubicBezTo>
                    <a:pt x="6620" y="14756"/>
                    <a:pt x="6665" y="14791"/>
                    <a:pt x="6727" y="14800"/>
                  </a:cubicBezTo>
                  <a:cubicBezTo>
                    <a:pt x="6790" y="14791"/>
                    <a:pt x="6834" y="14756"/>
                    <a:pt x="6834" y="14693"/>
                  </a:cubicBezTo>
                  <a:close/>
                  <a:moveTo>
                    <a:pt x="2061" y="7476"/>
                  </a:moveTo>
                  <a:cubicBezTo>
                    <a:pt x="2133" y="7476"/>
                    <a:pt x="2177" y="7440"/>
                    <a:pt x="2177" y="7369"/>
                  </a:cubicBezTo>
                  <a:cubicBezTo>
                    <a:pt x="2168" y="7298"/>
                    <a:pt x="2124" y="7262"/>
                    <a:pt x="2061" y="7262"/>
                  </a:cubicBezTo>
                  <a:cubicBezTo>
                    <a:pt x="1999" y="7271"/>
                    <a:pt x="1963" y="7315"/>
                    <a:pt x="1954" y="7369"/>
                  </a:cubicBezTo>
                  <a:cubicBezTo>
                    <a:pt x="1963" y="7431"/>
                    <a:pt x="1999" y="7476"/>
                    <a:pt x="2061" y="7476"/>
                  </a:cubicBezTo>
                  <a:close/>
                  <a:moveTo>
                    <a:pt x="6727" y="2596"/>
                  </a:moveTo>
                  <a:cubicBezTo>
                    <a:pt x="6665" y="2596"/>
                    <a:pt x="6611" y="2641"/>
                    <a:pt x="6611" y="2703"/>
                  </a:cubicBezTo>
                  <a:cubicBezTo>
                    <a:pt x="6611" y="2784"/>
                    <a:pt x="6656" y="2828"/>
                    <a:pt x="6727" y="2828"/>
                  </a:cubicBezTo>
                  <a:cubicBezTo>
                    <a:pt x="6798" y="2828"/>
                    <a:pt x="6834" y="2775"/>
                    <a:pt x="6843" y="2712"/>
                  </a:cubicBezTo>
                  <a:cubicBezTo>
                    <a:pt x="6834" y="2650"/>
                    <a:pt x="6798" y="2605"/>
                    <a:pt x="6727" y="2596"/>
                  </a:cubicBezTo>
                  <a:close/>
                  <a:moveTo>
                    <a:pt x="18" y="10688"/>
                  </a:moveTo>
                  <a:cubicBezTo>
                    <a:pt x="18" y="10723"/>
                    <a:pt x="36" y="10741"/>
                    <a:pt x="72" y="10741"/>
                  </a:cubicBezTo>
                  <a:cubicBezTo>
                    <a:pt x="108" y="10741"/>
                    <a:pt x="117" y="10714"/>
                    <a:pt x="117" y="10688"/>
                  </a:cubicBezTo>
                  <a:cubicBezTo>
                    <a:pt x="117" y="10652"/>
                    <a:pt x="99" y="10634"/>
                    <a:pt x="63" y="10634"/>
                  </a:cubicBezTo>
                  <a:cubicBezTo>
                    <a:pt x="36" y="10643"/>
                    <a:pt x="18" y="10652"/>
                    <a:pt x="18" y="10688"/>
                  </a:cubicBezTo>
                  <a:close/>
                  <a:moveTo>
                    <a:pt x="117" y="11366"/>
                  </a:moveTo>
                  <a:cubicBezTo>
                    <a:pt x="108" y="11339"/>
                    <a:pt x="99" y="11321"/>
                    <a:pt x="72" y="11321"/>
                  </a:cubicBezTo>
                  <a:cubicBezTo>
                    <a:pt x="36" y="11321"/>
                    <a:pt x="18" y="11339"/>
                    <a:pt x="18" y="11374"/>
                  </a:cubicBezTo>
                  <a:cubicBezTo>
                    <a:pt x="18" y="11401"/>
                    <a:pt x="36" y="11419"/>
                    <a:pt x="63" y="11419"/>
                  </a:cubicBezTo>
                  <a:cubicBezTo>
                    <a:pt x="99" y="11419"/>
                    <a:pt x="117" y="11401"/>
                    <a:pt x="117" y="11366"/>
                  </a:cubicBezTo>
                  <a:close/>
                  <a:moveTo>
                    <a:pt x="1357" y="3372"/>
                  </a:moveTo>
                  <a:cubicBezTo>
                    <a:pt x="1357" y="3408"/>
                    <a:pt x="1374" y="3426"/>
                    <a:pt x="1410" y="3426"/>
                  </a:cubicBezTo>
                  <a:cubicBezTo>
                    <a:pt x="1446" y="3417"/>
                    <a:pt x="1464" y="3399"/>
                    <a:pt x="1455" y="3363"/>
                  </a:cubicBezTo>
                  <a:cubicBezTo>
                    <a:pt x="1455" y="3337"/>
                    <a:pt x="1437" y="3319"/>
                    <a:pt x="1410" y="3319"/>
                  </a:cubicBezTo>
                  <a:cubicBezTo>
                    <a:pt x="1374" y="3319"/>
                    <a:pt x="1357" y="3337"/>
                    <a:pt x="1357" y="3372"/>
                  </a:cubicBezTo>
                  <a:close/>
                  <a:moveTo>
                    <a:pt x="5380" y="16638"/>
                  </a:moveTo>
                  <a:cubicBezTo>
                    <a:pt x="5353" y="16638"/>
                    <a:pt x="5335" y="16656"/>
                    <a:pt x="5335" y="16682"/>
                  </a:cubicBezTo>
                  <a:cubicBezTo>
                    <a:pt x="5335" y="16709"/>
                    <a:pt x="5344" y="16736"/>
                    <a:pt x="5380" y="16736"/>
                  </a:cubicBezTo>
                  <a:cubicBezTo>
                    <a:pt x="5416" y="16736"/>
                    <a:pt x="5434" y="16718"/>
                    <a:pt x="5434" y="16691"/>
                  </a:cubicBezTo>
                  <a:cubicBezTo>
                    <a:pt x="5434" y="16656"/>
                    <a:pt x="5416" y="16638"/>
                    <a:pt x="5380" y="16638"/>
                  </a:cubicBezTo>
                  <a:close/>
                  <a:moveTo>
                    <a:pt x="2017" y="2703"/>
                  </a:moveTo>
                  <a:cubicBezTo>
                    <a:pt x="2008" y="2739"/>
                    <a:pt x="2026" y="2757"/>
                    <a:pt x="2052" y="2766"/>
                  </a:cubicBezTo>
                  <a:cubicBezTo>
                    <a:pt x="2088" y="2766"/>
                    <a:pt x="2115" y="2757"/>
                    <a:pt x="2115" y="2712"/>
                  </a:cubicBezTo>
                  <a:cubicBezTo>
                    <a:pt x="2115" y="2685"/>
                    <a:pt x="2106" y="2668"/>
                    <a:pt x="2070" y="2659"/>
                  </a:cubicBezTo>
                  <a:cubicBezTo>
                    <a:pt x="2044" y="2659"/>
                    <a:pt x="2017" y="2677"/>
                    <a:pt x="2017" y="2703"/>
                  </a:cubicBezTo>
                  <a:close/>
                  <a:moveTo>
                    <a:pt x="6112" y="54"/>
                  </a:moveTo>
                  <a:cubicBezTo>
                    <a:pt x="6112" y="27"/>
                    <a:pt x="6103" y="9"/>
                    <a:pt x="6076" y="9"/>
                  </a:cubicBezTo>
                  <a:cubicBezTo>
                    <a:pt x="6040" y="0"/>
                    <a:pt x="6022" y="18"/>
                    <a:pt x="6022" y="54"/>
                  </a:cubicBezTo>
                  <a:cubicBezTo>
                    <a:pt x="6013" y="81"/>
                    <a:pt x="6031" y="98"/>
                    <a:pt x="6067" y="98"/>
                  </a:cubicBezTo>
                  <a:cubicBezTo>
                    <a:pt x="6094" y="98"/>
                    <a:pt x="6112" y="81"/>
                    <a:pt x="6112" y="54"/>
                  </a:cubicBezTo>
                  <a:close/>
                  <a:moveTo>
                    <a:pt x="6727" y="0"/>
                  </a:moveTo>
                  <a:cubicBezTo>
                    <a:pt x="6700" y="0"/>
                    <a:pt x="6674" y="9"/>
                    <a:pt x="6674" y="45"/>
                  </a:cubicBezTo>
                  <a:cubicBezTo>
                    <a:pt x="6674" y="81"/>
                    <a:pt x="6682" y="107"/>
                    <a:pt x="6727" y="107"/>
                  </a:cubicBezTo>
                  <a:cubicBezTo>
                    <a:pt x="6754" y="107"/>
                    <a:pt x="6772" y="89"/>
                    <a:pt x="6781" y="54"/>
                  </a:cubicBezTo>
                  <a:cubicBezTo>
                    <a:pt x="6772" y="27"/>
                    <a:pt x="6763" y="9"/>
                    <a:pt x="6727" y="0"/>
                  </a:cubicBezTo>
                  <a:close/>
                  <a:moveTo>
                    <a:pt x="72" y="5977"/>
                  </a:moveTo>
                  <a:cubicBezTo>
                    <a:pt x="45" y="5977"/>
                    <a:pt x="18" y="5986"/>
                    <a:pt x="18" y="6022"/>
                  </a:cubicBezTo>
                  <a:cubicBezTo>
                    <a:pt x="10" y="6058"/>
                    <a:pt x="27" y="6075"/>
                    <a:pt x="63" y="6084"/>
                  </a:cubicBezTo>
                  <a:cubicBezTo>
                    <a:pt x="99" y="6084"/>
                    <a:pt x="117" y="6067"/>
                    <a:pt x="117" y="6031"/>
                  </a:cubicBezTo>
                  <a:cubicBezTo>
                    <a:pt x="117" y="6004"/>
                    <a:pt x="108" y="5986"/>
                    <a:pt x="72" y="5977"/>
                  </a:cubicBezTo>
                  <a:close/>
                  <a:moveTo>
                    <a:pt x="777" y="12695"/>
                  </a:moveTo>
                  <a:cubicBezTo>
                    <a:pt x="777" y="12668"/>
                    <a:pt x="768" y="12641"/>
                    <a:pt x="732" y="12641"/>
                  </a:cubicBezTo>
                  <a:cubicBezTo>
                    <a:pt x="696" y="12632"/>
                    <a:pt x="679" y="12650"/>
                    <a:pt x="670" y="12686"/>
                  </a:cubicBezTo>
                  <a:cubicBezTo>
                    <a:pt x="670" y="12722"/>
                    <a:pt x="688" y="12739"/>
                    <a:pt x="723" y="12739"/>
                  </a:cubicBezTo>
                  <a:cubicBezTo>
                    <a:pt x="750" y="12739"/>
                    <a:pt x="777" y="12730"/>
                    <a:pt x="777" y="12695"/>
                  </a:cubicBezTo>
                  <a:close/>
                  <a:moveTo>
                    <a:pt x="4720" y="767"/>
                  </a:moveTo>
                  <a:cubicBezTo>
                    <a:pt x="4764" y="767"/>
                    <a:pt x="4782" y="741"/>
                    <a:pt x="4773" y="705"/>
                  </a:cubicBezTo>
                  <a:cubicBezTo>
                    <a:pt x="4773" y="678"/>
                    <a:pt x="4756" y="660"/>
                    <a:pt x="4720" y="660"/>
                  </a:cubicBezTo>
                  <a:cubicBezTo>
                    <a:pt x="4693" y="660"/>
                    <a:pt x="4675" y="687"/>
                    <a:pt x="4675" y="714"/>
                  </a:cubicBezTo>
                  <a:cubicBezTo>
                    <a:pt x="4675" y="750"/>
                    <a:pt x="4693" y="767"/>
                    <a:pt x="4720" y="767"/>
                  </a:cubicBezTo>
                  <a:close/>
                  <a:moveTo>
                    <a:pt x="2061" y="14738"/>
                  </a:moveTo>
                  <a:cubicBezTo>
                    <a:pt x="2088" y="14738"/>
                    <a:pt x="2106" y="14720"/>
                    <a:pt x="2115" y="14702"/>
                  </a:cubicBezTo>
                  <a:cubicBezTo>
                    <a:pt x="2115" y="14666"/>
                    <a:pt x="2106" y="14649"/>
                    <a:pt x="2070" y="14640"/>
                  </a:cubicBezTo>
                  <a:cubicBezTo>
                    <a:pt x="2044" y="14640"/>
                    <a:pt x="2026" y="14649"/>
                    <a:pt x="2017" y="14684"/>
                  </a:cubicBezTo>
                  <a:cubicBezTo>
                    <a:pt x="2017" y="14711"/>
                    <a:pt x="2035" y="14738"/>
                    <a:pt x="2061" y="14738"/>
                  </a:cubicBezTo>
                  <a:close/>
                  <a:moveTo>
                    <a:pt x="2730" y="1999"/>
                  </a:moveTo>
                  <a:cubicBezTo>
                    <a:pt x="2704" y="1999"/>
                    <a:pt x="2677" y="2016"/>
                    <a:pt x="2677" y="2043"/>
                  </a:cubicBezTo>
                  <a:cubicBezTo>
                    <a:pt x="2668" y="2079"/>
                    <a:pt x="2686" y="2106"/>
                    <a:pt x="2722" y="2106"/>
                  </a:cubicBezTo>
                  <a:cubicBezTo>
                    <a:pt x="2757" y="2106"/>
                    <a:pt x="2775" y="2088"/>
                    <a:pt x="2775" y="2061"/>
                  </a:cubicBezTo>
                  <a:cubicBezTo>
                    <a:pt x="2775" y="2025"/>
                    <a:pt x="2766" y="2007"/>
                    <a:pt x="2730" y="1999"/>
                  </a:cubicBezTo>
                  <a:close/>
                  <a:moveTo>
                    <a:pt x="4069" y="15978"/>
                  </a:moveTo>
                  <a:cubicBezTo>
                    <a:pt x="4042" y="15978"/>
                    <a:pt x="4015" y="15987"/>
                    <a:pt x="4015" y="16022"/>
                  </a:cubicBezTo>
                  <a:cubicBezTo>
                    <a:pt x="4015" y="16058"/>
                    <a:pt x="4024" y="16076"/>
                    <a:pt x="4069" y="16085"/>
                  </a:cubicBezTo>
                  <a:cubicBezTo>
                    <a:pt x="4095" y="16085"/>
                    <a:pt x="4113" y="16067"/>
                    <a:pt x="4122" y="16031"/>
                  </a:cubicBezTo>
                  <a:cubicBezTo>
                    <a:pt x="4122" y="16004"/>
                    <a:pt x="4104" y="15978"/>
                    <a:pt x="4069" y="15978"/>
                  </a:cubicBezTo>
                  <a:close/>
                  <a:moveTo>
                    <a:pt x="3453" y="1374"/>
                  </a:moveTo>
                  <a:cubicBezTo>
                    <a:pt x="3453" y="1347"/>
                    <a:pt x="3444" y="1329"/>
                    <a:pt x="3417" y="1329"/>
                  </a:cubicBezTo>
                  <a:cubicBezTo>
                    <a:pt x="3391" y="1321"/>
                    <a:pt x="3364" y="1329"/>
                    <a:pt x="3364" y="1365"/>
                  </a:cubicBezTo>
                  <a:cubicBezTo>
                    <a:pt x="3355" y="1392"/>
                    <a:pt x="3373" y="1419"/>
                    <a:pt x="3400" y="1419"/>
                  </a:cubicBezTo>
                  <a:cubicBezTo>
                    <a:pt x="3435" y="1419"/>
                    <a:pt x="3453" y="1410"/>
                    <a:pt x="3453" y="1374"/>
                  </a:cubicBezTo>
                  <a:close/>
                  <a:moveTo>
                    <a:pt x="72" y="6655"/>
                  </a:moveTo>
                  <a:cubicBezTo>
                    <a:pt x="36" y="6646"/>
                    <a:pt x="10" y="6673"/>
                    <a:pt x="10" y="6709"/>
                  </a:cubicBezTo>
                  <a:cubicBezTo>
                    <a:pt x="1" y="6744"/>
                    <a:pt x="27" y="6771"/>
                    <a:pt x="72" y="6771"/>
                  </a:cubicBezTo>
                  <a:cubicBezTo>
                    <a:pt x="99" y="6771"/>
                    <a:pt x="126" y="6744"/>
                    <a:pt x="126" y="6709"/>
                  </a:cubicBezTo>
                  <a:cubicBezTo>
                    <a:pt x="126" y="6682"/>
                    <a:pt x="108" y="6655"/>
                    <a:pt x="72" y="6655"/>
                  </a:cubicBezTo>
                  <a:close/>
                  <a:moveTo>
                    <a:pt x="3391" y="15291"/>
                  </a:moveTo>
                  <a:cubicBezTo>
                    <a:pt x="3355" y="15282"/>
                    <a:pt x="3328" y="15300"/>
                    <a:pt x="3328" y="15335"/>
                  </a:cubicBezTo>
                  <a:cubicBezTo>
                    <a:pt x="3319" y="15380"/>
                    <a:pt x="3346" y="15407"/>
                    <a:pt x="3382" y="15407"/>
                  </a:cubicBezTo>
                  <a:cubicBezTo>
                    <a:pt x="3417" y="15407"/>
                    <a:pt x="3435" y="15389"/>
                    <a:pt x="3444" y="15353"/>
                  </a:cubicBezTo>
                  <a:cubicBezTo>
                    <a:pt x="3444" y="15318"/>
                    <a:pt x="3426" y="15291"/>
                    <a:pt x="3391" y="15291"/>
                  </a:cubicBezTo>
                  <a:close/>
                  <a:moveTo>
                    <a:pt x="126" y="10036"/>
                  </a:moveTo>
                  <a:cubicBezTo>
                    <a:pt x="134" y="10001"/>
                    <a:pt x="108" y="9974"/>
                    <a:pt x="72" y="9974"/>
                  </a:cubicBezTo>
                  <a:cubicBezTo>
                    <a:pt x="36" y="9965"/>
                    <a:pt x="10" y="9992"/>
                    <a:pt x="10" y="10027"/>
                  </a:cubicBezTo>
                  <a:cubicBezTo>
                    <a:pt x="10" y="10063"/>
                    <a:pt x="27" y="10081"/>
                    <a:pt x="72" y="10090"/>
                  </a:cubicBezTo>
                  <a:cubicBezTo>
                    <a:pt x="99" y="10090"/>
                    <a:pt x="126" y="10072"/>
                    <a:pt x="126" y="10036"/>
                  </a:cubicBezTo>
                  <a:close/>
                  <a:moveTo>
                    <a:pt x="661" y="4711"/>
                  </a:moveTo>
                  <a:cubicBezTo>
                    <a:pt x="670" y="4755"/>
                    <a:pt x="696" y="4782"/>
                    <a:pt x="732" y="4773"/>
                  </a:cubicBezTo>
                  <a:cubicBezTo>
                    <a:pt x="768" y="4764"/>
                    <a:pt x="786" y="4746"/>
                    <a:pt x="786" y="4711"/>
                  </a:cubicBezTo>
                  <a:cubicBezTo>
                    <a:pt x="777" y="4675"/>
                    <a:pt x="759" y="4657"/>
                    <a:pt x="723" y="4648"/>
                  </a:cubicBezTo>
                  <a:cubicBezTo>
                    <a:pt x="688" y="4657"/>
                    <a:pt x="661" y="4675"/>
                    <a:pt x="661" y="4711"/>
                  </a:cubicBezTo>
                  <a:close/>
                  <a:moveTo>
                    <a:pt x="1410" y="13284"/>
                  </a:moveTo>
                  <a:cubicBezTo>
                    <a:pt x="1374" y="13284"/>
                    <a:pt x="1357" y="13301"/>
                    <a:pt x="1348" y="13337"/>
                  </a:cubicBezTo>
                  <a:cubicBezTo>
                    <a:pt x="1339" y="13382"/>
                    <a:pt x="1366" y="13408"/>
                    <a:pt x="1410" y="13408"/>
                  </a:cubicBezTo>
                  <a:cubicBezTo>
                    <a:pt x="1446" y="13408"/>
                    <a:pt x="1464" y="13382"/>
                    <a:pt x="1473" y="13346"/>
                  </a:cubicBezTo>
                  <a:cubicBezTo>
                    <a:pt x="1464" y="13319"/>
                    <a:pt x="1446" y="13293"/>
                    <a:pt x="1410" y="13284"/>
                  </a:cubicBezTo>
                  <a:close/>
                  <a:moveTo>
                    <a:pt x="6129" y="16682"/>
                  </a:moveTo>
                  <a:cubicBezTo>
                    <a:pt x="6120" y="16647"/>
                    <a:pt x="6094" y="16620"/>
                    <a:pt x="6058" y="16629"/>
                  </a:cubicBezTo>
                  <a:cubicBezTo>
                    <a:pt x="6022" y="16638"/>
                    <a:pt x="6004" y="16665"/>
                    <a:pt x="6004" y="16700"/>
                  </a:cubicBezTo>
                  <a:cubicBezTo>
                    <a:pt x="6013" y="16727"/>
                    <a:pt x="6031" y="16745"/>
                    <a:pt x="6067" y="16754"/>
                  </a:cubicBezTo>
                  <a:cubicBezTo>
                    <a:pt x="6103" y="16745"/>
                    <a:pt x="6129" y="16718"/>
                    <a:pt x="6129" y="16682"/>
                  </a:cubicBezTo>
                  <a:close/>
                  <a:moveTo>
                    <a:pt x="2722" y="2784"/>
                  </a:moveTo>
                  <a:cubicBezTo>
                    <a:pt x="2766" y="2784"/>
                    <a:pt x="2793" y="2766"/>
                    <a:pt x="2793" y="2721"/>
                  </a:cubicBezTo>
                  <a:cubicBezTo>
                    <a:pt x="2802" y="2677"/>
                    <a:pt x="2784" y="2650"/>
                    <a:pt x="2730" y="2641"/>
                  </a:cubicBezTo>
                  <a:cubicBezTo>
                    <a:pt x="2686" y="2641"/>
                    <a:pt x="2659" y="2659"/>
                    <a:pt x="2650" y="2712"/>
                  </a:cubicBezTo>
                  <a:cubicBezTo>
                    <a:pt x="2659" y="2748"/>
                    <a:pt x="2677" y="2784"/>
                    <a:pt x="2722" y="2784"/>
                  </a:cubicBezTo>
                  <a:close/>
                  <a:moveTo>
                    <a:pt x="1" y="9376"/>
                  </a:moveTo>
                  <a:cubicBezTo>
                    <a:pt x="1" y="9412"/>
                    <a:pt x="27" y="9439"/>
                    <a:pt x="72" y="9439"/>
                  </a:cubicBezTo>
                  <a:cubicBezTo>
                    <a:pt x="108" y="9439"/>
                    <a:pt x="134" y="9412"/>
                    <a:pt x="134" y="9367"/>
                  </a:cubicBezTo>
                  <a:cubicBezTo>
                    <a:pt x="126" y="9332"/>
                    <a:pt x="99" y="9305"/>
                    <a:pt x="63" y="9305"/>
                  </a:cubicBezTo>
                  <a:cubicBezTo>
                    <a:pt x="27" y="9314"/>
                    <a:pt x="1" y="9332"/>
                    <a:pt x="1" y="9376"/>
                  </a:cubicBezTo>
                  <a:close/>
                  <a:moveTo>
                    <a:pt x="2070" y="13962"/>
                  </a:moveTo>
                  <a:cubicBezTo>
                    <a:pt x="2026" y="13962"/>
                    <a:pt x="1999" y="13988"/>
                    <a:pt x="1999" y="14024"/>
                  </a:cubicBezTo>
                  <a:cubicBezTo>
                    <a:pt x="1999" y="14069"/>
                    <a:pt x="2026" y="14095"/>
                    <a:pt x="2061" y="14095"/>
                  </a:cubicBezTo>
                  <a:cubicBezTo>
                    <a:pt x="2106" y="14095"/>
                    <a:pt x="2124" y="14069"/>
                    <a:pt x="2133" y="14033"/>
                  </a:cubicBezTo>
                  <a:cubicBezTo>
                    <a:pt x="2133" y="13997"/>
                    <a:pt x="2106" y="13971"/>
                    <a:pt x="2070" y="13962"/>
                  </a:cubicBezTo>
                  <a:close/>
                  <a:moveTo>
                    <a:pt x="795" y="12026"/>
                  </a:moveTo>
                  <a:cubicBezTo>
                    <a:pt x="786" y="11990"/>
                    <a:pt x="759" y="11963"/>
                    <a:pt x="723" y="11963"/>
                  </a:cubicBezTo>
                  <a:cubicBezTo>
                    <a:pt x="688" y="11963"/>
                    <a:pt x="661" y="11990"/>
                    <a:pt x="661" y="12035"/>
                  </a:cubicBezTo>
                  <a:cubicBezTo>
                    <a:pt x="661" y="12070"/>
                    <a:pt x="688" y="12097"/>
                    <a:pt x="723" y="12097"/>
                  </a:cubicBezTo>
                  <a:cubicBezTo>
                    <a:pt x="768" y="12088"/>
                    <a:pt x="795" y="12070"/>
                    <a:pt x="795" y="12026"/>
                  </a:cubicBezTo>
                  <a:close/>
                  <a:moveTo>
                    <a:pt x="1410" y="11954"/>
                  </a:moveTo>
                  <a:cubicBezTo>
                    <a:pt x="1357" y="11954"/>
                    <a:pt x="1330" y="11981"/>
                    <a:pt x="1330" y="12035"/>
                  </a:cubicBezTo>
                  <a:cubicBezTo>
                    <a:pt x="1330" y="12079"/>
                    <a:pt x="1357" y="12106"/>
                    <a:pt x="1401" y="12106"/>
                  </a:cubicBezTo>
                  <a:cubicBezTo>
                    <a:pt x="1455" y="12106"/>
                    <a:pt x="1482" y="12079"/>
                    <a:pt x="1482" y="12026"/>
                  </a:cubicBezTo>
                  <a:cubicBezTo>
                    <a:pt x="1482" y="11981"/>
                    <a:pt x="1455" y="11954"/>
                    <a:pt x="1410" y="11954"/>
                  </a:cubicBezTo>
                  <a:close/>
                  <a:moveTo>
                    <a:pt x="3310" y="14684"/>
                  </a:moveTo>
                  <a:cubicBezTo>
                    <a:pt x="3310" y="14729"/>
                    <a:pt x="3328" y="14756"/>
                    <a:pt x="3382" y="14764"/>
                  </a:cubicBezTo>
                  <a:cubicBezTo>
                    <a:pt x="3426" y="14764"/>
                    <a:pt x="3462" y="14738"/>
                    <a:pt x="3453" y="14684"/>
                  </a:cubicBezTo>
                  <a:cubicBezTo>
                    <a:pt x="3453" y="14640"/>
                    <a:pt x="3426" y="14613"/>
                    <a:pt x="3382" y="14613"/>
                  </a:cubicBezTo>
                  <a:cubicBezTo>
                    <a:pt x="3337" y="14613"/>
                    <a:pt x="3310" y="14640"/>
                    <a:pt x="3310" y="14684"/>
                  </a:cubicBezTo>
                  <a:close/>
                  <a:moveTo>
                    <a:pt x="2722" y="14622"/>
                  </a:moveTo>
                  <a:cubicBezTo>
                    <a:pt x="2686" y="14622"/>
                    <a:pt x="2659" y="14649"/>
                    <a:pt x="2659" y="14693"/>
                  </a:cubicBezTo>
                  <a:cubicBezTo>
                    <a:pt x="2659" y="14729"/>
                    <a:pt x="2686" y="14756"/>
                    <a:pt x="2730" y="14756"/>
                  </a:cubicBezTo>
                  <a:cubicBezTo>
                    <a:pt x="2766" y="14756"/>
                    <a:pt x="2784" y="14729"/>
                    <a:pt x="2793" y="14684"/>
                  </a:cubicBezTo>
                  <a:cubicBezTo>
                    <a:pt x="2784" y="14649"/>
                    <a:pt x="2766" y="14622"/>
                    <a:pt x="2722" y="14622"/>
                  </a:cubicBezTo>
                  <a:close/>
                  <a:moveTo>
                    <a:pt x="2650" y="14024"/>
                  </a:moveTo>
                  <a:cubicBezTo>
                    <a:pt x="2650" y="14069"/>
                    <a:pt x="2668" y="14095"/>
                    <a:pt x="2713" y="14104"/>
                  </a:cubicBezTo>
                  <a:cubicBezTo>
                    <a:pt x="2766" y="14104"/>
                    <a:pt x="2793" y="14086"/>
                    <a:pt x="2802" y="14033"/>
                  </a:cubicBezTo>
                  <a:cubicBezTo>
                    <a:pt x="2802" y="13988"/>
                    <a:pt x="2775" y="13962"/>
                    <a:pt x="2730" y="13953"/>
                  </a:cubicBezTo>
                  <a:cubicBezTo>
                    <a:pt x="2686" y="13953"/>
                    <a:pt x="2659" y="13979"/>
                    <a:pt x="2650" y="14024"/>
                  </a:cubicBezTo>
                  <a:close/>
                  <a:moveTo>
                    <a:pt x="1401" y="12615"/>
                  </a:moveTo>
                  <a:cubicBezTo>
                    <a:pt x="1357" y="12623"/>
                    <a:pt x="1339" y="12650"/>
                    <a:pt x="1339" y="12686"/>
                  </a:cubicBezTo>
                  <a:cubicBezTo>
                    <a:pt x="1339" y="12730"/>
                    <a:pt x="1366" y="12757"/>
                    <a:pt x="1410" y="12757"/>
                  </a:cubicBezTo>
                  <a:cubicBezTo>
                    <a:pt x="1455" y="12757"/>
                    <a:pt x="1482" y="12730"/>
                    <a:pt x="1482" y="12686"/>
                  </a:cubicBezTo>
                  <a:cubicBezTo>
                    <a:pt x="1473" y="12641"/>
                    <a:pt x="1446" y="12615"/>
                    <a:pt x="1401" y="12615"/>
                  </a:cubicBezTo>
                  <a:close/>
                  <a:moveTo>
                    <a:pt x="4069" y="1981"/>
                  </a:moveTo>
                  <a:cubicBezTo>
                    <a:pt x="4015" y="1972"/>
                    <a:pt x="3988" y="2007"/>
                    <a:pt x="3988" y="2052"/>
                  </a:cubicBezTo>
                  <a:cubicBezTo>
                    <a:pt x="3988" y="2106"/>
                    <a:pt x="4015" y="2132"/>
                    <a:pt x="4060" y="2132"/>
                  </a:cubicBezTo>
                  <a:cubicBezTo>
                    <a:pt x="4113" y="2132"/>
                    <a:pt x="4140" y="2106"/>
                    <a:pt x="4140" y="2052"/>
                  </a:cubicBezTo>
                  <a:cubicBezTo>
                    <a:pt x="4140" y="2007"/>
                    <a:pt x="4113" y="1981"/>
                    <a:pt x="4069" y="1981"/>
                  </a:cubicBezTo>
                  <a:close/>
                  <a:moveTo>
                    <a:pt x="3408" y="1990"/>
                  </a:moveTo>
                  <a:cubicBezTo>
                    <a:pt x="3364" y="1990"/>
                    <a:pt x="3337" y="2016"/>
                    <a:pt x="3337" y="2061"/>
                  </a:cubicBezTo>
                  <a:cubicBezTo>
                    <a:pt x="3346" y="2106"/>
                    <a:pt x="3373" y="2132"/>
                    <a:pt x="3417" y="2123"/>
                  </a:cubicBezTo>
                  <a:cubicBezTo>
                    <a:pt x="3453" y="2115"/>
                    <a:pt x="3480" y="2088"/>
                    <a:pt x="3480" y="2043"/>
                  </a:cubicBezTo>
                  <a:cubicBezTo>
                    <a:pt x="3471" y="2016"/>
                    <a:pt x="3453" y="1981"/>
                    <a:pt x="3408" y="1990"/>
                  </a:cubicBezTo>
                  <a:moveTo>
                    <a:pt x="1990" y="13346"/>
                  </a:moveTo>
                  <a:cubicBezTo>
                    <a:pt x="1990" y="13391"/>
                    <a:pt x="2017" y="13417"/>
                    <a:pt x="2061" y="13417"/>
                  </a:cubicBezTo>
                  <a:cubicBezTo>
                    <a:pt x="2115" y="13426"/>
                    <a:pt x="2142" y="13400"/>
                    <a:pt x="2142" y="13346"/>
                  </a:cubicBezTo>
                  <a:cubicBezTo>
                    <a:pt x="2142" y="13301"/>
                    <a:pt x="2115" y="13275"/>
                    <a:pt x="2070" y="13275"/>
                  </a:cubicBezTo>
                  <a:cubicBezTo>
                    <a:pt x="2026" y="13275"/>
                    <a:pt x="1990" y="13301"/>
                    <a:pt x="1990" y="13346"/>
                  </a:cubicBezTo>
                  <a:close/>
                  <a:moveTo>
                    <a:pt x="5460" y="1383"/>
                  </a:moveTo>
                  <a:cubicBezTo>
                    <a:pt x="5460" y="1329"/>
                    <a:pt x="5434" y="1294"/>
                    <a:pt x="5389" y="1294"/>
                  </a:cubicBezTo>
                  <a:cubicBezTo>
                    <a:pt x="5335" y="1294"/>
                    <a:pt x="5309" y="1321"/>
                    <a:pt x="5309" y="1365"/>
                  </a:cubicBezTo>
                  <a:cubicBezTo>
                    <a:pt x="5300" y="1419"/>
                    <a:pt x="5326" y="1445"/>
                    <a:pt x="5380" y="1445"/>
                  </a:cubicBezTo>
                  <a:cubicBezTo>
                    <a:pt x="5425" y="1445"/>
                    <a:pt x="5460" y="1428"/>
                    <a:pt x="5460" y="1383"/>
                  </a:cubicBezTo>
                  <a:close/>
                  <a:moveTo>
                    <a:pt x="4720" y="1303"/>
                  </a:moveTo>
                  <a:cubicBezTo>
                    <a:pt x="4684" y="1303"/>
                    <a:pt x="4657" y="1321"/>
                    <a:pt x="4657" y="1365"/>
                  </a:cubicBezTo>
                  <a:cubicBezTo>
                    <a:pt x="4648" y="1410"/>
                    <a:pt x="4675" y="1437"/>
                    <a:pt x="4720" y="1445"/>
                  </a:cubicBezTo>
                  <a:cubicBezTo>
                    <a:pt x="4764" y="1445"/>
                    <a:pt x="4791" y="1419"/>
                    <a:pt x="4800" y="1365"/>
                  </a:cubicBezTo>
                  <a:cubicBezTo>
                    <a:pt x="4791" y="1329"/>
                    <a:pt x="4773" y="1303"/>
                    <a:pt x="4720" y="1303"/>
                  </a:cubicBezTo>
                  <a:close/>
                  <a:moveTo>
                    <a:pt x="4069" y="1303"/>
                  </a:moveTo>
                  <a:cubicBezTo>
                    <a:pt x="4033" y="1303"/>
                    <a:pt x="4006" y="1329"/>
                    <a:pt x="3997" y="1365"/>
                  </a:cubicBezTo>
                  <a:cubicBezTo>
                    <a:pt x="3997" y="1410"/>
                    <a:pt x="4024" y="1437"/>
                    <a:pt x="4060" y="1437"/>
                  </a:cubicBezTo>
                  <a:cubicBezTo>
                    <a:pt x="4104" y="1437"/>
                    <a:pt x="4122" y="1410"/>
                    <a:pt x="4131" y="1374"/>
                  </a:cubicBezTo>
                  <a:cubicBezTo>
                    <a:pt x="4131" y="1338"/>
                    <a:pt x="4104" y="1312"/>
                    <a:pt x="4069" y="1303"/>
                  </a:cubicBezTo>
                  <a:close/>
                  <a:moveTo>
                    <a:pt x="723" y="6637"/>
                  </a:moveTo>
                  <a:cubicBezTo>
                    <a:pt x="679" y="6637"/>
                    <a:pt x="652" y="6664"/>
                    <a:pt x="652" y="6709"/>
                  </a:cubicBezTo>
                  <a:cubicBezTo>
                    <a:pt x="652" y="6762"/>
                    <a:pt x="679" y="6789"/>
                    <a:pt x="732" y="6789"/>
                  </a:cubicBezTo>
                  <a:cubicBezTo>
                    <a:pt x="777" y="6780"/>
                    <a:pt x="795" y="6753"/>
                    <a:pt x="804" y="6709"/>
                  </a:cubicBezTo>
                  <a:cubicBezTo>
                    <a:pt x="795" y="6664"/>
                    <a:pt x="777" y="6637"/>
                    <a:pt x="723" y="6637"/>
                  </a:cubicBezTo>
                  <a:close/>
                  <a:moveTo>
                    <a:pt x="63" y="8627"/>
                  </a:moveTo>
                  <a:cubicBezTo>
                    <a:pt x="27" y="8627"/>
                    <a:pt x="1" y="8654"/>
                    <a:pt x="1" y="8689"/>
                  </a:cubicBezTo>
                  <a:cubicBezTo>
                    <a:pt x="1" y="8734"/>
                    <a:pt x="27" y="8761"/>
                    <a:pt x="72" y="8752"/>
                  </a:cubicBezTo>
                  <a:cubicBezTo>
                    <a:pt x="108" y="8752"/>
                    <a:pt x="126" y="8725"/>
                    <a:pt x="134" y="8689"/>
                  </a:cubicBezTo>
                  <a:cubicBezTo>
                    <a:pt x="126" y="8645"/>
                    <a:pt x="108" y="8618"/>
                    <a:pt x="63" y="8627"/>
                  </a:cubicBezTo>
                  <a:close/>
                  <a:moveTo>
                    <a:pt x="795" y="6031"/>
                  </a:moveTo>
                  <a:cubicBezTo>
                    <a:pt x="795" y="5986"/>
                    <a:pt x="768" y="5959"/>
                    <a:pt x="732" y="5959"/>
                  </a:cubicBezTo>
                  <a:cubicBezTo>
                    <a:pt x="688" y="5959"/>
                    <a:pt x="661" y="5977"/>
                    <a:pt x="652" y="6031"/>
                  </a:cubicBezTo>
                  <a:cubicBezTo>
                    <a:pt x="652" y="6075"/>
                    <a:pt x="679" y="6102"/>
                    <a:pt x="723" y="6102"/>
                  </a:cubicBezTo>
                  <a:cubicBezTo>
                    <a:pt x="768" y="6102"/>
                    <a:pt x="795" y="6075"/>
                    <a:pt x="795" y="6031"/>
                  </a:cubicBezTo>
                  <a:close/>
                  <a:moveTo>
                    <a:pt x="72" y="7967"/>
                  </a:moveTo>
                  <a:cubicBezTo>
                    <a:pt x="27" y="7967"/>
                    <a:pt x="1" y="7985"/>
                    <a:pt x="1" y="8029"/>
                  </a:cubicBezTo>
                  <a:cubicBezTo>
                    <a:pt x="1" y="8065"/>
                    <a:pt x="27" y="8092"/>
                    <a:pt x="63" y="8092"/>
                  </a:cubicBezTo>
                  <a:cubicBezTo>
                    <a:pt x="108" y="8100"/>
                    <a:pt x="126" y="8074"/>
                    <a:pt x="134" y="8029"/>
                  </a:cubicBezTo>
                  <a:cubicBezTo>
                    <a:pt x="126" y="7993"/>
                    <a:pt x="108" y="7967"/>
                    <a:pt x="72" y="7967"/>
                  </a:cubicBezTo>
                  <a:close/>
                  <a:moveTo>
                    <a:pt x="6647" y="16022"/>
                  </a:moveTo>
                  <a:cubicBezTo>
                    <a:pt x="6647" y="16076"/>
                    <a:pt x="6674" y="16103"/>
                    <a:pt x="6727" y="16103"/>
                  </a:cubicBezTo>
                  <a:cubicBezTo>
                    <a:pt x="6772" y="16103"/>
                    <a:pt x="6798" y="16076"/>
                    <a:pt x="6798" y="16031"/>
                  </a:cubicBezTo>
                  <a:cubicBezTo>
                    <a:pt x="6798" y="15978"/>
                    <a:pt x="6772" y="15951"/>
                    <a:pt x="6727" y="15951"/>
                  </a:cubicBezTo>
                  <a:cubicBezTo>
                    <a:pt x="6674" y="15960"/>
                    <a:pt x="6647" y="15978"/>
                    <a:pt x="6647" y="16022"/>
                  </a:cubicBezTo>
                  <a:close/>
                  <a:moveTo>
                    <a:pt x="795" y="10688"/>
                  </a:moveTo>
                  <a:cubicBezTo>
                    <a:pt x="795" y="10643"/>
                    <a:pt x="777" y="10616"/>
                    <a:pt x="732" y="10616"/>
                  </a:cubicBezTo>
                  <a:cubicBezTo>
                    <a:pt x="679" y="10616"/>
                    <a:pt x="652" y="10643"/>
                    <a:pt x="652" y="10696"/>
                  </a:cubicBezTo>
                  <a:cubicBezTo>
                    <a:pt x="652" y="10741"/>
                    <a:pt x="688" y="10759"/>
                    <a:pt x="732" y="10759"/>
                  </a:cubicBezTo>
                  <a:cubicBezTo>
                    <a:pt x="777" y="10759"/>
                    <a:pt x="795" y="10732"/>
                    <a:pt x="795" y="10688"/>
                  </a:cubicBezTo>
                  <a:close/>
                  <a:moveTo>
                    <a:pt x="6138" y="16031"/>
                  </a:moveTo>
                  <a:cubicBezTo>
                    <a:pt x="6138" y="15987"/>
                    <a:pt x="6120" y="15960"/>
                    <a:pt x="6076" y="15960"/>
                  </a:cubicBezTo>
                  <a:cubicBezTo>
                    <a:pt x="6022" y="15951"/>
                    <a:pt x="5996" y="15978"/>
                    <a:pt x="5996" y="16031"/>
                  </a:cubicBezTo>
                  <a:cubicBezTo>
                    <a:pt x="5996" y="16076"/>
                    <a:pt x="6022" y="16103"/>
                    <a:pt x="6067" y="16103"/>
                  </a:cubicBezTo>
                  <a:cubicBezTo>
                    <a:pt x="6112" y="16103"/>
                    <a:pt x="6138" y="16076"/>
                    <a:pt x="6138" y="16031"/>
                  </a:cubicBezTo>
                  <a:close/>
                  <a:moveTo>
                    <a:pt x="1990" y="4024"/>
                  </a:moveTo>
                  <a:cubicBezTo>
                    <a:pt x="1981" y="4068"/>
                    <a:pt x="2008" y="4104"/>
                    <a:pt x="2061" y="4104"/>
                  </a:cubicBezTo>
                  <a:cubicBezTo>
                    <a:pt x="2115" y="4113"/>
                    <a:pt x="2142" y="4077"/>
                    <a:pt x="2142" y="4033"/>
                  </a:cubicBezTo>
                  <a:cubicBezTo>
                    <a:pt x="2142" y="3979"/>
                    <a:pt x="2115" y="3961"/>
                    <a:pt x="2061" y="3952"/>
                  </a:cubicBezTo>
                  <a:cubicBezTo>
                    <a:pt x="2026" y="3952"/>
                    <a:pt x="1990" y="3970"/>
                    <a:pt x="1990" y="4024"/>
                  </a:cubicBezTo>
                  <a:moveTo>
                    <a:pt x="5318" y="16022"/>
                  </a:moveTo>
                  <a:cubicBezTo>
                    <a:pt x="5309" y="16067"/>
                    <a:pt x="5335" y="16094"/>
                    <a:pt x="5380" y="16094"/>
                  </a:cubicBezTo>
                  <a:cubicBezTo>
                    <a:pt x="5425" y="16103"/>
                    <a:pt x="5451" y="16076"/>
                    <a:pt x="5451" y="16040"/>
                  </a:cubicBezTo>
                  <a:cubicBezTo>
                    <a:pt x="5460" y="15996"/>
                    <a:pt x="5434" y="15969"/>
                    <a:pt x="5389" y="15960"/>
                  </a:cubicBezTo>
                  <a:cubicBezTo>
                    <a:pt x="5344" y="15960"/>
                    <a:pt x="5318" y="15987"/>
                    <a:pt x="5318" y="16022"/>
                  </a:cubicBezTo>
                  <a:close/>
                  <a:moveTo>
                    <a:pt x="1473" y="4033"/>
                  </a:moveTo>
                  <a:cubicBezTo>
                    <a:pt x="1473" y="3997"/>
                    <a:pt x="1446" y="3970"/>
                    <a:pt x="1410" y="3961"/>
                  </a:cubicBezTo>
                  <a:cubicBezTo>
                    <a:pt x="1374" y="3961"/>
                    <a:pt x="1348" y="3988"/>
                    <a:pt x="1339" y="4024"/>
                  </a:cubicBezTo>
                  <a:cubicBezTo>
                    <a:pt x="1339" y="4068"/>
                    <a:pt x="1366" y="4086"/>
                    <a:pt x="1410" y="4095"/>
                  </a:cubicBezTo>
                  <a:cubicBezTo>
                    <a:pt x="1446" y="4095"/>
                    <a:pt x="1473" y="4077"/>
                    <a:pt x="1473" y="4033"/>
                  </a:cubicBezTo>
                  <a:close/>
                  <a:moveTo>
                    <a:pt x="6790" y="16682"/>
                  </a:moveTo>
                  <a:cubicBezTo>
                    <a:pt x="6790" y="16647"/>
                    <a:pt x="6763" y="16620"/>
                    <a:pt x="6718" y="16620"/>
                  </a:cubicBezTo>
                  <a:cubicBezTo>
                    <a:pt x="6682" y="16629"/>
                    <a:pt x="6656" y="16656"/>
                    <a:pt x="6656" y="16691"/>
                  </a:cubicBezTo>
                  <a:cubicBezTo>
                    <a:pt x="6665" y="16727"/>
                    <a:pt x="6691" y="16754"/>
                    <a:pt x="6736" y="16754"/>
                  </a:cubicBezTo>
                  <a:cubicBezTo>
                    <a:pt x="6763" y="16745"/>
                    <a:pt x="6790" y="16727"/>
                    <a:pt x="6790" y="16682"/>
                  </a:cubicBezTo>
                  <a:close/>
                  <a:moveTo>
                    <a:pt x="1330" y="4711"/>
                  </a:moveTo>
                  <a:cubicBezTo>
                    <a:pt x="1330" y="4755"/>
                    <a:pt x="1357" y="4782"/>
                    <a:pt x="1401" y="4782"/>
                  </a:cubicBezTo>
                  <a:cubicBezTo>
                    <a:pt x="1455" y="4791"/>
                    <a:pt x="1482" y="4764"/>
                    <a:pt x="1482" y="4711"/>
                  </a:cubicBezTo>
                  <a:cubicBezTo>
                    <a:pt x="1482" y="4666"/>
                    <a:pt x="1455" y="4639"/>
                    <a:pt x="1410" y="4639"/>
                  </a:cubicBezTo>
                  <a:cubicBezTo>
                    <a:pt x="1366" y="4639"/>
                    <a:pt x="1339" y="4666"/>
                    <a:pt x="1330" y="4711"/>
                  </a:cubicBezTo>
                  <a:close/>
                  <a:moveTo>
                    <a:pt x="804" y="10036"/>
                  </a:moveTo>
                  <a:cubicBezTo>
                    <a:pt x="804" y="9992"/>
                    <a:pt x="786" y="9956"/>
                    <a:pt x="732" y="9956"/>
                  </a:cubicBezTo>
                  <a:cubicBezTo>
                    <a:pt x="679" y="9947"/>
                    <a:pt x="652" y="9983"/>
                    <a:pt x="652" y="10027"/>
                  </a:cubicBezTo>
                  <a:cubicBezTo>
                    <a:pt x="652" y="10081"/>
                    <a:pt x="679" y="10099"/>
                    <a:pt x="723" y="10108"/>
                  </a:cubicBezTo>
                  <a:cubicBezTo>
                    <a:pt x="768" y="10108"/>
                    <a:pt x="795" y="10090"/>
                    <a:pt x="804" y="10036"/>
                  </a:cubicBezTo>
                  <a:close/>
                  <a:moveTo>
                    <a:pt x="6727" y="643"/>
                  </a:moveTo>
                  <a:cubicBezTo>
                    <a:pt x="6682" y="643"/>
                    <a:pt x="6656" y="660"/>
                    <a:pt x="6656" y="705"/>
                  </a:cubicBezTo>
                  <a:cubicBezTo>
                    <a:pt x="6647" y="750"/>
                    <a:pt x="6674" y="776"/>
                    <a:pt x="6718" y="785"/>
                  </a:cubicBezTo>
                  <a:cubicBezTo>
                    <a:pt x="6763" y="785"/>
                    <a:pt x="6790" y="759"/>
                    <a:pt x="6798" y="714"/>
                  </a:cubicBezTo>
                  <a:cubicBezTo>
                    <a:pt x="6790" y="669"/>
                    <a:pt x="6772" y="643"/>
                    <a:pt x="6727" y="643"/>
                  </a:cubicBezTo>
                  <a:close/>
                  <a:moveTo>
                    <a:pt x="2070" y="3301"/>
                  </a:moveTo>
                  <a:cubicBezTo>
                    <a:pt x="2026" y="3301"/>
                    <a:pt x="1999" y="3328"/>
                    <a:pt x="1999" y="3372"/>
                  </a:cubicBezTo>
                  <a:cubicBezTo>
                    <a:pt x="1999" y="3408"/>
                    <a:pt x="2017" y="3435"/>
                    <a:pt x="2061" y="3444"/>
                  </a:cubicBezTo>
                  <a:cubicBezTo>
                    <a:pt x="2106" y="3444"/>
                    <a:pt x="2133" y="3417"/>
                    <a:pt x="2133" y="3363"/>
                  </a:cubicBezTo>
                  <a:cubicBezTo>
                    <a:pt x="2133" y="3337"/>
                    <a:pt x="2115" y="3310"/>
                    <a:pt x="2070" y="3301"/>
                  </a:cubicBezTo>
                  <a:close/>
                  <a:moveTo>
                    <a:pt x="723" y="11303"/>
                  </a:moveTo>
                  <a:cubicBezTo>
                    <a:pt x="679" y="11303"/>
                    <a:pt x="652" y="11330"/>
                    <a:pt x="661" y="11374"/>
                  </a:cubicBezTo>
                  <a:cubicBezTo>
                    <a:pt x="661" y="11419"/>
                    <a:pt x="688" y="11446"/>
                    <a:pt x="732" y="11437"/>
                  </a:cubicBezTo>
                  <a:cubicBezTo>
                    <a:pt x="777" y="11437"/>
                    <a:pt x="795" y="11410"/>
                    <a:pt x="795" y="11366"/>
                  </a:cubicBezTo>
                  <a:cubicBezTo>
                    <a:pt x="786" y="11330"/>
                    <a:pt x="768" y="11303"/>
                    <a:pt x="723" y="11303"/>
                  </a:cubicBezTo>
                  <a:close/>
                  <a:moveTo>
                    <a:pt x="6076" y="643"/>
                  </a:moveTo>
                  <a:cubicBezTo>
                    <a:pt x="6031" y="643"/>
                    <a:pt x="5996" y="669"/>
                    <a:pt x="5996" y="714"/>
                  </a:cubicBezTo>
                  <a:cubicBezTo>
                    <a:pt x="5996" y="750"/>
                    <a:pt x="6022" y="776"/>
                    <a:pt x="6058" y="785"/>
                  </a:cubicBezTo>
                  <a:cubicBezTo>
                    <a:pt x="6103" y="785"/>
                    <a:pt x="6129" y="759"/>
                    <a:pt x="6138" y="714"/>
                  </a:cubicBezTo>
                  <a:cubicBezTo>
                    <a:pt x="6129" y="678"/>
                    <a:pt x="6112" y="651"/>
                    <a:pt x="6076" y="643"/>
                  </a:cubicBezTo>
                  <a:close/>
                  <a:moveTo>
                    <a:pt x="5389" y="651"/>
                  </a:moveTo>
                  <a:cubicBezTo>
                    <a:pt x="5344" y="643"/>
                    <a:pt x="5318" y="669"/>
                    <a:pt x="5318" y="714"/>
                  </a:cubicBezTo>
                  <a:cubicBezTo>
                    <a:pt x="5318" y="750"/>
                    <a:pt x="5344" y="776"/>
                    <a:pt x="5380" y="776"/>
                  </a:cubicBezTo>
                  <a:cubicBezTo>
                    <a:pt x="5425" y="785"/>
                    <a:pt x="5442" y="759"/>
                    <a:pt x="5451" y="714"/>
                  </a:cubicBezTo>
                  <a:cubicBezTo>
                    <a:pt x="5442" y="678"/>
                    <a:pt x="5425" y="651"/>
                    <a:pt x="5389" y="651"/>
                  </a:cubicBezTo>
                  <a:close/>
                  <a:moveTo>
                    <a:pt x="4140" y="15344"/>
                  </a:moveTo>
                  <a:cubicBezTo>
                    <a:pt x="4140" y="15300"/>
                    <a:pt x="4113" y="15282"/>
                    <a:pt x="4069" y="15273"/>
                  </a:cubicBezTo>
                  <a:cubicBezTo>
                    <a:pt x="4024" y="15273"/>
                    <a:pt x="3997" y="15300"/>
                    <a:pt x="3997" y="15344"/>
                  </a:cubicBezTo>
                  <a:cubicBezTo>
                    <a:pt x="3997" y="15389"/>
                    <a:pt x="4024" y="15416"/>
                    <a:pt x="4069" y="15416"/>
                  </a:cubicBezTo>
                  <a:cubicBezTo>
                    <a:pt x="4113" y="15416"/>
                    <a:pt x="4140" y="15389"/>
                    <a:pt x="4140" y="15344"/>
                  </a:cubicBezTo>
                  <a:close/>
                  <a:moveTo>
                    <a:pt x="4729" y="15273"/>
                  </a:moveTo>
                  <a:cubicBezTo>
                    <a:pt x="4675" y="15273"/>
                    <a:pt x="4648" y="15300"/>
                    <a:pt x="4648" y="15353"/>
                  </a:cubicBezTo>
                  <a:cubicBezTo>
                    <a:pt x="4648" y="15398"/>
                    <a:pt x="4675" y="15425"/>
                    <a:pt x="4720" y="15425"/>
                  </a:cubicBezTo>
                  <a:cubicBezTo>
                    <a:pt x="4773" y="15425"/>
                    <a:pt x="4800" y="15398"/>
                    <a:pt x="4800" y="15344"/>
                  </a:cubicBezTo>
                  <a:cubicBezTo>
                    <a:pt x="4800" y="15300"/>
                    <a:pt x="4773" y="15273"/>
                    <a:pt x="4729" y="15273"/>
                  </a:cubicBezTo>
                  <a:close/>
                  <a:moveTo>
                    <a:pt x="732" y="5299"/>
                  </a:moveTo>
                  <a:cubicBezTo>
                    <a:pt x="688" y="5299"/>
                    <a:pt x="661" y="5326"/>
                    <a:pt x="661" y="5371"/>
                  </a:cubicBezTo>
                  <a:cubicBezTo>
                    <a:pt x="652" y="5406"/>
                    <a:pt x="679" y="5433"/>
                    <a:pt x="714" y="5442"/>
                  </a:cubicBezTo>
                  <a:cubicBezTo>
                    <a:pt x="759" y="5442"/>
                    <a:pt x="786" y="5415"/>
                    <a:pt x="795" y="5371"/>
                  </a:cubicBezTo>
                  <a:cubicBezTo>
                    <a:pt x="795" y="5335"/>
                    <a:pt x="768" y="5308"/>
                    <a:pt x="732" y="5299"/>
                  </a:cubicBezTo>
                  <a:close/>
                  <a:moveTo>
                    <a:pt x="63" y="7440"/>
                  </a:moveTo>
                  <a:cubicBezTo>
                    <a:pt x="108" y="7440"/>
                    <a:pt x="126" y="7414"/>
                    <a:pt x="134" y="7378"/>
                  </a:cubicBezTo>
                  <a:cubicBezTo>
                    <a:pt x="134" y="7333"/>
                    <a:pt x="108" y="7307"/>
                    <a:pt x="72" y="7307"/>
                  </a:cubicBezTo>
                  <a:cubicBezTo>
                    <a:pt x="27" y="7307"/>
                    <a:pt x="10" y="7333"/>
                    <a:pt x="1" y="7378"/>
                  </a:cubicBezTo>
                  <a:cubicBezTo>
                    <a:pt x="10" y="7405"/>
                    <a:pt x="27" y="7431"/>
                    <a:pt x="63" y="7440"/>
                  </a:cubicBezTo>
                  <a:close/>
                  <a:moveTo>
                    <a:pt x="4657" y="16022"/>
                  </a:moveTo>
                  <a:cubicBezTo>
                    <a:pt x="4657" y="16067"/>
                    <a:pt x="4684" y="16094"/>
                    <a:pt x="4720" y="16094"/>
                  </a:cubicBezTo>
                  <a:cubicBezTo>
                    <a:pt x="4764" y="16094"/>
                    <a:pt x="4791" y="16067"/>
                    <a:pt x="4791" y="16031"/>
                  </a:cubicBezTo>
                  <a:cubicBezTo>
                    <a:pt x="4791" y="15996"/>
                    <a:pt x="4764" y="15969"/>
                    <a:pt x="4729" y="15960"/>
                  </a:cubicBezTo>
                  <a:cubicBezTo>
                    <a:pt x="4684" y="15969"/>
                    <a:pt x="4657" y="15987"/>
                    <a:pt x="4657" y="16022"/>
                  </a:cubicBezTo>
                  <a:close/>
                  <a:moveTo>
                    <a:pt x="804" y="7378"/>
                  </a:moveTo>
                  <a:cubicBezTo>
                    <a:pt x="804" y="7324"/>
                    <a:pt x="777" y="7298"/>
                    <a:pt x="723" y="7298"/>
                  </a:cubicBezTo>
                  <a:cubicBezTo>
                    <a:pt x="679" y="7298"/>
                    <a:pt x="652" y="7315"/>
                    <a:pt x="652" y="7360"/>
                  </a:cubicBezTo>
                  <a:cubicBezTo>
                    <a:pt x="643" y="7414"/>
                    <a:pt x="670" y="7440"/>
                    <a:pt x="723" y="7449"/>
                  </a:cubicBezTo>
                  <a:cubicBezTo>
                    <a:pt x="768" y="7449"/>
                    <a:pt x="795" y="7422"/>
                    <a:pt x="804" y="7378"/>
                  </a:cubicBezTo>
                  <a:close/>
                  <a:moveTo>
                    <a:pt x="1410" y="5942"/>
                  </a:moveTo>
                  <a:cubicBezTo>
                    <a:pt x="1357" y="5933"/>
                    <a:pt x="1321" y="5968"/>
                    <a:pt x="1321" y="6022"/>
                  </a:cubicBezTo>
                  <a:cubicBezTo>
                    <a:pt x="1312" y="6084"/>
                    <a:pt x="1348" y="6120"/>
                    <a:pt x="1410" y="6120"/>
                  </a:cubicBezTo>
                  <a:cubicBezTo>
                    <a:pt x="1464" y="6120"/>
                    <a:pt x="1490" y="6084"/>
                    <a:pt x="1499" y="6031"/>
                  </a:cubicBezTo>
                  <a:cubicBezTo>
                    <a:pt x="1490" y="5986"/>
                    <a:pt x="1464" y="5942"/>
                    <a:pt x="1410" y="5942"/>
                  </a:cubicBezTo>
                  <a:close/>
                  <a:moveTo>
                    <a:pt x="6058" y="1285"/>
                  </a:moveTo>
                  <a:cubicBezTo>
                    <a:pt x="6013" y="1294"/>
                    <a:pt x="5978" y="1329"/>
                    <a:pt x="5978" y="1374"/>
                  </a:cubicBezTo>
                  <a:cubicBezTo>
                    <a:pt x="5987" y="1428"/>
                    <a:pt x="6022" y="1463"/>
                    <a:pt x="6076" y="1454"/>
                  </a:cubicBezTo>
                  <a:cubicBezTo>
                    <a:pt x="6120" y="1454"/>
                    <a:pt x="6147" y="1419"/>
                    <a:pt x="6156" y="1365"/>
                  </a:cubicBezTo>
                  <a:cubicBezTo>
                    <a:pt x="6138" y="1321"/>
                    <a:pt x="6112" y="1285"/>
                    <a:pt x="6058" y="1285"/>
                  </a:cubicBezTo>
                  <a:close/>
                  <a:moveTo>
                    <a:pt x="6816" y="1365"/>
                  </a:moveTo>
                  <a:cubicBezTo>
                    <a:pt x="6807" y="1321"/>
                    <a:pt x="6781" y="1285"/>
                    <a:pt x="6727" y="1285"/>
                  </a:cubicBezTo>
                  <a:cubicBezTo>
                    <a:pt x="6674" y="1285"/>
                    <a:pt x="6638" y="1312"/>
                    <a:pt x="6638" y="1365"/>
                  </a:cubicBezTo>
                  <a:cubicBezTo>
                    <a:pt x="6638" y="1428"/>
                    <a:pt x="6674" y="1454"/>
                    <a:pt x="6727" y="1463"/>
                  </a:cubicBezTo>
                  <a:cubicBezTo>
                    <a:pt x="6781" y="1454"/>
                    <a:pt x="6816" y="1428"/>
                    <a:pt x="6816" y="1365"/>
                  </a:cubicBezTo>
                  <a:close/>
                  <a:moveTo>
                    <a:pt x="2632" y="4024"/>
                  </a:moveTo>
                  <a:cubicBezTo>
                    <a:pt x="2632" y="4086"/>
                    <a:pt x="2668" y="4122"/>
                    <a:pt x="2730" y="4122"/>
                  </a:cubicBezTo>
                  <a:cubicBezTo>
                    <a:pt x="2784" y="4122"/>
                    <a:pt x="2820" y="4086"/>
                    <a:pt x="2820" y="4033"/>
                  </a:cubicBezTo>
                  <a:cubicBezTo>
                    <a:pt x="2820" y="3970"/>
                    <a:pt x="2784" y="3943"/>
                    <a:pt x="2713" y="3934"/>
                  </a:cubicBezTo>
                  <a:cubicBezTo>
                    <a:pt x="2668" y="3943"/>
                    <a:pt x="2632" y="3970"/>
                    <a:pt x="2632" y="4024"/>
                  </a:cubicBezTo>
                  <a:close/>
                  <a:moveTo>
                    <a:pt x="2070" y="11276"/>
                  </a:moveTo>
                  <a:cubicBezTo>
                    <a:pt x="2008" y="11276"/>
                    <a:pt x="1972" y="11303"/>
                    <a:pt x="1972" y="11366"/>
                  </a:cubicBezTo>
                  <a:cubicBezTo>
                    <a:pt x="1963" y="11428"/>
                    <a:pt x="1999" y="11464"/>
                    <a:pt x="2070" y="11464"/>
                  </a:cubicBezTo>
                  <a:cubicBezTo>
                    <a:pt x="2124" y="11464"/>
                    <a:pt x="2160" y="11428"/>
                    <a:pt x="2160" y="11374"/>
                  </a:cubicBezTo>
                  <a:cubicBezTo>
                    <a:pt x="2160" y="11312"/>
                    <a:pt x="2133" y="11276"/>
                    <a:pt x="2070" y="11276"/>
                  </a:cubicBezTo>
                  <a:close/>
                  <a:moveTo>
                    <a:pt x="2811" y="3381"/>
                  </a:moveTo>
                  <a:cubicBezTo>
                    <a:pt x="2811" y="3328"/>
                    <a:pt x="2784" y="3292"/>
                    <a:pt x="2730" y="3283"/>
                  </a:cubicBezTo>
                  <a:cubicBezTo>
                    <a:pt x="2677" y="3283"/>
                    <a:pt x="2641" y="3319"/>
                    <a:pt x="2641" y="3363"/>
                  </a:cubicBezTo>
                  <a:cubicBezTo>
                    <a:pt x="2632" y="3417"/>
                    <a:pt x="2668" y="3444"/>
                    <a:pt x="2722" y="3462"/>
                  </a:cubicBezTo>
                  <a:cubicBezTo>
                    <a:pt x="2775" y="3453"/>
                    <a:pt x="2802" y="3426"/>
                    <a:pt x="2811" y="3381"/>
                  </a:cubicBezTo>
                  <a:close/>
                  <a:moveTo>
                    <a:pt x="1499" y="11366"/>
                  </a:moveTo>
                  <a:cubicBezTo>
                    <a:pt x="1490" y="11321"/>
                    <a:pt x="1464" y="11285"/>
                    <a:pt x="1410" y="11285"/>
                  </a:cubicBezTo>
                  <a:cubicBezTo>
                    <a:pt x="1357" y="11276"/>
                    <a:pt x="1321" y="11312"/>
                    <a:pt x="1321" y="11366"/>
                  </a:cubicBezTo>
                  <a:cubicBezTo>
                    <a:pt x="1321" y="11419"/>
                    <a:pt x="1357" y="11455"/>
                    <a:pt x="1410" y="11464"/>
                  </a:cubicBezTo>
                  <a:cubicBezTo>
                    <a:pt x="1464" y="11455"/>
                    <a:pt x="1499" y="11419"/>
                    <a:pt x="1499" y="11366"/>
                  </a:cubicBezTo>
                  <a:close/>
                  <a:moveTo>
                    <a:pt x="3319" y="3363"/>
                  </a:moveTo>
                  <a:cubicBezTo>
                    <a:pt x="3310" y="3426"/>
                    <a:pt x="3346" y="3462"/>
                    <a:pt x="3408" y="3462"/>
                  </a:cubicBezTo>
                  <a:cubicBezTo>
                    <a:pt x="3462" y="3462"/>
                    <a:pt x="3498" y="3426"/>
                    <a:pt x="3498" y="3372"/>
                  </a:cubicBezTo>
                  <a:cubicBezTo>
                    <a:pt x="3498" y="3319"/>
                    <a:pt x="3462" y="3283"/>
                    <a:pt x="3400" y="3274"/>
                  </a:cubicBezTo>
                  <a:cubicBezTo>
                    <a:pt x="3355" y="3283"/>
                    <a:pt x="3319" y="3310"/>
                    <a:pt x="3319" y="3363"/>
                  </a:cubicBezTo>
                  <a:close/>
                  <a:moveTo>
                    <a:pt x="3382" y="13944"/>
                  </a:moveTo>
                  <a:cubicBezTo>
                    <a:pt x="3328" y="13944"/>
                    <a:pt x="3301" y="13979"/>
                    <a:pt x="3292" y="14024"/>
                  </a:cubicBezTo>
                  <a:cubicBezTo>
                    <a:pt x="3292" y="14078"/>
                    <a:pt x="3328" y="14113"/>
                    <a:pt x="3382" y="14113"/>
                  </a:cubicBezTo>
                  <a:cubicBezTo>
                    <a:pt x="3435" y="14122"/>
                    <a:pt x="3462" y="14078"/>
                    <a:pt x="3471" y="14024"/>
                  </a:cubicBezTo>
                  <a:cubicBezTo>
                    <a:pt x="3462" y="13979"/>
                    <a:pt x="3435" y="13935"/>
                    <a:pt x="3382" y="13944"/>
                  </a:cubicBezTo>
                  <a:moveTo>
                    <a:pt x="4060" y="13935"/>
                  </a:moveTo>
                  <a:cubicBezTo>
                    <a:pt x="4006" y="13935"/>
                    <a:pt x="3970" y="13979"/>
                    <a:pt x="3970" y="14033"/>
                  </a:cubicBezTo>
                  <a:cubicBezTo>
                    <a:pt x="3979" y="14095"/>
                    <a:pt x="4015" y="14122"/>
                    <a:pt x="4069" y="14122"/>
                  </a:cubicBezTo>
                  <a:cubicBezTo>
                    <a:pt x="4131" y="14122"/>
                    <a:pt x="4158" y="14086"/>
                    <a:pt x="4158" y="14024"/>
                  </a:cubicBezTo>
                  <a:cubicBezTo>
                    <a:pt x="4149" y="13971"/>
                    <a:pt x="4122" y="13935"/>
                    <a:pt x="4060" y="13935"/>
                  </a:cubicBezTo>
                  <a:close/>
                  <a:moveTo>
                    <a:pt x="3489" y="2712"/>
                  </a:moveTo>
                  <a:cubicBezTo>
                    <a:pt x="3489" y="2659"/>
                    <a:pt x="3453" y="2623"/>
                    <a:pt x="3400" y="2632"/>
                  </a:cubicBezTo>
                  <a:cubicBezTo>
                    <a:pt x="3346" y="2632"/>
                    <a:pt x="3319" y="2668"/>
                    <a:pt x="3328" y="2721"/>
                  </a:cubicBezTo>
                  <a:cubicBezTo>
                    <a:pt x="3328" y="2775"/>
                    <a:pt x="3364" y="2792"/>
                    <a:pt x="3408" y="2801"/>
                  </a:cubicBezTo>
                  <a:cubicBezTo>
                    <a:pt x="3462" y="2792"/>
                    <a:pt x="3489" y="2766"/>
                    <a:pt x="3489" y="2712"/>
                  </a:cubicBezTo>
                  <a:close/>
                  <a:moveTo>
                    <a:pt x="2160" y="12026"/>
                  </a:moveTo>
                  <a:cubicBezTo>
                    <a:pt x="2160" y="11972"/>
                    <a:pt x="2124" y="11937"/>
                    <a:pt x="2061" y="11937"/>
                  </a:cubicBezTo>
                  <a:cubicBezTo>
                    <a:pt x="2008" y="11937"/>
                    <a:pt x="1972" y="11972"/>
                    <a:pt x="1972" y="12026"/>
                  </a:cubicBezTo>
                  <a:cubicBezTo>
                    <a:pt x="1972" y="12088"/>
                    <a:pt x="2017" y="12124"/>
                    <a:pt x="2070" y="12124"/>
                  </a:cubicBezTo>
                  <a:cubicBezTo>
                    <a:pt x="2124" y="12115"/>
                    <a:pt x="2160" y="12088"/>
                    <a:pt x="2160" y="12026"/>
                  </a:cubicBezTo>
                  <a:close/>
                  <a:moveTo>
                    <a:pt x="2722" y="13257"/>
                  </a:moveTo>
                  <a:cubicBezTo>
                    <a:pt x="2677" y="13257"/>
                    <a:pt x="2641" y="13293"/>
                    <a:pt x="2641" y="13337"/>
                  </a:cubicBezTo>
                  <a:cubicBezTo>
                    <a:pt x="2632" y="13391"/>
                    <a:pt x="2668" y="13426"/>
                    <a:pt x="2722" y="13435"/>
                  </a:cubicBezTo>
                  <a:cubicBezTo>
                    <a:pt x="2775" y="13435"/>
                    <a:pt x="2802" y="13400"/>
                    <a:pt x="2820" y="13346"/>
                  </a:cubicBezTo>
                  <a:cubicBezTo>
                    <a:pt x="2802" y="13301"/>
                    <a:pt x="2784" y="13257"/>
                    <a:pt x="2722" y="13257"/>
                  </a:cubicBezTo>
                  <a:moveTo>
                    <a:pt x="1972" y="5371"/>
                  </a:moveTo>
                  <a:cubicBezTo>
                    <a:pt x="1972" y="5424"/>
                    <a:pt x="1999" y="5460"/>
                    <a:pt x="2061" y="5469"/>
                  </a:cubicBezTo>
                  <a:cubicBezTo>
                    <a:pt x="2124" y="5469"/>
                    <a:pt x="2160" y="5433"/>
                    <a:pt x="2160" y="5380"/>
                  </a:cubicBezTo>
                  <a:cubicBezTo>
                    <a:pt x="2160" y="5317"/>
                    <a:pt x="2133" y="5281"/>
                    <a:pt x="2070" y="5273"/>
                  </a:cubicBezTo>
                  <a:cubicBezTo>
                    <a:pt x="2017" y="5281"/>
                    <a:pt x="1972" y="5308"/>
                    <a:pt x="1972" y="5371"/>
                  </a:cubicBezTo>
                  <a:close/>
                  <a:moveTo>
                    <a:pt x="1401" y="5290"/>
                  </a:moveTo>
                  <a:cubicBezTo>
                    <a:pt x="1348" y="5290"/>
                    <a:pt x="1321" y="5326"/>
                    <a:pt x="1321" y="5380"/>
                  </a:cubicBezTo>
                  <a:cubicBezTo>
                    <a:pt x="1330" y="5424"/>
                    <a:pt x="1366" y="5460"/>
                    <a:pt x="1419" y="5451"/>
                  </a:cubicBezTo>
                  <a:cubicBezTo>
                    <a:pt x="1464" y="5451"/>
                    <a:pt x="1490" y="5415"/>
                    <a:pt x="1490" y="5371"/>
                  </a:cubicBezTo>
                  <a:cubicBezTo>
                    <a:pt x="1482" y="5317"/>
                    <a:pt x="1455" y="5281"/>
                    <a:pt x="1401" y="5290"/>
                  </a:cubicBezTo>
                  <a:close/>
                  <a:moveTo>
                    <a:pt x="2070" y="4621"/>
                  </a:moveTo>
                  <a:cubicBezTo>
                    <a:pt x="2017" y="4621"/>
                    <a:pt x="1981" y="4657"/>
                    <a:pt x="1972" y="4711"/>
                  </a:cubicBezTo>
                  <a:cubicBezTo>
                    <a:pt x="1972" y="4764"/>
                    <a:pt x="2008" y="4800"/>
                    <a:pt x="2070" y="4800"/>
                  </a:cubicBezTo>
                  <a:cubicBezTo>
                    <a:pt x="2124" y="4800"/>
                    <a:pt x="2151" y="4764"/>
                    <a:pt x="2160" y="4711"/>
                  </a:cubicBezTo>
                  <a:cubicBezTo>
                    <a:pt x="2151" y="4657"/>
                    <a:pt x="2124" y="4621"/>
                    <a:pt x="2070" y="4621"/>
                  </a:cubicBezTo>
                  <a:close/>
                  <a:moveTo>
                    <a:pt x="2632" y="4711"/>
                  </a:moveTo>
                  <a:cubicBezTo>
                    <a:pt x="2632" y="4773"/>
                    <a:pt x="2659" y="4809"/>
                    <a:pt x="2722" y="4809"/>
                  </a:cubicBezTo>
                  <a:cubicBezTo>
                    <a:pt x="2784" y="4809"/>
                    <a:pt x="2820" y="4773"/>
                    <a:pt x="2820" y="4711"/>
                  </a:cubicBezTo>
                  <a:cubicBezTo>
                    <a:pt x="2820" y="4648"/>
                    <a:pt x="2784" y="4621"/>
                    <a:pt x="2722" y="4612"/>
                  </a:cubicBezTo>
                  <a:cubicBezTo>
                    <a:pt x="2668" y="4621"/>
                    <a:pt x="2632" y="4648"/>
                    <a:pt x="2632" y="4711"/>
                  </a:cubicBezTo>
                  <a:close/>
                  <a:moveTo>
                    <a:pt x="4640" y="2052"/>
                  </a:moveTo>
                  <a:cubicBezTo>
                    <a:pt x="4640" y="2106"/>
                    <a:pt x="4666" y="2141"/>
                    <a:pt x="4720" y="2141"/>
                  </a:cubicBezTo>
                  <a:cubicBezTo>
                    <a:pt x="4773" y="2150"/>
                    <a:pt x="4809" y="2115"/>
                    <a:pt x="4809" y="2061"/>
                  </a:cubicBezTo>
                  <a:cubicBezTo>
                    <a:pt x="4818" y="2007"/>
                    <a:pt x="4782" y="1972"/>
                    <a:pt x="4729" y="1963"/>
                  </a:cubicBezTo>
                  <a:cubicBezTo>
                    <a:pt x="4675" y="1972"/>
                    <a:pt x="4640" y="1999"/>
                    <a:pt x="4640" y="2052"/>
                  </a:cubicBezTo>
                  <a:close/>
                  <a:moveTo>
                    <a:pt x="5478" y="2061"/>
                  </a:moveTo>
                  <a:cubicBezTo>
                    <a:pt x="5478" y="1999"/>
                    <a:pt x="5442" y="1963"/>
                    <a:pt x="5380" y="1963"/>
                  </a:cubicBezTo>
                  <a:cubicBezTo>
                    <a:pt x="5326" y="1963"/>
                    <a:pt x="5291" y="1999"/>
                    <a:pt x="5291" y="2052"/>
                  </a:cubicBezTo>
                  <a:cubicBezTo>
                    <a:pt x="5291" y="2115"/>
                    <a:pt x="5326" y="2141"/>
                    <a:pt x="5389" y="2150"/>
                  </a:cubicBezTo>
                  <a:cubicBezTo>
                    <a:pt x="5442" y="2141"/>
                    <a:pt x="5478" y="2115"/>
                    <a:pt x="5478" y="2061"/>
                  </a:cubicBezTo>
                  <a:close/>
                  <a:moveTo>
                    <a:pt x="6067" y="1954"/>
                  </a:moveTo>
                  <a:cubicBezTo>
                    <a:pt x="6013" y="1954"/>
                    <a:pt x="5969" y="1990"/>
                    <a:pt x="5969" y="2052"/>
                  </a:cubicBezTo>
                  <a:cubicBezTo>
                    <a:pt x="5969" y="2115"/>
                    <a:pt x="6004" y="2150"/>
                    <a:pt x="6067" y="2150"/>
                  </a:cubicBezTo>
                  <a:cubicBezTo>
                    <a:pt x="6129" y="2150"/>
                    <a:pt x="6156" y="2115"/>
                    <a:pt x="6165" y="2052"/>
                  </a:cubicBezTo>
                  <a:cubicBezTo>
                    <a:pt x="6156" y="1999"/>
                    <a:pt x="6129" y="1963"/>
                    <a:pt x="6067" y="1954"/>
                  </a:cubicBezTo>
                  <a:close/>
                  <a:moveTo>
                    <a:pt x="714" y="9287"/>
                  </a:moveTo>
                  <a:cubicBezTo>
                    <a:pt x="670" y="9296"/>
                    <a:pt x="634" y="9323"/>
                    <a:pt x="643" y="9376"/>
                  </a:cubicBezTo>
                  <a:cubicBezTo>
                    <a:pt x="643" y="9430"/>
                    <a:pt x="679" y="9456"/>
                    <a:pt x="732" y="9456"/>
                  </a:cubicBezTo>
                  <a:cubicBezTo>
                    <a:pt x="786" y="9448"/>
                    <a:pt x="804" y="9412"/>
                    <a:pt x="812" y="9367"/>
                  </a:cubicBezTo>
                  <a:cubicBezTo>
                    <a:pt x="804" y="9314"/>
                    <a:pt x="768" y="9278"/>
                    <a:pt x="714" y="9287"/>
                  </a:cubicBezTo>
                  <a:close/>
                  <a:moveTo>
                    <a:pt x="1401" y="9278"/>
                  </a:moveTo>
                  <a:cubicBezTo>
                    <a:pt x="1348" y="9278"/>
                    <a:pt x="1312" y="9314"/>
                    <a:pt x="1312" y="9376"/>
                  </a:cubicBezTo>
                  <a:cubicBezTo>
                    <a:pt x="1312" y="9430"/>
                    <a:pt x="1348" y="9465"/>
                    <a:pt x="1410" y="9465"/>
                  </a:cubicBezTo>
                  <a:cubicBezTo>
                    <a:pt x="1473" y="9465"/>
                    <a:pt x="1499" y="9430"/>
                    <a:pt x="1499" y="9367"/>
                  </a:cubicBezTo>
                  <a:cubicBezTo>
                    <a:pt x="1499" y="9314"/>
                    <a:pt x="1464" y="9278"/>
                    <a:pt x="1401" y="9278"/>
                  </a:cubicBezTo>
                  <a:close/>
                  <a:moveTo>
                    <a:pt x="1499" y="10036"/>
                  </a:moveTo>
                  <a:cubicBezTo>
                    <a:pt x="1499" y="9974"/>
                    <a:pt x="1464" y="9938"/>
                    <a:pt x="1410" y="9938"/>
                  </a:cubicBezTo>
                  <a:cubicBezTo>
                    <a:pt x="1357" y="9938"/>
                    <a:pt x="1321" y="9974"/>
                    <a:pt x="1312" y="10027"/>
                  </a:cubicBezTo>
                  <a:cubicBezTo>
                    <a:pt x="1312" y="10081"/>
                    <a:pt x="1348" y="10117"/>
                    <a:pt x="1410" y="10126"/>
                  </a:cubicBezTo>
                  <a:cubicBezTo>
                    <a:pt x="1464" y="10117"/>
                    <a:pt x="1499" y="10090"/>
                    <a:pt x="1499" y="10036"/>
                  </a:cubicBezTo>
                  <a:close/>
                  <a:moveTo>
                    <a:pt x="2052" y="12606"/>
                  </a:moveTo>
                  <a:cubicBezTo>
                    <a:pt x="2008" y="12615"/>
                    <a:pt x="1981" y="12641"/>
                    <a:pt x="1981" y="12695"/>
                  </a:cubicBezTo>
                  <a:cubicBezTo>
                    <a:pt x="1990" y="12748"/>
                    <a:pt x="2026" y="12775"/>
                    <a:pt x="2079" y="12775"/>
                  </a:cubicBezTo>
                  <a:cubicBezTo>
                    <a:pt x="2124" y="12766"/>
                    <a:pt x="2151" y="12730"/>
                    <a:pt x="2151" y="12686"/>
                  </a:cubicBezTo>
                  <a:cubicBezTo>
                    <a:pt x="2142" y="12632"/>
                    <a:pt x="2106" y="12597"/>
                    <a:pt x="2052" y="12606"/>
                  </a:cubicBezTo>
                  <a:close/>
                  <a:moveTo>
                    <a:pt x="3292" y="13346"/>
                  </a:moveTo>
                  <a:cubicBezTo>
                    <a:pt x="3292" y="13408"/>
                    <a:pt x="3328" y="13444"/>
                    <a:pt x="3382" y="13444"/>
                  </a:cubicBezTo>
                  <a:cubicBezTo>
                    <a:pt x="3444" y="13444"/>
                    <a:pt x="3480" y="13408"/>
                    <a:pt x="3480" y="13346"/>
                  </a:cubicBezTo>
                  <a:cubicBezTo>
                    <a:pt x="3480" y="13284"/>
                    <a:pt x="3444" y="13257"/>
                    <a:pt x="3382" y="13248"/>
                  </a:cubicBezTo>
                  <a:cubicBezTo>
                    <a:pt x="3328" y="13257"/>
                    <a:pt x="3292" y="13293"/>
                    <a:pt x="3292" y="13346"/>
                  </a:cubicBezTo>
                  <a:close/>
                  <a:moveTo>
                    <a:pt x="2820" y="12686"/>
                  </a:moveTo>
                  <a:cubicBezTo>
                    <a:pt x="2820" y="12632"/>
                    <a:pt x="2784" y="12597"/>
                    <a:pt x="2722" y="12597"/>
                  </a:cubicBezTo>
                  <a:cubicBezTo>
                    <a:pt x="2668" y="12597"/>
                    <a:pt x="2632" y="12632"/>
                    <a:pt x="2632" y="12686"/>
                  </a:cubicBezTo>
                  <a:cubicBezTo>
                    <a:pt x="2632" y="12748"/>
                    <a:pt x="2668" y="12775"/>
                    <a:pt x="2722" y="12784"/>
                  </a:cubicBezTo>
                  <a:cubicBezTo>
                    <a:pt x="2784" y="12775"/>
                    <a:pt x="2820" y="12748"/>
                    <a:pt x="2820" y="12686"/>
                  </a:cubicBezTo>
                  <a:close/>
                  <a:moveTo>
                    <a:pt x="1321" y="10688"/>
                  </a:moveTo>
                  <a:cubicBezTo>
                    <a:pt x="1321" y="10741"/>
                    <a:pt x="1348" y="10777"/>
                    <a:pt x="1401" y="10777"/>
                  </a:cubicBezTo>
                  <a:cubicBezTo>
                    <a:pt x="1464" y="10777"/>
                    <a:pt x="1499" y="10741"/>
                    <a:pt x="1499" y="10688"/>
                  </a:cubicBezTo>
                  <a:cubicBezTo>
                    <a:pt x="1499" y="10634"/>
                    <a:pt x="1455" y="10598"/>
                    <a:pt x="1401" y="10598"/>
                  </a:cubicBezTo>
                  <a:cubicBezTo>
                    <a:pt x="1357" y="10607"/>
                    <a:pt x="1321" y="10634"/>
                    <a:pt x="1321" y="10688"/>
                  </a:cubicBezTo>
                  <a:close/>
                  <a:moveTo>
                    <a:pt x="4631" y="2703"/>
                  </a:moveTo>
                  <a:cubicBezTo>
                    <a:pt x="4622" y="2766"/>
                    <a:pt x="4657" y="2801"/>
                    <a:pt x="4720" y="2810"/>
                  </a:cubicBezTo>
                  <a:cubicBezTo>
                    <a:pt x="4782" y="2810"/>
                    <a:pt x="4818" y="2784"/>
                    <a:pt x="4818" y="2712"/>
                  </a:cubicBezTo>
                  <a:cubicBezTo>
                    <a:pt x="4818" y="2650"/>
                    <a:pt x="4782" y="2623"/>
                    <a:pt x="4729" y="2614"/>
                  </a:cubicBezTo>
                  <a:cubicBezTo>
                    <a:pt x="4666" y="2614"/>
                    <a:pt x="4631" y="2650"/>
                    <a:pt x="4631" y="2703"/>
                  </a:cubicBezTo>
                  <a:close/>
                  <a:moveTo>
                    <a:pt x="4078" y="2623"/>
                  </a:moveTo>
                  <a:cubicBezTo>
                    <a:pt x="4024" y="2614"/>
                    <a:pt x="3979" y="2650"/>
                    <a:pt x="3979" y="2703"/>
                  </a:cubicBezTo>
                  <a:cubicBezTo>
                    <a:pt x="3970" y="2757"/>
                    <a:pt x="4006" y="2801"/>
                    <a:pt x="4060" y="2801"/>
                  </a:cubicBezTo>
                  <a:cubicBezTo>
                    <a:pt x="4113" y="2810"/>
                    <a:pt x="4149" y="2766"/>
                    <a:pt x="4158" y="2712"/>
                  </a:cubicBezTo>
                  <a:cubicBezTo>
                    <a:pt x="4149" y="2668"/>
                    <a:pt x="4131" y="2632"/>
                    <a:pt x="4078" y="2623"/>
                  </a:cubicBezTo>
                  <a:close/>
                  <a:moveTo>
                    <a:pt x="5478" y="14684"/>
                  </a:moveTo>
                  <a:cubicBezTo>
                    <a:pt x="5478" y="14631"/>
                    <a:pt x="5442" y="14595"/>
                    <a:pt x="5380" y="14595"/>
                  </a:cubicBezTo>
                  <a:cubicBezTo>
                    <a:pt x="5318" y="14595"/>
                    <a:pt x="5282" y="14631"/>
                    <a:pt x="5291" y="14693"/>
                  </a:cubicBezTo>
                  <a:cubicBezTo>
                    <a:pt x="5291" y="14756"/>
                    <a:pt x="5326" y="14782"/>
                    <a:pt x="5389" y="14782"/>
                  </a:cubicBezTo>
                  <a:cubicBezTo>
                    <a:pt x="5451" y="14773"/>
                    <a:pt x="5478" y="14747"/>
                    <a:pt x="5478" y="14684"/>
                  </a:cubicBezTo>
                  <a:close/>
                  <a:moveTo>
                    <a:pt x="732" y="7949"/>
                  </a:moveTo>
                  <a:cubicBezTo>
                    <a:pt x="679" y="7940"/>
                    <a:pt x="643" y="7976"/>
                    <a:pt x="643" y="8029"/>
                  </a:cubicBezTo>
                  <a:cubicBezTo>
                    <a:pt x="643" y="8083"/>
                    <a:pt x="670" y="8109"/>
                    <a:pt x="723" y="8118"/>
                  </a:cubicBezTo>
                  <a:cubicBezTo>
                    <a:pt x="777" y="8118"/>
                    <a:pt x="804" y="8083"/>
                    <a:pt x="812" y="8029"/>
                  </a:cubicBezTo>
                  <a:cubicBezTo>
                    <a:pt x="804" y="7985"/>
                    <a:pt x="777" y="7949"/>
                    <a:pt x="732" y="7949"/>
                  </a:cubicBezTo>
                  <a:close/>
                  <a:moveTo>
                    <a:pt x="1401" y="7940"/>
                  </a:moveTo>
                  <a:cubicBezTo>
                    <a:pt x="1348" y="7940"/>
                    <a:pt x="1312" y="7976"/>
                    <a:pt x="1312" y="8029"/>
                  </a:cubicBezTo>
                  <a:cubicBezTo>
                    <a:pt x="1312" y="8092"/>
                    <a:pt x="1348" y="8127"/>
                    <a:pt x="1410" y="8127"/>
                  </a:cubicBezTo>
                  <a:cubicBezTo>
                    <a:pt x="1473" y="8127"/>
                    <a:pt x="1499" y="8083"/>
                    <a:pt x="1508" y="8020"/>
                  </a:cubicBezTo>
                  <a:cubicBezTo>
                    <a:pt x="1490" y="7976"/>
                    <a:pt x="1464" y="7931"/>
                    <a:pt x="1401" y="7940"/>
                  </a:cubicBezTo>
                  <a:close/>
                  <a:moveTo>
                    <a:pt x="1410" y="6620"/>
                  </a:moveTo>
                  <a:cubicBezTo>
                    <a:pt x="1348" y="6620"/>
                    <a:pt x="1312" y="6655"/>
                    <a:pt x="1312" y="6718"/>
                  </a:cubicBezTo>
                  <a:cubicBezTo>
                    <a:pt x="1312" y="6771"/>
                    <a:pt x="1348" y="6807"/>
                    <a:pt x="1401" y="6807"/>
                  </a:cubicBezTo>
                  <a:cubicBezTo>
                    <a:pt x="1464" y="6807"/>
                    <a:pt x="1499" y="6771"/>
                    <a:pt x="1499" y="6700"/>
                  </a:cubicBezTo>
                  <a:cubicBezTo>
                    <a:pt x="1490" y="6655"/>
                    <a:pt x="1464" y="6620"/>
                    <a:pt x="1410" y="6620"/>
                  </a:cubicBezTo>
                  <a:close/>
                  <a:moveTo>
                    <a:pt x="1499" y="7378"/>
                  </a:moveTo>
                  <a:cubicBezTo>
                    <a:pt x="1499" y="7315"/>
                    <a:pt x="1473" y="7280"/>
                    <a:pt x="1410" y="7280"/>
                  </a:cubicBezTo>
                  <a:cubicBezTo>
                    <a:pt x="1348" y="7271"/>
                    <a:pt x="1312" y="7307"/>
                    <a:pt x="1312" y="7369"/>
                  </a:cubicBezTo>
                  <a:cubicBezTo>
                    <a:pt x="1312" y="7431"/>
                    <a:pt x="1348" y="7458"/>
                    <a:pt x="1401" y="7467"/>
                  </a:cubicBezTo>
                  <a:cubicBezTo>
                    <a:pt x="1464" y="7467"/>
                    <a:pt x="1499" y="7431"/>
                    <a:pt x="1499" y="7378"/>
                  </a:cubicBezTo>
                  <a:close/>
                  <a:moveTo>
                    <a:pt x="1401" y="8591"/>
                  </a:moveTo>
                  <a:cubicBezTo>
                    <a:pt x="1348" y="8600"/>
                    <a:pt x="1312" y="8636"/>
                    <a:pt x="1312" y="8689"/>
                  </a:cubicBezTo>
                  <a:cubicBezTo>
                    <a:pt x="1312" y="8752"/>
                    <a:pt x="1348" y="8787"/>
                    <a:pt x="1410" y="8778"/>
                  </a:cubicBezTo>
                  <a:cubicBezTo>
                    <a:pt x="1473" y="8778"/>
                    <a:pt x="1499" y="8743"/>
                    <a:pt x="1508" y="8680"/>
                  </a:cubicBezTo>
                  <a:cubicBezTo>
                    <a:pt x="1490" y="8636"/>
                    <a:pt x="1464" y="8591"/>
                    <a:pt x="1401" y="8591"/>
                  </a:cubicBezTo>
                  <a:close/>
                  <a:moveTo>
                    <a:pt x="732" y="8609"/>
                  </a:moveTo>
                  <a:cubicBezTo>
                    <a:pt x="679" y="8600"/>
                    <a:pt x="643" y="8636"/>
                    <a:pt x="643" y="8689"/>
                  </a:cubicBezTo>
                  <a:cubicBezTo>
                    <a:pt x="634" y="8734"/>
                    <a:pt x="670" y="8770"/>
                    <a:pt x="714" y="8770"/>
                  </a:cubicBezTo>
                  <a:cubicBezTo>
                    <a:pt x="768" y="8778"/>
                    <a:pt x="804" y="8743"/>
                    <a:pt x="812" y="8689"/>
                  </a:cubicBezTo>
                  <a:cubicBezTo>
                    <a:pt x="804" y="8645"/>
                    <a:pt x="786" y="8609"/>
                    <a:pt x="732" y="8609"/>
                  </a:cubicBezTo>
                  <a:close/>
                  <a:moveTo>
                    <a:pt x="5469" y="15344"/>
                  </a:moveTo>
                  <a:cubicBezTo>
                    <a:pt x="5469" y="15291"/>
                    <a:pt x="5434" y="15264"/>
                    <a:pt x="5389" y="15255"/>
                  </a:cubicBezTo>
                  <a:cubicBezTo>
                    <a:pt x="5335" y="15255"/>
                    <a:pt x="5300" y="15291"/>
                    <a:pt x="5300" y="15344"/>
                  </a:cubicBezTo>
                  <a:cubicBezTo>
                    <a:pt x="5300" y="15398"/>
                    <a:pt x="5335" y="15434"/>
                    <a:pt x="5389" y="15434"/>
                  </a:cubicBezTo>
                  <a:cubicBezTo>
                    <a:pt x="5442" y="15425"/>
                    <a:pt x="5478" y="15398"/>
                    <a:pt x="5469" y="15344"/>
                  </a:cubicBezTo>
                  <a:close/>
                  <a:moveTo>
                    <a:pt x="6067" y="15434"/>
                  </a:moveTo>
                  <a:cubicBezTo>
                    <a:pt x="6120" y="15442"/>
                    <a:pt x="6156" y="15407"/>
                    <a:pt x="6156" y="15353"/>
                  </a:cubicBezTo>
                  <a:cubicBezTo>
                    <a:pt x="6156" y="15291"/>
                    <a:pt x="6120" y="15255"/>
                    <a:pt x="6067" y="15255"/>
                  </a:cubicBezTo>
                  <a:cubicBezTo>
                    <a:pt x="6013" y="15255"/>
                    <a:pt x="5978" y="15291"/>
                    <a:pt x="5978" y="15344"/>
                  </a:cubicBezTo>
                  <a:cubicBezTo>
                    <a:pt x="5978" y="15398"/>
                    <a:pt x="6013" y="15434"/>
                    <a:pt x="6067" y="15434"/>
                  </a:cubicBezTo>
                  <a:close/>
                  <a:moveTo>
                    <a:pt x="6718" y="15255"/>
                  </a:moveTo>
                  <a:cubicBezTo>
                    <a:pt x="6665" y="15255"/>
                    <a:pt x="6629" y="15291"/>
                    <a:pt x="6629" y="15353"/>
                  </a:cubicBezTo>
                  <a:cubicBezTo>
                    <a:pt x="6638" y="15407"/>
                    <a:pt x="6674" y="15442"/>
                    <a:pt x="6727" y="15442"/>
                  </a:cubicBezTo>
                  <a:cubicBezTo>
                    <a:pt x="6790" y="15442"/>
                    <a:pt x="6816" y="15398"/>
                    <a:pt x="6816" y="15344"/>
                  </a:cubicBezTo>
                  <a:cubicBezTo>
                    <a:pt x="6807" y="15282"/>
                    <a:pt x="6781" y="15246"/>
                    <a:pt x="6718" y="15255"/>
                  </a:cubicBezTo>
                  <a:close/>
                  <a:moveTo>
                    <a:pt x="4078" y="14773"/>
                  </a:moveTo>
                  <a:cubicBezTo>
                    <a:pt x="4122" y="14764"/>
                    <a:pt x="4149" y="14738"/>
                    <a:pt x="4149" y="14684"/>
                  </a:cubicBezTo>
                  <a:cubicBezTo>
                    <a:pt x="4149" y="14631"/>
                    <a:pt x="4113" y="14604"/>
                    <a:pt x="4060" y="14604"/>
                  </a:cubicBezTo>
                  <a:cubicBezTo>
                    <a:pt x="4015" y="14604"/>
                    <a:pt x="3988" y="14640"/>
                    <a:pt x="3979" y="14693"/>
                  </a:cubicBezTo>
                  <a:cubicBezTo>
                    <a:pt x="3988" y="14747"/>
                    <a:pt x="4024" y="14773"/>
                    <a:pt x="4078" y="14773"/>
                  </a:cubicBezTo>
                  <a:close/>
                  <a:moveTo>
                    <a:pt x="4631" y="14684"/>
                  </a:moveTo>
                  <a:cubicBezTo>
                    <a:pt x="4631" y="14747"/>
                    <a:pt x="4666" y="14782"/>
                    <a:pt x="4729" y="14782"/>
                  </a:cubicBezTo>
                  <a:cubicBezTo>
                    <a:pt x="4782" y="14782"/>
                    <a:pt x="4818" y="14747"/>
                    <a:pt x="4818" y="14693"/>
                  </a:cubicBezTo>
                  <a:cubicBezTo>
                    <a:pt x="4818" y="14631"/>
                    <a:pt x="4782" y="14604"/>
                    <a:pt x="4720" y="14595"/>
                  </a:cubicBezTo>
                  <a:cubicBezTo>
                    <a:pt x="4675" y="14604"/>
                    <a:pt x="4631" y="14631"/>
                    <a:pt x="4631" y="14684"/>
                  </a:cubicBezTo>
                  <a:close/>
                  <a:moveTo>
                    <a:pt x="3489" y="12686"/>
                  </a:moveTo>
                  <a:cubicBezTo>
                    <a:pt x="3480" y="12615"/>
                    <a:pt x="3444" y="12579"/>
                    <a:pt x="3382" y="12588"/>
                  </a:cubicBezTo>
                  <a:cubicBezTo>
                    <a:pt x="3310" y="12588"/>
                    <a:pt x="3275" y="12632"/>
                    <a:pt x="3284" y="12695"/>
                  </a:cubicBezTo>
                  <a:cubicBezTo>
                    <a:pt x="3284" y="12757"/>
                    <a:pt x="3328" y="12793"/>
                    <a:pt x="3391" y="12793"/>
                  </a:cubicBezTo>
                  <a:cubicBezTo>
                    <a:pt x="3453" y="12784"/>
                    <a:pt x="3489" y="12748"/>
                    <a:pt x="3489" y="12686"/>
                  </a:cubicBezTo>
                  <a:close/>
                  <a:moveTo>
                    <a:pt x="5282" y="2712"/>
                  </a:moveTo>
                  <a:cubicBezTo>
                    <a:pt x="5282" y="2784"/>
                    <a:pt x="5326" y="2819"/>
                    <a:pt x="5389" y="2819"/>
                  </a:cubicBezTo>
                  <a:cubicBezTo>
                    <a:pt x="5451" y="2810"/>
                    <a:pt x="5487" y="2775"/>
                    <a:pt x="5487" y="2712"/>
                  </a:cubicBezTo>
                  <a:cubicBezTo>
                    <a:pt x="5487" y="2641"/>
                    <a:pt x="5442" y="2614"/>
                    <a:pt x="5380" y="2605"/>
                  </a:cubicBezTo>
                  <a:cubicBezTo>
                    <a:pt x="5318" y="2614"/>
                    <a:pt x="5282" y="2650"/>
                    <a:pt x="5282" y="2712"/>
                  </a:cubicBezTo>
                  <a:close/>
                  <a:moveTo>
                    <a:pt x="2061" y="10589"/>
                  </a:moveTo>
                  <a:cubicBezTo>
                    <a:pt x="2008" y="10589"/>
                    <a:pt x="1972" y="10625"/>
                    <a:pt x="1963" y="10679"/>
                  </a:cubicBezTo>
                  <a:cubicBezTo>
                    <a:pt x="1963" y="10750"/>
                    <a:pt x="1999" y="10786"/>
                    <a:pt x="2061" y="10786"/>
                  </a:cubicBezTo>
                  <a:cubicBezTo>
                    <a:pt x="2124" y="10795"/>
                    <a:pt x="2160" y="10750"/>
                    <a:pt x="2168" y="10688"/>
                  </a:cubicBezTo>
                  <a:cubicBezTo>
                    <a:pt x="2160" y="10625"/>
                    <a:pt x="2133" y="10589"/>
                    <a:pt x="2061" y="10589"/>
                  </a:cubicBezTo>
                  <a:close/>
                  <a:moveTo>
                    <a:pt x="3310" y="4033"/>
                  </a:moveTo>
                  <a:cubicBezTo>
                    <a:pt x="3310" y="4086"/>
                    <a:pt x="3337" y="4131"/>
                    <a:pt x="3400" y="4131"/>
                  </a:cubicBezTo>
                  <a:cubicBezTo>
                    <a:pt x="3462" y="4131"/>
                    <a:pt x="3507" y="4104"/>
                    <a:pt x="3507" y="4033"/>
                  </a:cubicBezTo>
                  <a:cubicBezTo>
                    <a:pt x="3507" y="3970"/>
                    <a:pt x="3471" y="3934"/>
                    <a:pt x="3408" y="3925"/>
                  </a:cubicBezTo>
                  <a:cubicBezTo>
                    <a:pt x="3346" y="3934"/>
                    <a:pt x="3310" y="3970"/>
                    <a:pt x="3310" y="4033"/>
                  </a:cubicBezTo>
                  <a:close/>
                  <a:moveTo>
                    <a:pt x="2722" y="11928"/>
                  </a:moveTo>
                  <a:cubicBezTo>
                    <a:pt x="2668" y="11928"/>
                    <a:pt x="2632" y="11963"/>
                    <a:pt x="2623" y="12017"/>
                  </a:cubicBezTo>
                  <a:cubicBezTo>
                    <a:pt x="2623" y="12088"/>
                    <a:pt x="2650" y="12124"/>
                    <a:pt x="2722" y="12133"/>
                  </a:cubicBezTo>
                  <a:cubicBezTo>
                    <a:pt x="2784" y="12133"/>
                    <a:pt x="2820" y="12097"/>
                    <a:pt x="2829" y="12035"/>
                  </a:cubicBezTo>
                  <a:cubicBezTo>
                    <a:pt x="2820" y="11972"/>
                    <a:pt x="2793" y="11928"/>
                    <a:pt x="2722" y="11928"/>
                  </a:cubicBezTo>
                  <a:close/>
                  <a:moveTo>
                    <a:pt x="3962" y="3372"/>
                  </a:moveTo>
                  <a:cubicBezTo>
                    <a:pt x="3962" y="3435"/>
                    <a:pt x="3997" y="3470"/>
                    <a:pt x="4060" y="3470"/>
                  </a:cubicBezTo>
                  <a:cubicBezTo>
                    <a:pt x="4122" y="3479"/>
                    <a:pt x="4167" y="3444"/>
                    <a:pt x="4167" y="3381"/>
                  </a:cubicBezTo>
                  <a:cubicBezTo>
                    <a:pt x="4167" y="3310"/>
                    <a:pt x="4131" y="3274"/>
                    <a:pt x="4069" y="3274"/>
                  </a:cubicBezTo>
                  <a:cubicBezTo>
                    <a:pt x="4006" y="3274"/>
                    <a:pt x="3970" y="3310"/>
                    <a:pt x="3962" y="3372"/>
                  </a:cubicBezTo>
                  <a:close/>
                  <a:moveTo>
                    <a:pt x="6165" y="14693"/>
                  </a:moveTo>
                  <a:cubicBezTo>
                    <a:pt x="6174" y="14622"/>
                    <a:pt x="6129" y="14586"/>
                    <a:pt x="6067" y="14586"/>
                  </a:cubicBezTo>
                  <a:cubicBezTo>
                    <a:pt x="6004" y="14586"/>
                    <a:pt x="5960" y="14622"/>
                    <a:pt x="5960" y="14684"/>
                  </a:cubicBezTo>
                  <a:cubicBezTo>
                    <a:pt x="5960" y="14756"/>
                    <a:pt x="6004" y="14782"/>
                    <a:pt x="6067" y="14791"/>
                  </a:cubicBezTo>
                  <a:cubicBezTo>
                    <a:pt x="6129" y="14791"/>
                    <a:pt x="6165" y="14756"/>
                    <a:pt x="6165" y="14693"/>
                  </a:cubicBezTo>
                  <a:close/>
                  <a:moveTo>
                    <a:pt x="4720" y="13926"/>
                  </a:moveTo>
                  <a:cubicBezTo>
                    <a:pt x="4657" y="13926"/>
                    <a:pt x="4622" y="13971"/>
                    <a:pt x="4622" y="14033"/>
                  </a:cubicBezTo>
                  <a:cubicBezTo>
                    <a:pt x="4622" y="14095"/>
                    <a:pt x="4666" y="14131"/>
                    <a:pt x="4729" y="14131"/>
                  </a:cubicBezTo>
                  <a:cubicBezTo>
                    <a:pt x="4791" y="14131"/>
                    <a:pt x="4827" y="14086"/>
                    <a:pt x="4827" y="14024"/>
                  </a:cubicBezTo>
                  <a:cubicBezTo>
                    <a:pt x="4818" y="13962"/>
                    <a:pt x="4782" y="13926"/>
                    <a:pt x="4720" y="13926"/>
                  </a:cubicBezTo>
                  <a:close/>
                  <a:moveTo>
                    <a:pt x="2061" y="6611"/>
                  </a:moveTo>
                  <a:cubicBezTo>
                    <a:pt x="1999" y="6611"/>
                    <a:pt x="1963" y="6655"/>
                    <a:pt x="1963" y="6718"/>
                  </a:cubicBezTo>
                  <a:cubicBezTo>
                    <a:pt x="1963" y="6780"/>
                    <a:pt x="2008" y="6816"/>
                    <a:pt x="2070" y="6816"/>
                  </a:cubicBezTo>
                  <a:cubicBezTo>
                    <a:pt x="2133" y="6816"/>
                    <a:pt x="2168" y="6771"/>
                    <a:pt x="2168" y="6709"/>
                  </a:cubicBezTo>
                  <a:cubicBezTo>
                    <a:pt x="2160" y="6646"/>
                    <a:pt x="2124" y="6611"/>
                    <a:pt x="2061" y="6611"/>
                  </a:cubicBezTo>
                  <a:close/>
                  <a:moveTo>
                    <a:pt x="1963" y="6040"/>
                  </a:moveTo>
                  <a:cubicBezTo>
                    <a:pt x="1972" y="6102"/>
                    <a:pt x="2008" y="6138"/>
                    <a:pt x="2079" y="6129"/>
                  </a:cubicBezTo>
                  <a:cubicBezTo>
                    <a:pt x="2133" y="6129"/>
                    <a:pt x="2168" y="6084"/>
                    <a:pt x="2168" y="6031"/>
                  </a:cubicBezTo>
                  <a:cubicBezTo>
                    <a:pt x="2168" y="5968"/>
                    <a:pt x="2124" y="5933"/>
                    <a:pt x="2061" y="5933"/>
                  </a:cubicBezTo>
                  <a:cubicBezTo>
                    <a:pt x="1999" y="5933"/>
                    <a:pt x="1963" y="5968"/>
                    <a:pt x="1963" y="6040"/>
                  </a:cubicBezTo>
                  <a:close/>
                  <a:moveTo>
                    <a:pt x="6718" y="1954"/>
                  </a:moveTo>
                  <a:cubicBezTo>
                    <a:pt x="6656" y="1954"/>
                    <a:pt x="6620" y="1999"/>
                    <a:pt x="6620" y="2052"/>
                  </a:cubicBezTo>
                  <a:cubicBezTo>
                    <a:pt x="6629" y="2115"/>
                    <a:pt x="6665" y="2159"/>
                    <a:pt x="6727" y="2150"/>
                  </a:cubicBezTo>
                  <a:cubicBezTo>
                    <a:pt x="6790" y="2150"/>
                    <a:pt x="6825" y="2115"/>
                    <a:pt x="6825" y="2043"/>
                  </a:cubicBezTo>
                  <a:cubicBezTo>
                    <a:pt x="6816" y="1990"/>
                    <a:pt x="6781" y="1954"/>
                    <a:pt x="6718" y="1954"/>
                  </a:cubicBezTo>
                  <a:close/>
                  <a:moveTo>
                    <a:pt x="2177" y="8689"/>
                  </a:moveTo>
                  <a:cubicBezTo>
                    <a:pt x="2177" y="8627"/>
                    <a:pt x="2142" y="8582"/>
                    <a:pt x="2079" y="8582"/>
                  </a:cubicBezTo>
                  <a:cubicBezTo>
                    <a:pt x="2008" y="8573"/>
                    <a:pt x="1963" y="8618"/>
                    <a:pt x="1954" y="8680"/>
                  </a:cubicBezTo>
                  <a:cubicBezTo>
                    <a:pt x="1954" y="8752"/>
                    <a:pt x="1999" y="8787"/>
                    <a:pt x="2061" y="8805"/>
                  </a:cubicBezTo>
                  <a:cubicBezTo>
                    <a:pt x="2133" y="8796"/>
                    <a:pt x="2177" y="8761"/>
                    <a:pt x="2177" y="8689"/>
                  </a:cubicBezTo>
                  <a:close/>
                  <a:moveTo>
                    <a:pt x="2070" y="7922"/>
                  </a:moveTo>
                  <a:cubicBezTo>
                    <a:pt x="2008" y="7922"/>
                    <a:pt x="1963" y="7958"/>
                    <a:pt x="1954" y="8020"/>
                  </a:cubicBezTo>
                  <a:cubicBezTo>
                    <a:pt x="1954" y="8092"/>
                    <a:pt x="1990" y="8136"/>
                    <a:pt x="2061" y="8136"/>
                  </a:cubicBezTo>
                  <a:cubicBezTo>
                    <a:pt x="2124" y="8145"/>
                    <a:pt x="2168" y="8100"/>
                    <a:pt x="2177" y="8029"/>
                  </a:cubicBezTo>
                  <a:cubicBezTo>
                    <a:pt x="2168" y="7967"/>
                    <a:pt x="2133" y="7922"/>
                    <a:pt x="2070" y="7922"/>
                  </a:cubicBezTo>
                  <a:close/>
                  <a:moveTo>
                    <a:pt x="2177" y="9385"/>
                  </a:moveTo>
                  <a:cubicBezTo>
                    <a:pt x="2177" y="9314"/>
                    <a:pt x="2142" y="9269"/>
                    <a:pt x="2070" y="9260"/>
                  </a:cubicBezTo>
                  <a:cubicBezTo>
                    <a:pt x="2008" y="9260"/>
                    <a:pt x="1963" y="9296"/>
                    <a:pt x="1963" y="9358"/>
                  </a:cubicBezTo>
                  <a:cubicBezTo>
                    <a:pt x="1954" y="9430"/>
                    <a:pt x="1999" y="9465"/>
                    <a:pt x="2061" y="9483"/>
                  </a:cubicBezTo>
                  <a:cubicBezTo>
                    <a:pt x="2124" y="9474"/>
                    <a:pt x="2168" y="9448"/>
                    <a:pt x="2177" y="9385"/>
                  </a:cubicBezTo>
                  <a:close/>
                  <a:moveTo>
                    <a:pt x="5960" y="2721"/>
                  </a:moveTo>
                  <a:cubicBezTo>
                    <a:pt x="5960" y="2784"/>
                    <a:pt x="6004" y="2819"/>
                    <a:pt x="6067" y="2819"/>
                  </a:cubicBezTo>
                  <a:cubicBezTo>
                    <a:pt x="6129" y="2819"/>
                    <a:pt x="6174" y="2775"/>
                    <a:pt x="6174" y="2712"/>
                  </a:cubicBezTo>
                  <a:cubicBezTo>
                    <a:pt x="6174" y="2641"/>
                    <a:pt x="6129" y="2605"/>
                    <a:pt x="6058" y="2596"/>
                  </a:cubicBezTo>
                  <a:cubicBezTo>
                    <a:pt x="5996" y="2614"/>
                    <a:pt x="5951" y="2650"/>
                    <a:pt x="5960" y="2721"/>
                  </a:cubicBezTo>
                  <a:close/>
                  <a:moveTo>
                    <a:pt x="2730" y="5264"/>
                  </a:moveTo>
                  <a:cubicBezTo>
                    <a:pt x="2659" y="5264"/>
                    <a:pt x="2615" y="5308"/>
                    <a:pt x="2615" y="5380"/>
                  </a:cubicBezTo>
                  <a:cubicBezTo>
                    <a:pt x="2623" y="5442"/>
                    <a:pt x="2668" y="5487"/>
                    <a:pt x="2739" y="5478"/>
                  </a:cubicBezTo>
                  <a:cubicBezTo>
                    <a:pt x="2793" y="5469"/>
                    <a:pt x="2829" y="5433"/>
                    <a:pt x="2838" y="5371"/>
                  </a:cubicBezTo>
                  <a:cubicBezTo>
                    <a:pt x="2820" y="5308"/>
                    <a:pt x="2793" y="5264"/>
                    <a:pt x="2730" y="5264"/>
                  </a:cubicBezTo>
                  <a:close/>
                  <a:moveTo>
                    <a:pt x="2722" y="11259"/>
                  </a:moveTo>
                  <a:cubicBezTo>
                    <a:pt x="2659" y="11259"/>
                    <a:pt x="2615" y="11303"/>
                    <a:pt x="2615" y="11374"/>
                  </a:cubicBezTo>
                  <a:cubicBezTo>
                    <a:pt x="2615" y="11437"/>
                    <a:pt x="2659" y="11482"/>
                    <a:pt x="2722" y="11482"/>
                  </a:cubicBezTo>
                  <a:cubicBezTo>
                    <a:pt x="2784" y="11482"/>
                    <a:pt x="2829" y="11437"/>
                    <a:pt x="2838" y="11374"/>
                  </a:cubicBezTo>
                  <a:cubicBezTo>
                    <a:pt x="2829" y="11303"/>
                    <a:pt x="2793" y="11259"/>
                    <a:pt x="2722" y="11259"/>
                  </a:cubicBezTo>
                  <a:close/>
                  <a:moveTo>
                    <a:pt x="2070" y="9920"/>
                  </a:moveTo>
                  <a:cubicBezTo>
                    <a:pt x="2008" y="9920"/>
                    <a:pt x="1963" y="9965"/>
                    <a:pt x="1963" y="10027"/>
                  </a:cubicBezTo>
                  <a:cubicBezTo>
                    <a:pt x="1954" y="10090"/>
                    <a:pt x="1999" y="10134"/>
                    <a:pt x="2061" y="10134"/>
                  </a:cubicBezTo>
                  <a:cubicBezTo>
                    <a:pt x="2124" y="10143"/>
                    <a:pt x="2168" y="10099"/>
                    <a:pt x="2177" y="10027"/>
                  </a:cubicBezTo>
                  <a:cubicBezTo>
                    <a:pt x="2168" y="9965"/>
                    <a:pt x="2133" y="9929"/>
                    <a:pt x="2070" y="9920"/>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77"/>
            <p:cNvSpPr/>
            <p:nvPr/>
          </p:nvSpPr>
          <p:spPr>
            <a:xfrm>
              <a:off x="6854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77"/>
            <p:cNvSpPr/>
            <p:nvPr/>
          </p:nvSpPr>
          <p:spPr>
            <a:xfrm>
              <a:off x="692990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77"/>
            <p:cNvSpPr/>
            <p:nvPr/>
          </p:nvSpPr>
          <p:spPr>
            <a:xfrm>
              <a:off x="70054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77"/>
            <p:cNvSpPr/>
            <p:nvPr/>
          </p:nvSpPr>
          <p:spPr>
            <a:xfrm>
              <a:off x="70867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77"/>
            <p:cNvSpPr/>
            <p:nvPr/>
          </p:nvSpPr>
          <p:spPr>
            <a:xfrm>
              <a:off x="716225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77"/>
            <p:cNvSpPr/>
            <p:nvPr/>
          </p:nvSpPr>
          <p:spPr>
            <a:xfrm>
              <a:off x="72377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77"/>
            <p:cNvSpPr/>
            <p:nvPr/>
          </p:nvSpPr>
          <p:spPr>
            <a:xfrm>
              <a:off x="73190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77"/>
            <p:cNvSpPr/>
            <p:nvPr/>
          </p:nvSpPr>
          <p:spPr>
            <a:xfrm>
              <a:off x="70054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77"/>
            <p:cNvSpPr/>
            <p:nvPr/>
          </p:nvSpPr>
          <p:spPr>
            <a:xfrm>
              <a:off x="70867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77"/>
            <p:cNvSpPr/>
            <p:nvPr/>
          </p:nvSpPr>
          <p:spPr>
            <a:xfrm>
              <a:off x="716225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77"/>
            <p:cNvSpPr/>
            <p:nvPr/>
          </p:nvSpPr>
          <p:spPr>
            <a:xfrm>
              <a:off x="6704925" y="205175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77"/>
            <p:cNvSpPr/>
            <p:nvPr/>
          </p:nvSpPr>
          <p:spPr>
            <a:xfrm>
              <a:off x="7478375" y="2043425"/>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77"/>
            <p:cNvSpPr/>
            <p:nvPr/>
          </p:nvSpPr>
          <p:spPr>
            <a:xfrm>
              <a:off x="723777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77"/>
            <p:cNvSpPr/>
            <p:nvPr/>
          </p:nvSpPr>
          <p:spPr>
            <a:xfrm>
              <a:off x="7400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77"/>
            <p:cNvSpPr/>
            <p:nvPr/>
          </p:nvSpPr>
          <p:spPr>
            <a:xfrm>
              <a:off x="731330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52" name="Google Shape;2152;p77"/>
          <p:cNvSpPr/>
          <p:nvPr/>
        </p:nvSpPr>
        <p:spPr>
          <a:xfrm rot="6456010">
            <a:off x="-3433219" y="758143"/>
            <a:ext cx="4024172" cy="4024172"/>
          </a:xfrm>
          <a:prstGeom prst="blockArc">
            <a:avLst>
              <a:gd fmla="val 10800000" name="adj1"/>
              <a:gd fmla="val 12243" name="adj2"/>
              <a:gd fmla="val 10363" name="adj3"/>
            </a:avLst>
          </a:prstGeom>
          <a:solidFill>
            <a:srgbClr val="FF0098">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77"/>
          <p:cNvSpPr/>
          <p:nvPr/>
        </p:nvSpPr>
        <p:spPr>
          <a:xfrm rot="-1785170">
            <a:off x="7120215" y="4530287"/>
            <a:ext cx="4024307" cy="4024307"/>
          </a:xfrm>
          <a:prstGeom prst="blockArc">
            <a:avLst>
              <a:gd fmla="val 10800000" name="adj1"/>
              <a:gd fmla="val 12243" name="adj2"/>
              <a:gd fmla="val 10363" name="adj3"/>
            </a:avLst>
          </a:prstGeom>
          <a:solidFill>
            <a:srgbClr val="D500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54" name="Google Shape;2154;p77"/>
          <p:cNvGrpSpPr/>
          <p:nvPr/>
        </p:nvGrpSpPr>
        <p:grpSpPr>
          <a:xfrm rot="10800000">
            <a:off x="4847158" y="-826790"/>
            <a:ext cx="3011323" cy="1432849"/>
            <a:chOff x="6138003" y="1915900"/>
            <a:chExt cx="1988197" cy="946025"/>
          </a:xfrm>
        </p:grpSpPr>
        <p:sp>
          <p:nvSpPr>
            <p:cNvPr id="2155" name="Google Shape;2155;p77"/>
            <p:cNvSpPr/>
            <p:nvPr/>
          </p:nvSpPr>
          <p:spPr>
            <a:xfrm rot="5400000">
              <a:off x="6722851" y="1458576"/>
              <a:ext cx="818501" cy="1988197"/>
            </a:xfrm>
            <a:custGeom>
              <a:rect b="b" l="l" r="r" t="t"/>
              <a:pathLst>
                <a:path extrusionOk="0" h="16754" w="6897">
                  <a:moveTo>
                    <a:pt x="6558" y="8029"/>
                  </a:moveTo>
                  <a:cubicBezTo>
                    <a:pt x="6558" y="8118"/>
                    <a:pt x="6629" y="8190"/>
                    <a:pt x="6718" y="8199"/>
                  </a:cubicBezTo>
                  <a:cubicBezTo>
                    <a:pt x="6807" y="8199"/>
                    <a:pt x="6888" y="8127"/>
                    <a:pt x="6888" y="8029"/>
                  </a:cubicBezTo>
                  <a:cubicBezTo>
                    <a:pt x="6888" y="7940"/>
                    <a:pt x="6816" y="7869"/>
                    <a:pt x="6727" y="7869"/>
                  </a:cubicBezTo>
                  <a:cubicBezTo>
                    <a:pt x="6638" y="7860"/>
                    <a:pt x="6567" y="7931"/>
                    <a:pt x="6558" y="8029"/>
                  </a:cubicBezTo>
                  <a:close/>
                  <a:moveTo>
                    <a:pt x="6736" y="9207"/>
                  </a:moveTo>
                  <a:cubicBezTo>
                    <a:pt x="6647" y="9198"/>
                    <a:pt x="6567" y="9278"/>
                    <a:pt x="6558" y="9358"/>
                  </a:cubicBezTo>
                  <a:cubicBezTo>
                    <a:pt x="6558" y="9448"/>
                    <a:pt x="6629" y="9528"/>
                    <a:pt x="6718" y="9537"/>
                  </a:cubicBezTo>
                  <a:cubicBezTo>
                    <a:pt x="6807" y="9537"/>
                    <a:pt x="6888" y="9465"/>
                    <a:pt x="6888" y="9376"/>
                  </a:cubicBezTo>
                  <a:cubicBezTo>
                    <a:pt x="6897" y="9296"/>
                    <a:pt x="6825" y="9216"/>
                    <a:pt x="6736" y="9207"/>
                  </a:cubicBezTo>
                  <a:close/>
                  <a:moveTo>
                    <a:pt x="6727" y="8520"/>
                  </a:moveTo>
                  <a:cubicBezTo>
                    <a:pt x="6629" y="8529"/>
                    <a:pt x="6558" y="8600"/>
                    <a:pt x="6558" y="8689"/>
                  </a:cubicBezTo>
                  <a:cubicBezTo>
                    <a:pt x="6558" y="8778"/>
                    <a:pt x="6638" y="8859"/>
                    <a:pt x="6736" y="8850"/>
                  </a:cubicBezTo>
                  <a:cubicBezTo>
                    <a:pt x="6825" y="8850"/>
                    <a:pt x="6897" y="8770"/>
                    <a:pt x="6888" y="8680"/>
                  </a:cubicBezTo>
                  <a:cubicBezTo>
                    <a:pt x="6888" y="8591"/>
                    <a:pt x="6816" y="8520"/>
                    <a:pt x="6727" y="8520"/>
                  </a:cubicBezTo>
                  <a:close/>
                  <a:moveTo>
                    <a:pt x="6727" y="7208"/>
                  </a:moveTo>
                  <a:cubicBezTo>
                    <a:pt x="6638" y="7208"/>
                    <a:pt x="6567" y="7280"/>
                    <a:pt x="6558" y="7360"/>
                  </a:cubicBezTo>
                  <a:cubicBezTo>
                    <a:pt x="6558" y="7449"/>
                    <a:pt x="6629" y="7530"/>
                    <a:pt x="6718" y="7538"/>
                  </a:cubicBezTo>
                  <a:cubicBezTo>
                    <a:pt x="6807" y="7538"/>
                    <a:pt x="6888" y="7458"/>
                    <a:pt x="6888" y="7369"/>
                  </a:cubicBezTo>
                  <a:cubicBezTo>
                    <a:pt x="6888" y="7289"/>
                    <a:pt x="6807" y="7208"/>
                    <a:pt x="6727" y="7208"/>
                  </a:cubicBezTo>
                  <a:close/>
                  <a:moveTo>
                    <a:pt x="6718" y="9867"/>
                  </a:moveTo>
                  <a:cubicBezTo>
                    <a:pt x="6629" y="9876"/>
                    <a:pt x="6575" y="9929"/>
                    <a:pt x="6567" y="10027"/>
                  </a:cubicBezTo>
                  <a:cubicBezTo>
                    <a:pt x="6558" y="10108"/>
                    <a:pt x="6638" y="10188"/>
                    <a:pt x="6718" y="10188"/>
                  </a:cubicBezTo>
                  <a:cubicBezTo>
                    <a:pt x="6807" y="10197"/>
                    <a:pt x="6888" y="10117"/>
                    <a:pt x="6888" y="10027"/>
                  </a:cubicBezTo>
                  <a:cubicBezTo>
                    <a:pt x="6888" y="9947"/>
                    <a:pt x="6807" y="9858"/>
                    <a:pt x="6718" y="9867"/>
                  </a:cubicBezTo>
                  <a:close/>
                  <a:moveTo>
                    <a:pt x="5906" y="8689"/>
                  </a:moveTo>
                  <a:cubicBezTo>
                    <a:pt x="5915" y="8787"/>
                    <a:pt x="5969" y="8841"/>
                    <a:pt x="6058" y="8850"/>
                  </a:cubicBezTo>
                  <a:cubicBezTo>
                    <a:pt x="6147" y="8859"/>
                    <a:pt x="6228" y="8778"/>
                    <a:pt x="6228" y="8689"/>
                  </a:cubicBezTo>
                  <a:cubicBezTo>
                    <a:pt x="6228" y="8609"/>
                    <a:pt x="6147" y="8529"/>
                    <a:pt x="6067" y="8529"/>
                  </a:cubicBezTo>
                  <a:cubicBezTo>
                    <a:pt x="5978" y="8529"/>
                    <a:pt x="5897" y="8609"/>
                    <a:pt x="5906" y="8689"/>
                  </a:cubicBezTo>
                  <a:close/>
                  <a:moveTo>
                    <a:pt x="6228" y="8038"/>
                  </a:moveTo>
                  <a:cubicBezTo>
                    <a:pt x="6228" y="7949"/>
                    <a:pt x="6156" y="7869"/>
                    <a:pt x="6067" y="7869"/>
                  </a:cubicBezTo>
                  <a:cubicBezTo>
                    <a:pt x="5987" y="7869"/>
                    <a:pt x="5906" y="7940"/>
                    <a:pt x="5906" y="8020"/>
                  </a:cubicBezTo>
                  <a:cubicBezTo>
                    <a:pt x="5897" y="8109"/>
                    <a:pt x="5978" y="8190"/>
                    <a:pt x="6067" y="8190"/>
                  </a:cubicBezTo>
                  <a:cubicBezTo>
                    <a:pt x="6147" y="8190"/>
                    <a:pt x="6219" y="8118"/>
                    <a:pt x="6228" y="8038"/>
                  </a:cubicBezTo>
                  <a:close/>
                  <a:moveTo>
                    <a:pt x="6888" y="6718"/>
                  </a:moveTo>
                  <a:cubicBezTo>
                    <a:pt x="6888" y="6629"/>
                    <a:pt x="6807" y="6548"/>
                    <a:pt x="6727" y="6548"/>
                  </a:cubicBezTo>
                  <a:cubicBezTo>
                    <a:pt x="6638" y="6548"/>
                    <a:pt x="6567" y="6629"/>
                    <a:pt x="6567" y="6709"/>
                  </a:cubicBezTo>
                  <a:cubicBezTo>
                    <a:pt x="6558" y="6798"/>
                    <a:pt x="6638" y="6878"/>
                    <a:pt x="6727" y="6869"/>
                  </a:cubicBezTo>
                  <a:cubicBezTo>
                    <a:pt x="6807" y="6869"/>
                    <a:pt x="6879" y="6798"/>
                    <a:pt x="6888" y="6718"/>
                  </a:cubicBezTo>
                  <a:close/>
                  <a:moveTo>
                    <a:pt x="6067" y="9207"/>
                  </a:moveTo>
                  <a:cubicBezTo>
                    <a:pt x="5987" y="9207"/>
                    <a:pt x="5906" y="9287"/>
                    <a:pt x="5906" y="9376"/>
                  </a:cubicBezTo>
                  <a:cubicBezTo>
                    <a:pt x="5906" y="9456"/>
                    <a:pt x="5978" y="9528"/>
                    <a:pt x="6058" y="9528"/>
                  </a:cubicBezTo>
                  <a:cubicBezTo>
                    <a:pt x="6147" y="9537"/>
                    <a:pt x="6228" y="9456"/>
                    <a:pt x="6228" y="9367"/>
                  </a:cubicBezTo>
                  <a:cubicBezTo>
                    <a:pt x="6228" y="9287"/>
                    <a:pt x="6156" y="9216"/>
                    <a:pt x="6067" y="9207"/>
                  </a:cubicBezTo>
                  <a:close/>
                  <a:moveTo>
                    <a:pt x="5906" y="7369"/>
                  </a:moveTo>
                  <a:cubicBezTo>
                    <a:pt x="5906" y="7449"/>
                    <a:pt x="5978" y="7530"/>
                    <a:pt x="6058" y="7530"/>
                  </a:cubicBezTo>
                  <a:cubicBezTo>
                    <a:pt x="6147" y="7530"/>
                    <a:pt x="6228" y="7449"/>
                    <a:pt x="6228" y="7369"/>
                  </a:cubicBezTo>
                  <a:cubicBezTo>
                    <a:pt x="6219" y="7289"/>
                    <a:pt x="6147" y="7208"/>
                    <a:pt x="6067" y="7208"/>
                  </a:cubicBezTo>
                  <a:cubicBezTo>
                    <a:pt x="5987" y="7208"/>
                    <a:pt x="5906" y="7289"/>
                    <a:pt x="5906" y="7369"/>
                  </a:cubicBezTo>
                  <a:close/>
                  <a:moveTo>
                    <a:pt x="6879" y="10688"/>
                  </a:moveTo>
                  <a:cubicBezTo>
                    <a:pt x="6879" y="10607"/>
                    <a:pt x="6807" y="10527"/>
                    <a:pt x="6718" y="10527"/>
                  </a:cubicBezTo>
                  <a:cubicBezTo>
                    <a:pt x="6638" y="10536"/>
                    <a:pt x="6567" y="10607"/>
                    <a:pt x="6567" y="10688"/>
                  </a:cubicBezTo>
                  <a:cubicBezTo>
                    <a:pt x="6567" y="10777"/>
                    <a:pt x="6647" y="10848"/>
                    <a:pt x="6727" y="10848"/>
                  </a:cubicBezTo>
                  <a:cubicBezTo>
                    <a:pt x="6807" y="10848"/>
                    <a:pt x="6888" y="10768"/>
                    <a:pt x="6879" y="10688"/>
                  </a:cubicBezTo>
                  <a:close/>
                  <a:moveTo>
                    <a:pt x="5906" y="10027"/>
                  </a:moveTo>
                  <a:cubicBezTo>
                    <a:pt x="5906" y="10108"/>
                    <a:pt x="5978" y="10188"/>
                    <a:pt x="6067" y="10188"/>
                  </a:cubicBezTo>
                  <a:cubicBezTo>
                    <a:pt x="6147" y="10188"/>
                    <a:pt x="6219" y="10117"/>
                    <a:pt x="6228" y="10036"/>
                  </a:cubicBezTo>
                  <a:cubicBezTo>
                    <a:pt x="6228" y="9947"/>
                    <a:pt x="6147" y="9876"/>
                    <a:pt x="6067" y="9876"/>
                  </a:cubicBezTo>
                  <a:cubicBezTo>
                    <a:pt x="5987" y="9867"/>
                    <a:pt x="5906" y="9947"/>
                    <a:pt x="5906" y="10027"/>
                  </a:cubicBezTo>
                  <a:close/>
                  <a:moveTo>
                    <a:pt x="6058" y="6557"/>
                  </a:moveTo>
                  <a:cubicBezTo>
                    <a:pt x="5969" y="6566"/>
                    <a:pt x="5915" y="6620"/>
                    <a:pt x="5915" y="6709"/>
                  </a:cubicBezTo>
                  <a:cubicBezTo>
                    <a:pt x="5906" y="6798"/>
                    <a:pt x="5987" y="6869"/>
                    <a:pt x="6067" y="6869"/>
                  </a:cubicBezTo>
                  <a:cubicBezTo>
                    <a:pt x="6147" y="6869"/>
                    <a:pt x="6228" y="6789"/>
                    <a:pt x="6219" y="6709"/>
                  </a:cubicBezTo>
                  <a:cubicBezTo>
                    <a:pt x="6219" y="6620"/>
                    <a:pt x="6138" y="6548"/>
                    <a:pt x="6058" y="6557"/>
                  </a:cubicBezTo>
                  <a:close/>
                  <a:moveTo>
                    <a:pt x="5541" y="8689"/>
                  </a:moveTo>
                  <a:cubicBezTo>
                    <a:pt x="5532" y="8600"/>
                    <a:pt x="5478" y="8547"/>
                    <a:pt x="5398" y="8538"/>
                  </a:cubicBezTo>
                  <a:cubicBezTo>
                    <a:pt x="5309" y="8520"/>
                    <a:pt x="5228" y="8600"/>
                    <a:pt x="5228" y="8680"/>
                  </a:cubicBezTo>
                  <a:cubicBezTo>
                    <a:pt x="5219" y="8761"/>
                    <a:pt x="5300" y="8841"/>
                    <a:pt x="5380" y="8841"/>
                  </a:cubicBezTo>
                  <a:cubicBezTo>
                    <a:pt x="5460" y="8850"/>
                    <a:pt x="5541" y="8770"/>
                    <a:pt x="5541" y="8689"/>
                  </a:cubicBezTo>
                  <a:close/>
                  <a:moveTo>
                    <a:pt x="6870" y="6040"/>
                  </a:moveTo>
                  <a:cubicBezTo>
                    <a:pt x="6879" y="5951"/>
                    <a:pt x="6834" y="5897"/>
                    <a:pt x="6736" y="5879"/>
                  </a:cubicBezTo>
                  <a:cubicBezTo>
                    <a:pt x="6647" y="5870"/>
                    <a:pt x="6575" y="5933"/>
                    <a:pt x="6575" y="6022"/>
                  </a:cubicBezTo>
                  <a:cubicBezTo>
                    <a:pt x="6575" y="6120"/>
                    <a:pt x="6620" y="6165"/>
                    <a:pt x="6718" y="6182"/>
                  </a:cubicBezTo>
                  <a:cubicBezTo>
                    <a:pt x="6807" y="6174"/>
                    <a:pt x="6870" y="6138"/>
                    <a:pt x="6870" y="6040"/>
                  </a:cubicBezTo>
                  <a:close/>
                  <a:moveTo>
                    <a:pt x="5532" y="8038"/>
                  </a:moveTo>
                  <a:cubicBezTo>
                    <a:pt x="5532" y="7940"/>
                    <a:pt x="5487" y="7886"/>
                    <a:pt x="5389" y="7877"/>
                  </a:cubicBezTo>
                  <a:cubicBezTo>
                    <a:pt x="5300" y="7877"/>
                    <a:pt x="5228" y="7940"/>
                    <a:pt x="5237" y="8029"/>
                  </a:cubicBezTo>
                  <a:cubicBezTo>
                    <a:pt x="5237" y="8127"/>
                    <a:pt x="5291" y="8172"/>
                    <a:pt x="5380" y="8181"/>
                  </a:cubicBezTo>
                  <a:cubicBezTo>
                    <a:pt x="5478" y="8172"/>
                    <a:pt x="5532" y="8127"/>
                    <a:pt x="5532" y="8038"/>
                  </a:cubicBezTo>
                  <a:close/>
                  <a:moveTo>
                    <a:pt x="5237" y="9367"/>
                  </a:moveTo>
                  <a:cubicBezTo>
                    <a:pt x="5237" y="9465"/>
                    <a:pt x="5282" y="9510"/>
                    <a:pt x="5380" y="9519"/>
                  </a:cubicBezTo>
                  <a:cubicBezTo>
                    <a:pt x="5469" y="9528"/>
                    <a:pt x="5541" y="9456"/>
                    <a:pt x="5532" y="9367"/>
                  </a:cubicBezTo>
                  <a:cubicBezTo>
                    <a:pt x="5532" y="9278"/>
                    <a:pt x="5478" y="9225"/>
                    <a:pt x="5380" y="9225"/>
                  </a:cubicBezTo>
                  <a:cubicBezTo>
                    <a:pt x="5291" y="9225"/>
                    <a:pt x="5237" y="9278"/>
                    <a:pt x="5237" y="9367"/>
                  </a:cubicBezTo>
                  <a:close/>
                  <a:moveTo>
                    <a:pt x="5389" y="7226"/>
                  </a:moveTo>
                  <a:cubicBezTo>
                    <a:pt x="5291" y="7226"/>
                    <a:pt x="5237" y="7280"/>
                    <a:pt x="5237" y="7369"/>
                  </a:cubicBezTo>
                  <a:cubicBezTo>
                    <a:pt x="5237" y="7458"/>
                    <a:pt x="5291" y="7512"/>
                    <a:pt x="5380" y="7521"/>
                  </a:cubicBezTo>
                  <a:cubicBezTo>
                    <a:pt x="5478" y="7521"/>
                    <a:pt x="5523" y="7467"/>
                    <a:pt x="5532" y="7378"/>
                  </a:cubicBezTo>
                  <a:cubicBezTo>
                    <a:pt x="5523" y="7280"/>
                    <a:pt x="5478" y="7226"/>
                    <a:pt x="5389" y="7226"/>
                  </a:cubicBezTo>
                  <a:close/>
                  <a:moveTo>
                    <a:pt x="5915" y="10696"/>
                  </a:moveTo>
                  <a:cubicBezTo>
                    <a:pt x="5924" y="10786"/>
                    <a:pt x="5978" y="10839"/>
                    <a:pt x="6076" y="10839"/>
                  </a:cubicBezTo>
                  <a:cubicBezTo>
                    <a:pt x="6165" y="10830"/>
                    <a:pt x="6219" y="10777"/>
                    <a:pt x="6210" y="10679"/>
                  </a:cubicBezTo>
                  <a:cubicBezTo>
                    <a:pt x="6210" y="10589"/>
                    <a:pt x="6147" y="10545"/>
                    <a:pt x="6058" y="10545"/>
                  </a:cubicBezTo>
                  <a:cubicBezTo>
                    <a:pt x="5969" y="10554"/>
                    <a:pt x="5915" y="10598"/>
                    <a:pt x="5915" y="10696"/>
                  </a:cubicBezTo>
                  <a:close/>
                  <a:moveTo>
                    <a:pt x="6727" y="11223"/>
                  </a:moveTo>
                  <a:cubicBezTo>
                    <a:pt x="6638" y="11223"/>
                    <a:pt x="6575" y="11276"/>
                    <a:pt x="6575" y="11366"/>
                  </a:cubicBezTo>
                  <a:cubicBezTo>
                    <a:pt x="6575" y="11464"/>
                    <a:pt x="6629" y="11517"/>
                    <a:pt x="6718" y="11517"/>
                  </a:cubicBezTo>
                  <a:cubicBezTo>
                    <a:pt x="6816" y="11517"/>
                    <a:pt x="6861" y="11464"/>
                    <a:pt x="6870" y="11374"/>
                  </a:cubicBezTo>
                  <a:cubicBezTo>
                    <a:pt x="6870" y="11285"/>
                    <a:pt x="6816" y="11223"/>
                    <a:pt x="6727" y="11223"/>
                  </a:cubicBezTo>
                  <a:close/>
                  <a:moveTo>
                    <a:pt x="5237" y="10036"/>
                  </a:moveTo>
                  <a:cubicBezTo>
                    <a:pt x="5246" y="10126"/>
                    <a:pt x="5291" y="10170"/>
                    <a:pt x="5380" y="10179"/>
                  </a:cubicBezTo>
                  <a:cubicBezTo>
                    <a:pt x="5460" y="10179"/>
                    <a:pt x="5532" y="10117"/>
                    <a:pt x="5532" y="10027"/>
                  </a:cubicBezTo>
                  <a:cubicBezTo>
                    <a:pt x="5523" y="9938"/>
                    <a:pt x="5478" y="9894"/>
                    <a:pt x="5398" y="9885"/>
                  </a:cubicBezTo>
                  <a:cubicBezTo>
                    <a:pt x="5300" y="9885"/>
                    <a:pt x="5237" y="9947"/>
                    <a:pt x="5237" y="10036"/>
                  </a:cubicBezTo>
                  <a:close/>
                  <a:moveTo>
                    <a:pt x="4729" y="8547"/>
                  </a:moveTo>
                  <a:cubicBezTo>
                    <a:pt x="4648" y="8538"/>
                    <a:pt x="4577" y="8600"/>
                    <a:pt x="4577" y="8689"/>
                  </a:cubicBezTo>
                  <a:cubicBezTo>
                    <a:pt x="4586" y="8778"/>
                    <a:pt x="4631" y="8823"/>
                    <a:pt x="4720" y="8832"/>
                  </a:cubicBezTo>
                  <a:cubicBezTo>
                    <a:pt x="4800" y="8841"/>
                    <a:pt x="4872" y="8778"/>
                    <a:pt x="4872" y="8671"/>
                  </a:cubicBezTo>
                  <a:cubicBezTo>
                    <a:pt x="4863" y="8600"/>
                    <a:pt x="4818" y="8547"/>
                    <a:pt x="4729" y="8547"/>
                  </a:cubicBezTo>
                  <a:close/>
                  <a:moveTo>
                    <a:pt x="5380" y="6566"/>
                  </a:moveTo>
                  <a:cubicBezTo>
                    <a:pt x="5300" y="6566"/>
                    <a:pt x="5246" y="6620"/>
                    <a:pt x="5237" y="6700"/>
                  </a:cubicBezTo>
                  <a:cubicBezTo>
                    <a:pt x="5228" y="6789"/>
                    <a:pt x="5291" y="6852"/>
                    <a:pt x="5380" y="6860"/>
                  </a:cubicBezTo>
                  <a:cubicBezTo>
                    <a:pt x="5460" y="6860"/>
                    <a:pt x="5532" y="6798"/>
                    <a:pt x="5532" y="6718"/>
                  </a:cubicBezTo>
                  <a:cubicBezTo>
                    <a:pt x="5532" y="6629"/>
                    <a:pt x="5469" y="6566"/>
                    <a:pt x="5380" y="6566"/>
                  </a:cubicBezTo>
                  <a:close/>
                  <a:moveTo>
                    <a:pt x="6058" y="5888"/>
                  </a:moveTo>
                  <a:cubicBezTo>
                    <a:pt x="5969" y="5888"/>
                    <a:pt x="5924" y="5942"/>
                    <a:pt x="5924" y="6031"/>
                  </a:cubicBezTo>
                  <a:cubicBezTo>
                    <a:pt x="5924" y="6120"/>
                    <a:pt x="5978" y="6174"/>
                    <a:pt x="6067" y="6174"/>
                  </a:cubicBezTo>
                  <a:cubicBezTo>
                    <a:pt x="6156" y="6174"/>
                    <a:pt x="6210" y="6111"/>
                    <a:pt x="6210" y="6022"/>
                  </a:cubicBezTo>
                  <a:cubicBezTo>
                    <a:pt x="6210" y="5942"/>
                    <a:pt x="6147" y="5879"/>
                    <a:pt x="6058" y="5888"/>
                  </a:cubicBezTo>
                  <a:close/>
                  <a:moveTo>
                    <a:pt x="6727" y="5228"/>
                  </a:moveTo>
                  <a:cubicBezTo>
                    <a:pt x="6647" y="5219"/>
                    <a:pt x="6575" y="5290"/>
                    <a:pt x="6584" y="5371"/>
                  </a:cubicBezTo>
                  <a:cubicBezTo>
                    <a:pt x="6584" y="5460"/>
                    <a:pt x="6629" y="5513"/>
                    <a:pt x="6718" y="5513"/>
                  </a:cubicBezTo>
                  <a:cubicBezTo>
                    <a:pt x="6807" y="5522"/>
                    <a:pt x="6870" y="5460"/>
                    <a:pt x="6870" y="5353"/>
                  </a:cubicBezTo>
                  <a:cubicBezTo>
                    <a:pt x="6861" y="5281"/>
                    <a:pt x="6816" y="5237"/>
                    <a:pt x="6727" y="5228"/>
                  </a:cubicBezTo>
                  <a:close/>
                  <a:moveTo>
                    <a:pt x="4729" y="9225"/>
                  </a:moveTo>
                  <a:cubicBezTo>
                    <a:pt x="4648" y="9225"/>
                    <a:pt x="4586" y="9287"/>
                    <a:pt x="4586" y="9367"/>
                  </a:cubicBezTo>
                  <a:cubicBezTo>
                    <a:pt x="4577" y="9456"/>
                    <a:pt x="4648" y="9519"/>
                    <a:pt x="4729" y="9510"/>
                  </a:cubicBezTo>
                  <a:cubicBezTo>
                    <a:pt x="4818" y="9510"/>
                    <a:pt x="4863" y="9456"/>
                    <a:pt x="4872" y="9385"/>
                  </a:cubicBezTo>
                  <a:cubicBezTo>
                    <a:pt x="4872" y="9296"/>
                    <a:pt x="4809" y="9233"/>
                    <a:pt x="4729" y="9225"/>
                  </a:cubicBezTo>
                  <a:close/>
                  <a:moveTo>
                    <a:pt x="6210" y="11383"/>
                  </a:moveTo>
                  <a:cubicBezTo>
                    <a:pt x="6219" y="11303"/>
                    <a:pt x="6156" y="11232"/>
                    <a:pt x="6067" y="11232"/>
                  </a:cubicBezTo>
                  <a:cubicBezTo>
                    <a:pt x="5987" y="11223"/>
                    <a:pt x="5924" y="11285"/>
                    <a:pt x="5924" y="11374"/>
                  </a:cubicBezTo>
                  <a:cubicBezTo>
                    <a:pt x="5924" y="11464"/>
                    <a:pt x="5978" y="11499"/>
                    <a:pt x="6058" y="11517"/>
                  </a:cubicBezTo>
                  <a:cubicBezTo>
                    <a:pt x="6147" y="11508"/>
                    <a:pt x="6201" y="11473"/>
                    <a:pt x="6210" y="11383"/>
                  </a:cubicBezTo>
                  <a:close/>
                  <a:moveTo>
                    <a:pt x="4872" y="8038"/>
                  </a:moveTo>
                  <a:cubicBezTo>
                    <a:pt x="4872" y="7949"/>
                    <a:pt x="4809" y="7886"/>
                    <a:pt x="4720" y="7886"/>
                  </a:cubicBezTo>
                  <a:cubicBezTo>
                    <a:pt x="4640" y="7886"/>
                    <a:pt x="4586" y="7940"/>
                    <a:pt x="4577" y="8029"/>
                  </a:cubicBezTo>
                  <a:cubicBezTo>
                    <a:pt x="4577" y="8109"/>
                    <a:pt x="4640" y="8172"/>
                    <a:pt x="4729" y="8172"/>
                  </a:cubicBezTo>
                  <a:cubicBezTo>
                    <a:pt x="4809" y="8172"/>
                    <a:pt x="4863" y="8118"/>
                    <a:pt x="4872" y="8038"/>
                  </a:cubicBezTo>
                  <a:close/>
                  <a:moveTo>
                    <a:pt x="5389" y="10545"/>
                  </a:moveTo>
                  <a:cubicBezTo>
                    <a:pt x="5309" y="10536"/>
                    <a:pt x="5246" y="10598"/>
                    <a:pt x="5237" y="10688"/>
                  </a:cubicBezTo>
                  <a:cubicBezTo>
                    <a:pt x="5237" y="10768"/>
                    <a:pt x="5300" y="10830"/>
                    <a:pt x="5389" y="10830"/>
                  </a:cubicBezTo>
                  <a:cubicBezTo>
                    <a:pt x="5469" y="10830"/>
                    <a:pt x="5514" y="10777"/>
                    <a:pt x="5532" y="10696"/>
                  </a:cubicBezTo>
                  <a:cubicBezTo>
                    <a:pt x="5523" y="10607"/>
                    <a:pt x="5478" y="10554"/>
                    <a:pt x="5389" y="10545"/>
                  </a:cubicBezTo>
                  <a:close/>
                  <a:moveTo>
                    <a:pt x="4586" y="10027"/>
                  </a:moveTo>
                  <a:cubicBezTo>
                    <a:pt x="4586" y="10117"/>
                    <a:pt x="4631" y="10170"/>
                    <a:pt x="4720" y="10170"/>
                  </a:cubicBezTo>
                  <a:cubicBezTo>
                    <a:pt x="4800" y="10179"/>
                    <a:pt x="4872" y="10108"/>
                    <a:pt x="4863" y="10027"/>
                  </a:cubicBezTo>
                  <a:cubicBezTo>
                    <a:pt x="4863" y="9938"/>
                    <a:pt x="4809" y="9894"/>
                    <a:pt x="4720" y="9885"/>
                  </a:cubicBezTo>
                  <a:cubicBezTo>
                    <a:pt x="4640" y="9894"/>
                    <a:pt x="4586" y="9938"/>
                    <a:pt x="4586" y="10027"/>
                  </a:cubicBezTo>
                  <a:close/>
                  <a:moveTo>
                    <a:pt x="5924" y="5371"/>
                  </a:moveTo>
                  <a:cubicBezTo>
                    <a:pt x="5924" y="5460"/>
                    <a:pt x="5978" y="5513"/>
                    <a:pt x="6067" y="5513"/>
                  </a:cubicBezTo>
                  <a:cubicBezTo>
                    <a:pt x="6147" y="5513"/>
                    <a:pt x="6219" y="5442"/>
                    <a:pt x="6210" y="5362"/>
                  </a:cubicBezTo>
                  <a:cubicBezTo>
                    <a:pt x="6201" y="5273"/>
                    <a:pt x="6147" y="5237"/>
                    <a:pt x="6058" y="5228"/>
                  </a:cubicBezTo>
                  <a:cubicBezTo>
                    <a:pt x="5978" y="5237"/>
                    <a:pt x="5924" y="5290"/>
                    <a:pt x="5924" y="5371"/>
                  </a:cubicBezTo>
                  <a:close/>
                  <a:moveTo>
                    <a:pt x="4729" y="7226"/>
                  </a:moveTo>
                  <a:cubicBezTo>
                    <a:pt x="4648" y="7226"/>
                    <a:pt x="4586" y="7289"/>
                    <a:pt x="4586" y="7369"/>
                  </a:cubicBezTo>
                  <a:cubicBezTo>
                    <a:pt x="4577" y="7458"/>
                    <a:pt x="4648" y="7521"/>
                    <a:pt x="4729" y="7512"/>
                  </a:cubicBezTo>
                  <a:cubicBezTo>
                    <a:pt x="4818" y="7512"/>
                    <a:pt x="4863" y="7458"/>
                    <a:pt x="4872" y="7369"/>
                  </a:cubicBezTo>
                  <a:cubicBezTo>
                    <a:pt x="4863" y="7289"/>
                    <a:pt x="4818" y="7235"/>
                    <a:pt x="4729" y="7226"/>
                  </a:cubicBezTo>
                  <a:close/>
                  <a:moveTo>
                    <a:pt x="6727" y="11892"/>
                  </a:moveTo>
                  <a:cubicBezTo>
                    <a:pt x="6638" y="11892"/>
                    <a:pt x="6584" y="11945"/>
                    <a:pt x="6584" y="12026"/>
                  </a:cubicBezTo>
                  <a:cubicBezTo>
                    <a:pt x="6575" y="12115"/>
                    <a:pt x="6647" y="12177"/>
                    <a:pt x="6736" y="12168"/>
                  </a:cubicBezTo>
                  <a:cubicBezTo>
                    <a:pt x="6816" y="12160"/>
                    <a:pt x="6861" y="12115"/>
                    <a:pt x="6870" y="12044"/>
                  </a:cubicBezTo>
                  <a:cubicBezTo>
                    <a:pt x="6861" y="11945"/>
                    <a:pt x="6798" y="11883"/>
                    <a:pt x="6727" y="11892"/>
                  </a:cubicBezTo>
                  <a:close/>
                  <a:moveTo>
                    <a:pt x="5523" y="6031"/>
                  </a:moveTo>
                  <a:cubicBezTo>
                    <a:pt x="5523" y="5942"/>
                    <a:pt x="5469" y="5897"/>
                    <a:pt x="5389" y="5888"/>
                  </a:cubicBezTo>
                  <a:cubicBezTo>
                    <a:pt x="5300" y="5888"/>
                    <a:pt x="5237" y="5959"/>
                    <a:pt x="5246" y="6040"/>
                  </a:cubicBezTo>
                  <a:cubicBezTo>
                    <a:pt x="5246" y="6129"/>
                    <a:pt x="5300" y="6165"/>
                    <a:pt x="5389" y="6174"/>
                  </a:cubicBezTo>
                  <a:cubicBezTo>
                    <a:pt x="5469" y="6165"/>
                    <a:pt x="5523" y="6120"/>
                    <a:pt x="5523" y="6031"/>
                  </a:cubicBezTo>
                  <a:close/>
                  <a:moveTo>
                    <a:pt x="4729" y="6575"/>
                  </a:moveTo>
                  <a:cubicBezTo>
                    <a:pt x="4640" y="6575"/>
                    <a:pt x="4586" y="6620"/>
                    <a:pt x="4586" y="6709"/>
                  </a:cubicBezTo>
                  <a:cubicBezTo>
                    <a:pt x="4586" y="6798"/>
                    <a:pt x="4640" y="6852"/>
                    <a:pt x="4720" y="6852"/>
                  </a:cubicBezTo>
                  <a:cubicBezTo>
                    <a:pt x="4809" y="6852"/>
                    <a:pt x="4854" y="6798"/>
                    <a:pt x="4872" y="6718"/>
                  </a:cubicBezTo>
                  <a:cubicBezTo>
                    <a:pt x="4863" y="6629"/>
                    <a:pt x="4818" y="6575"/>
                    <a:pt x="4729" y="6575"/>
                  </a:cubicBezTo>
                  <a:close/>
                  <a:moveTo>
                    <a:pt x="5389" y="5237"/>
                  </a:moveTo>
                  <a:cubicBezTo>
                    <a:pt x="5309" y="5228"/>
                    <a:pt x="5246" y="5281"/>
                    <a:pt x="5246" y="5371"/>
                  </a:cubicBezTo>
                  <a:cubicBezTo>
                    <a:pt x="5246" y="5451"/>
                    <a:pt x="5300" y="5504"/>
                    <a:pt x="5380" y="5504"/>
                  </a:cubicBezTo>
                  <a:cubicBezTo>
                    <a:pt x="5460" y="5513"/>
                    <a:pt x="5505" y="5460"/>
                    <a:pt x="5523" y="5371"/>
                  </a:cubicBezTo>
                  <a:cubicBezTo>
                    <a:pt x="5514" y="5299"/>
                    <a:pt x="5469" y="5237"/>
                    <a:pt x="5389" y="5237"/>
                  </a:cubicBezTo>
                  <a:close/>
                  <a:moveTo>
                    <a:pt x="4863" y="10688"/>
                  </a:moveTo>
                  <a:cubicBezTo>
                    <a:pt x="4863" y="10607"/>
                    <a:pt x="4809" y="10554"/>
                    <a:pt x="4738" y="10554"/>
                  </a:cubicBezTo>
                  <a:cubicBezTo>
                    <a:pt x="4648" y="10545"/>
                    <a:pt x="4595" y="10598"/>
                    <a:pt x="4586" y="10679"/>
                  </a:cubicBezTo>
                  <a:cubicBezTo>
                    <a:pt x="4586" y="10768"/>
                    <a:pt x="4640" y="10812"/>
                    <a:pt x="4720" y="10830"/>
                  </a:cubicBezTo>
                  <a:cubicBezTo>
                    <a:pt x="4809" y="10821"/>
                    <a:pt x="4863" y="10777"/>
                    <a:pt x="4863" y="10688"/>
                  </a:cubicBezTo>
                  <a:close/>
                  <a:moveTo>
                    <a:pt x="6584" y="4719"/>
                  </a:moveTo>
                  <a:cubicBezTo>
                    <a:pt x="6593" y="4800"/>
                    <a:pt x="6638" y="4853"/>
                    <a:pt x="6718" y="4853"/>
                  </a:cubicBezTo>
                  <a:cubicBezTo>
                    <a:pt x="6807" y="4853"/>
                    <a:pt x="6861" y="4800"/>
                    <a:pt x="6861" y="4711"/>
                  </a:cubicBezTo>
                  <a:cubicBezTo>
                    <a:pt x="6861" y="4630"/>
                    <a:pt x="6807" y="4586"/>
                    <a:pt x="6718" y="4568"/>
                  </a:cubicBezTo>
                  <a:cubicBezTo>
                    <a:pt x="6638" y="4586"/>
                    <a:pt x="6584" y="4630"/>
                    <a:pt x="6584" y="4719"/>
                  </a:cubicBezTo>
                  <a:close/>
                  <a:moveTo>
                    <a:pt x="4060" y="8547"/>
                  </a:moveTo>
                  <a:cubicBezTo>
                    <a:pt x="3979" y="8555"/>
                    <a:pt x="3935" y="8600"/>
                    <a:pt x="3926" y="8680"/>
                  </a:cubicBezTo>
                  <a:cubicBezTo>
                    <a:pt x="3926" y="8770"/>
                    <a:pt x="3979" y="8823"/>
                    <a:pt x="4060" y="8823"/>
                  </a:cubicBezTo>
                  <a:cubicBezTo>
                    <a:pt x="4149" y="8832"/>
                    <a:pt x="4194" y="8770"/>
                    <a:pt x="4211" y="8689"/>
                  </a:cubicBezTo>
                  <a:cubicBezTo>
                    <a:pt x="4194" y="8600"/>
                    <a:pt x="4149" y="8547"/>
                    <a:pt x="4060" y="8547"/>
                  </a:cubicBezTo>
                  <a:close/>
                  <a:moveTo>
                    <a:pt x="5389" y="11232"/>
                  </a:moveTo>
                  <a:cubicBezTo>
                    <a:pt x="5300" y="11232"/>
                    <a:pt x="5246" y="11285"/>
                    <a:pt x="5246" y="11366"/>
                  </a:cubicBezTo>
                  <a:cubicBezTo>
                    <a:pt x="5237" y="11455"/>
                    <a:pt x="5291" y="11508"/>
                    <a:pt x="5380" y="11508"/>
                  </a:cubicBezTo>
                  <a:cubicBezTo>
                    <a:pt x="5469" y="11517"/>
                    <a:pt x="5514" y="11455"/>
                    <a:pt x="5523" y="11374"/>
                  </a:cubicBezTo>
                  <a:cubicBezTo>
                    <a:pt x="5514" y="11294"/>
                    <a:pt x="5478" y="11232"/>
                    <a:pt x="5389" y="11232"/>
                  </a:cubicBezTo>
                  <a:close/>
                  <a:moveTo>
                    <a:pt x="5924" y="12026"/>
                  </a:moveTo>
                  <a:cubicBezTo>
                    <a:pt x="5924" y="12106"/>
                    <a:pt x="5978" y="12160"/>
                    <a:pt x="6058" y="12168"/>
                  </a:cubicBezTo>
                  <a:cubicBezTo>
                    <a:pt x="6138" y="12177"/>
                    <a:pt x="6201" y="12124"/>
                    <a:pt x="6201" y="12035"/>
                  </a:cubicBezTo>
                  <a:cubicBezTo>
                    <a:pt x="6210" y="11954"/>
                    <a:pt x="6156" y="11901"/>
                    <a:pt x="6067" y="11892"/>
                  </a:cubicBezTo>
                  <a:cubicBezTo>
                    <a:pt x="5987" y="11901"/>
                    <a:pt x="5933" y="11937"/>
                    <a:pt x="5924" y="12026"/>
                  </a:cubicBezTo>
                  <a:close/>
                  <a:moveTo>
                    <a:pt x="4060" y="7895"/>
                  </a:moveTo>
                  <a:cubicBezTo>
                    <a:pt x="3979" y="7895"/>
                    <a:pt x="3926" y="7949"/>
                    <a:pt x="3926" y="8029"/>
                  </a:cubicBezTo>
                  <a:cubicBezTo>
                    <a:pt x="3926" y="8118"/>
                    <a:pt x="3979" y="8172"/>
                    <a:pt x="4069" y="8172"/>
                  </a:cubicBezTo>
                  <a:cubicBezTo>
                    <a:pt x="4158" y="8172"/>
                    <a:pt x="4194" y="8109"/>
                    <a:pt x="4211" y="8029"/>
                  </a:cubicBezTo>
                  <a:cubicBezTo>
                    <a:pt x="4194" y="7940"/>
                    <a:pt x="4149" y="7886"/>
                    <a:pt x="4060" y="7895"/>
                  </a:cubicBezTo>
                  <a:close/>
                  <a:moveTo>
                    <a:pt x="4069" y="9233"/>
                  </a:moveTo>
                  <a:cubicBezTo>
                    <a:pt x="3979" y="9233"/>
                    <a:pt x="3926" y="9287"/>
                    <a:pt x="3926" y="9376"/>
                  </a:cubicBezTo>
                  <a:cubicBezTo>
                    <a:pt x="3926" y="9456"/>
                    <a:pt x="3979" y="9510"/>
                    <a:pt x="4060" y="9510"/>
                  </a:cubicBezTo>
                  <a:cubicBezTo>
                    <a:pt x="4149" y="9510"/>
                    <a:pt x="4194" y="9456"/>
                    <a:pt x="4202" y="9367"/>
                  </a:cubicBezTo>
                  <a:cubicBezTo>
                    <a:pt x="4194" y="9287"/>
                    <a:pt x="4149" y="9233"/>
                    <a:pt x="4069" y="9233"/>
                  </a:cubicBezTo>
                  <a:close/>
                  <a:moveTo>
                    <a:pt x="4202" y="10036"/>
                  </a:moveTo>
                  <a:cubicBezTo>
                    <a:pt x="4202" y="9956"/>
                    <a:pt x="4149" y="9903"/>
                    <a:pt x="4069" y="9894"/>
                  </a:cubicBezTo>
                  <a:cubicBezTo>
                    <a:pt x="3997" y="9885"/>
                    <a:pt x="3926" y="9956"/>
                    <a:pt x="3926" y="10027"/>
                  </a:cubicBezTo>
                  <a:cubicBezTo>
                    <a:pt x="3935" y="10117"/>
                    <a:pt x="3988" y="10152"/>
                    <a:pt x="4069" y="10170"/>
                  </a:cubicBezTo>
                  <a:cubicBezTo>
                    <a:pt x="4140" y="10161"/>
                    <a:pt x="4202" y="10117"/>
                    <a:pt x="4202" y="10036"/>
                  </a:cubicBezTo>
                  <a:close/>
                  <a:moveTo>
                    <a:pt x="6593" y="12686"/>
                  </a:moveTo>
                  <a:cubicBezTo>
                    <a:pt x="6584" y="12766"/>
                    <a:pt x="6638" y="12811"/>
                    <a:pt x="6718" y="12820"/>
                  </a:cubicBezTo>
                  <a:cubicBezTo>
                    <a:pt x="6790" y="12838"/>
                    <a:pt x="6861" y="12766"/>
                    <a:pt x="6861" y="12686"/>
                  </a:cubicBezTo>
                  <a:cubicBezTo>
                    <a:pt x="6861" y="12606"/>
                    <a:pt x="6807" y="12561"/>
                    <a:pt x="6727" y="12552"/>
                  </a:cubicBezTo>
                  <a:cubicBezTo>
                    <a:pt x="6647" y="12561"/>
                    <a:pt x="6593" y="12606"/>
                    <a:pt x="6593" y="12686"/>
                  </a:cubicBezTo>
                  <a:close/>
                  <a:moveTo>
                    <a:pt x="4729" y="5897"/>
                  </a:moveTo>
                  <a:cubicBezTo>
                    <a:pt x="4640" y="5897"/>
                    <a:pt x="4586" y="5951"/>
                    <a:pt x="4586" y="6031"/>
                  </a:cubicBezTo>
                  <a:cubicBezTo>
                    <a:pt x="4586" y="6111"/>
                    <a:pt x="4640" y="6165"/>
                    <a:pt x="4720" y="6165"/>
                  </a:cubicBezTo>
                  <a:cubicBezTo>
                    <a:pt x="4809" y="6165"/>
                    <a:pt x="4854" y="6111"/>
                    <a:pt x="4863" y="6031"/>
                  </a:cubicBezTo>
                  <a:cubicBezTo>
                    <a:pt x="4854" y="5951"/>
                    <a:pt x="4809" y="5897"/>
                    <a:pt x="4729" y="5897"/>
                  </a:cubicBezTo>
                  <a:close/>
                  <a:moveTo>
                    <a:pt x="6076" y="4577"/>
                  </a:moveTo>
                  <a:cubicBezTo>
                    <a:pt x="5996" y="4577"/>
                    <a:pt x="5942" y="4621"/>
                    <a:pt x="5933" y="4702"/>
                  </a:cubicBezTo>
                  <a:cubicBezTo>
                    <a:pt x="5924" y="4773"/>
                    <a:pt x="5996" y="4853"/>
                    <a:pt x="6067" y="4844"/>
                  </a:cubicBezTo>
                  <a:cubicBezTo>
                    <a:pt x="6147" y="4844"/>
                    <a:pt x="6192" y="4791"/>
                    <a:pt x="6201" y="4719"/>
                  </a:cubicBezTo>
                  <a:cubicBezTo>
                    <a:pt x="6192" y="4639"/>
                    <a:pt x="6156" y="4586"/>
                    <a:pt x="6076" y="4577"/>
                  </a:cubicBezTo>
                  <a:close/>
                  <a:moveTo>
                    <a:pt x="3926" y="7369"/>
                  </a:moveTo>
                  <a:cubicBezTo>
                    <a:pt x="3926" y="7458"/>
                    <a:pt x="3988" y="7512"/>
                    <a:pt x="4069" y="7512"/>
                  </a:cubicBezTo>
                  <a:cubicBezTo>
                    <a:pt x="4149" y="7503"/>
                    <a:pt x="4202" y="7449"/>
                    <a:pt x="4202" y="7369"/>
                  </a:cubicBezTo>
                  <a:cubicBezTo>
                    <a:pt x="4202" y="7289"/>
                    <a:pt x="4149" y="7244"/>
                    <a:pt x="4060" y="7235"/>
                  </a:cubicBezTo>
                  <a:cubicBezTo>
                    <a:pt x="3979" y="7244"/>
                    <a:pt x="3926" y="7289"/>
                    <a:pt x="3926" y="7369"/>
                  </a:cubicBezTo>
                  <a:close/>
                  <a:moveTo>
                    <a:pt x="4729" y="11241"/>
                  </a:moveTo>
                  <a:cubicBezTo>
                    <a:pt x="4648" y="11232"/>
                    <a:pt x="4595" y="11285"/>
                    <a:pt x="4586" y="11366"/>
                  </a:cubicBezTo>
                  <a:cubicBezTo>
                    <a:pt x="4586" y="11437"/>
                    <a:pt x="4657" y="11517"/>
                    <a:pt x="4729" y="11508"/>
                  </a:cubicBezTo>
                  <a:cubicBezTo>
                    <a:pt x="4809" y="11499"/>
                    <a:pt x="4854" y="11446"/>
                    <a:pt x="4863" y="11366"/>
                  </a:cubicBezTo>
                  <a:cubicBezTo>
                    <a:pt x="4854" y="11294"/>
                    <a:pt x="4809" y="11241"/>
                    <a:pt x="4729" y="11241"/>
                  </a:cubicBezTo>
                  <a:close/>
                  <a:moveTo>
                    <a:pt x="5246" y="12026"/>
                  </a:moveTo>
                  <a:cubicBezTo>
                    <a:pt x="5246" y="12097"/>
                    <a:pt x="5318" y="12168"/>
                    <a:pt x="5389" y="12168"/>
                  </a:cubicBezTo>
                  <a:cubicBezTo>
                    <a:pt x="5469" y="12160"/>
                    <a:pt x="5514" y="12106"/>
                    <a:pt x="5514" y="12026"/>
                  </a:cubicBezTo>
                  <a:cubicBezTo>
                    <a:pt x="5523" y="11945"/>
                    <a:pt x="5469" y="11901"/>
                    <a:pt x="5389" y="11892"/>
                  </a:cubicBezTo>
                  <a:cubicBezTo>
                    <a:pt x="5318" y="11892"/>
                    <a:pt x="5246" y="11954"/>
                    <a:pt x="5246" y="12026"/>
                  </a:cubicBezTo>
                  <a:close/>
                  <a:moveTo>
                    <a:pt x="4060" y="6584"/>
                  </a:moveTo>
                  <a:cubicBezTo>
                    <a:pt x="3988" y="6584"/>
                    <a:pt x="3935" y="6629"/>
                    <a:pt x="3935" y="6709"/>
                  </a:cubicBezTo>
                  <a:cubicBezTo>
                    <a:pt x="3935" y="6789"/>
                    <a:pt x="3979" y="6843"/>
                    <a:pt x="4069" y="6843"/>
                  </a:cubicBezTo>
                  <a:cubicBezTo>
                    <a:pt x="4149" y="6843"/>
                    <a:pt x="4194" y="6789"/>
                    <a:pt x="4202" y="6709"/>
                  </a:cubicBezTo>
                  <a:cubicBezTo>
                    <a:pt x="4185" y="6629"/>
                    <a:pt x="4140" y="6575"/>
                    <a:pt x="4060" y="6584"/>
                  </a:cubicBezTo>
                  <a:close/>
                  <a:moveTo>
                    <a:pt x="4729" y="5246"/>
                  </a:moveTo>
                  <a:cubicBezTo>
                    <a:pt x="4648" y="5237"/>
                    <a:pt x="4595" y="5290"/>
                    <a:pt x="4595" y="5371"/>
                  </a:cubicBezTo>
                  <a:cubicBezTo>
                    <a:pt x="4595" y="5442"/>
                    <a:pt x="4640" y="5496"/>
                    <a:pt x="4720" y="5504"/>
                  </a:cubicBezTo>
                  <a:cubicBezTo>
                    <a:pt x="4800" y="5504"/>
                    <a:pt x="4845" y="5451"/>
                    <a:pt x="4854" y="5371"/>
                  </a:cubicBezTo>
                  <a:cubicBezTo>
                    <a:pt x="4845" y="5299"/>
                    <a:pt x="4809" y="5246"/>
                    <a:pt x="4729" y="5246"/>
                  </a:cubicBezTo>
                  <a:close/>
                  <a:moveTo>
                    <a:pt x="6067" y="12561"/>
                  </a:moveTo>
                  <a:cubicBezTo>
                    <a:pt x="5987" y="12561"/>
                    <a:pt x="5933" y="12615"/>
                    <a:pt x="5933" y="12695"/>
                  </a:cubicBezTo>
                  <a:cubicBezTo>
                    <a:pt x="5942" y="12775"/>
                    <a:pt x="5996" y="12820"/>
                    <a:pt x="6076" y="12820"/>
                  </a:cubicBezTo>
                  <a:cubicBezTo>
                    <a:pt x="6147" y="12811"/>
                    <a:pt x="6192" y="12757"/>
                    <a:pt x="6201" y="12686"/>
                  </a:cubicBezTo>
                  <a:cubicBezTo>
                    <a:pt x="6183" y="12606"/>
                    <a:pt x="6147" y="12561"/>
                    <a:pt x="6067" y="12561"/>
                  </a:cubicBezTo>
                  <a:close/>
                  <a:moveTo>
                    <a:pt x="4069" y="10563"/>
                  </a:moveTo>
                  <a:cubicBezTo>
                    <a:pt x="3988" y="10554"/>
                    <a:pt x="3935" y="10607"/>
                    <a:pt x="3935" y="10688"/>
                  </a:cubicBezTo>
                  <a:cubicBezTo>
                    <a:pt x="3935" y="10768"/>
                    <a:pt x="3988" y="10821"/>
                    <a:pt x="4078" y="10821"/>
                  </a:cubicBezTo>
                  <a:cubicBezTo>
                    <a:pt x="4149" y="10812"/>
                    <a:pt x="4194" y="10759"/>
                    <a:pt x="4194" y="10688"/>
                  </a:cubicBezTo>
                  <a:cubicBezTo>
                    <a:pt x="4185" y="10607"/>
                    <a:pt x="4149" y="10563"/>
                    <a:pt x="4069" y="10563"/>
                  </a:cubicBezTo>
                  <a:close/>
                  <a:moveTo>
                    <a:pt x="6593" y="4024"/>
                  </a:moveTo>
                  <a:cubicBezTo>
                    <a:pt x="6593" y="4113"/>
                    <a:pt x="6647" y="4157"/>
                    <a:pt x="6727" y="4157"/>
                  </a:cubicBezTo>
                  <a:cubicBezTo>
                    <a:pt x="6807" y="4157"/>
                    <a:pt x="6861" y="4104"/>
                    <a:pt x="6852" y="4024"/>
                  </a:cubicBezTo>
                  <a:cubicBezTo>
                    <a:pt x="6852" y="3943"/>
                    <a:pt x="6798" y="3908"/>
                    <a:pt x="6727" y="3899"/>
                  </a:cubicBezTo>
                  <a:cubicBezTo>
                    <a:pt x="6647" y="3908"/>
                    <a:pt x="6593" y="3952"/>
                    <a:pt x="6593" y="4024"/>
                  </a:cubicBezTo>
                  <a:close/>
                  <a:moveTo>
                    <a:pt x="5389" y="4586"/>
                  </a:moveTo>
                  <a:cubicBezTo>
                    <a:pt x="5309" y="4577"/>
                    <a:pt x="5255" y="4630"/>
                    <a:pt x="5255" y="4711"/>
                  </a:cubicBezTo>
                  <a:cubicBezTo>
                    <a:pt x="5255" y="4782"/>
                    <a:pt x="5300" y="4835"/>
                    <a:pt x="5371" y="4844"/>
                  </a:cubicBezTo>
                  <a:cubicBezTo>
                    <a:pt x="5460" y="4844"/>
                    <a:pt x="5505" y="4800"/>
                    <a:pt x="5514" y="4711"/>
                  </a:cubicBezTo>
                  <a:cubicBezTo>
                    <a:pt x="5505" y="4639"/>
                    <a:pt x="5469" y="4586"/>
                    <a:pt x="5389" y="4586"/>
                  </a:cubicBezTo>
                  <a:close/>
                  <a:moveTo>
                    <a:pt x="3417" y="8555"/>
                  </a:moveTo>
                  <a:cubicBezTo>
                    <a:pt x="3337" y="8555"/>
                    <a:pt x="3284" y="8600"/>
                    <a:pt x="3275" y="8689"/>
                  </a:cubicBezTo>
                  <a:cubicBezTo>
                    <a:pt x="3275" y="8761"/>
                    <a:pt x="3319" y="8814"/>
                    <a:pt x="3400" y="8814"/>
                  </a:cubicBezTo>
                  <a:cubicBezTo>
                    <a:pt x="3480" y="8823"/>
                    <a:pt x="3524" y="8770"/>
                    <a:pt x="3542" y="8689"/>
                  </a:cubicBezTo>
                  <a:cubicBezTo>
                    <a:pt x="3533" y="8618"/>
                    <a:pt x="3489" y="8564"/>
                    <a:pt x="3417" y="8555"/>
                  </a:cubicBezTo>
                  <a:close/>
                  <a:moveTo>
                    <a:pt x="3400" y="8154"/>
                  </a:moveTo>
                  <a:cubicBezTo>
                    <a:pt x="3471" y="8163"/>
                    <a:pt x="3524" y="8118"/>
                    <a:pt x="3533" y="8038"/>
                  </a:cubicBezTo>
                  <a:cubicBezTo>
                    <a:pt x="3533" y="7958"/>
                    <a:pt x="3498" y="7913"/>
                    <a:pt x="3417" y="7904"/>
                  </a:cubicBezTo>
                  <a:cubicBezTo>
                    <a:pt x="3337" y="7904"/>
                    <a:pt x="3292" y="7940"/>
                    <a:pt x="3284" y="8020"/>
                  </a:cubicBezTo>
                  <a:cubicBezTo>
                    <a:pt x="3284" y="8100"/>
                    <a:pt x="3319" y="8145"/>
                    <a:pt x="3400" y="8154"/>
                  </a:cubicBezTo>
                  <a:close/>
                  <a:moveTo>
                    <a:pt x="4069" y="5906"/>
                  </a:moveTo>
                  <a:cubicBezTo>
                    <a:pt x="3988" y="5906"/>
                    <a:pt x="3944" y="5951"/>
                    <a:pt x="3944" y="6031"/>
                  </a:cubicBezTo>
                  <a:cubicBezTo>
                    <a:pt x="3944" y="6111"/>
                    <a:pt x="3988" y="6156"/>
                    <a:pt x="4069" y="6156"/>
                  </a:cubicBezTo>
                  <a:cubicBezTo>
                    <a:pt x="4149" y="6156"/>
                    <a:pt x="4185" y="6111"/>
                    <a:pt x="4194" y="6031"/>
                  </a:cubicBezTo>
                  <a:cubicBezTo>
                    <a:pt x="4185" y="5951"/>
                    <a:pt x="4149" y="5906"/>
                    <a:pt x="4069" y="5906"/>
                  </a:cubicBezTo>
                  <a:close/>
                  <a:moveTo>
                    <a:pt x="3533" y="9376"/>
                  </a:moveTo>
                  <a:cubicBezTo>
                    <a:pt x="3533" y="9296"/>
                    <a:pt x="3489" y="9251"/>
                    <a:pt x="3408" y="9251"/>
                  </a:cubicBezTo>
                  <a:cubicBezTo>
                    <a:pt x="3328" y="9242"/>
                    <a:pt x="3284" y="9287"/>
                    <a:pt x="3284" y="9367"/>
                  </a:cubicBezTo>
                  <a:cubicBezTo>
                    <a:pt x="3284" y="9448"/>
                    <a:pt x="3328" y="9492"/>
                    <a:pt x="3408" y="9501"/>
                  </a:cubicBezTo>
                  <a:cubicBezTo>
                    <a:pt x="3489" y="9492"/>
                    <a:pt x="3533" y="9448"/>
                    <a:pt x="3533" y="9376"/>
                  </a:cubicBezTo>
                  <a:close/>
                  <a:moveTo>
                    <a:pt x="4854" y="12035"/>
                  </a:moveTo>
                  <a:cubicBezTo>
                    <a:pt x="4854" y="11954"/>
                    <a:pt x="4809" y="11910"/>
                    <a:pt x="4729" y="11910"/>
                  </a:cubicBezTo>
                  <a:cubicBezTo>
                    <a:pt x="4648" y="11901"/>
                    <a:pt x="4604" y="11945"/>
                    <a:pt x="4604" y="12026"/>
                  </a:cubicBezTo>
                  <a:cubicBezTo>
                    <a:pt x="4595" y="12106"/>
                    <a:pt x="4648" y="12151"/>
                    <a:pt x="4729" y="12160"/>
                  </a:cubicBezTo>
                  <a:cubicBezTo>
                    <a:pt x="4800" y="12151"/>
                    <a:pt x="4845" y="12115"/>
                    <a:pt x="4854" y="12035"/>
                  </a:cubicBezTo>
                  <a:close/>
                  <a:moveTo>
                    <a:pt x="6067" y="3908"/>
                  </a:moveTo>
                  <a:cubicBezTo>
                    <a:pt x="5987" y="3908"/>
                    <a:pt x="5942" y="3952"/>
                    <a:pt x="5942" y="4024"/>
                  </a:cubicBezTo>
                  <a:cubicBezTo>
                    <a:pt x="5942" y="4104"/>
                    <a:pt x="5987" y="4157"/>
                    <a:pt x="6067" y="4157"/>
                  </a:cubicBezTo>
                  <a:cubicBezTo>
                    <a:pt x="6138" y="4157"/>
                    <a:pt x="6183" y="4113"/>
                    <a:pt x="6192" y="4033"/>
                  </a:cubicBezTo>
                  <a:cubicBezTo>
                    <a:pt x="6192" y="3952"/>
                    <a:pt x="6147" y="3908"/>
                    <a:pt x="6067" y="3908"/>
                  </a:cubicBezTo>
                  <a:close/>
                  <a:moveTo>
                    <a:pt x="3284" y="7369"/>
                  </a:moveTo>
                  <a:cubicBezTo>
                    <a:pt x="3284" y="7449"/>
                    <a:pt x="3328" y="7494"/>
                    <a:pt x="3408" y="7494"/>
                  </a:cubicBezTo>
                  <a:cubicBezTo>
                    <a:pt x="3480" y="7494"/>
                    <a:pt x="3533" y="7458"/>
                    <a:pt x="3533" y="7378"/>
                  </a:cubicBezTo>
                  <a:cubicBezTo>
                    <a:pt x="3533" y="7298"/>
                    <a:pt x="3489" y="7253"/>
                    <a:pt x="3408" y="7244"/>
                  </a:cubicBezTo>
                  <a:cubicBezTo>
                    <a:pt x="3328" y="7253"/>
                    <a:pt x="3284" y="7289"/>
                    <a:pt x="3284" y="7369"/>
                  </a:cubicBezTo>
                  <a:close/>
                  <a:moveTo>
                    <a:pt x="5264" y="12686"/>
                  </a:moveTo>
                  <a:cubicBezTo>
                    <a:pt x="5264" y="12757"/>
                    <a:pt x="5300" y="12802"/>
                    <a:pt x="5371" y="12811"/>
                  </a:cubicBezTo>
                  <a:cubicBezTo>
                    <a:pt x="5451" y="12820"/>
                    <a:pt x="5505" y="12775"/>
                    <a:pt x="5505" y="12695"/>
                  </a:cubicBezTo>
                  <a:cubicBezTo>
                    <a:pt x="5514" y="12615"/>
                    <a:pt x="5469" y="12570"/>
                    <a:pt x="5380" y="12561"/>
                  </a:cubicBezTo>
                  <a:cubicBezTo>
                    <a:pt x="5309" y="12570"/>
                    <a:pt x="5264" y="12606"/>
                    <a:pt x="5264" y="12686"/>
                  </a:cubicBezTo>
                  <a:close/>
                  <a:moveTo>
                    <a:pt x="3400" y="9911"/>
                  </a:moveTo>
                  <a:cubicBezTo>
                    <a:pt x="3328" y="9911"/>
                    <a:pt x="3284" y="9956"/>
                    <a:pt x="3284" y="10027"/>
                  </a:cubicBezTo>
                  <a:cubicBezTo>
                    <a:pt x="3284" y="10108"/>
                    <a:pt x="3328" y="10152"/>
                    <a:pt x="3408" y="10152"/>
                  </a:cubicBezTo>
                  <a:cubicBezTo>
                    <a:pt x="3489" y="10152"/>
                    <a:pt x="3524" y="10108"/>
                    <a:pt x="3533" y="10027"/>
                  </a:cubicBezTo>
                  <a:cubicBezTo>
                    <a:pt x="3524" y="9947"/>
                    <a:pt x="3480" y="9903"/>
                    <a:pt x="3400" y="9911"/>
                  </a:cubicBezTo>
                  <a:close/>
                  <a:moveTo>
                    <a:pt x="4060" y="11250"/>
                  </a:moveTo>
                  <a:cubicBezTo>
                    <a:pt x="3988" y="11250"/>
                    <a:pt x="3944" y="11294"/>
                    <a:pt x="3944" y="11366"/>
                  </a:cubicBezTo>
                  <a:cubicBezTo>
                    <a:pt x="3944" y="11446"/>
                    <a:pt x="3988" y="11490"/>
                    <a:pt x="4069" y="11490"/>
                  </a:cubicBezTo>
                  <a:cubicBezTo>
                    <a:pt x="4149" y="11490"/>
                    <a:pt x="4185" y="11446"/>
                    <a:pt x="4194" y="11366"/>
                  </a:cubicBezTo>
                  <a:cubicBezTo>
                    <a:pt x="4185" y="11294"/>
                    <a:pt x="4140" y="11250"/>
                    <a:pt x="4060" y="11250"/>
                  </a:cubicBezTo>
                  <a:close/>
                  <a:moveTo>
                    <a:pt x="6602" y="13346"/>
                  </a:moveTo>
                  <a:cubicBezTo>
                    <a:pt x="6602" y="13417"/>
                    <a:pt x="6638" y="13462"/>
                    <a:pt x="6718" y="13471"/>
                  </a:cubicBezTo>
                  <a:cubicBezTo>
                    <a:pt x="6790" y="13471"/>
                    <a:pt x="6843" y="13435"/>
                    <a:pt x="6843" y="13355"/>
                  </a:cubicBezTo>
                  <a:cubicBezTo>
                    <a:pt x="6852" y="13275"/>
                    <a:pt x="6807" y="13230"/>
                    <a:pt x="6727" y="13221"/>
                  </a:cubicBezTo>
                  <a:cubicBezTo>
                    <a:pt x="6647" y="13230"/>
                    <a:pt x="6602" y="13266"/>
                    <a:pt x="6602" y="13346"/>
                  </a:cubicBezTo>
                  <a:close/>
                  <a:moveTo>
                    <a:pt x="5264" y="4033"/>
                  </a:moveTo>
                  <a:cubicBezTo>
                    <a:pt x="5264" y="4104"/>
                    <a:pt x="5309" y="4148"/>
                    <a:pt x="5380" y="4148"/>
                  </a:cubicBezTo>
                  <a:cubicBezTo>
                    <a:pt x="5460" y="4148"/>
                    <a:pt x="5505" y="4104"/>
                    <a:pt x="5505" y="4024"/>
                  </a:cubicBezTo>
                  <a:cubicBezTo>
                    <a:pt x="5496" y="3943"/>
                    <a:pt x="5451" y="3917"/>
                    <a:pt x="5380" y="3908"/>
                  </a:cubicBezTo>
                  <a:cubicBezTo>
                    <a:pt x="5309" y="3917"/>
                    <a:pt x="5264" y="3961"/>
                    <a:pt x="5264" y="4033"/>
                  </a:cubicBezTo>
                  <a:close/>
                  <a:moveTo>
                    <a:pt x="3524" y="6031"/>
                  </a:moveTo>
                  <a:cubicBezTo>
                    <a:pt x="3524" y="5959"/>
                    <a:pt x="3489" y="5915"/>
                    <a:pt x="3408" y="5915"/>
                  </a:cubicBezTo>
                  <a:cubicBezTo>
                    <a:pt x="3328" y="5906"/>
                    <a:pt x="3284" y="5959"/>
                    <a:pt x="3292" y="6040"/>
                  </a:cubicBezTo>
                  <a:cubicBezTo>
                    <a:pt x="3292" y="6111"/>
                    <a:pt x="3337" y="6147"/>
                    <a:pt x="3408" y="6147"/>
                  </a:cubicBezTo>
                  <a:cubicBezTo>
                    <a:pt x="3480" y="6147"/>
                    <a:pt x="3524" y="6102"/>
                    <a:pt x="3524" y="6031"/>
                  </a:cubicBezTo>
                  <a:close/>
                  <a:moveTo>
                    <a:pt x="4060" y="11910"/>
                  </a:moveTo>
                  <a:cubicBezTo>
                    <a:pt x="3988" y="11910"/>
                    <a:pt x="3944" y="11954"/>
                    <a:pt x="3944" y="12026"/>
                  </a:cubicBezTo>
                  <a:cubicBezTo>
                    <a:pt x="3944" y="12106"/>
                    <a:pt x="3997" y="12151"/>
                    <a:pt x="4078" y="12151"/>
                  </a:cubicBezTo>
                  <a:cubicBezTo>
                    <a:pt x="4149" y="12142"/>
                    <a:pt x="4185" y="12097"/>
                    <a:pt x="4185" y="12026"/>
                  </a:cubicBezTo>
                  <a:cubicBezTo>
                    <a:pt x="4176" y="11954"/>
                    <a:pt x="4140" y="11910"/>
                    <a:pt x="4060" y="11910"/>
                  </a:cubicBezTo>
                  <a:close/>
                  <a:moveTo>
                    <a:pt x="6727" y="3256"/>
                  </a:moveTo>
                  <a:cubicBezTo>
                    <a:pt x="6647" y="3256"/>
                    <a:pt x="6602" y="3292"/>
                    <a:pt x="6602" y="3372"/>
                  </a:cubicBezTo>
                  <a:cubicBezTo>
                    <a:pt x="6602" y="3453"/>
                    <a:pt x="6656" y="3497"/>
                    <a:pt x="6736" y="3488"/>
                  </a:cubicBezTo>
                  <a:cubicBezTo>
                    <a:pt x="6807" y="3488"/>
                    <a:pt x="6843" y="3444"/>
                    <a:pt x="6843" y="3363"/>
                  </a:cubicBezTo>
                  <a:cubicBezTo>
                    <a:pt x="6834" y="3292"/>
                    <a:pt x="6798" y="3247"/>
                    <a:pt x="6727" y="3256"/>
                  </a:cubicBezTo>
                  <a:close/>
                  <a:moveTo>
                    <a:pt x="4729" y="12570"/>
                  </a:moveTo>
                  <a:cubicBezTo>
                    <a:pt x="4657" y="12570"/>
                    <a:pt x="4604" y="12606"/>
                    <a:pt x="4604" y="12686"/>
                  </a:cubicBezTo>
                  <a:cubicBezTo>
                    <a:pt x="4604" y="12766"/>
                    <a:pt x="4648" y="12802"/>
                    <a:pt x="4720" y="12811"/>
                  </a:cubicBezTo>
                  <a:cubicBezTo>
                    <a:pt x="4800" y="12811"/>
                    <a:pt x="4836" y="12766"/>
                    <a:pt x="4845" y="12686"/>
                  </a:cubicBezTo>
                  <a:cubicBezTo>
                    <a:pt x="4845" y="12623"/>
                    <a:pt x="4809" y="12570"/>
                    <a:pt x="4729" y="12570"/>
                  </a:cubicBezTo>
                  <a:close/>
                  <a:moveTo>
                    <a:pt x="3284" y="10688"/>
                  </a:moveTo>
                  <a:cubicBezTo>
                    <a:pt x="3284" y="10768"/>
                    <a:pt x="3328" y="10812"/>
                    <a:pt x="3408" y="10812"/>
                  </a:cubicBezTo>
                  <a:cubicBezTo>
                    <a:pt x="3489" y="10812"/>
                    <a:pt x="3524" y="10768"/>
                    <a:pt x="3524" y="10688"/>
                  </a:cubicBezTo>
                  <a:cubicBezTo>
                    <a:pt x="3533" y="10607"/>
                    <a:pt x="3480" y="10572"/>
                    <a:pt x="3408" y="10563"/>
                  </a:cubicBezTo>
                  <a:cubicBezTo>
                    <a:pt x="3328" y="10572"/>
                    <a:pt x="3284" y="10607"/>
                    <a:pt x="3284" y="10688"/>
                  </a:cubicBezTo>
                  <a:close/>
                  <a:moveTo>
                    <a:pt x="4069" y="5255"/>
                  </a:moveTo>
                  <a:cubicBezTo>
                    <a:pt x="3988" y="5255"/>
                    <a:pt x="3944" y="5299"/>
                    <a:pt x="3944" y="5380"/>
                  </a:cubicBezTo>
                  <a:cubicBezTo>
                    <a:pt x="3944" y="5451"/>
                    <a:pt x="3988" y="5496"/>
                    <a:pt x="4069" y="5496"/>
                  </a:cubicBezTo>
                  <a:cubicBezTo>
                    <a:pt x="4149" y="5496"/>
                    <a:pt x="4185" y="5442"/>
                    <a:pt x="4185" y="5371"/>
                  </a:cubicBezTo>
                  <a:cubicBezTo>
                    <a:pt x="4185" y="5290"/>
                    <a:pt x="4140" y="5255"/>
                    <a:pt x="4069" y="5255"/>
                  </a:cubicBezTo>
                  <a:close/>
                  <a:moveTo>
                    <a:pt x="4604" y="4702"/>
                  </a:moveTo>
                  <a:cubicBezTo>
                    <a:pt x="4595" y="4782"/>
                    <a:pt x="4640" y="4826"/>
                    <a:pt x="4720" y="4835"/>
                  </a:cubicBezTo>
                  <a:cubicBezTo>
                    <a:pt x="4800" y="4835"/>
                    <a:pt x="4845" y="4791"/>
                    <a:pt x="4845" y="4711"/>
                  </a:cubicBezTo>
                  <a:cubicBezTo>
                    <a:pt x="4845" y="4639"/>
                    <a:pt x="4800" y="4595"/>
                    <a:pt x="4729" y="4595"/>
                  </a:cubicBezTo>
                  <a:cubicBezTo>
                    <a:pt x="4657" y="4595"/>
                    <a:pt x="4613" y="4630"/>
                    <a:pt x="4604" y="4702"/>
                  </a:cubicBezTo>
                  <a:close/>
                  <a:moveTo>
                    <a:pt x="5942" y="13337"/>
                  </a:moveTo>
                  <a:cubicBezTo>
                    <a:pt x="5942" y="13417"/>
                    <a:pt x="5978" y="13462"/>
                    <a:pt x="6058" y="13471"/>
                  </a:cubicBezTo>
                  <a:cubicBezTo>
                    <a:pt x="6138" y="13471"/>
                    <a:pt x="6183" y="13426"/>
                    <a:pt x="6183" y="13346"/>
                  </a:cubicBezTo>
                  <a:cubicBezTo>
                    <a:pt x="6183" y="13275"/>
                    <a:pt x="6147" y="13230"/>
                    <a:pt x="6067" y="13221"/>
                  </a:cubicBezTo>
                  <a:cubicBezTo>
                    <a:pt x="5996" y="13230"/>
                    <a:pt x="5951" y="13257"/>
                    <a:pt x="5942" y="13337"/>
                  </a:cubicBezTo>
                  <a:close/>
                  <a:moveTo>
                    <a:pt x="3408" y="6593"/>
                  </a:moveTo>
                  <a:cubicBezTo>
                    <a:pt x="3328" y="6593"/>
                    <a:pt x="3284" y="6637"/>
                    <a:pt x="3284" y="6718"/>
                  </a:cubicBezTo>
                  <a:cubicBezTo>
                    <a:pt x="3292" y="6789"/>
                    <a:pt x="3328" y="6834"/>
                    <a:pt x="3408" y="6834"/>
                  </a:cubicBezTo>
                  <a:cubicBezTo>
                    <a:pt x="3489" y="6834"/>
                    <a:pt x="3524" y="6789"/>
                    <a:pt x="3533" y="6709"/>
                  </a:cubicBezTo>
                  <a:cubicBezTo>
                    <a:pt x="3524" y="6637"/>
                    <a:pt x="3480" y="6593"/>
                    <a:pt x="3408" y="6593"/>
                  </a:cubicBezTo>
                  <a:close/>
                  <a:moveTo>
                    <a:pt x="2722" y="7913"/>
                  </a:moveTo>
                  <a:cubicBezTo>
                    <a:pt x="2650" y="7913"/>
                    <a:pt x="2606" y="7958"/>
                    <a:pt x="2606" y="8029"/>
                  </a:cubicBezTo>
                  <a:cubicBezTo>
                    <a:pt x="2606" y="8100"/>
                    <a:pt x="2650" y="8145"/>
                    <a:pt x="2722" y="8145"/>
                  </a:cubicBezTo>
                  <a:cubicBezTo>
                    <a:pt x="2802" y="8145"/>
                    <a:pt x="2838" y="8100"/>
                    <a:pt x="2846" y="8029"/>
                  </a:cubicBezTo>
                  <a:cubicBezTo>
                    <a:pt x="2838" y="7958"/>
                    <a:pt x="2802" y="7913"/>
                    <a:pt x="2722" y="7913"/>
                  </a:cubicBezTo>
                  <a:close/>
                  <a:moveTo>
                    <a:pt x="2606" y="8680"/>
                  </a:moveTo>
                  <a:cubicBezTo>
                    <a:pt x="2606" y="8761"/>
                    <a:pt x="2650" y="8805"/>
                    <a:pt x="2722" y="8805"/>
                  </a:cubicBezTo>
                  <a:cubicBezTo>
                    <a:pt x="2793" y="8805"/>
                    <a:pt x="2838" y="8770"/>
                    <a:pt x="2846" y="8689"/>
                  </a:cubicBezTo>
                  <a:cubicBezTo>
                    <a:pt x="2846" y="8618"/>
                    <a:pt x="2802" y="8582"/>
                    <a:pt x="2730" y="8573"/>
                  </a:cubicBezTo>
                  <a:cubicBezTo>
                    <a:pt x="2659" y="8573"/>
                    <a:pt x="2615" y="8609"/>
                    <a:pt x="2606" y="8680"/>
                  </a:cubicBezTo>
                  <a:close/>
                  <a:moveTo>
                    <a:pt x="2838" y="10027"/>
                  </a:moveTo>
                  <a:cubicBezTo>
                    <a:pt x="2838" y="9956"/>
                    <a:pt x="2802" y="9920"/>
                    <a:pt x="2730" y="9911"/>
                  </a:cubicBezTo>
                  <a:cubicBezTo>
                    <a:pt x="2659" y="9911"/>
                    <a:pt x="2615" y="9956"/>
                    <a:pt x="2606" y="10027"/>
                  </a:cubicBezTo>
                  <a:cubicBezTo>
                    <a:pt x="2606" y="10099"/>
                    <a:pt x="2650" y="10134"/>
                    <a:pt x="2722" y="10152"/>
                  </a:cubicBezTo>
                  <a:cubicBezTo>
                    <a:pt x="2793" y="10143"/>
                    <a:pt x="2838" y="10099"/>
                    <a:pt x="2838" y="10027"/>
                  </a:cubicBezTo>
                  <a:close/>
                  <a:moveTo>
                    <a:pt x="4720" y="3917"/>
                  </a:moveTo>
                  <a:cubicBezTo>
                    <a:pt x="4657" y="3917"/>
                    <a:pt x="4613" y="3961"/>
                    <a:pt x="4613" y="4024"/>
                  </a:cubicBezTo>
                  <a:cubicBezTo>
                    <a:pt x="4604" y="4095"/>
                    <a:pt x="4648" y="4148"/>
                    <a:pt x="4720" y="4148"/>
                  </a:cubicBezTo>
                  <a:cubicBezTo>
                    <a:pt x="4800" y="4148"/>
                    <a:pt x="4836" y="4104"/>
                    <a:pt x="4845" y="4033"/>
                  </a:cubicBezTo>
                  <a:cubicBezTo>
                    <a:pt x="4836" y="3961"/>
                    <a:pt x="4791" y="3917"/>
                    <a:pt x="4720" y="3917"/>
                  </a:cubicBezTo>
                  <a:close/>
                  <a:moveTo>
                    <a:pt x="2838" y="7360"/>
                  </a:moveTo>
                  <a:cubicBezTo>
                    <a:pt x="2838" y="7298"/>
                    <a:pt x="2793" y="7253"/>
                    <a:pt x="2730" y="7253"/>
                  </a:cubicBezTo>
                  <a:cubicBezTo>
                    <a:pt x="2650" y="7253"/>
                    <a:pt x="2606" y="7298"/>
                    <a:pt x="2606" y="7369"/>
                  </a:cubicBezTo>
                  <a:cubicBezTo>
                    <a:pt x="2615" y="7449"/>
                    <a:pt x="2659" y="7485"/>
                    <a:pt x="2730" y="7494"/>
                  </a:cubicBezTo>
                  <a:cubicBezTo>
                    <a:pt x="2802" y="7476"/>
                    <a:pt x="2846" y="7440"/>
                    <a:pt x="2838" y="7360"/>
                  </a:cubicBezTo>
                  <a:close/>
                  <a:moveTo>
                    <a:pt x="3382" y="11259"/>
                  </a:moveTo>
                  <a:cubicBezTo>
                    <a:pt x="3310" y="11259"/>
                    <a:pt x="3275" y="11294"/>
                    <a:pt x="3266" y="11366"/>
                  </a:cubicBezTo>
                  <a:cubicBezTo>
                    <a:pt x="3266" y="11437"/>
                    <a:pt x="3310" y="11482"/>
                    <a:pt x="3382" y="11490"/>
                  </a:cubicBezTo>
                  <a:cubicBezTo>
                    <a:pt x="3453" y="11490"/>
                    <a:pt x="3489" y="11446"/>
                    <a:pt x="3507" y="11366"/>
                  </a:cubicBezTo>
                  <a:cubicBezTo>
                    <a:pt x="3489" y="11303"/>
                    <a:pt x="3453" y="11250"/>
                    <a:pt x="3382" y="11259"/>
                  </a:cubicBezTo>
                  <a:close/>
                  <a:moveTo>
                    <a:pt x="6843" y="14033"/>
                  </a:moveTo>
                  <a:cubicBezTo>
                    <a:pt x="6843" y="13953"/>
                    <a:pt x="6798" y="13908"/>
                    <a:pt x="6718" y="13917"/>
                  </a:cubicBezTo>
                  <a:cubicBezTo>
                    <a:pt x="6656" y="13917"/>
                    <a:pt x="6611" y="13962"/>
                    <a:pt x="6611" y="14024"/>
                  </a:cubicBezTo>
                  <a:cubicBezTo>
                    <a:pt x="6602" y="14095"/>
                    <a:pt x="6656" y="14140"/>
                    <a:pt x="6727" y="14149"/>
                  </a:cubicBezTo>
                  <a:cubicBezTo>
                    <a:pt x="6790" y="14140"/>
                    <a:pt x="6843" y="14104"/>
                    <a:pt x="6843" y="14033"/>
                  </a:cubicBezTo>
                  <a:close/>
                  <a:moveTo>
                    <a:pt x="2739" y="6602"/>
                  </a:moveTo>
                  <a:cubicBezTo>
                    <a:pt x="2659" y="6593"/>
                    <a:pt x="2615" y="6637"/>
                    <a:pt x="2615" y="6709"/>
                  </a:cubicBezTo>
                  <a:cubicBezTo>
                    <a:pt x="2606" y="6771"/>
                    <a:pt x="2650" y="6816"/>
                    <a:pt x="2713" y="6825"/>
                  </a:cubicBezTo>
                  <a:cubicBezTo>
                    <a:pt x="2784" y="6834"/>
                    <a:pt x="2829" y="6789"/>
                    <a:pt x="2838" y="6718"/>
                  </a:cubicBezTo>
                  <a:cubicBezTo>
                    <a:pt x="2838" y="6655"/>
                    <a:pt x="2802" y="6602"/>
                    <a:pt x="2739" y="6602"/>
                  </a:cubicBezTo>
                  <a:close/>
                  <a:moveTo>
                    <a:pt x="2730" y="9251"/>
                  </a:moveTo>
                  <a:cubicBezTo>
                    <a:pt x="2650" y="9251"/>
                    <a:pt x="2606" y="9296"/>
                    <a:pt x="2606" y="9367"/>
                  </a:cubicBezTo>
                  <a:cubicBezTo>
                    <a:pt x="2606" y="9439"/>
                    <a:pt x="2650" y="9483"/>
                    <a:pt x="2722" y="9492"/>
                  </a:cubicBezTo>
                  <a:cubicBezTo>
                    <a:pt x="2793" y="9492"/>
                    <a:pt x="2838" y="9448"/>
                    <a:pt x="2846" y="9376"/>
                  </a:cubicBezTo>
                  <a:cubicBezTo>
                    <a:pt x="2838" y="9305"/>
                    <a:pt x="2802" y="9251"/>
                    <a:pt x="2730" y="9251"/>
                  </a:cubicBezTo>
                  <a:close/>
                  <a:moveTo>
                    <a:pt x="5264" y="13346"/>
                  </a:moveTo>
                  <a:cubicBezTo>
                    <a:pt x="5264" y="13426"/>
                    <a:pt x="5309" y="13462"/>
                    <a:pt x="5389" y="13462"/>
                  </a:cubicBezTo>
                  <a:cubicBezTo>
                    <a:pt x="5460" y="13462"/>
                    <a:pt x="5505" y="13417"/>
                    <a:pt x="5505" y="13346"/>
                  </a:cubicBezTo>
                  <a:cubicBezTo>
                    <a:pt x="5496" y="13275"/>
                    <a:pt x="5451" y="13239"/>
                    <a:pt x="5380" y="13230"/>
                  </a:cubicBezTo>
                  <a:cubicBezTo>
                    <a:pt x="5309" y="13239"/>
                    <a:pt x="5264" y="13275"/>
                    <a:pt x="5264" y="13346"/>
                  </a:cubicBezTo>
                  <a:close/>
                  <a:moveTo>
                    <a:pt x="4060" y="4595"/>
                  </a:moveTo>
                  <a:cubicBezTo>
                    <a:pt x="3988" y="4603"/>
                    <a:pt x="3953" y="4648"/>
                    <a:pt x="3953" y="4711"/>
                  </a:cubicBezTo>
                  <a:cubicBezTo>
                    <a:pt x="3953" y="4782"/>
                    <a:pt x="3997" y="4826"/>
                    <a:pt x="4069" y="4826"/>
                  </a:cubicBezTo>
                  <a:cubicBezTo>
                    <a:pt x="4140" y="4826"/>
                    <a:pt x="4176" y="4782"/>
                    <a:pt x="4185" y="4702"/>
                  </a:cubicBezTo>
                  <a:cubicBezTo>
                    <a:pt x="4167" y="4639"/>
                    <a:pt x="4131" y="4595"/>
                    <a:pt x="4060" y="4595"/>
                  </a:cubicBezTo>
                  <a:close/>
                  <a:moveTo>
                    <a:pt x="3408" y="5255"/>
                  </a:moveTo>
                  <a:cubicBezTo>
                    <a:pt x="3337" y="5255"/>
                    <a:pt x="3292" y="5299"/>
                    <a:pt x="3292" y="5371"/>
                  </a:cubicBezTo>
                  <a:cubicBezTo>
                    <a:pt x="3292" y="5442"/>
                    <a:pt x="3337" y="5487"/>
                    <a:pt x="3400" y="5487"/>
                  </a:cubicBezTo>
                  <a:cubicBezTo>
                    <a:pt x="3471" y="5496"/>
                    <a:pt x="3516" y="5442"/>
                    <a:pt x="3524" y="5380"/>
                  </a:cubicBezTo>
                  <a:cubicBezTo>
                    <a:pt x="3516" y="5299"/>
                    <a:pt x="3480" y="5255"/>
                    <a:pt x="3408" y="5255"/>
                  </a:cubicBezTo>
                  <a:close/>
                  <a:moveTo>
                    <a:pt x="6058" y="3256"/>
                  </a:moveTo>
                  <a:cubicBezTo>
                    <a:pt x="5987" y="3256"/>
                    <a:pt x="5942" y="3301"/>
                    <a:pt x="5951" y="3372"/>
                  </a:cubicBezTo>
                  <a:cubicBezTo>
                    <a:pt x="5951" y="3453"/>
                    <a:pt x="5996" y="3488"/>
                    <a:pt x="6067" y="3488"/>
                  </a:cubicBezTo>
                  <a:cubicBezTo>
                    <a:pt x="6147" y="3488"/>
                    <a:pt x="6183" y="3444"/>
                    <a:pt x="6183" y="3363"/>
                  </a:cubicBezTo>
                  <a:cubicBezTo>
                    <a:pt x="6174" y="3292"/>
                    <a:pt x="6138" y="3247"/>
                    <a:pt x="6058" y="3256"/>
                  </a:cubicBezTo>
                  <a:close/>
                  <a:moveTo>
                    <a:pt x="5496" y="3372"/>
                  </a:moveTo>
                  <a:cubicBezTo>
                    <a:pt x="5496" y="3301"/>
                    <a:pt x="5451" y="3256"/>
                    <a:pt x="5380" y="3256"/>
                  </a:cubicBezTo>
                  <a:cubicBezTo>
                    <a:pt x="5318" y="3256"/>
                    <a:pt x="5273" y="3301"/>
                    <a:pt x="5273" y="3372"/>
                  </a:cubicBezTo>
                  <a:cubicBezTo>
                    <a:pt x="5273" y="3444"/>
                    <a:pt x="5318" y="3479"/>
                    <a:pt x="5389" y="3488"/>
                  </a:cubicBezTo>
                  <a:cubicBezTo>
                    <a:pt x="5451" y="3479"/>
                    <a:pt x="5496" y="3444"/>
                    <a:pt x="5496" y="3372"/>
                  </a:cubicBezTo>
                  <a:close/>
                  <a:moveTo>
                    <a:pt x="2615" y="10688"/>
                  </a:moveTo>
                  <a:cubicBezTo>
                    <a:pt x="2615" y="10759"/>
                    <a:pt x="2659" y="10804"/>
                    <a:pt x="2722" y="10804"/>
                  </a:cubicBezTo>
                  <a:cubicBezTo>
                    <a:pt x="2793" y="10804"/>
                    <a:pt x="2838" y="10759"/>
                    <a:pt x="2838" y="10688"/>
                  </a:cubicBezTo>
                  <a:cubicBezTo>
                    <a:pt x="2838" y="10616"/>
                    <a:pt x="2793" y="10581"/>
                    <a:pt x="2722" y="10572"/>
                  </a:cubicBezTo>
                  <a:cubicBezTo>
                    <a:pt x="2659" y="10581"/>
                    <a:pt x="2615" y="10625"/>
                    <a:pt x="2615" y="10688"/>
                  </a:cubicBezTo>
                  <a:close/>
                  <a:moveTo>
                    <a:pt x="3400" y="4603"/>
                  </a:moveTo>
                  <a:cubicBezTo>
                    <a:pt x="3337" y="4603"/>
                    <a:pt x="3301" y="4648"/>
                    <a:pt x="3301" y="4711"/>
                  </a:cubicBezTo>
                  <a:cubicBezTo>
                    <a:pt x="3292" y="4782"/>
                    <a:pt x="3337" y="4826"/>
                    <a:pt x="3408" y="4826"/>
                  </a:cubicBezTo>
                  <a:cubicBezTo>
                    <a:pt x="3480" y="4826"/>
                    <a:pt x="3516" y="4773"/>
                    <a:pt x="3516" y="4711"/>
                  </a:cubicBezTo>
                  <a:cubicBezTo>
                    <a:pt x="3507" y="4639"/>
                    <a:pt x="3471" y="4603"/>
                    <a:pt x="3400" y="4603"/>
                  </a:cubicBezTo>
                  <a:close/>
                  <a:moveTo>
                    <a:pt x="4069" y="13239"/>
                  </a:moveTo>
                  <a:cubicBezTo>
                    <a:pt x="4006" y="13239"/>
                    <a:pt x="3962" y="13284"/>
                    <a:pt x="3962" y="13346"/>
                  </a:cubicBezTo>
                  <a:cubicBezTo>
                    <a:pt x="3962" y="13408"/>
                    <a:pt x="3997" y="13453"/>
                    <a:pt x="4060" y="13453"/>
                  </a:cubicBezTo>
                  <a:cubicBezTo>
                    <a:pt x="4131" y="13453"/>
                    <a:pt x="4167" y="13417"/>
                    <a:pt x="4176" y="13346"/>
                  </a:cubicBezTo>
                  <a:cubicBezTo>
                    <a:pt x="4167" y="13284"/>
                    <a:pt x="4131" y="13239"/>
                    <a:pt x="4069" y="13239"/>
                  </a:cubicBezTo>
                  <a:close/>
                  <a:moveTo>
                    <a:pt x="4738" y="13239"/>
                  </a:moveTo>
                  <a:cubicBezTo>
                    <a:pt x="4666" y="13230"/>
                    <a:pt x="4622" y="13275"/>
                    <a:pt x="4613" y="13337"/>
                  </a:cubicBezTo>
                  <a:cubicBezTo>
                    <a:pt x="4604" y="13408"/>
                    <a:pt x="4648" y="13453"/>
                    <a:pt x="4720" y="13462"/>
                  </a:cubicBezTo>
                  <a:cubicBezTo>
                    <a:pt x="4791" y="13462"/>
                    <a:pt x="4827" y="13417"/>
                    <a:pt x="4836" y="13355"/>
                  </a:cubicBezTo>
                  <a:cubicBezTo>
                    <a:pt x="4836" y="13284"/>
                    <a:pt x="4800" y="13239"/>
                    <a:pt x="4738" y="13239"/>
                  </a:cubicBezTo>
                  <a:close/>
                  <a:moveTo>
                    <a:pt x="3953" y="12686"/>
                  </a:moveTo>
                  <a:cubicBezTo>
                    <a:pt x="3953" y="12757"/>
                    <a:pt x="3997" y="12802"/>
                    <a:pt x="4069" y="12802"/>
                  </a:cubicBezTo>
                  <a:cubicBezTo>
                    <a:pt x="4140" y="12802"/>
                    <a:pt x="4176" y="12757"/>
                    <a:pt x="4176" y="12695"/>
                  </a:cubicBezTo>
                  <a:cubicBezTo>
                    <a:pt x="4185" y="12615"/>
                    <a:pt x="4131" y="12579"/>
                    <a:pt x="4060" y="12570"/>
                  </a:cubicBezTo>
                  <a:cubicBezTo>
                    <a:pt x="3997" y="12579"/>
                    <a:pt x="3953" y="12615"/>
                    <a:pt x="3953" y="12686"/>
                  </a:cubicBezTo>
                  <a:moveTo>
                    <a:pt x="5951" y="14024"/>
                  </a:moveTo>
                  <a:cubicBezTo>
                    <a:pt x="5951" y="14095"/>
                    <a:pt x="5996" y="14140"/>
                    <a:pt x="6067" y="14140"/>
                  </a:cubicBezTo>
                  <a:cubicBezTo>
                    <a:pt x="6138" y="14149"/>
                    <a:pt x="6183" y="14095"/>
                    <a:pt x="6183" y="14024"/>
                  </a:cubicBezTo>
                  <a:cubicBezTo>
                    <a:pt x="6183" y="13962"/>
                    <a:pt x="6129" y="13926"/>
                    <a:pt x="6067" y="13917"/>
                  </a:cubicBezTo>
                  <a:cubicBezTo>
                    <a:pt x="6004" y="13917"/>
                    <a:pt x="5960" y="13953"/>
                    <a:pt x="5951" y="14024"/>
                  </a:cubicBezTo>
                  <a:moveTo>
                    <a:pt x="3498" y="12035"/>
                  </a:moveTo>
                  <a:cubicBezTo>
                    <a:pt x="3498" y="11963"/>
                    <a:pt x="3453" y="11919"/>
                    <a:pt x="3382" y="11919"/>
                  </a:cubicBezTo>
                  <a:cubicBezTo>
                    <a:pt x="3310" y="11919"/>
                    <a:pt x="3275" y="11963"/>
                    <a:pt x="3275" y="12035"/>
                  </a:cubicBezTo>
                  <a:cubicBezTo>
                    <a:pt x="3275" y="12097"/>
                    <a:pt x="3319" y="12133"/>
                    <a:pt x="3382" y="12142"/>
                  </a:cubicBezTo>
                  <a:cubicBezTo>
                    <a:pt x="3444" y="12133"/>
                    <a:pt x="3498" y="12097"/>
                    <a:pt x="3498" y="12035"/>
                  </a:cubicBezTo>
                  <a:close/>
                  <a:moveTo>
                    <a:pt x="2838" y="6031"/>
                  </a:moveTo>
                  <a:cubicBezTo>
                    <a:pt x="2838" y="5968"/>
                    <a:pt x="2793" y="5924"/>
                    <a:pt x="2730" y="5915"/>
                  </a:cubicBezTo>
                  <a:cubicBezTo>
                    <a:pt x="2659" y="5915"/>
                    <a:pt x="2615" y="5959"/>
                    <a:pt x="2615" y="6031"/>
                  </a:cubicBezTo>
                  <a:cubicBezTo>
                    <a:pt x="2615" y="6102"/>
                    <a:pt x="2659" y="6138"/>
                    <a:pt x="2722" y="6147"/>
                  </a:cubicBezTo>
                  <a:cubicBezTo>
                    <a:pt x="2793" y="6138"/>
                    <a:pt x="2838" y="6102"/>
                    <a:pt x="2838" y="6031"/>
                  </a:cubicBezTo>
                  <a:close/>
                  <a:moveTo>
                    <a:pt x="4060" y="3917"/>
                  </a:moveTo>
                  <a:cubicBezTo>
                    <a:pt x="3997" y="3925"/>
                    <a:pt x="3953" y="3970"/>
                    <a:pt x="3953" y="4033"/>
                  </a:cubicBezTo>
                  <a:cubicBezTo>
                    <a:pt x="3953" y="4095"/>
                    <a:pt x="3997" y="4140"/>
                    <a:pt x="4069" y="4140"/>
                  </a:cubicBezTo>
                  <a:cubicBezTo>
                    <a:pt x="4131" y="4140"/>
                    <a:pt x="4167" y="4095"/>
                    <a:pt x="4176" y="4024"/>
                  </a:cubicBezTo>
                  <a:cubicBezTo>
                    <a:pt x="4167" y="3961"/>
                    <a:pt x="4131" y="3917"/>
                    <a:pt x="4060" y="3917"/>
                  </a:cubicBezTo>
                  <a:close/>
                  <a:moveTo>
                    <a:pt x="4613" y="3372"/>
                  </a:moveTo>
                  <a:cubicBezTo>
                    <a:pt x="4613" y="3435"/>
                    <a:pt x="4657" y="3479"/>
                    <a:pt x="4720" y="3479"/>
                  </a:cubicBezTo>
                  <a:cubicBezTo>
                    <a:pt x="4782" y="3488"/>
                    <a:pt x="4836" y="3444"/>
                    <a:pt x="4836" y="3372"/>
                  </a:cubicBezTo>
                  <a:cubicBezTo>
                    <a:pt x="4836" y="3310"/>
                    <a:pt x="4791" y="3274"/>
                    <a:pt x="4720" y="3256"/>
                  </a:cubicBezTo>
                  <a:cubicBezTo>
                    <a:pt x="4657" y="3274"/>
                    <a:pt x="4613" y="3301"/>
                    <a:pt x="4613" y="3372"/>
                  </a:cubicBezTo>
                  <a:close/>
                  <a:moveTo>
                    <a:pt x="5380" y="13917"/>
                  </a:moveTo>
                  <a:cubicBezTo>
                    <a:pt x="5318" y="13917"/>
                    <a:pt x="5273" y="13962"/>
                    <a:pt x="5273" y="14033"/>
                  </a:cubicBezTo>
                  <a:cubicBezTo>
                    <a:pt x="5273" y="14095"/>
                    <a:pt x="5318" y="14140"/>
                    <a:pt x="5380" y="14140"/>
                  </a:cubicBezTo>
                  <a:cubicBezTo>
                    <a:pt x="5442" y="14140"/>
                    <a:pt x="5487" y="14095"/>
                    <a:pt x="5496" y="14033"/>
                  </a:cubicBezTo>
                  <a:cubicBezTo>
                    <a:pt x="5487" y="13962"/>
                    <a:pt x="5451" y="13917"/>
                    <a:pt x="5380" y="13917"/>
                  </a:cubicBezTo>
                  <a:close/>
                  <a:moveTo>
                    <a:pt x="6834" y="14693"/>
                  </a:moveTo>
                  <a:cubicBezTo>
                    <a:pt x="6834" y="14622"/>
                    <a:pt x="6790" y="14577"/>
                    <a:pt x="6727" y="14577"/>
                  </a:cubicBezTo>
                  <a:cubicBezTo>
                    <a:pt x="6656" y="14586"/>
                    <a:pt x="6611" y="14631"/>
                    <a:pt x="6620" y="14693"/>
                  </a:cubicBezTo>
                  <a:cubicBezTo>
                    <a:pt x="6620" y="14756"/>
                    <a:pt x="6665" y="14791"/>
                    <a:pt x="6727" y="14800"/>
                  </a:cubicBezTo>
                  <a:cubicBezTo>
                    <a:pt x="6790" y="14791"/>
                    <a:pt x="6834" y="14756"/>
                    <a:pt x="6834" y="14693"/>
                  </a:cubicBezTo>
                  <a:close/>
                  <a:moveTo>
                    <a:pt x="2061" y="7476"/>
                  </a:moveTo>
                  <a:cubicBezTo>
                    <a:pt x="2133" y="7476"/>
                    <a:pt x="2177" y="7440"/>
                    <a:pt x="2177" y="7369"/>
                  </a:cubicBezTo>
                  <a:cubicBezTo>
                    <a:pt x="2168" y="7298"/>
                    <a:pt x="2124" y="7262"/>
                    <a:pt x="2061" y="7262"/>
                  </a:cubicBezTo>
                  <a:cubicBezTo>
                    <a:pt x="1999" y="7271"/>
                    <a:pt x="1963" y="7315"/>
                    <a:pt x="1954" y="7369"/>
                  </a:cubicBezTo>
                  <a:cubicBezTo>
                    <a:pt x="1963" y="7431"/>
                    <a:pt x="1999" y="7476"/>
                    <a:pt x="2061" y="7476"/>
                  </a:cubicBezTo>
                  <a:close/>
                  <a:moveTo>
                    <a:pt x="6727" y="2596"/>
                  </a:moveTo>
                  <a:cubicBezTo>
                    <a:pt x="6665" y="2596"/>
                    <a:pt x="6611" y="2641"/>
                    <a:pt x="6611" y="2703"/>
                  </a:cubicBezTo>
                  <a:cubicBezTo>
                    <a:pt x="6611" y="2784"/>
                    <a:pt x="6656" y="2828"/>
                    <a:pt x="6727" y="2828"/>
                  </a:cubicBezTo>
                  <a:cubicBezTo>
                    <a:pt x="6798" y="2828"/>
                    <a:pt x="6834" y="2775"/>
                    <a:pt x="6843" y="2712"/>
                  </a:cubicBezTo>
                  <a:cubicBezTo>
                    <a:pt x="6834" y="2650"/>
                    <a:pt x="6798" y="2605"/>
                    <a:pt x="6727" y="2596"/>
                  </a:cubicBezTo>
                  <a:close/>
                  <a:moveTo>
                    <a:pt x="18" y="10688"/>
                  </a:moveTo>
                  <a:cubicBezTo>
                    <a:pt x="18" y="10723"/>
                    <a:pt x="36" y="10741"/>
                    <a:pt x="72" y="10741"/>
                  </a:cubicBezTo>
                  <a:cubicBezTo>
                    <a:pt x="108" y="10741"/>
                    <a:pt x="117" y="10714"/>
                    <a:pt x="117" y="10688"/>
                  </a:cubicBezTo>
                  <a:cubicBezTo>
                    <a:pt x="117" y="10652"/>
                    <a:pt x="99" y="10634"/>
                    <a:pt x="63" y="10634"/>
                  </a:cubicBezTo>
                  <a:cubicBezTo>
                    <a:pt x="36" y="10643"/>
                    <a:pt x="18" y="10652"/>
                    <a:pt x="18" y="10688"/>
                  </a:cubicBezTo>
                  <a:close/>
                  <a:moveTo>
                    <a:pt x="117" y="11366"/>
                  </a:moveTo>
                  <a:cubicBezTo>
                    <a:pt x="108" y="11339"/>
                    <a:pt x="99" y="11321"/>
                    <a:pt x="72" y="11321"/>
                  </a:cubicBezTo>
                  <a:cubicBezTo>
                    <a:pt x="36" y="11321"/>
                    <a:pt x="18" y="11339"/>
                    <a:pt x="18" y="11374"/>
                  </a:cubicBezTo>
                  <a:cubicBezTo>
                    <a:pt x="18" y="11401"/>
                    <a:pt x="36" y="11419"/>
                    <a:pt x="63" y="11419"/>
                  </a:cubicBezTo>
                  <a:cubicBezTo>
                    <a:pt x="99" y="11419"/>
                    <a:pt x="117" y="11401"/>
                    <a:pt x="117" y="11366"/>
                  </a:cubicBezTo>
                  <a:close/>
                  <a:moveTo>
                    <a:pt x="1357" y="3372"/>
                  </a:moveTo>
                  <a:cubicBezTo>
                    <a:pt x="1357" y="3408"/>
                    <a:pt x="1374" y="3426"/>
                    <a:pt x="1410" y="3426"/>
                  </a:cubicBezTo>
                  <a:cubicBezTo>
                    <a:pt x="1446" y="3417"/>
                    <a:pt x="1464" y="3399"/>
                    <a:pt x="1455" y="3363"/>
                  </a:cubicBezTo>
                  <a:cubicBezTo>
                    <a:pt x="1455" y="3337"/>
                    <a:pt x="1437" y="3319"/>
                    <a:pt x="1410" y="3319"/>
                  </a:cubicBezTo>
                  <a:cubicBezTo>
                    <a:pt x="1374" y="3319"/>
                    <a:pt x="1357" y="3337"/>
                    <a:pt x="1357" y="3372"/>
                  </a:cubicBezTo>
                  <a:close/>
                  <a:moveTo>
                    <a:pt x="5380" y="16638"/>
                  </a:moveTo>
                  <a:cubicBezTo>
                    <a:pt x="5353" y="16638"/>
                    <a:pt x="5335" y="16656"/>
                    <a:pt x="5335" y="16682"/>
                  </a:cubicBezTo>
                  <a:cubicBezTo>
                    <a:pt x="5335" y="16709"/>
                    <a:pt x="5344" y="16736"/>
                    <a:pt x="5380" y="16736"/>
                  </a:cubicBezTo>
                  <a:cubicBezTo>
                    <a:pt x="5416" y="16736"/>
                    <a:pt x="5434" y="16718"/>
                    <a:pt x="5434" y="16691"/>
                  </a:cubicBezTo>
                  <a:cubicBezTo>
                    <a:pt x="5434" y="16656"/>
                    <a:pt x="5416" y="16638"/>
                    <a:pt x="5380" y="16638"/>
                  </a:cubicBezTo>
                  <a:close/>
                  <a:moveTo>
                    <a:pt x="2017" y="2703"/>
                  </a:moveTo>
                  <a:cubicBezTo>
                    <a:pt x="2008" y="2739"/>
                    <a:pt x="2026" y="2757"/>
                    <a:pt x="2052" y="2766"/>
                  </a:cubicBezTo>
                  <a:cubicBezTo>
                    <a:pt x="2088" y="2766"/>
                    <a:pt x="2115" y="2757"/>
                    <a:pt x="2115" y="2712"/>
                  </a:cubicBezTo>
                  <a:cubicBezTo>
                    <a:pt x="2115" y="2685"/>
                    <a:pt x="2106" y="2668"/>
                    <a:pt x="2070" y="2659"/>
                  </a:cubicBezTo>
                  <a:cubicBezTo>
                    <a:pt x="2044" y="2659"/>
                    <a:pt x="2017" y="2677"/>
                    <a:pt x="2017" y="2703"/>
                  </a:cubicBezTo>
                  <a:close/>
                  <a:moveTo>
                    <a:pt x="6112" y="54"/>
                  </a:moveTo>
                  <a:cubicBezTo>
                    <a:pt x="6112" y="27"/>
                    <a:pt x="6103" y="9"/>
                    <a:pt x="6076" y="9"/>
                  </a:cubicBezTo>
                  <a:cubicBezTo>
                    <a:pt x="6040" y="0"/>
                    <a:pt x="6022" y="18"/>
                    <a:pt x="6022" y="54"/>
                  </a:cubicBezTo>
                  <a:cubicBezTo>
                    <a:pt x="6013" y="81"/>
                    <a:pt x="6031" y="98"/>
                    <a:pt x="6067" y="98"/>
                  </a:cubicBezTo>
                  <a:cubicBezTo>
                    <a:pt x="6094" y="98"/>
                    <a:pt x="6112" y="81"/>
                    <a:pt x="6112" y="54"/>
                  </a:cubicBezTo>
                  <a:close/>
                  <a:moveTo>
                    <a:pt x="6727" y="0"/>
                  </a:moveTo>
                  <a:cubicBezTo>
                    <a:pt x="6700" y="0"/>
                    <a:pt x="6674" y="9"/>
                    <a:pt x="6674" y="45"/>
                  </a:cubicBezTo>
                  <a:cubicBezTo>
                    <a:pt x="6674" y="81"/>
                    <a:pt x="6682" y="107"/>
                    <a:pt x="6727" y="107"/>
                  </a:cubicBezTo>
                  <a:cubicBezTo>
                    <a:pt x="6754" y="107"/>
                    <a:pt x="6772" y="89"/>
                    <a:pt x="6781" y="54"/>
                  </a:cubicBezTo>
                  <a:cubicBezTo>
                    <a:pt x="6772" y="27"/>
                    <a:pt x="6763" y="9"/>
                    <a:pt x="6727" y="0"/>
                  </a:cubicBezTo>
                  <a:close/>
                  <a:moveTo>
                    <a:pt x="72" y="5977"/>
                  </a:moveTo>
                  <a:cubicBezTo>
                    <a:pt x="45" y="5977"/>
                    <a:pt x="18" y="5986"/>
                    <a:pt x="18" y="6022"/>
                  </a:cubicBezTo>
                  <a:cubicBezTo>
                    <a:pt x="10" y="6058"/>
                    <a:pt x="27" y="6075"/>
                    <a:pt x="63" y="6084"/>
                  </a:cubicBezTo>
                  <a:cubicBezTo>
                    <a:pt x="99" y="6084"/>
                    <a:pt x="117" y="6067"/>
                    <a:pt x="117" y="6031"/>
                  </a:cubicBezTo>
                  <a:cubicBezTo>
                    <a:pt x="117" y="6004"/>
                    <a:pt x="108" y="5986"/>
                    <a:pt x="72" y="5977"/>
                  </a:cubicBezTo>
                  <a:close/>
                  <a:moveTo>
                    <a:pt x="777" y="12695"/>
                  </a:moveTo>
                  <a:cubicBezTo>
                    <a:pt x="777" y="12668"/>
                    <a:pt x="768" y="12641"/>
                    <a:pt x="732" y="12641"/>
                  </a:cubicBezTo>
                  <a:cubicBezTo>
                    <a:pt x="696" y="12632"/>
                    <a:pt x="679" y="12650"/>
                    <a:pt x="670" y="12686"/>
                  </a:cubicBezTo>
                  <a:cubicBezTo>
                    <a:pt x="670" y="12722"/>
                    <a:pt x="688" y="12739"/>
                    <a:pt x="723" y="12739"/>
                  </a:cubicBezTo>
                  <a:cubicBezTo>
                    <a:pt x="750" y="12739"/>
                    <a:pt x="777" y="12730"/>
                    <a:pt x="777" y="12695"/>
                  </a:cubicBezTo>
                  <a:close/>
                  <a:moveTo>
                    <a:pt x="4720" y="767"/>
                  </a:moveTo>
                  <a:cubicBezTo>
                    <a:pt x="4764" y="767"/>
                    <a:pt x="4782" y="741"/>
                    <a:pt x="4773" y="705"/>
                  </a:cubicBezTo>
                  <a:cubicBezTo>
                    <a:pt x="4773" y="678"/>
                    <a:pt x="4756" y="660"/>
                    <a:pt x="4720" y="660"/>
                  </a:cubicBezTo>
                  <a:cubicBezTo>
                    <a:pt x="4693" y="660"/>
                    <a:pt x="4675" y="687"/>
                    <a:pt x="4675" y="714"/>
                  </a:cubicBezTo>
                  <a:cubicBezTo>
                    <a:pt x="4675" y="750"/>
                    <a:pt x="4693" y="767"/>
                    <a:pt x="4720" y="767"/>
                  </a:cubicBezTo>
                  <a:close/>
                  <a:moveTo>
                    <a:pt x="2061" y="14738"/>
                  </a:moveTo>
                  <a:cubicBezTo>
                    <a:pt x="2088" y="14738"/>
                    <a:pt x="2106" y="14720"/>
                    <a:pt x="2115" y="14702"/>
                  </a:cubicBezTo>
                  <a:cubicBezTo>
                    <a:pt x="2115" y="14666"/>
                    <a:pt x="2106" y="14649"/>
                    <a:pt x="2070" y="14640"/>
                  </a:cubicBezTo>
                  <a:cubicBezTo>
                    <a:pt x="2044" y="14640"/>
                    <a:pt x="2026" y="14649"/>
                    <a:pt x="2017" y="14684"/>
                  </a:cubicBezTo>
                  <a:cubicBezTo>
                    <a:pt x="2017" y="14711"/>
                    <a:pt x="2035" y="14738"/>
                    <a:pt x="2061" y="14738"/>
                  </a:cubicBezTo>
                  <a:close/>
                  <a:moveTo>
                    <a:pt x="2730" y="1999"/>
                  </a:moveTo>
                  <a:cubicBezTo>
                    <a:pt x="2704" y="1999"/>
                    <a:pt x="2677" y="2016"/>
                    <a:pt x="2677" y="2043"/>
                  </a:cubicBezTo>
                  <a:cubicBezTo>
                    <a:pt x="2668" y="2079"/>
                    <a:pt x="2686" y="2106"/>
                    <a:pt x="2722" y="2106"/>
                  </a:cubicBezTo>
                  <a:cubicBezTo>
                    <a:pt x="2757" y="2106"/>
                    <a:pt x="2775" y="2088"/>
                    <a:pt x="2775" y="2061"/>
                  </a:cubicBezTo>
                  <a:cubicBezTo>
                    <a:pt x="2775" y="2025"/>
                    <a:pt x="2766" y="2007"/>
                    <a:pt x="2730" y="1999"/>
                  </a:cubicBezTo>
                  <a:close/>
                  <a:moveTo>
                    <a:pt x="4069" y="15978"/>
                  </a:moveTo>
                  <a:cubicBezTo>
                    <a:pt x="4042" y="15978"/>
                    <a:pt x="4015" y="15987"/>
                    <a:pt x="4015" y="16022"/>
                  </a:cubicBezTo>
                  <a:cubicBezTo>
                    <a:pt x="4015" y="16058"/>
                    <a:pt x="4024" y="16076"/>
                    <a:pt x="4069" y="16085"/>
                  </a:cubicBezTo>
                  <a:cubicBezTo>
                    <a:pt x="4095" y="16085"/>
                    <a:pt x="4113" y="16067"/>
                    <a:pt x="4122" y="16031"/>
                  </a:cubicBezTo>
                  <a:cubicBezTo>
                    <a:pt x="4122" y="16004"/>
                    <a:pt x="4104" y="15978"/>
                    <a:pt x="4069" y="15978"/>
                  </a:cubicBezTo>
                  <a:close/>
                  <a:moveTo>
                    <a:pt x="3453" y="1374"/>
                  </a:moveTo>
                  <a:cubicBezTo>
                    <a:pt x="3453" y="1347"/>
                    <a:pt x="3444" y="1329"/>
                    <a:pt x="3417" y="1329"/>
                  </a:cubicBezTo>
                  <a:cubicBezTo>
                    <a:pt x="3391" y="1321"/>
                    <a:pt x="3364" y="1329"/>
                    <a:pt x="3364" y="1365"/>
                  </a:cubicBezTo>
                  <a:cubicBezTo>
                    <a:pt x="3355" y="1392"/>
                    <a:pt x="3373" y="1419"/>
                    <a:pt x="3400" y="1419"/>
                  </a:cubicBezTo>
                  <a:cubicBezTo>
                    <a:pt x="3435" y="1419"/>
                    <a:pt x="3453" y="1410"/>
                    <a:pt x="3453" y="1374"/>
                  </a:cubicBezTo>
                  <a:close/>
                  <a:moveTo>
                    <a:pt x="72" y="6655"/>
                  </a:moveTo>
                  <a:cubicBezTo>
                    <a:pt x="36" y="6646"/>
                    <a:pt x="10" y="6673"/>
                    <a:pt x="10" y="6709"/>
                  </a:cubicBezTo>
                  <a:cubicBezTo>
                    <a:pt x="1" y="6744"/>
                    <a:pt x="27" y="6771"/>
                    <a:pt x="72" y="6771"/>
                  </a:cubicBezTo>
                  <a:cubicBezTo>
                    <a:pt x="99" y="6771"/>
                    <a:pt x="126" y="6744"/>
                    <a:pt x="126" y="6709"/>
                  </a:cubicBezTo>
                  <a:cubicBezTo>
                    <a:pt x="126" y="6682"/>
                    <a:pt x="108" y="6655"/>
                    <a:pt x="72" y="6655"/>
                  </a:cubicBezTo>
                  <a:close/>
                  <a:moveTo>
                    <a:pt x="3391" y="15291"/>
                  </a:moveTo>
                  <a:cubicBezTo>
                    <a:pt x="3355" y="15282"/>
                    <a:pt x="3328" y="15300"/>
                    <a:pt x="3328" y="15335"/>
                  </a:cubicBezTo>
                  <a:cubicBezTo>
                    <a:pt x="3319" y="15380"/>
                    <a:pt x="3346" y="15407"/>
                    <a:pt x="3382" y="15407"/>
                  </a:cubicBezTo>
                  <a:cubicBezTo>
                    <a:pt x="3417" y="15407"/>
                    <a:pt x="3435" y="15389"/>
                    <a:pt x="3444" y="15353"/>
                  </a:cubicBezTo>
                  <a:cubicBezTo>
                    <a:pt x="3444" y="15318"/>
                    <a:pt x="3426" y="15291"/>
                    <a:pt x="3391" y="15291"/>
                  </a:cubicBezTo>
                  <a:close/>
                  <a:moveTo>
                    <a:pt x="126" y="10036"/>
                  </a:moveTo>
                  <a:cubicBezTo>
                    <a:pt x="134" y="10001"/>
                    <a:pt x="108" y="9974"/>
                    <a:pt x="72" y="9974"/>
                  </a:cubicBezTo>
                  <a:cubicBezTo>
                    <a:pt x="36" y="9965"/>
                    <a:pt x="10" y="9992"/>
                    <a:pt x="10" y="10027"/>
                  </a:cubicBezTo>
                  <a:cubicBezTo>
                    <a:pt x="10" y="10063"/>
                    <a:pt x="27" y="10081"/>
                    <a:pt x="72" y="10090"/>
                  </a:cubicBezTo>
                  <a:cubicBezTo>
                    <a:pt x="99" y="10090"/>
                    <a:pt x="126" y="10072"/>
                    <a:pt x="126" y="10036"/>
                  </a:cubicBezTo>
                  <a:close/>
                  <a:moveTo>
                    <a:pt x="661" y="4711"/>
                  </a:moveTo>
                  <a:cubicBezTo>
                    <a:pt x="670" y="4755"/>
                    <a:pt x="696" y="4782"/>
                    <a:pt x="732" y="4773"/>
                  </a:cubicBezTo>
                  <a:cubicBezTo>
                    <a:pt x="768" y="4764"/>
                    <a:pt x="786" y="4746"/>
                    <a:pt x="786" y="4711"/>
                  </a:cubicBezTo>
                  <a:cubicBezTo>
                    <a:pt x="777" y="4675"/>
                    <a:pt x="759" y="4657"/>
                    <a:pt x="723" y="4648"/>
                  </a:cubicBezTo>
                  <a:cubicBezTo>
                    <a:pt x="688" y="4657"/>
                    <a:pt x="661" y="4675"/>
                    <a:pt x="661" y="4711"/>
                  </a:cubicBezTo>
                  <a:close/>
                  <a:moveTo>
                    <a:pt x="1410" y="13284"/>
                  </a:moveTo>
                  <a:cubicBezTo>
                    <a:pt x="1374" y="13284"/>
                    <a:pt x="1357" y="13301"/>
                    <a:pt x="1348" y="13337"/>
                  </a:cubicBezTo>
                  <a:cubicBezTo>
                    <a:pt x="1339" y="13382"/>
                    <a:pt x="1366" y="13408"/>
                    <a:pt x="1410" y="13408"/>
                  </a:cubicBezTo>
                  <a:cubicBezTo>
                    <a:pt x="1446" y="13408"/>
                    <a:pt x="1464" y="13382"/>
                    <a:pt x="1473" y="13346"/>
                  </a:cubicBezTo>
                  <a:cubicBezTo>
                    <a:pt x="1464" y="13319"/>
                    <a:pt x="1446" y="13293"/>
                    <a:pt x="1410" y="13284"/>
                  </a:cubicBezTo>
                  <a:close/>
                  <a:moveTo>
                    <a:pt x="6129" y="16682"/>
                  </a:moveTo>
                  <a:cubicBezTo>
                    <a:pt x="6120" y="16647"/>
                    <a:pt x="6094" y="16620"/>
                    <a:pt x="6058" y="16629"/>
                  </a:cubicBezTo>
                  <a:cubicBezTo>
                    <a:pt x="6022" y="16638"/>
                    <a:pt x="6004" y="16665"/>
                    <a:pt x="6004" y="16700"/>
                  </a:cubicBezTo>
                  <a:cubicBezTo>
                    <a:pt x="6013" y="16727"/>
                    <a:pt x="6031" y="16745"/>
                    <a:pt x="6067" y="16754"/>
                  </a:cubicBezTo>
                  <a:cubicBezTo>
                    <a:pt x="6103" y="16745"/>
                    <a:pt x="6129" y="16718"/>
                    <a:pt x="6129" y="16682"/>
                  </a:cubicBezTo>
                  <a:close/>
                  <a:moveTo>
                    <a:pt x="2722" y="2784"/>
                  </a:moveTo>
                  <a:cubicBezTo>
                    <a:pt x="2766" y="2784"/>
                    <a:pt x="2793" y="2766"/>
                    <a:pt x="2793" y="2721"/>
                  </a:cubicBezTo>
                  <a:cubicBezTo>
                    <a:pt x="2802" y="2677"/>
                    <a:pt x="2784" y="2650"/>
                    <a:pt x="2730" y="2641"/>
                  </a:cubicBezTo>
                  <a:cubicBezTo>
                    <a:pt x="2686" y="2641"/>
                    <a:pt x="2659" y="2659"/>
                    <a:pt x="2650" y="2712"/>
                  </a:cubicBezTo>
                  <a:cubicBezTo>
                    <a:pt x="2659" y="2748"/>
                    <a:pt x="2677" y="2784"/>
                    <a:pt x="2722" y="2784"/>
                  </a:cubicBezTo>
                  <a:close/>
                  <a:moveTo>
                    <a:pt x="1" y="9376"/>
                  </a:moveTo>
                  <a:cubicBezTo>
                    <a:pt x="1" y="9412"/>
                    <a:pt x="27" y="9439"/>
                    <a:pt x="72" y="9439"/>
                  </a:cubicBezTo>
                  <a:cubicBezTo>
                    <a:pt x="108" y="9439"/>
                    <a:pt x="134" y="9412"/>
                    <a:pt x="134" y="9367"/>
                  </a:cubicBezTo>
                  <a:cubicBezTo>
                    <a:pt x="126" y="9332"/>
                    <a:pt x="99" y="9305"/>
                    <a:pt x="63" y="9305"/>
                  </a:cubicBezTo>
                  <a:cubicBezTo>
                    <a:pt x="27" y="9314"/>
                    <a:pt x="1" y="9332"/>
                    <a:pt x="1" y="9376"/>
                  </a:cubicBezTo>
                  <a:close/>
                  <a:moveTo>
                    <a:pt x="2070" y="13962"/>
                  </a:moveTo>
                  <a:cubicBezTo>
                    <a:pt x="2026" y="13962"/>
                    <a:pt x="1999" y="13988"/>
                    <a:pt x="1999" y="14024"/>
                  </a:cubicBezTo>
                  <a:cubicBezTo>
                    <a:pt x="1999" y="14069"/>
                    <a:pt x="2026" y="14095"/>
                    <a:pt x="2061" y="14095"/>
                  </a:cubicBezTo>
                  <a:cubicBezTo>
                    <a:pt x="2106" y="14095"/>
                    <a:pt x="2124" y="14069"/>
                    <a:pt x="2133" y="14033"/>
                  </a:cubicBezTo>
                  <a:cubicBezTo>
                    <a:pt x="2133" y="13997"/>
                    <a:pt x="2106" y="13971"/>
                    <a:pt x="2070" y="13962"/>
                  </a:cubicBezTo>
                  <a:close/>
                  <a:moveTo>
                    <a:pt x="795" y="12026"/>
                  </a:moveTo>
                  <a:cubicBezTo>
                    <a:pt x="786" y="11990"/>
                    <a:pt x="759" y="11963"/>
                    <a:pt x="723" y="11963"/>
                  </a:cubicBezTo>
                  <a:cubicBezTo>
                    <a:pt x="688" y="11963"/>
                    <a:pt x="661" y="11990"/>
                    <a:pt x="661" y="12035"/>
                  </a:cubicBezTo>
                  <a:cubicBezTo>
                    <a:pt x="661" y="12070"/>
                    <a:pt x="688" y="12097"/>
                    <a:pt x="723" y="12097"/>
                  </a:cubicBezTo>
                  <a:cubicBezTo>
                    <a:pt x="768" y="12088"/>
                    <a:pt x="795" y="12070"/>
                    <a:pt x="795" y="12026"/>
                  </a:cubicBezTo>
                  <a:close/>
                  <a:moveTo>
                    <a:pt x="1410" y="11954"/>
                  </a:moveTo>
                  <a:cubicBezTo>
                    <a:pt x="1357" y="11954"/>
                    <a:pt x="1330" y="11981"/>
                    <a:pt x="1330" y="12035"/>
                  </a:cubicBezTo>
                  <a:cubicBezTo>
                    <a:pt x="1330" y="12079"/>
                    <a:pt x="1357" y="12106"/>
                    <a:pt x="1401" y="12106"/>
                  </a:cubicBezTo>
                  <a:cubicBezTo>
                    <a:pt x="1455" y="12106"/>
                    <a:pt x="1482" y="12079"/>
                    <a:pt x="1482" y="12026"/>
                  </a:cubicBezTo>
                  <a:cubicBezTo>
                    <a:pt x="1482" y="11981"/>
                    <a:pt x="1455" y="11954"/>
                    <a:pt x="1410" y="11954"/>
                  </a:cubicBezTo>
                  <a:close/>
                  <a:moveTo>
                    <a:pt x="3310" y="14684"/>
                  </a:moveTo>
                  <a:cubicBezTo>
                    <a:pt x="3310" y="14729"/>
                    <a:pt x="3328" y="14756"/>
                    <a:pt x="3382" y="14764"/>
                  </a:cubicBezTo>
                  <a:cubicBezTo>
                    <a:pt x="3426" y="14764"/>
                    <a:pt x="3462" y="14738"/>
                    <a:pt x="3453" y="14684"/>
                  </a:cubicBezTo>
                  <a:cubicBezTo>
                    <a:pt x="3453" y="14640"/>
                    <a:pt x="3426" y="14613"/>
                    <a:pt x="3382" y="14613"/>
                  </a:cubicBezTo>
                  <a:cubicBezTo>
                    <a:pt x="3337" y="14613"/>
                    <a:pt x="3310" y="14640"/>
                    <a:pt x="3310" y="14684"/>
                  </a:cubicBezTo>
                  <a:close/>
                  <a:moveTo>
                    <a:pt x="2722" y="14622"/>
                  </a:moveTo>
                  <a:cubicBezTo>
                    <a:pt x="2686" y="14622"/>
                    <a:pt x="2659" y="14649"/>
                    <a:pt x="2659" y="14693"/>
                  </a:cubicBezTo>
                  <a:cubicBezTo>
                    <a:pt x="2659" y="14729"/>
                    <a:pt x="2686" y="14756"/>
                    <a:pt x="2730" y="14756"/>
                  </a:cubicBezTo>
                  <a:cubicBezTo>
                    <a:pt x="2766" y="14756"/>
                    <a:pt x="2784" y="14729"/>
                    <a:pt x="2793" y="14684"/>
                  </a:cubicBezTo>
                  <a:cubicBezTo>
                    <a:pt x="2784" y="14649"/>
                    <a:pt x="2766" y="14622"/>
                    <a:pt x="2722" y="14622"/>
                  </a:cubicBezTo>
                  <a:close/>
                  <a:moveTo>
                    <a:pt x="2650" y="14024"/>
                  </a:moveTo>
                  <a:cubicBezTo>
                    <a:pt x="2650" y="14069"/>
                    <a:pt x="2668" y="14095"/>
                    <a:pt x="2713" y="14104"/>
                  </a:cubicBezTo>
                  <a:cubicBezTo>
                    <a:pt x="2766" y="14104"/>
                    <a:pt x="2793" y="14086"/>
                    <a:pt x="2802" y="14033"/>
                  </a:cubicBezTo>
                  <a:cubicBezTo>
                    <a:pt x="2802" y="13988"/>
                    <a:pt x="2775" y="13962"/>
                    <a:pt x="2730" y="13953"/>
                  </a:cubicBezTo>
                  <a:cubicBezTo>
                    <a:pt x="2686" y="13953"/>
                    <a:pt x="2659" y="13979"/>
                    <a:pt x="2650" y="14024"/>
                  </a:cubicBezTo>
                  <a:close/>
                  <a:moveTo>
                    <a:pt x="1401" y="12615"/>
                  </a:moveTo>
                  <a:cubicBezTo>
                    <a:pt x="1357" y="12623"/>
                    <a:pt x="1339" y="12650"/>
                    <a:pt x="1339" y="12686"/>
                  </a:cubicBezTo>
                  <a:cubicBezTo>
                    <a:pt x="1339" y="12730"/>
                    <a:pt x="1366" y="12757"/>
                    <a:pt x="1410" y="12757"/>
                  </a:cubicBezTo>
                  <a:cubicBezTo>
                    <a:pt x="1455" y="12757"/>
                    <a:pt x="1482" y="12730"/>
                    <a:pt x="1482" y="12686"/>
                  </a:cubicBezTo>
                  <a:cubicBezTo>
                    <a:pt x="1473" y="12641"/>
                    <a:pt x="1446" y="12615"/>
                    <a:pt x="1401" y="12615"/>
                  </a:cubicBezTo>
                  <a:close/>
                  <a:moveTo>
                    <a:pt x="4069" y="1981"/>
                  </a:moveTo>
                  <a:cubicBezTo>
                    <a:pt x="4015" y="1972"/>
                    <a:pt x="3988" y="2007"/>
                    <a:pt x="3988" y="2052"/>
                  </a:cubicBezTo>
                  <a:cubicBezTo>
                    <a:pt x="3988" y="2106"/>
                    <a:pt x="4015" y="2132"/>
                    <a:pt x="4060" y="2132"/>
                  </a:cubicBezTo>
                  <a:cubicBezTo>
                    <a:pt x="4113" y="2132"/>
                    <a:pt x="4140" y="2106"/>
                    <a:pt x="4140" y="2052"/>
                  </a:cubicBezTo>
                  <a:cubicBezTo>
                    <a:pt x="4140" y="2007"/>
                    <a:pt x="4113" y="1981"/>
                    <a:pt x="4069" y="1981"/>
                  </a:cubicBezTo>
                  <a:close/>
                  <a:moveTo>
                    <a:pt x="3408" y="1990"/>
                  </a:moveTo>
                  <a:cubicBezTo>
                    <a:pt x="3364" y="1990"/>
                    <a:pt x="3337" y="2016"/>
                    <a:pt x="3337" y="2061"/>
                  </a:cubicBezTo>
                  <a:cubicBezTo>
                    <a:pt x="3346" y="2106"/>
                    <a:pt x="3373" y="2132"/>
                    <a:pt x="3417" y="2123"/>
                  </a:cubicBezTo>
                  <a:cubicBezTo>
                    <a:pt x="3453" y="2115"/>
                    <a:pt x="3480" y="2088"/>
                    <a:pt x="3480" y="2043"/>
                  </a:cubicBezTo>
                  <a:cubicBezTo>
                    <a:pt x="3471" y="2016"/>
                    <a:pt x="3453" y="1981"/>
                    <a:pt x="3408" y="1990"/>
                  </a:cubicBezTo>
                  <a:moveTo>
                    <a:pt x="1990" y="13346"/>
                  </a:moveTo>
                  <a:cubicBezTo>
                    <a:pt x="1990" y="13391"/>
                    <a:pt x="2017" y="13417"/>
                    <a:pt x="2061" y="13417"/>
                  </a:cubicBezTo>
                  <a:cubicBezTo>
                    <a:pt x="2115" y="13426"/>
                    <a:pt x="2142" y="13400"/>
                    <a:pt x="2142" y="13346"/>
                  </a:cubicBezTo>
                  <a:cubicBezTo>
                    <a:pt x="2142" y="13301"/>
                    <a:pt x="2115" y="13275"/>
                    <a:pt x="2070" y="13275"/>
                  </a:cubicBezTo>
                  <a:cubicBezTo>
                    <a:pt x="2026" y="13275"/>
                    <a:pt x="1990" y="13301"/>
                    <a:pt x="1990" y="13346"/>
                  </a:cubicBezTo>
                  <a:close/>
                  <a:moveTo>
                    <a:pt x="5460" y="1383"/>
                  </a:moveTo>
                  <a:cubicBezTo>
                    <a:pt x="5460" y="1329"/>
                    <a:pt x="5434" y="1294"/>
                    <a:pt x="5389" y="1294"/>
                  </a:cubicBezTo>
                  <a:cubicBezTo>
                    <a:pt x="5335" y="1294"/>
                    <a:pt x="5309" y="1321"/>
                    <a:pt x="5309" y="1365"/>
                  </a:cubicBezTo>
                  <a:cubicBezTo>
                    <a:pt x="5300" y="1419"/>
                    <a:pt x="5326" y="1445"/>
                    <a:pt x="5380" y="1445"/>
                  </a:cubicBezTo>
                  <a:cubicBezTo>
                    <a:pt x="5425" y="1445"/>
                    <a:pt x="5460" y="1428"/>
                    <a:pt x="5460" y="1383"/>
                  </a:cubicBezTo>
                  <a:close/>
                  <a:moveTo>
                    <a:pt x="4720" y="1303"/>
                  </a:moveTo>
                  <a:cubicBezTo>
                    <a:pt x="4684" y="1303"/>
                    <a:pt x="4657" y="1321"/>
                    <a:pt x="4657" y="1365"/>
                  </a:cubicBezTo>
                  <a:cubicBezTo>
                    <a:pt x="4648" y="1410"/>
                    <a:pt x="4675" y="1437"/>
                    <a:pt x="4720" y="1445"/>
                  </a:cubicBezTo>
                  <a:cubicBezTo>
                    <a:pt x="4764" y="1445"/>
                    <a:pt x="4791" y="1419"/>
                    <a:pt x="4800" y="1365"/>
                  </a:cubicBezTo>
                  <a:cubicBezTo>
                    <a:pt x="4791" y="1329"/>
                    <a:pt x="4773" y="1303"/>
                    <a:pt x="4720" y="1303"/>
                  </a:cubicBezTo>
                  <a:close/>
                  <a:moveTo>
                    <a:pt x="4069" y="1303"/>
                  </a:moveTo>
                  <a:cubicBezTo>
                    <a:pt x="4033" y="1303"/>
                    <a:pt x="4006" y="1329"/>
                    <a:pt x="3997" y="1365"/>
                  </a:cubicBezTo>
                  <a:cubicBezTo>
                    <a:pt x="3997" y="1410"/>
                    <a:pt x="4024" y="1437"/>
                    <a:pt x="4060" y="1437"/>
                  </a:cubicBezTo>
                  <a:cubicBezTo>
                    <a:pt x="4104" y="1437"/>
                    <a:pt x="4122" y="1410"/>
                    <a:pt x="4131" y="1374"/>
                  </a:cubicBezTo>
                  <a:cubicBezTo>
                    <a:pt x="4131" y="1338"/>
                    <a:pt x="4104" y="1312"/>
                    <a:pt x="4069" y="1303"/>
                  </a:cubicBezTo>
                  <a:close/>
                  <a:moveTo>
                    <a:pt x="723" y="6637"/>
                  </a:moveTo>
                  <a:cubicBezTo>
                    <a:pt x="679" y="6637"/>
                    <a:pt x="652" y="6664"/>
                    <a:pt x="652" y="6709"/>
                  </a:cubicBezTo>
                  <a:cubicBezTo>
                    <a:pt x="652" y="6762"/>
                    <a:pt x="679" y="6789"/>
                    <a:pt x="732" y="6789"/>
                  </a:cubicBezTo>
                  <a:cubicBezTo>
                    <a:pt x="777" y="6780"/>
                    <a:pt x="795" y="6753"/>
                    <a:pt x="804" y="6709"/>
                  </a:cubicBezTo>
                  <a:cubicBezTo>
                    <a:pt x="795" y="6664"/>
                    <a:pt x="777" y="6637"/>
                    <a:pt x="723" y="6637"/>
                  </a:cubicBezTo>
                  <a:close/>
                  <a:moveTo>
                    <a:pt x="63" y="8627"/>
                  </a:moveTo>
                  <a:cubicBezTo>
                    <a:pt x="27" y="8627"/>
                    <a:pt x="1" y="8654"/>
                    <a:pt x="1" y="8689"/>
                  </a:cubicBezTo>
                  <a:cubicBezTo>
                    <a:pt x="1" y="8734"/>
                    <a:pt x="27" y="8761"/>
                    <a:pt x="72" y="8752"/>
                  </a:cubicBezTo>
                  <a:cubicBezTo>
                    <a:pt x="108" y="8752"/>
                    <a:pt x="126" y="8725"/>
                    <a:pt x="134" y="8689"/>
                  </a:cubicBezTo>
                  <a:cubicBezTo>
                    <a:pt x="126" y="8645"/>
                    <a:pt x="108" y="8618"/>
                    <a:pt x="63" y="8627"/>
                  </a:cubicBezTo>
                  <a:close/>
                  <a:moveTo>
                    <a:pt x="795" y="6031"/>
                  </a:moveTo>
                  <a:cubicBezTo>
                    <a:pt x="795" y="5986"/>
                    <a:pt x="768" y="5959"/>
                    <a:pt x="732" y="5959"/>
                  </a:cubicBezTo>
                  <a:cubicBezTo>
                    <a:pt x="688" y="5959"/>
                    <a:pt x="661" y="5977"/>
                    <a:pt x="652" y="6031"/>
                  </a:cubicBezTo>
                  <a:cubicBezTo>
                    <a:pt x="652" y="6075"/>
                    <a:pt x="679" y="6102"/>
                    <a:pt x="723" y="6102"/>
                  </a:cubicBezTo>
                  <a:cubicBezTo>
                    <a:pt x="768" y="6102"/>
                    <a:pt x="795" y="6075"/>
                    <a:pt x="795" y="6031"/>
                  </a:cubicBezTo>
                  <a:close/>
                  <a:moveTo>
                    <a:pt x="72" y="7967"/>
                  </a:moveTo>
                  <a:cubicBezTo>
                    <a:pt x="27" y="7967"/>
                    <a:pt x="1" y="7985"/>
                    <a:pt x="1" y="8029"/>
                  </a:cubicBezTo>
                  <a:cubicBezTo>
                    <a:pt x="1" y="8065"/>
                    <a:pt x="27" y="8092"/>
                    <a:pt x="63" y="8092"/>
                  </a:cubicBezTo>
                  <a:cubicBezTo>
                    <a:pt x="108" y="8100"/>
                    <a:pt x="126" y="8074"/>
                    <a:pt x="134" y="8029"/>
                  </a:cubicBezTo>
                  <a:cubicBezTo>
                    <a:pt x="126" y="7993"/>
                    <a:pt x="108" y="7967"/>
                    <a:pt x="72" y="7967"/>
                  </a:cubicBezTo>
                  <a:close/>
                  <a:moveTo>
                    <a:pt x="6647" y="16022"/>
                  </a:moveTo>
                  <a:cubicBezTo>
                    <a:pt x="6647" y="16076"/>
                    <a:pt x="6674" y="16103"/>
                    <a:pt x="6727" y="16103"/>
                  </a:cubicBezTo>
                  <a:cubicBezTo>
                    <a:pt x="6772" y="16103"/>
                    <a:pt x="6798" y="16076"/>
                    <a:pt x="6798" y="16031"/>
                  </a:cubicBezTo>
                  <a:cubicBezTo>
                    <a:pt x="6798" y="15978"/>
                    <a:pt x="6772" y="15951"/>
                    <a:pt x="6727" y="15951"/>
                  </a:cubicBezTo>
                  <a:cubicBezTo>
                    <a:pt x="6674" y="15960"/>
                    <a:pt x="6647" y="15978"/>
                    <a:pt x="6647" y="16022"/>
                  </a:cubicBezTo>
                  <a:close/>
                  <a:moveTo>
                    <a:pt x="795" y="10688"/>
                  </a:moveTo>
                  <a:cubicBezTo>
                    <a:pt x="795" y="10643"/>
                    <a:pt x="777" y="10616"/>
                    <a:pt x="732" y="10616"/>
                  </a:cubicBezTo>
                  <a:cubicBezTo>
                    <a:pt x="679" y="10616"/>
                    <a:pt x="652" y="10643"/>
                    <a:pt x="652" y="10696"/>
                  </a:cubicBezTo>
                  <a:cubicBezTo>
                    <a:pt x="652" y="10741"/>
                    <a:pt x="688" y="10759"/>
                    <a:pt x="732" y="10759"/>
                  </a:cubicBezTo>
                  <a:cubicBezTo>
                    <a:pt x="777" y="10759"/>
                    <a:pt x="795" y="10732"/>
                    <a:pt x="795" y="10688"/>
                  </a:cubicBezTo>
                  <a:close/>
                  <a:moveTo>
                    <a:pt x="6138" y="16031"/>
                  </a:moveTo>
                  <a:cubicBezTo>
                    <a:pt x="6138" y="15987"/>
                    <a:pt x="6120" y="15960"/>
                    <a:pt x="6076" y="15960"/>
                  </a:cubicBezTo>
                  <a:cubicBezTo>
                    <a:pt x="6022" y="15951"/>
                    <a:pt x="5996" y="15978"/>
                    <a:pt x="5996" y="16031"/>
                  </a:cubicBezTo>
                  <a:cubicBezTo>
                    <a:pt x="5996" y="16076"/>
                    <a:pt x="6022" y="16103"/>
                    <a:pt x="6067" y="16103"/>
                  </a:cubicBezTo>
                  <a:cubicBezTo>
                    <a:pt x="6112" y="16103"/>
                    <a:pt x="6138" y="16076"/>
                    <a:pt x="6138" y="16031"/>
                  </a:cubicBezTo>
                  <a:close/>
                  <a:moveTo>
                    <a:pt x="1990" y="4024"/>
                  </a:moveTo>
                  <a:cubicBezTo>
                    <a:pt x="1981" y="4068"/>
                    <a:pt x="2008" y="4104"/>
                    <a:pt x="2061" y="4104"/>
                  </a:cubicBezTo>
                  <a:cubicBezTo>
                    <a:pt x="2115" y="4113"/>
                    <a:pt x="2142" y="4077"/>
                    <a:pt x="2142" y="4033"/>
                  </a:cubicBezTo>
                  <a:cubicBezTo>
                    <a:pt x="2142" y="3979"/>
                    <a:pt x="2115" y="3961"/>
                    <a:pt x="2061" y="3952"/>
                  </a:cubicBezTo>
                  <a:cubicBezTo>
                    <a:pt x="2026" y="3952"/>
                    <a:pt x="1990" y="3970"/>
                    <a:pt x="1990" y="4024"/>
                  </a:cubicBezTo>
                  <a:moveTo>
                    <a:pt x="5318" y="16022"/>
                  </a:moveTo>
                  <a:cubicBezTo>
                    <a:pt x="5309" y="16067"/>
                    <a:pt x="5335" y="16094"/>
                    <a:pt x="5380" y="16094"/>
                  </a:cubicBezTo>
                  <a:cubicBezTo>
                    <a:pt x="5425" y="16103"/>
                    <a:pt x="5451" y="16076"/>
                    <a:pt x="5451" y="16040"/>
                  </a:cubicBezTo>
                  <a:cubicBezTo>
                    <a:pt x="5460" y="15996"/>
                    <a:pt x="5434" y="15969"/>
                    <a:pt x="5389" y="15960"/>
                  </a:cubicBezTo>
                  <a:cubicBezTo>
                    <a:pt x="5344" y="15960"/>
                    <a:pt x="5318" y="15987"/>
                    <a:pt x="5318" y="16022"/>
                  </a:cubicBezTo>
                  <a:close/>
                  <a:moveTo>
                    <a:pt x="1473" y="4033"/>
                  </a:moveTo>
                  <a:cubicBezTo>
                    <a:pt x="1473" y="3997"/>
                    <a:pt x="1446" y="3970"/>
                    <a:pt x="1410" y="3961"/>
                  </a:cubicBezTo>
                  <a:cubicBezTo>
                    <a:pt x="1374" y="3961"/>
                    <a:pt x="1348" y="3988"/>
                    <a:pt x="1339" y="4024"/>
                  </a:cubicBezTo>
                  <a:cubicBezTo>
                    <a:pt x="1339" y="4068"/>
                    <a:pt x="1366" y="4086"/>
                    <a:pt x="1410" y="4095"/>
                  </a:cubicBezTo>
                  <a:cubicBezTo>
                    <a:pt x="1446" y="4095"/>
                    <a:pt x="1473" y="4077"/>
                    <a:pt x="1473" y="4033"/>
                  </a:cubicBezTo>
                  <a:close/>
                  <a:moveTo>
                    <a:pt x="6790" y="16682"/>
                  </a:moveTo>
                  <a:cubicBezTo>
                    <a:pt x="6790" y="16647"/>
                    <a:pt x="6763" y="16620"/>
                    <a:pt x="6718" y="16620"/>
                  </a:cubicBezTo>
                  <a:cubicBezTo>
                    <a:pt x="6682" y="16629"/>
                    <a:pt x="6656" y="16656"/>
                    <a:pt x="6656" y="16691"/>
                  </a:cubicBezTo>
                  <a:cubicBezTo>
                    <a:pt x="6665" y="16727"/>
                    <a:pt x="6691" y="16754"/>
                    <a:pt x="6736" y="16754"/>
                  </a:cubicBezTo>
                  <a:cubicBezTo>
                    <a:pt x="6763" y="16745"/>
                    <a:pt x="6790" y="16727"/>
                    <a:pt x="6790" y="16682"/>
                  </a:cubicBezTo>
                  <a:close/>
                  <a:moveTo>
                    <a:pt x="1330" y="4711"/>
                  </a:moveTo>
                  <a:cubicBezTo>
                    <a:pt x="1330" y="4755"/>
                    <a:pt x="1357" y="4782"/>
                    <a:pt x="1401" y="4782"/>
                  </a:cubicBezTo>
                  <a:cubicBezTo>
                    <a:pt x="1455" y="4791"/>
                    <a:pt x="1482" y="4764"/>
                    <a:pt x="1482" y="4711"/>
                  </a:cubicBezTo>
                  <a:cubicBezTo>
                    <a:pt x="1482" y="4666"/>
                    <a:pt x="1455" y="4639"/>
                    <a:pt x="1410" y="4639"/>
                  </a:cubicBezTo>
                  <a:cubicBezTo>
                    <a:pt x="1366" y="4639"/>
                    <a:pt x="1339" y="4666"/>
                    <a:pt x="1330" y="4711"/>
                  </a:cubicBezTo>
                  <a:close/>
                  <a:moveTo>
                    <a:pt x="804" y="10036"/>
                  </a:moveTo>
                  <a:cubicBezTo>
                    <a:pt x="804" y="9992"/>
                    <a:pt x="786" y="9956"/>
                    <a:pt x="732" y="9956"/>
                  </a:cubicBezTo>
                  <a:cubicBezTo>
                    <a:pt x="679" y="9947"/>
                    <a:pt x="652" y="9983"/>
                    <a:pt x="652" y="10027"/>
                  </a:cubicBezTo>
                  <a:cubicBezTo>
                    <a:pt x="652" y="10081"/>
                    <a:pt x="679" y="10099"/>
                    <a:pt x="723" y="10108"/>
                  </a:cubicBezTo>
                  <a:cubicBezTo>
                    <a:pt x="768" y="10108"/>
                    <a:pt x="795" y="10090"/>
                    <a:pt x="804" y="10036"/>
                  </a:cubicBezTo>
                  <a:close/>
                  <a:moveTo>
                    <a:pt x="6727" y="643"/>
                  </a:moveTo>
                  <a:cubicBezTo>
                    <a:pt x="6682" y="643"/>
                    <a:pt x="6656" y="660"/>
                    <a:pt x="6656" y="705"/>
                  </a:cubicBezTo>
                  <a:cubicBezTo>
                    <a:pt x="6647" y="750"/>
                    <a:pt x="6674" y="776"/>
                    <a:pt x="6718" y="785"/>
                  </a:cubicBezTo>
                  <a:cubicBezTo>
                    <a:pt x="6763" y="785"/>
                    <a:pt x="6790" y="759"/>
                    <a:pt x="6798" y="714"/>
                  </a:cubicBezTo>
                  <a:cubicBezTo>
                    <a:pt x="6790" y="669"/>
                    <a:pt x="6772" y="643"/>
                    <a:pt x="6727" y="643"/>
                  </a:cubicBezTo>
                  <a:close/>
                  <a:moveTo>
                    <a:pt x="2070" y="3301"/>
                  </a:moveTo>
                  <a:cubicBezTo>
                    <a:pt x="2026" y="3301"/>
                    <a:pt x="1999" y="3328"/>
                    <a:pt x="1999" y="3372"/>
                  </a:cubicBezTo>
                  <a:cubicBezTo>
                    <a:pt x="1999" y="3408"/>
                    <a:pt x="2017" y="3435"/>
                    <a:pt x="2061" y="3444"/>
                  </a:cubicBezTo>
                  <a:cubicBezTo>
                    <a:pt x="2106" y="3444"/>
                    <a:pt x="2133" y="3417"/>
                    <a:pt x="2133" y="3363"/>
                  </a:cubicBezTo>
                  <a:cubicBezTo>
                    <a:pt x="2133" y="3337"/>
                    <a:pt x="2115" y="3310"/>
                    <a:pt x="2070" y="3301"/>
                  </a:cubicBezTo>
                  <a:close/>
                  <a:moveTo>
                    <a:pt x="723" y="11303"/>
                  </a:moveTo>
                  <a:cubicBezTo>
                    <a:pt x="679" y="11303"/>
                    <a:pt x="652" y="11330"/>
                    <a:pt x="661" y="11374"/>
                  </a:cubicBezTo>
                  <a:cubicBezTo>
                    <a:pt x="661" y="11419"/>
                    <a:pt x="688" y="11446"/>
                    <a:pt x="732" y="11437"/>
                  </a:cubicBezTo>
                  <a:cubicBezTo>
                    <a:pt x="777" y="11437"/>
                    <a:pt x="795" y="11410"/>
                    <a:pt x="795" y="11366"/>
                  </a:cubicBezTo>
                  <a:cubicBezTo>
                    <a:pt x="786" y="11330"/>
                    <a:pt x="768" y="11303"/>
                    <a:pt x="723" y="11303"/>
                  </a:cubicBezTo>
                  <a:close/>
                  <a:moveTo>
                    <a:pt x="6076" y="643"/>
                  </a:moveTo>
                  <a:cubicBezTo>
                    <a:pt x="6031" y="643"/>
                    <a:pt x="5996" y="669"/>
                    <a:pt x="5996" y="714"/>
                  </a:cubicBezTo>
                  <a:cubicBezTo>
                    <a:pt x="5996" y="750"/>
                    <a:pt x="6022" y="776"/>
                    <a:pt x="6058" y="785"/>
                  </a:cubicBezTo>
                  <a:cubicBezTo>
                    <a:pt x="6103" y="785"/>
                    <a:pt x="6129" y="759"/>
                    <a:pt x="6138" y="714"/>
                  </a:cubicBezTo>
                  <a:cubicBezTo>
                    <a:pt x="6129" y="678"/>
                    <a:pt x="6112" y="651"/>
                    <a:pt x="6076" y="643"/>
                  </a:cubicBezTo>
                  <a:close/>
                  <a:moveTo>
                    <a:pt x="5389" y="651"/>
                  </a:moveTo>
                  <a:cubicBezTo>
                    <a:pt x="5344" y="643"/>
                    <a:pt x="5318" y="669"/>
                    <a:pt x="5318" y="714"/>
                  </a:cubicBezTo>
                  <a:cubicBezTo>
                    <a:pt x="5318" y="750"/>
                    <a:pt x="5344" y="776"/>
                    <a:pt x="5380" y="776"/>
                  </a:cubicBezTo>
                  <a:cubicBezTo>
                    <a:pt x="5425" y="785"/>
                    <a:pt x="5442" y="759"/>
                    <a:pt x="5451" y="714"/>
                  </a:cubicBezTo>
                  <a:cubicBezTo>
                    <a:pt x="5442" y="678"/>
                    <a:pt x="5425" y="651"/>
                    <a:pt x="5389" y="651"/>
                  </a:cubicBezTo>
                  <a:close/>
                  <a:moveTo>
                    <a:pt x="4140" y="15344"/>
                  </a:moveTo>
                  <a:cubicBezTo>
                    <a:pt x="4140" y="15300"/>
                    <a:pt x="4113" y="15282"/>
                    <a:pt x="4069" y="15273"/>
                  </a:cubicBezTo>
                  <a:cubicBezTo>
                    <a:pt x="4024" y="15273"/>
                    <a:pt x="3997" y="15300"/>
                    <a:pt x="3997" y="15344"/>
                  </a:cubicBezTo>
                  <a:cubicBezTo>
                    <a:pt x="3997" y="15389"/>
                    <a:pt x="4024" y="15416"/>
                    <a:pt x="4069" y="15416"/>
                  </a:cubicBezTo>
                  <a:cubicBezTo>
                    <a:pt x="4113" y="15416"/>
                    <a:pt x="4140" y="15389"/>
                    <a:pt x="4140" y="15344"/>
                  </a:cubicBezTo>
                  <a:close/>
                  <a:moveTo>
                    <a:pt x="4729" y="15273"/>
                  </a:moveTo>
                  <a:cubicBezTo>
                    <a:pt x="4675" y="15273"/>
                    <a:pt x="4648" y="15300"/>
                    <a:pt x="4648" y="15353"/>
                  </a:cubicBezTo>
                  <a:cubicBezTo>
                    <a:pt x="4648" y="15398"/>
                    <a:pt x="4675" y="15425"/>
                    <a:pt x="4720" y="15425"/>
                  </a:cubicBezTo>
                  <a:cubicBezTo>
                    <a:pt x="4773" y="15425"/>
                    <a:pt x="4800" y="15398"/>
                    <a:pt x="4800" y="15344"/>
                  </a:cubicBezTo>
                  <a:cubicBezTo>
                    <a:pt x="4800" y="15300"/>
                    <a:pt x="4773" y="15273"/>
                    <a:pt x="4729" y="15273"/>
                  </a:cubicBezTo>
                  <a:close/>
                  <a:moveTo>
                    <a:pt x="732" y="5299"/>
                  </a:moveTo>
                  <a:cubicBezTo>
                    <a:pt x="688" y="5299"/>
                    <a:pt x="661" y="5326"/>
                    <a:pt x="661" y="5371"/>
                  </a:cubicBezTo>
                  <a:cubicBezTo>
                    <a:pt x="652" y="5406"/>
                    <a:pt x="679" y="5433"/>
                    <a:pt x="714" y="5442"/>
                  </a:cubicBezTo>
                  <a:cubicBezTo>
                    <a:pt x="759" y="5442"/>
                    <a:pt x="786" y="5415"/>
                    <a:pt x="795" y="5371"/>
                  </a:cubicBezTo>
                  <a:cubicBezTo>
                    <a:pt x="795" y="5335"/>
                    <a:pt x="768" y="5308"/>
                    <a:pt x="732" y="5299"/>
                  </a:cubicBezTo>
                  <a:close/>
                  <a:moveTo>
                    <a:pt x="63" y="7440"/>
                  </a:moveTo>
                  <a:cubicBezTo>
                    <a:pt x="108" y="7440"/>
                    <a:pt x="126" y="7414"/>
                    <a:pt x="134" y="7378"/>
                  </a:cubicBezTo>
                  <a:cubicBezTo>
                    <a:pt x="134" y="7333"/>
                    <a:pt x="108" y="7307"/>
                    <a:pt x="72" y="7307"/>
                  </a:cubicBezTo>
                  <a:cubicBezTo>
                    <a:pt x="27" y="7307"/>
                    <a:pt x="10" y="7333"/>
                    <a:pt x="1" y="7378"/>
                  </a:cubicBezTo>
                  <a:cubicBezTo>
                    <a:pt x="10" y="7405"/>
                    <a:pt x="27" y="7431"/>
                    <a:pt x="63" y="7440"/>
                  </a:cubicBezTo>
                  <a:close/>
                  <a:moveTo>
                    <a:pt x="4657" y="16022"/>
                  </a:moveTo>
                  <a:cubicBezTo>
                    <a:pt x="4657" y="16067"/>
                    <a:pt x="4684" y="16094"/>
                    <a:pt x="4720" y="16094"/>
                  </a:cubicBezTo>
                  <a:cubicBezTo>
                    <a:pt x="4764" y="16094"/>
                    <a:pt x="4791" y="16067"/>
                    <a:pt x="4791" y="16031"/>
                  </a:cubicBezTo>
                  <a:cubicBezTo>
                    <a:pt x="4791" y="15996"/>
                    <a:pt x="4764" y="15969"/>
                    <a:pt x="4729" y="15960"/>
                  </a:cubicBezTo>
                  <a:cubicBezTo>
                    <a:pt x="4684" y="15969"/>
                    <a:pt x="4657" y="15987"/>
                    <a:pt x="4657" y="16022"/>
                  </a:cubicBezTo>
                  <a:close/>
                  <a:moveTo>
                    <a:pt x="804" y="7378"/>
                  </a:moveTo>
                  <a:cubicBezTo>
                    <a:pt x="804" y="7324"/>
                    <a:pt x="777" y="7298"/>
                    <a:pt x="723" y="7298"/>
                  </a:cubicBezTo>
                  <a:cubicBezTo>
                    <a:pt x="679" y="7298"/>
                    <a:pt x="652" y="7315"/>
                    <a:pt x="652" y="7360"/>
                  </a:cubicBezTo>
                  <a:cubicBezTo>
                    <a:pt x="643" y="7414"/>
                    <a:pt x="670" y="7440"/>
                    <a:pt x="723" y="7449"/>
                  </a:cubicBezTo>
                  <a:cubicBezTo>
                    <a:pt x="768" y="7449"/>
                    <a:pt x="795" y="7422"/>
                    <a:pt x="804" y="7378"/>
                  </a:cubicBezTo>
                  <a:close/>
                  <a:moveTo>
                    <a:pt x="1410" y="5942"/>
                  </a:moveTo>
                  <a:cubicBezTo>
                    <a:pt x="1357" y="5933"/>
                    <a:pt x="1321" y="5968"/>
                    <a:pt x="1321" y="6022"/>
                  </a:cubicBezTo>
                  <a:cubicBezTo>
                    <a:pt x="1312" y="6084"/>
                    <a:pt x="1348" y="6120"/>
                    <a:pt x="1410" y="6120"/>
                  </a:cubicBezTo>
                  <a:cubicBezTo>
                    <a:pt x="1464" y="6120"/>
                    <a:pt x="1490" y="6084"/>
                    <a:pt x="1499" y="6031"/>
                  </a:cubicBezTo>
                  <a:cubicBezTo>
                    <a:pt x="1490" y="5986"/>
                    <a:pt x="1464" y="5942"/>
                    <a:pt x="1410" y="5942"/>
                  </a:cubicBezTo>
                  <a:close/>
                  <a:moveTo>
                    <a:pt x="6058" y="1285"/>
                  </a:moveTo>
                  <a:cubicBezTo>
                    <a:pt x="6013" y="1294"/>
                    <a:pt x="5978" y="1329"/>
                    <a:pt x="5978" y="1374"/>
                  </a:cubicBezTo>
                  <a:cubicBezTo>
                    <a:pt x="5987" y="1428"/>
                    <a:pt x="6022" y="1463"/>
                    <a:pt x="6076" y="1454"/>
                  </a:cubicBezTo>
                  <a:cubicBezTo>
                    <a:pt x="6120" y="1454"/>
                    <a:pt x="6147" y="1419"/>
                    <a:pt x="6156" y="1365"/>
                  </a:cubicBezTo>
                  <a:cubicBezTo>
                    <a:pt x="6138" y="1321"/>
                    <a:pt x="6112" y="1285"/>
                    <a:pt x="6058" y="1285"/>
                  </a:cubicBezTo>
                  <a:close/>
                  <a:moveTo>
                    <a:pt x="6816" y="1365"/>
                  </a:moveTo>
                  <a:cubicBezTo>
                    <a:pt x="6807" y="1321"/>
                    <a:pt x="6781" y="1285"/>
                    <a:pt x="6727" y="1285"/>
                  </a:cubicBezTo>
                  <a:cubicBezTo>
                    <a:pt x="6674" y="1285"/>
                    <a:pt x="6638" y="1312"/>
                    <a:pt x="6638" y="1365"/>
                  </a:cubicBezTo>
                  <a:cubicBezTo>
                    <a:pt x="6638" y="1428"/>
                    <a:pt x="6674" y="1454"/>
                    <a:pt x="6727" y="1463"/>
                  </a:cubicBezTo>
                  <a:cubicBezTo>
                    <a:pt x="6781" y="1454"/>
                    <a:pt x="6816" y="1428"/>
                    <a:pt x="6816" y="1365"/>
                  </a:cubicBezTo>
                  <a:close/>
                  <a:moveTo>
                    <a:pt x="2632" y="4024"/>
                  </a:moveTo>
                  <a:cubicBezTo>
                    <a:pt x="2632" y="4086"/>
                    <a:pt x="2668" y="4122"/>
                    <a:pt x="2730" y="4122"/>
                  </a:cubicBezTo>
                  <a:cubicBezTo>
                    <a:pt x="2784" y="4122"/>
                    <a:pt x="2820" y="4086"/>
                    <a:pt x="2820" y="4033"/>
                  </a:cubicBezTo>
                  <a:cubicBezTo>
                    <a:pt x="2820" y="3970"/>
                    <a:pt x="2784" y="3943"/>
                    <a:pt x="2713" y="3934"/>
                  </a:cubicBezTo>
                  <a:cubicBezTo>
                    <a:pt x="2668" y="3943"/>
                    <a:pt x="2632" y="3970"/>
                    <a:pt x="2632" y="4024"/>
                  </a:cubicBezTo>
                  <a:close/>
                  <a:moveTo>
                    <a:pt x="2070" y="11276"/>
                  </a:moveTo>
                  <a:cubicBezTo>
                    <a:pt x="2008" y="11276"/>
                    <a:pt x="1972" y="11303"/>
                    <a:pt x="1972" y="11366"/>
                  </a:cubicBezTo>
                  <a:cubicBezTo>
                    <a:pt x="1963" y="11428"/>
                    <a:pt x="1999" y="11464"/>
                    <a:pt x="2070" y="11464"/>
                  </a:cubicBezTo>
                  <a:cubicBezTo>
                    <a:pt x="2124" y="11464"/>
                    <a:pt x="2160" y="11428"/>
                    <a:pt x="2160" y="11374"/>
                  </a:cubicBezTo>
                  <a:cubicBezTo>
                    <a:pt x="2160" y="11312"/>
                    <a:pt x="2133" y="11276"/>
                    <a:pt x="2070" y="11276"/>
                  </a:cubicBezTo>
                  <a:close/>
                  <a:moveTo>
                    <a:pt x="2811" y="3381"/>
                  </a:moveTo>
                  <a:cubicBezTo>
                    <a:pt x="2811" y="3328"/>
                    <a:pt x="2784" y="3292"/>
                    <a:pt x="2730" y="3283"/>
                  </a:cubicBezTo>
                  <a:cubicBezTo>
                    <a:pt x="2677" y="3283"/>
                    <a:pt x="2641" y="3319"/>
                    <a:pt x="2641" y="3363"/>
                  </a:cubicBezTo>
                  <a:cubicBezTo>
                    <a:pt x="2632" y="3417"/>
                    <a:pt x="2668" y="3444"/>
                    <a:pt x="2722" y="3462"/>
                  </a:cubicBezTo>
                  <a:cubicBezTo>
                    <a:pt x="2775" y="3453"/>
                    <a:pt x="2802" y="3426"/>
                    <a:pt x="2811" y="3381"/>
                  </a:cubicBezTo>
                  <a:close/>
                  <a:moveTo>
                    <a:pt x="1499" y="11366"/>
                  </a:moveTo>
                  <a:cubicBezTo>
                    <a:pt x="1490" y="11321"/>
                    <a:pt x="1464" y="11285"/>
                    <a:pt x="1410" y="11285"/>
                  </a:cubicBezTo>
                  <a:cubicBezTo>
                    <a:pt x="1357" y="11276"/>
                    <a:pt x="1321" y="11312"/>
                    <a:pt x="1321" y="11366"/>
                  </a:cubicBezTo>
                  <a:cubicBezTo>
                    <a:pt x="1321" y="11419"/>
                    <a:pt x="1357" y="11455"/>
                    <a:pt x="1410" y="11464"/>
                  </a:cubicBezTo>
                  <a:cubicBezTo>
                    <a:pt x="1464" y="11455"/>
                    <a:pt x="1499" y="11419"/>
                    <a:pt x="1499" y="11366"/>
                  </a:cubicBezTo>
                  <a:close/>
                  <a:moveTo>
                    <a:pt x="3319" y="3363"/>
                  </a:moveTo>
                  <a:cubicBezTo>
                    <a:pt x="3310" y="3426"/>
                    <a:pt x="3346" y="3462"/>
                    <a:pt x="3408" y="3462"/>
                  </a:cubicBezTo>
                  <a:cubicBezTo>
                    <a:pt x="3462" y="3462"/>
                    <a:pt x="3498" y="3426"/>
                    <a:pt x="3498" y="3372"/>
                  </a:cubicBezTo>
                  <a:cubicBezTo>
                    <a:pt x="3498" y="3319"/>
                    <a:pt x="3462" y="3283"/>
                    <a:pt x="3400" y="3274"/>
                  </a:cubicBezTo>
                  <a:cubicBezTo>
                    <a:pt x="3355" y="3283"/>
                    <a:pt x="3319" y="3310"/>
                    <a:pt x="3319" y="3363"/>
                  </a:cubicBezTo>
                  <a:close/>
                  <a:moveTo>
                    <a:pt x="3382" y="13944"/>
                  </a:moveTo>
                  <a:cubicBezTo>
                    <a:pt x="3328" y="13944"/>
                    <a:pt x="3301" y="13979"/>
                    <a:pt x="3292" y="14024"/>
                  </a:cubicBezTo>
                  <a:cubicBezTo>
                    <a:pt x="3292" y="14078"/>
                    <a:pt x="3328" y="14113"/>
                    <a:pt x="3382" y="14113"/>
                  </a:cubicBezTo>
                  <a:cubicBezTo>
                    <a:pt x="3435" y="14122"/>
                    <a:pt x="3462" y="14078"/>
                    <a:pt x="3471" y="14024"/>
                  </a:cubicBezTo>
                  <a:cubicBezTo>
                    <a:pt x="3462" y="13979"/>
                    <a:pt x="3435" y="13935"/>
                    <a:pt x="3382" y="13944"/>
                  </a:cubicBezTo>
                  <a:moveTo>
                    <a:pt x="4060" y="13935"/>
                  </a:moveTo>
                  <a:cubicBezTo>
                    <a:pt x="4006" y="13935"/>
                    <a:pt x="3970" y="13979"/>
                    <a:pt x="3970" y="14033"/>
                  </a:cubicBezTo>
                  <a:cubicBezTo>
                    <a:pt x="3979" y="14095"/>
                    <a:pt x="4015" y="14122"/>
                    <a:pt x="4069" y="14122"/>
                  </a:cubicBezTo>
                  <a:cubicBezTo>
                    <a:pt x="4131" y="14122"/>
                    <a:pt x="4158" y="14086"/>
                    <a:pt x="4158" y="14024"/>
                  </a:cubicBezTo>
                  <a:cubicBezTo>
                    <a:pt x="4149" y="13971"/>
                    <a:pt x="4122" y="13935"/>
                    <a:pt x="4060" y="13935"/>
                  </a:cubicBezTo>
                  <a:close/>
                  <a:moveTo>
                    <a:pt x="3489" y="2712"/>
                  </a:moveTo>
                  <a:cubicBezTo>
                    <a:pt x="3489" y="2659"/>
                    <a:pt x="3453" y="2623"/>
                    <a:pt x="3400" y="2632"/>
                  </a:cubicBezTo>
                  <a:cubicBezTo>
                    <a:pt x="3346" y="2632"/>
                    <a:pt x="3319" y="2668"/>
                    <a:pt x="3328" y="2721"/>
                  </a:cubicBezTo>
                  <a:cubicBezTo>
                    <a:pt x="3328" y="2775"/>
                    <a:pt x="3364" y="2792"/>
                    <a:pt x="3408" y="2801"/>
                  </a:cubicBezTo>
                  <a:cubicBezTo>
                    <a:pt x="3462" y="2792"/>
                    <a:pt x="3489" y="2766"/>
                    <a:pt x="3489" y="2712"/>
                  </a:cubicBezTo>
                  <a:close/>
                  <a:moveTo>
                    <a:pt x="2160" y="12026"/>
                  </a:moveTo>
                  <a:cubicBezTo>
                    <a:pt x="2160" y="11972"/>
                    <a:pt x="2124" y="11937"/>
                    <a:pt x="2061" y="11937"/>
                  </a:cubicBezTo>
                  <a:cubicBezTo>
                    <a:pt x="2008" y="11937"/>
                    <a:pt x="1972" y="11972"/>
                    <a:pt x="1972" y="12026"/>
                  </a:cubicBezTo>
                  <a:cubicBezTo>
                    <a:pt x="1972" y="12088"/>
                    <a:pt x="2017" y="12124"/>
                    <a:pt x="2070" y="12124"/>
                  </a:cubicBezTo>
                  <a:cubicBezTo>
                    <a:pt x="2124" y="12115"/>
                    <a:pt x="2160" y="12088"/>
                    <a:pt x="2160" y="12026"/>
                  </a:cubicBezTo>
                  <a:close/>
                  <a:moveTo>
                    <a:pt x="2722" y="13257"/>
                  </a:moveTo>
                  <a:cubicBezTo>
                    <a:pt x="2677" y="13257"/>
                    <a:pt x="2641" y="13293"/>
                    <a:pt x="2641" y="13337"/>
                  </a:cubicBezTo>
                  <a:cubicBezTo>
                    <a:pt x="2632" y="13391"/>
                    <a:pt x="2668" y="13426"/>
                    <a:pt x="2722" y="13435"/>
                  </a:cubicBezTo>
                  <a:cubicBezTo>
                    <a:pt x="2775" y="13435"/>
                    <a:pt x="2802" y="13400"/>
                    <a:pt x="2820" y="13346"/>
                  </a:cubicBezTo>
                  <a:cubicBezTo>
                    <a:pt x="2802" y="13301"/>
                    <a:pt x="2784" y="13257"/>
                    <a:pt x="2722" y="13257"/>
                  </a:cubicBezTo>
                  <a:moveTo>
                    <a:pt x="1972" y="5371"/>
                  </a:moveTo>
                  <a:cubicBezTo>
                    <a:pt x="1972" y="5424"/>
                    <a:pt x="1999" y="5460"/>
                    <a:pt x="2061" y="5469"/>
                  </a:cubicBezTo>
                  <a:cubicBezTo>
                    <a:pt x="2124" y="5469"/>
                    <a:pt x="2160" y="5433"/>
                    <a:pt x="2160" y="5380"/>
                  </a:cubicBezTo>
                  <a:cubicBezTo>
                    <a:pt x="2160" y="5317"/>
                    <a:pt x="2133" y="5281"/>
                    <a:pt x="2070" y="5273"/>
                  </a:cubicBezTo>
                  <a:cubicBezTo>
                    <a:pt x="2017" y="5281"/>
                    <a:pt x="1972" y="5308"/>
                    <a:pt x="1972" y="5371"/>
                  </a:cubicBezTo>
                  <a:close/>
                  <a:moveTo>
                    <a:pt x="1401" y="5290"/>
                  </a:moveTo>
                  <a:cubicBezTo>
                    <a:pt x="1348" y="5290"/>
                    <a:pt x="1321" y="5326"/>
                    <a:pt x="1321" y="5380"/>
                  </a:cubicBezTo>
                  <a:cubicBezTo>
                    <a:pt x="1330" y="5424"/>
                    <a:pt x="1366" y="5460"/>
                    <a:pt x="1419" y="5451"/>
                  </a:cubicBezTo>
                  <a:cubicBezTo>
                    <a:pt x="1464" y="5451"/>
                    <a:pt x="1490" y="5415"/>
                    <a:pt x="1490" y="5371"/>
                  </a:cubicBezTo>
                  <a:cubicBezTo>
                    <a:pt x="1482" y="5317"/>
                    <a:pt x="1455" y="5281"/>
                    <a:pt x="1401" y="5290"/>
                  </a:cubicBezTo>
                  <a:close/>
                  <a:moveTo>
                    <a:pt x="2070" y="4621"/>
                  </a:moveTo>
                  <a:cubicBezTo>
                    <a:pt x="2017" y="4621"/>
                    <a:pt x="1981" y="4657"/>
                    <a:pt x="1972" y="4711"/>
                  </a:cubicBezTo>
                  <a:cubicBezTo>
                    <a:pt x="1972" y="4764"/>
                    <a:pt x="2008" y="4800"/>
                    <a:pt x="2070" y="4800"/>
                  </a:cubicBezTo>
                  <a:cubicBezTo>
                    <a:pt x="2124" y="4800"/>
                    <a:pt x="2151" y="4764"/>
                    <a:pt x="2160" y="4711"/>
                  </a:cubicBezTo>
                  <a:cubicBezTo>
                    <a:pt x="2151" y="4657"/>
                    <a:pt x="2124" y="4621"/>
                    <a:pt x="2070" y="4621"/>
                  </a:cubicBezTo>
                  <a:close/>
                  <a:moveTo>
                    <a:pt x="2632" y="4711"/>
                  </a:moveTo>
                  <a:cubicBezTo>
                    <a:pt x="2632" y="4773"/>
                    <a:pt x="2659" y="4809"/>
                    <a:pt x="2722" y="4809"/>
                  </a:cubicBezTo>
                  <a:cubicBezTo>
                    <a:pt x="2784" y="4809"/>
                    <a:pt x="2820" y="4773"/>
                    <a:pt x="2820" y="4711"/>
                  </a:cubicBezTo>
                  <a:cubicBezTo>
                    <a:pt x="2820" y="4648"/>
                    <a:pt x="2784" y="4621"/>
                    <a:pt x="2722" y="4612"/>
                  </a:cubicBezTo>
                  <a:cubicBezTo>
                    <a:pt x="2668" y="4621"/>
                    <a:pt x="2632" y="4648"/>
                    <a:pt x="2632" y="4711"/>
                  </a:cubicBezTo>
                  <a:close/>
                  <a:moveTo>
                    <a:pt x="4640" y="2052"/>
                  </a:moveTo>
                  <a:cubicBezTo>
                    <a:pt x="4640" y="2106"/>
                    <a:pt x="4666" y="2141"/>
                    <a:pt x="4720" y="2141"/>
                  </a:cubicBezTo>
                  <a:cubicBezTo>
                    <a:pt x="4773" y="2150"/>
                    <a:pt x="4809" y="2115"/>
                    <a:pt x="4809" y="2061"/>
                  </a:cubicBezTo>
                  <a:cubicBezTo>
                    <a:pt x="4818" y="2007"/>
                    <a:pt x="4782" y="1972"/>
                    <a:pt x="4729" y="1963"/>
                  </a:cubicBezTo>
                  <a:cubicBezTo>
                    <a:pt x="4675" y="1972"/>
                    <a:pt x="4640" y="1999"/>
                    <a:pt x="4640" y="2052"/>
                  </a:cubicBezTo>
                  <a:close/>
                  <a:moveTo>
                    <a:pt x="5478" y="2061"/>
                  </a:moveTo>
                  <a:cubicBezTo>
                    <a:pt x="5478" y="1999"/>
                    <a:pt x="5442" y="1963"/>
                    <a:pt x="5380" y="1963"/>
                  </a:cubicBezTo>
                  <a:cubicBezTo>
                    <a:pt x="5326" y="1963"/>
                    <a:pt x="5291" y="1999"/>
                    <a:pt x="5291" y="2052"/>
                  </a:cubicBezTo>
                  <a:cubicBezTo>
                    <a:pt x="5291" y="2115"/>
                    <a:pt x="5326" y="2141"/>
                    <a:pt x="5389" y="2150"/>
                  </a:cubicBezTo>
                  <a:cubicBezTo>
                    <a:pt x="5442" y="2141"/>
                    <a:pt x="5478" y="2115"/>
                    <a:pt x="5478" y="2061"/>
                  </a:cubicBezTo>
                  <a:close/>
                  <a:moveTo>
                    <a:pt x="6067" y="1954"/>
                  </a:moveTo>
                  <a:cubicBezTo>
                    <a:pt x="6013" y="1954"/>
                    <a:pt x="5969" y="1990"/>
                    <a:pt x="5969" y="2052"/>
                  </a:cubicBezTo>
                  <a:cubicBezTo>
                    <a:pt x="5969" y="2115"/>
                    <a:pt x="6004" y="2150"/>
                    <a:pt x="6067" y="2150"/>
                  </a:cubicBezTo>
                  <a:cubicBezTo>
                    <a:pt x="6129" y="2150"/>
                    <a:pt x="6156" y="2115"/>
                    <a:pt x="6165" y="2052"/>
                  </a:cubicBezTo>
                  <a:cubicBezTo>
                    <a:pt x="6156" y="1999"/>
                    <a:pt x="6129" y="1963"/>
                    <a:pt x="6067" y="1954"/>
                  </a:cubicBezTo>
                  <a:close/>
                  <a:moveTo>
                    <a:pt x="714" y="9287"/>
                  </a:moveTo>
                  <a:cubicBezTo>
                    <a:pt x="670" y="9296"/>
                    <a:pt x="634" y="9323"/>
                    <a:pt x="643" y="9376"/>
                  </a:cubicBezTo>
                  <a:cubicBezTo>
                    <a:pt x="643" y="9430"/>
                    <a:pt x="679" y="9456"/>
                    <a:pt x="732" y="9456"/>
                  </a:cubicBezTo>
                  <a:cubicBezTo>
                    <a:pt x="786" y="9448"/>
                    <a:pt x="804" y="9412"/>
                    <a:pt x="812" y="9367"/>
                  </a:cubicBezTo>
                  <a:cubicBezTo>
                    <a:pt x="804" y="9314"/>
                    <a:pt x="768" y="9278"/>
                    <a:pt x="714" y="9287"/>
                  </a:cubicBezTo>
                  <a:close/>
                  <a:moveTo>
                    <a:pt x="1401" y="9278"/>
                  </a:moveTo>
                  <a:cubicBezTo>
                    <a:pt x="1348" y="9278"/>
                    <a:pt x="1312" y="9314"/>
                    <a:pt x="1312" y="9376"/>
                  </a:cubicBezTo>
                  <a:cubicBezTo>
                    <a:pt x="1312" y="9430"/>
                    <a:pt x="1348" y="9465"/>
                    <a:pt x="1410" y="9465"/>
                  </a:cubicBezTo>
                  <a:cubicBezTo>
                    <a:pt x="1473" y="9465"/>
                    <a:pt x="1499" y="9430"/>
                    <a:pt x="1499" y="9367"/>
                  </a:cubicBezTo>
                  <a:cubicBezTo>
                    <a:pt x="1499" y="9314"/>
                    <a:pt x="1464" y="9278"/>
                    <a:pt x="1401" y="9278"/>
                  </a:cubicBezTo>
                  <a:close/>
                  <a:moveTo>
                    <a:pt x="1499" y="10036"/>
                  </a:moveTo>
                  <a:cubicBezTo>
                    <a:pt x="1499" y="9974"/>
                    <a:pt x="1464" y="9938"/>
                    <a:pt x="1410" y="9938"/>
                  </a:cubicBezTo>
                  <a:cubicBezTo>
                    <a:pt x="1357" y="9938"/>
                    <a:pt x="1321" y="9974"/>
                    <a:pt x="1312" y="10027"/>
                  </a:cubicBezTo>
                  <a:cubicBezTo>
                    <a:pt x="1312" y="10081"/>
                    <a:pt x="1348" y="10117"/>
                    <a:pt x="1410" y="10126"/>
                  </a:cubicBezTo>
                  <a:cubicBezTo>
                    <a:pt x="1464" y="10117"/>
                    <a:pt x="1499" y="10090"/>
                    <a:pt x="1499" y="10036"/>
                  </a:cubicBezTo>
                  <a:close/>
                  <a:moveTo>
                    <a:pt x="2052" y="12606"/>
                  </a:moveTo>
                  <a:cubicBezTo>
                    <a:pt x="2008" y="12615"/>
                    <a:pt x="1981" y="12641"/>
                    <a:pt x="1981" y="12695"/>
                  </a:cubicBezTo>
                  <a:cubicBezTo>
                    <a:pt x="1990" y="12748"/>
                    <a:pt x="2026" y="12775"/>
                    <a:pt x="2079" y="12775"/>
                  </a:cubicBezTo>
                  <a:cubicBezTo>
                    <a:pt x="2124" y="12766"/>
                    <a:pt x="2151" y="12730"/>
                    <a:pt x="2151" y="12686"/>
                  </a:cubicBezTo>
                  <a:cubicBezTo>
                    <a:pt x="2142" y="12632"/>
                    <a:pt x="2106" y="12597"/>
                    <a:pt x="2052" y="12606"/>
                  </a:cubicBezTo>
                  <a:close/>
                  <a:moveTo>
                    <a:pt x="3292" y="13346"/>
                  </a:moveTo>
                  <a:cubicBezTo>
                    <a:pt x="3292" y="13408"/>
                    <a:pt x="3328" y="13444"/>
                    <a:pt x="3382" y="13444"/>
                  </a:cubicBezTo>
                  <a:cubicBezTo>
                    <a:pt x="3444" y="13444"/>
                    <a:pt x="3480" y="13408"/>
                    <a:pt x="3480" y="13346"/>
                  </a:cubicBezTo>
                  <a:cubicBezTo>
                    <a:pt x="3480" y="13284"/>
                    <a:pt x="3444" y="13257"/>
                    <a:pt x="3382" y="13248"/>
                  </a:cubicBezTo>
                  <a:cubicBezTo>
                    <a:pt x="3328" y="13257"/>
                    <a:pt x="3292" y="13293"/>
                    <a:pt x="3292" y="13346"/>
                  </a:cubicBezTo>
                  <a:close/>
                  <a:moveTo>
                    <a:pt x="2820" y="12686"/>
                  </a:moveTo>
                  <a:cubicBezTo>
                    <a:pt x="2820" y="12632"/>
                    <a:pt x="2784" y="12597"/>
                    <a:pt x="2722" y="12597"/>
                  </a:cubicBezTo>
                  <a:cubicBezTo>
                    <a:pt x="2668" y="12597"/>
                    <a:pt x="2632" y="12632"/>
                    <a:pt x="2632" y="12686"/>
                  </a:cubicBezTo>
                  <a:cubicBezTo>
                    <a:pt x="2632" y="12748"/>
                    <a:pt x="2668" y="12775"/>
                    <a:pt x="2722" y="12784"/>
                  </a:cubicBezTo>
                  <a:cubicBezTo>
                    <a:pt x="2784" y="12775"/>
                    <a:pt x="2820" y="12748"/>
                    <a:pt x="2820" y="12686"/>
                  </a:cubicBezTo>
                  <a:close/>
                  <a:moveTo>
                    <a:pt x="1321" y="10688"/>
                  </a:moveTo>
                  <a:cubicBezTo>
                    <a:pt x="1321" y="10741"/>
                    <a:pt x="1348" y="10777"/>
                    <a:pt x="1401" y="10777"/>
                  </a:cubicBezTo>
                  <a:cubicBezTo>
                    <a:pt x="1464" y="10777"/>
                    <a:pt x="1499" y="10741"/>
                    <a:pt x="1499" y="10688"/>
                  </a:cubicBezTo>
                  <a:cubicBezTo>
                    <a:pt x="1499" y="10634"/>
                    <a:pt x="1455" y="10598"/>
                    <a:pt x="1401" y="10598"/>
                  </a:cubicBezTo>
                  <a:cubicBezTo>
                    <a:pt x="1357" y="10607"/>
                    <a:pt x="1321" y="10634"/>
                    <a:pt x="1321" y="10688"/>
                  </a:cubicBezTo>
                  <a:close/>
                  <a:moveTo>
                    <a:pt x="4631" y="2703"/>
                  </a:moveTo>
                  <a:cubicBezTo>
                    <a:pt x="4622" y="2766"/>
                    <a:pt x="4657" y="2801"/>
                    <a:pt x="4720" y="2810"/>
                  </a:cubicBezTo>
                  <a:cubicBezTo>
                    <a:pt x="4782" y="2810"/>
                    <a:pt x="4818" y="2784"/>
                    <a:pt x="4818" y="2712"/>
                  </a:cubicBezTo>
                  <a:cubicBezTo>
                    <a:pt x="4818" y="2650"/>
                    <a:pt x="4782" y="2623"/>
                    <a:pt x="4729" y="2614"/>
                  </a:cubicBezTo>
                  <a:cubicBezTo>
                    <a:pt x="4666" y="2614"/>
                    <a:pt x="4631" y="2650"/>
                    <a:pt x="4631" y="2703"/>
                  </a:cubicBezTo>
                  <a:close/>
                  <a:moveTo>
                    <a:pt x="4078" y="2623"/>
                  </a:moveTo>
                  <a:cubicBezTo>
                    <a:pt x="4024" y="2614"/>
                    <a:pt x="3979" y="2650"/>
                    <a:pt x="3979" y="2703"/>
                  </a:cubicBezTo>
                  <a:cubicBezTo>
                    <a:pt x="3970" y="2757"/>
                    <a:pt x="4006" y="2801"/>
                    <a:pt x="4060" y="2801"/>
                  </a:cubicBezTo>
                  <a:cubicBezTo>
                    <a:pt x="4113" y="2810"/>
                    <a:pt x="4149" y="2766"/>
                    <a:pt x="4158" y="2712"/>
                  </a:cubicBezTo>
                  <a:cubicBezTo>
                    <a:pt x="4149" y="2668"/>
                    <a:pt x="4131" y="2632"/>
                    <a:pt x="4078" y="2623"/>
                  </a:cubicBezTo>
                  <a:close/>
                  <a:moveTo>
                    <a:pt x="5478" y="14684"/>
                  </a:moveTo>
                  <a:cubicBezTo>
                    <a:pt x="5478" y="14631"/>
                    <a:pt x="5442" y="14595"/>
                    <a:pt x="5380" y="14595"/>
                  </a:cubicBezTo>
                  <a:cubicBezTo>
                    <a:pt x="5318" y="14595"/>
                    <a:pt x="5282" y="14631"/>
                    <a:pt x="5291" y="14693"/>
                  </a:cubicBezTo>
                  <a:cubicBezTo>
                    <a:pt x="5291" y="14756"/>
                    <a:pt x="5326" y="14782"/>
                    <a:pt x="5389" y="14782"/>
                  </a:cubicBezTo>
                  <a:cubicBezTo>
                    <a:pt x="5451" y="14773"/>
                    <a:pt x="5478" y="14747"/>
                    <a:pt x="5478" y="14684"/>
                  </a:cubicBezTo>
                  <a:close/>
                  <a:moveTo>
                    <a:pt x="732" y="7949"/>
                  </a:moveTo>
                  <a:cubicBezTo>
                    <a:pt x="679" y="7940"/>
                    <a:pt x="643" y="7976"/>
                    <a:pt x="643" y="8029"/>
                  </a:cubicBezTo>
                  <a:cubicBezTo>
                    <a:pt x="643" y="8083"/>
                    <a:pt x="670" y="8109"/>
                    <a:pt x="723" y="8118"/>
                  </a:cubicBezTo>
                  <a:cubicBezTo>
                    <a:pt x="777" y="8118"/>
                    <a:pt x="804" y="8083"/>
                    <a:pt x="812" y="8029"/>
                  </a:cubicBezTo>
                  <a:cubicBezTo>
                    <a:pt x="804" y="7985"/>
                    <a:pt x="777" y="7949"/>
                    <a:pt x="732" y="7949"/>
                  </a:cubicBezTo>
                  <a:close/>
                  <a:moveTo>
                    <a:pt x="1401" y="7940"/>
                  </a:moveTo>
                  <a:cubicBezTo>
                    <a:pt x="1348" y="7940"/>
                    <a:pt x="1312" y="7976"/>
                    <a:pt x="1312" y="8029"/>
                  </a:cubicBezTo>
                  <a:cubicBezTo>
                    <a:pt x="1312" y="8092"/>
                    <a:pt x="1348" y="8127"/>
                    <a:pt x="1410" y="8127"/>
                  </a:cubicBezTo>
                  <a:cubicBezTo>
                    <a:pt x="1473" y="8127"/>
                    <a:pt x="1499" y="8083"/>
                    <a:pt x="1508" y="8020"/>
                  </a:cubicBezTo>
                  <a:cubicBezTo>
                    <a:pt x="1490" y="7976"/>
                    <a:pt x="1464" y="7931"/>
                    <a:pt x="1401" y="7940"/>
                  </a:cubicBezTo>
                  <a:close/>
                  <a:moveTo>
                    <a:pt x="1410" y="6620"/>
                  </a:moveTo>
                  <a:cubicBezTo>
                    <a:pt x="1348" y="6620"/>
                    <a:pt x="1312" y="6655"/>
                    <a:pt x="1312" y="6718"/>
                  </a:cubicBezTo>
                  <a:cubicBezTo>
                    <a:pt x="1312" y="6771"/>
                    <a:pt x="1348" y="6807"/>
                    <a:pt x="1401" y="6807"/>
                  </a:cubicBezTo>
                  <a:cubicBezTo>
                    <a:pt x="1464" y="6807"/>
                    <a:pt x="1499" y="6771"/>
                    <a:pt x="1499" y="6700"/>
                  </a:cubicBezTo>
                  <a:cubicBezTo>
                    <a:pt x="1490" y="6655"/>
                    <a:pt x="1464" y="6620"/>
                    <a:pt x="1410" y="6620"/>
                  </a:cubicBezTo>
                  <a:close/>
                  <a:moveTo>
                    <a:pt x="1499" y="7378"/>
                  </a:moveTo>
                  <a:cubicBezTo>
                    <a:pt x="1499" y="7315"/>
                    <a:pt x="1473" y="7280"/>
                    <a:pt x="1410" y="7280"/>
                  </a:cubicBezTo>
                  <a:cubicBezTo>
                    <a:pt x="1348" y="7271"/>
                    <a:pt x="1312" y="7307"/>
                    <a:pt x="1312" y="7369"/>
                  </a:cubicBezTo>
                  <a:cubicBezTo>
                    <a:pt x="1312" y="7431"/>
                    <a:pt x="1348" y="7458"/>
                    <a:pt x="1401" y="7467"/>
                  </a:cubicBezTo>
                  <a:cubicBezTo>
                    <a:pt x="1464" y="7467"/>
                    <a:pt x="1499" y="7431"/>
                    <a:pt x="1499" y="7378"/>
                  </a:cubicBezTo>
                  <a:close/>
                  <a:moveTo>
                    <a:pt x="1401" y="8591"/>
                  </a:moveTo>
                  <a:cubicBezTo>
                    <a:pt x="1348" y="8600"/>
                    <a:pt x="1312" y="8636"/>
                    <a:pt x="1312" y="8689"/>
                  </a:cubicBezTo>
                  <a:cubicBezTo>
                    <a:pt x="1312" y="8752"/>
                    <a:pt x="1348" y="8787"/>
                    <a:pt x="1410" y="8778"/>
                  </a:cubicBezTo>
                  <a:cubicBezTo>
                    <a:pt x="1473" y="8778"/>
                    <a:pt x="1499" y="8743"/>
                    <a:pt x="1508" y="8680"/>
                  </a:cubicBezTo>
                  <a:cubicBezTo>
                    <a:pt x="1490" y="8636"/>
                    <a:pt x="1464" y="8591"/>
                    <a:pt x="1401" y="8591"/>
                  </a:cubicBezTo>
                  <a:close/>
                  <a:moveTo>
                    <a:pt x="732" y="8609"/>
                  </a:moveTo>
                  <a:cubicBezTo>
                    <a:pt x="679" y="8600"/>
                    <a:pt x="643" y="8636"/>
                    <a:pt x="643" y="8689"/>
                  </a:cubicBezTo>
                  <a:cubicBezTo>
                    <a:pt x="634" y="8734"/>
                    <a:pt x="670" y="8770"/>
                    <a:pt x="714" y="8770"/>
                  </a:cubicBezTo>
                  <a:cubicBezTo>
                    <a:pt x="768" y="8778"/>
                    <a:pt x="804" y="8743"/>
                    <a:pt x="812" y="8689"/>
                  </a:cubicBezTo>
                  <a:cubicBezTo>
                    <a:pt x="804" y="8645"/>
                    <a:pt x="786" y="8609"/>
                    <a:pt x="732" y="8609"/>
                  </a:cubicBezTo>
                  <a:close/>
                  <a:moveTo>
                    <a:pt x="5469" y="15344"/>
                  </a:moveTo>
                  <a:cubicBezTo>
                    <a:pt x="5469" y="15291"/>
                    <a:pt x="5434" y="15264"/>
                    <a:pt x="5389" y="15255"/>
                  </a:cubicBezTo>
                  <a:cubicBezTo>
                    <a:pt x="5335" y="15255"/>
                    <a:pt x="5300" y="15291"/>
                    <a:pt x="5300" y="15344"/>
                  </a:cubicBezTo>
                  <a:cubicBezTo>
                    <a:pt x="5300" y="15398"/>
                    <a:pt x="5335" y="15434"/>
                    <a:pt x="5389" y="15434"/>
                  </a:cubicBezTo>
                  <a:cubicBezTo>
                    <a:pt x="5442" y="15425"/>
                    <a:pt x="5478" y="15398"/>
                    <a:pt x="5469" y="15344"/>
                  </a:cubicBezTo>
                  <a:close/>
                  <a:moveTo>
                    <a:pt x="6067" y="15434"/>
                  </a:moveTo>
                  <a:cubicBezTo>
                    <a:pt x="6120" y="15442"/>
                    <a:pt x="6156" y="15407"/>
                    <a:pt x="6156" y="15353"/>
                  </a:cubicBezTo>
                  <a:cubicBezTo>
                    <a:pt x="6156" y="15291"/>
                    <a:pt x="6120" y="15255"/>
                    <a:pt x="6067" y="15255"/>
                  </a:cubicBezTo>
                  <a:cubicBezTo>
                    <a:pt x="6013" y="15255"/>
                    <a:pt x="5978" y="15291"/>
                    <a:pt x="5978" y="15344"/>
                  </a:cubicBezTo>
                  <a:cubicBezTo>
                    <a:pt x="5978" y="15398"/>
                    <a:pt x="6013" y="15434"/>
                    <a:pt x="6067" y="15434"/>
                  </a:cubicBezTo>
                  <a:close/>
                  <a:moveTo>
                    <a:pt x="6718" y="15255"/>
                  </a:moveTo>
                  <a:cubicBezTo>
                    <a:pt x="6665" y="15255"/>
                    <a:pt x="6629" y="15291"/>
                    <a:pt x="6629" y="15353"/>
                  </a:cubicBezTo>
                  <a:cubicBezTo>
                    <a:pt x="6638" y="15407"/>
                    <a:pt x="6674" y="15442"/>
                    <a:pt x="6727" y="15442"/>
                  </a:cubicBezTo>
                  <a:cubicBezTo>
                    <a:pt x="6790" y="15442"/>
                    <a:pt x="6816" y="15398"/>
                    <a:pt x="6816" y="15344"/>
                  </a:cubicBezTo>
                  <a:cubicBezTo>
                    <a:pt x="6807" y="15282"/>
                    <a:pt x="6781" y="15246"/>
                    <a:pt x="6718" y="15255"/>
                  </a:cubicBezTo>
                  <a:close/>
                  <a:moveTo>
                    <a:pt x="4078" y="14773"/>
                  </a:moveTo>
                  <a:cubicBezTo>
                    <a:pt x="4122" y="14764"/>
                    <a:pt x="4149" y="14738"/>
                    <a:pt x="4149" y="14684"/>
                  </a:cubicBezTo>
                  <a:cubicBezTo>
                    <a:pt x="4149" y="14631"/>
                    <a:pt x="4113" y="14604"/>
                    <a:pt x="4060" y="14604"/>
                  </a:cubicBezTo>
                  <a:cubicBezTo>
                    <a:pt x="4015" y="14604"/>
                    <a:pt x="3988" y="14640"/>
                    <a:pt x="3979" y="14693"/>
                  </a:cubicBezTo>
                  <a:cubicBezTo>
                    <a:pt x="3988" y="14747"/>
                    <a:pt x="4024" y="14773"/>
                    <a:pt x="4078" y="14773"/>
                  </a:cubicBezTo>
                  <a:close/>
                  <a:moveTo>
                    <a:pt x="4631" y="14684"/>
                  </a:moveTo>
                  <a:cubicBezTo>
                    <a:pt x="4631" y="14747"/>
                    <a:pt x="4666" y="14782"/>
                    <a:pt x="4729" y="14782"/>
                  </a:cubicBezTo>
                  <a:cubicBezTo>
                    <a:pt x="4782" y="14782"/>
                    <a:pt x="4818" y="14747"/>
                    <a:pt x="4818" y="14693"/>
                  </a:cubicBezTo>
                  <a:cubicBezTo>
                    <a:pt x="4818" y="14631"/>
                    <a:pt x="4782" y="14604"/>
                    <a:pt x="4720" y="14595"/>
                  </a:cubicBezTo>
                  <a:cubicBezTo>
                    <a:pt x="4675" y="14604"/>
                    <a:pt x="4631" y="14631"/>
                    <a:pt x="4631" y="14684"/>
                  </a:cubicBezTo>
                  <a:close/>
                  <a:moveTo>
                    <a:pt x="3489" y="12686"/>
                  </a:moveTo>
                  <a:cubicBezTo>
                    <a:pt x="3480" y="12615"/>
                    <a:pt x="3444" y="12579"/>
                    <a:pt x="3382" y="12588"/>
                  </a:cubicBezTo>
                  <a:cubicBezTo>
                    <a:pt x="3310" y="12588"/>
                    <a:pt x="3275" y="12632"/>
                    <a:pt x="3284" y="12695"/>
                  </a:cubicBezTo>
                  <a:cubicBezTo>
                    <a:pt x="3284" y="12757"/>
                    <a:pt x="3328" y="12793"/>
                    <a:pt x="3391" y="12793"/>
                  </a:cubicBezTo>
                  <a:cubicBezTo>
                    <a:pt x="3453" y="12784"/>
                    <a:pt x="3489" y="12748"/>
                    <a:pt x="3489" y="12686"/>
                  </a:cubicBezTo>
                  <a:close/>
                  <a:moveTo>
                    <a:pt x="5282" y="2712"/>
                  </a:moveTo>
                  <a:cubicBezTo>
                    <a:pt x="5282" y="2784"/>
                    <a:pt x="5326" y="2819"/>
                    <a:pt x="5389" y="2819"/>
                  </a:cubicBezTo>
                  <a:cubicBezTo>
                    <a:pt x="5451" y="2810"/>
                    <a:pt x="5487" y="2775"/>
                    <a:pt x="5487" y="2712"/>
                  </a:cubicBezTo>
                  <a:cubicBezTo>
                    <a:pt x="5487" y="2641"/>
                    <a:pt x="5442" y="2614"/>
                    <a:pt x="5380" y="2605"/>
                  </a:cubicBezTo>
                  <a:cubicBezTo>
                    <a:pt x="5318" y="2614"/>
                    <a:pt x="5282" y="2650"/>
                    <a:pt x="5282" y="2712"/>
                  </a:cubicBezTo>
                  <a:close/>
                  <a:moveTo>
                    <a:pt x="2061" y="10589"/>
                  </a:moveTo>
                  <a:cubicBezTo>
                    <a:pt x="2008" y="10589"/>
                    <a:pt x="1972" y="10625"/>
                    <a:pt x="1963" y="10679"/>
                  </a:cubicBezTo>
                  <a:cubicBezTo>
                    <a:pt x="1963" y="10750"/>
                    <a:pt x="1999" y="10786"/>
                    <a:pt x="2061" y="10786"/>
                  </a:cubicBezTo>
                  <a:cubicBezTo>
                    <a:pt x="2124" y="10795"/>
                    <a:pt x="2160" y="10750"/>
                    <a:pt x="2168" y="10688"/>
                  </a:cubicBezTo>
                  <a:cubicBezTo>
                    <a:pt x="2160" y="10625"/>
                    <a:pt x="2133" y="10589"/>
                    <a:pt x="2061" y="10589"/>
                  </a:cubicBezTo>
                  <a:close/>
                  <a:moveTo>
                    <a:pt x="3310" y="4033"/>
                  </a:moveTo>
                  <a:cubicBezTo>
                    <a:pt x="3310" y="4086"/>
                    <a:pt x="3337" y="4131"/>
                    <a:pt x="3400" y="4131"/>
                  </a:cubicBezTo>
                  <a:cubicBezTo>
                    <a:pt x="3462" y="4131"/>
                    <a:pt x="3507" y="4104"/>
                    <a:pt x="3507" y="4033"/>
                  </a:cubicBezTo>
                  <a:cubicBezTo>
                    <a:pt x="3507" y="3970"/>
                    <a:pt x="3471" y="3934"/>
                    <a:pt x="3408" y="3925"/>
                  </a:cubicBezTo>
                  <a:cubicBezTo>
                    <a:pt x="3346" y="3934"/>
                    <a:pt x="3310" y="3970"/>
                    <a:pt x="3310" y="4033"/>
                  </a:cubicBezTo>
                  <a:close/>
                  <a:moveTo>
                    <a:pt x="2722" y="11928"/>
                  </a:moveTo>
                  <a:cubicBezTo>
                    <a:pt x="2668" y="11928"/>
                    <a:pt x="2632" y="11963"/>
                    <a:pt x="2623" y="12017"/>
                  </a:cubicBezTo>
                  <a:cubicBezTo>
                    <a:pt x="2623" y="12088"/>
                    <a:pt x="2650" y="12124"/>
                    <a:pt x="2722" y="12133"/>
                  </a:cubicBezTo>
                  <a:cubicBezTo>
                    <a:pt x="2784" y="12133"/>
                    <a:pt x="2820" y="12097"/>
                    <a:pt x="2829" y="12035"/>
                  </a:cubicBezTo>
                  <a:cubicBezTo>
                    <a:pt x="2820" y="11972"/>
                    <a:pt x="2793" y="11928"/>
                    <a:pt x="2722" y="11928"/>
                  </a:cubicBezTo>
                  <a:close/>
                  <a:moveTo>
                    <a:pt x="3962" y="3372"/>
                  </a:moveTo>
                  <a:cubicBezTo>
                    <a:pt x="3962" y="3435"/>
                    <a:pt x="3997" y="3470"/>
                    <a:pt x="4060" y="3470"/>
                  </a:cubicBezTo>
                  <a:cubicBezTo>
                    <a:pt x="4122" y="3479"/>
                    <a:pt x="4167" y="3444"/>
                    <a:pt x="4167" y="3381"/>
                  </a:cubicBezTo>
                  <a:cubicBezTo>
                    <a:pt x="4167" y="3310"/>
                    <a:pt x="4131" y="3274"/>
                    <a:pt x="4069" y="3274"/>
                  </a:cubicBezTo>
                  <a:cubicBezTo>
                    <a:pt x="4006" y="3274"/>
                    <a:pt x="3970" y="3310"/>
                    <a:pt x="3962" y="3372"/>
                  </a:cubicBezTo>
                  <a:close/>
                  <a:moveTo>
                    <a:pt x="6165" y="14693"/>
                  </a:moveTo>
                  <a:cubicBezTo>
                    <a:pt x="6174" y="14622"/>
                    <a:pt x="6129" y="14586"/>
                    <a:pt x="6067" y="14586"/>
                  </a:cubicBezTo>
                  <a:cubicBezTo>
                    <a:pt x="6004" y="14586"/>
                    <a:pt x="5960" y="14622"/>
                    <a:pt x="5960" y="14684"/>
                  </a:cubicBezTo>
                  <a:cubicBezTo>
                    <a:pt x="5960" y="14756"/>
                    <a:pt x="6004" y="14782"/>
                    <a:pt x="6067" y="14791"/>
                  </a:cubicBezTo>
                  <a:cubicBezTo>
                    <a:pt x="6129" y="14791"/>
                    <a:pt x="6165" y="14756"/>
                    <a:pt x="6165" y="14693"/>
                  </a:cubicBezTo>
                  <a:close/>
                  <a:moveTo>
                    <a:pt x="4720" y="13926"/>
                  </a:moveTo>
                  <a:cubicBezTo>
                    <a:pt x="4657" y="13926"/>
                    <a:pt x="4622" y="13971"/>
                    <a:pt x="4622" y="14033"/>
                  </a:cubicBezTo>
                  <a:cubicBezTo>
                    <a:pt x="4622" y="14095"/>
                    <a:pt x="4666" y="14131"/>
                    <a:pt x="4729" y="14131"/>
                  </a:cubicBezTo>
                  <a:cubicBezTo>
                    <a:pt x="4791" y="14131"/>
                    <a:pt x="4827" y="14086"/>
                    <a:pt x="4827" y="14024"/>
                  </a:cubicBezTo>
                  <a:cubicBezTo>
                    <a:pt x="4818" y="13962"/>
                    <a:pt x="4782" y="13926"/>
                    <a:pt x="4720" y="13926"/>
                  </a:cubicBezTo>
                  <a:close/>
                  <a:moveTo>
                    <a:pt x="2061" y="6611"/>
                  </a:moveTo>
                  <a:cubicBezTo>
                    <a:pt x="1999" y="6611"/>
                    <a:pt x="1963" y="6655"/>
                    <a:pt x="1963" y="6718"/>
                  </a:cubicBezTo>
                  <a:cubicBezTo>
                    <a:pt x="1963" y="6780"/>
                    <a:pt x="2008" y="6816"/>
                    <a:pt x="2070" y="6816"/>
                  </a:cubicBezTo>
                  <a:cubicBezTo>
                    <a:pt x="2133" y="6816"/>
                    <a:pt x="2168" y="6771"/>
                    <a:pt x="2168" y="6709"/>
                  </a:cubicBezTo>
                  <a:cubicBezTo>
                    <a:pt x="2160" y="6646"/>
                    <a:pt x="2124" y="6611"/>
                    <a:pt x="2061" y="6611"/>
                  </a:cubicBezTo>
                  <a:close/>
                  <a:moveTo>
                    <a:pt x="1963" y="6040"/>
                  </a:moveTo>
                  <a:cubicBezTo>
                    <a:pt x="1972" y="6102"/>
                    <a:pt x="2008" y="6138"/>
                    <a:pt x="2079" y="6129"/>
                  </a:cubicBezTo>
                  <a:cubicBezTo>
                    <a:pt x="2133" y="6129"/>
                    <a:pt x="2168" y="6084"/>
                    <a:pt x="2168" y="6031"/>
                  </a:cubicBezTo>
                  <a:cubicBezTo>
                    <a:pt x="2168" y="5968"/>
                    <a:pt x="2124" y="5933"/>
                    <a:pt x="2061" y="5933"/>
                  </a:cubicBezTo>
                  <a:cubicBezTo>
                    <a:pt x="1999" y="5933"/>
                    <a:pt x="1963" y="5968"/>
                    <a:pt x="1963" y="6040"/>
                  </a:cubicBezTo>
                  <a:close/>
                  <a:moveTo>
                    <a:pt x="6718" y="1954"/>
                  </a:moveTo>
                  <a:cubicBezTo>
                    <a:pt x="6656" y="1954"/>
                    <a:pt x="6620" y="1999"/>
                    <a:pt x="6620" y="2052"/>
                  </a:cubicBezTo>
                  <a:cubicBezTo>
                    <a:pt x="6629" y="2115"/>
                    <a:pt x="6665" y="2159"/>
                    <a:pt x="6727" y="2150"/>
                  </a:cubicBezTo>
                  <a:cubicBezTo>
                    <a:pt x="6790" y="2150"/>
                    <a:pt x="6825" y="2115"/>
                    <a:pt x="6825" y="2043"/>
                  </a:cubicBezTo>
                  <a:cubicBezTo>
                    <a:pt x="6816" y="1990"/>
                    <a:pt x="6781" y="1954"/>
                    <a:pt x="6718" y="1954"/>
                  </a:cubicBezTo>
                  <a:close/>
                  <a:moveTo>
                    <a:pt x="2177" y="8689"/>
                  </a:moveTo>
                  <a:cubicBezTo>
                    <a:pt x="2177" y="8627"/>
                    <a:pt x="2142" y="8582"/>
                    <a:pt x="2079" y="8582"/>
                  </a:cubicBezTo>
                  <a:cubicBezTo>
                    <a:pt x="2008" y="8573"/>
                    <a:pt x="1963" y="8618"/>
                    <a:pt x="1954" y="8680"/>
                  </a:cubicBezTo>
                  <a:cubicBezTo>
                    <a:pt x="1954" y="8752"/>
                    <a:pt x="1999" y="8787"/>
                    <a:pt x="2061" y="8805"/>
                  </a:cubicBezTo>
                  <a:cubicBezTo>
                    <a:pt x="2133" y="8796"/>
                    <a:pt x="2177" y="8761"/>
                    <a:pt x="2177" y="8689"/>
                  </a:cubicBezTo>
                  <a:close/>
                  <a:moveTo>
                    <a:pt x="2070" y="7922"/>
                  </a:moveTo>
                  <a:cubicBezTo>
                    <a:pt x="2008" y="7922"/>
                    <a:pt x="1963" y="7958"/>
                    <a:pt x="1954" y="8020"/>
                  </a:cubicBezTo>
                  <a:cubicBezTo>
                    <a:pt x="1954" y="8092"/>
                    <a:pt x="1990" y="8136"/>
                    <a:pt x="2061" y="8136"/>
                  </a:cubicBezTo>
                  <a:cubicBezTo>
                    <a:pt x="2124" y="8145"/>
                    <a:pt x="2168" y="8100"/>
                    <a:pt x="2177" y="8029"/>
                  </a:cubicBezTo>
                  <a:cubicBezTo>
                    <a:pt x="2168" y="7967"/>
                    <a:pt x="2133" y="7922"/>
                    <a:pt x="2070" y="7922"/>
                  </a:cubicBezTo>
                  <a:close/>
                  <a:moveTo>
                    <a:pt x="2177" y="9385"/>
                  </a:moveTo>
                  <a:cubicBezTo>
                    <a:pt x="2177" y="9314"/>
                    <a:pt x="2142" y="9269"/>
                    <a:pt x="2070" y="9260"/>
                  </a:cubicBezTo>
                  <a:cubicBezTo>
                    <a:pt x="2008" y="9260"/>
                    <a:pt x="1963" y="9296"/>
                    <a:pt x="1963" y="9358"/>
                  </a:cubicBezTo>
                  <a:cubicBezTo>
                    <a:pt x="1954" y="9430"/>
                    <a:pt x="1999" y="9465"/>
                    <a:pt x="2061" y="9483"/>
                  </a:cubicBezTo>
                  <a:cubicBezTo>
                    <a:pt x="2124" y="9474"/>
                    <a:pt x="2168" y="9448"/>
                    <a:pt x="2177" y="9385"/>
                  </a:cubicBezTo>
                  <a:close/>
                  <a:moveTo>
                    <a:pt x="5960" y="2721"/>
                  </a:moveTo>
                  <a:cubicBezTo>
                    <a:pt x="5960" y="2784"/>
                    <a:pt x="6004" y="2819"/>
                    <a:pt x="6067" y="2819"/>
                  </a:cubicBezTo>
                  <a:cubicBezTo>
                    <a:pt x="6129" y="2819"/>
                    <a:pt x="6174" y="2775"/>
                    <a:pt x="6174" y="2712"/>
                  </a:cubicBezTo>
                  <a:cubicBezTo>
                    <a:pt x="6174" y="2641"/>
                    <a:pt x="6129" y="2605"/>
                    <a:pt x="6058" y="2596"/>
                  </a:cubicBezTo>
                  <a:cubicBezTo>
                    <a:pt x="5996" y="2614"/>
                    <a:pt x="5951" y="2650"/>
                    <a:pt x="5960" y="2721"/>
                  </a:cubicBezTo>
                  <a:close/>
                  <a:moveTo>
                    <a:pt x="2730" y="5264"/>
                  </a:moveTo>
                  <a:cubicBezTo>
                    <a:pt x="2659" y="5264"/>
                    <a:pt x="2615" y="5308"/>
                    <a:pt x="2615" y="5380"/>
                  </a:cubicBezTo>
                  <a:cubicBezTo>
                    <a:pt x="2623" y="5442"/>
                    <a:pt x="2668" y="5487"/>
                    <a:pt x="2739" y="5478"/>
                  </a:cubicBezTo>
                  <a:cubicBezTo>
                    <a:pt x="2793" y="5469"/>
                    <a:pt x="2829" y="5433"/>
                    <a:pt x="2838" y="5371"/>
                  </a:cubicBezTo>
                  <a:cubicBezTo>
                    <a:pt x="2820" y="5308"/>
                    <a:pt x="2793" y="5264"/>
                    <a:pt x="2730" y="5264"/>
                  </a:cubicBezTo>
                  <a:close/>
                  <a:moveTo>
                    <a:pt x="2722" y="11259"/>
                  </a:moveTo>
                  <a:cubicBezTo>
                    <a:pt x="2659" y="11259"/>
                    <a:pt x="2615" y="11303"/>
                    <a:pt x="2615" y="11374"/>
                  </a:cubicBezTo>
                  <a:cubicBezTo>
                    <a:pt x="2615" y="11437"/>
                    <a:pt x="2659" y="11482"/>
                    <a:pt x="2722" y="11482"/>
                  </a:cubicBezTo>
                  <a:cubicBezTo>
                    <a:pt x="2784" y="11482"/>
                    <a:pt x="2829" y="11437"/>
                    <a:pt x="2838" y="11374"/>
                  </a:cubicBezTo>
                  <a:cubicBezTo>
                    <a:pt x="2829" y="11303"/>
                    <a:pt x="2793" y="11259"/>
                    <a:pt x="2722" y="11259"/>
                  </a:cubicBezTo>
                  <a:close/>
                  <a:moveTo>
                    <a:pt x="2070" y="9920"/>
                  </a:moveTo>
                  <a:cubicBezTo>
                    <a:pt x="2008" y="9920"/>
                    <a:pt x="1963" y="9965"/>
                    <a:pt x="1963" y="10027"/>
                  </a:cubicBezTo>
                  <a:cubicBezTo>
                    <a:pt x="1954" y="10090"/>
                    <a:pt x="1999" y="10134"/>
                    <a:pt x="2061" y="10134"/>
                  </a:cubicBezTo>
                  <a:cubicBezTo>
                    <a:pt x="2124" y="10143"/>
                    <a:pt x="2168" y="10099"/>
                    <a:pt x="2177" y="10027"/>
                  </a:cubicBezTo>
                  <a:cubicBezTo>
                    <a:pt x="2168" y="9965"/>
                    <a:pt x="2133" y="9929"/>
                    <a:pt x="2070" y="9920"/>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77"/>
            <p:cNvSpPr/>
            <p:nvPr/>
          </p:nvSpPr>
          <p:spPr>
            <a:xfrm>
              <a:off x="6854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77"/>
            <p:cNvSpPr/>
            <p:nvPr/>
          </p:nvSpPr>
          <p:spPr>
            <a:xfrm>
              <a:off x="692990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77"/>
            <p:cNvSpPr/>
            <p:nvPr/>
          </p:nvSpPr>
          <p:spPr>
            <a:xfrm>
              <a:off x="70054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77"/>
            <p:cNvSpPr/>
            <p:nvPr/>
          </p:nvSpPr>
          <p:spPr>
            <a:xfrm>
              <a:off x="70867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77"/>
            <p:cNvSpPr/>
            <p:nvPr/>
          </p:nvSpPr>
          <p:spPr>
            <a:xfrm>
              <a:off x="716225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77"/>
            <p:cNvSpPr/>
            <p:nvPr/>
          </p:nvSpPr>
          <p:spPr>
            <a:xfrm>
              <a:off x="72377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77"/>
            <p:cNvSpPr/>
            <p:nvPr/>
          </p:nvSpPr>
          <p:spPr>
            <a:xfrm>
              <a:off x="73190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77"/>
            <p:cNvSpPr/>
            <p:nvPr/>
          </p:nvSpPr>
          <p:spPr>
            <a:xfrm>
              <a:off x="70054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77"/>
            <p:cNvSpPr/>
            <p:nvPr/>
          </p:nvSpPr>
          <p:spPr>
            <a:xfrm>
              <a:off x="70867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77"/>
            <p:cNvSpPr/>
            <p:nvPr/>
          </p:nvSpPr>
          <p:spPr>
            <a:xfrm>
              <a:off x="716225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77"/>
            <p:cNvSpPr/>
            <p:nvPr/>
          </p:nvSpPr>
          <p:spPr>
            <a:xfrm>
              <a:off x="6704925" y="205175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77"/>
            <p:cNvSpPr/>
            <p:nvPr/>
          </p:nvSpPr>
          <p:spPr>
            <a:xfrm>
              <a:off x="7478375" y="2043425"/>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77"/>
            <p:cNvSpPr/>
            <p:nvPr/>
          </p:nvSpPr>
          <p:spPr>
            <a:xfrm>
              <a:off x="723777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77"/>
            <p:cNvSpPr/>
            <p:nvPr/>
          </p:nvSpPr>
          <p:spPr>
            <a:xfrm>
              <a:off x="7400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77"/>
            <p:cNvSpPr/>
            <p:nvPr/>
          </p:nvSpPr>
          <p:spPr>
            <a:xfrm>
              <a:off x="731330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171" name="Google Shape;2171;p77"/>
          <p:cNvPicPr preferRelativeResize="0"/>
          <p:nvPr/>
        </p:nvPicPr>
        <p:blipFill rotWithShape="1">
          <a:blip r:embed="rId2">
            <a:alphaModFix amt="23000"/>
          </a:blip>
          <a:srcRect b="7806" l="0" r="0" t="7798"/>
          <a:stretch/>
        </p:blipFill>
        <p:spPr>
          <a:xfrm>
            <a:off x="1" y="-25"/>
            <a:ext cx="9144003" cy="5143501"/>
          </a:xfrm>
          <a:prstGeom prst="rect">
            <a:avLst/>
          </a:prstGeom>
          <a:noFill/>
          <a:ln>
            <a:noFill/>
          </a:ln>
        </p:spPr>
      </p:pic>
      <p:sp>
        <p:nvSpPr>
          <p:cNvPr id="2172" name="Google Shape;2172;p77"/>
          <p:cNvSpPr txBox="1"/>
          <p:nvPr>
            <p:ph type="title"/>
          </p:nvPr>
        </p:nvSpPr>
        <p:spPr>
          <a:xfrm>
            <a:off x="720075" y="539400"/>
            <a:ext cx="7704000" cy="5727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3200"/>
              <a:buNone/>
              <a:defRPr/>
            </a:lvl1pPr>
            <a:lvl2pPr lvl="1" rtl="0">
              <a:lnSpc>
                <a:spcPct val="115000"/>
              </a:lnSpc>
              <a:spcBef>
                <a:spcPts val="0"/>
              </a:spcBef>
              <a:spcAft>
                <a:spcPts val="0"/>
              </a:spcAft>
              <a:buSzPts val="3200"/>
              <a:buNone/>
              <a:defRPr/>
            </a:lvl2pPr>
            <a:lvl3pPr lvl="2" rtl="0">
              <a:lnSpc>
                <a:spcPct val="115000"/>
              </a:lnSpc>
              <a:spcBef>
                <a:spcPts val="0"/>
              </a:spcBef>
              <a:spcAft>
                <a:spcPts val="0"/>
              </a:spcAft>
              <a:buSzPts val="3200"/>
              <a:buNone/>
              <a:defRPr/>
            </a:lvl3pPr>
            <a:lvl4pPr lvl="3" rtl="0">
              <a:lnSpc>
                <a:spcPct val="115000"/>
              </a:lnSpc>
              <a:spcBef>
                <a:spcPts val="0"/>
              </a:spcBef>
              <a:spcAft>
                <a:spcPts val="0"/>
              </a:spcAft>
              <a:buSzPts val="3200"/>
              <a:buNone/>
              <a:defRPr/>
            </a:lvl4pPr>
            <a:lvl5pPr lvl="4" rtl="0">
              <a:lnSpc>
                <a:spcPct val="115000"/>
              </a:lnSpc>
              <a:spcBef>
                <a:spcPts val="0"/>
              </a:spcBef>
              <a:spcAft>
                <a:spcPts val="0"/>
              </a:spcAft>
              <a:buSzPts val="3200"/>
              <a:buNone/>
              <a:defRPr/>
            </a:lvl5pPr>
            <a:lvl6pPr lvl="5" rtl="0">
              <a:lnSpc>
                <a:spcPct val="115000"/>
              </a:lnSpc>
              <a:spcBef>
                <a:spcPts val="0"/>
              </a:spcBef>
              <a:spcAft>
                <a:spcPts val="0"/>
              </a:spcAft>
              <a:buSzPts val="3200"/>
              <a:buNone/>
              <a:defRPr/>
            </a:lvl6pPr>
            <a:lvl7pPr lvl="6" rtl="0">
              <a:lnSpc>
                <a:spcPct val="115000"/>
              </a:lnSpc>
              <a:spcBef>
                <a:spcPts val="0"/>
              </a:spcBef>
              <a:spcAft>
                <a:spcPts val="0"/>
              </a:spcAft>
              <a:buSzPts val="3200"/>
              <a:buNone/>
              <a:defRPr/>
            </a:lvl7pPr>
            <a:lvl8pPr lvl="7" rtl="0">
              <a:lnSpc>
                <a:spcPct val="115000"/>
              </a:lnSpc>
              <a:spcBef>
                <a:spcPts val="0"/>
              </a:spcBef>
              <a:spcAft>
                <a:spcPts val="0"/>
              </a:spcAft>
              <a:buSzPts val="3200"/>
              <a:buNone/>
              <a:defRPr/>
            </a:lvl8pPr>
            <a:lvl9pPr lvl="8" rtl="0">
              <a:lnSpc>
                <a:spcPct val="115000"/>
              </a:lnSpc>
              <a:spcBef>
                <a:spcPts val="0"/>
              </a:spcBef>
              <a:spcAft>
                <a:spcPts val="0"/>
              </a:spcAft>
              <a:buSzPts val="3200"/>
              <a:buNone/>
              <a:defRPr/>
            </a:lvl9pPr>
          </a:lstStyle>
          <a:p/>
        </p:txBody>
      </p:sp>
      <p:sp>
        <p:nvSpPr>
          <p:cNvPr id="2173" name="Google Shape;2173;p77"/>
          <p:cNvSpPr txBox="1"/>
          <p:nvPr>
            <p:ph idx="1" type="body"/>
          </p:nvPr>
        </p:nvSpPr>
        <p:spPr>
          <a:xfrm>
            <a:off x="713100" y="1224575"/>
            <a:ext cx="3858900" cy="3379500"/>
          </a:xfrm>
          <a:prstGeom prst="rect">
            <a:avLst/>
          </a:prstGeom>
        </p:spPr>
        <p:txBody>
          <a:bodyPr anchorCtr="0" anchor="t" bIns="91425" lIns="91425" spcFirstLastPara="1" rIns="91425" wrap="square" tIns="91425">
            <a:noAutofit/>
          </a:bodyPr>
          <a:lstStyle>
            <a:lvl1pPr indent="-292100" lvl="0" marL="457200" rtl="0">
              <a:lnSpc>
                <a:spcPct val="115000"/>
              </a:lnSpc>
              <a:spcBef>
                <a:spcPts val="0"/>
              </a:spcBef>
              <a:spcAft>
                <a:spcPts val="0"/>
              </a:spcAft>
              <a:buClr>
                <a:schemeClr val="dk1"/>
              </a:buClr>
              <a:buSzPts val="1000"/>
              <a:buChar char="●"/>
              <a:defRPr>
                <a:solidFill>
                  <a:schemeClr val="dk1"/>
                </a:solidFill>
              </a:defRPr>
            </a:lvl1pPr>
            <a:lvl2pPr indent="-317500" lvl="1" marL="914400" rtl="0">
              <a:lnSpc>
                <a:spcPct val="115000"/>
              </a:lnSpc>
              <a:spcBef>
                <a:spcPts val="0"/>
              </a:spcBef>
              <a:spcAft>
                <a:spcPts val="0"/>
              </a:spcAft>
              <a:buClr>
                <a:schemeClr val="dk1"/>
              </a:buClr>
              <a:buSzPts val="1400"/>
              <a:buChar char="○"/>
              <a:defRPr>
                <a:solidFill>
                  <a:schemeClr val="dk1"/>
                </a:solidFill>
              </a:defRPr>
            </a:lvl2pPr>
            <a:lvl3pPr indent="-317500" lvl="2" marL="1371600" rtl="0">
              <a:lnSpc>
                <a:spcPct val="115000"/>
              </a:lnSpc>
              <a:spcBef>
                <a:spcPts val="1600"/>
              </a:spcBef>
              <a:spcAft>
                <a:spcPts val="0"/>
              </a:spcAft>
              <a:buClr>
                <a:schemeClr val="dk1"/>
              </a:buClr>
              <a:buSzPts val="1400"/>
              <a:buChar char="■"/>
              <a:defRPr>
                <a:solidFill>
                  <a:schemeClr val="dk1"/>
                </a:solidFill>
              </a:defRPr>
            </a:lvl3pPr>
            <a:lvl4pPr indent="-317500" lvl="3" marL="1828800" rtl="0">
              <a:lnSpc>
                <a:spcPct val="115000"/>
              </a:lnSpc>
              <a:spcBef>
                <a:spcPts val="1600"/>
              </a:spcBef>
              <a:spcAft>
                <a:spcPts val="0"/>
              </a:spcAft>
              <a:buClr>
                <a:schemeClr val="dk1"/>
              </a:buClr>
              <a:buSzPts val="1400"/>
              <a:buChar char="●"/>
              <a:defRPr>
                <a:solidFill>
                  <a:schemeClr val="dk1"/>
                </a:solidFill>
              </a:defRPr>
            </a:lvl4pPr>
            <a:lvl5pPr indent="-317500" lvl="4" marL="2286000" rtl="0">
              <a:lnSpc>
                <a:spcPct val="115000"/>
              </a:lnSpc>
              <a:spcBef>
                <a:spcPts val="1600"/>
              </a:spcBef>
              <a:spcAft>
                <a:spcPts val="0"/>
              </a:spcAft>
              <a:buClr>
                <a:schemeClr val="dk1"/>
              </a:buClr>
              <a:buSzPts val="1400"/>
              <a:buChar char="○"/>
              <a:defRPr>
                <a:solidFill>
                  <a:schemeClr val="dk1"/>
                </a:solidFill>
              </a:defRPr>
            </a:lvl5pPr>
            <a:lvl6pPr indent="-317500" lvl="5" marL="2743200" rtl="0">
              <a:lnSpc>
                <a:spcPct val="115000"/>
              </a:lnSpc>
              <a:spcBef>
                <a:spcPts val="1600"/>
              </a:spcBef>
              <a:spcAft>
                <a:spcPts val="0"/>
              </a:spcAft>
              <a:buClr>
                <a:schemeClr val="dk1"/>
              </a:buClr>
              <a:buSzPts val="1400"/>
              <a:buChar char="■"/>
              <a:defRPr>
                <a:solidFill>
                  <a:schemeClr val="dk1"/>
                </a:solidFill>
              </a:defRPr>
            </a:lvl6pPr>
            <a:lvl7pPr indent="-317500" lvl="6" marL="3200400" rtl="0">
              <a:lnSpc>
                <a:spcPct val="115000"/>
              </a:lnSpc>
              <a:spcBef>
                <a:spcPts val="1600"/>
              </a:spcBef>
              <a:spcAft>
                <a:spcPts val="0"/>
              </a:spcAft>
              <a:buClr>
                <a:schemeClr val="dk1"/>
              </a:buClr>
              <a:buSzPts val="1400"/>
              <a:buChar char="●"/>
              <a:defRPr>
                <a:solidFill>
                  <a:schemeClr val="dk1"/>
                </a:solidFill>
              </a:defRPr>
            </a:lvl7pPr>
            <a:lvl8pPr indent="-317500" lvl="7" marL="3657600" rtl="0">
              <a:lnSpc>
                <a:spcPct val="115000"/>
              </a:lnSpc>
              <a:spcBef>
                <a:spcPts val="1600"/>
              </a:spcBef>
              <a:spcAft>
                <a:spcPts val="0"/>
              </a:spcAft>
              <a:buClr>
                <a:schemeClr val="dk1"/>
              </a:buClr>
              <a:buSzPts val="1400"/>
              <a:buChar char="○"/>
              <a:defRPr>
                <a:solidFill>
                  <a:schemeClr val="dk1"/>
                </a:solidFill>
              </a:defRPr>
            </a:lvl8pPr>
            <a:lvl9pPr indent="-317500" lvl="8" marL="4114800" rtl="0">
              <a:lnSpc>
                <a:spcPct val="115000"/>
              </a:lnSpc>
              <a:spcBef>
                <a:spcPts val="1600"/>
              </a:spcBef>
              <a:spcAft>
                <a:spcPts val="1600"/>
              </a:spcAft>
              <a:buClr>
                <a:schemeClr val="dk1"/>
              </a:buClr>
              <a:buSzPts val="1400"/>
              <a:buChar char="■"/>
              <a:defRPr>
                <a:solidFill>
                  <a:schemeClr val="dk1"/>
                </a:solidFill>
              </a:defRPr>
            </a:lvl9pPr>
          </a:lstStyle>
          <a:p/>
        </p:txBody>
      </p:sp>
      <p:sp>
        <p:nvSpPr>
          <p:cNvPr id="2174" name="Google Shape;2174;p77"/>
          <p:cNvSpPr txBox="1"/>
          <p:nvPr>
            <p:ph idx="2" type="body"/>
          </p:nvPr>
        </p:nvSpPr>
        <p:spPr>
          <a:xfrm>
            <a:off x="4572000" y="1224575"/>
            <a:ext cx="3858900" cy="33795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dk1"/>
              </a:buClr>
              <a:buSzPts val="1400"/>
              <a:buChar char="●"/>
              <a:defRPr>
                <a:solidFill>
                  <a:schemeClr val="dk1"/>
                </a:solidFill>
              </a:defRPr>
            </a:lvl1pPr>
            <a:lvl2pPr indent="-317500" lvl="1" marL="914400" rtl="0">
              <a:lnSpc>
                <a:spcPct val="115000"/>
              </a:lnSpc>
              <a:spcBef>
                <a:spcPts val="0"/>
              </a:spcBef>
              <a:spcAft>
                <a:spcPts val="0"/>
              </a:spcAft>
              <a:buClr>
                <a:schemeClr val="dk1"/>
              </a:buClr>
              <a:buSzPts val="1400"/>
              <a:buChar char="○"/>
              <a:defRPr>
                <a:solidFill>
                  <a:schemeClr val="dk1"/>
                </a:solidFill>
              </a:defRPr>
            </a:lvl2pPr>
            <a:lvl3pPr indent="-317500" lvl="2" marL="1371600" rtl="0">
              <a:lnSpc>
                <a:spcPct val="115000"/>
              </a:lnSpc>
              <a:spcBef>
                <a:spcPts val="1600"/>
              </a:spcBef>
              <a:spcAft>
                <a:spcPts val="0"/>
              </a:spcAft>
              <a:buClr>
                <a:schemeClr val="dk1"/>
              </a:buClr>
              <a:buSzPts val="1400"/>
              <a:buChar char="■"/>
              <a:defRPr>
                <a:solidFill>
                  <a:schemeClr val="dk1"/>
                </a:solidFill>
              </a:defRPr>
            </a:lvl3pPr>
            <a:lvl4pPr indent="-317500" lvl="3" marL="1828800" rtl="0">
              <a:lnSpc>
                <a:spcPct val="115000"/>
              </a:lnSpc>
              <a:spcBef>
                <a:spcPts val="1600"/>
              </a:spcBef>
              <a:spcAft>
                <a:spcPts val="0"/>
              </a:spcAft>
              <a:buClr>
                <a:schemeClr val="dk1"/>
              </a:buClr>
              <a:buSzPts val="1400"/>
              <a:buChar char="●"/>
              <a:defRPr>
                <a:solidFill>
                  <a:schemeClr val="dk1"/>
                </a:solidFill>
              </a:defRPr>
            </a:lvl4pPr>
            <a:lvl5pPr indent="-317500" lvl="4" marL="2286000" rtl="0">
              <a:lnSpc>
                <a:spcPct val="115000"/>
              </a:lnSpc>
              <a:spcBef>
                <a:spcPts val="1600"/>
              </a:spcBef>
              <a:spcAft>
                <a:spcPts val="0"/>
              </a:spcAft>
              <a:buClr>
                <a:schemeClr val="dk1"/>
              </a:buClr>
              <a:buSzPts val="1400"/>
              <a:buChar char="○"/>
              <a:defRPr>
                <a:solidFill>
                  <a:schemeClr val="dk1"/>
                </a:solidFill>
              </a:defRPr>
            </a:lvl5pPr>
            <a:lvl6pPr indent="-317500" lvl="5" marL="2743200" rtl="0">
              <a:lnSpc>
                <a:spcPct val="115000"/>
              </a:lnSpc>
              <a:spcBef>
                <a:spcPts val="1600"/>
              </a:spcBef>
              <a:spcAft>
                <a:spcPts val="0"/>
              </a:spcAft>
              <a:buClr>
                <a:schemeClr val="dk1"/>
              </a:buClr>
              <a:buSzPts val="1400"/>
              <a:buChar char="■"/>
              <a:defRPr>
                <a:solidFill>
                  <a:schemeClr val="dk1"/>
                </a:solidFill>
              </a:defRPr>
            </a:lvl6pPr>
            <a:lvl7pPr indent="-317500" lvl="6" marL="3200400" rtl="0">
              <a:lnSpc>
                <a:spcPct val="115000"/>
              </a:lnSpc>
              <a:spcBef>
                <a:spcPts val="1600"/>
              </a:spcBef>
              <a:spcAft>
                <a:spcPts val="0"/>
              </a:spcAft>
              <a:buClr>
                <a:schemeClr val="dk1"/>
              </a:buClr>
              <a:buSzPts val="1400"/>
              <a:buChar char="●"/>
              <a:defRPr>
                <a:solidFill>
                  <a:schemeClr val="dk1"/>
                </a:solidFill>
              </a:defRPr>
            </a:lvl7pPr>
            <a:lvl8pPr indent="-317500" lvl="7" marL="3657600" rtl="0">
              <a:lnSpc>
                <a:spcPct val="115000"/>
              </a:lnSpc>
              <a:spcBef>
                <a:spcPts val="1600"/>
              </a:spcBef>
              <a:spcAft>
                <a:spcPts val="0"/>
              </a:spcAft>
              <a:buClr>
                <a:schemeClr val="dk1"/>
              </a:buClr>
              <a:buSzPts val="1400"/>
              <a:buChar char="○"/>
              <a:defRPr>
                <a:solidFill>
                  <a:schemeClr val="dk1"/>
                </a:solidFill>
              </a:defRPr>
            </a:lvl8pPr>
            <a:lvl9pPr indent="-317500" lvl="8" marL="4114800" rtl="0">
              <a:lnSpc>
                <a:spcPct val="115000"/>
              </a:lnSpc>
              <a:spcBef>
                <a:spcPts val="1600"/>
              </a:spcBef>
              <a:spcAft>
                <a:spcPts val="1600"/>
              </a:spcAft>
              <a:buClr>
                <a:schemeClr val="dk1"/>
              </a:buClr>
              <a:buSzPts val="1400"/>
              <a:buChar char="■"/>
              <a:defRPr>
                <a:solidFill>
                  <a:schemeClr val="dk1"/>
                </a:solidFill>
              </a:defRPr>
            </a:lvl9pPr>
          </a:lstStyle>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2175" name="Shape 2175"/>
        <p:cNvGrpSpPr/>
        <p:nvPr/>
      </p:nvGrpSpPr>
      <p:grpSpPr>
        <a:xfrm>
          <a:off x="0" y="0"/>
          <a:ext cx="0" cy="0"/>
          <a:chOff x="0" y="0"/>
          <a:chExt cx="0" cy="0"/>
        </a:xfrm>
      </p:grpSpPr>
      <p:sp>
        <p:nvSpPr>
          <p:cNvPr id="2176" name="Google Shape;2176;p78"/>
          <p:cNvSpPr/>
          <p:nvPr/>
        </p:nvSpPr>
        <p:spPr>
          <a:xfrm rot="3814693">
            <a:off x="-3395477" y="1425144"/>
            <a:ext cx="4024264" cy="4024264"/>
          </a:xfrm>
          <a:prstGeom prst="blockArc">
            <a:avLst>
              <a:gd fmla="val 10800000" name="adj1"/>
              <a:gd fmla="val 12243" name="adj2"/>
              <a:gd fmla="val 10363" name="adj3"/>
            </a:avLst>
          </a:prstGeom>
          <a:solidFill>
            <a:srgbClr val="9100B1">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78"/>
          <p:cNvSpPr/>
          <p:nvPr/>
        </p:nvSpPr>
        <p:spPr>
          <a:xfrm rot="-3853434">
            <a:off x="8627359" y="2069852"/>
            <a:ext cx="4024096" cy="4024096"/>
          </a:xfrm>
          <a:prstGeom prst="blockArc">
            <a:avLst>
              <a:gd fmla="val 10800000" name="adj1"/>
              <a:gd fmla="val 12243" name="adj2"/>
              <a:gd fmla="val 10363" name="adj3"/>
            </a:avLst>
          </a:prstGeom>
          <a:solidFill>
            <a:srgbClr val="FF0098">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78"/>
          <p:cNvSpPr/>
          <p:nvPr/>
        </p:nvSpPr>
        <p:spPr>
          <a:xfrm rot="5400000">
            <a:off x="-1430725" y="1034755"/>
            <a:ext cx="2541703" cy="1237997"/>
          </a:xfrm>
          <a:custGeom>
            <a:rect b="b" l="l" r="r" t="t"/>
            <a:pathLst>
              <a:path extrusionOk="0" h="6888" w="14141">
                <a:moveTo>
                  <a:pt x="5460" y="6557"/>
                </a:moveTo>
                <a:cubicBezTo>
                  <a:pt x="5371" y="6557"/>
                  <a:pt x="5300" y="6629"/>
                  <a:pt x="5300" y="6718"/>
                </a:cubicBezTo>
                <a:cubicBezTo>
                  <a:pt x="5300" y="6807"/>
                  <a:pt x="5371" y="6887"/>
                  <a:pt x="5460" y="6887"/>
                </a:cubicBezTo>
                <a:cubicBezTo>
                  <a:pt x="5550" y="6887"/>
                  <a:pt x="5630" y="6807"/>
                  <a:pt x="5630" y="6718"/>
                </a:cubicBezTo>
                <a:cubicBezTo>
                  <a:pt x="5630" y="6629"/>
                  <a:pt x="5550" y="6557"/>
                  <a:pt x="5460" y="6557"/>
                </a:cubicBezTo>
                <a:close/>
                <a:moveTo>
                  <a:pt x="6121" y="6557"/>
                </a:moveTo>
                <a:cubicBezTo>
                  <a:pt x="6040" y="6557"/>
                  <a:pt x="5960" y="6629"/>
                  <a:pt x="5960" y="6709"/>
                </a:cubicBezTo>
                <a:cubicBezTo>
                  <a:pt x="5951" y="6798"/>
                  <a:pt x="6022" y="6878"/>
                  <a:pt x="6112" y="6878"/>
                </a:cubicBezTo>
                <a:cubicBezTo>
                  <a:pt x="6201" y="6887"/>
                  <a:pt x="6281" y="6816"/>
                  <a:pt x="6281" y="6727"/>
                </a:cubicBezTo>
                <a:cubicBezTo>
                  <a:pt x="6290" y="6638"/>
                  <a:pt x="6210" y="6557"/>
                  <a:pt x="6121" y="6557"/>
                </a:cubicBezTo>
                <a:close/>
                <a:moveTo>
                  <a:pt x="4943" y="6709"/>
                </a:moveTo>
                <a:cubicBezTo>
                  <a:pt x="4943" y="6629"/>
                  <a:pt x="4863" y="6557"/>
                  <a:pt x="4782" y="6557"/>
                </a:cubicBezTo>
                <a:cubicBezTo>
                  <a:pt x="4693" y="6557"/>
                  <a:pt x="4613" y="6629"/>
                  <a:pt x="4613" y="6718"/>
                </a:cubicBezTo>
                <a:cubicBezTo>
                  <a:pt x="4613" y="6807"/>
                  <a:pt x="4693" y="6887"/>
                  <a:pt x="4782" y="6878"/>
                </a:cubicBezTo>
                <a:cubicBezTo>
                  <a:pt x="4872" y="6878"/>
                  <a:pt x="4943" y="6798"/>
                  <a:pt x="4943" y="6709"/>
                </a:cubicBezTo>
                <a:close/>
                <a:moveTo>
                  <a:pt x="6781" y="6557"/>
                </a:moveTo>
                <a:cubicBezTo>
                  <a:pt x="6683" y="6566"/>
                  <a:pt x="6629" y="6620"/>
                  <a:pt x="6620" y="6709"/>
                </a:cubicBezTo>
                <a:cubicBezTo>
                  <a:pt x="6611" y="6789"/>
                  <a:pt x="6683" y="6878"/>
                  <a:pt x="6772" y="6878"/>
                </a:cubicBezTo>
                <a:cubicBezTo>
                  <a:pt x="6861" y="6887"/>
                  <a:pt x="6941" y="6807"/>
                  <a:pt x="6941" y="6727"/>
                </a:cubicBezTo>
                <a:cubicBezTo>
                  <a:pt x="6941" y="6638"/>
                  <a:pt x="6870" y="6557"/>
                  <a:pt x="6781" y="6557"/>
                </a:cubicBezTo>
                <a:close/>
                <a:moveTo>
                  <a:pt x="7280" y="6718"/>
                </a:moveTo>
                <a:cubicBezTo>
                  <a:pt x="7280" y="6798"/>
                  <a:pt x="7352" y="6878"/>
                  <a:pt x="7432" y="6878"/>
                </a:cubicBezTo>
                <a:cubicBezTo>
                  <a:pt x="7521" y="6878"/>
                  <a:pt x="7601" y="6798"/>
                  <a:pt x="7601" y="6718"/>
                </a:cubicBezTo>
                <a:cubicBezTo>
                  <a:pt x="7593" y="6638"/>
                  <a:pt x="7521" y="6557"/>
                  <a:pt x="7441" y="6557"/>
                </a:cubicBezTo>
                <a:cubicBezTo>
                  <a:pt x="7352" y="6557"/>
                  <a:pt x="7280" y="6638"/>
                  <a:pt x="7280" y="6718"/>
                </a:cubicBezTo>
                <a:close/>
                <a:moveTo>
                  <a:pt x="4283" y="6727"/>
                </a:moveTo>
                <a:cubicBezTo>
                  <a:pt x="4283" y="6638"/>
                  <a:pt x="4203" y="6557"/>
                  <a:pt x="4122" y="6557"/>
                </a:cubicBezTo>
                <a:cubicBezTo>
                  <a:pt x="4033" y="6557"/>
                  <a:pt x="3962" y="6629"/>
                  <a:pt x="3962" y="6718"/>
                </a:cubicBezTo>
                <a:cubicBezTo>
                  <a:pt x="3953" y="6798"/>
                  <a:pt x="4033" y="6878"/>
                  <a:pt x="4122" y="6878"/>
                </a:cubicBezTo>
                <a:cubicBezTo>
                  <a:pt x="4203" y="6878"/>
                  <a:pt x="4283" y="6807"/>
                  <a:pt x="4283" y="6727"/>
                </a:cubicBezTo>
                <a:close/>
                <a:moveTo>
                  <a:pt x="5469" y="5879"/>
                </a:moveTo>
                <a:cubicBezTo>
                  <a:pt x="5389" y="5870"/>
                  <a:pt x="5309" y="5951"/>
                  <a:pt x="5300" y="6031"/>
                </a:cubicBezTo>
                <a:cubicBezTo>
                  <a:pt x="5300" y="6111"/>
                  <a:pt x="5371" y="6200"/>
                  <a:pt x="5460" y="6200"/>
                </a:cubicBezTo>
                <a:cubicBezTo>
                  <a:pt x="5541" y="6200"/>
                  <a:pt x="5621" y="6120"/>
                  <a:pt x="5621" y="6040"/>
                </a:cubicBezTo>
                <a:cubicBezTo>
                  <a:pt x="5621" y="5960"/>
                  <a:pt x="5550" y="5879"/>
                  <a:pt x="5469" y="5879"/>
                </a:cubicBezTo>
                <a:close/>
                <a:moveTo>
                  <a:pt x="6121" y="5879"/>
                </a:moveTo>
                <a:cubicBezTo>
                  <a:pt x="6040" y="5879"/>
                  <a:pt x="5960" y="5951"/>
                  <a:pt x="5960" y="6031"/>
                </a:cubicBezTo>
                <a:cubicBezTo>
                  <a:pt x="5960" y="6120"/>
                  <a:pt x="6040" y="6200"/>
                  <a:pt x="6121" y="6200"/>
                </a:cubicBezTo>
                <a:cubicBezTo>
                  <a:pt x="6210" y="6192"/>
                  <a:pt x="6281" y="6120"/>
                  <a:pt x="6281" y="6040"/>
                </a:cubicBezTo>
                <a:cubicBezTo>
                  <a:pt x="6281" y="5951"/>
                  <a:pt x="6201" y="5879"/>
                  <a:pt x="6121" y="5879"/>
                </a:cubicBezTo>
                <a:close/>
                <a:moveTo>
                  <a:pt x="4782" y="5879"/>
                </a:moveTo>
                <a:cubicBezTo>
                  <a:pt x="4702" y="5879"/>
                  <a:pt x="4622" y="5951"/>
                  <a:pt x="4622" y="6031"/>
                </a:cubicBezTo>
                <a:cubicBezTo>
                  <a:pt x="4622" y="6120"/>
                  <a:pt x="4693" y="6192"/>
                  <a:pt x="4774" y="6192"/>
                </a:cubicBezTo>
                <a:cubicBezTo>
                  <a:pt x="4863" y="6200"/>
                  <a:pt x="4934" y="6120"/>
                  <a:pt x="4934" y="6040"/>
                </a:cubicBezTo>
                <a:cubicBezTo>
                  <a:pt x="4943" y="5960"/>
                  <a:pt x="4863" y="5879"/>
                  <a:pt x="4782" y="5879"/>
                </a:cubicBezTo>
                <a:close/>
                <a:moveTo>
                  <a:pt x="3453" y="6566"/>
                </a:moveTo>
                <a:cubicBezTo>
                  <a:pt x="3364" y="6575"/>
                  <a:pt x="3310" y="6629"/>
                  <a:pt x="3310" y="6718"/>
                </a:cubicBezTo>
                <a:cubicBezTo>
                  <a:pt x="3302" y="6798"/>
                  <a:pt x="3382" y="6878"/>
                  <a:pt x="3462" y="6878"/>
                </a:cubicBezTo>
                <a:cubicBezTo>
                  <a:pt x="3551" y="6870"/>
                  <a:pt x="3623" y="6798"/>
                  <a:pt x="3614" y="6718"/>
                </a:cubicBezTo>
                <a:cubicBezTo>
                  <a:pt x="3614" y="6629"/>
                  <a:pt x="3534" y="6557"/>
                  <a:pt x="3453" y="6566"/>
                </a:cubicBezTo>
                <a:close/>
                <a:moveTo>
                  <a:pt x="6772" y="5879"/>
                </a:moveTo>
                <a:cubicBezTo>
                  <a:pt x="6692" y="5879"/>
                  <a:pt x="6620" y="5960"/>
                  <a:pt x="6620" y="6040"/>
                </a:cubicBezTo>
                <a:cubicBezTo>
                  <a:pt x="6620" y="6120"/>
                  <a:pt x="6700" y="6200"/>
                  <a:pt x="6781" y="6192"/>
                </a:cubicBezTo>
                <a:cubicBezTo>
                  <a:pt x="6861" y="6192"/>
                  <a:pt x="6941" y="6120"/>
                  <a:pt x="6941" y="6031"/>
                </a:cubicBezTo>
                <a:cubicBezTo>
                  <a:pt x="6932" y="5951"/>
                  <a:pt x="6861" y="5879"/>
                  <a:pt x="6772" y="5879"/>
                </a:cubicBezTo>
                <a:close/>
                <a:moveTo>
                  <a:pt x="4265" y="6049"/>
                </a:moveTo>
                <a:cubicBezTo>
                  <a:pt x="4274" y="5960"/>
                  <a:pt x="4229" y="5897"/>
                  <a:pt x="4140" y="5888"/>
                </a:cubicBezTo>
                <a:cubicBezTo>
                  <a:pt x="4042" y="5879"/>
                  <a:pt x="3971" y="5942"/>
                  <a:pt x="3971" y="6031"/>
                </a:cubicBezTo>
                <a:cubicBezTo>
                  <a:pt x="3971" y="6120"/>
                  <a:pt x="4015" y="6174"/>
                  <a:pt x="4113" y="6183"/>
                </a:cubicBezTo>
                <a:cubicBezTo>
                  <a:pt x="4203" y="6183"/>
                  <a:pt x="4265" y="6147"/>
                  <a:pt x="4265" y="6049"/>
                </a:cubicBezTo>
                <a:close/>
                <a:moveTo>
                  <a:pt x="7441" y="5888"/>
                </a:moveTo>
                <a:cubicBezTo>
                  <a:pt x="7352" y="5888"/>
                  <a:pt x="7298" y="5942"/>
                  <a:pt x="7289" y="6031"/>
                </a:cubicBezTo>
                <a:cubicBezTo>
                  <a:pt x="7280" y="6120"/>
                  <a:pt x="7352" y="6192"/>
                  <a:pt x="7441" y="6183"/>
                </a:cubicBezTo>
                <a:cubicBezTo>
                  <a:pt x="7539" y="6183"/>
                  <a:pt x="7584" y="6129"/>
                  <a:pt x="7584" y="6040"/>
                </a:cubicBezTo>
                <a:cubicBezTo>
                  <a:pt x="7584" y="5942"/>
                  <a:pt x="7530" y="5888"/>
                  <a:pt x="7441" y="5888"/>
                </a:cubicBezTo>
                <a:close/>
                <a:moveTo>
                  <a:pt x="8271" y="6727"/>
                </a:moveTo>
                <a:cubicBezTo>
                  <a:pt x="8271" y="6629"/>
                  <a:pt x="8217" y="6575"/>
                  <a:pt x="8128" y="6575"/>
                </a:cubicBezTo>
                <a:cubicBezTo>
                  <a:pt x="8039" y="6566"/>
                  <a:pt x="7967" y="6629"/>
                  <a:pt x="7967" y="6718"/>
                </a:cubicBezTo>
                <a:cubicBezTo>
                  <a:pt x="7976" y="6816"/>
                  <a:pt x="8030" y="6861"/>
                  <a:pt x="8119" y="6870"/>
                </a:cubicBezTo>
                <a:cubicBezTo>
                  <a:pt x="8208" y="6861"/>
                  <a:pt x="8271" y="6816"/>
                  <a:pt x="8271" y="6727"/>
                </a:cubicBezTo>
                <a:close/>
                <a:moveTo>
                  <a:pt x="5460" y="5228"/>
                </a:moveTo>
                <a:cubicBezTo>
                  <a:pt x="5362" y="5237"/>
                  <a:pt x="5318" y="5291"/>
                  <a:pt x="5318" y="5380"/>
                </a:cubicBezTo>
                <a:cubicBezTo>
                  <a:pt x="5318" y="5469"/>
                  <a:pt x="5371" y="5522"/>
                  <a:pt x="5460" y="5522"/>
                </a:cubicBezTo>
                <a:cubicBezTo>
                  <a:pt x="5559" y="5522"/>
                  <a:pt x="5603" y="5469"/>
                  <a:pt x="5612" y="5380"/>
                </a:cubicBezTo>
                <a:cubicBezTo>
                  <a:pt x="5603" y="5282"/>
                  <a:pt x="5550" y="5228"/>
                  <a:pt x="5460" y="5228"/>
                </a:cubicBezTo>
                <a:close/>
                <a:moveTo>
                  <a:pt x="5978" y="5371"/>
                </a:moveTo>
                <a:cubicBezTo>
                  <a:pt x="5969" y="5460"/>
                  <a:pt x="6014" y="5522"/>
                  <a:pt x="6112" y="5522"/>
                </a:cubicBezTo>
                <a:cubicBezTo>
                  <a:pt x="6201" y="5531"/>
                  <a:pt x="6263" y="5478"/>
                  <a:pt x="6263" y="5389"/>
                </a:cubicBezTo>
                <a:cubicBezTo>
                  <a:pt x="6272" y="5299"/>
                  <a:pt x="6219" y="5246"/>
                  <a:pt x="6130" y="5228"/>
                </a:cubicBezTo>
                <a:cubicBezTo>
                  <a:pt x="6040" y="5237"/>
                  <a:pt x="5978" y="5273"/>
                  <a:pt x="5978" y="5371"/>
                </a:cubicBezTo>
                <a:close/>
                <a:moveTo>
                  <a:pt x="4631" y="5389"/>
                </a:moveTo>
                <a:cubicBezTo>
                  <a:pt x="4640" y="5478"/>
                  <a:pt x="4693" y="5522"/>
                  <a:pt x="4782" y="5522"/>
                </a:cubicBezTo>
                <a:cubicBezTo>
                  <a:pt x="4863" y="5522"/>
                  <a:pt x="4925" y="5460"/>
                  <a:pt x="4925" y="5380"/>
                </a:cubicBezTo>
                <a:cubicBezTo>
                  <a:pt x="4925" y="5291"/>
                  <a:pt x="4863" y="5228"/>
                  <a:pt x="4774" y="5237"/>
                </a:cubicBezTo>
                <a:cubicBezTo>
                  <a:pt x="4693" y="5237"/>
                  <a:pt x="4631" y="5299"/>
                  <a:pt x="4631" y="5389"/>
                </a:cubicBezTo>
                <a:close/>
                <a:moveTo>
                  <a:pt x="2775" y="6575"/>
                </a:moveTo>
                <a:cubicBezTo>
                  <a:pt x="2695" y="6575"/>
                  <a:pt x="2641" y="6620"/>
                  <a:pt x="2632" y="6709"/>
                </a:cubicBezTo>
                <a:cubicBezTo>
                  <a:pt x="2624" y="6798"/>
                  <a:pt x="2686" y="6861"/>
                  <a:pt x="2775" y="6861"/>
                </a:cubicBezTo>
                <a:cubicBezTo>
                  <a:pt x="2856" y="6870"/>
                  <a:pt x="2927" y="6807"/>
                  <a:pt x="2927" y="6718"/>
                </a:cubicBezTo>
                <a:cubicBezTo>
                  <a:pt x="2927" y="6638"/>
                  <a:pt x="2864" y="6575"/>
                  <a:pt x="2775" y="6575"/>
                </a:cubicBezTo>
                <a:close/>
                <a:moveTo>
                  <a:pt x="6772" y="5237"/>
                </a:moveTo>
                <a:cubicBezTo>
                  <a:pt x="6683" y="5237"/>
                  <a:pt x="6638" y="5291"/>
                  <a:pt x="6638" y="5380"/>
                </a:cubicBezTo>
                <a:cubicBezTo>
                  <a:pt x="6638" y="5469"/>
                  <a:pt x="6683" y="5522"/>
                  <a:pt x="6781" y="5522"/>
                </a:cubicBezTo>
                <a:cubicBezTo>
                  <a:pt x="6861" y="5522"/>
                  <a:pt x="6923" y="5460"/>
                  <a:pt x="6923" y="5371"/>
                </a:cubicBezTo>
                <a:cubicBezTo>
                  <a:pt x="6923" y="5291"/>
                  <a:pt x="6861" y="5228"/>
                  <a:pt x="6772" y="5237"/>
                </a:cubicBezTo>
                <a:close/>
                <a:moveTo>
                  <a:pt x="8262" y="6049"/>
                </a:moveTo>
                <a:cubicBezTo>
                  <a:pt x="8271" y="5960"/>
                  <a:pt x="8208" y="5897"/>
                  <a:pt x="8128" y="5897"/>
                </a:cubicBezTo>
                <a:cubicBezTo>
                  <a:pt x="8039" y="5888"/>
                  <a:pt x="7976" y="5951"/>
                  <a:pt x="7976" y="6040"/>
                </a:cubicBezTo>
                <a:cubicBezTo>
                  <a:pt x="7976" y="6129"/>
                  <a:pt x="8030" y="6174"/>
                  <a:pt x="8110" y="6183"/>
                </a:cubicBezTo>
                <a:cubicBezTo>
                  <a:pt x="8199" y="6174"/>
                  <a:pt x="8253" y="6138"/>
                  <a:pt x="8262" y="6049"/>
                </a:cubicBezTo>
                <a:close/>
                <a:moveTo>
                  <a:pt x="3453" y="5888"/>
                </a:moveTo>
                <a:cubicBezTo>
                  <a:pt x="3364" y="5897"/>
                  <a:pt x="3319" y="5951"/>
                  <a:pt x="3319" y="6040"/>
                </a:cubicBezTo>
                <a:cubicBezTo>
                  <a:pt x="3319" y="6129"/>
                  <a:pt x="3373" y="6183"/>
                  <a:pt x="3462" y="6183"/>
                </a:cubicBezTo>
                <a:cubicBezTo>
                  <a:pt x="3551" y="6183"/>
                  <a:pt x="3614" y="6120"/>
                  <a:pt x="3605" y="6031"/>
                </a:cubicBezTo>
                <a:cubicBezTo>
                  <a:pt x="3605" y="5951"/>
                  <a:pt x="3542" y="5888"/>
                  <a:pt x="3453" y="5888"/>
                </a:cubicBezTo>
                <a:close/>
                <a:moveTo>
                  <a:pt x="4122" y="5237"/>
                </a:moveTo>
                <a:cubicBezTo>
                  <a:pt x="4042" y="5228"/>
                  <a:pt x="3971" y="5291"/>
                  <a:pt x="3980" y="5380"/>
                </a:cubicBezTo>
                <a:cubicBezTo>
                  <a:pt x="3980" y="5469"/>
                  <a:pt x="4024" y="5514"/>
                  <a:pt x="4113" y="5522"/>
                </a:cubicBezTo>
                <a:cubicBezTo>
                  <a:pt x="4203" y="5531"/>
                  <a:pt x="4265" y="5460"/>
                  <a:pt x="4265" y="5362"/>
                </a:cubicBezTo>
                <a:cubicBezTo>
                  <a:pt x="4256" y="5291"/>
                  <a:pt x="4212" y="5237"/>
                  <a:pt x="4122" y="5237"/>
                </a:cubicBezTo>
                <a:close/>
                <a:moveTo>
                  <a:pt x="8636" y="6709"/>
                </a:moveTo>
                <a:cubicBezTo>
                  <a:pt x="8627" y="6789"/>
                  <a:pt x="8690" y="6861"/>
                  <a:pt x="8770" y="6861"/>
                </a:cubicBezTo>
                <a:cubicBezTo>
                  <a:pt x="8859" y="6861"/>
                  <a:pt x="8922" y="6798"/>
                  <a:pt x="8922" y="6718"/>
                </a:cubicBezTo>
                <a:cubicBezTo>
                  <a:pt x="8922" y="6629"/>
                  <a:pt x="8868" y="6584"/>
                  <a:pt x="8788" y="6575"/>
                </a:cubicBezTo>
                <a:cubicBezTo>
                  <a:pt x="8699" y="6584"/>
                  <a:pt x="8645" y="6620"/>
                  <a:pt x="8636" y="6709"/>
                </a:cubicBezTo>
                <a:close/>
                <a:moveTo>
                  <a:pt x="7441" y="5237"/>
                </a:moveTo>
                <a:cubicBezTo>
                  <a:pt x="7361" y="5228"/>
                  <a:pt x="7289" y="5299"/>
                  <a:pt x="7298" y="5380"/>
                </a:cubicBezTo>
                <a:cubicBezTo>
                  <a:pt x="7298" y="5469"/>
                  <a:pt x="7343" y="5514"/>
                  <a:pt x="7432" y="5522"/>
                </a:cubicBezTo>
                <a:cubicBezTo>
                  <a:pt x="7512" y="5522"/>
                  <a:pt x="7584" y="5460"/>
                  <a:pt x="7584" y="5362"/>
                </a:cubicBezTo>
                <a:cubicBezTo>
                  <a:pt x="7575" y="5291"/>
                  <a:pt x="7530" y="5237"/>
                  <a:pt x="7441" y="5237"/>
                </a:cubicBezTo>
                <a:close/>
                <a:moveTo>
                  <a:pt x="5603" y="4728"/>
                </a:moveTo>
                <a:cubicBezTo>
                  <a:pt x="5612" y="4648"/>
                  <a:pt x="5559" y="4595"/>
                  <a:pt x="5478" y="4577"/>
                </a:cubicBezTo>
                <a:cubicBezTo>
                  <a:pt x="5398" y="4568"/>
                  <a:pt x="5318" y="4630"/>
                  <a:pt x="5318" y="4711"/>
                </a:cubicBezTo>
                <a:cubicBezTo>
                  <a:pt x="5318" y="4800"/>
                  <a:pt x="5371" y="4844"/>
                  <a:pt x="5452" y="4862"/>
                </a:cubicBezTo>
                <a:cubicBezTo>
                  <a:pt x="5541" y="4862"/>
                  <a:pt x="5594" y="4818"/>
                  <a:pt x="5603" y="4728"/>
                </a:cubicBezTo>
                <a:close/>
                <a:moveTo>
                  <a:pt x="6121" y="4577"/>
                </a:moveTo>
                <a:cubicBezTo>
                  <a:pt x="6031" y="4577"/>
                  <a:pt x="5987" y="4630"/>
                  <a:pt x="5978" y="4720"/>
                </a:cubicBezTo>
                <a:cubicBezTo>
                  <a:pt x="5978" y="4800"/>
                  <a:pt x="6040" y="4862"/>
                  <a:pt x="6130" y="4862"/>
                </a:cubicBezTo>
                <a:cubicBezTo>
                  <a:pt x="6210" y="4853"/>
                  <a:pt x="6254" y="4800"/>
                  <a:pt x="6263" y="4720"/>
                </a:cubicBezTo>
                <a:cubicBezTo>
                  <a:pt x="6254" y="4630"/>
                  <a:pt x="6210" y="4577"/>
                  <a:pt x="6121" y="4577"/>
                </a:cubicBezTo>
                <a:close/>
                <a:moveTo>
                  <a:pt x="3319" y="5380"/>
                </a:moveTo>
                <a:cubicBezTo>
                  <a:pt x="3319" y="5469"/>
                  <a:pt x="3373" y="5514"/>
                  <a:pt x="3462" y="5522"/>
                </a:cubicBezTo>
                <a:cubicBezTo>
                  <a:pt x="3542" y="5522"/>
                  <a:pt x="3614" y="5451"/>
                  <a:pt x="3605" y="5371"/>
                </a:cubicBezTo>
                <a:cubicBezTo>
                  <a:pt x="3596" y="5282"/>
                  <a:pt x="3542" y="5237"/>
                  <a:pt x="3453" y="5237"/>
                </a:cubicBezTo>
                <a:cubicBezTo>
                  <a:pt x="3373" y="5246"/>
                  <a:pt x="3319" y="5291"/>
                  <a:pt x="3319" y="5380"/>
                </a:cubicBezTo>
                <a:close/>
                <a:moveTo>
                  <a:pt x="2918" y="6040"/>
                </a:moveTo>
                <a:cubicBezTo>
                  <a:pt x="2918" y="5951"/>
                  <a:pt x="2864" y="5897"/>
                  <a:pt x="2784" y="5897"/>
                </a:cubicBezTo>
                <a:cubicBezTo>
                  <a:pt x="2695" y="5888"/>
                  <a:pt x="2632" y="5960"/>
                  <a:pt x="2641" y="6049"/>
                </a:cubicBezTo>
                <a:cubicBezTo>
                  <a:pt x="2641" y="6129"/>
                  <a:pt x="2695" y="6174"/>
                  <a:pt x="2784" y="6183"/>
                </a:cubicBezTo>
                <a:cubicBezTo>
                  <a:pt x="2864" y="6165"/>
                  <a:pt x="2918" y="6120"/>
                  <a:pt x="2918" y="6040"/>
                </a:cubicBezTo>
                <a:close/>
                <a:moveTo>
                  <a:pt x="2124" y="6584"/>
                </a:moveTo>
                <a:cubicBezTo>
                  <a:pt x="2035" y="6575"/>
                  <a:pt x="1981" y="6629"/>
                  <a:pt x="1981" y="6718"/>
                </a:cubicBezTo>
                <a:cubicBezTo>
                  <a:pt x="1981" y="6798"/>
                  <a:pt x="2035" y="6852"/>
                  <a:pt x="2115" y="6861"/>
                </a:cubicBezTo>
                <a:cubicBezTo>
                  <a:pt x="2204" y="6861"/>
                  <a:pt x="2249" y="6807"/>
                  <a:pt x="2267" y="6727"/>
                </a:cubicBezTo>
                <a:cubicBezTo>
                  <a:pt x="2258" y="6638"/>
                  <a:pt x="2213" y="6584"/>
                  <a:pt x="2124" y="6584"/>
                </a:cubicBezTo>
                <a:close/>
                <a:moveTo>
                  <a:pt x="4782" y="4577"/>
                </a:moveTo>
                <a:cubicBezTo>
                  <a:pt x="4693" y="4577"/>
                  <a:pt x="4640" y="4630"/>
                  <a:pt x="4640" y="4720"/>
                </a:cubicBezTo>
                <a:cubicBezTo>
                  <a:pt x="4640" y="4800"/>
                  <a:pt x="4693" y="4853"/>
                  <a:pt x="4774" y="4862"/>
                </a:cubicBezTo>
                <a:cubicBezTo>
                  <a:pt x="4863" y="4862"/>
                  <a:pt x="4907" y="4809"/>
                  <a:pt x="4925" y="4720"/>
                </a:cubicBezTo>
                <a:cubicBezTo>
                  <a:pt x="4907" y="4639"/>
                  <a:pt x="4872" y="4577"/>
                  <a:pt x="4782" y="4577"/>
                </a:cubicBezTo>
                <a:moveTo>
                  <a:pt x="6638" y="4711"/>
                </a:moveTo>
                <a:cubicBezTo>
                  <a:pt x="6638" y="4800"/>
                  <a:pt x="6692" y="4853"/>
                  <a:pt x="6772" y="4862"/>
                </a:cubicBezTo>
                <a:cubicBezTo>
                  <a:pt x="6861" y="4862"/>
                  <a:pt x="6915" y="4809"/>
                  <a:pt x="6915" y="4728"/>
                </a:cubicBezTo>
                <a:cubicBezTo>
                  <a:pt x="6923" y="4639"/>
                  <a:pt x="6870" y="4595"/>
                  <a:pt x="6781" y="4577"/>
                </a:cubicBezTo>
                <a:cubicBezTo>
                  <a:pt x="6700" y="4586"/>
                  <a:pt x="6647" y="4630"/>
                  <a:pt x="6638" y="4711"/>
                </a:cubicBezTo>
                <a:close/>
                <a:moveTo>
                  <a:pt x="9296" y="6718"/>
                </a:moveTo>
                <a:cubicBezTo>
                  <a:pt x="9296" y="6798"/>
                  <a:pt x="9350" y="6852"/>
                  <a:pt x="9430" y="6861"/>
                </a:cubicBezTo>
                <a:cubicBezTo>
                  <a:pt x="9520" y="6861"/>
                  <a:pt x="9573" y="6807"/>
                  <a:pt x="9573" y="6727"/>
                </a:cubicBezTo>
                <a:cubicBezTo>
                  <a:pt x="9582" y="6638"/>
                  <a:pt x="9528" y="6593"/>
                  <a:pt x="9439" y="6575"/>
                </a:cubicBezTo>
                <a:cubicBezTo>
                  <a:pt x="9359" y="6593"/>
                  <a:pt x="9296" y="6629"/>
                  <a:pt x="9296" y="6718"/>
                </a:cubicBezTo>
                <a:close/>
                <a:moveTo>
                  <a:pt x="8262" y="5371"/>
                </a:moveTo>
                <a:cubicBezTo>
                  <a:pt x="8253" y="5291"/>
                  <a:pt x="8199" y="5237"/>
                  <a:pt x="8119" y="5237"/>
                </a:cubicBezTo>
                <a:cubicBezTo>
                  <a:pt x="8030" y="5246"/>
                  <a:pt x="7976" y="5299"/>
                  <a:pt x="7985" y="5380"/>
                </a:cubicBezTo>
                <a:cubicBezTo>
                  <a:pt x="7985" y="5469"/>
                  <a:pt x="8039" y="5514"/>
                  <a:pt x="8128" y="5522"/>
                </a:cubicBezTo>
                <a:cubicBezTo>
                  <a:pt x="8208" y="5505"/>
                  <a:pt x="8262" y="5460"/>
                  <a:pt x="8262" y="5371"/>
                </a:cubicBezTo>
                <a:close/>
                <a:moveTo>
                  <a:pt x="2784" y="5246"/>
                </a:moveTo>
                <a:cubicBezTo>
                  <a:pt x="2704" y="5237"/>
                  <a:pt x="2641" y="5291"/>
                  <a:pt x="2641" y="5380"/>
                </a:cubicBezTo>
                <a:cubicBezTo>
                  <a:pt x="2641" y="5460"/>
                  <a:pt x="2695" y="5514"/>
                  <a:pt x="2775" y="5514"/>
                </a:cubicBezTo>
                <a:cubicBezTo>
                  <a:pt x="2856" y="5522"/>
                  <a:pt x="2909" y="5460"/>
                  <a:pt x="2918" y="5380"/>
                </a:cubicBezTo>
                <a:cubicBezTo>
                  <a:pt x="2909" y="5299"/>
                  <a:pt x="2864" y="5246"/>
                  <a:pt x="2784" y="5246"/>
                </a:cubicBezTo>
                <a:close/>
                <a:moveTo>
                  <a:pt x="7432" y="4586"/>
                </a:moveTo>
                <a:cubicBezTo>
                  <a:pt x="7352" y="4586"/>
                  <a:pt x="7307" y="4630"/>
                  <a:pt x="7298" y="4711"/>
                </a:cubicBezTo>
                <a:cubicBezTo>
                  <a:pt x="7298" y="4800"/>
                  <a:pt x="7352" y="4853"/>
                  <a:pt x="7432" y="4853"/>
                </a:cubicBezTo>
                <a:cubicBezTo>
                  <a:pt x="7521" y="4862"/>
                  <a:pt x="7566" y="4809"/>
                  <a:pt x="7575" y="4720"/>
                </a:cubicBezTo>
                <a:cubicBezTo>
                  <a:pt x="7566" y="4639"/>
                  <a:pt x="7521" y="4577"/>
                  <a:pt x="7432" y="4586"/>
                </a:cubicBezTo>
                <a:close/>
                <a:moveTo>
                  <a:pt x="3980" y="4728"/>
                </a:moveTo>
                <a:cubicBezTo>
                  <a:pt x="3988" y="4809"/>
                  <a:pt x="4033" y="4853"/>
                  <a:pt x="4113" y="4853"/>
                </a:cubicBezTo>
                <a:cubicBezTo>
                  <a:pt x="4203" y="4862"/>
                  <a:pt x="4256" y="4809"/>
                  <a:pt x="4256" y="4720"/>
                </a:cubicBezTo>
                <a:cubicBezTo>
                  <a:pt x="4256" y="4630"/>
                  <a:pt x="4203" y="4586"/>
                  <a:pt x="4122" y="4577"/>
                </a:cubicBezTo>
                <a:cubicBezTo>
                  <a:pt x="4033" y="4595"/>
                  <a:pt x="3980" y="4639"/>
                  <a:pt x="3980" y="4728"/>
                </a:cubicBezTo>
                <a:close/>
                <a:moveTo>
                  <a:pt x="8779" y="5897"/>
                </a:moveTo>
                <a:cubicBezTo>
                  <a:pt x="8690" y="5897"/>
                  <a:pt x="8636" y="5951"/>
                  <a:pt x="8636" y="6040"/>
                </a:cubicBezTo>
                <a:cubicBezTo>
                  <a:pt x="8645" y="6129"/>
                  <a:pt x="8699" y="6183"/>
                  <a:pt x="8779" y="6174"/>
                </a:cubicBezTo>
                <a:cubicBezTo>
                  <a:pt x="8868" y="6174"/>
                  <a:pt x="8913" y="6120"/>
                  <a:pt x="8922" y="6031"/>
                </a:cubicBezTo>
                <a:cubicBezTo>
                  <a:pt x="8904" y="5951"/>
                  <a:pt x="8859" y="5897"/>
                  <a:pt x="8779" y="5897"/>
                </a:cubicBezTo>
                <a:close/>
                <a:moveTo>
                  <a:pt x="5594" y="4042"/>
                </a:moveTo>
                <a:cubicBezTo>
                  <a:pt x="5603" y="3961"/>
                  <a:pt x="5550" y="3908"/>
                  <a:pt x="5469" y="3899"/>
                </a:cubicBezTo>
                <a:cubicBezTo>
                  <a:pt x="5398" y="3890"/>
                  <a:pt x="5318" y="3970"/>
                  <a:pt x="5327" y="4042"/>
                </a:cubicBezTo>
                <a:cubicBezTo>
                  <a:pt x="5336" y="4122"/>
                  <a:pt x="5380" y="4166"/>
                  <a:pt x="5460" y="4175"/>
                </a:cubicBezTo>
                <a:cubicBezTo>
                  <a:pt x="5541" y="4166"/>
                  <a:pt x="5594" y="4122"/>
                  <a:pt x="5594" y="4042"/>
                </a:cubicBezTo>
                <a:close/>
                <a:moveTo>
                  <a:pt x="2124" y="5897"/>
                </a:moveTo>
                <a:cubicBezTo>
                  <a:pt x="2035" y="5897"/>
                  <a:pt x="1981" y="5951"/>
                  <a:pt x="1981" y="6040"/>
                </a:cubicBezTo>
                <a:cubicBezTo>
                  <a:pt x="1990" y="6120"/>
                  <a:pt x="2035" y="6174"/>
                  <a:pt x="2115" y="6174"/>
                </a:cubicBezTo>
                <a:cubicBezTo>
                  <a:pt x="2204" y="6174"/>
                  <a:pt x="2249" y="6120"/>
                  <a:pt x="2258" y="6031"/>
                </a:cubicBezTo>
                <a:cubicBezTo>
                  <a:pt x="2249" y="5951"/>
                  <a:pt x="2204" y="5897"/>
                  <a:pt x="2124" y="5897"/>
                </a:cubicBezTo>
                <a:close/>
                <a:moveTo>
                  <a:pt x="3471" y="4586"/>
                </a:moveTo>
                <a:cubicBezTo>
                  <a:pt x="3391" y="4577"/>
                  <a:pt x="3337" y="4630"/>
                  <a:pt x="3328" y="4711"/>
                </a:cubicBezTo>
                <a:cubicBezTo>
                  <a:pt x="3319" y="4782"/>
                  <a:pt x="3391" y="4862"/>
                  <a:pt x="3462" y="4853"/>
                </a:cubicBezTo>
                <a:cubicBezTo>
                  <a:pt x="3542" y="4853"/>
                  <a:pt x="3587" y="4800"/>
                  <a:pt x="3596" y="4720"/>
                </a:cubicBezTo>
                <a:cubicBezTo>
                  <a:pt x="3587" y="4639"/>
                  <a:pt x="3551" y="4586"/>
                  <a:pt x="3471" y="4586"/>
                </a:cubicBezTo>
                <a:close/>
                <a:moveTo>
                  <a:pt x="6130" y="3926"/>
                </a:moveTo>
                <a:cubicBezTo>
                  <a:pt x="6049" y="3926"/>
                  <a:pt x="5996" y="3970"/>
                  <a:pt x="5987" y="4050"/>
                </a:cubicBezTo>
                <a:cubicBezTo>
                  <a:pt x="5978" y="4122"/>
                  <a:pt x="6049" y="4202"/>
                  <a:pt x="6121" y="4193"/>
                </a:cubicBezTo>
                <a:cubicBezTo>
                  <a:pt x="6201" y="4193"/>
                  <a:pt x="6245" y="4140"/>
                  <a:pt x="6254" y="4059"/>
                </a:cubicBezTo>
                <a:cubicBezTo>
                  <a:pt x="6245" y="3988"/>
                  <a:pt x="6210" y="3935"/>
                  <a:pt x="6130" y="3926"/>
                </a:cubicBezTo>
                <a:close/>
                <a:moveTo>
                  <a:pt x="8779" y="5246"/>
                </a:moveTo>
                <a:cubicBezTo>
                  <a:pt x="8699" y="5246"/>
                  <a:pt x="8654" y="5299"/>
                  <a:pt x="8645" y="5380"/>
                </a:cubicBezTo>
                <a:cubicBezTo>
                  <a:pt x="8636" y="5451"/>
                  <a:pt x="8717" y="5522"/>
                  <a:pt x="8788" y="5514"/>
                </a:cubicBezTo>
                <a:cubicBezTo>
                  <a:pt x="8868" y="5505"/>
                  <a:pt x="8904" y="5451"/>
                  <a:pt x="8913" y="5380"/>
                </a:cubicBezTo>
                <a:cubicBezTo>
                  <a:pt x="8904" y="5299"/>
                  <a:pt x="8859" y="5246"/>
                  <a:pt x="8779" y="5246"/>
                </a:cubicBezTo>
                <a:close/>
                <a:moveTo>
                  <a:pt x="7985" y="4711"/>
                </a:moveTo>
                <a:cubicBezTo>
                  <a:pt x="7985" y="4791"/>
                  <a:pt x="8030" y="4844"/>
                  <a:pt x="8110" y="4853"/>
                </a:cubicBezTo>
                <a:cubicBezTo>
                  <a:pt x="8181" y="4862"/>
                  <a:pt x="8262" y="4791"/>
                  <a:pt x="8253" y="4720"/>
                </a:cubicBezTo>
                <a:cubicBezTo>
                  <a:pt x="8253" y="4639"/>
                  <a:pt x="8199" y="4595"/>
                  <a:pt x="8128" y="4586"/>
                </a:cubicBezTo>
                <a:cubicBezTo>
                  <a:pt x="8048" y="4595"/>
                  <a:pt x="7994" y="4630"/>
                  <a:pt x="7985" y="4711"/>
                </a:cubicBezTo>
                <a:close/>
                <a:moveTo>
                  <a:pt x="9439" y="5897"/>
                </a:moveTo>
                <a:cubicBezTo>
                  <a:pt x="9359" y="5906"/>
                  <a:pt x="9314" y="5951"/>
                  <a:pt x="9305" y="6031"/>
                </a:cubicBezTo>
                <a:cubicBezTo>
                  <a:pt x="9296" y="6102"/>
                  <a:pt x="9368" y="6183"/>
                  <a:pt x="9439" y="6174"/>
                </a:cubicBezTo>
                <a:cubicBezTo>
                  <a:pt x="9520" y="6165"/>
                  <a:pt x="9564" y="6120"/>
                  <a:pt x="9573" y="6040"/>
                </a:cubicBezTo>
                <a:cubicBezTo>
                  <a:pt x="9573" y="5969"/>
                  <a:pt x="9511" y="5897"/>
                  <a:pt x="9439" y="5897"/>
                </a:cubicBezTo>
                <a:close/>
                <a:moveTo>
                  <a:pt x="6781" y="3926"/>
                </a:moveTo>
                <a:cubicBezTo>
                  <a:pt x="6700" y="3926"/>
                  <a:pt x="6647" y="3979"/>
                  <a:pt x="6647" y="4050"/>
                </a:cubicBezTo>
                <a:cubicBezTo>
                  <a:pt x="6647" y="4140"/>
                  <a:pt x="6692" y="4193"/>
                  <a:pt x="6772" y="4193"/>
                </a:cubicBezTo>
                <a:cubicBezTo>
                  <a:pt x="6861" y="4193"/>
                  <a:pt x="6906" y="4140"/>
                  <a:pt x="6915" y="4059"/>
                </a:cubicBezTo>
                <a:cubicBezTo>
                  <a:pt x="6906" y="3979"/>
                  <a:pt x="6861" y="3926"/>
                  <a:pt x="6781" y="3926"/>
                </a:cubicBezTo>
                <a:close/>
                <a:moveTo>
                  <a:pt x="1455" y="6584"/>
                </a:moveTo>
                <a:cubicBezTo>
                  <a:pt x="1384" y="6593"/>
                  <a:pt x="1330" y="6638"/>
                  <a:pt x="1330" y="6718"/>
                </a:cubicBezTo>
                <a:cubicBezTo>
                  <a:pt x="1330" y="6798"/>
                  <a:pt x="1384" y="6852"/>
                  <a:pt x="1464" y="6852"/>
                </a:cubicBezTo>
                <a:cubicBezTo>
                  <a:pt x="1544" y="6852"/>
                  <a:pt x="1589" y="6798"/>
                  <a:pt x="1598" y="6718"/>
                </a:cubicBezTo>
                <a:cubicBezTo>
                  <a:pt x="1580" y="6638"/>
                  <a:pt x="1544" y="6584"/>
                  <a:pt x="1455" y="6584"/>
                </a:cubicBezTo>
                <a:close/>
                <a:moveTo>
                  <a:pt x="4774" y="3908"/>
                </a:moveTo>
                <a:cubicBezTo>
                  <a:pt x="4702" y="3908"/>
                  <a:pt x="4649" y="3961"/>
                  <a:pt x="4649" y="4033"/>
                </a:cubicBezTo>
                <a:cubicBezTo>
                  <a:pt x="4649" y="4113"/>
                  <a:pt x="4702" y="4166"/>
                  <a:pt x="4782" y="4166"/>
                </a:cubicBezTo>
                <a:cubicBezTo>
                  <a:pt x="4863" y="4166"/>
                  <a:pt x="4907" y="4113"/>
                  <a:pt x="4916" y="4033"/>
                </a:cubicBezTo>
                <a:cubicBezTo>
                  <a:pt x="4898" y="3952"/>
                  <a:pt x="4854" y="3899"/>
                  <a:pt x="4774" y="3908"/>
                </a:cubicBezTo>
                <a:close/>
                <a:moveTo>
                  <a:pt x="10251" y="6727"/>
                </a:moveTo>
                <a:cubicBezTo>
                  <a:pt x="10251" y="6647"/>
                  <a:pt x="10206" y="6593"/>
                  <a:pt x="10117" y="6593"/>
                </a:cubicBezTo>
                <a:cubicBezTo>
                  <a:pt x="10046" y="6584"/>
                  <a:pt x="9992" y="6638"/>
                  <a:pt x="9992" y="6709"/>
                </a:cubicBezTo>
                <a:cubicBezTo>
                  <a:pt x="9983" y="6789"/>
                  <a:pt x="10037" y="6843"/>
                  <a:pt x="10117" y="6852"/>
                </a:cubicBezTo>
                <a:cubicBezTo>
                  <a:pt x="10198" y="6843"/>
                  <a:pt x="10242" y="6798"/>
                  <a:pt x="10251" y="6727"/>
                </a:cubicBezTo>
                <a:close/>
                <a:moveTo>
                  <a:pt x="7441" y="3935"/>
                </a:moveTo>
                <a:cubicBezTo>
                  <a:pt x="7361" y="3926"/>
                  <a:pt x="7307" y="3979"/>
                  <a:pt x="7307" y="4059"/>
                </a:cubicBezTo>
                <a:cubicBezTo>
                  <a:pt x="7307" y="4131"/>
                  <a:pt x="7352" y="4184"/>
                  <a:pt x="7432" y="4193"/>
                </a:cubicBezTo>
                <a:cubicBezTo>
                  <a:pt x="7512" y="4193"/>
                  <a:pt x="7557" y="4140"/>
                  <a:pt x="7566" y="4059"/>
                </a:cubicBezTo>
                <a:cubicBezTo>
                  <a:pt x="7566" y="3988"/>
                  <a:pt x="7521" y="3935"/>
                  <a:pt x="7441" y="3935"/>
                </a:cubicBezTo>
                <a:close/>
                <a:moveTo>
                  <a:pt x="2124" y="5246"/>
                </a:moveTo>
                <a:cubicBezTo>
                  <a:pt x="2044" y="5246"/>
                  <a:pt x="1990" y="5299"/>
                  <a:pt x="1990" y="5380"/>
                </a:cubicBezTo>
                <a:cubicBezTo>
                  <a:pt x="1990" y="5451"/>
                  <a:pt x="2035" y="5505"/>
                  <a:pt x="2115" y="5505"/>
                </a:cubicBezTo>
                <a:cubicBezTo>
                  <a:pt x="2195" y="5514"/>
                  <a:pt x="2240" y="5460"/>
                  <a:pt x="2249" y="5380"/>
                </a:cubicBezTo>
                <a:cubicBezTo>
                  <a:pt x="2249" y="5308"/>
                  <a:pt x="2204" y="5255"/>
                  <a:pt x="2124" y="5246"/>
                </a:cubicBezTo>
                <a:close/>
                <a:moveTo>
                  <a:pt x="3988" y="4033"/>
                </a:moveTo>
                <a:cubicBezTo>
                  <a:pt x="3988" y="4113"/>
                  <a:pt x="4042" y="4166"/>
                  <a:pt x="4122" y="4166"/>
                </a:cubicBezTo>
                <a:cubicBezTo>
                  <a:pt x="4203" y="4166"/>
                  <a:pt x="4256" y="4113"/>
                  <a:pt x="4247" y="4033"/>
                </a:cubicBezTo>
                <a:cubicBezTo>
                  <a:pt x="4247" y="3952"/>
                  <a:pt x="4194" y="3917"/>
                  <a:pt x="4122" y="3908"/>
                </a:cubicBezTo>
                <a:cubicBezTo>
                  <a:pt x="4042" y="3917"/>
                  <a:pt x="3988" y="3961"/>
                  <a:pt x="3988" y="4033"/>
                </a:cubicBezTo>
                <a:close/>
                <a:moveTo>
                  <a:pt x="2784" y="4586"/>
                </a:moveTo>
                <a:cubicBezTo>
                  <a:pt x="2704" y="4586"/>
                  <a:pt x="2650" y="4639"/>
                  <a:pt x="2650" y="4720"/>
                </a:cubicBezTo>
                <a:cubicBezTo>
                  <a:pt x="2650" y="4791"/>
                  <a:pt x="2695" y="4844"/>
                  <a:pt x="2775" y="4844"/>
                </a:cubicBezTo>
                <a:cubicBezTo>
                  <a:pt x="2856" y="4853"/>
                  <a:pt x="2900" y="4800"/>
                  <a:pt x="2909" y="4720"/>
                </a:cubicBezTo>
                <a:cubicBezTo>
                  <a:pt x="2900" y="4648"/>
                  <a:pt x="2864" y="4595"/>
                  <a:pt x="2784" y="4586"/>
                </a:cubicBezTo>
                <a:close/>
                <a:moveTo>
                  <a:pt x="1464" y="5915"/>
                </a:moveTo>
                <a:cubicBezTo>
                  <a:pt x="1384" y="5915"/>
                  <a:pt x="1339" y="5960"/>
                  <a:pt x="1339" y="6040"/>
                </a:cubicBezTo>
                <a:cubicBezTo>
                  <a:pt x="1339" y="6111"/>
                  <a:pt x="1384" y="6165"/>
                  <a:pt x="1464" y="6165"/>
                </a:cubicBezTo>
                <a:cubicBezTo>
                  <a:pt x="1544" y="6165"/>
                  <a:pt x="1580" y="6120"/>
                  <a:pt x="1589" y="6031"/>
                </a:cubicBezTo>
                <a:cubicBezTo>
                  <a:pt x="1580" y="5960"/>
                  <a:pt x="1544" y="5915"/>
                  <a:pt x="1464" y="5915"/>
                </a:cubicBezTo>
                <a:close/>
                <a:moveTo>
                  <a:pt x="9448" y="5255"/>
                </a:moveTo>
                <a:cubicBezTo>
                  <a:pt x="9368" y="5246"/>
                  <a:pt x="9323" y="5291"/>
                  <a:pt x="9314" y="5371"/>
                </a:cubicBezTo>
                <a:cubicBezTo>
                  <a:pt x="9305" y="5442"/>
                  <a:pt x="9350" y="5496"/>
                  <a:pt x="9430" y="5505"/>
                </a:cubicBezTo>
                <a:cubicBezTo>
                  <a:pt x="9502" y="5505"/>
                  <a:pt x="9555" y="5469"/>
                  <a:pt x="9564" y="5389"/>
                </a:cubicBezTo>
                <a:cubicBezTo>
                  <a:pt x="9564" y="5308"/>
                  <a:pt x="9528" y="5255"/>
                  <a:pt x="9448" y="5255"/>
                </a:cubicBezTo>
                <a:close/>
                <a:moveTo>
                  <a:pt x="3462" y="3917"/>
                </a:moveTo>
                <a:cubicBezTo>
                  <a:pt x="3382" y="3908"/>
                  <a:pt x="3337" y="3952"/>
                  <a:pt x="3337" y="4033"/>
                </a:cubicBezTo>
                <a:cubicBezTo>
                  <a:pt x="3337" y="4113"/>
                  <a:pt x="3382" y="4158"/>
                  <a:pt x="3462" y="4158"/>
                </a:cubicBezTo>
                <a:cubicBezTo>
                  <a:pt x="3542" y="4166"/>
                  <a:pt x="3578" y="4122"/>
                  <a:pt x="3587" y="4042"/>
                </a:cubicBezTo>
                <a:cubicBezTo>
                  <a:pt x="3587" y="3961"/>
                  <a:pt x="3542" y="3917"/>
                  <a:pt x="3462" y="3917"/>
                </a:cubicBezTo>
                <a:close/>
                <a:moveTo>
                  <a:pt x="8654" y="4711"/>
                </a:moveTo>
                <a:cubicBezTo>
                  <a:pt x="8654" y="4791"/>
                  <a:pt x="8690" y="4836"/>
                  <a:pt x="8770" y="4844"/>
                </a:cubicBezTo>
                <a:cubicBezTo>
                  <a:pt x="8850" y="4844"/>
                  <a:pt x="8895" y="4809"/>
                  <a:pt x="8904" y="4728"/>
                </a:cubicBezTo>
                <a:cubicBezTo>
                  <a:pt x="8904" y="4648"/>
                  <a:pt x="8868" y="4604"/>
                  <a:pt x="8788" y="4595"/>
                </a:cubicBezTo>
                <a:cubicBezTo>
                  <a:pt x="8708" y="4595"/>
                  <a:pt x="8663" y="4630"/>
                  <a:pt x="8654" y="4711"/>
                </a:cubicBezTo>
                <a:moveTo>
                  <a:pt x="8244" y="4059"/>
                </a:moveTo>
                <a:cubicBezTo>
                  <a:pt x="8244" y="3988"/>
                  <a:pt x="8199" y="3943"/>
                  <a:pt x="8128" y="3935"/>
                </a:cubicBezTo>
                <a:cubicBezTo>
                  <a:pt x="8048" y="3935"/>
                  <a:pt x="8003" y="3979"/>
                  <a:pt x="7994" y="4059"/>
                </a:cubicBezTo>
                <a:cubicBezTo>
                  <a:pt x="7994" y="4140"/>
                  <a:pt x="8039" y="4175"/>
                  <a:pt x="8119" y="4184"/>
                </a:cubicBezTo>
                <a:cubicBezTo>
                  <a:pt x="8199" y="4175"/>
                  <a:pt x="8244" y="4140"/>
                  <a:pt x="8244" y="4059"/>
                </a:cubicBezTo>
                <a:close/>
                <a:moveTo>
                  <a:pt x="10001" y="6031"/>
                </a:moveTo>
                <a:cubicBezTo>
                  <a:pt x="9992" y="6111"/>
                  <a:pt x="10037" y="6156"/>
                  <a:pt x="10108" y="6156"/>
                </a:cubicBezTo>
                <a:cubicBezTo>
                  <a:pt x="10189" y="6165"/>
                  <a:pt x="10242" y="6129"/>
                  <a:pt x="10242" y="6049"/>
                </a:cubicBezTo>
                <a:cubicBezTo>
                  <a:pt x="10242" y="5969"/>
                  <a:pt x="10206" y="5924"/>
                  <a:pt x="10126" y="5915"/>
                </a:cubicBezTo>
                <a:cubicBezTo>
                  <a:pt x="10046" y="5915"/>
                  <a:pt x="10001" y="5951"/>
                  <a:pt x="10001" y="6031"/>
                </a:cubicBezTo>
                <a:close/>
                <a:moveTo>
                  <a:pt x="2659" y="4042"/>
                </a:moveTo>
                <a:cubicBezTo>
                  <a:pt x="2659" y="4113"/>
                  <a:pt x="2704" y="4158"/>
                  <a:pt x="2775" y="4158"/>
                </a:cubicBezTo>
                <a:cubicBezTo>
                  <a:pt x="2856" y="4158"/>
                  <a:pt x="2900" y="4113"/>
                  <a:pt x="2900" y="4033"/>
                </a:cubicBezTo>
                <a:cubicBezTo>
                  <a:pt x="2891" y="3952"/>
                  <a:pt x="2847" y="3917"/>
                  <a:pt x="2775" y="3917"/>
                </a:cubicBezTo>
                <a:cubicBezTo>
                  <a:pt x="2704" y="3926"/>
                  <a:pt x="2659" y="3961"/>
                  <a:pt x="2659" y="4042"/>
                </a:cubicBezTo>
                <a:close/>
                <a:moveTo>
                  <a:pt x="8895" y="4068"/>
                </a:moveTo>
                <a:cubicBezTo>
                  <a:pt x="8904" y="3988"/>
                  <a:pt x="8859" y="3943"/>
                  <a:pt x="8779" y="3943"/>
                </a:cubicBezTo>
                <a:cubicBezTo>
                  <a:pt x="8699" y="3943"/>
                  <a:pt x="8663" y="3988"/>
                  <a:pt x="8663" y="4059"/>
                </a:cubicBezTo>
                <a:cubicBezTo>
                  <a:pt x="8663" y="4140"/>
                  <a:pt x="8708" y="4175"/>
                  <a:pt x="8779" y="4184"/>
                </a:cubicBezTo>
                <a:cubicBezTo>
                  <a:pt x="8850" y="4175"/>
                  <a:pt x="8895" y="4140"/>
                  <a:pt x="8895" y="4068"/>
                </a:cubicBezTo>
                <a:close/>
                <a:moveTo>
                  <a:pt x="7441" y="3257"/>
                </a:moveTo>
                <a:cubicBezTo>
                  <a:pt x="7361" y="3257"/>
                  <a:pt x="7316" y="3301"/>
                  <a:pt x="7316" y="3372"/>
                </a:cubicBezTo>
                <a:cubicBezTo>
                  <a:pt x="7316" y="3453"/>
                  <a:pt x="7361" y="3497"/>
                  <a:pt x="7441" y="3497"/>
                </a:cubicBezTo>
                <a:cubicBezTo>
                  <a:pt x="7521" y="3497"/>
                  <a:pt x="7557" y="3444"/>
                  <a:pt x="7557" y="3372"/>
                </a:cubicBezTo>
                <a:cubicBezTo>
                  <a:pt x="7548" y="3301"/>
                  <a:pt x="7512" y="3257"/>
                  <a:pt x="7441" y="3257"/>
                </a:cubicBezTo>
                <a:close/>
                <a:moveTo>
                  <a:pt x="920" y="6040"/>
                </a:moveTo>
                <a:cubicBezTo>
                  <a:pt x="920" y="5960"/>
                  <a:pt x="884" y="5924"/>
                  <a:pt x="804" y="5915"/>
                </a:cubicBezTo>
                <a:cubicBezTo>
                  <a:pt x="723" y="5915"/>
                  <a:pt x="679" y="5960"/>
                  <a:pt x="688" y="6040"/>
                </a:cubicBezTo>
                <a:cubicBezTo>
                  <a:pt x="688" y="6120"/>
                  <a:pt x="732" y="6156"/>
                  <a:pt x="804" y="6156"/>
                </a:cubicBezTo>
                <a:cubicBezTo>
                  <a:pt x="875" y="6147"/>
                  <a:pt x="920" y="6111"/>
                  <a:pt x="920" y="6040"/>
                </a:cubicBezTo>
                <a:close/>
                <a:moveTo>
                  <a:pt x="6897" y="3381"/>
                </a:moveTo>
                <a:cubicBezTo>
                  <a:pt x="6897" y="3301"/>
                  <a:pt x="6861" y="3257"/>
                  <a:pt x="6781" y="3257"/>
                </a:cubicBezTo>
                <a:cubicBezTo>
                  <a:pt x="6700" y="3257"/>
                  <a:pt x="6665" y="3301"/>
                  <a:pt x="6656" y="3372"/>
                </a:cubicBezTo>
                <a:cubicBezTo>
                  <a:pt x="6656" y="3453"/>
                  <a:pt x="6700" y="3497"/>
                  <a:pt x="6781" y="3497"/>
                </a:cubicBezTo>
                <a:cubicBezTo>
                  <a:pt x="6852" y="3497"/>
                  <a:pt x="6897" y="3462"/>
                  <a:pt x="6897" y="3381"/>
                </a:cubicBezTo>
                <a:close/>
                <a:moveTo>
                  <a:pt x="6112" y="3257"/>
                </a:moveTo>
                <a:cubicBezTo>
                  <a:pt x="6040" y="3257"/>
                  <a:pt x="5996" y="3301"/>
                  <a:pt x="5996" y="3372"/>
                </a:cubicBezTo>
                <a:cubicBezTo>
                  <a:pt x="5996" y="3453"/>
                  <a:pt x="6040" y="3497"/>
                  <a:pt x="6121" y="3497"/>
                </a:cubicBezTo>
                <a:cubicBezTo>
                  <a:pt x="6201" y="3497"/>
                  <a:pt x="6237" y="3453"/>
                  <a:pt x="6245" y="3372"/>
                </a:cubicBezTo>
                <a:cubicBezTo>
                  <a:pt x="6237" y="3292"/>
                  <a:pt x="6192" y="3257"/>
                  <a:pt x="6112" y="3257"/>
                </a:cubicBezTo>
                <a:close/>
                <a:moveTo>
                  <a:pt x="4122" y="3257"/>
                </a:moveTo>
                <a:cubicBezTo>
                  <a:pt x="4042" y="3257"/>
                  <a:pt x="3997" y="3301"/>
                  <a:pt x="3997" y="3381"/>
                </a:cubicBezTo>
                <a:cubicBezTo>
                  <a:pt x="3997" y="3462"/>
                  <a:pt x="4051" y="3497"/>
                  <a:pt x="4131" y="3497"/>
                </a:cubicBezTo>
                <a:cubicBezTo>
                  <a:pt x="4203" y="3497"/>
                  <a:pt x="4238" y="3444"/>
                  <a:pt x="4238" y="3372"/>
                </a:cubicBezTo>
                <a:cubicBezTo>
                  <a:pt x="4229" y="3301"/>
                  <a:pt x="4194" y="3257"/>
                  <a:pt x="4122" y="3257"/>
                </a:cubicBezTo>
                <a:close/>
                <a:moveTo>
                  <a:pt x="4658" y="3372"/>
                </a:moveTo>
                <a:cubicBezTo>
                  <a:pt x="4658" y="3453"/>
                  <a:pt x="4702" y="3497"/>
                  <a:pt x="4782" y="3497"/>
                </a:cubicBezTo>
                <a:cubicBezTo>
                  <a:pt x="4854" y="3497"/>
                  <a:pt x="4898" y="3453"/>
                  <a:pt x="4898" y="3381"/>
                </a:cubicBezTo>
                <a:cubicBezTo>
                  <a:pt x="4898" y="3301"/>
                  <a:pt x="4854" y="3257"/>
                  <a:pt x="4774" y="3257"/>
                </a:cubicBezTo>
                <a:cubicBezTo>
                  <a:pt x="4702" y="3265"/>
                  <a:pt x="4658" y="3301"/>
                  <a:pt x="4658" y="3372"/>
                </a:cubicBezTo>
                <a:close/>
                <a:moveTo>
                  <a:pt x="5460" y="3257"/>
                </a:moveTo>
                <a:cubicBezTo>
                  <a:pt x="5389" y="3257"/>
                  <a:pt x="5344" y="3292"/>
                  <a:pt x="5336" y="3372"/>
                </a:cubicBezTo>
                <a:cubicBezTo>
                  <a:pt x="5336" y="3444"/>
                  <a:pt x="5371" y="3497"/>
                  <a:pt x="5452" y="3497"/>
                </a:cubicBezTo>
                <a:cubicBezTo>
                  <a:pt x="5532" y="3506"/>
                  <a:pt x="5576" y="3462"/>
                  <a:pt x="5585" y="3381"/>
                </a:cubicBezTo>
                <a:cubicBezTo>
                  <a:pt x="5585" y="3301"/>
                  <a:pt x="5541" y="3257"/>
                  <a:pt x="5460" y="3257"/>
                </a:cubicBezTo>
                <a:close/>
                <a:moveTo>
                  <a:pt x="9439" y="4604"/>
                </a:moveTo>
                <a:cubicBezTo>
                  <a:pt x="9359" y="4604"/>
                  <a:pt x="9314" y="4648"/>
                  <a:pt x="9323" y="4720"/>
                </a:cubicBezTo>
                <a:cubicBezTo>
                  <a:pt x="9323" y="4800"/>
                  <a:pt x="9368" y="4844"/>
                  <a:pt x="9448" y="4836"/>
                </a:cubicBezTo>
                <a:cubicBezTo>
                  <a:pt x="9520" y="4836"/>
                  <a:pt x="9555" y="4791"/>
                  <a:pt x="9555" y="4711"/>
                </a:cubicBezTo>
                <a:cubicBezTo>
                  <a:pt x="9546" y="4639"/>
                  <a:pt x="9511" y="4595"/>
                  <a:pt x="9439" y="4604"/>
                </a:cubicBezTo>
                <a:close/>
                <a:moveTo>
                  <a:pt x="1464" y="5255"/>
                </a:moveTo>
                <a:cubicBezTo>
                  <a:pt x="1384" y="5255"/>
                  <a:pt x="1339" y="5299"/>
                  <a:pt x="1339" y="5380"/>
                </a:cubicBezTo>
                <a:cubicBezTo>
                  <a:pt x="1339" y="5460"/>
                  <a:pt x="1384" y="5496"/>
                  <a:pt x="1464" y="5496"/>
                </a:cubicBezTo>
                <a:cubicBezTo>
                  <a:pt x="1544" y="5496"/>
                  <a:pt x="1580" y="5451"/>
                  <a:pt x="1580" y="5371"/>
                </a:cubicBezTo>
                <a:cubicBezTo>
                  <a:pt x="1580" y="5299"/>
                  <a:pt x="1535" y="5255"/>
                  <a:pt x="1464" y="5255"/>
                </a:cubicBezTo>
                <a:close/>
                <a:moveTo>
                  <a:pt x="10126" y="5264"/>
                </a:moveTo>
                <a:cubicBezTo>
                  <a:pt x="10046" y="5255"/>
                  <a:pt x="10001" y="5299"/>
                  <a:pt x="10001" y="5380"/>
                </a:cubicBezTo>
                <a:cubicBezTo>
                  <a:pt x="10001" y="5460"/>
                  <a:pt x="10046" y="5496"/>
                  <a:pt x="10126" y="5496"/>
                </a:cubicBezTo>
                <a:cubicBezTo>
                  <a:pt x="10198" y="5496"/>
                  <a:pt x="10233" y="5451"/>
                  <a:pt x="10242" y="5371"/>
                </a:cubicBezTo>
                <a:cubicBezTo>
                  <a:pt x="10233" y="5308"/>
                  <a:pt x="10198" y="5264"/>
                  <a:pt x="10126" y="5264"/>
                </a:cubicBezTo>
                <a:close/>
                <a:moveTo>
                  <a:pt x="1999" y="4711"/>
                </a:moveTo>
                <a:cubicBezTo>
                  <a:pt x="1999" y="4791"/>
                  <a:pt x="2035" y="4836"/>
                  <a:pt x="2115" y="4836"/>
                </a:cubicBezTo>
                <a:cubicBezTo>
                  <a:pt x="2195" y="4844"/>
                  <a:pt x="2240" y="4800"/>
                  <a:pt x="2240" y="4720"/>
                </a:cubicBezTo>
                <a:cubicBezTo>
                  <a:pt x="2240" y="4648"/>
                  <a:pt x="2195" y="4604"/>
                  <a:pt x="2124" y="4595"/>
                </a:cubicBezTo>
                <a:cubicBezTo>
                  <a:pt x="2053" y="4604"/>
                  <a:pt x="2008" y="4630"/>
                  <a:pt x="1999" y="4711"/>
                </a:cubicBezTo>
                <a:close/>
                <a:moveTo>
                  <a:pt x="10786" y="6602"/>
                </a:moveTo>
                <a:cubicBezTo>
                  <a:pt x="10706" y="6602"/>
                  <a:pt x="10661" y="6638"/>
                  <a:pt x="10661" y="6709"/>
                </a:cubicBezTo>
                <a:cubicBezTo>
                  <a:pt x="10652" y="6789"/>
                  <a:pt x="10697" y="6843"/>
                  <a:pt x="10777" y="6843"/>
                </a:cubicBezTo>
                <a:cubicBezTo>
                  <a:pt x="10858" y="6834"/>
                  <a:pt x="10893" y="6789"/>
                  <a:pt x="10902" y="6718"/>
                </a:cubicBezTo>
                <a:cubicBezTo>
                  <a:pt x="10893" y="6647"/>
                  <a:pt x="10858" y="6602"/>
                  <a:pt x="10786" y="6602"/>
                </a:cubicBezTo>
                <a:close/>
                <a:moveTo>
                  <a:pt x="804" y="6602"/>
                </a:moveTo>
                <a:cubicBezTo>
                  <a:pt x="723" y="6602"/>
                  <a:pt x="679" y="6647"/>
                  <a:pt x="679" y="6727"/>
                </a:cubicBezTo>
                <a:cubicBezTo>
                  <a:pt x="688" y="6798"/>
                  <a:pt x="732" y="6843"/>
                  <a:pt x="804" y="6843"/>
                </a:cubicBezTo>
                <a:cubicBezTo>
                  <a:pt x="884" y="6843"/>
                  <a:pt x="920" y="6789"/>
                  <a:pt x="929" y="6718"/>
                </a:cubicBezTo>
                <a:cubicBezTo>
                  <a:pt x="920" y="6638"/>
                  <a:pt x="875" y="6602"/>
                  <a:pt x="804" y="6602"/>
                </a:cubicBezTo>
                <a:close/>
                <a:moveTo>
                  <a:pt x="10777" y="5924"/>
                </a:moveTo>
                <a:cubicBezTo>
                  <a:pt x="10706" y="5924"/>
                  <a:pt x="10661" y="5969"/>
                  <a:pt x="10661" y="6031"/>
                </a:cubicBezTo>
                <a:cubicBezTo>
                  <a:pt x="10661" y="6102"/>
                  <a:pt x="10706" y="6147"/>
                  <a:pt x="10777" y="6156"/>
                </a:cubicBezTo>
                <a:cubicBezTo>
                  <a:pt x="10849" y="6156"/>
                  <a:pt x="10884" y="6111"/>
                  <a:pt x="10893" y="6040"/>
                </a:cubicBezTo>
                <a:cubicBezTo>
                  <a:pt x="10884" y="5969"/>
                  <a:pt x="10849" y="5915"/>
                  <a:pt x="10777" y="5924"/>
                </a:cubicBezTo>
                <a:close/>
                <a:moveTo>
                  <a:pt x="8235" y="3372"/>
                </a:moveTo>
                <a:cubicBezTo>
                  <a:pt x="8235" y="3310"/>
                  <a:pt x="8190" y="3265"/>
                  <a:pt x="8119" y="3265"/>
                </a:cubicBezTo>
                <a:cubicBezTo>
                  <a:pt x="8048" y="3265"/>
                  <a:pt x="8003" y="3301"/>
                  <a:pt x="8003" y="3381"/>
                </a:cubicBezTo>
                <a:cubicBezTo>
                  <a:pt x="8003" y="3453"/>
                  <a:pt x="8048" y="3488"/>
                  <a:pt x="8119" y="3497"/>
                </a:cubicBezTo>
                <a:cubicBezTo>
                  <a:pt x="8190" y="3488"/>
                  <a:pt x="8244" y="3444"/>
                  <a:pt x="8235" y="3372"/>
                </a:cubicBezTo>
                <a:close/>
                <a:moveTo>
                  <a:pt x="2115" y="3926"/>
                </a:moveTo>
                <a:cubicBezTo>
                  <a:pt x="2053" y="3926"/>
                  <a:pt x="2008" y="3961"/>
                  <a:pt x="2008" y="4033"/>
                </a:cubicBezTo>
                <a:cubicBezTo>
                  <a:pt x="1999" y="4104"/>
                  <a:pt x="2044" y="4149"/>
                  <a:pt x="2115" y="4149"/>
                </a:cubicBezTo>
                <a:cubicBezTo>
                  <a:pt x="2195" y="4158"/>
                  <a:pt x="2231" y="4104"/>
                  <a:pt x="2240" y="4033"/>
                </a:cubicBezTo>
                <a:cubicBezTo>
                  <a:pt x="2231" y="3961"/>
                  <a:pt x="2186" y="3917"/>
                  <a:pt x="2115" y="3926"/>
                </a:cubicBezTo>
                <a:close/>
                <a:moveTo>
                  <a:pt x="135" y="6602"/>
                </a:moveTo>
                <a:cubicBezTo>
                  <a:pt x="63" y="6602"/>
                  <a:pt x="10" y="6647"/>
                  <a:pt x="10" y="6718"/>
                </a:cubicBezTo>
                <a:cubicBezTo>
                  <a:pt x="1" y="6780"/>
                  <a:pt x="45" y="6825"/>
                  <a:pt x="108" y="6834"/>
                </a:cubicBezTo>
                <a:cubicBezTo>
                  <a:pt x="179" y="6843"/>
                  <a:pt x="224" y="6798"/>
                  <a:pt x="242" y="6727"/>
                </a:cubicBezTo>
                <a:cubicBezTo>
                  <a:pt x="233" y="6655"/>
                  <a:pt x="197" y="6611"/>
                  <a:pt x="135" y="6602"/>
                </a:cubicBezTo>
                <a:close/>
                <a:moveTo>
                  <a:pt x="1455" y="4604"/>
                </a:moveTo>
                <a:cubicBezTo>
                  <a:pt x="1384" y="4613"/>
                  <a:pt x="1348" y="4648"/>
                  <a:pt x="1348" y="4720"/>
                </a:cubicBezTo>
                <a:cubicBezTo>
                  <a:pt x="1348" y="4791"/>
                  <a:pt x="1392" y="4836"/>
                  <a:pt x="1464" y="4836"/>
                </a:cubicBezTo>
                <a:cubicBezTo>
                  <a:pt x="1535" y="4836"/>
                  <a:pt x="1571" y="4782"/>
                  <a:pt x="1580" y="4711"/>
                </a:cubicBezTo>
                <a:cubicBezTo>
                  <a:pt x="1562" y="4648"/>
                  <a:pt x="1526" y="4595"/>
                  <a:pt x="1455" y="4604"/>
                </a:cubicBezTo>
                <a:close/>
                <a:moveTo>
                  <a:pt x="6130" y="2605"/>
                </a:moveTo>
                <a:cubicBezTo>
                  <a:pt x="6058" y="2605"/>
                  <a:pt x="6005" y="2641"/>
                  <a:pt x="6005" y="2712"/>
                </a:cubicBezTo>
                <a:cubicBezTo>
                  <a:pt x="6005" y="2793"/>
                  <a:pt x="6049" y="2837"/>
                  <a:pt x="6121" y="2837"/>
                </a:cubicBezTo>
                <a:cubicBezTo>
                  <a:pt x="6192" y="2837"/>
                  <a:pt x="6228" y="2793"/>
                  <a:pt x="6237" y="2721"/>
                </a:cubicBezTo>
                <a:cubicBezTo>
                  <a:pt x="6228" y="2659"/>
                  <a:pt x="6192" y="2614"/>
                  <a:pt x="6130" y="2605"/>
                </a:cubicBezTo>
                <a:close/>
                <a:moveTo>
                  <a:pt x="5469" y="2605"/>
                </a:moveTo>
                <a:cubicBezTo>
                  <a:pt x="5398" y="2596"/>
                  <a:pt x="5353" y="2641"/>
                  <a:pt x="5344" y="2712"/>
                </a:cubicBezTo>
                <a:cubicBezTo>
                  <a:pt x="5344" y="2784"/>
                  <a:pt x="5389" y="2828"/>
                  <a:pt x="5452" y="2837"/>
                </a:cubicBezTo>
                <a:cubicBezTo>
                  <a:pt x="5523" y="2837"/>
                  <a:pt x="5567" y="2793"/>
                  <a:pt x="5576" y="2730"/>
                </a:cubicBezTo>
                <a:cubicBezTo>
                  <a:pt x="5576" y="2659"/>
                  <a:pt x="5541" y="2614"/>
                  <a:pt x="5469" y="2605"/>
                </a:cubicBezTo>
                <a:close/>
                <a:moveTo>
                  <a:pt x="804" y="5264"/>
                </a:moveTo>
                <a:cubicBezTo>
                  <a:pt x="732" y="5264"/>
                  <a:pt x="688" y="5308"/>
                  <a:pt x="688" y="5380"/>
                </a:cubicBezTo>
                <a:cubicBezTo>
                  <a:pt x="688" y="5451"/>
                  <a:pt x="732" y="5487"/>
                  <a:pt x="795" y="5496"/>
                </a:cubicBezTo>
                <a:cubicBezTo>
                  <a:pt x="866" y="5496"/>
                  <a:pt x="911" y="5451"/>
                  <a:pt x="920" y="5380"/>
                </a:cubicBezTo>
                <a:cubicBezTo>
                  <a:pt x="911" y="5308"/>
                  <a:pt x="875" y="5264"/>
                  <a:pt x="804" y="5264"/>
                </a:cubicBezTo>
                <a:close/>
                <a:moveTo>
                  <a:pt x="3453" y="3265"/>
                </a:moveTo>
                <a:cubicBezTo>
                  <a:pt x="3382" y="3265"/>
                  <a:pt x="3346" y="3310"/>
                  <a:pt x="3346" y="3381"/>
                </a:cubicBezTo>
                <a:cubicBezTo>
                  <a:pt x="3346" y="3453"/>
                  <a:pt x="3391" y="3497"/>
                  <a:pt x="3462" y="3497"/>
                </a:cubicBezTo>
                <a:cubicBezTo>
                  <a:pt x="3542" y="3497"/>
                  <a:pt x="3578" y="3444"/>
                  <a:pt x="3578" y="3372"/>
                </a:cubicBezTo>
                <a:cubicBezTo>
                  <a:pt x="3569" y="3301"/>
                  <a:pt x="3534" y="3257"/>
                  <a:pt x="3453" y="3265"/>
                </a:cubicBezTo>
                <a:close/>
                <a:moveTo>
                  <a:pt x="2891" y="3381"/>
                </a:moveTo>
                <a:cubicBezTo>
                  <a:pt x="2891" y="3310"/>
                  <a:pt x="2847" y="3265"/>
                  <a:pt x="2775" y="3265"/>
                </a:cubicBezTo>
                <a:cubicBezTo>
                  <a:pt x="2713" y="3265"/>
                  <a:pt x="2668" y="3310"/>
                  <a:pt x="2668" y="3372"/>
                </a:cubicBezTo>
                <a:cubicBezTo>
                  <a:pt x="2668" y="3453"/>
                  <a:pt x="2713" y="3488"/>
                  <a:pt x="2784" y="3497"/>
                </a:cubicBezTo>
                <a:cubicBezTo>
                  <a:pt x="2847" y="3488"/>
                  <a:pt x="2891" y="3444"/>
                  <a:pt x="2891" y="3381"/>
                </a:cubicBezTo>
                <a:close/>
                <a:moveTo>
                  <a:pt x="10010" y="4711"/>
                </a:moveTo>
                <a:cubicBezTo>
                  <a:pt x="10001" y="4791"/>
                  <a:pt x="10046" y="4836"/>
                  <a:pt x="10117" y="4836"/>
                </a:cubicBezTo>
                <a:cubicBezTo>
                  <a:pt x="10189" y="4836"/>
                  <a:pt x="10233" y="4791"/>
                  <a:pt x="10233" y="4728"/>
                </a:cubicBezTo>
                <a:cubicBezTo>
                  <a:pt x="10233" y="4648"/>
                  <a:pt x="10189" y="4613"/>
                  <a:pt x="10117" y="4604"/>
                </a:cubicBezTo>
                <a:cubicBezTo>
                  <a:pt x="10055" y="4613"/>
                  <a:pt x="10010" y="4648"/>
                  <a:pt x="10010" y="4711"/>
                </a:cubicBezTo>
                <a:close/>
                <a:moveTo>
                  <a:pt x="9439" y="3943"/>
                </a:moveTo>
                <a:cubicBezTo>
                  <a:pt x="9368" y="3943"/>
                  <a:pt x="9323" y="3988"/>
                  <a:pt x="9323" y="4068"/>
                </a:cubicBezTo>
                <a:cubicBezTo>
                  <a:pt x="9323" y="4131"/>
                  <a:pt x="9368" y="4175"/>
                  <a:pt x="9439" y="4175"/>
                </a:cubicBezTo>
                <a:cubicBezTo>
                  <a:pt x="9511" y="4175"/>
                  <a:pt x="9546" y="4131"/>
                  <a:pt x="9555" y="4050"/>
                </a:cubicBezTo>
                <a:cubicBezTo>
                  <a:pt x="9537" y="3997"/>
                  <a:pt x="9511" y="3943"/>
                  <a:pt x="9439" y="3943"/>
                </a:cubicBezTo>
                <a:close/>
                <a:moveTo>
                  <a:pt x="795" y="4613"/>
                </a:moveTo>
                <a:cubicBezTo>
                  <a:pt x="732" y="4613"/>
                  <a:pt x="697" y="4657"/>
                  <a:pt x="697" y="4720"/>
                </a:cubicBezTo>
                <a:cubicBezTo>
                  <a:pt x="697" y="4782"/>
                  <a:pt x="732" y="4827"/>
                  <a:pt x="804" y="4827"/>
                </a:cubicBezTo>
                <a:cubicBezTo>
                  <a:pt x="875" y="4827"/>
                  <a:pt x="911" y="4782"/>
                  <a:pt x="920" y="4720"/>
                </a:cubicBezTo>
                <a:cubicBezTo>
                  <a:pt x="902" y="4648"/>
                  <a:pt x="866" y="4604"/>
                  <a:pt x="795" y="4613"/>
                </a:cubicBezTo>
                <a:close/>
                <a:moveTo>
                  <a:pt x="10893" y="5380"/>
                </a:moveTo>
                <a:cubicBezTo>
                  <a:pt x="10893" y="5317"/>
                  <a:pt x="10849" y="5273"/>
                  <a:pt x="10786" y="5264"/>
                </a:cubicBezTo>
                <a:cubicBezTo>
                  <a:pt x="10715" y="5264"/>
                  <a:pt x="10670" y="5308"/>
                  <a:pt x="10670" y="5380"/>
                </a:cubicBezTo>
                <a:cubicBezTo>
                  <a:pt x="10670" y="5451"/>
                  <a:pt x="10715" y="5487"/>
                  <a:pt x="10777" y="5496"/>
                </a:cubicBezTo>
                <a:cubicBezTo>
                  <a:pt x="10840" y="5487"/>
                  <a:pt x="10893" y="5451"/>
                  <a:pt x="10893" y="5380"/>
                </a:cubicBezTo>
                <a:close/>
                <a:moveTo>
                  <a:pt x="8779" y="3265"/>
                </a:moveTo>
                <a:cubicBezTo>
                  <a:pt x="8708" y="3265"/>
                  <a:pt x="8663" y="3310"/>
                  <a:pt x="8663" y="3381"/>
                </a:cubicBezTo>
                <a:cubicBezTo>
                  <a:pt x="8663" y="3453"/>
                  <a:pt x="8717" y="3497"/>
                  <a:pt x="8788" y="3488"/>
                </a:cubicBezTo>
                <a:cubicBezTo>
                  <a:pt x="8850" y="3488"/>
                  <a:pt x="8886" y="3444"/>
                  <a:pt x="8895" y="3372"/>
                </a:cubicBezTo>
                <a:cubicBezTo>
                  <a:pt x="8877" y="3310"/>
                  <a:pt x="8842" y="3265"/>
                  <a:pt x="8779" y="3265"/>
                </a:cubicBezTo>
                <a:close/>
                <a:moveTo>
                  <a:pt x="233" y="6040"/>
                </a:moveTo>
                <a:cubicBezTo>
                  <a:pt x="233" y="5977"/>
                  <a:pt x="197" y="5933"/>
                  <a:pt x="126" y="5924"/>
                </a:cubicBezTo>
                <a:cubicBezTo>
                  <a:pt x="54" y="5924"/>
                  <a:pt x="10" y="5969"/>
                  <a:pt x="10" y="6040"/>
                </a:cubicBezTo>
                <a:cubicBezTo>
                  <a:pt x="10" y="6102"/>
                  <a:pt x="54" y="6138"/>
                  <a:pt x="117" y="6156"/>
                </a:cubicBezTo>
                <a:cubicBezTo>
                  <a:pt x="188" y="6147"/>
                  <a:pt x="233" y="6111"/>
                  <a:pt x="233" y="6040"/>
                </a:cubicBezTo>
                <a:close/>
                <a:moveTo>
                  <a:pt x="1455" y="3926"/>
                </a:moveTo>
                <a:cubicBezTo>
                  <a:pt x="1392" y="3935"/>
                  <a:pt x="1348" y="3970"/>
                  <a:pt x="1348" y="4033"/>
                </a:cubicBezTo>
                <a:cubicBezTo>
                  <a:pt x="1348" y="4104"/>
                  <a:pt x="1392" y="4149"/>
                  <a:pt x="1464" y="4149"/>
                </a:cubicBezTo>
                <a:cubicBezTo>
                  <a:pt x="1535" y="4149"/>
                  <a:pt x="1571" y="4104"/>
                  <a:pt x="1571" y="4033"/>
                </a:cubicBezTo>
                <a:cubicBezTo>
                  <a:pt x="1562" y="3970"/>
                  <a:pt x="1526" y="3926"/>
                  <a:pt x="1455" y="3926"/>
                </a:cubicBezTo>
                <a:close/>
                <a:moveTo>
                  <a:pt x="2008" y="3381"/>
                </a:moveTo>
                <a:cubicBezTo>
                  <a:pt x="2008" y="3444"/>
                  <a:pt x="2053" y="3488"/>
                  <a:pt x="2115" y="3488"/>
                </a:cubicBezTo>
                <a:cubicBezTo>
                  <a:pt x="2178" y="3488"/>
                  <a:pt x="2231" y="3453"/>
                  <a:pt x="2231" y="3381"/>
                </a:cubicBezTo>
                <a:cubicBezTo>
                  <a:pt x="2231" y="3310"/>
                  <a:pt x="2186" y="3274"/>
                  <a:pt x="2115" y="3265"/>
                </a:cubicBezTo>
                <a:cubicBezTo>
                  <a:pt x="2053" y="3274"/>
                  <a:pt x="2008" y="3310"/>
                  <a:pt x="2008" y="3381"/>
                </a:cubicBezTo>
                <a:close/>
                <a:moveTo>
                  <a:pt x="8012" y="2721"/>
                </a:moveTo>
                <a:cubicBezTo>
                  <a:pt x="8012" y="2784"/>
                  <a:pt x="8056" y="2828"/>
                  <a:pt x="8128" y="2828"/>
                </a:cubicBezTo>
                <a:cubicBezTo>
                  <a:pt x="8190" y="2819"/>
                  <a:pt x="8235" y="2775"/>
                  <a:pt x="8226" y="2712"/>
                </a:cubicBezTo>
                <a:cubicBezTo>
                  <a:pt x="8217" y="2650"/>
                  <a:pt x="8181" y="2614"/>
                  <a:pt x="8119" y="2614"/>
                </a:cubicBezTo>
                <a:cubicBezTo>
                  <a:pt x="8056" y="2623"/>
                  <a:pt x="8012" y="2659"/>
                  <a:pt x="8012" y="2721"/>
                </a:cubicBezTo>
                <a:close/>
                <a:moveTo>
                  <a:pt x="4890" y="2730"/>
                </a:moveTo>
                <a:cubicBezTo>
                  <a:pt x="4898" y="2659"/>
                  <a:pt x="4854" y="2614"/>
                  <a:pt x="4782" y="2605"/>
                </a:cubicBezTo>
                <a:cubicBezTo>
                  <a:pt x="4720" y="2605"/>
                  <a:pt x="4675" y="2641"/>
                  <a:pt x="4666" y="2712"/>
                </a:cubicBezTo>
                <a:cubicBezTo>
                  <a:pt x="4658" y="2784"/>
                  <a:pt x="4702" y="2819"/>
                  <a:pt x="4774" y="2837"/>
                </a:cubicBezTo>
                <a:cubicBezTo>
                  <a:pt x="4845" y="2828"/>
                  <a:pt x="4890" y="2802"/>
                  <a:pt x="4890" y="2730"/>
                </a:cubicBezTo>
                <a:close/>
                <a:moveTo>
                  <a:pt x="4122" y="2605"/>
                </a:moveTo>
                <a:cubicBezTo>
                  <a:pt x="4060" y="2605"/>
                  <a:pt x="4015" y="2650"/>
                  <a:pt x="4006" y="2712"/>
                </a:cubicBezTo>
                <a:cubicBezTo>
                  <a:pt x="4006" y="2784"/>
                  <a:pt x="4051" y="2828"/>
                  <a:pt x="4122" y="2828"/>
                </a:cubicBezTo>
                <a:cubicBezTo>
                  <a:pt x="4194" y="2828"/>
                  <a:pt x="4229" y="2784"/>
                  <a:pt x="4238" y="2721"/>
                </a:cubicBezTo>
                <a:cubicBezTo>
                  <a:pt x="4229" y="2650"/>
                  <a:pt x="4194" y="2605"/>
                  <a:pt x="4122" y="2605"/>
                </a:cubicBezTo>
                <a:close/>
                <a:moveTo>
                  <a:pt x="12089" y="6620"/>
                </a:moveTo>
                <a:cubicBezTo>
                  <a:pt x="12035" y="6620"/>
                  <a:pt x="12000" y="6655"/>
                  <a:pt x="12000" y="6718"/>
                </a:cubicBezTo>
                <a:cubicBezTo>
                  <a:pt x="11991" y="6780"/>
                  <a:pt x="12026" y="6816"/>
                  <a:pt x="12098" y="6816"/>
                </a:cubicBezTo>
                <a:cubicBezTo>
                  <a:pt x="12160" y="6825"/>
                  <a:pt x="12196" y="6780"/>
                  <a:pt x="12196" y="6718"/>
                </a:cubicBezTo>
                <a:cubicBezTo>
                  <a:pt x="12196" y="6655"/>
                  <a:pt x="12160" y="6620"/>
                  <a:pt x="12089" y="6620"/>
                </a:cubicBezTo>
                <a:close/>
                <a:moveTo>
                  <a:pt x="11322" y="6709"/>
                </a:moveTo>
                <a:cubicBezTo>
                  <a:pt x="11322" y="6780"/>
                  <a:pt x="11366" y="6825"/>
                  <a:pt x="11429" y="6834"/>
                </a:cubicBezTo>
                <a:cubicBezTo>
                  <a:pt x="11500" y="6834"/>
                  <a:pt x="11545" y="6789"/>
                  <a:pt x="11554" y="6718"/>
                </a:cubicBezTo>
                <a:cubicBezTo>
                  <a:pt x="11554" y="6655"/>
                  <a:pt x="11509" y="6620"/>
                  <a:pt x="11446" y="6602"/>
                </a:cubicBezTo>
                <a:cubicBezTo>
                  <a:pt x="11375" y="6611"/>
                  <a:pt x="11330" y="6647"/>
                  <a:pt x="11322" y="6709"/>
                </a:cubicBezTo>
                <a:close/>
                <a:moveTo>
                  <a:pt x="5460" y="1954"/>
                </a:moveTo>
                <a:cubicBezTo>
                  <a:pt x="5398" y="1954"/>
                  <a:pt x="5362" y="1999"/>
                  <a:pt x="5362" y="2061"/>
                </a:cubicBezTo>
                <a:cubicBezTo>
                  <a:pt x="5353" y="2124"/>
                  <a:pt x="5398" y="2159"/>
                  <a:pt x="5460" y="2168"/>
                </a:cubicBezTo>
                <a:cubicBezTo>
                  <a:pt x="5523" y="2168"/>
                  <a:pt x="5559" y="2124"/>
                  <a:pt x="5567" y="2061"/>
                </a:cubicBezTo>
                <a:cubicBezTo>
                  <a:pt x="5559" y="1999"/>
                  <a:pt x="5523" y="1954"/>
                  <a:pt x="5460" y="1954"/>
                </a:cubicBezTo>
                <a:close/>
                <a:moveTo>
                  <a:pt x="6781" y="1963"/>
                </a:moveTo>
                <a:cubicBezTo>
                  <a:pt x="6727" y="1963"/>
                  <a:pt x="6683" y="1990"/>
                  <a:pt x="6683" y="2052"/>
                </a:cubicBezTo>
                <a:cubicBezTo>
                  <a:pt x="6674" y="2115"/>
                  <a:pt x="6709" y="2159"/>
                  <a:pt x="6772" y="2159"/>
                </a:cubicBezTo>
                <a:cubicBezTo>
                  <a:pt x="6834" y="2168"/>
                  <a:pt x="6870" y="2132"/>
                  <a:pt x="6879" y="2061"/>
                </a:cubicBezTo>
                <a:cubicBezTo>
                  <a:pt x="6879" y="1999"/>
                  <a:pt x="6843" y="1963"/>
                  <a:pt x="6781" y="1963"/>
                </a:cubicBezTo>
                <a:close/>
                <a:moveTo>
                  <a:pt x="7334" y="2070"/>
                </a:moveTo>
                <a:cubicBezTo>
                  <a:pt x="7343" y="2132"/>
                  <a:pt x="7387" y="2168"/>
                  <a:pt x="7450" y="2159"/>
                </a:cubicBezTo>
                <a:cubicBezTo>
                  <a:pt x="7503" y="2159"/>
                  <a:pt x="7539" y="2115"/>
                  <a:pt x="7539" y="2061"/>
                </a:cubicBezTo>
                <a:cubicBezTo>
                  <a:pt x="7539" y="1999"/>
                  <a:pt x="7494" y="1963"/>
                  <a:pt x="7432" y="1963"/>
                </a:cubicBezTo>
                <a:cubicBezTo>
                  <a:pt x="7370" y="1972"/>
                  <a:pt x="7334" y="1999"/>
                  <a:pt x="7334" y="2070"/>
                </a:cubicBezTo>
                <a:close/>
                <a:moveTo>
                  <a:pt x="6014" y="2061"/>
                </a:moveTo>
                <a:cubicBezTo>
                  <a:pt x="6014" y="2124"/>
                  <a:pt x="6058" y="2168"/>
                  <a:pt x="6121" y="2168"/>
                </a:cubicBezTo>
                <a:cubicBezTo>
                  <a:pt x="6183" y="2159"/>
                  <a:pt x="6228" y="2124"/>
                  <a:pt x="6228" y="2061"/>
                </a:cubicBezTo>
                <a:cubicBezTo>
                  <a:pt x="6219" y="1999"/>
                  <a:pt x="6183" y="1963"/>
                  <a:pt x="6121" y="1954"/>
                </a:cubicBezTo>
                <a:cubicBezTo>
                  <a:pt x="6058" y="1963"/>
                  <a:pt x="6014" y="1999"/>
                  <a:pt x="6014" y="2061"/>
                </a:cubicBezTo>
                <a:close/>
                <a:moveTo>
                  <a:pt x="7325" y="2712"/>
                </a:moveTo>
                <a:cubicBezTo>
                  <a:pt x="7325" y="2784"/>
                  <a:pt x="7370" y="2828"/>
                  <a:pt x="7441" y="2828"/>
                </a:cubicBezTo>
                <a:cubicBezTo>
                  <a:pt x="7503" y="2828"/>
                  <a:pt x="7548" y="2784"/>
                  <a:pt x="7548" y="2721"/>
                </a:cubicBezTo>
                <a:cubicBezTo>
                  <a:pt x="7548" y="2650"/>
                  <a:pt x="7503" y="2614"/>
                  <a:pt x="7441" y="2605"/>
                </a:cubicBezTo>
                <a:cubicBezTo>
                  <a:pt x="7378" y="2614"/>
                  <a:pt x="7325" y="2650"/>
                  <a:pt x="7325" y="2712"/>
                </a:cubicBezTo>
                <a:close/>
                <a:moveTo>
                  <a:pt x="6665" y="2712"/>
                </a:moveTo>
                <a:cubicBezTo>
                  <a:pt x="6656" y="2784"/>
                  <a:pt x="6700" y="2828"/>
                  <a:pt x="6772" y="2837"/>
                </a:cubicBezTo>
                <a:cubicBezTo>
                  <a:pt x="6843" y="2837"/>
                  <a:pt x="6897" y="2793"/>
                  <a:pt x="6897" y="2721"/>
                </a:cubicBezTo>
                <a:cubicBezTo>
                  <a:pt x="6897" y="2650"/>
                  <a:pt x="6852" y="2614"/>
                  <a:pt x="6781" y="2605"/>
                </a:cubicBezTo>
                <a:cubicBezTo>
                  <a:pt x="6718" y="2605"/>
                  <a:pt x="6674" y="2641"/>
                  <a:pt x="6665" y="2712"/>
                </a:cubicBezTo>
                <a:close/>
                <a:moveTo>
                  <a:pt x="12098" y="2668"/>
                </a:moveTo>
                <a:cubicBezTo>
                  <a:pt x="12071" y="2677"/>
                  <a:pt x="12053" y="2686"/>
                  <a:pt x="12053" y="2712"/>
                </a:cubicBezTo>
                <a:cubicBezTo>
                  <a:pt x="12044" y="2748"/>
                  <a:pt x="12062" y="2766"/>
                  <a:pt x="12089" y="2766"/>
                </a:cubicBezTo>
                <a:cubicBezTo>
                  <a:pt x="12124" y="2766"/>
                  <a:pt x="12142" y="2748"/>
                  <a:pt x="12142" y="2721"/>
                </a:cubicBezTo>
                <a:cubicBezTo>
                  <a:pt x="12142" y="2686"/>
                  <a:pt x="12124" y="2668"/>
                  <a:pt x="12098" y="2668"/>
                </a:cubicBezTo>
                <a:close/>
                <a:moveTo>
                  <a:pt x="7432" y="9"/>
                </a:moveTo>
                <a:cubicBezTo>
                  <a:pt x="7414" y="18"/>
                  <a:pt x="7396" y="27"/>
                  <a:pt x="7387" y="54"/>
                </a:cubicBezTo>
                <a:cubicBezTo>
                  <a:pt x="7387" y="90"/>
                  <a:pt x="7405" y="107"/>
                  <a:pt x="7432" y="107"/>
                </a:cubicBezTo>
                <a:cubicBezTo>
                  <a:pt x="7468" y="107"/>
                  <a:pt x="7486" y="90"/>
                  <a:pt x="7486" y="63"/>
                </a:cubicBezTo>
                <a:cubicBezTo>
                  <a:pt x="7486" y="27"/>
                  <a:pt x="7468" y="9"/>
                  <a:pt x="7432" y="9"/>
                </a:cubicBezTo>
                <a:close/>
                <a:moveTo>
                  <a:pt x="3507" y="63"/>
                </a:moveTo>
                <a:cubicBezTo>
                  <a:pt x="3507" y="36"/>
                  <a:pt x="3498" y="18"/>
                  <a:pt x="3471" y="9"/>
                </a:cubicBezTo>
                <a:cubicBezTo>
                  <a:pt x="3435" y="9"/>
                  <a:pt x="3418" y="27"/>
                  <a:pt x="3418" y="54"/>
                </a:cubicBezTo>
                <a:cubicBezTo>
                  <a:pt x="3409" y="90"/>
                  <a:pt x="3426" y="107"/>
                  <a:pt x="3462" y="107"/>
                </a:cubicBezTo>
                <a:cubicBezTo>
                  <a:pt x="3489" y="107"/>
                  <a:pt x="3507" y="90"/>
                  <a:pt x="3507" y="63"/>
                </a:cubicBezTo>
                <a:close/>
                <a:moveTo>
                  <a:pt x="6781" y="9"/>
                </a:moveTo>
                <a:cubicBezTo>
                  <a:pt x="6754" y="9"/>
                  <a:pt x="6727" y="18"/>
                  <a:pt x="6727" y="54"/>
                </a:cubicBezTo>
                <a:cubicBezTo>
                  <a:pt x="6727" y="90"/>
                  <a:pt x="6745" y="116"/>
                  <a:pt x="6781" y="116"/>
                </a:cubicBezTo>
                <a:cubicBezTo>
                  <a:pt x="6816" y="116"/>
                  <a:pt x="6825" y="90"/>
                  <a:pt x="6834" y="63"/>
                </a:cubicBezTo>
                <a:cubicBezTo>
                  <a:pt x="6834" y="27"/>
                  <a:pt x="6816" y="9"/>
                  <a:pt x="6781" y="9"/>
                </a:cubicBezTo>
                <a:close/>
                <a:moveTo>
                  <a:pt x="4131" y="9"/>
                </a:moveTo>
                <a:cubicBezTo>
                  <a:pt x="4096" y="9"/>
                  <a:pt x="4069" y="18"/>
                  <a:pt x="4069" y="54"/>
                </a:cubicBezTo>
                <a:cubicBezTo>
                  <a:pt x="4069" y="90"/>
                  <a:pt x="4078" y="107"/>
                  <a:pt x="4122" y="116"/>
                </a:cubicBezTo>
                <a:cubicBezTo>
                  <a:pt x="4149" y="116"/>
                  <a:pt x="4167" y="98"/>
                  <a:pt x="4176" y="63"/>
                </a:cubicBezTo>
                <a:cubicBezTo>
                  <a:pt x="4176" y="36"/>
                  <a:pt x="4158" y="9"/>
                  <a:pt x="4131" y="9"/>
                </a:cubicBezTo>
                <a:close/>
                <a:moveTo>
                  <a:pt x="6130" y="9"/>
                </a:moveTo>
                <a:cubicBezTo>
                  <a:pt x="6094" y="9"/>
                  <a:pt x="6067" y="27"/>
                  <a:pt x="6067" y="63"/>
                </a:cubicBezTo>
                <a:cubicBezTo>
                  <a:pt x="6067" y="90"/>
                  <a:pt x="6085" y="107"/>
                  <a:pt x="6121" y="116"/>
                </a:cubicBezTo>
                <a:cubicBezTo>
                  <a:pt x="6147" y="116"/>
                  <a:pt x="6165" y="98"/>
                  <a:pt x="6174" y="63"/>
                </a:cubicBezTo>
                <a:cubicBezTo>
                  <a:pt x="6174" y="36"/>
                  <a:pt x="6165" y="9"/>
                  <a:pt x="6130" y="9"/>
                </a:cubicBezTo>
                <a:close/>
                <a:moveTo>
                  <a:pt x="4782" y="9"/>
                </a:moveTo>
                <a:cubicBezTo>
                  <a:pt x="4738" y="9"/>
                  <a:pt x="4720" y="36"/>
                  <a:pt x="4729" y="72"/>
                </a:cubicBezTo>
                <a:cubicBezTo>
                  <a:pt x="4729" y="98"/>
                  <a:pt x="4756" y="116"/>
                  <a:pt x="4782" y="116"/>
                </a:cubicBezTo>
                <a:cubicBezTo>
                  <a:pt x="4818" y="107"/>
                  <a:pt x="4836" y="90"/>
                  <a:pt x="4827" y="54"/>
                </a:cubicBezTo>
                <a:cubicBezTo>
                  <a:pt x="4827" y="27"/>
                  <a:pt x="4809" y="9"/>
                  <a:pt x="4782" y="9"/>
                </a:cubicBezTo>
                <a:close/>
                <a:moveTo>
                  <a:pt x="2115" y="768"/>
                </a:moveTo>
                <a:cubicBezTo>
                  <a:pt x="2160" y="768"/>
                  <a:pt x="2178" y="750"/>
                  <a:pt x="2169" y="714"/>
                </a:cubicBezTo>
                <a:cubicBezTo>
                  <a:pt x="2169" y="678"/>
                  <a:pt x="2151" y="669"/>
                  <a:pt x="2115" y="669"/>
                </a:cubicBezTo>
                <a:cubicBezTo>
                  <a:pt x="2088" y="669"/>
                  <a:pt x="2070" y="687"/>
                  <a:pt x="2070" y="723"/>
                </a:cubicBezTo>
                <a:cubicBezTo>
                  <a:pt x="2070" y="750"/>
                  <a:pt x="2088" y="768"/>
                  <a:pt x="2115" y="768"/>
                </a:cubicBezTo>
                <a:close/>
                <a:moveTo>
                  <a:pt x="9439" y="669"/>
                </a:moveTo>
                <a:cubicBezTo>
                  <a:pt x="9412" y="669"/>
                  <a:pt x="9395" y="687"/>
                  <a:pt x="9395" y="714"/>
                </a:cubicBezTo>
                <a:cubicBezTo>
                  <a:pt x="9386" y="741"/>
                  <a:pt x="9404" y="768"/>
                  <a:pt x="9430" y="768"/>
                </a:cubicBezTo>
                <a:cubicBezTo>
                  <a:pt x="9466" y="768"/>
                  <a:pt x="9484" y="750"/>
                  <a:pt x="9484" y="723"/>
                </a:cubicBezTo>
                <a:cubicBezTo>
                  <a:pt x="9484" y="687"/>
                  <a:pt x="9466" y="669"/>
                  <a:pt x="9439" y="669"/>
                </a:cubicBezTo>
                <a:close/>
                <a:moveTo>
                  <a:pt x="126" y="2008"/>
                </a:moveTo>
                <a:cubicBezTo>
                  <a:pt x="99" y="2008"/>
                  <a:pt x="72" y="2017"/>
                  <a:pt x="72" y="2052"/>
                </a:cubicBezTo>
                <a:cubicBezTo>
                  <a:pt x="63" y="2088"/>
                  <a:pt x="81" y="2115"/>
                  <a:pt x="117" y="2115"/>
                </a:cubicBezTo>
                <a:cubicBezTo>
                  <a:pt x="152" y="2115"/>
                  <a:pt x="170" y="2097"/>
                  <a:pt x="170" y="2061"/>
                </a:cubicBezTo>
                <a:cubicBezTo>
                  <a:pt x="170" y="2034"/>
                  <a:pt x="161" y="2017"/>
                  <a:pt x="126" y="2008"/>
                </a:cubicBezTo>
                <a:close/>
                <a:moveTo>
                  <a:pt x="11393" y="2061"/>
                </a:moveTo>
                <a:cubicBezTo>
                  <a:pt x="11393" y="2088"/>
                  <a:pt x="11402" y="2106"/>
                  <a:pt x="11429" y="2106"/>
                </a:cubicBezTo>
                <a:cubicBezTo>
                  <a:pt x="11455" y="2115"/>
                  <a:pt x="11482" y="2097"/>
                  <a:pt x="11482" y="2070"/>
                </a:cubicBezTo>
                <a:cubicBezTo>
                  <a:pt x="11491" y="2034"/>
                  <a:pt x="11473" y="2017"/>
                  <a:pt x="11438" y="2017"/>
                </a:cubicBezTo>
                <a:cubicBezTo>
                  <a:pt x="11411" y="2017"/>
                  <a:pt x="11393" y="2025"/>
                  <a:pt x="11393" y="2061"/>
                </a:cubicBezTo>
                <a:close/>
                <a:moveTo>
                  <a:pt x="14087" y="6673"/>
                </a:moveTo>
                <a:cubicBezTo>
                  <a:pt x="14060" y="6673"/>
                  <a:pt x="14051" y="6691"/>
                  <a:pt x="14051" y="6718"/>
                </a:cubicBezTo>
                <a:cubicBezTo>
                  <a:pt x="14051" y="6745"/>
                  <a:pt x="14060" y="6771"/>
                  <a:pt x="14096" y="6762"/>
                </a:cubicBezTo>
                <a:cubicBezTo>
                  <a:pt x="14132" y="6762"/>
                  <a:pt x="14141" y="6745"/>
                  <a:pt x="14141" y="6718"/>
                </a:cubicBezTo>
                <a:cubicBezTo>
                  <a:pt x="14141" y="6682"/>
                  <a:pt x="14123" y="6673"/>
                  <a:pt x="14087" y="6673"/>
                </a:cubicBezTo>
                <a:close/>
                <a:moveTo>
                  <a:pt x="848" y="1383"/>
                </a:moveTo>
                <a:cubicBezTo>
                  <a:pt x="848" y="1356"/>
                  <a:pt x="839" y="1339"/>
                  <a:pt x="813" y="1330"/>
                </a:cubicBezTo>
                <a:cubicBezTo>
                  <a:pt x="786" y="1330"/>
                  <a:pt x="759" y="1339"/>
                  <a:pt x="759" y="1374"/>
                </a:cubicBezTo>
                <a:cubicBezTo>
                  <a:pt x="750" y="1401"/>
                  <a:pt x="768" y="1419"/>
                  <a:pt x="795" y="1428"/>
                </a:cubicBezTo>
                <a:cubicBezTo>
                  <a:pt x="830" y="1428"/>
                  <a:pt x="848" y="1410"/>
                  <a:pt x="848" y="1383"/>
                </a:cubicBezTo>
                <a:close/>
                <a:moveTo>
                  <a:pt x="13436" y="4675"/>
                </a:moveTo>
                <a:cubicBezTo>
                  <a:pt x="13409" y="4675"/>
                  <a:pt x="13391" y="4684"/>
                  <a:pt x="13391" y="4711"/>
                </a:cubicBezTo>
                <a:cubicBezTo>
                  <a:pt x="13391" y="4746"/>
                  <a:pt x="13400" y="4764"/>
                  <a:pt x="13436" y="4764"/>
                </a:cubicBezTo>
                <a:cubicBezTo>
                  <a:pt x="13463" y="4773"/>
                  <a:pt x="13480" y="4755"/>
                  <a:pt x="13489" y="4720"/>
                </a:cubicBezTo>
                <a:cubicBezTo>
                  <a:pt x="13480" y="4693"/>
                  <a:pt x="13472" y="4675"/>
                  <a:pt x="13436" y="4675"/>
                </a:cubicBezTo>
                <a:close/>
                <a:moveTo>
                  <a:pt x="10126" y="1321"/>
                </a:moveTo>
                <a:cubicBezTo>
                  <a:pt x="10090" y="1312"/>
                  <a:pt x="10064" y="1339"/>
                  <a:pt x="10064" y="1365"/>
                </a:cubicBezTo>
                <a:cubicBezTo>
                  <a:pt x="10055" y="1410"/>
                  <a:pt x="10082" y="1437"/>
                  <a:pt x="10117" y="1437"/>
                </a:cubicBezTo>
                <a:cubicBezTo>
                  <a:pt x="10153" y="1437"/>
                  <a:pt x="10171" y="1419"/>
                  <a:pt x="10180" y="1374"/>
                </a:cubicBezTo>
                <a:cubicBezTo>
                  <a:pt x="10180" y="1347"/>
                  <a:pt x="10162" y="1321"/>
                  <a:pt x="10126" y="1321"/>
                </a:cubicBezTo>
                <a:close/>
                <a:moveTo>
                  <a:pt x="8717" y="714"/>
                </a:moveTo>
                <a:cubicBezTo>
                  <a:pt x="8717" y="750"/>
                  <a:pt x="8743" y="776"/>
                  <a:pt x="8770" y="776"/>
                </a:cubicBezTo>
                <a:cubicBezTo>
                  <a:pt x="8815" y="785"/>
                  <a:pt x="8842" y="759"/>
                  <a:pt x="8842" y="714"/>
                </a:cubicBezTo>
                <a:cubicBezTo>
                  <a:pt x="8842" y="687"/>
                  <a:pt x="8815" y="661"/>
                  <a:pt x="8779" y="661"/>
                </a:cubicBezTo>
                <a:cubicBezTo>
                  <a:pt x="8743" y="661"/>
                  <a:pt x="8726" y="678"/>
                  <a:pt x="8717" y="714"/>
                </a:cubicBezTo>
                <a:close/>
                <a:moveTo>
                  <a:pt x="12785" y="3997"/>
                </a:moveTo>
                <a:cubicBezTo>
                  <a:pt x="12749" y="3997"/>
                  <a:pt x="12722" y="4024"/>
                  <a:pt x="12722" y="4050"/>
                </a:cubicBezTo>
                <a:cubicBezTo>
                  <a:pt x="12713" y="4095"/>
                  <a:pt x="12740" y="4122"/>
                  <a:pt x="12776" y="4122"/>
                </a:cubicBezTo>
                <a:cubicBezTo>
                  <a:pt x="12811" y="4122"/>
                  <a:pt x="12838" y="4095"/>
                  <a:pt x="12838" y="4059"/>
                </a:cubicBezTo>
                <a:cubicBezTo>
                  <a:pt x="12838" y="4024"/>
                  <a:pt x="12820" y="4006"/>
                  <a:pt x="12785" y="3997"/>
                </a:cubicBezTo>
                <a:moveTo>
                  <a:pt x="13373" y="5371"/>
                </a:moveTo>
                <a:cubicBezTo>
                  <a:pt x="13373" y="5406"/>
                  <a:pt x="13400" y="5433"/>
                  <a:pt x="13427" y="5442"/>
                </a:cubicBezTo>
                <a:cubicBezTo>
                  <a:pt x="13472" y="5442"/>
                  <a:pt x="13498" y="5415"/>
                  <a:pt x="13498" y="5380"/>
                </a:cubicBezTo>
                <a:cubicBezTo>
                  <a:pt x="13498" y="5344"/>
                  <a:pt x="13472" y="5326"/>
                  <a:pt x="13436" y="5317"/>
                </a:cubicBezTo>
                <a:cubicBezTo>
                  <a:pt x="13400" y="5326"/>
                  <a:pt x="13382" y="5344"/>
                  <a:pt x="13373" y="5371"/>
                </a:cubicBezTo>
                <a:close/>
                <a:moveTo>
                  <a:pt x="5398" y="63"/>
                </a:moveTo>
                <a:cubicBezTo>
                  <a:pt x="5407" y="98"/>
                  <a:pt x="5434" y="125"/>
                  <a:pt x="5469" y="116"/>
                </a:cubicBezTo>
                <a:cubicBezTo>
                  <a:pt x="5505" y="116"/>
                  <a:pt x="5523" y="90"/>
                  <a:pt x="5523" y="54"/>
                </a:cubicBezTo>
                <a:cubicBezTo>
                  <a:pt x="5514" y="18"/>
                  <a:pt x="5496" y="0"/>
                  <a:pt x="5460" y="0"/>
                </a:cubicBezTo>
                <a:cubicBezTo>
                  <a:pt x="5425" y="9"/>
                  <a:pt x="5398" y="27"/>
                  <a:pt x="5398" y="63"/>
                </a:cubicBezTo>
                <a:close/>
                <a:moveTo>
                  <a:pt x="117" y="2793"/>
                </a:moveTo>
                <a:cubicBezTo>
                  <a:pt x="161" y="2793"/>
                  <a:pt x="188" y="2775"/>
                  <a:pt x="188" y="2730"/>
                </a:cubicBezTo>
                <a:cubicBezTo>
                  <a:pt x="197" y="2686"/>
                  <a:pt x="179" y="2650"/>
                  <a:pt x="126" y="2650"/>
                </a:cubicBezTo>
                <a:cubicBezTo>
                  <a:pt x="81" y="2641"/>
                  <a:pt x="54" y="2668"/>
                  <a:pt x="45" y="2721"/>
                </a:cubicBezTo>
                <a:cubicBezTo>
                  <a:pt x="54" y="2757"/>
                  <a:pt x="72" y="2793"/>
                  <a:pt x="117" y="2793"/>
                </a:cubicBezTo>
                <a:moveTo>
                  <a:pt x="10786" y="2641"/>
                </a:moveTo>
                <a:cubicBezTo>
                  <a:pt x="10733" y="2641"/>
                  <a:pt x="10706" y="2668"/>
                  <a:pt x="10706" y="2721"/>
                </a:cubicBezTo>
                <a:cubicBezTo>
                  <a:pt x="10706" y="2766"/>
                  <a:pt x="10733" y="2793"/>
                  <a:pt x="10777" y="2793"/>
                </a:cubicBezTo>
                <a:cubicBezTo>
                  <a:pt x="10822" y="2802"/>
                  <a:pt x="10849" y="2766"/>
                  <a:pt x="10858" y="2721"/>
                </a:cubicBezTo>
                <a:cubicBezTo>
                  <a:pt x="10849" y="2677"/>
                  <a:pt x="10831" y="2641"/>
                  <a:pt x="10786" y="2641"/>
                </a:cubicBezTo>
                <a:close/>
                <a:moveTo>
                  <a:pt x="11375" y="2721"/>
                </a:moveTo>
                <a:cubicBezTo>
                  <a:pt x="11375" y="2766"/>
                  <a:pt x="11402" y="2784"/>
                  <a:pt x="11438" y="2784"/>
                </a:cubicBezTo>
                <a:cubicBezTo>
                  <a:pt x="11482" y="2784"/>
                  <a:pt x="11509" y="2757"/>
                  <a:pt x="11500" y="2721"/>
                </a:cubicBezTo>
                <a:cubicBezTo>
                  <a:pt x="11500" y="2677"/>
                  <a:pt x="11473" y="2659"/>
                  <a:pt x="11438" y="2650"/>
                </a:cubicBezTo>
                <a:cubicBezTo>
                  <a:pt x="11393" y="2659"/>
                  <a:pt x="11366" y="2686"/>
                  <a:pt x="11375" y="2721"/>
                </a:cubicBezTo>
                <a:close/>
                <a:moveTo>
                  <a:pt x="5460" y="643"/>
                </a:moveTo>
                <a:cubicBezTo>
                  <a:pt x="5416" y="652"/>
                  <a:pt x="5389" y="669"/>
                  <a:pt x="5389" y="723"/>
                </a:cubicBezTo>
                <a:cubicBezTo>
                  <a:pt x="5389" y="768"/>
                  <a:pt x="5416" y="794"/>
                  <a:pt x="5469" y="794"/>
                </a:cubicBezTo>
                <a:cubicBezTo>
                  <a:pt x="5514" y="794"/>
                  <a:pt x="5532" y="759"/>
                  <a:pt x="5532" y="714"/>
                </a:cubicBezTo>
                <a:cubicBezTo>
                  <a:pt x="5532" y="669"/>
                  <a:pt x="5505" y="643"/>
                  <a:pt x="5460" y="643"/>
                </a:cubicBezTo>
                <a:close/>
                <a:moveTo>
                  <a:pt x="6130" y="643"/>
                </a:moveTo>
                <a:cubicBezTo>
                  <a:pt x="6085" y="643"/>
                  <a:pt x="6049" y="661"/>
                  <a:pt x="6049" y="705"/>
                </a:cubicBezTo>
                <a:cubicBezTo>
                  <a:pt x="6040" y="759"/>
                  <a:pt x="6067" y="794"/>
                  <a:pt x="6121" y="794"/>
                </a:cubicBezTo>
                <a:cubicBezTo>
                  <a:pt x="6165" y="794"/>
                  <a:pt x="6192" y="768"/>
                  <a:pt x="6192" y="723"/>
                </a:cubicBezTo>
                <a:cubicBezTo>
                  <a:pt x="6192" y="678"/>
                  <a:pt x="6174" y="652"/>
                  <a:pt x="6130" y="643"/>
                </a:cubicBezTo>
                <a:close/>
                <a:moveTo>
                  <a:pt x="6781" y="643"/>
                </a:moveTo>
                <a:cubicBezTo>
                  <a:pt x="6736" y="643"/>
                  <a:pt x="6709" y="669"/>
                  <a:pt x="6709" y="714"/>
                </a:cubicBezTo>
                <a:cubicBezTo>
                  <a:pt x="6700" y="768"/>
                  <a:pt x="6736" y="794"/>
                  <a:pt x="6781" y="794"/>
                </a:cubicBezTo>
                <a:cubicBezTo>
                  <a:pt x="6834" y="794"/>
                  <a:pt x="6852" y="759"/>
                  <a:pt x="6852" y="714"/>
                </a:cubicBezTo>
                <a:cubicBezTo>
                  <a:pt x="6852" y="669"/>
                  <a:pt x="6825" y="643"/>
                  <a:pt x="6781" y="643"/>
                </a:cubicBezTo>
                <a:close/>
                <a:moveTo>
                  <a:pt x="7512" y="714"/>
                </a:moveTo>
                <a:cubicBezTo>
                  <a:pt x="7512" y="678"/>
                  <a:pt x="7486" y="652"/>
                  <a:pt x="7441" y="652"/>
                </a:cubicBezTo>
                <a:cubicBezTo>
                  <a:pt x="7396" y="643"/>
                  <a:pt x="7370" y="669"/>
                  <a:pt x="7370" y="714"/>
                </a:cubicBezTo>
                <a:cubicBezTo>
                  <a:pt x="7361" y="768"/>
                  <a:pt x="7387" y="785"/>
                  <a:pt x="7441" y="794"/>
                </a:cubicBezTo>
                <a:cubicBezTo>
                  <a:pt x="7486" y="785"/>
                  <a:pt x="7512" y="768"/>
                  <a:pt x="7512" y="714"/>
                </a:cubicBezTo>
                <a:close/>
                <a:moveTo>
                  <a:pt x="8119" y="652"/>
                </a:moveTo>
                <a:cubicBezTo>
                  <a:pt x="8074" y="661"/>
                  <a:pt x="8056" y="687"/>
                  <a:pt x="8056" y="723"/>
                </a:cubicBezTo>
                <a:cubicBezTo>
                  <a:pt x="8056" y="759"/>
                  <a:pt x="8083" y="785"/>
                  <a:pt x="8119" y="785"/>
                </a:cubicBezTo>
                <a:cubicBezTo>
                  <a:pt x="8164" y="785"/>
                  <a:pt x="8181" y="759"/>
                  <a:pt x="8190" y="714"/>
                </a:cubicBezTo>
                <a:cubicBezTo>
                  <a:pt x="8181" y="678"/>
                  <a:pt x="8155" y="652"/>
                  <a:pt x="8119" y="652"/>
                </a:cubicBezTo>
                <a:close/>
                <a:moveTo>
                  <a:pt x="1464" y="1981"/>
                </a:moveTo>
                <a:cubicBezTo>
                  <a:pt x="1410" y="1981"/>
                  <a:pt x="1384" y="2008"/>
                  <a:pt x="1384" y="2061"/>
                </a:cubicBezTo>
                <a:cubicBezTo>
                  <a:pt x="1384" y="2106"/>
                  <a:pt x="1410" y="2132"/>
                  <a:pt x="1455" y="2141"/>
                </a:cubicBezTo>
                <a:cubicBezTo>
                  <a:pt x="1508" y="2141"/>
                  <a:pt x="1535" y="2115"/>
                  <a:pt x="1535" y="2061"/>
                </a:cubicBezTo>
                <a:cubicBezTo>
                  <a:pt x="1535" y="2017"/>
                  <a:pt x="1508" y="1990"/>
                  <a:pt x="1464" y="1981"/>
                </a:cubicBezTo>
                <a:close/>
                <a:moveTo>
                  <a:pt x="10117" y="1990"/>
                </a:moveTo>
                <a:cubicBezTo>
                  <a:pt x="10073" y="1990"/>
                  <a:pt x="10046" y="2017"/>
                  <a:pt x="10046" y="2061"/>
                </a:cubicBezTo>
                <a:cubicBezTo>
                  <a:pt x="10046" y="2106"/>
                  <a:pt x="10073" y="2132"/>
                  <a:pt x="10126" y="2132"/>
                </a:cubicBezTo>
                <a:cubicBezTo>
                  <a:pt x="10171" y="2132"/>
                  <a:pt x="10198" y="2106"/>
                  <a:pt x="10198" y="2052"/>
                </a:cubicBezTo>
                <a:cubicBezTo>
                  <a:pt x="10189" y="2017"/>
                  <a:pt x="10162" y="1990"/>
                  <a:pt x="10117" y="1990"/>
                </a:cubicBezTo>
                <a:close/>
                <a:moveTo>
                  <a:pt x="10777" y="1999"/>
                </a:moveTo>
                <a:cubicBezTo>
                  <a:pt x="10742" y="1990"/>
                  <a:pt x="10715" y="2017"/>
                  <a:pt x="10715" y="2061"/>
                </a:cubicBezTo>
                <a:cubicBezTo>
                  <a:pt x="10715" y="2097"/>
                  <a:pt x="10733" y="2124"/>
                  <a:pt x="10777" y="2124"/>
                </a:cubicBezTo>
                <a:cubicBezTo>
                  <a:pt x="10813" y="2132"/>
                  <a:pt x="10840" y="2106"/>
                  <a:pt x="10849" y="2061"/>
                </a:cubicBezTo>
                <a:cubicBezTo>
                  <a:pt x="10840" y="2025"/>
                  <a:pt x="10822" y="1999"/>
                  <a:pt x="10777" y="1999"/>
                </a:cubicBezTo>
                <a:close/>
                <a:moveTo>
                  <a:pt x="804" y="1990"/>
                </a:moveTo>
                <a:cubicBezTo>
                  <a:pt x="759" y="1990"/>
                  <a:pt x="732" y="2025"/>
                  <a:pt x="732" y="2070"/>
                </a:cubicBezTo>
                <a:cubicBezTo>
                  <a:pt x="741" y="2115"/>
                  <a:pt x="768" y="2132"/>
                  <a:pt x="813" y="2132"/>
                </a:cubicBezTo>
                <a:cubicBezTo>
                  <a:pt x="848" y="2124"/>
                  <a:pt x="875" y="2097"/>
                  <a:pt x="875" y="2052"/>
                </a:cubicBezTo>
                <a:cubicBezTo>
                  <a:pt x="866" y="2017"/>
                  <a:pt x="848" y="1990"/>
                  <a:pt x="804" y="1990"/>
                </a:cubicBezTo>
                <a:close/>
                <a:moveTo>
                  <a:pt x="9448" y="1312"/>
                </a:moveTo>
                <a:cubicBezTo>
                  <a:pt x="9404" y="1303"/>
                  <a:pt x="9377" y="1330"/>
                  <a:pt x="9368" y="1374"/>
                </a:cubicBezTo>
                <a:cubicBezTo>
                  <a:pt x="9368" y="1419"/>
                  <a:pt x="9395" y="1446"/>
                  <a:pt x="9430" y="1446"/>
                </a:cubicBezTo>
                <a:cubicBezTo>
                  <a:pt x="9475" y="1454"/>
                  <a:pt x="9502" y="1428"/>
                  <a:pt x="9511" y="1383"/>
                </a:cubicBezTo>
                <a:cubicBezTo>
                  <a:pt x="9502" y="1339"/>
                  <a:pt x="9484" y="1312"/>
                  <a:pt x="9448" y="1312"/>
                </a:cubicBezTo>
                <a:close/>
                <a:moveTo>
                  <a:pt x="8779" y="1454"/>
                </a:moveTo>
                <a:cubicBezTo>
                  <a:pt x="8824" y="1454"/>
                  <a:pt x="8850" y="1428"/>
                  <a:pt x="8850" y="1383"/>
                </a:cubicBezTo>
                <a:cubicBezTo>
                  <a:pt x="8850" y="1330"/>
                  <a:pt x="8824" y="1303"/>
                  <a:pt x="8779" y="1303"/>
                </a:cubicBezTo>
                <a:cubicBezTo>
                  <a:pt x="8726" y="1303"/>
                  <a:pt x="8708" y="1339"/>
                  <a:pt x="8708" y="1383"/>
                </a:cubicBezTo>
                <a:cubicBezTo>
                  <a:pt x="8708" y="1428"/>
                  <a:pt x="8734" y="1454"/>
                  <a:pt x="8779" y="1454"/>
                </a:cubicBezTo>
                <a:close/>
                <a:moveTo>
                  <a:pt x="2856" y="1383"/>
                </a:moveTo>
                <a:cubicBezTo>
                  <a:pt x="2856" y="1339"/>
                  <a:pt x="2838" y="1303"/>
                  <a:pt x="2784" y="1303"/>
                </a:cubicBezTo>
                <a:cubicBezTo>
                  <a:pt x="2740" y="1303"/>
                  <a:pt x="2704" y="1330"/>
                  <a:pt x="2704" y="1374"/>
                </a:cubicBezTo>
                <a:cubicBezTo>
                  <a:pt x="2704" y="1419"/>
                  <a:pt x="2722" y="1454"/>
                  <a:pt x="2775" y="1454"/>
                </a:cubicBezTo>
                <a:cubicBezTo>
                  <a:pt x="2820" y="1454"/>
                  <a:pt x="2856" y="1428"/>
                  <a:pt x="2856" y="1383"/>
                </a:cubicBezTo>
                <a:close/>
                <a:moveTo>
                  <a:pt x="2124" y="1312"/>
                </a:moveTo>
                <a:cubicBezTo>
                  <a:pt x="2079" y="1312"/>
                  <a:pt x="2053" y="1330"/>
                  <a:pt x="2053" y="1374"/>
                </a:cubicBezTo>
                <a:cubicBezTo>
                  <a:pt x="2044" y="1419"/>
                  <a:pt x="2070" y="1446"/>
                  <a:pt x="2115" y="1446"/>
                </a:cubicBezTo>
                <a:cubicBezTo>
                  <a:pt x="2160" y="1454"/>
                  <a:pt x="2186" y="1428"/>
                  <a:pt x="2195" y="1374"/>
                </a:cubicBezTo>
                <a:cubicBezTo>
                  <a:pt x="2186" y="1339"/>
                  <a:pt x="2169" y="1312"/>
                  <a:pt x="2124" y="1312"/>
                </a:cubicBezTo>
                <a:close/>
                <a:moveTo>
                  <a:pt x="1464" y="1312"/>
                </a:moveTo>
                <a:cubicBezTo>
                  <a:pt x="1428" y="1312"/>
                  <a:pt x="1401" y="1339"/>
                  <a:pt x="1392" y="1374"/>
                </a:cubicBezTo>
                <a:cubicBezTo>
                  <a:pt x="1392" y="1419"/>
                  <a:pt x="1419" y="1446"/>
                  <a:pt x="1455" y="1446"/>
                </a:cubicBezTo>
                <a:cubicBezTo>
                  <a:pt x="1500" y="1446"/>
                  <a:pt x="1517" y="1419"/>
                  <a:pt x="1526" y="1383"/>
                </a:cubicBezTo>
                <a:cubicBezTo>
                  <a:pt x="1526" y="1339"/>
                  <a:pt x="1508" y="1312"/>
                  <a:pt x="1464" y="1312"/>
                </a:cubicBezTo>
                <a:close/>
                <a:moveTo>
                  <a:pt x="13507" y="6718"/>
                </a:moveTo>
                <a:cubicBezTo>
                  <a:pt x="13507" y="6673"/>
                  <a:pt x="13480" y="6655"/>
                  <a:pt x="13445" y="6647"/>
                </a:cubicBezTo>
                <a:cubicBezTo>
                  <a:pt x="13400" y="6647"/>
                  <a:pt x="13364" y="6673"/>
                  <a:pt x="13364" y="6718"/>
                </a:cubicBezTo>
                <a:cubicBezTo>
                  <a:pt x="13364" y="6762"/>
                  <a:pt x="13391" y="6789"/>
                  <a:pt x="13445" y="6789"/>
                </a:cubicBezTo>
                <a:cubicBezTo>
                  <a:pt x="13480" y="6789"/>
                  <a:pt x="13507" y="6762"/>
                  <a:pt x="13507" y="6718"/>
                </a:cubicBezTo>
                <a:close/>
                <a:moveTo>
                  <a:pt x="13507" y="6049"/>
                </a:moveTo>
                <a:cubicBezTo>
                  <a:pt x="13507" y="6004"/>
                  <a:pt x="13489" y="5969"/>
                  <a:pt x="13445" y="5969"/>
                </a:cubicBezTo>
                <a:cubicBezTo>
                  <a:pt x="13400" y="5969"/>
                  <a:pt x="13373" y="5986"/>
                  <a:pt x="13373" y="6031"/>
                </a:cubicBezTo>
                <a:cubicBezTo>
                  <a:pt x="13364" y="6076"/>
                  <a:pt x="13391" y="6102"/>
                  <a:pt x="13436" y="6111"/>
                </a:cubicBezTo>
                <a:cubicBezTo>
                  <a:pt x="13472" y="6102"/>
                  <a:pt x="13498" y="6084"/>
                  <a:pt x="13507" y="6049"/>
                </a:cubicBezTo>
                <a:close/>
                <a:moveTo>
                  <a:pt x="12098" y="4131"/>
                </a:moveTo>
                <a:cubicBezTo>
                  <a:pt x="12142" y="4131"/>
                  <a:pt x="12169" y="4113"/>
                  <a:pt x="12169" y="4068"/>
                </a:cubicBezTo>
                <a:cubicBezTo>
                  <a:pt x="12169" y="4015"/>
                  <a:pt x="12142" y="3988"/>
                  <a:pt x="12089" y="3988"/>
                </a:cubicBezTo>
                <a:cubicBezTo>
                  <a:pt x="12044" y="3988"/>
                  <a:pt x="12026" y="4015"/>
                  <a:pt x="12026" y="4059"/>
                </a:cubicBezTo>
                <a:cubicBezTo>
                  <a:pt x="12026" y="4104"/>
                  <a:pt x="12044" y="4131"/>
                  <a:pt x="12098" y="4131"/>
                </a:cubicBezTo>
                <a:close/>
                <a:moveTo>
                  <a:pt x="12847" y="4728"/>
                </a:moveTo>
                <a:cubicBezTo>
                  <a:pt x="12856" y="4684"/>
                  <a:pt x="12829" y="4657"/>
                  <a:pt x="12785" y="4648"/>
                </a:cubicBezTo>
                <a:cubicBezTo>
                  <a:pt x="12740" y="4648"/>
                  <a:pt x="12713" y="4675"/>
                  <a:pt x="12713" y="4711"/>
                </a:cubicBezTo>
                <a:cubicBezTo>
                  <a:pt x="12704" y="4755"/>
                  <a:pt x="12731" y="4782"/>
                  <a:pt x="12776" y="4791"/>
                </a:cubicBezTo>
                <a:cubicBezTo>
                  <a:pt x="12811" y="4791"/>
                  <a:pt x="12838" y="4773"/>
                  <a:pt x="12847" y="4728"/>
                </a:cubicBezTo>
                <a:close/>
                <a:moveTo>
                  <a:pt x="4122" y="652"/>
                </a:moveTo>
                <a:cubicBezTo>
                  <a:pt x="4078" y="652"/>
                  <a:pt x="4051" y="669"/>
                  <a:pt x="4051" y="714"/>
                </a:cubicBezTo>
                <a:cubicBezTo>
                  <a:pt x="4042" y="759"/>
                  <a:pt x="4069" y="785"/>
                  <a:pt x="4113" y="794"/>
                </a:cubicBezTo>
                <a:cubicBezTo>
                  <a:pt x="4158" y="794"/>
                  <a:pt x="4185" y="768"/>
                  <a:pt x="4194" y="714"/>
                </a:cubicBezTo>
                <a:cubicBezTo>
                  <a:pt x="4185" y="678"/>
                  <a:pt x="4167" y="652"/>
                  <a:pt x="4122" y="652"/>
                </a:cubicBezTo>
                <a:close/>
                <a:moveTo>
                  <a:pt x="11446" y="3301"/>
                </a:moveTo>
                <a:cubicBezTo>
                  <a:pt x="11393" y="3301"/>
                  <a:pt x="11366" y="3328"/>
                  <a:pt x="11357" y="3381"/>
                </a:cubicBezTo>
                <a:cubicBezTo>
                  <a:pt x="11357" y="3426"/>
                  <a:pt x="11384" y="3453"/>
                  <a:pt x="11429" y="3453"/>
                </a:cubicBezTo>
                <a:cubicBezTo>
                  <a:pt x="11482" y="3462"/>
                  <a:pt x="11509" y="3435"/>
                  <a:pt x="11518" y="3372"/>
                </a:cubicBezTo>
                <a:cubicBezTo>
                  <a:pt x="11509" y="3337"/>
                  <a:pt x="11491" y="3301"/>
                  <a:pt x="11446" y="3301"/>
                </a:cubicBezTo>
                <a:moveTo>
                  <a:pt x="12098" y="3310"/>
                </a:moveTo>
                <a:cubicBezTo>
                  <a:pt x="12053" y="3319"/>
                  <a:pt x="12026" y="3346"/>
                  <a:pt x="12035" y="3381"/>
                </a:cubicBezTo>
                <a:cubicBezTo>
                  <a:pt x="12035" y="3417"/>
                  <a:pt x="12062" y="3444"/>
                  <a:pt x="12098" y="3444"/>
                </a:cubicBezTo>
                <a:cubicBezTo>
                  <a:pt x="12142" y="3444"/>
                  <a:pt x="12160" y="3417"/>
                  <a:pt x="12160" y="3372"/>
                </a:cubicBezTo>
                <a:cubicBezTo>
                  <a:pt x="12151" y="3337"/>
                  <a:pt x="12133" y="3310"/>
                  <a:pt x="12098" y="3310"/>
                </a:cubicBezTo>
                <a:close/>
                <a:moveTo>
                  <a:pt x="3471" y="652"/>
                </a:moveTo>
                <a:cubicBezTo>
                  <a:pt x="3426" y="652"/>
                  <a:pt x="3400" y="669"/>
                  <a:pt x="3391" y="714"/>
                </a:cubicBezTo>
                <a:cubicBezTo>
                  <a:pt x="3391" y="759"/>
                  <a:pt x="3418" y="785"/>
                  <a:pt x="3453" y="785"/>
                </a:cubicBezTo>
                <a:cubicBezTo>
                  <a:pt x="3498" y="794"/>
                  <a:pt x="3525" y="768"/>
                  <a:pt x="3534" y="723"/>
                </a:cubicBezTo>
                <a:cubicBezTo>
                  <a:pt x="3525" y="678"/>
                  <a:pt x="3507" y="652"/>
                  <a:pt x="3471" y="652"/>
                </a:cubicBezTo>
                <a:close/>
                <a:moveTo>
                  <a:pt x="4782" y="643"/>
                </a:moveTo>
                <a:cubicBezTo>
                  <a:pt x="4738" y="643"/>
                  <a:pt x="4711" y="669"/>
                  <a:pt x="4702" y="714"/>
                </a:cubicBezTo>
                <a:cubicBezTo>
                  <a:pt x="4702" y="768"/>
                  <a:pt x="4729" y="794"/>
                  <a:pt x="4782" y="794"/>
                </a:cubicBezTo>
                <a:cubicBezTo>
                  <a:pt x="4827" y="794"/>
                  <a:pt x="4854" y="768"/>
                  <a:pt x="4854" y="723"/>
                </a:cubicBezTo>
                <a:cubicBezTo>
                  <a:pt x="4854" y="678"/>
                  <a:pt x="4827" y="652"/>
                  <a:pt x="4782" y="643"/>
                </a:cubicBezTo>
                <a:close/>
                <a:moveTo>
                  <a:pt x="2784" y="652"/>
                </a:moveTo>
                <a:cubicBezTo>
                  <a:pt x="2740" y="652"/>
                  <a:pt x="2713" y="678"/>
                  <a:pt x="2713" y="714"/>
                </a:cubicBezTo>
                <a:cubicBezTo>
                  <a:pt x="2713" y="759"/>
                  <a:pt x="2740" y="785"/>
                  <a:pt x="2775" y="785"/>
                </a:cubicBezTo>
                <a:cubicBezTo>
                  <a:pt x="2820" y="785"/>
                  <a:pt x="2838" y="759"/>
                  <a:pt x="2847" y="723"/>
                </a:cubicBezTo>
                <a:cubicBezTo>
                  <a:pt x="2847" y="687"/>
                  <a:pt x="2820" y="661"/>
                  <a:pt x="2784" y="652"/>
                </a:cubicBezTo>
                <a:close/>
                <a:moveTo>
                  <a:pt x="12785" y="5308"/>
                </a:moveTo>
                <a:cubicBezTo>
                  <a:pt x="12740" y="5299"/>
                  <a:pt x="12713" y="5317"/>
                  <a:pt x="12704" y="5371"/>
                </a:cubicBezTo>
                <a:cubicBezTo>
                  <a:pt x="12704" y="5415"/>
                  <a:pt x="12722" y="5451"/>
                  <a:pt x="12776" y="5451"/>
                </a:cubicBezTo>
                <a:cubicBezTo>
                  <a:pt x="12820" y="5451"/>
                  <a:pt x="12847" y="5433"/>
                  <a:pt x="12856" y="5380"/>
                </a:cubicBezTo>
                <a:cubicBezTo>
                  <a:pt x="12856" y="5335"/>
                  <a:pt x="12829" y="5308"/>
                  <a:pt x="12785" y="5308"/>
                </a:cubicBezTo>
                <a:close/>
                <a:moveTo>
                  <a:pt x="12695" y="6049"/>
                </a:moveTo>
                <a:cubicBezTo>
                  <a:pt x="12704" y="6093"/>
                  <a:pt x="12731" y="6129"/>
                  <a:pt x="12785" y="6120"/>
                </a:cubicBezTo>
                <a:cubicBezTo>
                  <a:pt x="12838" y="6120"/>
                  <a:pt x="12865" y="6084"/>
                  <a:pt x="12865" y="6031"/>
                </a:cubicBezTo>
                <a:cubicBezTo>
                  <a:pt x="12856" y="5977"/>
                  <a:pt x="12820" y="5951"/>
                  <a:pt x="12776" y="5951"/>
                </a:cubicBezTo>
                <a:cubicBezTo>
                  <a:pt x="12722" y="5960"/>
                  <a:pt x="12686" y="5995"/>
                  <a:pt x="12695" y="6049"/>
                </a:cubicBezTo>
                <a:close/>
                <a:moveTo>
                  <a:pt x="12000" y="6031"/>
                </a:moveTo>
                <a:cubicBezTo>
                  <a:pt x="12000" y="6093"/>
                  <a:pt x="12035" y="6129"/>
                  <a:pt x="12089" y="6129"/>
                </a:cubicBezTo>
                <a:cubicBezTo>
                  <a:pt x="12151" y="6138"/>
                  <a:pt x="12187" y="6102"/>
                  <a:pt x="12187" y="6040"/>
                </a:cubicBezTo>
                <a:cubicBezTo>
                  <a:pt x="12196" y="5986"/>
                  <a:pt x="12160" y="5951"/>
                  <a:pt x="12098" y="5942"/>
                </a:cubicBezTo>
                <a:cubicBezTo>
                  <a:pt x="12044" y="5942"/>
                  <a:pt x="12008" y="5969"/>
                  <a:pt x="12000" y="6031"/>
                </a:cubicBezTo>
                <a:close/>
                <a:moveTo>
                  <a:pt x="3453" y="1294"/>
                </a:moveTo>
                <a:cubicBezTo>
                  <a:pt x="3409" y="1303"/>
                  <a:pt x="3373" y="1330"/>
                  <a:pt x="3382" y="1383"/>
                </a:cubicBezTo>
                <a:cubicBezTo>
                  <a:pt x="3382" y="1437"/>
                  <a:pt x="3418" y="1463"/>
                  <a:pt x="3471" y="1463"/>
                </a:cubicBezTo>
                <a:cubicBezTo>
                  <a:pt x="3516" y="1454"/>
                  <a:pt x="3542" y="1428"/>
                  <a:pt x="3551" y="1374"/>
                </a:cubicBezTo>
                <a:cubicBezTo>
                  <a:pt x="3534" y="1321"/>
                  <a:pt x="3507" y="1285"/>
                  <a:pt x="3453" y="1294"/>
                </a:cubicBezTo>
                <a:close/>
                <a:moveTo>
                  <a:pt x="4212" y="1374"/>
                </a:moveTo>
                <a:cubicBezTo>
                  <a:pt x="4203" y="1330"/>
                  <a:pt x="4176" y="1294"/>
                  <a:pt x="4122" y="1294"/>
                </a:cubicBezTo>
                <a:cubicBezTo>
                  <a:pt x="4069" y="1285"/>
                  <a:pt x="4033" y="1321"/>
                  <a:pt x="4033" y="1374"/>
                </a:cubicBezTo>
                <a:cubicBezTo>
                  <a:pt x="4033" y="1428"/>
                  <a:pt x="4069" y="1463"/>
                  <a:pt x="4122" y="1472"/>
                </a:cubicBezTo>
                <a:cubicBezTo>
                  <a:pt x="4176" y="1463"/>
                  <a:pt x="4212" y="1428"/>
                  <a:pt x="4212" y="1374"/>
                </a:cubicBezTo>
                <a:close/>
                <a:moveTo>
                  <a:pt x="4693" y="1374"/>
                </a:moveTo>
                <a:cubicBezTo>
                  <a:pt x="4684" y="1428"/>
                  <a:pt x="4720" y="1472"/>
                  <a:pt x="4782" y="1472"/>
                </a:cubicBezTo>
                <a:cubicBezTo>
                  <a:pt x="4836" y="1472"/>
                  <a:pt x="4872" y="1437"/>
                  <a:pt x="4872" y="1383"/>
                </a:cubicBezTo>
                <a:cubicBezTo>
                  <a:pt x="4872" y="1330"/>
                  <a:pt x="4836" y="1294"/>
                  <a:pt x="4782" y="1285"/>
                </a:cubicBezTo>
                <a:cubicBezTo>
                  <a:pt x="4729" y="1294"/>
                  <a:pt x="4693" y="1321"/>
                  <a:pt x="4693" y="1374"/>
                </a:cubicBezTo>
                <a:close/>
                <a:moveTo>
                  <a:pt x="28" y="4033"/>
                </a:moveTo>
                <a:cubicBezTo>
                  <a:pt x="28" y="4095"/>
                  <a:pt x="63" y="4131"/>
                  <a:pt x="126" y="4131"/>
                </a:cubicBezTo>
                <a:cubicBezTo>
                  <a:pt x="179" y="4131"/>
                  <a:pt x="215" y="4095"/>
                  <a:pt x="215" y="4042"/>
                </a:cubicBezTo>
                <a:cubicBezTo>
                  <a:pt x="215" y="3979"/>
                  <a:pt x="179" y="3952"/>
                  <a:pt x="108" y="3943"/>
                </a:cubicBezTo>
                <a:cubicBezTo>
                  <a:pt x="63" y="3952"/>
                  <a:pt x="28" y="3979"/>
                  <a:pt x="28" y="4033"/>
                </a:cubicBezTo>
                <a:close/>
                <a:moveTo>
                  <a:pt x="5371" y="1374"/>
                </a:moveTo>
                <a:cubicBezTo>
                  <a:pt x="5362" y="1428"/>
                  <a:pt x="5398" y="1472"/>
                  <a:pt x="5460" y="1472"/>
                </a:cubicBezTo>
                <a:cubicBezTo>
                  <a:pt x="5514" y="1472"/>
                  <a:pt x="5550" y="1437"/>
                  <a:pt x="5550" y="1383"/>
                </a:cubicBezTo>
                <a:cubicBezTo>
                  <a:pt x="5559" y="1330"/>
                  <a:pt x="5523" y="1294"/>
                  <a:pt x="5460" y="1285"/>
                </a:cubicBezTo>
                <a:cubicBezTo>
                  <a:pt x="5416" y="1294"/>
                  <a:pt x="5371" y="1312"/>
                  <a:pt x="5371" y="1374"/>
                </a:cubicBezTo>
                <a:close/>
                <a:moveTo>
                  <a:pt x="6121" y="1285"/>
                </a:moveTo>
                <a:cubicBezTo>
                  <a:pt x="6067" y="1285"/>
                  <a:pt x="6031" y="1321"/>
                  <a:pt x="6031" y="1374"/>
                </a:cubicBezTo>
                <a:cubicBezTo>
                  <a:pt x="6031" y="1428"/>
                  <a:pt x="6067" y="1472"/>
                  <a:pt x="6121" y="1472"/>
                </a:cubicBezTo>
                <a:cubicBezTo>
                  <a:pt x="6174" y="1472"/>
                  <a:pt x="6201" y="1428"/>
                  <a:pt x="6210" y="1383"/>
                </a:cubicBezTo>
                <a:cubicBezTo>
                  <a:pt x="6210" y="1330"/>
                  <a:pt x="6174" y="1294"/>
                  <a:pt x="6121" y="1285"/>
                </a:cubicBezTo>
                <a:close/>
                <a:moveTo>
                  <a:pt x="6692" y="1374"/>
                </a:moveTo>
                <a:cubicBezTo>
                  <a:pt x="6692" y="1428"/>
                  <a:pt x="6718" y="1463"/>
                  <a:pt x="6772" y="1472"/>
                </a:cubicBezTo>
                <a:cubicBezTo>
                  <a:pt x="6834" y="1472"/>
                  <a:pt x="6870" y="1437"/>
                  <a:pt x="6870" y="1374"/>
                </a:cubicBezTo>
                <a:cubicBezTo>
                  <a:pt x="6870" y="1321"/>
                  <a:pt x="6834" y="1294"/>
                  <a:pt x="6781" y="1285"/>
                </a:cubicBezTo>
                <a:cubicBezTo>
                  <a:pt x="6727" y="1294"/>
                  <a:pt x="6692" y="1321"/>
                  <a:pt x="6692" y="1374"/>
                </a:cubicBezTo>
                <a:close/>
                <a:moveTo>
                  <a:pt x="7530" y="1383"/>
                </a:moveTo>
                <a:cubicBezTo>
                  <a:pt x="7530" y="1330"/>
                  <a:pt x="7494" y="1294"/>
                  <a:pt x="7450" y="1294"/>
                </a:cubicBezTo>
                <a:cubicBezTo>
                  <a:pt x="7396" y="1285"/>
                  <a:pt x="7352" y="1321"/>
                  <a:pt x="7352" y="1374"/>
                </a:cubicBezTo>
                <a:cubicBezTo>
                  <a:pt x="7343" y="1428"/>
                  <a:pt x="7378" y="1454"/>
                  <a:pt x="7441" y="1472"/>
                </a:cubicBezTo>
                <a:cubicBezTo>
                  <a:pt x="7486" y="1463"/>
                  <a:pt x="7521" y="1437"/>
                  <a:pt x="7530" y="1383"/>
                </a:cubicBezTo>
                <a:close/>
                <a:moveTo>
                  <a:pt x="206" y="3390"/>
                </a:moveTo>
                <a:cubicBezTo>
                  <a:pt x="206" y="3337"/>
                  <a:pt x="179" y="3301"/>
                  <a:pt x="126" y="3292"/>
                </a:cubicBezTo>
                <a:cubicBezTo>
                  <a:pt x="72" y="3292"/>
                  <a:pt x="45" y="3328"/>
                  <a:pt x="36" y="3372"/>
                </a:cubicBezTo>
                <a:cubicBezTo>
                  <a:pt x="28" y="3426"/>
                  <a:pt x="63" y="3453"/>
                  <a:pt x="117" y="3462"/>
                </a:cubicBezTo>
                <a:cubicBezTo>
                  <a:pt x="170" y="3462"/>
                  <a:pt x="197" y="3435"/>
                  <a:pt x="206" y="3390"/>
                </a:cubicBezTo>
                <a:close/>
                <a:moveTo>
                  <a:pt x="714" y="3372"/>
                </a:moveTo>
                <a:cubicBezTo>
                  <a:pt x="706" y="3435"/>
                  <a:pt x="741" y="3471"/>
                  <a:pt x="804" y="3471"/>
                </a:cubicBezTo>
                <a:cubicBezTo>
                  <a:pt x="857" y="3471"/>
                  <a:pt x="893" y="3435"/>
                  <a:pt x="893" y="3381"/>
                </a:cubicBezTo>
                <a:cubicBezTo>
                  <a:pt x="902" y="3319"/>
                  <a:pt x="857" y="3292"/>
                  <a:pt x="795" y="3283"/>
                </a:cubicBezTo>
                <a:cubicBezTo>
                  <a:pt x="750" y="3292"/>
                  <a:pt x="714" y="3319"/>
                  <a:pt x="714" y="3372"/>
                </a:cubicBezTo>
                <a:close/>
                <a:moveTo>
                  <a:pt x="10215" y="3381"/>
                </a:moveTo>
                <a:cubicBezTo>
                  <a:pt x="10215" y="3328"/>
                  <a:pt x="10189" y="3283"/>
                  <a:pt x="10126" y="3283"/>
                </a:cubicBezTo>
                <a:cubicBezTo>
                  <a:pt x="10064" y="3274"/>
                  <a:pt x="10028" y="3310"/>
                  <a:pt x="10028" y="3381"/>
                </a:cubicBezTo>
                <a:cubicBezTo>
                  <a:pt x="10028" y="3435"/>
                  <a:pt x="10064" y="3471"/>
                  <a:pt x="10117" y="3480"/>
                </a:cubicBezTo>
                <a:cubicBezTo>
                  <a:pt x="10180" y="3471"/>
                  <a:pt x="10215" y="3444"/>
                  <a:pt x="10215" y="3381"/>
                </a:cubicBezTo>
                <a:close/>
                <a:moveTo>
                  <a:pt x="10867" y="3381"/>
                </a:moveTo>
                <a:cubicBezTo>
                  <a:pt x="10876" y="3328"/>
                  <a:pt x="10840" y="3292"/>
                  <a:pt x="10786" y="3292"/>
                </a:cubicBezTo>
                <a:cubicBezTo>
                  <a:pt x="10724" y="3283"/>
                  <a:pt x="10688" y="3319"/>
                  <a:pt x="10688" y="3381"/>
                </a:cubicBezTo>
                <a:cubicBezTo>
                  <a:pt x="10688" y="3435"/>
                  <a:pt x="10724" y="3462"/>
                  <a:pt x="10777" y="3471"/>
                </a:cubicBezTo>
                <a:cubicBezTo>
                  <a:pt x="10831" y="3462"/>
                  <a:pt x="10867" y="3435"/>
                  <a:pt x="10867" y="3381"/>
                </a:cubicBezTo>
                <a:close/>
                <a:moveTo>
                  <a:pt x="884" y="2721"/>
                </a:moveTo>
                <a:cubicBezTo>
                  <a:pt x="884" y="2668"/>
                  <a:pt x="848" y="2632"/>
                  <a:pt x="795" y="2632"/>
                </a:cubicBezTo>
                <a:cubicBezTo>
                  <a:pt x="741" y="2641"/>
                  <a:pt x="714" y="2677"/>
                  <a:pt x="723" y="2730"/>
                </a:cubicBezTo>
                <a:cubicBezTo>
                  <a:pt x="723" y="2775"/>
                  <a:pt x="759" y="2802"/>
                  <a:pt x="804" y="2802"/>
                </a:cubicBezTo>
                <a:cubicBezTo>
                  <a:pt x="857" y="2793"/>
                  <a:pt x="884" y="2766"/>
                  <a:pt x="884" y="2721"/>
                </a:cubicBezTo>
                <a:close/>
                <a:moveTo>
                  <a:pt x="12008" y="5380"/>
                </a:moveTo>
                <a:cubicBezTo>
                  <a:pt x="12008" y="5433"/>
                  <a:pt x="12044" y="5469"/>
                  <a:pt x="12089" y="5469"/>
                </a:cubicBezTo>
                <a:cubicBezTo>
                  <a:pt x="12151" y="5469"/>
                  <a:pt x="12187" y="5433"/>
                  <a:pt x="12187" y="5371"/>
                </a:cubicBezTo>
                <a:cubicBezTo>
                  <a:pt x="12187" y="5317"/>
                  <a:pt x="12151" y="5291"/>
                  <a:pt x="12098" y="5291"/>
                </a:cubicBezTo>
                <a:cubicBezTo>
                  <a:pt x="12044" y="5299"/>
                  <a:pt x="12008" y="5326"/>
                  <a:pt x="12008" y="5380"/>
                </a:cubicBezTo>
                <a:close/>
                <a:moveTo>
                  <a:pt x="28" y="4720"/>
                </a:moveTo>
                <a:cubicBezTo>
                  <a:pt x="28" y="4773"/>
                  <a:pt x="54" y="4809"/>
                  <a:pt x="117" y="4818"/>
                </a:cubicBezTo>
                <a:cubicBezTo>
                  <a:pt x="179" y="4818"/>
                  <a:pt x="215" y="4782"/>
                  <a:pt x="215" y="4720"/>
                </a:cubicBezTo>
                <a:cubicBezTo>
                  <a:pt x="215" y="4657"/>
                  <a:pt x="179" y="4630"/>
                  <a:pt x="117" y="4621"/>
                </a:cubicBezTo>
                <a:cubicBezTo>
                  <a:pt x="63" y="4630"/>
                  <a:pt x="28" y="4657"/>
                  <a:pt x="28" y="4720"/>
                </a:cubicBezTo>
                <a:close/>
                <a:moveTo>
                  <a:pt x="11339" y="4720"/>
                </a:moveTo>
                <a:cubicBezTo>
                  <a:pt x="11339" y="4773"/>
                  <a:pt x="11375" y="4809"/>
                  <a:pt x="11438" y="4818"/>
                </a:cubicBezTo>
                <a:cubicBezTo>
                  <a:pt x="11491" y="4818"/>
                  <a:pt x="11527" y="4782"/>
                  <a:pt x="11536" y="4720"/>
                </a:cubicBezTo>
                <a:cubicBezTo>
                  <a:pt x="11536" y="4666"/>
                  <a:pt x="11500" y="4630"/>
                  <a:pt x="11438" y="4621"/>
                </a:cubicBezTo>
                <a:cubicBezTo>
                  <a:pt x="11384" y="4630"/>
                  <a:pt x="11348" y="4657"/>
                  <a:pt x="11339" y="4720"/>
                </a:cubicBezTo>
                <a:close/>
                <a:moveTo>
                  <a:pt x="12107" y="4639"/>
                </a:moveTo>
                <a:cubicBezTo>
                  <a:pt x="12053" y="4630"/>
                  <a:pt x="12017" y="4666"/>
                  <a:pt x="12008" y="4720"/>
                </a:cubicBezTo>
                <a:cubicBezTo>
                  <a:pt x="12008" y="4764"/>
                  <a:pt x="12044" y="4800"/>
                  <a:pt x="12089" y="4800"/>
                </a:cubicBezTo>
                <a:cubicBezTo>
                  <a:pt x="12142" y="4809"/>
                  <a:pt x="12178" y="4773"/>
                  <a:pt x="12187" y="4720"/>
                </a:cubicBezTo>
                <a:cubicBezTo>
                  <a:pt x="12178" y="4675"/>
                  <a:pt x="12151" y="4639"/>
                  <a:pt x="12107" y="4639"/>
                </a:cubicBezTo>
                <a:close/>
                <a:moveTo>
                  <a:pt x="2035" y="2061"/>
                </a:moveTo>
                <a:cubicBezTo>
                  <a:pt x="2035" y="2115"/>
                  <a:pt x="2062" y="2141"/>
                  <a:pt x="2115" y="2150"/>
                </a:cubicBezTo>
                <a:cubicBezTo>
                  <a:pt x="2169" y="2150"/>
                  <a:pt x="2204" y="2115"/>
                  <a:pt x="2204" y="2070"/>
                </a:cubicBezTo>
                <a:cubicBezTo>
                  <a:pt x="2213" y="2008"/>
                  <a:pt x="2178" y="1981"/>
                  <a:pt x="2124" y="1972"/>
                </a:cubicBezTo>
                <a:cubicBezTo>
                  <a:pt x="2070" y="1981"/>
                  <a:pt x="2035" y="2008"/>
                  <a:pt x="2035" y="2061"/>
                </a:cubicBezTo>
                <a:close/>
                <a:moveTo>
                  <a:pt x="2873" y="2061"/>
                </a:moveTo>
                <a:cubicBezTo>
                  <a:pt x="2873" y="2008"/>
                  <a:pt x="2838" y="1972"/>
                  <a:pt x="2775" y="1972"/>
                </a:cubicBezTo>
                <a:cubicBezTo>
                  <a:pt x="2722" y="1972"/>
                  <a:pt x="2686" y="1999"/>
                  <a:pt x="2686" y="2061"/>
                </a:cubicBezTo>
                <a:cubicBezTo>
                  <a:pt x="2686" y="2115"/>
                  <a:pt x="2722" y="2150"/>
                  <a:pt x="2784" y="2159"/>
                </a:cubicBezTo>
                <a:cubicBezTo>
                  <a:pt x="2838" y="2150"/>
                  <a:pt x="2873" y="2124"/>
                  <a:pt x="2873" y="2061"/>
                </a:cubicBezTo>
                <a:close/>
                <a:moveTo>
                  <a:pt x="3462" y="1963"/>
                </a:moveTo>
                <a:cubicBezTo>
                  <a:pt x="3409" y="1963"/>
                  <a:pt x="3364" y="1999"/>
                  <a:pt x="3364" y="2052"/>
                </a:cubicBezTo>
                <a:cubicBezTo>
                  <a:pt x="3364" y="2124"/>
                  <a:pt x="3400" y="2159"/>
                  <a:pt x="3462" y="2159"/>
                </a:cubicBezTo>
                <a:cubicBezTo>
                  <a:pt x="3525" y="2159"/>
                  <a:pt x="3551" y="2115"/>
                  <a:pt x="3560" y="2061"/>
                </a:cubicBezTo>
                <a:cubicBezTo>
                  <a:pt x="3551" y="1999"/>
                  <a:pt x="3525" y="1963"/>
                  <a:pt x="3462" y="1963"/>
                </a:cubicBezTo>
                <a:close/>
                <a:moveTo>
                  <a:pt x="8030" y="2061"/>
                </a:moveTo>
                <a:cubicBezTo>
                  <a:pt x="8030" y="2124"/>
                  <a:pt x="8056" y="2150"/>
                  <a:pt x="8119" y="2159"/>
                </a:cubicBezTo>
                <a:cubicBezTo>
                  <a:pt x="8181" y="2159"/>
                  <a:pt x="8217" y="2124"/>
                  <a:pt x="8217" y="2061"/>
                </a:cubicBezTo>
                <a:cubicBezTo>
                  <a:pt x="8217" y="1999"/>
                  <a:pt x="8181" y="1972"/>
                  <a:pt x="8119" y="1963"/>
                </a:cubicBezTo>
                <a:cubicBezTo>
                  <a:pt x="8065" y="1972"/>
                  <a:pt x="8030" y="1999"/>
                  <a:pt x="8030" y="2061"/>
                </a:cubicBezTo>
                <a:moveTo>
                  <a:pt x="8779" y="1972"/>
                </a:moveTo>
                <a:cubicBezTo>
                  <a:pt x="8726" y="1972"/>
                  <a:pt x="8690" y="2008"/>
                  <a:pt x="8690" y="2061"/>
                </a:cubicBezTo>
                <a:cubicBezTo>
                  <a:pt x="8690" y="2115"/>
                  <a:pt x="8726" y="2150"/>
                  <a:pt x="8788" y="2150"/>
                </a:cubicBezTo>
                <a:cubicBezTo>
                  <a:pt x="8842" y="2150"/>
                  <a:pt x="8868" y="2115"/>
                  <a:pt x="8868" y="2061"/>
                </a:cubicBezTo>
                <a:cubicBezTo>
                  <a:pt x="8859" y="2008"/>
                  <a:pt x="8833" y="1972"/>
                  <a:pt x="8779" y="1972"/>
                </a:cubicBezTo>
                <a:close/>
                <a:moveTo>
                  <a:pt x="9430" y="1981"/>
                </a:moveTo>
                <a:cubicBezTo>
                  <a:pt x="9386" y="1981"/>
                  <a:pt x="9350" y="2017"/>
                  <a:pt x="9350" y="2061"/>
                </a:cubicBezTo>
                <a:cubicBezTo>
                  <a:pt x="9359" y="2115"/>
                  <a:pt x="9395" y="2150"/>
                  <a:pt x="9448" y="2141"/>
                </a:cubicBezTo>
                <a:cubicBezTo>
                  <a:pt x="9493" y="2141"/>
                  <a:pt x="9520" y="2106"/>
                  <a:pt x="9520" y="2052"/>
                </a:cubicBezTo>
                <a:cubicBezTo>
                  <a:pt x="9511" y="2008"/>
                  <a:pt x="9484" y="1972"/>
                  <a:pt x="9430" y="1981"/>
                </a:cubicBezTo>
                <a:close/>
                <a:moveTo>
                  <a:pt x="8128" y="1294"/>
                </a:moveTo>
                <a:cubicBezTo>
                  <a:pt x="8074" y="1285"/>
                  <a:pt x="8039" y="1321"/>
                  <a:pt x="8039" y="1374"/>
                </a:cubicBezTo>
                <a:cubicBezTo>
                  <a:pt x="8030" y="1428"/>
                  <a:pt x="8065" y="1454"/>
                  <a:pt x="8110" y="1463"/>
                </a:cubicBezTo>
                <a:cubicBezTo>
                  <a:pt x="8164" y="1472"/>
                  <a:pt x="8199" y="1437"/>
                  <a:pt x="8208" y="1383"/>
                </a:cubicBezTo>
                <a:cubicBezTo>
                  <a:pt x="8199" y="1330"/>
                  <a:pt x="8172" y="1303"/>
                  <a:pt x="8128" y="1294"/>
                </a:cubicBezTo>
                <a:close/>
                <a:moveTo>
                  <a:pt x="10679" y="4050"/>
                </a:moveTo>
                <a:cubicBezTo>
                  <a:pt x="10679" y="4113"/>
                  <a:pt x="10706" y="4149"/>
                  <a:pt x="10768" y="4158"/>
                </a:cubicBezTo>
                <a:cubicBezTo>
                  <a:pt x="10831" y="4158"/>
                  <a:pt x="10876" y="4131"/>
                  <a:pt x="10876" y="4059"/>
                </a:cubicBezTo>
                <a:cubicBezTo>
                  <a:pt x="10876" y="4006"/>
                  <a:pt x="10840" y="3970"/>
                  <a:pt x="10786" y="3961"/>
                </a:cubicBezTo>
                <a:cubicBezTo>
                  <a:pt x="10724" y="3970"/>
                  <a:pt x="10688" y="3997"/>
                  <a:pt x="10679" y="4050"/>
                </a:cubicBezTo>
                <a:close/>
                <a:moveTo>
                  <a:pt x="11446" y="3970"/>
                </a:moveTo>
                <a:cubicBezTo>
                  <a:pt x="11393" y="3970"/>
                  <a:pt x="11348" y="3997"/>
                  <a:pt x="11348" y="4050"/>
                </a:cubicBezTo>
                <a:cubicBezTo>
                  <a:pt x="11339" y="4113"/>
                  <a:pt x="11375" y="4149"/>
                  <a:pt x="11438" y="4149"/>
                </a:cubicBezTo>
                <a:cubicBezTo>
                  <a:pt x="11491" y="4149"/>
                  <a:pt x="11518" y="4113"/>
                  <a:pt x="11527" y="4059"/>
                </a:cubicBezTo>
                <a:cubicBezTo>
                  <a:pt x="11527" y="4015"/>
                  <a:pt x="11500" y="3970"/>
                  <a:pt x="11446" y="3970"/>
                </a:cubicBezTo>
                <a:close/>
                <a:moveTo>
                  <a:pt x="10117" y="2632"/>
                </a:moveTo>
                <a:cubicBezTo>
                  <a:pt x="10064" y="2632"/>
                  <a:pt x="10037" y="2668"/>
                  <a:pt x="10028" y="2712"/>
                </a:cubicBezTo>
                <a:cubicBezTo>
                  <a:pt x="10028" y="2775"/>
                  <a:pt x="10064" y="2810"/>
                  <a:pt x="10117" y="2810"/>
                </a:cubicBezTo>
                <a:cubicBezTo>
                  <a:pt x="10171" y="2810"/>
                  <a:pt x="10206" y="2775"/>
                  <a:pt x="10206" y="2721"/>
                </a:cubicBezTo>
                <a:cubicBezTo>
                  <a:pt x="10198" y="2668"/>
                  <a:pt x="10171" y="2632"/>
                  <a:pt x="10117" y="2632"/>
                </a:cubicBezTo>
                <a:close/>
                <a:moveTo>
                  <a:pt x="9439" y="2623"/>
                </a:moveTo>
                <a:cubicBezTo>
                  <a:pt x="9377" y="2623"/>
                  <a:pt x="9341" y="2659"/>
                  <a:pt x="9341" y="2721"/>
                </a:cubicBezTo>
                <a:cubicBezTo>
                  <a:pt x="9341" y="2784"/>
                  <a:pt x="9377" y="2810"/>
                  <a:pt x="9439" y="2810"/>
                </a:cubicBezTo>
                <a:cubicBezTo>
                  <a:pt x="9502" y="2810"/>
                  <a:pt x="9528" y="2775"/>
                  <a:pt x="9537" y="2721"/>
                </a:cubicBezTo>
                <a:cubicBezTo>
                  <a:pt x="9528" y="2659"/>
                  <a:pt x="9493" y="2623"/>
                  <a:pt x="9439" y="2623"/>
                </a:cubicBezTo>
                <a:close/>
                <a:moveTo>
                  <a:pt x="2026" y="2712"/>
                </a:moveTo>
                <a:cubicBezTo>
                  <a:pt x="2017" y="2775"/>
                  <a:pt x="2053" y="2810"/>
                  <a:pt x="2115" y="2819"/>
                </a:cubicBezTo>
                <a:cubicBezTo>
                  <a:pt x="2178" y="2819"/>
                  <a:pt x="2213" y="2784"/>
                  <a:pt x="2213" y="2721"/>
                </a:cubicBezTo>
                <a:cubicBezTo>
                  <a:pt x="2222" y="2659"/>
                  <a:pt x="2186" y="2632"/>
                  <a:pt x="2124" y="2623"/>
                </a:cubicBezTo>
                <a:cubicBezTo>
                  <a:pt x="2062" y="2623"/>
                  <a:pt x="2026" y="2650"/>
                  <a:pt x="2026" y="2712"/>
                </a:cubicBezTo>
                <a:close/>
                <a:moveTo>
                  <a:pt x="1473" y="2632"/>
                </a:moveTo>
                <a:cubicBezTo>
                  <a:pt x="1419" y="2623"/>
                  <a:pt x="1375" y="2659"/>
                  <a:pt x="1375" y="2712"/>
                </a:cubicBezTo>
                <a:cubicBezTo>
                  <a:pt x="1366" y="2766"/>
                  <a:pt x="1401" y="2810"/>
                  <a:pt x="1464" y="2810"/>
                </a:cubicBezTo>
                <a:cubicBezTo>
                  <a:pt x="1517" y="2810"/>
                  <a:pt x="1544" y="2775"/>
                  <a:pt x="1553" y="2721"/>
                </a:cubicBezTo>
                <a:cubicBezTo>
                  <a:pt x="1553" y="2677"/>
                  <a:pt x="1526" y="2632"/>
                  <a:pt x="1473" y="2632"/>
                </a:cubicBezTo>
                <a:close/>
                <a:moveTo>
                  <a:pt x="12695" y="6718"/>
                </a:moveTo>
                <a:cubicBezTo>
                  <a:pt x="12695" y="6771"/>
                  <a:pt x="12722" y="6807"/>
                  <a:pt x="12776" y="6807"/>
                </a:cubicBezTo>
                <a:cubicBezTo>
                  <a:pt x="12829" y="6807"/>
                  <a:pt x="12865" y="6780"/>
                  <a:pt x="12865" y="6727"/>
                </a:cubicBezTo>
                <a:cubicBezTo>
                  <a:pt x="12865" y="6664"/>
                  <a:pt x="12829" y="6638"/>
                  <a:pt x="12776" y="6629"/>
                </a:cubicBezTo>
                <a:cubicBezTo>
                  <a:pt x="12722" y="6638"/>
                  <a:pt x="12686" y="6664"/>
                  <a:pt x="12695" y="6718"/>
                </a:cubicBezTo>
                <a:moveTo>
                  <a:pt x="4881" y="2061"/>
                </a:moveTo>
                <a:cubicBezTo>
                  <a:pt x="4881" y="1990"/>
                  <a:pt x="4836" y="1954"/>
                  <a:pt x="4774" y="1954"/>
                </a:cubicBezTo>
                <a:cubicBezTo>
                  <a:pt x="4711" y="1963"/>
                  <a:pt x="4675" y="1999"/>
                  <a:pt x="4675" y="2061"/>
                </a:cubicBezTo>
                <a:cubicBezTo>
                  <a:pt x="4675" y="2132"/>
                  <a:pt x="4720" y="2159"/>
                  <a:pt x="4782" y="2168"/>
                </a:cubicBezTo>
                <a:cubicBezTo>
                  <a:pt x="4845" y="2159"/>
                  <a:pt x="4881" y="2124"/>
                  <a:pt x="4881" y="2061"/>
                </a:cubicBezTo>
                <a:close/>
                <a:moveTo>
                  <a:pt x="2677" y="2721"/>
                </a:moveTo>
                <a:cubicBezTo>
                  <a:pt x="2677" y="2784"/>
                  <a:pt x="2722" y="2828"/>
                  <a:pt x="2784" y="2819"/>
                </a:cubicBezTo>
                <a:cubicBezTo>
                  <a:pt x="2847" y="2819"/>
                  <a:pt x="2882" y="2784"/>
                  <a:pt x="2882" y="2712"/>
                </a:cubicBezTo>
                <a:cubicBezTo>
                  <a:pt x="2882" y="2650"/>
                  <a:pt x="2838" y="2623"/>
                  <a:pt x="2775" y="2614"/>
                </a:cubicBezTo>
                <a:cubicBezTo>
                  <a:pt x="2713" y="2623"/>
                  <a:pt x="2677" y="2659"/>
                  <a:pt x="2677" y="2721"/>
                </a:cubicBezTo>
                <a:close/>
                <a:moveTo>
                  <a:pt x="8681" y="2721"/>
                </a:moveTo>
                <a:cubicBezTo>
                  <a:pt x="8681" y="2793"/>
                  <a:pt x="8726" y="2819"/>
                  <a:pt x="8788" y="2819"/>
                </a:cubicBezTo>
                <a:cubicBezTo>
                  <a:pt x="8842" y="2819"/>
                  <a:pt x="8877" y="2775"/>
                  <a:pt x="8877" y="2721"/>
                </a:cubicBezTo>
                <a:cubicBezTo>
                  <a:pt x="8877" y="2659"/>
                  <a:pt x="8842" y="2623"/>
                  <a:pt x="8779" y="2614"/>
                </a:cubicBezTo>
                <a:cubicBezTo>
                  <a:pt x="8717" y="2623"/>
                  <a:pt x="8672" y="2659"/>
                  <a:pt x="8681" y="2721"/>
                </a:cubicBezTo>
                <a:close/>
                <a:moveTo>
                  <a:pt x="706" y="4042"/>
                </a:moveTo>
                <a:cubicBezTo>
                  <a:pt x="706" y="4095"/>
                  <a:pt x="732" y="4131"/>
                  <a:pt x="795" y="4140"/>
                </a:cubicBezTo>
                <a:cubicBezTo>
                  <a:pt x="857" y="4140"/>
                  <a:pt x="902" y="4104"/>
                  <a:pt x="902" y="4042"/>
                </a:cubicBezTo>
                <a:cubicBezTo>
                  <a:pt x="902" y="3979"/>
                  <a:pt x="866" y="3943"/>
                  <a:pt x="804" y="3935"/>
                </a:cubicBezTo>
                <a:cubicBezTo>
                  <a:pt x="741" y="3943"/>
                  <a:pt x="706" y="3970"/>
                  <a:pt x="706" y="4042"/>
                </a:cubicBezTo>
                <a:close/>
                <a:moveTo>
                  <a:pt x="1366" y="3381"/>
                </a:moveTo>
                <a:cubicBezTo>
                  <a:pt x="1366" y="3435"/>
                  <a:pt x="1392" y="3471"/>
                  <a:pt x="1455" y="3480"/>
                </a:cubicBezTo>
                <a:cubicBezTo>
                  <a:pt x="1517" y="3480"/>
                  <a:pt x="1562" y="3453"/>
                  <a:pt x="1562" y="3381"/>
                </a:cubicBezTo>
                <a:cubicBezTo>
                  <a:pt x="1562" y="3319"/>
                  <a:pt x="1526" y="3283"/>
                  <a:pt x="1464" y="3274"/>
                </a:cubicBezTo>
                <a:cubicBezTo>
                  <a:pt x="1401" y="3283"/>
                  <a:pt x="1366" y="3310"/>
                  <a:pt x="1366" y="3381"/>
                </a:cubicBezTo>
                <a:close/>
                <a:moveTo>
                  <a:pt x="11339" y="5380"/>
                </a:moveTo>
                <a:cubicBezTo>
                  <a:pt x="11339" y="5451"/>
                  <a:pt x="11384" y="5478"/>
                  <a:pt x="11446" y="5478"/>
                </a:cubicBezTo>
                <a:cubicBezTo>
                  <a:pt x="11500" y="5478"/>
                  <a:pt x="11536" y="5442"/>
                  <a:pt x="11536" y="5380"/>
                </a:cubicBezTo>
                <a:cubicBezTo>
                  <a:pt x="11536" y="5317"/>
                  <a:pt x="11500" y="5282"/>
                  <a:pt x="11438" y="5273"/>
                </a:cubicBezTo>
                <a:cubicBezTo>
                  <a:pt x="11375" y="5282"/>
                  <a:pt x="11330" y="5317"/>
                  <a:pt x="11339" y="5380"/>
                </a:cubicBezTo>
                <a:close/>
                <a:moveTo>
                  <a:pt x="4113" y="1963"/>
                </a:moveTo>
                <a:cubicBezTo>
                  <a:pt x="4051" y="1963"/>
                  <a:pt x="4024" y="1999"/>
                  <a:pt x="4024" y="2061"/>
                </a:cubicBezTo>
                <a:cubicBezTo>
                  <a:pt x="4024" y="2124"/>
                  <a:pt x="4060" y="2159"/>
                  <a:pt x="4122" y="2159"/>
                </a:cubicBezTo>
                <a:cubicBezTo>
                  <a:pt x="4185" y="2159"/>
                  <a:pt x="4220" y="2124"/>
                  <a:pt x="4220" y="2052"/>
                </a:cubicBezTo>
                <a:cubicBezTo>
                  <a:pt x="4212" y="1990"/>
                  <a:pt x="4176" y="1954"/>
                  <a:pt x="4113" y="1963"/>
                </a:cubicBezTo>
                <a:close/>
                <a:moveTo>
                  <a:pt x="10786" y="4613"/>
                </a:moveTo>
                <a:cubicBezTo>
                  <a:pt x="10715" y="4613"/>
                  <a:pt x="10670" y="4648"/>
                  <a:pt x="10670" y="4720"/>
                </a:cubicBezTo>
                <a:cubicBezTo>
                  <a:pt x="10670" y="4782"/>
                  <a:pt x="10715" y="4827"/>
                  <a:pt x="10768" y="4827"/>
                </a:cubicBezTo>
                <a:cubicBezTo>
                  <a:pt x="10840" y="4827"/>
                  <a:pt x="10876" y="4791"/>
                  <a:pt x="10884" y="4720"/>
                </a:cubicBezTo>
                <a:cubicBezTo>
                  <a:pt x="10884" y="4657"/>
                  <a:pt x="10849" y="4613"/>
                  <a:pt x="10786" y="4613"/>
                </a:cubicBezTo>
                <a:close/>
                <a:moveTo>
                  <a:pt x="9439" y="3274"/>
                </a:moveTo>
                <a:cubicBezTo>
                  <a:pt x="9377" y="3265"/>
                  <a:pt x="9332" y="3310"/>
                  <a:pt x="9332" y="3381"/>
                </a:cubicBezTo>
                <a:cubicBezTo>
                  <a:pt x="9332" y="3444"/>
                  <a:pt x="9368" y="3480"/>
                  <a:pt x="9430" y="3488"/>
                </a:cubicBezTo>
                <a:cubicBezTo>
                  <a:pt x="9502" y="3488"/>
                  <a:pt x="9537" y="3444"/>
                  <a:pt x="9546" y="3381"/>
                </a:cubicBezTo>
                <a:cubicBezTo>
                  <a:pt x="9537" y="3319"/>
                  <a:pt x="9502" y="3274"/>
                  <a:pt x="9439" y="3274"/>
                </a:cubicBezTo>
                <a:close/>
                <a:moveTo>
                  <a:pt x="3355" y="2730"/>
                </a:moveTo>
                <a:cubicBezTo>
                  <a:pt x="3355" y="2793"/>
                  <a:pt x="3400" y="2828"/>
                  <a:pt x="3462" y="2828"/>
                </a:cubicBezTo>
                <a:cubicBezTo>
                  <a:pt x="3525" y="2828"/>
                  <a:pt x="3569" y="2784"/>
                  <a:pt x="3569" y="2721"/>
                </a:cubicBezTo>
                <a:cubicBezTo>
                  <a:pt x="3569" y="2650"/>
                  <a:pt x="3525" y="2614"/>
                  <a:pt x="3462" y="2605"/>
                </a:cubicBezTo>
                <a:cubicBezTo>
                  <a:pt x="3391" y="2623"/>
                  <a:pt x="3346" y="2659"/>
                  <a:pt x="3355" y="2730"/>
                </a:cubicBezTo>
                <a:close/>
                <a:moveTo>
                  <a:pt x="10117" y="4166"/>
                </a:moveTo>
                <a:cubicBezTo>
                  <a:pt x="10189" y="4166"/>
                  <a:pt x="10224" y="4122"/>
                  <a:pt x="10224" y="4059"/>
                </a:cubicBezTo>
                <a:cubicBezTo>
                  <a:pt x="10224" y="3988"/>
                  <a:pt x="10180" y="3952"/>
                  <a:pt x="10108" y="3952"/>
                </a:cubicBezTo>
                <a:cubicBezTo>
                  <a:pt x="10055" y="3961"/>
                  <a:pt x="10019" y="3997"/>
                  <a:pt x="10010" y="4059"/>
                </a:cubicBezTo>
                <a:cubicBezTo>
                  <a:pt x="10019" y="4122"/>
                  <a:pt x="10055" y="4166"/>
                  <a:pt x="10117" y="4166"/>
                </a:cubicBezTo>
                <a:close/>
                <a:moveTo>
                  <a:pt x="11545" y="6031"/>
                </a:moveTo>
                <a:cubicBezTo>
                  <a:pt x="11536" y="5969"/>
                  <a:pt x="11500" y="5924"/>
                  <a:pt x="11438" y="5933"/>
                </a:cubicBezTo>
                <a:cubicBezTo>
                  <a:pt x="11366" y="5933"/>
                  <a:pt x="11322" y="5977"/>
                  <a:pt x="11330" y="6049"/>
                </a:cubicBezTo>
                <a:cubicBezTo>
                  <a:pt x="11339" y="6111"/>
                  <a:pt x="11375" y="6138"/>
                  <a:pt x="11438" y="6147"/>
                </a:cubicBezTo>
                <a:cubicBezTo>
                  <a:pt x="11509" y="6138"/>
                  <a:pt x="11554" y="6093"/>
                  <a:pt x="11545" y="6031"/>
                </a:cubicBezTo>
                <a:close/>
                <a:moveTo>
                  <a:pt x="126" y="5273"/>
                </a:moveTo>
                <a:cubicBezTo>
                  <a:pt x="54" y="5273"/>
                  <a:pt x="10" y="5317"/>
                  <a:pt x="10" y="5380"/>
                </a:cubicBezTo>
                <a:cubicBezTo>
                  <a:pt x="19" y="5451"/>
                  <a:pt x="63" y="5487"/>
                  <a:pt x="135" y="5487"/>
                </a:cubicBezTo>
                <a:cubicBezTo>
                  <a:pt x="197" y="5478"/>
                  <a:pt x="224" y="5433"/>
                  <a:pt x="233" y="5380"/>
                </a:cubicBezTo>
                <a:cubicBezTo>
                  <a:pt x="224" y="5308"/>
                  <a:pt x="188" y="5273"/>
                  <a:pt x="126" y="5273"/>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79" name="Google Shape;2179;p78"/>
          <p:cNvGrpSpPr/>
          <p:nvPr/>
        </p:nvGrpSpPr>
        <p:grpSpPr>
          <a:xfrm>
            <a:off x="6132670" y="4500660"/>
            <a:ext cx="3011323" cy="1432849"/>
            <a:chOff x="6138003" y="1915900"/>
            <a:chExt cx="1988197" cy="946025"/>
          </a:xfrm>
        </p:grpSpPr>
        <p:sp>
          <p:nvSpPr>
            <p:cNvPr id="2180" name="Google Shape;2180;p78"/>
            <p:cNvSpPr/>
            <p:nvPr/>
          </p:nvSpPr>
          <p:spPr>
            <a:xfrm rot="5400000">
              <a:off x="6722851" y="1458576"/>
              <a:ext cx="818501" cy="1988197"/>
            </a:xfrm>
            <a:custGeom>
              <a:rect b="b" l="l" r="r" t="t"/>
              <a:pathLst>
                <a:path extrusionOk="0" h="16754" w="6897">
                  <a:moveTo>
                    <a:pt x="6558" y="8029"/>
                  </a:moveTo>
                  <a:cubicBezTo>
                    <a:pt x="6558" y="8118"/>
                    <a:pt x="6629" y="8190"/>
                    <a:pt x="6718" y="8199"/>
                  </a:cubicBezTo>
                  <a:cubicBezTo>
                    <a:pt x="6807" y="8199"/>
                    <a:pt x="6888" y="8127"/>
                    <a:pt x="6888" y="8029"/>
                  </a:cubicBezTo>
                  <a:cubicBezTo>
                    <a:pt x="6888" y="7940"/>
                    <a:pt x="6816" y="7869"/>
                    <a:pt x="6727" y="7869"/>
                  </a:cubicBezTo>
                  <a:cubicBezTo>
                    <a:pt x="6638" y="7860"/>
                    <a:pt x="6567" y="7931"/>
                    <a:pt x="6558" y="8029"/>
                  </a:cubicBezTo>
                  <a:close/>
                  <a:moveTo>
                    <a:pt x="6736" y="9207"/>
                  </a:moveTo>
                  <a:cubicBezTo>
                    <a:pt x="6647" y="9198"/>
                    <a:pt x="6567" y="9278"/>
                    <a:pt x="6558" y="9358"/>
                  </a:cubicBezTo>
                  <a:cubicBezTo>
                    <a:pt x="6558" y="9448"/>
                    <a:pt x="6629" y="9528"/>
                    <a:pt x="6718" y="9537"/>
                  </a:cubicBezTo>
                  <a:cubicBezTo>
                    <a:pt x="6807" y="9537"/>
                    <a:pt x="6888" y="9465"/>
                    <a:pt x="6888" y="9376"/>
                  </a:cubicBezTo>
                  <a:cubicBezTo>
                    <a:pt x="6897" y="9296"/>
                    <a:pt x="6825" y="9216"/>
                    <a:pt x="6736" y="9207"/>
                  </a:cubicBezTo>
                  <a:close/>
                  <a:moveTo>
                    <a:pt x="6727" y="8520"/>
                  </a:moveTo>
                  <a:cubicBezTo>
                    <a:pt x="6629" y="8529"/>
                    <a:pt x="6558" y="8600"/>
                    <a:pt x="6558" y="8689"/>
                  </a:cubicBezTo>
                  <a:cubicBezTo>
                    <a:pt x="6558" y="8778"/>
                    <a:pt x="6638" y="8859"/>
                    <a:pt x="6736" y="8850"/>
                  </a:cubicBezTo>
                  <a:cubicBezTo>
                    <a:pt x="6825" y="8850"/>
                    <a:pt x="6897" y="8770"/>
                    <a:pt x="6888" y="8680"/>
                  </a:cubicBezTo>
                  <a:cubicBezTo>
                    <a:pt x="6888" y="8591"/>
                    <a:pt x="6816" y="8520"/>
                    <a:pt x="6727" y="8520"/>
                  </a:cubicBezTo>
                  <a:close/>
                  <a:moveTo>
                    <a:pt x="6727" y="7208"/>
                  </a:moveTo>
                  <a:cubicBezTo>
                    <a:pt x="6638" y="7208"/>
                    <a:pt x="6567" y="7280"/>
                    <a:pt x="6558" y="7360"/>
                  </a:cubicBezTo>
                  <a:cubicBezTo>
                    <a:pt x="6558" y="7449"/>
                    <a:pt x="6629" y="7530"/>
                    <a:pt x="6718" y="7538"/>
                  </a:cubicBezTo>
                  <a:cubicBezTo>
                    <a:pt x="6807" y="7538"/>
                    <a:pt x="6888" y="7458"/>
                    <a:pt x="6888" y="7369"/>
                  </a:cubicBezTo>
                  <a:cubicBezTo>
                    <a:pt x="6888" y="7289"/>
                    <a:pt x="6807" y="7208"/>
                    <a:pt x="6727" y="7208"/>
                  </a:cubicBezTo>
                  <a:close/>
                  <a:moveTo>
                    <a:pt x="6718" y="9867"/>
                  </a:moveTo>
                  <a:cubicBezTo>
                    <a:pt x="6629" y="9876"/>
                    <a:pt x="6575" y="9929"/>
                    <a:pt x="6567" y="10027"/>
                  </a:cubicBezTo>
                  <a:cubicBezTo>
                    <a:pt x="6558" y="10108"/>
                    <a:pt x="6638" y="10188"/>
                    <a:pt x="6718" y="10188"/>
                  </a:cubicBezTo>
                  <a:cubicBezTo>
                    <a:pt x="6807" y="10197"/>
                    <a:pt x="6888" y="10117"/>
                    <a:pt x="6888" y="10027"/>
                  </a:cubicBezTo>
                  <a:cubicBezTo>
                    <a:pt x="6888" y="9947"/>
                    <a:pt x="6807" y="9858"/>
                    <a:pt x="6718" y="9867"/>
                  </a:cubicBezTo>
                  <a:close/>
                  <a:moveTo>
                    <a:pt x="5906" y="8689"/>
                  </a:moveTo>
                  <a:cubicBezTo>
                    <a:pt x="5915" y="8787"/>
                    <a:pt x="5969" y="8841"/>
                    <a:pt x="6058" y="8850"/>
                  </a:cubicBezTo>
                  <a:cubicBezTo>
                    <a:pt x="6147" y="8859"/>
                    <a:pt x="6228" y="8778"/>
                    <a:pt x="6228" y="8689"/>
                  </a:cubicBezTo>
                  <a:cubicBezTo>
                    <a:pt x="6228" y="8609"/>
                    <a:pt x="6147" y="8529"/>
                    <a:pt x="6067" y="8529"/>
                  </a:cubicBezTo>
                  <a:cubicBezTo>
                    <a:pt x="5978" y="8529"/>
                    <a:pt x="5897" y="8609"/>
                    <a:pt x="5906" y="8689"/>
                  </a:cubicBezTo>
                  <a:close/>
                  <a:moveTo>
                    <a:pt x="6228" y="8038"/>
                  </a:moveTo>
                  <a:cubicBezTo>
                    <a:pt x="6228" y="7949"/>
                    <a:pt x="6156" y="7869"/>
                    <a:pt x="6067" y="7869"/>
                  </a:cubicBezTo>
                  <a:cubicBezTo>
                    <a:pt x="5987" y="7869"/>
                    <a:pt x="5906" y="7940"/>
                    <a:pt x="5906" y="8020"/>
                  </a:cubicBezTo>
                  <a:cubicBezTo>
                    <a:pt x="5897" y="8109"/>
                    <a:pt x="5978" y="8190"/>
                    <a:pt x="6067" y="8190"/>
                  </a:cubicBezTo>
                  <a:cubicBezTo>
                    <a:pt x="6147" y="8190"/>
                    <a:pt x="6219" y="8118"/>
                    <a:pt x="6228" y="8038"/>
                  </a:cubicBezTo>
                  <a:close/>
                  <a:moveTo>
                    <a:pt x="6888" y="6718"/>
                  </a:moveTo>
                  <a:cubicBezTo>
                    <a:pt x="6888" y="6629"/>
                    <a:pt x="6807" y="6548"/>
                    <a:pt x="6727" y="6548"/>
                  </a:cubicBezTo>
                  <a:cubicBezTo>
                    <a:pt x="6638" y="6548"/>
                    <a:pt x="6567" y="6629"/>
                    <a:pt x="6567" y="6709"/>
                  </a:cubicBezTo>
                  <a:cubicBezTo>
                    <a:pt x="6558" y="6798"/>
                    <a:pt x="6638" y="6878"/>
                    <a:pt x="6727" y="6869"/>
                  </a:cubicBezTo>
                  <a:cubicBezTo>
                    <a:pt x="6807" y="6869"/>
                    <a:pt x="6879" y="6798"/>
                    <a:pt x="6888" y="6718"/>
                  </a:cubicBezTo>
                  <a:close/>
                  <a:moveTo>
                    <a:pt x="6067" y="9207"/>
                  </a:moveTo>
                  <a:cubicBezTo>
                    <a:pt x="5987" y="9207"/>
                    <a:pt x="5906" y="9287"/>
                    <a:pt x="5906" y="9376"/>
                  </a:cubicBezTo>
                  <a:cubicBezTo>
                    <a:pt x="5906" y="9456"/>
                    <a:pt x="5978" y="9528"/>
                    <a:pt x="6058" y="9528"/>
                  </a:cubicBezTo>
                  <a:cubicBezTo>
                    <a:pt x="6147" y="9537"/>
                    <a:pt x="6228" y="9456"/>
                    <a:pt x="6228" y="9367"/>
                  </a:cubicBezTo>
                  <a:cubicBezTo>
                    <a:pt x="6228" y="9287"/>
                    <a:pt x="6156" y="9216"/>
                    <a:pt x="6067" y="9207"/>
                  </a:cubicBezTo>
                  <a:close/>
                  <a:moveTo>
                    <a:pt x="5906" y="7369"/>
                  </a:moveTo>
                  <a:cubicBezTo>
                    <a:pt x="5906" y="7449"/>
                    <a:pt x="5978" y="7530"/>
                    <a:pt x="6058" y="7530"/>
                  </a:cubicBezTo>
                  <a:cubicBezTo>
                    <a:pt x="6147" y="7530"/>
                    <a:pt x="6228" y="7449"/>
                    <a:pt x="6228" y="7369"/>
                  </a:cubicBezTo>
                  <a:cubicBezTo>
                    <a:pt x="6219" y="7289"/>
                    <a:pt x="6147" y="7208"/>
                    <a:pt x="6067" y="7208"/>
                  </a:cubicBezTo>
                  <a:cubicBezTo>
                    <a:pt x="5987" y="7208"/>
                    <a:pt x="5906" y="7289"/>
                    <a:pt x="5906" y="7369"/>
                  </a:cubicBezTo>
                  <a:close/>
                  <a:moveTo>
                    <a:pt x="6879" y="10688"/>
                  </a:moveTo>
                  <a:cubicBezTo>
                    <a:pt x="6879" y="10607"/>
                    <a:pt x="6807" y="10527"/>
                    <a:pt x="6718" y="10527"/>
                  </a:cubicBezTo>
                  <a:cubicBezTo>
                    <a:pt x="6638" y="10536"/>
                    <a:pt x="6567" y="10607"/>
                    <a:pt x="6567" y="10688"/>
                  </a:cubicBezTo>
                  <a:cubicBezTo>
                    <a:pt x="6567" y="10777"/>
                    <a:pt x="6647" y="10848"/>
                    <a:pt x="6727" y="10848"/>
                  </a:cubicBezTo>
                  <a:cubicBezTo>
                    <a:pt x="6807" y="10848"/>
                    <a:pt x="6888" y="10768"/>
                    <a:pt x="6879" y="10688"/>
                  </a:cubicBezTo>
                  <a:close/>
                  <a:moveTo>
                    <a:pt x="5906" y="10027"/>
                  </a:moveTo>
                  <a:cubicBezTo>
                    <a:pt x="5906" y="10108"/>
                    <a:pt x="5978" y="10188"/>
                    <a:pt x="6067" y="10188"/>
                  </a:cubicBezTo>
                  <a:cubicBezTo>
                    <a:pt x="6147" y="10188"/>
                    <a:pt x="6219" y="10117"/>
                    <a:pt x="6228" y="10036"/>
                  </a:cubicBezTo>
                  <a:cubicBezTo>
                    <a:pt x="6228" y="9947"/>
                    <a:pt x="6147" y="9876"/>
                    <a:pt x="6067" y="9876"/>
                  </a:cubicBezTo>
                  <a:cubicBezTo>
                    <a:pt x="5987" y="9867"/>
                    <a:pt x="5906" y="9947"/>
                    <a:pt x="5906" y="10027"/>
                  </a:cubicBezTo>
                  <a:close/>
                  <a:moveTo>
                    <a:pt x="6058" y="6557"/>
                  </a:moveTo>
                  <a:cubicBezTo>
                    <a:pt x="5969" y="6566"/>
                    <a:pt x="5915" y="6620"/>
                    <a:pt x="5915" y="6709"/>
                  </a:cubicBezTo>
                  <a:cubicBezTo>
                    <a:pt x="5906" y="6798"/>
                    <a:pt x="5987" y="6869"/>
                    <a:pt x="6067" y="6869"/>
                  </a:cubicBezTo>
                  <a:cubicBezTo>
                    <a:pt x="6147" y="6869"/>
                    <a:pt x="6228" y="6789"/>
                    <a:pt x="6219" y="6709"/>
                  </a:cubicBezTo>
                  <a:cubicBezTo>
                    <a:pt x="6219" y="6620"/>
                    <a:pt x="6138" y="6548"/>
                    <a:pt x="6058" y="6557"/>
                  </a:cubicBezTo>
                  <a:close/>
                  <a:moveTo>
                    <a:pt x="5541" y="8689"/>
                  </a:moveTo>
                  <a:cubicBezTo>
                    <a:pt x="5532" y="8600"/>
                    <a:pt x="5478" y="8547"/>
                    <a:pt x="5398" y="8538"/>
                  </a:cubicBezTo>
                  <a:cubicBezTo>
                    <a:pt x="5309" y="8520"/>
                    <a:pt x="5228" y="8600"/>
                    <a:pt x="5228" y="8680"/>
                  </a:cubicBezTo>
                  <a:cubicBezTo>
                    <a:pt x="5219" y="8761"/>
                    <a:pt x="5300" y="8841"/>
                    <a:pt x="5380" y="8841"/>
                  </a:cubicBezTo>
                  <a:cubicBezTo>
                    <a:pt x="5460" y="8850"/>
                    <a:pt x="5541" y="8770"/>
                    <a:pt x="5541" y="8689"/>
                  </a:cubicBezTo>
                  <a:close/>
                  <a:moveTo>
                    <a:pt x="6870" y="6040"/>
                  </a:moveTo>
                  <a:cubicBezTo>
                    <a:pt x="6879" y="5951"/>
                    <a:pt x="6834" y="5897"/>
                    <a:pt x="6736" y="5879"/>
                  </a:cubicBezTo>
                  <a:cubicBezTo>
                    <a:pt x="6647" y="5870"/>
                    <a:pt x="6575" y="5933"/>
                    <a:pt x="6575" y="6022"/>
                  </a:cubicBezTo>
                  <a:cubicBezTo>
                    <a:pt x="6575" y="6120"/>
                    <a:pt x="6620" y="6165"/>
                    <a:pt x="6718" y="6182"/>
                  </a:cubicBezTo>
                  <a:cubicBezTo>
                    <a:pt x="6807" y="6174"/>
                    <a:pt x="6870" y="6138"/>
                    <a:pt x="6870" y="6040"/>
                  </a:cubicBezTo>
                  <a:close/>
                  <a:moveTo>
                    <a:pt x="5532" y="8038"/>
                  </a:moveTo>
                  <a:cubicBezTo>
                    <a:pt x="5532" y="7940"/>
                    <a:pt x="5487" y="7886"/>
                    <a:pt x="5389" y="7877"/>
                  </a:cubicBezTo>
                  <a:cubicBezTo>
                    <a:pt x="5300" y="7877"/>
                    <a:pt x="5228" y="7940"/>
                    <a:pt x="5237" y="8029"/>
                  </a:cubicBezTo>
                  <a:cubicBezTo>
                    <a:pt x="5237" y="8127"/>
                    <a:pt x="5291" y="8172"/>
                    <a:pt x="5380" y="8181"/>
                  </a:cubicBezTo>
                  <a:cubicBezTo>
                    <a:pt x="5478" y="8172"/>
                    <a:pt x="5532" y="8127"/>
                    <a:pt x="5532" y="8038"/>
                  </a:cubicBezTo>
                  <a:close/>
                  <a:moveTo>
                    <a:pt x="5237" y="9367"/>
                  </a:moveTo>
                  <a:cubicBezTo>
                    <a:pt x="5237" y="9465"/>
                    <a:pt x="5282" y="9510"/>
                    <a:pt x="5380" y="9519"/>
                  </a:cubicBezTo>
                  <a:cubicBezTo>
                    <a:pt x="5469" y="9528"/>
                    <a:pt x="5541" y="9456"/>
                    <a:pt x="5532" y="9367"/>
                  </a:cubicBezTo>
                  <a:cubicBezTo>
                    <a:pt x="5532" y="9278"/>
                    <a:pt x="5478" y="9225"/>
                    <a:pt x="5380" y="9225"/>
                  </a:cubicBezTo>
                  <a:cubicBezTo>
                    <a:pt x="5291" y="9225"/>
                    <a:pt x="5237" y="9278"/>
                    <a:pt x="5237" y="9367"/>
                  </a:cubicBezTo>
                  <a:close/>
                  <a:moveTo>
                    <a:pt x="5389" y="7226"/>
                  </a:moveTo>
                  <a:cubicBezTo>
                    <a:pt x="5291" y="7226"/>
                    <a:pt x="5237" y="7280"/>
                    <a:pt x="5237" y="7369"/>
                  </a:cubicBezTo>
                  <a:cubicBezTo>
                    <a:pt x="5237" y="7458"/>
                    <a:pt x="5291" y="7512"/>
                    <a:pt x="5380" y="7521"/>
                  </a:cubicBezTo>
                  <a:cubicBezTo>
                    <a:pt x="5478" y="7521"/>
                    <a:pt x="5523" y="7467"/>
                    <a:pt x="5532" y="7378"/>
                  </a:cubicBezTo>
                  <a:cubicBezTo>
                    <a:pt x="5523" y="7280"/>
                    <a:pt x="5478" y="7226"/>
                    <a:pt x="5389" y="7226"/>
                  </a:cubicBezTo>
                  <a:close/>
                  <a:moveTo>
                    <a:pt x="5915" y="10696"/>
                  </a:moveTo>
                  <a:cubicBezTo>
                    <a:pt x="5924" y="10786"/>
                    <a:pt x="5978" y="10839"/>
                    <a:pt x="6076" y="10839"/>
                  </a:cubicBezTo>
                  <a:cubicBezTo>
                    <a:pt x="6165" y="10830"/>
                    <a:pt x="6219" y="10777"/>
                    <a:pt x="6210" y="10679"/>
                  </a:cubicBezTo>
                  <a:cubicBezTo>
                    <a:pt x="6210" y="10589"/>
                    <a:pt x="6147" y="10545"/>
                    <a:pt x="6058" y="10545"/>
                  </a:cubicBezTo>
                  <a:cubicBezTo>
                    <a:pt x="5969" y="10554"/>
                    <a:pt x="5915" y="10598"/>
                    <a:pt x="5915" y="10696"/>
                  </a:cubicBezTo>
                  <a:close/>
                  <a:moveTo>
                    <a:pt x="6727" y="11223"/>
                  </a:moveTo>
                  <a:cubicBezTo>
                    <a:pt x="6638" y="11223"/>
                    <a:pt x="6575" y="11276"/>
                    <a:pt x="6575" y="11366"/>
                  </a:cubicBezTo>
                  <a:cubicBezTo>
                    <a:pt x="6575" y="11464"/>
                    <a:pt x="6629" y="11517"/>
                    <a:pt x="6718" y="11517"/>
                  </a:cubicBezTo>
                  <a:cubicBezTo>
                    <a:pt x="6816" y="11517"/>
                    <a:pt x="6861" y="11464"/>
                    <a:pt x="6870" y="11374"/>
                  </a:cubicBezTo>
                  <a:cubicBezTo>
                    <a:pt x="6870" y="11285"/>
                    <a:pt x="6816" y="11223"/>
                    <a:pt x="6727" y="11223"/>
                  </a:cubicBezTo>
                  <a:close/>
                  <a:moveTo>
                    <a:pt x="5237" y="10036"/>
                  </a:moveTo>
                  <a:cubicBezTo>
                    <a:pt x="5246" y="10126"/>
                    <a:pt x="5291" y="10170"/>
                    <a:pt x="5380" y="10179"/>
                  </a:cubicBezTo>
                  <a:cubicBezTo>
                    <a:pt x="5460" y="10179"/>
                    <a:pt x="5532" y="10117"/>
                    <a:pt x="5532" y="10027"/>
                  </a:cubicBezTo>
                  <a:cubicBezTo>
                    <a:pt x="5523" y="9938"/>
                    <a:pt x="5478" y="9894"/>
                    <a:pt x="5398" y="9885"/>
                  </a:cubicBezTo>
                  <a:cubicBezTo>
                    <a:pt x="5300" y="9885"/>
                    <a:pt x="5237" y="9947"/>
                    <a:pt x="5237" y="10036"/>
                  </a:cubicBezTo>
                  <a:close/>
                  <a:moveTo>
                    <a:pt x="4729" y="8547"/>
                  </a:moveTo>
                  <a:cubicBezTo>
                    <a:pt x="4648" y="8538"/>
                    <a:pt x="4577" y="8600"/>
                    <a:pt x="4577" y="8689"/>
                  </a:cubicBezTo>
                  <a:cubicBezTo>
                    <a:pt x="4586" y="8778"/>
                    <a:pt x="4631" y="8823"/>
                    <a:pt x="4720" y="8832"/>
                  </a:cubicBezTo>
                  <a:cubicBezTo>
                    <a:pt x="4800" y="8841"/>
                    <a:pt x="4872" y="8778"/>
                    <a:pt x="4872" y="8671"/>
                  </a:cubicBezTo>
                  <a:cubicBezTo>
                    <a:pt x="4863" y="8600"/>
                    <a:pt x="4818" y="8547"/>
                    <a:pt x="4729" y="8547"/>
                  </a:cubicBezTo>
                  <a:close/>
                  <a:moveTo>
                    <a:pt x="5380" y="6566"/>
                  </a:moveTo>
                  <a:cubicBezTo>
                    <a:pt x="5300" y="6566"/>
                    <a:pt x="5246" y="6620"/>
                    <a:pt x="5237" y="6700"/>
                  </a:cubicBezTo>
                  <a:cubicBezTo>
                    <a:pt x="5228" y="6789"/>
                    <a:pt x="5291" y="6852"/>
                    <a:pt x="5380" y="6860"/>
                  </a:cubicBezTo>
                  <a:cubicBezTo>
                    <a:pt x="5460" y="6860"/>
                    <a:pt x="5532" y="6798"/>
                    <a:pt x="5532" y="6718"/>
                  </a:cubicBezTo>
                  <a:cubicBezTo>
                    <a:pt x="5532" y="6629"/>
                    <a:pt x="5469" y="6566"/>
                    <a:pt x="5380" y="6566"/>
                  </a:cubicBezTo>
                  <a:close/>
                  <a:moveTo>
                    <a:pt x="6058" y="5888"/>
                  </a:moveTo>
                  <a:cubicBezTo>
                    <a:pt x="5969" y="5888"/>
                    <a:pt x="5924" y="5942"/>
                    <a:pt x="5924" y="6031"/>
                  </a:cubicBezTo>
                  <a:cubicBezTo>
                    <a:pt x="5924" y="6120"/>
                    <a:pt x="5978" y="6174"/>
                    <a:pt x="6067" y="6174"/>
                  </a:cubicBezTo>
                  <a:cubicBezTo>
                    <a:pt x="6156" y="6174"/>
                    <a:pt x="6210" y="6111"/>
                    <a:pt x="6210" y="6022"/>
                  </a:cubicBezTo>
                  <a:cubicBezTo>
                    <a:pt x="6210" y="5942"/>
                    <a:pt x="6147" y="5879"/>
                    <a:pt x="6058" y="5888"/>
                  </a:cubicBezTo>
                  <a:close/>
                  <a:moveTo>
                    <a:pt x="6727" y="5228"/>
                  </a:moveTo>
                  <a:cubicBezTo>
                    <a:pt x="6647" y="5219"/>
                    <a:pt x="6575" y="5290"/>
                    <a:pt x="6584" y="5371"/>
                  </a:cubicBezTo>
                  <a:cubicBezTo>
                    <a:pt x="6584" y="5460"/>
                    <a:pt x="6629" y="5513"/>
                    <a:pt x="6718" y="5513"/>
                  </a:cubicBezTo>
                  <a:cubicBezTo>
                    <a:pt x="6807" y="5522"/>
                    <a:pt x="6870" y="5460"/>
                    <a:pt x="6870" y="5353"/>
                  </a:cubicBezTo>
                  <a:cubicBezTo>
                    <a:pt x="6861" y="5281"/>
                    <a:pt x="6816" y="5237"/>
                    <a:pt x="6727" y="5228"/>
                  </a:cubicBezTo>
                  <a:close/>
                  <a:moveTo>
                    <a:pt x="4729" y="9225"/>
                  </a:moveTo>
                  <a:cubicBezTo>
                    <a:pt x="4648" y="9225"/>
                    <a:pt x="4586" y="9287"/>
                    <a:pt x="4586" y="9367"/>
                  </a:cubicBezTo>
                  <a:cubicBezTo>
                    <a:pt x="4577" y="9456"/>
                    <a:pt x="4648" y="9519"/>
                    <a:pt x="4729" y="9510"/>
                  </a:cubicBezTo>
                  <a:cubicBezTo>
                    <a:pt x="4818" y="9510"/>
                    <a:pt x="4863" y="9456"/>
                    <a:pt x="4872" y="9385"/>
                  </a:cubicBezTo>
                  <a:cubicBezTo>
                    <a:pt x="4872" y="9296"/>
                    <a:pt x="4809" y="9233"/>
                    <a:pt x="4729" y="9225"/>
                  </a:cubicBezTo>
                  <a:close/>
                  <a:moveTo>
                    <a:pt x="6210" y="11383"/>
                  </a:moveTo>
                  <a:cubicBezTo>
                    <a:pt x="6219" y="11303"/>
                    <a:pt x="6156" y="11232"/>
                    <a:pt x="6067" y="11232"/>
                  </a:cubicBezTo>
                  <a:cubicBezTo>
                    <a:pt x="5987" y="11223"/>
                    <a:pt x="5924" y="11285"/>
                    <a:pt x="5924" y="11374"/>
                  </a:cubicBezTo>
                  <a:cubicBezTo>
                    <a:pt x="5924" y="11464"/>
                    <a:pt x="5978" y="11499"/>
                    <a:pt x="6058" y="11517"/>
                  </a:cubicBezTo>
                  <a:cubicBezTo>
                    <a:pt x="6147" y="11508"/>
                    <a:pt x="6201" y="11473"/>
                    <a:pt x="6210" y="11383"/>
                  </a:cubicBezTo>
                  <a:close/>
                  <a:moveTo>
                    <a:pt x="4872" y="8038"/>
                  </a:moveTo>
                  <a:cubicBezTo>
                    <a:pt x="4872" y="7949"/>
                    <a:pt x="4809" y="7886"/>
                    <a:pt x="4720" y="7886"/>
                  </a:cubicBezTo>
                  <a:cubicBezTo>
                    <a:pt x="4640" y="7886"/>
                    <a:pt x="4586" y="7940"/>
                    <a:pt x="4577" y="8029"/>
                  </a:cubicBezTo>
                  <a:cubicBezTo>
                    <a:pt x="4577" y="8109"/>
                    <a:pt x="4640" y="8172"/>
                    <a:pt x="4729" y="8172"/>
                  </a:cubicBezTo>
                  <a:cubicBezTo>
                    <a:pt x="4809" y="8172"/>
                    <a:pt x="4863" y="8118"/>
                    <a:pt x="4872" y="8038"/>
                  </a:cubicBezTo>
                  <a:close/>
                  <a:moveTo>
                    <a:pt x="5389" y="10545"/>
                  </a:moveTo>
                  <a:cubicBezTo>
                    <a:pt x="5309" y="10536"/>
                    <a:pt x="5246" y="10598"/>
                    <a:pt x="5237" y="10688"/>
                  </a:cubicBezTo>
                  <a:cubicBezTo>
                    <a:pt x="5237" y="10768"/>
                    <a:pt x="5300" y="10830"/>
                    <a:pt x="5389" y="10830"/>
                  </a:cubicBezTo>
                  <a:cubicBezTo>
                    <a:pt x="5469" y="10830"/>
                    <a:pt x="5514" y="10777"/>
                    <a:pt x="5532" y="10696"/>
                  </a:cubicBezTo>
                  <a:cubicBezTo>
                    <a:pt x="5523" y="10607"/>
                    <a:pt x="5478" y="10554"/>
                    <a:pt x="5389" y="10545"/>
                  </a:cubicBezTo>
                  <a:close/>
                  <a:moveTo>
                    <a:pt x="4586" y="10027"/>
                  </a:moveTo>
                  <a:cubicBezTo>
                    <a:pt x="4586" y="10117"/>
                    <a:pt x="4631" y="10170"/>
                    <a:pt x="4720" y="10170"/>
                  </a:cubicBezTo>
                  <a:cubicBezTo>
                    <a:pt x="4800" y="10179"/>
                    <a:pt x="4872" y="10108"/>
                    <a:pt x="4863" y="10027"/>
                  </a:cubicBezTo>
                  <a:cubicBezTo>
                    <a:pt x="4863" y="9938"/>
                    <a:pt x="4809" y="9894"/>
                    <a:pt x="4720" y="9885"/>
                  </a:cubicBezTo>
                  <a:cubicBezTo>
                    <a:pt x="4640" y="9894"/>
                    <a:pt x="4586" y="9938"/>
                    <a:pt x="4586" y="10027"/>
                  </a:cubicBezTo>
                  <a:close/>
                  <a:moveTo>
                    <a:pt x="5924" y="5371"/>
                  </a:moveTo>
                  <a:cubicBezTo>
                    <a:pt x="5924" y="5460"/>
                    <a:pt x="5978" y="5513"/>
                    <a:pt x="6067" y="5513"/>
                  </a:cubicBezTo>
                  <a:cubicBezTo>
                    <a:pt x="6147" y="5513"/>
                    <a:pt x="6219" y="5442"/>
                    <a:pt x="6210" y="5362"/>
                  </a:cubicBezTo>
                  <a:cubicBezTo>
                    <a:pt x="6201" y="5273"/>
                    <a:pt x="6147" y="5237"/>
                    <a:pt x="6058" y="5228"/>
                  </a:cubicBezTo>
                  <a:cubicBezTo>
                    <a:pt x="5978" y="5237"/>
                    <a:pt x="5924" y="5290"/>
                    <a:pt x="5924" y="5371"/>
                  </a:cubicBezTo>
                  <a:close/>
                  <a:moveTo>
                    <a:pt x="4729" y="7226"/>
                  </a:moveTo>
                  <a:cubicBezTo>
                    <a:pt x="4648" y="7226"/>
                    <a:pt x="4586" y="7289"/>
                    <a:pt x="4586" y="7369"/>
                  </a:cubicBezTo>
                  <a:cubicBezTo>
                    <a:pt x="4577" y="7458"/>
                    <a:pt x="4648" y="7521"/>
                    <a:pt x="4729" y="7512"/>
                  </a:cubicBezTo>
                  <a:cubicBezTo>
                    <a:pt x="4818" y="7512"/>
                    <a:pt x="4863" y="7458"/>
                    <a:pt x="4872" y="7369"/>
                  </a:cubicBezTo>
                  <a:cubicBezTo>
                    <a:pt x="4863" y="7289"/>
                    <a:pt x="4818" y="7235"/>
                    <a:pt x="4729" y="7226"/>
                  </a:cubicBezTo>
                  <a:close/>
                  <a:moveTo>
                    <a:pt x="6727" y="11892"/>
                  </a:moveTo>
                  <a:cubicBezTo>
                    <a:pt x="6638" y="11892"/>
                    <a:pt x="6584" y="11945"/>
                    <a:pt x="6584" y="12026"/>
                  </a:cubicBezTo>
                  <a:cubicBezTo>
                    <a:pt x="6575" y="12115"/>
                    <a:pt x="6647" y="12177"/>
                    <a:pt x="6736" y="12168"/>
                  </a:cubicBezTo>
                  <a:cubicBezTo>
                    <a:pt x="6816" y="12160"/>
                    <a:pt x="6861" y="12115"/>
                    <a:pt x="6870" y="12044"/>
                  </a:cubicBezTo>
                  <a:cubicBezTo>
                    <a:pt x="6861" y="11945"/>
                    <a:pt x="6798" y="11883"/>
                    <a:pt x="6727" y="11892"/>
                  </a:cubicBezTo>
                  <a:close/>
                  <a:moveTo>
                    <a:pt x="5523" y="6031"/>
                  </a:moveTo>
                  <a:cubicBezTo>
                    <a:pt x="5523" y="5942"/>
                    <a:pt x="5469" y="5897"/>
                    <a:pt x="5389" y="5888"/>
                  </a:cubicBezTo>
                  <a:cubicBezTo>
                    <a:pt x="5300" y="5888"/>
                    <a:pt x="5237" y="5959"/>
                    <a:pt x="5246" y="6040"/>
                  </a:cubicBezTo>
                  <a:cubicBezTo>
                    <a:pt x="5246" y="6129"/>
                    <a:pt x="5300" y="6165"/>
                    <a:pt x="5389" y="6174"/>
                  </a:cubicBezTo>
                  <a:cubicBezTo>
                    <a:pt x="5469" y="6165"/>
                    <a:pt x="5523" y="6120"/>
                    <a:pt x="5523" y="6031"/>
                  </a:cubicBezTo>
                  <a:close/>
                  <a:moveTo>
                    <a:pt x="4729" y="6575"/>
                  </a:moveTo>
                  <a:cubicBezTo>
                    <a:pt x="4640" y="6575"/>
                    <a:pt x="4586" y="6620"/>
                    <a:pt x="4586" y="6709"/>
                  </a:cubicBezTo>
                  <a:cubicBezTo>
                    <a:pt x="4586" y="6798"/>
                    <a:pt x="4640" y="6852"/>
                    <a:pt x="4720" y="6852"/>
                  </a:cubicBezTo>
                  <a:cubicBezTo>
                    <a:pt x="4809" y="6852"/>
                    <a:pt x="4854" y="6798"/>
                    <a:pt x="4872" y="6718"/>
                  </a:cubicBezTo>
                  <a:cubicBezTo>
                    <a:pt x="4863" y="6629"/>
                    <a:pt x="4818" y="6575"/>
                    <a:pt x="4729" y="6575"/>
                  </a:cubicBezTo>
                  <a:close/>
                  <a:moveTo>
                    <a:pt x="5389" y="5237"/>
                  </a:moveTo>
                  <a:cubicBezTo>
                    <a:pt x="5309" y="5228"/>
                    <a:pt x="5246" y="5281"/>
                    <a:pt x="5246" y="5371"/>
                  </a:cubicBezTo>
                  <a:cubicBezTo>
                    <a:pt x="5246" y="5451"/>
                    <a:pt x="5300" y="5504"/>
                    <a:pt x="5380" y="5504"/>
                  </a:cubicBezTo>
                  <a:cubicBezTo>
                    <a:pt x="5460" y="5513"/>
                    <a:pt x="5505" y="5460"/>
                    <a:pt x="5523" y="5371"/>
                  </a:cubicBezTo>
                  <a:cubicBezTo>
                    <a:pt x="5514" y="5299"/>
                    <a:pt x="5469" y="5237"/>
                    <a:pt x="5389" y="5237"/>
                  </a:cubicBezTo>
                  <a:close/>
                  <a:moveTo>
                    <a:pt x="4863" y="10688"/>
                  </a:moveTo>
                  <a:cubicBezTo>
                    <a:pt x="4863" y="10607"/>
                    <a:pt x="4809" y="10554"/>
                    <a:pt x="4738" y="10554"/>
                  </a:cubicBezTo>
                  <a:cubicBezTo>
                    <a:pt x="4648" y="10545"/>
                    <a:pt x="4595" y="10598"/>
                    <a:pt x="4586" y="10679"/>
                  </a:cubicBezTo>
                  <a:cubicBezTo>
                    <a:pt x="4586" y="10768"/>
                    <a:pt x="4640" y="10812"/>
                    <a:pt x="4720" y="10830"/>
                  </a:cubicBezTo>
                  <a:cubicBezTo>
                    <a:pt x="4809" y="10821"/>
                    <a:pt x="4863" y="10777"/>
                    <a:pt x="4863" y="10688"/>
                  </a:cubicBezTo>
                  <a:close/>
                  <a:moveTo>
                    <a:pt x="6584" y="4719"/>
                  </a:moveTo>
                  <a:cubicBezTo>
                    <a:pt x="6593" y="4800"/>
                    <a:pt x="6638" y="4853"/>
                    <a:pt x="6718" y="4853"/>
                  </a:cubicBezTo>
                  <a:cubicBezTo>
                    <a:pt x="6807" y="4853"/>
                    <a:pt x="6861" y="4800"/>
                    <a:pt x="6861" y="4711"/>
                  </a:cubicBezTo>
                  <a:cubicBezTo>
                    <a:pt x="6861" y="4630"/>
                    <a:pt x="6807" y="4586"/>
                    <a:pt x="6718" y="4568"/>
                  </a:cubicBezTo>
                  <a:cubicBezTo>
                    <a:pt x="6638" y="4586"/>
                    <a:pt x="6584" y="4630"/>
                    <a:pt x="6584" y="4719"/>
                  </a:cubicBezTo>
                  <a:close/>
                  <a:moveTo>
                    <a:pt x="4060" y="8547"/>
                  </a:moveTo>
                  <a:cubicBezTo>
                    <a:pt x="3979" y="8555"/>
                    <a:pt x="3935" y="8600"/>
                    <a:pt x="3926" y="8680"/>
                  </a:cubicBezTo>
                  <a:cubicBezTo>
                    <a:pt x="3926" y="8770"/>
                    <a:pt x="3979" y="8823"/>
                    <a:pt x="4060" y="8823"/>
                  </a:cubicBezTo>
                  <a:cubicBezTo>
                    <a:pt x="4149" y="8832"/>
                    <a:pt x="4194" y="8770"/>
                    <a:pt x="4211" y="8689"/>
                  </a:cubicBezTo>
                  <a:cubicBezTo>
                    <a:pt x="4194" y="8600"/>
                    <a:pt x="4149" y="8547"/>
                    <a:pt x="4060" y="8547"/>
                  </a:cubicBezTo>
                  <a:close/>
                  <a:moveTo>
                    <a:pt x="5389" y="11232"/>
                  </a:moveTo>
                  <a:cubicBezTo>
                    <a:pt x="5300" y="11232"/>
                    <a:pt x="5246" y="11285"/>
                    <a:pt x="5246" y="11366"/>
                  </a:cubicBezTo>
                  <a:cubicBezTo>
                    <a:pt x="5237" y="11455"/>
                    <a:pt x="5291" y="11508"/>
                    <a:pt x="5380" y="11508"/>
                  </a:cubicBezTo>
                  <a:cubicBezTo>
                    <a:pt x="5469" y="11517"/>
                    <a:pt x="5514" y="11455"/>
                    <a:pt x="5523" y="11374"/>
                  </a:cubicBezTo>
                  <a:cubicBezTo>
                    <a:pt x="5514" y="11294"/>
                    <a:pt x="5478" y="11232"/>
                    <a:pt x="5389" y="11232"/>
                  </a:cubicBezTo>
                  <a:close/>
                  <a:moveTo>
                    <a:pt x="5924" y="12026"/>
                  </a:moveTo>
                  <a:cubicBezTo>
                    <a:pt x="5924" y="12106"/>
                    <a:pt x="5978" y="12160"/>
                    <a:pt x="6058" y="12168"/>
                  </a:cubicBezTo>
                  <a:cubicBezTo>
                    <a:pt x="6138" y="12177"/>
                    <a:pt x="6201" y="12124"/>
                    <a:pt x="6201" y="12035"/>
                  </a:cubicBezTo>
                  <a:cubicBezTo>
                    <a:pt x="6210" y="11954"/>
                    <a:pt x="6156" y="11901"/>
                    <a:pt x="6067" y="11892"/>
                  </a:cubicBezTo>
                  <a:cubicBezTo>
                    <a:pt x="5987" y="11901"/>
                    <a:pt x="5933" y="11937"/>
                    <a:pt x="5924" y="12026"/>
                  </a:cubicBezTo>
                  <a:close/>
                  <a:moveTo>
                    <a:pt x="4060" y="7895"/>
                  </a:moveTo>
                  <a:cubicBezTo>
                    <a:pt x="3979" y="7895"/>
                    <a:pt x="3926" y="7949"/>
                    <a:pt x="3926" y="8029"/>
                  </a:cubicBezTo>
                  <a:cubicBezTo>
                    <a:pt x="3926" y="8118"/>
                    <a:pt x="3979" y="8172"/>
                    <a:pt x="4069" y="8172"/>
                  </a:cubicBezTo>
                  <a:cubicBezTo>
                    <a:pt x="4158" y="8172"/>
                    <a:pt x="4194" y="8109"/>
                    <a:pt x="4211" y="8029"/>
                  </a:cubicBezTo>
                  <a:cubicBezTo>
                    <a:pt x="4194" y="7940"/>
                    <a:pt x="4149" y="7886"/>
                    <a:pt x="4060" y="7895"/>
                  </a:cubicBezTo>
                  <a:close/>
                  <a:moveTo>
                    <a:pt x="4069" y="9233"/>
                  </a:moveTo>
                  <a:cubicBezTo>
                    <a:pt x="3979" y="9233"/>
                    <a:pt x="3926" y="9287"/>
                    <a:pt x="3926" y="9376"/>
                  </a:cubicBezTo>
                  <a:cubicBezTo>
                    <a:pt x="3926" y="9456"/>
                    <a:pt x="3979" y="9510"/>
                    <a:pt x="4060" y="9510"/>
                  </a:cubicBezTo>
                  <a:cubicBezTo>
                    <a:pt x="4149" y="9510"/>
                    <a:pt x="4194" y="9456"/>
                    <a:pt x="4202" y="9367"/>
                  </a:cubicBezTo>
                  <a:cubicBezTo>
                    <a:pt x="4194" y="9287"/>
                    <a:pt x="4149" y="9233"/>
                    <a:pt x="4069" y="9233"/>
                  </a:cubicBezTo>
                  <a:close/>
                  <a:moveTo>
                    <a:pt x="4202" y="10036"/>
                  </a:moveTo>
                  <a:cubicBezTo>
                    <a:pt x="4202" y="9956"/>
                    <a:pt x="4149" y="9903"/>
                    <a:pt x="4069" y="9894"/>
                  </a:cubicBezTo>
                  <a:cubicBezTo>
                    <a:pt x="3997" y="9885"/>
                    <a:pt x="3926" y="9956"/>
                    <a:pt x="3926" y="10027"/>
                  </a:cubicBezTo>
                  <a:cubicBezTo>
                    <a:pt x="3935" y="10117"/>
                    <a:pt x="3988" y="10152"/>
                    <a:pt x="4069" y="10170"/>
                  </a:cubicBezTo>
                  <a:cubicBezTo>
                    <a:pt x="4140" y="10161"/>
                    <a:pt x="4202" y="10117"/>
                    <a:pt x="4202" y="10036"/>
                  </a:cubicBezTo>
                  <a:close/>
                  <a:moveTo>
                    <a:pt x="6593" y="12686"/>
                  </a:moveTo>
                  <a:cubicBezTo>
                    <a:pt x="6584" y="12766"/>
                    <a:pt x="6638" y="12811"/>
                    <a:pt x="6718" y="12820"/>
                  </a:cubicBezTo>
                  <a:cubicBezTo>
                    <a:pt x="6790" y="12838"/>
                    <a:pt x="6861" y="12766"/>
                    <a:pt x="6861" y="12686"/>
                  </a:cubicBezTo>
                  <a:cubicBezTo>
                    <a:pt x="6861" y="12606"/>
                    <a:pt x="6807" y="12561"/>
                    <a:pt x="6727" y="12552"/>
                  </a:cubicBezTo>
                  <a:cubicBezTo>
                    <a:pt x="6647" y="12561"/>
                    <a:pt x="6593" y="12606"/>
                    <a:pt x="6593" y="12686"/>
                  </a:cubicBezTo>
                  <a:close/>
                  <a:moveTo>
                    <a:pt x="4729" y="5897"/>
                  </a:moveTo>
                  <a:cubicBezTo>
                    <a:pt x="4640" y="5897"/>
                    <a:pt x="4586" y="5951"/>
                    <a:pt x="4586" y="6031"/>
                  </a:cubicBezTo>
                  <a:cubicBezTo>
                    <a:pt x="4586" y="6111"/>
                    <a:pt x="4640" y="6165"/>
                    <a:pt x="4720" y="6165"/>
                  </a:cubicBezTo>
                  <a:cubicBezTo>
                    <a:pt x="4809" y="6165"/>
                    <a:pt x="4854" y="6111"/>
                    <a:pt x="4863" y="6031"/>
                  </a:cubicBezTo>
                  <a:cubicBezTo>
                    <a:pt x="4854" y="5951"/>
                    <a:pt x="4809" y="5897"/>
                    <a:pt x="4729" y="5897"/>
                  </a:cubicBezTo>
                  <a:close/>
                  <a:moveTo>
                    <a:pt x="6076" y="4577"/>
                  </a:moveTo>
                  <a:cubicBezTo>
                    <a:pt x="5996" y="4577"/>
                    <a:pt x="5942" y="4621"/>
                    <a:pt x="5933" y="4702"/>
                  </a:cubicBezTo>
                  <a:cubicBezTo>
                    <a:pt x="5924" y="4773"/>
                    <a:pt x="5996" y="4853"/>
                    <a:pt x="6067" y="4844"/>
                  </a:cubicBezTo>
                  <a:cubicBezTo>
                    <a:pt x="6147" y="4844"/>
                    <a:pt x="6192" y="4791"/>
                    <a:pt x="6201" y="4719"/>
                  </a:cubicBezTo>
                  <a:cubicBezTo>
                    <a:pt x="6192" y="4639"/>
                    <a:pt x="6156" y="4586"/>
                    <a:pt x="6076" y="4577"/>
                  </a:cubicBezTo>
                  <a:close/>
                  <a:moveTo>
                    <a:pt x="3926" y="7369"/>
                  </a:moveTo>
                  <a:cubicBezTo>
                    <a:pt x="3926" y="7458"/>
                    <a:pt x="3988" y="7512"/>
                    <a:pt x="4069" y="7512"/>
                  </a:cubicBezTo>
                  <a:cubicBezTo>
                    <a:pt x="4149" y="7503"/>
                    <a:pt x="4202" y="7449"/>
                    <a:pt x="4202" y="7369"/>
                  </a:cubicBezTo>
                  <a:cubicBezTo>
                    <a:pt x="4202" y="7289"/>
                    <a:pt x="4149" y="7244"/>
                    <a:pt x="4060" y="7235"/>
                  </a:cubicBezTo>
                  <a:cubicBezTo>
                    <a:pt x="3979" y="7244"/>
                    <a:pt x="3926" y="7289"/>
                    <a:pt x="3926" y="7369"/>
                  </a:cubicBezTo>
                  <a:close/>
                  <a:moveTo>
                    <a:pt x="4729" y="11241"/>
                  </a:moveTo>
                  <a:cubicBezTo>
                    <a:pt x="4648" y="11232"/>
                    <a:pt x="4595" y="11285"/>
                    <a:pt x="4586" y="11366"/>
                  </a:cubicBezTo>
                  <a:cubicBezTo>
                    <a:pt x="4586" y="11437"/>
                    <a:pt x="4657" y="11517"/>
                    <a:pt x="4729" y="11508"/>
                  </a:cubicBezTo>
                  <a:cubicBezTo>
                    <a:pt x="4809" y="11499"/>
                    <a:pt x="4854" y="11446"/>
                    <a:pt x="4863" y="11366"/>
                  </a:cubicBezTo>
                  <a:cubicBezTo>
                    <a:pt x="4854" y="11294"/>
                    <a:pt x="4809" y="11241"/>
                    <a:pt x="4729" y="11241"/>
                  </a:cubicBezTo>
                  <a:close/>
                  <a:moveTo>
                    <a:pt x="5246" y="12026"/>
                  </a:moveTo>
                  <a:cubicBezTo>
                    <a:pt x="5246" y="12097"/>
                    <a:pt x="5318" y="12168"/>
                    <a:pt x="5389" y="12168"/>
                  </a:cubicBezTo>
                  <a:cubicBezTo>
                    <a:pt x="5469" y="12160"/>
                    <a:pt x="5514" y="12106"/>
                    <a:pt x="5514" y="12026"/>
                  </a:cubicBezTo>
                  <a:cubicBezTo>
                    <a:pt x="5523" y="11945"/>
                    <a:pt x="5469" y="11901"/>
                    <a:pt x="5389" y="11892"/>
                  </a:cubicBezTo>
                  <a:cubicBezTo>
                    <a:pt x="5318" y="11892"/>
                    <a:pt x="5246" y="11954"/>
                    <a:pt x="5246" y="12026"/>
                  </a:cubicBezTo>
                  <a:close/>
                  <a:moveTo>
                    <a:pt x="4060" y="6584"/>
                  </a:moveTo>
                  <a:cubicBezTo>
                    <a:pt x="3988" y="6584"/>
                    <a:pt x="3935" y="6629"/>
                    <a:pt x="3935" y="6709"/>
                  </a:cubicBezTo>
                  <a:cubicBezTo>
                    <a:pt x="3935" y="6789"/>
                    <a:pt x="3979" y="6843"/>
                    <a:pt x="4069" y="6843"/>
                  </a:cubicBezTo>
                  <a:cubicBezTo>
                    <a:pt x="4149" y="6843"/>
                    <a:pt x="4194" y="6789"/>
                    <a:pt x="4202" y="6709"/>
                  </a:cubicBezTo>
                  <a:cubicBezTo>
                    <a:pt x="4185" y="6629"/>
                    <a:pt x="4140" y="6575"/>
                    <a:pt x="4060" y="6584"/>
                  </a:cubicBezTo>
                  <a:close/>
                  <a:moveTo>
                    <a:pt x="4729" y="5246"/>
                  </a:moveTo>
                  <a:cubicBezTo>
                    <a:pt x="4648" y="5237"/>
                    <a:pt x="4595" y="5290"/>
                    <a:pt x="4595" y="5371"/>
                  </a:cubicBezTo>
                  <a:cubicBezTo>
                    <a:pt x="4595" y="5442"/>
                    <a:pt x="4640" y="5496"/>
                    <a:pt x="4720" y="5504"/>
                  </a:cubicBezTo>
                  <a:cubicBezTo>
                    <a:pt x="4800" y="5504"/>
                    <a:pt x="4845" y="5451"/>
                    <a:pt x="4854" y="5371"/>
                  </a:cubicBezTo>
                  <a:cubicBezTo>
                    <a:pt x="4845" y="5299"/>
                    <a:pt x="4809" y="5246"/>
                    <a:pt x="4729" y="5246"/>
                  </a:cubicBezTo>
                  <a:close/>
                  <a:moveTo>
                    <a:pt x="6067" y="12561"/>
                  </a:moveTo>
                  <a:cubicBezTo>
                    <a:pt x="5987" y="12561"/>
                    <a:pt x="5933" y="12615"/>
                    <a:pt x="5933" y="12695"/>
                  </a:cubicBezTo>
                  <a:cubicBezTo>
                    <a:pt x="5942" y="12775"/>
                    <a:pt x="5996" y="12820"/>
                    <a:pt x="6076" y="12820"/>
                  </a:cubicBezTo>
                  <a:cubicBezTo>
                    <a:pt x="6147" y="12811"/>
                    <a:pt x="6192" y="12757"/>
                    <a:pt x="6201" y="12686"/>
                  </a:cubicBezTo>
                  <a:cubicBezTo>
                    <a:pt x="6183" y="12606"/>
                    <a:pt x="6147" y="12561"/>
                    <a:pt x="6067" y="12561"/>
                  </a:cubicBezTo>
                  <a:close/>
                  <a:moveTo>
                    <a:pt x="4069" y="10563"/>
                  </a:moveTo>
                  <a:cubicBezTo>
                    <a:pt x="3988" y="10554"/>
                    <a:pt x="3935" y="10607"/>
                    <a:pt x="3935" y="10688"/>
                  </a:cubicBezTo>
                  <a:cubicBezTo>
                    <a:pt x="3935" y="10768"/>
                    <a:pt x="3988" y="10821"/>
                    <a:pt x="4078" y="10821"/>
                  </a:cubicBezTo>
                  <a:cubicBezTo>
                    <a:pt x="4149" y="10812"/>
                    <a:pt x="4194" y="10759"/>
                    <a:pt x="4194" y="10688"/>
                  </a:cubicBezTo>
                  <a:cubicBezTo>
                    <a:pt x="4185" y="10607"/>
                    <a:pt x="4149" y="10563"/>
                    <a:pt x="4069" y="10563"/>
                  </a:cubicBezTo>
                  <a:close/>
                  <a:moveTo>
                    <a:pt x="6593" y="4024"/>
                  </a:moveTo>
                  <a:cubicBezTo>
                    <a:pt x="6593" y="4113"/>
                    <a:pt x="6647" y="4157"/>
                    <a:pt x="6727" y="4157"/>
                  </a:cubicBezTo>
                  <a:cubicBezTo>
                    <a:pt x="6807" y="4157"/>
                    <a:pt x="6861" y="4104"/>
                    <a:pt x="6852" y="4024"/>
                  </a:cubicBezTo>
                  <a:cubicBezTo>
                    <a:pt x="6852" y="3943"/>
                    <a:pt x="6798" y="3908"/>
                    <a:pt x="6727" y="3899"/>
                  </a:cubicBezTo>
                  <a:cubicBezTo>
                    <a:pt x="6647" y="3908"/>
                    <a:pt x="6593" y="3952"/>
                    <a:pt x="6593" y="4024"/>
                  </a:cubicBezTo>
                  <a:close/>
                  <a:moveTo>
                    <a:pt x="5389" y="4586"/>
                  </a:moveTo>
                  <a:cubicBezTo>
                    <a:pt x="5309" y="4577"/>
                    <a:pt x="5255" y="4630"/>
                    <a:pt x="5255" y="4711"/>
                  </a:cubicBezTo>
                  <a:cubicBezTo>
                    <a:pt x="5255" y="4782"/>
                    <a:pt x="5300" y="4835"/>
                    <a:pt x="5371" y="4844"/>
                  </a:cubicBezTo>
                  <a:cubicBezTo>
                    <a:pt x="5460" y="4844"/>
                    <a:pt x="5505" y="4800"/>
                    <a:pt x="5514" y="4711"/>
                  </a:cubicBezTo>
                  <a:cubicBezTo>
                    <a:pt x="5505" y="4639"/>
                    <a:pt x="5469" y="4586"/>
                    <a:pt x="5389" y="4586"/>
                  </a:cubicBezTo>
                  <a:close/>
                  <a:moveTo>
                    <a:pt x="3417" y="8555"/>
                  </a:moveTo>
                  <a:cubicBezTo>
                    <a:pt x="3337" y="8555"/>
                    <a:pt x="3284" y="8600"/>
                    <a:pt x="3275" y="8689"/>
                  </a:cubicBezTo>
                  <a:cubicBezTo>
                    <a:pt x="3275" y="8761"/>
                    <a:pt x="3319" y="8814"/>
                    <a:pt x="3400" y="8814"/>
                  </a:cubicBezTo>
                  <a:cubicBezTo>
                    <a:pt x="3480" y="8823"/>
                    <a:pt x="3524" y="8770"/>
                    <a:pt x="3542" y="8689"/>
                  </a:cubicBezTo>
                  <a:cubicBezTo>
                    <a:pt x="3533" y="8618"/>
                    <a:pt x="3489" y="8564"/>
                    <a:pt x="3417" y="8555"/>
                  </a:cubicBezTo>
                  <a:close/>
                  <a:moveTo>
                    <a:pt x="3400" y="8154"/>
                  </a:moveTo>
                  <a:cubicBezTo>
                    <a:pt x="3471" y="8163"/>
                    <a:pt x="3524" y="8118"/>
                    <a:pt x="3533" y="8038"/>
                  </a:cubicBezTo>
                  <a:cubicBezTo>
                    <a:pt x="3533" y="7958"/>
                    <a:pt x="3498" y="7913"/>
                    <a:pt x="3417" y="7904"/>
                  </a:cubicBezTo>
                  <a:cubicBezTo>
                    <a:pt x="3337" y="7904"/>
                    <a:pt x="3292" y="7940"/>
                    <a:pt x="3284" y="8020"/>
                  </a:cubicBezTo>
                  <a:cubicBezTo>
                    <a:pt x="3284" y="8100"/>
                    <a:pt x="3319" y="8145"/>
                    <a:pt x="3400" y="8154"/>
                  </a:cubicBezTo>
                  <a:close/>
                  <a:moveTo>
                    <a:pt x="4069" y="5906"/>
                  </a:moveTo>
                  <a:cubicBezTo>
                    <a:pt x="3988" y="5906"/>
                    <a:pt x="3944" y="5951"/>
                    <a:pt x="3944" y="6031"/>
                  </a:cubicBezTo>
                  <a:cubicBezTo>
                    <a:pt x="3944" y="6111"/>
                    <a:pt x="3988" y="6156"/>
                    <a:pt x="4069" y="6156"/>
                  </a:cubicBezTo>
                  <a:cubicBezTo>
                    <a:pt x="4149" y="6156"/>
                    <a:pt x="4185" y="6111"/>
                    <a:pt x="4194" y="6031"/>
                  </a:cubicBezTo>
                  <a:cubicBezTo>
                    <a:pt x="4185" y="5951"/>
                    <a:pt x="4149" y="5906"/>
                    <a:pt x="4069" y="5906"/>
                  </a:cubicBezTo>
                  <a:close/>
                  <a:moveTo>
                    <a:pt x="3533" y="9376"/>
                  </a:moveTo>
                  <a:cubicBezTo>
                    <a:pt x="3533" y="9296"/>
                    <a:pt x="3489" y="9251"/>
                    <a:pt x="3408" y="9251"/>
                  </a:cubicBezTo>
                  <a:cubicBezTo>
                    <a:pt x="3328" y="9242"/>
                    <a:pt x="3284" y="9287"/>
                    <a:pt x="3284" y="9367"/>
                  </a:cubicBezTo>
                  <a:cubicBezTo>
                    <a:pt x="3284" y="9448"/>
                    <a:pt x="3328" y="9492"/>
                    <a:pt x="3408" y="9501"/>
                  </a:cubicBezTo>
                  <a:cubicBezTo>
                    <a:pt x="3489" y="9492"/>
                    <a:pt x="3533" y="9448"/>
                    <a:pt x="3533" y="9376"/>
                  </a:cubicBezTo>
                  <a:close/>
                  <a:moveTo>
                    <a:pt x="4854" y="12035"/>
                  </a:moveTo>
                  <a:cubicBezTo>
                    <a:pt x="4854" y="11954"/>
                    <a:pt x="4809" y="11910"/>
                    <a:pt x="4729" y="11910"/>
                  </a:cubicBezTo>
                  <a:cubicBezTo>
                    <a:pt x="4648" y="11901"/>
                    <a:pt x="4604" y="11945"/>
                    <a:pt x="4604" y="12026"/>
                  </a:cubicBezTo>
                  <a:cubicBezTo>
                    <a:pt x="4595" y="12106"/>
                    <a:pt x="4648" y="12151"/>
                    <a:pt x="4729" y="12160"/>
                  </a:cubicBezTo>
                  <a:cubicBezTo>
                    <a:pt x="4800" y="12151"/>
                    <a:pt x="4845" y="12115"/>
                    <a:pt x="4854" y="12035"/>
                  </a:cubicBezTo>
                  <a:close/>
                  <a:moveTo>
                    <a:pt x="6067" y="3908"/>
                  </a:moveTo>
                  <a:cubicBezTo>
                    <a:pt x="5987" y="3908"/>
                    <a:pt x="5942" y="3952"/>
                    <a:pt x="5942" y="4024"/>
                  </a:cubicBezTo>
                  <a:cubicBezTo>
                    <a:pt x="5942" y="4104"/>
                    <a:pt x="5987" y="4157"/>
                    <a:pt x="6067" y="4157"/>
                  </a:cubicBezTo>
                  <a:cubicBezTo>
                    <a:pt x="6138" y="4157"/>
                    <a:pt x="6183" y="4113"/>
                    <a:pt x="6192" y="4033"/>
                  </a:cubicBezTo>
                  <a:cubicBezTo>
                    <a:pt x="6192" y="3952"/>
                    <a:pt x="6147" y="3908"/>
                    <a:pt x="6067" y="3908"/>
                  </a:cubicBezTo>
                  <a:close/>
                  <a:moveTo>
                    <a:pt x="3284" y="7369"/>
                  </a:moveTo>
                  <a:cubicBezTo>
                    <a:pt x="3284" y="7449"/>
                    <a:pt x="3328" y="7494"/>
                    <a:pt x="3408" y="7494"/>
                  </a:cubicBezTo>
                  <a:cubicBezTo>
                    <a:pt x="3480" y="7494"/>
                    <a:pt x="3533" y="7458"/>
                    <a:pt x="3533" y="7378"/>
                  </a:cubicBezTo>
                  <a:cubicBezTo>
                    <a:pt x="3533" y="7298"/>
                    <a:pt x="3489" y="7253"/>
                    <a:pt x="3408" y="7244"/>
                  </a:cubicBezTo>
                  <a:cubicBezTo>
                    <a:pt x="3328" y="7253"/>
                    <a:pt x="3284" y="7289"/>
                    <a:pt x="3284" y="7369"/>
                  </a:cubicBezTo>
                  <a:close/>
                  <a:moveTo>
                    <a:pt x="5264" y="12686"/>
                  </a:moveTo>
                  <a:cubicBezTo>
                    <a:pt x="5264" y="12757"/>
                    <a:pt x="5300" y="12802"/>
                    <a:pt x="5371" y="12811"/>
                  </a:cubicBezTo>
                  <a:cubicBezTo>
                    <a:pt x="5451" y="12820"/>
                    <a:pt x="5505" y="12775"/>
                    <a:pt x="5505" y="12695"/>
                  </a:cubicBezTo>
                  <a:cubicBezTo>
                    <a:pt x="5514" y="12615"/>
                    <a:pt x="5469" y="12570"/>
                    <a:pt x="5380" y="12561"/>
                  </a:cubicBezTo>
                  <a:cubicBezTo>
                    <a:pt x="5309" y="12570"/>
                    <a:pt x="5264" y="12606"/>
                    <a:pt x="5264" y="12686"/>
                  </a:cubicBezTo>
                  <a:close/>
                  <a:moveTo>
                    <a:pt x="3400" y="9911"/>
                  </a:moveTo>
                  <a:cubicBezTo>
                    <a:pt x="3328" y="9911"/>
                    <a:pt x="3284" y="9956"/>
                    <a:pt x="3284" y="10027"/>
                  </a:cubicBezTo>
                  <a:cubicBezTo>
                    <a:pt x="3284" y="10108"/>
                    <a:pt x="3328" y="10152"/>
                    <a:pt x="3408" y="10152"/>
                  </a:cubicBezTo>
                  <a:cubicBezTo>
                    <a:pt x="3489" y="10152"/>
                    <a:pt x="3524" y="10108"/>
                    <a:pt x="3533" y="10027"/>
                  </a:cubicBezTo>
                  <a:cubicBezTo>
                    <a:pt x="3524" y="9947"/>
                    <a:pt x="3480" y="9903"/>
                    <a:pt x="3400" y="9911"/>
                  </a:cubicBezTo>
                  <a:close/>
                  <a:moveTo>
                    <a:pt x="4060" y="11250"/>
                  </a:moveTo>
                  <a:cubicBezTo>
                    <a:pt x="3988" y="11250"/>
                    <a:pt x="3944" y="11294"/>
                    <a:pt x="3944" y="11366"/>
                  </a:cubicBezTo>
                  <a:cubicBezTo>
                    <a:pt x="3944" y="11446"/>
                    <a:pt x="3988" y="11490"/>
                    <a:pt x="4069" y="11490"/>
                  </a:cubicBezTo>
                  <a:cubicBezTo>
                    <a:pt x="4149" y="11490"/>
                    <a:pt x="4185" y="11446"/>
                    <a:pt x="4194" y="11366"/>
                  </a:cubicBezTo>
                  <a:cubicBezTo>
                    <a:pt x="4185" y="11294"/>
                    <a:pt x="4140" y="11250"/>
                    <a:pt x="4060" y="11250"/>
                  </a:cubicBezTo>
                  <a:close/>
                  <a:moveTo>
                    <a:pt x="6602" y="13346"/>
                  </a:moveTo>
                  <a:cubicBezTo>
                    <a:pt x="6602" y="13417"/>
                    <a:pt x="6638" y="13462"/>
                    <a:pt x="6718" y="13471"/>
                  </a:cubicBezTo>
                  <a:cubicBezTo>
                    <a:pt x="6790" y="13471"/>
                    <a:pt x="6843" y="13435"/>
                    <a:pt x="6843" y="13355"/>
                  </a:cubicBezTo>
                  <a:cubicBezTo>
                    <a:pt x="6852" y="13275"/>
                    <a:pt x="6807" y="13230"/>
                    <a:pt x="6727" y="13221"/>
                  </a:cubicBezTo>
                  <a:cubicBezTo>
                    <a:pt x="6647" y="13230"/>
                    <a:pt x="6602" y="13266"/>
                    <a:pt x="6602" y="13346"/>
                  </a:cubicBezTo>
                  <a:close/>
                  <a:moveTo>
                    <a:pt x="5264" y="4033"/>
                  </a:moveTo>
                  <a:cubicBezTo>
                    <a:pt x="5264" y="4104"/>
                    <a:pt x="5309" y="4148"/>
                    <a:pt x="5380" y="4148"/>
                  </a:cubicBezTo>
                  <a:cubicBezTo>
                    <a:pt x="5460" y="4148"/>
                    <a:pt x="5505" y="4104"/>
                    <a:pt x="5505" y="4024"/>
                  </a:cubicBezTo>
                  <a:cubicBezTo>
                    <a:pt x="5496" y="3943"/>
                    <a:pt x="5451" y="3917"/>
                    <a:pt x="5380" y="3908"/>
                  </a:cubicBezTo>
                  <a:cubicBezTo>
                    <a:pt x="5309" y="3917"/>
                    <a:pt x="5264" y="3961"/>
                    <a:pt x="5264" y="4033"/>
                  </a:cubicBezTo>
                  <a:close/>
                  <a:moveTo>
                    <a:pt x="3524" y="6031"/>
                  </a:moveTo>
                  <a:cubicBezTo>
                    <a:pt x="3524" y="5959"/>
                    <a:pt x="3489" y="5915"/>
                    <a:pt x="3408" y="5915"/>
                  </a:cubicBezTo>
                  <a:cubicBezTo>
                    <a:pt x="3328" y="5906"/>
                    <a:pt x="3284" y="5959"/>
                    <a:pt x="3292" y="6040"/>
                  </a:cubicBezTo>
                  <a:cubicBezTo>
                    <a:pt x="3292" y="6111"/>
                    <a:pt x="3337" y="6147"/>
                    <a:pt x="3408" y="6147"/>
                  </a:cubicBezTo>
                  <a:cubicBezTo>
                    <a:pt x="3480" y="6147"/>
                    <a:pt x="3524" y="6102"/>
                    <a:pt x="3524" y="6031"/>
                  </a:cubicBezTo>
                  <a:close/>
                  <a:moveTo>
                    <a:pt x="4060" y="11910"/>
                  </a:moveTo>
                  <a:cubicBezTo>
                    <a:pt x="3988" y="11910"/>
                    <a:pt x="3944" y="11954"/>
                    <a:pt x="3944" y="12026"/>
                  </a:cubicBezTo>
                  <a:cubicBezTo>
                    <a:pt x="3944" y="12106"/>
                    <a:pt x="3997" y="12151"/>
                    <a:pt x="4078" y="12151"/>
                  </a:cubicBezTo>
                  <a:cubicBezTo>
                    <a:pt x="4149" y="12142"/>
                    <a:pt x="4185" y="12097"/>
                    <a:pt x="4185" y="12026"/>
                  </a:cubicBezTo>
                  <a:cubicBezTo>
                    <a:pt x="4176" y="11954"/>
                    <a:pt x="4140" y="11910"/>
                    <a:pt x="4060" y="11910"/>
                  </a:cubicBezTo>
                  <a:close/>
                  <a:moveTo>
                    <a:pt x="6727" y="3256"/>
                  </a:moveTo>
                  <a:cubicBezTo>
                    <a:pt x="6647" y="3256"/>
                    <a:pt x="6602" y="3292"/>
                    <a:pt x="6602" y="3372"/>
                  </a:cubicBezTo>
                  <a:cubicBezTo>
                    <a:pt x="6602" y="3453"/>
                    <a:pt x="6656" y="3497"/>
                    <a:pt x="6736" y="3488"/>
                  </a:cubicBezTo>
                  <a:cubicBezTo>
                    <a:pt x="6807" y="3488"/>
                    <a:pt x="6843" y="3444"/>
                    <a:pt x="6843" y="3363"/>
                  </a:cubicBezTo>
                  <a:cubicBezTo>
                    <a:pt x="6834" y="3292"/>
                    <a:pt x="6798" y="3247"/>
                    <a:pt x="6727" y="3256"/>
                  </a:cubicBezTo>
                  <a:close/>
                  <a:moveTo>
                    <a:pt x="4729" y="12570"/>
                  </a:moveTo>
                  <a:cubicBezTo>
                    <a:pt x="4657" y="12570"/>
                    <a:pt x="4604" y="12606"/>
                    <a:pt x="4604" y="12686"/>
                  </a:cubicBezTo>
                  <a:cubicBezTo>
                    <a:pt x="4604" y="12766"/>
                    <a:pt x="4648" y="12802"/>
                    <a:pt x="4720" y="12811"/>
                  </a:cubicBezTo>
                  <a:cubicBezTo>
                    <a:pt x="4800" y="12811"/>
                    <a:pt x="4836" y="12766"/>
                    <a:pt x="4845" y="12686"/>
                  </a:cubicBezTo>
                  <a:cubicBezTo>
                    <a:pt x="4845" y="12623"/>
                    <a:pt x="4809" y="12570"/>
                    <a:pt x="4729" y="12570"/>
                  </a:cubicBezTo>
                  <a:close/>
                  <a:moveTo>
                    <a:pt x="3284" y="10688"/>
                  </a:moveTo>
                  <a:cubicBezTo>
                    <a:pt x="3284" y="10768"/>
                    <a:pt x="3328" y="10812"/>
                    <a:pt x="3408" y="10812"/>
                  </a:cubicBezTo>
                  <a:cubicBezTo>
                    <a:pt x="3489" y="10812"/>
                    <a:pt x="3524" y="10768"/>
                    <a:pt x="3524" y="10688"/>
                  </a:cubicBezTo>
                  <a:cubicBezTo>
                    <a:pt x="3533" y="10607"/>
                    <a:pt x="3480" y="10572"/>
                    <a:pt x="3408" y="10563"/>
                  </a:cubicBezTo>
                  <a:cubicBezTo>
                    <a:pt x="3328" y="10572"/>
                    <a:pt x="3284" y="10607"/>
                    <a:pt x="3284" y="10688"/>
                  </a:cubicBezTo>
                  <a:close/>
                  <a:moveTo>
                    <a:pt x="4069" y="5255"/>
                  </a:moveTo>
                  <a:cubicBezTo>
                    <a:pt x="3988" y="5255"/>
                    <a:pt x="3944" y="5299"/>
                    <a:pt x="3944" y="5380"/>
                  </a:cubicBezTo>
                  <a:cubicBezTo>
                    <a:pt x="3944" y="5451"/>
                    <a:pt x="3988" y="5496"/>
                    <a:pt x="4069" y="5496"/>
                  </a:cubicBezTo>
                  <a:cubicBezTo>
                    <a:pt x="4149" y="5496"/>
                    <a:pt x="4185" y="5442"/>
                    <a:pt x="4185" y="5371"/>
                  </a:cubicBezTo>
                  <a:cubicBezTo>
                    <a:pt x="4185" y="5290"/>
                    <a:pt x="4140" y="5255"/>
                    <a:pt x="4069" y="5255"/>
                  </a:cubicBezTo>
                  <a:close/>
                  <a:moveTo>
                    <a:pt x="4604" y="4702"/>
                  </a:moveTo>
                  <a:cubicBezTo>
                    <a:pt x="4595" y="4782"/>
                    <a:pt x="4640" y="4826"/>
                    <a:pt x="4720" y="4835"/>
                  </a:cubicBezTo>
                  <a:cubicBezTo>
                    <a:pt x="4800" y="4835"/>
                    <a:pt x="4845" y="4791"/>
                    <a:pt x="4845" y="4711"/>
                  </a:cubicBezTo>
                  <a:cubicBezTo>
                    <a:pt x="4845" y="4639"/>
                    <a:pt x="4800" y="4595"/>
                    <a:pt x="4729" y="4595"/>
                  </a:cubicBezTo>
                  <a:cubicBezTo>
                    <a:pt x="4657" y="4595"/>
                    <a:pt x="4613" y="4630"/>
                    <a:pt x="4604" y="4702"/>
                  </a:cubicBezTo>
                  <a:close/>
                  <a:moveTo>
                    <a:pt x="5942" y="13337"/>
                  </a:moveTo>
                  <a:cubicBezTo>
                    <a:pt x="5942" y="13417"/>
                    <a:pt x="5978" y="13462"/>
                    <a:pt x="6058" y="13471"/>
                  </a:cubicBezTo>
                  <a:cubicBezTo>
                    <a:pt x="6138" y="13471"/>
                    <a:pt x="6183" y="13426"/>
                    <a:pt x="6183" y="13346"/>
                  </a:cubicBezTo>
                  <a:cubicBezTo>
                    <a:pt x="6183" y="13275"/>
                    <a:pt x="6147" y="13230"/>
                    <a:pt x="6067" y="13221"/>
                  </a:cubicBezTo>
                  <a:cubicBezTo>
                    <a:pt x="5996" y="13230"/>
                    <a:pt x="5951" y="13257"/>
                    <a:pt x="5942" y="13337"/>
                  </a:cubicBezTo>
                  <a:close/>
                  <a:moveTo>
                    <a:pt x="3408" y="6593"/>
                  </a:moveTo>
                  <a:cubicBezTo>
                    <a:pt x="3328" y="6593"/>
                    <a:pt x="3284" y="6637"/>
                    <a:pt x="3284" y="6718"/>
                  </a:cubicBezTo>
                  <a:cubicBezTo>
                    <a:pt x="3292" y="6789"/>
                    <a:pt x="3328" y="6834"/>
                    <a:pt x="3408" y="6834"/>
                  </a:cubicBezTo>
                  <a:cubicBezTo>
                    <a:pt x="3489" y="6834"/>
                    <a:pt x="3524" y="6789"/>
                    <a:pt x="3533" y="6709"/>
                  </a:cubicBezTo>
                  <a:cubicBezTo>
                    <a:pt x="3524" y="6637"/>
                    <a:pt x="3480" y="6593"/>
                    <a:pt x="3408" y="6593"/>
                  </a:cubicBezTo>
                  <a:close/>
                  <a:moveTo>
                    <a:pt x="2722" y="7913"/>
                  </a:moveTo>
                  <a:cubicBezTo>
                    <a:pt x="2650" y="7913"/>
                    <a:pt x="2606" y="7958"/>
                    <a:pt x="2606" y="8029"/>
                  </a:cubicBezTo>
                  <a:cubicBezTo>
                    <a:pt x="2606" y="8100"/>
                    <a:pt x="2650" y="8145"/>
                    <a:pt x="2722" y="8145"/>
                  </a:cubicBezTo>
                  <a:cubicBezTo>
                    <a:pt x="2802" y="8145"/>
                    <a:pt x="2838" y="8100"/>
                    <a:pt x="2846" y="8029"/>
                  </a:cubicBezTo>
                  <a:cubicBezTo>
                    <a:pt x="2838" y="7958"/>
                    <a:pt x="2802" y="7913"/>
                    <a:pt x="2722" y="7913"/>
                  </a:cubicBezTo>
                  <a:close/>
                  <a:moveTo>
                    <a:pt x="2606" y="8680"/>
                  </a:moveTo>
                  <a:cubicBezTo>
                    <a:pt x="2606" y="8761"/>
                    <a:pt x="2650" y="8805"/>
                    <a:pt x="2722" y="8805"/>
                  </a:cubicBezTo>
                  <a:cubicBezTo>
                    <a:pt x="2793" y="8805"/>
                    <a:pt x="2838" y="8770"/>
                    <a:pt x="2846" y="8689"/>
                  </a:cubicBezTo>
                  <a:cubicBezTo>
                    <a:pt x="2846" y="8618"/>
                    <a:pt x="2802" y="8582"/>
                    <a:pt x="2730" y="8573"/>
                  </a:cubicBezTo>
                  <a:cubicBezTo>
                    <a:pt x="2659" y="8573"/>
                    <a:pt x="2615" y="8609"/>
                    <a:pt x="2606" y="8680"/>
                  </a:cubicBezTo>
                  <a:close/>
                  <a:moveTo>
                    <a:pt x="2838" y="10027"/>
                  </a:moveTo>
                  <a:cubicBezTo>
                    <a:pt x="2838" y="9956"/>
                    <a:pt x="2802" y="9920"/>
                    <a:pt x="2730" y="9911"/>
                  </a:cubicBezTo>
                  <a:cubicBezTo>
                    <a:pt x="2659" y="9911"/>
                    <a:pt x="2615" y="9956"/>
                    <a:pt x="2606" y="10027"/>
                  </a:cubicBezTo>
                  <a:cubicBezTo>
                    <a:pt x="2606" y="10099"/>
                    <a:pt x="2650" y="10134"/>
                    <a:pt x="2722" y="10152"/>
                  </a:cubicBezTo>
                  <a:cubicBezTo>
                    <a:pt x="2793" y="10143"/>
                    <a:pt x="2838" y="10099"/>
                    <a:pt x="2838" y="10027"/>
                  </a:cubicBezTo>
                  <a:close/>
                  <a:moveTo>
                    <a:pt x="4720" y="3917"/>
                  </a:moveTo>
                  <a:cubicBezTo>
                    <a:pt x="4657" y="3917"/>
                    <a:pt x="4613" y="3961"/>
                    <a:pt x="4613" y="4024"/>
                  </a:cubicBezTo>
                  <a:cubicBezTo>
                    <a:pt x="4604" y="4095"/>
                    <a:pt x="4648" y="4148"/>
                    <a:pt x="4720" y="4148"/>
                  </a:cubicBezTo>
                  <a:cubicBezTo>
                    <a:pt x="4800" y="4148"/>
                    <a:pt x="4836" y="4104"/>
                    <a:pt x="4845" y="4033"/>
                  </a:cubicBezTo>
                  <a:cubicBezTo>
                    <a:pt x="4836" y="3961"/>
                    <a:pt x="4791" y="3917"/>
                    <a:pt x="4720" y="3917"/>
                  </a:cubicBezTo>
                  <a:close/>
                  <a:moveTo>
                    <a:pt x="2838" y="7360"/>
                  </a:moveTo>
                  <a:cubicBezTo>
                    <a:pt x="2838" y="7298"/>
                    <a:pt x="2793" y="7253"/>
                    <a:pt x="2730" y="7253"/>
                  </a:cubicBezTo>
                  <a:cubicBezTo>
                    <a:pt x="2650" y="7253"/>
                    <a:pt x="2606" y="7298"/>
                    <a:pt x="2606" y="7369"/>
                  </a:cubicBezTo>
                  <a:cubicBezTo>
                    <a:pt x="2615" y="7449"/>
                    <a:pt x="2659" y="7485"/>
                    <a:pt x="2730" y="7494"/>
                  </a:cubicBezTo>
                  <a:cubicBezTo>
                    <a:pt x="2802" y="7476"/>
                    <a:pt x="2846" y="7440"/>
                    <a:pt x="2838" y="7360"/>
                  </a:cubicBezTo>
                  <a:close/>
                  <a:moveTo>
                    <a:pt x="3382" y="11259"/>
                  </a:moveTo>
                  <a:cubicBezTo>
                    <a:pt x="3310" y="11259"/>
                    <a:pt x="3275" y="11294"/>
                    <a:pt x="3266" y="11366"/>
                  </a:cubicBezTo>
                  <a:cubicBezTo>
                    <a:pt x="3266" y="11437"/>
                    <a:pt x="3310" y="11482"/>
                    <a:pt x="3382" y="11490"/>
                  </a:cubicBezTo>
                  <a:cubicBezTo>
                    <a:pt x="3453" y="11490"/>
                    <a:pt x="3489" y="11446"/>
                    <a:pt x="3507" y="11366"/>
                  </a:cubicBezTo>
                  <a:cubicBezTo>
                    <a:pt x="3489" y="11303"/>
                    <a:pt x="3453" y="11250"/>
                    <a:pt x="3382" y="11259"/>
                  </a:cubicBezTo>
                  <a:close/>
                  <a:moveTo>
                    <a:pt x="6843" y="14033"/>
                  </a:moveTo>
                  <a:cubicBezTo>
                    <a:pt x="6843" y="13953"/>
                    <a:pt x="6798" y="13908"/>
                    <a:pt x="6718" y="13917"/>
                  </a:cubicBezTo>
                  <a:cubicBezTo>
                    <a:pt x="6656" y="13917"/>
                    <a:pt x="6611" y="13962"/>
                    <a:pt x="6611" y="14024"/>
                  </a:cubicBezTo>
                  <a:cubicBezTo>
                    <a:pt x="6602" y="14095"/>
                    <a:pt x="6656" y="14140"/>
                    <a:pt x="6727" y="14149"/>
                  </a:cubicBezTo>
                  <a:cubicBezTo>
                    <a:pt x="6790" y="14140"/>
                    <a:pt x="6843" y="14104"/>
                    <a:pt x="6843" y="14033"/>
                  </a:cubicBezTo>
                  <a:close/>
                  <a:moveTo>
                    <a:pt x="2739" y="6602"/>
                  </a:moveTo>
                  <a:cubicBezTo>
                    <a:pt x="2659" y="6593"/>
                    <a:pt x="2615" y="6637"/>
                    <a:pt x="2615" y="6709"/>
                  </a:cubicBezTo>
                  <a:cubicBezTo>
                    <a:pt x="2606" y="6771"/>
                    <a:pt x="2650" y="6816"/>
                    <a:pt x="2713" y="6825"/>
                  </a:cubicBezTo>
                  <a:cubicBezTo>
                    <a:pt x="2784" y="6834"/>
                    <a:pt x="2829" y="6789"/>
                    <a:pt x="2838" y="6718"/>
                  </a:cubicBezTo>
                  <a:cubicBezTo>
                    <a:pt x="2838" y="6655"/>
                    <a:pt x="2802" y="6602"/>
                    <a:pt x="2739" y="6602"/>
                  </a:cubicBezTo>
                  <a:close/>
                  <a:moveTo>
                    <a:pt x="2730" y="9251"/>
                  </a:moveTo>
                  <a:cubicBezTo>
                    <a:pt x="2650" y="9251"/>
                    <a:pt x="2606" y="9296"/>
                    <a:pt x="2606" y="9367"/>
                  </a:cubicBezTo>
                  <a:cubicBezTo>
                    <a:pt x="2606" y="9439"/>
                    <a:pt x="2650" y="9483"/>
                    <a:pt x="2722" y="9492"/>
                  </a:cubicBezTo>
                  <a:cubicBezTo>
                    <a:pt x="2793" y="9492"/>
                    <a:pt x="2838" y="9448"/>
                    <a:pt x="2846" y="9376"/>
                  </a:cubicBezTo>
                  <a:cubicBezTo>
                    <a:pt x="2838" y="9305"/>
                    <a:pt x="2802" y="9251"/>
                    <a:pt x="2730" y="9251"/>
                  </a:cubicBezTo>
                  <a:close/>
                  <a:moveTo>
                    <a:pt x="5264" y="13346"/>
                  </a:moveTo>
                  <a:cubicBezTo>
                    <a:pt x="5264" y="13426"/>
                    <a:pt x="5309" y="13462"/>
                    <a:pt x="5389" y="13462"/>
                  </a:cubicBezTo>
                  <a:cubicBezTo>
                    <a:pt x="5460" y="13462"/>
                    <a:pt x="5505" y="13417"/>
                    <a:pt x="5505" y="13346"/>
                  </a:cubicBezTo>
                  <a:cubicBezTo>
                    <a:pt x="5496" y="13275"/>
                    <a:pt x="5451" y="13239"/>
                    <a:pt x="5380" y="13230"/>
                  </a:cubicBezTo>
                  <a:cubicBezTo>
                    <a:pt x="5309" y="13239"/>
                    <a:pt x="5264" y="13275"/>
                    <a:pt x="5264" y="13346"/>
                  </a:cubicBezTo>
                  <a:close/>
                  <a:moveTo>
                    <a:pt x="4060" y="4595"/>
                  </a:moveTo>
                  <a:cubicBezTo>
                    <a:pt x="3988" y="4603"/>
                    <a:pt x="3953" y="4648"/>
                    <a:pt x="3953" y="4711"/>
                  </a:cubicBezTo>
                  <a:cubicBezTo>
                    <a:pt x="3953" y="4782"/>
                    <a:pt x="3997" y="4826"/>
                    <a:pt x="4069" y="4826"/>
                  </a:cubicBezTo>
                  <a:cubicBezTo>
                    <a:pt x="4140" y="4826"/>
                    <a:pt x="4176" y="4782"/>
                    <a:pt x="4185" y="4702"/>
                  </a:cubicBezTo>
                  <a:cubicBezTo>
                    <a:pt x="4167" y="4639"/>
                    <a:pt x="4131" y="4595"/>
                    <a:pt x="4060" y="4595"/>
                  </a:cubicBezTo>
                  <a:close/>
                  <a:moveTo>
                    <a:pt x="3408" y="5255"/>
                  </a:moveTo>
                  <a:cubicBezTo>
                    <a:pt x="3337" y="5255"/>
                    <a:pt x="3292" y="5299"/>
                    <a:pt x="3292" y="5371"/>
                  </a:cubicBezTo>
                  <a:cubicBezTo>
                    <a:pt x="3292" y="5442"/>
                    <a:pt x="3337" y="5487"/>
                    <a:pt x="3400" y="5487"/>
                  </a:cubicBezTo>
                  <a:cubicBezTo>
                    <a:pt x="3471" y="5496"/>
                    <a:pt x="3516" y="5442"/>
                    <a:pt x="3524" y="5380"/>
                  </a:cubicBezTo>
                  <a:cubicBezTo>
                    <a:pt x="3516" y="5299"/>
                    <a:pt x="3480" y="5255"/>
                    <a:pt x="3408" y="5255"/>
                  </a:cubicBezTo>
                  <a:close/>
                  <a:moveTo>
                    <a:pt x="6058" y="3256"/>
                  </a:moveTo>
                  <a:cubicBezTo>
                    <a:pt x="5987" y="3256"/>
                    <a:pt x="5942" y="3301"/>
                    <a:pt x="5951" y="3372"/>
                  </a:cubicBezTo>
                  <a:cubicBezTo>
                    <a:pt x="5951" y="3453"/>
                    <a:pt x="5996" y="3488"/>
                    <a:pt x="6067" y="3488"/>
                  </a:cubicBezTo>
                  <a:cubicBezTo>
                    <a:pt x="6147" y="3488"/>
                    <a:pt x="6183" y="3444"/>
                    <a:pt x="6183" y="3363"/>
                  </a:cubicBezTo>
                  <a:cubicBezTo>
                    <a:pt x="6174" y="3292"/>
                    <a:pt x="6138" y="3247"/>
                    <a:pt x="6058" y="3256"/>
                  </a:cubicBezTo>
                  <a:close/>
                  <a:moveTo>
                    <a:pt x="5496" y="3372"/>
                  </a:moveTo>
                  <a:cubicBezTo>
                    <a:pt x="5496" y="3301"/>
                    <a:pt x="5451" y="3256"/>
                    <a:pt x="5380" y="3256"/>
                  </a:cubicBezTo>
                  <a:cubicBezTo>
                    <a:pt x="5318" y="3256"/>
                    <a:pt x="5273" y="3301"/>
                    <a:pt x="5273" y="3372"/>
                  </a:cubicBezTo>
                  <a:cubicBezTo>
                    <a:pt x="5273" y="3444"/>
                    <a:pt x="5318" y="3479"/>
                    <a:pt x="5389" y="3488"/>
                  </a:cubicBezTo>
                  <a:cubicBezTo>
                    <a:pt x="5451" y="3479"/>
                    <a:pt x="5496" y="3444"/>
                    <a:pt x="5496" y="3372"/>
                  </a:cubicBezTo>
                  <a:close/>
                  <a:moveTo>
                    <a:pt x="2615" y="10688"/>
                  </a:moveTo>
                  <a:cubicBezTo>
                    <a:pt x="2615" y="10759"/>
                    <a:pt x="2659" y="10804"/>
                    <a:pt x="2722" y="10804"/>
                  </a:cubicBezTo>
                  <a:cubicBezTo>
                    <a:pt x="2793" y="10804"/>
                    <a:pt x="2838" y="10759"/>
                    <a:pt x="2838" y="10688"/>
                  </a:cubicBezTo>
                  <a:cubicBezTo>
                    <a:pt x="2838" y="10616"/>
                    <a:pt x="2793" y="10581"/>
                    <a:pt x="2722" y="10572"/>
                  </a:cubicBezTo>
                  <a:cubicBezTo>
                    <a:pt x="2659" y="10581"/>
                    <a:pt x="2615" y="10625"/>
                    <a:pt x="2615" y="10688"/>
                  </a:cubicBezTo>
                  <a:close/>
                  <a:moveTo>
                    <a:pt x="3400" y="4603"/>
                  </a:moveTo>
                  <a:cubicBezTo>
                    <a:pt x="3337" y="4603"/>
                    <a:pt x="3301" y="4648"/>
                    <a:pt x="3301" y="4711"/>
                  </a:cubicBezTo>
                  <a:cubicBezTo>
                    <a:pt x="3292" y="4782"/>
                    <a:pt x="3337" y="4826"/>
                    <a:pt x="3408" y="4826"/>
                  </a:cubicBezTo>
                  <a:cubicBezTo>
                    <a:pt x="3480" y="4826"/>
                    <a:pt x="3516" y="4773"/>
                    <a:pt x="3516" y="4711"/>
                  </a:cubicBezTo>
                  <a:cubicBezTo>
                    <a:pt x="3507" y="4639"/>
                    <a:pt x="3471" y="4603"/>
                    <a:pt x="3400" y="4603"/>
                  </a:cubicBezTo>
                  <a:close/>
                  <a:moveTo>
                    <a:pt x="4069" y="13239"/>
                  </a:moveTo>
                  <a:cubicBezTo>
                    <a:pt x="4006" y="13239"/>
                    <a:pt x="3962" y="13284"/>
                    <a:pt x="3962" y="13346"/>
                  </a:cubicBezTo>
                  <a:cubicBezTo>
                    <a:pt x="3962" y="13408"/>
                    <a:pt x="3997" y="13453"/>
                    <a:pt x="4060" y="13453"/>
                  </a:cubicBezTo>
                  <a:cubicBezTo>
                    <a:pt x="4131" y="13453"/>
                    <a:pt x="4167" y="13417"/>
                    <a:pt x="4176" y="13346"/>
                  </a:cubicBezTo>
                  <a:cubicBezTo>
                    <a:pt x="4167" y="13284"/>
                    <a:pt x="4131" y="13239"/>
                    <a:pt x="4069" y="13239"/>
                  </a:cubicBezTo>
                  <a:close/>
                  <a:moveTo>
                    <a:pt x="4738" y="13239"/>
                  </a:moveTo>
                  <a:cubicBezTo>
                    <a:pt x="4666" y="13230"/>
                    <a:pt x="4622" y="13275"/>
                    <a:pt x="4613" y="13337"/>
                  </a:cubicBezTo>
                  <a:cubicBezTo>
                    <a:pt x="4604" y="13408"/>
                    <a:pt x="4648" y="13453"/>
                    <a:pt x="4720" y="13462"/>
                  </a:cubicBezTo>
                  <a:cubicBezTo>
                    <a:pt x="4791" y="13462"/>
                    <a:pt x="4827" y="13417"/>
                    <a:pt x="4836" y="13355"/>
                  </a:cubicBezTo>
                  <a:cubicBezTo>
                    <a:pt x="4836" y="13284"/>
                    <a:pt x="4800" y="13239"/>
                    <a:pt x="4738" y="13239"/>
                  </a:cubicBezTo>
                  <a:close/>
                  <a:moveTo>
                    <a:pt x="3953" y="12686"/>
                  </a:moveTo>
                  <a:cubicBezTo>
                    <a:pt x="3953" y="12757"/>
                    <a:pt x="3997" y="12802"/>
                    <a:pt x="4069" y="12802"/>
                  </a:cubicBezTo>
                  <a:cubicBezTo>
                    <a:pt x="4140" y="12802"/>
                    <a:pt x="4176" y="12757"/>
                    <a:pt x="4176" y="12695"/>
                  </a:cubicBezTo>
                  <a:cubicBezTo>
                    <a:pt x="4185" y="12615"/>
                    <a:pt x="4131" y="12579"/>
                    <a:pt x="4060" y="12570"/>
                  </a:cubicBezTo>
                  <a:cubicBezTo>
                    <a:pt x="3997" y="12579"/>
                    <a:pt x="3953" y="12615"/>
                    <a:pt x="3953" y="12686"/>
                  </a:cubicBezTo>
                  <a:moveTo>
                    <a:pt x="5951" y="14024"/>
                  </a:moveTo>
                  <a:cubicBezTo>
                    <a:pt x="5951" y="14095"/>
                    <a:pt x="5996" y="14140"/>
                    <a:pt x="6067" y="14140"/>
                  </a:cubicBezTo>
                  <a:cubicBezTo>
                    <a:pt x="6138" y="14149"/>
                    <a:pt x="6183" y="14095"/>
                    <a:pt x="6183" y="14024"/>
                  </a:cubicBezTo>
                  <a:cubicBezTo>
                    <a:pt x="6183" y="13962"/>
                    <a:pt x="6129" y="13926"/>
                    <a:pt x="6067" y="13917"/>
                  </a:cubicBezTo>
                  <a:cubicBezTo>
                    <a:pt x="6004" y="13917"/>
                    <a:pt x="5960" y="13953"/>
                    <a:pt x="5951" y="14024"/>
                  </a:cubicBezTo>
                  <a:moveTo>
                    <a:pt x="3498" y="12035"/>
                  </a:moveTo>
                  <a:cubicBezTo>
                    <a:pt x="3498" y="11963"/>
                    <a:pt x="3453" y="11919"/>
                    <a:pt x="3382" y="11919"/>
                  </a:cubicBezTo>
                  <a:cubicBezTo>
                    <a:pt x="3310" y="11919"/>
                    <a:pt x="3275" y="11963"/>
                    <a:pt x="3275" y="12035"/>
                  </a:cubicBezTo>
                  <a:cubicBezTo>
                    <a:pt x="3275" y="12097"/>
                    <a:pt x="3319" y="12133"/>
                    <a:pt x="3382" y="12142"/>
                  </a:cubicBezTo>
                  <a:cubicBezTo>
                    <a:pt x="3444" y="12133"/>
                    <a:pt x="3498" y="12097"/>
                    <a:pt x="3498" y="12035"/>
                  </a:cubicBezTo>
                  <a:close/>
                  <a:moveTo>
                    <a:pt x="2838" y="6031"/>
                  </a:moveTo>
                  <a:cubicBezTo>
                    <a:pt x="2838" y="5968"/>
                    <a:pt x="2793" y="5924"/>
                    <a:pt x="2730" y="5915"/>
                  </a:cubicBezTo>
                  <a:cubicBezTo>
                    <a:pt x="2659" y="5915"/>
                    <a:pt x="2615" y="5959"/>
                    <a:pt x="2615" y="6031"/>
                  </a:cubicBezTo>
                  <a:cubicBezTo>
                    <a:pt x="2615" y="6102"/>
                    <a:pt x="2659" y="6138"/>
                    <a:pt x="2722" y="6147"/>
                  </a:cubicBezTo>
                  <a:cubicBezTo>
                    <a:pt x="2793" y="6138"/>
                    <a:pt x="2838" y="6102"/>
                    <a:pt x="2838" y="6031"/>
                  </a:cubicBezTo>
                  <a:close/>
                  <a:moveTo>
                    <a:pt x="4060" y="3917"/>
                  </a:moveTo>
                  <a:cubicBezTo>
                    <a:pt x="3997" y="3925"/>
                    <a:pt x="3953" y="3970"/>
                    <a:pt x="3953" y="4033"/>
                  </a:cubicBezTo>
                  <a:cubicBezTo>
                    <a:pt x="3953" y="4095"/>
                    <a:pt x="3997" y="4140"/>
                    <a:pt x="4069" y="4140"/>
                  </a:cubicBezTo>
                  <a:cubicBezTo>
                    <a:pt x="4131" y="4140"/>
                    <a:pt x="4167" y="4095"/>
                    <a:pt x="4176" y="4024"/>
                  </a:cubicBezTo>
                  <a:cubicBezTo>
                    <a:pt x="4167" y="3961"/>
                    <a:pt x="4131" y="3917"/>
                    <a:pt x="4060" y="3917"/>
                  </a:cubicBezTo>
                  <a:close/>
                  <a:moveTo>
                    <a:pt x="4613" y="3372"/>
                  </a:moveTo>
                  <a:cubicBezTo>
                    <a:pt x="4613" y="3435"/>
                    <a:pt x="4657" y="3479"/>
                    <a:pt x="4720" y="3479"/>
                  </a:cubicBezTo>
                  <a:cubicBezTo>
                    <a:pt x="4782" y="3488"/>
                    <a:pt x="4836" y="3444"/>
                    <a:pt x="4836" y="3372"/>
                  </a:cubicBezTo>
                  <a:cubicBezTo>
                    <a:pt x="4836" y="3310"/>
                    <a:pt x="4791" y="3274"/>
                    <a:pt x="4720" y="3256"/>
                  </a:cubicBezTo>
                  <a:cubicBezTo>
                    <a:pt x="4657" y="3274"/>
                    <a:pt x="4613" y="3301"/>
                    <a:pt x="4613" y="3372"/>
                  </a:cubicBezTo>
                  <a:close/>
                  <a:moveTo>
                    <a:pt x="5380" y="13917"/>
                  </a:moveTo>
                  <a:cubicBezTo>
                    <a:pt x="5318" y="13917"/>
                    <a:pt x="5273" y="13962"/>
                    <a:pt x="5273" y="14033"/>
                  </a:cubicBezTo>
                  <a:cubicBezTo>
                    <a:pt x="5273" y="14095"/>
                    <a:pt x="5318" y="14140"/>
                    <a:pt x="5380" y="14140"/>
                  </a:cubicBezTo>
                  <a:cubicBezTo>
                    <a:pt x="5442" y="14140"/>
                    <a:pt x="5487" y="14095"/>
                    <a:pt x="5496" y="14033"/>
                  </a:cubicBezTo>
                  <a:cubicBezTo>
                    <a:pt x="5487" y="13962"/>
                    <a:pt x="5451" y="13917"/>
                    <a:pt x="5380" y="13917"/>
                  </a:cubicBezTo>
                  <a:close/>
                  <a:moveTo>
                    <a:pt x="6834" y="14693"/>
                  </a:moveTo>
                  <a:cubicBezTo>
                    <a:pt x="6834" y="14622"/>
                    <a:pt x="6790" y="14577"/>
                    <a:pt x="6727" y="14577"/>
                  </a:cubicBezTo>
                  <a:cubicBezTo>
                    <a:pt x="6656" y="14586"/>
                    <a:pt x="6611" y="14631"/>
                    <a:pt x="6620" y="14693"/>
                  </a:cubicBezTo>
                  <a:cubicBezTo>
                    <a:pt x="6620" y="14756"/>
                    <a:pt x="6665" y="14791"/>
                    <a:pt x="6727" y="14800"/>
                  </a:cubicBezTo>
                  <a:cubicBezTo>
                    <a:pt x="6790" y="14791"/>
                    <a:pt x="6834" y="14756"/>
                    <a:pt x="6834" y="14693"/>
                  </a:cubicBezTo>
                  <a:close/>
                  <a:moveTo>
                    <a:pt x="2061" y="7476"/>
                  </a:moveTo>
                  <a:cubicBezTo>
                    <a:pt x="2133" y="7476"/>
                    <a:pt x="2177" y="7440"/>
                    <a:pt x="2177" y="7369"/>
                  </a:cubicBezTo>
                  <a:cubicBezTo>
                    <a:pt x="2168" y="7298"/>
                    <a:pt x="2124" y="7262"/>
                    <a:pt x="2061" y="7262"/>
                  </a:cubicBezTo>
                  <a:cubicBezTo>
                    <a:pt x="1999" y="7271"/>
                    <a:pt x="1963" y="7315"/>
                    <a:pt x="1954" y="7369"/>
                  </a:cubicBezTo>
                  <a:cubicBezTo>
                    <a:pt x="1963" y="7431"/>
                    <a:pt x="1999" y="7476"/>
                    <a:pt x="2061" y="7476"/>
                  </a:cubicBezTo>
                  <a:close/>
                  <a:moveTo>
                    <a:pt x="6727" y="2596"/>
                  </a:moveTo>
                  <a:cubicBezTo>
                    <a:pt x="6665" y="2596"/>
                    <a:pt x="6611" y="2641"/>
                    <a:pt x="6611" y="2703"/>
                  </a:cubicBezTo>
                  <a:cubicBezTo>
                    <a:pt x="6611" y="2784"/>
                    <a:pt x="6656" y="2828"/>
                    <a:pt x="6727" y="2828"/>
                  </a:cubicBezTo>
                  <a:cubicBezTo>
                    <a:pt x="6798" y="2828"/>
                    <a:pt x="6834" y="2775"/>
                    <a:pt x="6843" y="2712"/>
                  </a:cubicBezTo>
                  <a:cubicBezTo>
                    <a:pt x="6834" y="2650"/>
                    <a:pt x="6798" y="2605"/>
                    <a:pt x="6727" y="2596"/>
                  </a:cubicBezTo>
                  <a:close/>
                  <a:moveTo>
                    <a:pt x="18" y="10688"/>
                  </a:moveTo>
                  <a:cubicBezTo>
                    <a:pt x="18" y="10723"/>
                    <a:pt x="36" y="10741"/>
                    <a:pt x="72" y="10741"/>
                  </a:cubicBezTo>
                  <a:cubicBezTo>
                    <a:pt x="108" y="10741"/>
                    <a:pt x="117" y="10714"/>
                    <a:pt x="117" y="10688"/>
                  </a:cubicBezTo>
                  <a:cubicBezTo>
                    <a:pt x="117" y="10652"/>
                    <a:pt x="99" y="10634"/>
                    <a:pt x="63" y="10634"/>
                  </a:cubicBezTo>
                  <a:cubicBezTo>
                    <a:pt x="36" y="10643"/>
                    <a:pt x="18" y="10652"/>
                    <a:pt x="18" y="10688"/>
                  </a:cubicBezTo>
                  <a:close/>
                  <a:moveTo>
                    <a:pt x="117" y="11366"/>
                  </a:moveTo>
                  <a:cubicBezTo>
                    <a:pt x="108" y="11339"/>
                    <a:pt x="99" y="11321"/>
                    <a:pt x="72" y="11321"/>
                  </a:cubicBezTo>
                  <a:cubicBezTo>
                    <a:pt x="36" y="11321"/>
                    <a:pt x="18" y="11339"/>
                    <a:pt x="18" y="11374"/>
                  </a:cubicBezTo>
                  <a:cubicBezTo>
                    <a:pt x="18" y="11401"/>
                    <a:pt x="36" y="11419"/>
                    <a:pt x="63" y="11419"/>
                  </a:cubicBezTo>
                  <a:cubicBezTo>
                    <a:pt x="99" y="11419"/>
                    <a:pt x="117" y="11401"/>
                    <a:pt x="117" y="11366"/>
                  </a:cubicBezTo>
                  <a:close/>
                  <a:moveTo>
                    <a:pt x="1357" y="3372"/>
                  </a:moveTo>
                  <a:cubicBezTo>
                    <a:pt x="1357" y="3408"/>
                    <a:pt x="1374" y="3426"/>
                    <a:pt x="1410" y="3426"/>
                  </a:cubicBezTo>
                  <a:cubicBezTo>
                    <a:pt x="1446" y="3417"/>
                    <a:pt x="1464" y="3399"/>
                    <a:pt x="1455" y="3363"/>
                  </a:cubicBezTo>
                  <a:cubicBezTo>
                    <a:pt x="1455" y="3337"/>
                    <a:pt x="1437" y="3319"/>
                    <a:pt x="1410" y="3319"/>
                  </a:cubicBezTo>
                  <a:cubicBezTo>
                    <a:pt x="1374" y="3319"/>
                    <a:pt x="1357" y="3337"/>
                    <a:pt x="1357" y="3372"/>
                  </a:cubicBezTo>
                  <a:close/>
                  <a:moveTo>
                    <a:pt x="5380" y="16638"/>
                  </a:moveTo>
                  <a:cubicBezTo>
                    <a:pt x="5353" y="16638"/>
                    <a:pt x="5335" y="16656"/>
                    <a:pt x="5335" y="16682"/>
                  </a:cubicBezTo>
                  <a:cubicBezTo>
                    <a:pt x="5335" y="16709"/>
                    <a:pt x="5344" y="16736"/>
                    <a:pt x="5380" y="16736"/>
                  </a:cubicBezTo>
                  <a:cubicBezTo>
                    <a:pt x="5416" y="16736"/>
                    <a:pt x="5434" y="16718"/>
                    <a:pt x="5434" y="16691"/>
                  </a:cubicBezTo>
                  <a:cubicBezTo>
                    <a:pt x="5434" y="16656"/>
                    <a:pt x="5416" y="16638"/>
                    <a:pt x="5380" y="16638"/>
                  </a:cubicBezTo>
                  <a:close/>
                  <a:moveTo>
                    <a:pt x="2017" y="2703"/>
                  </a:moveTo>
                  <a:cubicBezTo>
                    <a:pt x="2008" y="2739"/>
                    <a:pt x="2026" y="2757"/>
                    <a:pt x="2052" y="2766"/>
                  </a:cubicBezTo>
                  <a:cubicBezTo>
                    <a:pt x="2088" y="2766"/>
                    <a:pt x="2115" y="2757"/>
                    <a:pt x="2115" y="2712"/>
                  </a:cubicBezTo>
                  <a:cubicBezTo>
                    <a:pt x="2115" y="2685"/>
                    <a:pt x="2106" y="2668"/>
                    <a:pt x="2070" y="2659"/>
                  </a:cubicBezTo>
                  <a:cubicBezTo>
                    <a:pt x="2044" y="2659"/>
                    <a:pt x="2017" y="2677"/>
                    <a:pt x="2017" y="2703"/>
                  </a:cubicBezTo>
                  <a:close/>
                  <a:moveTo>
                    <a:pt x="6112" y="54"/>
                  </a:moveTo>
                  <a:cubicBezTo>
                    <a:pt x="6112" y="27"/>
                    <a:pt x="6103" y="9"/>
                    <a:pt x="6076" y="9"/>
                  </a:cubicBezTo>
                  <a:cubicBezTo>
                    <a:pt x="6040" y="0"/>
                    <a:pt x="6022" y="18"/>
                    <a:pt x="6022" y="54"/>
                  </a:cubicBezTo>
                  <a:cubicBezTo>
                    <a:pt x="6013" y="81"/>
                    <a:pt x="6031" y="98"/>
                    <a:pt x="6067" y="98"/>
                  </a:cubicBezTo>
                  <a:cubicBezTo>
                    <a:pt x="6094" y="98"/>
                    <a:pt x="6112" y="81"/>
                    <a:pt x="6112" y="54"/>
                  </a:cubicBezTo>
                  <a:close/>
                  <a:moveTo>
                    <a:pt x="6727" y="0"/>
                  </a:moveTo>
                  <a:cubicBezTo>
                    <a:pt x="6700" y="0"/>
                    <a:pt x="6674" y="9"/>
                    <a:pt x="6674" y="45"/>
                  </a:cubicBezTo>
                  <a:cubicBezTo>
                    <a:pt x="6674" y="81"/>
                    <a:pt x="6682" y="107"/>
                    <a:pt x="6727" y="107"/>
                  </a:cubicBezTo>
                  <a:cubicBezTo>
                    <a:pt x="6754" y="107"/>
                    <a:pt x="6772" y="89"/>
                    <a:pt x="6781" y="54"/>
                  </a:cubicBezTo>
                  <a:cubicBezTo>
                    <a:pt x="6772" y="27"/>
                    <a:pt x="6763" y="9"/>
                    <a:pt x="6727" y="0"/>
                  </a:cubicBezTo>
                  <a:close/>
                  <a:moveTo>
                    <a:pt x="72" y="5977"/>
                  </a:moveTo>
                  <a:cubicBezTo>
                    <a:pt x="45" y="5977"/>
                    <a:pt x="18" y="5986"/>
                    <a:pt x="18" y="6022"/>
                  </a:cubicBezTo>
                  <a:cubicBezTo>
                    <a:pt x="10" y="6058"/>
                    <a:pt x="27" y="6075"/>
                    <a:pt x="63" y="6084"/>
                  </a:cubicBezTo>
                  <a:cubicBezTo>
                    <a:pt x="99" y="6084"/>
                    <a:pt x="117" y="6067"/>
                    <a:pt x="117" y="6031"/>
                  </a:cubicBezTo>
                  <a:cubicBezTo>
                    <a:pt x="117" y="6004"/>
                    <a:pt x="108" y="5986"/>
                    <a:pt x="72" y="5977"/>
                  </a:cubicBezTo>
                  <a:close/>
                  <a:moveTo>
                    <a:pt x="777" y="12695"/>
                  </a:moveTo>
                  <a:cubicBezTo>
                    <a:pt x="777" y="12668"/>
                    <a:pt x="768" y="12641"/>
                    <a:pt x="732" y="12641"/>
                  </a:cubicBezTo>
                  <a:cubicBezTo>
                    <a:pt x="696" y="12632"/>
                    <a:pt x="679" y="12650"/>
                    <a:pt x="670" y="12686"/>
                  </a:cubicBezTo>
                  <a:cubicBezTo>
                    <a:pt x="670" y="12722"/>
                    <a:pt x="688" y="12739"/>
                    <a:pt x="723" y="12739"/>
                  </a:cubicBezTo>
                  <a:cubicBezTo>
                    <a:pt x="750" y="12739"/>
                    <a:pt x="777" y="12730"/>
                    <a:pt x="777" y="12695"/>
                  </a:cubicBezTo>
                  <a:close/>
                  <a:moveTo>
                    <a:pt x="4720" y="767"/>
                  </a:moveTo>
                  <a:cubicBezTo>
                    <a:pt x="4764" y="767"/>
                    <a:pt x="4782" y="741"/>
                    <a:pt x="4773" y="705"/>
                  </a:cubicBezTo>
                  <a:cubicBezTo>
                    <a:pt x="4773" y="678"/>
                    <a:pt x="4756" y="660"/>
                    <a:pt x="4720" y="660"/>
                  </a:cubicBezTo>
                  <a:cubicBezTo>
                    <a:pt x="4693" y="660"/>
                    <a:pt x="4675" y="687"/>
                    <a:pt x="4675" y="714"/>
                  </a:cubicBezTo>
                  <a:cubicBezTo>
                    <a:pt x="4675" y="750"/>
                    <a:pt x="4693" y="767"/>
                    <a:pt x="4720" y="767"/>
                  </a:cubicBezTo>
                  <a:close/>
                  <a:moveTo>
                    <a:pt x="2061" y="14738"/>
                  </a:moveTo>
                  <a:cubicBezTo>
                    <a:pt x="2088" y="14738"/>
                    <a:pt x="2106" y="14720"/>
                    <a:pt x="2115" y="14702"/>
                  </a:cubicBezTo>
                  <a:cubicBezTo>
                    <a:pt x="2115" y="14666"/>
                    <a:pt x="2106" y="14649"/>
                    <a:pt x="2070" y="14640"/>
                  </a:cubicBezTo>
                  <a:cubicBezTo>
                    <a:pt x="2044" y="14640"/>
                    <a:pt x="2026" y="14649"/>
                    <a:pt x="2017" y="14684"/>
                  </a:cubicBezTo>
                  <a:cubicBezTo>
                    <a:pt x="2017" y="14711"/>
                    <a:pt x="2035" y="14738"/>
                    <a:pt x="2061" y="14738"/>
                  </a:cubicBezTo>
                  <a:close/>
                  <a:moveTo>
                    <a:pt x="2730" y="1999"/>
                  </a:moveTo>
                  <a:cubicBezTo>
                    <a:pt x="2704" y="1999"/>
                    <a:pt x="2677" y="2016"/>
                    <a:pt x="2677" y="2043"/>
                  </a:cubicBezTo>
                  <a:cubicBezTo>
                    <a:pt x="2668" y="2079"/>
                    <a:pt x="2686" y="2106"/>
                    <a:pt x="2722" y="2106"/>
                  </a:cubicBezTo>
                  <a:cubicBezTo>
                    <a:pt x="2757" y="2106"/>
                    <a:pt x="2775" y="2088"/>
                    <a:pt x="2775" y="2061"/>
                  </a:cubicBezTo>
                  <a:cubicBezTo>
                    <a:pt x="2775" y="2025"/>
                    <a:pt x="2766" y="2007"/>
                    <a:pt x="2730" y="1999"/>
                  </a:cubicBezTo>
                  <a:close/>
                  <a:moveTo>
                    <a:pt x="4069" y="15978"/>
                  </a:moveTo>
                  <a:cubicBezTo>
                    <a:pt x="4042" y="15978"/>
                    <a:pt x="4015" y="15987"/>
                    <a:pt x="4015" y="16022"/>
                  </a:cubicBezTo>
                  <a:cubicBezTo>
                    <a:pt x="4015" y="16058"/>
                    <a:pt x="4024" y="16076"/>
                    <a:pt x="4069" y="16085"/>
                  </a:cubicBezTo>
                  <a:cubicBezTo>
                    <a:pt x="4095" y="16085"/>
                    <a:pt x="4113" y="16067"/>
                    <a:pt x="4122" y="16031"/>
                  </a:cubicBezTo>
                  <a:cubicBezTo>
                    <a:pt x="4122" y="16004"/>
                    <a:pt x="4104" y="15978"/>
                    <a:pt x="4069" y="15978"/>
                  </a:cubicBezTo>
                  <a:close/>
                  <a:moveTo>
                    <a:pt x="3453" y="1374"/>
                  </a:moveTo>
                  <a:cubicBezTo>
                    <a:pt x="3453" y="1347"/>
                    <a:pt x="3444" y="1329"/>
                    <a:pt x="3417" y="1329"/>
                  </a:cubicBezTo>
                  <a:cubicBezTo>
                    <a:pt x="3391" y="1321"/>
                    <a:pt x="3364" y="1329"/>
                    <a:pt x="3364" y="1365"/>
                  </a:cubicBezTo>
                  <a:cubicBezTo>
                    <a:pt x="3355" y="1392"/>
                    <a:pt x="3373" y="1419"/>
                    <a:pt x="3400" y="1419"/>
                  </a:cubicBezTo>
                  <a:cubicBezTo>
                    <a:pt x="3435" y="1419"/>
                    <a:pt x="3453" y="1410"/>
                    <a:pt x="3453" y="1374"/>
                  </a:cubicBezTo>
                  <a:close/>
                  <a:moveTo>
                    <a:pt x="72" y="6655"/>
                  </a:moveTo>
                  <a:cubicBezTo>
                    <a:pt x="36" y="6646"/>
                    <a:pt x="10" y="6673"/>
                    <a:pt x="10" y="6709"/>
                  </a:cubicBezTo>
                  <a:cubicBezTo>
                    <a:pt x="1" y="6744"/>
                    <a:pt x="27" y="6771"/>
                    <a:pt x="72" y="6771"/>
                  </a:cubicBezTo>
                  <a:cubicBezTo>
                    <a:pt x="99" y="6771"/>
                    <a:pt x="126" y="6744"/>
                    <a:pt x="126" y="6709"/>
                  </a:cubicBezTo>
                  <a:cubicBezTo>
                    <a:pt x="126" y="6682"/>
                    <a:pt x="108" y="6655"/>
                    <a:pt x="72" y="6655"/>
                  </a:cubicBezTo>
                  <a:close/>
                  <a:moveTo>
                    <a:pt x="3391" y="15291"/>
                  </a:moveTo>
                  <a:cubicBezTo>
                    <a:pt x="3355" y="15282"/>
                    <a:pt x="3328" y="15300"/>
                    <a:pt x="3328" y="15335"/>
                  </a:cubicBezTo>
                  <a:cubicBezTo>
                    <a:pt x="3319" y="15380"/>
                    <a:pt x="3346" y="15407"/>
                    <a:pt x="3382" y="15407"/>
                  </a:cubicBezTo>
                  <a:cubicBezTo>
                    <a:pt x="3417" y="15407"/>
                    <a:pt x="3435" y="15389"/>
                    <a:pt x="3444" y="15353"/>
                  </a:cubicBezTo>
                  <a:cubicBezTo>
                    <a:pt x="3444" y="15318"/>
                    <a:pt x="3426" y="15291"/>
                    <a:pt x="3391" y="15291"/>
                  </a:cubicBezTo>
                  <a:close/>
                  <a:moveTo>
                    <a:pt x="126" y="10036"/>
                  </a:moveTo>
                  <a:cubicBezTo>
                    <a:pt x="134" y="10001"/>
                    <a:pt x="108" y="9974"/>
                    <a:pt x="72" y="9974"/>
                  </a:cubicBezTo>
                  <a:cubicBezTo>
                    <a:pt x="36" y="9965"/>
                    <a:pt x="10" y="9992"/>
                    <a:pt x="10" y="10027"/>
                  </a:cubicBezTo>
                  <a:cubicBezTo>
                    <a:pt x="10" y="10063"/>
                    <a:pt x="27" y="10081"/>
                    <a:pt x="72" y="10090"/>
                  </a:cubicBezTo>
                  <a:cubicBezTo>
                    <a:pt x="99" y="10090"/>
                    <a:pt x="126" y="10072"/>
                    <a:pt x="126" y="10036"/>
                  </a:cubicBezTo>
                  <a:close/>
                  <a:moveTo>
                    <a:pt x="661" y="4711"/>
                  </a:moveTo>
                  <a:cubicBezTo>
                    <a:pt x="670" y="4755"/>
                    <a:pt x="696" y="4782"/>
                    <a:pt x="732" y="4773"/>
                  </a:cubicBezTo>
                  <a:cubicBezTo>
                    <a:pt x="768" y="4764"/>
                    <a:pt x="786" y="4746"/>
                    <a:pt x="786" y="4711"/>
                  </a:cubicBezTo>
                  <a:cubicBezTo>
                    <a:pt x="777" y="4675"/>
                    <a:pt x="759" y="4657"/>
                    <a:pt x="723" y="4648"/>
                  </a:cubicBezTo>
                  <a:cubicBezTo>
                    <a:pt x="688" y="4657"/>
                    <a:pt x="661" y="4675"/>
                    <a:pt x="661" y="4711"/>
                  </a:cubicBezTo>
                  <a:close/>
                  <a:moveTo>
                    <a:pt x="1410" y="13284"/>
                  </a:moveTo>
                  <a:cubicBezTo>
                    <a:pt x="1374" y="13284"/>
                    <a:pt x="1357" y="13301"/>
                    <a:pt x="1348" y="13337"/>
                  </a:cubicBezTo>
                  <a:cubicBezTo>
                    <a:pt x="1339" y="13382"/>
                    <a:pt x="1366" y="13408"/>
                    <a:pt x="1410" y="13408"/>
                  </a:cubicBezTo>
                  <a:cubicBezTo>
                    <a:pt x="1446" y="13408"/>
                    <a:pt x="1464" y="13382"/>
                    <a:pt x="1473" y="13346"/>
                  </a:cubicBezTo>
                  <a:cubicBezTo>
                    <a:pt x="1464" y="13319"/>
                    <a:pt x="1446" y="13293"/>
                    <a:pt x="1410" y="13284"/>
                  </a:cubicBezTo>
                  <a:close/>
                  <a:moveTo>
                    <a:pt x="6129" y="16682"/>
                  </a:moveTo>
                  <a:cubicBezTo>
                    <a:pt x="6120" y="16647"/>
                    <a:pt x="6094" y="16620"/>
                    <a:pt x="6058" y="16629"/>
                  </a:cubicBezTo>
                  <a:cubicBezTo>
                    <a:pt x="6022" y="16638"/>
                    <a:pt x="6004" y="16665"/>
                    <a:pt x="6004" y="16700"/>
                  </a:cubicBezTo>
                  <a:cubicBezTo>
                    <a:pt x="6013" y="16727"/>
                    <a:pt x="6031" y="16745"/>
                    <a:pt x="6067" y="16754"/>
                  </a:cubicBezTo>
                  <a:cubicBezTo>
                    <a:pt x="6103" y="16745"/>
                    <a:pt x="6129" y="16718"/>
                    <a:pt x="6129" y="16682"/>
                  </a:cubicBezTo>
                  <a:close/>
                  <a:moveTo>
                    <a:pt x="2722" y="2784"/>
                  </a:moveTo>
                  <a:cubicBezTo>
                    <a:pt x="2766" y="2784"/>
                    <a:pt x="2793" y="2766"/>
                    <a:pt x="2793" y="2721"/>
                  </a:cubicBezTo>
                  <a:cubicBezTo>
                    <a:pt x="2802" y="2677"/>
                    <a:pt x="2784" y="2650"/>
                    <a:pt x="2730" y="2641"/>
                  </a:cubicBezTo>
                  <a:cubicBezTo>
                    <a:pt x="2686" y="2641"/>
                    <a:pt x="2659" y="2659"/>
                    <a:pt x="2650" y="2712"/>
                  </a:cubicBezTo>
                  <a:cubicBezTo>
                    <a:pt x="2659" y="2748"/>
                    <a:pt x="2677" y="2784"/>
                    <a:pt x="2722" y="2784"/>
                  </a:cubicBezTo>
                  <a:close/>
                  <a:moveTo>
                    <a:pt x="1" y="9376"/>
                  </a:moveTo>
                  <a:cubicBezTo>
                    <a:pt x="1" y="9412"/>
                    <a:pt x="27" y="9439"/>
                    <a:pt x="72" y="9439"/>
                  </a:cubicBezTo>
                  <a:cubicBezTo>
                    <a:pt x="108" y="9439"/>
                    <a:pt x="134" y="9412"/>
                    <a:pt x="134" y="9367"/>
                  </a:cubicBezTo>
                  <a:cubicBezTo>
                    <a:pt x="126" y="9332"/>
                    <a:pt x="99" y="9305"/>
                    <a:pt x="63" y="9305"/>
                  </a:cubicBezTo>
                  <a:cubicBezTo>
                    <a:pt x="27" y="9314"/>
                    <a:pt x="1" y="9332"/>
                    <a:pt x="1" y="9376"/>
                  </a:cubicBezTo>
                  <a:close/>
                  <a:moveTo>
                    <a:pt x="2070" y="13962"/>
                  </a:moveTo>
                  <a:cubicBezTo>
                    <a:pt x="2026" y="13962"/>
                    <a:pt x="1999" y="13988"/>
                    <a:pt x="1999" y="14024"/>
                  </a:cubicBezTo>
                  <a:cubicBezTo>
                    <a:pt x="1999" y="14069"/>
                    <a:pt x="2026" y="14095"/>
                    <a:pt x="2061" y="14095"/>
                  </a:cubicBezTo>
                  <a:cubicBezTo>
                    <a:pt x="2106" y="14095"/>
                    <a:pt x="2124" y="14069"/>
                    <a:pt x="2133" y="14033"/>
                  </a:cubicBezTo>
                  <a:cubicBezTo>
                    <a:pt x="2133" y="13997"/>
                    <a:pt x="2106" y="13971"/>
                    <a:pt x="2070" y="13962"/>
                  </a:cubicBezTo>
                  <a:close/>
                  <a:moveTo>
                    <a:pt x="795" y="12026"/>
                  </a:moveTo>
                  <a:cubicBezTo>
                    <a:pt x="786" y="11990"/>
                    <a:pt x="759" y="11963"/>
                    <a:pt x="723" y="11963"/>
                  </a:cubicBezTo>
                  <a:cubicBezTo>
                    <a:pt x="688" y="11963"/>
                    <a:pt x="661" y="11990"/>
                    <a:pt x="661" y="12035"/>
                  </a:cubicBezTo>
                  <a:cubicBezTo>
                    <a:pt x="661" y="12070"/>
                    <a:pt x="688" y="12097"/>
                    <a:pt x="723" y="12097"/>
                  </a:cubicBezTo>
                  <a:cubicBezTo>
                    <a:pt x="768" y="12088"/>
                    <a:pt x="795" y="12070"/>
                    <a:pt x="795" y="12026"/>
                  </a:cubicBezTo>
                  <a:close/>
                  <a:moveTo>
                    <a:pt x="1410" y="11954"/>
                  </a:moveTo>
                  <a:cubicBezTo>
                    <a:pt x="1357" y="11954"/>
                    <a:pt x="1330" y="11981"/>
                    <a:pt x="1330" y="12035"/>
                  </a:cubicBezTo>
                  <a:cubicBezTo>
                    <a:pt x="1330" y="12079"/>
                    <a:pt x="1357" y="12106"/>
                    <a:pt x="1401" y="12106"/>
                  </a:cubicBezTo>
                  <a:cubicBezTo>
                    <a:pt x="1455" y="12106"/>
                    <a:pt x="1482" y="12079"/>
                    <a:pt x="1482" y="12026"/>
                  </a:cubicBezTo>
                  <a:cubicBezTo>
                    <a:pt x="1482" y="11981"/>
                    <a:pt x="1455" y="11954"/>
                    <a:pt x="1410" y="11954"/>
                  </a:cubicBezTo>
                  <a:close/>
                  <a:moveTo>
                    <a:pt x="3310" y="14684"/>
                  </a:moveTo>
                  <a:cubicBezTo>
                    <a:pt x="3310" y="14729"/>
                    <a:pt x="3328" y="14756"/>
                    <a:pt x="3382" y="14764"/>
                  </a:cubicBezTo>
                  <a:cubicBezTo>
                    <a:pt x="3426" y="14764"/>
                    <a:pt x="3462" y="14738"/>
                    <a:pt x="3453" y="14684"/>
                  </a:cubicBezTo>
                  <a:cubicBezTo>
                    <a:pt x="3453" y="14640"/>
                    <a:pt x="3426" y="14613"/>
                    <a:pt x="3382" y="14613"/>
                  </a:cubicBezTo>
                  <a:cubicBezTo>
                    <a:pt x="3337" y="14613"/>
                    <a:pt x="3310" y="14640"/>
                    <a:pt x="3310" y="14684"/>
                  </a:cubicBezTo>
                  <a:close/>
                  <a:moveTo>
                    <a:pt x="2722" y="14622"/>
                  </a:moveTo>
                  <a:cubicBezTo>
                    <a:pt x="2686" y="14622"/>
                    <a:pt x="2659" y="14649"/>
                    <a:pt x="2659" y="14693"/>
                  </a:cubicBezTo>
                  <a:cubicBezTo>
                    <a:pt x="2659" y="14729"/>
                    <a:pt x="2686" y="14756"/>
                    <a:pt x="2730" y="14756"/>
                  </a:cubicBezTo>
                  <a:cubicBezTo>
                    <a:pt x="2766" y="14756"/>
                    <a:pt x="2784" y="14729"/>
                    <a:pt x="2793" y="14684"/>
                  </a:cubicBezTo>
                  <a:cubicBezTo>
                    <a:pt x="2784" y="14649"/>
                    <a:pt x="2766" y="14622"/>
                    <a:pt x="2722" y="14622"/>
                  </a:cubicBezTo>
                  <a:close/>
                  <a:moveTo>
                    <a:pt x="2650" y="14024"/>
                  </a:moveTo>
                  <a:cubicBezTo>
                    <a:pt x="2650" y="14069"/>
                    <a:pt x="2668" y="14095"/>
                    <a:pt x="2713" y="14104"/>
                  </a:cubicBezTo>
                  <a:cubicBezTo>
                    <a:pt x="2766" y="14104"/>
                    <a:pt x="2793" y="14086"/>
                    <a:pt x="2802" y="14033"/>
                  </a:cubicBezTo>
                  <a:cubicBezTo>
                    <a:pt x="2802" y="13988"/>
                    <a:pt x="2775" y="13962"/>
                    <a:pt x="2730" y="13953"/>
                  </a:cubicBezTo>
                  <a:cubicBezTo>
                    <a:pt x="2686" y="13953"/>
                    <a:pt x="2659" y="13979"/>
                    <a:pt x="2650" y="14024"/>
                  </a:cubicBezTo>
                  <a:close/>
                  <a:moveTo>
                    <a:pt x="1401" y="12615"/>
                  </a:moveTo>
                  <a:cubicBezTo>
                    <a:pt x="1357" y="12623"/>
                    <a:pt x="1339" y="12650"/>
                    <a:pt x="1339" y="12686"/>
                  </a:cubicBezTo>
                  <a:cubicBezTo>
                    <a:pt x="1339" y="12730"/>
                    <a:pt x="1366" y="12757"/>
                    <a:pt x="1410" y="12757"/>
                  </a:cubicBezTo>
                  <a:cubicBezTo>
                    <a:pt x="1455" y="12757"/>
                    <a:pt x="1482" y="12730"/>
                    <a:pt x="1482" y="12686"/>
                  </a:cubicBezTo>
                  <a:cubicBezTo>
                    <a:pt x="1473" y="12641"/>
                    <a:pt x="1446" y="12615"/>
                    <a:pt x="1401" y="12615"/>
                  </a:cubicBezTo>
                  <a:close/>
                  <a:moveTo>
                    <a:pt x="4069" y="1981"/>
                  </a:moveTo>
                  <a:cubicBezTo>
                    <a:pt x="4015" y="1972"/>
                    <a:pt x="3988" y="2007"/>
                    <a:pt x="3988" y="2052"/>
                  </a:cubicBezTo>
                  <a:cubicBezTo>
                    <a:pt x="3988" y="2106"/>
                    <a:pt x="4015" y="2132"/>
                    <a:pt x="4060" y="2132"/>
                  </a:cubicBezTo>
                  <a:cubicBezTo>
                    <a:pt x="4113" y="2132"/>
                    <a:pt x="4140" y="2106"/>
                    <a:pt x="4140" y="2052"/>
                  </a:cubicBezTo>
                  <a:cubicBezTo>
                    <a:pt x="4140" y="2007"/>
                    <a:pt x="4113" y="1981"/>
                    <a:pt x="4069" y="1981"/>
                  </a:cubicBezTo>
                  <a:close/>
                  <a:moveTo>
                    <a:pt x="3408" y="1990"/>
                  </a:moveTo>
                  <a:cubicBezTo>
                    <a:pt x="3364" y="1990"/>
                    <a:pt x="3337" y="2016"/>
                    <a:pt x="3337" y="2061"/>
                  </a:cubicBezTo>
                  <a:cubicBezTo>
                    <a:pt x="3346" y="2106"/>
                    <a:pt x="3373" y="2132"/>
                    <a:pt x="3417" y="2123"/>
                  </a:cubicBezTo>
                  <a:cubicBezTo>
                    <a:pt x="3453" y="2115"/>
                    <a:pt x="3480" y="2088"/>
                    <a:pt x="3480" y="2043"/>
                  </a:cubicBezTo>
                  <a:cubicBezTo>
                    <a:pt x="3471" y="2016"/>
                    <a:pt x="3453" y="1981"/>
                    <a:pt x="3408" y="1990"/>
                  </a:cubicBezTo>
                  <a:moveTo>
                    <a:pt x="1990" y="13346"/>
                  </a:moveTo>
                  <a:cubicBezTo>
                    <a:pt x="1990" y="13391"/>
                    <a:pt x="2017" y="13417"/>
                    <a:pt x="2061" y="13417"/>
                  </a:cubicBezTo>
                  <a:cubicBezTo>
                    <a:pt x="2115" y="13426"/>
                    <a:pt x="2142" y="13400"/>
                    <a:pt x="2142" y="13346"/>
                  </a:cubicBezTo>
                  <a:cubicBezTo>
                    <a:pt x="2142" y="13301"/>
                    <a:pt x="2115" y="13275"/>
                    <a:pt x="2070" y="13275"/>
                  </a:cubicBezTo>
                  <a:cubicBezTo>
                    <a:pt x="2026" y="13275"/>
                    <a:pt x="1990" y="13301"/>
                    <a:pt x="1990" y="13346"/>
                  </a:cubicBezTo>
                  <a:close/>
                  <a:moveTo>
                    <a:pt x="5460" y="1383"/>
                  </a:moveTo>
                  <a:cubicBezTo>
                    <a:pt x="5460" y="1329"/>
                    <a:pt x="5434" y="1294"/>
                    <a:pt x="5389" y="1294"/>
                  </a:cubicBezTo>
                  <a:cubicBezTo>
                    <a:pt x="5335" y="1294"/>
                    <a:pt x="5309" y="1321"/>
                    <a:pt x="5309" y="1365"/>
                  </a:cubicBezTo>
                  <a:cubicBezTo>
                    <a:pt x="5300" y="1419"/>
                    <a:pt x="5326" y="1445"/>
                    <a:pt x="5380" y="1445"/>
                  </a:cubicBezTo>
                  <a:cubicBezTo>
                    <a:pt x="5425" y="1445"/>
                    <a:pt x="5460" y="1428"/>
                    <a:pt x="5460" y="1383"/>
                  </a:cubicBezTo>
                  <a:close/>
                  <a:moveTo>
                    <a:pt x="4720" y="1303"/>
                  </a:moveTo>
                  <a:cubicBezTo>
                    <a:pt x="4684" y="1303"/>
                    <a:pt x="4657" y="1321"/>
                    <a:pt x="4657" y="1365"/>
                  </a:cubicBezTo>
                  <a:cubicBezTo>
                    <a:pt x="4648" y="1410"/>
                    <a:pt x="4675" y="1437"/>
                    <a:pt x="4720" y="1445"/>
                  </a:cubicBezTo>
                  <a:cubicBezTo>
                    <a:pt x="4764" y="1445"/>
                    <a:pt x="4791" y="1419"/>
                    <a:pt x="4800" y="1365"/>
                  </a:cubicBezTo>
                  <a:cubicBezTo>
                    <a:pt x="4791" y="1329"/>
                    <a:pt x="4773" y="1303"/>
                    <a:pt x="4720" y="1303"/>
                  </a:cubicBezTo>
                  <a:close/>
                  <a:moveTo>
                    <a:pt x="4069" y="1303"/>
                  </a:moveTo>
                  <a:cubicBezTo>
                    <a:pt x="4033" y="1303"/>
                    <a:pt x="4006" y="1329"/>
                    <a:pt x="3997" y="1365"/>
                  </a:cubicBezTo>
                  <a:cubicBezTo>
                    <a:pt x="3997" y="1410"/>
                    <a:pt x="4024" y="1437"/>
                    <a:pt x="4060" y="1437"/>
                  </a:cubicBezTo>
                  <a:cubicBezTo>
                    <a:pt x="4104" y="1437"/>
                    <a:pt x="4122" y="1410"/>
                    <a:pt x="4131" y="1374"/>
                  </a:cubicBezTo>
                  <a:cubicBezTo>
                    <a:pt x="4131" y="1338"/>
                    <a:pt x="4104" y="1312"/>
                    <a:pt x="4069" y="1303"/>
                  </a:cubicBezTo>
                  <a:close/>
                  <a:moveTo>
                    <a:pt x="723" y="6637"/>
                  </a:moveTo>
                  <a:cubicBezTo>
                    <a:pt x="679" y="6637"/>
                    <a:pt x="652" y="6664"/>
                    <a:pt x="652" y="6709"/>
                  </a:cubicBezTo>
                  <a:cubicBezTo>
                    <a:pt x="652" y="6762"/>
                    <a:pt x="679" y="6789"/>
                    <a:pt x="732" y="6789"/>
                  </a:cubicBezTo>
                  <a:cubicBezTo>
                    <a:pt x="777" y="6780"/>
                    <a:pt x="795" y="6753"/>
                    <a:pt x="804" y="6709"/>
                  </a:cubicBezTo>
                  <a:cubicBezTo>
                    <a:pt x="795" y="6664"/>
                    <a:pt x="777" y="6637"/>
                    <a:pt x="723" y="6637"/>
                  </a:cubicBezTo>
                  <a:close/>
                  <a:moveTo>
                    <a:pt x="63" y="8627"/>
                  </a:moveTo>
                  <a:cubicBezTo>
                    <a:pt x="27" y="8627"/>
                    <a:pt x="1" y="8654"/>
                    <a:pt x="1" y="8689"/>
                  </a:cubicBezTo>
                  <a:cubicBezTo>
                    <a:pt x="1" y="8734"/>
                    <a:pt x="27" y="8761"/>
                    <a:pt x="72" y="8752"/>
                  </a:cubicBezTo>
                  <a:cubicBezTo>
                    <a:pt x="108" y="8752"/>
                    <a:pt x="126" y="8725"/>
                    <a:pt x="134" y="8689"/>
                  </a:cubicBezTo>
                  <a:cubicBezTo>
                    <a:pt x="126" y="8645"/>
                    <a:pt x="108" y="8618"/>
                    <a:pt x="63" y="8627"/>
                  </a:cubicBezTo>
                  <a:close/>
                  <a:moveTo>
                    <a:pt x="795" y="6031"/>
                  </a:moveTo>
                  <a:cubicBezTo>
                    <a:pt x="795" y="5986"/>
                    <a:pt x="768" y="5959"/>
                    <a:pt x="732" y="5959"/>
                  </a:cubicBezTo>
                  <a:cubicBezTo>
                    <a:pt x="688" y="5959"/>
                    <a:pt x="661" y="5977"/>
                    <a:pt x="652" y="6031"/>
                  </a:cubicBezTo>
                  <a:cubicBezTo>
                    <a:pt x="652" y="6075"/>
                    <a:pt x="679" y="6102"/>
                    <a:pt x="723" y="6102"/>
                  </a:cubicBezTo>
                  <a:cubicBezTo>
                    <a:pt x="768" y="6102"/>
                    <a:pt x="795" y="6075"/>
                    <a:pt x="795" y="6031"/>
                  </a:cubicBezTo>
                  <a:close/>
                  <a:moveTo>
                    <a:pt x="72" y="7967"/>
                  </a:moveTo>
                  <a:cubicBezTo>
                    <a:pt x="27" y="7967"/>
                    <a:pt x="1" y="7985"/>
                    <a:pt x="1" y="8029"/>
                  </a:cubicBezTo>
                  <a:cubicBezTo>
                    <a:pt x="1" y="8065"/>
                    <a:pt x="27" y="8092"/>
                    <a:pt x="63" y="8092"/>
                  </a:cubicBezTo>
                  <a:cubicBezTo>
                    <a:pt x="108" y="8100"/>
                    <a:pt x="126" y="8074"/>
                    <a:pt x="134" y="8029"/>
                  </a:cubicBezTo>
                  <a:cubicBezTo>
                    <a:pt x="126" y="7993"/>
                    <a:pt x="108" y="7967"/>
                    <a:pt x="72" y="7967"/>
                  </a:cubicBezTo>
                  <a:close/>
                  <a:moveTo>
                    <a:pt x="6647" y="16022"/>
                  </a:moveTo>
                  <a:cubicBezTo>
                    <a:pt x="6647" y="16076"/>
                    <a:pt x="6674" y="16103"/>
                    <a:pt x="6727" y="16103"/>
                  </a:cubicBezTo>
                  <a:cubicBezTo>
                    <a:pt x="6772" y="16103"/>
                    <a:pt x="6798" y="16076"/>
                    <a:pt x="6798" y="16031"/>
                  </a:cubicBezTo>
                  <a:cubicBezTo>
                    <a:pt x="6798" y="15978"/>
                    <a:pt x="6772" y="15951"/>
                    <a:pt x="6727" y="15951"/>
                  </a:cubicBezTo>
                  <a:cubicBezTo>
                    <a:pt x="6674" y="15960"/>
                    <a:pt x="6647" y="15978"/>
                    <a:pt x="6647" y="16022"/>
                  </a:cubicBezTo>
                  <a:close/>
                  <a:moveTo>
                    <a:pt x="795" y="10688"/>
                  </a:moveTo>
                  <a:cubicBezTo>
                    <a:pt x="795" y="10643"/>
                    <a:pt x="777" y="10616"/>
                    <a:pt x="732" y="10616"/>
                  </a:cubicBezTo>
                  <a:cubicBezTo>
                    <a:pt x="679" y="10616"/>
                    <a:pt x="652" y="10643"/>
                    <a:pt x="652" y="10696"/>
                  </a:cubicBezTo>
                  <a:cubicBezTo>
                    <a:pt x="652" y="10741"/>
                    <a:pt x="688" y="10759"/>
                    <a:pt x="732" y="10759"/>
                  </a:cubicBezTo>
                  <a:cubicBezTo>
                    <a:pt x="777" y="10759"/>
                    <a:pt x="795" y="10732"/>
                    <a:pt x="795" y="10688"/>
                  </a:cubicBezTo>
                  <a:close/>
                  <a:moveTo>
                    <a:pt x="6138" y="16031"/>
                  </a:moveTo>
                  <a:cubicBezTo>
                    <a:pt x="6138" y="15987"/>
                    <a:pt x="6120" y="15960"/>
                    <a:pt x="6076" y="15960"/>
                  </a:cubicBezTo>
                  <a:cubicBezTo>
                    <a:pt x="6022" y="15951"/>
                    <a:pt x="5996" y="15978"/>
                    <a:pt x="5996" y="16031"/>
                  </a:cubicBezTo>
                  <a:cubicBezTo>
                    <a:pt x="5996" y="16076"/>
                    <a:pt x="6022" y="16103"/>
                    <a:pt x="6067" y="16103"/>
                  </a:cubicBezTo>
                  <a:cubicBezTo>
                    <a:pt x="6112" y="16103"/>
                    <a:pt x="6138" y="16076"/>
                    <a:pt x="6138" y="16031"/>
                  </a:cubicBezTo>
                  <a:close/>
                  <a:moveTo>
                    <a:pt x="1990" y="4024"/>
                  </a:moveTo>
                  <a:cubicBezTo>
                    <a:pt x="1981" y="4068"/>
                    <a:pt x="2008" y="4104"/>
                    <a:pt x="2061" y="4104"/>
                  </a:cubicBezTo>
                  <a:cubicBezTo>
                    <a:pt x="2115" y="4113"/>
                    <a:pt x="2142" y="4077"/>
                    <a:pt x="2142" y="4033"/>
                  </a:cubicBezTo>
                  <a:cubicBezTo>
                    <a:pt x="2142" y="3979"/>
                    <a:pt x="2115" y="3961"/>
                    <a:pt x="2061" y="3952"/>
                  </a:cubicBezTo>
                  <a:cubicBezTo>
                    <a:pt x="2026" y="3952"/>
                    <a:pt x="1990" y="3970"/>
                    <a:pt x="1990" y="4024"/>
                  </a:cubicBezTo>
                  <a:moveTo>
                    <a:pt x="5318" y="16022"/>
                  </a:moveTo>
                  <a:cubicBezTo>
                    <a:pt x="5309" y="16067"/>
                    <a:pt x="5335" y="16094"/>
                    <a:pt x="5380" y="16094"/>
                  </a:cubicBezTo>
                  <a:cubicBezTo>
                    <a:pt x="5425" y="16103"/>
                    <a:pt x="5451" y="16076"/>
                    <a:pt x="5451" y="16040"/>
                  </a:cubicBezTo>
                  <a:cubicBezTo>
                    <a:pt x="5460" y="15996"/>
                    <a:pt x="5434" y="15969"/>
                    <a:pt x="5389" y="15960"/>
                  </a:cubicBezTo>
                  <a:cubicBezTo>
                    <a:pt x="5344" y="15960"/>
                    <a:pt x="5318" y="15987"/>
                    <a:pt x="5318" y="16022"/>
                  </a:cubicBezTo>
                  <a:close/>
                  <a:moveTo>
                    <a:pt x="1473" y="4033"/>
                  </a:moveTo>
                  <a:cubicBezTo>
                    <a:pt x="1473" y="3997"/>
                    <a:pt x="1446" y="3970"/>
                    <a:pt x="1410" y="3961"/>
                  </a:cubicBezTo>
                  <a:cubicBezTo>
                    <a:pt x="1374" y="3961"/>
                    <a:pt x="1348" y="3988"/>
                    <a:pt x="1339" y="4024"/>
                  </a:cubicBezTo>
                  <a:cubicBezTo>
                    <a:pt x="1339" y="4068"/>
                    <a:pt x="1366" y="4086"/>
                    <a:pt x="1410" y="4095"/>
                  </a:cubicBezTo>
                  <a:cubicBezTo>
                    <a:pt x="1446" y="4095"/>
                    <a:pt x="1473" y="4077"/>
                    <a:pt x="1473" y="4033"/>
                  </a:cubicBezTo>
                  <a:close/>
                  <a:moveTo>
                    <a:pt x="6790" y="16682"/>
                  </a:moveTo>
                  <a:cubicBezTo>
                    <a:pt x="6790" y="16647"/>
                    <a:pt x="6763" y="16620"/>
                    <a:pt x="6718" y="16620"/>
                  </a:cubicBezTo>
                  <a:cubicBezTo>
                    <a:pt x="6682" y="16629"/>
                    <a:pt x="6656" y="16656"/>
                    <a:pt x="6656" y="16691"/>
                  </a:cubicBezTo>
                  <a:cubicBezTo>
                    <a:pt x="6665" y="16727"/>
                    <a:pt x="6691" y="16754"/>
                    <a:pt x="6736" y="16754"/>
                  </a:cubicBezTo>
                  <a:cubicBezTo>
                    <a:pt x="6763" y="16745"/>
                    <a:pt x="6790" y="16727"/>
                    <a:pt x="6790" y="16682"/>
                  </a:cubicBezTo>
                  <a:close/>
                  <a:moveTo>
                    <a:pt x="1330" y="4711"/>
                  </a:moveTo>
                  <a:cubicBezTo>
                    <a:pt x="1330" y="4755"/>
                    <a:pt x="1357" y="4782"/>
                    <a:pt x="1401" y="4782"/>
                  </a:cubicBezTo>
                  <a:cubicBezTo>
                    <a:pt x="1455" y="4791"/>
                    <a:pt x="1482" y="4764"/>
                    <a:pt x="1482" y="4711"/>
                  </a:cubicBezTo>
                  <a:cubicBezTo>
                    <a:pt x="1482" y="4666"/>
                    <a:pt x="1455" y="4639"/>
                    <a:pt x="1410" y="4639"/>
                  </a:cubicBezTo>
                  <a:cubicBezTo>
                    <a:pt x="1366" y="4639"/>
                    <a:pt x="1339" y="4666"/>
                    <a:pt x="1330" y="4711"/>
                  </a:cubicBezTo>
                  <a:close/>
                  <a:moveTo>
                    <a:pt x="804" y="10036"/>
                  </a:moveTo>
                  <a:cubicBezTo>
                    <a:pt x="804" y="9992"/>
                    <a:pt x="786" y="9956"/>
                    <a:pt x="732" y="9956"/>
                  </a:cubicBezTo>
                  <a:cubicBezTo>
                    <a:pt x="679" y="9947"/>
                    <a:pt x="652" y="9983"/>
                    <a:pt x="652" y="10027"/>
                  </a:cubicBezTo>
                  <a:cubicBezTo>
                    <a:pt x="652" y="10081"/>
                    <a:pt x="679" y="10099"/>
                    <a:pt x="723" y="10108"/>
                  </a:cubicBezTo>
                  <a:cubicBezTo>
                    <a:pt x="768" y="10108"/>
                    <a:pt x="795" y="10090"/>
                    <a:pt x="804" y="10036"/>
                  </a:cubicBezTo>
                  <a:close/>
                  <a:moveTo>
                    <a:pt x="6727" y="643"/>
                  </a:moveTo>
                  <a:cubicBezTo>
                    <a:pt x="6682" y="643"/>
                    <a:pt x="6656" y="660"/>
                    <a:pt x="6656" y="705"/>
                  </a:cubicBezTo>
                  <a:cubicBezTo>
                    <a:pt x="6647" y="750"/>
                    <a:pt x="6674" y="776"/>
                    <a:pt x="6718" y="785"/>
                  </a:cubicBezTo>
                  <a:cubicBezTo>
                    <a:pt x="6763" y="785"/>
                    <a:pt x="6790" y="759"/>
                    <a:pt x="6798" y="714"/>
                  </a:cubicBezTo>
                  <a:cubicBezTo>
                    <a:pt x="6790" y="669"/>
                    <a:pt x="6772" y="643"/>
                    <a:pt x="6727" y="643"/>
                  </a:cubicBezTo>
                  <a:close/>
                  <a:moveTo>
                    <a:pt x="2070" y="3301"/>
                  </a:moveTo>
                  <a:cubicBezTo>
                    <a:pt x="2026" y="3301"/>
                    <a:pt x="1999" y="3328"/>
                    <a:pt x="1999" y="3372"/>
                  </a:cubicBezTo>
                  <a:cubicBezTo>
                    <a:pt x="1999" y="3408"/>
                    <a:pt x="2017" y="3435"/>
                    <a:pt x="2061" y="3444"/>
                  </a:cubicBezTo>
                  <a:cubicBezTo>
                    <a:pt x="2106" y="3444"/>
                    <a:pt x="2133" y="3417"/>
                    <a:pt x="2133" y="3363"/>
                  </a:cubicBezTo>
                  <a:cubicBezTo>
                    <a:pt x="2133" y="3337"/>
                    <a:pt x="2115" y="3310"/>
                    <a:pt x="2070" y="3301"/>
                  </a:cubicBezTo>
                  <a:close/>
                  <a:moveTo>
                    <a:pt x="723" y="11303"/>
                  </a:moveTo>
                  <a:cubicBezTo>
                    <a:pt x="679" y="11303"/>
                    <a:pt x="652" y="11330"/>
                    <a:pt x="661" y="11374"/>
                  </a:cubicBezTo>
                  <a:cubicBezTo>
                    <a:pt x="661" y="11419"/>
                    <a:pt x="688" y="11446"/>
                    <a:pt x="732" y="11437"/>
                  </a:cubicBezTo>
                  <a:cubicBezTo>
                    <a:pt x="777" y="11437"/>
                    <a:pt x="795" y="11410"/>
                    <a:pt x="795" y="11366"/>
                  </a:cubicBezTo>
                  <a:cubicBezTo>
                    <a:pt x="786" y="11330"/>
                    <a:pt x="768" y="11303"/>
                    <a:pt x="723" y="11303"/>
                  </a:cubicBezTo>
                  <a:close/>
                  <a:moveTo>
                    <a:pt x="6076" y="643"/>
                  </a:moveTo>
                  <a:cubicBezTo>
                    <a:pt x="6031" y="643"/>
                    <a:pt x="5996" y="669"/>
                    <a:pt x="5996" y="714"/>
                  </a:cubicBezTo>
                  <a:cubicBezTo>
                    <a:pt x="5996" y="750"/>
                    <a:pt x="6022" y="776"/>
                    <a:pt x="6058" y="785"/>
                  </a:cubicBezTo>
                  <a:cubicBezTo>
                    <a:pt x="6103" y="785"/>
                    <a:pt x="6129" y="759"/>
                    <a:pt x="6138" y="714"/>
                  </a:cubicBezTo>
                  <a:cubicBezTo>
                    <a:pt x="6129" y="678"/>
                    <a:pt x="6112" y="651"/>
                    <a:pt x="6076" y="643"/>
                  </a:cubicBezTo>
                  <a:close/>
                  <a:moveTo>
                    <a:pt x="5389" y="651"/>
                  </a:moveTo>
                  <a:cubicBezTo>
                    <a:pt x="5344" y="643"/>
                    <a:pt x="5318" y="669"/>
                    <a:pt x="5318" y="714"/>
                  </a:cubicBezTo>
                  <a:cubicBezTo>
                    <a:pt x="5318" y="750"/>
                    <a:pt x="5344" y="776"/>
                    <a:pt x="5380" y="776"/>
                  </a:cubicBezTo>
                  <a:cubicBezTo>
                    <a:pt x="5425" y="785"/>
                    <a:pt x="5442" y="759"/>
                    <a:pt x="5451" y="714"/>
                  </a:cubicBezTo>
                  <a:cubicBezTo>
                    <a:pt x="5442" y="678"/>
                    <a:pt x="5425" y="651"/>
                    <a:pt x="5389" y="651"/>
                  </a:cubicBezTo>
                  <a:close/>
                  <a:moveTo>
                    <a:pt x="4140" y="15344"/>
                  </a:moveTo>
                  <a:cubicBezTo>
                    <a:pt x="4140" y="15300"/>
                    <a:pt x="4113" y="15282"/>
                    <a:pt x="4069" y="15273"/>
                  </a:cubicBezTo>
                  <a:cubicBezTo>
                    <a:pt x="4024" y="15273"/>
                    <a:pt x="3997" y="15300"/>
                    <a:pt x="3997" y="15344"/>
                  </a:cubicBezTo>
                  <a:cubicBezTo>
                    <a:pt x="3997" y="15389"/>
                    <a:pt x="4024" y="15416"/>
                    <a:pt x="4069" y="15416"/>
                  </a:cubicBezTo>
                  <a:cubicBezTo>
                    <a:pt x="4113" y="15416"/>
                    <a:pt x="4140" y="15389"/>
                    <a:pt x="4140" y="15344"/>
                  </a:cubicBezTo>
                  <a:close/>
                  <a:moveTo>
                    <a:pt x="4729" y="15273"/>
                  </a:moveTo>
                  <a:cubicBezTo>
                    <a:pt x="4675" y="15273"/>
                    <a:pt x="4648" y="15300"/>
                    <a:pt x="4648" y="15353"/>
                  </a:cubicBezTo>
                  <a:cubicBezTo>
                    <a:pt x="4648" y="15398"/>
                    <a:pt x="4675" y="15425"/>
                    <a:pt x="4720" y="15425"/>
                  </a:cubicBezTo>
                  <a:cubicBezTo>
                    <a:pt x="4773" y="15425"/>
                    <a:pt x="4800" y="15398"/>
                    <a:pt x="4800" y="15344"/>
                  </a:cubicBezTo>
                  <a:cubicBezTo>
                    <a:pt x="4800" y="15300"/>
                    <a:pt x="4773" y="15273"/>
                    <a:pt x="4729" y="15273"/>
                  </a:cubicBezTo>
                  <a:close/>
                  <a:moveTo>
                    <a:pt x="732" y="5299"/>
                  </a:moveTo>
                  <a:cubicBezTo>
                    <a:pt x="688" y="5299"/>
                    <a:pt x="661" y="5326"/>
                    <a:pt x="661" y="5371"/>
                  </a:cubicBezTo>
                  <a:cubicBezTo>
                    <a:pt x="652" y="5406"/>
                    <a:pt x="679" y="5433"/>
                    <a:pt x="714" y="5442"/>
                  </a:cubicBezTo>
                  <a:cubicBezTo>
                    <a:pt x="759" y="5442"/>
                    <a:pt x="786" y="5415"/>
                    <a:pt x="795" y="5371"/>
                  </a:cubicBezTo>
                  <a:cubicBezTo>
                    <a:pt x="795" y="5335"/>
                    <a:pt x="768" y="5308"/>
                    <a:pt x="732" y="5299"/>
                  </a:cubicBezTo>
                  <a:close/>
                  <a:moveTo>
                    <a:pt x="63" y="7440"/>
                  </a:moveTo>
                  <a:cubicBezTo>
                    <a:pt x="108" y="7440"/>
                    <a:pt x="126" y="7414"/>
                    <a:pt x="134" y="7378"/>
                  </a:cubicBezTo>
                  <a:cubicBezTo>
                    <a:pt x="134" y="7333"/>
                    <a:pt x="108" y="7307"/>
                    <a:pt x="72" y="7307"/>
                  </a:cubicBezTo>
                  <a:cubicBezTo>
                    <a:pt x="27" y="7307"/>
                    <a:pt x="10" y="7333"/>
                    <a:pt x="1" y="7378"/>
                  </a:cubicBezTo>
                  <a:cubicBezTo>
                    <a:pt x="10" y="7405"/>
                    <a:pt x="27" y="7431"/>
                    <a:pt x="63" y="7440"/>
                  </a:cubicBezTo>
                  <a:close/>
                  <a:moveTo>
                    <a:pt x="4657" y="16022"/>
                  </a:moveTo>
                  <a:cubicBezTo>
                    <a:pt x="4657" y="16067"/>
                    <a:pt x="4684" y="16094"/>
                    <a:pt x="4720" y="16094"/>
                  </a:cubicBezTo>
                  <a:cubicBezTo>
                    <a:pt x="4764" y="16094"/>
                    <a:pt x="4791" y="16067"/>
                    <a:pt x="4791" y="16031"/>
                  </a:cubicBezTo>
                  <a:cubicBezTo>
                    <a:pt x="4791" y="15996"/>
                    <a:pt x="4764" y="15969"/>
                    <a:pt x="4729" y="15960"/>
                  </a:cubicBezTo>
                  <a:cubicBezTo>
                    <a:pt x="4684" y="15969"/>
                    <a:pt x="4657" y="15987"/>
                    <a:pt x="4657" y="16022"/>
                  </a:cubicBezTo>
                  <a:close/>
                  <a:moveTo>
                    <a:pt x="804" y="7378"/>
                  </a:moveTo>
                  <a:cubicBezTo>
                    <a:pt x="804" y="7324"/>
                    <a:pt x="777" y="7298"/>
                    <a:pt x="723" y="7298"/>
                  </a:cubicBezTo>
                  <a:cubicBezTo>
                    <a:pt x="679" y="7298"/>
                    <a:pt x="652" y="7315"/>
                    <a:pt x="652" y="7360"/>
                  </a:cubicBezTo>
                  <a:cubicBezTo>
                    <a:pt x="643" y="7414"/>
                    <a:pt x="670" y="7440"/>
                    <a:pt x="723" y="7449"/>
                  </a:cubicBezTo>
                  <a:cubicBezTo>
                    <a:pt x="768" y="7449"/>
                    <a:pt x="795" y="7422"/>
                    <a:pt x="804" y="7378"/>
                  </a:cubicBezTo>
                  <a:close/>
                  <a:moveTo>
                    <a:pt x="1410" y="5942"/>
                  </a:moveTo>
                  <a:cubicBezTo>
                    <a:pt x="1357" y="5933"/>
                    <a:pt x="1321" y="5968"/>
                    <a:pt x="1321" y="6022"/>
                  </a:cubicBezTo>
                  <a:cubicBezTo>
                    <a:pt x="1312" y="6084"/>
                    <a:pt x="1348" y="6120"/>
                    <a:pt x="1410" y="6120"/>
                  </a:cubicBezTo>
                  <a:cubicBezTo>
                    <a:pt x="1464" y="6120"/>
                    <a:pt x="1490" y="6084"/>
                    <a:pt x="1499" y="6031"/>
                  </a:cubicBezTo>
                  <a:cubicBezTo>
                    <a:pt x="1490" y="5986"/>
                    <a:pt x="1464" y="5942"/>
                    <a:pt x="1410" y="5942"/>
                  </a:cubicBezTo>
                  <a:close/>
                  <a:moveTo>
                    <a:pt x="6058" y="1285"/>
                  </a:moveTo>
                  <a:cubicBezTo>
                    <a:pt x="6013" y="1294"/>
                    <a:pt x="5978" y="1329"/>
                    <a:pt x="5978" y="1374"/>
                  </a:cubicBezTo>
                  <a:cubicBezTo>
                    <a:pt x="5987" y="1428"/>
                    <a:pt x="6022" y="1463"/>
                    <a:pt x="6076" y="1454"/>
                  </a:cubicBezTo>
                  <a:cubicBezTo>
                    <a:pt x="6120" y="1454"/>
                    <a:pt x="6147" y="1419"/>
                    <a:pt x="6156" y="1365"/>
                  </a:cubicBezTo>
                  <a:cubicBezTo>
                    <a:pt x="6138" y="1321"/>
                    <a:pt x="6112" y="1285"/>
                    <a:pt x="6058" y="1285"/>
                  </a:cubicBezTo>
                  <a:close/>
                  <a:moveTo>
                    <a:pt x="6816" y="1365"/>
                  </a:moveTo>
                  <a:cubicBezTo>
                    <a:pt x="6807" y="1321"/>
                    <a:pt x="6781" y="1285"/>
                    <a:pt x="6727" y="1285"/>
                  </a:cubicBezTo>
                  <a:cubicBezTo>
                    <a:pt x="6674" y="1285"/>
                    <a:pt x="6638" y="1312"/>
                    <a:pt x="6638" y="1365"/>
                  </a:cubicBezTo>
                  <a:cubicBezTo>
                    <a:pt x="6638" y="1428"/>
                    <a:pt x="6674" y="1454"/>
                    <a:pt x="6727" y="1463"/>
                  </a:cubicBezTo>
                  <a:cubicBezTo>
                    <a:pt x="6781" y="1454"/>
                    <a:pt x="6816" y="1428"/>
                    <a:pt x="6816" y="1365"/>
                  </a:cubicBezTo>
                  <a:close/>
                  <a:moveTo>
                    <a:pt x="2632" y="4024"/>
                  </a:moveTo>
                  <a:cubicBezTo>
                    <a:pt x="2632" y="4086"/>
                    <a:pt x="2668" y="4122"/>
                    <a:pt x="2730" y="4122"/>
                  </a:cubicBezTo>
                  <a:cubicBezTo>
                    <a:pt x="2784" y="4122"/>
                    <a:pt x="2820" y="4086"/>
                    <a:pt x="2820" y="4033"/>
                  </a:cubicBezTo>
                  <a:cubicBezTo>
                    <a:pt x="2820" y="3970"/>
                    <a:pt x="2784" y="3943"/>
                    <a:pt x="2713" y="3934"/>
                  </a:cubicBezTo>
                  <a:cubicBezTo>
                    <a:pt x="2668" y="3943"/>
                    <a:pt x="2632" y="3970"/>
                    <a:pt x="2632" y="4024"/>
                  </a:cubicBezTo>
                  <a:close/>
                  <a:moveTo>
                    <a:pt x="2070" y="11276"/>
                  </a:moveTo>
                  <a:cubicBezTo>
                    <a:pt x="2008" y="11276"/>
                    <a:pt x="1972" y="11303"/>
                    <a:pt x="1972" y="11366"/>
                  </a:cubicBezTo>
                  <a:cubicBezTo>
                    <a:pt x="1963" y="11428"/>
                    <a:pt x="1999" y="11464"/>
                    <a:pt x="2070" y="11464"/>
                  </a:cubicBezTo>
                  <a:cubicBezTo>
                    <a:pt x="2124" y="11464"/>
                    <a:pt x="2160" y="11428"/>
                    <a:pt x="2160" y="11374"/>
                  </a:cubicBezTo>
                  <a:cubicBezTo>
                    <a:pt x="2160" y="11312"/>
                    <a:pt x="2133" y="11276"/>
                    <a:pt x="2070" y="11276"/>
                  </a:cubicBezTo>
                  <a:close/>
                  <a:moveTo>
                    <a:pt x="2811" y="3381"/>
                  </a:moveTo>
                  <a:cubicBezTo>
                    <a:pt x="2811" y="3328"/>
                    <a:pt x="2784" y="3292"/>
                    <a:pt x="2730" y="3283"/>
                  </a:cubicBezTo>
                  <a:cubicBezTo>
                    <a:pt x="2677" y="3283"/>
                    <a:pt x="2641" y="3319"/>
                    <a:pt x="2641" y="3363"/>
                  </a:cubicBezTo>
                  <a:cubicBezTo>
                    <a:pt x="2632" y="3417"/>
                    <a:pt x="2668" y="3444"/>
                    <a:pt x="2722" y="3462"/>
                  </a:cubicBezTo>
                  <a:cubicBezTo>
                    <a:pt x="2775" y="3453"/>
                    <a:pt x="2802" y="3426"/>
                    <a:pt x="2811" y="3381"/>
                  </a:cubicBezTo>
                  <a:close/>
                  <a:moveTo>
                    <a:pt x="1499" y="11366"/>
                  </a:moveTo>
                  <a:cubicBezTo>
                    <a:pt x="1490" y="11321"/>
                    <a:pt x="1464" y="11285"/>
                    <a:pt x="1410" y="11285"/>
                  </a:cubicBezTo>
                  <a:cubicBezTo>
                    <a:pt x="1357" y="11276"/>
                    <a:pt x="1321" y="11312"/>
                    <a:pt x="1321" y="11366"/>
                  </a:cubicBezTo>
                  <a:cubicBezTo>
                    <a:pt x="1321" y="11419"/>
                    <a:pt x="1357" y="11455"/>
                    <a:pt x="1410" y="11464"/>
                  </a:cubicBezTo>
                  <a:cubicBezTo>
                    <a:pt x="1464" y="11455"/>
                    <a:pt x="1499" y="11419"/>
                    <a:pt x="1499" y="11366"/>
                  </a:cubicBezTo>
                  <a:close/>
                  <a:moveTo>
                    <a:pt x="3319" y="3363"/>
                  </a:moveTo>
                  <a:cubicBezTo>
                    <a:pt x="3310" y="3426"/>
                    <a:pt x="3346" y="3462"/>
                    <a:pt x="3408" y="3462"/>
                  </a:cubicBezTo>
                  <a:cubicBezTo>
                    <a:pt x="3462" y="3462"/>
                    <a:pt x="3498" y="3426"/>
                    <a:pt x="3498" y="3372"/>
                  </a:cubicBezTo>
                  <a:cubicBezTo>
                    <a:pt x="3498" y="3319"/>
                    <a:pt x="3462" y="3283"/>
                    <a:pt x="3400" y="3274"/>
                  </a:cubicBezTo>
                  <a:cubicBezTo>
                    <a:pt x="3355" y="3283"/>
                    <a:pt x="3319" y="3310"/>
                    <a:pt x="3319" y="3363"/>
                  </a:cubicBezTo>
                  <a:close/>
                  <a:moveTo>
                    <a:pt x="3382" y="13944"/>
                  </a:moveTo>
                  <a:cubicBezTo>
                    <a:pt x="3328" y="13944"/>
                    <a:pt x="3301" y="13979"/>
                    <a:pt x="3292" y="14024"/>
                  </a:cubicBezTo>
                  <a:cubicBezTo>
                    <a:pt x="3292" y="14078"/>
                    <a:pt x="3328" y="14113"/>
                    <a:pt x="3382" y="14113"/>
                  </a:cubicBezTo>
                  <a:cubicBezTo>
                    <a:pt x="3435" y="14122"/>
                    <a:pt x="3462" y="14078"/>
                    <a:pt x="3471" y="14024"/>
                  </a:cubicBezTo>
                  <a:cubicBezTo>
                    <a:pt x="3462" y="13979"/>
                    <a:pt x="3435" y="13935"/>
                    <a:pt x="3382" y="13944"/>
                  </a:cubicBezTo>
                  <a:moveTo>
                    <a:pt x="4060" y="13935"/>
                  </a:moveTo>
                  <a:cubicBezTo>
                    <a:pt x="4006" y="13935"/>
                    <a:pt x="3970" y="13979"/>
                    <a:pt x="3970" y="14033"/>
                  </a:cubicBezTo>
                  <a:cubicBezTo>
                    <a:pt x="3979" y="14095"/>
                    <a:pt x="4015" y="14122"/>
                    <a:pt x="4069" y="14122"/>
                  </a:cubicBezTo>
                  <a:cubicBezTo>
                    <a:pt x="4131" y="14122"/>
                    <a:pt x="4158" y="14086"/>
                    <a:pt x="4158" y="14024"/>
                  </a:cubicBezTo>
                  <a:cubicBezTo>
                    <a:pt x="4149" y="13971"/>
                    <a:pt x="4122" y="13935"/>
                    <a:pt x="4060" y="13935"/>
                  </a:cubicBezTo>
                  <a:close/>
                  <a:moveTo>
                    <a:pt x="3489" y="2712"/>
                  </a:moveTo>
                  <a:cubicBezTo>
                    <a:pt x="3489" y="2659"/>
                    <a:pt x="3453" y="2623"/>
                    <a:pt x="3400" y="2632"/>
                  </a:cubicBezTo>
                  <a:cubicBezTo>
                    <a:pt x="3346" y="2632"/>
                    <a:pt x="3319" y="2668"/>
                    <a:pt x="3328" y="2721"/>
                  </a:cubicBezTo>
                  <a:cubicBezTo>
                    <a:pt x="3328" y="2775"/>
                    <a:pt x="3364" y="2792"/>
                    <a:pt x="3408" y="2801"/>
                  </a:cubicBezTo>
                  <a:cubicBezTo>
                    <a:pt x="3462" y="2792"/>
                    <a:pt x="3489" y="2766"/>
                    <a:pt x="3489" y="2712"/>
                  </a:cubicBezTo>
                  <a:close/>
                  <a:moveTo>
                    <a:pt x="2160" y="12026"/>
                  </a:moveTo>
                  <a:cubicBezTo>
                    <a:pt x="2160" y="11972"/>
                    <a:pt x="2124" y="11937"/>
                    <a:pt x="2061" y="11937"/>
                  </a:cubicBezTo>
                  <a:cubicBezTo>
                    <a:pt x="2008" y="11937"/>
                    <a:pt x="1972" y="11972"/>
                    <a:pt x="1972" y="12026"/>
                  </a:cubicBezTo>
                  <a:cubicBezTo>
                    <a:pt x="1972" y="12088"/>
                    <a:pt x="2017" y="12124"/>
                    <a:pt x="2070" y="12124"/>
                  </a:cubicBezTo>
                  <a:cubicBezTo>
                    <a:pt x="2124" y="12115"/>
                    <a:pt x="2160" y="12088"/>
                    <a:pt x="2160" y="12026"/>
                  </a:cubicBezTo>
                  <a:close/>
                  <a:moveTo>
                    <a:pt x="2722" y="13257"/>
                  </a:moveTo>
                  <a:cubicBezTo>
                    <a:pt x="2677" y="13257"/>
                    <a:pt x="2641" y="13293"/>
                    <a:pt x="2641" y="13337"/>
                  </a:cubicBezTo>
                  <a:cubicBezTo>
                    <a:pt x="2632" y="13391"/>
                    <a:pt x="2668" y="13426"/>
                    <a:pt x="2722" y="13435"/>
                  </a:cubicBezTo>
                  <a:cubicBezTo>
                    <a:pt x="2775" y="13435"/>
                    <a:pt x="2802" y="13400"/>
                    <a:pt x="2820" y="13346"/>
                  </a:cubicBezTo>
                  <a:cubicBezTo>
                    <a:pt x="2802" y="13301"/>
                    <a:pt x="2784" y="13257"/>
                    <a:pt x="2722" y="13257"/>
                  </a:cubicBezTo>
                  <a:moveTo>
                    <a:pt x="1972" y="5371"/>
                  </a:moveTo>
                  <a:cubicBezTo>
                    <a:pt x="1972" y="5424"/>
                    <a:pt x="1999" y="5460"/>
                    <a:pt x="2061" y="5469"/>
                  </a:cubicBezTo>
                  <a:cubicBezTo>
                    <a:pt x="2124" y="5469"/>
                    <a:pt x="2160" y="5433"/>
                    <a:pt x="2160" y="5380"/>
                  </a:cubicBezTo>
                  <a:cubicBezTo>
                    <a:pt x="2160" y="5317"/>
                    <a:pt x="2133" y="5281"/>
                    <a:pt x="2070" y="5273"/>
                  </a:cubicBezTo>
                  <a:cubicBezTo>
                    <a:pt x="2017" y="5281"/>
                    <a:pt x="1972" y="5308"/>
                    <a:pt x="1972" y="5371"/>
                  </a:cubicBezTo>
                  <a:close/>
                  <a:moveTo>
                    <a:pt x="1401" y="5290"/>
                  </a:moveTo>
                  <a:cubicBezTo>
                    <a:pt x="1348" y="5290"/>
                    <a:pt x="1321" y="5326"/>
                    <a:pt x="1321" y="5380"/>
                  </a:cubicBezTo>
                  <a:cubicBezTo>
                    <a:pt x="1330" y="5424"/>
                    <a:pt x="1366" y="5460"/>
                    <a:pt x="1419" y="5451"/>
                  </a:cubicBezTo>
                  <a:cubicBezTo>
                    <a:pt x="1464" y="5451"/>
                    <a:pt x="1490" y="5415"/>
                    <a:pt x="1490" y="5371"/>
                  </a:cubicBezTo>
                  <a:cubicBezTo>
                    <a:pt x="1482" y="5317"/>
                    <a:pt x="1455" y="5281"/>
                    <a:pt x="1401" y="5290"/>
                  </a:cubicBezTo>
                  <a:close/>
                  <a:moveTo>
                    <a:pt x="2070" y="4621"/>
                  </a:moveTo>
                  <a:cubicBezTo>
                    <a:pt x="2017" y="4621"/>
                    <a:pt x="1981" y="4657"/>
                    <a:pt x="1972" y="4711"/>
                  </a:cubicBezTo>
                  <a:cubicBezTo>
                    <a:pt x="1972" y="4764"/>
                    <a:pt x="2008" y="4800"/>
                    <a:pt x="2070" y="4800"/>
                  </a:cubicBezTo>
                  <a:cubicBezTo>
                    <a:pt x="2124" y="4800"/>
                    <a:pt x="2151" y="4764"/>
                    <a:pt x="2160" y="4711"/>
                  </a:cubicBezTo>
                  <a:cubicBezTo>
                    <a:pt x="2151" y="4657"/>
                    <a:pt x="2124" y="4621"/>
                    <a:pt x="2070" y="4621"/>
                  </a:cubicBezTo>
                  <a:close/>
                  <a:moveTo>
                    <a:pt x="2632" y="4711"/>
                  </a:moveTo>
                  <a:cubicBezTo>
                    <a:pt x="2632" y="4773"/>
                    <a:pt x="2659" y="4809"/>
                    <a:pt x="2722" y="4809"/>
                  </a:cubicBezTo>
                  <a:cubicBezTo>
                    <a:pt x="2784" y="4809"/>
                    <a:pt x="2820" y="4773"/>
                    <a:pt x="2820" y="4711"/>
                  </a:cubicBezTo>
                  <a:cubicBezTo>
                    <a:pt x="2820" y="4648"/>
                    <a:pt x="2784" y="4621"/>
                    <a:pt x="2722" y="4612"/>
                  </a:cubicBezTo>
                  <a:cubicBezTo>
                    <a:pt x="2668" y="4621"/>
                    <a:pt x="2632" y="4648"/>
                    <a:pt x="2632" y="4711"/>
                  </a:cubicBezTo>
                  <a:close/>
                  <a:moveTo>
                    <a:pt x="4640" y="2052"/>
                  </a:moveTo>
                  <a:cubicBezTo>
                    <a:pt x="4640" y="2106"/>
                    <a:pt x="4666" y="2141"/>
                    <a:pt x="4720" y="2141"/>
                  </a:cubicBezTo>
                  <a:cubicBezTo>
                    <a:pt x="4773" y="2150"/>
                    <a:pt x="4809" y="2115"/>
                    <a:pt x="4809" y="2061"/>
                  </a:cubicBezTo>
                  <a:cubicBezTo>
                    <a:pt x="4818" y="2007"/>
                    <a:pt x="4782" y="1972"/>
                    <a:pt x="4729" y="1963"/>
                  </a:cubicBezTo>
                  <a:cubicBezTo>
                    <a:pt x="4675" y="1972"/>
                    <a:pt x="4640" y="1999"/>
                    <a:pt x="4640" y="2052"/>
                  </a:cubicBezTo>
                  <a:close/>
                  <a:moveTo>
                    <a:pt x="5478" y="2061"/>
                  </a:moveTo>
                  <a:cubicBezTo>
                    <a:pt x="5478" y="1999"/>
                    <a:pt x="5442" y="1963"/>
                    <a:pt x="5380" y="1963"/>
                  </a:cubicBezTo>
                  <a:cubicBezTo>
                    <a:pt x="5326" y="1963"/>
                    <a:pt x="5291" y="1999"/>
                    <a:pt x="5291" y="2052"/>
                  </a:cubicBezTo>
                  <a:cubicBezTo>
                    <a:pt x="5291" y="2115"/>
                    <a:pt x="5326" y="2141"/>
                    <a:pt x="5389" y="2150"/>
                  </a:cubicBezTo>
                  <a:cubicBezTo>
                    <a:pt x="5442" y="2141"/>
                    <a:pt x="5478" y="2115"/>
                    <a:pt x="5478" y="2061"/>
                  </a:cubicBezTo>
                  <a:close/>
                  <a:moveTo>
                    <a:pt x="6067" y="1954"/>
                  </a:moveTo>
                  <a:cubicBezTo>
                    <a:pt x="6013" y="1954"/>
                    <a:pt x="5969" y="1990"/>
                    <a:pt x="5969" y="2052"/>
                  </a:cubicBezTo>
                  <a:cubicBezTo>
                    <a:pt x="5969" y="2115"/>
                    <a:pt x="6004" y="2150"/>
                    <a:pt x="6067" y="2150"/>
                  </a:cubicBezTo>
                  <a:cubicBezTo>
                    <a:pt x="6129" y="2150"/>
                    <a:pt x="6156" y="2115"/>
                    <a:pt x="6165" y="2052"/>
                  </a:cubicBezTo>
                  <a:cubicBezTo>
                    <a:pt x="6156" y="1999"/>
                    <a:pt x="6129" y="1963"/>
                    <a:pt x="6067" y="1954"/>
                  </a:cubicBezTo>
                  <a:close/>
                  <a:moveTo>
                    <a:pt x="714" y="9287"/>
                  </a:moveTo>
                  <a:cubicBezTo>
                    <a:pt x="670" y="9296"/>
                    <a:pt x="634" y="9323"/>
                    <a:pt x="643" y="9376"/>
                  </a:cubicBezTo>
                  <a:cubicBezTo>
                    <a:pt x="643" y="9430"/>
                    <a:pt x="679" y="9456"/>
                    <a:pt x="732" y="9456"/>
                  </a:cubicBezTo>
                  <a:cubicBezTo>
                    <a:pt x="786" y="9448"/>
                    <a:pt x="804" y="9412"/>
                    <a:pt x="812" y="9367"/>
                  </a:cubicBezTo>
                  <a:cubicBezTo>
                    <a:pt x="804" y="9314"/>
                    <a:pt x="768" y="9278"/>
                    <a:pt x="714" y="9287"/>
                  </a:cubicBezTo>
                  <a:close/>
                  <a:moveTo>
                    <a:pt x="1401" y="9278"/>
                  </a:moveTo>
                  <a:cubicBezTo>
                    <a:pt x="1348" y="9278"/>
                    <a:pt x="1312" y="9314"/>
                    <a:pt x="1312" y="9376"/>
                  </a:cubicBezTo>
                  <a:cubicBezTo>
                    <a:pt x="1312" y="9430"/>
                    <a:pt x="1348" y="9465"/>
                    <a:pt x="1410" y="9465"/>
                  </a:cubicBezTo>
                  <a:cubicBezTo>
                    <a:pt x="1473" y="9465"/>
                    <a:pt x="1499" y="9430"/>
                    <a:pt x="1499" y="9367"/>
                  </a:cubicBezTo>
                  <a:cubicBezTo>
                    <a:pt x="1499" y="9314"/>
                    <a:pt x="1464" y="9278"/>
                    <a:pt x="1401" y="9278"/>
                  </a:cubicBezTo>
                  <a:close/>
                  <a:moveTo>
                    <a:pt x="1499" y="10036"/>
                  </a:moveTo>
                  <a:cubicBezTo>
                    <a:pt x="1499" y="9974"/>
                    <a:pt x="1464" y="9938"/>
                    <a:pt x="1410" y="9938"/>
                  </a:cubicBezTo>
                  <a:cubicBezTo>
                    <a:pt x="1357" y="9938"/>
                    <a:pt x="1321" y="9974"/>
                    <a:pt x="1312" y="10027"/>
                  </a:cubicBezTo>
                  <a:cubicBezTo>
                    <a:pt x="1312" y="10081"/>
                    <a:pt x="1348" y="10117"/>
                    <a:pt x="1410" y="10126"/>
                  </a:cubicBezTo>
                  <a:cubicBezTo>
                    <a:pt x="1464" y="10117"/>
                    <a:pt x="1499" y="10090"/>
                    <a:pt x="1499" y="10036"/>
                  </a:cubicBezTo>
                  <a:close/>
                  <a:moveTo>
                    <a:pt x="2052" y="12606"/>
                  </a:moveTo>
                  <a:cubicBezTo>
                    <a:pt x="2008" y="12615"/>
                    <a:pt x="1981" y="12641"/>
                    <a:pt x="1981" y="12695"/>
                  </a:cubicBezTo>
                  <a:cubicBezTo>
                    <a:pt x="1990" y="12748"/>
                    <a:pt x="2026" y="12775"/>
                    <a:pt x="2079" y="12775"/>
                  </a:cubicBezTo>
                  <a:cubicBezTo>
                    <a:pt x="2124" y="12766"/>
                    <a:pt x="2151" y="12730"/>
                    <a:pt x="2151" y="12686"/>
                  </a:cubicBezTo>
                  <a:cubicBezTo>
                    <a:pt x="2142" y="12632"/>
                    <a:pt x="2106" y="12597"/>
                    <a:pt x="2052" y="12606"/>
                  </a:cubicBezTo>
                  <a:close/>
                  <a:moveTo>
                    <a:pt x="3292" y="13346"/>
                  </a:moveTo>
                  <a:cubicBezTo>
                    <a:pt x="3292" y="13408"/>
                    <a:pt x="3328" y="13444"/>
                    <a:pt x="3382" y="13444"/>
                  </a:cubicBezTo>
                  <a:cubicBezTo>
                    <a:pt x="3444" y="13444"/>
                    <a:pt x="3480" y="13408"/>
                    <a:pt x="3480" y="13346"/>
                  </a:cubicBezTo>
                  <a:cubicBezTo>
                    <a:pt x="3480" y="13284"/>
                    <a:pt x="3444" y="13257"/>
                    <a:pt x="3382" y="13248"/>
                  </a:cubicBezTo>
                  <a:cubicBezTo>
                    <a:pt x="3328" y="13257"/>
                    <a:pt x="3292" y="13293"/>
                    <a:pt x="3292" y="13346"/>
                  </a:cubicBezTo>
                  <a:close/>
                  <a:moveTo>
                    <a:pt x="2820" y="12686"/>
                  </a:moveTo>
                  <a:cubicBezTo>
                    <a:pt x="2820" y="12632"/>
                    <a:pt x="2784" y="12597"/>
                    <a:pt x="2722" y="12597"/>
                  </a:cubicBezTo>
                  <a:cubicBezTo>
                    <a:pt x="2668" y="12597"/>
                    <a:pt x="2632" y="12632"/>
                    <a:pt x="2632" y="12686"/>
                  </a:cubicBezTo>
                  <a:cubicBezTo>
                    <a:pt x="2632" y="12748"/>
                    <a:pt x="2668" y="12775"/>
                    <a:pt x="2722" y="12784"/>
                  </a:cubicBezTo>
                  <a:cubicBezTo>
                    <a:pt x="2784" y="12775"/>
                    <a:pt x="2820" y="12748"/>
                    <a:pt x="2820" y="12686"/>
                  </a:cubicBezTo>
                  <a:close/>
                  <a:moveTo>
                    <a:pt x="1321" y="10688"/>
                  </a:moveTo>
                  <a:cubicBezTo>
                    <a:pt x="1321" y="10741"/>
                    <a:pt x="1348" y="10777"/>
                    <a:pt x="1401" y="10777"/>
                  </a:cubicBezTo>
                  <a:cubicBezTo>
                    <a:pt x="1464" y="10777"/>
                    <a:pt x="1499" y="10741"/>
                    <a:pt x="1499" y="10688"/>
                  </a:cubicBezTo>
                  <a:cubicBezTo>
                    <a:pt x="1499" y="10634"/>
                    <a:pt x="1455" y="10598"/>
                    <a:pt x="1401" y="10598"/>
                  </a:cubicBezTo>
                  <a:cubicBezTo>
                    <a:pt x="1357" y="10607"/>
                    <a:pt x="1321" y="10634"/>
                    <a:pt x="1321" y="10688"/>
                  </a:cubicBezTo>
                  <a:close/>
                  <a:moveTo>
                    <a:pt x="4631" y="2703"/>
                  </a:moveTo>
                  <a:cubicBezTo>
                    <a:pt x="4622" y="2766"/>
                    <a:pt x="4657" y="2801"/>
                    <a:pt x="4720" y="2810"/>
                  </a:cubicBezTo>
                  <a:cubicBezTo>
                    <a:pt x="4782" y="2810"/>
                    <a:pt x="4818" y="2784"/>
                    <a:pt x="4818" y="2712"/>
                  </a:cubicBezTo>
                  <a:cubicBezTo>
                    <a:pt x="4818" y="2650"/>
                    <a:pt x="4782" y="2623"/>
                    <a:pt x="4729" y="2614"/>
                  </a:cubicBezTo>
                  <a:cubicBezTo>
                    <a:pt x="4666" y="2614"/>
                    <a:pt x="4631" y="2650"/>
                    <a:pt x="4631" y="2703"/>
                  </a:cubicBezTo>
                  <a:close/>
                  <a:moveTo>
                    <a:pt x="4078" y="2623"/>
                  </a:moveTo>
                  <a:cubicBezTo>
                    <a:pt x="4024" y="2614"/>
                    <a:pt x="3979" y="2650"/>
                    <a:pt x="3979" y="2703"/>
                  </a:cubicBezTo>
                  <a:cubicBezTo>
                    <a:pt x="3970" y="2757"/>
                    <a:pt x="4006" y="2801"/>
                    <a:pt x="4060" y="2801"/>
                  </a:cubicBezTo>
                  <a:cubicBezTo>
                    <a:pt x="4113" y="2810"/>
                    <a:pt x="4149" y="2766"/>
                    <a:pt x="4158" y="2712"/>
                  </a:cubicBezTo>
                  <a:cubicBezTo>
                    <a:pt x="4149" y="2668"/>
                    <a:pt x="4131" y="2632"/>
                    <a:pt x="4078" y="2623"/>
                  </a:cubicBezTo>
                  <a:close/>
                  <a:moveTo>
                    <a:pt x="5478" y="14684"/>
                  </a:moveTo>
                  <a:cubicBezTo>
                    <a:pt x="5478" y="14631"/>
                    <a:pt x="5442" y="14595"/>
                    <a:pt x="5380" y="14595"/>
                  </a:cubicBezTo>
                  <a:cubicBezTo>
                    <a:pt x="5318" y="14595"/>
                    <a:pt x="5282" y="14631"/>
                    <a:pt x="5291" y="14693"/>
                  </a:cubicBezTo>
                  <a:cubicBezTo>
                    <a:pt x="5291" y="14756"/>
                    <a:pt x="5326" y="14782"/>
                    <a:pt x="5389" y="14782"/>
                  </a:cubicBezTo>
                  <a:cubicBezTo>
                    <a:pt x="5451" y="14773"/>
                    <a:pt x="5478" y="14747"/>
                    <a:pt x="5478" y="14684"/>
                  </a:cubicBezTo>
                  <a:close/>
                  <a:moveTo>
                    <a:pt x="732" y="7949"/>
                  </a:moveTo>
                  <a:cubicBezTo>
                    <a:pt x="679" y="7940"/>
                    <a:pt x="643" y="7976"/>
                    <a:pt x="643" y="8029"/>
                  </a:cubicBezTo>
                  <a:cubicBezTo>
                    <a:pt x="643" y="8083"/>
                    <a:pt x="670" y="8109"/>
                    <a:pt x="723" y="8118"/>
                  </a:cubicBezTo>
                  <a:cubicBezTo>
                    <a:pt x="777" y="8118"/>
                    <a:pt x="804" y="8083"/>
                    <a:pt x="812" y="8029"/>
                  </a:cubicBezTo>
                  <a:cubicBezTo>
                    <a:pt x="804" y="7985"/>
                    <a:pt x="777" y="7949"/>
                    <a:pt x="732" y="7949"/>
                  </a:cubicBezTo>
                  <a:close/>
                  <a:moveTo>
                    <a:pt x="1401" y="7940"/>
                  </a:moveTo>
                  <a:cubicBezTo>
                    <a:pt x="1348" y="7940"/>
                    <a:pt x="1312" y="7976"/>
                    <a:pt x="1312" y="8029"/>
                  </a:cubicBezTo>
                  <a:cubicBezTo>
                    <a:pt x="1312" y="8092"/>
                    <a:pt x="1348" y="8127"/>
                    <a:pt x="1410" y="8127"/>
                  </a:cubicBezTo>
                  <a:cubicBezTo>
                    <a:pt x="1473" y="8127"/>
                    <a:pt x="1499" y="8083"/>
                    <a:pt x="1508" y="8020"/>
                  </a:cubicBezTo>
                  <a:cubicBezTo>
                    <a:pt x="1490" y="7976"/>
                    <a:pt x="1464" y="7931"/>
                    <a:pt x="1401" y="7940"/>
                  </a:cubicBezTo>
                  <a:close/>
                  <a:moveTo>
                    <a:pt x="1410" y="6620"/>
                  </a:moveTo>
                  <a:cubicBezTo>
                    <a:pt x="1348" y="6620"/>
                    <a:pt x="1312" y="6655"/>
                    <a:pt x="1312" y="6718"/>
                  </a:cubicBezTo>
                  <a:cubicBezTo>
                    <a:pt x="1312" y="6771"/>
                    <a:pt x="1348" y="6807"/>
                    <a:pt x="1401" y="6807"/>
                  </a:cubicBezTo>
                  <a:cubicBezTo>
                    <a:pt x="1464" y="6807"/>
                    <a:pt x="1499" y="6771"/>
                    <a:pt x="1499" y="6700"/>
                  </a:cubicBezTo>
                  <a:cubicBezTo>
                    <a:pt x="1490" y="6655"/>
                    <a:pt x="1464" y="6620"/>
                    <a:pt x="1410" y="6620"/>
                  </a:cubicBezTo>
                  <a:close/>
                  <a:moveTo>
                    <a:pt x="1499" y="7378"/>
                  </a:moveTo>
                  <a:cubicBezTo>
                    <a:pt x="1499" y="7315"/>
                    <a:pt x="1473" y="7280"/>
                    <a:pt x="1410" y="7280"/>
                  </a:cubicBezTo>
                  <a:cubicBezTo>
                    <a:pt x="1348" y="7271"/>
                    <a:pt x="1312" y="7307"/>
                    <a:pt x="1312" y="7369"/>
                  </a:cubicBezTo>
                  <a:cubicBezTo>
                    <a:pt x="1312" y="7431"/>
                    <a:pt x="1348" y="7458"/>
                    <a:pt x="1401" y="7467"/>
                  </a:cubicBezTo>
                  <a:cubicBezTo>
                    <a:pt x="1464" y="7467"/>
                    <a:pt x="1499" y="7431"/>
                    <a:pt x="1499" y="7378"/>
                  </a:cubicBezTo>
                  <a:close/>
                  <a:moveTo>
                    <a:pt x="1401" y="8591"/>
                  </a:moveTo>
                  <a:cubicBezTo>
                    <a:pt x="1348" y="8600"/>
                    <a:pt x="1312" y="8636"/>
                    <a:pt x="1312" y="8689"/>
                  </a:cubicBezTo>
                  <a:cubicBezTo>
                    <a:pt x="1312" y="8752"/>
                    <a:pt x="1348" y="8787"/>
                    <a:pt x="1410" y="8778"/>
                  </a:cubicBezTo>
                  <a:cubicBezTo>
                    <a:pt x="1473" y="8778"/>
                    <a:pt x="1499" y="8743"/>
                    <a:pt x="1508" y="8680"/>
                  </a:cubicBezTo>
                  <a:cubicBezTo>
                    <a:pt x="1490" y="8636"/>
                    <a:pt x="1464" y="8591"/>
                    <a:pt x="1401" y="8591"/>
                  </a:cubicBezTo>
                  <a:close/>
                  <a:moveTo>
                    <a:pt x="732" y="8609"/>
                  </a:moveTo>
                  <a:cubicBezTo>
                    <a:pt x="679" y="8600"/>
                    <a:pt x="643" y="8636"/>
                    <a:pt x="643" y="8689"/>
                  </a:cubicBezTo>
                  <a:cubicBezTo>
                    <a:pt x="634" y="8734"/>
                    <a:pt x="670" y="8770"/>
                    <a:pt x="714" y="8770"/>
                  </a:cubicBezTo>
                  <a:cubicBezTo>
                    <a:pt x="768" y="8778"/>
                    <a:pt x="804" y="8743"/>
                    <a:pt x="812" y="8689"/>
                  </a:cubicBezTo>
                  <a:cubicBezTo>
                    <a:pt x="804" y="8645"/>
                    <a:pt x="786" y="8609"/>
                    <a:pt x="732" y="8609"/>
                  </a:cubicBezTo>
                  <a:close/>
                  <a:moveTo>
                    <a:pt x="5469" y="15344"/>
                  </a:moveTo>
                  <a:cubicBezTo>
                    <a:pt x="5469" y="15291"/>
                    <a:pt x="5434" y="15264"/>
                    <a:pt x="5389" y="15255"/>
                  </a:cubicBezTo>
                  <a:cubicBezTo>
                    <a:pt x="5335" y="15255"/>
                    <a:pt x="5300" y="15291"/>
                    <a:pt x="5300" y="15344"/>
                  </a:cubicBezTo>
                  <a:cubicBezTo>
                    <a:pt x="5300" y="15398"/>
                    <a:pt x="5335" y="15434"/>
                    <a:pt x="5389" y="15434"/>
                  </a:cubicBezTo>
                  <a:cubicBezTo>
                    <a:pt x="5442" y="15425"/>
                    <a:pt x="5478" y="15398"/>
                    <a:pt x="5469" y="15344"/>
                  </a:cubicBezTo>
                  <a:close/>
                  <a:moveTo>
                    <a:pt x="6067" y="15434"/>
                  </a:moveTo>
                  <a:cubicBezTo>
                    <a:pt x="6120" y="15442"/>
                    <a:pt x="6156" y="15407"/>
                    <a:pt x="6156" y="15353"/>
                  </a:cubicBezTo>
                  <a:cubicBezTo>
                    <a:pt x="6156" y="15291"/>
                    <a:pt x="6120" y="15255"/>
                    <a:pt x="6067" y="15255"/>
                  </a:cubicBezTo>
                  <a:cubicBezTo>
                    <a:pt x="6013" y="15255"/>
                    <a:pt x="5978" y="15291"/>
                    <a:pt x="5978" y="15344"/>
                  </a:cubicBezTo>
                  <a:cubicBezTo>
                    <a:pt x="5978" y="15398"/>
                    <a:pt x="6013" y="15434"/>
                    <a:pt x="6067" y="15434"/>
                  </a:cubicBezTo>
                  <a:close/>
                  <a:moveTo>
                    <a:pt x="6718" y="15255"/>
                  </a:moveTo>
                  <a:cubicBezTo>
                    <a:pt x="6665" y="15255"/>
                    <a:pt x="6629" y="15291"/>
                    <a:pt x="6629" y="15353"/>
                  </a:cubicBezTo>
                  <a:cubicBezTo>
                    <a:pt x="6638" y="15407"/>
                    <a:pt x="6674" y="15442"/>
                    <a:pt x="6727" y="15442"/>
                  </a:cubicBezTo>
                  <a:cubicBezTo>
                    <a:pt x="6790" y="15442"/>
                    <a:pt x="6816" y="15398"/>
                    <a:pt x="6816" y="15344"/>
                  </a:cubicBezTo>
                  <a:cubicBezTo>
                    <a:pt x="6807" y="15282"/>
                    <a:pt x="6781" y="15246"/>
                    <a:pt x="6718" y="15255"/>
                  </a:cubicBezTo>
                  <a:close/>
                  <a:moveTo>
                    <a:pt x="4078" y="14773"/>
                  </a:moveTo>
                  <a:cubicBezTo>
                    <a:pt x="4122" y="14764"/>
                    <a:pt x="4149" y="14738"/>
                    <a:pt x="4149" y="14684"/>
                  </a:cubicBezTo>
                  <a:cubicBezTo>
                    <a:pt x="4149" y="14631"/>
                    <a:pt x="4113" y="14604"/>
                    <a:pt x="4060" y="14604"/>
                  </a:cubicBezTo>
                  <a:cubicBezTo>
                    <a:pt x="4015" y="14604"/>
                    <a:pt x="3988" y="14640"/>
                    <a:pt x="3979" y="14693"/>
                  </a:cubicBezTo>
                  <a:cubicBezTo>
                    <a:pt x="3988" y="14747"/>
                    <a:pt x="4024" y="14773"/>
                    <a:pt x="4078" y="14773"/>
                  </a:cubicBezTo>
                  <a:close/>
                  <a:moveTo>
                    <a:pt x="4631" y="14684"/>
                  </a:moveTo>
                  <a:cubicBezTo>
                    <a:pt x="4631" y="14747"/>
                    <a:pt x="4666" y="14782"/>
                    <a:pt x="4729" y="14782"/>
                  </a:cubicBezTo>
                  <a:cubicBezTo>
                    <a:pt x="4782" y="14782"/>
                    <a:pt x="4818" y="14747"/>
                    <a:pt x="4818" y="14693"/>
                  </a:cubicBezTo>
                  <a:cubicBezTo>
                    <a:pt x="4818" y="14631"/>
                    <a:pt x="4782" y="14604"/>
                    <a:pt x="4720" y="14595"/>
                  </a:cubicBezTo>
                  <a:cubicBezTo>
                    <a:pt x="4675" y="14604"/>
                    <a:pt x="4631" y="14631"/>
                    <a:pt x="4631" y="14684"/>
                  </a:cubicBezTo>
                  <a:close/>
                  <a:moveTo>
                    <a:pt x="3489" y="12686"/>
                  </a:moveTo>
                  <a:cubicBezTo>
                    <a:pt x="3480" y="12615"/>
                    <a:pt x="3444" y="12579"/>
                    <a:pt x="3382" y="12588"/>
                  </a:cubicBezTo>
                  <a:cubicBezTo>
                    <a:pt x="3310" y="12588"/>
                    <a:pt x="3275" y="12632"/>
                    <a:pt x="3284" y="12695"/>
                  </a:cubicBezTo>
                  <a:cubicBezTo>
                    <a:pt x="3284" y="12757"/>
                    <a:pt x="3328" y="12793"/>
                    <a:pt x="3391" y="12793"/>
                  </a:cubicBezTo>
                  <a:cubicBezTo>
                    <a:pt x="3453" y="12784"/>
                    <a:pt x="3489" y="12748"/>
                    <a:pt x="3489" y="12686"/>
                  </a:cubicBezTo>
                  <a:close/>
                  <a:moveTo>
                    <a:pt x="5282" y="2712"/>
                  </a:moveTo>
                  <a:cubicBezTo>
                    <a:pt x="5282" y="2784"/>
                    <a:pt x="5326" y="2819"/>
                    <a:pt x="5389" y="2819"/>
                  </a:cubicBezTo>
                  <a:cubicBezTo>
                    <a:pt x="5451" y="2810"/>
                    <a:pt x="5487" y="2775"/>
                    <a:pt x="5487" y="2712"/>
                  </a:cubicBezTo>
                  <a:cubicBezTo>
                    <a:pt x="5487" y="2641"/>
                    <a:pt x="5442" y="2614"/>
                    <a:pt x="5380" y="2605"/>
                  </a:cubicBezTo>
                  <a:cubicBezTo>
                    <a:pt x="5318" y="2614"/>
                    <a:pt x="5282" y="2650"/>
                    <a:pt x="5282" y="2712"/>
                  </a:cubicBezTo>
                  <a:close/>
                  <a:moveTo>
                    <a:pt x="2061" y="10589"/>
                  </a:moveTo>
                  <a:cubicBezTo>
                    <a:pt x="2008" y="10589"/>
                    <a:pt x="1972" y="10625"/>
                    <a:pt x="1963" y="10679"/>
                  </a:cubicBezTo>
                  <a:cubicBezTo>
                    <a:pt x="1963" y="10750"/>
                    <a:pt x="1999" y="10786"/>
                    <a:pt x="2061" y="10786"/>
                  </a:cubicBezTo>
                  <a:cubicBezTo>
                    <a:pt x="2124" y="10795"/>
                    <a:pt x="2160" y="10750"/>
                    <a:pt x="2168" y="10688"/>
                  </a:cubicBezTo>
                  <a:cubicBezTo>
                    <a:pt x="2160" y="10625"/>
                    <a:pt x="2133" y="10589"/>
                    <a:pt x="2061" y="10589"/>
                  </a:cubicBezTo>
                  <a:close/>
                  <a:moveTo>
                    <a:pt x="3310" y="4033"/>
                  </a:moveTo>
                  <a:cubicBezTo>
                    <a:pt x="3310" y="4086"/>
                    <a:pt x="3337" y="4131"/>
                    <a:pt x="3400" y="4131"/>
                  </a:cubicBezTo>
                  <a:cubicBezTo>
                    <a:pt x="3462" y="4131"/>
                    <a:pt x="3507" y="4104"/>
                    <a:pt x="3507" y="4033"/>
                  </a:cubicBezTo>
                  <a:cubicBezTo>
                    <a:pt x="3507" y="3970"/>
                    <a:pt x="3471" y="3934"/>
                    <a:pt x="3408" y="3925"/>
                  </a:cubicBezTo>
                  <a:cubicBezTo>
                    <a:pt x="3346" y="3934"/>
                    <a:pt x="3310" y="3970"/>
                    <a:pt x="3310" y="4033"/>
                  </a:cubicBezTo>
                  <a:close/>
                  <a:moveTo>
                    <a:pt x="2722" y="11928"/>
                  </a:moveTo>
                  <a:cubicBezTo>
                    <a:pt x="2668" y="11928"/>
                    <a:pt x="2632" y="11963"/>
                    <a:pt x="2623" y="12017"/>
                  </a:cubicBezTo>
                  <a:cubicBezTo>
                    <a:pt x="2623" y="12088"/>
                    <a:pt x="2650" y="12124"/>
                    <a:pt x="2722" y="12133"/>
                  </a:cubicBezTo>
                  <a:cubicBezTo>
                    <a:pt x="2784" y="12133"/>
                    <a:pt x="2820" y="12097"/>
                    <a:pt x="2829" y="12035"/>
                  </a:cubicBezTo>
                  <a:cubicBezTo>
                    <a:pt x="2820" y="11972"/>
                    <a:pt x="2793" y="11928"/>
                    <a:pt x="2722" y="11928"/>
                  </a:cubicBezTo>
                  <a:close/>
                  <a:moveTo>
                    <a:pt x="3962" y="3372"/>
                  </a:moveTo>
                  <a:cubicBezTo>
                    <a:pt x="3962" y="3435"/>
                    <a:pt x="3997" y="3470"/>
                    <a:pt x="4060" y="3470"/>
                  </a:cubicBezTo>
                  <a:cubicBezTo>
                    <a:pt x="4122" y="3479"/>
                    <a:pt x="4167" y="3444"/>
                    <a:pt x="4167" y="3381"/>
                  </a:cubicBezTo>
                  <a:cubicBezTo>
                    <a:pt x="4167" y="3310"/>
                    <a:pt x="4131" y="3274"/>
                    <a:pt x="4069" y="3274"/>
                  </a:cubicBezTo>
                  <a:cubicBezTo>
                    <a:pt x="4006" y="3274"/>
                    <a:pt x="3970" y="3310"/>
                    <a:pt x="3962" y="3372"/>
                  </a:cubicBezTo>
                  <a:close/>
                  <a:moveTo>
                    <a:pt x="6165" y="14693"/>
                  </a:moveTo>
                  <a:cubicBezTo>
                    <a:pt x="6174" y="14622"/>
                    <a:pt x="6129" y="14586"/>
                    <a:pt x="6067" y="14586"/>
                  </a:cubicBezTo>
                  <a:cubicBezTo>
                    <a:pt x="6004" y="14586"/>
                    <a:pt x="5960" y="14622"/>
                    <a:pt x="5960" y="14684"/>
                  </a:cubicBezTo>
                  <a:cubicBezTo>
                    <a:pt x="5960" y="14756"/>
                    <a:pt x="6004" y="14782"/>
                    <a:pt x="6067" y="14791"/>
                  </a:cubicBezTo>
                  <a:cubicBezTo>
                    <a:pt x="6129" y="14791"/>
                    <a:pt x="6165" y="14756"/>
                    <a:pt x="6165" y="14693"/>
                  </a:cubicBezTo>
                  <a:close/>
                  <a:moveTo>
                    <a:pt x="4720" y="13926"/>
                  </a:moveTo>
                  <a:cubicBezTo>
                    <a:pt x="4657" y="13926"/>
                    <a:pt x="4622" y="13971"/>
                    <a:pt x="4622" y="14033"/>
                  </a:cubicBezTo>
                  <a:cubicBezTo>
                    <a:pt x="4622" y="14095"/>
                    <a:pt x="4666" y="14131"/>
                    <a:pt x="4729" y="14131"/>
                  </a:cubicBezTo>
                  <a:cubicBezTo>
                    <a:pt x="4791" y="14131"/>
                    <a:pt x="4827" y="14086"/>
                    <a:pt x="4827" y="14024"/>
                  </a:cubicBezTo>
                  <a:cubicBezTo>
                    <a:pt x="4818" y="13962"/>
                    <a:pt x="4782" y="13926"/>
                    <a:pt x="4720" y="13926"/>
                  </a:cubicBezTo>
                  <a:close/>
                  <a:moveTo>
                    <a:pt x="2061" y="6611"/>
                  </a:moveTo>
                  <a:cubicBezTo>
                    <a:pt x="1999" y="6611"/>
                    <a:pt x="1963" y="6655"/>
                    <a:pt x="1963" y="6718"/>
                  </a:cubicBezTo>
                  <a:cubicBezTo>
                    <a:pt x="1963" y="6780"/>
                    <a:pt x="2008" y="6816"/>
                    <a:pt x="2070" y="6816"/>
                  </a:cubicBezTo>
                  <a:cubicBezTo>
                    <a:pt x="2133" y="6816"/>
                    <a:pt x="2168" y="6771"/>
                    <a:pt x="2168" y="6709"/>
                  </a:cubicBezTo>
                  <a:cubicBezTo>
                    <a:pt x="2160" y="6646"/>
                    <a:pt x="2124" y="6611"/>
                    <a:pt x="2061" y="6611"/>
                  </a:cubicBezTo>
                  <a:close/>
                  <a:moveTo>
                    <a:pt x="1963" y="6040"/>
                  </a:moveTo>
                  <a:cubicBezTo>
                    <a:pt x="1972" y="6102"/>
                    <a:pt x="2008" y="6138"/>
                    <a:pt x="2079" y="6129"/>
                  </a:cubicBezTo>
                  <a:cubicBezTo>
                    <a:pt x="2133" y="6129"/>
                    <a:pt x="2168" y="6084"/>
                    <a:pt x="2168" y="6031"/>
                  </a:cubicBezTo>
                  <a:cubicBezTo>
                    <a:pt x="2168" y="5968"/>
                    <a:pt x="2124" y="5933"/>
                    <a:pt x="2061" y="5933"/>
                  </a:cubicBezTo>
                  <a:cubicBezTo>
                    <a:pt x="1999" y="5933"/>
                    <a:pt x="1963" y="5968"/>
                    <a:pt x="1963" y="6040"/>
                  </a:cubicBezTo>
                  <a:close/>
                  <a:moveTo>
                    <a:pt x="6718" y="1954"/>
                  </a:moveTo>
                  <a:cubicBezTo>
                    <a:pt x="6656" y="1954"/>
                    <a:pt x="6620" y="1999"/>
                    <a:pt x="6620" y="2052"/>
                  </a:cubicBezTo>
                  <a:cubicBezTo>
                    <a:pt x="6629" y="2115"/>
                    <a:pt x="6665" y="2159"/>
                    <a:pt x="6727" y="2150"/>
                  </a:cubicBezTo>
                  <a:cubicBezTo>
                    <a:pt x="6790" y="2150"/>
                    <a:pt x="6825" y="2115"/>
                    <a:pt x="6825" y="2043"/>
                  </a:cubicBezTo>
                  <a:cubicBezTo>
                    <a:pt x="6816" y="1990"/>
                    <a:pt x="6781" y="1954"/>
                    <a:pt x="6718" y="1954"/>
                  </a:cubicBezTo>
                  <a:close/>
                  <a:moveTo>
                    <a:pt x="2177" y="8689"/>
                  </a:moveTo>
                  <a:cubicBezTo>
                    <a:pt x="2177" y="8627"/>
                    <a:pt x="2142" y="8582"/>
                    <a:pt x="2079" y="8582"/>
                  </a:cubicBezTo>
                  <a:cubicBezTo>
                    <a:pt x="2008" y="8573"/>
                    <a:pt x="1963" y="8618"/>
                    <a:pt x="1954" y="8680"/>
                  </a:cubicBezTo>
                  <a:cubicBezTo>
                    <a:pt x="1954" y="8752"/>
                    <a:pt x="1999" y="8787"/>
                    <a:pt x="2061" y="8805"/>
                  </a:cubicBezTo>
                  <a:cubicBezTo>
                    <a:pt x="2133" y="8796"/>
                    <a:pt x="2177" y="8761"/>
                    <a:pt x="2177" y="8689"/>
                  </a:cubicBezTo>
                  <a:close/>
                  <a:moveTo>
                    <a:pt x="2070" y="7922"/>
                  </a:moveTo>
                  <a:cubicBezTo>
                    <a:pt x="2008" y="7922"/>
                    <a:pt x="1963" y="7958"/>
                    <a:pt x="1954" y="8020"/>
                  </a:cubicBezTo>
                  <a:cubicBezTo>
                    <a:pt x="1954" y="8092"/>
                    <a:pt x="1990" y="8136"/>
                    <a:pt x="2061" y="8136"/>
                  </a:cubicBezTo>
                  <a:cubicBezTo>
                    <a:pt x="2124" y="8145"/>
                    <a:pt x="2168" y="8100"/>
                    <a:pt x="2177" y="8029"/>
                  </a:cubicBezTo>
                  <a:cubicBezTo>
                    <a:pt x="2168" y="7967"/>
                    <a:pt x="2133" y="7922"/>
                    <a:pt x="2070" y="7922"/>
                  </a:cubicBezTo>
                  <a:close/>
                  <a:moveTo>
                    <a:pt x="2177" y="9385"/>
                  </a:moveTo>
                  <a:cubicBezTo>
                    <a:pt x="2177" y="9314"/>
                    <a:pt x="2142" y="9269"/>
                    <a:pt x="2070" y="9260"/>
                  </a:cubicBezTo>
                  <a:cubicBezTo>
                    <a:pt x="2008" y="9260"/>
                    <a:pt x="1963" y="9296"/>
                    <a:pt x="1963" y="9358"/>
                  </a:cubicBezTo>
                  <a:cubicBezTo>
                    <a:pt x="1954" y="9430"/>
                    <a:pt x="1999" y="9465"/>
                    <a:pt x="2061" y="9483"/>
                  </a:cubicBezTo>
                  <a:cubicBezTo>
                    <a:pt x="2124" y="9474"/>
                    <a:pt x="2168" y="9448"/>
                    <a:pt x="2177" y="9385"/>
                  </a:cubicBezTo>
                  <a:close/>
                  <a:moveTo>
                    <a:pt x="5960" y="2721"/>
                  </a:moveTo>
                  <a:cubicBezTo>
                    <a:pt x="5960" y="2784"/>
                    <a:pt x="6004" y="2819"/>
                    <a:pt x="6067" y="2819"/>
                  </a:cubicBezTo>
                  <a:cubicBezTo>
                    <a:pt x="6129" y="2819"/>
                    <a:pt x="6174" y="2775"/>
                    <a:pt x="6174" y="2712"/>
                  </a:cubicBezTo>
                  <a:cubicBezTo>
                    <a:pt x="6174" y="2641"/>
                    <a:pt x="6129" y="2605"/>
                    <a:pt x="6058" y="2596"/>
                  </a:cubicBezTo>
                  <a:cubicBezTo>
                    <a:pt x="5996" y="2614"/>
                    <a:pt x="5951" y="2650"/>
                    <a:pt x="5960" y="2721"/>
                  </a:cubicBezTo>
                  <a:close/>
                  <a:moveTo>
                    <a:pt x="2730" y="5264"/>
                  </a:moveTo>
                  <a:cubicBezTo>
                    <a:pt x="2659" y="5264"/>
                    <a:pt x="2615" y="5308"/>
                    <a:pt x="2615" y="5380"/>
                  </a:cubicBezTo>
                  <a:cubicBezTo>
                    <a:pt x="2623" y="5442"/>
                    <a:pt x="2668" y="5487"/>
                    <a:pt x="2739" y="5478"/>
                  </a:cubicBezTo>
                  <a:cubicBezTo>
                    <a:pt x="2793" y="5469"/>
                    <a:pt x="2829" y="5433"/>
                    <a:pt x="2838" y="5371"/>
                  </a:cubicBezTo>
                  <a:cubicBezTo>
                    <a:pt x="2820" y="5308"/>
                    <a:pt x="2793" y="5264"/>
                    <a:pt x="2730" y="5264"/>
                  </a:cubicBezTo>
                  <a:close/>
                  <a:moveTo>
                    <a:pt x="2722" y="11259"/>
                  </a:moveTo>
                  <a:cubicBezTo>
                    <a:pt x="2659" y="11259"/>
                    <a:pt x="2615" y="11303"/>
                    <a:pt x="2615" y="11374"/>
                  </a:cubicBezTo>
                  <a:cubicBezTo>
                    <a:pt x="2615" y="11437"/>
                    <a:pt x="2659" y="11482"/>
                    <a:pt x="2722" y="11482"/>
                  </a:cubicBezTo>
                  <a:cubicBezTo>
                    <a:pt x="2784" y="11482"/>
                    <a:pt x="2829" y="11437"/>
                    <a:pt x="2838" y="11374"/>
                  </a:cubicBezTo>
                  <a:cubicBezTo>
                    <a:pt x="2829" y="11303"/>
                    <a:pt x="2793" y="11259"/>
                    <a:pt x="2722" y="11259"/>
                  </a:cubicBezTo>
                  <a:close/>
                  <a:moveTo>
                    <a:pt x="2070" y="9920"/>
                  </a:moveTo>
                  <a:cubicBezTo>
                    <a:pt x="2008" y="9920"/>
                    <a:pt x="1963" y="9965"/>
                    <a:pt x="1963" y="10027"/>
                  </a:cubicBezTo>
                  <a:cubicBezTo>
                    <a:pt x="1954" y="10090"/>
                    <a:pt x="1999" y="10134"/>
                    <a:pt x="2061" y="10134"/>
                  </a:cubicBezTo>
                  <a:cubicBezTo>
                    <a:pt x="2124" y="10143"/>
                    <a:pt x="2168" y="10099"/>
                    <a:pt x="2177" y="10027"/>
                  </a:cubicBezTo>
                  <a:cubicBezTo>
                    <a:pt x="2168" y="9965"/>
                    <a:pt x="2133" y="9929"/>
                    <a:pt x="2070" y="9920"/>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78"/>
            <p:cNvSpPr/>
            <p:nvPr/>
          </p:nvSpPr>
          <p:spPr>
            <a:xfrm>
              <a:off x="6854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78"/>
            <p:cNvSpPr/>
            <p:nvPr/>
          </p:nvSpPr>
          <p:spPr>
            <a:xfrm>
              <a:off x="692990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78"/>
            <p:cNvSpPr/>
            <p:nvPr/>
          </p:nvSpPr>
          <p:spPr>
            <a:xfrm>
              <a:off x="70054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78"/>
            <p:cNvSpPr/>
            <p:nvPr/>
          </p:nvSpPr>
          <p:spPr>
            <a:xfrm>
              <a:off x="70867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78"/>
            <p:cNvSpPr/>
            <p:nvPr/>
          </p:nvSpPr>
          <p:spPr>
            <a:xfrm>
              <a:off x="716225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78"/>
            <p:cNvSpPr/>
            <p:nvPr/>
          </p:nvSpPr>
          <p:spPr>
            <a:xfrm>
              <a:off x="72377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78"/>
            <p:cNvSpPr/>
            <p:nvPr/>
          </p:nvSpPr>
          <p:spPr>
            <a:xfrm>
              <a:off x="73190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78"/>
            <p:cNvSpPr/>
            <p:nvPr/>
          </p:nvSpPr>
          <p:spPr>
            <a:xfrm>
              <a:off x="70054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78"/>
            <p:cNvSpPr/>
            <p:nvPr/>
          </p:nvSpPr>
          <p:spPr>
            <a:xfrm>
              <a:off x="70867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78"/>
            <p:cNvSpPr/>
            <p:nvPr/>
          </p:nvSpPr>
          <p:spPr>
            <a:xfrm>
              <a:off x="716225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78"/>
            <p:cNvSpPr/>
            <p:nvPr/>
          </p:nvSpPr>
          <p:spPr>
            <a:xfrm>
              <a:off x="6704925" y="205175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78"/>
            <p:cNvSpPr/>
            <p:nvPr/>
          </p:nvSpPr>
          <p:spPr>
            <a:xfrm>
              <a:off x="7478375" y="2043425"/>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78"/>
            <p:cNvSpPr/>
            <p:nvPr/>
          </p:nvSpPr>
          <p:spPr>
            <a:xfrm>
              <a:off x="723777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78"/>
            <p:cNvSpPr/>
            <p:nvPr/>
          </p:nvSpPr>
          <p:spPr>
            <a:xfrm>
              <a:off x="7400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78"/>
            <p:cNvSpPr/>
            <p:nvPr/>
          </p:nvSpPr>
          <p:spPr>
            <a:xfrm>
              <a:off x="731330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96" name="Google Shape;2196;p78"/>
          <p:cNvSpPr/>
          <p:nvPr/>
        </p:nvSpPr>
        <p:spPr>
          <a:xfrm rot="-10658743">
            <a:off x="3433203" y="-3565560"/>
            <a:ext cx="4023997" cy="4023997"/>
          </a:xfrm>
          <a:prstGeom prst="blockArc">
            <a:avLst>
              <a:gd fmla="val 10800000" name="adj1"/>
              <a:gd fmla="val 12243" name="adj2"/>
              <a:gd fmla="val 10363" name="adj3"/>
            </a:avLst>
          </a:prstGeom>
          <a:solidFill>
            <a:srgbClr val="D500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97" name="Google Shape;2197;p78"/>
          <p:cNvGrpSpPr/>
          <p:nvPr/>
        </p:nvGrpSpPr>
        <p:grpSpPr>
          <a:xfrm>
            <a:off x="946695" y="4604110"/>
            <a:ext cx="3011323" cy="1432849"/>
            <a:chOff x="6138003" y="1915900"/>
            <a:chExt cx="1988197" cy="946025"/>
          </a:xfrm>
        </p:grpSpPr>
        <p:sp>
          <p:nvSpPr>
            <p:cNvPr id="2198" name="Google Shape;2198;p78"/>
            <p:cNvSpPr/>
            <p:nvPr/>
          </p:nvSpPr>
          <p:spPr>
            <a:xfrm rot="5400000">
              <a:off x="6722851" y="1458576"/>
              <a:ext cx="818501" cy="1988197"/>
            </a:xfrm>
            <a:custGeom>
              <a:rect b="b" l="l" r="r" t="t"/>
              <a:pathLst>
                <a:path extrusionOk="0" h="16754" w="6897">
                  <a:moveTo>
                    <a:pt x="6558" y="8029"/>
                  </a:moveTo>
                  <a:cubicBezTo>
                    <a:pt x="6558" y="8118"/>
                    <a:pt x="6629" y="8190"/>
                    <a:pt x="6718" y="8199"/>
                  </a:cubicBezTo>
                  <a:cubicBezTo>
                    <a:pt x="6807" y="8199"/>
                    <a:pt x="6888" y="8127"/>
                    <a:pt x="6888" y="8029"/>
                  </a:cubicBezTo>
                  <a:cubicBezTo>
                    <a:pt x="6888" y="7940"/>
                    <a:pt x="6816" y="7869"/>
                    <a:pt x="6727" y="7869"/>
                  </a:cubicBezTo>
                  <a:cubicBezTo>
                    <a:pt x="6638" y="7860"/>
                    <a:pt x="6567" y="7931"/>
                    <a:pt x="6558" y="8029"/>
                  </a:cubicBezTo>
                  <a:close/>
                  <a:moveTo>
                    <a:pt x="6736" y="9207"/>
                  </a:moveTo>
                  <a:cubicBezTo>
                    <a:pt x="6647" y="9198"/>
                    <a:pt x="6567" y="9278"/>
                    <a:pt x="6558" y="9358"/>
                  </a:cubicBezTo>
                  <a:cubicBezTo>
                    <a:pt x="6558" y="9448"/>
                    <a:pt x="6629" y="9528"/>
                    <a:pt x="6718" y="9537"/>
                  </a:cubicBezTo>
                  <a:cubicBezTo>
                    <a:pt x="6807" y="9537"/>
                    <a:pt x="6888" y="9465"/>
                    <a:pt x="6888" y="9376"/>
                  </a:cubicBezTo>
                  <a:cubicBezTo>
                    <a:pt x="6897" y="9296"/>
                    <a:pt x="6825" y="9216"/>
                    <a:pt x="6736" y="9207"/>
                  </a:cubicBezTo>
                  <a:close/>
                  <a:moveTo>
                    <a:pt x="6727" y="8520"/>
                  </a:moveTo>
                  <a:cubicBezTo>
                    <a:pt x="6629" y="8529"/>
                    <a:pt x="6558" y="8600"/>
                    <a:pt x="6558" y="8689"/>
                  </a:cubicBezTo>
                  <a:cubicBezTo>
                    <a:pt x="6558" y="8778"/>
                    <a:pt x="6638" y="8859"/>
                    <a:pt x="6736" y="8850"/>
                  </a:cubicBezTo>
                  <a:cubicBezTo>
                    <a:pt x="6825" y="8850"/>
                    <a:pt x="6897" y="8770"/>
                    <a:pt x="6888" y="8680"/>
                  </a:cubicBezTo>
                  <a:cubicBezTo>
                    <a:pt x="6888" y="8591"/>
                    <a:pt x="6816" y="8520"/>
                    <a:pt x="6727" y="8520"/>
                  </a:cubicBezTo>
                  <a:close/>
                  <a:moveTo>
                    <a:pt x="6727" y="7208"/>
                  </a:moveTo>
                  <a:cubicBezTo>
                    <a:pt x="6638" y="7208"/>
                    <a:pt x="6567" y="7280"/>
                    <a:pt x="6558" y="7360"/>
                  </a:cubicBezTo>
                  <a:cubicBezTo>
                    <a:pt x="6558" y="7449"/>
                    <a:pt x="6629" y="7530"/>
                    <a:pt x="6718" y="7538"/>
                  </a:cubicBezTo>
                  <a:cubicBezTo>
                    <a:pt x="6807" y="7538"/>
                    <a:pt x="6888" y="7458"/>
                    <a:pt x="6888" y="7369"/>
                  </a:cubicBezTo>
                  <a:cubicBezTo>
                    <a:pt x="6888" y="7289"/>
                    <a:pt x="6807" y="7208"/>
                    <a:pt x="6727" y="7208"/>
                  </a:cubicBezTo>
                  <a:close/>
                  <a:moveTo>
                    <a:pt x="6718" y="9867"/>
                  </a:moveTo>
                  <a:cubicBezTo>
                    <a:pt x="6629" y="9876"/>
                    <a:pt x="6575" y="9929"/>
                    <a:pt x="6567" y="10027"/>
                  </a:cubicBezTo>
                  <a:cubicBezTo>
                    <a:pt x="6558" y="10108"/>
                    <a:pt x="6638" y="10188"/>
                    <a:pt x="6718" y="10188"/>
                  </a:cubicBezTo>
                  <a:cubicBezTo>
                    <a:pt x="6807" y="10197"/>
                    <a:pt x="6888" y="10117"/>
                    <a:pt x="6888" y="10027"/>
                  </a:cubicBezTo>
                  <a:cubicBezTo>
                    <a:pt x="6888" y="9947"/>
                    <a:pt x="6807" y="9858"/>
                    <a:pt x="6718" y="9867"/>
                  </a:cubicBezTo>
                  <a:close/>
                  <a:moveTo>
                    <a:pt x="5906" y="8689"/>
                  </a:moveTo>
                  <a:cubicBezTo>
                    <a:pt x="5915" y="8787"/>
                    <a:pt x="5969" y="8841"/>
                    <a:pt x="6058" y="8850"/>
                  </a:cubicBezTo>
                  <a:cubicBezTo>
                    <a:pt x="6147" y="8859"/>
                    <a:pt x="6228" y="8778"/>
                    <a:pt x="6228" y="8689"/>
                  </a:cubicBezTo>
                  <a:cubicBezTo>
                    <a:pt x="6228" y="8609"/>
                    <a:pt x="6147" y="8529"/>
                    <a:pt x="6067" y="8529"/>
                  </a:cubicBezTo>
                  <a:cubicBezTo>
                    <a:pt x="5978" y="8529"/>
                    <a:pt x="5897" y="8609"/>
                    <a:pt x="5906" y="8689"/>
                  </a:cubicBezTo>
                  <a:close/>
                  <a:moveTo>
                    <a:pt x="6228" y="8038"/>
                  </a:moveTo>
                  <a:cubicBezTo>
                    <a:pt x="6228" y="7949"/>
                    <a:pt x="6156" y="7869"/>
                    <a:pt x="6067" y="7869"/>
                  </a:cubicBezTo>
                  <a:cubicBezTo>
                    <a:pt x="5987" y="7869"/>
                    <a:pt x="5906" y="7940"/>
                    <a:pt x="5906" y="8020"/>
                  </a:cubicBezTo>
                  <a:cubicBezTo>
                    <a:pt x="5897" y="8109"/>
                    <a:pt x="5978" y="8190"/>
                    <a:pt x="6067" y="8190"/>
                  </a:cubicBezTo>
                  <a:cubicBezTo>
                    <a:pt x="6147" y="8190"/>
                    <a:pt x="6219" y="8118"/>
                    <a:pt x="6228" y="8038"/>
                  </a:cubicBezTo>
                  <a:close/>
                  <a:moveTo>
                    <a:pt x="6888" y="6718"/>
                  </a:moveTo>
                  <a:cubicBezTo>
                    <a:pt x="6888" y="6629"/>
                    <a:pt x="6807" y="6548"/>
                    <a:pt x="6727" y="6548"/>
                  </a:cubicBezTo>
                  <a:cubicBezTo>
                    <a:pt x="6638" y="6548"/>
                    <a:pt x="6567" y="6629"/>
                    <a:pt x="6567" y="6709"/>
                  </a:cubicBezTo>
                  <a:cubicBezTo>
                    <a:pt x="6558" y="6798"/>
                    <a:pt x="6638" y="6878"/>
                    <a:pt x="6727" y="6869"/>
                  </a:cubicBezTo>
                  <a:cubicBezTo>
                    <a:pt x="6807" y="6869"/>
                    <a:pt x="6879" y="6798"/>
                    <a:pt x="6888" y="6718"/>
                  </a:cubicBezTo>
                  <a:close/>
                  <a:moveTo>
                    <a:pt x="6067" y="9207"/>
                  </a:moveTo>
                  <a:cubicBezTo>
                    <a:pt x="5987" y="9207"/>
                    <a:pt x="5906" y="9287"/>
                    <a:pt x="5906" y="9376"/>
                  </a:cubicBezTo>
                  <a:cubicBezTo>
                    <a:pt x="5906" y="9456"/>
                    <a:pt x="5978" y="9528"/>
                    <a:pt x="6058" y="9528"/>
                  </a:cubicBezTo>
                  <a:cubicBezTo>
                    <a:pt x="6147" y="9537"/>
                    <a:pt x="6228" y="9456"/>
                    <a:pt x="6228" y="9367"/>
                  </a:cubicBezTo>
                  <a:cubicBezTo>
                    <a:pt x="6228" y="9287"/>
                    <a:pt x="6156" y="9216"/>
                    <a:pt x="6067" y="9207"/>
                  </a:cubicBezTo>
                  <a:close/>
                  <a:moveTo>
                    <a:pt x="5906" y="7369"/>
                  </a:moveTo>
                  <a:cubicBezTo>
                    <a:pt x="5906" y="7449"/>
                    <a:pt x="5978" y="7530"/>
                    <a:pt x="6058" y="7530"/>
                  </a:cubicBezTo>
                  <a:cubicBezTo>
                    <a:pt x="6147" y="7530"/>
                    <a:pt x="6228" y="7449"/>
                    <a:pt x="6228" y="7369"/>
                  </a:cubicBezTo>
                  <a:cubicBezTo>
                    <a:pt x="6219" y="7289"/>
                    <a:pt x="6147" y="7208"/>
                    <a:pt x="6067" y="7208"/>
                  </a:cubicBezTo>
                  <a:cubicBezTo>
                    <a:pt x="5987" y="7208"/>
                    <a:pt x="5906" y="7289"/>
                    <a:pt x="5906" y="7369"/>
                  </a:cubicBezTo>
                  <a:close/>
                  <a:moveTo>
                    <a:pt x="6879" y="10688"/>
                  </a:moveTo>
                  <a:cubicBezTo>
                    <a:pt x="6879" y="10607"/>
                    <a:pt x="6807" y="10527"/>
                    <a:pt x="6718" y="10527"/>
                  </a:cubicBezTo>
                  <a:cubicBezTo>
                    <a:pt x="6638" y="10536"/>
                    <a:pt x="6567" y="10607"/>
                    <a:pt x="6567" y="10688"/>
                  </a:cubicBezTo>
                  <a:cubicBezTo>
                    <a:pt x="6567" y="10777"/>
                    <a:pt x="6647" y="10848"/>
                    <a:pt x="6727" y="10848"/>
                  </a:cubicBezTo>
                  <a:cubicBezTo>
                    <a:pt x="6807" y="10848"/>
                    <a:pt x="6888" y="10768"/>
                    <a:pt x="6879" y="10688"/>
                  </a:cubicBezTo>
                  <a:close/>
                  <a:moveTo>
                    <a:pt x="5906" y="10027"/>
                  </a:moveTo>
                  <a:cubicBezTo>
                    <a:pt x="5906" y="10108"/>
                    <a:pt x="5978" y="10188"/>
                    <a:pt x="6067" y="10188"/>
                  </a:cubicBezTo>
                  <a:cubicBezTo>
                    <a:pt x="6147" y="10188"/>
                    <a:pt x="6219" y="10117"/>
                    <a:pt x="6228" y="10036"/>
                  </a:cubicBezTo>
                  <a:cubicBezTo>
                    <a:pt x="6228" y="9947"/>
                    <a:pt x="6147" y="9876"/>
                    <a:pt x="6067" y="9876"/>
                  </a:cubicBezTo>
                  <a:cubicBezTo>
                    <a:pt x="5987" y="9867"/>
                    <a:pt x="5906" y="9947"/>
                    <a:pt x="5906" y="10027"/>
                  </a:cubicBezTo>
                  <a:close/>
                  <a:moveTo>
                    <a:pt x="6058" y="6557"/>
                  </a:moveTo>
                  <a:cubicBezTo>
                    <a:pt x="5969" y="6566"/>
                    <a:pt x="5915" y="6620"/>
                    <a:pt x="5915" y="6709"/>
                  </a:cubicBezTo>
                  <a:cubicBezTo>
                    <a:pt x="5906" y="6798"/>
                    <a:pt x="5987" y="6869"/>
                    <a:pt x="6067" y="6869"/>
                  </a:cubicBezTo>
                  <a:cubicBezTo>
                    <a:pt x="6147" y="6869"/>
                    <a:pt x="6228" y="6789"/>
                    <a:pt x="6219" y="6709"/>
                  </a:cubicBezTo>
                  <a:cubicBezTo>
                    <a:pt x="6219" y="6620"/>
                    <a:pt x="6138" y="6548"/>
                    <a:pt x="6058" y="6557"/>
                  </a:cubicBezTo>
                  <a:close/>
                  <a:moveTo>
                    <a:pt x="5541" y="8689"/>
                  </a:moveTo>
                  <a:cubicBezTo>
                    <a:pt x="5532" y="8600"/>
                    <a:pt x="5478" y="8547"/>
                    <a:pt x="5398" y="8538"/>
                  </a:cubicBezTo>
                  <a:cubicBezTo>
                    <a:pt x="5309" y="8520"/>
                    <a:pt x="5228" y="8600"/>
                    <a:pt x="5228" y="8680"/>
                  </a:cubicBezTo>
                  <a:cubicBezTo>
                    <a:pt x="5219" y="8761"/>
                    <a:pt x="5300" y="8841"/>
                    <a:pt x="5380" y="8841"/>
                  </a:cubicBezTo>
                  <a:cubicBezTo>
                    <a:pt x="5460" y="8850"/>
                    <a:pt x="5541" y="8770"/>
                    <a:pt x="5541" y="8689"/>
                  </a:cubicBezTo>
                  <a:close/>
                  <a:moveTo>
                    <a:pt x="6870" y="6040"/>
                  </a:moveTo>
                  <a:cubicBezTo>
                    <a:pt x="6879" y="5951"/>
                    <a:pt x="6834" y="5897"/>
                    <a:pt x="6736" y="5879"/>
                  </a:cubicBezTo>
                  <a:cubicBezTo>
                    <a:pt x="6647" y="5870"/>
                    <a:pt x="6575" y="5933"/>
                    <a:pt x="6575" y="6022"/>
                  </a:cubicBezTo>
                  <a:cubicBezTo>
                    <a:pt x="6575" y="6120"/>
                    <a:pt x="6620" y="6165"/>
                    <a:pt x="6718" y="6182"/>
                  </a:cubicBezTo>
                  <a:cubicBezTo>
                    <a:pt x="6807" y="6174"/>
                    <a:pt x="6870" y="6138"/>
                    <a:pt x="6870" y="6040"/>
                  </a:cubicBezTo>
                  <a:close/>
                  <a:moveTo>
                    <a:pt x="5532" y="8038"/>
                  </a:moveTo>
                  <a:cubicBezTo>
                    <a:pt x="5532" y="7940"/>
                    <a:pt x="5487" y="7886"/>
                    <a:pt x="5389" y="7877"/>
                  </a:cubicBezTo>
                  <a:cubicBezTo>
                    <a:pt x="5300" y="7877"/>
                    <a:pt x="5228" y="7940"/>
                    <a:pt x="5237" y="8029"/>
                  </a:cubicBezTo>
                  <a:cubicBezTo>
                    <a:pt x="5237" y="8127"/>
                    <a:pt x="5291" y="8172"/>
                    <a:pt x="5380" y="8181"/>
                  </a:cubicBezTo>
                  <a:cubicBezTo>
                    <a:pt x="5478" y="8172"/>
                    <a:pt x="5532" y="8127"/>
                    <a:pt x="5532" y="8038"/>
                  </a:cubicBezTo>
                  <a:close/>
                  <a:moveTo>
                    <a:pt x="5237" y="9367"/>
                  </a:moveTo>
                  <a:cubicBezTo>
                    <a:pt x="5237" y="9465"/>
                    <a:pt x="5282" y="9510"/>
                    <a:pt x="5380" y="9519"/>
                  </a:cubicBezTo>
                  <a:cubicBezTo>
                    <a:pt x="5469" y="9528"/>
                    <a:pt x="5541" y="9456"/>
                    <a:pt x="5532" y="9367"/>
                  </a:cubicBezTo>
                  <a:cubicBezTo>
                    <a:pt x="5532" y="9278"/>
                    <a:pt x="5478" y="9225"/>
                    <a:pt x="5380" y="9225"/>
                  </a:cubicBezTo>
                  <a:cubicBezTo>
                    <a:pt x="5291" y="9225"/>
                    <a:pt x="5237" y="9278"/>
                    <a:pt x="5237" y="9367"/>
                  </a:cubicBezTo>
                  <a:close/>
                  <a:moveTo>
                    <a:pt x="5389" y="7226"/>
                  </a:moveTo>
                  <a:cubicBezTo>
                    <a:pt x="5291" y="7226"/>
                    <a:pt x="5237" y="7280"/>
                    <a:pt x="5237" y="7369"/>
                  </a:cubicBezTo>
                  <a:cubicBezTo>
                    <a:pt x="5237" y="7458"/>
                    <a:pt x="5291" y="7512"/>
                    <a:pt x="5380" y="7521"/>
                  </a:cubicBezTo>
                  <a:cubicBezTo>
                    <a:pt x="5478" y="7521"/>
                    <a:pt x="5523" y="7467"/>
                    <a:pt x="5532" y="7378"/>
                  </a:cubicBezTo>
                  <a:cubicBezTo>
                    <a:pt x="5523" y="7280"/>
                    <a:pt x="5478" y="7226"/>
                    <a:pt x="5389" y="7226"/>
                  </a:cubicBezTo>
                  <a:close/>
                  <a:moveTo>
                    <a:pt x="5915" y="10696"/>
                  </a:moveTo>
                  <a:cubicBezTo>
                    <a:pt x="5924" y="10786"/>
                    <a:pt x="5978" y="10839"/>
                    <a:pt x="6076" y="10839"/>
                  </a:cubicBezTo>
                  <a:cubicBezTo>
                    <a:pt x="6165" y="10830"/>
                    <a:pt x="6219" y="10777"/>
                    <a:pt x="6210" y="10679"/>
                  </a:cubicBezTo>
                  <a:cubicBezTo>
                    <a:pt x="6210" y="10589"/>
                    <a:pt x="6147" y="10545"/>
                    <a:pt x="6058" y="10545"/>
                  </a:cubicBezTo>
                  <a:cubicBezTo>
                    <a:pt x="5969" y="10554"/>
                    <a:pt x="5915" y="10598"/>
                    <a:pt x="5915" y="10696"/>
                  </a:cubicBezTo>
                  <a:close/>
                  <a:moveTo>
                    <a:pt x="6727" y="11223"/>
                  </a:moveTo>
                  <a:cubicBezTo>
                    <a:pt x="6638" y="11223"/>
                    <a:pt x="6575" y="11276"/>
                    <a:pt x="6575" y="11366"/>
                  </a:cubicBezTo>
                  <a:cubicBezTo>
                    <a:pt x="6575" y="11464"/>
                    <a:pt x="6629" y="11517"/>
                    <a:pt x="6718" y="11517"/>
                  </a:cubicBezTo>
                  <a:cubicBezTo>
                    <a:pt x="6816" y="11517"/>
                    <a:pt x="6861" y="11464"/>
                    <a:pt x="6870" y="11374"/>
                  </a:cubicBezTo>
                  <a:cubicBezTo>
                    <a:pt x="6870" y="11285"/>
                    <a:pt x="6816" y="11223"/>
                    <a:pt x="6727" y="11223"/>
                  </a:cubicBezTo>
                  <a:close/>
                  <a:moveTo>
                    <a:pt x="5237" y="10036"/>
                  </a:moveTo>
                  <a:cubicBezTo>
                    <a:pt x="5246" y="10126"/>
                    <a:pt x="5291" y="10170"/>
                    <a:pt x="5380" y="10179"/>
                  </a:cubicBezTo>
                  <a:cubicBezTo>
                    <a:pt x="5460" y="10179"/>
                    <a:pt x="5532" y="10117"/>
                    <a:pt x="5532" y="10027"/>
                  </a:cubicBezTo>
                  <a:cubicBezTo>
                    <a:pt x="5523" y="9938"/>
                    <a:pt x="5478" y="9894"/>
                    <a:pt x="5398" y="9885"/>
                  </a:cubicBezTo>
                  <a:cubicBezTo>
                    <a:pt x="5300" y="9885"/>
                    <a:pt x="5237" y="9947"/>
                    <a:pt x="5237" y="10036"/>
                  </a:cubicBezTo>
                  <a:close/>
                  <a:moveTo>
                    <a:pt x="4729" y="8547"/>
                  </a:moveTo>
                  <a:cubicBezTo>
                    <a:pt x="4648" y="8538"/>
                    <a:pt x="4577" y="8600"/>
                    <a:pt x="4577" y="8689"/>
                  </a:cubicBezTo>
                  <a:cubicBezTo>
                    <a:pt x="4586" y="8778"/>
                    <a:pt x="4631" y="8823"/>
                    <a:pt x="4720" y="8832"/>
                  </a:cubicBezTo>
                  <a:cubicBezTo>
                    <a:pt x="4800" y="8841"/>
                    <a:pt x="4872" y="8778"/>
                    <a:pt x="4872" y="8671"/>
                  </a:cubicBezTo>
                  <a:cubicBezTo>
                    <a:pt x="4863" y="8600"/>
                    <a:pt x="4818" y="8547"/>
                    <a:pt x="4729" y="8547"/>
                  </a:cubicBezTo>
                  <a:close/>
                  <a:moveTo>
                    <a:pt x="5380" y="6566"/>
                  </a:moveTo>
                  <a:cubicBezTo>
                    <a:pt x="5300" y="6566"/>
                    <a:pt x="5246" y="6620"/>
                    <a:pt x="5237" y="6700"/>
                  </a:cubicBezTo>
                  <a:cubicBezTo>
                    <a:pt x="5228" y="6789"/>
                    <a:pt x="5291" y="6852"/>
                    <a:pt x="5380" y="6860"/>
                  </a:cubicBezTo>
                  <a:cubicBezTo>
                    <a:pt x="5460" y="6860"/>
                    <a:pt x="5532" y="6798"/>
                    <a:pt x="5532" y="6718"/>
                  </a:cubicBezTo>
                  <a:cubicBezTo>
                    <a:pt x="5532" y="6629"/>
                    <a:pt x="5469" y="6566"/>
                    <a:pt x="5380" y="6566"/>
                  </a:cubicBezTo>
                  <a:close/>
                  <a:moveTo>
                    <a:pt x="6058" y="5888"/>
                  </a:moveTo>
                  <a:cubicBezTo>
                    <a:pt x="5969" y="5888"/>
                    <a:pt x="5924" y="5942"/>
                    <a:pt x="5924" y="6031"/>
                  </a:cubicBezTo>
                  <a:cubicBezTo>
                    <a:pt x="5924" y="6120"/>
                    <a:pt x="5978" y="6174"/>
                    <a:pt x="6067" y="6174"/>
                  </a:cubicBezTo>
                  <a:cubicBezTo>
                    <a:pt x="6156" y="6174"/>
                    <a:pt x="6210" y="6111"/>
                    <a:pt x="6210" y="6022"/>
                  </a:cubicBezTo>
                  <a:cubicBezTo>
                    <a:pt x="6210" y="5942"/>
                    <a:pt x="6147" y="5879"/>
                    <a:pt x="6058" y="5888"/>
                  </a:cubicBezTo>
                  <a:close/>
                  <a:moveTo>
                    <a:pt x="6727" y="5228"/>
                  </a:moveTo>
                  <a:cubicBezTo>
                    <a:pt x="6647" y="5219"/>
                    <a:pt x="6575" y="5290"/>
                    <a:pt x="6584" y="5371"/>
                  </a:cubicBezTo>
                  <a:cubicBezTo>
                    <a:pt x="6584" y="5460"/>
                    <a:pt x="6629" y="5513"/>
                    <a:pt x="6718" y="5513"/>
                  </a:cubicBezTo>
                  <a:cubicBezTo>
                    <a:pt x="6807" y="5522"/>
                    <a:pt x="6870" y="5460"/>
                    <a:pt x="6870" y="5353"/>
                  </a:cubicBezTo>
                  <a:cubicBezTo>
                    <a:pt x="6861" y="5281"/>
                    <a:pt x="6816" y="5237"/>
                    <a:pt x="6727" y="5228"/>
                  </a:cubicBezTo>
                  <a:close/>
                  <a:moveTo>
                    <a:pt x="4729" y="9225"/>
                  </a:moveTo>
                  <a:cubicBezTo>
                    <a:pt x="4648" y="9225"/>
                    <a:pt x="4586" y="9287"/>
                    <a:pt x="4586" y="9367"/>
                  </a:cubicBezTo>
                  <a:cubicBezTo>
                    <a:pt x="4577" y="9456"/>
                    <a:pt x="4648" y="9519"/>
                    <a:pt x="4729" y="9510"/>
                  </a:cubicBezTo>
                  <a:cubicBezTo>
                    <a:pt x="4818" y="9510"/>
                    <a:pt x="4863" y="9456"/>
                    <a:pt x="4872" y="9385"/>
                  </a:cubicBezTo>
                  <a:cubicBezTo>
                    <a:pt x="4872" y="9296"/>
                    <a:pt x="4809" y="9233"/>
                    <a:pt x="4729" y="9225"/>
                  </a:cubicBezTo>
                  <a:close/>
                  <a:moveTo>
                    <a:pt x="6210" y="11383"/>
                  </a:moveTo>
                  <a:cubicBezTo>
                    <a:pt x="6219" y="11303"/>
                    <a:pt x="6156" y="11232"/>
                    <a:pt x="6067" y="11232"/>
                  </a:cubicBezTo>
                  <a:cubicBezTo>
                    <a:pt x="5987" y="11223"/>
                    <a:pt x="5924" y="11285"/>
                    <a:pt x="5924" y="11374"/>
                  </a:cubicBezTo>
                  <a:cubicBezTo>
                    <a:pt x="5924" y="11464"/>
                    <a:pt x="5978" y="11499"/>
                    <a:pt x="6058" y="11517"/>
                  </a:cubicBezTo>
                  <a:cubicBezTo>
                    <a:pt x="6147" y="11508"/>
                    <a:pt x="6201" y="11473"/>
                    <a:pt x="6210" y="11383"/>
                  </a:cubicBezTo>
                  <a:close/>
                  <a:moveTo>
                    <a:pt x="4872" y="8038"/>
                  </a:moveTo>
                  <a:cubicBezTo>
                    <a:pt x="4872" y="7949"/>
                    <a:pt x="4809" y="7886"/>
                    <a:pt x="4720" y="7886"/>
                  </a:cubicBezTo>
                  <a:cubicBezTo>
                    <a:pt x="4640" y="7886"/>
                    <a:pt x="4586" y="7940"/>
                    <a:pt x="4577" y="8029"/>
                  </a:cubicBezTo>
                  <a:cubicBezTo>
                    <a:pt x="4577" y="8109"/>
                    <a:pt x="4640" y="8172"/>
                    <a:pt x="4729" y="8172"/>
                  </a:cubicBezTo>
                  <a:cubicBezTo>
                    <a:pt x="4809" y="8172"/>
                    <a:pt x="4863" y="8118"/>
                    <a:pt x="4872" y="8038"/>
                  </a:cubicBezTo>
                  <a:close/>
                  <a:moveTo>
                    <a:pt x="5389" y="10545"/>
                  </a:moveTo>
                  <a:cubicBezTo>
                    <a:pt x="5309" y="10536"/>
                    <a:pt x="5246" y="10598"/>
                    <a:pt x="5237" y="10688"/>
                  </a:cubicBezTo>
                  <a:cubicBezTo>
                    <a:pt x="5237" y="10768"/>
                    <a:pt x="5300" y="10830"/>
                    <a:pt x="5389" y="10830"/>
                  </a:cubicBezTo>
                  <a:cubicBezTo>
                    <a:pt x="5469" y="10830"/>
                    <a:pt x="5514" y="10777"/>
                    <a:pt x="5532" y="10696"/>
                  </a:cubicBezTo>
                  <a:cubicBezTo>
                    <a:pt x="5523" y="10607"/>
                    <a:pt x="5478" y="10554"/>
                    <a:pt x="5389" y="10545"/>
                  </a:cubicBezTo>
                  <a:close/>
                  <a:moveTo>
                    <a:pt x="4586" y="10027"/>
                  </a:moveTo>
                  <a:cubicBezTo>
                    <a:pt x="4586" y="10117"/>
                    <a:pt x="4631" y="10170"/>
                    <a:pt x="4720" y="10170"/>
                  </a:cubicBezTo>
                  <a:cubicBezTo>
                    <a:pt x="4800" y="10179"/>
                    <a:pt x="4872" y="10108"/>
                    <a:pt x="4863" y="10027"/>
                  </a:cubicBezTo>
                  <a:cubicBezTo>
                    <a:pt x="4863" y="9938"/>
                    <a:pt x="4809" y="9894"/>
                    <a:pt x="4720" y="9885"/>
                  </a:cubicBezTo>
                  <a:cubicBezTo>
                    <a:pt x="4640" y="9894"/>
                    <a:pt x="4586" y="9938"/>
                    <a:pt x="4586" y="10027"/>
                  </a:cubicBezTo>
                  <a:close/>
                  <a:moveTo>
                    <a:pt x="5924" y="5371"/>
                  </a:moveTo>
                  <a:cubicBezTo>
                    <a:pt x="5924" y="5460"/>
                    <a:pt x="5978" y="5513"/>
                    <a:pt x="6067" y="5513"/>
                  </a:cubicBezTo>
                  <a:cubicBezTo>
                    <a:pt x="6147" y="5513"/>
                    <a:pt x="6219" y="5442"/>
                    <a:pt x="6210" y="5362"/>
                  </a:cubicBezTo>
                  <a:cubicBezTo>
                    <a:pt x="6201" y="5273"/>
                    <a:pt x="6147" y="5237"/>
                    <a:pt x="6058" y="5228"/>
                  </a:cubicBezTo>
                  <a:cubicBezTo>
                    <a:pt x="5978" y="5237"/>
                    <a:pt x="5924" y="5290"/>
                    <a:pt x="5924" y="5371"/>
                  </a:cubicBezTo>
                  <a:close/>
                  <a:moveTo>
                    <a:pt x="4729" y="7226"/>
                  </a:moveTo>
                  <a:cubicBezTo>
                    <a:pt x="4648" y="7226"/>
                    <a:pt x="4586" y="7289"/>
                    <a:pt x="4586" y="7369"/>
                  </a:cubicBezTo>
                  <a:cubicBezTo>
                    <a:pt x="4577" y="7458"/>
                    <a:pt x="4648" y="7521"/>
                    <a:pt x="4729" y="7512"/>
                  </a:cubicBezTo>
                  <a:cubicBezTo>
                    <a:pt x="4818" y="7512"/>
                    <a:pt x="4863" y="7458"/>
                    <a:pt x="4872" y="7369"/>
                  </a:cubicBezTo>
                  <a:cubicBezTo>
                    <a:pt x="4863" y="7289"/>
                    <a:pt x="4818" y="7235"/>
                    <a:pt x="4729" y="7226"/>
                  </a:cubicBezTo>
                  <a:close/>
                  <a:moveTo>
                    <a:pt x="6727" y="11892"/>
                  </a:moveTo>
                  <a:cubicBezTo>
                    <a:pt x="6638" y="11892"/>
                    <a:pt x="6584" y="11945"/>
                    <a:pt x="6584" y="12026"/>
                  </a:cubicBezTo>
                  <a:cubicBezTo>
                    <a:pt x="6575" y="12115"/>
                    <a:pt x="6647" y="12177"/>
                    <a:pt x="6736" y="12168"/>
                  </a:cubicBezTo>
                  <a:cubicBezTo>
                    <a:pt x="6816" y="12160"/>
                    <a:pt x="6861" y="12115"/>
                    <a:pt x="6870" y="12044"/>
                  </a:cubicBezTo>
                  <a:cubicBezTo>
                    <a:pt x="6861" y="11945"/>
                    <a:pt x="6798" y="11883"/>
                    <a:pt x="6727" y="11892"/>
                  </a:cubicBezTo>
                  <a:close/>
                  <a:moveTo>
                    <a:pt x="5523" y="6031"/>
                  </a:moveTo>
                  <a:cubicBezTo>
                    <a:pt x="5523" y="5942"/>
                    <a:pt x="5469" y="5897"/>
                    <a:pt x="5389" y="5888"/>
                  </a:cubicBezTo>
                  <a:cubicBezTo>
                    <a:pt x="5300" y="5888"/>
                    <a:pt x="5237" y="5959"/>
                    <a:pt x="5246" y="6040"/>
                  </a:cubicBezTo>
                  <a:cubicBezTo>
                    <a:pt x="5246" y="6129"/>
                    <a:pt x="5300" y="6165"/>
                    <a:pt x="5389" y="6174"/>
                  </a:cubicBezTo>
                  <a:cubicBezTo>
                    <a:pt x="5469" y="6165"/>
                    <a:pt x="5523" y="6120"/>
                    <a:pt x="5523" y="6031"/>
                  </a:cubicBezTo>
                  <a:close/>
                  <a:moveTo>
                    <a:pt x="4729" y="6575"/>
                  </a:moveTo>
                  <a:cubicBezTo>
                    <a:pt x="4640" y="6575"/>
                    <a:pt x="4586" y="6620"/>
                    <a:pt x="4586" y="6709"/>
                  </a:cubicBezTo>
                  <a:cubicBezTo>
                    <a:pt x="4586" y="6798"/>
                    <a:pt x="4640" y="6852"/>
                    <a:pt x="4720" y="6852"/>
                  </a:cubicBezTo>
                  <a:cubicBezTo>
                    <a:pt x="4809" y="6852"/>
                    <a:pt x="4854" y="6798"/>
                    <a:pt x="4872" y="6718"/>
                  </a:cubicBezTo>
                  <a:cubicBezTo>
                    <a:pt x="4863" y="6629"/>
                    <a:pt x="4818" y="6575"/>
                    <a:pt x="4729" y="6575"/>
                  </a:cubicBezTo>
                  <a:close/>
                  <a:moveTo>
                    <a:pt x="5389" y="5237"/>
                  </a:moveTo>
                  <a:cubicBezTo>
                    <a:pt x="5309" y="5228"/>
                    <a:pt x="5246" y="5281"/>
                    <a:pt x="5246" y="5371"/>
                  </a:cubicBezTo>
                  <a:cubicBezTo>
                    <a:pt x="5246" y="5451"/>
                    <a:pt x="5300" y="5504"/>
                    <a:pt x="5380" y="5504"/>
                  </a:cubicBezTo>
                  <a:cubicBezTo>
                    <a:pt x="5460" y="5513"/>
                    <a:pt x="5505" y="5460"/>
                    <a:pt x="5523" y="5371"/>
                  </a:cubicBezTo>
                  <a:cubicBezTo>
                    <a:pt x="5514" y="5299"/>
                    <a:pt x="5469" y="5237"/>
                    <a:pt x="5389" y="5237"/>
                  </a:cubicBezTo>
                  <a:close/>
                  <a:moveTo>
                    <a:pt x="4863" y="10688"/>
                  </a:moveTo>
                  <a:cubicBezTo>
                    <a:pt x="4863" y="10607"/>
                    <a:pt x="4809" y="10554"/>
                    <a:pt x="4738" y="10554"/>
                  </a:cubicBezTo>
                  <a:cubicBezTo>
                    <a:pt x="4648" y="10545"/>
                    <a:pt x="4595" y="10598"/>
                    <a:pt x="4586" y="10679"/>
                  </a:cubicBezTo>
                  <a:cubicBezTo>
                    <a:pt x="4586" y="10768"/>
                    <a:pt x="4640" y="10812"/>
                    <a:pt x="4720" y="10830"/>
                  </a:cubicBezTo>
                  <a:cubicBezTo>
                    <a:pt x="4809" y="10821"/>
                    <a:pt x="4863" y="10777"/>
                    <a:pt x="4863" y="10688"/>
                  </a:cubicBezTo>
                  <a:close/>
                  <a:moveTo>
                    <a:pt x="6584" y="4719"/>
                  </a:moveTo>
                  <a:cubicBezTo>
                    <a:pt x="6593" y="4800"/>
                    <a:pt x="6638" y="4853"/>
                    <a:pt x="6718" y="4853"/>
                  </a:cubicBezTo>
                  <a:cubicBezTo>
                    <a:pt x="6807" y="4853"/>
                    <a:pt x="6861" y="4800"/>
                    <a:pt x="6861" y="4711"/>
                  </a:cubicBezTo>
                  <a:cubicBezTo>
                    <a:pt x="6861" y="4630"/>
                    <a:pt x="6807" y="4586"/>
                    <a:pt x="6718" y="4568"/>
                  </a:cubicBezTo>
                  <a:cubicBezTo>
                    <a:pt x="6638" y="4586"/>
                    <a:pt x="6584" y="4630"/>
                    <a:pt x="6584" y="4719"/>
                  </a:cubicBezTo>
                  <a:close/>
                  <a:moveTo>
                    <a:pt x="4060" y="8547"/>
                  </a:moveTo>
                  <a:cubicBezTo>
                    <a:pt x="3979" y="8555"/>
                    <a:pt x="3935" y="8600"/>
                    <a:pt x="3926" y="8680"/>
                  </a:cubicBezTo>
                  <a:cubicBezTo>
                    <a:pt x="3926" y="8770"/>
                    <a:pt x="3979" y="8823"/>
                    <a:pt x="4060" y="8823"/>
                  </a:cubicBezTo>
                  <a:cubicBezTo>
                    <a:pt x="4149" y="8832"/>
                    <a:pt x="4194" y="8770"/>
                    <a:pt x="4211" y="8689"/>
                  </a:cubicBezTo>
                  <a:cubicBezTo>
                    <a:pt x="4194" y="8600"/>
                    <a:pt x="4149" y="8547"/>
                    <a:pt x="4060" y="8547"/>
                  </a:cubicBezTo>
                  <a:close/>
                  <a:moveTo>
                    <a:pt x="5389" y="11232"/>
                  </a:moveTo>
                  <a:cubicBezTo>
                    <a:pt x="5300" y="11232"/>
                    <a:pt x="5246" y="11285"/>
                    <a:pt x="5246" y="11366"/>
                  </a:cubicBezTo>
                  <a:cubicBezTo>
                    <a:pt x="5237" y="11455"/>
                    <a:pt x="5291" y="11508"/>
                    <a:pt x="5380" y="11508"/>
                  </a:cubicBezTo>
                  <a:cubicBezTo>
                    <a:pt x="5469" y="11517"/>
                    <a:pt x="5514" y="11455"/>
                    <a:pt x="5523" y="11374"/>
                  </a:cubicBezTo>
                  <a:cubicBezTo>
                    <a:pt x="5514" y="11294"/>
                    <a:pt x="5478" y="11232"/>
                    <a:pt x="5389" y="11232"/>
                  </a:cubicBezTo>
                  <a:close/>
                  <a:moveTo>
                    <a:pt x="5924" y="12026"/>
                  </a:moveTo>
                  <a:cubicBezTo>
                    <a:pt x="5924" y="12106"/>
                    <a:pt x="5978" y="12160"/>
                    <a:pt x="6058" y="12168"/>
                  </a:cubicBezTo>
                  <a:cubicBezTo>
                    <a:pt x="6138" y="12177"/>
                    <a:pt x="6201" y="12124"/>
                    <a:pt x="6201" y="12035"/>
                  </a:cubicBezTo>
                  <a:cubicBezTo>
                    <a:pt x="6210" y="11954"/>
                    <a:pt x="6156" y="11901"/>
                    <a:pt x="6067" y="11892"/>
                  </a:cubicBezTo>
                  <a:cubicBezTo>
                    <a:pt x="5987" y="11901"/>
                    <a:pt x="5933" y="11937"/>
                    <a:pt x="5924" y="12026"/>
                  </a:cubicBezTo>
                  <a:close/>
                  <a:moveTo>
                    <a:pt x="4060" y="7895"/>
                  </a:moveTo>
                  <a:cubicBezTo>
                    <a:pt x="3979" y="7895"/>
                    <a:pt x="3926" y="7949"/>
                    <a:pt x="3926" y="8029"/>
                  </a:cubicBezTo>
                  <a:cubicBezTo>
                    <a:pt x="3926" y="8118"/>
                    <a:pt x="3979" y="8172"/>
                    <a:pt x="4069" y="8172"/>
                  </a:cubicBezTo>
                  <a:cubicBezTo>
                    <a:pt x="4158" y="8172"/>
                    <a:pt x="4194" y="8109"/>
                    <a:pt x="4211" y="8029"/>
                  </a:cubicBezTo>
                  <a:cubicBezTo>
                    <a:pt x="4194" y="7940"/>
                    <a:pt x="4149" y="7886"/>
                    <a:pt x="4060" y="7895"/>
                  </a:cubicBezTo>
                  <a:close/>
                  <a:moveTo>
                    <a:pt x="4069" y="9233"/>
                  </a:moveTo>
                  <a:cubicBezTo>
                    <a:pt x="3979" y="9233"/>
                    <a:pt x="3926" y="9287"/>
                    <a:pt x="3926" y="9376"/>
                  </a:cubicBezTo>
                  <a:cubicBezTo>
                    <a:pt x="3926" y="9456"/>
                    <a:pt x="3979" y="9510"/>
                    <a:pt x="4060" y="9510"/>
                  </a:cubicBezTo>
                  <a:cubicBezTo>
                    <a:pt x="4149" y="9510"/>
                    <a:pt x="4194" y="9456"/>
                    <a:pt x="4202" y="9367"/>
                  </a:cubicBezTo>
                  <a:cubicBezTo>
                    <a:pt x="4194" y="9287"/>
                    <a:pt x="4149" y="9233"/>
                    <a:pt x="4069" y="9233"/>
                  </a:cubicBezTo>
                  <a:close/>
                  <a:moveTo>
                    <a:pt x="4202" y="10036"/>
                  </a:moveTo>
                  <a:cubicBezTo>
                    <a:pt x="4202" y="9956"/>
                    <a:pt x="4149" y="9903"/>
                    <a:pt x="4069" y="9894"/>
                  </a:cubicBezTo>
                  <a:cubicBezTo>
                    <a:pt x="3997" y="9885"/>
                    <a:pt x="3926" y="9956"/>
                    <a:pt x="3926" y="10027"/>
                  </a:cubicBezTo>
                  <a:cubicBezTo>
                    <a:pt x="3935" y="10117"/>
                    <a:pt x="3988" y="10152"/>
                    <a:pt x="4069" y="10170"/>
                  </a:cubicBezTo>
                  <a:cubicBezTo>
                    <a:pt x="4140" y="10161"/>
                    <a:pt x="4202" y="10117"/>
                    <a:pt x="4202" y="10036"/>
                  </a:cubicBezTo>
                  <a:close/>
                  <a:moveTo>
                    <a:pt x="6593" y="12686"/>
                  </a:moveTo>
                  <a:cubicBezTo>
                    <a:pt x="6584" y="12766"/>
                    <a:pt x="6638" y="12811"/>
                    <a:pt x="6718" y="12820"/>
                  </a:cubicBezTo>
                  <a:cubicBezTo>
                    <a:pt x="6790" y="12838"/>
                    <a:pt x="6861" y="12766"/>
                    <a:pt x="6861" y="12686"/>
                  </a:cubicBezTo>
                  <a:cubicBezTo>
                    <a:pt x="6861" y="12606"/>
                    <a:pt x="6807" y="12561"/>
                    <a:pt x="6727" y="12552"/>
                  </a:cubicBezTo>
                  <a:cubicBezTo>
                    <a:pt x="6647" y="12561"/>
                    <a:pt x="6593" y="12606"/>
                    <a:pt x="6593" y="12686"/>
                  </a:cubicBezTo>
                  <a:close/>
                  <a:moveTo>
                    <a:pt x="4729" y="5897"/>
                  </a:moveTo>
                  <a:cubicBezTo>
                    <a:pt x="4640" y="5897"/>
                    <a:pt x="4586" y="5951"/>
                    <a:pt x="4586" y="6031"/>
                  </a:cubicBezTo>
                  <a:cubicBezTo>
                    <a:pt x="4586" y="6111"/>
                    <a:pt x="4640" y="6165"/>
                    <a:pt x="4720" y="6165"/>
                  </a:cubicBezTo>
                  <a:cubicBezTo>
                    <a:pt x="4809" y="6165"/>
                    <a:pt x="4854" y="6111"/>
                    <a:pt x="4863" y="6031"/>
                  </a:cubicBezTo>
                  <a:cubicBezTo>
                    <a:pt x="4854" y="5951"/>
                    <a:pt x="4809" y="5897"/>
                    <a:pt x="4729" y="5897"/>
                  </a:cubicBezTo>
                  <a:close/>
                  <a:moveTo>
                    <a:pt x="6076" y="4577"/>
                  </a:moveTo>
                  <a:cubicBezTo>
                    <a:pt x="5996" y="4577"/>
                    <a:pt x="5942" y="4621"/>
                    <a:pt x="5933" y="4702"/>
                  </a:cubicBezTo>
                  <a:cubicBezTo>
                    <a:pt x="5924" y="4773"/>
                    <a:pt x="5996" y="4853"/>
                    <a:pt x="6067" y="4844"/>
                  </a:cubicBezTo>
                  <a:cubicBezTo>
                    <a:pt x="6147" y="4844"/>
                    <a:pt x="6192" y="4791"/>
                    <a:pt x="6201" y="4719"/>
                  </a:cubicBezTo>
                  <a:cubicBezTo>
                    <a:pt x="6192" y="4639"/>
                    <a:pt x="6156" y="4586"/>
                    <a:pt x="6076" y="4577"/>
                  </a:cubicBezTo>
                  <a:close/>
                  <a:moveTo>
                    <a:pt x="3926" y="7369"/>
                  </a:moveTo>
                  <a:cubicBezTo>
                    <a:pt x="3926" y="7458"/>
                    <a:pt x="3988" y="7512"/>
                    <a:pt x="4069" y="7512"/>
                  </a:cubicBezTo>
                  <a:cubicBezTo>
                    <a:pt x="4149" y="7503"/>
                    <a:pt x="4202" y="7449"/>
                    <a:pt x="4202" y="7369"/>
                  </a:cubicBezTo>
                  <a:cubicBezTo>
                    <a:pt x="4202" y="7289"/>
                    <a:pt x="4149" y="7244"/>
                    <a:pt x="4060" y="7235"/>
                  </a:cubicBezTo>
                  <a:cubicBezTo>
                    <a:pt x="3979" y="7244"/>
                    <a:pt x="3926" y="7289"/>
                    <a:pt x="3926" y="7369"/>
                  </a:cubicBezTo>
                  <a:close/>
                  <a:moveTo>
                    <a:pt x="4729" y="11241"/>
                  </a:moveTo>
                  <a:cubicBezTo>
                    <a:pt x="4648" y="11232"/>
                    <a:pt x="4595" y="11285"/>
                    <a:pt x="4586" y="11366"/>
                  </a:cubicBezTo>
                  <a:cubicBezTo>
                    <a:pt x="4586" y="11437"/>
                    <a:pt x="4657" y="11517"/>
                    <a:pt x="4729" y="11508"/>
                  </a:cubicBezTo>
                  <a:cubicBezTo>
                    <a:pt x="4809" y="11499"/>
                    <a:pt x="4854" y="11446"/>
                    <a:pt x="4863" y="11366"/>
                  </a:cubicBezTo>
                  <a:cubicBezTo>
                    <a:pt x="4854" y="11294"/>
                    <a:pt x="4809" y="11241"/>
                    <a:pt x="4729" y="11241"/>
                  </a:cubicBezTo>
                  <a:close/>
                  <a:moveTo>
                    <a:pt x="5246" y="12026"/>
                  </a:moveTo>
                  <a:cubicBezTo>
                    <a:pt x="5246" y="12097"/>
                    <a:pt x="5318" y="12168"/>
                    <a:pt x="5389" y="12168"/>
                  </a:cubicBezTo>
                  <a:cubicBezTo>
                    <a:pt x="5469" y="12160"/>
                    <a:pt x="5514" y="12106"/>
                    <a:pt x="5514" y="12026"/>
                  </a:cubicBezTo>
                  <a:cubicBezTo>
                    <a:pt x="5523" y="11945"/>
                    <a:pt x="5469" y="11901"/>
                    <a:pt x="5389" y="11892"/>
                  </a:cubicBezTo>
                  <a:cubicBezTo>
                    <a:pt x="5318" y="11892"/>
                    <a:pt x="5246" y="11954"/>
                    <a:pt x="5246" y="12026"/>
                  </a:cubicBezTo>
                  <a:close/>
                  <a:moveTo>
                    <a:pt x="4060" y="6584"/>
                  </a:moveTo>
                  <a:cubicBezTo>
                    <a:pt x="3988" y="6584"/>
                    <a:pt x="3935" y="6629"/>
                    <a:pt x="3935" y="6709"/>
                  </a:cubicBezTo>
                  <a:cubicBezTo>
                    <a:pt x="3935" y="6789"/>
                    <a:pt x="3979" y="6843"/>
                    <a:pt x="4069" y="6843"/>
                  </a:cubicBezTo>
                  <a:cubicBezTo>
                    <a:pt x="4149" y="6843"/>
                    <a:pt x="4194" y="6789"/>
                    <a:pt x="4202" y="6709"/>
                  </a:cubicBezTo>
                  <a:cubicBezTo>
                    <a:pt x="4185" y="6629"/>
                    <a:pt x="4140" y="6575"/>
                    <a:pt x="4060" y="6584"/>
                  </a:cubicBezTo>
                  <a:close/>
                  <a:moveTo>
                    <a:pt x="4729" y="5246"/>
                  </a:moveTo>
                  <a:cubicBezTo>
                    <a:pt x="4648" y="5237"/>
                    <a:pt x="4595" y="5290"/>
                    <a:pt x="4595" y="5371"/>
                  </a:cubicBezTo>
                  <a:cubicBezTo>
                    <a:pt x="4595" y="5442"/>
                    <a:pt x="4640" y="5496"/>
                    <a:pt x="4720" y="5504"/>
                  </a:cubicBezTo>
                  <a:cubicBezTo>
                    <a:pt x="4800" y="5504"/>
                    <a:pt x="4845" y="5451"/>
                    <a:pt x="4854" y="5371"/>
                  </a:cubicBezTo>
                  <a:cubicBezTo>
                    <a:pt x="4845" y="5299"/>
                    <a:pt x="4809" y="5246"/>
                    <a:pt x="4729" y="5246"/>
                  </a:cubicBezTo>
                  <a:close/>
                  <a:moveTo>
                    <a:pt x="6067" y="12561"/>
                  </a:moveTo>
                  <a:cubicBezTo>
                    <a:pt x="5987" y="12561"/>
                    <a:pt x="5933" y="12615"/>
                    <a:pt x="5933" y="12695"/>
                  </a:cubicBezTo>
                  <a:cubicBezTo>
                    <a:pt x="5942" y="12775"/>
                    <a:pt x="5996" y="12820"/>
                    <a:pt x="6076" y="12820"/>
                  </a:cubicBezTo>
                  <a:cubicBezTo>
                    <a:pt x="6147" y="12811"/>
                    <a:pt x="6192" y="12757"/>
                    <a:pt x="6201" y="12686"/>
                  </a:cubicBezTo>
                  <a:cubicBezTo>
                    <a:pt x="6183" y="12606"/>
                    <a:pt x="6147" y="12561"/>
                    <a:pt x="6067" y="12561"/>
                  </a:cubicBezTo>
                  <a:close/>
                  <a:moveTo>
                    <a:pt x="4069" y="10563"/>
                  </a:moveTo>
                  <a:cubicBezTo>
                    <a:pt x="3988" y="10554"/>
                    <a:pt x="3935" y="10607"/>
                    <a:pt x="3935" y="10688"/>
                  </a:cubicBezTo>
                  <a:cubicBezTo>
                    <a:pt x="3935" y="10768"/>
                    <a:pt x="3988" y="10821"/>
                    <a:pt x="4078" y="10821"/>
                  </a:cubicBezTo>
                  <a:cubicBezTo>
                    <a:pt x="4149" y="10812"/>
                    <a:pt x="4194" y="10759"/>
                    <a:pt x="4194" y="10688"/>
                  </a:cubicBezTo>
                  <a:cubicBezTo>
                    <a:pt x="4185" y="10607"/>
                    <a:pt x="4149" y="10563"/>
                    <a:pt x="4069" y="10563"/>
                  </a:cubicBezTo>
                  <a:close/>
                  <a:moveTo>
                    <a:pt x="6593" y="4024"/>
                  </a:moveTo>
                  <a:cubicBezTo>
                    <a:pt x="6593" y="4113"/>
                    <a:pt x="6647" y="4157"/>
                    <a:pt x="6727" y="4157"/>
                  </a:cubicBezTo>
                  <a:cubicBezTo>
                    <a:pt x="6807" y="4157"/>
                    <a:pt x="6861" y="4104"/>
                    <a:pt x="6852" y="4024"/>
                  </a:cubicBezTo>
                  <a:cubicBezTo>
                    <a:pt x="6852" y="3943"/>
                    <a:pt x="6798" y="3908"/>
                    <a:pt x="6727" y="3899"/>
                  </a:cubicBezTo>
                  <a:cubicBezTo>
                    <a:pt x="6647" y="3908"/>
                    <a:pt x="6593" y="3952"/>
                    <a:pt x="6593" y="4024"/>
                  </a:cubicBezTo>
                  <a:close/>
                  <a:moveTo>
                    <a:pt x="5389" y="4586"/>
                  </a:moveTo>
                  <a:cubicBezTo>
                    <a:pt x="5309" y="4577"/>
                    <a:pt x="5255" y="4630"/>
                    <a:pt x="5255" y="4711"/>
                  </a:cubicBezTo>
                  <a:cubicBezTo>
                    <a:pt x="5255" y="4782"/>
                    <a:pt x="5300" y="4835"/>
                    <a:pt x="5371" y="4844"/>
                  </a:cubicBezTo>
                  <a:cubicBezTo>
                    <a:pt x="5460" y="4844"/>
                    <a:pt x="5505" y="4800"/>
                    <a:pt x="5514" y="4711"/>
                  </a:cubicBezTo>
                  <a:cubicBezTo>
                    <a:pt x="5505" y="4639"/>
                    <a:pt x="5469" y="4586"/>
                    <a:pt x="5389" y="4586"/>
                  </a:cubicBezTo>
                  <a:close/>
                  <a:moveTo>
                    <a:pt x="3417" y="8555"/>
                  </a:moveTo>
                  <a:cubicBezTo>
                    <a:pt x="3337" y="8555"/>
                    <a:pt x="3284" y="8600"/>
                    <a:pt x="3275" y="8689"/>
                  </a:cubicBezTo>
                  <a:cubicBezTo>
                    <a:pt x="3275" y="8761"/>
                    <a:pt x="3319" y="8814"/>
                    <a:pt x="3400" y="8814"/>
                  </a:cubicBezTo>
                  <a:cubicBezTo>
                    <a:pt x="3480" y="8823"/>
                    <a:pt x="3524" y="8770"/>
                    <a:pt x="3542" y="8689"/>
                  </a:cubicBezTo>
                  <a:cubicBezTo>
                    <a:pt x="3533" y="8618"/>
                    <a:pt x="3489" y="8564"/>
                    <a:pt x="3417" y="8555"/>
                  </a:cubicBezTo>
                  <a:close/>
                  <a:moveTo>
                    <a:pt x="3400" y="8154"/>
                  </a:moveTo>
                  <a:cubicBezTo>
                    <a:pt x="3471" y="8163"/>
                    <a:pt x="3524" y="8118"/>
                    <a:pt x="3533" y="8038"/>
                  </a:cubicBezTo>
                  <a:cubicBezTo>
                    <a:pt x="3533" y="7958"/>
                    <a:pt x="3498" y="7913"/>
                    <a:pt x="3417" y="7904"/>
                  </a:cubicBezTo>
                  <a:cubicBezTo>
                    <a:pt x="3337" y="7904"/>
                    <a:pt x="3292" y="7940"/>
                    <a:pt x="3284" y="8020"/>
                  </a:cubicBezTo>
                  <a:cubicBezTo>
                    <a:pt x="3284" y="8100"/>
                    <a:pt x="3319" y="8145"/>
                    <a:pt x="3400" y="8154"/>
                  </a:cubicBezTo>
                  <a:close/>
                  <a:moveTo>
                    <a:pt x="4069" y="5906"/>
                  </a:moveTo>
                  <a:cubicBezTo>
                    <a:pt x="3988" y="5906"/>
                    <a:pt x="3944" y="5951"/>
                    <a:pt x="3944" y="6031"/>
                  </a:cubicBezTo>
                  <a:cubicBezTo>
                    <a:pt x="3944" y="6111"/>
                    <a:pt x="3988" y="6156"/>
                    <a:pt x="4069" y="6156"/>
                  </a:cubicBezTo>
                  <a:cubicBezTo>
                    <a:pt x="4149" y="6156"/>
                    <a:pt x="4185" y="6111"/>
                    <a:pt x="4194" y="6031"/>
                  </a:cubicBezTo>
                  <a:cubicBezTo>
                    <a:pt x="4185" y="5951"/>
                    <a:pt x="4149" y="5906"/>
                    <a:pt x="4069" y="5906"/>
                  </a:cubicBezTo>
                  <a:close/>
                  <a:moveTo>
                    <a:pt x="3533" y="9376"/>
                  </a:moveTo>
                  <a:cubicBezTo>
                    <a:pt x="3533" y="9296"/>
                    <a:pt x="3489" y="9251"/>
                    <a:pt x="3408" y="9251"/>
                  </a:cubicBezTo>
                  <a:cubicBezTo>
                    <a:pt x="3328" y="9242"/>
                    <a:pt x="3284" y="9287"/>
                    <a:pt x="3284" y="9367"/>
                  </a:cubicBezTo>
                  <a:cubicBezTo>
                    <a:pt x="3284" y="9448"/>
                    <a:pt x="3328" y="9492"/>
                    <a:pt x="3408" y="9501"/>
                  </a:cubicBezTo>
                  <a:cubicBezTo>
                    <a:pt x="3489" y="9492"/>
                    <a:pt x="3533" y="9448"/>
                    <a:pt x="3533" y="9376"/>
                  </a:cubicBezTo>
                  <a:close/>
                  <a:moveTo>
                    <a:pt x="4854" y="12035"/>
                  </a:moveTo>
                  <a:cubicBezTo>
                    <a:pt x="4854" y="11954"/>
                    <a:pt x="4809" y="11910"/>
                    <a:pt x="4729" y="11910"/>
                  </a:cubicBezTo>
                  <a:cubicBezTo>
                    <a:pt x="4648" y="11901"/>
                    <a:pt x="4604" y="11945"/>
                    <a:pt x="4604" y="12026"/>
                  </a:cubicBezTo>
                  <a:cubicBezTo>
                    <a:pt x="4595" y="12106"/>
                    <a:pt x="4648" y="12151"/>
                    <a:pt x="4729" y="12160"/>
                  </a:cubicBezTo>
                  <a:cubicBezTo>
                    <a:pt x="4800" y="12151"/>
                    <a:pt x="4845" y="12115"/>
                    <a:pt x="4854" y="12035"/>
                  </a:cubicBezTo>
                  <a:close/>
                  <a:moveTo>
                    <a:pt x="6067" y="3908"/>
                  </a:moveTo>
                  <a:cubicBezTo>
                    <a:pt x="5987" y="3908"/>
                    <a:pt x="5942" y="3952"/>
                    <a:pt x="5942" y="4024"/>
                  </a:cubicBezTo>
                  <a:cubicBezTo>
                    <a:pt x="5942" y="4104"/>
                    <a:pt x="5987" y="4157"/>
                    <a:pt x="6067" y="4157"/>
                  </a:cubicBezTo>
                  <a:cubicBezTo>
                    <a:pt x="6138" y="4157"/>
                    <a:pt x="6183" y="4113"/>
                    <a:pt x="6192" y="4033"/>
                  </a:cubicBezTo>
                  <a:cubicBezTo>
                    <a:pt x="6192" y="3952"/>
                    <a:pt x="6147" y="3908"/>
                    <a:pt x="6067" y="3908"/>
                  </a:cubicBezTo>
                  <a:close/>
                  <a:moveTo>
                    <a:pt x="3284" y="7369"/>
                  </a:moveTo>
                  <a:cubicBezTo>
                    <a:pt x="3284" y="7449"/>
                    <a:pt x="3328" y="7494"/>
                    <a:pt x="3408" y="7494"/>
                  </a:cubicBezTo>
                  <a:cubicBezTo>
                    <a:pt x="3480" y="7494"/>
                    <a:pt x="3533" y="7458"/>
                    <a:pt x="3533" y="7378"/>
                  </a:cubicBezTo>
                  <a:cubicBezTo>
                    <a:pt x="3533" y="7298"/>
                    <a:pt x="3489" y="7253"/>
                    <a:pt x="3408" y="7244"/>
                  </a:cubicBezTo>
                  <a:cubicBezTo>
                    <a:pt x="3328" y="7253"/>
                    <a:pt x="3284" y="7289"/>
                    <a:pt x="3284" y="7369"/>
                  </a:cubicBezTo>
                  <a:close/>
                  <a:moveTo>
                    <a:pt x="5264" y="12686"/>
                  </a:moveTo>
                  <a:cubicBezTo>
                    <a:pt x="5264" y="12757"/>
                    <a:pt x="5300" y="12802"/>
                    <a:pt x="5371" y="12811"/>
                  </a:cubicBezTo>
                  <a:cubicBezTo>
                    <a:pt x="5451" y="12820"/>
                    <a:pt x="5505" y="12775"/>
                    <a:pt x="5505" y="12695"/>
                  </a:cubicBezTo>
                  <a:cubicBezTo>
                    <a:pt x="5514" y="12615"/>
                    <a:pt x="5469" y="12570"/>
                    <a:pt x="5380" y="12561"/>
                  </a:cubicBezTo>
                  <a:cubicBezTo>
                    <a:pt x="5309" y="12570"/>
                    <a:pt x="5264" y="12606"/>
                    <a:pt x="5264" y="12686"/>
                  </a:cubicBezTo>
                  <a:close/>
                  <a:moveTo>
                    <a:pt x="3400" y="9911"/>
                  </a:moveTo>
                  <a:cubicBezTo>
                    <a:pt x="3328" y="9911"/>
                    <a:pt x="3284" y="9956"/>
                    <a:pt x="3284" y="10027"/>
                  </a:cubicBezTo>
                  <a:cubicBezTo>
                    <a:pt x="3284" y="10108"/>
                    <a:pt x="3328" y="10152"/>
                    <a:pt x="3408" y="10152"/>
                  </a:cubicBezTo>
                  <a:cubicBezTo>
                    <a:pt x="3489" y="10152"/>
                    <a:pt x="3524" y="10108"/>
                    <a:pt x="3533" y="10027"/>
                  </a:cubicBezTo>
                  <a:cubicBezTo>
                    <a:pt x="3524" y="9947"/>
                    <a:pt x="3480" y="9903"/>
                    <a:pt x="3400" y="9911"/>
                  </a:cubicBezTo>
                  <a:close/>
                  <a:moveTo>
                    <a:pt x="4060" y="11250"/>
                  </a:moveTo>
                  <a:cubicBezTo>
                    <a:pt x="3988" y="11250"/>
                    <a:pt x="3944" y="11294"/>
                    <a:pt x="3944" y="11366"/>
                  </a:cubicBezTo>
                  <a:cubicBezTo>
                    <a:pt x="3944" y="11446"/>
                    <a:pt x="3988" y="11490"/>
                    <a:pt x="4069" y="11490"/>
                  </a:cubicBezTo>
                  <a:cubicBezTo>
                    <a:pt x="4149" y="11490"/>
                    <a:pt x="4185" y="11446"/>
                    <a:pt x="4194" y="11366"/>
                  </a:cubicBezTo>
                  <a:cubicBezTo>
                    <a:pt x="4185" y="11294"/>
                    <a:pt x="4140" y="11250"/>
                    <a:pt x="4060" y="11250"/>
                  </a:cubicBezTo>
                  <a:close/>
                  <a:moveTo>
                    <a:pt x="6602" y="13346"/>
                  </a:moveTo>
                  <a:cubicBezTo>
                    <a:pt x="6602" y="13417"/>
                    <a:pt x="6638" y="13462"/>
                    <a:pt x="6718" y="13471"/>
                  </a:cubicBezTo>
                  <a:cubicBezTo>
                    <a:pt x="6790" y="13471"/>
                    <a:pt x="6843" y="13435"/>
                    <a:pt x="6843" y="13355"/>
                  </a:cubicBezTo>
                  <a:cubicBezTo>
                    <a:pt x="6852" y="13275"/>
                    <a:pt x="6807" y="13230"/>
                    <a:pt x="6727" y="13221"/>
                  </a:cubicBezTo>
                  <a:cubicBezTo>
                    <a:pt x="6647" y="13230"/>
                    <a:pt x="6602" y="13266"/>
                    <a:pt x="6602" y="13346"/>
                  </a:cubicBezTo>
                  <a:close/>
                  <a:moveTo>
                    <a:pt x="5264" y="4033"/>
                  </a:moveTo>
                  <a:cubicBezTo>
                    <a:pt x="5264" y="4104"/>
                    <a:pt x="5309" y="4148"/>
                    <a:pt x="5380" y="4148"/>
                  </a:cubicBezTo>
                  <a:cubicBezTo>
                    <a:pt x="5460" y="4148"/>
                    <a:pt x="5505" y="4104"/>
                    <a:pt x="5505" y="4024"/>
                  </a:cubicBezTo>
                  <a:cubicBezTo>
                    <a:pt x="5496" y="3943"/>
                    <a:pt x="5451" y="3917"/>
                    <a:pt x="5380" y="3908"/>
                  </a:cubicBezTo>
                  <a:cubicBezTo>
                    <a:pt x="5309" y="3917"/>
                    <a:pt x="5264" y="3961"/>
                    <a:pt x="5264" y="4033"/>
                  </a:cubicBezTo>
                  <a:close/>
                  <a:moveTo>
                    <a:pt x="3524" y="6031"/>
                  </a:moveTo>
                  <a:cubicBezTo>
                    <a:pt x="3524" y="5959"/>
                    <a:pt x="3489" y="5915"/>
                    <a:pt x="3408" y="5915"/>
                  </a:cubicBezTo>
                  <a:cubicBezTo>
                    <a:pt x="3328" y="5906"/>
                    <a:pt x="3284" y="5959"/>
                    <a:pt x="3292" y="6040"/>
                  </a:cubicBezTo>
                  <a:cubicBezTo>
                    <a:pt x="3292" y="6111"/>
                    <a:pt x="3337" y="6147"/>
                    <a:pt x="3408" y="6147"/>
                  </a:cubicBezTo>
                  <a:cubicBezTo>
                    <a:pt x="3480" y="6147"/>
                    <a:pt x="3524" y="6102"/>
                    <a:pt x="3524" y="6031"/>
                  </a:cubicBezTo>
                  <a:close/>
                  <a:moveTo>
                    <a:pt x="4060" y="11910"/>
                  </a:moveTo>
                  <a:cubicBezTo>
                    <a:pt x="3988" y="11910"/>
                    <a:pt x="3944" y="11954"/>
                    <a:pt x="3944" y="12026"/>
                  </a:cubicBezTo>
                  <a:cubicBezTo>
                    <a:pt x="3944" y="12106"/>
                    <a:pt x="3997" y="12151"/>
                    <a:pt x="4078" y="12151"/>
                  </a:cubicBezTo>
                  <a:cubicBezTo>
                    <a:pt x="4149" y="12142"/>
                    <a:pt x="4185" y="12097"/>
                    <a:pt x="4185" y="12026"/>
                  </a:cubicBezTo>
                  <a:cubicBezTo>
                    <a:pt x="4176" y="11954"/>
                    <a:pt x="4140" y="11910"/>
                    <a:pt x="4060" y="11910"/>
                  </a:cubicBezTo>
                  <a:close/>
                  <a:moveTo>
                    <a:pt x="6727" y="3256"/>
                  </a:moveTo>
                  <a:cubicBezTo>
                    <a:pt x="6647" y="3256"/>
                    <a:pt x="6602" y="3292"/>
                    <a:pt x="6602" y="3372"/>
                  </a:cubicBezTo>
                  <a:cubicBezTo>
                    <a:pt x="6602" y="3453"/>
                    <a:pt x="6656" y="3497"/>
                    <a:pt x="6736" y="3488"/>
                  </a:cubicBezTo>
                  <a:cubicBezTo>
                    <a:pt x="6807" y="3488"/>
                    <a:pt x="6843" y="3444"/>
                    <a:pt x="6843" y="3363"/>
                  </a:cubicBezTo>
                  <a:cubicBezTo>
                    <a:pt x="6834" y="3292"/>
                    <a:pt x="6798" y="3247"/>
                    <a:pt x="6727" y="3256"/>
                  </a:cubicBezTo>
                  <a:close/>
                  <a:moveTo>
                    <a:pt x="4729" y="12570"/>
                  </a:moveTo>
                  <a:cubicBezTo>
                    <a:pt x="4657" y="12570"/>
                    <a:pt x="4604" y="12606"/>
                    <a:pt x="4604" y="12686"/>
                  </a:cubicBezTo>
                  <a:cubicBezTo>
                    <a:pt x="4604" y="12766"/>
                    <a:pt x="4648" y="12802"/>
                    <a:pt x="4720" y="12811"/>
                  </a:cubicBezTo>
                  <a:cubicBezTo>
                    <a:pt x="4800" y="12811"/>
                    <a:pt x="4836" y="12766"/>
                    <a:pt x="4845" y="12686"/>
                  </a:cubicBezTo>
                  <a:cubicBezTo>
                    <a:pt x="4845" y="12623"/>
                    <a:pt x="4809" y="12570"/>
                    <a:pt x="4729" y="12570"/>
                  </a:cubicBezTo>
                  <a:close/>
                  <a:moveTo>
                    <a:pt x="3284" y="10688"/>
                  </a:moveTo>
                  <a:cubicBezTo>
                    <a:pt x="3284" y="10768"/>
                    <a:pt x="3328" y="10812"/>
                    <a:pt x="3408" y="10812"/>
                  </a:cubicBezTo>
                  <a:cubicBezTo>
                    <a:pt x="3489" y="10812"/>
                    <a:pt x="3524" y="10768"/>
                    <a:pt x="3524" y="10688"/>
                  </a:cubicBezTo>
                  <a:cubicBezTo>
                    <a:pt x="3533" y="10607"/>
                    <a:pt x="3480" y="10572"/>
                    <a:pt x="3408" y="10563"/>
                  </a:cubicBezTo>
                  <a:cubicBezTo>
                    <a:pt x="3328" y="10572"/>
                    <a:pt x="3284" y="10607"/>
                    <a:pt x="3284" y="10688"/>
                  </a:cubicBezTo>
                  <a:close/>
                  <a:moveTo>
                    <a:pt x="4069" y="5255"/>
                  </a:moveTo>
                  <a:cubicBezTo>
                    <a:pt x="3988" y="5255"/>
                    <a:pt x="3944" y="5299"/>
                    <a:pt x="3944" y="5380"/>
                  </a:cubicBezTo>
                  <a:cubicBezTo>
                    <a:pt x="3944" y="5451"/>
                    <a:pt x="3988" y="5496"/>
                    <a:pt x="4069" y="5496"/>
                  </a:cubicBezTo>
                  <a:cubicBezTo>
                    <a:pt x="4149" y="5496"/>
                    <a:pt x="4185" y="5442"/>
                    <a:pt x="4185" y="5371"/>
                  </a:cubicBezTo>
                  <a:cubicBezTo>
                    <a:pt x="4185" y="5290"/>
                    <a:pt x="4140" y="5255"/>
                    <a:pt x="4069" y="5255"/>
                  </a:cubicBezTo>
                  <a:close/>
                  <a:moveTo>
                    <a:pt x="4604" y="4702"/>
                  </a:moveTo>
                  <a:cubicBezTo>
                    <a:pt x="4595" y="4782"/>
                    <a:pt x="4640" y="4826"/>
                    <a:pt x="4720" y="4835"/>
                  </a:cubicBezTo>
                  <a:cubicBezTo>
                    <a:pt x="4800" y="4835"/>
                    <a:pt x="4845" y="4791"/>
                    <a:pt x="4845" y="4711"/>
                  </a:cubicBezTo>
                  <a:cubicBezTo>
                    <a:pt x="4845" y="4639"/>
                    <a:pt x="4800" y="4595"/>
                    <a:pt x="4729" y="4595"/>
                  </a:cubicBezTo>
                  <a:cubicBezTo>
                    <a:pt x="4657" y="4595"/>
                    <a:pt x="4613" y="4630"/>
                    <a:pt x="4604" y="4702"/>
                  </a:cubicBezTo>
                  <a:close/>
                  <a:moveTo>
                    <a:pt x="5942" y="13337"/>
                  </a:moveTo>
                  <a:cubicBezTo>
                    <a:pt x="5942" y="13417"/>
                    <a:pt x="5978" y="13462"/>
                    <a:pt x="6058" y="13471"/>
                  </a:cubicBezTo>
                  <a:cubicBezTo>
                    <a:pt x="6138" y="13471"/>
                    <a:pt x="6183" y="13426"/>
                    <a:pt x="6183" y="13346"/>
                  </a:cubicBezTo>
                  <a:cubicBezTo>
                    <a:pt x="6183" y="13275"/>
                    <a:pt x="6147" y="13230"/>
                    <a:pt x="6067" y="13221"/>
                  </a:cubicBezTo>
                  <a:cubicBezTo>
                    <a:pt x="5996" y="13230"/>
                    <a:pt x="5951" y="13257"/>
                    <a:pt x="5942" y="13337"/>
                  </a:cubicBezTo>
                  <a:close/>
                  <a:moveTo>
                    <a:pt x="3408" y="6593"/>
                  </a:moveTo>
                  <a:cubicBezTo>
                    <a:pt x="3328" y="6593"/>
                    <a:pt x="3284" y="6637"/>
                    <a:pt x="3284" y="6718"/>
                  </a:cubicBezTo>
                  <a:cubicBezTo>
                    <a:pt x="3292" y="6789"/>
                    <a:pt x="3328" y="6834"/>
                    <a:pt x="3408" y="6834"/>
                  </a:cubicBezTo>
                  <a:cubicBezTo>
                    <a:pt x="3489" y="6834"/>
                    <a:pt x="3524" y="6789"/>
                    <a:pt x="3533" y="6709"/>
                  </a:cubicBezTo>
                  <a:cubicBezTo>
                    <a:pt x="3524" y="6637"/>
                    <a:pt x="3480" y="6593"/>
                    <a:pt x="3408" y="6593"/>
                  </a:cubicBezTo>
                  <a:close/>
                  <a:moveTo>
                    <a:pt x="2722" y="7913"/>
                  </a:moveTo>
                  <a:cubicBezTo>
                    <a:pt x="2650" y="7913"/>
                    <a:pt x="2606" y="7958"/>
                    <a:pt x="2606" y="8029"/>
                  </a:cubicBezTo>
                  <a:cubicBezTo>
                    <a:pt x="2606" y="8100"/>
                    <a:pt x="2650" y="8145"/>
                    <a:pt x="2722" y="8145"/>
                  </a:cubicBezTo>
                  <a:cubicBezTo>
                    <a:pt x="2802" y="8145"/>
                    <a:pt x="2838" y="8100"/>
                    <a:pt x="2846" y="8029"/>
                  </a:cubicBezTo>
                  <a:cubicBezTo>
                    <a:pt x="2838" y="7958"/>
                    <a:pt x="2802" y="7913"/>
                    <a:pt x="2722" y="7913"/>
                  </a:cubicBezTo>
                  <a:close/>
                  <a:moveTo>
                    <a:pt x="2606" y="8680"/>
                  </a:moveTo>
                  <a:cubicBezTo>
                    <a:pt x="2606" y="8761"/>
                    <a:pt x="2650" y="8805"/>
                    <a:pt x="2722" y="8805"/>
                  </a:cubicBezTo>
                  <a:cubicBezTo>
                    <a:pt x="2793" y="8805"/>
                    <a:pt x="2838" y="8770"/>
                    <a:pt x="2846" y="8689"/>
                  </a:cubicBezTo>
                  <a:cubicBezTo>
                    <a:pt x="2846" y="8618"/>
                    <a:pt x="2802" y="8582"/>
                    <a:pt x="2730" y="8573"/>
                  </a:cubicBezTo>
                  <a:cubicBezTo>
                    <a:pt x="2659" y="8573"/>
                    <a:pt x="2615" y="8609"/>
                    <a:pt x="2606" y="8680"/>
                  </a:cubicBezTo>
                  <a:close/>
                  <a:moveTo>
                    <a:pt x="2838" y="10027"/>
                  </a:moveTo>
                  <a:cubicBezTo>
                    <a:pt x="2838" y="9956"/>
                    <a:pt x="2802" y="9920"/>
                    <a:pt x="2730" y="9911"/>
                  </a:cubicBezTo>
                  <a:cubicBezTo>
                    <a:pt x="2659" y="9911"/>
                    <a:pt x="2615" y="9956"/>
                    <a:pt x="2606" y="10027"/>
                  </a:cubicBezTo>
                  <a:cubicBezTo>
                    <a:pt x="2606" y="10099"/>
                    <a:pt x="2650" y="10134"/>
                    <a:pt x="2722" y="10152"/>
                  </a:cubicBezTo>
                  <a:cubicBezTo>
                    <a:pt x="2793" y="10143"/>
                    <a:pt x="2838" y="10099"/>
                    <a:pt x="2838" y="10027"/>
                  </a:cubicBezTo>
                  <a:close/>
                  <a:moveTo>
                    <a:pt x="4720" y="3917"/>
                  </a:moveTo>
                  <a:cubicBezTo>
                    <a:pt x="4657" y="3917"/>
                    <a:pt x="4613" y="3961"/>
                    <a:pt x="4613" y="4024"/>
                  </a:cubicBezTo>
                  <a:cubicBezTo>
                    <a:pt x="4604" y="4095"/>
                    <a:pt x="4648" y="4148"/>
                    <a:pt x="4720" y="4148"/>
                  </a:cubicBezTo>
                  <a:cubicBezTo>
                    <a:pt x="4800" y="4148"/>
                    <a:pt x="4836" y="4104"/>
                    <a:pt x="4845" y="4033"/>
                  </a:cubicBezTo>
                  <a:cubicBezTo>
                    <a:pt x="4836" y="3961"/>
                    <a:pt x="4791" y="3917"/>
                    <a:pt x="4720" y="3917"/>
                  </a:cubicBezTo>
                  <a:close/>
                  <a:moveTo>
                    <a:pt x="2838" y="7360"/>
                  </a:moveTo>
                  <a:cubicBezTo>
                    <a:pt x="2838" y="7298"/>
                    <a:pt x="2793" y="7253"/>
                    <a:pt x="2730" y="7253"/>
                  </a:cubicBezTo>
                  <a:cubicBezTo>
                    <a:pt x="2650" y="7253"/>
                    <a:pt x="2606" y="7298"/>
                    <a:pt x="2606" y="7369"/>
                  </a:cubicBezTo>
                  <a:cubicBezTo>
                    <a:pt x="2615" y="7449"/>
                    <a:pt x="2659" y="7485"/>
                    <a:pt x="2730" y="7494"/>
                  </a:cubicBezTo>
                  <a:cubicBezTo>
                    <a:pt x="2802" y="7476"/>
                    <a:pt x="2846" y="7440"/>
                    <a:pt x="2838" y="7360"/>
                  </a:cubicBezTo>
                  <a:close/>
                  <a:moveTo>
                    <a:pt x="3382" y="11259"/>
                  </a:moveTo>
                  <a:cubicBezTo>
                    <a:pt x="3310" y="11259"/>
                    <a:pt x="3275" y="11294"/>
                    <a:pt x="3266" y="11366"/>
                  </a:cubicBezTo>
                  <a:cubicBezTo>
                    <a:pt x="3266" y="11437"/>
                    <a:pt x="3310" y="11482"/>
                    <a:pt x="3382" y="11490"/>
                  </a:cubicBezTo>
                  <a:cubicBezTo>
                    <a:pt x="3453" y="11490"/>
                    <a:pt x="3489" y="11446"/>
                    <a:pt x="3507" y="11366"/>
                  </a:cubicBezTo>
                  <a:cubicBezTo>
                    <a:pt x="3489" y="11303"/>
                    <a:pt x="3453" y="11250"/>
                    <a:pt x="3382" y="11259"/>
                  </a:cubicBezTo>
                  <a:close/>
                  <a:moveTo>
                    <a:pt x="6843" y="14033"/>
                  </a:moveTo>
                  <a:cubicBezTo>
                    <a:pt x="6843" y="13953"/>
                    <a:pt x="6798" y="13908"/>
                    <a:pt x="6718" y="13917"/>
                  </a:cubicBezTo>
                  <a:cubicBezTo>
                    <a:pt x="6656" y="13917"/>
                    <a:pt x="6611" y="13962"/>
                    <a:pt x="6611" y="14024"/>
                  </a:cubicBezTo>
                  <a:cubicBezTo>
                    <a:pt x="6602" y="14095"/>
                    <a:pt x="6656" y="14140"/>
                    <a:pt x="6727" y="14149"/>
                  </a:cubicBezTo>
                  <a:cubicBezTo>
                    <a:pt x="6790" y="14140"/>
                    <a:pt x="6843" y="14104"/>
                    <a:pt x="6843" y="14033"/>
                  </a:cubicBezTo>
                  <a:close/>
                  <a:moveTo>
                    <a:pt x="2739" y="6602"/>
                  </a:moveTo>
                  <a:cubicBezTo>
                    <a:pt x="2659" y="6593"/>
                    <a:pt x="2615" y="6637"/>
                    <a:pt x="2615" y="6709"/>
                  </a:cubicBezTo>
                  <a:cubicBezTo>
                    <a:pt x="2606" y="6771"/>
                    <a:pt x="2650" y="6816"/>
                    <a:pt x="2713" y="6825"/>
                  </a:cubicBezTo>
                  <a:cubicBezTo>
                    <a:pt x="2784" y="6834"/>
                    <a:pt x="2829" y="6789"/>
                    <a:pt x="2838" y="6718"/>
                  </a:cubicBezTo>
                  <a:cubicBezTo>
                    <a:pt x="2838" y="6655"/>
                    <a:pt x="2802" y="6602"/>
                    <a:pt x="2739" y="6602"/>
                  </a:cubicBezTo>
                  <a:close/>
                  <a:moveTo>
                    <a:pt x="2730" y="9251"/>
                  </a:moveTo>
                  <a:cubicBezTo>
                    <a:pt x="2650" y="9251"/>
                    <a:pt x="2606" y="9296"/>
                    <a:pt x="2606" y="9367"/>
                  </a:cubicBezTo>
                  <a:cubicBezTo>
                    <a:pt x="2606" y="9439"/>
                    <a:pt x="2650" y="9483"/>
                    <a:pt x="2722" y="9492"/>
                  </a:cubicBezTo>
                  <a:cubicBezTo>
                    <a:pt x="2793" y="9492"/>
                    <a:pt x="2838" y="9448"/>
                    <a:pt x="2846" y="9376"/>
                  </a:cubicBezTo>
                  <a:cubicBezTo>
                    <a:pt x="2838" y="9305"/>
                    <a:pt x="2802" y="9251"/>
                    <a:pt x="2730" y="9251"/>
                  </a:cubicBezTo>
                  <a:close/>
                  <a:moveTo>
                    <a:pt x="5264" y="13346"/>
                  </a:moveTo>
                  <a:cubicBezTo>
                    <a:pt x="5264" y="13426"/>
                    <a:pt x="5309" y="13462"/>
                    <a:pt x="5389" y="13462"/>
                  </a:cubicBezTo>
                  <a:cubicBezTo>
                    <a:pt x="5460" y="13462"/>
                    <a:pt x="5505" y="13417"/>
                    <a:pt x="5505" y="13346"/>
                  </a:cubicBezTo>
                  <a:cubicBezTo>
                    <a:pt x="5496" y="13275"/>
                    <a:pt x="5451" y="13239"/>
                    <a:pt x="5380" y="13230"/>
                  </a:cubicBezTo>
                  <a:cubicBezTo>
                    <a:pt x="5309" y="13239"/>
                    <a:pt x="5264" y="13275"/>
                    <a:pt x="5264" y="13346"/>
                  </a:cubicBezTo>
                  <a:close/>
                  <a:moveTo>
                    <a:pt x="4060" y="4595"/>
                  </a:moveTo>
                  <a:cubicBezTo>
                    <a:pt x="3988" y="4603"/>
                    <a:pt x="3953" y="4648"/>
                    <a:pt x="3953" y="4711"/>
                  </a:cubicBezTo>
                  <a:cubicBezTo>
                    <a:pt x="3953" y="4782"/>
                    <a:pt x="3997" y="4826"/>
                    <a:pt x="4069" y="4826"/>
                  </a:cubicBezTo>
                  <a:cubicBezTo>
                    <a:pt x="4140" y="4826"/>
                    <a:pt x="4176" y="4782"/>
                    <a:pt x="4185" y="4702"/>
                  </a:cubicBezTo>
                  <a:cubicBezTo>
                    <a:pt x="4167" y="4639"/>
                    <a:pt x="4131" y="4595"/>
                    <a:pt x="4060" y="4595"/>
                  </a:cubicBezTo>
                  <a:close/>
                  <a:moveTo>
                    <a:pt x="3408" y="5255"/>
                  </a:moveTo>
                  <a:cubicBezTo>
                    <a:pt x="3337" y="5255"/>
                    <a:pt x="3292" y="5299"/>
                    <a:pt x="3292" y="5371"/>
                  </a:cubicBezTo>
                  <a:cubicBezTo>
                    <a:pt x="3292" y="5442"/>
                    <a:pt x="3337" y="5487"/>
                    <a:pt x="3400" y="5487"/>
                  </a:cubicBezTo>
                  <a:cubicBezTo>
                    <a:pt x="3471" y="5496"/>
                    <a:pt x="3516" y="5442"/>
                    <a:pt x="3524" y="5380"/>
                  </a:cubicBezTo>
                  <a:cubicBezTo>
                    <a:pt x="3516" y="5299"/>
                    <a:pt x="3480" y="5255"/>
                    <a:pt x="3408" y="5255"/>
                  </a:cubicBezTo>
                  <a:close/>
                  <a:moveTo>
                    <a:pt x="6058" y="3256"/>
                  </a:moveTo>
                  <a:cubicBezTo>
                    <a:pt x="5987" y="3256"/>
                    <a:pt x="5942" y="3301"/>
                    <a:pt x="5951" y="3372"/>
                  </a:cubicBezTo>
                  <a:cubicBezTo>
                    <a:pt x="5951" y="3453"/>
                    <a:pt x="5996" y="3488"/>
                    <a:pt x="6067" y="3488"/>
                  </a:cubicBezTo>
                  <a:cubicBezTo>
                    <a:pt x="6147" y="3488"/>
                    <a:pt x="6183" y="3444"/>
                    <a:pt x="6183" y="3363"/>
                  </a:cubicBezTo>
                  <a:cubicBezTo>
                    <a:pt x="6174" y="3292"/>
                    <a:pt x="6138" y="3247"/>
                    <a:pt x="6058" y="3256"/>
                  </a:cubicBezTo>
                  <a:close/>
                  <a:moveTo>
                    <a:pt x="5496" y="3372"/>
                  </a:moveTo>
                  <a:cubicBezTo>
                    <a:pt x="5496" y="3301"/>
                    <a:pt x="5451" y="3256"/>
                    <a:pt x="5380" y="3256"/>
                  </a:cubicBezTo>
                  <a:cubicBezTo>
                    <a:pt x="5318" y="3256"/>
                    <a:pt x="5273" y="3301"/>
                    <a:pt x="5273" y="3372"/>
                  </a:cubicBezTo>
                  <a:cubicBezTo>
                    <a:pt x="5273" y="3444"/>
                    <a:pt x="5318" y="3479"/>
                    <a:pt x="5389" y="3488"/>
                  </a:cubicBezTo>
                  <a:cubicBezTo>
                    <a:pt x="5451" y="3479"/>
                    <a:pt x="5496" y="3444"/>
                    <a:pt x="5496" y="3372"/>
                  </a:cubicBezTo>
                  <a:close/>
                  <a:moveTo>
                    <a:pt x="2615" y="10688"/>
                  </a:moveTo>
                  <a:cubicBezTo>
                    <a:pt x="2615" y="10759"/>
                    <a:pt x="2659" y="10804"/>
                    <a:pt x="2722" y="10804"/>
                  </a:cubicBezTo>
                  <a:cubicBezTo>
                    <a:pt x="2793" y="10804"/>
                    <a:pt x="2838" y="10759"/>
                    <a:pt x="2838" y="10688"/>
                  </a:cubicBezTo>
                  <a:cubicBezTo>
                    <a:pt x="2838" y="10616"/>
                    <a:pt x="2793" y="10581"/>
                    <a:pt x="2722" y="10572"/>
                  </a:cubicBezTo>
                  <a:cubicBezTo>
                    <a:pt x="2659" y="10581"/>
                    <a:pt x="2615" y="10625"/>
                    <a:pt x="2615" y="10688"/>
                  </a:cubicBezTo>
                  <a:close/>
                  <a:moveTo>
                    <a:pt x="3400" y="4603"/>
                  </a:moveTo>
                  <a:cubicBezTo>
                    <a:pt x="3337" y="4603"/>
                    <a:pt x="3301" y="4648"/>
                    <a:pt x="3301" y="4711"/>
                  </a:cubicBezTo>
                  <a:cubicBezTo>
                    <a:pt x="3292" y="4782"/>
                    <a:pt x="3337" y="4826"/>
                    <a:pt x="3408" y="4826"/>
                  </a:cubicBezTo>
                  <a:cubicBezTo>
                    <a:pt x="3480" y="4826"/>
                    <a:pt x="3516" y="4773"/>
                    <a:pt x="3516" y="4711"/>
                  </a:cubicBezTo>
                  <a:cubicBezTo>
                    <a:pt x="3507" y="4639"/>
                    <a:pt x="3471" y="4603"/>
                    <a:pt x="3400" y="4603"/>
                  </a:cubicBezTo>
                  <a:close/>
                  <a:moveTo>
                    <a:pt x="4069" y="13239"/>
                  </a:moveTo>
                  <a:cubicBezTo>
                    <a:pt x="4006" y="13239"/>
                    <a:pt x="3962" y="13284"/>
                    <a:pt x="3962" y="13346"/>
                  </a:cubicBezTo>
                  <a:cubicBezTo>
                    <a:pt x="3962" y="13408"/>
                    <a:pt x="3997" y="13453"/>
                    <a:pt x="4060" y="13453"/>
                  </a:cubicBezTo>
                  <a:cubicBezTo>
                    <a:pt x="4131" y="13453"/>
                    <a:pt x="4167" y="13417"/>
                    <a:pt x="4176" y="13346"/>
                  </a:cubicBezTo>
                  <a:cubicBezTo>
                    <a:pt x="4167" y="13284"/>
                    <a:pt x="4131" y="13239"/>
                    <a:pt x="4069" y="13239"/>
                  </a:cubicBezTo>
                  <a:close/>
                  <a:moveTo>
                    <a:pt x="4738" y="13239"/>
                  </a:moveTo>
                  <a:cubicBezTo>
                    <a:pt x="4666" y="13230"/>
                    <a:pt x="4622" y="13275"/>
                    <a:pt x="4613" y="13337"/>
                  </a:cubicBezTo>
                  <a:cubicBezTo>
                    <a:pt x="4604" y="13408"/>
                    <a:pt x="4648" y="13453"/>
                    <a:pt x="4720" y="13462"/>
                  </a:cubicBezTo>
                  <a:cubicBezTo>
                    <a:pt x="4791" y="13462"/>
                    <a:pt x="4827" y="13417"/>
                    <a:pt x="4836" y="13355"/>
                  </a:cubicBezTo>
                  <a:cubicBezTo>
                    <a:pt x="4836" y="13284"/>
                    <a:pt x="4800" y="13239"/>
                    <a:pt x="4738" y="13239"/>
                  </a:cubicBezTo>
                  <a:close/>
                  <a:moveTo>
                    <a:pt x="3953" y="12686"/>
                  </a:moveTo>
                  <a:cubicBezTo>
                    <a:pt x="3953" y="12757"/>
                    <a:pt x="3997" y="12802"/>
                    <a:pt x="4069" y="12802"/>
                  </a:cubicBezTo>
                  <a:cubicBezTo>
                    <a:pt x="4140" y="12802"/>
                    <a:pt x="4176" y="12757"/>
                    <a:pt x="4176" y="12695"/>
                  </a:cubicBezTo>
                  <a:cubicBezTo>
                    <a:pt x="4185" y="12615"/>
                    <a:pt x="4131" y="12579"/>
                    <a:pt x="4060" y="12570"/>
                  </a:cubicBezTo>
                  <a:cubicBezTo>
                    <a:pt x="3997" y="12579"/>
                    <a:pt x="3953" y="12615"/>
                    <a:pt x="3953" y="12686"/>
                  </a:cubicBezTo>
                  <a:moveTo>
                    <a:pt x="5951" y="14024"/>
                  </a:moveTo>
                  <a:cubicBezTo>
                    <a:pt x="5951" y="14095"/>
                    <a:pt x="5996" y="14140"/>
                    <a:pt x="6067" y="14140"/>
                  </a:cubicBezTo>
                  <a:cubicBezTo>
                    <a:pt x="6138" y="14149"/>
                    <a:pt x="6183" y="14095"/>
                    <a:pt x="6183" y="14024"/>
                  </a:cubicBezTo>
                  <a:cubicBezTo>
                    <a:pt x="6183" y="13962"/>
                    <a:pt x="6129" y="13926"/>
                    <a:pt x="6067" y="13917"/>
                  </a:cubicBezTo>
                  <a:cubicBezTo>
                    <a:pt x="6004" y="13917"/>
                    <a:pt x="5960" y="13953"/>
                    <a:pt x="5951" y="14024"/>
                  </a:cubicBezTo>
                  <a:moveTo>
                    <a:pt x="3498" y="12035"/>
                  </a:moveTo>
                  <a:cubicBezTo>
                    <a:pt x="3498" y="11963"/>
                    <a:pt x="3453" y="11919"/>
                    <a:pt x="3382" y="11919"/>
                  </a:cubicBezTo>
                  <a:cubicBezTo>
                    <a:pt x="3310" y="11919"/>
                    <a:pt x="3275" y="11963"/>
                    <a:pt x="3275" y="12035"/>
                  </a:cubicBezTo>
                  <a:cubicBezTo>
                    <a:pt x="3275" y="12097"/>
                    <a:pt x="3319" y="12133"/>
                    <a:pt x="3382" y="12142"/>
                  </a:cubicBezTo>
                  <a:cubicBezTo>
                    <a:pt x="3444" y="12133"/>
                    <a:pt x="3498" y="12097"/>
                    <a:pt x="3498" y="12035"/>
                  </a:cubicBezTo>
                  <a:close/>
                  <a:moveTo>
                    <a:pt x="2838" y="6031"/>
                  </a:moveTo>
                  <a:cubicBezTo>
                    <a:pt x="2838" y="5968"/>
                    <a:pt x="2793" y="5924"/>
                    <a:pt x="2730" y="5915"/>
                  </a:cubicBezTo>
                  <a:cubicBezTo>
                    <a:pt x="2659" y="5915"/>
                    <a:pt x="2615" y="5959"/>
                    <a:pt x="2615" y="6031"/>
                  </a:cubicBezTo>
                  <a:cubicBezTo>
                    <a:pt x="2615" y="6102"/>
                    <a:pt x="2659" y="6138"/>
                    <a:pt x="2722" y="6147"/>
                  </a:cubicBezTo>
                  <a:cubicBezTo>
                    <a:pt x="2793" y="6138"/>
                    <a:pt x="2838" y="6102"/>
                    <a:pt x="2838" y="6031"/>
                  </a:cubicBezTo>
                  <a:close/>
                  <a:moveTo>
                    <a:pt x="4060" y="3917"/>
                  </a:moveTo>
                  <a:cubicBezTo>
                    <a:pt x="3997" y="3925"/>
                    <a:pt x="3953" y="3970"/>
                    <a:pt x="3953" y="4033"/>
                  </a:cubicBezTo>
                  <a:cubicBezTo>
                    <a:pt x="3953" y="4095"/>
                    <a:pt x="3997" y="4140"/>
                    <a:pt x="4069" y="4140"/>
                  </a:cubicBezTo>
                  <a:cubicBezTo>
                    <a:pt x="4131" y="4140"/>
                    <a:pt x="4167" y="4095"/>
                    <a:pt x="4176" y="4024"/>
                  </a:cubicBezTo>
                  <a:cubicBezTo>
                    <a:pt x="4167" y="3961"/>
                    <a:pt x="4131" y="3917"/>
                    <a:pt x="4060" y="3917"/>
                  </a:cubicBezTo>
                  <a:close/>
                  <a:moveTo>
                    <a:pt x="4613" y="3372"/>
                  </a:moveTo>
                  <a:cubicBezTo>
                    <a:pt x="4613" y="3435"/>
                    <a:pt x="4657" y="3479"/>
                    <a:pt x="4720" y="3479"/>
                  </a:cubicBezTo>
                  <a:cubicBezTo>
                    <a:pt x="4782" y="3488"/>
                    <a:pt x="4836" y="3444"/>
                    <a:pt x="4836" y="3372"/>
                  </a:cubicBezTo>
                  <a:cubicBezTo>
                    <a:pt x="4836" y="3310"/>
                    <a:pt x="4791" y="3274"/>
                    <a:pt x="4720" y="3256"/>
                  </a:cubicBezTo>
                  <a:cubicBezTo>
                    <a:pt x="4657" y="3274"/>
                    <a:pt x="4613" y="3301"/>
                    <a:pt x="4613" y="3372"/>
                  </a:cubicBezTo>
                  <a:close/>
                  <a:moveTo>
                    <a:pt x="5380" y="13917"/>
                  </a:moveTo>
                  <a:cubicBezTo>
                    <a:pt x="5318" y="13917"/>
                    <a:pt x="5273" y="13962"/>
                    <a:pt x="5273" y="14033"/>
                  </a:cubicBezTo>
                  <a:cubicBezTo>
                    <a:pt x="5273" y="14095"/>
                    <a:pt x="5318" y="14140"/>
                    <a:pt x="5380" y="14140"/>
                  </a:cubicBezTo>
                  <a:cubicBezTo>
                    <a:pt x="5442" y="14140"/>
                    <a:pt x="5487" y="14095"/>
                    <a:pt x="5496" y="14033"/>
                  </a:cubicBezTo>
                  <a:cubicBezTo>
                    <a:pt x="5487" y="13962"/>
                    <a:pt x="5451" y="13917"/>
                    <a:pt x="5380" y="13917"/>
                  </a:cubicBezTo>
                  <a:close/>
                  <a:moveTo>
                    <a:pt x="6834" y="14693"/>
                  </a:moveTo>
                  <a:cubicBezTo>
                    <a:pt x="6834" y="14622"/>
                    <a:pt x="6790" y="14577"/>
                    <a:pt x="6727" y="14577"/>
                  </a:cubicBezTo>
                  <a:cubicBezTo>
                    <a:pt x="6656" y="14586"/>
                    <a:pt x="6611" y="14631"/>
                    <a:pt x="6620" y="14693"/>
                  </a:cubicBezTo>
                  <a:cubicBezTo>
                    <a:pt x="6620" y="14756"/>
                    <a:pt x="6665" y="14791"/>
                    <a:pt x="6727" y="14800"/>
                  </a:cubicBezTo>
                  <a:cubicBezTo>
                    <a:pt x="6790" y="14791"/>
                    <a:pt x="6834" y="14756"/>
                    <a:pt x="6834" y="14693"/>
                  </a:cubicBezTo>
                  <a:close/>
                  <a:moveTo>
                    <a:pt x="2061" y="7476"/>
                  </a:moveTo>
                  <a:cubicBezTo>
                    <a:pt x="2133" y="7476"/>
                    <a:pt x="2177" y="7440"/>
                    <a:pt x="2177" y="7369"/>
                  </a:cubicBezTo>
                  <a:cubicBezTo>
                    <a:pt x="2168" y="7298"/>
                    <a:pt x="2124" y="7262"/>
                    <a:pt x="2061" y="7262"/>
                  </a:cubicBezTo>
                  <a:cubicBezTo>
                    <a:pt x="1999" y="7271"/>
                    <a:pt x="1963" y="7315"/>
                    <a:pt x="1954" y="7369"/>
                  </a:cubicBezTo>
                  <a:cubicBezTo>
                    <a:pt x="1963" y="7431"/>
                    <a:pt x="1999" y="7476"/>
                    <a:pt x="2061" y="7476"/>
                  </a:cubicBezTo>
                  <a:close/>
                  <a:moveTo>
                    <a:pt x="6727" y="2596"/>
                  </a:moveTo>
                  <a:cubicBezTo>
                    <a:pt x="6665" y="2596"/>
                    <a:pt x="6611" y="2641"/>
                    <a:pt x="6611" y="2703"/>
                  </a:cubicBezTo>
                  <a:cubicBezTo>
                    <a:pt x="6611" y="2784"/>
                    <a:pt x="6656" y="2828"/>
                    <a:pt x="6727" y="2828"/>
                  </a:cubicBezTo>
                  <a:cubicBezTo>
                    <a:pt x="6798" y="2828"/>
                    <a:pt x="6834" y="2775"/>
                    <a:pt x="6843" y="2712"/>
                  </a:cubicBezTo>
                  <a:cubicBezTo>
                    <a:pt x="6834" y="2650"/>
                    <a:pt x="6798" y="2605"/>
                    <a:pt x="6727" y="2596"/>
                  </a:cubicBezTo>
                  <a:close/>
                  <a:moveTo>
                    <a:pt x="18" y="10688"/>
                  </a:moveTo>
                  <a:cubicBezTo>
                    <a:pt x="18" y="10723"/>
                    <a:pt x="36" y="10741"/>
                    <a:pt x="72" y="10741"/>
                  </a:cubicBezTo>
                  <a:cubicBezTo>
                    <a:pt x="108" y="10741"/>
                    <a:pt x="117" y="10714"/>
                    <a:pt x="117" y="10688"/>
                  </a:cubicBezTo>
                  <a:cubicBezTo>
                    <a:pt x="117" y="10652"/>
                    <a:pt x="99" y="10634"/>
                    <a:pt x="63" y="10634"/>
                  </a:cubicBezTo>
                  <a:cubicBezTo>
                    <a:pt x="36" y="10643"/>
                    <a:pt x="18" y="10652"/>
                    <a:pt x="18" y="10688"/>
                  </a:cubicBezTo>
                  <a:close/>
                  <a:moveTo>
                    <a:pt x="117" y="11366"/>
                  </a:moveTo>
                  <a:cubicBezTo>
                    <a:pt x="108" y="11339"/>
                    <a:pt x="99" y="11321"/>
                    <a:pt x="72" y="11321"/>
                  </a:cubicBezTo>
                  <a:cubicBezTo>
                    <a:pt x="36" y="11321"/>
                    <a:pt x="18" y="11339"/>
                    <a:pt x="18" y="11374"/>
                  </a:cubicBezTo>
                  <a:cubicBezTo>
                    <a:pt x="18" y="11401"/>
                    <a:pt x="36" y="11419"/>
                    <a:pt x="63" y="11419"/>
                  </a:cubicBezTo>
                  <a:cubicBezTo>
                    <a:pt x="99" y="11419"/>
                    <a:pt x="117" y="11401"/>
                    <a:pt x="117" y="11366"/>
                  </a:cubicBezTo>
                  <a:close/>
                  <a:moveTo>
                    <a:pt x="1357" y="3372"/>
                  </a:moveTo>
                  <a:cubicBezTo>
                    <a:pt x="1357" y="3408"/>
                    <a:pt x="1374" y="3426"/>
                    <a:pt x="1410" y="3426"/>
                  </a:cubicBezTo>
                  <a:cubicBezTo>
                    <a:pt x="1446" y="3417"/>
                    <a:pt x="1464" y="3399"/>
                    <a:pt x="1455" y="3363"/>
                  </a:cubicBezTo>
                  <a:cubicBezTo>
                    <a:pt x="1455" y="3337"/>
                    <a:pt x="1437" y="3319"/>
                    <a:pt x="1410" y="3319"/>
                  </a:cubicBezTo>
                  <a:cubicBezTo>
                    <a:pt x="1374" y="3319"/>
                    <a:pt x="1357" y="3337"/>
                    <a:pt x="1357" y="3372"/>
                  </a:cubicBezTo>
                  <a:close/>
                  <a:moveTo>
                    <a:pt x="5380" y="16638"/>
                  </a:moveTo>
                  <a:cubicBezTo>
                    <a:pt x="5353" y="16638"/>
                    <a:pt x="5335" y="16656"/>
                    <a:pt x="5335" y="16682"/>
                  </a:cubicBezTo>
                  <a:cubicBezTo>
                    <a:pt x="5335" y="16709"/>
                    <a:pt x="5344" y="16736"/>
                    <a:pt x="5380" y="16736"/>
                  </a:cubicBezTo>
                  <a:cubicBezTo>
                    <a:pt x="5416" y="16736"/>
                    <a:pt x="5434" y="16718"/>
                    <a:pt x="5434" y="16691"/>
                  </a:cubicBezTo>
                  <a:cubicBezTo>
                    <a:pt x="5434" y="16656"/>
                    <a:pt x="5416" y="16638"/>
                    <a:pt x="5380" y="16638"/>
                  </a:cubicBezTo>
                  <a:close/>
                  <a:moveTo>
                    <a:pt x="2017" y="2703"/>
                  </a:moveTo>
                  <a:cubicBezTo>
                    <a:pt x="2008" y="2739"/>
                    <a:pt x="2026" y="2757"/>
                    <a:pt x="2052" y="2766"/>
                  </a:cubicBezTo>
                  <a:cubicBezTo>
                    <a:pt x="2088" y="2766"/>
                    <a:pt x="2115" y="2757"/>
                    <a:pt x="2115" y="2712"/>
                  </a:cubicBezTo>
                  <a:cubicBezTo>
                    <a:pt x="2115" y="2685"/>
                    <a:pt x="2106" y="2668"/>
                    <a:pt x="2070" y="2659"/>
                  </a:cubicBezTo>
                  <a:cubicBezTo>
                    <a:pt x="2044" y="2659"/>
                    <a:pt x="2017" y="2677"/>
                    <a:pt x="2017" y="2703"/>
                  </a:cubicBezTo>
                  <a:close/>
                  <a:moveTo>
                    <a:pt x="6112" y="54"/>
                  </a:moveTo>
                  <a:cubicBezTo>
                    <a:pt x="6112" y="27"/>
                    <a:pt x="6103" y="9"/>
                    <a:pt x="6076" y="9"/>
                  </a:cubicBezTo>
                  <a:cubicBezTo>
                    <a:pt x="6040" y="0"/>
                    <a:pt x="6022" y="18"/>
                    <a:pt x="6022" y="54"/>
                  </a:cubicBezTo>
                  <a:cubicBezTo>
                    <a:pt x="6013" y="81"/>
                    <a:pt x="6031" y="98"/>
                    <a:pt x="6067" y="98"/>
                  </a:cubicBezTo>
                  <a:cubicBezTo>
                    <a:pt x="6094" y="98"/>
                    <a:pt x="6112" y="81"/>
                    <a:pt x="6112" y="54"/>
                  </a:cubicBezTo>
                  <a:close/>
                  <a:moveTo>
                    <a:pt x="6727" y="0"/>
                  </a:moveTo>
                  <a:cubicBezTo>
                    <a:pt x="6700" y="0"/>
                    <a:pt x="6674" y="9"/>
                    <a:pt x="6674" y="45"/>
                  </a:cubicBezTo>
                  <a:cubicBezTo>
                    <a:pt x="6674" y="81"/>
                    <a:pt x="6682" y="107"/>
                    <a:pt x="6727" y="107"/>
                  </a:cubicBezTo>
                  <a:cubicBezTo>
                    <a:pt x="6754" y="107"/>
                    <a:pt x="6772" y="89"/>
                    <a:pt x="6781" y="54"/>
                  </a:cubicBezTo>
                  <a:cubicBezTo>
                    <a:pt x="6772" y="27"/>
                    <a:pt x="6763" y="9"/>
                    <a:pt x="6727" y="0"/>
                  </a:cubicBezTo>
                  <a:close/>
                  <a:moveTo>
                    <a:pt x="72" y="5977"/>
                  </a:moveTo>
                  <a:cubicBezTo>
                    <a:pt x="45" y="5977"/>
                    <a:pt x="18" y="5986"/>
                    <a:pt x="18" y="6022"/>
                  </a:cubicBezTo>
                  <a:cubicBezTo>
                    <a:pt x="10" y="6058"/>
                    <a:pt x="27" y="6075"/>
                    <a:pt x="63" y="6084"/>
                  </a:cubicBezTo>
                  <a:cubicBezTo>
                    <a:pt x="99" y="6084"/>
                    <a:pt x="117" y="6067"/>
                    <a:pt x="117" y="6031"/>
                  </a:cubicBezTo>
                  <a:cubicBezTo>
                    <a:pt x="117" y="6004"/>
                    <a:pt x="108" y="5986"/>
                    <a:pt x="72" y="5977"/>
                  </a:cubicBezTo>
                  <a:close/>
                  <a:moveTo>
                    <a:pt x="777" y="12695"/>
                  </a:moveTo>
                  <a:cubicBezTo>
                    <a:pt x="777" y="12668"/>
                    <a:pt x="768" y="12641"/>
                    <a:pt x="732" y="12641"/>
                  </a:cubicBezTo>
                  <a:cubicBezTo>
                    <a:pt x="696" y="12632"/>
                    <a:pt x="679" y="12650"/>
                    <a:pt x="670" y="12686"/>
                  </a:cubicBezTo>
                  <a:cubicBezTo>
                    <a:pt x="670" y="12722"/>
                    <a:pt x="688" y="12739"/>
                    <a:pt x="723" y="12739"/>
                  </a:cubicBezTo>
                  <a:cubicBezTo>
                    <a:pt x="750" y="12739"/>
                    <a:pt x="777" y="12730"/>
                    <a:pt x="777" y="12695"/>
                  </a:cubicBezTo>
                  <a:close/>
                  <a:moveTo>
                    <a:pt x="4720" y="767"/>
                  </a:moveTo>
                  <a:cubicBezTo>
                    <a:pt x="4764" y="767"/>
                    <a:pt x="4782" y="741"/>
                    <a:pt x="4773" y="705"/>
                  </a:cubicBezTo>
                  <a:cubicBezTo>
                    <a:pt x="4773" y="678"/>
                    <a:pt x="4756" y="660"/>
                    <a:pt x="4720" y="660"/>
                  </a:cubicBezTo>
                  <a:cubicBezTo>
                    <a:pt x="4693" y="660"/>
                    <a:pt x="4675" y="687"/>
                    <a:pt x="4675" y="714"/>
                  </a:cubicBezTo>
                  <a:cubicBezTo>
                    <a:pt x="4675" y="750"/>
                    <a:pt x="4693" y="767"/>
                    <a:pt x="4720" y="767"/>
                  </a:cubicBezTo>
                  <a:close/>
                  <a:moveTo>
                    <a:pt x="2061" y="14738"/>
                  </a:moveTo>
                  <a:cubicBezTo>
                    <a:pt x="2088" y="14738"/>
                    <a:pt x="2106" y="14720"/>
                    <a:pt x="2115" y="14702"/>
                  </a:cubicBezTo>
                  <a:cubicBezTo>
                    <a:pt x="2115" y="14666"/>
                    <a:pt x="2106" y="14649"/>
                    <a:pt x="2070" y="14640"/>
                  </a:cubicBezTo>
                  <a:cubicBezTo>
                    <a:pt x="2044" y="14640"/>
                    <a:pt x="2026" y="14649"/>
                    <a:pt x="2017" y="14684"/>
                  </a:cubicBezTo>
                  <a:cubicBezTo>
                    <a:pt x="2017" y="14711"/>
                    <a:pt x="2035" y="14738"/>
                    <a:pt x="2061" y="14738"/>
                  </a:cubicBezTo>
                  <a:close/>
                  <a:moveTo>
                    <a:pt x="2730" y="1999"/>
                  </a:moveTo>
                  <a:cubicBezTo>
                    <a:pt x="2704" y="1999"/>
                    <a:pt x="2677" y="2016"/>
                    <a:pt x="2677" y="2043"/>
                  </a:cubicBezTo>
                  <a:cubicBezTo>
                    <a:pt x="2668" y="2079"/>
                    <a:pt x="2686" y="2106"/>
                    <a:pt x="2722" y="2106"/>
                  </a:cubicBezTo>
                  <a:cubicBezTo>
                    <a:pt x="2757" y="2106"/>
                    <a:pt x="2775" y="2088"/>
                    <a:pt x="2775" y="2061"/>
                  </a:cubicBezTo>
                  <a:cubicBezTo>
                    <a:pt x="2775" y="2025"/>
                    <a:pt x="2766" y="2007"/>
                    <a:pt x="2730" y="1999"/>
                  </a:cubicBezTo>
                  <a:close/>
                  <a:moveTo>
                    <a:pt x="4069" y="15978"/>
                  </a:moveTo>
                  <a:cubicBezTo>
                    <a:pt x="4042" y="15978"/>
                    <a:pt x="4015" y="15987"/>
                    <a:pt x="4015" y="16022"/>
                  </a:cubicBezTo>
                  <a:cubicBezTo>
                    <a:pt x="4015" y="16058"/>
                    <a:pt x="4024" y="16076"/>
                    <a:pt x="4069" y="16085"/>
                  </a:cubicBezTo>
                  <a:cubicBezTo>
                    <a:pt x="4095" y="16085"/>
                    <a:pt x="4113" y="16067"/>
                    <a:pt x="4122" y="16031"/>
                  </a:cubicBezTo>
                  <a:cubicBezTo>
                    <a:pt x="4122" y="16004"/>
                    <a:pt x="4104" y="15978"/>
                    <a:pt x="4069" y="15978"/>
                  </a:cubicBezTo>
                  <a:close/>
                  <a:moveTo>
                    <a:pt x="3453" y="1374"/>
                  </a:moveTo>
                  <a:cubicBezTo>
                    <a:pt x="3453" y="1347"/>
                    <a:pt x="3444" y="1329"/>
                    <a:pt x="3417" y="1329"/>
                  </a:cubicBezTo>
                  <a:cubicBezTo>
                    <a:pt x="3391" y="1321"/>
                    <a:pt x="3364" y="1329"/>
                    <a:pt x="3364" y="1365"/>
                  </a:cubicBezTo>
                  <a:cubicBezTo>
                    <a:pt x="3355" y="1392"/>
                    <a:pt x="3373" y="1419"/>
                    <a:pt x="3400" y="1419"/>
                  </a:cubicBezTo>
                  <a:cubicBezTo>
                    <a:pt x="3435" y="1419"/>
                    <a:pt x="3453" y="1410"/>
                    <a:pt x="3453" y="1374"/>
                  </a:cubicBezTo>
                  <a:close/>
                  <a:moveTo>
                    <a:pt x="72" y="6655"/>
                  </a:moveTo>
                  <a:cubicBezTo>
                    <a:pt x="36" y="6646"/>
                    <a:pt x="10" y="6673"/>
                    <a:pt x="10" y="6709"/>
                  </a:cubicBezTo>
                  <a:cubicBezTo>
                    <a:pt x="1" y="6744"/>
                    <a:pt x="27" y="6771"/>
                    <a:pt x="72" y="6771"/>
                  </a:cubicBezTo>
                  <a:cubicBezTo>
                    <a:pt x="99" y="6771"/>
                    <a:pt x="126" y="6744"/>
                    <a:pt x="126" y="6709"/>
                  </a:cubicBezTo>
                  <a:cubicBezTo>
                    <a:pt x="126" y="6682"/>
                    <a:pt x="108" y="6655"/>
                    <a:pt x="72" y="6655"/>
                  </a:cubicBezTo>
                  <a:close/>
                  <a:moveTo>
                    <a:pt x="3391" y="15291"/>
                  </a:moveTo>
                  <a:cubicBezTo>
                    <a:pt x="3355" y="15282"/>
                    <a:pt x="3328" y="15300"/>
                    <a:pt x="3328" y="15335"/>
                  </a:cubicBezTo>
                  <a:cubicBezTo>
                    <a:pt x="3319" y="15380"/>
                    <a:pt x="3346" y="15407"/>
                    <a:pt x="3382" y="15407"/>
                  </a:cubicBezTo>
                  <a:cubicBezTo>
                    <a:pt x="3417" y="15407"/>
                    <a:pt x="3435" y="15389"/>
                    <a:pt x="3444" y="15353"/>
                  </a:cubicBezTo>
                  <a:cubicBezTo>
                    <a:pt x="3444" y="15318"/>
                    <a:pt x="3426" y="15291"/>
                    <a:pt x="3391" y="15291"/>
                  </a:cubicBezTo>
                  <a:close/>
                  <a:moveTo>
                    <a:pt x="126" y="10036"/>
                  </a:moveTo>
                  <a:cubicBezTo>
                    <a:pt x="134" y="10001"/>
                    <a:pt x="108" y="9974"/>
                    <a:pt x="72" y="9974"/>
                  </a:cubicBezTo>
                  <a:cubicBezTo>
                    <a:pt x="36" y="9965"/>
                    <a:pt x="10" y="9992"/>
                    <a:pt x="10" y="10027"/>
                  </a:cubicBezTo>
                  <a:cubicBezTo>
                    <a:pt x="10" y="10063"/>
                    <a:pt x="27" y="10081"/>
                    <a:pt x="72" y="10090"/>
                  </a:cubicBezTo>
                  <a:cubicBezTo>
                    <a:pt x="99" y="10090"/>
                    <a:pt x="126" y="10072"/>
                    <a:pt x="126" y="10036"/>
                  </a:cubicBezTo>
                  <a:close/>
                  <a:moveTo>
                    <a:pt x="661" y="4711"/>
                  </a:moveTo>
                  <a:cubicBezTo>
                    <a:pt x="670" y="4755"/>
                    <a:pt x="696" y="4782"/>
                    <a:pt x="732" y="4773"/>
                  </a:cubicBezTo>
                  <a:cubicBezTo>
                    <a:pt x="768" y="4764"/>
                    <a:pt x="786" y="4746"/>
                    <a:pt x="786" y="4711"/>
                  </a:cubicBezTo>
                  <a:cubicBezTo>
                    <a:pt x="777" y="4675"/>
                    <a:pt x="759" y="4657"/>
                    <a:pt x="723" y="4648"/>
                  </a:cubicBezTo>
                  <a:cubicBezTo>
                    <a:pt x="688" y="4657"/>
                    <a:pt x="661" y="4675"/>
                    <a:pt x="661" y="4711"/>
                  </a:cubicBezTo>
                  <a:close/>
                  <a:moveTo>
                    <a:pt x="1410" y="13284"/>
                  </a:moveTo>
                  <a:cubicBezTo>
                    <a:pt x="1374" y="13284"/>
                    <a:pt x="1357" y="13301"/>
                    <a:pt x="1348" y="13337"/>
                  </a:cubicBezTo>
                  <a:cubicBezTo>
                    <a:pt x="1339" y="13382"/>
                    <a:pt x="1366" y="13408"/>
                    <a:pt x="1410" y="13408"/>
                  </a:cubicBezTo>
                  <a:cubicBezTo>
                    <a:pt x="1446" y="13408"/>
                    <a:pt x="1464" y="13382"/>
                    <a:pt x="1473" y="13346"/>
                  </a:cubicBezTo>
                  <a:cubicBezTo>
                    <a:pt x="1464" y="13319"/>
                    <a:pt x="1446" y="13293"/>
                    <a:pt x="1410" y="13284"/>
                  </a:cubicBezTo>
                  <a:close/>
                  <a:moveTo>
                    <a:pt x="6129" y="16682"/>
                  </a:moveTo>
                  <a:cubicBezTo>
                    <a:pt x="6120" y="16647"/>
                    <a:pt x="6094" y="16620"/>
                    <a:pt x="6058" y="16629"/>
                  </a:cubicBezTo>
                  <a:cubicBezTo>
                    <a:pt x="6022" y="16638"/>
                    <a:pt x="6004" y="16665"/>
                    <a:pt x="6004" y="16700"/>
                  </a:cubicBezTo>
                  <a:cubicBezTo>
                    <a:pt x="6013" y="16727"/>
                    <a:pt x="6031" y="16745"/>
                    <a:pt x="6067" y="16754"/>
                  </a:cubicBezTo>
                  <a:cubicBezTo>
                    <a:pt x="6103" y="16745"/>
                    <a:pt x="6129" y="16718"/>
                    <a:pt x="6129" y="16682"/>
                  </a:cubicBezTo>
                  <a:close/>
                  <a:moveTo>
                    <a:pt x="2722" y="2784"/>
                  </a:moveTo>
                  <a:cubicBezTo>
                    <a:pt x="2766" y="2784"/>
                    <a:pt x="2793" y="2766"/>
                    <a:pt x="2793" y="2721"/>
                  </a:cubicBezTo>
                  <a:cubicBezTo>
                    <a:pt x="2802" y="2677"/>
                    <a:pt x="2784" y="2650"/>
                    <a:pt x="2730" y="2641"/>
                  </a:cubicBezTo>
                  <a:cubicBezTo>
                    <a:pt x="2686" y="2641"/>
                    <a:pt x="2659" y="2659"/>
                    <a:pt x="2650" y="2712"/>
                  </a:cubicBezTo>
                  <a:cubicBezTo>
                    <a:pt x="2659" y="2748"/>
                    <a:pt x="2677" y="2784"/>
                    <a:pt x="2722" y="2784"/>
                  </a:cubicBezTo>
                  <a:close/>
                  <a:moveTo>
                    <a:pt x="1" y="9376"/>
                  </a:moveTo>
                  <a:cubicBezTo>
                    <a:pt x="1" y="9412"/>
                    <a:pt x="27" y="9439"/>
                    <a:pt x="72" y="9439"/>
                  </a:cubicBezTo>
                  <a:cubicBezTo>
                    <a:pt x="108" y="9439"/>
                    <a:pt x="134" y="9412"/>
                    <a:pt x="134" y="9367"/>
                  </a:cubicBezTo>
                  <a:cubicBezTo>
                    <a:pt x="126" y="9332"/>
                    <a:pt x="99" y="9305"/>
                    <a:pt x="63" y="9305"/>
                  </a:cubicBezTo>
                  <a:cubicBezTo>
                    <a:pt x="27" y="9314"/>
                    <a:pt x="1" y="9332"/>
                    <a:pt x="1" y="9376"/>
                  </a:cubicBezTo>
                  <a:close/>
                  <a:moveTo>
                    <a:pt x="2070" y="13962"/>
                  </a:moveTo>
                  <a:cubicBezTo>
                    <a:pt x="2026" y="13962"/>
                    <a:pt x="1999" y="13988"/>
                    <a:pt x="1999" y="14024"/>
                  </a:cubicBezTo>
                  <a:cubicBezTo>
                    <a:pt x="1999" y="14069"/>
                    <a:pt x="2026" y="14095"/>
                    <a:pt x="2061" y="14095"/>
                  </a:cubicBezTo>
                  <a:cubicBezTo>
                    <a:pt x="2106" y="14095"/>
                    <a:pt x="2124" y="14069"/>
                    <a:pt x="2133" y="14033"/>
                  </a:cubicBezTo>
                  <a:cubicBezTo>
                    <a:pt x="2133" y="13997"/>
                    <a:pt x="2106" y="13971"/>
                    <a:pt x="2070" y="13962"/>
                  </a:cubicBezTo>
                  <a:close/>
                  <a:moveTo>
                    <a:pt x="795" y="12026"/>
                  </a:moveTo>
                  <a:cubicBezTo>
                    <a:pt x="786" y="11990"/>
                    <a:pt x="759" y="11963"/>
                    <a:pt x="723" y="11963"/>
                  </a:cubicBezTo>
                  <a:cubicBezTo>
                    <a:pt x="688" y="11963"/>
                    <a:pt x="661" y="11990"/>
                    <a:pt x="661" y="12035"/>
                  </a:cubicBezTo>
                  <a:cubicBezTo>
                    <a:pt x="661" y="12070"/>
                    <a:pt x="688" y="12097"/>
                    <a:pt x="723" y="12097"/>
                  </a:cubicBezTo>
                  <a:cubicBezTo>
                    <a:pt x="768" y="12088"/>
                    <a:pt x="795" y="12070"/>
                    <a:pt x="795" y="12026"/>
                  </a:cubicBezTo>
                  <a:close/>
                  <a:moveTo>
                    <a:pt x="1410" y="11954"/>
                  </a:moveTo>
                  <a:cubicBezTo>
                    <a:pt x="1357" y="11954"/>
                    <a:pt x="1330" y="11981"/>
                    <a:pt x="1330" y="12035"/>
                  </a:cubicBezTo>
                  <a:cubicBezTo>
                    <a:pt x="1330" y="12079"/>
                    <a:pt x="1357" y="12106"/>
                    <a:pt x="1401" y="12106"/>
                  </a:cubicBezTo>
                  <a:cubicBezTo>
                    <a:pt x="1455" y="12106"/>
                    <a:pt x="1482" y="12079"/>
                    <a:pt x="1482" y="12026"/>
                  </a:cubicBezTo>
                  <a:cubicBezTo>
                    <a:pt x="1482" y="11981"/>
                    <a:pt x="1455" y="11954"/>
                    <a:pt x="1410" y="11954"/>
                  </a:cubicBezTo>
                  <a:close/>
                  <a:moveTo>
                    <a:pt x="3310" y="14684"/>
                  </a:moveTo>
                  <a:cubicBezTo>
                    <a:pt x="3310" y="14729"/>
                    <a:pt x="3328" y="14756"/>
                    <a:pt x="3382" y="14764"/>
                  </a:cubicBezTo>
                  <a:cubicBezTo>
                    <a:pt x="3426" y="14764"/>
                    <a:pt x="3462" y="14738"/>
                    <a:pt x="3453" y="14684"/>
                  </a:cubicBezTo>
                  <a:cubicBezTo>
                    <a:pt x="3453" y="14640"/>
                    <a:pt x="3426" y="14613"/>
                    <a:pt x="3382" y="14613"/>
                  </a:cubicBezTo>
                  <a:cubicBezTo>
                    <a:pt x="3337" y="14613"/>
                    <a:pt x="3310" y="14640"/>
                    <a:pt x="3310" y="14684"/>
                  </a:cubicBezTo>
                  <a:close/>
                  <a:moveTo>
                    <a:pt x="2722" y="14622"/>
                  </a:moveTo>
                  <a:cubicBezTo>
                    <a:pt x="2686" y="14622"/>
                    <a:pt x="2659" y="14649"/>
                    <a:pt x="2659" y="14693"/>
                  </a:cubicBezTo>
                  <a:cubicBezTo>
                    <a:pt x="2659" y="14729"/>
                    <a:pt x="2686" y="14756"/>
                    <a:pt x="2730" y="14756"/>
                  </a:cubicBezTo>
                  <a:cubicBezTo>
                    <a:pt x="2766" y="14756"/>
                    <a:pt x="2784" y="14729"/>
                    <a:pt x="2793" y="14684"/>
                  </a:cubicBezTo>
                  <a:cubicBezTo>
                    <a:pt x="2784" y="14649"/>
                    <a:pt x="2766" y="14622"/>
                    <a:pt x="2722" y="14622"/>
                  </a:cubicBezTo>
                  <a:close/>
                  <a:moveTo>
                    <a:pt x="2650" y="14024"/>
                  </a:moveTo>
                  <a:cubicBezTo>
                    <a:pt x="2650" y="14069"/>
                    <a:pt x="2668" y="14095"/>
                    <a:pt x="2713" y="14104"/>
                  </a:cubicBezTo>
                  <a:cubicBezTo>
                    <a:pt x="2766" y="14104"/>
                    <a:pt x="2793" y="14086"/>
                    <a:pt x="2802" y="14033"/>
                  </a:cubicBezTo>
                  <a:cubicBezTo>
                    <a:pt x="2802" y="13988"/>
                    <a:pt x="2775" y="13962"/>
                    <a:pt x="2730" y="13953"/>
                  </a:cubicBezTo>
                  <a:cubicBezTo>
                    <a:pt x="2686" y="13953"/>
                    <a:pt x="2659" y="13979"/>
                    <a:pt x="2650" y="14024"/>
                  </a:cubicBezTo>
                  <a:close/>
                  <a:moveTo>
                    <a:pt x="1401" y="12615"/>
                  </a:moveTo>
                  <a:cubicBezTo>
                    <a:pt x="1357" y="12623"/>
                    <a:pt x="1339" y="12650"/>
                    <a:pt x="1339" y="12686"/>
                  </a:cubicBezTo>
                  <a:cubicBezTo>
                    <a:pt x="1339" y="12730"/>
                    <a:pt x="1366" y="12757"/>
                    <a:pt x="1410" y="12757"/>
                  </a:cubicBezTo>
                  <a:cubicBezTo>
                    <a:pt x="1455" y="12757"/>
                    <a:pt x="1482" y="12730"/>
                    <a:pt x="1482" y="12686"/>
                  </a:cubicBezTo>
                  <a:cubicBezTo>
                    <a:pt x="1473" y="12641"/>
                    <a:pt x="1446" y="12615"/>
                    <a:pt x="1401" y="12615"/>
                  </a:cubicBezTo>
                  <a:close/>
                  <a:moveTo>
                    <a:pt x="4069" y="1981"/>
                  </a:moveTo>
                  <a:cubicBezTo>
                    <a:pt x="4015" y="1972"/>
                    <a:pt x="3988" y="2007"/>
                    <a:pt x="3988" y="2052"/>
                  </a:cubicBezTo>
                  <a:cubicBezTo>
                    <a:pt x="3988" y="2106"/>
                    <a:pt x="4015" y="2132"/>
                    <a:pt x="4060" y="2132"/>
                  </a:cubicBezTo>
                  <a:cubicBezTo>
                    <a:pt x="4113" y="2132"/>
                    <a:pt x="4140" y="2106"/>
                    <a:pt x="4140" y="2052"/>
                  </a:cubicBezTo>
                  <a:cubicBezTo>
                    <a:pt x="4140" y="2007"/>
                    <a:pt x="4113" y="1981"/>
                    <a:pt x="4069" y="1981"/>
                  </a:cubicBezTo>
                  <a:close/>
                  <a:moveTo>
                    <a:pt x="3408" y="1990"/>
                  </a:moveTo>
                  <a:cubicBezTo>
                    <a:pt x="3364" y="1990"/>
                    <a:pt x="3337" y="2016"/>
                    <a:pt x="3337" y="2061"/>
                  </a:cubicBezTo>
                  <a:cubicBezTo>
                    <a:pt x="3346" y="2106"/>
                    <a:pt x="3373" y="2132"/>
                    <a:pt x="3417" y="2123"/>
                  </a:cubicBezTo>
                  <a:cubicBezTo>
                    <a:pt x="3453" y="2115"/>
                    <a:pt x="3480" y="2088"/>
                    <a:pt x="3480" y="2043"/>
                  </a:cubicBezTo>
                  <a:cubicBezTo>
                    <a:pt x="3471" y="2016"/>
                    <a:pt x="3453" y="1981"/>
                    <a:pt x="3408" y="1990"/>
                  </a:cubicBezTo>
                  <a:moveTo>
                    <a:pt x="1990" y="13346"/>
                  </a:moveTo>
                  <a:cubicBezTo>
                    <a:pt x="1990" y="13391"/>
                    <a:pt x="2017" y="13417"/>
                    <a:pt x="2061" y="13417"/>
                  </a:cubicBezTo>
                  <a:cubicBezTo>
                    <a:pt x="2115" y="13426"/>
                    <a:pt x="2142" y="13400"/>
                    <a:pt x="2142" y="13346"/>
                  </a:cubicBezTo>
                  <a:cubicBezTo>
                    <a:pt x="2142" y="13301"/>
                    <a:pt x="2115" y="13275"/>
                    <a:pt x="2070" y="13275"/>
                  </a:cubicBezTo>
                  <a:cubicBezTo>
                    <a:pt x="2026" y="13275"/>
                    <a:pt x="1990" y="13301"/>
                    <a:pt x="1990" y="13346"/>
                  </a:cubicBezTo>
                  <a:close/>
                  <a:moveTo>
                    <a:pt x="5460" y="1383"/>
                  </a:moveTo>
                  <a:cubicBezTo>
                    <a:pt x="5460" y="1329"/>
                    <a:pt x="5434" y="1294"/>
                    <a:pt x="5389" y="1294"/>
                  </a:cubicBezTo>
                  <a:cubicBezTo>
                    <a:pt x="5335" y="1294"/>
                    <a:pt x="5309" y="1321"/>
                    <a:pt x="5309" y="1365"/>
                  </a:cubicBezTo>
                  <a:cubicBezTo>
                    <a:pt x="5300" y="1419"/>
                    <a:pt x="5326" y="1445"/>
                    <a:pt x="5380" y="1445"/>
                  </a:cubicBezTo>
                  <a:cubicBezTo>
                    <a:pt x="5425" y="1445"/>
                    <a:pt x="5460" y="1428"/>
                    <a:pt x="5460" y="1383"/>
                  </a:cubicBezTo>
                  <a:close/>
                  <a:moveTo>
                    <a:pt x="4720" y="1303"/>
                  </a:moveTo>
                  <a:cubicBezTo>
                    <a:pt x="4684" y="1303"/>
                    <a:pt x="4657" y="1321"/>
                    <a:pt x="4657" y="1365"/>
                  </a:cubicBezTo>
                  <a:cubicBezTo>
                    <a:pt x="4648" y="1410"/>
                    <a:pt x="4675" y="1437"/>
                    <a:pt x="4720" y="1445"/>
                  </a:cubicBezTo>
                  <a:cubicBezTo>
                    <a:pt x="4764" y="1445"/>
                    <a:pt x="4791" y="1419"/>
                    <a:pt x="4800" y="1365"/>
                  </a:cubicBezTo>
                  <a:cubicBezTo>
                    <a:pt x="4791" y="1329"/>
                    <a:pt x="4773" y="1303"/>
                    <a:pt x="4720" y="1303"/>
                  </a:cubicBezTo>
                  <a:close/>
                  <a:moveTo>
                    <a:pt x="4069" y="1303"/>
                  </a:moveTo>
                  <a:cubicBezTo>
                    <a:pt x="4033" y="1303"/>
                    <a:pt x="4006" y="1329"/>
                    <a:pt x="3997" y="1365"/>
                  </a:cubicBezTo>
                  <a:cubicBezTo>
                    <a:pt x="3997" y="1410"/>
                    <a:pt x="4024" y="1437"/>
                    <a:pt x="4060" y="1437"/>
                  </a:cubicBezTo>
                  <a:cubicBezTo>
                    <a:pt x="4104" y="1437"/>
                    <a:pt x="4122" y="1410"/>
                    <a:pt x="4131" y="1374"/>
                  </a:cubicBezTo>
                  <a:cubicBezTo>
                    <a:pt x="4131" y="1338"/>
                    <a:pt x="4104" y="1312"/>
                    <a:pt x="4069" y="1303"/>
                  </a:cubicBezTo>
                  <a:close/>
                  <a:moveTo>
                    <a:pt x="723" y="6637"/>
                  </a:moveTo>
                  <a:cubicBezTo>
                    <a:pt x="679" y="6637"/>
                    <a:pt x="652" y="6664"/>
                    <a:pt x="652" y="6709"/>
                  </a:cubicBezTo>
                  <a:cubicBezTo>
                    <a:pt x="652" y="6762"/>
                    <a:pt x="679" y="6789"/>
                    <a:pt x="732" y="6789"/>
                  </a:cubicBezTo>
                  <a:cubicBezTo>
                    <a:pt x="777" y="6780"/>
                    <a:pt x="795" y="6753"/>
                    <a:pt x="804" y="6709"/>
                  </a:cubicBezTo>
                  <a:cubicBezTo>
                    <a:pt x="795" y="6664"/>
                    <a:pt x="777" y="6637"/>
                    <a:pt x="723" y="6637"/>
                  </a:cubicBezTo>
                  <a:close/>
                  <a:moveTo>
                    <a:pt x="63" y="8627"/>
                  </a:moveTo>
                  <a:cubicBezTo>
                    <a:pt x="27" y="8627"/>
                    <a:pt x="1" y="8654"/>
                    <a:pt x="1" y="8689"/>
                  </a:cubicBezTo>
                  <a:cubicBezTo>
                    <a:pt x="1" y="8734"/>
                    <a:pt x="27" y="8761"/>
                    <a:pt x="72" y="8752"/>
                  </a:cubicBezTo>
                  <a:cubicBezTo>
                    <a:pt x="108" y="8752"/>
                    <a:pt x="126" y="8725"/>
                    <a:pt x="134" y="8689"/>
                  </a:cubicBezTo>
                  <a:cubicBezTo>
                    <a:pt x="126" y="8645"/>
                    <a:pt x="108" y="8618"/>
                    <a:pt x="63" y="8627"/>
                  </a:cubicBezTo>
                  <a:close/>
                  <a:moveTo>
                    <a:pt x="795" y="6031"/>
                  </a:moveTo>
                  <a:cubicBezTo>
                    <a:pt x="795" y="5986"/>
                    <a:pt x="768" y="5959"/>
                    <a:pt x="732" y="5959"/>
                  </a:cubicBezTo>
                  <a:cubicBezTo>
                    <a:pt x="688" y="5959"/>
                    <a:pt x="661" y="5977"/>
                    <a:pt x="652" y="6031"/>
                  </a:cubicBezTo>
                  <a:cubicBezTo>
                    <a:pt x="652" y="6075"/>
                    <a:pt x="679" y="6102"/>
                    <a:pt x="723" y="6102"/>
                  </a:cubicBezTo>
                  <a:cubicBezTo>
                    <a:pt x="768" y="6102"/>
                    <a:pt x="795" y="6075"/>
                    <a:pt x="795" y="6031"/>
                  </a:cubicBezTo>
                  <a:close/>
                  <a:moveTo>
                    <a:pt x="72" y="7967"/>
                  </a:moveTo>
                  <a:cubicBezTo>
                    <a:pt x="27" y="7967"/>
                    <a:pt x="1" y="7985"/>
                    <a:pt x="1" y="8029"/>
                  </a:cubicBezTo>
                  <a:cubicBezTo>
                    <a:pt x="1" y="8065"/>
                    <a:pt x="27" y="8092"/>
                    <a:pt x="63" y="8092"/>
                  </a:cubicBezTo>
                  <a:cubicBezTo>
                    <a:pt x="108" y="8100"/>
                    <a:pt x="126" y="8074"/>
                    <a:pt x="134" y="8029"/>
                  </a:cubicBezTo>
                  <a:cubicBezTo>
                    <a:pt x="126" y="7993"/>
                    <a:pt x="108" y="7967"/>
                    <a:pt x="72" y="7967"/>
                  </a:cubicBezTo>
                  <a:close/>
                  <a:moveTo>
                    <a:pt x="6647" y="16022"/>
                  </a:moveTo>
                  <a:cubicBezTo>
                    <a:pt x="6647" y="16076"/>
                    <a:pt x="6674" y="16103"/>
                    <a:pt x="6727" y="16103"/>
                  </a:cubicBezTo>
                  <a:cubicBezTo>
                    <a:pt x="6772" y="16103"/>
                    <a:pt x="6798" y="16076"/>
                    <a:pt x="6798" y="16031"/>
                  </a:cubicBezTo>
                  <a:cubicBezTo>
                    <a:pt x="6798" y="15978"/>
                    <a:pt x="6772" y="15951"/>
                    <a:pt x="6727" y="15951"/>
                  </a:cubicBezTo>
                  <a:cubicBezTo>
                    <a:pt x="6674" y="15960"/>
                    <a:pt x="6647" y="15978"/>
                    <a:pt x="6647" y="16022"/>
                  </a:cubicBezTo>
                  <a:close/>
                  <a:moveTo>
                    <a:pt x="795" y="10688"/>
                  </a:moveTo>
                  <a:cubicBezTo>
                    <a:pt x="795" y="10643"/>
                    <a:pt x="777" y="10616"/>
                    <a:pt x="732" y="10616"/>
                  </a:cubicBezTo>
                  <a:cubicBezTo>
                    <a:pt x="679" y="10616"/>
                    <a:pt x="652" y="10643"/>
                    <a:pt x="652" y="10696"/>
                  </a:cubicBezTo>
                  <a:cubicBezTo>
                    <a:pt x="652" y="10741"/>
                    <a:pt x="688" y="10759"/>
                    <a:pt x="732" y="10759"/>
                  </a:cubicBezTo>
                  <a:cubicBezTo>
                    <a:pt x="777" y="10759"/>
                    <a:pt x="795" y="10732"/>
                    <a:pt x="795" y="10688"/>
                  </a:cubicBezTo>
                  <a:close/>
                  <a:moveTo>
                    <a:pt x="6138" y="16031"/>
                  </a:moveTo>
                  <a:cubicBezTo>
                    <a:pt x="6138" y="15987"/>
                    <a:pt x="6120" y="15960"/>
                    <a:pt x="6076" y="15960"/>
                  </a:cubicBezTo>
                  <a:cubicBezTo>
                    <a:pt x="6022" y="15951"/>
                    <a:pt x="5996" y="15978"/>
                    <a:pt x="5996" y="16031"/>
                  </a:cubicBezTo>
                  <a:cubicBezTo>
                    <a:pt x="5996" y="16076"/>
                    <a:pt x="6022" y="16103"/>
                    <a:pt x="6067" y="16103"/>
                  </a:cubicBezTo>
                  <a:cubicBezTo>
                    <a:pt x="6112" y="16103"/>
                    <a:pt x="6138" y="16076"/>
                    <a:pt x="6138" y="16031"/>
                  </a:cubicBezTo>
                  <a:close/>
                  <a:moveTo>
                    <a:pt x="1990" y="4024"/>
                  </a:moveTo>
                  <a:cubicBezTo>
                    <a:pt x="1981" y="4068"/>
                    <a:pt x="2008" y="4104"/>
                    <a:pt x="2061" y="4104"/>
                  </a:cubicBezTo>
                  <a:cubicBezTo>
                    <a:pt x="2115" y="4113"/>
                    <a:pt x="2142" y="4077"/>
                    <a:pt x="2142" y="4033"/>
                  </a:cubicBezTo>
                  <a:cubicBezTo>
                    <a:pt x="2142" y="3979"/>
                    <a:pt x="2115" y="3961"/>
                    <a:pt x="2061" y="3952"/>
                  </a:cubicBezTo>
                  <a:cubicBezTo>
                    <a:pt x="2026" y="3952"/>
                    <a:pt x="1990" y="3970"/>
                    <a:pt x="1990" y="4024"/>
                  </a:cubicBezTo>
                  <a:moveTo>
                    <a:pt x="5318" y="16022"/>
                  </a:moveTo>
                  <a:cubicBezTo>
                    <a:pt x="5309" y="16067"/>
                    <a:pt x="5335" y="16094"/>
                    <a:pt x="5380" y="16094"/>
                  </a:cubicBezTo>
                  <a:cubicBezTo>
                    <a:pt x="5425" y="16103"/>
                    <a:pt x="5451" y="16076"/>
                    <a:pt x="5451" y="16040"/>
                  </a:cubicBezTo>
                  <a:cubicBezTo>
                    <a:pt x="5460" y="15996"/>
                    <a:pt x="5434" y="15969"/>
                    <a:pt x="5389" y="15960"/>
                  </a:cubicBezTo>
                  <a:cubicBezTo>
                    <a:pt x="5344" y="15960"/>
                    <a:pt x="5318" y="15987"/>
                    <a:pt x="5318" y="16022"/>
                  </a:cubicBezTo>
                  <a:close/>
                  <a:moveTo>
                    <a:pt x="1473" y="4033"/>
                  </a:moveTo>
                  <a:cubicBezTo>
                    <a:pt x="1473" y="3997"/>
                    <a:pt x="1446" y="3970"/>
                    <a:pt x="1410" y="3961"/>
                  </a:cubicBezTo>
                  <a:cubicBezTo>
                    <a:pt x="1374" y="3961"/>
                    <a:pt x="1348" y="3988"/>
                    <a:pt x="1339" y="4024"/>
                  </a:cubicBezTo>
                  <a:cubicBezTo>
                    <a:pt x="1339" y="4068"/>
                    <a:pt x="1366" y="4086"/>
                    <a:pt x="1410" y="4095"/>
                  </a:cubicBezTo>
                  <a:cubicBezTo>
                    <a:pt x="1446" y="4095"/>
                    <a:pt x="1473" y="4077"/>
                    <a:pt x="1473" y="4033"/>
                  </a:cubicBezTo>
                  <a:close/>
                  <a:moveTo>
                    <a:pt x="6790" y="16682"/>
                  </a:moveTo>
                  <a:cubicBezTo>
                    <a:pt x="6790" y="16647"/>
                    <a:pt x="6763" y="16620"/>
                    <a:pt x="6718" y="16620"/>
                  </a:cubicBezTo>
                  <a:cubicBezTo>
                    <a:pt x="6682" y="16629"/>
                    <a:pt x="6656" y="16656"/>
                    <a:pt x="6656" y="16691"/>
                  </a:cubicBezTo>
                  <a:cubicBezTo>
                    <a:pt x="6665" y="16727"/>
                    <a:pt x="6691" y="16754"/>
                    <a:pt x="6736" y="16754"/>
                  </a:cubicBezTo>
                  <a:cubicBezTo>
                    <a:pt x="6763" y="16745"/>
                    <a:pt x="6790" y="16727"/>
                    <a:pt x="6790" y="16682"/>
                  </a:cubicBezTo>
                  <a:close/>
                  <a:moveTo>
                    <a:pt x="1330" y="4711"/>
                  </a:moveTo>
                  <a:cubicBezTo>
                    <a:pt x="1330" y="4755"/>
                    <a:pt x="1357" y="4782"/>
                    <a:pt x="1401" y="4782"/>
                  </a:cubicBezTo>
                  <a:cubicBezTo>
                    <a:pt x="1455" y="4791"/>
                    <a:pt x="1482" y="4764"/>
                    <a:pt x="1482" y="4711"/>
                  </a:cubicBezTo>
                  <a:cubicBezTo>
                    <a:pt x="1482" y="4666"/>
                    <a:pt x="1455" y="4639"/>
                    <a:pt x="1410" y="4639"/>
                  </a:cubicBezTo>
                  <a:cubicBezTo>
                    <a:pt x="1366" y="4639"/>
                    <a:pt x="1339" y="4666"/>
                    <a:pt x="1330" y="4711"/>
                  </a:cubicBezTo>
                  <a:close/>
                  <a:moveTo>
                    <a:pt x="804" y="10036"/>
                  </a:moveTo>
                  <a:cubicBezTo>
                    <a:pt x="804" y="9992"/>
                    <a:pt x="786" y="9956"/>
                    <a:pt x="732" y="9956"/>
                  </a:cubicBezTo>
                  <a:cubicBezTo>
                    <a:pt x="679" y="9947"/>
                    <a:pt x="652" y="9983"/>
                    <a:pt x="652" y="10027"/>
                  </a:cubicBezTo>
                  <a:cubicBezTo>
                    <a:pt x="652" y="10081"/>
                    <a:pt x="679" y="10099"/>
                    <a:pt x="723" y="10108"/>
                  </a:cubicBezTo>
                  <a:cubicBezTo>
                    <a:pt x="768" y="10108"/>
                    <a:pt x="795" y="10090"/>
                    <a:pt x="804" y="10036"/>
                  </a:cubicBezTo>
                  <a:close/>
                  <a:moveTo>
                    <a:pt x="6727" y="643"/>
                  </a:moveTo>
                  <a:cubicBezTo>
                    <a:pt x="6682" y="643"/>
                    <a:pt x="6656" y="660"/>
                    <a:pt x="6656" y="705"/>
                  </a:cubicBezTo>
                  <a:cubicBezTo>
                    <a:pt x="6647" y="750"/>
                    <a:pt x="6674" y="776"/>
                    <a:pt x="6718" y="785"/>
                  </a:cubicBezTo>
                  <a:cubicBezTo>
                    <a:pt x="6763" y="785"/>
                    <a:pt x="6790" y="759"/>
                    <a:pt x="6798" y="714"/>
                  </a:cubicBezTo>
                  <a:cubicBezTo>
                    <a:pt x="6790" y="669"/>
                    <a:pt x="6772" y="643"/>
                    <a:pt x="6727" y="643"/>
                  </a:cubicBezTo>
                  <a:close/>
                  <a:moveTo>
                    <a:pt x="2070" y="3301"/>
                  </a:moveTo>
                  <a:cubicBezTo>
                    <a:pt x="2026" y="3301"/>
                    <a:pt x="1999" y="3328"/>
                    <a:pt x="1999" y="3372"/>
                  </a:cubicBezTo>
                  <a:cubicBezTo>
                    <a:pt x="1999" y="3408"/>
                    <a:pt x="2017" y="3435"/>
                    <a:pt x="2061" y="3444"/>
                  </a:cubicBezTo>
                  <a:cubicBezTo>
                    <a:pt x="2106" y="3444"/>
                    <a:pt x="2133" y="3417"/>
                    <a:pt x="2133" y="3363"/>
                  </a:cubicBezTo>
                  <a:cubicBezTo>
                    <a:pt x="2133" y="3337"/>
                    <a:pt x="2115" y="3310"/>
                    <a:pt x="2070" y="3301"/>
                  </a:cubicBezTo>
                  <a:close/>
                  <a:moveTo>
                    <a:pt x="723" y="11303"/>
                  </a:moveTo>
                  <a:cubicBezTo>
                    <a:pt x="679" y="11303"/>
                    <a:pt x="652" y="11330"/>
                    <a:pt x="661" y="11374"/>
                  </a:cubicBezTo>
                  <a:cubicBezTo>
                    <a:pt x="661" y="11419"/>
                    <a:pt x="688" y="11446"/>
                    <a:pt x="732" y="11437"/>
                  </a:cubicBezTo>
                  <a:cubicBezTo>
                    <a:pt x="777" y="11437"/>
                    <a:pt x="795" y="11410"/>
                    <a:pt x="795" y="11366"/>
                  </a:cubicBezTo>
                  <a:cubicBezTo>
                    <a:pt x="786" y="11330"/>
                    <a:pt x="768" y="11303"/>
                    <a:pt x="723" y="11303"/>
                  </a:cubicBezTo>
                  <a:close/>
                  <a:moveTo>
                    <a:pt x="6076" y="643"/>
                  </a:moveTo>
                  <a:cubicBezTo>
                    <a:pt x="6031" y="643"/>
                    <a:pt x="5996" y="669"/>
                    <a:pt x="5996" y="714"/>
                  </a:cubicBezTo>
                  <a:cubicBezTo>
                    <a:pt x="5996" y="750"/>
                    <a:pt x="6022" y="776"/>
                    <a:pt x="6058" y="785"/>
                  </a:cubicBezTo>
                  <a:cubicBezTo>
                    <a:pt x="6103" y="785"/>
                    <a:pt x="6129" y="759"/>
                    <a:pt x="6138" y="714"/>
                  </a:cubicBezTo>
                  <a:cubicBezTo>
                    <a:pt x="6129" y="678"/>
                    <a:pt x="6112" y="651"/>
                    <a:pt x="6076" y="643"/>
                  </a:cubicBezTo>
                  <a:close/>
                  <a:moveTo>
                    <a:pt x="5389" y="651"/>
                  </a:moveTo>
                  <a:cubicBezTo>
                    <a:pt x="5344" y="643"/>
                    <a:pt x="5318" y="669"/>
                    <a:pt x="5318" y="714"/>
                  </a:cubicBezTo>
                  <a:cubicBezTo>
                    <a:pt x="5318" y="750"/>
                    <a:pt x="5344" y="776"/>
                    <a:pt x="5380" y="776"/>
                  </a:cubicBezTo>
                  <a:cubicBezTo>
                    <a:pt x="5425" y="785"/>
                    <a:pt x="5442" y="759"/>
                    <a:pt x="5451" y="714"/>
                  </a:cubicBezTo>
                  <a:cubicBezTo>
                    <a:pt x="5442" y="678"/>
                    <a:pt x="5425" y="651"/>
                    <a:pt x="5389" y="651"/>
                  </a:cubicBezTo>
                  <a:close/>
                  <a:moveTo>
                    <a:pt x="4140" y="15344"/>
                  </a:moveTo>
                  <a:cubicBezTo>
                    <a:pt x="4140" y="15300"/>
                    <a:pt x="4113" y="15282"/>
                    <a:pt x="4069" y="15273"/>
                  </a:cubicBezTo>
                  <a:cubicBezTo>
                    <a:pt x="4024" y="15273"/>
                    <a:pt x="3997" y="15300"/>
                    <a:pt x="3997" y="15344"/>
                  </a:cubicBezTo>
                  <a:cubicBezTo>
                    <a:pt x="3997" y="15389"/>
                    <a:pt x="4024" y="15416"/>
                    <a:pt x="4069" y="15416"/>
                  </a:cubicBezTo>
                  <a:cubicBezTo>
                    <a:pt x="4113" y="15416"/>
                    <a:pt x="4140" y="15389"/>
                    <a:pt x="4140" y="15344"/>
                  </a:cubicBezTo>
                  <a:close/>
                  <a:moveTo>
                    <a:pt x="4729" y="15273"/>
                  </a:moveTo>
                  <a:cubicBezTo>
                    <a:pt x="4675" y="15273"/>
                    <a:pt x="4648" y="15300"/>
                    <a:pt x="4648" y="15353"/>
                  </a:cubicBezTo>
                  <a:cubicBezTo>
                    <a:pt x="4648" y="15398"/>
                    <a:pt x="4675" y="15425"/>
                    <a:pt x="4720" y="15425"/>
                  </a:cubicBezTo>
                  <a:cubicBezTo>
                    <a:pt x="4773" y="15425"/>
                    <a:pt x="4800" y="15398"/>
                    <a:pt x="4800" y="15344"/>
                  </a:cubicBezTo>
                  <a:cubicBezTo>
                    <a:pt x="4800" y="15300"/>
                    <a:pt x="4773" y="15273"/>
                    <a:pt x="4729" y="15273"/>
                  </a:cubicBezTo>
                  <a:close/>
                  <a:moveTo>
                    <a:pt x="732" y="5299"/>
                  </a:moveTo>
                  <a:cubicBezTo>
                    <a:pt x="688" y="5299"/>
                    <a:pt x="661" y="5326"/>
                    <a:pt x="661" y="5371"/>
                  </a:cubicBezTo>
                  <a:cubicBezTo>
                    <a:pt x="652" y="5406"/>
                    <a:pt x="679" y="5433"/>
                    <a:pt x="714" y="5442"/>
                  </a:cubicBezTo>
                  <a:cubicBezTo>
                    <a:pt x="759" y="5442"/>
                    <a:pt x="786" y="5415"/>
                    <a:pt x="795" y="5371"/>
                  </a:cubicBezTo>
                  <a:cubicBezTo>
                    <a:pt x="795" y="5335"/>
                    <a:pt x="768" y="5308"/>
                    <a:pt x="732" y="5299"/>
                  </a:cubicBezTo>
                  <a:close/>
                  <a:moveTo>
                    <a:pt x="63" y="7440"/>
                  </a:moveTo>
                  <a:cubicBezTo>
                    <a:pt x="108" y="7440"/>
                    <a:pt x="126" y="7414"/>
                    <a:pt x="134" y="7378"/>
                  </a:cubicBezTo>
                  <a:cubicBezTo>
                    <a:pt x="134" y="7333"/>
                    <a:pt x="108" y="7307"/>
                    <a:pt x="72" y="7307"/>
                  </a:cubicBezTo>
                  <a:cubicBezTo>
                    <a:pt x="27" y="7307"/>
                    <a:pt x="10" y="7333"/>
                    <a:pt x="1" y="7378"/>
                  </a:cubicBezTo>
                  <a:cubicBezTo>
                    <a:pt x="10" y="7405"/>
                    <a:pt x="27" y="7431"/>
                    <a:pt x="63" y="7440"/>
                  </a:cubicBezTo>
                  <a:close/>
                  <a:moveTo>
                    <a:pt x="4657" y="16022"/>
                  </a:moveTo>
                  <a:cubicBezTo>
                    <a:pt x="4657" y="16067"/>
                    <a:pt x="4684" y="16094"/>
                    <a:pt x="4720" y="16094"/>
                  </a:cubicBezTo>
                  <a:cubicBezTo>
                    <a:pt x="4764" y="16094"/>
                    <a:pt x="4791" y="16067"/>
                    <a:pt x="4791" y="16031"/>
                  </a:cubicBezTo>
                  <a:cubicBezTo>
                    <a:pt x="4791" y="15996"/>
                    <a:pt x="4764" y="15969"/>
                    <a:pt x="4729" y="15960"/>
                  </a:cubicBezTo>
                  <a:cubicBezTo>
                    <a:pt x="4684" y="15969"/>
                    <a:pt x="4657" y="15987"/>
                    <a:pt x="4657" y="16022"/>
                  </a:cubicBezTo>
                  <a:close/>
                  <a:moveTo>
                    <a:pt x="804" y="7378"/>
                  </a:moveTo>
                  <a:cubicBezTo>
                    <a:pt x="804" y="7324"/>
                    <a:pt x="777" y="7298"/>
                    <a:pt x="723" y="7298"/>
                  </a:cubicBezTo>
                  <a:cubicBezTo>
                    <a:pt x="679" y="7298"/>
                    <a:pt x="652" y="7315"/>
                    <a:pt x="652" y="7360"/>
                  </a:cubicBezTo>
                  <a:cubicBezTo>
                    <a:pt x="643" y="7414"/>
                    <a:pt x="670" y="7440"/>
                    <a:pt x="723" y="7449"/>
                  </a:cubicBezTo>
                  <a:cubicBezTo>
                    <a:pt x="768" y="7449"/>
                    <a:pt x="795" y="7422"/>
                    <a:pt x="804" y="7378"/>
                  </a:cubicBezTo>
                  <a:close/>
                  <a:moveTo>
                    <a:pt x="1410" y="5942"/>
                  </a:moveTo>
                  <a:cubicBezTo>
                    <a:pt x="1357" y="5933"/>
                    <a:pt x="1321" y="5968"/>
                    <a:pt x="1321" y="6022"/>
                  </a:cubicBezTo>
                  <a:cubicBezTo>
                    <a:pt x="1312" y="6084"/>
                    <a:pt x="1348" y="6120"/>
                    <a:pt x="1410" y="6120"/>
                  </a:cubicBezTo>
                  <a:cubicBezTo>
                    <a:pt x="1464" y="6120"/>
                    <a:pt x="1490" y="6084"/>
                    <a:pt x="1499" y="6031"/>
                  </a:cubicBezTo>
                  <a:cubicBezTo>
                    <a:pt x="1490" y="5986"/>
                    <a:pt x="1464" y="5942"/>
                    <a:pt x="1410" y="5942"/>
                  </a:cubicBezTo>
                  <a:close/>
                  <a:moveTo>
                    <a:pt x="6058" y="1285"/>
                  </a:moveTo>
                  <a:cubicBezTo>
                    <a:pt x="6013" y="1294"/>
                    <a:pt x="5978" y="1329"/>
                    <a:pt x="5978" y="1374"/>
                  </a:cubicBezTo>
                  <a:cubicBezTo>
                    <a:pt x="5987" y="1428"/>
                    <a:pt x="6022" y="1463"/>
                    <a:pt x="6076" y="1454"/>
                  </a:cubicBezTo>
                  <a:cubicBezTo>
                    <a:pt x="6120" y="1454"/>
                    <a:pt x="6147" y="1419"/>
                    <a:pt x="6156" y="1365"/>
                  </a:cubicBezTo>
                  <a:cubicBezTo>
                    <a:pt x="6138" y="1321"/>
                    <a:pt x="6112" y="1285"/>
                    <a:pt x="6058" y="1285"/>
                  </a:cubicBezTo>
                  <a:close/>
                  <a:moveTo>
                    <a:pt x="6816" y="1365"/>
                  </a:moveTo>
                  <a:cubicBezTo>
                    <a:pt x="6807" y="1321"/>
                    <a:pt x="6781" y="1285"/>
                    <a:pt x="6727" y="1285"/>
                  </a:cubicBezTo>
                  <a:cubicBezTo>
                    <a:pt x="6674" y="1285"/>
                    <a:pt x="6638" y="1312"/>
                    <a:pt x="6638" y="1365"/>
                  </a:cubicBezTo>
                  <a:cubicBezTo>
                    <a:pt x="6638" y="1428"/>
                    <a:pt x="6674" y="1454"/>
                    <a:pt x="6727" y="1463"/>
                  </a:cubicBezTo>
                  <a:cubicBezTo>
                    <a:pt x="6781" y="1454"/>
                    <a:pt x="6816" y="1428"/>
                    <a:pt x="6816" y="1365"/>
                  </a:cubicBezTo>
                  <a:close/>
                  <a:moveTo>
                    <a:pt x="2632" y="4024"/>
                  </a:moveTo>
                  <a:cubicBezTo>
                    <a:pt x="2632" y="4086"/>
                    <a:pt x="2668" y="4122"/>
                    <a:pt x="2730" y="4122"/>
                  </a:cubicBezTo>
                  <a:cubicBezTo>
                    <a:pt x="2784" y="4122"/>
                    <a:pt x="2820" y="4086"/>
                    <a:pt x="2820" y="4033"/>
                  </a:cubicBezTo>
                  <a:cubicBezTo>
                    <a:pt x="2820" y="3970"/>
                    <a:pt x="2784" y="3943"/>
                    <a:pt x="2713" y="3934"/>
                  </a:cubicBezTo>
                  <a:cubicBezTo>
                    <a:pt x="2668" y="3943"/>
                    <a:pt x="2632" y="3970"/>
                    <a:pt x="2632" y="4024"/>
                  </a:cubicBezTo>
                  <a:close/>
                  <a:moveTo>
                    <a:pt x="2070" y="11276"/>
                  </a:moveTo>
                  <a:cubicBezTo>
                    <a:pt x="2008" y="11276"/>
                    <a:pt x="1972" y="11303"/>
                    <a:pt x="1972" y="11366"/>
                  </a:cubicBezTo>
                  <a:cubicBezTo>
                    <a:pt x="1963" y="11428"/>
                    <a:pt x="1999" y="11464"/>
                    <a:pt x="2070" y="11464"/>
                  </a:cubicBezTo>
                  <a:cubicBezTo>
                    <a:pt x="2124" y="11464"/>
                    <a:pt x="2160" y="11428"/>
                    <a:pt x="2160" y="11374"/>
                  </a:cubicBezTo>
                  <a:cubicBezTo>
                    <a:pt x="2160" y="11312"/>
                    <a:pt x="2133" y="11276"/>
                    <a:pt x="2070" y="11276"/>
                  </a:cubicBezTo>
                  <a:close/>
                  <a:moveTo>
                    <a:pt x="2811" y="3381"/>
                  </a:moveTo>
                  <a:cubicBezTo>
                    <a:pt x="2811" y="3328"/>
                    <a:pt x="2784" y="3292"/>
                    <a:pt x="2730" y="3283"/>
                  </a:cubicBezTo>
                  <a:cubicBezTo>
                    <a:pt x="2677" y="3283"/>
                    <a:pt x="2641" y="3319"/>
                    <a:pt x="2641" y="3363"/>
                  </a:cubicBezTo>
                  <a:cubicBezTo>
                    <a:pt x="2632" y="3417"/>
                    <a:pt x="2668" y="3444"/>
                    <a:pt x="2722" y="3462"/>
                  </a:cubicBezTo>
                  <a:cubicBezTo>
                    <a:pt x="2775" y="3453"/>
                    <a:pt x="2802" y="3426"/>
                    <a:pt x="2811" y="3381"/>
                  </a:cubicBezTo>
                  <a:close/>
                  <a:moveTo>
                    <a:pt x="1499" y="11366"/>
                  </a:moveTo>
                  <a:cubicBezTo>
                    <a:pt x="1490" y="11321"/>
                    <a:pt x="1464" y="11285"/>
                    <a:pt x="1410" y="11285"/>
                  </a:cubicBezTo>
                  <a:cubicBezTo>
                    <a:pt x="1357" y="11276"/>
                    <a:pt x="1321" y="11312"/>
                    <a:pt x="1321" y="11366"/>
                  </a:cubicBezTo>
                  <a:cubicBezTo>
                    <a:pt x="1321" y="11419"/>
                    <a:pt x="1357" y="11455"/>
                    <a:pt x="1410" y="11464"/>
                  </a:cubicBezTo>
                  <a:cubicBezTo>
                    <a:pt x="1464" y="11455"/>
                    <a:pt x="1499" y="11419"/>
                    <a:pt x="1499" y="11366"/>
                  </a:cubicBezTo>
                  <a:close/>
                  <a:moveTo>
                    <a:pt x="3319" y="3363"/>
                  </a:moveTo>
                  <a:cubicBezTo>
                    <a:pt x="3310" y="3426"/>
                    <a:pt x="3346" y="3462"/>
                    <a:pt x="3408" y="3462"/>
                  </a:cubicBezTo>
                  <a:cubicBezTo>
                    <a:pt x="3462" y="3462"/>
                    <a:pt x="3498" y="3426"/>
                    <a:pt x="3498" y="3372"/>
                  </a:cubicBezTo>
                  <a:cubicBezTo>
                    <a:pt x="3498" y="3319"/>
                    <a:pt x="3462" y="3283"/>
                    <a:pt x="3400" y="3274"/>
                  </a:cubicBezTo>
                  <a:cubicBezTo>
                    <a:pt x="3355" y="3283"/>
                    <a:pt x="3319" y="3310"/>
                    <a:pt x="3319" y="3363"/>
                  </a:cubicBezTo>
                  <a:close/>
                  <a:moveTo>
                    <a:pt x="3382" y="13944"/>
                  </a:moveTo>
                  <a:cubicBezTo>
                    <a:pt x="3328" y="13944"/>
                    <a:pt x="3301" y="13979"/>
                    <a:pt x="3292" y="14024"/>
                  </a:cubicBezTo>
                  <a:cubicBezTo>
                    <a:pt x="3292" y="14078"/>
                    <a:pt x="3328" y="14113"/>
                    <a:pt x="3382" y="14113"/>
                  </a:cubicBezTo>
                  <a:cubicBezTo>
                    <a:pt x="3435" y="14122"/>
                    <a:pt x="3462" y="14078"/>
                    <a:pt x="3471" y="14024"/>
                  </a:cubicBezTo>
                  <a:cubicBezTo>
                    <a:pt x="3462" y="13979"/>
                    <a:pt x="3435" y="13935"/>
                    <a:pt x="3382" y="13944"/>
                  </a:cubicBezTo>
                  <a:moveTo>
                    <a:pt x="4060" y="13935"/>
                  </a:moveTo>
                  <a:cubicBezTo>
                    <a:pt x="4006" y="13935"/>
                    <a:pt x="3970" y="13979"/>
                    <a:pt x="3970" y="14033"/>
                  </a:cubicBezTo>
                  <a:cubicBezTo>
                    <a:pt x="3979" y="14095"/>
                    <a:pt x="4015" y="14122"/>
                    <a:pt x="4069" y="14122"/>
                  </a:cubicBezTo>
                  <a:cubicBezTo>
                    <a:pt x="4131" y="14122"/>
                    <a:pt x="4158" y="14086"/>
                    <a:pt x="4158" y="14024"/>
                  </a:cubicBezTo>
                  <a:cubicBezTo>
                    <a:pt x="4149" y="13971"/>
                    <a:pt x="4122" y="13935"/>
                    <a:pt x="4060" y="13935"/>
                  </a:cubicBezTo>
                  <a:close/>
                  <a:moveTo>
                    <a:pt x="3489" y="2712"/>
                  </a:moveTo>
                  <a:cubicBezTo>
                    <a:pt x="3489" y="2659"/>
                    <a:pt x="3453" y="2623"/>
                    <a:pt x="3400" y="2632"/>
                  </a:cubicBezTo>
                  <a:cubicBezTo>
                    <a:pt x="3346" y="2632"/>
                    <a:pt x="3319" y="2668"/>
                    <a:pt x="3328" y="2721"/>
                  </a:cubicBezTo>
                  <a:cubicBezTo>
                    <a:pt x="3328" y="2775"/>
                    <a:pt x="3364" y="2792"/>
                    <a:pt x="3408" y="2801"/>
                  </a:cubicBezTo>
                  <a:cubicBezTo>
                    <a:pt x="3462" y="2792"/>
                    <a:pt x="3489" y="2766"/>
                    <a:pt x="3489" y="2712"/>
                  </a:cubicBezTo>
                  <a:close/>
                  <a:moveTo>
                    <a:pt x="2160" y="12026"/>
                  </a:moveTo>
                  <a:cubicBezTo>
                    <a:pt x="2160" y="11972"/>
                    <a:pt x="2124" y="11937"/>
                    <a:pt x="2061" y="11937"/>
                  </a:cubicBezTo>
                  <a:cubicBezTo>
                    <a:pt x="2008" y="11937"/>
                    <a:pt x="1972" y="11972"/>
                    <a:pt x="1972" y="12026"/>
                  </a:cubicBezTo>
                  <a:cubicBezTo>
                    <a:pt x="1972" y="12088"/>
                    <a:pt x="2017" y="12124"/>
                    <a:pt x="2070" y="12124"/>
                  </a:cubicBezTo>
                  <a:cubicBezTo>
                    <a:pt x="2124" y="12115"/>
                    <a:pt x="2160" y="12088"/>
                    <a:pt x="2160" y="12026"/>
                  </a:cubicBezTo>
                  <a:close/>
                  <a:moveTo>
                    <a:pt x="2722" y="13257"/>
                  </a:moveTo>
                  <a:cubicBezTo>
                    <a:pt x="2677" y="13257"/>
                    <a:pt x="2641" y="13293"/>
                    <a:pt x="2641" y="13337"/>
                  </a:cubicBezTo>
                  <a:cubicBezTo>
                    <a:pt x="2632" y="13391"/>
                    <a:pt x="2668" y="13426"/>
                    <a:pt x="2722" y="13435"/>
                  </a:cubicBezTo>
                  <a:cubicBezTo>
                    <a:pt x="2775" y="13435"/>
                    <a:pt x="2802" y="13400"/>
                    <a:pt x="2820" y="13346"/>
                  </a:cubicBezTo>
                  <a:cubicBezTo>
                    <a:pt x="2802" y="13301"/>
                    <a:pt x="2784" y="13257"/>
                    <a:pt x="2722" y="13257"/>
                  </a:cubicBezTo>
                  <a:moveTo>
                    <a:pt x="1972" y="5371"/>
                  </a:moveTo>
                  <a:cubicBezTo>
                    <a:pt x="1972" y="5424"/>
                    <a:pt x="1999" y="5460"/>
                    <a:pt x="2061" y="5469"/>
                  </a:cubicBezTo>
                  <a:cubicBezTo>
                    <a:pt x="2124" y="5469"/>
                    <a:pt x="2160" y="5433"/>
                    <a:pt x="2160" y="5380"/>
                  </a:cubicBezTo>
                  <a:cubicBezTo>
                    <a:pt x="2160" y="5317"/>
                    <a:pt x="2133" y="5281"/>
                    <a:pt x="2070" y="5273"/>
                  </a:cubicBezTo>
                  <a:cubicBezTo>
                    <a:pt x="2017" y="5281"/>
                    <a:pt x="1972" y="5308"/>
                    <a:pt x="1972" y="5371"/>
                  </a:cubicBezTo>
                  <a:close/>
                  <a:moveTo>
                    <a:pt x="1401" y="5290"/>
                  </a:moveTo>
                  <a:cubicBezTo>
                    <a:pt x="1348" y="5290"/>
                    <a:pt x="1321" y="5326"/>
                    <a:pt x="1321" y="5380"/>
                  </a:cubicBezTo>
                  <a:cubicBezTo>
                    <a:pt x="1330" y="5424"/>
                    <a:pt x="1366" y="5460"/>
                    <a:pt x="1419" y="5451"/>
                  </a:cubicBezTo>
                  <a:cubicBezTo>
                    <a:pt x="1464" y="5451"/>
                    <a:pt x="1490" y="5415"/>
                    <a:pt x="1490" y="5371"/>
                  </a:cubicBezTo>
                  <a:cubicBezTo>
                    <a:pt x="1482" y="5317"/>
                    <a:pt x="1455" y="5281"/>
                    <a:pt x="1401" y="5290"/>
                  </a:cubicBezTo>
                  <a:close/>
                  <a:moveTo>
                    <a:pt x="2070" y="4621"/>
                  </a:moveTo>
                  <a:cubicBezTo>
                    <a:pt x="2017" y="4621"/>
                    <a:pt x="1981" y="4657"/>
                    <a:pt x="1972" y="4711"/>
                  </a:cubicBezTo>
                  <a:cubicBezTo>
                    <a:pt x="1972" y="4764"/>
                    <a:pt x="2008" y="4800"/>
                    <a:pt x="2070" y="4800"/>
                  </a:cubicBezTo>
                  <a:cubicBezTo>
                    <a:pt x="2124" y="4800"/>
                    <a:pt x="2151" y="4764"/>
                    <a:pt x="2160" y="4711"/>
                  </a:cubicBezTo>
                  <a:cubicBezTo>
                    <a:pt x="2151" y="4657"/>
                    <a:pt x="2124" y="4621"/>
                    <a:pt x="2070" y="4621"/>
                  </a:cubicBezTo>
                  <a:close/>
                  <a:moveTo>
                    <a:pt x="2632" y="4711"/>
                  </a:moveTo>
                  <a:cubicBezTo>
                    <a:pt x="2632" y="4773"/>
                    <a:pt x="2659" y="4809"/>
                    <a:pt x="2722" y="4809"/>
                  </a:cubicBezTo>
                  <a:cubicBezTo>
                    <a:pt x="2784" y="4809"/>
                    <a:pt x="2820" y="4773"/>
                    <a:pt x="2820" y="4711"/>
                  </a:cubicBezTo>
                  <a:cubicBezTo>
                    <a:pt x="2820" y="4648"/>
                    <a:pt x="2784" y="4621"/>
                    <a:pt x="2722" y="4612"/>
                  </a:cubicBezTo>
                  <a:cubicBezTo>
                    <a:pt x="2668" y="4621"/>
                    <a:pt x="2632" y="4648"/>
                    <a:pt x="2632" y="4711"/>
                  </a:cubicBezTo>
                  <a:close/>
                  <a:moveTo>
                    <a:pt x="4640" y="2052"/>
                  </a:moveTo>
                  <a:cubicBezTo>
                    <a:pt x="4640" y="2106"/>
                    <a:pt x="4666" y="2141"/>
                    <a:pt x="4720" y="2141"/>
                  </a:cubicBezTo>
                  <a:cubicBezTo>
                    <a:pt x="4773" y="2150"/>
                    <a:pt x="4809" y="2115"/>
                    <a:pt x="4809" y="2061"/>
                  </a:cubicBezTo>
                  <a:cubicBezTo>
                    <a:pt x="4818" y="2007"/>
                    <a:pt x="4782" y="1972"/>
                    <a:pt x="4729" y="1963"/>
                  </a:cubicBezTo>
                  <a:cubicBezTo>
                    <a:pt x="4675" y="1972"/>
                    <a:pt x="4640" y="1999"/>
                    <a:pt x="4640" y="2052"/>
                  </a:cubicBezTo>
                  <a:close/>
                  <a:moveTo>
                    <a:pt x="5478" y="2061"/>
                  </a:moveTo>
                  <a:cubicBezTo>
                    <a:pt x="5478" y="1999"/>
                    <a:pt x="5442" y="1963"/>
                    <a:pt x="5380" y="1963"/>
                  </a:cubicBezTo>
                  <a:cubicBezTo>
                    <a:pt x="5326" y="1963"/>
                    <a:pt x="5291" y="1999"/>
                    <a:pt x="5291" y="2052"/>
                  </a:cubicBezTo>
                  <a:cubicBezTo>
                    <a:pt x="5291" y="2115"/>
                    <a:pt x="5326" y="2141"/>
                    <a:pt x="5389" y="2150"/>
                  </a:cubicBezTo>
                  <a:cubicBezTo>
                    <a:pt x="5442" y="2141"/>
                    <a:pt x="5478" y="2115"/>
                    <a:pt x="5478" y="2061"/>
                  </a:cubicBezTo>
                  <a:close/>
                  <a:moveTo>
                    <a:pt x="6067" y="1954"/>
                  </a:moveTo>
                  <a:cubicBezTo>
                    <a:pt x="6013" y="1954"/>
                    <a:pt x="5969" y="1990"/>
                    <a:pt x="5969" y="2052"/>
                  </a:cubicBezTo>
                  <a:cubicBezTo>
                    <a:pt x="5969" y="2115"/>
                    <a:pt x="6004" y="2150"/>
                    <a:pt x="6067" y="2150"/>
                  </a:cubicBezTo>
                  <a:cubicBezTo>
                    <a:pt x="6129" y="2150"/>
                    <a:pt x="6156" y="2115"/>
                    <a:pt x="6165" y="2052"/>
                  </a:cubicBezTo>
                  <a:cubicBezTo>
                    <a:pt x="6156" y="1999"/>
                    <a:pt x="6129" y="1963"/>
                    <a:pt x="6067" y="1954"/>
                  </a:cubicBezTo>
                  <a:close/>
                  <a:moveTo>
                    <a:pt x="714" y="9287"/>
                  </a:moveTo>
                  <a:cubicBezTo>
                    <a:pt x="670" y="9296"/>
                    <a:pt x="634" y="9323"/>
                    <a:pt x="643" y="9376"/>
                  </a:cubicBezTo>
                  <a:cubicBezTo>
                    <a:pt x="643" y="9430"/>
                    <a:pt x="679" y="9456"/>
                    <a:pt x="732" y="9456"/>
                  </a:cubicBezTo>
                  <a:cubicBezTo>
                    <a:pt x="786" y="9448"/>
                    <a:pt x="804" y="9412"/>
                    <a:pt x="812" y="9367"/>
                  </a:cubicBezTo>
                  <a:cubicBezTo>
                    <a:pt x="804" y="9314"/>
                    <a:pt x="768" y="9278"/>
                    <a:pt x="714" y="9287"/>
                  </a:cubicBezTo>
                  <a:close/>
                  <a:moveTo>
                    <a:pt x="1401" y="9278"/>
                  </a:moveTo>
                  <a:cubicBezTo>
                    <a:pt x="1348" y="9278"/>
                    <a:pt x="1312" y="9314"/>
                    <a:pt x="1312" y="9376"/>
                  </a:cubicBezTo>
                  <a:cubicBezTo>
                    <a:pt x="1312" y="9430"/>
                    <a:pt x="1348" y="9465"/>
                    <a:pt x="1410" y="9465"/>
                  </a:cubicBezTo>
                  <a:cubicBezTo>
                    <a:pt x="1473" y="9465"/>
                    <a:pt x="1499" y="9430"/>
                    <a:pt x="1499" y="9367"/>
                  </a:cubicBezTo>
                  <a:cubicBezTo>
                    <a:pt x="1499" y="9314"/>
                    <a:pt x="1464" y="9278"/>
                    <a:pt x="1401" y="9278"/>
                  </a:cubicBezTo>
                  <a:close/>
                  <a:moveTo>
                    <a:pt x="1499" y="10036"/>
                  </a:moveTo>
                  <a:cubicBezTo>
                    <a:pt x="1499" y="9974"/>
                    <a:pt x="1464" y="9938"/>
                    <a:pt x="1410" y="9938"/>
                  </a:cubicBezTo>
                  <a:cubicBezTo>
                    <a:pt x="1357" y="9938"/>
                    <a:pt x="1321" y="9974"/>
                    <a:pt x="1312" y="10027"/>
                  </a:cubicBezTo>
                  <a:cubicBezTo>
                    <a:pt x="1312" y="10081"/>
                    <a:pt x="1348" y="10117"/>
                    <a:pt x="1410" y="10126"/>
                  </a:cubicBezTo>
                  <a:cubicBezTo>
                    <a:pt x="1464" y="10117"/>
                    <a:pt x="1499" y="10090"/>
                    <a:pt x="1499" y="10036"/>
                  </a:cubicBezTo>
                  <a:close/>
                  <a:moveTo>
                    <a:pt x="2052" y="12606"/>
                  </a:moveTo>
                  <a:cubicBezTo>
                    <a:pt x="2008" y="12615"/>
                    <a:pt x="1981" y="12641"/>
                    <a:pt x="1981" y="12695"/>
                  </a:cubicBezTo>
                  <a:cubicBezTo>
                    <a:pt x="1990" y="12748"/>
                    <a:pt x="2026" y="12775"/>
                    <a:pt x="2079" y="12775"/>
                  </a:cubicBezTo>
                  <a:cubicBezTo>
                    <a:pt x="2124" y="12766"/>
                    <a:pt x="2151" y="12730"/>
                    <a:pt x="2151" y="12686"/>
                  </a:cubicBezTo>
                  <a:cubicBezTo>
                    <a:pt x="2142" y="12632"/>
                    <a:pt x="2106" y="12597"/>
                    <a:pt x="2052" y="12606"/>
                  </a:cubicBezTo>
                  <a:close/>
                  <a:moveTo>
                    <a:pt x="3292" y="13346"/>
                  </a:moveTo>
                  <a:cubicBezTo>
                    <a:pt x="3292" y="13408"/>
                    <a:pt x="3328" y="13444"/>
                    <a:pt x="3382" y="13444"/>
                  </a:cubicBezTo>
                  <a:cubicBezTo>
                    <a:pt x="3444" y="13444"/>
                    <a:pt x="3480" y="13408"/>
                    <a:pt x="3480" y="13346"/>
                  </a:cubicBezTo>
                  <a:cubicBezTo>
                    <a:pt x="3480" y="13284"/>
                    <a:pt x="3444" y="13257"/>
                    <a:pt x="3382" y="13248"/>
                  </a:cubicBezTo>
                  <a:cubicBezTo>
                    <a:pt x="3328" y="13257"/>
                    <a:pt x="3292" y="13293"/>
                    <a:pt x="3292" y="13346"/>
                  </a:cubicBezTo>
                  <a:close/>
                  <a:moveTo>
                    <a:pt x="2820" y="12686"/>
                  </a:moveTo>
                  <a:cubicBezTo>
                    <a:pt x="2820" y="12632"/>
                    <a:pt x="2784" y="12597"/>
                    <a:pt x="2722" y="12597"/>
                  </a:cubicBezTo>
                  <a:cubicBezTo>
                    <a:pt x="2668" y="12597"/>
                    <a:pt x="2632" y="12632"/>
                    <a:pt x="2632" y="12686"/>
                  </a:cubicBezTo>
                  <a:cubicBezTo>
                    <a:pt x="2632" y="12748"/>
                    <a:pt x="2668" y="12775"/>
                    <a:pt x="2722" y="12784"/>
                  </a:cubicBezTo>
                  <a:cubicBezTo>
                    <a:pt x="2784" y="12775"/>
                    <a:pt x="2820" y="12748"/>
                    <a:pt x="2820" y="12686"/>
                  </a:cubicBezTo>
                  <a:close/>
                  <a:moveTo>
                    <a:pt x="1321" y="10688"/>
                  </a:moveTo>
                  <a:cubicBezTo>
                    <a:pt x="1321" y="10741"/>
                    <a:pt x="1348" y="10777"/>
                    <a:pt x="1401" y="10777"/>
                  </a:cubicBezTo>
                  <a:cubicBezTo>
                    <a:pt x="1464" y="10777"/>
                    <a:pt x="1499" y="10741"/>
                    <a:pt x="1499" y="10688"/>
                  </a:cubicBezTo>
                  <a:cubicBezTo>
                    <a:pt x="1499" y="10634"/>
                    <a:pt x="1455" y="10598"/>
                    <a:pt x="1401" y="10598"/>
                  </a:cubicBezTo>
                  <a:cubicBezTo>
                    <a:pt x="1357" y="10607"/>
                    <a:pt x="1321" y="10634"/>
                    <a:pt x="1321" y="10688"/>
                  </a:cubicBezTo>
                  <a:close/>
                  <a:moveTo>
                    <a:pt x="4631" y="2703"/>
                  </a:moveTo>
                  <a:cubicBezTo>
                    <a:pt x="4622" y="2766"/>
                    <a:pt x="4657" y="2801"/>
                    <a:pt x="4720" y="2810"/>
                  </a:cubicBezTo>
                  <a:cubicBezTo>
                    <a:pt x="4782" y="2810"/>
                    <a:pt x="4818" y="2784"/>
                    <a:pt x="4818" y="2712"/>
                  </a:cubicBezTo>
                  <a:cubicBezTo>
                    <a:pt x="4818" y="2650"/>
                    <a:pt x="4782" y="2623"/>
                    <a:pt x="4729" y="2614"/>
                  </a:cubicBezTo>
                  <a:cubicBezTo>
                    <a:pt x="4666" y="2614"/>
                    <a:pt x="4631" y="2650"/>
                    <a:pt x="4631" y="2703"/>
                  </a:cubicBezTo>
                  <a:close/>
                  <a:moveTo>
                    <a:pt x="4078" y="2623"/>
                  </a:moveTo>
                  <a:cubicBezTo>
                    <a:pt x="4024" y="2614"/>
                    <a:pt x="3979" y="2650"/>
                    <a:pt x="3979" y="2703"/>
                  </a:cubicBezTo>
                  <a:cubicBezTo>
                    <a:pt x="3970" y="2757"/>
                    <a:pt x="4006" y="2801"/>
                    <a:pt x="4060" y="2801"/>
                  </a:cubicBezTo>
                  <a:cubicBezTo>
                    <a:pt x="4113" y="2810"/>
                    <a:pt x="4149" y="2766"/>
                    <a:pt x="4158" y="2712"/>
                  </a:cubicBezTo>
                  <a:cubicBezTo>
                    <a:pt x="4149" y="2668"/>
                    <a:pt x="4131" y="2632"/>
                    <a:pt x="4078" y="2623"/>
                  </a:cubicBezTo>
                  <a:close/>
                  <a:moveTo>
                    <a:pt x="5478" y="14684"/>
                  </a:moveTo>
                  <a:cubicBezTo>
                    <a:pt x="5478" y="14631"/>
                    <a:pt x="5442" y="14595"/>
                    <a:pt x="5380" y="14595"/>
                  </a:cubicBezTo>
                  <a:cubicBezTo>
                    <a:pt x="5318" y="14595"/>
                    <a:pt x="5282" y="14631"/>
                    <a:pt x="5291" y="14693"/>
                  </a:cubicBezTo>
                  <a:cubicBezTo>
                    <a:pt x="5291" y="14756"/>
                    <a:pt x="5326" y="14782"/>
                    <a:pt x="5389" y="14782"/>
                  </a:cubicBezTo>
                  <a:cubicBezTo>
                    <a:pt x="5451" y="14773"/>
                    <a:pt x="5478" y="14747"/>
                    <a:pt x="5478" y="14684"/>
                  </a:cubicBezTo>
                  <a:close/>
                  <a:moveTo>
                    <a:pt x="732" y="7949"/>
                  </a:moveTo>
                  <a:cubicBezTo>
                    <a:pt x="679" y="7940"/>
                    <a:pt x="643" y="7976"/>
                    <a:pt x="643" y="8029"/>
                  </a:cubicBezTo>
                  <a:cubicBezTo>
                    <a:pt x="643" y="8083"/>
                    <a:pt x="670" y="8109"/>
                    <a:pt x="723" y="8118"/>
                  </a:cubicBezTo>
                  <a:cubicBezTo>
                    <a:pt x="777" y="8118"/>
                    <a:pt x="804" y="8083"/>
                    <a:pt x="812" y="8029"/>
                  </a:cubicBezTo>
                  <a:cubicBezTo>
                    <a:pt x="804" y="7985"/>
                    <a:pt x="777" y="7949"/>
                    <a:pt x="732" y="7949"/>
                  </a:cubicBezTo>
                  <a:close/>
                  <a:moveTo>
                    <a:pt x="1401" y="7940"/>
                  </a:moveTo>
                  <a:cubicBezTo>
                    <a:pt x="1348" y="7940"/>
                    <a:pt x="1312" y="7976"/>
                    <a:pt x="1312" y="8029"/>
                  </a:cubicBezTo>
                  <a:cubicBezTo>
                    <a:pt x="1312" y="8092"/>
                    <a:pt x="1348" y="8127"/>
                    <a:pt x="1410" y="8127"/>
                  </a:cubicBezTo>
                  <a:cubicBezTo>
                    <a:pt x="1473" y="8127"/>
                    <a:pt x="1499" y="8083"/>
                    <a:pt x="1508" y="8020"/>
                  </a:cubicBezTo>
                  <a:cubicBezTo>
                    <a:pt x="1490" y="7976"/>
                    <a:pt x="1464" y="7931"/>
                    <a:pt x="1401" y="7940"/>
                  </a:cubicBezTo>
                  <a:close/>
                  <a:moveTo>
                    <a:pt x="1410" y="6620"/>
                  </a:moveTo>
                  <a:cubicBezTo>
                    <a:pt x="1348" y="6620"/>
                    <a:pt x="1312" y="6655"/>
                    <a:pt x="1312" y="6718"/>
                  </a:cubicBezTo>
                  <a:cubicBezTo>
                    <a:pt x="1312" y="6771"/>
                    <a:pt x="1348" y="6807"/>
                    <a:pt x="1401" y="6807"/>
                  </a:cubicBezTo>
                  <a:cubicBezTo>
                    <a:pt x="1464" y="6807"/>
                    <a:pt x="1499" y="6771"/>
                    <a:pt x="1499" y="6700"/>
                  </a:cubicBezTo>
                  <a:cubicBezTo>
                    <a:pt x="1490" y="6655"/>
                    <a:pt x="1464" y="6620"/>
                    <a:pt x="1410" y="6620"/>
                  </a:cubicBezTo>
                  <a:close/>
                  <a:moveTo>
                    <a:pt x="1499" y="7378"/>
                  </a:moveTo>
                  <a:cubicBezTo>
                    <a:pt x="1499" y="7315"/>
                    <a:pt x="1473" y="7280"/>
                    <a:pt x="1410" y="7280"/>
                  </a:cubicBezTo>
                  <a:cubicBezTo>
                    <a:pt x="1348" y="7271"/>
                    <a:pt x="1312" y="7307"/>
                    <a:pt x="1312" y="7369"/>
                  </a:cubicBezTo>
                  <a:cubicBezTo>
                    <a:pt x="1312" y="7431"/>
                    <a:pt x="1348" y="7458"/>
                    <a:pt x="1401" y="7467"/>
                  </a:cubicBezTo>
                  <a:cubicBezTo>
                    <a:pt x="1464" y="7467"/>
                    <a:pt x="1499" y="7431"/>
                    <a:pt x="1499" y="7378"/>
                  </a:cubicBezTo>
                  <a:close/>
                  <a:moveTo>
                    <a:pt x="1401" y="8591"/>
                  </a:moveTo>
                  <a:cubicBezTo>
                    <a:pt x="1348" y="8600"/>
                    <a:pt x="1312" y="8636"/>
                    <a:pt x="1312" y="8689"/>
                  </a:cubicBezTo>
                  <a:cubicBezTo>
                    <a:pt x="1312" y="8752"/>
                    <a:pt x="1348" y="8787"/>
                    <a:pt x="1410" y="8778"/>
                  </a:cubicBezTo>
                  <a:cubicBezTo>
                    <a:pt x="1473" y="8778"/>
                    <a:pt x="1499" y="8743"/>
                    <a:pt x="1508" y="8680"/>
                  </a:cubicBezTo>
                  <a:cubicBezTo>
                    <a:pt x="1490" y="8636"/>
                    <a:pt x="1464" y="8591"/>
                    <a:pt x="1401" y="8591"/>
                  </a:cubicBezTo>
                  <a:close/>
                  <a:moveTo>
                    <a:pt x="732" y="8609"/>
                  </a:moveTo>
                  <a:cubicBezTo>
                    <a:pt x="679" y="8600"/>
                    <a:pt x="643" y="8636"/>
                    <a:pt x="643" y="8689"/>
                  </a:cubicBezTo>
                  <a:cubicBezTo>
                    <a:pt x="634" y="8734"/>
                    <a:pt x="670" y="8770"/>
                    <a:pt x="714" y="8770"/>
                  </a:cubicBezTo>
                  <a:cubicBezTo>
                    <a:pt x="768" y="8778"/>
                    <a:pt x="804" y="8743"/>
                    <a:pt x="812" y="8689"/>
                  </a:cubicBezTo>
                  <a:cubicBezTo>
                    <a:pt x="804" y="8645"/>
                    <a:pt x="786" y="8609"/>
                    <a:pt x="732" y="8609"/>
                  </a:cubicBezTo>
                  <a:close/>
                  <a:moveTo>
                    <a:pt x="5469" y="15344"/>
                  </a:moveTo>
                  <a:cubicBezTo>
                    <a:pt x="5469" y="15291"/>
                    <a:pt x="5434" y="15264"/>
                    <a:pt x="5389" y="15255"/>
                  </a:cubicBezTo>
                  <a:cubicBezTo>
                    <a:pt x="5335" y="15255"/>
                    <a:pt x="5300" y="15291"/>
                    <a:pt x="5300" y="15344"/>
                  </a:cubicBezTo>
                  <a:cubicBezTo>
                    <a:pt x="5300" y="15398"/>
                    <a:pt x="5335" y="15434"/>
                    <a:pt x="5389" y="15434"/>
                  </a:cubicBezTo>
                  <a:cubicBezTo>
                    <a:pt x="5442" y="15425"/>
                    <a:pt x="5478" y="15398"/>
                    <a:pt x="5469" y="15344"/>
                  </a:cubicBezTo>
                  <a:close/>
                  <a:moveTo>
                    <a:pt x="6067" y="15434"/>
                  </a:moveTo>
                  <a:cubicBezTo>
                    <a:pt x="6120" y="15442"/>
                    <a:pt x="6156" y="15407"/>
                    <a:pt x="6156" y="15353"/>
                  </a:cubicBezTo>
                  <a:cubicBezTo>
                    <a:pt x="6156" y="15291"/>
                    <a:pt x="6120" y="15255"/>
                    <a:pt x="6067" y="15255"/>
                  </a:cubicBezTo>
                  <a:cubicBezTo>
                    <a:pt x="6013" y="15255"/>
                    <a:pt x="5978" y="15291"/>
                    <a:pt x="5978" y="15344"/>
                  </a:cubicBezTo>
                  <a:cubicBezTo>
                    <a:pt x="5978" y="15398"/>
                    <a:pt x="6013" y="15434"/>
                    <a:pt x="6067" y="15434"/>
                  </a:cubicBezTo>
                  <a:close/>
                  <a:moveTo>
                    <a:pt x="6718" y="15255"/>
                  </a:moveTo>
                  <a:cubicBezTo>
                    <a:pt x="6665" y="15255"/>
                    <a:pt x="6629" y="15291"/>
                    <a:pt x="6629" y="15353"/>
                  </a:cubicBezTo>
                  <a:cubicBezTo>
                    <a:pt x="6638" y="15407"/>
                    <a:pt x="6674" y="15442"/>
                    <a:pt x="6727" y="15442"/>
                  </a:cubicBezTo>
                  <a:cubicBezTo>
                    <a:pt x="6790" y="15442"/>
                    <a:pt x="6816" y="15398"/>
                    <a:pt x="6816" y="15344"/>
                  </a:cubicBezTo>
                  <a:cubicBezTo>
                    <a:pt x="6807" y="15282"/>
                    <a:pt x="6781" y="15246"/>
                    <a:pt x="6718" y="15255"/>
                  </a:cubicBezTo>
                  <a:close/>
                  <a:moveTo>
                    <a:pt x="4078" y="14773"/>
                  </a:moveTo>
                  <a:cubicBezTo>
                    <a:pt x="4122" y="14764"/>
                    <a:pt x="4149" y="14738"/>
                    <a:pt x="4149" y="14684"/>
                  </a:cubicBezTo>
                  <a:cubicBezTo>
                    <a:pt x="4149" y="14631"/>
                    <a:pt x="4113" y="14604"/>
                    <a:pt x="4060" y="14604"/>
                  </a:cubicBezTo>
                  <a:cubicBezTo>
                    <a:pt x="4015" y="14604"/>
                    <a:pt x="3988" y="14640"/>
                    <a:pt x="3979" y="14693"/>
                  </a:cubicBezTo>
                  <a:cubicBezTo>
                    <a:pt x="3988" y="14747"/>
                    <a:pt x="4024" y="14773"/>
                    <a:pt x="4078" y="14773"/>
                  </a:cubicBezTo>
                  <a:close/>
                  <a:moveTo>
                    <a:pt x="4631" y="14684"/>
                  </a:moveTo>
                  <a:cubicBezTo>
                    <a:pt x="4631" y="14747"/>
                    <a:pt x="4666" y="14782"/>
                    <a:pt x="4729" y="14782"/>
                  </a:cubicBezTo>
                  <a:cubicBezTo>
                    <a:pt x="4782" y="14782"/>
                    <a:pt x="4818" y="14747"/>
                    <a:pt x="4818" y="14693"/>
                  </a:cubicBezTo>
                  <a:cubicBezTo>
                    <a:pt x="4818" y="14631"/>
                    <a:pt x="4782" y="14604"/>
                    <a:pt x="4720" y="14595"/>
                  </a:cubicBezTo>
                  <a:cubicBezTo>
                    <a:pt x="4675" y="14604"/>
                    <a:pt x="4631" y="14631"/>
                    <a:pt x="4631" y="14684"/>
                  </a:cubicBezTo>
                  <a:close/>
                  <a:moveTo>
                    <a:pt x="3489" y="12686"/>
                  </a:moveTo>
                  <a:cubicBezTo>
                    <a:pt x="3480" y="12615"/>
                    <a:pt x="3444" y="12579"/>
                    <a:pt x="3382" y="12588"/>
                  </a:cubicBezTo>
                  <a:cubicBezTo>
                    <a:pt x="3310" y="12588"/>
                    <a:pt x="3275" y="12632"/>
                    <a:pt x="3284" y="12695"/>
                  </a:cubicBezTo>
                  <a:cubicBezTo>
                    <a:pt x="3284" y="12757"/>
                    <a:pt x="3328" y="12793"/>
                    <a:pt x="3391" y="12793"/>
                  </a:cubicBezTo>
                  <a:cubicBezTo>
                    <a:pt x="3453" y="12784"/>
                    <a:pt x="3489" y="12748"/>
                    <a:pt x="3489" y="12686"/>
                  </a:cubicBezTo>
                  <a:close/>
                  <a:moveTo>
                    <a:pt x="5282" y="2712"/>
                  </a:moveTo>
                  <a:cubicBezTo>
                    <a:pt x="5282" y="2784"/>
                    <a:pt x="5326" y="2819"/>
                    <a:pt x="5389" y="2819"/>
                  </a:cubicBezTo>
                  <a:cubicBezTo>
                    <a:pt x="5451" y="2810"/>
                    <a:pt x="5487" y="2775"/>
                    <a:pt x="5487" y="2712"/>
                  </a:cubicBezTo>
                  <a:cubicBezTo>
                    <a:pt x="5487" y="2641"/>
                    <a:pt x="5442" y="2614"/>
                    <a:pt x="5380" y="2605"/>
                  </a:cubicBezTo>
                  <a:cubicBezTo>
                    <a:pt x="5318" y="2614"/>
                    <a:pt x="5282" y="2650"/>
                    <a:pt x="5282" y="2712"/>
                  </a:cubicBezTo>
                  <a:close/>
                  <a:moveTo>
                    <a:pt x="2061" y="10589"/>
                  </a:moveTo>
                  <a:cubicBezTo>
                    <a:pt x="2008" y="10589"/>
                    <a:pt x="1972" y="10625"/>
                    <a:pt x="1963" y="10679"/>
                  </a:cubicBezTo>
                  <a:cubicBezTo>
                    <a:pt x="1963" y="10750"/>
                    <a:pt x="1999" y="10786"/>
                    <a:pt x="2061" y="10786"/>
                  </a:cubicBezTo>
                  <a:cubicBezTo>
                    <a:pt x="2124" y="10795"/>
                    <a:pt x="2160" y="10750"/>
                    <a:pt x="2168" y="10688"/>
                  </a:cubicBezTo>
                  <a:cubicBezTo>
                    <a:pt x="2160" y="10625"/>
                    <a:pt x="2133" y="10589"/>
                    <a:pt x="2061" y="10589"/>
                  </a:cubicBezTo>
                  <a:close/>
                  <a:moveTo>
                    <a:pt x="3310" y="4033"/>
                  </a:moveTo>
                  <a:cubicBezTo>
                    <a:pt x="3310" y="4086"/>
                    <a:pt x="3337" y="4131"/>
                    <a:pt x="3400" y="4131"/>
                  </a:cubicBezTo>
                  <a:cubicBezTo>
                    <a:pt x="3462" y="4131"/>
                    <a:pt x="3507" y="4104"/>
                    <a:pt x="3507" y="4033"/>
                  </a:cubicBezTo>
                  <a:cubicBezTo>
                    <a:pt x="3507" y="3970"/>
                    <a:pt x="3471" y="3934"/>
                    <a:pt x="3408" y="3925"/>
                  </a:cubicBezTo>
                  <a:cubicBezTo>
                    <a:pt x="3346" y="3934"/>
                    <a:pt x="3310" y="3970"/>
                    <a:pt x="3310" y="4033"/>
                  </a:cubicBezTo>
                  <a:close/>
                  <a:moveTo>
                    <a:pt x="2722" y="11928"/>
                  </a:moveTo>
                  <a:cubicBezTo>
                    <a:pt x="2668" y="11928"/>
                    <a:pt x="2632" y="11963"/>
                    <a:pt x="2623" y="12017"/>
                  </a:cubicBezTo>
                  <a:cubicBezTo>
                    <a:pt x="2623" y="12088"/>
                    <a:pt x="2650" y="12124"/>
                    <a:pt x="2722" y="12133"/>
                  </a:cubicBezTo>
                  <a:cubicBezTo>
                    <a:pt x="2784" y="12133"/>
                    <a:pt x="2820" y="12097"/>
                    <a:pt x="2829" y="12035"/>
                  </a:cubicBezTo>
                  <a:cubicBezTo>
                    <a:pt x="2820" y="11972"/>
                    <a:pt x="2793" y="11928"/>
                    <a:pt x="2722" y="11928"/>
                  </a:cubicBezTo>
                  <a:close/>
                  <a:moveTo>
                    <a:pt x="3962" y="3372"/>
                  </a:moveTo>
                  <a:cubicBezTo>
                    <a:pt x="3962" y="3435"/>
                    <a:pt x="3997" y="3470"/>
                    <a:pt x="4060" y="3470"/>
                  </a:cubicBezTo>
                  <a:cubicBezTo>
                    <a:pt x="4122" y="3479"/>
                    <a:pt x="4167" y="3444"/>
                    <a:pt x="4167" y="3381"/>
                  </a:cubicBezTo>
                  <a:cubicBezTo>
                    <a:pt x="4167" y="3310"/>
                    <a:pt x="4131" y="3274"/>
                    <a:pt x="4069" y="3274"/>
                  </a:cubicBezTo>
                  <a:cubicBezTo>
                    <a:pt x="4006" y="3274"/>
                    <a:pt x="3970" y="3310"/>
                    <a:pt x="3962" y="3372"/>
                  </a:cubicBezTo>
                  <a:close/>
                  <a:moveTo>
                    <a:pt x="6165" y="14693"/>
                  </a:moveTo>
                  <a:cubicBezTo>
                    <a:pt x="6174" y="14622"/>
                    <a:pt x="6129" y="14586"/>
                    <a:pt x="6067" y="14586"/>
                  </a:cubicBezTo>
                  <a:cubicBezTo>
                    <a:pt x="6004" y="14586"/>
                    <a:pt x="5960" y="14622"/>
                    <a:pt x="5960" y="14684"/>
                  </a:cubicBezTo>
                  <a:cubicBezTo>
                    <a:pt x="5960" y="14756"/>
                    <a:pt x="6004" y="14782"/>
                    <a:pt x="6067" y="14791"/>
                  </a:cubicBezTo>
                  <a:cubicBezTo>
                    <a:pt x="6129" y="14791"/>
                    <a:pt x="6165" y="14756"/>
                    <a:pt x="6165" y="14693"/>
                  </a:cubicBezTo>
                  <a:close/>
                  <a:moveTo>
                    <a:pt x="4720" y="13926"/>
                  </a:moveTo>
                  <a:cubicBezTo>
                    <a:pt x="4657" y="13926"/>
                    <a:pt x="4622" y="13971"/>
                    <a:pt x="4622" y="14033"/>
                  </a:cubicBezTo>
                  <a:cubicBezTo>
                    <a:pt x="4622" y="14095"/>
                    <a:pt x="4666" y="14131"/>
                    <a:pt x="4729" y="14131"/>
                  </a:cubicBezTo>
                  <a:cubicBezTo>
                    <a:pt x="4791" y="14131"/>
                    <a:pt x="4827" y="14086"/>
                    <a:pt x="4827" y="14024"/>
                  </a:cubicBezTo>
                  <a:cubicBezTo>
                    <a:pt x="4818" y="13962"/>
                    <a:pt x="4782" y="13926"/>
                    <a:pt x="4720" y="13926"/>
                  </a:cubicBezTo>
                  <a:close/>
                  <a:moveTo>
                    <a:pt x="2061" y="6611"/>
                  </a:moveTo>
                  <a:cubicBezTo>
                    <a:pt x="1999" y="6611"/>
                    <a:pt x="1963" y="6655"/>
                    <a:pt x="1963" y="6718"/>
                  </a:cubicBezTo>
                  <a:cubicBezTo>
                    <a:pt x="1963" y="6780"/>
                    <a:pt x="2008" y="6816"/>
                    <a:pt x="2070" y="6816"/>
                  </a:cubicBezTo>
                  <a:cubicBezTo>
                    <a:pt x="2133" y="6816"/>
                    <a:pt x="2168" y="6771"/>
                    <a:pt x="2168" y="6709"/>
                  </a:cubicBezTo>
                  <a:cubicBezTo>
                    <a:pt x="2160" y="6646"/>
                    <a:pt x="2124" y="6611"/>
                    <a:pt x="2061" y="6611"/>
                  </a:cubicBezTo>
                  <a:close/>
                  <a:moveTo>
                    <a:pt x="1963" y="6040"/>
                  </a:moveTo>
                  <a:cubicBezTo>
                    <a:pt x="1972" y="6102"/>
                    <a:pt x="2008" y="6138"/>
                    <a:pt x="2079" y="6129"/>
                  </a:cubicBezTo>
                  <a:cubicBezTo>
                    <a:pt x="2133" y="6129"/>
                    <a:pt x="2168" y="6084"/>
                    <a:pt x="2168" y="6031"/>
                  </a:cubicBezTo>
                  <a:cubicBezTo>
                    <a:pt x="2168" y="5968"/>
                    <a:pt x="2124" y="5933"/>
                    <a:pt x="2061" y="5933"/>
                  </a:cubicBezTo>
                  <a:cubicBezTo>
                    <a:pt x="1999" y="5933"/>
                    <a:pt x="1963" y="5968"/>
                    <a:pt x="1963" y="6040"/>
                  </a:cubicBezTo>
                  <a:close/>
                  <a:moveTo>
                    <a:pt x="6718" y="1954"/>
                  </a:moveTo>
                  <a:cubicBezTo>
                    <a:pt x="6656" y="1954"/>
                    <a:pt x="6620" y="1999"/>
                    <a:pt x="6620" y="2052"/>
                  </a:cubicBezTo>
                  <a:cubicBezTo>
                    <a:pt x="6629" y="2115"/>
                    <a:pt x="6665" y="2159"/>
                    <a:pt x="6727" y="2150"/>
                  </a:cubicBezTo>
                  <a:cubicBezTo>
                    <a:pt x="6790" y="2150"/>
                    <a:pt x="6825" y="2115"/>
                    <a:pt x="6825" y="2043"/>
                  </a:cubicBezTo>
                  <a:cubicBezTo>
                    <a:pt x="6816" y="1990"/>
                    <a:pt x="6781" y="1954"/>
                    <a:pt x="6718" y="1954"/>
                  </a:cubicBezTo>
                  <a:close/>
                  <a:moveTo>
                    <a:pt x="2177" y="8689"/>
                  </a:moveTo>
                  <a:cubicBezTo>
                    <a:pt x="2177" y="8627"/>
                    <a:pt x="2142" y="8582"/>
                    <a:pt x="2079" y="8582"/>
                  </a:cubicBezTo>
                  <a:cubicBezTo>
                    <a:pt x="2008" y="8573"/>
                    <a:pt x="1963" y="8618"/>
                    <a:pt x="1954" y="8680"/>
                  </a:cubicBezTo>
                  <a:cubicBezTo>
                    <a:pt x="1954" y="8752"/>
                    <a:pt x="1999" y="8787"/>
                    <a:pt x="2061" y="8805"/>
                  </a:cubicBezTo>
                  <a:cubicBezTo>
                    <a:pt x="2133" y="8796"/>
                    <a:pt x="2177" y="8761"/>
                    <a:pt x="2177" y="8689"/>
                  </a:cubicBezTo>
                  <a:close/>
                  <a:moveTo>
                    <a:pt x="2070" y="7922"/>
                  </a:moveTo>
                  <a:cubicBezTo>
                    <a:pt x="2008" y="7922"/>
                    <a:pt x="1963" y="7958"/>
                    <a:pt x="1954" y="8020"/>
                  </a:cubicBezTo>
                  <a:cubicBezTo>
                    <a:pt x="1954" y="8092"/>
                    <a:pt x="1990" y="8136"/>
                    <a:pt x="2061" y="8136"/>
                  </a:cubicBezTo>
                  <a:cubicBezTo>
                    <a:pt x="2124" y="8145"/>
                    <a:pt x="2168" y="8100"/>
                    <a:pt x="2177" y="8029"/>
                  </a:cubicBezTo>
                  <a:cubicBezTo>
                    <a:pt x="2168" y="7967"/>
                    <a:pt x="2133" y="7922"/>
                    <a:pt x="2070" y="7922"/>
                  </a:cubicBezTo>
                  <a:close/>
                  <a:moveTo>
                    <a:pt x="2177" y="9385"/>
                  </a:moveTo>
                  <a:cubicBezTo>
                    <a:pt x="2177" y="9314"/>
                    <a:pt x="2142" y="9269"/>
                    <a:pt x="2070" y="9260"/>
                  </a:cubicBezTo>
                  <a:cubicBezTo>
                    <a:pt x="2008" y="9260"/>
                    <a:pt x="1963" y="9296"/>
                    <a:pt x="1963" y="9358"/>
                  </a:cubicBezTo>
                  <a:cubicBezTo>
                    <a:pt x="1954" y="9430"/>
                    <a:pt x="1999" y="9465"/>
                    <a:pt x="2061" y="9483"/>
                  </a:cubicBezTo>
                  <a:cubicBezTo>
                    <a:pt x="2124" y="9474"/>
                    <a:pt x="2168" y="9448"/>
                    <a:pt x="2177" y="9385"/>
                  </a:cubicBezTo>
                  <a:close/>
                  <a:moveTo>
                    <a:pt x="5960" y="2721"/>
                  </a:moveTo>
                  <a:cubicBezTo>
                    <a:pt x="5960" y="2784"/>
                    <a:pt x="6004" y="2819"/>
                    <a:pt x="6067" y="2819"/>
                  </a:cubicBezTo>
                  <a:cubicBezTo>
                    <a:pt x="6129" y="2819"/>
                    <a:pt x="6174" y="2775"/>
                    <a:pt x="6174" y="2712"/>
                  </a:cubicBezTo>
                  <a:cubicBezTo>
                    <a:pt x="6174" y="2641"/>
                    <a:pt x="6129" y="2605"/>
                    <a:pt x="6058" y="2596"/>
                  </a:cubicBezTo>
                  <a:cubicBezTo>
                    <a:pt x="5996" y="2614"/>
                    <a:pt x="5951" y="2650"/>
                    <a:pt x="5960" y="2721"/>
                  </a:cubicBezTo>
                  <a:close/>
                  <a:moveTo>
                    <a:pt x="2730" y="5264"/>
                  </a:moveTo>
                  <a:cubicBezTo>
                    <a:pt x="2659" y="5264"/>
                    <a:pt x="2615" y="5308"/>
                    <a:pt x="2615" y="5380"/>
                  </a:cubicBezTo>
                  <a:cubicBezTo>
                    <a:pt x="2623" y="5442"/>
                    <a:pt x="2668" y="5487"/>
                    <a:pt x="2739" y="5478"/>
                  </a:cubicBezTo>
                  <a:cubicBezTo>
                    <a:pt x="2793" y="5469"/>
                    <a:pt x="2829" y="5433"/>
                    <a:pt x="2838" y="5371"/>
                  </a:cubicBezTo>
                  <a:cubicBezTo>
                    <a:pt x="2820" y="5308"/>
                    <a:pt x="2793" y="5264"/>
                    <a:pt x="2730" y="5264"/>
                  </a:cubicBezTo>
                  <a:close/>
                  <a:moveTo>
                    <a:pt x="2722" y="11259"/>
                  </a:moveTo>
                  <a:cubicBezTo>
                    <a:pt x="2659" y="11259"/>
                    <a:pt x="2615" y="11303"/>
                    <a:pt x="2615" y="11374"/>
                  </a:cubicBezTo>
                  <a:cubicBezTo>
                    <a:pt x="2615" y="11437"/>
                    <a:pt x="2659" y="11482"/>
                    <a:pt x="2722" y="11482"/>
                  </a:cubicBezTo>
                  <a:cubicBezTo>
                    <a:pt x="2784" y="11482"/>
                    <a:pt x="2829" y="11437"/>
                    <a:pt x="2838" y="11374"/>
                  </a:cubicBezTo>
                  <a:cubicBezTo>
                    <a:pt x="2829" y="11303"/>
                    <a:pt x="2793" y="11259"/>
                    <a:pt x="2722" y="11259"/>
                  </a:cubicBezTo>
                  <a:close/>
                  <a:moveTo>
                    <a:pt x="2070" y="9920"/>
                  </a:moveTo>
                  <a:cubicBezTo>
                    <a:pt x="2008" y="9920"/>
                    <a:pt x="1963" y="9965"/>
                    <a:pt x="1963" y="10027"/>
                  </a:cubicBezTo>
                  <a:cubicBezTo>
                    <a:pt x="1954" y="10090"/>
                    <a:pt x="1999" y="10134"/>
                    <a:pt x="2061" y="10134"/>
                  </a:cubicBezTo>
                  <a:cubicBezTo>
                    <a:pt x="2124" y="10143"/>
                    <a:pt x="2168" y="10099"/>
                    <a:pt x="2177" y="10027"/>
                  </a:cubicBezTo>
                  <a:cubicBezTo>
                    <a:pt x="2168" y="9965"/>
                    <a:pt x="2133" y="9929"/>
                    <a:pt x="2070" y="9920"/>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78"/>
            <p:cNvSpPr/>
            <p:nvPr/>
          </p:nvSpPr>
          <p:spPr>
            <a:xfrm>
              <a:off x="6854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78"/>
            <p:cNvSpPr/>
            <p:nvPr/>
          </p:nvSpPr>
          <p:spPr>
            <a:xfrm>
              <a:off x="692990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78"/>
            <p:cNvSpPr/>
            <p:nvPr/>
          </p:nvSpPr>
          <p:spPr>
            <a:xfrm>
              <a:off x="70054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78"/>
            <p:cNvSpPr/>
            <p:nvPr/>
          </p:nvSpPr>
          <p:spPr>
            <a:xfrm>
              <a:off x="70867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78"/>
            <p:cNvSpPr/>
            <p:nvPr/>
          </p:nvSpPr>
          <p:spPr>
            <a:xfrm>
              <a:off x="716225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78"/>
            <p:cNvSpPr/>
            <p:nvPr/>
          </p:nvSpPr>
          <p:spPr>
            <a:xfrm>
              <a:off x="72377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78"/>
            <p:cNvSpPr/>
            <p:nvPr/>
          </p:nvSpPr>
          <p:spPr>
            <a:xfrm>
              <a:off x="73190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78"/>
            <p:cNvSpPr/>
            <p:nvPr/>
          </p:nvSpPr>
          <p:spPr>
            <a:xfrm>
              <a:off x="70054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78"/>
            <p:cNvSpPr/>
            <p:nvPr/>
          </p:nvSpPr>
          <p:spPr>
            <a:xfrm>
              <a:off x="70867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78"/>
            <p:cNvSpPr/>
            <p:nvPr/>
          </p:nvSpPr>
          <p:spPr>
            <a:xfrm>
              <a:off x="716225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78"/>
            <p:cNvSpPr/>
            <p:nvPr/>
          </p:nvSpPr>
          <p:spPr>
            <a:xfrm>
              <a:off x="6704925" y="205175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78"/>
            <p:cNvSpPr/>
            <p:nvPr/>
          </p:nvSpPr>
          <p:spPr>
            <a:xfrm>
              <a:off x="7478375" y="2043425"/>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78"/>
            <p:cNvSpPr/>
            <p:nvPr/>
          </p:nvSpPr>
          <p:spPr>
            <a:xfrm>
              <a:off x="723777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78"/>
            <p:cNvSpPr/>
            <p:nvPr/>
          </p:nvSpPr>
          <p:spPr>
            <a:xfrm>
              <a:off x="7400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78"/>
            <p:cNvSpPr/>
            <p:nvPr/>
          </p:nvSpPr>
          <p:spPr>
            <a:xfrm>
              <a:off x="731330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14" name="Google Shape;2214;p78"/>
          <p:cNvSpPr/>
          <p:nvPr/>
        </p:nvSpPr>
        <p:spPr>
          <a:xfrm rot="-8100000">
            <a:off x="8018081" y="25108"/>
            <a:ext cx="2541696" cy="1237997"/>
          </a:xfrm>
          <a:custGeom>
            <a:rect b="b" l="l" r="r" t="t"/>
            <a:pathLst>
              <a:path extrusionOk="0" h="6888" w="14141">
                <a:moveTo>
                  <a:pt x="5460" y="6557"/>
                </a:moveTo>
                <a:cubicBezTo>
                  <a:pt x="5371" y="6557"/>
                  <a:pt x="5300" y="6629"/>
                  <a:pt x="5300" y="6718"/>
                </a:cubicBezTo>
                <a:cubicBezTo>
                  <a:pt x="5300" y="6807"/>
                  <a:pt x="5371" y="6887"/>
                  <a:pt x="5460" y="6887"/>
                </a:cubicBezTo>
                <a:cubicBezTo>
                  <a:pt x="5550" y="6887"/>
                  <a:pt x="5630" y="6807"/>
                  <a:pt x="5630" y="6718"/>
                </a:cubicBezTo>
                <a:cubicBezTo>
                  <a:pt x="5630" y="6629"/>
                  <a:pt x="5550" y="6557"/>
                  <a:pt x="5460" y="6557"/>
                </a:cubicBezTo>
                <a:close/>
                <a:moveTo>
                  <a:pt x="6121" y="6557"/>
                </a:moveTo>
                <a:cubicBezTo>
                  <a:pt x="6040" y="6557"/>
                  <a:pt x="5960" y="6629"/>
                  <a:pt x="5960" y="6709"/>
                </a:cubicBezTo>
                <a:cubicBezTo>
                  <a:pt x="5951" y="6798"/>
                  <a:pt x="6022" y="6878"/>
                  <a:pt x="6112" y="6878"/>
                </a:cubicBezTo>
                <a:cubicBezTo>
                  <a:pt x="6201" y="6887"/>
                  <a:pt x="6281" y="6816"/>
                  <a:pt x="6281" y="6727"/>
                </a:cubicBezTo>
                <a:cubicBezTo>
                  <a:pt x="6290" y="6638"/>
                  <a:pt x="6210" y="6557"/>
                  <a:pt x="6121" y="6557"/>
                </a:cubicBezTo>
                <a:close/>
                <a:moveTo>
                  <a:pt x="4943" y="6709"/>
                </a:moveTo>
                <a:cubicBezTo>
                  <a:pt x="4943" y="6629"/>
                  <a:pt x="4863" y="6557"/>
                  <a:pt x="4782" y="6557"/>
                </a:cubicBezTo>
                <a:cubicBezTo>
                  <a:pt x="4693" y="6557"/>
                  <a:pt x="4613" y="6629"/>
                  <a:pt x="4613" y="6718"/>
                </a:cubicBezTo>
                <a:cubicBezTo>
                  <a:pt x="4613" y="6807"/>
                  <a:pt x="4693" y="6887"/>
                  <a:pt x="4782" y="6878"/>
                </a:cubicBezTo>
                <a:cubicBezTo>
                  <a:pt x="4872" y="6878"/>
                  <a:pt x="4943" y="6798"/>
                  <a:pt x="4943" y="6709"/>
                </a:cubicBezTo>
                <a:close/>
                <a:moveTo>
                  <a:pt x="6781" y="6557"/>
                </a:moveTo>
                <a:cubicBezTo>
                  <a:pt x="6683" y="6566"/>
                  <a:pt x="6629" y="6620"/>
                  <a:pt x="6620" y="6709"/>
                </a:cubicBezTo>
                <a:cubicBezTo>
                  <a:pt x="6611" y="6789"/>
                  <a:pt x="6683" y="6878"/>
                  <a:pt x="6772" y="6878"/>
                </a:cubicBezTo>
                <a:cubicBezTo>
                  <a:pt x="6861" y="6887"/>
                  <a:pt x="6941" y="6807"/>
                  <a:pt x="6941" y="6727"/>
                </a:cubicBezTo>
                <a:cubicBezTo>
                  <a:pt x="6941" y="6638"/>
                  <a:pt x="6870" y="6557"/>
                  <a:pt x="6781" y="6557"/>
                </a:cubicBezTo>
                <a:close/>
                <a:moveTo>
                  <a:pt x="7280" y="6718"/>
                </a:moveTo>
                <a:cubicBezTo>
                  <a:pt x="7280" y="6798"/>
                  <a:pt x="7352" y="6878"/>
                  <a:pt x="7432" y="6878"/>
                </a:cubicBezTo>
                <a:cubicBezTo>
                  <a:pt x="7521" y="6878"/>
                  <a:pt x="7601" y="6798"/>
                  <a:pt x="7601" y="6718"/>
                </a:cubicBezTo>
                <a:cubicBezTo>
                  <a:pt x="7593" y="6638"/>
                  <a:pt x="7521" y="6557"/>
                  <a:pt x="7441" y="6557"/>
                </a:cubicBezTo>
                <a:cubicBezTo>
                  <a:pt x="7352" y="6557"/>
                  <a:pt x="7280" y="6638"/>
                  <a:pt x="7280" y="6718"/>
                </a:cubicBezTo>
                <a:close/>
                <a:moveTo>
                  <a:pt x="4283" y="6727"/>
                </a:moveTo>
                <a:cubicBezTo>
                  <a:pt x="4283" y="6638"/>
                  <a:pt x="4203" y="6557"/>
                  <a:pt x="4122" y="6557"/>
                </a:cubicBezTo>
                <a:cubicBezTo>
                  <a:pt x="4033" y="6557"/>
                  <a:pt x="3962" y="6629"/>
                  <a:pt x="3962" y="6718"/>
                </a:cubicBezTo>
                <a:cubicBezTo>
                  <a:pt x="3953" y="6798"/>
                  <a:pt x="4033" y="6878"/>
                  <a:pt x="4122" y="6878"/>
                </a:cubicBezTo>
                <a:cubicBezTo>
                  <a:pt x="4203" y="6878"/>
                  <a:pt x="4283" y="6807"/>
                  <a:pt x="4283" y="6727"/>
                </a:cubicBezTo>
                <a:close/>
                <a:moveTo>
                  <a:pt x="5469" y="5879"/>
                </a:moveTo>
                <a:cubicBezTo>
                  <a:pt x="5389" y="5870"/>
                  <a:pt x="5309" y="5951"/>
                  <a:pt x="5300" y="6031"/>
                </a:cubicBezTo>
                <a:cubicBezTo>
                  <a:pt x="5300" y="6111"/>
                  <a:pt x="5371" y="6200"/>
                  <a:pt x="5460" y="6200"/>
                </a:cubicBezTo>
                <a:cubicBezTo>
                  <a:pt x="5541" y="6200"/>
                  <a:pt x="5621" y="6120"/>
                  <a:pt x="5621" y="6040"/>
                </a:cubicBezTo>
                <a:cubicBezTo>
                  <a:pt x="5621" y="5960"/>
                  <a:pt x="5550" y="5879"/>
                  <a:pt x="5469" y="5879"/>
                </a:cubicBezTo>
                <a:close/>
                <a:moveTo>
                  <a:pt x="6121" y="5879"/>
                </a:moveTo>
                <a:cubicBezTo>
                  <a:pt x="6040" y="5879"/>
                  <a:pt x="5960" y="5951"/>
                  <a:pt x="5960" y="6031"/>
                </a:cubicBezTo>
                <a:cubicBezTo>
                  <a:pt x="5960" y="6120"/>
                  <a:pt x="6040" y="6200"/>
                  <a:pt x="6121" y="6200"/>
                </a:cubicBezTo>
                <a:cubicBezTo>
                  <a:pt x="6210" y="6192"/>
                  <a:pt x="6281" y="6120"/>
                  <a:pt x="6281" y="6040"/>
                </a:cubicBezTo>
                <a:cubicBezTo>
                  <a:pt x="6281" y="5951"/>
                  <a:pt x="6201" y="5879"/>
                  <a:pt x="6121" y="5879"/>
                </a:cubicBezTo>
                <a:close/>
                <a:moveTo>
                  <a:pt x="4782" y="5879"/>
                </a:moveTo>
                <a:cubicBezTo>
                  <a:pt x="4702" y="5879"/>
                  <a:pt x="4622" y="5951"/>
                  <a:pt x="4622" y="6031"/>
                </a:cubicBezTo>
                <a:cubicBezTo>
                  <a:pt x="4622" y="6120"/>
                  <a:pt x="4693" y="6192"/>
                  <a:pt x="4774" y="6192"/>
                </a:cubicBezTo>
                <a:cubicBezTo>
                  <a:pt x="4863" y="6200"/>
                  <a:pt x="4934" y="6120"/>
                  <a:pt x="4934" y="6040"/>
                </a:cubicBezTo>
                <a:cubicBezTo>
                  <a:pt x="4943" y="5960"/>
                  <a:pt x="4863" y="5879"/>
                  <a:pt x="4782" y="5879"/>
                </a:cubicBezTo>
                <a:close/>
                <a:moveTo>
                  <a:pt x="3453" y="6566"/>
                </a:moveTo>
                <a:cubicBezTo>
                  <a:pt x="3364" y="6575"/>
                  <a:pt x="3310" y="6629"/>
                  <a:pt x="3310" y="6718"/>
                </a:cubicBezTo>
                <a:cubicBezTo>
                  <a:pt x="3302" y="6798"/>
                  <a:pt x="3382" y="6878"/>
                  <a:pt x="3462" y="6878"/>
                </a:cubicBezTo>
                <a:cubicBezTo>
                  <a:pt x="3551" y="6870"/>
                  <a:pt x="3623" y="6798"/>
                  <a:pt x="3614" y="6718"/>
                </a:cubicBezTo>
                <a:cubicBezTo>
                  <a:pt x="3614" y="6629"/>
                  <a:pt x="3534" y="6557"/>
                  <a:pt x="3453" y="6566"/>
                </a:cubicBezTo>
                <a:close/>
                <a:moveTo>
                  <a:pt x="6772" y="5879"/>
                </a:moveTo>
                <a:cubicBezTo>
                  <a:pt x="6692" y="5879"/>
                  <a:pt x="6620" y="5960"/>
                  <a:pt x="6620" y="6040"/>
                </a:cubicBezTo>
                <a:cubicBezTo>
                  <a:pt x="6620" y="6120"/>
                  <a:pt x="6700" y="6200"/>
                  <a:pt x="6781" y="6192"/>
                </a:cubicBezTo>
                <a:cubicBezTo>
                  <a:pt x="6861" y="6192"/>
                  <a:pt x="6941" y="6120"/>
                  <a:pt x="6941" y="6031"/>
                </a:cubicBezTo>
                <a:cubicBezTo>
                  <a:pt x="6932" y="5951"/>
                  <a:pt x="6861" y="5879"/>
                  <a:pt x="6772" y="5879"/>
                </a:cubicBezTo>
                <a:close/>
                <a:moveTo>
                  <a:pt x="4265" y="6049"/>
                </a:moveTo>
                <a:cubicBezTo>
                  <a:pt x="4274" y="5960"/>
                  <a:pt x="4229" y="5897"/>
                  <a:pt x="4140" y="5888"/>
                </a:cubicBezTo>
                <a:cubicBezTo>
                  <a:pt x="4042" y="5879"/>
                  <a:pt x="3971" y="5942"/>
                  <a:pt x="3971" y="6031"/>
                </a:cubicBezTo>
                <a:cubicBezTo>
                  <a:pt x="3971" y="6120"/>
                  <a:pt x="4015" y="6174"/>
                  <a:pt x="4113" y="6183"/>
                </a:cubicBezTo>
                <a:cubicBezTo>
                  <a:pt x="4203" y="6183"/>
                  <a:pt x="4265" y="6147"/>
                  <a:pt x="4265" y="6049"/>
                </a:cubicBezTo>
                <a:close/>
                <a:moveTo>
                  <a:pt x="7441" y="5888"/>
                </a:moveTo>
                <a:cubicBezTo>
                  <a:pt x="7352" y="5888"/>
                  <a:pt x="7298" y="5942"/>
                  <a:pt x="7289" y="6031"/>
                </a:cubicBezTo>
                <a:cubicBezTo>
                  <a:pt x="7280" y="6120"/>
                  <a:pt x="7352" y="6192"/>
                  <a:pt x="7441" y="6183"/>
                </a:cubicBezTo>
                <a:cubicBezTo>
                  <a:pt x="7539" y="6183"/>
                  <a:pt x="7584" y="6129"/>
                  <a:pt x="7584" y="6040"/>
                </a:cubicBezTo>
                <a:cubicBezTo>
                  <a:pt x="7584" y="5942"/>
                  <a:pt x="7530" y="5888"/>
                  <a:pt x="7441" y="5888"/>
                </a:cubicBezTo>
                <a:close/>
                <a:moveTo>
                  <a:pt x="8271" y="6727"/>
                </a:moveTo>
                <a:cubicBezTo>
                  <a:pt x="8271" y="6629"/>
                  <a:pt x="8217" y="6575"/>
                  <a:pt x="8128" y="6575"/>
                </a:cubicBezTo>
                <a:cubicBezTo>
                  <a:pt x="8039" y="6566"/>
                  <a:pt x="7967" y="6629"/>
                  <a:pt x="7967" y="6718"/>
                </a:cubicBezTo>
                <a:cubicBezTo>
                  <a:pt x="7976" y="6816"/>
                  <a:pt x="8030" y="6861"/>
                  <a:pt x="8119" y="6870"/>
                </a:cubicBezTo>
                <a:cubicBezTo>
                  <a:pt x="8208" y="6861"/>
                  <a:pt x="8271" y="6816"/>
                  <a:pt x="8271" y="6727"/>
                </a:cubicBezTo>
                <a:close/>
                <a:moveTo>
                  <a:pt x="5460" y="5228"/>
                </a:moveTo>
                <a:cubicBezTo>
                  <a:pt x="5362" y="5237"/>
                  <a:pt x="5318" y="5291"/>
                  <a:pt x="5318" y="5380"/>
                </a:cubicBezTo>
                <a:cubicBezTo>
                  <a:pt x="5318" y="5469"/>
                  <a:pt x="5371" y="5522"/>
                  <a:pt x="5460" y="5522"/>
                </a:cubicBezTo>
                <a:cubicBezTo>
                  <a:pt x="5559" y="5522"/>
                  <a:pt x="5603" y="5469"/>
                  <a:pt x="5612" y="5380"/>
                </a:cubicBezTo>
                <a:cubicBezTo>
                  <a:pt x="5603" y="5282"/>
                  <a:pt x="5550" y="5228"/>
                  <a:pt x="5460" y="5228"/>
                </a:cubicBezTo>
                <a:close/>
                <a:moveTo>
                  <a:pt x="5978" y="5371"/>
                </a:moveTo>
                <a:cubicBezTo>
                  <a:pt x="5969" y="5460"/>
                  <a:pt x="6014" y="5522"/>
                  <a:pt x="6112" y="5522"/>
                </a:cubicBezTo>
                <a:cubicBezTo>
                  <a:pt x="6201" y="5531"/>
                  <a:pt x="6263" y="5478"/>
                  <a:pt x="6263" y="5389"/>
                </a:cubicBezTo>
                <a:cubicBezTo>
                  <a:pt x="6272" y="5299"/>
                  <a:pt x="6219" y="5246"/>
                  <a:pt x="6130" y="5228"/>
                </a:cubicBezTo>
                <a:cubicBezTo>
                  <a:pt x="6040" y="5237"/>
                  <a:pt x="5978" y="5273"/>
                  <a:pt x="5978" y="5371"/>
                </a:cubicBezTo>
                <a:close/>
                <a:moveTo>
                  <a:pt x="4631" y="5389"/>
                </a:moveTo>
                <a:cubicBezTo>
                  <a:pt x="4640" y="5478"/>
                  <a:pt x="4693" y="5522"/>
                  <a:pt x="4782" y="5522"/>
                </a:cubicBezTo>
                <a:cubicBezTo>
                  <a:pt x="4863" y="5522"/>
                  <a:pt x="4925" y="5460"/>
                  <a:pt x="4925" y="5380"/>
                </a:cubicBezTo>
                <a:cubicBezTo>
                  <a:pt x="4925" y="5291"/>
                  <a:pt x="4863" y="5228"/>
                  <a:pt x="4774" y="5237"/>
                </a:cubicBezTo>
                <a:cubicBezTo>
                  <a:pt x="4693" y="5237"/>
                  <a:pt x="4631" y="5299"/>
                  <a:pt x="4631" y="5389"/>
                </a:cubicBezTo>
                <a:close/>
                <a:moveTo>
                  <a:pt x="2775" y="6575"/>
                </a:moveTo>
                <a:cubicBezTo>
                  <a:pt x="2695" y="6575"/>
                  <a:pt x="2641" y="6620"/>
                  <a:pt x="2632" y="6709"/>
                </a:cubicBezTo>
                <a:cubicBezTo>
                  <a:pt x="2624" y="6798"/>
                  <a:pt x="2686" y="6861"/>
                  <a:pt x="2775" y="6861"/>
                </a:cubicBezTo>
                <a:cubicBezTo>
                  <a:pt x="2856" y="6870"/>
                  <a:pt x="2927" y="6807"/>
                  <a:pt x="2927" y="6718"/>
                </a:cubicBezTo>
                <a:cubicBezTo>
                  <a:pt x="2927" y="6638"/>
                  <a:pt x="2864" y="6575"/>
                  <a:pt x="2775" y="6575"/>
                </a:cubicBezTo>
                <a:close/>
                <a:moveTo>
                  <a:pt x="6772" y="5237"/>
                </a:moveTo>
                <a:cubicBezTo>
                  <a:pt x="6683" y="5237"/>
                  <a:pt x="6638" y="5291"/>
                  <a:pt x="6638" y="5380"/>
                </a:cubicBezTo>
                <a:cubicBezTo>
                  <a:pt x="6638" y="5469"/>
                  <a:pt x="6683" y="5522"/>
                  <a:pt x="6781" y="5522"/>
                </a:cubicBezTo>
                <a:cubicBezTo>
                  <a:pt x="6861" y="5522"/>
                  <a:pt x="6923" y="5460"/>
                  <a:pt x="6923" y="5371"/>
                </a:cubicBezTo>
                <a:cubicBezTo>
                  <a:pt x="6923" y="5291"/>
                  <a:pt x="6861" y="5228"/>
                  <a:pt x="6772" y="5237"/>
                </a:cubicBezTo>
                <a:close/>
                <a:moveTo>
                  <a:pt x="8262" y="6049"/>
                </a:moveTo>
                <a:cubicBezTo>
                  <a:pt x="8271" y="5960"/>
                  <a:pt x="8208" y="5897"/>
                  <a:pt x="8128" y="5897"/>
                </a:cubicBezTo>
                <a:cubicBezTo>
                  <a:pt x="8039" y="5888"/>
                  <a:pt x="7976" y="5951"/>
                  <a:pt x="7976" y="6040"/>
                </a:cubicBezTo>
                <a:cubicBezTo>
                  <a:pt x="7976" y="6129"/>
                  <a:pt x="8030" y="6174"/>
                  <a:pt x="8110" y="6183"/>
                </a:cubicBezTo>
                <a:cubicBezTo>
                  <a:pt x="8199" y="6174"/>
                  <a:pt x="8253" y="6138"/>
                  <a:pt x="8262" y="6049"/>
                </a:cubicBezTo>
                <a:close/>
                <a:moveTo>
                  <a:pt x="3453" y="5888"/>
                </a:moveTo>
                <a:cubicBezTo>
                  <a:pt x="3364" y="5897"/>
                  <a:pt x="3319" y="5951"/>
                  <a:pt x="3319" y="6040"/>
                </a:cubicBezTo>
                <a:cubicBezTo>
                  <a:pt x="3319" y="6129"/>
                  <a:pt x="3373" y="6183"/>
                  <a:pt x="3462" y="6183"/>
                </a:cubicBezTo>
                <a:cubicBezTo>
                  <a:pt x="3551" y="6183"/>
                  <a:pt x="3614" y="6120"/>
                  <a:pt x="3605" y="6031"/>
                </a:cubicBezTo>
                <a:cubicBezTo>
                  <a:pt x="3605" y="5951"/>
                  <a:pt x="3542" y="5888"/>
                  <a:pt x="3453" y="5888"/>
                </a:cubicBezTo>
                <a:close/>
                <a:moveTo>
                  <a:pt x="4122" y="5237"/>
                </a:moveTo>
                <a:cubicBezTo>
                  <a:pt x="4042" y="5228"/>
                  <a:pt x="3971" y="5291"/>
                  <a:pt x="3980" y="5380"/>
                </a:cubicBezTo>
                <a:cubicBezTo>
                  <a:pt x="3980" y="5469"/>
                  <a:pt x="4024" y="5514"/>
                  <a:pt x="4113" y="5522"/>
                </a:cubicBezTo>
                <a:cubicBezTo>
                  <a:pt x="4203" y="5531"/>
                  <a:pt x="4265" y="5460"/>
                  <a:pt x="4265" y="5362"/>
                </a:cubicBezTo>
                <a:cubicBezTo>
                  <a:pt x="4256" y="5291"/>
                  <a:pt x="4212" y="5237"/>
                  <a:pt x="4122" y="5237"/>
                </a:cubicBezTo>
                <a:close/>
                <a:moveTo>
                  <a:pt x="8636" y="6709"/>
                </a:moveTo>
                <a:cubicBezTo>
                  <a:pt x="8627" y="6789"/>
                  <a:pt x="8690" y="6861"/>
                  <a:pt x="8770" y="6861"/>
                </a:cubicBezTo>
                <a:cubicBezTo>
                  <a:pt x="8859" y="6861"/>
                  <a:pt x="8922" y="6798"/>
                  <a:pt x="8922" y="6718"/>
                </a:cubicBezTo>
                <a:cubicBezTo>
                  <a:pt x="8922" y="6629"/>
                  <a:pt x="8868" y="6584"/>
                  <a:pt x="8788" y="6575"/>
                </a:cubicBezTo>
                <a:cubicBezTo>
                  <a:pt x="8699" y="6584"/>
                  <a:pt x="8645" y="6620"/>
                  <a:pt x="8636" y="6709"/>
                </a:cubicBezTo>
                <a:close/>
                <a:moveTo>
                  <a:pt x="7441" y="5237"/>
                </a:moveTo>
                <a:cubicBezTo>
                  <a:pt x="7361" y="5228"/>
                  <a:pt x="7289" y="5299"/>
                  <a:pt x="7298" y="5380"/>
                </a:cubicBezTo>
                <a:cubicBezTo>
                  <a:pt x="7298" y="5469"/>
                  <a:pt x="7343" y="5514"/>
                  <a:pt x="7432" y="5522"/>
                </a:cubicBezTo>
                <a:cubicBezTo>
                  <a:pt x="7512" y="5522"/>
                  <a:pt x="7584" y="5460"/>
                  <a:pt x="7584" y="5362"/>
                </a:cubicBezTo>
                <a:cubicBezTo>
                  <a:pt x="7575" y="5291"/>
                  <a:pt x="7530" y="5237"/>
                  <a:pt x="7441" y="5237"/>
                </a:cubicBezTo>
                <a:close/>
                <a:moveTo>
                  <a:pt x="5603" y="4728"/>
                </a:moveTo>
                <a:cubicBezTo>
                  <a:pt x="5612" y="4648"/>
                  <a:pt x="5559" y="4595"/>
                  <a:pt x="5478" y="4577"/>
                </a:cubicBezTo>
                <a:cubicBezTo>
                  <a:pt x="5398" y="4568"/>
                  <a:pt x="5318" y="4630"/>
                  <a:pt x="5318" y="4711"/>
                </a:cubicBezTo>
                <a:cubicBezTo>
                  <a:pt x="5318" y="4800"/>
                  <a:pt x="5371" y="4844"/>
                  <a:pt x="5452" y="4862"/>
                </a:cubicBezTo>
                <a:cubicBezTo>
                  <a:pt x="5541" y="4862"/>
                  <a:pt x="5594" y="4818"/>
                  <a:pt x="5603" y="4728"/>
                </a:cubicBezTo>
                <a:close/>
                <a:moveTo>
                  <a:pt x="6121" y="4577"/>
                </a:moveTo>
                <a:cubicBezTo>
                  <a:pt x="6031" y="4577"/>
                  <a:pt x="5987" y="4630"/>
                  <a:pt x="5978" y="4720"/>
                </a:cubicBezTo>
                <a:cubicBezTo>
                  <a:pt x="5978" y="4800"/>
                  <a:pt x="6040" y="4862"/>
                  <a:pt x="6130" y="4862"/>
                </a:cubicBezTo>
                <a:cubicBezTo>
                  <a:pt x="6210" y="4853"/>
                  <a:pt x="6254" y="4800"/>
                  <a:pt x="6263" y="4720"/>
                </a:cubicBezTo>
                <a:cubicBezTo>
                  <a:pt x="6254" y="4630"/>
                  <a:pt x="6210" y="4577"/>
                  <a:pt x="6121" y="4577"/>
                </a:cubicBezTo>
                <a:close/>
                <a:moveTo>
                  <a:pt x="3319" y="5380"/>
                </a:moveTo>
                <a:cubicBezTo>
                  <a:pt x="3319" y="5469"/>
                  <a:pt x="3373" y="5514"/>
                  <a:pt x="3462" y="5522"/>
                </a:cubicBezTo>
                <a:cubicBezTo>
                  <a:pt x="3542" y="5522"/>
                  <a:pt x="3614" y="5451"/>
                  <a:pt x="3605" y="5371"/>
                </a:cubicBezTo>
                <a:cubicBezTo>
                  <a:pt x="3596" y="5282"/>
                  <a:pt x="3542" y="5237"/>
                  <a:pt x="3453" y="5237"/>
                </a:cubicBezTo>
                <a:cubicBezTo>
                  <a:pt x="3373" y="5246"/>
                  <a:pt x="3319" y="5291"/>
                  <a:pt x="3319" y="5380"/>
                </a:cubicBezTo>
                <a:close/>
                <a:moveTo>
                  <a:pt x="2918" y="6040"/>
                </a:moveTo>
                <a:cubicBezTo>
                  <a:pt x="2918" y="5951"/>
                  <a:pt x="2864" y="5897"/>
                  <a:pt x="2784" y="5897"/>
                </a:cubicBezTo>
                <a:cubicBezTo>
                  <a:pt x="2695" y="5888"/>
                  <a:pt x="2632" y="5960"/>
                  <a:pt x="2641" y="6049"/>
                </a:cubicBezTo>
                <a:cubicBezTo>
                  <a:pt x="2641" y="6129"/>
                  <a:pt x="2695" y="6174"/>
                  <a:pt x="2784" y="6183"/>
                </a:cubicBezTo>
                <a:cubicBezTo>
                  <a:pt x="2864" y="6165"/>
                  <a:pt x="2918" y="6120"/>
                  <a:pt x="2918" y="6040"/>
                </a:cubicBezTo>
                <a:close/>
                <a:moveTo>
                  <a:pt x="2124" y="6584"/>
                </a:moveTo>
                <a:cubicBezTo>
                  <a:pt x="2035" y="6575"/>
                  <a:pt x="1981" y="6629"/>
                  <a:pt x="1981" y="6718"/>
                </a:cubicBezTo>
                <a:cubicBezTo>
                  <a:pt x="1981" y="6798"/>
                  <a:pt x="2035" y="6852"/>
                  <a:pt x="2115" y="6861"/>
                </a:cubicBezTo>
                <a:cubicBezTo>
                  <a:pt x="2204" y="6861"/>
                  <a:pt x="2249" y="6807"/>
                  <a:pt x="2267" y="6727"/>
                </a:cubicBezTo>
                <a:cubicBezTo>
                  <a:pt x="2258" y="6638"/>
                  <a:pt x="2213" y="6584"/>
                  <a:pt x="2124" y="6584"/>
                </a:cubicBezTo>
                <a:close/>
                <a:moveTo>
                  <a:pt x="4782" y="4577"/>
                </a:moveTo>
                <a:cubicBezTo>
                  <a:pt x="4693" y="4577"/>
                  <a:pt x="4640" y="4630"/>
                  <a:pt x="4640" y="4720"/>
                </a:cubicBezTo>
                <a:cubicBezTo>
                  <a:pt x="4640" y="4800"/>
                  <a:pt x="4693" y="4853"/>
                  <a:pt x="4774" y="4862"/>
                </a:cubicBezTo>
                <a:cubicBezTo>
                  <a:pt x="4863" y="4862"/>
                  <a:pt x="4907" y="4809"/>
                  <a:pt x="4925" y="4720"/>
                </a:cubicBezTo>
                <a:cubicBezTo>
                  <a:pt x="4907" y="4639"/>
                  <a:pt x="4872" y="4577"/>
                  <a:pt x="4782" y="4577"/>
                </a:cubicBezTo>
                <a:moveTo>
                  <a:pt x="6638" y="4711"/>
                </a:moveTo>
                <a:cubicBezTo>
                  <a:pt x="6638" y="4800"/>
                  <a:pt x="6692" y="4853"/>
                  <a:pt x="6772" y="4862"/>
                </a:cubicBezTo>
                <a:cubicBezTo>
                  <a:pt x="6861" y="4862"/>
                  <a:pt x="6915" y="4809"/>
                  <a:pt x="6915" y="4728"/>
                </a:cubicBezTo>
                <a:cubicBezTo>
                  <a:pt x="6923" y="4639"/>
                  <a:pt x="6870" y="4595"/>
                  <a:pt x="6781" y="4577"/>
                </a:cubicBezTo>
                <a:cubicBezTo>
                  <a:pt x="6700" y="4586"/>
                  <a:pt x="6647" y="4630"/>
                  <a:pt x="6638" y="4711"/>
                </a:cubicBezTo>
                <a:close/>
                <a:moveTo>
                  <a:pt x="9296" y="6718"/>
                </a:moveTo>
                <a:cubicBezTo>
                  <a:pt x="9296" y="6798"/>
                  <a:pt x="9350" y="6852"/>
                  <a:pt x="9430" y="6861"/>
                </a:cubicBezTo>
                <a:cubicBezTo>
                  <a:pt x="9520" y="6861"/>
                  <a:pt x="9573" y="6807"/>
                  <a:pt x="9573" y="6727"/>
                </a:cubicBezTo>
                <a:cubicBezTo>
                  <a:pt x="9582" y="6638"/>
                  <a:pt x="9528" y="6593"/>
                  <a:pt x="9439" y="6575"/>
                </a:cubicBezTo>
                <a:cubicBezTo>
                  <a:pt x="9359" y="6593"/>
                  <a:pt x="9296" y="6629"/>
                  <a:pt x="9296" y="6718"/>
                </a:cubicBezTo>
                <a:close/>
                <a:moveTo>
                  <a:pt x="8262" y="5371"/>
                </a:moveTo>
                <a:cubicBezTo>
                  <a:pt x="8253" y="5291"/>
                  <a:pt x="8199" y="5237"/>
                  <a:pt x="8119" y="5237"/>
                </a:cubicBezTo>
                <a:cubicBezTo>
                  <a:pt x="8030" y="5246"/>
                  <a:pt x="7976" y="5299"/>
                  <a:pt x="7985" y="5380"/>
                </a:cubicBezTo>
                <a:cubicBezTo>
                  <a:pt x="7985" y="5469"/>
                  <a:pt x="8039" y="5514"/>
                  <a:pt x="8128" y="5522"/>
                </a:cubicBezTo>
                <a:cubicBezTo>
                  <a:pt x="8208" y="5505"/>
                  <a:pt x="8262" y="5460"/>
                  <a:pt x="8262" y="5371"/>
                </a:cubicBezTo>
                <a:close/>
                <a:moveTo>
                  <a:pt x="2784" y="5246"/>
                </a:moveTo>
                <a:cubicBezTo>
                  <a:pt x="2704" y="5237"/>
                  <a:pt x="2641" y="5291"/>
                  <a:pt x="2641" y="5380"/>
                </a:cubicBezTo>
                <a:cubicBezTo>
                  <a:pt x="2641" y="5460"/>
                  <a:pt x="2695" y="5514"/>
                  <a:pt x="2775" y="5514"/>
                </a:cubicBezTo>
                <a:cubicBezTo>
                  <a:pt x="2856" y="5522"/>
                  <a:pt x="2909" y="5460"/>
                  <a:pt x="2918" y="5380"/>
                </a:cubicBezTo>
                <a:cubicBezTo>
                  <a:pt x="2909" y="5299"/>
                  <a:pt x="2864" y="5246"/>
                  <a:pt x="2784" y="5246"/>
                </a:cubicBezTo>
                <a:close/>
                <a:moveTo>
                  <a:pt x="7432" y="4586"/>
                </a:moveTo>
                <a:cubicBezTo>
                  <a:pt x="7352" y="4586"/>
                  <a:pt x="7307" y="4630"/>
                  <a:pt x="7298" y="4711"/>
                </a:cubicBezTo>
                <a:cubicBezTo>
                  <a:pt x="7298" y="4800"/>
                  <a:pt x="7352" y="4853"/>
                  <a:pt x="7432" y="4853"/>
                </a:cubicBezTo>
                <a:cubicBezTo>
                  <a:pt x="7521" y="4862"/>
                  <a:pt x="7566" y="4809"/>
                  <a:pt x="7575" y="4720"/>
                </a:cubicBezTo>
                <a:cubicBezTo>
                  <a:pt x="7566" y="4639"/>
                  <a:pt x="7521" y="4577"/>
                  <a:pt x="7432" y="4586"/>
                </a:cubicBezTo>
                <a:close/>
                <a:moveTo>
                  <a:pt x="3980" y="4728"/>
                </a:moveTo>
                <a:cubicBezTo>
                  <a:pt x="3988" y="4809"/>
                  <a:pt x="4033" y="4853"/>
                  <a:pt x="4113" y="4853"/>
                </a:cubicBezTo>
                <a:cubicBezTo>
                  <a:pt x="4203" y="4862"/>
                  <a:pt x="4256" y="4809"/>
                  <a:pt x="4256" y="4720"/>
                </a:cubicBezTo>
                <a:cubicBezTo>
                  <a:pt x="4256" y="4630"/>
                  <a:pt x="4203" y="4586"/>
                  <a:pt x="4122" y="4577"/>
                </a:cubicBezTo>
                <a:cubicBezTo>
                  <a:pt x="4033" y="4595"/>
                  <a:pt x="3980" y="4639"/>
                  <a:pt x="3980" y="4728"/>
                </a:cubicBezTo>
                <a:close/>
                <a:moveTo>
                  <a:pt x="8779" y="5897"/>
                </a:moveTo>
                <a:cubicBezTo>
                  <a:pt x="8690" y="5897"/>
                  <a:pt x="8636" y="5951"/>
                  <a:pt x="8636" y="6040"/>
                </a:cubicBezTo>
                <a:cubicBezTo>
                  <a:pt x="8645" y="6129"/>
                  <a:pt x="8699" y="6183"/>
                  <a:pt x="8779" y="6174"/>
                </a:cubicBezTo>
                <a:cubicBezTo>
                  <a:pt x="8868" y="6174"/>
                  <a:pt x="8913" y="6120"/>
                  <a:pt x="8922" y="6031"/>
                </a:cubicBezTo>
                <a:cubicBezTo>
                  <a:pt x="8904" y="5951"/>
                  <a:pt x="8859" y="5897"/>
                  <a:pt x="8779" y="5897"/>
                </a:cubicBezTo>
                <a:close/>
                <a:moveTo>
                  <a:pt x="5594" y="4042"/>
                </a:moveTo>
                <a:cubicBezTo>
                  <a:pt x="5603" y="3961"/>
                  <a:pt x="5550" y="3908"/>
                  <a:pt x="5469" y="3899"/>
                </a:cubicBezTo>
                <a:cubicBezTo>
                  <a:pt x="5398" y="3890"/>
                  <a:pt x="5318" y="3970"/>
                  <a:pt x="5327" y="4042"/>
                </a:cubicBezTo>
                <a:cubicBezTo>
                  <a:pt x="5336" y="4122"/>
                  <a:pt x="5380" y="4166"/>
                  <a:pt x="5460" y="4175"/>
                </a:cubicBezTo>
                <a:cubicBezTo>
                  <a:pt x="5541" y="4166"/>
                  <a:pt x="5594" y="4122"/>
                  <a:pt x="5594" y="4042"/>
                </a:cubicBezTo>
                <a:close/>
                <a:moveTo>
                  <a:pt x="2124" y="5897"/>
                </a:moveTo>
                <a:cubicBezTo>
                  <a:pt x="2035" y="5897"/>
                  <a:pt x="1981" y="5951"/>
                  <a:pt x="1981" y="6040"/>
                </a:cubicBezTo>
                <a:cubicBezTo>
                  <a:pt x="1990" y="6120"/>
                  <a:pt x="2035" y="6174"/>
                  <a:pt x="2115" y="6174"/>
                </a:cubicBezTo>
                <a:cubicBezTo>
                  <a:pt x="2204" y="6174"/>
                  <a:pt x="2249" y="6120"/>
                  <a:pt x="2258" y="6031"/>
                </a:cubicBezTo>
                <a:cubicBezTo>
                  <a:pt x="2249" y="5951"/>
                  <a:pt x="2204" y="5897"/>
                  <a:pt x="2124" y="5897"/>
                </a:cubicBezTo>
                <a:close/>
                <a:moveTo>
                  <a:pt x="3471" y="4586"/>
                </a:moveTo>
                <a:cubicBezTo>
                  <a:pt x="3391" y="4577"/>
                  <a:pt x="3337" y="4630"/>
                  <a:pt x="3328" y="4711"/>
                </a:cubicBezTo>
                <a:cubicBezTo>
                  <a:pt x="3319" y="4782"/>
                  <a:pt x="3391" y="4862"/>
                  <a:pt x="3462" y="4853"/>
                </a:cubicBezTo>
                <a:cubicBezTo>
                  <a:pt x="3542" y="4853"/>
                  <a:pt x="3587" y="4800"/>
                  <a:pt x="3596" y="4720"/>
                </a:cubicBezTo>
                <a:cubicBezTo>
                  <a:pt x="3587" y="4639"/>
                  <a:pt x="3551" y="4586"/>
                  <a:pt x="3471" y="4586"/>
                </a:cubicBezTo>
                <a:close/>
                <a:moveTo>
                  <a:pt x="6130" y="3926"/>
                </a:moveTo>
                <a:cubicBezTo>
                  <a:pt x="6049" y="3926"/>
                  <a:pt x="5996" y="3970"/>
                  <a:pt x="5987" y="4050"/>
                </a:cubicBezTo>
                <a:cubicBezTo>
                  <a:pt x="5978" y="4122"/>
                  <a:pt x="6049" y="4202"/>
                  <a:pt x="6121" y="4193"/>
                </a:cubicBezTo>
                <a:cubicBezTo>
                  <a:pt x="6201" y="4193"/>
                  <a:pt x="6245" y="4140"/>
                  <a:pt x="6254" y="4059"/>
                </a:cubicBezTo>
                <a:cubicBezTo>
                  <a:pt x="6245" y="3988"/>
                  <a:pt x="6210" y="3935"/>
                  <a:pt x="6130" y="3926"/>
                </a:cubicBezTo>
                <a:close/>
                <a:moveTo>
                  <a:pt x="8779" y="5246"/>
                </a:moveTo>
                <a:cubicBezTo>
                  <a:pt x="8699" y="5246"/>
                  <a:pt x="8654" y="5299"/>
                  <a:pt x="8645" y="5380"/>
                </a:cubicBezTo>
                <a:cubicBezTo>
                  <a:pt x="8636" y="5451"/>
                  <a:pt x="8717" y="5522"/>
                  <a:pt x="8788" y="5514"/>
                </a:cubicBezTo>
                <a:cubicBezTo>
                  <a:pt x="8868" y="5505"/>
                  <a:pt x="8904" y="5451"/>
                  <a:pt x="8913" y="5380"/>
                </a:cubicBezTo>
                <a:cubicBezTo>
                  <a:pt x="8904" y="5299"/>
                  <a:pt x="8859" y="5246"/>
                  <a:pt x="8779" y="5246"/>
                </a:cubicBezTo>
                <a:close/>
                <a:moveTo>
                  <a:pt x="7985" y="4711"/>
                </a:moveTo>
                <a:cubicBezTo>
                  <a:pt x="7985" y="4791"/>
                  <a:pt x="8030" y="4844"/>
                  <a:pt x="8110" y="4853"/>
                </a:cubicBezTo>
                <a:cubicBezTo>
                  <a:pt x="8181" y="4862"/>
                  <a:pt x="8262" y="4791"/>
                  <a:pt x="8253" y="4720"/>
                </a:cubicBezTo>
                <a:cubicBezTo>
                  <a:pt x="8253" y="4639"/>
                  <a:pt x="8199" y="4595"/>
                  <a:pt x="8128" y="4586"/>
                </a:cubicBezTo>
                <a:cubicBezTo>
                  <a:pt x="8048" y="4595"/>
                  <a:pt x="7994" y="4630"/>
                  <a:pt x="7985" y="4711"/>
                </a:cubicBezTo>
                <a:close/>
                <a:moveTo>
                  <a:pt x="9439" y="5897"/>
                </a:moveTo>
                <a:cubicBezTo>
                  <a:pt x="9359" y="5906"/>
                  <a:pt x="9314" y="5951"/>
                  <a:pt x="9305" y="6031"/>
                </a:cubicBezTo>
                <a:cubicBezTo>
                  <a:pt x="9296" y="6102"/>
                  <a:pt x="9368" y="6183"/>
                  <a:pt x="9439" y="6174"/>
                </a:cubicBezTo>
                <a:cubicBezTo>
                  <a:pt x="9520" y="6165"/>
                  <a:pt x="9564" y="6120"/>
                  <a:pt x="9573" y="6040"/>
                </a:cubicBezTo>
                <a:cubicBezTo>
                  <a:pt x="9573" y="5969"/>
                  <a:pt x="9511" y="5897"/>
                  <a:pt x="9439" y="5897"/>
                </a:cubicBezTo>
                <a:close/>
                <a:moveTo>
                  <a:pt x="6781" y="3926"/>
                </a:moveTo>
                <a:cubicBezTo>
                  <a:pt x="6700" y="3926"/>
                  <a:pt x="6647" y="3979"/>
                  <a:pt x="6647" y="4050"/>
                </a:cubicBezTo>
                <a:cubicBezTo>
                  <a:pt x="6647" y="4140"/>
                  <a:pt x="6692" y="4193"/>
                  <a:pt x="6772" y="4193"/>
                </a:cubicBezTo>
                <a:cubicBezTo>
                  <a:pt x="6861" y="4193"/>
                  <a:pt x="6906" y="4140"/>
                  <a:pt x="6915" y="4059"/>
                </a:cubicBezTo>
                <a:cubicBezTo>
                  <a:pt x="6906" y="3979"/>
                  <a:pt x="6861" y="3926"/>
                  <a:pt x="6781" y="3926"/>
                </a:cubicBezTo>
                <a:close/>
                <a:moveTo>
                  <a:pt x="1455" y="6584"/>
                </a:moveTo>
                <a:cubicBezTo>
                  <a:pt x="1384" y="6593"/>
                  <a:pt x="1330" y="6638"/>
                  <a:pt x="1330" y="6718"/>
                </a:cubicBezTo>
                <a:cubicBezTo>
                  <a:pt x="1330" y="6798"/>
                  <a:pt x="1384" y="6852"/>
                  <a:pt x="1464" y="6852"/>
                </a:cubicBezTo>
                <a:cubicBezTo>
                  <a:pt x="1544" y="6852"/>
                  <a:pt x="1589" y="6798"/>
                  <a:pt x="1598" y="6718"/>
                </a:cubicBezTo>
                <a:cubicBezTo>
                  <a:pt x="1580" y="6638"/>
                  <a:pt x="1544" y="6584"/>
                  <a:pt x="1455" y="6584"/>
                </a:cubicBezTo>
                <a:close/>
                <a:moveTo>
                  <a:pt x="4774" y="3908"/>
                </a:moveTo>
                <a:cubicBezTo>
                  <a:pt x="4702" y="3908"/>
                  <a:pt x="4649" y="3961"/>
                  <a:pt x="4649" y="4033"/>
                </a:cubicBezTo>
                <a:cubicBezTo>
                  <a:pt x="4649" y="4113"/>
                  <a:pt x="4702" y="4166"/>
                  <a:pt x="4782" y="4166"/>
                </a:cubicBezTo>
                <a:cubicBezTo>
                  <a:pt x="4863" y="4166"/>
                  <a:pt x="4907" y="4113"/>
                  <a:pt x="4916" y="4033"/>
                </a:cubicBezTo>
                <a:cubicBezTo>
                  <a:pt x="4898" y="3952"/>
                  <a:pt x="4854" y="3899"/>
                  <a:pt x="4774" y="3908"/>
                </a:cubicBezTo>
                <a:close/>
                <a:moveTo>
                  <a:pt x="10251" y="6727"/>
                </a:moveTo>
                <a:cubicBezTo>
                  <a:pt x="10251" y="6647"/>
                  <a:pt x="10206" y="6593"/>
                  <a:pt x="10117" y="6593"/>
                </a:cubicBezTo>
                <a:cubicBezTo>
                  <a:pt x="10046" y="6584"/>
                  <a:pt x="9992" y="6638"/>
                  <a:pt x="9992" y="6709"/>
                </a:cubicBezTo>
                <a:cubicBezTo>
                  <a:pt x="9983" y="6789"/>
                  <a:pt x="10037" y="6843"/>
                  <a:pt x="10117" y="6852"/>
                </a:cubicBezTo>
                <a:cubicBezTo>
                  <a:pt x="10198" y="6843"/>
                  <a:pt x="10242" y="6798"/>
                  <a:pt x="10251" y="6727"/>
                </a:cubicBezTo>
                <a:close/>
                <a:moveTo>
                  <a:pt x="7441" y="3935"/>
                </a:moveTo>
                <a:cubicBezTo>
                  <a:pt x="7361" y="3926"/>
                  <a:pt x="7307" y="3979"/>
                  <a:pt x="7307" y="4059"/>
                </a:cubicBezTo>
                <a:cubicBezTo>
                  <a:pt x="7307" y="4131"/>
                  <a:pt x="7352" y="4184"/>
                  <a:pt x="7432" y="4193"/>
                </a:cubicBezTo>
                <a:cubicBezTo>
                  <a:pt x="7512" y="4193"/>
                  <a:pt x="7557" y="4140"/>
                  <a:pt x="7566" y="4059"/>
                </a:cubicBezTo>
                <a:cubicBezTo>
                  <a:pt x="7566" y="3988"/>
                  <a:pt x="7521" y="3935"/>
                  <a:pt x="7441" y="3935"/>
                </a:cubicBezTo>
                <a:close/>
                <a:moveTo>
                  <a:pt x="2124" y="5246"/>
                </a:moveTo>
                <a:cubicBezTo>
                  <a:pt x="2044" y="5246"/>
                  <a:pt x="1990" y="5299"/>
                  <a:pt x="1990" y="5380"/>
                </a:cubicBezTo>
                <a:cubicBezTo>
                  <a:pt x="1990" y="5451"/>
                  <a:pt x="2035" y="5505"/>
                  <a:pt x="2115" y="5505"/>
                </a:cubicBezTo>
                <a:cubicBezTo>
                  <a:pt x="2195" y="5514"/>
                  <a:pt x="2240" y="5460"/>
                  <a:pt x="2249" y="5380"/>
                </a:cubicBezTo>
                <a:cubicBezTo>
                  <a:pt x="2249" y="5308"/>
                  <a:pt x="2204" y="5255"/>
                  <a:pt x="2124" y="5246"/>
                </a:cubicBezTo>
                <a:close/>
                <a:moveTo>
                  <a:pt x="3988" y="4033"/>
                </a:moveTo>
                <a:cubicBezTo>
                  <a:pt x="3988" y="4113"/>
                  <a:pt x="4042" y="4166"/>
                  <a:pt x="4122" y="4166"/>
                </a:cubicBezTo>
                <a:cubicBezTo>
                  <a:pt x="4203" y="4166"/>
                  <a:pt x="4256" y="4113"/>
                  <a:pt x="4247" y="4033"/>
                </a:cubicBezTo>
                <a:cubicBezTo>
                  <a:pt x="4247" y="3952"/>
                  <a:pt x="4194" y="3917"/>
                  <a:pt x="4122" y="3908"/>
                </a:cubicBezTo>
                <a:cubicBezTo>
                  <a:pt x="4042" y="3917"/>
                  <a:pt x="3988" y="3961"/>
                  <a:pt x="3988" y="4033"/>
                </a:cubicBezTo>
                <a:close/>
                <a:moveTo>
                  <a:pt x="2784" y="4586"/>
                </a:moveTo>
                <a:cubicBezTo>
                  <a:pt x="2704" y="4586"/>
                  <a:pt x="2650" y="4639"/>
                  <a:pt x="2650" y="4720"/>
                </a:cubicBezTo>
                <a:cubicBezTo>
                  <a:pt x="2650" y="4791"/>
                  <a:pt x="2695" y="4844"/>
                  <a:pt x="2775" y="4844"/>
                </a:cubicBezTo>
                <a:cubicBezTo>
                  <a:pt x="2856" y="4853"/>
                  <a:pt x="2900" y="4800"/>
                  <a:pt x="2909" y="4720"/>
                </a:cubicBezTo>
                <a:cubicBezTo>
                  <a:pt x="2900" y="4648"/>
                  <a:pt x="2864" y="4595"/>
                  <a:pt x="2784" y="4586"/>
                </a:cubicBezTo>
                <a:close/>
                <a:moveTo>
                  <a:pt x="1464" y="5915"/>
                </a:moveTo>
                <a:cubicBezTo>
                  <a:pt x="1384" y="5915"/>
                  <a:pt x="1339" y="5960"/>
                  <a:pt x="1339" y="6040"/>
                </a:cubicBezTo>
                <a:cubicBezTo>
                  <a:pt x="1339" y="6111"/>
                  <a:pt x="1384" y="6165"/>
                  <a:pt x="1464" y="6165"/>
                </a:cubicBezTo>
                <a:cubicBezTo>
                  <a:pt x="1544" y="6165"/>
                  <a:pt x="1580" y="6120"/>
                  <a:pt x="1589" y="6031"/>
                </a:cubicBezTo>
                <a:cubicBezTo>
                  <a:pt x="1580" y="5960"/>
                  <a:pt x="1544" y="5915"/>
                  <a:pt x="1464" y="5915"/>
                </a:cubicBezTo>
                <a:close/>
                <a:moveTo>
                  <a:pt x="9448" y="5255"/>
                </a:moveTo>
                <a:cubicBezTo>
                  <a:pt x="9368" y="5246"/>
                  <a:pt x="9323" y="5291"/>
                  <a:pt x="9314" y="5371"/>
                </a:cubicBezTo>
                <a:cubicBezTo>
                  <a:pt x="9305" y="5442"/>
                  <a:pt x="9350" y="5496"/>
                  <a:pt x="9430" y="5505"/>
                </a:cubicBezTo>
                <a:cubicBezTo>
                  <a:pt x="9502" y="5505"/>
                  <a:pt x="9555" y="5469"/>
                  <a:pt x="9564" y="5389"/>
                </a:cubicBezTo>
                <a:cubicBezTo>
                  <a:pt x="9564" y="5308"/>
                  <a:pt x="9528" y="5255"/>
                  <a:pt x="9448" y="5255"/>
                </a:cubicBezTo>
                <a:close/>
                <a:moveTo>
                  <a:pt x="3462" y="3917"/>
                </a:moveTo>
                <a:cubicBezTo>
                  <a:pt x="3382" y="3908"/>
                  <a:pt x="3337" y="3952"/>
                  <a:pt x="3337" y="4033"/>
                </a:cubicBezTo>
                <a:cubicBezTo>
                  <a:pt x="3337" y="4113"/>
                  <a:pt x="3382" y="4158"/>
                  <a:pt x="3462" y="4158"/>
                </a:cubicBezTo>
                <a:cubicBezTo>
                  <a:pt x="3542" y="4166"/>
                  <a:pt x="3578" y="4122"/>
                  <a:pt x="3587" y="4042"/>
                </a:cubicBezTo>
                <a:cubicBezTo>
                  <a:pt x="3587" y="3961"/>
                  <a:pt x="3542" y="3917"/>
                  <a:pt x="3462" y="3917"/>
                </a:cubicBezTo>
                <a:close/>
                <a:moveTo>
                  <a:pt x="8654" y="4711"/>
                </a:moveTo>
                <a:cubicBezTo>
                  <a:pt x="8654" y="4791"/>
                  <a:pt x="8690" y="4836"/>
                  <a:pt x="8770" y="4844"/>
                </a:cubicBezTo>
                <a:cubicBezTo>
                  <a:pt x="8850" y="4844"/>
                  <a:pt x="8895" y="4809"/>
                  <a:pt x="8904" y="4728"/>
                </a:cubicBezTo>
                <a:cubicBezTo>
                  <a:pt x="8904" y="4648"/>
                  <a:pt x="8868" y="4604"/>
                  <a:pt x="8788" y="4595"/>
                </a:cubicBezTo>
                <a:cubicBezTo>
                  <a:pt x="8708" y="4595"/>
                  <a:pt x="8663" y="4630"/>
                  <a:pt x="8654" y="4711"/>
                </a:cubicBezTo>
                <a:moveTo>
                  <a:pt x="8244" y="4059"/>
                </a:moveTo>
                <a:cubicBezTo>
                  <a:pt x="8244" y="3988"/>
                  <a:pt x="8199" y="3943"/>
                  <a:pt x="8128" y="3935"/>
                </a:cubicBezTo>
                <a:cubicBezTo>
                  <a:pt x="8048" y="3935"/>
                  <a:pt x="8003" y="3979"/>
                  <a:pt x="7994" y="4059"/>
                </a:cubicBezTo>
                <a:cubicBezTo>
                  <a:pt x="7994" y="4140"/>
                  <a:pt x="8039" y="4175"/>
                  <a:pt x="8119" y="4184"/>
                </a:cubicBezTo>
                <a:cubicBezTo>
                  <a:pt x="8199" y="4175"/>
                  <a:pt x="8244" y="4140"/>
                  <a:pt x="8244" y="4059"/>
                </a:cubicBezTo>
                <a:close/>
                <a:moveTo>
                  <a:pt x="10001" y="6031"/>
                </a:moveTo>
                <a:cubicBezTo>
                  <a:pt x="9992" y="6111"/>
                  <a:pt x="10037" y="6156"/>
                  <a:pt x="10108" y="6156"/>
                </a:cubicBezTo>
                <a:cubicBezTo>
                  <a:pt x="10189" y="6165"/>
                  <a:pt x="10242" y="6129"/>
                  <a:pt x="10242" y="6049"/>
                </a:cubicBezTo>
                <a:cubicBezTo>
                  <a:pt x="10242" y="5969"/>
                  <a:pt x="10206" y="5924"/>
                  <a:pt x="10126" y="5915"/>
                </a:cubicBezTo>
                <a:cubicBezTo>
                  <a:pt x="10046" y="5915"/>
                  <a:pt x="10001" y="5951"/>
                  <a:pt x="10001" y="6031"/>
                </a:cubicBezTo>
                <a:close/>
                <a:moveTo>
                  <a:pt x="2659" y="4042"/>
                </a:moveTo>
                <a:cubicBezTo>
                  <a:pt x="2659" y="4113"/>
                  <a:pt x="2704" y="4158"/>
                  <a:pt x="2775" y="4158"/>
                </a:cubicBezTo>
                <a:cubicBezTo>
                  <a:pt x="2856" y="4158"/>
                  <a:pt x="2900" y="4113"/>
                  <a:pt x="2900" y="4033"/>
                </a:cubicBezTo>
                <a:cubicBezTo>
                  <a:pt x="2891" y="3952"/>
                  <a:pt x="2847" y="3917"/>
                  <a:pt x="2775" y="3917"/>
                </a:cubicBezTo>
                <a:cubicBezTo>
                  <a:pt x="2704" y="3926"/>
                  <a:pt x="2659" y="3961"/>
                  <a:pt x="2659" y="4042"/>
                </a:cubicBezTo>
                <a:close/>
                <a:moveTo>
                  <a:pt x="8895" y="4068"/>
                </a:moveTo>
                <a:cubicBezTo>
                  <a:pt x="8904" y="3988"/>
                  <a:pt x="8859" y="3943"/>
                  <a:pt x="8779" y="3943"/>
                </a:cubicBezTo>
                <a:cubicBezTo>
                  <a:pt x="8699" y="3943"/>
                  <a:pt x="8663" y="3988"/>
                  <a:pt x="8663" y="4059"/>
                </a:cubicBezTo>
                <a:cubicBezTo>
                  <a:pt x="8663" y="4140"/>
                  <a:pt x="8708" y="4175"/>
                  <a:pt x="8779" y="4184"/>
                </a:cubicBezTo>
                <a:cubicBezTo>
                  <a:pt x="8850" y="4175"/>
                  <a:pt x="8895" y="4140"/>
                  <a:pt x="8895" y="4068"/>
                </a:cubicBezTo>
                <a:close/>
                <a:moveTo>
                  <a:pt x="7441" y="3257"/>
                </a:moveTo>
                <a:cubicBezTo>
                  <a:pt x="7361" y="3257"/>
                  <a:pt x="7316" y="3301"/>
                  <a:pt x="7316" y="3372"/>
                </a:cubicBezTo>
                <a:cubicBezTo>
                  <a:pt x="7316" y="3453"/>
                  <a:pt x="7361" y="3497"/>
                  <a:pt x="7441" y="3497"/>
                </a:cubicBezTo>
                <a:cubicBezTo>
                  <a:pt x="7521" y="3497"/>
                  <a:pt x="7557" y="3444"/>
                  <a:pt x="7557" y="3372"/>
                </a:cubicBezTo>
                <a:cubicBezTo>
                  <a:pt x="7548" y="3301"/>
                  <a:pt x="7512" y="3257"/>
                  <a:pt x="7441" y="3257"/>
                </a:cubicBezTo>
                <a:close/>
                <a:moveTo>
                  <a:pt x="920" y="6040"/>
                </a:moveTo>
                <a:cubicBezTo>
                  <a:pt x="920" y="5960"/>
                  <a:pt x="884" y="5924"/>
                  <a:pt x="804" y="5915"/>
                </a:cubicBezTo>
                <a:cubicBezTo>
                  <a:pt x="723" y="5915"/>
                  <a:pt x="679" y="5960"/>
                  <a:pt x="688" y="6040"/>
                </a:cubicBezTo>
                <a:cubicBezTo>
                  <a:pt x="688" y="6120"/>
                  <a:pt x="732" y="6156"/>
                  <a:pt x="804" y="6156"/>
                </a:cubicBezTo>
                <a:cubicBezTo>
                  <a:pt x="875" y="6147"/>
                  <a:pt x="920" y="6111"/>
                  <a:pt x="920" y="6040"/>
                </a:cubicBezTo>
                <a:close/>
                <a:moveTo>
                  <a:pt x="6897" y="3381"/>
                </a:moveTo>
                <a:cubicBezTo>
                  <a:pt x="6897" y="3301"/>
                  <a:pt x="6861" y="3257"/>
                  <a:pt x="6781" y="3257"/>
                </a:cubicBezTo>
                <a:cubicBezTo>
                  <a:pt x="6700" y="3257"/>
                  <a:pt x="6665" y="3301"/>
                  <a:pt x="6656" y="3372"/>
                </a:cubicBezTo>
                <a:cubicBezTo>
                  <a:pt x="6656" y="3453"/>
                  <a:pt x="6700" y="3497"/>
                  <a:pt x="6781" y="3497"/>
                </a:cubicBezTo>
                <a:cubicBezTo>
                  <a:pt x="6852" y="3497"/>
                  <a:pt x="6897" y="3462"/>
                  <a:pt x="6897" y="3381"/>
                </a:cubicBezTo>
                <a:close/>
                <a:moveTo>
                  <a:pt x="6112" y="3257"/>
                </a:moveTo>
                <a:cubicBezTo>
                  <a:pt x="6040" y="3257"/>
                  <a:pt x="5996" y="3301"/>
                  <a:pt x="5996" y="3372"/>
                </a:cubicBezTo>
                <a:cubicBezTo>
                  <a:pt x="5996" y="3453"/>
                  <a:pt x="6040" y="3497"/>
                  <a:pt x="6121" y="3497"/>
                </a:cubicBezTo>
                <a:cubicBezTo>
                  <a:pt x="6201" y="3497"/>
                  <a:pt x="6237" y="3453"/>
                  <a:pt x="6245" y="3372"/>
                </a:cubicBezTo>
                <a:cubicBezTo>
                  <a:pt x="6237" y="3292"/>
                  <a:pt x="6192" y="3257"/>
                  <a:pt x="6112" y="3257"/>
                </a:cubicBezTo>
                <a:close/>
                <a:moveTo>
                  <a:pt x="4122" y="3257"/>
                </a:moveTo>
                <a:cubicBezTo>
                  <a:pt x="4042" y="3257"/>
                  <a:pt x="3997" y="3301"/>
                  <a:pt x="3997" y="3381"/>
                </a:cubicBezTo>
                <a:cubicBezTo>
                  <a:pt x="3997" y="3462"/>
                  <a:pt x="4051" y="3497"/>
                  <a:pt x="4131" y="3497"/>
                </a:cubicBezTo>
                <a:cubicBezTo>
                  <a:pt x="4203" y="3497"/>
                  <a:pt x="4238" y="3444"/>
                  <a:pt x="4238" y="3372"/>
                </a:cubicBezTo>
                <a:cubicBezTo>
                  <a:pt x="4229" y="3301"/>
                  <a:pt x="4194" y="3257"/>
                  <a:pt x="4122" y="3257"/>
                </a:cubicBezTo>
                <a:close/>
                <a:moveTo>
                  <a:pt x="4658" y="3372"/>
                </a:moveTo>
                <a:cubicBezTo>
                  <a:pt x="4658" y="3453"/>
                  <a:pt x="4702" y="3497"/>
                  <a:pt x="4782" y="3497"/>
                </a:cubicBezTo>
                <a:cubicBezTo>
                  <a:pt x="4854" y="3497"/>
                  <a:pt x="4898" y="3453"/>
                  <a:pt x="4898" y="3381"/>
                </a:cubicBezTo>
                <a:cubicBezTo>
                  <a:pt x="4898" y="3301"/>
                  <a:pt x="4854" y="3257"/>
                  <a:pt x="4774" y="3257"/>
                </a:cubicBezTo>
                <a:cubicBezTo>
                  <a:pt x="4702" y="3265"/>
                  <a:pt x="4658" y="3301"/>
                  <a:pt x="4658" y="3372"/>
                </a:cubicBezTo>
                <a:close/>
                <a:moveTo>
                  <a:pt x="5460" y="3257"/>
                </a:moveTo>
                <a:cubicBezTo>
                  <a:pt x="5389" y="3257"/>
                  <a:pt x="5344" y="3292"/>
                  <a:pt x="5336" y="3372"/>
                </a:cubicBezTo>
                <a:cubicBezTo>
                  <a:pt x="5336" y="3444"/>
                  <a:pt x="5371" y="3497"/>
                  <a:pt x="5452" y="3497"/>
                </a:cubicBezTo>
                <a:cubicBezTo>
                  <a:pt x="5532" y="3506"/>
                  <a:pt x="5576" y="3462"/>
                  <a:pt x="5585" y="3381"/>
                </a:cubicBezTo>
                <a:cubicBezTo>
                  <a:pt x="5585" y="3301"/>
                  <a:pt x="5541" y="3257"/>
                  <a:pt x="5460" y="3257"/>
                </a:cubicBezTo>
                <a:close/>
                <a:moveTo>
                  <a:pt x="9439" y="4604"/>
                </a:moveTo>
                <a:cubicBezTo>
                  <a:pt x="9359" y="4604"/>
                  <a:pt x="9314" y="4648"/>
                  <a:pt x="9323" y="4720"/>
                </a:cubicBezTo>
                <a:cubicBezTo>
                  <a:pt x="9323" y="4800"/>
                  <a:pt x="9368" y="4844"/>
                  <a:pt x="9448" y="4836"/>
                </a:cubicBezTo>
                <a:cubicBezTo>
                  <a:pt x="9520" y="4836"/>
                  <a:pt x="9555" y="4791"/>
                  <a:pt x="9555" y="4711"/>
                </a:cubicBezTo>
                <a:cubicBezTo>
                  <a:pt x="9546" y="4639"/>
                  <a:pt x="9511" y="4595"/>
                  <a:pt x="9439" y="4604"/>
                </a:cubicBezTo>
                <a:close/>
                <a:moveTo>
                  <a:pt x="1464" y="5255"/>
                </a:moveTo>
                <a:cubicBezTo>
                  <a:pt x="1384" y="5255"/>
                  <a:pt x="1339" y="5299"/>
                  <a:pt x="1339" y="5380"/>
                </a:cubicBezTo>
                <a:cubicBezTo>
                  <a:pt x="1339" y="5460"/>
                  <a:pt x="1384" y="5496"/>
                  <a:pt x="1464" y="5496"/>
                </a:cubicBezTo>
                <a:cubicBezTo>
                  <a:pt x="1544" y="5496"/>
                  <a:pt x="1580" y="5451"/>
                  <a:pt x="1580" y="5371"/>
                </a:cubicBezTo>
                <a:cubicBezTo>
                  <a:pt x="1580" y="5299"/>
                  <a:pt x="1535" y="5255"/>
                  <a:pt x="1464" y="5255"/>
                </a:cubicBezTo>
                <a:close/>
                <a:moveTo>
                  <a:pt x="10126" y="5264"/>
                </a:moveTo>
                <a:cubicBezTo>
                  <a:pt x="10046" y="5255"/>
                  <a:pt x="10001" y="5299"/>
                  <a:pt x="10001" y="5380"/>
                </a:cubicBezTo>
                <a:cubicBezTo>
                  <a:pt x="10001" y="5460"/>
                  <a:pt x="10046" y="5496"/>
                  <a:pt x="10126" y="5496"/>
                </a:cubicBezTo>
                <a:cubicBezTo>
                  <a:pt x="10198" y="5496"/>
                  <a:pt x="10233" y="5451"/>
                  <a:pt x="10242" y="5371"/>
                </a:cubicBezTo>
                <a:cubicBezTo>
                  <a:pt x="10233" y="5308"/>
                  <a:pt x="10198" y="5264"/>
                  <a:pt x="10126" y="5264"/>
                </a:cubicBezTo>
                <a:close/>
                <a:moveTo>
                  <a:pt x="1999" y="4711"/>
                </a:moveTo>
                <a:cubicBezTo>
                  <a:pt x="1999" y="4791"/>
                  <a:pt x="2035" y="4836"/>
                  <a:pt x="2115" y="4836"/>
                </a:cubicBezTo>
                <a:cubicBezTo>
                  <a:pt x="2195" y="4844"/>
                  <a:pt x="2240" y="4800"/>
                  <a:pt x="2240" y="4720"/>
                </a:cubicBezTo>
                <a:cubicBezTo>
                  <a:pt x="2240" y="4648"/>
                  <a:pt x="2195" y="4604"/>
                  <a:pt x="2124" y="4595"/>
                </a:cubicBezTo>
                <a:cubicBezTo>
                  <a:pt x="2053" y="4604"/>
                  <a:pt x="2008" y="4630"/>
                  <a:pt x="1999" y="4711"/>
                </a:cubicBezTo>
                <a:close/>
                <a:moveTo>
                  <a:pt x="10786" y="6602"/>
                </a:moveTo>
                <a:cubicBezTo>
                  <a:pt x="10706" y="6602"/>
                  <a:pt x="10661" y="6638"/>
                  <a:pt x="10661" y="6709"/>
                </a:cubicBezTo>
                <a:cubicBezTo>
                  <a:pt x="10652" y="6789"/>
                  <a:pt x="10697" y="6843"/>
                  <a:pt x="10777" y="6843"/>
                </a:cubicBezTo>
                <a:cubicBezTo>
                  <a:pt x="10858" y="6834"/>
                  <a:pt x="10893" y="6789"/>
                  <a:pt x="10902" y="6718"/>
                </a:cubicBezTo>
                <a:cubicBezTo>
                  <a:pt x="10893" y="6647"/>
                  <a:pt x="10858" y="6602"/>
                  <a:pt x="10786" y="6602"/>
                </a:cubicBezTo>
                <a:close/>
                <a:moveTo>
                  <a:pt x="804" y="6602"/>
                </a:moveTo>
                <a:cubicBezTo>
                  <a:pt x="723" y="6602"/>
                  <a:pt x="679" y="6647"/>
                  <a:pt x="679" y="6727"/>
                </a:cubicBezTo>
                <a:cubicBezTo>
                  <a:pt x="688" y="6798"/>
                  <a:pt x="732" y="6843"/>
                  <a:pt x="804" y="6843"/>
                </a:cubicBezTo>
                <a:cubicBezTo>
                  <a:pt x="884" y="6843"/>
                  <a:pt x="920" y="6789"/>
                  <a:pt x="929" y="6718"/>
                </a:cubicBezTo>
                <a:cubicBezTo>
                  <a:pt x="920" y="6638"/>
                  <a:pt x="875" y="6602"/>
                  <a:pt x="804" y="6602"/>
                </a:cubicBezTo>
                <a:close/>
                <a:moveTo>
                  <a:pt x="10777" y="5924"/>
                </a:moveTo>
                <a:cubicBezTo>
                  <a:pt x="10706" y="5924"/>
                  <a:pt x="10661" y="5969"/>
                  <a:pt x="10661" y="6031"/>
                </a:cubicBezTo>
                <a:cubicBezTo>
                  <a:pt x="10661" y="6102"/>
                  <a:pt x="10706" y="6147"/>
                  <a:pt x="10777" y="6156"/>
                </a:cubicBezTo>
                <a:cubicBezTo>
                  <a:pt x="10849" y="6156"/>
                  <a:pt x="10884" y="6111"/>
                  <a:pt x="10893" y="6040"/>
                </a:cubicBezTo>
                <a:cubicBezTo>
                  <a:pt x="10884" y="5969"/>
                  <a:pt x="10849" y="5915"/>
                  <a:pt x="10777" y="5924"/>
                </a:cubicBezTo>
                <a:close/>
                <a:moveTo>
                  <a:pt x="8235" y="3372"/>
                </a:moveTo>
                <a:cubicBezTo>
                  <a:pt x="8235" y="3310"/>
                  <a:pt x="8190" y="3265"/>
                  <a:pt x="8119" y="3265"/>
                </a:cubicBezTo>
                <a:cubicBezTo>
                  <a:pt x="8048" y="3265"/>
                  <a:pt x="8003" y="3301"/>
                  <a:pt x="8003" y="3381"/>
                </a:cubicBezTo>
                <a:cubicBezTo>
                  <a:pt x="8003" y="3453"/>
                  <a:pt x="8048" y="3488"/>
                  <a:pt x="8119" y="3497"/>
                </a:cubicBezTo>
                <a:cubicBezTo>
                  <a:pt x="8190" y="3488"/>
                  <a:pt x="8244" y="3444"/>
                  <a:pt x="8235" y="3372"/>
                </a:cubicBezTo>
                <a:close/>
                <a:moveTo>
                  <a:pt x="2115" y="3926"/>
                </a:moveTo>
                <a:cubicBezTo>
                  <a:pt x="2053" y="3926"/>
                  <a:pt x="2008" y="3961"/>
                  <a:pt x="2008" y="4033"/>
                </a:cubicBezTo>
                <a:cubicBezTo>
                  <a:pt x="1999" y="4104"/>
                  <a:pt x="2044" y="4149"/>
                  <a:pt x="2115" y="4149"/>
                </a:cubicBezTo>
                <a:cubicBezTo>
                  <a:pt x="2195" y="4158"/>
                  <a:pt x="2231" y="4104"/>
                  <a:pt x="2240" y="4033"/>
                </a:cubicBezTo>
                <a:cubicBezTo>
                  <a:pt x="2231" y="3961"/>
                  <a:pt x="2186" y="3917"/>
                  <a:pt x="2115" y="3926"/>
                </a:cubicBezTo>
                <a:close/>
                <a:moveTo>
                  <a:pt x="135" y="6602"/>
                </a:moveTo>
                <a:cubicBezTo>
                  <a:pt x="63" y="6602"/>
                  <a:pt x="10" y="6647"/>
                  <a:pt x="10" y="6718"/>
                </a:cubicBezTo>
                <a:cubicBezTo>
                  <a:pt x="1" y="6780"/>
                  <a:pt x="45" y="6825"/>
                  <a:pt x="108" y="6834"/>
                </a:cubicBezTo>
                <a:cubicBezTo>
                  <a:pt x="179" y="6843"/>
                  <a:pt x="224" y="6798"/>
                  <a:pt x="242" y="6727"/>
                </a:cubicBezTo>
                <a:cubicBezTo>
                  <a:pt x="233" y="6655"/>
                  <a:pt x="197" y="6611"/>
                  <a:pt x="135" y="6602"/>
                </a:cubicBezTo>
                <a:close/>
                <a:moveTo>
                  <a:pt x="1455" y="4604"/>
                </a:moveTo>
                <a:cubicBezTo>
                  <a:pt x="1384" y="4613"/>
                  <a:pt x="1348" y="4648"/>
                  <a:pt x="1348" y="4720"/>
                </a:cubicBezTo>
                <a:cubicBezTo>
                  <a:pt x="1348" y="4791"/>
                  <a:pt x="1392" y="4836"/>
                  <a:pt x="1464" y="4836"/>
                </a:cubicBezTo>
                <a:cubicBezTo>
                  <a:pt x="1535" y="4836"/>
                  <a:pt x="1571" y="4782"/>
                  <a:pt x="1580" y="4711"/>
                </a:cubicBezTo>
                <a:cubicBezTo>
                  <a:pt x="1562" y="4648"/>
                  <a:pt x="1526" y="4595"/>
                  <a:pt x="1455" y="4604"/>
                </a:cubicBezTo>
                <a:close/>
                <a:moveTo>
                  <a:pt x="6130" y="2605"/>
                </a:moveTo>
                <a:cubicBezTo>
                  <a:pt x="6058" y="2605"/>
                  <a:pt x="6005" y="2641"/>
                  <a:pt x="6005" y="2712"/>
                </a:cubicBezTo>
                <a:cubicBezTo>
                  <a:pt x="6005" y="2793"/>
                  <a:pt x="6049" y="2837"/>
                  <a:pt x="6121" y="2837"/>
                </a:cubicBezTo>
                <a:cubicBezTo>
                  <a:pt x="6192" y="2837"/>
                  <a:pt x="6228" y="2793"/>
                  <a:pt x="6237" y="2721"/>
                </a:cubicBezTo>
                <a:cubicBezTo>
                  <a:pt x="6228" y="2659"/>
                  <a:pt x="6192" y="2614"/>
                  <a:pt x="6130" y="2605"/>
                </a:cubicBezTo>
                <a:close/>
                <a:moveTo>
                  <a:pt x="5469" y="2605"/>
                </a:moveTo>
                <a:cubicBezTo>
                  <a:pt x="5398" y="2596"/>
                  <a:pt x="5353" y="2641"/>
                  <a:pt x="5344" y="2712"/>
                </a:cubicBezTo>
                <a:cubicBezTo>
                  <a:pt x="5344" y="2784"/>
                  <a:pt x="5389" y="2828"/>
                  <a:pt x="5452" y="2837"/>
                </a:cubicBezTo>
                <a:cubicBezTo>
                  <a:pt x="5523" y="2837"/>
                  <a:pt x="5567" y="2793"/>
                  <a:pt x="5576" y="2730"/>
                </a:cubicBezTo>
                <a:cubicBezTo>
                  <a:pt x="5576" y="2659"/>
                  <a:pt x="5541" y="2614"/>
                  <a:pt x="5469" y="2605"/>
                </a:cubicBezTo>
                <a:close/>
                <a:moveTo>
                  <a:pt x="804" y="5264"/>
                </a:moveTo>
                <a:cubicBezTo>
                  <a:pt x="732" y="5264"/>
                  <a:pt x="688" y="5308"/>
                  <a:pt x="688" y="5380"/>
                </a:cubicBezTo>
                <a:cubicBezTo>
                  <a:pt x="688" y="5451"/>
                  <a:pt x="732" y="5487"/>
                  <a:pt x="795" y="5496"/>
                </a:cubicBezTo>
                <a:cubicBezTo>
                  <a:pt x="866" y="5496"/>
                  <a:pt x="911" y="5451"/>
                  <a:pt x="920" y="5380"/>
                </a:cubicBezTo>
                <a:cubicBezTo>
                  <a:pt x="911" y="5308"/>
                  <a:pt x="875" y="5264"/>
                  <a:pt x="804" y="5264"/>
                </a:cubicBezTo>
                <a:close/>
                <a:moveTo>
                  <a:pt x="3453" y="3265"/>
                </a:moveTo>
                <a:cubicBezTo>
                  <a:pt x="3382" y="3265"/>
                  <a:pt x="3346" y="3310"/>
                  <a:pt x="3346" y="3381"/>
                </a:cubicBezTo>
                <a:cubicBezTo>
                  <a:pt x="3346" y="3453"/>
                  <a:pt x="3391" y="3497"/>
                  <a:pt x="3462" y="3497"/>
                </a:cubicBezTo>
                <a:cubicBezTo>
                  <a:pt x="3542" y="3497"/>
                  <a:pt x="3578" y="3444"/>
                  <a:pt x="3578" y="3372"/>
                </a:cubicBezTo>
                <a:cubicBezTo>
                  <a:pt x="3569" y="3301"/>
                  <a:pt x="3534" y="3257"/>
                  <a:pt x="3453" y="3265"/>
                </a:cubicBezTo>
                <a:close/>
                <a:moveTo>
                  <a:pt x="2891" y="3381"/>
                </a:moveTo>
                <a:cubicBezTo>
                  <a:pt x="2891" y="3310"/>
                  <a:pt x="2847" y="3265"/>
                  <a:pt x="2775" y="3265"/>
                </a:cubicBezTo>
                <a:cubicBezTo>
                  <a:pt x="2713" y="3265"/>
                  <a:pt x="2668" y="3310"/>
                  <a:pt x="2668" y="3372"/>
                </a:cubicBezTo>
                <a:cubicBezTo>
                  <a:pt x="2668" y="3453"/>
                  <a:pt x="2713" y="3488"/>
                  <a:pt x="2784" y="3497"/>
                </a:cubicBezTo>
                <a:cubicBezTo>
                  <a:pt x="2847" y="3488"/>
                  <a:pt x="2891" y="3444"/>
                  <a:pt x="2891" y="3381"/>
                </a:cubicBezTo>
                <a:close/>
                <a:moveTo>
                  <a:pt x="10010" y="4711"/>
                </a:moveTo>
                <a:cubicBezTo>
                  <a:pt x="10001" y="4791"/>
                  <a:pt x="10046" y="4836"/>
                  <a:pt x="10117" y="4836"/>
                </a:cubicBezTo>
                <a:cubicBezTo>
                  <a:pt x="10189" y="4836"/>
                  <a:pt x="10233" y="4791"/>
                  <a:pt x="10233" y="4728"/>
                </a:cubicBezTo>
                <a:cubicBezTo>
                  <a:pt x="10233" y="4648"/>
                  <a:pt x="10189" y="4613"/>
                  <a:pt x="10117" y="4604"/>
                </a:cubicBezTo>
                <a:cubicBezTo>
                  <a:pt x="10055" y="4613"/>
                  <a:pt x="10010" y="4648"/>
                  <a:pt x="10010" y="4711"/>
                </a:cubicBezTo>
                <a:close/>
                <a:moveTo>
                  <a:pt x="9439" y="3943"/>
                </a:moveTo>
                <a:cubicBezTo>
                  <a:pt x="9368" y="3943"/>
                  <a:pt x="9323" y="3988"/>
                  <a:pt x="9323" y="4068"/>
                </a:cubicBezTo>
                <a:cubicBezTo>
                  <a:pt x="9323" y="4131"/>
                  <a:pt x="9368" y="4175"/>
                  <a:pt x="9439" y="4175"/>
                </a:cubicBezTo>
                <a:cubicBezTo>
                  <a:pt x="9511" y="4175"/>
                  <a:pt x="9546" y="4131"/>
                  <a:pt x="9555" y="4050"/>
                </a:cubicBezTo>
                <a:cubicBezTo>
                  <a:pt x="9537" y="3997"/>
                  <a:pt x="9511" y="3943"/>
                  <a:pt x="9439" y="3943"/>
                </a:cubicBezTo>
                <a:close/>
                <a:moveTo>
                  <a:pt x="795" y="4613"/>
                </a:moveTo>
                <a:cubicBezTo>
                  <a:pt x="732" y="4613"/>
                  <a:pt x="697" y="4657"/>
                  <a:pt x="697" y="4720"/>
                </a:cubicBezTo>
                <a:cubicBezTo>
                  <a:pt x="697" y="4782"/>
                  <a:pt x="732" y="4827"/>
                  <a:pt x="804" y="4827"/>
                </a:cubicBezTo>
                <a:cubicBezTo>
                  <a:pt x="875" y="4827"/>
                  <a:pt x="911" y="4782"/>
                  <a:pt x="920" y="4720"/>
                </a:cubicBezTo>
                <a:cubicBezTo>
                  <a:pt x="902" y="4648"/>
                  <a:pt x="866" y="4604"/>
                  <a:pt x="795" y="4613"/>
                </a:cubicBezTo>
                <a:close/>
                <a:moveTo>
                  <a:pt x="10893" y="5380"/>
                </a:moveTo>
                <a:cubicBezTo>
                  <a:pt x="10893" y="5317"/>
                  <a:pt x="10849" y="5273"/>
                  <a:pt x="10786" y="5264"/>
                </a:cubicBezTo>
                <a:cubicBezTo>
                  <a:pt x="10715" y="5264"/>
                  <a:pt x="10670" y="5308"/>
                  <a:pt x="10670" y="5380"/>
                </a:cubicBezTo>
                <a:cubicBezTo>
                  <a:pt x="10670" y="5451"/>
                  <a:pt x="10715" y="5487"/>
                  <a:pt x="10777" y="5496"/>
                </a:cubicBezTo>
                <a:cubicBezTo>
                  <a:pt x="10840" y="5487"/>
                  <a:pt x="10893" y="5451"/>
                  <a:pt x="10893" y="5380"/>
                </a:cubicBezTo>
                <a:close/>
                <a:moveTo>
                  <a:pt x="8779" y="3265"/>
                </a:moveTo>
                <a:cubicBezTo>
                  <a:pt x="8708" y="3265"/>
                  <a:pt x="8663" y="3310"/>
                  <a:pt x="8663" y="3381"/>
                </a:cubicBezTo>
                <a:cubicBezTo>
                  <a:pt x="8663" y="3453"/>
                  <a:pt x="8717" y="3497"/>
                  <a:pt x="8788" y="3488"/>
                </a:cubicBezTo>
                <a:cubicBezTo>
                  <a:pt x="8850" y="3488"/>
                  <a:pt x="8886" y="3444"/>
                  <a:pt x="8895" y="3372"/>
                </a:cubicBezTo>
                <a:cubicBezTo>
                  <a:pt x="8877" y="3310"/>
                  <a:pt x="8842" y="3265"/>
                  <a:pt x="8779" y="3265"/>
                </a:cubicBezTo>
                <a:close/>
                <a:moveTo>
                  <a:pt x="233" y="6040"/>
                </a:moveTo>
                <a:cubicBezTo>
                  <a:pt x="233" y="5977"/>
                  <a:pt x="197" y="5933"/>
                  <a:pt x="126" y="5924"/>
                </a:cubicBezTo>
                <a:cubicBezTo>
                  <a:pt x="54" y="5924"/>
                  <a:pt x="10" y="5969"/>
                  <a:pt x="10" y="6040"/>
                </a:cubicBezTo>
                <a:cubicBezTo>
                  <a:pt x="10" y="6102"/>
                  <a:pt x="54" y="6138"/>
                  <a:pt x="117" y="6156"/>
                </a:cubicBezTo>
                <a:cubicBezTo>
                  <a:pt x="188" y="6147"/>
                  <a:pt x="233" y="6111"/>
                  <a:pt x="233" y="6040"/>
                </a:cubicBezTo>
                <a:close/>
                <a:moveTo>
                  <a:pt x="1455" y="3926"/>
                </a:moveTo>
                <a:cubicBezTo>
                  <a:pt x="1392" y="3935"/>
                  <a:pt x="1348" y="3970"/>
                  <a:pt x="1348" y="4033"/>
                </a:cubicBezTo>
                <a:cubicBezTo>
                  <a:pt x="1348" y="4104"/>
                  <a:pt x="1392" y="4149"/>
                  <a:pt x="1464" y="4149"/>
                </a:cubicBezTo>
                <a:cubicBezTo>
                  <a:pt x="1535" y="4149"/>
                  <a:pt x="1571" y="4104"/>
                  <a:pt x="1571" y="4033"/>
                </a:cubicBezTo>
                <a:cubicBezTo>
                  <a:pt x="1562" y="3970"/>
                  <a:pt x="1526" y="3926"/>
                  <a:pt x="1455" y="3926"/>
                </a:cubicBezTo>
                <a:close/>
                <a:moveTo>
                  <a:pt x="2008" y="3381"/>
                </a:moveTo>
                <a:cubicBezTo>
                  <a:pt x="2008" y="3444"/>
                  <a:pt x="2053" y="3488"/>
                  <a:pt x="2115" y="3488"/>
                </a:cubicBezTo>
                <a:cubicBezTo>
                  <a:pt x="2178" y="3488"/>
                  <a:pt x="2231" y="3453"/>
                  <a:pt x="2231" y="3381"/>
                </a:cubicBezTo>
                <a:cubicBezTo>
                  <a:pt x="2231" y="3310"/>
                  <a:pt x="2186" y="3274"/>
                  <a:pt x="2115" y="3265"/>
                </a:cubicBezTo>
                <a:cubicBezTo>
                  <a:pt x="2053" y="3274"/>
                  <a:pt x="2008" y="3310"/>
                  <a:pt x="2008" y="3381"/>
                </a:cubicBezTo>
                <a:close/>
                <a:moveTo>
                  <a:pt x="8012" y="2721"/>
                </a:moveTo>
                <a:cubicBezTo>
                  <a:pt x="8012" y="2784"/>
                  <a:pt x="8056" y="2828"/>
                  <a:pt x="8128" y="2828"/>
                </a:cubicBezTo>
                <a:cubicBezTo>
                  <a:pt x="8190" y="2819"/>
                  <a:pt x="8235" y="2775"/>
                  <a:pt x="8226" y="2712"/>
                </a:cubicBezTo>
                <a:cubicBezTo>
                  <a:pt x="8217" y="2650"/>
                  <a:pt x="8181" y="2614"/>
                  <a:pt x="8119" y="2614"/>
                </a:cubicBezTo>
                <a:cubicBezTo>
                  <a:pt x="8056" y="2623"/>
                  <a:pt x="8012" y="2659"/>
                  <a:pt x="8012" y="2721"/>
                </a:cubicBezTo>
                <a:close/>
                <a:moveTo>
                  <a:pt x="4890" y="2730"/>
                </a:moveTo>
                <a:cubicBezTo>
                  <a:pt x="4898" y="2659"/>
                  <a:pt x="4854" y="2614"/>
                  <a:pt x="4782" y="2605"/>
                </a:cubicBezTo>
                <a:cubicBezTo>
                  <a:pt x="4720" y="2605"/>
                  <a:pt x="4675" y="2641"/>
                  <a:pt x="4666" y="2712"/>
                </a:cubicBezTo>
                <a:cubicBezTo>
                  <a:pt x="4658" y="2784"/>
                  <a:pt x="4702" y="2819"/>
                  <a:pt x="4774" y="2837"/>
                </a:cubicBezTo>
                <a:cubicBezTo>
                  <a:pt x="4845" y="2828"/>
                  <a:pt x="4890" y="2802"/>
                  <a:pt x="4890" y="2730"/>
                </a:cubicBezTo>
                <a:close/>
                <a:moveTo>
                  <a:pt x="4122" y="2605"/>
                </a:moveTo>
                <a:cubicBezTo>
                  <a:pt x="4060" y="2605"/>
                  <a:pt x="4015" y="2650"/>
                  <a:pt x="4006" y="2712"/>
                </a:cubicBezTo>
                <a:cubicBezTo>
                  <a:pt x="4006" y="2784"/>
                  <a:pt x="4051" y="2828"/>
                  <a:pt x="4122" y="2828"/>
                </a:cubicBezTo>
                <a:cubicBezTo>
                  <a:pt x="4194" y="2828"/>
                  <a:pt x="4229" y="2784"/>
                  <a:pt x="4238" y="2721"/>
                </a:cubicBezTo>
                <a:cubicBezTo>
                  <a:pt x="4229" y="2650"/>
                  <a:pt x="4194" y="2605"/>
                  <a:pt x="4122" y="2605"/>
                </a:cubicBezTo>
                <a:close/>
                <a:moveTo>
                  <a:pt x="12089" y="6620"/>
                </a:moveTo>
                <a:cubicBezTo>
                  <a:pt x="12035" y="6620"/>
                  <a:pt x="12000" y="6655"/>
                  <a:pt x="12000" y="6718"/>
                </a:cubicBezTo>
                <a:cubicBezTo>
                  <a:pt x="11991" y="6780"/>
                  <a:pt x="12026" y="6816"/>
                  <a:pt x="12098" y="6816"/>
                </a:cubicBezTo>
                <a:cubicBezTo>
                  <a:pt x="12160" y="6825"/>
                  <a:pt x="12196" y="6780"/>
                  <a:pt x="12196" y="6718"/>
                </a:cubicBezTo>
                <a:cubicBezTo>
                  <a:pt x="12196" y="6655"/>
                  <a:pt x="12160" y="6620"/>
                  <a:pt x="12089" y="6620"/>
                </a:cubicBezTo>
                <a:close/>
                <a:moveTo>
                  <a:pt x="11322" y="6709"/>
                </a:moveTo>
                <a:cubicBezTo>
                  <a:pt x="11322" y="6780"/>
                  <a:pt x="11366" y="6825"/>
                  <a:pt x="11429" y="6834"/>
                </a:cubicBezTo>
                <a:cubicBezTo>
                  <a:pt x="11500" y="6834"/>
                  <a:pt x="11545" y="6789"/>
                  <a:pt x="11554" y="6718"/>
                </a:cubicBezTo>
                <a:cubicBezTo>
                  <a:pt x="11554" y="6655"/>
                  <a:pt x="11509" y="6620"/>
                  <a:pt x="11446" y="6602"/>
                </a:cubicBezTo>
                <a:cubicBezTo>
                  <a:pt x="11375" y="6611"/>
                  <a:pt x="11330" y="6647"/>
                  <a:pt x="11322" y="6709"/>
                </a:cubicBezTo>
                <a:close/>
                <a:moveTo>
                  <a:pt x="5460" y="1954"/>
                </a:moveTo>
                <a:cubicBezTo>
                  <a:pt x="5398" y="1954"/>
                  <a:pt x="5362" y="1999"/>
                  <a:pt x="5362" y="2061"/>
                </a:cubicBezTo>
                <a:cubicBezTo>
                  <a:pt x="5353" y="2124"/>
                  <a:pt x="5398" y="2159"/>
                  <a:pt x="5460" y="2168"/>
                </a:cubicBezTo>
                <a:cubicBezTo>
                  <a:pt x="5523" y="2168"/>
                  <a:pt x="5559" y="2124"/>
                  <a:pt x="5567" y="2061"/>
                </a:cubicBezTo>
                <a:cubicBezTo>
                  <a:pt x="5559" y="1999"/>
                  <a:pt x="5523" y="1954"/>
                  <a:pt x="5460" y="1954"/>
                </a:cubicBezTo>
                <a:close/>
                <a:moveTo>
                  <a:pt x="6781" y="1963"/>
                </a:moveTo>
                <a:cubicBezTo>
                  <a:pt x="6727" y="1963"/>
                  <a:pt x="6683" y="1990"/>
                  <a:pt x="6683" y="2052"/>
                </a:cubicBezTo>
                <a:cubicBezTo>
                  <a:pt x="6674" y="2115"/>
                  <a:pt x="6709" y="2159"/>
                  <a:pt x="6772" y="2159"/>
                </a:cubicBezTo>
                <a:cubicBezTo>
                  <a:pt x="6834" y="2168"/>
                  <a:pt x="6870" y="2132"/>
                  <a:pt x="6879" y="2061"/>
                </a:cubicBezTo>
                <a:cubicBezTo>
                  <a:pt x="6879" y="1999"/>
                  <a:pt x="6843" y="1963"/>
                  <a:pt x="6781" y="1963"/>
                </a:cubicBezTo>
                <a:close/>
                <a:moveTo>
                  <a:pt x="7334" y="2070"/>
                </a:moveTo>
                <a:cubicBezTo>
                  <a:pt x="7343" y="2132"/>
                  <a:pt x="7387" y="2168"/>
                  <a:pt x="7450" y="2159"/>
                </a:cubicBezTo>
                <a:cubicBezTo>
                  <a:pt x="7503" y="2159"/>
                  <a:pt x="7539" y="2115"/>
                  <a:pt x="7539" y="2061"/>
                </a:cubicBezTo>
                <a:cubicBezTo>
                  <a:pt x="7539" y="1999"/>
                  <a:pt x="7494" y="1963"/>
                  <a:pt x="7432" y="1963"/>
                </a:cubicBezTo>
                <a:cubicBezTo>
                  <a:pt x="7370" y="1972"/>
                  <a:pt x="7334" y="1999"/>
                  <a:pt x="7334" y="2070"/>
                </a:cubicBezTo>
                <a:close/>
                <a:moveTo>
                  <a:pt x="6014" y="2061"/>
                </a:moveTo>
                <a:cubicBezTo>
                  <a:pt x="6014" y="2124"/>
                  <a:pt x="6058" y="2168"/>
                  <a:pt x="6121" y="2168"/>
                </a:cubicBezTo>
                <a:cubicBezTo>
                  <a:pt x="6183" y="2159"/>
                  <a:pt x="6228" y="2124"/>
                  <a:pt x="6228" y="2061"/>
                </a:cubicBezTo>
                <a:cubicBezTo>
                  <a:pt x="6219" y="1999"/>
                  <a:pt x="6183" y="1963"/>
                  <a:pt x="6121" y="1954"/>
                </a:cubicBezTo>
                <a:cubicBezTo>
                  <a:pt x="6058" y="1963"/>
                  <a:pt x="6014" y="1999"/>
                  <a:pt x="6014" y="2061"/>
                </a:cubicBezTo>
                <a:close/>
                <a:moveTo>
                  <a:pt x="7325" y="2712"/>
                </a:moveTo>
                <a:cubicBezTo>
                  <a:pt x="7325" y="2784"/>
                  <a:pt x="7370" y="2828"/>
                  <a:pt x="7441" y="2828"/>
                </a:cubicBezTo>
                <a:cubicBezTo>
                  <a:pt x="7503" y="2828"/>
                  <a:pt x="7548" y="2784"/>
                  <a:pt x="7548" y="2721"/>
                </a:cubicBezTo>
                <a:cubicBezTo>
                  <a:pt x="7548" y="2650"/>
                  <a:pt x="7503" y="2614"/>
                  <a:pt x="7441" y="2605"/>
                </a:cubicBezTo>
                <a:cubicBezTo>
                  <a:pt x="7378" y="2614"/>
                  <a:pt x="7325" y="2650"/>
                  <a:pt x="7325" y="2712"/>
                </a:cubicBezTo>
                <a:close/>
                <a:moveTo>
                  <a:pt x="6665" y="2712"/>
                </a:moveTo>
                <a:cubicBezTo>
                  <a:pt x="6656" y="2784"/>
                  <a:pt x="6700" y="2828"/>
                  <a:pt x="6772" y="2837"/>
                </a:cubicBezTo>
                <a:cubicBezTo>
                  <a:pt x="6843" y="2837"/>
                  <a:pt x="6897" y="2793"/>
                  <a:pt x="6897" y="2721"/>
                </a:cubicBezTo>
                <a:cubicBezTo>
                  <a:pt x="6897" y="2650"/>
                  <a:pt x="6852" y="2614"/>
                  <a:pt x="6781" y="2605"/>
                </a:cubicBezTo>
                <a:cubicBezTo>
                  <a:pt x="6718" y="2605"/>
                  <a:pt x="6674" y="2641"/>
                  <a:pt x="6665" y="2712"/>
                </a:cubicBezTo>
                <a:close/>
                <a:moveTo>
                  <a:pt x="12098" y="2668"/>
                </a:moveTo>
                <a:cubicBezTo>
                  <a:pt x="12071" y="2677"/>
                  <a:pt x="12053" y="2686"/>
                  <a:pt x="12053" y="2712"/>
                </a:cubicBezTo>
                <a:cubicBezTo>
                  <a:pt x="12044" y="2748"/>
                  <a:pt x="12062" y="2766"/>
                  <a:pt x="12089" y="2766"/>
                </a:cubicBezTo>
                <a:cubicBezTo>
                  <a:pt x="12124" y="2766"/>
                  <a:pt x="12142" y="2748"/>
                  <a:pt x="12142" y="2721"/>
                </a:cubicBezTo>
                <a:cubicBezTo>
                  <a:pt x="12142" y="2686"/>
                  <a:pt x="12124" y="2668"/>
                  <a:pt x="12098" y="2668"/>
                </a:cubicBezTo>
                <a:close/>
                <a:moveTo>
                  <a:pt x="7432" y="9"/>
                </a:moveTo>
                <a:cubicBezTo>
                  <a:pt x="7414" y="18"/>
                  <a:pt x="7396" y="27"/>
                  <a:pt x="7387" y="54"/>
                </a:cubicBezTo>
                <a:cubicBezTo>
                  <a:pt x="7387" y="90"/>
                  <a:pt x="7405" y="107"/>
                  <a:pt x="7432" y="107"/>
                </a:cubicBezTo>
                <a:cubicBezTo>
                  <a:pt x="7468" y="107"/>
                  <a:pt x="7486" y="90"/>
                  <a:pt x="7486" y="63"/>
                </a:cubicBezTo>
                <a:cubicBezTo>
                  <a:pt x="7486" y="27"/>
                  <a:pt x="7468" y="9"/>
                  <a:pt x="7432" y="9"/>
                </a:cubicBezTo>
                <a:close/>
                <a:moveTo>
                  <a:pt x="3507" y="63"/>
                </a:moveTo>
                <a:cubicBezTo>
                  <a:pt x="3507" y="36"/>
                  <a:pt x="3498" y="18"/>
                  <a:pt x="3471" y="9"/>
                </a:cubicBezTo>
                <a:cubicBezTo>
                  <a:pt x="3435" y="9"/>
                  <a:pt x="3418" y="27"/>
                  <a:pt x="3418" y="54"/>
                </a:cubicBezTo>
                <a:cubicBezTo>
                  <a:pt x="3409" y="90"/>
                  <a:pt x="3426" y="107"/>
                  <a:pt x="3462" y="107"/>
                </a:cubicBezTo>
                <a:cubicBezTo>
                  <a:pt x="3489" y="107"/>
                  <a:pt x="3507" y="90"/>
                  <a:pt x="3507" y="63"/>
                </a:cubicBezTo>
                <a:close/>
                <a:moveTo>
                  <a:pt x="6781" y="9"/>
                </a:moveTo>
                <a:cubicBezTo>
                  <a:pt x="6754" y="9"/>
                  <a:pt x="6727" y="18"/>
                  <a:pt x="6727" y="54"/>
                </a:cubicBezTo>
                <a:cubicBezTo>
                  <a:pt x="6727" y="90"/>
                  <a:pt x="6745" y="116"/>
                  <a:pt x="6781" y="116"/>
                </a:cubicBezTo>
                <a:cubicBezTo>
                  <a:pt x="6816" y="116"/>
                  <a:pt x="6825" y="90"/>
                  <a:pt x="6834" y="63"/>
                </a:cubicBezTo>
                <a:cubicBezTo>
                  <a:pt x="6834" y="27"/>
                  <a:pt x="6816" y="9"/>
                  <a:pt x="6781" y="9"/>
                </a:cubicBezTo>
                <a:close/>
                <a:moveTo>
                  <a:pt x="4131" y="9"/>
                </a:moveTo>
                <a:cubicBezTo>
                  <a:pt x="4096" y="9"/>
                  <a:pt x="4069" y="18"/>
                  <a:pt x="4069" y="54"/>
                </a:cubicBezTo>
                <a:cubicBezTo>
                  <a:pt x="4069" y="90"/>
                  <a:pt x="4078" y="107"/>
                  <a:pt x="4122" y="116"/>
                </a:cubicBezTo>
                <a:cubicBezTo>
                  <a:pt x="4149" y="116"/>
                  <a:pt x="4167" y="98"/>
                  <a:pt x="4176" y="63"/>
                </a:cubicBezTo>
                <a:cubicBezTo>
                  <a:pt x="4176" y="36"/>
                  <a:pt x="4158" y="9"/>
                  <a:pt x="4131" y="9"/>
                </a:cubicBezTo>
                <a:close/>
                <a:moveTo>
                  <a:pt x="6130" y="9"/>
                </a:moveTo>
                <a:cubicBezTo>
                  <a:pt x="6094" y="9"/>
                  <a:pt x="6067" y="27"/>
                  <a:pt x="6067" y="63"/>
                </a:cubicBezTo>
                <a:cubicBezTo>
                  <a:pt x="6067" y="90"/>
                  <a:pt x="6085" y="107"/>
                  <a:pt x="6121" y="116"/>
                </a:cubicBezTo>
                <a:cubicBezTo>
                  <a:pt x="6147" y="116"/>
                  <a:pt x="6165" y="98"/>
                  <a:pt x="6174" y="63"/>
                </a:cubicBezTo>
                <a:cubicBezTo>
                  <a:pt x="6174" y="36"/>
                  <a:pt x="6165" y="9"/>
                  <a:pt x="6130" y="9"/>
                </a:cubicBezTo>
                <a:close/>
                <a:moveTo>
                  <a:pt x="4782" y="9"/>
                </a:moveTo>
                <a:cubicBezTo>
                  <a:pt x="4738" y="9"/>
                  <a:pt x="4720" y="36"/>
                  <a:pt x="4729" y="72"/>
                </a:cubicBezTo>
                <a:cubicBezTo>
                  <a:pt x="4729" y="98"/>
                  <a:pt x="4756" y="116"/>
                  <a:pt x="4782" y="116"/>
                </a:cubicBezTo>
                <a:cubicBezTo>
                  <a:pt x="4818" y="107"/>
                  <a:pt x="4836" y="90"/>
                  <a:pt x="4827" y="54"/>
                </a:cubicBezTo>
                <a:cubicBezTo>
                  <a:pt x="4827" y="27"/>
                  <a:pt x="4809" y="9"/>
                  <a:pt x="4782" y="9"/>
                </a:cubicBezTo>
                <a:close/>
                <a:moveTo>
                  <a:pt x="2115" y="768"/>
                </a:moveTo>
                <a:cubicBezTo>
                  <a:pt x="2160" y="768"/>
                  <a:pt x="2178" y="750"/>
                  <a:pt x="2169" y="714"/>
                </a:cubicBezTo>
                <a:cubicBezTo>
                  <a:pt x="2169" y="678"/>
                  <a:pt x="2151" y="669"/>
                  <a:pt x="2115" y="669"/>
                </a:cubicBezTo>
                <a:cubicBezTo>
                  <a:pt x="2088" y="669"/>
                  <a:pt x="2070" y="687"/>
                  <a:pt x="2070" y="723"/>
                </a:cubicBezTo>
                <a:cubicBezTo>
                  <a:pt x="2070" y="750"/>
                  <a:pt x="2088" y="768"/>
                  <a:pt x="2115" y="768"/>
                </a:cubicBezTo>
                <a:close/>
                <a:moveTo>
                  <a:pt x="9439" y="669"/>
                </a:moveTo>
                <a:cubicBezTo>
                  <a:pt x="9412" y="669"/>
                  <a:pt x="9395" y="687"/>
                  <a:pt x="9395" y="714"/>
                </a:cubicBezTo>
                <a:cubicBezTo>
                  <a:pt x="9386" y="741"/>
                  <a:pt x="9404" y="768"/>
                  <a:pt x="9430" y="768"/>
                </a:cubicBezTo>
                <a:cubicBezTo>
                  <a:pt x="9466" y="768"/>
                  <a:pt x="9484" y="750"/>
                  <a:pt x="9484" y="723"/>
                </a:cubicBezTo>
                <a:cubicBezTo>
                  <a:pt x="9484" y="687"/>
                  <a:pt x="9466" y="669"/>
                  <a:pt x="9439" y="669"/>
                </a:cubicBezTo>
                <a:close/>
                <a:moveTo>
                  <a:pt x="126" y="2008"/>
                </a:moveTo>
                <a:cubicBezTo>
                  <a:pt x="99" y="2008"/>
                  <a:pt x="72" y="2017"/>
                  <a:pt x="72" y="2052"/>
                </a:cubicBezTo>
                <a:cubicBezTo>
                  <a:pt x="63" y="2088"/>
                  <a:pt x="81" y="2115"/>
                  <a:pt x="117" y="2115"/>
                </a:cubicBezTo>
                <a:cubicBezTo>
                  <a:pt x="152" y="2115"/>
                  <a:pt x="170" y="2097"/>
                  <a:pt x="170" y="2061"/>
                </a:cubicBezTo>
                <a:cubicBezTo>
                  <a:pt x="170" y="2034"/>
                  <a:pt x="161" y="2017"/>
                  <a:pt x="126" y="2008"/>
                </a:cubicBezTo>
                <a:close/>
                <a:moveTo>
                  <a:pt x="11393" y="2061"/>
                </a:moveTo>
                <a:cubicBezTo>
                  <a:pt x="11393" y="2088"/>
                  <a:pt x="11402" y="2106"/>
                  <a:pt x="11429" y="2106"/>
                </a:cubicBezTo>
                <a:cubicBezTo>
                  <a:pt x="11455" y="2115"/>
                  <a:pt x="11482" y="2097"/>
                  <a:pt x="11482" y="2070"/>
                </a:cubicBezTo>
                <a:cubicBezTo>
                  <a:pt x="11491" y="2034"/>
                  <a:pt x="11473" y="2017"/>
                  <a:pt x="11438" y="2017"/>
                </a:cubicBezTo>
                <a:cubicBezTo>
                  <a:pt x="11411" y="2017"/>
                  <a:pt x="11393" y="2025"/>
                  <a:pt x="11393" y="2061"/>
                </a:cubicBezTo>
                <a:close/>
                <a:moveTo>
                  <a:pt x="14087" y="6673"/>
                </a:moveTo>
                <a:cubicBezTo>
                  <a:pt x="14060" y="6673"/>
                  <a:pt x="14051" y="6691"/>
                  <a:pt x="14051" y="6718"/>
                </a:cubicBezTo>
                <a:cubicBezTo>
                  <a:pt x="14051" y="6745"/>
                  <a:pt x="14060" y="6771"/>
                  <a:pt x="14096" y="6762"/>
                </a:cubicBezTo>
                <a:cubicBezTo>
                  <a:pt x="14132" y="6762"/>
                  <a:pt x="14141" y="6745"/>
                  <a:pt x="14141" y="6718"/>
                </a:cubicBezTo>
                <a:cubicBezTo>
                  <a:pt x="14141" y="6682"/>
                  <a:pt x="14123" y="6673"/>
                  <a:pt x="14087" y="6673"/>
                </a:cubicBezTo>
                <a:close/>
                <a:moveTo>
                  <a:pt x="848" y="1383"/>
                </a:moveTo>
                <a:cubicBezTo>
                  <a:pt x="848" y="1356"/>
                  <a:pt x="839" y="1339"/>
                  <a:pt x="813" y="1330"/>
                </a:cubicBezTo>
                <a:cubicBezTo>
                  <a:pt x="786" y="1330"/>
                  <a:pt x="759" y="1339"/>
                  <a:pt x="759" y="1374"/>
                </a:cubicBezTo>
                <a:cubicBezTo>
                  <a:pt x="750" y="1401"/>
                  <a:pt x="768" y="1419"/>
                  <a:pt x="795" y="1428"/>
                </a:cubicBezTo>
                <a:cubicBezTo>
                  <a:pt x="830" y="1428"/>
                  <a:pt x="848" y="1410"/>
                  <a:pt x="848" y="1383"/>
                </a:cubicBezTo>
                <a:close/>
                <a:moveTo>
                  <a:pt x="13436" y="4675"/>
                </a:moveTo>
                <a:cubicBezTo>
                  <a:pt x="13409" y="4675"/>
                  <a:pt x="13391" y="4684"/>
                  <a:pt x="13391" y="4711"/>
                </a:cubicBezTo>
                <a:cubicBezTo>
                  <a:pt x="13391" y="4746"/>
                  <a:pt x="13400" y="4764"/>
                  <a:pt x="13436" y="4764"/>
                </a:cubicBezTo>
                <a:cubicBezTo>
                  <a:pt x="13463" y="4773"/>
                  <a:pt x="13480" y="4755"/>
                  <a:pt x="13489" y="4720"/>
                </a:cubicBezTo>
                <a:cubicBezTo>
                  <a:pt x="13480" y="4693"/>
                  <a:pt x="13472" y="4675"/>
                  <a:pt x="13436" y="4675"/>
                </a:cubicBezTo>
                <a:close/>
                <a:moveTo>
                  <a:pt x="10126" y="1321"/>
                </a:moveTo>
                <a:cubicBezTo>
                  <a:pt x="10090" y="1312"/>
                  <a:pt x="10064" y="1339"/>
                  <a:pt x="10064" y="1365"/>
                </a:cubicBezTo>
                <a:cubicBezTo>
                  <a:pt x="10055" y="1410"/>
                  <a:pt x="10082" y="1437"/>
                  <a:pt x="10117" y="1437"/>
                </a:cubicBezTo>
                <a:cubicBezTo>
                  <a:pt x="10153" y="1437"/>
                  <a:pt x="10171" y="1419"/>
                  <a:pt x="10180" y="1374"/>
                </a:cubicBezTo>
                <a:cubicBezTo>
                  <a:pt x="10180" y="1347"/>
                  <a:pt x="10162" y="1321"/>
                  <a:pt x="10126" y="1321"/>
                </a:cubicBezTo>
                <a:close/>
                <a:moveTo>
                  <a:pt x="8717" y="714"/>
                </a:moveTo>
                <a:cubicBezTo>
                  <a:pt x="8717" y="750"/>
                  <a:pt x="8743" y="776"/>
                  <a:pt x="8770" y="776"/>
                </a:cubicBezTo>
                <a:cubicBezTo>
                  <a:pt x="8815" y="785"/>
                  <a:pt x="8842" y="759"/>
                  <a:pt x="8842" y="714"/>
                </a:cubicBezTo>
                <a:cubicBezTo>
                  <a:pt x="8842" y="687"/>
                  <a:pt x="8815" y="661"/>
                  <a:pt x="8779" y="661"/>
                </a:cubicBezTo>
                <a:cubicBezTo>
                  <a:pt x="8743" y="661"/>
                  <a:pt x="8726" y="678"/>
                  <a:pt x="8717" y="714"/>
                </a:cubicBezTo>
                <a:close/>
                <a:moveTo>
                  <a:pt x="12785" y="3997"/>
                </a:moveTo>
                <a:cubicBezTo>
                  <a:pt x="12749" y="3997"/>
                  <a:pt x="12722" y="4024"/>
                  <a:pt x="12722" y="4050"/>
                </a:cubicBezTo>
                <a:cubicBezTo>
                  <a:pt x="12713" y="4095"/>
                  <a:pt x="12740" y="4122"/>
                  <a:pt x="12776" y="4122"/>
                </a:cubicBezTo>
                <a:cubicBezTo>
                  <a:pt x="12811" y="4122"/>
                  <a:pt x="12838" y="4095"/>
                  <a:pt x="12838" y="4059"/>
                </a:cubicBezTo>
                <a:cubicBezTo>
                  <a:pt x="12838" y="4024"/>
                  <a:pt x="12820" y="4006"/>
                  <a:pt x="12785" y="3997"/>
                </a:cubicBezTo>
                <a:moveTo>
                  <a:pt x="13373" y="5371"/>
                </a:moveTo>
                <a:cubicBezTo>
                  <a:pt x="13373" y="5406"/>
                  <a:pt x="13400" y="5433"/>
                  <a:pt x="13427" y="5442"/>
                </a:cubicBezTo>
                <a:cubicBezTo>
                  <a:pt x="13472" y="5442"/>
                  <a:pt x="13498" y="5415"/>
                  <a:pt x="13498" y="5380"/>
                </a:cubicBezTo>
                <a:cubicBezTo>
                  <a:pt x="13498" y="5344"/>
                  <a:pt x="13472" y="5326"/>
                  <a:pt x="13436" y="5317"/>
                </a:cubicBezTo>
                <a:cubicBezTo>
                  <a:pt x="13400" y="5326"/>
                  <a:pt x="13382" y="5344"/>
                  <a:pt x="13373" y="5371"/>
                </a:cubicBezTo>
                <a:close/>
                <a:moveTo>
                  <a:pt x="5398" y="63"/>
                </a:moveTo>
                <a:cubicBezTo>
                  <a:pt x="5407" y="98"/>
                  <a:pt x="5434" y="125"/>
                  <a:pt x="5469" y="116"/>
                </a:cubicBezTo>
                <a:cubicBezTo>
                  <a:pt x="5505" y="116"/>
                  <a:pt x="5523" y="90"/>
                  <a:pt x="5523" y="54"/>
                </a:cubicBezTo>
                <a:cubicBezTo>
                  <a:pt x="5514" y="18"/>
                  <a:pt x="5496" y="0"/>
                  <a:pt x="5460" y="0"/>
                </a:cubicBezTo>
                <a:cubicBezTo>
                  <a:pt x="5425" y="9"/>
                  <a:pt x="5398" y="27"/>
                  <a:pt x="5398" y="63"/>
                </a:cubicBezTo>
                <a:close/>
                <a:moveTo>
                  <a:pt x="117" y="2793"/>
                </a:moveTo>
                <a:cubicBezTo>
                  <a:pt x="161" y="2793"/>
                  <a:pt x="188" y="2775"/>
                  <a:pt x="188" y="2730"/>
                </a:cubicBezTo>
                <a:cubicBezTo>
                  <a:pt x="197" y="2686"/>
                  <a:pt x="179" y="2650"/>
                  <a:pt x="126" y="2650"/>
                </a:cubicBezTo>
                <a:cubicBezTo>
                  <a:pt x="81" y="2641"/>
                  <a:pt x="54" y="2668"/>
                  <a:pt x="45" y="2721"/>
                </a:cubicBezTo>
                <a:cubicBezTo>
                  <a:pt x="54" y="2757"/>
                  <a:pt x="72" y="2793"/>
                  <a:pt x="117" y="2793"/>
                </a:cubicBezTo>
                <a:moveTo>
                  <a:pt x="10786" y="2641"/>
                </a:moveTo>
                <a:cubicBezTo>
                  <a:pt x="10733" y="2641"/>
                  <a:pt x="10706" y="2668"/>
                  <a:pt x="10706" y="2721"/>
                </a:cubicBezTo>
                <a:cubicBezTo>
                  <a:pt x="10706" y="2766"/>
                  <a:pt x="10733" y="2793"/>
                  <a:pt x="10777" y="2793"/>
                </a:cubicBezTo>
                <a:cubicBezTo>
                  <a:pt x="10822" y="2802"/>
                  <a:pt x="10849" y="2766"/>
                  <a:pt x="10858" y="2721"/>
                </a:cubicBezTo>
                <a:cubicBezTo>
                  <a:pt x="10849" y="2677"/>
                  <a:pt x="10831" y="2641"/>
                  <a:pt x="10786" y="2641"/>
                </a:cubicBezTo>
                <a:close/>
                <a:moveTo>
                  <a:pt x="11375" y="2721"/>
                </a:moveTo>
                <a:cubicBezTo>
                  <a:pt x="11375" y="2766"/>
                  <a:pt x="11402" y="2784"/>
                  <a:pt x="11438" y="2784"/>
                </a:cubicBezTo>
                <a:cubicBezTo>
                  <a:pt x="11482" y="2784"/>
                  <a:pt x="11509" y="2757"/>
                  <a:pt x="11500" y="2721"/>
                </a:cubicBezTo>
                <a:cubicBezTo>
                  <a:pt x="11500" y="2677"/>
                  <a:pt x="11473" y="2659"/>
                  <a:pt x="11438" y="2650"/>
                </a:cubicBezTo>
                <a:cubicBezTo>
                  <a:pt x="11393" y="2659"/>
                  <a:pt x="11366" y="2686"/>
                  <a:pt x="11375" y="2721"/>
                </a:cubicBezTo>
                <a:close/>
                <a:moveTo>
                  <a:pt x="5460" y="643"/>
                </a:moveTo>
                <a:cubicBezTo>
                  <a:pt x="5416" y="652"/>
                  <a:pt x="5389" y="669"/>
                  <a:pt x="5389" y="723"/>
                </a:cubicBezTo>
                <a:cubicBezTo>
                  <a:pt x="5389" y="768"/>
                  <a:pt x="5416" y="794"/>
                  <a:pt x="5469" y="794"/>
                </a:cubicBezTo>
                <a:cubicBezTo>
                  <a:pt x="5514" y="794"/>
                  <a:pt x="5532" y="759"/>
                  <a:pt x="5532" y="714"/>
                </a:cubicBezTo>
                <a:cubicBezTo>
                  <a:pt x="5532" y="669"/>
                  <a:pt x="5505" y="643"/>
                  <a:pt x="5460" y="643"/>
                </a:cubicBezTo>
                <a:close/>
                <a:moveTo>
                  <a:pt x="6130" y="643"/>
                </a:moveTo>
                <a:cubicBezTo>
                  <a:pt x="6085" y="643"/>
                  <a:pt x="6049" y="661"/>
                  <a:pt x="6049" y="705"/>
                </a:cubicBezTo>
                <a:cubicBezTo>
                  <a:pt x="6040" y="759"/>
                  <a:pt x="6067" y="794"/>
                  <a:pt x="6121" y="794"/>
                </a:cubicBezTo>
                <a:cubicBezTo>
                  <a:pt x="6165" y="794"/>
                  <a:pt x="6192" y="768"/>
                  <a:pt x="6192" y="723"/>
                </a:cubicBezTo>
                <a:cubicBezTo>
                  <a:pt x="6192" y="678"/>
                  <a:pt x="6174" y="652"/>
                  <a:pt x="6130" y="643"/>
                </a:cubicBezTo>
                <a:close/>
                <a:moveTo>
                  <a:pt x="6781" y="643"/>
                </a:moveTo>
                <a:cubicBezTo>
                  <a:pt x="6736" y="643"/>
                  <a:pt x="6709" y="669"/>
                  <a:pt x="6709" y="714"/>
                </a:cubicBezTo>
                <a:cubicBezTo>
                  <a:pt x="6700" y="768"/>
                  <a:pt x="6736" y="794"/>
                  <a:pt x="6781" y="794"/>
                </a:cubicBezTo>
                <a:cubicBezTo>
                  <a:pt x="6834" y="794"/>
                  <a:pt x="6852" y="759"/>
                  <a:pt x="6852" y="714"/>
                </a:cubicBezTo>
                <a:cubicBezTo>
                  <a:pt x="6852" y="669"/>
                  <a:pt x="6825" y="643"/>
                  <a:pt x="6781" y="643"/>
                </a:cubicBezTo>
                <a:close/>
                <a:moveTo>
                  <a:pt x="7512" y="714"/>
                </a:moveTo>
                <a:cubicBezTo>
                  <a:pt x="7512" y="678"/>
                  <a:pt x="7486" y="652"/>
                  <a:pt x="7441" y="652"/>
                </a:cubicBezTo>
                <a:cubicBezTo>
                  <a:pt x="7396" y="643"/>
                  <a:pt x="7370" y="669"/>
                  <a:pt x="7370" y="714"/>
                </a:cubicBezTo>
                <a:cubicBezTo>
                  <a:pt x="7361" y="768"/>
                  <a:pt x="7387" y="785"/>
                  <a:pt x="7441" y="794"/>
                </a:cubicBezTo>
                <a:cubicBezTo>
                  <a:pt x="7486" y="785"/>
                  <a:pt x="7512" y="768"/>
                  <a:pt x="7512" y="714"/>
                </a:cubicBezTo>
                <a:close/>
                <a:moveTo>
                  <a:pt x="8119" y="652"/>
                </a:moveTo>
                <a:cubicBezTo>
                  <a:pt x="8074" y="661"/>
                  <a:pt x="8056" y="687"/>
                  <a:pt x="8056" y="723"/>
                </a:cubicBezTo>
                <a:cubicBezTo>
                  <a:pt x="8056" y="759"/>
                  <a:pt x="8083" y="785"/>
                  <a:pt x="8119" y="785"/>
                </a:cubicBezTo>
                <a:cubicBezTo>
                  <a:pt x="8164" y="785"/>
                  <a:pt x="8181" y="759"/>
                  <a:pt x="8190" y="714"/>
                </a:cubicBezTo>
                <a:cubicBezTo>
                  <a:pt x="8181" y="678"/>
                  <a:pt x="8155" y="652"/>
                  <a:pt x="8119" y="652"/>
                </a:cubicBezTo>
                <a:close/>
                <a:moveTo>
                  <a:pt x="1464" y="1981"/>
                </a:moveTo>
                <a:cubicBezTo>
                  <a:pt x="1410" y="1981"/>
                  <a:pt x="1384" y="2008"/>
                  <a:pt x="1384" y="2061"/>
                </a:cubicBezTo>
                <a:cubicBezTo>
                  <a:pt x="1384" y="2106"/>
                  <a:pt x="1410" y="2132"/>
                  <a:pt x="1455" y="2141"/>
                </a:cubicBezTo>
                <a:cubicBezTo>
                  <a:pt x="1508" y="2141"/>
                  <a:pt x="1535" y="2115"/>
                  <a:pt x="1535" y="2061"/>
                </a:cubicBezTo>
                <a:cubicBezTo>
                  <a:pt x="1535" y="2017"/>
                  <a:pt x="1508" y="1990"/>
                  <a:pt x="1464" y="1981"/>
                </a:cubicBezTo>
                <a:close/>
                <a:moveTo>
                  <a:pt x="10117" y="1990"/>
                </a:moveTo>
                <a:cubicBezTo>
                  <a:pt x="10073" y="1990"/>
                  <a:pt x="10046" y="2017"/>
                  <a:pt x="10046" y="2061"/>
                </a:cubicBezTo>
                <a:cubicBezTo>
                  <a:pt x="10046" y="2106"/>
                  <a:pt x="10073" y="2132"/>
                  <a:pt x="10126" y="2132"/>
                </a:cubicBezTo>
                <a:cubicBezTo>
                  <a:pt x="10171" y="2132"/>
                  <a:pt x="10198" y="2106"/>
                  <a:pt x="10198" y="2052"/>
                </a:cubicBezTo>
                <a:cubicBezTo>
                  <a:pt x="10189" y="2017"/>
                  <a:pt x="10162" y="1990"/>
                  <a:pt x="10117" y="1990"/>
                </a:cubicBezTo>
                <a:close/>
                <a:moveTo>
                  <a:pt x="10777" y="1999"/>
                </a:moveTo>
                <a:cubicBezTo>
                  <a:pt x="10742" y="1990"/>
                  <a:pt x="10715" y="2017"/>
                  <a:pt x="10715" y="2061"/>
                </a:cubicBezTo>
                <a:cubicBezTo>
                  <a:pt x="10715" y="2097"/>
                  <a:pt x="10733" y="2124"/>
                  <a:pt x="10777" y="2124"/>
                </a:cubicBezTo>
                <a:cubicBezTo>
                  <a:pt x="10813" y="2132"/>
                  <a:pt x="10840" y="2106"/>
                  <a:pt x="10849" y="2061"/>
                </a:cubicBezTo>
                <a:cubicBezTo>
                  <a:pt x="10840" y="2025"/>
                  <a:pt x="10822" y="1999"/>
                  <a:pt x="10777" y="1999"/>
                </a:cubicBezTo>
                <a:close/>
                <a:moveTo>
                  <a:pt x="804" y="1990"/>
                </a:moveTo>
                <a:cubicBezTo>
                  <a:pt x="759" y="1990"/>
                  <a:pt x="732" y="2025"/>
                  <a:pt x="732" y="2070"/>
                </a:cubicBezTo>
                <a:cubicBezTo>
                  <a:pt x="741" y="2115"/>
                  <a:pt x="768" y="2132"/>
                  <a:pt x="813" y="2132"/>
                </a:cubicBezTo>
                <a:cubicBezTo>
                  <a:pt x="848" y="2124"/>
                  <a:pt x="875" y="2097"/>
                  <a:pt x="875" y="2052"/>
                </a:cubicBezTo>
                <a:cubicBezTo>
                  <a:pt x="866" y="2017"/>
                  <a:pt x="848" y="1990"/>
                  <a:pt x="804" y="1990"/>
                </a:cubicBezTo>
                <a:close/>
                <a:moveTo>
                  <a:pt x="9448" y="1312"/>
                </a:moveTo>
                <a:cubicBezTo>
                  <a:pt x="9404" y="1303"/>
                  <a:pt x="9377" y="1330"/>
                  <a:pt x="9368" y="1374"/>
                </a:cubicBezTo>
                <a:cubicBezTo>
                  <a:pt x="9368" y="1419"/>
                  <a:pt x="9395" y="1446"/>
                  <a:pt x="9430" y="1446"/>
                </a:cubicBezTo>
                <a:cubicBezTo>
                  <a:pt x="9475" y="1454"/>
                  <a:pt x="9502" y="1428"/>
                  <a:pt x="9511" y="1383"/>
                </a:cubicBezTo>
                <a:cubicBezTo>
                  <a:pt x="9502" y="1339"/>
                  <a:pt x="9484" y="1312"/>
                  <a:pt x="9448" y="1312"/>
                </a:cubicBezTo>
                <a:close/>
                <a:moveTo>
                  <a:pt x="8779" y="1454"/>
                </a:moveTo>
                <a:cubicBezTo>
                  <a:pt x="8824" y="1454"/>
                  <a:pt x="8850" y="1428"/>
                  <a:pt x="8850" y="1383"/>
                </a:cubicBezTo>
                <a:cubicBezTo>
                  <a:pt x="8850" y="1330"/>
                  <a:pt x="8824" y="1303"/>
                  <a:pt x="8779" y="1303"/>
                </a:cubicBezTo>
                <a:cubicBezTo>
                  <a:pt x="8726" y="1303"/>
                  <a:pt x="8708" y="1339"/>
                  <a:pt x="8708" y="1383"/>
                </a:cubicBezTo>
                <a:cubicBezTo>
                  <a:pt x="8708" y="1428"/>
                  <a:pt x="8734" y="1454"/>
                  <a:pt x="8779" y="1454"/>
                </a:cubicBezTo>
                <a:close/>
                <a:moveTo>
                  <a:pt x="2856" y="1383"/>
                </a:moveTo>
                <a:cubicBezTo>
                  <a:pt x="2856" y="1339"/>
                  <a:pt x="2838" y="1303"/>
                  <a:pt x="2784" y="1303"/>
                </a:cubicBezTo>
                <a:cubicBezTo>
                  <a:pt x="2740" y="1303"/>
                  <a:pt x="2704" y="1330"/>
                  <a:pt x="2704" y="1374"/>
                </a:cubicBezTo>
                <a:cubicBezTo>
                  <a:pt x="2704" y="1419"/>
                  <a:pt x="2722" y="1454"/>
                  <a:pt x="2775" y="1454"/>
                </a:cubicBezTo>
                <a:cubicBezTo>
                  <a:pt x="2820" y="1454"/>
                  <a:pt x="2856" y="1428"/>
                  <a:pt x="2856" y="1383"/>
                </a:cubicBezTo>
                <a:close/>
                <a:moveTo>
                  <a:pt x="2124" y="1312"/>
                </a:moveTo>
                <a:cubicBezTo>
                  <a:pt x="2079" y="1312"/>
                  <a:pt x="2053" y="1330"/>
                  <a:pt x="2053" y="1374"/>
                </a:cubicBezTo>
                <a:cubicBezTo>
                  <a:pt x="2044" y="1419"/>
                  <a:pt x="2070" y="1446"/>
                  <a:pt x="2115" y="1446"/>
                </a:cubicBezTo>
                <a:cubicBezTo>
                  <a:pt x="2160" y="1454"/>
                  <a:pt x="2186" y="1428"/>
                  <a:pt x="2195" y="1374"/>
                </a:cubicBezTo>
                <a:cubicBezTo>
                  <a:pt x="2186" y="1339"/>
                  <a:pt x="2169" y="1312"/>
                  <a:pt x="2124" y="1312"/>
                </a:cubicBezTo>
                <a:close/>
                <a:moveTo>
                  <a:pt x="1464" y="1312"/>
                </a:moveTo>
                <a:cubicBezTo>
                  <a:pt x="1428" y="1312"/>
                  <a:pt x="1401" y="1339"/>
                  <a:pt x="1392" y="1374"/>
                </a:cubicBezTo>
                <a:cubicBezTo>
                  <a:pt x="1392" y="1419"/>
                  <a:pt x="1419" y="1446"/>
                  <a:pt x="1455" y="1446"/>
                </a:cubicBezTo>
                <a:cubicBezTo>
                  <a:pt x="1500" y="1446"/>
                  <a:pt x="1517" y="1419"/>
                  <a:pt x="1526" y="1383"/>
                </a:cubicBezTo>
                <a:cubicBezTo>
                  <a:pt x="1526" y="1339"/>
                  <a:pt x="1508" y="1312"/>
                  <a:pt x="1464" y="1312"/>
                </a:cubicBezTo>
                <a:close/>
                <a:moveTo>
                  <a:pt x="13507" y="6718"/>
                </a:moveTo>
                <a:cubicBezTo>
                  <a:pt x="13507" y="6673"/>
                  <a:pt x="13480" y="6655"/>
                  <a:pt x="13445" y="6647"/>
                </a:cubicBezTo>
                <a:cubicBezTo>
                  <a:pt x="13400" y="6647"/>
                  <a:pt x="13364" y="6673"/>
                  <a:pt x="13364" y="6718"/>
                </a:cubicBezTo>
                <a:cubicBezTo>
                  <a:pt x="13364" y="6762"/>
                  <a:pt x="13391" y="6789"/>
                  <a:pt x="13445" y="6789"/>
                </a:cubicBezTo>
                <a:cubicBezTo>
                  <a:pt x="13480" y="6789"/>
                  <a:pt x="13507" y="6762"/>
                  <a:pt x="13507" y="6718"/>
                </a:cubicBezTo>
                <a:close/>
                <a:moveTo>
                  <a:pt x="13507" y="6049"/>
                </a:moveTo>
                <a:cubicBezTo>
                  <a:pt x="13507" y="6004"/>
                  <a:pt x="13489" y="5969"/>
                  <a:pt x="13445" y="5969"/>
                </a:cubicBezTo>
                <a:cubicBezTo>
                  <a:pt x="13400" y="5969"/>
                  <a:pt x="13373" y="5986"/>
                  <a:pt x="13373" y="6031"/>
                </a:cubicBezTo>
                <a:cubicBezTo>
                  <a:pt x="13364" y="6076"/>
                  <a:pt x="13391" y="6102"/>
                  <a:pt x="13436" y="6111"/>
                </a:cubicBezTo>
                <a:cubicBezTo>
                  <a:pt x="13472" y="6102"/>
                  <a:pt x="13498" y="6084"/>
                  <a:pt x="13507" y="6049"/>
                </a:cubicBezTo>
                <a:close/>
                <a:moveTo>
                  <a:pt x="12098" y="4131"/>
                </a:moveTo>
                <a:cubicBezTo>
                  <a:pt x="12142" y="4131"/>
                  <a:pt x="12169" y="4113"/>
                  <a:pt x="12169" y="4068"/>
                </a:cubicBezTo>
                <a:cubicBezTo>
                  <a:pt x="12169" y="4015"/>
                  <a:pt x="12142" y="3988"/>
                  <a:pt x="12089" y="3988"/>
                </a:cubicBezTo>
                <a:cubicBezTo>
                  <a:pt x="12044" y="3988"/>
                  <a:pt x="12026" y="4015"/>
                  <a:pt x="12026" y="4059"/>
                </a:cubicBezTo>
                <a:cubicBezTo>
                  <a:pt x="12026" y="4104"/>
                  <a:pt x="12044" y="4131"/>
                  <a:pt x="12098" y="4131"/>
                </a:cubicBezTo>
                <a:close/>
                <a:moveTo>
                  <a:pt x="12847" y="4728"/>
                </a:moveTo>
                <a:cubicBezTo>
                  <a:pt x="12856" y="4684"/>
                  <a:pt x="12829" y="4657"/>
                  <a:pt x="12785" y="4648"/>
                </a:cubicBezTo>
                <a:cubicBezTo>
                  <a:pt x="12740" y="4648"/>
                  <a:pt x="12713" y="4675"/>
                  <a:pt x="12713" y="4711"/>
                </a:cubicBezTo>
                <a:cubicBezTo>
                  <a:pt x="12704" y="4755"/>
                  <a:pt x="12731" y="4782"/>
                  <a:pt x="12776" y="4791"/>
                </a:cubicBezTo>
                <a:cubicBezTo>
                  <a:pt x="12811" y="4791"/>
                  <a:pt x="12838" y="4773"/>
                  <a:pt x="12847" y="4728"/>
                </a:cubicBezTo>
                <a:close/>
                <a:moveTo>
                  <a:pt x="4122" y="652"/>
                </a:moveTo>
                <a:cubicBezTo>
                  <a:pt x="4078" y="652"/>
                  <a:pt x="4051" y="669"/>
                  <a:pt x="4051" y="714"/>
                </a:cubicBezTo>
                <a:cubicBezTo>
                  <a:pt x="4042" y="759"/>
                  <a:pt x="4069" y="785"/>
                  <a:pt x="4113" y="794"/>
                </a:cubicBezTo>
                <a:cubicBezTo>
                  <a:pt x="4158" y="794"/>
                  <a:pt x="4185" y="768"/>
                  <a:pt x="4194" y="714"/>
                </a:cubicBezTo>
                <a:cubicBezTo>
                  <a:pt x="4185" y="678"/>
                  <a:pt x="4167" y="652"/>
                  <a:pt x="4122" y="652"/>
                </a:cubicBezTo>
                <a:close/>
                <a:moveTo>
                  <a:pt x="11446" y="3301"/>
                </a:moveTo>
                <a:cubicBezTo>
                  <a:pt x="11393" y="3301"/>
                  <a:pt x="11366" y="3328"/>
                  <a:pt x="11357" y="3381"/>
                </a:cubicBezTo>
                <a:cubicBezTo>
                  <a:pt x="11357" y="3426"/>
                  <a:pt x="11384" y="3453"/>
                  <a:pt x="11429" y="3453"/>
                </a:cubicBezTo>
                <a:cubicBezTo>
                  <a:pt x="11482" y="3462"/>
                  <a:pt x="11509" y="3435"/>
                  <a:pt x="11518" y="3372"/>
                </a:cubicBezTo>
                <a:cubicBezTo>
                  <a:pt x="11509" y="3337"/>
                  <a:pt x="11491" y="3301"/>
                  <a:pt x="11446" y="3301"/>
                </a:cubicBezTo>
                <a:moveTo>
                  <a:pt x="12098" y="3310"/>
                </a:moveTo>
                <a:cubicBezTo>
                  <a:pt x="12053" y="3319"/>
                  <a:pt x="12026" y="3346"/>
                  <a:pt x="12035" y="3381"/>
                </a:cubicBezTo>
                <a:cubicBezTo>
                  <a:pt x="12035" y="3417"/>
                  <a:pt x="12062" y="3444"/>
                  <a:pt x="12098" y="3444"/>
                </a:cubicBezTo>
                <a:cubicBezTo>
                  <a:pt x="12142" y="3444"/>
                  <a:pt x="12160" y="3417"/>
                  <a:pt x="12160" y="3372"/>
                </a:cubicBezTo>
                <a:cubicBezTo>
                  <a:pt x="12151" y="3337"/>
                  <a:pt x="12133" y="3310"/>
                  <a:pt x="12098" y="3310"/>
                </a:cubicBezTo>
                <a:close/>
                <a:moveTo>
                  <a:pt x="3471" y="652"/>
                </a:moveTo>
                <a:cubicBezTo>
                  <a:pt x="3426" y="652"/>
                  <a:pt x="3400" y="669"/>
                  <a:pt x="3391" y="714"/>
                </a:cubicBezTo>
                <a:cubicBezTo>
                  <a:pt x="3391" y="759"/>
                  <a:pt x="3418" y="785"/>
                  <a:pt x="3453" y="785"/>
                </a:cubicBezTo>
                <a:cubicBezTo>
                  <a:pt x="3498" y="794"/>
                  <a:pt x="3525" y="768"/>
                  <a:pt x="3534" y="723"/>
                </a:cubicBezTo>
                <a:cubicBezTo>
                  <a:pt x="3525" y="678"/>
                  <a:pt x="3507" y="652"/>
                  <a:pt x="3471" y="652"/>
                </a:cubicBezTo>
                <a:close/>
                <a:moveTo>
                  <a:pt x="4782" y="643"/>
                </a:moveTo>
                <a:cubicBezTo>
                  <a:pt x="4738" y="643"/>
                  <a:pt x="4711" y="669"/>
                  <a:pt x="4702" y="714"/>
                </a:cubicBezTo>
                <a:cubicBezTo>
                  <a:pt x="4702" y="768"/>
                  <a:pt x="4729" y="794"/>
                  <a:pt x="4782" y="794"/>
                </a:cubicBezTo>
                <a:cubicBezTo>
                  <a:pt x="4827" y="794"/>
                  <a:pt x="4854" y="768"/>
                  <a:pt x="4854" y="723"/>
                </a:cubicBezTo>
                <a:cubicBezTo>
                  <a:pt x="4854" y="678"/>
                  <a:pt x="4827" y="652"/>
                  <a:pt x="4782" y="643"/>
                </a:cubicBezTo>
                <a:close/>
                <a:moveTo>
                  <a:pt x="2784" y="652"/>
                </a:moveTo>
                <a:cubicBezTo>
                  <a:pt x="2740" y="652"/>
                  <a:pt x="2713" y="678"/>
                  <a:pt x="2713" y="714"/>
                </a:cubicBezTo>
                <a:cubicBezTo>
                  <a:pt x="2713" y="759"/>
                  <a:pt x="2740" y="785"/>
                  <a:pt x="2775" y="785"/>
                </a:cubicBezTo>
                <a:cubicBezTo>
                  <a:pt x="2820" y="785"/>
                  <a:pt x="2838" y="759"/>
                  <a:pt x="2847" y="723"/>
                </a:cubicBezTo>
                <a:cubicBezTo>
                  <a:pt x="2847" y="687"/>
                  <a:pt x="2820" y="661"/>
                  <a:pt x="2784" y="652"/>
                </a:cubicBezTo>
                <a:close/>
                <a:moveTo>
                  <a:pt x="12785" y="5308"/>
                </a:moveTo>
                <a:cubicBezTo>
                  <a:pt x="12740" y="5299"/>
                  <a:pt x="12713" y="5317"/>
                  <a:pt x="12704" y="5371"/>
                </a:cubicBezTo>
                <a:cubicBezTo>
                  <a:pt x="12704" y="5415"/>
                  <a:pt x="12722" y="5451"/>
                  <a:pt x="12776" y="5451"/>
                </a:cubicBezTo>
                <a:cubicBezTo>
                  <a:pt x="12820" y="5451"/>
                  <a:pt x="12847" y="5433"/>
                  <a:pt x="12856" y="5380"/>
                </a:cubicBezTo>
                <a:cubicBezTo>
                  <a:pt x="12856" y="5335"/>
                  <a:pt x="12829" y="5308"/>
                  <a:pt x="12785" y="5308"/>
                </a:cubicBezTo>
                <a:close/>
                <a:moveTo>
                  <a:pt x="12695" y="6049"/>
                </a:moveTo>
                <a:cubicBezTo>
                  <a:pt x="12704" y="6093"/>
                  <a:pt x="12731" y="6129"/>
                  <a:pt x="12785" y="6120"/>
                </a:cubicBezTo>
                <a:cubicBezTo>
                  <a:pt x="12838" y="6120"/>
                  <a:pt x="12865" y="6084"/>
                  <a:pt x="12865" y="6031"/>
                </a:cubicBezTo>
                <a:cubicBezTo>
                  <a:pt x="12856" y="5977"/>
                  <a:pt x="12820" y="5951"/>
                  <a:pt x="12776" y="5951"/>
                </a:cubicBezTo>
                <a:cubicBezTo>
                  <a:pt x="12722" y="5960"/>
                  <a:pt x="12686" y="5995"/>
                  <a:pt x="12695" y="6049"/>
                </a:cubicBezTo>
                <a:close/>
                <a:moveTo>
                  <a:pt x="12000" y="6031"/>
                </a:moveTo>
                <a:cubicBezTo>
                  <a:pt x="12000" y="6093"/>
                  <a:pt x="12035" y="6129"/>
                  <a:pt x="12089" y="6129"/>
                </a:cubicBezTo>
                <a:cubicBezTo>
                  <a:pt x="12151" y="6138"/>
                  <a:pt x="12187" y="6102"/>
                  <a:pt x="12187" y="6040"/>
                </a:cubicBezTo>
                <a:cubicBezTo>
                  <a:pt x="12196" y="5986"/>
                  <a:pt x="12160" y="5951"/>
                  <a:pt x="12098" y="5942"/>
                </a:cubicBezTo>
                <a:cubicBezTo>
                  <a:pt x="12044" y="5942"/>
                  <a:pt x="12008" y="5969"/>
                  <a:pt x="12000" y="6031"/>
                </a:cubicBezTo>
                <a:close/>
                <a:moveTo>
                  <a:pt x="3453" y="1294"/>
                </a:moveTo>
                <a:cubicBezTo>
                  <a:pt x="3409" y="1303"/>
                  <a:pt x="3373" y="1330"/>
                  <a:pt x="3382" y="1383"/>
                </a:cubicBezTo>
                <a:cubicBezTo>
                  <a:pt x="3382" y="1437"/>
                  <a:pt x="3418" y="1463"/>
                  <a:pt x="3471" y="1463"/>
                </a:cubicBezTo>
                <a:cubicBezTo>
                  <a:pt x="3516" y="1454"/>
                  <a:pt x="3542" y="1428"/>
                  <a:pt x="3551" y="1374"/>
                </a:cubicBezTo>
                <a:cubicBezTo>
                  <a:pt x="3534" y="1321"/>
                  <a:pt x="3507" y="1285"/>
                  <a:pt x="3453" y="1294"/>
                </a:cubicBezTo>
                <a:close/>
                <a:moveTo>
                  <a:pt x="4212" y="1374"/>
                </a:moveTo>
                <a:cubicBezTo>
                  <a:pt x="4203" y="1330"/>
                  <a:pt x="4176" y="1294"/>
                  <a:pt x="4122" y="1294"/>
                </a:cubicBezTo>
                <a:cubicBezTo>
                  <a:pt x="4069" y="1285"/>
                  <a:pt x="4033" y="1321"/>
                  <a:pt x="4033" y="1374"/>
                </a:cubicBezTo>
                <a:cubicBezTo>
                  <a:pt x="4033" y="1428"/>
                  <a:pt x="4069" y="1463"/>
                  <a:pt x="4122" y="1472"/>
                </a:cubicBezTo>
                <a:cubicBezTo>
                  <a:pt x="4176" y="1463"/>
                  <a:pt x="4212" y="1428"/>
                  <a:pt x="4212" y="1374"/>
                </a:cubicBezTo>
                <a:close/>
                <a:moveTo>
                  <a:pt x="4693" y="1374"/>
                </a:moveTo>
                <a:cubicBezTo>
                  <a:pt x="4684" y="1428"/>
                  <a:pt x="4720" y="1472"/>
                  <a:pt x="4782" y="1472"/>
                </a:cubicBezTo>
                <a:cubicBezTo>
                  <a:pt x="4836" y="1472"/>
                  <a:pt x="4872" y="1437"/>
                  <a:pt x="4872" y="1383"/>
                </a:cubicBezTo>
                <a:cubicBezTo>
                  <a:pt x="4872" y="1330"/>
                  <a:pt x="4836" y="1294"/>
                  <a:pt x="4782" y="1285"/>
                </a:cubicBezTo>
                <a:cubicBezTo>
                  <a:pt x="4729" y="1294"/>
                  <a:pt x="4693" y="1321"/>
                  <a:pt x="4693" y="1374"/>
                </a:cubicBezTo>
                <a:close/>
                <a:moveTo>
                  <a:pt x="28" y="4033"/>
                </a:moveTo>
                <a:cubicBezTo>
                  <a:pt x="28" y="4095"/>
                  <a:pt x="63" y="4131"/>
                  <a:pt x="126" y="4131"/>
                </a:cubicBezTo>
                <a:cubicBezTo>
                  <a:pt x="179" y="4131"/>
                  <a:pt x="215" y="4095"/>
                  <a:pt x="215" y="4042"/>
                </a:cubicBezTo>
                <a:cubicBezTo>
                  <a:pt x="215" y="3979"/>
                  <a:pt x="179" y="3952"/>
                  <a:pt x="108" y="3943"/>
                </a:cubicBezTo>
                <a:cubicBezTo>
                  <a:pt x="63" y="3952"/>
                  <a:pt x="28" y="3979"/>
                  <a:pt x="28" y="4033"/>
                </a:cubicBezTo>
                <a:close/>
                <a:moveTo>
                  <a:pt x="5371" y="1374"/>
                </a:moveTo>
                <a:cubicBezTo>
                  <a:pt x="5362" y="1428"/>
                  <a:pt x="5398" y="1472"/>
                  <a:pt x="5460" y="1472"/>
                </a:cubicBezTo>
                <a:cubicBezTo>
                  <a:pt x="5514" y="1472"/>
                  <a:pt x="5550" y="1437"/>
                  <a:pt x="5550" y="1383"/>
                </a:cubicBezTo>
                <a:cubicBezTo>
                  <a:pt x="5559" y="1330"/>
                  <a:pt x="5523" y="1294"/>
                  <a:pt x="5460" y="1285"/>
                </a:cubicBezTo>
                <a:cubicBezTo>
                  <a:pt x="5416" y="1294"/>
                  <a:pt x="5371" y="1312"/>
                  <a:pt x="5371" y="1374"/>
                </a:cubicBezTo>
                <a:close/>
                <a:moveTo>
                  <a:pt x="6121" y="1285"/>
                </a:moveTo>
                <a:cubicBezTo>
                  <a:pt x="6067" y="1285"/>
                  <a:pt x="6031" y="1321"/>
                  <a:pt x="6031" y="1374"/>
                </a:cubicBezTo>
                <a:cubicBezTo>
                  <a:pt x="6031" y="1428"/>
                  <a:pt x="6067" y="1472"/>
                  <a:pt x="6121" y="1472"/>
                </a:cubicBezTo>
                <a:cubicBezTo>
                  <a:pt x="6174" y="1472"/>
                  <a:pt x="6201" y="1428"/>
                  <a:pt x="6210" y="1383"/>
                </a:cubicBezTo>
                <a:cubicBezTo>
                  <a:pt x="6210" y="1330"/>
                  <a:pt x="6174" y="1294"/>
                  <a:pt x="6121" y="1285"/>
                </a:cubicBezTo>
                <a:close/>
                <a:moveTo>
                  <a:pt x="6692" y="1374"/>
                </a:moveTo>
                <a:cubicBezTo>
                  <a:pt x="6692" y="1428"/>
                  <a:pt x="6718" y="1463"/>
                  <a:pt x="6772" y="1472"/>
                </a:cubicBezTo>
                <a:cubicBezTo>
                  <a:pt x="6834" y="1472"/>
                  <a:pt x="6870" y="1437"/>
                  <a:pt x="6870" y="1374"/>
                </a:cubicBezTo>
                <a:cubicBezTo>
                  <a:pt x="6870" y="1321"/>
                  <a:pt x="6834" y="1294"/>
                  <a:pt x="6781" y="1285"/>
                </a:cubicBezTo>
                <a:cubicBezTo>
                  <a:pt x="6727" y="1294"/>
                  <a:pt x="6692" y="1321"/>
                  <a:pt x="6692" y="1374"/>
                </a:cubicBezTo>
                <a:close/>
                <a:moveTo>
                  <a:pt x="7530" y="1383"/>
                </a:moveTo>
                <a:cubicBezTo>
                  <a:pt x="7530" y="1330"/>
                  <a:pt x="7494" y="1294"/>
                  <a:pt x="7450" y="1294"/>
                </a:cubicBezTo>
                <a:cubicBezTo>
                  <a:pt x="7396" y="1285"/>
                  <a:pt x="7352" y="1321"/>
                  <a:pt x="7352" y="1374"/>
                </a:cubicBezTo>
                <a:cubicBezTo>
                  <a:pt x="7343" y="1428"/>
                  <a:pt x="7378" y="1454"/>
                  <a:pt x="7441" y="1472"/>
                </a:cubicBezTo>
                <a:cubicBezTo>
                  <a:pt x="7486" y="1463"/>
                  <a:pt x="7521" y="1437"/>
                  <a:pt x="7530" y="1383"/>
                </a:cubicBezTo>
                <a:close/>
                <a:moveTo>
                  <a:pt x="206" y="3390"/>
                </a:moveTo>
                <a:cubicBezTo>
                  <a:pt x="206" y="3337"/>
                  <a:pt x="179" y="3301"/>
                  <a:pt x="126" y="3292"/>
                </a:cubicBezTo>
                <a:cubicBezTo>
                  <a:pt x="72" y="3292"/>
                  <a:pt x="45" y="3328"/>
                  <a:pt x="36" y="3372"/>
                </a:cubicBezTo>
                <a:cubicBezTo>
                  <a:pt x="28" y="3426"/>
                  <a:pt x="63" y="3453"/>
                  <a:pt x="117" y="3462"/>
                </a:cubicBezTo>
                <a:cubicBezTo>
                  <a:pt x="170" y="3462"/>
                  <a:pt x="197" y="3435"/>
                  <a:pt x="206" y="3390"/>
                </a:cubicBezTo>
                <a:close/>
                <a:moveTo>
                  <a:pt x="714" y="3372"/>
                </a:moveTo>
                <a:cubicBezTo>
                  <a:pt x="706" y="3435"/>
                  <a:pt x="741" y="3471"/>
                  <a:pt x="804" y="3471"/>
                </a:cubicBezTo>
                <a:cubicBezTo>
                  <a:pt x="857" y="3471"/>
                  <a:pt x="893" y="3435"/>
                  <a:pt x="893" y="3381"/>
                </a:cubicBezTo>
                <a:cubicBezTo>
                  <a:pt x="902" y="3319"/>
                  <a:pt x="857" y="3292"/>
                  <a:pt x="795" y="3283"/>
                </a:cubicBezTo>
                <a:cubicBezTo>
                  <a:pt x="750" y="3292"/>
                  <a:pt x="714" y="3319"/>
                  <a:pt x="714" y="3372"/>
                </a:cubicBezTo>
                <a:close/>
                <a:moveTo>
                  <a:pt x="10215" y="3381"/>
                </a:moveTo>
                <a:cubicBezTo>
                  <a:pt x="10215" y="3328"/>
                  <a:pt x="10189" y="3283"/>
                  <a:pt x="10126" y="3283"/>
                </a:cubicBezTo>
                <a:cubicBezTo>
                  <a:pt x="10064" y="3274"/>
                  <a:pt x="10028" y="3310"/>
                  <a:pt x="10028" y="3381"/>
                </a:cubicBezTo>
                <a:cubicBezTo>
                  <a:pt x="10028" y="3435"/>
                  <a:pt x="10064" y="3471"/>
                  <a:pt x="10117" y="3480"/>
                </a:cubicBezTo>
                <a:cubicBezTo>
                  <a:pt x="10180" y="3471"/>
                  <a:pt x="10215" y="3444"/>
                  <a:pt x="10215" y="3381"/>
                </a:cubicBezTo>
                <a:close/>
                <a:moveTo>
                  <a:pt x="10867" y="3381"/>
                </a:moveTo>
                <a:cubicBezTo>
                  <a:pt x="10876" y="3328"/>
                  <a:pt x="10840" y="3292"/>
                  <a:pt x="10786" y="3292"/>
                </a:cubicBezTo>
                <a:cubicBezTo>
                  <a:pt x="10724" y="3283"/>
                  <a:pt x="10688" y="3319"/>
                  <a:pt x="10688" y="3381"/>
                </a:cubicBezTo>
                <a:cubicBezTo>
                  <a:pt x="10688" y="3435"/>
                  <a:pt x="10724" y="3462"/>
                  <a:pt x="10777" y="3471"/>
                </a:cubicBezTo>
                <a:cubicBezTo>
                  <a:pt x="10831" y="3462"/>
                  <a:pt x="10867" y="3435"/>
                  <a:pt x="10867" y="3381"/>
                </a:cubicBezTo>
                <a:close/>
                <a:moveTo>
                  <a:pt x="884" y="2721"/>
                </a:moveTo>
                <a:cubicBezTo>
                  <a:pt x="884" y="2668"/>
                  <a:pt x="848" y="2632"/>
                  <a:pt x="795" y="2632"/>
                </a:cubicBezTo>
                <a:cubicBezTo>
                  <a:pt x="741" y="2641"/>
                  <a:pt x="714" y="2677"/>
                  <a:pt x="723" y="2730"/>
                </a:cubicBezTo>
                <a:cubicBezTo>
                  <a:pt x="723" y="2775"/>
                  <a:pt x="759" y="2802"/>
                  <a:pt x="804" y="2802"/>
                </a:cubicBezTo>
                <a:cubicBezTo>
                  <a:pt x="857" y="2793"/>
                  <a:pt x="884" y="2766"/>
                  <a:pt x="884" y="2721"/>
                </a:cubicBezTo>
                <a:close/>
                <a:moveTo>
                  <a:pt x="12008" y="5380"/>
                </a:moveTo>
                <a:cubicBezTo>
                  <a:pt x="12008" y="5433"/>
                  <a:pt x="12044" y="5469"/>
                  <a:pt x="12089" y="5469"/>
                </a:cubicBezTo>
                <a:cubicBezTo>
                  <a:pt x="12151" y="5469"/>
                  <a:pt x="12187" y="5433"/>
                  <a:pt x="12187" y="5371"/>
                </a:cubicBezTo>
                <a:cubicBezTo>
                  <a:pt x="12187" y="5317"/>
                  <a:pt x="12151" y="5291"/>
                  <a:pt x="12098" y="5291"/>
                </a:cubicBezTo>
                <a:cubicBezTo>
                  <a:pt x="12044" y="5299"/>
                  <a:pt x="12008" y="5326"/>
                  <a:pt x="12008" y="5380"/>
                </a:cubicBezTo>
                <a:close/>
                <a:moveTo>
                  <a:pt x="28" y="4720"/>
                </a:moveTo>
                <a:cubicBezTo>
                  <a:pt x="28" y="4773"/>
                  <a:pt x="54" y="4809"/>
                  <a:pt x="117" y="4818"/>
                </a:cubicBezTo>
                <a:cubicBezTo>
                  <a:pt x="179" y="4818"/>
                  <a:pt x="215" y="4782"/>
                  <a:pt x="215" y="4720"/>
                </a:cubicBezTo>
                <a:cubicBezTo>
                  <a:pt x="215" y="4657"/>
                  <a:pt x="179" y="4630"/>
                  <a:pt x="117" y="4621"/>
                </a:cubicBezTo>
                <a:cubicBezTo>
                  <a:pt x="63" y="4630"/>
                  <a:pt x="28" y="4657"/>
                  <a:pt x="28" y="4720"/>
                </a:cubicBezTo>
                <a:close/>
                <a:moveTo>
                  <a:pt x="11339" y="4720"/>
                </a:moveTo>
                <a:cubicBezTo>
                  <a:pt x="11339" y="4773"/>
                  <a:pt x="11375" y="4809"/>
                  <a:pt x="11438" y="4818"/>
                </a:cubicBezTo>
                <a:cubicBezTo>
                  <a:pt x="11491" y="4818"/>
                  <a:pt x="11527" y="4782"/>
                  <a:pt x="11536" y="4720"/>
                </a:cubicBezTo>
                <a:cubicBezTo>
                  <a:pt x="11536" y="4666"/>
                  <a:pt x="11500" y="4630"/>
                  <a:pt x="11438" y="4621"/>
                </a:cubicBezTo>
                <a:cubicBezTo>
                  <a:pt x="11384" y="4630"/>
                  <a:pt x="11348" y="4657"/>
                  <a:pt x="11339" y="4720"/>
                </a:cubicBezTo>
                <a:close/>
                <a:moveTo>
                  <a:pt x="12107" y="4639"/>
                </a:moveTo>
                <a:cubicBezTo>
                  <a:pt x="12053" y="4630"/>
                  <a:pt x="12017" y="4666"/>
                  <a:pt x="12008" y="4720"/>
                </a:cubicBezTo>
                <a:cubicBezTo>
                  <a:pt x="12008" y="4764"/>
                  <a:pt x="12044" y="4800"/>
                  <a:pt x="12089" y="4800"/>
                </a:cubicBezTo>
                <a:cubicBezTo>
                  <a:pt x="12142" y="4809"/>
                  <a:pt x="12178" y="4773"/>
                  <a:pt x="12187" y="4720"/>
                </a:cubicBezTo>
                <a:cubicBezTo>
                  <a:pt x="12178" y="4675"/>
                  <a:pt x="12151" y="4639"/>
                  <a:pt x="12107" y="4639"/>
                </a:cubicBezTo>
                <a:close/>
                <a:moveTo>
                  <a:pt x="2035" y="2061"/>
                </a:moveTo>
                <a:cubicBezTo>
                  <a:pt x="2035" y="2115"/>
                  <a:pt x="2062" y="2141"/>
                  <a:pt x="2115" y="2150"/>
                </a:cubicBezTo>
                <a:cubicBezTo>
                  <a:pt x="2169" y="2150"/>
                  <a:pt x="2204" y="2115"/>
                  <a:pt x="2204" y="2070"/>
                </a:cubicBezTo>
                <a:cubicBezTo>
                  <a:pt x="2213" y="2008"/>
                  <a:pt x="2178" y="1981"/>
                  <a:pt x="2124" y="1972"/>
                </a:cubicBezTo>
                <a:cubicBezTo>
                  <a:pt x="2070" y="1981"/>
                  <a:pt x="2035" y="2008"/>
                  <a:pt x="2035" y="2061"/>
                </a:cubicBezTo>
                <a:close/>
                <a:moveTo>
                  <a:pt x="2873" y="2061"/>
                </a:moveTo>
                <a:cubicBezTo>
                  <a:pt x="2873" y="2008"/>
                  <a:pt x="2838" y="1972"/>
                  <a:pt x="2775" y="1972"/>
                </a:cubicBezTo>
                <a:cubicBezTo>
                  <a:pt x="2722" y="1972"/>
                  <a:pt x="2686" y="1999"/>
                  <a:pt x="2686" y="2061"/>
                </a:cubicBezTo>
                <a:cubicBezTo>
                  <a:pt x="2686" y="2115"/>
                  <a:pt x="2722" y="2150"/>
                  <a:pt x="2784" y="2159"/>
                </a:cubicBezTo>
                <a:cubicBezTo>
                  <a:pt x="2838" y="2150"/>
                  <a:pt x="2873" y="2124"/>
                  <a:pt x="2873" y="2061"/>
                </a:cubicBezTo>
                <a:close/>
                <a:moveTo>
                  <a:pt x="3462" y="1963"/>
                </a:moveTo>
                <a:cubicBezTo>
                  <a:pt x="3409" y="1963"/>
                  <a:pt x="3364" y="1999"/>
                  <a:pt x="3364" y="2052"/>
                </a:cubicBezTo>
                <a:cubicBezTo>
                  <a:pt x="3364" y="2124"/>
                  <a:pt x="3400" y="2159"/>
                  <a:pt x="3462" y="2159"/>
                </a:cubicBezTo>
                <a:cubicBezTo>
                  <a:pt x="3525" y="2159"/>
                  <a:pt x="3551" y="2115"/>
                  <a:pt x="3560" y="2061"/>
                </a:cubicBezTo>
                <a:cubicBezTo>
                  <a:pt x="3551" y="1999"/>
                  <a:pt x="3525" y="1963"/>
                  <a:pt x="3462" y="1963"/>
                </a:cubicBezTo>
                <a:close/>
                <a:moveTo>
                  <a:pt x="8030" y="2061"/>
                </a:moveTo>
                <a:cubicBezTo>
                  <a:pt x="8030" y="2124"/>
                  <a:pt x="8056" y="2150"/>
                  <a:pt x="8119" y="2159"/>
                </a:cubicBezTo>
                <a:cubicBezTo>
                  <a:pt x="8181" y="2159"/>
                  <a:pt x="8217" y="2124"/>
                  <a:pt x="8217" y="2061"/>
                </a:cubicBezTo>
                <a:cubicBezTo>
                  <a:pt x="8217" y="1999"/>
                  <a:pt x="8181" y="1972"/>
                  <a:pt x="8119" y="1963"/>
                </a:cubicBezTo>
                <a:cubicBezTo>
                  <a:pt x="8065" y="1972"/>
                  <a:pt x="8030" y="1999"/>
                  <a:pt x="8030" y="2061"/>
                </a:cubicBezTo>
                <a:moveTo>
                  <a:pt x="8779" y="1972"/>
                </a:moveTo>
                <a:cubicBezTo>
                  <a:pt x="8726" y="1972"/>
                  <a:pt x="8690" y="2008"/>
                  <a:pt x="8690" y="2061"/>
                </a:cubicBezTo>
                <a:cubicBezTo>
                  <a:pt x="8690" y="2115"/>
                  <a:pt x="8726" y="2150"/>
                  <a:pt x="8788" y="2150"/>
                </a:cubicBezTo>
                <a:cubicBezTo>
                  <a:pt x="8842" y="2150"/>
                  <a:pt x="8868" y="2115"/>
                  <a:pt x="8868" y="2061"/>
                </a:cubicBezTo>
                <a:cubicBezTo>
                  <a:pt x="8859" y="2008"/>
                  <a:pt x="8833" y="1972"/>
                  <a:pt x="8779" y="1972"/>
                </a:cubicBezTo>
                <a:close/>
                <a:moveTo>
                  <a:pt x="9430" y="1981"/>
                </a:moveTo>
                <a:cubicBezTo>
                  <a:pt x="9386" y="1981"/>
                  <a:pt x="9350" y="2017"/>
                  <a:pt x="9350" y="2061"/>
                </a:cubicBezTo>
                <a:cubicBezTo>
                  <a:pt x="9359" y="2115"/>
                  <a:pt x="9395" y="2150"/>
                  <a:pt x="9448" y="2141"/>
                </a:cubicBezTo>
                <a:cubicBezTo>
                  <a:pt x="9493" y="2141"/>
                  <a:pt x="9520" y="2106"/>
                  <a:pt x="9520" y="2052"/>
                </a:cubicBezTo>
                <a:cubicBezTo>
                  <a:pt x="9511" y="2008"/>
                  <a:pt x="9484" y="1972"/>
                  <a:pt x="9430" y="1981"/>
                </a:cubicBezTo>
                <a:close/>
                <a:moveTo>
                  <a:pt x="8128" y="1294"/>
                </a:moveTo>
                <a:cubicBezTo>
                  <a:pt x="8074" y="1285"/>
                  <a:pt x="8039" y="1321"/>
                  <a:pt x="8039" y="1374"/>
                </a:cubicBezTo>
                <a:cubicBezTo>
                  <a:pt x="8030" y="1428"/>
                  <a:pt x="8065" y="1454"/>
                  <a:pt x="8110" y="1463"/>
                </a:cubicBezTo>
                <a:cubicBezTo>
                  <a:pt x="8164" y="1472"/>
                  <a:pt x="8199" y="1437"/>
                  <a:pt x="8208" y="1383"/>
                </a:cubicBezTo>
                <a:cubicBezTo>
                  <a:pt x="8199" y="1330"/>
                  <a:pt x="8172" y="1303"/>
                  <a:pt x="8128" y="1294"/>
                </a:cubicBezTo>
                <a:close/>
                <a:moveTo>
                  <a:pt x="10679" y="4050"/>
                </a:moveTo>
                <a:cubicBezTo>
                  <a:pt x="10679" y="4113"/>
                  <a:pt x="10706" y="4149"/>
                  <a:pt x="10768" y="4158"/>
                </a:cubicBezTo>
                <a:cubicBezTo>
                  <a:pt x="10831" y="4158"/>
                  <a:pt x="10876" y="4131"/>
                  <a:pt x="10876" y="4059"/>
                </a:cubicBezTo>
                <a:cubicBezTo>
                  <a:pt x="10876" y="4006"/>
                  <a:pt x="10840" y="3970"/>
                  <a:pt x="10786" y="3961"/>
                </a:cubicBezTo>
                <a:cubicBezTo>
                  <a:pt x="10724" y="3970"/>
                  <a:pt x="10688" y="3997"/>
                  <a:pt x="10679" y="4050"/>
                </a:cubicBezTo>
                <a:close/>
                <a:moveTo>
                  <a:pt x="11446" y="3970"/>
                </a:moveTo>
                <a:cubicBezTo>
                  <a:pt x="11393" y="3970"/>
                  <a:pt x="11348" y="3997"/>
                  <a:pt x="11348" y="4050"/>
                </a:cubicBezTo>
                <a:cubicBezTo>
                  <a:pt x="11339" y="4113"/>
                  <a:pt x="11375" y="4149"/>
                  <a:pt x="11438" y="4149"/>
                </a:cubicBezTo>
                <a:cubicBezTo>
                  <a:pt x="11491" y="4149"/>
                  <a:pt x="11518" y="4113"/>
                  <a:pt x="11527" y="4059"/>
                </a:cubicBezTo>
                <a:cubicBezTo>
                  <a:pt x="11527" y="4015"/>
                  <a:pt x="11500" y="3970"/>
                  <a:pt x="11446" y="3970"/>
                </a:cubicBezTo>
                <a:close/>
                <a:moveTo>
                  <a:pt x="10117" y="2632"/>
                </a:moveTo>
                <a:cubicBezTo>
                  <a:pt x="10064" y="2632"/>
                  <a:pt x="10037" y="2668"/>
                  <a:pt x="10028" y="2712"/>
                </a:cubicBezTo>
                <a:cubicBezTo>
                  <a:pt x="10028" y="2775"/>
                  <a:pt x="10064" y="2810"/>
                  <a:pt x="10117" y="2810"/>
                </a:cubicBezTo>
                <a:cubicBezTo>
                  <a:pt x="10171" y="2810"/>
                  <a:pt x="10206" y="2775"/>
                  <a:pt x="10206" y="2721"/>
                </a:cubicBezTo>
                <a:cubicBezTo>
                  <a:pt x="10198" y="2668"/>
                  <a:pt x="10171" y="2632"/>
                  <a:pt x="10117" y="2632"/>
                </a:cubicBezTo>
                <a:close/>
                <a:moveTo>
                  <a:pt x="9439" y="2623"/>
                </a:moveTo>
                <a:cubicBezTo>
                  <a:pt x="9377" y="2623"/>
                  <a:pt x="9341" y="2659"/>
                  <a:pt x="9341" y="2721"/>
                </a:cubicBezTo>
                <a:cubicBezTo>
                  <a:pt x="9341" y="2784"/>
                  <a:pt x="9377" y="2810"/>
                  <a:pt x="9439" y="2810"/>
                </a:cubicBezTo>
                <a:cubicBezTo>
                  <a:pt x="9502" y="2810"/>
                  <a:pt x="9528" y="2775"/>
                  <a:pt x="9537" y="2721"/>
                </a:cubicBezTo>
                <a:cubicBezTo>
                  <a:pt x="9528" y="2659"/>
                  <a:pt x="9493" y="2623"/>
                  <a:pt x="9439" y="2623"/>
                </a:cubicBezTo>
                <a:close/>
                <a:moveTo>
                  <a:pt x="2026" y="2712"/>
                </a:moveTo>
                <a:cubicBezTo>
                  <a:pt x="2017" y="2775"/>
                  <a:pt x="2053" y="2810"/>
                  <a:pt x="2115" y="2819"/>
                </a:cubicBezTo>
                <a:cubicBezTo>
                  <a:pt x="2178" y="2819"/>
                  <a:pt x="2213" y="2784"/>
                  <a:pt x="2213" y="2721"/>
                </a:cubicBezTo>
                <a:cubicBezTo>
                  <a:pt x="2222" y="2659"/>
                  <a:pt x="2186" y="2632"/>
                  <a:pt x="2124" y="2623"/>
                </a:cubicBezTo>
                <a:cubicBezTo>
                  <a:pt x="2062" y="2623"/>
                  <a:pt x="2026" y="2650"/>
                  <a:pt x="2026" y="2712"/>
                </a:cubicBezTo>
                <a:close/>
                <a:moveTo>
                  <a:pt x="1473" y="2632"/>
                </a:moveTo>
                <a:cubicBezTo>
                  <a:pt x="1419" y="2623"/>
                  <a:pt x="1375" y="2659"/>
                  <a:pt x="1375" y="2712"/>
                </a:cubicBezTo>
                <a:cubicBezTo>
                  <a:pt x="1366" y="2766"/>
                  <a:pt x="1401" y="2810"/>
                  <a:pt x="1464" y="2810"/>
                </a:cubicBezTo>
                <a:cubicBezTo>
                  <a:pt x="1517" y="2810"/>
                  <a:pt x="1544" y="2775"/>
                  <a:pt x="1553" y="2721"/>
                </a:cubicBezTo>
                <a:cubicBezTo>
                  <a:pt x="1553" y="2677"/>
                  <a:pt x="1526" y="2632"/>
                  <a:pt x="1473" y="2632"/>
                </a:cubicBezTo>
                <a:close/>
                <a:moveTo>
                  <a:pt x="12695" y="6718"/>
                </a:moveTo>
                <a:cubicBezTo>
                  <a:pt x="12695" y="6771"/>
                  <a:pt x="12722" y="6807"/>
                  <a:pt x="12776" y="6807"/>
                </a:cubicBezTo>
                <a:cubicBezTo>
                  <a:pt x="12829" y="6807"/>
                  <a:pt x="12865" y="6780"/>
                  <a:pt x="12865" y="6727"/>
                </a:cubicBezTo>
                <a:cubicBezTo>
                  <a:pt x="12865" y="6664"/>
                  <a:pt x="12829" y="6638"/>
                  <a:pt x="12776" y="6629"/>
                </a:cubicBezTo>
                <a:cubicBezTo>
                  <a:pt x="12722" y="6638"/>
                  <a:pt x="12686" y="6664"/>
                  <a:pt x="12695" y="6718"/>
                </a:cubicBezTo>
                <a:moveTo>
                  <a:pt x="4881" y="2061"/>
                </a:moveTo>
                <a:cubicBezTo>
                  <a:pt x="4881" y="1990"/>
                  <a:pt x="4836" y="1954"/>
                  <a:pt x="4774" y="1954"/>
                </a:cubicBezTo>
                <a:cubicBezTo>
                  <a:pt x="4711" y="1963"/>
                  <a:pt x="4675" y="1999"/>
                  <a:pt x="4675" y="2061"/>
                </a:cubicBezTo>
                <a:cubicBezTo>
                  <a:pt x="4675" y="2132"/>
                  <a:pt x="4720" y="2159"/>
                  <a:pt x="4782" y="2168"/>
                </a:cubicBezTo>
                <a:cubicBezTo>
                  <a:pt x="4845" y="2159"/>
                  <a:pt x="4881" y="2124"/>
                  <a:pt x="4881" y="2061"/>
                </a:cubicBezTo>
                <a:close/>
                <a:moveTo>
                  <a:pt x="2677" y="2721"/>
                </a:moveTo>
                <a:cubicBezTo>
                  <a:pt x="2677" y="2784"/>
                  <a:pt x="2722" y="2828"/>
                  <a:pt x="2784" y="2819"/>
                </a:cubicBezTo>
                <a:cubicBezTo>
                  <a:pt x="2847" y="2819"/>
                  <a:pt x="2882" y="2784"/>
                  <a:pt x="2882" y="2712"/>
                </a:cubicBezTo>
                <a:cubicBezTo>
                  <a:pt x="2882" y="2650"/>
                  <a:pt x="2838" y="2623"/>
                  <a:pt x="2775" y="2614"/>
                </a:cubicBezTo>
                <a:cubicBezTo>
                  <a:pt x="2713" y="2623"/>
                  <a:pt x="2677" y="2659"/>
                  <a:pt x="2677" y="2721"/>
                </a:cubicBezTo>
                <a:close/>
                <a:moveTo>
                  <a:pt x="8681" y="2721"/>
                </a:moveTo>
                <a:cubicBezTo>
                  <a:pt x="8681" y="2793"/>
                  <a:pt x="8726" y="2819"/>
                  <a:pt x="8788" y="2819"/>
                </a:cubicBezTo>
                <a:cubicBezTo>
                  <a:pt x="8842" y="2819"/>
                  <a:pt x="8877" y="2775"/>
                  <a:pt x="8877" y="2721"/>
                </a:cubicBezTo>
                <a:cubicBezTo>
                  <a:pt x="8877" y="2659"/>
                  <a:pt x="8842" y="2623"/>
                  <a:pt x="8779" y="2614"/>
                </a:cubicBezTo>
                <a:cubicBezTo>
                  <a:pt x="8717" y="2623"/>
                  <a:pt x="8672" y="2659"/>
                  <a:pt x="8681" y="2721"/>
                </a:cubicBezTo>
                <a:close/>
                <a:moveTo>
                  <a:pt x="706" y="4042"/>
                </a:moveTo>
                <a:cubicBezTo>
                  <a:pt x="706" y="4095"/>
                  <a:pt x="732" y="4131"/>
                  <a:pt x="795" y="4140"/>
                </a:cubicBezTo>
                <a:cubicBezTo>
                  <a:pt x="857" y="4140"/>
                  <a:pt x="902" y="4104"/>
                  <a:pt x="902" y="4042"/>
                </a:cubicBezTo>
                <a:cubicBezTo>
                  <a:pt x="902" y="3979"/>
                  <a:pt x="866" y="3943"/>
                  <a:pt x="804" y="3935"/>
                </a:cubicBezTo>
                <a:cubicBezTo>
                  <a:pt x="741" y="3943"/>
                  <a:pt x="706" y="3970"/>
                  <a:pt x="706" y="4042"/>
                </a:cubicBezTo>
                <a:close/>
                <a:moveTo>
                  <a:pt x="1366" y="3381"/>
                </a:moveTo>
                <a:cubicBezTo>
                  <a:pt x="1366" y="3435"/>
                  <a:pt x="1392" y="3471"/>
                  <a:pt x="1455" y="3480"/>
                </a:cubicBezTo>
                <a:cubicBezTo>
                  <a:pt x="1517" y="3480"/>
                  <a:pt x="1562" y="3453"/>
                  <a:pt x="1562" y="3381"/>
                </a:cubicBezTo>
                <a:cubicBezTo>
                  <a:pt x="1562" y="3319"/>
                  <a:pt x="1526" y="3283"/>
                  <a:pt x="1464" y="3274"/>
                </a:cubicBezTo>
                <a:cubicBezTo>
                  <a:pt x="1401" y="3283"/>
                  <a:pt x="1366" y="3310"/>
                  <a:pt x="1366" y="3381"/>
                </a:cubicBezTo>
                <a:close/>
                <a:moveTo>
                  <a:pt x="11339" y="5380"/>
                </a:moveTo>
                <a:cubicBezTo>
                  <a:pt x="11339" y="5451"/>
                  <a:pt x="11384" y="5478"/>
                  <a:pt x="11446" y="5478"/>
                </a:cubicBezTo>
                <a:cubicBezTo>
                  <a:pt x="11500" y="5478"/>
                  <a:pt x="11536" y="5442"/>
                  <a:pt x="11536" y="5380"/>
                </a:cubicBezTo>
                <a:cubicBezTo>
                  <a:pt x="11536" y="5317"/>
                  <a:pt x="11500" y="5282"/>
                  <a:pt x="11438" y="5273"/>
                </a:cubicBezTo>
                <a:cubicBezTo>
                  <a:pt x="11375" y="5282"/>
                  <a:pt x="11330" y="5317"/>
                  <a:pt x="11339" y="5380"/>
                </a:cubicBezTo>
                <a:close/>
                <a:moveTo>
                  <a:pt x="4113" y="1963"/>
                </a:moveTo>
                <a:cubicBezTo>
                  <a:pt x="4051" y="1963"/>
                  <a:pt x="4024" y="1999"/>
                  <a:pt x="4024" y="2061"/>
                </a:cubicBezTo>
                <a:cubicBezTo>
                  <a:pt x="4024" y="2124"/>
                  <a:pt x="4060" y="2159"/>
                  <a:pt x="4122" y="2159"/>
                </a:cubicBezTo>
                <a:cubicBezTo>
                  <a:pt x="4185" y="2159"/>
                  <a:pt x="4220" y="2124"/>
                  <a:pt x="4220" y="2052"/>
                </a:cubicBezTo>
                <a:cubicBezTo>
                  <a:pt x="4212" y="1990"/>
                  <a:pt x="4176" y="1954"/>
                  <a:pt x="4113" y="1963"/>
                </a:cubicBezTo>
                <a:close/>
                <a:moveTo>
                  <a:pt x="10786" y="4613"/>
                </a:moveTo>
                <a:cubicBezTo>
                  <a:pt x="10715" y="4613"/>
                  <a:pt x="10670" y="4648"/>
                  <a:pt x="10670" y="4720"/>
                </a:cubicBezTo>
                <a:cubicBezTo>
                  <a:pt x="10670" y="4782"/>
                  <a:pt x="10715" y="4827"/>
                  <a:pt x="10768" y="4827"/>
                </a:cubicBezTo>
                <a:cubicBezTo>
                  <a:pt x="10840" y="4827"/>
                  <a:pt x="10876" y="4791"/>
                  <a:pt x="10884" y="4720"/>
                </a:cubicBezTo>
                <a:cubicBezTo>
                  <a:pt x="10884" y="4657"/>
                  <a:pt x="10849" y="4613"/>
                  <a:pt x="10786" y="4613"/>
                </a:cubicBezTo>
                <a:close/>
                <a:moveTo>
                  <a:pt x="9439" y="3274"/>
                </a:moveTo>
                <a:cubicBezTo>
                  <a:pt x="9377" y="3265"/>
                  <a:pt x="9332" y="3310"/>
                  <a:pt x="9332" y="3381"/>
                </a:cubicBezTo>
                <a:cubicBezTo>
                  <a:pt x="9332" y="3444"/>
                  <a:pt x="9368" y="3480"/>
                  <a:pt x="9430" y="3488"/>
                </a:cubicBezTo>
                <a:cubicBezTo>
                  <a:pt x="9502" y="3488"/>
                  <a:pt x="9537" y="3444"/>
                  <a:pt x="9546" y="3381"/>
                </a:cubicBezTo>
                <a:cubicBezTo>
                  <a:pt x="9537" y="3319"/>
                  <a:pt x="9502" y="3274"/>
                  <a:pt x="9439" y="3274"/>
                </a:cubicBezTo>
                <a:close/>
                <a:moveTo>
                  <a:pt x="3355" y="2730"/>
                </a:moveTo>
                <a:cubicBezTo>
                  <a:pt x="3355" y="2793"/>
                  <a:pt x="3400" y="2828"/>
                  <a:pt x="3462" y="2828"/>
                </a:cubicBezTo>
                <a:cubicBezTo>
                  <a:pt x="3525" y="2828"/>
                  <a:pt x="3569" y="2784"/>
                  <a:pt x="3569" y="2721"/>
                </a:cubicBezTo>
                <a:cubicBezTo>
                  <a:pt x="3569" y="2650"/>
                  <a:pt x="3525" y="2614"/>
                  <a:pt x="3462" y="2605"/>
                </a:cubicBezTo>
                <a:cubicBezTo>
                  <a:pt x="3391" y="2623"/>
                  <a:pt x="3346" y="2659"/>
                  <a:pt x="3355" y="2730"/>
                </a:cubicBezTo>
                <a:close/>
                <a:moveTo>
                  <a:pt x="10117" y="4166"/>
                </a:moveTo>
                <a:cubicBezTo>
                  <a:pt x="10189" y="4166"/>
                  <a:pt x="10224" y="4122"/>
                  <a:pt x="10224" y="4059"/>
                </a:cubicBezTo>
                <a:cubicBezTo>
                  <a:pt x="10224" y="3988"/>
                  <a:pt x="10180" y="3952"/>
                  <a:pt x="10108" y="3952"/>
                </a:cubicBezTo>
                <a:cubicBezTo>
                  <a:pt x="10055" y="3961"/>
                  <a:pt x="10019" y="3997"/>
                  <a:pt x="10010" y="4059"/>
                </a:cubicBezTo>
                <a:cubicBezTo>
                  <a:pt x="10019" y="4122"/>
                  <a:pt x="10055" y="4166"/>
                  <a:pt x="10117" y="4166"/>
                </a:cubicBezTo>
                <a:close/>
                <a:moveTo>
                  <a:pt x="11545" y="6031"/>
                </a:moveTo>
                <a:cubicBezTo>
                  <a:pt x="11536" y="5969"/>
                  <a:pt x="11500" y="5924"/>
                  <a:pt x="11438" y="5933"/>
                </a:cubicBezTo>
                <a:cubicBezTo>
                  <a:pt x="11366" y="5933"/>
                  <a:pt x="11322" y="5977"/>
                  <a:pt x="11330" y="6049"/>
                </a:cubicBezTo>
                <a:cubicBezTo>
                  <a:pt x="11339" y="6111"/>
                  <a:pt x="11375" y="6138"/>
                  <a:pt x="11438" y="6147"/>
                </a:cubicBezTo>
                <a:cubicBezTo>
                  <a:pt x="11509" y="6138"/>
                  <a:pt x="11554" y="6093"/>
                  <a:pt x="11545" y="6031"/>
                </a:cubicBezTo>
                <a:close/>
                <a:moveTo>
                  <a:pt x="126" y="5273"/>
                </a:moveTo>
                <a:cubicBezTo>
                  <a:pt x="54" y="5273"/>
                  <a:pt x="10" y="5317"/>
                  <a:pt x="10" y="5380"/>
                </a:cubicBezTo>
                <a:cubicBezTo>
                  <a:pt x="19" y="5451"/>
                  <a:pt x="63" y="5487"/>
                  <a:pt x="135" y="5487"/>
                </a:cubicBezTo>
                <a:cubicBezTo>
                  <a:pt x="197" y="5478"/>
                  <a:pt x="224" y="5433"/>
                  <a:pt x="233" y="5380"/>
                </a:cubicBezTo>
                <a:cubicBezTo>
                  <a:pt x="224" y="5308"/>
                  <a:pt x="188" y="5273"/>
                  <a:pt x="126" y="5273"/>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215" name="Google Shape;2215;p78"/>
          <p:cNvPicPr preferRelativeResize="0"/>
          <p:nvPr/>
        </p:nvPicPr>
        <p:blipFill rotWithShape="1">
          <a:blip r:embed="rId2">
            <a:alphaModFix amt="23000"/>
          </a:blip>
          <a:srcRect b="7806" l="0" r="0" t="7798"/>
          <a:stretch/>
        </p:blipFill>
        <p:spPr>
          <a:xfrm>
            <a:off x="1" y="-25"/>
            <a:ext cx="9144003" cy="5143501"/>
          </a:xfrm>
          <a:prstGeom prst="rect">
            <a:avLst/>
          </a:prstGeom>
          <a:noFill/>
          <a:ln>
            <a:noFill/>
          </a:ln>
        </p:spPr>
      </p:pic>
      <p:sp>
        <p:nvSpPr>
          <p:cNvPr id="2216" name="Google Shape;2216;p78"/>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3200"/>
              <a:buNone/>
              <a:defRPr/>
            </a:lvl1pPr>
            <a:lvl2pPr lvl="1" rtl="0">
              <a:lnSpc>
                <a:spcPct val="115000"/>
              </a:lnSpc>
              <a:spcBef>
                <a:spcPts val="0"/>
              </a:spcBef>
              <a:spcAft>
                <a:spcPts val="0"/>
              </a:spcAft>
              <a:buSzPts val="3200"/>
              <a:buNone/>
              <a:defRPr/>
            </a:lvl2pPr>
            <a:lvl3pPr lvl="2" rtl="0">
              <a:lnSpc>
                <a:spcPct val="115000"/>
              </a:lnSpc>
              <a:spcBef>
                <a:spcPts val="0"/>
              </a:spcBef>
              <a:spcAft>
                <a:spcPts val="0"/>
              </a:spcAft>
              <a:buSzPts val="3200"/>
              <a:buNone/>
              <a:defRPr/>
            </a:lvl3pPr>
            <a:lvl4pPr lvl="3" rtl="0">
              <a:lnSpc>
                <a:spcPct val="115000"/>
              </a:lnSpc>
              <a:spcBef>
                <a:spcPts val="0"/>
              </a:spcBef>
              <a:spcAft>
                <a:spcPts val="0"/>
              </a:spcAft>
              <a:buSzPts val="3200"/>
              <a:buNone/>
              <a:defRPr/>
            </a:lvl4pPr>
            <a:lvl5pPr lvl="4" rtl="0">
              <a:lnSpc>
                <a:spcPct val="115000"/>
              </a:lnSpc>
              <a:spcBef>
                <a:spcPts val="0"/>
              </a:spcBef>
              <a:spcAft>
                <a:spcPts val="0"/>
              </a:spcAft>
              <a:buSzPts val="3200"/>
              <a:buNone/>
              <a:defRPr/>
            </a:lvl5pPr>
            <a:lvl6pPr lvl="5" rtl="0">
              <a:lnSpc>
                <a:spcPct val="115000"/>
              </a:lnSpc>
              <a:spcBef>
                <a:spcPts val="0"/>
              </a:spcBef>
              <a:spcAft>
                <a:spcPts val="0"/>
              </a:spcAft>
              <a:buSzPts val="3200"/>
              <a:buNone/>
              <a:defRPr/>
            </a:lvl6pPr>
            <a:lvl7pPr lvl="6" rtl="0">
              <a:lnSpc>
                <a:spcPct val="115000"/>
              </a:lnSpc>
              <a:spcBef>
                <a:spcPts val="0"/>
              </a:spcBef>
              <a:spcAft>
                <a:spcPts val="0"/>
              </a:spcAft>
              <a:buSzPts val="3200"/>
              <a:buNone/>
              <a:defRPr/>
            </a:lvl7pPr>
            <a:lvl8pPr lvl="7" rtl="0">
              <a:lnSpc>
                <a:spcPct val="115000"/>
              </a:lnSpc>
              <a:spcBef>
                <a:spcPts val="0"/>
              </a:spcBef>
              <a:spcAft>
                <a:spcPts val="0"/>
              </a:spcAft>
              <a:buSzPts val="3200"/>
              <a:buNone/>
              <a:defRPr/>
            </a:lvl8pPr>
            <a:lvl9pPr lvl="8" rtl="0">
              <a:lnSpc>
                <a:spcPct val="115000"/>
              </a:lnSpc>
              <a:spcBef>
                <a:spcPts val="0"/>
              </a:spcBef>
              <a:spcAft>
                <a:spcPts val="0"/>
              </a:spcAft>
              <a:buSzPts val="3200"/>
              <a:buNone/>
              <a:defRPr/>
            </a:lvl9pPr>
          </a:lstStyle>
          <a:p/>
        </p:txBody>
      </p:sp>
      <p:sp>
        <p:nvSpPr>
          <p:cNvPr id="2217" name="Google Shape;2217;p78"/>
          <p:cNvSpPr txBox="1"/>
          <p:nvPr>
            <p:ph idx="1" type="subTitle"/>
          </p:nvPr>
        </p:nvSpPr>
        <p:spPr>
          <a:xfrm>
            <a:off x="3512575" y="1365750"/>
            <a:ext cx="4068300" cy="737700"/>
          </a:xfrm>
          <a:prstGeom prst="rect">
            <a:avLst/>
          </a:prstGeom>
        </p:spPr>
        <p:txBody>
          <a:bodyPr anchorCtr="0" anchor="ctr" bIns="91425" lIns="91425" spcFirstLastPara="1" rIns="91425" wrap="square" tIns="91425">
            <a:noAutofit/>
          </a:bodyPr>
          <a:lstStyle>
            <a:lvl1pPr lvl="0" rtl="0">
              <a:lnSpc>
                <a:spcPct val="115000"/>
              </a:lnSpc>
              <a:spcBef>
                <a:spcPts val="0"/>
              </a:spcBef>
              <a:spcAft>
                <a:spcPts val="0"/>
              </a:spcAft>
              <a:buSzPts val="1400"/>
              <a:buNone/>
              <a:defRPr sz="1400">
                <a:solidFill>
                  <a:schemeClr val="dk1"/>
                </a:solidFill>
              </a:defRPr>
            </a:lvl1pPr>
            <a:lvl2pPr lvl="1" rtl="0" algn="ctr">
              <a:lnSpc>
                <a:spcPct val="115000"/>
              </a:lnSpc>
              <a:spcBef>
                <a:spcPts val="0"/>
              </a:spcBef>
              <a:spcAft>
                <a:spcPts val="0"/>
              </a:spcAft>
              <a:buSzPts val="1400"/>
              <a:buNone/>
              <a:defRPr/>
            </a:lvl2pPr>
            <a:lvl3pPr lvl="2" rtl="0" algn="ctr">
              <a:lnSpc>
                <a:spcPct val="115000"/>
              </a:lnSpc>
              <a:spcBef>
                <a:spcPts val="1600"/>
              </a:spcBef>
              <a:spcAft>
                <a:spcPts val="0"/>
              </a:spcAft>
              <a:buSzPts val="1400"/>
              <a:buNone/>
              <a:defRPr/>
            </a:lvl3pPr>
            <a:lvl4pPr lvl="3" rtl="0" algn="ctr">
              <a:lnSpc>
                <a:spcPct val="115000"/>
              </a:lnSpc>
              <a:spcBef>
                <a:spcPts val="1600"/>
              </a:spcBef>
              <a:spcAft>
                <a:spcPts val="0"/>
              </a:spcAft>
              <a:buSzPts val="1400"/>
              <a:buNone/>
              <a:defRPr/>
            </a:lvl4pPr>
            <a:lvl5pPr lvl="4" rtl="0" algn="ctr">
              <a:lnSpc>
                <a:spcPct val="115000"/>
              </a:lnSpc>
              <a:spcBef>
                <a:spcPts val="1600"/>
              </a:spcBef>
              <a:spcAft>
                <a:spcPts val="0"/>
              </a:spcAft>
              <a:buSzPts val="1400"/>
              <a:buNone/>
              <a:defRPr/>
            </a:lvl5pPr>
            <a:lvl6pPr lvl="5" rtl="0" algn="ctr">
              <a:lnSpc>
                <a:spcPct val="115000"/>
              </a:lnSpc>
              <a:spcBef>
                <a:spcPts val="1600"/>
              </a:spcBef>
              <a:spcAft>
                <a:spcPts val="0"/>
              </a:spcAft>
              <a:buSzPts val="1400"/>
              <a:buNone/>
              <a:defRPr/>
            </a:lvl6pPr>
            <a:lvl7pPr lvl="6" rtl="0" algn="ctr">
              <a:lnSpc>
                <a:spcPct val="115000"/>
              </a:lnSpc>
              <a:spcBef>
                <a:spcPts val="1600"/>
              </a:spcBef>
              <a:spcAft>
                <a:spcPts val="0"/>
              </a:spcAft>
              <a:buSzPts val="1400"/>
              <a:buNone/>
              <a:defRPr/>
            </a:lvl7pPr>
            <a:lvl8pPr lvl="7" rtl="0" algn="ctr">
              <a:lnSpc>
                <a:spcPct val="115000"/>
              </a:lnSpc>
              <a:spcBef>
                <a:spcPts val="1600"/>
              </a:spcBef>
              <a:spcAft>
                <a:spcPts val="0"/>
              </a:spcAft>
              <a:buSzPts val="1400"/>
              <a:buNone/>
              <a:defRPr/>
            </a:lvl8pPr>
            <a:lvl9pPr lvl="8" rtl="0" algn="ctr">
              <a:lnSpc>
                <a:spcPct val="115000"/>
              </a:lnSpc>
              <a:spcBef>
                <a:spcPts val="1600"/>
              </a:spcBef>
              <a:spcAft>
                <a:spcPts val="1600"/>
              </a:spcAft>
              <a:buSzPts val="1400"/>
              <a:buNone/>
              <a:defRPr/>
            </a:lvl9pPr>
          </a:lstStyle>
          <a:p/>
        </p:txBody>
      </p:sp>
      <p:sp>
        <p:nvSpPr>
          <p:cNvPr id="2218" name="Google Shape;2218;p78"/>
          <p:cNvSpPr txBox="1"/>
          <p:nvPr>
            <p:ph idx="2" type="subTitle"/>
          </p:nvPr>
        </p:nvSpPr>
        <p:spPr>
          <a:xfrm>
            <a:off x="3512582" y="2199300"/>
            <a:ext cx="4068300" cy="737700"/>
          </a:xfrm>
          <a:prstGeom prst="rect">
            <a:avLst/>
          </a:prstGeom>
        </p:spPr>
        <p:txBody>
          <a:bodyPr anchorCtr="0" anchor="ctr" bIns="91425" lIns="91425" spcFirstLastPara="1" rIns="91425" wrap="square" tIns="91425">
            <a:noAutofit/>
          </a:bodyPr>
          <a:lstStyle>
            <a:lvl1pPr lvl="0" rtl="0">
              <a:lnSpc>
                <a:spcPct val="115000"/>
              </a:lnSpc>
              <a:spcBef>
                <a:spcPts val="0"/>
              </a:spcBef>
              <a:spcAft>
                <a:spcPts val="0"/>
              </a:spcAft>
              <a:buSzPts val="1400"/>
              <a:buNone/>
              <a:defRPr sz="1400">
                <a:solidFill>
                  <a:schemeClr val="dk1"/>
                </a:solidFill>
              </a:defRPr>
            </a:lvl1pPr>
            <a:lvl2pPr lvl="1" rtl="0" algn="ctr">
              <a:lnSpc>
                <a:spcPct val="115000"/>
              </a:lnSpc>
              <a:spcBef>
                <a:spcPts val="0"/>
              </a:spcBef>
              <a:spcAft>
                <a:spcPts val="0"/>
              </a:spcAft>
              <a:buSzPts val="1400"/>
              <a:buNone/>
              <a:defRPr/>
            </a:lvl2pPr>
            <a:lvl3pPr lvl="2" rtl="0" algn="ctr">
              <a:lnSpc>
                <a:spcPct val="115000"/>
              </a:lnSpc>
              <a:spcBef>
                <a:spcPts val="1600"/>
              </a:spcBef>
              <a:spcAft>
                <a:spcPts val="0"/>
              </a:spcAft>
              <a:buSzPts val="1400"/>
              <a:buNone/>
              <a:defRPr/>
            </a:lvl3pPr>
            <a:lvl4pPr lvl="3" rtl="0" algn="ctr">
              <a:lnSpc>
                <a:spcPct val="115000"/>
              </a:lnSpc>
              <a:spcBef>
                <a:spcPts val="1600"/>
              </a:spcBef>
              <a:spcAft>
                <a:spcPts val="0"/>
              </a:spcAft>
              <a:buSzPts val="1400"/>
              <a:buNone/>
              <a:defRPr/>
            </a:lvl4pPr>
            <a:lvl5pPr lvl="4" rtl="0" algn="ctr">
              <a:lnSpc>
                <a:spcPct val="115000"/>
              </a:lnSpc>
              <a:spcBef>
                <a:spcPts val="1600"/>
              </a:spcBef>
              <a:spcAft>
                <a:spcPts val="0"/>
              </a:spcAft>
              <a:buSzPts val="1400"/>
              <a:buNone/>
              <a:defRPr/>
            </a:lvl5pPr>
            <a:lvl6pPr lvl="5" rtl="0" algn="ctr">
              <a:lnSpc>
                <a:spcPct val="115000"/>
              </a:lnSpc>
              <a:spcBef>
                <a:spcPts val="1600"/>
              </a:spcBef>
              <a:spcAft>
                <a:spcPts val="0"/>
              </a:spcAft>
              <a:buSzPts val="1400"/>
              <a:buNone/>
              <a:defRPr/>
            </a:lvl6pPr>
            <a:lvl7pPr lvl="6" rtl="0" algn="ctr">
              <a:lnSpc>
                <a:spcPct val="115000"/>
              </a:lnSpc>
              <a:spcBef>
                <a:spcPts val="1600"/>
              </a:spcBef>
              <a:spcAft>
                <a:spcPts val="0"/>
              </a:spcAft>
              <a:buSzPts val="1400"/>
              <a:buNone/>
              <a:defRPr/>
            </a:lvl7pPr>
            <a:lvl8pPr lvl="7" rtl="0" algn="ctr">
              <a:lnSpc>
                <a:spcPct val="115000"/>
              </a:lnSpc>
              <a:spcBef>
                <a:spcPts val="1600"/>
              </a:spcBef>
              <a:spcAft>
                <a:spcPts val="0"/>
              </a:spcAft>
              <a:buSzPts val="1400"/>
              <a:buNone/>
              <a:defRPr/>
            </a:lvl8pPr>
            <a:lvl9pPr lvl="8" rtl="0" algn="ctr">
              <a:lnSpc>
                <a:spcPct val="115000"/>
              </a:lnSpc>
              <a:spcBef>
                <a:spcPts val="1600"/>
              </a:spcBef>
              <a:spcAft>
                <a:spcPts val="1600"/>
              </a:spcAft>
              <a:buSzPts val="1400"/>
              <a:buNone/>
              <a:defRPr/>
            </a:lvl9pPr>
          </a:lstStyle>
          <a:p/>
        </p:txBody>
      </p:sp>
      <p:sp>
        <p:nvSpPr>
          <p:cNvPr id="2219" name="Google Shape;2219;p78"/>
          <p:cNvSpPr txBox="1"/>
          <p:nvPr>
            <p:ph idx="3" type="subTitle"/>
          </p:nvPr>
        </p:nvSpPr>
        <p:spPr>
          <a:xfrm>
            <a:off x="3512582" y="3032850"/>
            <a:ext cx="4068300" cy="737700"/>
          </a:xfrm>
          <a:prstGeom prst="rect">
            <a:avLst/>
          </a:prstGeom>
        </p:spPr>
        <p:txBody>
          <a:bodyPr anchorCtr="0" anchor="ctr" bIns="91425" lIns="91425" spcFirstLastPara="1" rIns="91425" wrap="square" tIns="91425">
            <a:noAutofit/>
          </a:bodyPr>
          <a:lstStyle>
            <a:lvl1pPr lvl="0" rtl="0">
              <a:lnSpc>
                <a:spcPct val="115000"/>
              </a:lnSpc>
              <a:spcBef>
                <a:spcPts val="0"/>
              </a:spcBef>
              <a:spcAft>
                <a:spcPts val="0"/>
              </a:spcAft>
              <a:buSzPts val="1400"/>
              <a:buNone/>
              <a:defRPr sz="1400">
                <a:solidFill>
                  <a:schemeClr val="dk1"/>
                </a:solidFill>
              </a:defRPr>
            </a:lvl1pPr>
            <a:lvl2pPr lvl="1" rtl="0" algn="ctr">
              <a:lnSpc>
                <a:spcPct val="115000"/>
              </a:lnSpc>
              <a:spcBef>
                <a:spcPts val="0"/>
              </a:spcBef>
              <a:spcAft>
                <a:spcPts val="0"/>
              </a:spcAft>
              <a:buSzPts val="1400"/>
              <a:buNone/>
              <a:defRPr/>
            </a:lvl2pPr>
            <a:lvl3pPr lvl="2" rtl="0" algn="ctr">
              <a:lnSpc>
                <a:spcPct val="115000"/>
              </a:lnSpc>
              <a:spcBef>
                <a:spcPts val="1600"/>
              </a:spcBef>
              <a:spcAft>
                <a:spcPts val="0"/>
              </a:spcAft>
              <a:buSzPts val="1400"/>
              <a:buNone/>
              <a:defRPr/>
            </a:lvl3pPr>
            <a:lvl4pPr lvl="3" rtl="0" algn="ctr">
              <a:lnSpc>
                <a:spcPct val="115000"/>
              </a:lnSpc>
              <a:spcBef>
                <a:spcPts val="1600"/>
              </a:spcBef>
              <a:spcAft>
                <a:spcPts val="0"/>
              </a:spcAft>
              <a:buSzPts val="1400"/>
              <a:buNone/>
              <a:defRPr/>
            </a:lvl4pPr>
            <a:lvl5pPr lvl="4" rtl="0" algn="ctr">
              <a:lnSpc>
                <a:spcPct val="115000"/>
              </a:lnSpc>
              <a:spcBef>
                <a:spcPts val="1600"/>
              </a:spcBef>
              <a:spcAft>
                <a:spcPts val="0"/>
              </a:spcAft>
              <a:buSzPts val="1400"/>
              <a:buNone/>
              <a:defRPr/>
            </a:lvl5pPr>
            <a:lvl6pPr lvl="5" rtl="0" algn="ctr">
              <a:lnSpc>
                <a:spcPct val="115000"/>
              </a:lnSpc>
              <a:spcBef>
                <a:spcPts val="1600"/>
              </a:spcBef>
              <a:spcAft>
                <a:spcPts val="0"/>
              </a:spcAft>
              <a:buSzPts val="1400"/>
              <a:buNone/>
              <a:defRPr/>
            </a:lvl6pPr>
            <a:lvl7pPr lvl="6" rtl="0" algn="ctr">
              <a:lnSpc>
                <a:spcPct val="115000"/>
              </a:lnSpc>
              <a:spcBef>
                <a:spcPts val="1600"/>
              </a:spcBef>
              <a:spcAft>
                <a:spcPts val="0"/>
              </a:spcAft>
              <a:buSzPts val="1400"/>
              <a:buNone/>
              <a:defRPr/>
            </a:lvl7pPr>
            <a:lvl8pPr lvl="7" rtl="0" algn="ctr">
              <a:lnSpc>
                <a:spcPct val="115000"/>
              </a:lnSpc>
              <a:spcBef>
                <a:spcPts val="1600"/>
              </a:spcBef>
              <a:spcAft>
                <a:spcPts val="0"/>
              </a:spcAft>
              <a:buSzPts val="1400"/>
              <a:buNone/>
              <a:defRPr/>
            </a:lvl8pPr>
            <a:lvl9pPr lvl="8" rtl="0" algn="ctr">
              <a:lnSpc>
                <a:spcPct val="115000"/>
              </a:lnSpc>
              <a:spcBef>
                <a:spcPts val="1600"/>
              </a:spcBef>
              <a:spcAft>
                <a:spcPts val="1600"/>
              </a:spcAft>
              <a:buSzPts val="1400"/>
              <a:buNone/>
              <a:defRPr/>
            </a:lvl9pPr>
          </a:lstStyle>
          <a:p/>
        </p:txBody>
      </p:sp>
      <p:sp>
        <p:nvSpPr>
          <p:cNvPr id="2220" name="Google Shape;2220;p78"/>
          <p:cNvSpPr txBox="1"/>
          <p:nvPr>
            <p:ph idx="4" type="subTitle"/>
          </p:nvPr>
        </p:nvSpPr>
        <p:spPr>
          <a:xfrm>
            <a:off x="3512582" y="3866400"/>
            <a:ext cx="4068300" cy="737700"/>
          </a:xfrm>
          <a:prstGeom prst="rect">
            <a:avLst/>
          </a:prstGeom>
        </p:spPr>
        <p:txBody>
          <a:bodyPr anchorCtr="0" anchor="ctr" bIns="91425" lIns="91425" spcFirstLastPara="1" rIns="91425" wrap="square" tIns="91425">
            <a:noAutofit/>
          </a:bodyPr>
          <a:lstStyle>
            <a:lvl1pPr lvl="0" rtl="0">
              <a:lnSpc>
                <a:spcPct val="115000"/>
              </a:lnSpc>
              <a:spcBef>
                <a:spcPts val="0"/>
              </a:spcBef>
              <a:spcAft>
                <a:spcPts val="0"/>
              </a:spcAft>
              <a:buSzPts val="1400"/>
              <a:buNone/>
              <a:defRPr sz="1400">
                <a:solidFill>
                  <a:schemeClr val="dk1"/>
                </a:solidFill>
              </a:defRPr>
            </a:lvl1pPr>
            <a:lvl2pPr lvl="1" rtl="0" algn="ctr">
              <a:lnSpc>
                <a:spcPct val="115000"/>
              </a:lnSpc>
              <a:spcBef>
                <a:spcPts val="0"/>
              </a:spcBef>
              <a:spcAft>
                <a:spcPts val="0"/>
              </a:spcAft>
              <a:buSzPts val="1400"/>
              <a:buNone/>
              <a:defRPr/>
            </a:lvl2pPr>
            <a:lvl3pPr lvl="2" rtl="0" algn="ctr">
              <a:lnSpc>
                <a:spcPct val="115000"/>
              </a:lnSpc>
              <a:spcBef>
                <a:spcPts val="1600"/>
              </a:spcBef>
              <a:spcAft>
                <a:spcPts val="0"/>
              </a:spcAft>
              <a:buSzPts val="1400"/>
              <a:buNone/>
              <a:defRPr/>
            </a:lvl3pPr>
            <a:lvl4pPr lvl="3" rtl="0" algn="ctr">
              <a:lnSpc>
                <a:spcPct val="115000"/>
              </a:lnSpc>
              <a:spcBef>
                <a:spcPts val="1600"/>
              </a:spcBef>
              <a:spcAft>
                <a:spcPts val="0"/>
              </a:spcAft>
              <a:buSzPts val="1400"/>
              <a:buNone/>
              <a:defRPr/>
            </a:lvl4pPr>
            <a:lvl5pPr lvl="4" rtl="0" algn="ctr">
              <a:lnSpc>
                <a:spcPct val="115000"/>
              </a:lnSpc>
              <a:spcBef>
                <a:spcPts val="1600"/>
              </a:spcBef>
              <a:spcAft>
                <a:spcPts val="0"/>
              </a:spcAft>
              <a:buSzPts val="1400"/>
              <a:buNone/>
              <a:defRPr/>
            </a:lvl5pPr>
            <a:lvl6pPr lvl="5" rtl="0" algn="ctr">
              <a:lnSpc>
                <a:spcPct val="115000"/>
              </a:lnSpc>
              <a:spcBef>
                <a:spcPts val="1600"/>
              </a:spcBef>
              <a:spcAft>
                <a:spcPts val="0"/>
              </a:spcAft>
              <a:buSzPts val="1400"/>
              <a:buNone/>
              <a:defRPr/>
            </a:lvl6pPr>
            <a:lvl7pPr lvl="6" rtl="0" algn="ctr">
              <a:lnSpc>
                <a:spcPct val="115000"/>
              </a:lnSpc>
              <a:spcBef>
                <a:spcPts val="1600"/>
              </a:spcBef>
              <a:spcAft>
                <a:spcPts val="0"/>
              </a:spcAft>
              <a:buSzPts val="1400"/>
              <a:buNone/>
              <a:defRPr/>
            </a:lvl7pPr>
            <a:lvl8pPr lvl="7" rtl="0" algn="ctr">
              <a:lnSpc>
                <a:spcPct val="115000"/>
              </a:lnSpc>
              <a:spcBef>
                <a:spcPts val="1600"/>
              </a:spcBef>
              <a:spcAft>
                <a:spcPts val="0"/>
              </a:spcAft>
              <a:buSzPts val="1400"/>
              <a:buNone/>
              <a:defRPr/>
            </a:lvl8pPr>
            <a:lvl9pPr lvl="8" rtl="0" algn="ctr">
              <a:lnSpc>
                <a:spcPct val="115000"/>
              </a:lnSpc>
              <a:spcBef>
                <a:spcPts val="1600"/>
              </a:spcBef>
              <a:spcAft>
                <a:spcPts val="1600"/>
              </a:spcAft>
              <a:buSzPts val="1400"/>
              <a:buNone/>
              <a:defRPr/>
            </a:lvl9pPr>
          </a:lstStyle>
          <a:p/>
        </p:txBody>
      </p:sp>
      <p:sp>
        <p:nvSpPr>
          <p:cNvPr id="2221" name="Google Shape;2221;p78"/>
          <p:cNvSpPr txBox="1"/>
          <p:nvPr>
            <p:ph idx="5" type="subTitle"/>
          </p:nvPr>
        </p:nvSpPr>
        <p:spPr>
          <a:xfrm>
            <a:off x="2300875" y="1365809"/>
            <a:ext cx="1211700" cy="737700"/>
          </a:xfrm>
          <a:prstGeom prst="rect">
            <a:avLst/>
          </a:prstGeom>
        </p:spPr>
        <p:txBody>
          <a:bodyPr anchorCtr="0" anchor="ctr" bIns="91425" lIns="91425" spcFirstLastPara="1" rIns="91425" wrap="square" tIns="91425">
            <a:noAutofit/>
          </a:bodyPr>
          <a:lstStyle>
            <a:lvl1pPr lvl="0" rtl="0" algn="ctr">
              <a:lnSpc>
                <a:spcPct val="115000"/>
              </a:lnSpc>
              <a:spcBef>
                <a:spcPts val="0"/>
              </a:spcBef>
              <a:spcAft>
                <a:spcPts val="0"/>
              </a:spcAft>
              <a:buSzPts val="2000"/>
              <a:buNone/>
              <a:defRPr b="1" sz="2000">
                <a:solidFill>
                  <a:schemeClr val="dk1"/>
                </a:solidFill>
              </a:defRPr>
            </a:lvl1pPr>
            <a:lvl2pPr lvl="1" rtl="0" algn="ctr">
              <a:lnSpc>
                <a:spcPct val="115000"/>
              </a:lnSpc>
              <a:spcBef>
                <a:spcPts val="0"/>
              </a:spcBef>
              <a:spcAft>
                <a:spcPts val="0"/>
              </a:spcAft>
              <a:buSzPts val="2000"/>
              <a:buNone/>
              <a:defRPr b="1" sz="2000"/>
            </a:lvl2pPr>
            <a:lvl3pPr lvl="2" rtl="0" algn="ctr">
              <a:lnSpc>
                <a:spcPct val="115000"/>
              </a:lnSpc>
              <a:spcBef>
                <a:spcPts val="0"/>
              </a:spcBef>
              <a:spcAft>
                <a:spcPts val="0"/>
              </a:spcAft>
              <a:buSzPts val="2000"/>
              <a:buNone/>
              <a:defRPr b="1" sz="2000"/>
            </a:lvl3pPr>
            <a:lvl4pPr lvl="3" rtl="0" algn="ctr">
              <a:lnSpc>
                <a:spcPct val="115000"/>
              </a:lnSpc>
              <a:spcBef>
                <a:spcPts val="0"/>
              </a:spcBef>
              <a:spcAft>
                <a:spcPts val="0"/>
              </a:spcAft>
              <a:buSzPts val="2000"/>
              <a:buNone/>
              <a:defRPr b="1" sz="2000"/>
            </a:lvl4pPr>
            <a:lvl5pPr lvl="4" rtl="0" algn="ctr">
              <a:lnSpc>
                <a:spcPct val="115000"/>
              </a:lnSpc>
              <a:spcBef>
                <a:spcPts val="0"/>
              </a:spcBef>
              <a:spcAft>
                <a:spcPts val="0"/>
              </a:spcAft>
              <a:buSzPts val="2000"/>
              <a:buNone/>
              <a:defRPr b="1" sz="2000"/>
            </a:lvl5pPr>
            <a:lvl6pPr lvl="5" rtl="0" algn="ctr">
              <a:lnSpc>
                <a:spcPct val="115000"/>
              </a:lnSpc>
              <a:spcBef>
                <a:spcPts val="0"/>
              </a:spcBef>
              <a:spcAft>
                <a:spcPts val="0"/>
              </a:spcAft>
              <a:buSzPts val="2000"/>
              <a:buNone/>
              <a:defRPr b="1" sz="2000"/>
            </a:lvl6pPr>
            <a:lvl7pPr lvl="6" rtl="0" algn="ctr">
              <a:lnSpc>
                <a:spcPct val="115000"/>
              </a:lnSpc>
              <a:spcBef>
                <a:spcPts val="0"/>
              </a:spcBef>
              <a:spcAft>
                <a:spcPts val="0"/>
              </a:spcAft>
              <a:buSzPts val="2000"/>
              <a:buNone/>
              <a:defRPr b="1" sz="2000"/>
            </a:lvl7pPr>
            <a:lvl8pPr lvl="7" rtl="0" algn="ctr">
              <a:lnSpc>
                <a:spcPct val="115000"/>
              </a:lnSpc>
              <a:spcBef>
                <a:spcPts val="0"/>
              </a:spcBef>
              <a:spcAft>
                <a:spcPts val="0"/>
              </a:spcAft>
              <a:buSzPts val="2000"/>
              <a:buNone/>
              <a:defRPr b="1" sz="2000"/>
            </a:lvl8pPr>
            <a:lvl9pPr lvl="8" rtl="0" algn="ctr">
              <a:lnSpc>
                <a:spcPct val="115000"/>
              </a:lnSpc>
              <a:spcBef>
                <a:spcPts val="0"/>
              </a:spcBef>
              <a:spcAft>
                <a:spcPts val="0"/>
              </a:spcAft>
              <a:buSzPts val="2000"/>
              <a:buNone/>
              <a:defRPr b="1" sz="2000"/>
            </a:lvl9pPr>
          </a:lstStyle>
          <a:p/>
        </p:txBody>
      </p:sp>
      <p:sp>
        <p:nvSpPr>
          <p:cNvPr id="2222" name="Google Shape;2222;p78"/>
          <p:cNvSpPr txBox="1"/>
          <p:nvPr>
            <p:ph idx="6" type="subTitle"/>
          </p:nvPr>
        </p:nvSpPr>
        <p:spPr>
          <a:xfrm>
            <a:off x="2300875" y="2199339"/>
            <a:ext cx="1211700" cy="737700"/>
          </a:xfrm>
          <a:prstGeom prst="rect">
            <a:avLst/>
          </a:prstGeom>
        </p:spPr>
        <p:txBody>
          <a:bodyPr anchorCtr="0" anchor="ctr" bIns="91425" lIns="91425" spcFirstLastPara="1" rIns="91425" wrap="square" tIns="91425">
            <a:noAutofit/>
          </a:bodyPr>
          <a:lstStyle>
            <a:lvl1pPr lvl="0" rtl="0" algn="ctr">
              <a:lnSpc>
                <a:spcPct val="115000"/>
              </a:lnSpc>
              <a:spcBef>
                <a:spcPts val="0"/>
              </a:spcBef>
              <a:spcAft>
                <a:spcPts val="0"/>
              </a:spcAft>
              <a:buSzPts val="2000"/>
              <a:buNone/>
              <a:defRPr b="1" sz="2000">
                <a:solidFill>
                  <a:schemeClr val="dk1"/>
                </a:solidFill>
              </a:defRPr>
            </a:lvl1pPr>
            <a:lvl2pPr lvl="1" rtl="0" algn="ctr">
              <a:lnSpc>
                <a:spcPct val="115000"/>
              </a:lnSpc>
              <a:spcBef>
                <a:spcPts val="0"/>
              </a:spcBef>
              <a:spcAft>
                <a:spcPts val="0"/>
              </a:spcAft>
              <a:buSzPts val="2000"/>
              <a:buNone/>
              <a:defRPr b="1" sz="2000"/>
            </a:lvl2pPr>
            <a:lvl3pPr lvl="2" rtl="0" algn="ctr">
              <a:lnSpc>
                <a:spcPct val="115000"/>
              </a:lnSpc>
              <a:spcBef>
                <a:spcPts val="0"/>
              </a:spcBef>
              <a:spcAft>
                <a:spcPts val="0"/>
              </a:spcAft>
              <a:buSzPts val="2000"/>
              <a:buNone/>
              <a:defRPr b="1" sz="2000"/>
            </a:lvl3pPr>
            <a:lvl4pPr lvl="3" rtl="0" algn="ctr">
              <a:lnSpc>
                <a:spcPct val="115000"/>
              </a:lnSpc>
              <a:spcBef>
                <a:spcPts val="0"/>
              </a:spcBef>
              <a:spcAft>
                <a:spcPts val="0"/>
              </a:spcAft>
              <a:buSzPts val="2000"/>
              <a:buNone/>
              <a:defRPr b="1" sz="2000"/>
            </a:lvl4pPr>
            <a:lvl5pPr lvl="4" rtl="0" algn="ctr">
              <a:lnSpc>
                <a:spcPct val="115000"/>
              </a:lnSpc>
              <a:spcBef>
                <a:spcPts val="0"/>
              </a:spcBef>
              <a:spcAft>
                <a:spcPts val="0"/>
              </a:spcAft>
              <a:buSzPts val="2000"/>
              <a:buNone/>
              <a:defRPr b="1" sz="2000"/>
            </a:lvl5pPr>
            <a:lvl6pPr lvl="5" rtl="0" algn="ctr">
              <a:lnSpc>
                <a:spcPct val="115000"/>
              </a:lnSpc>
              <a:spcBef>
                <a:spcPts val="0"/>
              </a:spcBef>
              <a:spcAft>
                <a:spcPts val="0"/>
              </a:spcAft>
              <a:buSzPts val="2000"/>
              <a:buNone/>
              <a:defRPr b="1" sz="2000"/>
            </a:lvl6pPr>
            <a:lvl7pPr lvl="6" rtl="0" algn="ctr">
              <a:lnSpc>
                <a:spcPct val="115000"/>
              </a:lnSpc>
              <a:spcBef>
                <a:spcPts val="0"/>
              </a:spcBef>
              <a:spcAft>
                <a:spcPts val="0"/>
              </a:spcAft>
              <a:buSzPts val="2000"/>
              <a:buNone/>
              <a:defRPr b="1" sz="2000"/>
            </a:lvl7pPr>
            <a:lvl8pPr lvl="7" rtl="0" algn="ctr">
              <a:lnSpc>
                <a:spcPct val="115000"/>
              </a:lnSpc>
              <a:spcBef>
                <a:spcPts val="0"/>
              </a:spcBef>
              <a:spcAft>
                <a:spcPts val="0"/>
              </a:spcAft>
              <a:buSzPts val="2000"/>
              <a:buNone/>
              <a:defRPr b="1" sz="2000"/>
            </a:lvl8pPr>
            <a:lvl9pPr lvl="8" rtl="0" algn="ctr">
              <a:lnSpc>
                <a:spcPct val="115000"/>
              </a:lnSpc>
              <a:spcBef>
                <a:spcPts val="0"/>
              </a:spcBef>
              <a:spcAft>
                <a:spcPts val="0"/>
              </a:spcAft>
              <a:buSzPts val="2000"/>
              <a:buNone/>
              <a:defRPr b="1" sz="2000"/>
            </a:lvl9pPr>
          </a:lstStyle>
          <a:p/>
        </p:txBody>
      </p:sp>
      <p:sp>
        <p:nvSpPr>
          <p:cNvPr id="2223" name="Google Shape;2223;p78"/>
          <p:cNvSpPr txBox="1"/>
          <p:nvPr>
            <p:ph idx="7" type="subTitle"/>
          </p:nvPr>
        </p:nvSpPr>
        <p:spPr>
          <a:xfrm>
            <a:off x="2300875" y="3032870"/>
            <a:ext cx="1211700" cy="737700"/>
          </a:xfrm>
          <a:prstGeom prst="rect">
            <a:avLst/>
          </a:prstGeom>
        </p:spPr>
        <p:txBody>
          <a:bodyPr anchorCtr="0" anchor="ctr" bIns="91425" lIns="91425" spcFirstLastPara="1" rIns="91425" wrap="square" tIns="91425">
            <a:noAutofit/>
          </a:bodyPr>
          <a:lstStyle>
            <a:lvl1pPr lvl="0" rtl="0" algn="ctr">
              <a:lnSpc>
                <a:spcPct val="115000"/>
              </a:lnSpc>
              <a:spcBef>
                <a:spcPts val="0"/>
              </a:spcBef>
              <a:spcAft>
                <a:spcPts val="0"/>
              </a:spcAft>
              <a:buSzPts val="2000"/>
              <a:buNone/>
              <a:defRPr b="1" sz="2000">
                <a:solidFill>
                  <a:schemeClr val="dk1"/>
                </a:solidFill>
              </a:defRPr>
            </a:lvl1pPr>
            <a:lvl2pPr lvl="1" rtl="0" algn="ctr">
              <a:lnSpc>
                <a:spcPct val="115000"/>
              </a:lnSpc>
              <a:spcBef>
                <a:spcPts val="0"/>
              </a:spcBef>
              <a:spcAft>
                <a:spcPts val="0"/>
              </a:spcAft>
              <a:buSzPts val="2000"/>
              <a:buNone/>
              <a:defRPr b="1" sz="2000"/>
            </a:lvl2pPr>
            <a:lvl3pPr lvl="2" rtl="0" algn="ctr">
              <a:lnSpc>
                <a:spcPct val="115000"/>
              </a:lnSpc>
              <a:spcBef>
                <a:spcPts val="0"/>
              </a:spcBef>
              <a:spcAft>
                <a:spcPts val="0"/>
              </a:spcAft>
              <a:buSzPts val="2000"/>
              <a:buNone/>
              <a:defRPr b="1" sz="2000"/>
            </a:lvl3pPr>
            <a:lvl4pPr lvl="3" rtl="0" algn="ctr">
              <a:lnSpc>
                <a:spcPct val="115000"/>
              </a:lnSpc>
              <a:spcBef>
                <a:spcPts val="0"/>
              </a:spcBef>
              <a:spcAft>
                <a:spcPts val="0"/>
              </a:spcAft>
              <a:buSzPts val="2000"/>
              <a:buNone/>
              <a:defRPr b="1" sz="2000"/>
            </a:lvl4pPr>
            <a:lvl5pPr lvl="4" rtl="0" algn="ctr">
              <a:lnSpc>
                <a:spcPct val="115000"/>
              </a:lnSpc>
              <a:spcBef>
                <a:spcPts val="0"/>
              </a:spcBef>
              <a:spcAft>
                <a:spcPts val="0"/>
              </a:spcAft>
              <a:buSzPts val="2000"/>
              <a:buNone/>
              <a:defRPr b="1" sz="2000"/>
            </a:lvl5pPr>
            <a:lvl6pPr lvl="5" rtl="0" algn="ctr">
              <a:lnSpc>
                <a:spcPct val="115000"/>
              </a:lnSpc>
              <a:spcBef>
                <a:spcPts val="0"/>
              </a:spcBef>
              <a:spcAft>
                <a:spcPts val="0"/>
              </a:spcAft>
              <a:buSzPts val="2000"/>
              <a:buNone/>
              <a:defRPr b="1" sz="2000"/>
            </a:lvl6pPr>
            <a:lvl7pPr lvl="6" rtl="0" algn="ctr">
              <a:lnSpc>
                <a:spcPct val="115000"/>
              </a:lnSpc>
              <a:spcBef>
                <a:spcPts val="0"/>
              </a:spcBef>
              <a:spcAft>
                <a:spcPts val="0"/>
              </a:spcAft>
              <a:buSzPts val="2000"/>
              <a:buNone/>
              <a:defRPr b="1" sz="2000"/>
            </a:lvl7pPr>
            <a:lvl8pPr lvl="7" rtl="0" algn="ctr">
              <a:lnSpc>
                <a:spcPct val="115000"/>
              </a:lnSpc>
              <a:spcBef>
                <a:spcPts val="0"/>
              </a:spcBef>
              <a:spcAft>
                <a:spcPts val="0"/>
              </a:spcAft>
              <a:buSzPts val="2000"/>
              <a:buNone/>
              <a:defRPr b="1" sz="2000"/>
            </a:lvl8pPr>
            <a:lvl9pPr lvl="8" rtl="0" algn="ctr">
              <a:lnSpc>
                <a:spcPct val="115000"/>
              </a:lnSpc>
              <a:spcBef>
                <a:spcPts val="0"/>
              </a:spcBef>
              <a:spcAft>
                <a:spcPts val="0"/>
              </a:spcAft>
              <a:buSzPts val="2000"/>
              <a:buNone/>
              <a:defRPr b="1" sz="2000"/>
            </a:lvl9pPr>
          </a:lstStyle>
          <a:p/>
        </p:txBody>
      </p:sp>
      <p:sp>
        <p:nvSpPr>
          <p:cNvPr id="2224" name="Google Shape;2224;p78"/>
          <p:cNvSpPr txBox="1"/>
          <p:nvPr>
            <p:ph idx="8" type="subTitle"/>
          </p:nvPr>
        </p:nvSpPr>
        <p:spPr>
          <a:xfrm>
            <a:off x="2300875" y="3866400"/>
            <a:ext cx="1211700" cy="737700"/>
          </a:xfrm>
          <a:prstGeom prst="rect">
            <a:avLst/>
          </a:prstGeom>
        </p:spPr>
        <p:txBody>
          <a:bodyPr anchorCtr="0" anchor="ctr" bIns="91425" lIns="91425" spcFirstLastPara="1" rIns="91425" wrap="square" tIns="91425">
            <a:noAutofit/>
          </a:bodyPr>
          <a:lstStyle>
            <a:lvl1pPr lvl="0" rtl="0" algn="ctr">
              <a:lnSpc>
                <a:spcPct val="115000"/>
              </a:lnSpc>
              <a:spcBef>
                <a:spcPts val="0"/>
              </a:spcBef>
              <a:spcAft>
                <a:spcPts val="0"/>
              </a:spcAft>
              <a:buSzPts val="2000"/>
              <a:buNone/>
              <a:defRPr b="1" sz="2000">
                <a:solidFill>
                  <a:schemeClr val="dk1"/>
                </a:solidFill>
              </a:defRPr>
            </a:lvl1pPr>
            <a:lvl2pPr lvl="1" rtl="0" algn="ctr">
              <a:lnSpc>
                <a:spcPct val="115000"/>
              </a:lnSpc>
              <a:spcBef>
                <a:spcPts val="0"/>
              </a:spcBef>
              <a:spcAft>
                <a:spcPts val="0"/>
              </a:spcAft>
              <a:buSzPts val="2000"/>
              <a:buNone/>
              <a:defRPr b="1" sz="2000"/>
            </a:lvl2pPr>
            <a:lvl3pPr lvl="2" rtl="0" algn="ctr">
              <a:lnSpc>
                <a:spcPct val="115000"/>
              </a:lnSpc>
              <a:spcBef>
                <a:spcPts val="0"/>
              </a:spcBef>
              <a:spcAft>
                <a:spcPts val="0"/>
              </a:spcAft>
              <a:buSzPts val="2000"/>
              <a:buNone/>
              <a:defRPr b="1" sz="2000"/>
            </a:lvl3pPr>
            <a:lvl4pPr lvl="3" rtl="0" algn="ctr">
              <a:lnSpc>
                <a:spcPct val="115000"/>
              </a:lnSpc>
              <a:spcBef>
                <a:spcPts val="0"/>
              </a:spcBef>
              <a:spcAft>
                <a:spcPts val="0"/>
              </a:spcAft>
              <a:buSzPts val="2000"/>
              <a:buNone/>
              <a:defRPr b="1" sz="2000"/>
            </a:lvl4pPr>
            <a:lvl5pPr lvl="4" rtl="0" algn="ctr">
              <a:lnSpc>
                <a:spcPct val="115000"/>
              </a:lnSpc>
              <a:spcBef>
                <a:spcPts val="0"/>
              </a:spcBef>
              <a:spcAft>
                <a:spcPts val="0"/>
              </a:spcAft>
              <a:buSzPts val="2000"/>
              <a:buNone/>
              <a:defRPr b="1" sz="2000"/>
            </a:lvl5pPr>
            <a:lvl6pPr lvl="5" rtl="0" algn="ctr">
              <a:lnSpc>
                <a:spcPct val="115000"/>
              </a:lnSpc>
              <a:spcBef>
                <a:spcPts val="0"/>
              </a:spcBef>
              <a:spcAft>
                <a:spcPts val="0"/>
              </a:spcAft>
              <a:buSzPts val="2000"/>
              <a:buNone/>
              <a:defRPr b="1" sz="2000"/>
            </a:lvl6pPr>
            <a:lvl7pPr lvl="6" rtl="0" algn="ctr">
              <a:lnSpc>
                <a:spcPct val="115000"/>
              </a:lnSpc>
              <a:spcBef>
                <a:spcPts val="0"/>
              </a:spcBef>
              <a:spcAft>
                <a:spcPts val="0"/>
              </a:spcAft>
              <a:buSzPts val="2000"/>
              <a:buNone/>
              <a:defRPr b="1" sz="2000"/>
            </a:lvl7pPr>
            <a:lvl8pPr lvl="7" rtl="0" algn="ctr">
              <a:lnSpc>
                <a:spcPct val="115000"/>
              </a:lnSpc>
              <a:spcBef>
                <a:spcPts val="0"/>
              </a:spcBef>
              <a:spcAft>
                <a:spcPts val="0"/>
              </a:spcAft>
              <a:buSzPts val="2000"/>
              <a:buNone/>
              <a:defRPr b="1" sz="2000"/>
            </a:lvl8pPr>
            <a:lvl9pPr lvl="8" rtl="0" algn="ctr">
              <a:lnSpc>
                <a:spcPct val="115000"/>
              </a:lnSpc>
              <a:spcBef>
                <a:spcPts val="0"/>
              </a:spcBef>
              <a:spcAft>
                <a:spcPts val="0"/>
              </a:spcAft>
              <a:buSzPts val="2000"/>
              <a:buNone/>
              <a:defRPr b="1" sz="2000"/>
            </a:lvl9pPr>
          </a:lstStyle>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2225" name="Shape 2225"/>
        <p:cNvGrpSpPr/>
        <p:nvPr/>
      </p:nvGrpSpPr>
      <p:grpSpPr>
        <a:xfrm>
          <a:off x="0" y="0"/>
          <a:ext cx="0" cy="0"/>
          <a:chOff x="0" y="0"/>
          <a:chExt cx="0" cy="0"/>
        </a:xfrm>
      </p:grpSpPr>
      <p:sp>
        <p:nvSpPr>
          <p:cNvPr id="2226" name="Google Shape;2226;p79"/>
          <p:cNvSpPr/>
          <p:nvPr/>
        </p:nvSpPr>
        <p:spPr>
          <a:xfrm>
            <a:off x="2165500" y="4727680"/>
            <a:ext cx="2541703" cy="1237997"/>
          </a:xfrm>
          <a:custGeom>
            <a:rect b="b" l="l" r="r" t="t"/>
            <a:pathLst>
              <a:path extrusionOk="0" h="6888" w="14141">
                <a:moveTo>
                  <a:pt x="5460" y="6557"/>
                </a:moveTo>
                <a:cubicBezTo>
                  <a:pt x="5371" y="6557"/>
                  <a:pt x="5300" y="6629"/>
                  <a:pt x="5300" y="6718"/>
                </a:cubicBezTo>
                <a:cubicBezTo>
                  <a:pt x="5300" y="6807"/>
                  <a:pt x="5371" y="6887"/>
                  <a:pt x="5460" y="6887"/>
                </a:cubicBezTo>
                <a:cubicBezTo>
                  <a:pt x="5550" y="6887"/>
                  <a:pt x="5630" y="6807"/>
                  <a:pt x="5630" y="6718"/>
                </a:cubicBezTo>
                <a:cubicBezTo>
                  <a:pt x="5630" y="6629"/>
                  <a:pt x="5550" y="6557"/>
                  <a:pt x="5460" y="6557"/>
                </a:cubicBezTo>
                <a:close/>
                <a:moveTo>
                  <a:pt x="6121" y="6557"/>
                </a:moveTo>
                <a:cubicBezTo>
                  <a:pt x="6040" y="6557"/>
                  <a:pt x="5960" y="6629"/>
                  <a:pt x="5960" y="6709"/>
                </a:cubicBezTo>
                <a:cubicBezTo>
                  <a:pt x="5951" y="6798"/>
                  <a:pt x="6022" y="6878"/>
                  <a:pt x="6112" y="6878"/>
                </a:cubicBezTo>
                <a:cubicBezTo>
                  <a:pt x="6201" y="6887"/>
                  <a:pt x="6281" y="6816"/>
                  <a:pt x="6281" y="6727"/>
                </a:cubicBezTo>
                <a:cubicBezTo>
                  <a:pt x="6290" y="6638"/>
                  <a:pt x="6210" y="6557"/>
                  <a:pt x="6121" y="6557"/>
                </a:cubicBezTo>
                <a:close/>
                <a:moveTo>
                  <a:pt x="4943" y="6709"/>
                </a:moveTo>
                <a:cubicBezTo>
                  <a:pt x="4943" y="6629"/>
                  <a:pt x="4863" y="6557"/>
                  <a:pt x="4782" y="6557"/>
                </a:cubicBezTo>
                <a:cubicBezTo>
                  <a:pt x="4693" y="6557"/>
                  <a:pt x="4613" y="6629"/>
                  <a:pt x="4613" y="6718"/>
                </a:cubicBezTo>
                <a:cubicBezTo>
                  <a:pt x="4613" y="6807"/>
                  <a:pt x="4693" y="6887"/>
                  <a:pt x="4782" y="6878"/>
                </a:cubicBezTo>
                <a:cubicBezTo>
                  <a:pt x="4872" y="6878"/>
                  <a:pt x="4943" y="6798"/>
                  <a:pt x="4943" y="6709"/>
                </a:cubicBezTo>
                <a:close/>
                <a:moveTo>
                  <a:pt x="6781" y="6557"/>
                </a:moveTo>
                <a:cubicBezTo>
                  <a:pt x="6683" y="6566"/>
                  <a:pt x="6629" y="6620"/>
                  <a:pt x="6620" y="6709"/>
                </a:cubicBezTo>
                <a:cubicBezTo>
                  <a:pt x="6611" y="6789"/>
                  <a:pt x="6683" y="6878"/>
                  <a:pt x="6772" y="6878"/>
                </a:cubicBezTo>
                <a:cubicBezTo>
                  <a:pt x="6861" y="6887"/>
                  <a:pt x="6941" y="6807"/>
                  <a:pt x="6941" y="6727"/>
                </a:cubicBezTo>
                <a:cubicBezTo>
                  <a:pt x="6941" y="6638"/>
                  <a:pt x="6870" y="6557"/>
                  <a:pt x="6781" y="6557"/>
                </a:cubicBezTo>
                <a:close/>
                <a:moveTo>
                  <a:pt x="7280" y="6718"/>
                </a:moveTo>
                <a:cubicBezTo>
                  <a:pt x="7280" y="6798"/>
                  <a:pt x="7352" y="6878"/>
                  <a:pt x="7432" y="6878"/>
                </a:cubicBezTo>
                <a:cubicBezTo>
                  <a:pt x="7521" y="6878"/>
                  <a:pt x="7601" y="6798"/>
                  <a:pt x="7601" y="6718"/>
                </a:cubicBezTo>
                <a:cubicBezTo>
                  <a:pt x="7593" y="6638"/>
                  <a:pt x="7521" y="6557"/>
                  <a:pt x="7441" y="6557"/>
                </a:cubicBezTo>
                <a:cubicBezTo>
                  <a:pt x="7352" y="6557"/>
                  <a:pt x="7280" y="6638"/>
                  <a:pt x="7280" y="6718"/>
                </a:cubicBezTo>
                <a:close/>
                <a:moveTo>
                  <a:pt x="4283" y="6727"/>
                </a:moveTo>
                <a:cubicBezTo>
                  <a:pt x="4283" y="6638"/>
                  <a:pt x="4203" y="6557"/>
                  <a:pt x="4122" y="6557"/>
                </a:cubicBezTo>
                <a:cubicBezTo>
                  <a:pt x="4033" y="6557"/>
                  <a:pt x="3962" y="6629"/>
                  <a:pt x="3962" y="6718"/>
                </a:cubicBezTo>
                <a:cubicBezTo>
                  <a:pt x="3953" y="6798"/>
                  <a:pt x="4033" y="6878"/>
                  <a:pt x="4122" y="6878"/>
                </a:cubicBezTo>
                <a:cubicBezTo>
                  <a:pt x="4203" y="6878"/>
                  <a:pt x="4283" y="6807"/>
                  <a:pt x="4283" y="6727"/>
                </a:cubicBezTo>
                <a:close/>
                <a:moveTo>
                  <a:pt x="5469" y="5879"/>
                </a:moveTo>
                <a:cubicBezTo>
                  <a:pt x="5389" y="5870"/>
                  <a:pt x="5309" y="5951"/>
                  <a:pt x="5300" y="6031"/>
                </a:cubicBezTo>
                <a:cubicBezTo>
                  <a:pt x="5300" y="6111"/>
                  <a:pt x="5371" y="6200"/>
                  <a:pt x="5460" y="6200"/>
                </a:cubicBezTo>
                <a:cubicBezTo>
                  <a:pt x="5541" y="6200"/>
                  <a:pt x="5621" y="6120"/>
                  <a:pt x="5621" y="6040"/>
                </a:cubicBezTo>
                <a:cubicBezTo>
                  <a:pt x="5621" y="5960"/>
                  <a:pt x="5550" y="5879"/>
                  <a:pt x="5469" y="5879"/>
                </a:cubicBezTo>
                <a:close/>
                <a:moveTo>
                  <a:pt x="6121" y="5879"/>
                </a:moveTo>
                <a:cubicBezTo>
                  <a:pt x="6040" y="5879"/>
                  <a:pt x="5960" y="5951"/>
                  <a:pt x="5960" y="6031"/>
                </a:cubicBezTo>
                <a:cubicBezTo>
                  <a:pt x="5960" y="6120"/>
                  <a:pt x="6040" y="6200"/>
                  <a:pt x="6121" y="6200"/>
                </a:cubicBezTo>
                <a:cubicBezTo>
                  <a:pt x="6210" y="6192"/>
                  <a:pt x="6281" y="6120"/>
                  <a:pt x="6281" y="6040"/>
                </a:cubicBezTo>
                <a:cubicBezTo>
                  <a:pt x="6281" y="5951"/>
                  <a:pt x="6201" y="5879"/>
                  <a:pt x="6121" y="5879"/>
                </a:cubicBezTo>
                <a:close/>
                <a:moveTo>
                  <a:pt x="4782" y="5879"/>
                </a:moveTo>
                <a:cubicBezTo>
                  <a:pt x="4702" y="5879"/>
                  <a:pt x="4622" y="5951"/>
                  <a:pt x="4622" y="6031"/>
                </a:cubicBezTo>
                <a:cubicBezTo>
                  <a:pt x="4622" y="6120"/>
                  <a:pt x="4693" y="6192"/>
                  <a:pt x="4774" y="6192"/>
                </a:cubicBezTo>
                <a:cubicBezTo>
                  <a:pt x="4863" y="6200"/>
                  <a:pt x="4934" y="6120"/>
                  <a:pt x="4934" y="6040"/>
                </a:cubicBezTo>
                <a:cubicBezTo>
                  <a:pt x="4943" y="5960"/>
                  <a:pt x="4863" y="5879"/>
                  <a:pt x="4782" y="5879"/>
                </a:cubicBezTo>
                <a:close/>
                <a:moveTo>
                  <a:pt x="3453" y="6566"/>
                </a:moveTo>
                <a:cubicBezTo>
                  <a:pt x="3364" y="6575"/>
                  <a:pt x="3310" y="6629"/>
                  <a:pt x="3310" y="6718"/>
                </a:cubicBezTo>
                <a:cubicBezTo>
                  <a:pt x="3302" y="6798"/>
                  <a:pt x="3382" y="6878"/>
                  <a:pt x="3462" y="6878"/>
                </a:cubicBezTo>
                <a:cubicBezTo>
                  <a:pt x="3551" y="6870"/>
                  <a:pt x="3623" y="6798"/>
                  <a:pt x="3614" y="6718"/>
                </a:cubicBezTo>
                <a:cubicBezTo>
                  <a:pt x="3614" y="6629"/>
                  <a:pt x="3534" y="6557"/>
                  <a:pt x="3453" y="6566"/>
                </a:cubicBezTo>
                <a:close/>
                <a:moveTo>
                  <a:pt x="6772" y="5879"/>
                </a:moveTo>
                <a:cubicBezTo>
                  <a:pt x="6692" y="5879"/>
                  <a:pt x="6620" y="5960"/>
                  <a:pt x="6620" y="6040"/>
                </a:cubicBezTo>
                <a:cubicBezTo>
                  <a:pt x="6620" y="6120"/>
                  <a:pt x="6700" y="6200"/>
                  <a:pt x="6781" y="6192"/>
                </a:cubicBezTo>
                <a:cubicBezTo>
                  <a:pt x="6861" y="6192"/>
                  <a:pt x="6941" y="6120"/>
                  <a:pt x="6941" y="6031"/>
                </a:cubicBezTo>
                <a:cubicBezTo>
                  <a:pt x="6932" y="5951"/>
                  <a:pt x="6861" y="5879"/>
                  <a:pt x="6772" y="5879"/>
                </a:cubicBezTo>
                <a:close/>
                <a:moveTo>
                  <a:pt x="4265" y="6049"/>
                </a:moveTo>
                <a:cubicBezTo>
                  <a:pt x="4274" y="5960"/>
                  <a:pt x="4229" y="5897"/>
                  <a:pt x="4140" y="5888"/>
                </a:cubicBezTo>
                <a:cubicBezTo>
                  <a:pt x="4042" y="5879"/>
                  <a:pt x="3971" y="5942"/>
                  <a:pt x="3971" y="6031"/>
                </a:cubicBezTo>
                <a:cubicBezTo>
                  <a:pt x="3971" y="6120"/>
                  <a:pt x="4015" y="6174"/>
                  <a:pt x="4113" y="6183"/>
                </a:cubicBezTo>
                <a:cubicBezTo>
                  <a:pt x="4203" y="6183"/>
                  <a:pt x="4265" y="6147"/>
                  <a:pt x="4265" y="6049"/>
                </a:cubicBezTo>
                <a:close/>
                <a:moveTo>
                  <a:pt x="7441" y="5888"/>
                </a:moveTo>
                <a:cubicBezTo>
                  <a:pt x="7352" y="5888"/>
                  <a:pt x="7298" y="5942"/>
                  <a:pt x="7289" y="6031"/>
                </a:cubicBezTo>
                <a:cubicBezTo>
                  <a:pt x="7280" y="6120"/>
                  <a:pt x="7352" y="6192"/>
                  <a:pt x="7441" y="6183"/>
                </a:cubicBezTo>
                <a:cubicBezTo>
                  <a:pt x="7539" y="6183"/>
                  <a:pt x="7584" y="6129"/>
                  <a:pt x="7584" y="6040"/>
                </a:cubicBezTo>
                <a:cubicBezTo>
                  <a:pt x="7584" y="5942"/>
                  <a:pt x="7530" y="5888"/>
                  <a:pt x="7441" y="5888"/>
                </a:cubicBezTo>
                <a:close/>
                <a:moveTo>
                  <a:pt x="8271" y="6727"/>
                </a:moveTo>
                <a:cubicBezTo>
                  <a:pt x="8271" y="6629"/>
                  <a:pt x="8217" y="6575"/>
                  <a:pt x="8128" y="6575"/>
                </a:cubicBezTo>
                <a:cubicBezTo>
                  <a:pt x="8039" y="6566"/>
                  <a:pt x="7967" y="6629"/>
                  <a:pt x="7967" y="6718"/>
                </a:cubicBezTo>
                <a:cubicBezTo>
                  <a:pt x="7976" y="6816"/>
                  <a:pt x="8030" y="6861"/>
                  <a:pt x="8119" y="6870"/>
                </a:cubicBezTo>
                <a:cubicBezTo>
                  <a:pt x="8208" y="6861"/>
                  <a:pt x="8271" y="6816"/>
                  <a:pt x="8271" y="6727"/>
                </a:cubicBezTo>
                <a:close/>
                <a:moveTo>
                  <a:pt x="5460" y="5228"/>
                </a:moveTo>
                <a:cubicBezTo>
                  <a:pt x="5362" y="5237"/>
                  <a:pt x="5318" y="5291"/>
                  <a:pt x="5318" y="5380"/>
                </a:cubicBezTo>
                <a:cubicBezTo>
                  <a:pt x="5318" y="5469"/>
                  <a:pt x="5371" y="5522"/>
                  <a:pt x="5460" y="5522"/>
                </a:cubicBezTo>
                <a:cubicBezTo>
                  <a:pt x="5559" y="5522"/>
                  <a:pt x="5603" y="5469"/>
                  <a:pt x="5612" y="5380"/>
                </a:cubicBezTo>
                <a:cubicBezTo>
                  <a:pt x="5603" y="5282"/>
                  <a:pt x="5550" y="5228"/>
                  <a:pt x="5460" y="5228"/>
                </a:cubicBezTo>
                <a:close/>
                <a:moveTo>
                  <a:pt x="5978" y="5371"/>
                </a:moveTo>
                <a:cubicBezTo>
                  <a:pt x="5969" y="5460"/>
                  <a:pt x="6014" y="5522"/>
                  <a:pt x="6112" y="5522"/>
                </a:cubicBezTo>
                <a:cubicBezTo>
                  <a:pt x="6201" y="5531"/>
                  <a:pt x="6263" y="5478"/>
                  <a:pt x="6263" y="5389"/>
                </a:cubicBezTo>
                <a:cubicBezTo>
                  <a:pt x="6272" y="5299"/>
                  <a:pt x="6219" y="5246"/>
                  <a:pt x="6130" y="5228"/>
                </a:cubicBezTo>
                <a:cubicBezTo>
                  <a:pt x="6040" y="5237"/>
                  <a:pt x="5978" y="5273"/>
                  <a:pt x="5978" y="5371"/>
                </a:cubicBezTo>
                <a:close/>
                <a:moveTo>
                  <a:pt x="4631" y="5389"/>
                </a:moveTo>
                <a:cubicBezTo>
                  <a:pt x="4640" y="5478"/>
                  <a:pt x="4693" y="5522"/>
                  <a:pt x="4782" y="5522"/>
                </a:cubicBezTo>
                <a:cubicBezTo>
                  <a:pt x="4863" y="5522"/>
                  <a:pt x="4925" y="5460"/>
                  <a:pt x="4925" y="5380"/>
                </a:cubicBezTo>
                <a:cubicBezTo>
                  <a:pt x="4925" y="5291"/>
                  <a:pt x="4863" y="5228"/>
                  <a:pt x="4774" y="5237"/>
                </a:cubicBezTo>
                <a:cubicBezTo>
                  <a:pt x="4693" y="5237"/>
                  <a:pt x="4631" y="5299"/>
                  <a:pt x="4631" y="5389"/>
                </a:cubicBezTo>
                <a:close/>
                <a:moveTo>
                  <a:pt x="2775" y="6575"/>
                </a:moveTo>
                <a:cubicBezTo>
                  <a:pt x="2695" y="6575"/>
                  <a:pt x="2641" y="6620"/>
                  <a:pt x="2632" y="6709"/>
                </a:cubicBezTo>
                <a:cubicBezTo>
                  <a:pt x="2624" y="6798"/>
                  <a:pt x="2686" y="6861"/>
                  <a:pt x="2775" y="6861"/>
                </a:cubicBezTo>
                <a:cubicBezTo>
                  <a:pt x="2856" y="6870"/>
                  <a:pt x="2927" y="6807"/>
                  <a:pt x="2927" y="6718"/>
                </a:cubicBezTo>
                <a:cubicBezTo>
                  <a:pt x="2927" y="6638"/>
                  <a:pt x="2864" y="6575"/>
                  <a:pt x="2775" y="6575"/>
                </a:cubicBezTo>
                <a:close/>
                <a:moveTo>
                  <a:pt x="6772" y="5237"/>
                </a:moveTo>
                <a:cubicBezTo>
                  <a:pt x="6683" y="5237"/>
                  <a:pt x="6638" y="5291"/>
                  <a:pt x="6638" y="5380"/>
                </a:cubicBezTo>
                <a:cubicBezTo>
                  <a:pt x="6638" y="5469"/>
                  <a:pt x="6683" y="5522"/>
                  <a:pt x="6781" y="5522"/>
                </a:cubicBezTo>
                <a:cubicBezTo>
                  <a:pt x="6861" y="5522"/>
                  <a:pt x="6923" y="5460"/>
                  <a:pt x="6923" y="5371"/>
                </a:cubicBezTo>
                <a:cubicBezTo>
                  <a:pt x="6923" y="5291"/>
                  <a:pt x="6861" y="5228"/>
                  <a:pt x="6772" y="5237"/>
                </a:cubicBezTo>
                <a:close/>
                <a:moveTo>
                  <a:pt x="8262" y="6049"/>
                </a:moveTo>
                <a:cubicBezTo>
                  <a:pt x="8271" y="5960"/>
                  <a:pt x="8208" y="5897"/>
                  <a:pt x="8128" y="5897"/>
                </a:cubicBezTo>
                <a:cubicBezTo>
                  <a:pt x="8039" y="5888"/>
                  <a:pt x="7976" y="5951"/>
                  <a:pt x="7976" y="6040"/>
                </a:cubicBezTo>
                <a:cubicBezTo>
                  <a:pt x="7976" y="6129"/>
                  <a:pt x="8030" y="6174"/>
                  <a:pt x="8110" y="6183"/>
                </a:cubicBezTo>
                <a:cubicBezTo>
                  <a:pt x="8199" y="6174"/>
                  <a:pt x="8253" y="6138"/>
                  <a:pt x="8262" y="6049"/>
                </a:cubicBezTo>
                <a:close/>
                <a:moveTo>
                  <a:pt x="3453" y="5888"/>
                </a:moveTo>
                <a:cubicBezTo>
                  <a:pt x="3364" y="5897"/>
                  <a:pt x="3319" y="5951"/>
                  <a:pt x="3319" y="6040"/>
                </a:cubicBezTo>
                <a:cubicBezTo>
                  <a:pt x="3319" y="6129"/>
                  <a:pt x="3373" y="6183"/>
                  <a:pt x="3462" y="6183"/>
                </a:cubicBezTo>
                <a:cubicBezTo>
                  <a:pt x="3551" y="6183"/>
                  <a:pt x="3614" y="6120"/>
                  <a:pt x="3605" y="6031"/>
                </a:cubicBezTo>
                <a:cubicBezTo>
                  <a:pt x="3605" y="5951"/>
                  <a:pt x="3542" y="5888"/>
                  <a:pt x="3453" y="5888"/>
                </a:cubicBezTo>
                <a:close/>
                <a:moveTo>
                  <a:pt x="4122" y="5237"/>
                </a:moveTo>
                <a:cubicBezTo>
                  <a:pt x="4042" y="5228"/>
                  <a:pt x="3971" y="5291"/>
                  <a:pt x="3980" y="5380"/>
                </a:cubicBezTo>
                <a:cubicBezTo>
                  <a:pt x="3980" y="5469"/>
                  <a:pt x="4024" y="5514"/>
                  <a:pt x="4113" y="5522"/>
                </a:cubicBezTo>
                <a:cubicBezTo>
                  <a:pt x="4203" y="5531"/>
                  <a:pt x="4265" y="5460"/>
                  <a:pt x="4265" y="5362"/>
                </a:cubicBezTo>
                <a:cubicBezTo>
                  <a:pt x="4256" y="5291"/>
                  <a:pt x="4212" y="5237"/>
                  <a:pt x="4122" y="5237"/>
                </a:cubicBezTo>
                <a:close/>
                <a:moveTo>
                  <a:pt x="8636" y="6709"/>
                </a:moveTo>
                <a:cubicBezTo>
                  <a:pt x="8627" y="6789"/>
                  <a:pt x="8690" y="6861"/>
                  <a:pt x="8770" y="6861"/>
                </a:cubicBezTo>
                <a:cubicBezTo>
                  <a:pt x="8859" y="6861"/>
                  <a:pt x="8922" y="6798"/>
                  <a:pt x="8922" y="6718"/>
                </a:cubicBezTo>
                <a:cubicBezTo>
                  <a:pt x="8922" y="6629"/>
                  <a:pt x="8868" y="6584"/>
                  <a:pt x="8788" y="6575"/>
                </a:cubicBezTo>
                <a:cubicBezTo>
                  <a:pt x="8699" y="6584"/>
                  <a:pt x="8645" y="6620"/>
                  <a:pt x="8636" y="6709"/>
                </a:cubicBezTo>
                <a:close/>
                <a:moveTo>
                  <a:pt x="7441" y="5237"/>
                </a:moveTo>
                <a:cubicBezTo>
                  <a:pt x="7361" y="5228"/>
                  <a:pt x="7289" y="5299"/>
                  <a:pt x="7298" y="5380"/>
                </a:cubicBezTo>
                <a:cubicBezTo>
                  <a:pt x="7298" y="5469"/>
                  <a:pt x="7343" y="5514"/>
                  <a:pt x="7432" y="5522"/>
                </a:cubicBezTo>
                <a:cubicBezTo>
                  <a:pt x="7512" y="5522"/>
                  <a:pt x="7584" y="5460"/>
                  <a:pt x="7584" y="5362"/>
                </a:cubicBezTo>
                <a:cubicBezTo>
                  <a:pt x="7575" y="5291"/>
                  <a:pt x="7530" y="5237"/>
                  <a:pt x="7441" y="5237"/>
                </a:cubicBezTo>
                <a:close/>
                <a:moveTo>
                  <a:pt x="5603" y="4728"/>
                </a:moveTo>
                <a:cubicBezTo>
                  <a:pt x="5612" y="4648"/>
                  <a:pt x="5559" y="4595"/>
                  <a:pt x="5478" y="4577"/>
                </a:cubicBezTo>
                <a:cubicBezTo>
                  <a:pt x="5398" y="4568"/>
                  <a:pt x="5318" y="4630"/>
                  <a:pt x="5318" y="4711"/>
                </a:cubicBezTo>
                <a:cubicBezTo>
                  <a:pt x="5318" y="4800"/>
                  <a:pt x="5371" y="4844"/>
                  <a:pt x="5452" y="4862"/>
                </a:cubicBezTo>
                <a:cubicBezTo>
                  <a:pt x="5541" y="4862"/>
                  <a:pt x="5594" y="4818"/>
                  <a:pt x="5603" y="4728"/>
                </a:cubicBezTo>
                <a:close/>
                <a:moveTo>
                  <a:pt x="6121" y="4577"/>
                </a:moveTo>
                <a:cubicBezTo>
                  <a:pt x="6031" y="4577"/>
                  <a:pt x="5987" y="4630"/>
                  <a:pt x="5978" y="4720"/>
                </a:cubicBezTo>
                <a:cubicBezTo>
                  <a:pt x="5978" y="4800"/>
                  <a:pt x="6040" y="4862"/>
                  <a:pt x="6130" y="4862"/>
                </a:cubicBezTo>
                <a:cubicBezTo>
                  <a:pt x="6210" y="4853"/>
                  <a:pt x="6254" y="4800"/>
                  <a:pt x="6263" y="4720"/>
                </a:cubicBezTo>
                <a:cubicBezTo>
                  <a:pt x="6254" y="4630"/>
                  <a:pt x="6210" y="4577"/>
                  <a:pt x="6121" y="4577"/>
                </a:cubicBezTo>
                <a:close/>
                <a:moveTo>
                  <a:pt x="3319" y="5380"/>
                </a:moveTo>
                <a:cubicBezTo>
                  <a:pt x="3319" y="5469"/>
                  <a:pt x="3373" y="5514"/>
                  <a:pt x="3462" y="5522"/>
                </a:cubicBezTo>
                <a:cubicBezTo>
                  <a:pt x="3542" y="5522"/>
                  <a:pt x="3614" y="5451"/>
                  <a:pt x="3605" y="5371"/>
                </a:cubicBezTo>
                <a:cubicBezTo>
                  <a:pt x="3596" y="5282"/>
                  <a:pt x="3542" y="5237"/>
                  <a:pt x="3453" y="5237"/>
                </a:cubicBezTo>
                <a:cubicBezTo>
                  <a:pt x="3373" y="5246"/>
                  <a:pt x="3319" y="5291"/>
                  <a:pt x="3319" y="5380"/>
                </a:cubicBezTo>
                <a:close/>
                <a:moveTo>
                  <a:pt x="2918" y="6040"/>
                </a:moveTo>
                <a:cubicBezTo>
                  <a:pt x="2918" y="5951"/>
                  <a:pt x="2864" y="5897"/>
                  <a:pt x="2784" y="5897"/>
                </a:cubicBezTo>
                <a:cubicBezTo>
                  <a:pt x="2695" y="5888"/>
                  <a:pt x="2632" y="5960"/>
                  <a:pt x="2641" y="6049"/>
                </a:cubicBezTo>
                <a:cubicBezTo>
                  <a:pt x="2641" y="6129"/>
                  <a:pt x="2695" y="6174"/>
                  <a:pt x="2784" y="6183"/>
                </a:cubicBezTo>
                <a:cubicBezTo>
                  <a:pt x="2864" y="6165"/>
                  <a:pt x="2918" y="6120"/>
                  <a:pt x="2918" y="6040"/>
                </a:cubicBezTo>
                <a:close/>
                <a:moveTo>
                  <a:pt x="2124" y="6584"/>
                </a:moveTo>
                <a:cubicBezTo>
                  <a:pt x="2035" y="6575"/>
                  <a:pt x="1981" y="6629"/>
                  <a:pt x="1981" y="6718"/>
                </a:cubicBezTo>
                <a:cubicBezTo>
                  <a:pt x="1981" y="6798"/>
                  <a:pt x="2035" y="6852"/>
                  <a:pt x="2115" y="6861"/>
                </a:cubicBezTo>
                <a:cubicBezTo>
                  <a:pt x="2204" y="6861"/>
                  <a:pt x="2249" y="6807"/>
                  <a:pt x="2267" y="6727"/>
                </a:cubicBezTo>
                <a:cubicBezTo>
                  <a:pt x="2258" y="6638"/>
                  <a:pt x="2213" y="6584"/>
                  <a:pt x="2124" y="6584"/>
                </a:cubicBezTo>
                <a:close/>
                <a:moveTo>
                  <a:pt x="4782" y="4577"/>
                </a:moveTo>
                <a:cubicBezTo>
                  <a:pt x="4693" y="4577"/>
                  <a:pt x="4640" y="4630"/>
                  <a:pt x="4640" y="4720"/>
                </a:cubicBezTo>
                <a:cubicBezTo>
                  <a:pt x="4640" y="4800"/>
                  <a:pt x="4693" y="4853"/>
                  <a:pt x="4774" y="4862"/>
                </a:cubicBezTo>
                <a:cubicBezTo>
                  <a:pt x="4863" y="4862"/>
                  <a:pt x="4907" y="4809"/>
                  <a:pt x="4925" y="4720"/>
                </a:cubicBezTo>
                <a:cubicBezTo>
                  <a:pt x="4907" y="4639"/>
                  <a:pt x="4872" y="4577"/>
                  <a:pt x="4782" y="4577"/>
                </a:cubicBezTo>
                <a:moveTo>
                  <a:pt x="6638" y="4711"/>
                </a:moveTo>
                <a:cubicBezTo>
                  <a:pt x="6638" y="4800"/>
                  <a:pt x="6692" y="4853"/>
                  <a:pt x="6772" y="4862"/>
                </a:cubicBezTo>
                <a:cubicBezTo>
                  <a:pt x="6861" y="4862"/>
                  <a:pt x="6915" y="4809"/>
                  <a:pt x="6915" y="4728"/>
                </a:cubicBezTo>
                <a:cubicBezTo>
                  <a:pt x="6923" y="4639"/>
                  <a:pt x="6870" y="4595"/>
                  <a:pt x="6781" y="4577"/>
                </a:cubicBezTo>
                <a:cubicBezTo>
                  <a:pt x="6700" y="4586"/>
                  <a:pt x="6647" y="4630"/>
                  <a:pt x="6638" y="4711"/>
                </a:cubicBezTo>
                <a:close/>
                <a:moveTo>
                  <a:pt x="9296" y="6718"/>
                </a:moveTo>
                <a:cubicBezTo>
                  <a:pt x="9296" y="6798"/>
                  <a:pt x="9350" y="6852"/>
                  <a:pt x="9430" y="6861"/>
                </a:cubicBezTo>
                <a:cubicBezTo>
                  <a:pt x="9520" y="6861"/>
                  <a:pt x="9573" y="6807"/>
                  <a:pt x="9573" y="6727"/>
                </a:cubicBezTo>
                <a:cubicBezTo>
                  <a:pt x="9582" y="6638"/>
                  <a:pt x="9528" y="6593"/>
                  <a:pt x="9439" y="6575"/>
                </a:cubicBezTo>
                <a:cubicBezTo>
                  <a:pt x="9359" y="6593"/>
                  <a:pt x="9296" y="6629"/>
                  <a:pt x="9296" y="6718"/>
                </a:cubicBezTo>
                <a:close/>
                <a:moveTo>
                  <a:pt x="8262" y="5371"/>
                </a:moveTo>
                <a:cubicBezTo>
                  <a:pt x="8253" y="5291"/>
                  <a:pt x="8199" y="5237"/>
                  <a:pt x="8119" y="5237"/>
                </a:cubicBezTo>
                <a:cubicBezTo>
                  <a:pt x="8030" y="5246"/>
                  <a:pt x="7976" y="5299"/>
                  <a:pt x="7985" y="5380"/>
                </a:cubicBezTo>
                <a:cubicBezTo>
                  <a:pt x="7985" y="5469"/>
                  <a:pt x="8039" y="5514"/>
                  <a:pt x="8128" y="5522"/>
                </a:cubicBezTo>
                <a:cubicBezTo>
                  <a:pt x="8208" y="5505"/>
                  <a:pt x="8262" y="5460"/>
                  <a:pt x="8262" y="5371"/>
                </a:cubicBezTo>
                <a:close/>
                <a:moveTo>
                  <a:pt x="2784" y="5246"/>
                </a:moveTo>
                <a:cubicBezTo>
                  <a:pt x="2704" y="5237"/>
                  <a:pt x="2641" y="5291"/>
                  <a:pt x="2641" y="5380"/>
                </a:cubicBezTo>
                <a:cubicBezTo>
                  <a:pt x="2641" y="5460"/>
                  <a:pt x="2695" y="5514"/>
                  <a:pt x="2775" y="5514"/>
                </a:cubicBezTo>
                <a:cubicBezTo>
                  <a:pt x="2856" y="5522"/>
                  <a:pt x="2909" y="5460"/>
                  <a:pt x="2918" y="5380"/>
                </a:cubicBezTo>
                <a:cubicBezTo>
                  <a:pt x="2909" y="5299"/>
                  <a:pt x="2864" y="5246"/>
                  <a:pt x="2784" y="5246"/>
                </a:cubicBezTo>
                <a:close/>
                <a:moveTo>
                  <a:pt x="7432" y="4586"/>
                </a:moveTo>
                <a:cubicBezTo>
                  <a:pt x="7352" y="4586"/>
                  <a:pt x="7307" y="4630"/>
                  <a:pt x="7298" y="4711"/>
                </a:cubicBezTo>
                <a:cubicBezTo>
                  <a:pt x="7298" y="4800"/>
                  <a:pt x="7352" y="4853"/>
                  <a:pt x="7432" y="4853"/>
                </a:cubicBezTo>
                <a:cubicBezTo>
                  <a:pt x="7521" y="4862"/>
                  <a:pt x="7566" y="4809"/>
                  <a:pt x="7575" y="4720"/>
                </a:cubicBezTo>
                <a:cubicBezTo>
                  <a:pt x="7566" y="4639"/>
                  <a:pt x="7521" y="4577"/>
                  <a:pt x="7432" y="4586"/>
                </a:cubicBezTo>
                <a:close/>
                <a:moveTo>
                  <a:pt x="3980" y="4728"/>
                </a:moveTo>
                <a:cubicBezTo>
                  <a:pt x="3988" y="4809"/>
                  <a:pt x="4033" y="4853"/>
                  <a:pt x="4113" y="4853"/>
                </a:cubicBezTo>
                <a:cubicBezTo>
                  <a:pt x="4203" y="4862"/>
                  <a:pt x="4256" y="4809"/>
                  <a:pt x="4256" y="4720"/>
                </a:cubicBezTo>
                <a:cubicBezTo>
                  <a:pt x="4256" y="4630"/>
                  <a:pt x="4203" y="4586"/>
                  <a:pt x="4122" y="4577"/>
                </a:cubicBezTo>
                <a:cubicBezTo>
                  <a:pt x="4033" y="4595"/>
                  <a:pt x="3980" y="4639"/>
                  <a:pt x="3980" y="4728"/>
                </a:cubicBezTo>
                <a:close/>
                <a:moveTo>
                  <a:pt x="8779" y="5897"/>
                </a:moveTo>
                <a:cubicBezTo>
                  <a:pt x="8690" y="5897"/>
                  <a:pt x="8636" y="5951"/>
                  <a:pt x="8636" y="6040"/>
                </a:cubicBezTo>
                <a:cubicBezTo>
                  <a:pt x="8645" y="6129"/>
                  <a:pt x="8699" y="6183"/>
                  <a:pt x="8779" y="6174"/>
                </a:cubicBezTo>
                <a:cubicBezTo>
                  <a:pt x="8868" y="6174"/>
                  <a:pt x="8913" y="6120"/>
                  <a:pt x="8922" y="6031"/>
                </a:cubicBezTo>
                <a:cubicBezTo>
                  <a:pt x="8904" y="5951"/>
                  <a:pt x="8859" y="5897"/>
                  <a:pt x="8779" y="5897"/>
                </a:cubicBezTo>
                <a:close/>
                <a:moveTo>
                  <a:pt x="5594" y="4042"/>
                </a:moveTo>
                <a:cubicBezTo>
                  <a:pt x="5603" y="3961"/>
                  <a:pt x="5550" y="3908"/>
                  <a:pt x="5469" y="3899"/>
                </a:cubicBezTo>
                <a:cubicBezTo>
                  <a:pt x="5398" y="3890"/>
                  <a:pt x="5318" y="3970"/>
                  <a:pt x="5327" y="4042"/>
                </a:cubicBezTo>
                <a:cubicBezTo>
                  <a:pt x="5336" y="4122"/>
                  <a:pt x="5380" y="4166"/>
                  <a:pt x="5460" y="4175"/>
                </a:cubicBezTo>
                <a:cubicBezTo>
                  <a:pt x="5541" y="4166"/>
                  <a:pt x="5594" y="4122"/>
                  <a:pt x="5594" y="4042"/>
                </a:cubicBezTo>
                <a:close/>
                <a:moveTo>
                  <a:pt x="2124" y="5897"/>
                </a:moveTo>
                <a:cubicBezTo>
                  <a:pt x="2035" y="5897"/>
                  <a:pt x="1981" y="5951"/>
                  <a:pt x="1981" y="6040"/>
                </a:cubicBezTo>
                <a:cubicBezTo>
                  <a:pt x="1990" y="6120"/>
                  <a:pt x="2035" y="6174"/>
                  <a:pt x="2115" y="6174"/>
                </a:cubicBezTo>
                <a:cubicBezTo>
                  <a:pt x="2204" y="6174"/>
                  <a:pt x="2249" y="6120"/>
                  <a:pt x="2258" y="6031"/>
                </a:cubicBezTo>
                <a:cubicBezTo>
                  <a:pt x="2249" y="5951"/>
                  <a:pt x="2204" y="5897"/>
                  <a:pt x="2124" y="5897"/>
                </a:cubicBezTo>
                <a:close/>
                <a:moveTo>
                  <a:pt x="3471" y="4586"/>
                </a:moveTo>
                <a:cubicBezTo>
                  <a:pt x="3391" y="4577"/>
                  <a:pt x="3337" y="4630"/>
                  <a:pt x="3328" y="4711"/>
                </a:cubicBezTo>
                <a:cubicBezTo>
                  <a:pt x="3319" y="4782"/>
                  <a:pt x="3391" y="4862"/>
                  <a:pt x="3462" y="4853"/>
                </a:cubicBezTo>
                <a:cubicBezTo>
                  <a:pt x="3542" y="4853"/>
                  <a:pt x="3587" y="4800"/>
                  <a:pt x="3596" y="4720"/>
                </a:cubicBezTo>
                <a:cubicBezTo>
                  <a:pt x="3587" y="4639"/>
                  <a:pt x="3551" y="4586"/>
                  <a:pt x="3471" y="4586"/>
                </a:cubicBezTo>
                <a:close/>
                <a:moveTo>
                  <a:pt x="6130" y="3926"/>
                </a:moveTo>
                <a:cubicBezTo>
                  <a:pt x="6049" y="3926"/>
                  <a:pt x="5996" y="3970"/>
                  <a:pt x="5987" y="4050"/>
                </a:cubicBezTo>
                <a:cubicBezTo>
                  <a:pt x="5978" y="4122"/>
                  <a:pt x="6049" y="4202"/>
                  <a:pt x="6121" y="4193"/>
                </a:cubicBezTo>
                <a:cubicBezTo>
                  <a:pt x="6201" y="4193"/>
                  <a:pt x="6245" y="4140"/>
                  <a:pt x="6254" y="4059"/>
                </a:cubicBezTo>
                <a:cubicBezTo>
                  <a:pt x="6245" y="3988"/>
                  <a:pt x="6210" y="3935"/>
                  <a:pt x="6130" y="3926"/>
                </a:cubicBezTo>
                <a:close/>
                <a:moveTo>
                  <a:pt x="8779" y="5246"/>
                </a:moveTo>
                <a:cubicBezTo>
                  <a:pt x="8699" y="5246"/>
                  <a:pt x="8654" y="5299"/>
                  <a:pt x="8645" y="5380"/>
                </a:cubicBezTo>
                <a:cubicBezTo>
                  <a:pt x="8636" y="5451"/>
                  <a:pt x="8717" y="5522"/>
                  <a:pt x="8788" y="5514"/>
                </a:cubicBezTo>
                <a:cubicBezTo>
                  <a:pt x="8868" y="5505"/>
                  <a:pt x="8904" y="5451"/>
                  <a:pt x="8913" y="5380"/>
                </a:cubicBezTo>
                <a:cubicBezTo>
                  <a:pt x="8904" y="5299"/>
                  <a:pt x="8859" y="5246"/>
                  <a:pt x="8779" y="5246"/>
                </a:cubicBezTo>
                <a:close/>
                <a:moveTo>
                  <a:pt x="7985" y="4711"/>
                </a:moveTo>
                <a:cubicBezTo>
                  <a:pt x="7985" y="4791"/>
                  <a:pt x="8030" y="4844"/>
                  <a:pt x="8110" y="4853"/>
                </a:cubicBezTo>
                <a:cubicBezTo>
                  <a:pt x="8181" y="4862"/>
                  <a:pt x="8262" y="4791"/>
                  <a:pt x="8253" y="4720"/>
                </a:cubicBezTo>
                <a:cubicBezTo>
                  <a:pt x="8253" y="4639"/>
                  <a:pt x="8199" y="4595"/>
                  <a:pt x="8128" y="4586"/>
                </a:cubicBezTo>
                <a:cubicBezTo>
                  <a:pt x="8048" y="4595"/>
                  <a:pt x="7994" y="4630"/>
                  <a:pt x="7985" y="4711"/>
                </a:cubicBezTo>
                <a:close/>
                <a:moveTo>
                  <a:pt x="9439" y="5897"/>
                </a:moveTo>
                <a:cubicBezTo>
                  <a:pt x="9359" y="5906"/>
                  <a:pt x="9314" y="5951"/>
                  <a:pt x="9305" y="6031"/>
                </a:cubicBezTo>
                <a:cubicBezTo>
                  <a:pt x="9296" y="6102"/>
                  <a:pt x="9368" y="6183"/>
                  <a:pt x="9439" y="6174"/>
                </a:cubicBezTo>
                <a:cubicBezTo>
                  <a:pt x="9520" y="6165"/>
                  <a:pt x="9564" y="6120"/>
                  <a:pt x="9573" y="6040"/>
                </a:cubicBezTo>
                <a:cubicBezTo>
                  <a:pt x="9573" y="5969"/>
                  <a:pt x="9511" y="5897"/>
                  <a:pt x="9439" y="5897"/>
                </a:cubicBezTo>
                <a:close/>
                <a:moveTo>
                  <a:pt x="6781" y="3926"/>
                </a:moveTo>
                <a:cubicBezTo>
                  <a:pt x="6700" y="3926"/>
                  <a:pt x="6647" y="3979"/>
                  <a:pt x="6647" y="4050"/>
                </a:cubicBezTo>
                <a:cubicBezTo>
                  <a:pt x="6647" y="4140"/>
                  <a:pt x="6692" y="4193"/>
                  <a:pt x="6772" y="4193"/>
                </a:cubicBezTo>
                <a:cubicBezTo>
                  <a:pt x="6861" y="4193"/>
                  <a:pt x="6906" y="4140"/>
                  <a:pt x="6915" y="4059"/>
                </a:cubicBezTo>
                <a:cubicBezTo>
                  <a:pt x="6906" y="3979"/>
                  <a:pt x="6861" y="3926"/>
                  <a:pt x="6781" y="3926"/>
                </a:cubicBezTo>
                <a:close/>
                <a:moveTo>
                  <a:pt x="1455" y="6584"/>
                </a:moveTo>
                <a:cubicBezTo>
                  <a:pt x="1384" y="6593"/>
                  <a:pt x="1330" y="6638"/>
                  <a:pt x="1330" y="6718"/>
                </a:cubicBezTo>
                <a:cubicBezTo>
                  <a:pt x="1330" y="6798"/>
                  <a:pt x="1384" y="6852"/>
                  <a:pt x="1464" y="6852"/>
                </a:cubicBezTo>
                <a:cubicBezTo>
                  <a:pt x="1544" y="6852"/>
                  <a:pt x="1589" y="6798"/>
                  <a:pt x="1598" y="6718"/>
                </a:cubicBezTo>
                <a:cubicBezTo>
                  <a:pt x="1580" y="6638"/>
                  <a:pt x="1544" y="6584"/>
                  <a:pt x="1455" y="6584"/>
                </a:cubicBezTo>
                <a:close/>
                <a:moveTo>
                  <a:pt x="4774" y="3908"/>
                </a:moveTo>
                <a:cubicBezTo>
                  <a:pt x="4702" y="3908"/>
                  <a:pt x="4649" y="3961"/>
                  <a:pt x="4649" y="4033"/>
                </a:cubicBezTo>
                <a:cubicBezTo>
                  <a:pt x="4649" y="4113"/>
                  <a:pt x="4702" y="4166"/>
                  <a:pt x="4782" y="4166"/>
                </a:cubicBezTo>
                <a:cubicBezTo>
                  <a:pt x="4863" y="4166"/>
                  <a:pt x="4907" y="4113"/>
                  <a:pt x="4916" y="4033"/>
                </a:cubicBezTo>
                <a:cubicBezTo>
                  <a:pt x="4898" y="3952"/>
                  <a:pt x="4854" y="3899"/>
                  <a:pt x="4774" y="3908"/>
                </a:cubicBezTo>
                <a:close/>
                <a:moveTo>
                  <a:pt x="10251" y="6727"/>
                </a:moveTo>
                <a:cubicBezTo>
                  <a:pt x="10251" y="6647"/>
                  <a:pt x="10206" y="6593"/>
                  <a:pt x="10117" y="6593"/>
                </a:cubicBezTo>
                <a:cubicBezTo>
                  <a:pt x="10046" y="6584"/>
                  <a:pt x="9992" y="6638"/>
                  <a:pt x="9992" y="6709"/>
                </a:cubicBezTo>
                <a:cubicBezTo>
                  <a:pt x="9983" y="6789"/>
                  <a:pt x="10037" y="6843"/>
                  <a:pt x="10117" y="6852"/>
                </a:cubicBezTo>
                <a:cubicBezTo>
                  <a:pt x="10198" y="6843"/>
                  <a:pt x="10242" y="6798"/>
                  <a:pt x="10251" y="6727"/>
                </a:cubicBezTo>
                <a:close/>
                <a:moveTo>
                  <a:pt x="7441" y="3935"/>
                </a:moveTo>
                <a:cubicBezTo>
                  <a:pt x="7361" y="3926"/>
                  <a:pt x="7307" y="3979"/>
                  <a:pt x="7307" y="4059"/>
                </a:cubicBezTo>
                <a:cubicBezTo>
                  <a:pt x="7307" y="4131"/>
                  <a:pt x="7352" y="4184"/>
                  <a:pt x="7432" y="4193"/>
                </a:cubicBezTo>
                <a:cubicBezTo>
                  <a:pt x="7512" y="4193"/>
                  <a:pt x="7557" y="4140"/>
                  <a:pt x="7566" y="4059"/>
                </a:cubicBezTo>
                <a:cubicBezTo>
                  <a:pt x="7566" y="3988"/>
                  <a:pt x="7521" y="3935"/>
                  <a:pt x="7441" y="3935"/>
                </a:cubicBezTo>
                <a:close/>
                <a:moveTo>
                  <a:pt x="2124" y="5246"/>
                </a:moveTo>
                <a:cubicBezTo>
                  <a:pt x="2044" y="5246"/>
                  <a:pt x="1990" y="5299"/>
                  <a:pt x="1990" y="5380"/>
                </a:cubicBezTo>
                <a:cubicBezTo>
                  <a:pt x="1990" y="5451"/>
                  <a:pt x="2035" y="5505"/>
                  <a:pt x="2115" y="5505"/>
                </a:cubicBezTo>
                <a:cubicBezTo>
                  <a:pt x="2195" y="5514"/>
                  <a:pt x="2240" y="5460"/>
                  <a:pt x="2249" y="5380"/>
                </a:cubicBezTo>
                <a:cubicBezTo>
                  <a:pt x="2249" y="5308"/>
                  <a:pt x="2204" y="5255"/>
                  <a:pt x="2124" y="5246"/>
                </a:cubicBezTo>
                <a:close/>
                <a:moveTo>
                  <a:pt x="3988" y="4033"/>
                </a:moveTo>
                <a:cubicBezTo>
                  <a:pt x="3988" y="4113"/>
                  <a:pt x="4042" y="4166"/>
                  <a:pt x="4122" y="4166"/>
                </a:cubicBezTo>
                <a:cubicBezTo>
                  <a:pt x="4203" y="4166"/>
                  <a:pt x="4256" y="4113"/>
                  <a:pt x="4247" y="4033"/>
                </a:cubicBezTo>
                <a:cubicBezTo>
                  <a:pt x="4247" y="3952"/>
                  <a:pt x="4194" y="3917"/>
                  <a:pt x="4122" y="3908"/>
                </a:cubicBezTo>
                <a:cubicBezTo>
                  <a:pt x="4042" y="3917"/>
                  <a:pt x="3988" y="3961"/>
                  <a:pt x="3988" y="4033"/>
                </a:cubicBezTo>
                <a:close/>
                <a:moveTo>
                  <a:pt x="2784" y="4586"/>
                </a:moveTo>
                <a:cubicBezTo>
                  <a:pt x="2704" y="4586"/>
                  <a:pt x="2650" y="4639"/>
                  <a:pt x="2650" y="4720"/>
                </a:cubicBezTo>
                <a:cubicBezTo>
                  <a:pt x="2650" y="4791"/>
                  <a:pt x="2695" y="4844"/>
                  <a:pt x="2775" y="4844"/>
                </a:cubicBezTo>
                <a:cubicBezTo>
                  <a:pt x="2856" y="4853"/>
                  <a:pt x="2900" y="4800"/>
                  <a:pt x="2909" y="4720"/>
                </a:cubicBezTo>
                <a:cubicBezTo>
                  <a:pt x="2900" y="4648"/>
                  <a:pt x="2864" y="4595"/>
                  <a:pt x="2784" y="4586"/>
                </a:cubicBezTo>
                <a:close/>
                <a:moveTo>
                  <a:pt x="1464" y="5915"/>
                </a:moveTo>
                <a:cubicBezTo>
                  <a:pt x="1384" y="5915"/>
                  <a:pt x="1339" y="5960"/>
                  <a:pt x="1339" y="6040"/>
                </a:cubicBezTo>
                <a:cubicBezTo>
                  <a:pt x="1339" y="6111"/>
                  <a:pt x="1384" y="6165"/>
                  <a:pt x="1464" y="6165"/>
                </a:cubicBezTo>
                <a:cubicBezTo>
                  <a:pt x="1544" y="6165"/>
                  <a:pt x="1580" y="6120"/>
                  <a:pt x="1589" y="6031"/>
                </a:cubicBezTo>
                <a:cubicBezTo>
                  <a:pt x="1580" y="5960"/>
                  <a:pt x="1544" y="5915"/>
                  <a:pt x="1464" y="5915"/>
                </a:cubicBezTo>
                <a:close/>
                <a:moveTo>
                  <a:pt x="9448" y="5255"/>
                </a:moveTo>
                <a:cubicBezTo>
                  <a:pt x="9368" y="5246"/>
                  <a:pt x="9323" y="5291"/>
                  <a:pt x="9314" y="5371"/>
                </a:cubicBezTo>
                <a:cubicBezTo>
                  <a:pt x="9305" y="5442"/>
                  <a:pt x="9350" y="5496"/>
                  <a:pt x="9430" y="5505"/>
                </a:cubicBezTo>
                <a:cubicBezTo>
                  <a:pt x="9502" y="5505"/>
                  <a:pt x="9555" y="5469"/>
                  <a:pt x="9564" y="5389"/>
                </a:cubicBezTo>
                <a:cubicBezTo>
                  <a:pt x="9564" y="5308"/>
                  <a:pt x="9528" y="5255"/>
                  <a:pt x="9448" y="5255"/>
                </a:cubicBezTo>
                <a:close/>
                <a:moveTo>
                  <a:pt x="3462" y="3917"/>
                </a:moveTo>
                <a:cubicBezTo>
                  <a:pt x="3382" y="3908"/>
                  <a:pt x="3337" y="3952"/>
                  <a:pt x="3337" y="4033"/>
                </a:cubicBezTo>
                <a:cubicBezTo>
                  <a:pt x="3337" y="4113"/>
                  <a:pt x="3382" y="4158"/>
                  <a:pt x="3462" y="4158"/>
                </a:cubicBezTo>
                <a:cubicBezTo>
                  <a:pt x="3542" y="4166"/>
                  <a:pt x="3578" y="4122"/>
                  <a:pt x="3587" y="4042"/>
                </a:cubicBezTo>
                <a:cubicBezTo>
                  <a:pt x="3587" y="3961"/>
                  <a:pt x="3542" y="3917"/>
                  <a:pt x="3462" y="3917"/>
                </a:cubicBezTo>
                <a:close/>
                <a:moveTo>
                  <a:pt x="8654" y="4711"/>
                </a:moveTo>
                <a:cubicBezTo>
                  <a:pt x="8654" y="4791"/>
                  <a:pt x="8690" y="4836"/>
                  <a:pt x="8770" y="4844"/>
                </a:cubicBezTo>
                <a:cubicBezTo>
                  <a:pt x="8850" y="4844"/>
                  <a:pt x="8895" y="4809"/>
                  <a:pt x="8904" y="4728"/>
                </a:cubicBezTo>
                <a:cubicBezTo>
                  <a:pt x="8904" y="4648"/>
                  <a:pt x="8868" y="4604"/>
                  <a:pt x="8788" y="4595"/>
                </a:cubicBezTo>
                <a:cubicBezTo>
                  <a:pt x="8708" y="4595"/>
                  <a:pt x="8663" y="4630"/>
                  <a:pt x="8654" y="4711"/>
                </a:cubicBezTo>
                <a:moveTo>
                  <a:pt x="8244" y="4059"/>
                </a:moveTo>
                <a:cubicBezTo>
                  <a:pt x="8244" y="3988"/>
                  <a:pt x="8199" y="3943"/>
                  <a:pt x="8128" y="3935"/>
                </a:cubicBezTo>
                <a:cubicBezTo>
                  <a:pt x="8048" y="3935"/>
                  <a:pt x="8003" y="3979"/>
                  <a:pt x="7994" y="4059"/>
                </a:cubicBezTo>
                <a:cubicBezTo>
                  <a:pt x="7994" y="4140"/>
                  <a:pt x="8039" y="4175"/>
                  <a:pt x="8119" y="4184"/>
                </a:cubicBezTo>
                <a:cubicBezTo>
                  <a:pt x="8199" y="4175"/>
                  <a:pt x="8244" y="4140"/>
                  <a:pt x="8244" y="4059"/>
                </a:cubicBezTo>
                <a:close/>
                <a:moveTo>
                  <a:pt x="10001" y="6031"/>
                </a:moveTo>
                <a:cubicBezTo>
                  <a:pt x="9992" y="6111"/>
                  <a:pt x="10037" y="6156"/>
                  <a:pt x="10108" y="6156"/>
                </a:cubicBezTo>
                <a:cubicBezTo>
                  <a:pt x="10189" y="6165"/>
                  <a:pt x="10242" y="6129"/>
                  <a:pt x="10242" y="6049"/>
                </a:cubicBezTo>
                <a:cubicBezTo>
                  <a:pt x="10242" y="5969"/>
                  <a:pt x="10206" y="5924"/>
                  <a:pt x="10126" y="5915"/>
                </a:cubicBezTo>
                <a:cubicBezTo>
                  <a:pt x="10046" y="5915"/>
                  <a:pt x="10001" y="5951"/>
                  <a:pt x="10001" y="6031"/>
                </a:cubicBezTo>
                <a:close/>
                <a:moveTo>
                  <a:pt x="2659" y="4042"/>
                </a:moveTo>
                <a:cubicBezTo>
                  <a:pt x="2659" y="4113"/>
                  <a:pt x="2704" y="4158"/>
                  <a:pt x="2775" y="4158"/>
                </a:cubicBezTo>
                <a:cubicBezTo>
                  <a:pt x="2856" y="4158"/>
                  <a:pt x="2900" y="4113"/>
                  <a:pt x="2900" y="4033"/>
                </a:cubicBezTo>
                <a:cubicBezTo>
                  <a:pt x="2891" y="3952"/>
                  <a:pt x="2847" y="3917"/>
                  <a:pt x="2775" y="3917"/>
                </a:cubicBezTo>
                <a:cubicBezTo>
                  <a:pt x="2704" y="3926"/>
                  <a:pt x="2659" y="3961"/>
                  <a:pt x="2659" y="4042"/>
                </a:cubicBezTo>
                <a:close/>
                <a:moveTo>
                  <a:pt x="8895" y="4068"/>
                </a:moveTo>
                <a:cubicBezTo>
                  <a:pt x="8904" y="3988"/>
                  <a:pt x="8859" y="3943"/>
                  <a:pt x="8779" y="3943"/>
                </a:cubicBezTo>
                <a:cubicBezTo>
                  <a:pt x="8699" y="3943"/>
                  <a:pt x="8663" y="3988"/>
                  <a:pt x="8663" y="4059"/>
                </a:cubicBezTo>
                <a:cubicBezTo>
                  <a:pt x="8663" y="4140"/>
                  <a:pt x="8708" y="4175"/>
                  <a:pt x="8779" y="4184"/>
                </a:cubicBezTo>
                <a:cubicBezTo>
                  <a:pt x="8850" y="4175"/>
                  <a:pt x="8895" y="4140"/>
                  <a:pt x="8895" y="4068"/>
                </a:cubicBezTo>
                <a:close/>
                <a:moveTo>
                  <a:pt x="7441" y="3257"/>
                </a:moveTo>
                <a:cubicBezTo>
                  <a:pt x="7361" y="3257"/>
                  <a:pt x="7316" y="3301"/>
                  <a:pt x="7316" y="3372"/>
                </a:cubicBezTo>
                <a:cubicBezTo>
                  <a:pt x="7316" y="3453"/>
                  <a:pt x="7361" y="3497"/>
                  <a:pt x="7441" y="3497"/>
                </a:cubicBezTo>
                <a:cubicBezTo>
                  <a:pt x="7521" y="3497"/>
                  <a:pt x="7557" y="3444"/>
                  <a:pt x="7557" y="3372"/>
                </a:cubicBezTo>
                <a:cubicBezTo>
                  <a:pt x="7548" y="3301"/>
                  <a:pt x="7512" y="3257"/>
                  <a:pt x="7441" y="3257"/>
                </a:cubicBezTo>
                <a:close/>
                <a:moveTo>
                  <a:pt x="920" y="6040"/>
                </a:moveTo>
                <a:cubicBezTo>
                  <a:pt x="920" y="5960"/>
                  <a:pt x="884" y="5924"/>
                  <a:pt x="804" y="5915"/>
                </a:cubicBezTo>
                <a:cubicBezTo>
                  <a:pt x="723" y="5915"/>
                  <a:pt x="679" y="5960"/>
                  <a:pt x="688" y="6040"/>
                </a:cubicBezTo>
                <a:cubicBezTo>
                  <a:pt x="688" y="6120"/>
                  <a:pt x="732" y="6156"/>
                  <a:pt x="804" y="6156"/>
                </a:cubicBezTo>
                <a:cubicBezTo>
                  <a:pt x="875" y="6147"/>
                  <a:pt x="920" y="6111"/>
                  <a:pt x="920" y="6040"/>
                </a:cubicBezTo>
                <a:close/>
                <a:moveTo>
                  <a:pt x="6897" y="3381"/>
                </a:moveTo>
                <a:cubicBezTo>
                  <a:pt x="6897" y="3301"/>
                  <a:pt x="6861" y="3257"/>
                  <a:pt x="6781" y="3257"/>
                </a:cubicBezTo>
                <a:cubicBezTo>
                  <a:pt x="6700" y="3257"/>
                  <a:pt x="6665" y="3301"/>
                  <a:pt x="6656" y="3372"/>
                </a:cubicBezTo>
                <a:cubicBezTo>
                  <a:pt x="6656" y="3453"/>
                  <a:pt x="6700" y="3497"/>
                  <a:pt x="6781" y="3497"/>
                </a:cubicBezTo>
                <a:cubicBezTo>
                  <a:pt x="6852" y="3497"/>
                  <a:pt x="6897" y="3462"/>
                  <a:pt x="6897" y="3381"/>
                </a:cubicBezTo>
                <a:close/>
                <a:moveTo>
                  <a:pt x="6112" y="3257"/>
                </a:moveTo>
                <a:cubicBezTo>
                  <a:pt x="6040" y="3257"/>
                  <a:pt x="5996" y="3301"/>
                  <a:pt x="5996" y="3372"/>
                </a:cubicBezTo>
                <a:cubicBezTo>
                  <a:pt x="5996" y="3453"/>
                  <a:pt x="6040" y="3497"/>
                  <a:pt x="6121" y="3497"/>
                </a:cubicBezTo>
                <a:cubicBezTo>
                  <a:pt x="6201" y="3497"/>
                  <a:pt x="6237" y="3453"/>
                  <a:pt x="6245" y="3372"/>
                </a:cubicBezTo>
                <a:cubicBezTo>
                  <a:pt x="6237" y="3292"/>
                  <a:pt x="6192" y="3257"/>
                  <a:pt x="6112" y="3257"/>
                </a:cubicBezTo>
                <a:close/>
                <a:moveTo>
                  <a:pt x="4122" y="3257"/>
                </a:moveTo>
                <a:cubicBezTo>
                  <a:pt x="4042" y="3257"/>
                  <a:pt x="3997" y="3301"/>
                  <a:pt x="3997" y="3381"/>
                </a:cubicBezTo>
                <a:cubicBezTo>
                  <a:pt x="3997" y="3462"/>
                  <a:pt x="4051" y="3497"/>
                  <a:pt x="4131" y="3497"/>
                </a:cubicBezTo>
                <a:cubicBezTo>
                  <a:pt x="4203" y="3497"/>
                  <a:pt x="4238" y="3444"/>
                  <a:pt x="4238" y="3372"/>
                </a:cubicBezTo>
                <a:cubicBezTo>
                  <a:pt x="4229" y="3301"/>
                  <a:pt x="4194" y="3257"/>
                  <a:pt x="4122" y="3257"/>
                </a:cubicBezTo>
                <a:close/>
                <a:moveTo>
                  <a:pt x="4658" y="3372"/>
                </a:moveTo>
                <a:cubicBezTo>
                  <a:pt x="4658" y="3453"/>
                  <a:pt x="4702" y="3497"/>
                  <a:pt x="4782" y="3497"/>
                </a:cubicBezTo>
                <a:cubicBezTo>
                  <a:pt x="4854" y="3497"/>
                  <a:pt x="4898" y="3453"/>
                  <a:pt x="4898" y="3381"/>
                </a:cubicBezTo>
                <a:cubicBezTo>
                  <a:pt x="4898" y="3301"/>
                  <a:pt x="4854" y="3257"/>
                  <a:pt x="4774" y="3257"/>
                </a:cubicBezTo>
                <a:cubicBezTo>
                  <a:pt x="4702" y="3265"/>
                  <a:pt x="4658" y="3301"/>
                  <a:pt x="4658" y="3372"/>
                </a:cubicBezTo>
                <a:close/>
                <a:moveTo>
                  <a:pt x="5460" y="3257"/>
                </a:moveTo>
                <a:cubicBezTo>
                  <a:pt x="5389" y="3257"/>
                  <a:pt x="5344" y="3292"/>
                  <a:pt x="5336" y="3372"/>
                </a:cubicBezTo>
                <a:cubicBezTo>
                  <a:pt x="5336" y="3444"/>
                  <a:pt x="5371" y="3497"/>
                  <a:pt x="5452" y="3497"/>
                </a:cubicBezTo>
                <a:cubicBezTo>
                  <a:pt x="5532" y="3506"/>
                  <a:pt x="5576" y="3462"/>
                  <a:pt x="5585" y="3381"/>
                </a:cubicBezTo>
                <a:cubicBezTo>
                  <a:pt x="5585" y="3301"/>
                  <a:pt x="5541" y="3257"/>
                  <a:pt x="5460" y="3257"/>
                </a:cubicBezTo>
                <a:close/>
                <a:moveTo>
                  <a:pt x="9439" y="4604"/>
                </a:moveTo>
                <a:cubicBezTo>
                  <a:pt x="9359" y="4604"/>
                  <a:pt x="9314" y="4648"/>
                  <a:pt x="9323" y="4720"/>
                </a:cubicBezTo>
                <a:cubicBezTo>
                  <a:pt x="9323" y="4800"/>
                  <a:pt x="9368" y="4844"/>
                  <a:pt x="9448" y="4836"/>
                </a:cubicBezTo>
                <a:cubicBezTo>
                  <a:pt x="9520" y="4836"/>
                  <a:pt x="9555" y="4791"/>
                  <a:pt x="9555" y="4711"/>
                </a:cubicBezTo>
                <a:cubicBezTo>
                  <a:pt x="9546" y="4639"/>
                  <a:pt x="9511" y="4595"/>
                  <a:pt x="9439" y="4604"/>
                </a:cubicBezTo>
                <a:close/>
                <a:moveTo>
                  <a:pt x="1464" y="5255"/>
                </a:moveTo>
                <a:cubicBezTo>
                  <a:pt x="1384" y="5255"/>
                  <a:pt x="1339" y="5299"/>
                  <a:pt x="1339" y="5380"/>
                </a:cubicBezTo>
                <a:cubicBezTo>
                  <a:pt x="1339" y="5460"/>
                  <a:pt x="1384" y="5496"/>
                  <a:pt x="1464" y="5496"/>
                </a:cubicBezTo>
                <a:cubicBezTo>
                  <a:pt x="1544" y="5496"/>
                  <a:pt x="1580" y="5451"/>
                  <a:pt x="1580" y="5371"/>
                </a:cubicBezTo>
                <a:cubicBezTo>
                  <a:pt x="1580" y="5299"/>
                  <a:pt x="1535" y="5255"/>
                  <a:pt x="1464" y="5255"/>
                </a:cubicBezTo>
                <a:close/>
                <a:moveTo>
                  <a:pt x="10126" y="5264"/>
                </a:moveTo>
                <a:cubicBezTo>
                  <a:pt x="10046" y="5255"/>
                  <a:pt x="10001" y="5299"/>
                  <a:pt x="10001" y="5380"/>
                </a:cubicBezTo>
                <a:cubicBezTo>
                  <a:pt x="10001" y="5460"/>
                  <a:pt x="10046" y="5496"/>
                  <a:pt x="10126" y="5496"/>
                </a:cubicBezTo>
                <a:cubicBezTo>
                  <a:pt x="10198" y="5496"/>
                  <a:pt x="10233" y="5451"/>
                  <a:pt x="10242" y="5371"/>
                </a:cubicBezTo>
                <a:cubicBezTo>
                  <a:pt x="10233" y="5308"/>
                  <a:pt x="10198" y="5264"/>
                  <a:pt x="10126" y="5264"/>
                </a:cubicBezTo>
                <a:close/>
                <a:moveTo>
                  <a:pt x="1999" y="4711"/>
                </a:moveTo>
                <a:cubicBezTo>
                  <a:pt x="1999" y="4791"/>
                  <a:pt x="2035" y="4836"/>
                  <a:pt x="2115" y="4836"/>
                </a:cubicBezTo>
                <a:cubicBezTo>
                  <a:pt x="2195" y="4844"/>
                  <a:pt x="2240" y="4800"/>
                  <a:pt x="2240" y="4720"/>
                </a:cubicBezTo>
                <a:cubicBezTo>
                  <a:pt x="2240" y="4648"/>
                  <a:pt x="2195" y="4604"/>
                  <a:pt x="2124" y="4595"/>
                </a:cubicBezTo>
                <a:cubicBezTo>
                  <a:pt x="2053" y="4604"/>
                  <a:pt x="2008" y="4630"/>
                  <a:pt x="1999" y="4711"/>
                </a:cubicBezTo>
                <a:close/>
                <a:moveTo>
                  <a:pt x="10786" y="6602"/>
                </a:moveTo>
                <a:cubicBezTo>
                  <a:pt x="10706" y="6602"/>
                  <a:pt x="10661" y="6638"/>
                  <a:pt x="10661" y="6709"/>
                </a:cubicBezTo>
                <a:cubicBezTo>
                  <a:pt x="10652" y="6789"/>
                  <a:pt x="10697" y="6843"/>
                  <a:pt x="10777" y="6843"/>
                </a:cubicBezTo>
                <a:cubicBezTo>
                  <a:pt x="10858" y="6834"/>
                  <a:pt x="10893" y="6789"/>
                  <a:pt x="10902" y="6718"/>
                </a:cubicBezTo>
                <a:cubicBezTo>
                  <a:pt x="10893" y="6647"/>
                  <a:pt x="10858" y="6602"/>
                  <a:pt x="10786" y="6602"/>
                </a:cubicBezTo>
                <a:close/>
                <a:moveTo>
                  <a:pt x="804" y="6602"/>
                </a:moveTo>
                <a:cubicBezTo>
                  <a:pt x="723" y="6602"/>
                  <a:pt x="679" y="6647"/>
                  <a:pt x="679" y="6727"/>
                </a:cubicBezTo>
                <a:cubicBezTo>
                  <a:pt x="688" y="6798"/>
                  <a:pt x="732" y="6843"/>
                  <a:pt x="804" y="6843"/>
                </a:cubicBezTo>
                <a:cubicBezTo>
                  <a:pt x="884" y="6843"/>
                  <a:pt x="920" y="6789"/>
                  <a:pt x="929" y="6718"/>
                </a:cubicBezTo>
                <a:cubicBezTo>
                  <a:pt x="920" y="6638"/>
                  <a:pt x="875" y="6602"/>
                  <a:pt x="804" y="6602"/>
                </a:cubicBezTo>
                <a:close/>
                <a:moveTo>
                  <a:pt x="10777" y="5924"/>
                </a:moveTo>
                <a:cubicBezTo>
                  <a:pt x="10706" y="5924"/>
                  <a:pt x="10661" y="5969"/>
                  <a:pt x="10661" y="6031"/>
                </a:cubicBezTo>
                <a:cubicBezTo>
                  <a:pt x="10661" y="6102"/>
                  <a:pt x="10706" y="6147"/>
                  <a:pt x="10777" y="6156"/>
                </a:cubicBezTo>
                <a:cubicBezTo>
                  <a:pt x="10849" y="6156"/>
                  <a:pt x="10884" y="6111"/>
                  <a:pt x="10893" y="6040"/>
                </a:cubicBezTo>
                <a:cubicBezTo>
                  <a:pt x="10884" y="5969"/>
                  <a:pt x="10849" y="5915"/>
                  <a:pt x="10777" y="5924"/>
                </a:cubicBezTo>
                <a:close/>
                <a:moveTo>
                  <a:pt x="8235" y="3372"/>
                </a:moveTo>
                <a:cubicBezTo>
                  <a:pt x="8235" y="3310"/>
                  <a:pt x="8190" y="3265"/>
                  <a:pt x="8119" y="3265"/>
                </a:cubicBezTo>
                <a:cubicBezTo>
                  <a:pt x="8048" y="3265"/>
                  <a:pt x="8003" y="3301"/>
                  <a:pt x="8003" y="3381"/>
                </a:cubicBezTo>
                <a:cubicBezTo>
                  <a:pt x="8003" y="3453"/>
                  <a:pt x="8048" y="3488"/>
                  <a:pt x="8119" y="3497"/>
                </a:cubicBezTo>
                <a:cubicBezTo>
                  <a:pt x="8190" y="3488"/>
                  <a:pt x="8244" y="3444"/>
                  <a:pt x="8235" y="3372"/>
                </a:cubicBezTo>
                <a:close/>
                <a:moveTo>
                  <a:pt x="2115" y="3926"/>
                </a:moveTo>
                <a:cubicBezTo>
                  <a:pt x="2053" y="3926"/>
                  <a:pt x="2008" y="3961"/>
                  <a:pt x="2008" y="4033"/>
                </a:cubicBezTo>
                <a:cubicBezTo>
                  <a:pt x="1999" y="4104"/>
                  <a:pt x="2044" y="4149"/>
                  <a:pt x="2115" y="4149"/>
                </a:cubicBezTo>
                <a:cubicBezTo>
                  <a:pt x="2195" y="4158"/>
                  <a:pt x="2231" y="4104"/>
                  <a:pt x="2240" y="4033"/>
                </a:cubicBezTo>
                <a:cubicBezTo>
                  <a:pt x="2231" y="3961"/>
                  <a:pt x="2186" y="3917"/>
                  <a:pt x="2115" y="3926"/>
                </a:cubicBezTo>
                <a:close/>
                <a:moveTo>
                  <a:pt x="135" y="6602"/>
                </a:moveTo>
                <a:cubicBezTo>
                  <a:pt x="63" y="6602"/>
                  <a:pt x="10" y="6647"/>
                  <a:pt x="10" y="6718"/>
                </a:cubicBezTo>
                <a:cubicBezTo>
                  <a:pt x="1" y="6780"/>
                  <a:pt x="45" y="6825"/>
                  <a:pt x="108" y="6834"/>
                </a:cubicBezTo>
                <a:cubicBezTo>
                  <a:pt x="179" y="6843"/>
                  <a:pt x="224" y="6798"/>
                  <a:pt x="242" y="6727"/>
                </a:cubicBezTo>
                <a:cubicBezTo>
                  <a:pt x="233" y="6655"/>
                  <a:pt x="197" y="6611"/>
                  <a:pt x="135" y="6602"/>
                </a:cubicBezTo>
                <a:close/>
                <a:moveTo>
                  <a:pt x="1455" y="4604"/>
                </a:moveTo>
                <a:cubicBezTo>
                  <a:pt x="1384" y="4613"/>
                  <a:pt x="1348" y="4648"/>
                  <a:pt x="1348" y="4720"/>
                </a:cubicBezTo>
                <a:cubicBezTo>
                  <a:pt x="1348" y="4791"/>
                  <a:pt x="1392" y="4836"/>
                  <a:pt x="1464" y="4836"/>
                </a:cubicBezTo>
                <a:cubicBezTo>
                  <a:pt x="1535" y="4836"/>
                  <a:pt x="1571" y="4782"/>
                  <a:pt x="1580" y="4711"/>
                </a:cubicBezTo>
                <a:cubicBezTo>
                  <a:pt x="1562" y="4648"/>
                  <a:pt x="1526" y="4595"/>
                  <a:pt x="1455" y="4604"/>
                </a:cubicBezTo>
                <a:close/>
                <a:moveTo>
                  <a:pt x="6130" y="2605"/>
                </a:moveTo>
                <a:cubicBezTo>
                  <a:pt x="6058" y="2605"/>
                  <a:pt x="6005" y="2641"/>
                  <a:pt x="6005" y="2712"/>
                </a:cubicBezTo>
                <a:cubicBezTo>
                  <a:pt x="6005" y="2793"/>
                  <a:pt x="6049" y="2837"/>
                  <a:pt x="6121" y="2837"/>
                </a:cubicBezTo>
                <a:cubicBezTo>
                  <a:pt x="6192" y="2837"/>
                  <a:pt x="6228" y="2793"/>
                  <a:pt x="6237" y="2721"/>
                </a:cubicBezTo>
                <a:cubicBezTo>
                  <a:pt x="6228" y="2659"/>
                  <a:pt x="6192" y="2614"/>
                  <a:pt x="6130" y="2605"/>
                </a:cubicBezTo>
                <a:close/>
                <a:moveTo>
                  <a:pt x="5469" y="2605"/>
                </a:moveTo>
                <a:cubicBezTo>
                  <a:pt x="5398" y="2596"/>
                  <a:pt x="5353" y="2641"/>
                  <a:pt x="5344" y="2712"/>
                </a:cubicBezTo>
                <a:cubicBezTo>
                  <a:pt x="5344" y="2784"/>
                  <a:pt x="5389" y="2828"/>
                  <a:pt x="5452" y="2837"/>
                </a:cubicBezTo>
                <a:cubicBezTo>
                  <a:pt x="5523" y="2837"/>
                  <a:pt x="5567" y="2793"/>
                  <a:pt x="5576" y="2730"/>
                </a:cubicBezTo>
                <a:cubicBezTo>
                  <a:pt x="5576" y="2659"/>
                  <a:pt x="5541" y="2614"/>
                  <a:pt x="5469" y="2605"/>
                </a:cubicBezTo>
                <a:close/>
                <a:moveTo>
                  <a:pt x="804" y="5264"/>
                </a:moveTo>
                <a:cubicBezTo>
                  <a:pt x="732" y="5264"/>
                  <a:pt x="688" y="5308"/>
                  <a:pt x="688" y="5380"/>
                </a:cubicBezTo>
                <a:cubicBezTo>
                  <a:pt x="688" y="5451"/>
                  <a:pt x="732" y="5487"/>
                  <a:pt x="795" y="5496"/>
                </a:cubicBezTo>
                <a:cubicBezTo>
                  <a:pt x="866" y="5496"/>
                  <a:pt x="911" y="5451"/>
                  <a:pt x="920" y="5380"/>
                </a:cubicBezTo>
                <a:cubicBezTo>
                  <a:pt x="911" y="5308"/>
                  <a:pt x="875" y="5264"/>
                  <a:pt x="804" y="5264"/>
                </a:cubicBezTo>
                <a:close/>
                <a:moveTo>
                  <a:pt x="3453" y="3265"/>
                </a:moveTo>
                <a:cubicBezTo>
                  <a:pt x="3382" y="3265"/>
                  <a:pt x="3346" y="3310"/>
                  <a:pt x="3346" y="3381"/>
                </a:cubicBezTo>
                <a:cubicBezTo>
                  <a:pt x="3346" y="3453"/>
                  <a:pt x="3391" y="3497"/>
                  <a:pt x="3462" y="3497"/>
                </a:cubicBezTo>
                <a:cubicBezTo>
                  <a:pt x="3542" y="3497"/>
                  <a:pt x="3578" y="3444"/>
                  <a:pt x="3578" y="3372"/>
                </a:cubicBezTo>
                <a:cubicBezTo>
                  <a:pt x="3569" y="3301"/>
                  <a:pt x="3534" y="3257"/>
                  <a:pt x="3453" y="3265"/>
                </a:cubicBezTo>
                <a:close/>
                <a:moveTo>
                  <a:pt x="2891" y="3381"/>
                </a:moveTo>
                <a:cubicBezTo>
                  <a:pt x="2891" y="3310"/>
                  <a:pt x="2847" y="3265"/>
                  <a:pt x="2775" y="3265"/>
                </a:cubicBezTo>
                <a:cubicBezTo>
                  <a:pt x="2713" y="3265"/>
                  <a:pt x="2668" y="3310"/>
                  <a:pt x="2668" y="3372"/>
                </a:cubicBezTo>
                <a:cubicBezTo>
                  <a:pt x="2668" y="3453"/>
                  <a:pt x="2713" y="3488"/>
                  <a:pt x="2784" y="3497"/>
                </a:cubicBezTo>
                <a:cubicBezTo>
                  <a:pt x="2847" y="3488"/>
                  <a:pt x="2891" y="3444"/>
                  <a:pt x="2891" y="3381"/>
                </a:cubicBezTo>
                <a:close/>
                <a:moveTo>
                  <a:pt x="10010" y="4711"/>
                </a:moveTo>
                <a:cubicBezTo>
                  <a:pt x="10001" y="4791"/>
                  <a:pt x="10046" y="4836"/>
                  <a:pt x="10117" y="4836"/>
                </a:cubicBezTo>
                <a:cubicBezTo>
                  <a:pt x="10189" y="4836"/>
                  <a:pt x="10233" y="4791"/>
                  <a:pt x="10233" y="4728"/>
                </a:cubicBezTo>
                <a:cubicBezTo>
                  <a:pt x="10233" y="4648"/>
                  <a:pt x="10189" y="4613"/>
                  <a:pt x="10117" y="4604"/>
                </a:cubicBezTo>
                <a:cubicBezTo>
                  <a:pt x="10055" y="4613"/>
                  <a:pt x="10010" y="4648"/>
                  <a:pt x="10010" y="4711"/>
                </a:cubicBezTo>
                <a:close/>
                <a:moveTo>
                  <a:pt x="9439" y="3943"/>
                </a:moveTo>
                <a:cubicBezTo>
                  <a:pt x="9368" y="3943"/>
                  <a:pt x="9323" y="3988"/>
                  <a:pt x="9323" y="4068"/>
                </a:cubicBezTo>
                <a:cubicBezTo>
                  <a:pt x="9323" y="4131"/>
                  <a:pt x="9368" y="4175"/>
                  <a:pt x="9439" y="4175"/>
                </a:cubicBezTo>
                <a:cubicBezTo>
                  <a:pt x="9511" y="4175"/>
                  <a:pt x="9546" y="4131"/>
                  <a:pt x="9555" y="4050"/>
                </a:cubicBezTo>
                <a:cubicBezTo>
                  <a:pt x="9537" y="3997"/>
                  <a:pt x="9511" y="3943"/>
                  <a:pt x="9439" y="3943"/>
                </a:cubicBezTo>
                <a:close/>
                <a:moveTo>
                  <a:pt x="795" y="4613"/>
                </a:moveTo>
                <a:cubicBezTo>
                  <a:pt x="732" y="4613"/>
                  <a:pt x="697" y="4657"/>
                  <a:pt x="697" y="4720"/>
                </a:cubicBezTo>
                <a:cubicBezTo>
                  <a:pt x="697" y="4782"/>
                  <a:pt x="732" y="4827"/>
                  <a:pt x="804" y="4827"/>
                </a:cubicBezTo>
                <a:cubicBezTo>
                  <a:pt x="875" y="4827"/>
                  <a:pt x="911" y="4782"/>
                  <a:pt x="920" y="4720"/>
                </a:cubicBezTo>
                <a:cubicBezTo>
                  <a:pt x="902" y="4648"/>
                  <a:pt x="866" y="4604"/>
                  <a:pt x="795" y="4613"/>
                </a:cubicBezTo>
                <a:close/>
                <a:moveTo>
                  <a:pt x="10893" y="5380"/>
                </a:moveTo>
                <a:cubicBezTo>
                  <a:pt x="10893" y="5317"/>
                  <a:pt x="10849" y="5273"/>
                  <a:pt x="10786" y="5264"/>
                </a:cubicBezTo>
                <a:cubicBezTo>
                  <a:pt x="10715" y="5264"/>
                  <a:pt x="10670" y="5308"/>
                  <a:pt x="10670" y="5380"/>
                </a:cubicBezTo>
                <a:cubicBezTo>
                  <a:pt x="10670" y="5451"/>
                  <a:pt x="10715" y="5487"/>
                  <a:pt x="10777" y="5496"/>
                </a:cubicBezTo>
                <a:cubicBezTo>
                  <a:pt x="10840" y="5487"/>
                  <a:pt x="10893" y="5451"/>
                  <a:pt x="10893" y="5380"/>
                </a:cubicBezTo>
                <a:close/>
                <a:moveTo>
                  <a:pt x="8779" y="3265"/>
                </a:moveTo>
                <a:cubicBezTo>
                  <a:pt x="8708" y="3265"/>
                  <a:pt x="8663" y="3310"/>
                  <a:pt x="8663" y="3381"/>
                </a:cubicBezTo>
                <a:cubicBezTo>
                  <a:pt x="8663" y="3453"/>
                  <a:pt x="8717" y="3497"/>
                  <a:pt x="8788" y="3488"/>
                </a:cubicBezTo>
                <a:cubicBezTo>
                  <a:pt x="8850" y="3488"/>
                  <a:pt x="8886" y="3444"/>
                  <a:pt x="8895" y="3372"/>
                </a:cubicBezTo>
                <a:cubicBezTo>
                  <a:pt x="8877" y="3310"/>
                  <a:pt x="8842" y="3265"/>
                  <a:pt x="8779" y="3265"/>
                </a:cubicBezTo>
                <a:close/>
                <a:moveTo>
                  <a:pt x="233" y="6040"/>
                </a:moveTo>
                <a:cubicBezTo>
                  <a:pt x="233" y="5977"/>
                  <a:pt x="197" y="5933"/>
                  <a:pt x="126" y="5924"/>
                </a:cubicBezTo>
                <a:cubicBezTo>
                  <a:pt x="54" y="5924"/>
                  <a:pt x="10" y="5969"/>
                  <a:pt x="10" y="6040"/>
                </a:cubicBezTo>
                <a:cubicBezTo>
                  <a:pt x="10" y="6102"/>
                  <a:pt x="54" y="6138"/>
                  <a:pt x="117" y="6156"/>
                </a:cubicBezTo>
                <a:cubicBezTo>
                  <a:pt x="188" y="6147"/>
                  <a:pt x="233" y="6111"/>
                  <a:pt x="233" y="6040"/>
                </a:cubicBezTo>
                <a:close/>
                <a:moveTo>
                  <a:pt x="1455" y="3926"/>
                </a:moveTo>
                <a:cubicBezTo>
                  <a:pt x="1392" y="3935"/>
                  <a:pt x="1348" y="3970"/>
                  <a:pt x="1348" y="4033"/>
                </a:cubicBezTo>
                <a:cubicBezTo>
                  <a:pt x="1348" y="4104"/>
                  <a:pt x="1392" y="4149"/>
                  <a:pt x="1464" y="4149"/>
                </a:cubicBezTo>
                <a:cubicBezTo>
                  <a:pt x="1535" y="4149"/>
                  <a:pt x="1571" y="4104"/>
                  <a:pt x="1571" y="4033"/>
                </a:cubicBezTo>
                <a:cubicBezTo>
                  <a:pt x="1562" y="3970"/>
                  <a:pt x="1526" y="3926"/>
                  <a:pt x="1455" y="3926"/>
                </a:cubicBezTo>
                <a:close/>
                <a:moveTo>
                  <a:pt x="2008" y="3381"/>
                </a:moveTo>
                <a:cubicBezTo>
                  <a:pt x="2008" y="3444"/>
                  <a:pt x="2053" y="3488"/>
                  <a:pt x="2115" y="3488"/>
                </a:cubicBezTo>
                <a:cubicBezTo>
                  <a:pt x="2178" y="3488"/>
                  <a:pt x="2231" y="3453"/>
                  <a:pt x="2231" y="3381"/>
                </a:cubicBezTo>
                <a:cubicBezTo>
                  <a:pt x="2231" y="3310"/>
                  <a:pt x="2186" y="3274"/>
                  <a:pt x="2115" y="3265"/>
                </a:cubicBezTo>
                <a:cubicBezTo>
                  <a:pt x="2053" y="3274"/>
                  <a:pt x="2008" y="3310"/>
                  <a:pt x="2008" y="3381"/>
                </a:cubicBezTo>
                <a:close/>
                <a:moveTo>
                  <a:pt x="8012" y="2721"/>
                </a:moveTo>
                <a:cubicBezTo>
                  <a:pt x="8012" y="2784"/>
                  <a:pt x="8056" y="2828"/>
                  <a:pt x="8128" y="2828"/>
                </a:cubicBezTo>
                <a:cubicBezTo>
                  <a:pt x="8190" y="2819"/>
                  <a:pt x="8235" y="2775"/>
                  <a:pt x="8226" y="2712"/>
                </a:cubicBezTo>
                <a:cubicBezTo>
                  <a:pt x="8217" y="2650"/>
                  <a:pt x="8181" y="2614"/>
                  <a:pt x="8119" y="2614"/>
                </a:cubicBezTo>
                <a:cubicBezTo>
                  <a:pt x="8056" y="2623"/>
                  <a:pt x="8012" y="2659"/>
                  <a:pt x="8012" y="2721"/>
                </a:cubicBezTo>
                <a:close/>
                <a:moveTo>
                  <a:pt x="4890" y="2730"/>
                </a:moveTo>
                <a:cubicBezTo>
                  <a:pt x="4898" y="2659"/>
                  <a:pt x="4854" y="2614"/>
                  <a:pt x="4782" y="2605"/>
                </a:cubicBezTo>
                <a:cubicBezTo>
                  <a:pt x="4720" y="2605"/>
                  <a:pt x="4675" y="2641"/>
                  <a:pt x="4666" y="2712"/>
                </a:cubicBezTo>
                <a:cubicBezTo>
                  <a:pt x="4658" y="2784"/>
                  <a:pt x="4702" y="2819"/>
                  <a:pt x="4774" y="2837"/>
                </a:cubicBezTo>
                <a:cubicBezTo>
                  <a:pt x="4845" y="2828"/>
                  <a:pt x="4890" y="2802"/>
                  <a:pt x="4890" y="2730"/>
                </a:cubicBezTo>
                <a:close/>
                <a:moveTo>
                  <a:pt x="4122" y="2605"/>
                </a:moveTo>
                <a:cubicBezTo>
                  <a:pt x="4060" y="2605"/>
                  <a:pt x="4015" y="2650"/>
                  <a:pt x="4006" y="2712"/>
                </a:cubicBezTo>
                <a:cubicBezTo>
                  <a:pt x="4006" y="2784"/>
                  <a:pt x="4051" y="2828"/>
                  <a:pt x="4122" y="2828"/>
                </a:cubicBezTo>
                <a:cubicBezTo>
                  <a:pt x="4194" y="2828"/>
                  <a:pt x="4229" y="2784"/>
                  <a:pt x="4238" y="2721"/>
                </a:cubicBezTo>
                <a:cubicBezTo>
                  <a:pt x="4229" y="2650"/>
                  <a:pt x="4194" y="2605"/>
                  <a:pt x="4122" y="2605"/>
                </a:cubicBezTo>
                <a:close/>
                <a:moveTo>
                  <a:pt x="12089" y="6620"/>
                </a:moveTo>
                <a:cubicBezTo>
                  <a:pt x="12035" y="6620"/>
                  <a:pt x="12000" y="6655"/>
                  <a:pt x="12000" y="6718"/>
                </a:cubicBezTo>
                <a:cubicBezTo>
                  <a:pt x="11991" y="6780"/>
                  <a:pt x="12026" y="6816"/>
                  <a:pt x="12098" y="6816"/>
                </a:cubicBezTo>
                <a:cubicBezTo>
                  <a:pt x="12160" y="6825"/>
                  <a:pt x="12196" y="6780"/>
                  <a:pt x="12196" y="6718"/>
                </a:cubicBezTo>
                <a:cubicBezTo>
                  <a:pt x="12196" y="6655"/>
                  <a:pt x="12160" y="6620"/>
                  <a:pt x="12089" y="6620"/>
                </a:cubicBezTo>
                <a:close/>
                <a:moveTo>
                  <a:pt x="11322" y="6709"/>
                </a:moveTo>
                <a:cubicBezTo>
                  <a:pt x="11322" y="6780"/>
                  <a:pt x="11366" y="6825"/>
                  <a:pt x="11429" y="6834"/>
                </a:cubicBezTo>
                <a:cubicBezTo>
                  <a:pt x="11500" y="6834"/>
                  <a:pt x="11545" y="6789"/>
                  <a:pt x="11554" y="6718"/>
                </a:cubicBezTo>
                <a:cubicBezTo>
                  <a:pt x="11554" y="6655"/>
                  <a:pt x="11509" y="6620"/>
                  <a:pt x="11446" y="6602"/>
                </a:cubicBezTo>
                <a:cubicBezTo>
                  <a:pt x="11375" y="6611"/>
                  <a:pt x="11330" y="6647"/>
                  <a:pt x="11322" y="6709"/>
                </a:cubicBezTo>
                <a:close/>
                <a:moveTo>
                  <a:pt x="5460" y="1954"/>
                </a:moveTo>
                <a:cubicBezTo>
                  <a:pt x="5398" y="1954"/>
                  <a:pt x="5362" y="1999"/>
                  <a:pt x="5362" y="2061"/>
                </a:cubicBezTo>
                <a:cubicBezTo>
                  <a:pt x="5353" y="2124"/>
                  <a:pt x="5398" y="2159"/>
                  <a:pt x="5460" y="2168"/>
                </a:cubicBezTo>
                <a:cubicBezTo>
                  <a:pt x="5523" y="2168"/>
                  <a:pt x="5559" y="2124"/>
                  <a:pt x="5567" y="2061"/>
                </a:cubicBezTo>
                <a:cubicBezTo>
                  <a:pt x="5559" y="1999"/>
                  <a:pt x="5523" y="1954"/>
                  <a:pt x="5460" y="1954"/>
                </a:cubicBezTo>
                <a:close/>
                <a:moveTo>
                  <a:pt x="6781" y="1963"/>
                </a:moveTo>
                <a:cubicBezTo>
                  <a:pt x="6727" y="1963"/>
                  <a:pt x="6683" y="1990"/>
                  <a:pt x="6683" y="2052"/>
                </a:cubicBezTo>
                <a:cubicBezTo>
                  <a:pt x="6674" y="2115"/>
                  <a:pt x="6709" y="2159"/>
                  <a:pt x="6772" y="2159"/>
                </a:cubicBezTo>
                <a:cubicBezTo>
                  <a:pt x="6834" y="2168"/>
                  <a:pt x="6870" y="2132"/>
                  <a:pt x="6879" y="2061"/>
                </a:cubicBezTo>
                <a:cubicBezTo>
                  <a:pt x="6879" y="1999"/>
                  <a:pt x="6843" y="1963"/>
                  <a:pt x="6781" y="1963"/>
                </a:cubicBezTo>
                <a:close/>
                <a:moveTo>
                  <a:pt x="7334" y="2070"/>
                </a:moveTo>
                <a:cubicBezTo>
                  <a:pt x="7343" y="2132"/>
                  <a:pt x="7387" y="2168"/>
                  <a:pt x="7450" y="2159"/>
                </a:cubicBezTo>
                <a:cubicBezTo>
                  <a:pt x="7503" y="2159"/>
                  <a:pt x="7539" y="2115"/>
                  <a:pt x="7539" y="2061"/>
                </a:cubicBezTo>
                <a:cubicBezTo>
                  <a:pt x="7539" y="1999"/>
                  <a:pt x="7494" y="1963"/>
                  <a:pt x="7432" y="1963"/>
                </a:cubicBezTo>
                <a:cubicBezTo>
                  <a:pt x="7370" y="1972"/>
                  <a:pt x="7334" y="1999"/>
                  <a:pt x="7334" y="2070"/>
                </a:cubicBezTo>
                <a:close/>
                <a:moveTo>
                  <a:pt x="6014" y="2061"/>
                </a:moveTo>
                <a:cubicBezTo>
                  <a:pt x="6014" y="2124"/>
                  <a:pt x="6058" y="2168"/>
                  <a:pt x="6121" y="2168"/>
                </a:cubicBezTo>
                <a:cubicBezTo>
                  <a:pt x="6183" y="2159"/>
                  <a:pt x="6228" y="2124"/>
                  <a:pt x="6228" y="2061"/>
                </a:cubicBezTo>
                <a:cubicBezTo>
                  <a:pt x="6219" y="1999"/>
                  <a:pt x="6183" y="1963"/>
                  <a:pt x="6121" y="1954"/>
                </a:cubicBezTo>
                <a:cubicBezTo>
                  <a:pt x="6058" y="1963"/>
                  <a:pt x="6014" y="1999"/>
                  <a:pt x="6014" y="2061"/>
                </a:cubicBezTo>
                <a:close/>
                <a:moveTo>
                  <a:pt x="7325" y="2712"/>
                </a:moveTo>
                <a:cubicBezTo>
                  <a:pt x="7325" y="2784"/>
                  <a:pt x="7370" y="2828"/>
                  <a:pt x="7441" y="2828"/>
                </a:cubicBezTo>
                <a:cubicBezTo>
                  <a:pt x="7503" y="2828"/>
                  <a:pt x="7548" y="2784"/>
                  <a:pt x="7548" y="2721"/>
                </a:cubicBezTo>
                <a:cubicBezTo>
                  <a:pt x="7548" y="2650"/>
                  <a:pt x="7503" y="2614"/>
                  <a:pt x="7441" y="2605"/>
                </a:cubicBezTo>
                <a:cubicBezTo>
                  <a:pt x="7378" y="2614"/>
                  <a:pt x="7325" y="2650"/>
                  <a:pt x="7325" y="2712"/>
                </a:cubicBezTo>
                <a:close/>
                <a:moveTo>
                  <a:pt x="6665" y="2712"/>
                </a:moveTo>
                <a:cubicBezTo>
                  <a:pt x="6656" y="2784"/>
                  <a:pt x="6700" y="2828"/>
                  <a:pt x="6772" y="2837"/>
                </a:cubicBezTo>
                <a:cubicBezTo>
                  <a:pt x="6843" y="2837"/>
                  <a:pt x="6897" y="2793"/>
                  <a:pt x="6897" y="2721"/>
                </a:cubicBezTo>
                <a:cubicBezTo>
                  <a:pt x="6897" y="2650"/>
                  <a:pt x="6852" y="2614"/>
                  <a:pt x="6781" y="2605"/>
                </a:cubicBezTo>
                <a:cubicBezTo>
                  <a:pt x="6718" y="2605"/>
                  <a:pt x="6674" y="2641"/>
                  <a:pt x="6665" y="2712"/>
                </a:cubicBezTo>
                <a:close/>
                <a:moveTo>
                  <a:pt x="12098" y="2668"/>
                </a:moveTo>
                <a:cubicBezTo>
                  <a:pt x="12071" y="2677"/>
                  <a:pt x="12053" y="2686"/>
                  <a:pt x="12053" y="2712"/>
                </a:cubicBezTo>
                <a:cubicBezTo>
                  <a:pt x="12044" y="2748"/>
                  <a:pt x="12062" y="2766"/>
                  <a:pt x="12089" y="2766"/>
                </a:cubicBezTo>
                <a:cubicBezTo>
                  <a:pt x="12124" y="2766"/>
                  <a:pt x="12142" y="2748"/>
                  <a:pt x="12142" y="2721"/>
                </a:cubicBezTo>
                <a:cubicBezTo>
                  <a:pt x="12142" y="2686"/>
                  <a:pt x="12124" y="2668"/>
                  <a:pt x="12098" y="2668"/>
                </a:cubicBezTo>
                <a:close/>
                <a:moveTo>
                  <a:pt x="7432" y="9"/>
                </a:moveTo>
                <a:cubicBezTo>
                  <a:pt x="7414" y="18"/>
                  <a:pt x="7396" y="27"/>
                  <a:pt x="7387" y="54"/>
                </a:cubicBezTo>
                <a:cubicBezTo>
                  <a:pt x="7387" y="90"/>
                  <a:pt x="7405" y="107"/>
                  <a:pt x="7432" y="107"/>
                </a:cubicBezTo>
                <a:cubicBezTo>
                  <a:pt x="7468" y="107"/>
                  <a:pt x="7486" y="90"/>
                  <a:pt x="7486" y="63"/>
                </a:cubicBezTo>
                <a:cubicBezTo>
                  <a:pt x="7486" y="27"/>
                  <a:pt x="7468" y="9"/>
                  <a:pt x="7432" y="9"/>
                </a:cubicBezTo>
                <a:close/>
                <a:moveTo>
                  <a:pt x="3507" y="63"/>
                </a:moveTo>
                <a:cubicBezTo>
                  <a:pt x="3507" y="36"/>
                  <a:pt x="3498" y="18"/>
                  <a:pt x="3471" y="9"/>
                </a:cubicBezTo>
                <a:cubicBezTo>
                  <a:pt x="3435" y="9"/>
                  <a:pt x="3418" y="27"/>
                  <a:pt x="3418" y="54"/>
                </a:cubicBezTo>
                <a:cubicBezTo>
                  <a:pt x="3409" y="90"/>
                  <a:pt x="3426" y="107"/>
                  <a:pt x="3462" y="107"/>
                </a:cubicBezTo>
                <a:cubicBezTo>
                  <a:pt x="3489" y="107"/>
                  <a:pt x="3507" y="90"/>
                  <a:pt x="3507" y="63"/>
                </a:cubicBezTo>
                <a:close/>
                <a:moveTo>
                  <a:pt x="6781" y="9"/>
                </a:moveTo>
                <a:cubicBezTo>
                  <a:pt x="6754" y="9"/>
                  <a:pt x="6727" y="18"/>
                  <a:pt x="6727" y="54"/>
                </a:cubicBezTo>
                <a:cubicBezTo>
                  <a:pt x="6727" y="90"/>
                  <a:pt x="6745" y="116"/>
                  <a:pt x="6781" y="116"/>
                </a:cubicBezTo>
                <a:cubicBezTo>
                  <a:pt x="6816" y="116"/>
                  <a:pt x="6825" y="90"/>
                  <a:pt x="6834" y="63"/>
                </a:cubicBezTo>
                <a:cubicBezTo>
                  <a:pt x="6834" y="27"/>
                  <a:pt x="6816" y="9"/>
                  <a:pt x="6781" y="9"/>
                </a:cubicBezTo>
                <a:close/>
                <a:moveTo>
                  <a:pt x="4131" y="9"/>
                </a:moveTo>
                <a:cubicBezTo>
                  <a:pt x="4096" y="9"/>
                  <a:pt x="4069" y="18"/>
                  <a:pt x="4069" y="54"/>
                </a:cubicBezTo>
                <a:cubicBezTo>
                  <a:pt x="4069" y="90"/>
                  <a:pt x="4078" y="107"/>
                  <a:pt x="4122" y="116"/>
                </a:cubicBezTo>
                <a:cubicBezTo>
                  <a:pt x="4149" y="116"/>
                  <a:pt x="4167" y="98"/>
                  <a:pt x="4176" y="63"/>
                </a:cubicBezTo>
                <a:cubicBezTo>
                  <a:pt x="4176" y="36"/>
                  <a:pt x="4158" y="9"/>
                  <a:pt x="4131" y="9"/>
                </a:cubicBezTo>
                <a:close/>
                <a:moveTo>
                  <a:pt x="6130" y="9"/>
                </a:moveTo>
                <a:cubicBezTo>
                  <a:pt x="6094" y="9"/>
                  <a:pt x="6067" y="27"/>
                  <a:pt x="6067" y="63"/>
                </a:cubicBezTo>
                <a:cubicBezTo>
                  <a:pt x="6067" y="90"/>
                  <a:pt x="6085" y="107"/>
                  <a:pt x="6121" y="116"/>
                </a:cubicBezTo>
                <a:cubicBezTo>
                  <a:pt x="6147" y="116"/>
                  <a:pt x="6165" y="98"/>
                  <a:pt x="6174" y="63"/>
                </a:cubicBezTo>
                <a:cubicBezTo>
                  <a:pt x="6174" y="36"/>
                  <a:pt x="6165" y="9"/>
                  <a:pt x="6130" y="9"/>
                </a:cubicBezTo>
                <a:close/>
                <a:moveTo>
                  <a:pt x="4782" y="9"/>
                </a:moveTo>
                <a:cubicBezTo>
                  <a:pt x="4738" y="9"/>
                  <a:pt x="4720" y="36"/>
                  <a:pt x="4729" y="72"/>
                </a:cubicBezTo>
                <a:cubicBezTo>
                  <a:pt x="4729" y="98"/>
                  <a:pt x="4756" y="116"/>
                  <a:pt x="4782" y="116"/>
                </a:cubicBezTo>
                <a:cubicBezTo>
                  <a:pt x="4818" y="107"/>
                  <a:pt x="4836" y="90"/>
                  <a:pt x="4827" y="54"/>
                </a:cubicBezTo>
                <a:cubicBezTo>
                  <a:pt x="4827" y="27"/>
                  <a:pt x="4809" y="9"/>
                  <a:pt x="4782" y="9"/>
                </a:cubicBezTo>
                <a:close/>
                <a:moveTo>
                  <a:pt x="2115" y="768"/>
                </a:moveTo>
                <a:cubicBezTo>
                  <a:pt x="2160" y="768"/>
                  <a:pt x="2178" y="750"/>
                  <a:pt x="2169" y="714"/>
                </a:cubicBezTo>
                <a:cubicBezTo>
                  <a:pt x="2169" y="678"/>
                  <a:pt x="2151" y="669"/>
                  <a:pt x="2115" y="669"/>
                </a:cubicBezTo>
                <a:cubicBezTo>
                  <a:pt x="2088" y="669"/>
                  <a:pt x="2070" y="687"/>
                  <a:pt x="2070" y="723"/>
                </a:cubicBezTo>
                <a:cubicBezTo>
                  <a:pt x="2070" y="750"/>
                  <a:pt x="2088" y="768"/>
                  <a:pt x="2115" y="768"/>
                </a:cubicBezTo>
                <a:close/>
                <a:moveTo>
                  <a:pt x="9439" y="669"/>
                </a:moveTo>
                <a:cubicBezTo>
                  <a:pt x="9412" y="669"/>
                  <a:pt x="9395" y="687"/>
                  <a:pt x="9395" y="714"/>
                </a:cubicBezTo>
                <a:cubicBezTo>
                  <a:pt x="9386" y="741"/>
                  <a:pt x="9404" y="768"/>
                  <a:pt x="9430" y="768"/>
                </a:cubicBezTo>
                <a:cubicBezTo>
                  <a:pt x="9466" y="768"/>
                  <a:pt x="9484" y="750"/>
                  <a:pt x="9484" y="723"/>
                </a:cubicBezTo>
                <a:cubicBezTo>
                  <a:pt x="9484" y="687"/>
                  <a:pt x="9466" y="669"/>
                  <a:pt x="9439" y="669"/>
                </a:cubicBezTo>
                <a:close/>
                <a:moveTo>
                  <a:pt x="126" y="2008"/>
                </a:moveTo>
                <a:cubicBezTo>
                  <a:pt x="99" y="2008"/>
                  <a:pt x="72" y="2017"/>
                  <a:pt x="72" y="2052"/>
                </a:cubicBezTo>
                <a:cubicBezTo>
                  <a:pt x="63" y="2088"/>
                  <a:pt x="81" y="2115"/>
                  <a:pt x="117" y="2115"/>
                </a:cubicBezTo>
                <a:cubicBezTo>
                  <a:pt x="152" y="2115"/>
                  <a:pt x="170" y="2097"/>
                  <a:pt x="170" y="2061"/>
                </a:cubicBezTo>
                <a:cubicBezTo>
                  <a:pt x="170" y="2034"/>
                  <a:pt x="161" y="2017"/>
                  <a:pt x="126" y="2008"/>
                </a:cubicBezTo>
                <a:close/>
                <a:moveTo>
                  <a:pt x="11393" y="2061"/>
                </a:moveTo>
                <a:cubicBezTo>
                  <a:pt x="11393" y="2088"/>
                  <a:pt x="11402" y="2106"/>
                  <a:pt x="11429" y="2106"/>
                </a:cubicBezTo>
                <a:cubicBezTo>
                  <a:pt x="11455" y="2115"/>
                  <a:pt x="11482" y="2097"/>
                  <a:pt x="11482" y="2070"/>
                </a:cubicBezTo>
                <a:cubicBezTo>
                  <a:pt x="11491" y="2034"/>
                  <a:pt x="11473" y="2017"/>
                  <a:pt x="11438" y="2017"/>
                </a:cubicBezTo>
                <a:cubicBezTo>
                  <a:pt x="11411" y="2017"/>
                  <a:pt x="11393" y="2025"/>
                  <a:pt x="11393" y="2061"/>
                </a:cubicBezTo>
                <a:close/>
                <a:moveTo>
                  <a:pt x="14087" y="6673"/>
                </a:moveTo>
                <a:cubicBezTo>
                  <a:pt x="14060" y="6673"/>
                  <a:pt x="14051" y="6691"/>
                  <a:pt x="14051" y="6718"/>
                </a:cubicBezTo>
                <a:cubicBezTo>
                  <a:pt x="14051" y="6745"/>
                  <a:pt x="14060" y="6771"/>
                  <a:pt x="14096" y="6762"/>
                </a:cubicBezTo>
                <a:cubicBezTo>
                  <a:pt x="14132" y="6762"/>
                  <a:pt x="14141" y="6745"/>
                  <a:pt x="14141" y="6718"/>
                </a:cubicBezTo>
                <a:cubicBezTo>
                  <a:pt x="14141" y="6682"/>
                  <a:pt x="14123" y="6673"/>
                  <a:pt x="14087" y="6673"/>
                </a:cubicBezTo>
                <a:close/>
                <a:moveTo>
                  <a:pt x="848" y="1383"/>
                </a:moveTo>
                <a:cubicBezTo>
                  <a:pt x="848" y="1356"/>
                  <a:pt x="839" y="1339"/>
                  <a:pt x="813" y="1330"/>
                </a:cubicBezTo>
                <a:cubicBezTo>
                  <a:pt x="786" y="1330"/>
                  <a:pt x="759" y="1339"/>
                  <a:pt x="759" y="1374"/>
                </a:cubicBezTo>
                <a:cubicBezTo>
                  <a:pt x="750" y="1401"/>
                  <a:pt x="768" y="1419"/>
                  <a:pt x="795" y="1428"/>
                </a:cubicBezTo>
                <a:cubicBezTo>
                  <a:pt x="830" y="1428"/>
                  <a:pt x="848" y="1410"/>
                  <a:pt x="848" y="1383"/>
                </a:cubicBezTo>
                <a:close/>
                <a:moveTo>
                  <a:pt x="13436" y="4675"/>
                </a:moveTo>
                <a:cubicBezTo>
                  <a:pt x="13409" y="4675"/>
                  <a:pt x="13391" y="4684"/>
                  <a:pt x="13391" y="4711"/>
                </a:cubicBezTo>
                <a:cubicBezTo>
                  <a:pt x="13391" y="4746"/>
                  <a:pt x="13400" y="4764"/>
                  <a:pt x="13436" y="4764"/>
                </a:cubicBezTo>
                <a:cubicBezTo>
                  <a:pt x="13463" y="4773"/>
                  <a:pt x="13480" y="4755"/>
                  <a:pt x="13489" y="4720"/>
                </a:cubicBezTo>
                <a:cubicBezTo>
                  <a:pt x="13480" y="4693"/>
                  <a:pt x="13472" y="4675"/>
                  <a:pt x="13436" y="4675"/>
                </a:cubicBezTo>
                <a:close/>
                <a:moveTo>
                  <a:pt x="10126" y="1321"/>
                </a:moveTo>
                <a:cubicBezTo>
                  <a:pt x="10090" y="1312"/>
                  <a:pt x="10064" y="1339"/>
                  <a:pt x="10064" y="1365"/>
                </a:cubicBezTo>
                <a:cubicBezTo>
                  <a:pt x="10055" y="1410"/>
                  <a:pt x="10082" y="1437"/>
                  <a:pt x="10117" y="1437"/>
                </a:cubicBezTo>
                <a:cubicBezTo>
                  <a:pt x="10153" y="1437"/>
                  <a:pt x="10171" y="1419"/>
                  <a:pt x="10180" y="1374"/>
                </a:cubicBezTo>
                <a:cubicBezTo>
                  <a:pt x="10180" y="1347"/>
                  <a:pt x="10162" y="1321"/>
                  <a:pt x="10126" y="1321"/>
                </a:cubicBezTo>
                <a:close/>
                <a:moveTo>
                  <a:pt x="8717" y="714"/>
                </a:moveTo>
                <a:cubicBezTo>
                  <a:pt x="8717" y="750"/>
                  <a:pt x="8743" y="776"/>
                  <a:pt x="8770" y="776"/>
                </a:cubicBezTo>
                <a:cubicBezTo>
                  <a:pt x="8815" y="785"/>
                  <a:pt x="8842" y="759"/>
                  <a:pt x="8842" y="714"/>
                </a:cubicBezTo>
                <a:cubicBezTo>
                  <a:pt x="8842" y="687"/>
                  <a:pt x="8815" y="661"/>
                  <a:pt x="8779" y="661"/>
                </a:cubicBezTo>
                <a:cubicBezTo>
                  <a:pt x="8743" y="661"/>
                  <a:pt x="8726" y="678"/>
                  <a:pt x="8717" y="714"/>
                </a:cubicBezTo>
                <a:close/>
                <a:moveTo>
                  <a:pt x="12785" y="3997"/>
                </a:moveTo>
                <a:cubicBezTo>
                  <a:pt x="12749" y="3997"/>
                  <a:pt x="12722" y="4024"/>
                  <a:pt x="12722" y="4050"/>
                </a:cubicBezTo>
                <a:cubicBezTo>
                  <a:pt x="12713" y="4095"/>
                  <a:pt x="12740" y="4122"/>
                  <a:pt x="12776" y="4122"/>
                </a:cubicBezTo>
                <a:cubicBezTo>
                  <a:pt x="12811" y="4122"/>
                  <a:pt x="12838" y="4095"/>
                  <a:pt x="12838" y="4059"/>
                </a:cubicBezTo>
                <a:cubicBezTo>
                  <a:pt x="12838" y="4024"/>
                  <a:pt x="12820" y="4006"/>
                  <a:pt x="12785" y="3997"/>
                </a:cubicBezTo>
                <a:moveTo>
                  <a:pt x="13373" y="5371"/>
                </a:moveTo>
                <a:cubicBezTo>
                  <a:pt x="13373" y="5406"/>
                  <a:pt x="13400" y="5433"/>
                  <a:pt x="13427" y="5442"/>
                </a:cubicBezTo>
                <a:cubicBezTo>
                  <a:pt x="13472" y="5442"/>
                  <a:pt x="13498" y="5415"/>
                  <a:pt x="13498" y="5380"/>
                </a:cubicBezTo>
                <a:cubicBezTo>
                  <a:pt x="13498" y="5344"/>
                  <a:pt x="13472" y="5326"/>
                  <a:pt x="13436" y="5317"/>
                </a:cubicBezTo>
                <a:cubicBezTo>
                  <a:pt x="13400" y="5326"/>
                  <a:pt x="13382" y="5344"/>
                  <a:pt x="13373" y="5371"/>
                </a:cubicBezTo>
                <a:close/>
                <a:moveTo>
                  <a:pt x="5398" y="63"/>
                </a:moveTo>
                <a:cubicBezTo>
                  <a:pt x="5407" y="98"/>
                  <a:pt x="5434" y="125"/>
                  <a:pt x="5469" y="116"/>
                </a:cubicBezTo>
                <a:cubicBezTo>
                  <a:pt x="5505" y="116"/>
                  <a:pt x="5523" y="90"/>
                  <a:pt x="5523" y="54"/>
                </a:cubicBezTo>
                <a:cubicBezTo>
                  <a:pt x="5514" y="18"/>
                  <a:pt x="5496" y="0"/>
                  <a:pt x="5460" y="0"/>
                </a:cubicBezTo>
                <a:cubicBezTo>
                  <a:pt x="5425" y="9"/>
                  <a:pt x="5398" y="27"/>
                  <a:pt x="5398" y="63"/>
                </a:cubicBezTo>
                <a:close/>
                <a:moveTo>
                  <a:pt x="117" y="2793"/>
                </a:moveTo>
                <a:cubicBezTo>
                  <a:pt x="161" y="2793"/>
                  <a:pt x="188" y="2775"/>
                  <a:pt x="188" y="2730"/>
                </a:cubicBezTo>
                <a:cubicBezTo>
                  <a:pt x="197" y="2686"/>
                  <a:pt x="179" y="2650"/>
                  <a:pt x="126" y="2650"/>
                </a:cubicBezTo>
                <a:cubicBezTo>
                  <a:pt x="81" y="2641"/>
                  <a:pt x="54" y="2668"/>
                  <a:pt x="45" y="2721"/>
                </a:cubicBezTo>
                <a:cubicBezTo>
                  <a:pt x="54" y="2757"/>
                  <a:pt x="72" y="2793"/>
                  <a:pt x="117" y="2793"/>
                </a:cubicBezTo>
                <a:moveTo>
                  <a:pt x="10786" y="2641"/>
                </a:moveTo>
                <a:cubicBezTo>
                  <a:pt x="10733" y="2641"/>
                  <a:pt x="10706" y="2668"/>
                  <a:pt x="10706" y="2721"/>
                </a:cubicBezTo>
                <a:cubicBezTo>
                  <a:pt x="10706" y="2766"/>
                  <a:pt x="10733" y="2793"/>
                  <a:pt x="10777" y="2793"/>
                </a:cubicBezTo>
                <a:cubicBezTo>
                  <a:pt x="10822" y="2802"/>
                  <a:pt x="10849" y="2766"/>
                  <a:pt x="10858" y="2721"/>
                </a:cubicBezTo>
                <a:cubicBezTo>
                  <a:pt x="10849" y="2677"/>
                  <a:pt x="10831" y="2641"/>
                  <a:pt x="10786" y="2641"/>
                </a:cubicBezTo>
                <a:close/>
                <a:moveTo>
                  <a:pt x="11375" y="2721"/>
                </a:moveTo>
                <a:cubicBezTo>
                  <a:pt x="11375" y="2766"/>
                  <a:pt x="11402" y="2784"/>
                  <a:pt x="11438" y="2784"/>
                </a:cubicBezTo>
                <a:cubicBezTo>
                  <a:pt x="11482" y="2784"/>
                  <a:pt x="11509" y="2757"/>
                  <a:pt x="11500" y="2721"/>
                </a:cubicBezTo>
                <a:cubicBezTo>
                  <a:pt x="11500" y="2677"/>
                  <a:pt x="11473" y="2659"/>
                  <a:pt x="11438" y="2650"/>
                </a:cubicBezTo>
                <a:cubicBezTo>
                  <a:pt x="11393" y="2659"/>
                  <a:pt x="11366" y="2686"/>
                  <a:pt x="11375" y="2721"/>
                </a:cubicBezTo>
                <a:close/>
                <a:moveTo>
                  <a:pt x="5460" y="643"/>
                </a:moveTo>
                <a:cubicBezTo>
                  <a:pt x="5416" y="652"/>
                  <a:pt x="5389" y="669"/>
                  <a:pt x="5389" y="723"/>
                </a:cubicBezTo>
                <a:cubicBezTo>
                  <a:pt x="5389" y="768"/>
                  <a:pt x="5416" y="794"/>
                  <a:pt x="5469" y="794"/>
                </a:cubicBezTo>
                <a:cubicBezTo>
                  <a:pt x="5514" y="794"/>
                  <a:pt x="5532" y="759"/>
                  <a:pt x="5532" y="714"/>
                </a:cubicBezTo>
                <a:cubicBezTo>
                  <a:pt x="5532" y="669"/>
                  <a:pt x="5505" y="643"/>
                  <a:pt x="5460" y="643"/>
                </a:cubicBezTo>
                <a:close/>
                <a:moveTo>
                  <a:pt x="6130" y="643"/>
                </a:moveTo>
                <a:cubicBezTo>
                  <a:pt x="6085" y="643"/>
                  <a:pt x="6049" y="661"/>
                  <a:pt x="6049" y="705"/>
                </a:cubicBezTo>
                <a:cubicBezTo>
                  <a:pt x="6040" y="759"/>
                  <a:pt x="6067" y="794"/>
                  <a:pt x="6121" y="794"/>
                </a:cubicBezTo>
                <a:cubicBezTo>
                  <a:pt x="6165" y="794"/>
                  <a:pt x="6192" y="768"/>
                  <a:pt x="6192" y="723"/>
                </a:cubicBezTo>
                <a:cubicBezTo>
                  <a:pt x="6192" y="678"/>
                  <a:pt x="6174" y="652"/>
                  <a:pt x="6130" y="643"/>
                </a:cubicBezTo>
                <a:close/>
                <a:moveTo>
                  <a:pt x="6781" y="643"/>
                </a:moveTo>
                <a:cubicBezTo>
                  <a:pt x="6736" y="643"/>
                  <a:pt x="6709" y="669"/>
                  <a:pt x="6709" y="714"/>
                </a:cubicBezTo>
                <a:cubicBezTo>
                  <a:pt x="6700" y="768"/>
                  <a:pt x="6736" y="794"/>
                  <a:pt x="6781" y="794"/>
                </a:cubicBezTo>
                <a:cubicBezTo>
                  <a:pt x="6834" y="794"/>
                  <a:pt x="6852" y="759"/>
                  <a:pt x="6852" y="714"/>
                </a:cubicBezTo>
                <a:cubicBezTo>
                  <a:pt x="6852" y="669"/>
                  <a:pt x="6825" y="643"/>
                  <a:pt x="6781" y="643"/>
                </a:cubicBezTo>
                <a:close/>
                <a:moveTo>
                  <a:pt x="7512" y="714"/>
                </a:moveTo>
                <a:cubicBezTo>
                  <a:pt x="7512" y="678"/>
                  <a:pt x="7486" y="652"/>
                  <a:pt x="7441" y="652"/>
                </a:cubicBezTo>
                <a:cubicBezTo>
                  <a:pt x="7396" y="643"/>
                  <a:pt x="7370" y="669"/>
                  <a:pt x="7370" y="714"/>
                </a:cubicBezTo>
                <a:cubicBezTo>
                  <a:pt x="7361" y="768"/>
                  <a:pt x="7387" y="785"/>
                  <a:pt x="7441" y="794"/>
                </a:cubicBezTo>
                <a:cubicBezTo>
                  <a:pt x="7486" y="785"/>
                  <a:pt x="7512" y="768"/>
                  <a:pt x="7512" y="714"/>
                </a:cubicBezTo>
                <a:close/>
                <a:moveTo>
                  <a:pt x="8119" y="652"/>
                </a:moveTo>
                <a:cubicBezTo>
                  <a:pt x="8074" y="661"/>
                  <a:pt x="8056" y="687"/>
                  <a:pt x="8056" y="723"/>
                </a:cubicBezTo>
                <a:cubicBezTo>
                  <a:pt x="8056" y="759"/>
                  <a:pt x="8083" y="785"/>
                  <a:pt x="8119" y="785"/>
                </a:cubicBezTo>
                <a:cubicBezTo>
                  <a:pt x="8164" y="785"/>
                  <a:pt x="8181" y="759"/>
                  <a:pt x="8190" y="714"/>
                </a:cubicBezTo>
                <a:cubicBezTo>
                  <a:pt x="8181" y="678"/>
                  <a:pt x="8155" y="652"/>
                  <a:pt x="8119" y="652"/>
                </a:cubicBezTo>
                <a:close/>
                <a:moveTo>
                  <a:pt x="1464" y="1981"/>
                </a:moveTo>
                <a:cubicBezTo>
                  <a:pt x="1410" y="1981"/>
                  <a:pt x="1384" y="2008"/>
                  <a:pt x="1384" y="2061"/>
                </a:cubicBezTo>
                <a:cubicBezTo>
                  <a:pt x="1384" y="2106"/>
                  <a:pt x="1410" y="2132"/>
                  <a:pt x="1455" y="2141"/>
                </a:cubicBezTo>
                <a:cubicBezTo>
                  <a:pt x="1508" y="2141"/>
                  <a:pt x="1535" y="2115"/>
                  <a:pt x="1535" y="2061"/>
                </a:cubicBezTo>
                <a:cubicBezTo>
                  <a:pt x="1535" y="2017"/>
                  <a:pt x="1508" y="1990"/>
                  <a:pt x="1464" y="1981"/>
                </a:cubicBezTo>
                <a:close/>
                <a:moveTo>
                  <a:pt x="10117" y="1990"/>
                </a:moveTo>
                <a:cubicBezTo>
                  <a:pt x="10073" y="1990"/>
                  <a:pt x="10046" y="2017"/>
                  <a:pt x="10046" y="2061"/>
                </a:cubicBezTo>
                <a:cubicBezTo>
                  <a:pt x="10046" y="2106"/>
                  <a:pt x="10073" y="2132"/>
                  <a:pt x="10126" y="2132"/>
                </a:cubicBezTo>
                <a:cubicBezTo>
                  <a:pt x="10171" y="2132"/>
                  <a:pt x="10198" y="2106"/>
                  <a:pt x="10198" y="2052"/>
                </a:cubicBezTo>
                <a:cubicBezTo>
                  <a:pt x="10189" y="2017"/>
                  <a:pt x="10162" y="1990"/>
                  <a:pt x="10117" y="1990"/>
                </a:cubicBezTo>
                <a:close/>
                <a:moveTo>
                  <a:pt x="10777" y="1999"/>
                </a:moveTo>
                <a:cubicBezTo>
                  <a:pt x="10742" y="1990"/>
                  <a:pt x="10715" y="2017"/>
                  <a:pt x="10715" y="2061"/>
                </a:cubicBezTo>
                <a:cubicBezTo>
                  <a:pt x="10715" y="2097"/>
                  <a:pt x="10733" y="2124"/>
                  <a:pt x="10777" y="2124"/>
                </a:cubicBezTo>
                <a:cubicBezTo>
                  <a:pt x="10813" y="2132"/>
                  <a:pt x="10840" y="2106"/>
                  <a:pt x="10849" y="2061"/>
                </a:cubicBezTo>
                <a:cubicBezTo>
                  <a:pt x="10840" y="2025"/>
                  <a:pt x="10822" y="1999"/>
                  <a:pt x="10777" y="1999"/>
                </a:cubicBezTo>
                <a:close/>
                <a:moveTo>
                  <a:pt x="804" y="1990"/>
                </a:moveTo>
                <a:cubicBezTo>
                  <a:pt x="759" y="1990"/>
                  <a:pt x="732" y="2025"/>
                  <a:pt x="732" y="2070"/>
                </a:cubicBezTo>
                <a:cubicBezTo>
                  <a:pt x="741" y="2115"/>
                  <a:pt x="768" y="2132"/>
                  <a:pt x="813" y="2132"/>
                </a:cubicBezTo>
                <a:cubicBezTo>
                  <a:pt x="848" y="2124"/>
                  <a:pt x="875" y="2097"/>
                  <a:pt x="875" y="2052"/>
                </a:cubicBezTo>
                <a:cubicBezTo>
                  <a:pt x="866" y="2017"/>
                  <a:pt x="848" y="1990"/>
                  <a:pt x="804" y="1990"/>
                </a:cubicBezTo>
                <a:close/>
                <a:moveTo>
                  <a:pt x="9448" y="1312"/>
                </a:moveTo>
                <a:cubicBezTo>
                  <a:pt x="9404" y="1303"/>
                  <a:pt x="9377" y="1330"/>
                  <a:pt x="9368" y="1374"/>
                </a:cubicBezTo>
                <a:cubicBezTo>
                  <a:pt x="9368" y="1419"/>
                  <a:pt x="9395" y="1446"/>
                  <a:pt x="9430" y="1446"/>
                </a:cubicBezTo>
                <a:cubicBezTo>
                  <a:pt x="9475" y="1454"/>
                  <a:pt x="9502" y="1428"/>
                  <a:pt x="9511" y="1383"/>
                </a:cubicBezTo>
                <a:cubicBezTo>
                  <a:pt x="9502" y="1339"/>
                  <a:pt x="9484" y="1312"/>
                  <a:pt x="9448" y="1312"/>
                </a:cubicBezTo>
                <a:close/>
                <a:moveTo>
                  <a:pt x="8779" y="1454"/>
                </a:moveTo>
                <a:cubicBezTo>
                  <a:pt x="8824" y="1454"/>
                  <a:pt x="8850" y="1428"/>
                  <a:pt x="8850" y="1383"/>
                </a:cubicBezTo>
                <a:cubicBezTo>
                  <a:pt x="8850" y="1330"/>
                  <a:pt x="8824" y="1303"/>
                  <a:pt x="8779" y="1303"/>
                </a:cubicBezTo>
                <a:cubicBezTo>
                  <a:pt x="8726" y="1303"/>
                  <a:pt x="8708" y="1339"/>
                  <a:pt x="8708" y="1383"/>
                </a:cubicBezTo>
                <a:cubicBezTo>
                  <a:pt x="8708" y="1428"/>
                  <a:pt x="8734" y="1454"/>
                  <a:pt x="8779" y="1454"/>
                </a:cubicBezTo>
                <a:close/>
                <a:moveTo>
                  <a:pt x="2856" y="1383"/>
                </a:moveTo>
                <a:cubicBezTo>
                  <a:pt x="2856" y="1339"/>
                  <a:pt x="2838" y="1303"/>
                  <a:pt x="2784" y="1303"/>
                </a:cubicBezTo>
                <a:cubicBezTo>
                  <a:pt x="2740" y="1303"/>
                  <a:pt x="2704" y="1330"/>
                  <a:pt x="2704" y="1374"/>
                </a:cubicBezTo>
                <a:cubicBezTo>
                  <a:pt x="2704" y="1419"/>
                  <a:pt x="2722" y="1454"/>
                  <a:pt x="2775" y="1454"/>
                </a:cubicBezTo>
                <a:cubicBezTo>
                  <a:pt x="2820" y="1454"/>
                  <a:pt x="2856" y="1428"/>
                  <a:pt x="2856" y="1383"/>
                </a:cubicBezTo>
                <a:close/>
                <a:moveTo>
                  <a:pt x="2124" y="1312"/>
                </a:moveTo>
                <a:cubicBezTo>
                  <a:pt x="2079" y="1312"/>
                  <a:pt x="2053" y="1330"/>
                  <a:pt x="2053" y="1374"/>
                </a:cubicBezTo>
                <a:cubicBezTo>
                  <a:pt x="2044" y="1419"/>
                  <a:pt x="2070" y="1446"/>
                  <a:pt x="2115" y="1446"/>
                </a:cubicBezTo>
                <a:cubicBezTo>
                  <a:pt x="2160" y="1454"/>
                  <a:pt x="2186" y="1428"/>
                  <a:pt x="2195" y="1374"/>
                </a:cubicBezTo>
                <a:cubicBezTo>
                  <a:pt x="2186" y="1339"/>
                  <a:pt x="2169" y="1312"/>
                  <a:pt x="2124" y="1312"/>
                </a:cubicBezTo>
                <a:close/>
                <a:moveTo>
                  <a:pt x="1464" y="1312"/>
                </a:moveTo>
                <a:cubicBezTo>
                  <a:pt x="1428" y="1312"/>
                  <a:pt x="1401" y="1339"/>
                  <a:pt x="1392" y="1374"/>
                </a:cubicBezTo>
                <a:cubicBezTo>
                  <a:pt x="1392" y="1419"/>
                  <a:pt x="1419" y="1446"/>
                  <a:pt x="1455" y="1446"/>
                </a:cubicBezTo>
                <a:cubicBezTo>
                  <a:pt x="1500" y="1446"/>
                  <a:pt x="1517" y="1419"/>
                  <a:pt x="1526" y="1383"/>
                </a:cubicBezTo>
                <a:cubicBezTo>
                  <a:pt x="1526" y="1339"/>
                  <a:pt x="1508" y="1312"/>
                  <a:pt x="1464" y="1312"/>
                </a:cubicBezTo>
                <a:close/>
                <a:moveTo>
                  <a:pt x="13507" y="6718"/>
                </a:moveTo>
                <a:cubicBezTo>
                  <a:pt x="13507" y="6673"/>
                  <a:pt x="13480" y="6655"/>
                  <a:pt x="13445" y="6647"/>
                </a:cubicBezTo>
                <a:cubicBezTo>
                  <a:pt x="13400" y="6647"/>
                  <a:pt x="13364" y="6673"/>
                  <a:pt x="13364" y="6718"/>
                </a:cubicBezTo>
                <a:cubicBezTo>
                  <a:pt x="13364" y="6762"/>
                  <a:pt x="13391" y="6789"/>
                  <a:pt x="13445" y="6789"/>
                </a:cubicBezTo>
                <a:cubicBezTo>
                  <a:pt x="13480" y="6789"/>
                  <a:pt x="13507" y="6762"/>
                  <a:pt x="13507" y="6718"/>
                </a:cubicBezTo>
                <a:close/>
                <a:moveTo>
                  <a:pt x="13507" y="6049"/>
                </a:moveTo>
                <a:cubicBezTo>
                  <a:pt x="13507" y="6004"/>
                  <a:pt x="13489" y="5969"/>
                  <a:pt x="13445" y="5969"/>
                </a:cubicBezTo>
                <a:cubicBezTo>
                  <a:pt x="13400" y="5969"/>
                  <a:pt x="13373" y="5986"/>
                  <a:pt x="13373" y="6031"/>
                </a:cubicBezTo>
                <a:cubicBezTo>
                  <a:pt x="13364" y="6076"/>
                  <a:pt x="13391" y="6102"/>
                  <a:pt x="13436" y="6111"/>
                </a:cubicBezTo>
                <a:cubicBezTo>
                  <a:pt x="13472" y="6102"/>
                  <a:pt x="13498" y="6084"/>
                  <a:pt x="13507" y="6049"/>
                </a:cubicBezTo>
                <a:close/>
                <a:moveTo>
                  <a:pt x="12098" y="4131"/>
                </a:moveTo>
                <a:cubicBezTo>
                  <a:pt x="12142" y="4131"/>
                  <a:pt x="12169" y="4113"/>
                  <a:pt x="12169" y="4068"/>
                </a:cubicBezTo>
                <a:cubicBezTo>
                  <a:pt x="12169" y="4015"/>
                  <a:pt x="12142" y="3988"/>
                  <a:pt x="12089" y="3988"/>
                </a:cubicBezTo>
                <a:cubicBezTo>
                  <a:pt x="12044" y="3988"/>
                  <a:pt x="12026" y="4015"/>
                  <a:pt x="12026" y="4059"/>
                </a:cubicBezTo>
                <a:cubicBezTo>
                  <a:pt x="12026" y="4104"/>
                  <a:pt x="12044" y="4131"/>
                  <a:pt x="12098" y="4131"/>
                </a:cubicBezTo>
                <a:close/>
                <a:moveTo>
                  <a:pt x="12847" y="4728"/>
                </a:moveTo>
                <a:cubicBezTo>
                  <a:pt x="12856" y="4684"/>
                  <a:pt x="12829" y="4657"/>
                  <a:pt x="12785" y="4648"/>
                </a:cubicBezTo>
                <a:cubicBezTo>
                  <a:pt x="12740" y="4648"/>
                  <a:pt x="12713" y="4675"/>
                  <a:pt x="12713" y="4711"/>
                </a:cubicBezTo>
                <a:cubicBezTo>
                  <a:pt x="12704" y="4755"/>
                  <a:pt x="12731" y="4782"/>
                  <a:pt x="12776" y="4791"/>
                </a:cubicBezTo>
                <a:cubicBezTo>
                  <a:pt x="12811" y="4791"/>
                  <a:pt x="12838" y="4773"/>
                  <a:pt x="12847" y="4728"/>
                </a:cubicBezTo>
                <a:close/>
                <a:moveTo>
                  <a:pt x="4122" y="652"/>
                </a:moveTo>
                <a:cubicBezTo>
                  <a:pt x="4078" y="652"/>
                  <a:pt x="4051" y="669"/>
                  <a:pt x="4051" y="714"/>
                </a:cubicBezTo>
                <a:cubicBezTo>
                  <a:pt x="4042" y="759"/>
                  <a:pt x="4069" y="785"/>
                  <a:pt x="4113" y="794"/>
                </a:cubicBezTo>
                <a:cubicBezTo>
                  <a:pt x="4158" y="794"/>
                  <a:pt x="4185" y="768"/>
                  <a:pt x="4194" y="714"/>
                </a:cubicBezTo>
                <a:cubicBezTo>
                  <a:pt x="4185" y="678"/>
                  <a:pt x="4167" y="652"/>
                  <a:pt x="4122" y="652"/>
                </a:cubicBezTo>
                <a:close/>
                <a:moveTo>
                  <a:pt x="11446" y="3301"/>
                </a:moveTo>
                <a:cubicBezTo>
                  <a:pt x="11393" y="3301"/>
                  <a:pt x="11366" y="3328"/>
                  <a:pt x="11357" y="3381"/>
                </a:cubicBezTo>
                <a:cubicBezTo>
                  <a:pt x="11357" y="3426"/>
                  <a:pt x="11384" y="3453"/>
                  <a:pt x="11429" y="3453"/>
                </a:cubicBezTo>
                <a:cubicBezTo>
                  <a:pt x="11482" y="3462"/>
                  <a:pt x="11509" y="3435"/>
                  <a:pt x="11518" y="3372"/>
                </a:cubicBezTo>
                <a:cubicBezTo>
                  <a:pt x="11509" y="3337"/>
                  <a:pt x="11491" y="3301"/>
                  <a:pt x="11446" y="3301"/>
                </a:cubicBezTo>
                <a:moveTo>
                  <a:pt x="12098" y="3310"/>
                </a:moveTo>
                <a:cubicBezTo>
                  <a:pt x="12053" y="3319"/>
                  <a:pt x="12026" y="3346"/>
                  <a:pt x="12035" y="3381"/>
                </a:cubicBezTo>
                <a:cubicBezTo>
                  <a:pt x="12035" y="3417"/>
                  <a:pt x="12062" y="3444"/>
                  <a:pt x="12098" y="3444"/>
                </a:cubicBezTo>
                <a:cubicBezTo>
                  <a:pt x="12142" y="3444"/>
                  <a:pt x="12160" y="3417"/>
                  <a:pt x="12160" y="3372"/>
                </a:cubicBezTo>
                <a:cubicBezTo>
                  <a:pt x="12151" y="3337"/>
                  <a:pt x="12133" y="3310"/>
                  <a:pt x="12098" y="3310"/>
                </a:cubicBezTo>
                <a:close/>
                <a:moveTo>
                  <a:pt x="3471" y="652"/>
                </a:moveTo>
                <a:cubicBezTo>
                  <a:pt x="3426" y="652"/>
                  <a:pt x="3400" y="669"/>
                  <a:pt x="3391" y="714"/>
                </a:cubicBezTo>
                <a:cubicBezTo>
                  <a:pt x="3391" y="759"/>
                  <a:pt x="3418" y="785"/>
                  <a:pt x="3453" y="785"/>
                </a:cubicBezTo>
                <a:cubicBezTo>
                  <a:pt x="3498" y="794"/>
                  <a:pt x="3525" y="768"/>
                  <a:pt x="3534" y="723"/>
                </a:cubicBezTo>
                <a:cubicBezTo>
                  <a:pt x="3525" y="678"/>
                  <a:pt x="3507" y="652"/>
                  <a:pt x="3471" y="652"/>
                </a:cubicBezTo>
                <a:close/>
                <a:moveTo>
                  <a:pt x="4782" y="643"/>
                </a:moveTo>
                <a:cubicBezTo>
                  <a:pt x="4738" y="643"/>
                  <a:pt x="4711" y="669"/>
                  <a:pt x="4702" y="714"/>
                </a:cubicBezTo>
                <a:cubicBezTo>
                  <a:pt x="4702" y="768"/>
                  <a:pt x="4729" y="794"/>
                  <a:pt x="4782" y="794"/>
                </a:cubicBezTo>
                <a:cubicBezTo>
                  <a:pt x="4827" y="794"/>
                  <a:pt x="4854" y="768"/>
                  <a:pt x="4854" y="723"/>
                </a:cubicBezTo>
                <a:cubicBezTo>
                  <a:pt x="4854" y="678"/>
                  <a:pt x="4827" y="652"/>
                  <a:pt x="4782" y="643"/>
                </a:cubicBezTo>
                <a:close/>
                <a:moveTo>
                  <a:pt x="2784" y="652"/>
                </a:moveTo>
                <a:cubicBezTo>
                  <a:pt x="2740" y="652"/>
                  <a:pt x="2713" y="678"/>
                  <a:pt x="2713" y="714"/>
                </a:cubicBezTo>
                <a:cubicBezTo>
                  <a:pt x="2713" y="759"/>
                  <a:pt x="2740" y="785"/>
                  <a:pt x="2775" y="785"/>
                </a:cubicBezTo>
                <a:cubicBezTo>
                  <a:pt x="2820" y="785"/>
                  <a:pt x="2838" y="759"/>
                  <a:pt x="2847" y="723"/>
                </a:cubicBezTo>
                <a:cubicBezTo>
                  <a:pt x="2847" y="687"/>
                  <a:pt x="2820" y="661"/>
                  <a:pt x="2784" y="652"/>
                </a:cubicBezTo>
                <a:close/>
                <a:moveTo>
                  <a:pt x="12785" y="5308"/>
                </a:moveTo>
                <a:cubicBezTo>
                  <a:pt x="12740" y="5299"/>
                  <a:pt x="12713" y="5317"/>
                  <a:pt x="12704" y="5371"/>
                </a:cubicBezTo>
                <a:cubicBezTo>
                  <a:pt x="12704" y="5415"/>
                  <a:pt x="12722" y="5451"/>
                  <a:pt x="12776" y="5451"/>
                </a:cubicBezTo>
                <a:cubicBezTo>
                  <a:pt x="12820" y="5451"/>
                  <a:pt x="12847" y="5433"/>
                  <a:pt x="12856" y="5380"/>
                </a:cubicBezTo>
                <a:cubicBezTo>
                  <a:pt x="12856" y="5335"/>
                  <a:pt x="12829" y="5308"/>
                  <a:pt x="12785" y="5308"/>
                </a:cubicBezTo>
                <a:close/>
                <a:moveTo>
                  <a:pt x="12695" y="6049"/>
                </a:moveTo>
                <a:cubicBezTo>
                  <a:pt x="12704" y="6093"/>
                  <a:pt x="12731" y="6129"/>
                  <a:pt x="12785" y="6120"/>
                </a:cubicBezTo>
                <a:cubicBezTo>
                  <a:pt x="12838" y="6120"/>
                  <a:pt x="12865" y="6084"/>
                  <a:pt x="12865" y="6031"/>
                </a:cubicBezTo>
                <a:cubicBezTo>
                  <a:pt x="12856" y="5977"/>
                  <a:pt x="12820" y="5951"/>
                  <a:pt x="12776" y="5951"/>
                </a:cubicBezTo>
                <a:cubicBezTo>
                  <a:pt x="12722" y="5960"/>
                  <a:pt x="12686" y="5995"/>
                  <a:pt x="12695" y="6049"/>
                </a:cubicBezTo>
                <a:close/>
                <a:moveTo>
                  <a:pt x="12000" y="6031"/>
                </a:moveTo>
                <a:cubicBezTo>
                  <a:pt x="12000" y="6093"/>
                  <a:pt x="12035" y="6129"/>
                  <a:pt x="12089" y="6129"/>
                </a:cubicBezTo>
                <a:cubicBezTo>
                  <a:pt x="12151" y="6138"/>
                  <a:pt x="12187" y="6102"/>
                  <a:pt x="12187" y="6040"/>
                </a:cubicBezTo>
                <a:cubicBezTo>
                  <a:pt x="12196" y="5986"/>
                  <a:pt x="12160" y="5951"/>
                  <a:pt x="12098" y="5942"/>
                </a:cubicBezTo>
                <a:cubicBezTo>
                  <a:pt x="12044" y="5942"/>
                  <a:pt x="12008" y="5969"/>
                  <a:pt x="12000" y="6031"/>
                </a:cubicBezTo>
                <a:close/>
                <a:moveTo>
                  <a:pt x="3453" y="1294"/>
                </a:moveTo>
                <a:cubicBezTo>
                  <a:pt x="3409" y="1303"/>
                  <a:pt x="3373" y="1330"/>
                  <a:pt x="3382" y="1383"/>
                </a:cubicBezTo>
                <a:cubicBezTo>
                  <a:pt x="3382" y="1437"/>
                  <a:pt x="3418" y="1463"/>
                  <a:pt x="3471" y="1463"/>
                </a:cubicBezTo>
                <a:cubicBezTo>
                  <a:pt x="3516" y="1454"/>
                  <a:pt x="3542" y="1428"/>
                  <a:pt x="3551" y="1374"/>
                </a:cubicBezTo>
                <a:cubicBezTo>
                  <a:pt x="3534" y="1321"/>
                  <a:pt x="3507" y="1285"/>
                  <a:pt x="3453" y="1294"/>
                </a:cubicBezTo>
                <a:close/>
                <a:moveTo>
                  <a:pt x="4212" y="1374"/>
                </a:moveTo>
                <a:cubicBezTo>
                  <a:pt x="4203" y="1330"/>
                  <a:pt x="4176" y="1294"/>
                  <a:pt x="4122" y="1294"/>
                </a:cubicBezTo>
                <a:cubicBezTo>
                  <a:pt x="4069" y="1285"/>
                  <a:pt x="4033" y="1321"/>
                  <a:pt x="4033" y="1374"/>
                </a:cubicBezTo>
                <a:cubicBezTo>
                  <a:pt x="4033" y="1428"/>
                  <a:pt x="4069" y="1463"/>
                  <a:pt x="4122" y="1472"/>
                </a:cubicBezTo>
                <a:cubicBezTo>
                  <a:pt x="4176" y="1463"/>
                  <a:pt x="4212" y="1428"/>
                  <a:pt x="4212" y="1374"/>
                </a:cubicBezTo>
                <a:close/>
                <a:moveTo>
                  <a:pt x="4693" y="1374"/>
                </a:moveTo>
                <a:cubicBezTo>
                  <a:pt x="4684" y="1428"/>
                  <a:pt x="4720" y="1472"/>
                  <a:pt x="4782" y="1472"/>
                </a:cubicBezTo>
                <a:cubicBezTo>
                  <a:pt x="4836" y="1472"/>
                  <a:pt x="4872" y="1437"/>
                  <a:pt x="4872" y="1383"/>
                </a:cubicBezTo>
                <a:cubicBezTo>
                  <a:pt x="4872" y="1330"/>
                  <a:pt x="4836" y="1294"/>
                  <a:pt x="4782" y="1285"/>
                </a:cubicBezTo>
                <a:cubicBezTo>
                  <a:pt x="4729" y="1294"/>
                  <a:pt x="4693" y="1321"/>
                  <a:pt x="4693" y="1374"/>
                </a:cubicBezTo>
                <a:close/>
                <a:moveTo>
                  <a:pt x="28" y="4033"/>
                </a:moveTo>
                <a:cubicBezTo>
                  <a:pt x="28" y="4095"/>
                  <a:pt x="63" y="4131"/>
                  <a:pt x="126" y="4131"/>
                </a:cubicBezTo>
                <a:cubicBezTo>
                  <a:pt x="179" y="4131"/>
                  <a:pt x="215" y="4095"/>
                  <a:pt x="215" y="4042"/>
                </a:cubicBezTo>
                <a:cubicBezTo>
                  <a:pt x="215" y="3979"/>
                  <a:pt x="179" y="3952"/>
                  <a:pt x="108" y="3943"/>
                </a:cubicBezTo>
                <a:cubicBezTo>
                  <a:pt x="63" y="3952"/>
                  <a:pt x="28" y="3979"/>
                  <a:pt x="28" y="4033"/>
                </a:cubicBezTo>
                <a:close/>
                <a:moveTo>
                  <a:pt x="5371" y="1374"/>
                </a:moveTo>
                <a:cubicBezTo>
                  <a:pt x="5362" y="1428"/>
                  <a:pt x="5398" y="1472"/>
                  <a:pt x="5460" y="1472"/>
                </a:cubicBezTo>
                <a:cubicBezTo>
                  <a:pt x="5514" y="1472"/>
                  <a:pt x="5550" y="1437"/>
                  <a:pt x="5550" y="1383"/>
                </a:cubicBezTo>
                <a:cubicBezTo>
                  <a:pt x="5559" y="1330"/>
                  <a:pt x="5523" y="1294"/>
                  <a:pt x="5460" y="1285"/>
                </a:cubicBezTo>
                <a:cubicBezTo>
                  <a:pt x="5416" y="1294"/>
                  <a:pt x="5371" y="1312"/>
                  <a:pt x="5371" y="1374"/>
                </a:cubicBezTo>
                <a:close/>
                <a:moveTo>
                  <a:pt x="6121" y="1285"/>
                </a:moveTo>
                <a:cubicBezTo>
                  <a:pt x="6067" y="1285"/>
                  <a:pt x="6031" y="1321"/>
                  <a:pt x="6031" y="1374"/>
                </a:cubicBezTo>
                <a:cubicBezTo>
                  <a:pt x="6031" y="1428"/>
                  <a:pt x="6067" y="1472"/>
                  <a:pt x="6121" y="1472"/>
                </a:cubicBezTo>
                <a:cubicBezTo>
                  <a:pt x="6174" y="1472"/>
                  <a:pt x="6201" y="1428"/>
                  <a:pt x="6210" y="1383"/>
                </a:cubicBezTo>
                <a:cubicBezTo>
                  <a:pt x="6210" y="1330"/>
                  <a:pt x="6174" y="1294"/>
                  <a:pt x="6121" y="1285"/>
                </a:cubicBezTo>
                <a:close/>
                <a:moveTo>
                  <a:pt x="6692" y="1374"/>
                </a:moveTo>
                <a:cubicBezTo>
                  <a:pt x="6692" y="1428"/>
                  <a:pt x="6718" y="1463"/>
                  <a:pt x="6772" y="1472"/>
                </a:cubicBezTo>
                <a:cubicBezTo>
                  <a:pt x="6834" y="1472"/>
                  <a:pt x="6870" y="1437"/>
                  <a:pt x="6870" y="1374"/>
                </a:cubicBezTo>
                <a:cubicBezTo>
                  <a:pt x="6870" y="1321"/>
                  <a:pt x="6834" y="1294"/>
                  <a:pt x="6781" y="1285"/>
                </a:cubicBezTo>
                <a:cubicBezTo>
                  <a:pt x="6727" y="1294"/>
                  <a:pt x="6692" y="1321"/>
                  <a:pt x="6692" y="1374"/>
                </a:cubicBezTo>
                <a:close/>
                <a:moveTo>
                  <a:pt x="7530" y="1383"/>
                </a:moveTo>
                <a:cubicBezTo>
                  <a:pt x="7530" y="1330"/>
                  <a:pt x="7494" y="1294"/>
                  <a:pt x="7450" y="1294"/>
                </a:cubicBezTo>
                <a:cubicBezTo>
                  <a:pt x="7396" y="1285"/>
                  <a:pt x="7352" y="1321"/>
                  <a:pt x="7352" y="1374"/>
                </a:cubicBezTo>
                <a:cubicBezTo>
                  <a:pt x="7343" y="1428"/>
                  <a:pt x="7378" y="1454"/>
                  <a:pt x="7441" y="1472"/>
                </a:cubicBezTo>
                <a:cubicBezTo>
                  <a:pt x="7486" y="1463"/>
                  <a:pt x="7521" y="1437"/>
                  <a:pt x="7530" y="1383"/>
                </a:cubicBezTo>
                <a:close/>
                <a:moveTo>
                  <a:pt x="206" y="3390"/>
                </a:moveTo>
                <a:cubicBezTo>
                  <a:pt x="206" y="3337"/>
                  <a:pt x="179" y="3301"/>
                  <a:pt x="126" y="3292"/>
                </a:cubicBezTo>
                <a:cubicBezTo>
                  <a:pt x="72" y="3292"/>
                  <a:pt x="45" y="3328"/>
                  <a:pt x="36" y="3372"/>
                </a:cubicBezTo>
                <a:cubicBezTo>
                  <a:pt x="28" y="3426"/>
                  <a:pt x="63" y="3453"/>
                  <a:pt x="117" y="3462"/>
                </a:cubicBezTo>
                <a:cubicBezTo>
                  <a:pt x="170" y="3462"/>
                  <a:pt x="197" y="3435"/>
                  <a:pt x="206" y="3390"/>
                </a:cubicBezTo>
                <a:close/>
                <a:moveTo>
                  <a:pt x="714" y="3372"/>
                </a:moveTo>
                <a:cubicBezTo>
                  <a:pt x="706" y="3435"/>
                  <a:pt x="741" y="3471"/>
                  <a:pt x="804" y="3471"/>
                </a:cubicBezTo>
                <a:cubicBezTo>
                  <a:pt x="857" y="3471"/>
                  <a:pt x="893" y="3435"/>
                  <a:pt x="893" y="3381"/>
                </a:cubicBezTo>
                <a:cubicBezTo>
                  <a:pt x="902" y="3319"/>
                  <a:pt x="857" y="3292"/>
                  <a:pt x="795" y="3283"/>
                </a:cubicBezTo>
                <a:cubicBezTo>
                  <a:pt x="750" y="3292"/>
                  <a:pt x="714" y="3319"/>
                  <a:pt x="714" y="3372"/>
                </a:cubicBezTo>
                <a:close/>
                <a:moveTo>
                  <a:pt x="10215" y="3381"/>
                </a:moveTo>
                <a:cubicBezTo>
                  <a:pt x="10215" y="3328"/>
                  <a:pt x="10189" y="3283"/>
                  <a:pt x="10126" y="3283"/>
                </a:cubicBezTo>
                <a:cubicBezTo>
                  <a:pt x="10064" y="3274"/>
                  <a:pt x="10028" y="3310"/>
                  <a:pt x="10028" y="3381"/>
                </a:cubicBezTo>
                <a:cubicBezTo>
                  <a:pt x="10028" y="3435"/>
                  <a:pt x="10064" y="3471"/>
                  <a:pt x="10117" y="3480"/>
                </a:cubicBezTo>
                <a:cubicBezTo>
                  <a:pt x="10180" y="3471"/>
                  <a:pt x="10215" y="3444"/>
                  <a:pt x="10215" y="3381"/>
                </a:cubicBezTo>
                <a:close/>
                <a:moveTo>
                  <a:pt x="10867" y="3381"/>
                </a:moveTo>
                <a:cubicBezTo>
                  <a:pt x="10876" y="3328"/>
                  <a:pt x="10840" y="3292"/>
                  <a:pt x="10786" y="3292"/>
                </a:cubicBezTo>
                <a:cubicBezTo>
                  <a:pt x="10724" y="3283"/>
                  <a:pt x="10688" y="3319"/>
                  <a:pt x="10688" y="3381"/>
                </a:cubicBezTo>
                <a:cubicBezTo>
                  <a:pt x="10688" y="3435"/>
                  <a:pt x="10724" y="3462"/>
                  <a:pt x="10777" y="3471"/>
                </a:cubicBezTo>
                <a:cubicBezTo>
                  <a:pt x="10831" y="3462"/>
                  <a:pt x="10867" y="3435"/>
                  <a:pt x="10867" y="3381"/>
                </a:cubicBezTo>
                <a:close/>
                <a:moveTo>
                  <a:pt x="884" y="2721"/>
                </a:moveTo>
                <a:cubicBezTo>
                  <a:pt x="884" y="2668"/>
                  <a:pt x="848" y="2632"/>
                  <a:pt x="795" y="2632"/>
                </a:cubicBezTo>
                <a:cubicBezTo>
                  <a:pt x="741" y="2641"/>
                  <a:pt x="714" y="2677"/>
                  <a:pt x="723" y="2730"/>
                </a:cubicBezTo>
                <a:cubicBezTo>
                  <a:pt x="723" y="2775"/>
                  <a:pt x="759" y="2802"/>
                  <a:pt x="804" y="2802"/>
                </a:cubicBezTo>
                <a:cubicBezTo>
                  <a:pt x="857" y="2793"/>
                  <a:pt x="884" y="2766"/>
                  <a:pt x="884" y="2721"/>
                </a:cubicBezTo>
                <a:close/>
                <a:moveTo>
                  <a:pt x="12008" y="5380"/>
                </a:moveTo>
                <a:cubicBezTo>
                  <a:pt x="12008" y="5433"/>
                  <a:pt x="12044" y="5469"/>
                  <a:pt x="12089" y="5469"/>
                </a:cubicBezTo>
                <a:cubicBezTo>
                  <a:pt x="12151" y="5469"/>
                  <a:pt x="12187" y="5433"/>
                  <a:pt x="12187" y="5371"/>
                </a:cubicBezTo>
                <a:cubicBezTo>
                  <a:pt x="12187" y="5317"/>
                  <a:pt x="12151" y="5291"/>
                  <a:pt x="12098" y="5291"/>
                </a:cubicBezTo>
                <a:cubicBezTo>
                  <a:pt x="12044" y="5299"/>
                  <a:pt x="12008" y="5326"/>
                  <a:pt x="12008" y="5380"/>
                </a:cubicBezTo>
                <a:close/>
                <a:moveTo>
                  <a:pt x="28" y="4720"/>
                </a:moveTo>
                <a:cubicBezTo>
                  <a:pt x="28" y="4773"/>
                  <a:pt x="54" y="4809"/>
                  <a:pt x="117" y="4818"/>
                </a:cubicBezTo>
                <a:cubicBezTo>
                  <a:pt x="179" y="4818"/>
                  <a:pt x="215" y="4782"/>
                  <a:pt x="215" y="4720"/>
                </a:cubicBezTo>
                <a:cubicBezTo>
                  <a:pt x="215" y="4657"/>
                  <a:pt x="179" y="4630"/>
                  <a:pt x="117" y="4621"/>
                </a:cubicBezTo>
                <a:cubicBezTo>
                  <a:pt x="63" y="4630"/>
                  <a:pt x="28" y="4657"/>
                  <a:pt x="28" y="4720"/>
                </a:cubicBezTo>
                <a:close/>
                <a:moveTo>
                  <a:pt x="11339" y="4720"/>
                </a:moveTo>
                <a:cubicBezTo>
                  <a:pt x="11339" y="4773"/>
                  <a:pt x="11375" y="4809"/>
                  <a:pt x="11438" y="4818"/>
                </a:cubicBezTo>
                <a:cubicBezTo>
                  <a:pt x="11491" y="4818"/>
                  <a:pt x="11527" y="4782"/>
                  <a:pt x="11536" y="4720"/>
                </a:cubicBezTo>
                <a:cubicBezTo>
                  <a:pt x="11536" y="4666"/>
                  <a:pt x="11500" y="4630"/>
                  <a:pt x="11438" y="4621"/>
                </a:cubicBezTo>
                <a:cubicBezTo>
                  <a:pt x="11384" y="4630"/>
                  <a:pt x="11348" y="4657"/>
                  <a:pt x="11339" y="4720"/>
                </a:cubicBezTo>
                <a:close/>
                <a:moveTo>
                  <a:pt x="12107" y="4639"/>
                </a:moveTo>
                <a:cubicBezTo>
                  <a:pt x="12053" y="4630"/>
                  <a:pt x="12017" y="4666"/>
                  <a:pt x="12008" y="4720"/>
                </a:cubicBezTo>
                <a:cubicBezTo>
                  <a:pt x="12008" y="4764"/>
                  <a:pt x="12044" y="4800"/>
                  <a:pt x="12089" y="4800"/>
                </a:cubicBezTo>
                <a:cubicBezTo>
                  <a:pt x="12142" y="4809"/>
                  <a:pt x="12178" y="4773"/>
                  <a:pt x="12187" y="4720"/>
                </a:cubicBezTo>
                <a:cubicBezTo>
                  <a:pt x="12178" y="4675"/>
                  <a:pt x="12151" y="4639"/>
                  <a:pt x="12107" y="4639"/>
                </a:cubicBezTo>
                <a:close/>
                <a:moveTo>
                  <a:pt x="2035" y="2061"/>
                </a:moveTo>
                <a:cubicBezTo>
                  <a:pt x="2035" y="2115"/>
                  <a:pt x="2062" y="2141"/>
                  <a:pt x="2115" y="2150"/>
                </a:cubicBezTo>
                <a:cubicBezTo>
                  <a:pt x="2169" y="2150"/>
                  <a:pt x="2204" y="2115"/>
                  <a:pt x="2204" y="2070"/>
                </a:cubicBezTo>
                <a:cubicBezTo>
                  <a:pt x="2213" y="2008"/>
                  <a:pt x="2178" y="1981"/>
                  <a:pt x="2124" y="1972"/>
                </a:cubicBezTo>
                <a:cubicBezTo>
                  <a:pt x="2070" y="1981"/>
                  <a:pt x="2035" y="2008"/>
                  <a:pt x="2035" y="2061"/>
                </a:cubicBezTo>
                <a:close/>
                <a:moveTo>
                  <a:pt x="2873" y="2061"/>
                </a:moveTo>
                <a:cubicBezTo>
                  <a:pt x="2873" y="2008"/>
                  <a:pt x="2838" y="1972"/>
                  <a:pt x="2775" y="1972"/>
                </a:cubicBezTo>
                <a:cubicBezTo>
                  <a:pt x="2722" y="1972"/>
                  <a:pt x="2686" y="1999"/>
                  <a:pt x="2686" y="2061"/>
                </a:cubicBezTo>
                <a:cubicBezTo>
                  <a:pt x="2686" y="2115"/>
                  <a:pt x="2722" y="2150"/>
                  <a:pt x="2784" y="2159"/>
                </a:cubicBezTo>
                <a:cubicBezTo>
                  <a:pt x="2838" y="2150"/>
                  <a:pt x="2873" y="2124"/>
                  <a:pt x="2873" y="2061"/>
                </a:cubicBezTo>
                <a:close/>
                <a:moveTo>
                  <a:pt x="3462" y="1963"/>
                </a:moveTo>
                <a:cubicBezTo>
                  <a:pt x="3409" y="1963"/>
                  <a:pt x="3364" y="1999"/>
                  <a:pt x="3364" y="2052"/>
                </a:cubicBezTo>
                <a:cubicBezTo>
                  <a:pt x="3364" y="2124"/>
                  <a:pt x="3400" y="2159"/>
                  <a:pt x="3462" y="2159"/>
                </a:cubicBezTo>
                <a:cubicBezTo>
                  <a:pt x="3525" y="2159"/>
                  <a:pt x="3551" y="2115"/>
                  <a:pt x="3560" y="2061"/>
                </a:cubicBezTo>
                <a:cubicBezTo>
                  <a:pt x="3551" y="1999"/>
                  <a:pt x="3525" y="1963"/>
                  <a:pt x="3462" y="1963"/>
                </a:cubicBezTo>
                <a:close/>
                <a:moveTo>
                  <a:pt x="8030" y="2061"/>
                </a:moveTo>
                <a:cubicBezTo>
                  <a:pt x="8030" y="2124"/>
                  <a:pt x="8056" y="2150"/>
                  <a:pt x="8119" y="2159"/>
                </a:cubicBezTo>
                <a:cubicBezTo>
                  <a:pt x="8181" y="2159"/>
                  <a:pt x="8217" y="2124"/>
                  <a:pt x="8217" y="2061"/>
                </a:cubicBezTo>
                <a:cubicBezTo>
                  <a:pt x="8217" y="1999"/>
                  <a:pt x="8181" y="1972"/>
                  <a:pt x="8119" y="1963"/>
                </a:cubicBezTo>
                <a:cubicBezTo>
                  <a:pt x="8065" y="1972"/>
                  <a:pt x="8030" y="1999"/>
                  <a:pt x="8030" y="2061"/>
                </a:cubicBezTo>
                <a:moveTo>
                  <a:pt x="8779" y="1972"/>
                </a:moveTo>
                <a:cubicBezTo>
                  <a:pt x="8726" y="1972"/>
                  <a:pt x="8690" y="2008"/>
                  <a:pt x="8690" y="2061"/>
                </a:cubicBezTo>
                <a:cubicBezTo>
                  <a:pt x="8690" y="2115"/>
                  <a:pt x="8726" y="2150"/>
                  <a:pt x="8788" y="2150"/>
                </a:cubicBezTo>
                <a:cubicBezTo>
                  <a:pt x="8842" y="2150"/>
                  <a:pt x="8868" y="2115"/>
                  <a:pt x="8868" y="2061"/>
                </a:cubicBezTo>
                <a:cubicBezTo>
                  <a:pt x="8859" y="2008"/>
                  <a:pt x="8833" y="1972"/>
                  <a:pt x="8779" y="1972"/>
                </a:cubicBezTo>
                <a:close/>
                <a:moveTo>
                  <a:pt x="9430" y="1981"/>
                </a:moveTo>
                <a:cubicBezTo>
                  <a:pt x="9386" y="1981"/>
                  <a:pt x="9350" y="2017"/>
                  <a:pt x="9350" y="2061"/>
                </a:cubicBezTo>
                <a:cubicBezTo>
                  <a:pt x="9359" y="2115"/>
                  <a:pt x="9395" y="2150"/>
                  <a:pt x="9448" y="2141"/>
                </a:cubicBezTo>
                <a:cubicBezTo>
                  <a:pt x="9493" y="2141"/>
                  <a:pt x="9520" y="2106"/>
                  <a:pt x="9520" y="2052"/>
                </a:cubicBezTo>
                <a:cubicBezTo>
                  <a:pt x="9511" y="2008"/>
                  <a:pt x="9484" y="1972"/>
                  <a:pt x="9430" y="1981"/>
                </a:cubicBezTo>
                <a:close/>
                <a:moveTo>
                  <a:pt x="8128" y="1294"/>
                </a:moveTo>
                <a:cubicBezTo>
                  <a:pt x="8074" y="1285"/>
                  <a:pt x="8039" y="1321"/>
                  <a:pt x="8039" y="1374"/>
                </a:cubicBezTo>
                <a:cubicBezTo>
                  <a:pt x="8030" y="1428"/>
                  <a:pt x="8065" y="1454"/>
                  <a:pt x="8110" y="1463"/>
                </a:cubicBezTo>
                <a:cubicBezTo>
                  <a:pt x="8164" y="1472"/>
                  <a:pt x="8199" y="1437"/>
                  <a:pt x="8208" y="1383"/>
                </a:cubicBezTo>
                <a:cubicBezTo>
                  <a:pt x="8199" y="1330"/>
                  <a:pt x="8172" y="1303"/>
                  <a:pt x="8128" y="1294"/>
                </a:cubicBezTo>
                <a:close/>
                <a:moveTo>
                  <a:pt x="10679" y="4050"/>
                </a:moveTo>
                <a:cubicBezTo>
                  <a:pt x="10679" y="4113"/>
                  <a:pt x="10706" y="4149"/>
                  <a:pt x="10768" y="4158"/>
                </a:cubicBezTo>
                <a:cubicBezTo>
                  <a:pt x="10831" y="4158"/>
                  <a:pt x="10876" y="4131"/>
                  <a:pt x="10876" y="4059"/>
                </a:cubicBezTo>
                <a:cubicBezTo>
                  <a:pt x="10876" y="4006"/>
                  <a:pt x="10840" y="3970"/>
                  <a:pt x="10786" y="3961"/>
                </a:cubicBezTo>
                <a:cubicBezTo>
                  <a:pt x="10724" y="3970"/>
                  <a:pt x="10688" y="3997"/>
                  <a:pt x="10679" y="4050"/>
                </a:cubicBezTo>
                <a:close/>
                <a:moveTo>
                  <a:pt x="11446" y="3970"/>
                </a:moveTo>
                <a:cubicBezTo>
                  <a:pt x="11393" y="3970"/>
                  <a:pt x="11348" y="3997"/>
                  <a:pt x="11348" y="4050"/>
                </a:cubicBezTo>
                <a:cubicBezTo>
                  <a:pt x="11339" y="4113"/>
                  <a:pt x="11375" y="4149"/>
                  <a:pt x="11438" y="4149"/>
                </a:cubicBezTo>
                <a:cubicBezTo>
                  <a:pt x="11491" y="4149"/>
                  <a:pt x="11518" y="4113"/>
                  <a:pt x="11527" y="4059"/>
                </a:cubicBezTo>
                <a:cubicBezTo>
                  <a:pt x="11527" y="4015"/>
                  <a:pt x="11500" y="3970"/>
                  <a:pt x="11446" y="3970"/>
                </a:cubicBezTo>
                <a:close/>
                <a:moveTo>
                  <a:pt x="10117" y="2632"/>
                </a:moveTo>
                <a:cubicBezTo>
                  <a:pt x="10064" y="2632"/>
                  <a:pt x="10037" y="2668"/>
                  <a:pt x="10028" y="2712"/>
                </a:cubicBezTo>
                <a:cubicBezTo>
                  <a:pt x="10028" y="2775"/>
                  <a:pt x="10064" y="2810"/>
                  <a:pt x="10117" y="2810"/>
                </a:cubicBezTo>
                <a:cubicBezTo>
                  <a:pt x="10171" y="2810"/>
                  <a:pt x="10206" y="2775"/>
                  <a:pt x="10206" y="2721"/>
                </a:cubicBezTo>
                <a:cubicBezTo>
                  <a:pt x="10198" y="2668"/>
                  <a:pt x="10171" y="2632"/>
                  <a:pt x="10117" y="2632"/>
                </a:cubicBezTo>
                <a:close/>
                <a:moveTo>
                  <a:pt x="9439" y="2623"/>
                </a:moveTo>
                <a:cubicBezTo>
                  <a:pt x="9377" y="2623"/>
                  <a:pt x="9341" y="2659"/>
                  <a:pt x="9341" y="2721"/>
                </a:cubicBezTo>
                <a:cubicBezTo>
                  <a:pt x="9341" y="2784"/>
                  <a:pt x="9377" y="2810"/>
                  <a:pt x="9439" y="2810"/>
                </a:cubicBezTo>
                <a:cubicBezTo>
                  <a:pt x="9502" y="2810"/>
                  <a:pt x="9528" y="2775"/>
                  <a:pt x="9537" y="2721"/>
                </a:cubicBezTo>
                <a:cubicBezTo>
                  <a:pt x="9528" y="2659"/>
                  <a:pt x="9493" y="2623"/>
                  <a:pt x="9439" y="2623"/>
                </a:cubicBezTo>
                <a:close/>
                <a:moveTo>
                  <a:pt x="2026" y="2712"/>
                </a:moveTo>
                <a:cubicBezTo>
                  <a:pt x="2017" y="2775"/>
                  <a:pt x="2053" y="2810"/>
                  <a:pt x="2115" y="2819"/>
                </a:cubicBezTo>
                <a:cubicBezTo>
                  <a:pt x="2178" y="2819"/>
                  <a:pt x="2213" y="2784"/>
                  <a:pt x="2213" y="2721"/>
                </a:cubicBezTo>
                <a:cubicBezTo>
                  <a:pt x="2222" y="2659"/>
                  <a:pt x="2186" y="2632"/>
                  <a:pt x="2124" y="2623"/>
                </a:cubicBezTo>
                <a:cubicBezTo>
                  <a:pt x="2062" y="2623"/>
                  <a:pt x="2026" y="2650"/>
                  <a:pt x="2026" y="2712"/>
                </a:cubicBezTo>
                <a:close/>
                <a:moveTo>
                  <a:pt x="1473" y="2632"/>
                </a:moveTo>
                <a:cubicBezTo>
                  <a:pt x="1419" y="2623"/>
                  <a:pt x="1375" y="2659"/>
                  <a:pt x="1375" y="2712"/>
                </a:cubicBezTo>
                <a:cubicBezTo>
                  <a:pt x="1366" y="2766"/>
                  <a:pt x="1401" y="2810"/>
                  <a:pt x="1464" y="2810"/>
                </a:cubicBezTo>
                <a:cubicBezTo>
                  <a:pt x="1517" y="2810"/>
                  <a:pt x="1544" y="2775"/>
                  <a:pt x="1553" y="2721"/>
                </a:cubicBezTo>
                <a:cubicBezTo>
                  <a:pt x="1553" y="2677"/>
                  <a:pt x="1526" y="2632"/>
                  <a:pt x="1473" y="2632"/>
                </a:cubicBezTo>
                <a:close/>
                <a:moveTo>
                  <a:pt x="12695" y="6718"/>
                </a:moveTo>
                <a:cubicBezTo>
                  <a:pt x="12695" y="6771"/>
                  <a:pt x="12722" y="6807"/>
                  <a:pt x="12776" y="6807"/>
                </a:cubicBezTo>
                <a:cubicBezTo>
                  <a:pt x="12829" y="6807"/>
                  <a:pt x="12865" y="6780"/>
                  <a:pt x="12865" y="6727"/>
                </a:cubicBezTo>
                <a:cubicBezTo>
                  <a:pt x="12865" y="6664"/>
                  <a:pt x="12829" y="6638"/>
                  <a:pt x="12776" y="6629"/>
                </a:cubicBezTo>
                <a:cubicBezTo>
                  <a:pt x="12722" y="6638"/>
                  <a:pt x="12686" y="6664"/>
                  <a:pt x="12695" y="6718"/>
                </a:cubicBezTo>
                <a:moveTo>
                  <a:pt x="4881" y="2061"/>
                </a:moveTo>
                <a:cubicBezTo>
                  <a:pt x="4881" y="1990"/>
                  <a:pt x="4836" y="1954"/>
                  <a:pt x="4774" y="1954"/>
                </a:cubicBezTo>
                <a:cubicBezTo>
                  <a:pt x="4711" y="1963"/>
                  <a:pt x="4675" y="1999"/>
                  <a:pt x="4675" y="2061"/>
                </a:cubicBezTo>
                <a:cubicBezTo>
                  <a:pt x="4675" y="2132"/>
                  <a:pt x="4720" y="2159"/>
                  <a:pt x="4782" y="2168"/>
                </a:cubicBezTo>
                <a:cubicBezTo>
                  <a:pt x="4845" y="2159"/>
                  <a:pt x="4881" y="2124"/>
                  <a:pt x="4881" y="2061"/>
                </a:cubicBezTo>
                <a:close/>
                <a:moveTo>
                  <a:pt x="2677" y="2721"/>
                </a:moveTo>
                <a:cubicBezTo>
                  <a:pt x="2677" y="2784"/>
                  <a:pt x="2722" y="2828"/>
                  <a:pt x="2784" y="2819"/>
                </a:cubicBezTo>
                <a:cubicBezTo>
                  <a:pt x="2847" y="2819"/>
                  <a:pt x="2882" y="2784"/>
                  <a:pt x="2882" y="2712"/>
                </a:cubicBezTo>
                <a:cubicBezTo>
                  <a:pt x="2882" y="2650"/>
                  <a:pt x="2838" y="2623"/>
                  <a:pt x="2775" y="2614"/>
                </a:cubicBezTo>
                <a:cubicBezTo>
                  <a:pt x="2713" y="2623"/>
                  <a:pt x="2677" y="2659"/>
                  <a:pt x="2677" y="2721"/>
                </a:cubicBezTo>
                <a:close/>
                <a:moveTo>
                  <a:pt x="8681" y="2721"/>
                </a:moveTo>
                <a:cubicBezTo>
                  <a:pt x="8681" y="2793"/>
                  <a:pt x="8726" y="2819"/>
                  <a:pt x="8788" y="2819"/>
                </a:cubicBezTo>
                <a:cubicBezTo>
                  <a:pt x="8842" y="2819"/>
                  <a:pt x="8877" y="2775"/>
                  <a:pt x="8877" y="2721"/>
                </a:cubicBezTo>
                <a:cubicBezTo>
                  <a:pt x="8877" y="2659"/>
                  <a:pt x="8842" y="2623"/>
                  <a:pt x="8779" y="2614"/>
                </a:cubicBezTo>
                <a:cubicBezTo>
                  <a:pt x="8717" y="2623"/>
                  <a:pt x="8672" y="2659"/>
                  <a:pt x="8681" y="2721"/>
                </a:cubicBezTo>
                <a:close/>
                <a:moveTo>
                  <a:pt x="706" y="4042"/>
                </a:moveTo>
                <a:cubicBezTo>
                  <a:pt x="706" y="4095"/>
                  <a:pt x="732" y="4131"/>
                  <a:pt x="795" y="4140"/>
                </a:cubicBezTo>
                <a:cubicBezTo>
                  <a:pt x="857" y="4140"/>
                  <a:pt x="902" y="4104"/>
                  <a:pt x="902" y="4042"/>
                </a:cubicBezTo>
                <a:cubicBezTo>
                  <a:pt x="902" y="3979"/>
                  <a:pt x="866" y="3943"/>
                  <a:pt x="804" y="3935"/>
                </a:cubicBezTo>
                <a:cubicBezTo>
                  <a:pt x="741" y="3943"/>
                  <a:pt x="706" y="3970"/>
                  <a:pt x="706" y="4042"/>
                </a:cubicBezTo>
                <a:close/>
                <a:moveTo>
                  <a:pt x="1366" y="3381"/>
                </a:moveTo>
                <a:cubicBezTo>
                  <a:pt x="1366" y="3435"/>
                  <a:pt x="1392" y="3471"/>
                  <a:pt x="1455" y="3480"/>
                </a:cubicBezTo>
                <a:cubicBezTo>
                  <a:pt x="1517" y="3480"/>
                  <a:pt x="1562" y="3453"/>
                  <a:pt x="1562" y="3381"/>
                </a:cubicBezTo>
                <a:cubicBezTo>
                  <a:pt x="1562" y="3319"/>
                  <a:pt x="1526" y="3283"/>
                  <a:pt x="1464" y="3274"/>
                </a:cubicBezTo>
                <a:cubicBezTo>
                  <a:pt x="1401" y="3283"/>
                  <a:pt x="1366" y="3310"/>
                  <a:pt x="1366" y="3381"/>
                </a:cubicBezTo>
                <a:close/>
                <a:moveTo>
                  <a:pt x="11339" y="5380"/>
                </a:moveTo>
                <a:cubicBezTo>
                  <a:pt x="11339" y="5451"/>
                  <a:pt x="11384" y="5478"/>
                  <a:pt x="11446" y="5478"/>
                </a:cubicBezTo>
                <a:cubicBezTo>
                  <a:pt x="11500" y="5478"/>
                  <a:pt x="11536" y="5442"/>
                  <a:pt x="11536" y="5380"/>
                </a:cubicBezTo>
                <a:cubicBezTo>
                  <a:pt x="11536" y="5317"/>
                  <a:pt x="11500" y="5282"/>
                  <a:pt x="11438" y="5273"/>
                </a:cubicBezTo>
                <a:cubicBezTo>
                  <a:pt x="11375" y="5282"/>
                  <a:pt x="11330" y="5317"/>
                  <a:pt x="11339" y="5380"/>
                </a:cubicBezTo>
                <a:close/>
                <a:moveTo>
                  <a:pt x="4113" y="1963"/>
                </a:moveTo>
                <a:cubicBezTo>
                  <a:pt x="4051" y="1963"/>
                  <a:pt x="4024" y="1999"/>
                  <a:pt x="4024" y="2061"/>
                </a:cubicBezTo>
                <a:cubicBezTo>
                  <a:pt x="4024" y="2124"/>
                  <a:pt x="4060" y="2159"/>
                  <a:pt x="4122" y="2159"/>
                </a:cubicBezTo>
                <a:cubicBezTo>
                  <a:pt x="4185" y="2159"/>
                  <a:pt x="4220" y="2124"/>
                  <a:pt x="4220" y="2052"/>
                </a:cubicBezTo>
                <a:cubicBezTo>
                  <a:pt x="4212" y="1990"/>
                  <a:pt x="4176" y="1954"/>
                  <a:pt x="4113" y="1963"/>
                </a:cubicBezTo>
                <a:close/>
                <a:moveTo>
                  <a:pt x="10786" y="4613"/>
                </a:moveTo>
                <a:cubicBezTo>
                  <a:pt x="10715" y="4613"/>
                  <a:pt x="10670" y="4648"/>
                  <a:pt x="10670" y="4720"/>
                </a:cubicBezTo>
                <a:cubicBezTo>
                  <a:pt x="10670" y="4782"/>
                  <a:pt x="10715" y="4827"/>
                  <a:pt x="10768" y="4827"/>
                </a:cubicBezTo>
                <a:cubicBezTo>
                  <a:pt x="10840" y="4827"/>
                  <a:pt x="10876" y="4791"/>
                  <a:pt x="10884" y="4720"/>
                </a:cubicBezTo>
                <a:cubicBezTo>
                  <a:pt x="10884" y="4657"/>
                  <a:pt x="10849" y="4613"/>
                  <a:pt x="10786" y="4613"/>
                </a:cubicBezTo>
                <a:close/>
                <a:moveTo>
                  <a:pt x="9439" y="3274"/>
                </a:moveTo>
                <a:cubicBezTo>
                  <a:pt x="9377" y="3265"/>
                  <a:pt x="9332" y="3310"/>
                  <a:pt x="9332" y="3381"/>
                </a:cubicBezTo>
                <a:cubicBezTo>
                  <a:pt x="9332" y="3444"/>
                  <a:pt x="9368" y="3480"/>
                  <a:pt x="9430" y="3488"/>
                </a:cubicBezTo>
                <a:cubicBezTo>
                  <a:pt x="9502" y="3488"/>
                  <a:pt x="9537" y="3444"/>
                  <a:pt x="9546" y="3381"/>
                </a:cubicBezTo>
                <a:cubicBezTo>
                  <a:pt x="9537" y="3319"/>
                  <a:pt x="9502" y="3274"/>
                  <a:pt x="9439" y="3274"/>
                </a:cubicBezTo>
                <a:close/>
                <a:moveTo>
                  <a:pt x="3355" y="2730"/>
                </a:moveTo>
                <a:cubicBezTo>
                  <a:pt x="3355" y="2793"/>
                  <a:pt x="3400" y="2828"/>
                  <a:pt x="3462" y="2828"/>
                </a:cubicBezTo>
                <a:cubicBezTo>
                  <a:pt x="3525" y="2828"/>
                  <a:pt x="3569" y="2784"/>
                  <a:pt x="3569" y="2721"/>
                </a:cubicBezTo>
                <a:cubicBezTo>
                  <a:pt x="3569" y="2650"/>
                  <a:pt x="3525" y="2614"/>
                  <a:pt x="3462" y="2605"/>
                </a:cubicBezTo>
                <a:cubicBezTo>
                  <a:pt x="3391" y="2623"/>
                  <a:pt x="3346" y="2659"/>
                  <a:pt x="3355" y="2730"/>
                </a:cubicBezTo>
                <a:close/>
                <a:moveTo>
                  <a:pt x="10117" y="4166"/>
                </a:moveTo>
                <a:cubicBezTo>
                  <a:pt x="10189" y="4166"/>
                  <a:pt x="10224" y="4122"/>
                  <a:pt x="10224" y="4059"/>
                </a:cubicBezTo>
                <a:cubicBezTo>
                  <a:pt x="10224" y="3988"/>
                  <a:pt x="10180" y="3952"/>
                  <a:pt x="10108" y="3952"/>
                </a:cubicBezTo>
                <a:cubicBezTo>
                  <a:pt x="10055" y="3961"/>
                  <a:pt x="10019" y="3997"/>
                  <a:pt x="10010" y="4059"/>
                </a:cubicBezTo>
                <a:cubicBezTo>
                  <a:pt x="10019" y="4122"/>
                  <a:pt x="10055" y="4166"/>
                  <a:pt x="10117" y="4166"/>
                </a:cubicBezTo>
                <a:close/>
                <a:moveTo>
                  <a:pt x="11545" y="6031"/>
                </a:moveTo>
                <a:cubicBezTo>
                  <a:pt x="11536" y="5969"/>
                  <a:pt x="11500" y="5924"/>
                  <a:pt x="11438" y="5933"/>
                </a:cubicBezTo>
                <a:cubicBezTo>
                  <a:pt x="11366" y="5933"/>
                  <a:pt x="11322" y="5977"/>
                  <a:pt x="11330" y="6049"/>
                </a:cubicBezTo>
                <a:cubicBezTo>
                  <a:pt x="11339" y="6111"/>
                  <a:pt x="11375" y="6138"/>
                  <a:pt x="11438" y="6147"/>
                </a:cubicBezTo>
                <a:cubicBezTo>
                  <a:pt x="11509" y="6138"/>
                  <a:pt x="11554" y="6093"/>
                  <a:pt x="11545" y="6031"/>
                </a:cubicBezTo>
                <a:close/>
                <a:moveTo>
                  <a:pt x="126" y="5273"/>
                </a:moveTo>
                <a:cubicBezTo>
                  <a:pt x="54" y="5273"/>
                  <a:pt x="10" y="5317"/>
                  <a:pt x="10" y="5380"/>
                </a:cubicBezTo>
                <a:cubicBezTo>
                  <a:pt x="19" y="5451"/>
                  <a:pt x="63" y="5487"/>
                  <a:pt x="135" y="5487"/>
                </a:cubicBezTo>
                <a:cubicBezTo>
                  <a:pt x="197" y="5478"/>
                  <a:pt x="224" y="5433"/>
                  <a:pt x="233" y="5380"/>
                </a:cubicBezTo>
                <a:cubicBezTo>
                  <a:pt x="224" y="5308"/>
                  <a:pt x="188" y="5273"/>
                  <a:pt x="126" y="5273"/>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27" name="Google Shape;2227;p79"/>
          <p:cNvGrpSpPr/>
          <p:nvPr/>
        </p:nvGrpSpPr>
        <p:grpSpPr>
          <a:xfrm rot="-5400000">
            <a:off x="7555333" y="848873"/>
            <a:ext cx="3011323" cy="1432849"/>
            <a:chOff x="6138003" y="1915900"/>
            <a:chExt cx="1988197" cy="946025"/>
          </a:xfrm>
        </p:grpSpPr>
        <p:sp>
          <p:nvSpPr>
            <p:cNvPr id="2228" name="Google Shape;2228;p79"/>
            <p:cNvSpPr/>
            <p:nvPr/>
          </p:nvSpPr>
          <p:spPr>
            <a:xfrm rot="5400000">
              <a:off x="6722851" y="1458576"/>
              <a:ext cx="818501" cy="1988197"/>
            </a:xfrm>
            <a:custGeom>
              <a:rect b="b" l="l" r="r" t="t"/>
              <a:pathLst>
                <a:path extrusionOk="0" h="16754" w="6897">
                  <a:moveTo>
                    <a:pt x="6558" y="8029"/>
                  </a:moveTo>
                  <a:cubicBezTo>
                    <a:pt x="6558" y="8118"/>
                    <a:pt x="6629" y="8190"/>
                    <a:pt x="6718" y="8199"/>
                  </a:cubicBezTo>
                  <a:cubicBezTo>
                    <a:pt x="6807" y="8199"/>
                    <a:pt x="6888" y="8127"/>
                    <a:pt x="6888" y="8029"/>
                  </a:cubicBezTo>
                  <a:cubicBezTo>
                    <a:pt x="6888" y="7940"/>
                    <a:pt x="6816" y="7869"/>
                    <a:pt x="6727" y="7869"/>
                  </a:cubicBezTo>
                  <a:cubicBezTo>
                    <a:pt x="6638" y="7860"/>
                    <a:pt x="6567" y="7931"/>
                    <a:pt x="6558" y="8029"/>
                  </a:cubicBezTo>
                  <a:close/>
                  <a:moveTo>
                    <a:pt x="6736" y="9207"/>
                  </a:moveTo>
                  <a:cubicBezTo>
                    <a:pt x="6647" y="9198"/>
                    <a:pt x="6567" y="9278"/>
                    <a:pt x="6558" y="9358"/>
                  </a:cubicBezTo>
                  <a:cubicBezTo>
                    <a:pt x="6558" y="9448"/>
                    <a:pt x="6629" y="9528"/>
                    <a:pt x="6718" y="9537"/>
                  </a:cubicBezTo>
                  <a:cubicBezTo>
                    <a:pt x="6807" y="9537"/>
                    <a:pt x="6888" y="9465"/>
                    <a:pt x="6888" y="9376"/>
                  </a:cubicBezTo>
                  <a:cubicBezTo>
                    <a:pt x="6897" y="9296"/>
                    <a:pt x="6825" y="9216"/>
                    <a:pt x="6736" y="9207"/>
                  </a:cubicBezTo>
                  <a:close/>
                  <a:moveTo>
                    <a:pt x="6727" y="8520"/>
                  </a:moveTo>
                  <a:cubicBezTo>
                    <a:pt x="6629" y="8529"/>
                    <a:pt x="6558" y="8600"/>
                    <a:pt x="6558" y="8689"/>
                  </a:cubicBezTo>
                  <a:cubicBezTo>
                    <a:pt x="6558" y="8778"/>
                    <a:pt x="6638" y="8859"/>
                    <a:pt x="6736" y="8850"/>
                  </a:cubicBezTo>
                  <a:cubicBezTo>
                    <a:pt x="6825" y="8850"/>
                    <a:pt x="6897" y="8770"/>
                    <a:pt x="6888" y="8680"/>
                  </a:cubicBezTo>
                  <a:cubicBezTo>
                    <a:pt x="6888" y="8591"/>
                    <a:pt x="6816" y="8520"/>
                    <a:pt x="6727" y="8520"/>
                  </a:cubicBezTo>
                  <a:close/>
                  <a:moveTo>
                    <a:pt x="6727" y="7208"/>
                  </a:moveTo>
                  <a:cubicBezTo>
                    <a:pt x="6638" y="7208"/>
                    <a:pt x="6567" y="7280"/>
                    <a:pt x="6558" y="7360"/>
                  </a:cubicBezTo>
                  <a:cubicBezTo>
                    <a:pt x="6558" y="7449"/>
                    <a:pt x="6629" y="7530"/>
                    <a:pt x="6718" y="7538"/>
                  </a:cubicBezTo>
                  <a:cubicBezTo>
                    <a:pt x="6807" y="7538"/>
                    <a:pt x="6888" y="7458"/>
                    <a:pt x="6888" y="7369"/>
                  </a:cubicBezTo>
                  <a:cubicBezTo>
                    <a:pt x="6888" y="7289"/>
                    <a:pt x="6807" y="7208"/>
                    <a:pt x="6727" y="7208"/>
                  </a:cubicBezTo>
                  <a:close/>
                  <a:moveTo>
                    <a:pt x="6718" y="9867"/>
                  </a:moveTo>
                  <a:cubicBezTo>
                    <a:pt x="6629" y="9876"/>
                    <a:pt x="6575" y="9929"/>
                    <a:pt x="6567" y="10027"/>
                  </a:cubicBezTo>
                  <a:cubicBezTo>
                    <a:pt x="6558" y="10108"/>
                    <a:pt x="6638" y="10188"/>
                    <a:pt x="6718" y="10188"/>
                  </a:cubicBezTo>
                  <a:cubicBezTo>
                    <a:pt x="6807" y="10197"/>
                    <a:pt x="6888" y="10117"/>
                    <a:pt x="6888" y="10027"/>
                  </a:cubicBezTo>
                  <a:cubicBezTo>
                    <a:pt x="6888" y="9947"/>
                    <a:pt x="6807" y="9858"/>
                    <a:pt x="6718" y="9867"/>
                  </a:cubicBezTo>
                  <a:close/>
                  <a:moveTo>
                    <a:pt x="5906" y="8689"/>
                  </a:moveTo>
                  <a:cubicBezTo>
                    <a:pt x="5915" y="8787"/>
                    <a:pt x="5969" y="8841"/>
                    <a:pt x="6058" y="8850"/>
                  </a:cubicBezTo>
                  <a:cubicBezTo>
                    <a:pt x="6147" y="8859"/>
                    <a:pt x="6228" y="8778"/>
                    <a:pt x="6228" y="8689"/>
                  </a:cubicBezTo>
                  <a:cubicBezTo>
                    <a:pt x="6228" y="8609"/>
                    <a:pt x="6147" y="8529"/>
                    <a:pt x="6067" y="8529"/>
                  </a:cubicBezTo>
                  <a:cubicBezTo>
                    <a:pt x="5978" y="8529"/>
                    <a:pt x="5897" y="8609"/>
                    <a:pt x="5906" y="8689"/>
                  </a:cubicBezTo>
                  <a:close/>
                  <a:moveTo>
                    <a:pt x="6228" y="8038"/>
                  </a:moveTo>
                  <a:cubicBezTo>
                    <a:pt x="6228" y="7949"/>
                    <a:pt x="6156" y="7869"/>
                    <a:pt x="6067" y="7869"/>
                  </a:cubicBezTo>
                  <a:cubicBezTo>
                    <a:pt x="5987" y="7869"/>
                    <a:pt x="5906" y="7940"/>
                    <a:pt x="5906" y="8020"/>
                  </a:cubicBezTo>
                  <a:cubicBezTo>
                    <a:pt x="5897" y="8109"/>
                    <a:pt x="5978" y="8190"/>
                    <a:pt x="6067" y="8190"/>
                  </a:cubicBezTo>
                  <a:cubicBezTo>
                    <a:pt x="6147" y="8190"/>
                    <a:pt x="6219" y="8118"/>
                    <a:pt x="6228" y="8038"/>
                  </a:cubicBezTo>
                  <a:close/>
                  <a:moveTo>
                    <a:pt x="6888" y="6718"/>
                  </a:moveTo>
                  <a:cubicBezTo>
                    <a:pt x="6888" y="6629"/>
                    <a:pt x="6807" y="6548"/>
                    <a:pt x="6727" y="6548"/>
                  </a:cubicBezTo>
                  <a:cubicBezTo>
                    <a:pt x="6638" y="6548"/>
                    <a:pt x="6567" y="6629"/>
                    <a:pt x="6567" y="6709"/>
                  </a:cubicBezTo>
                  <a:cubicBezTo>
                    <a:pt x="6558" y="6798"/>
                    <a:pt x="6638" y="6878"/>
                    <a:pt x="6727" y="6869"/>
                  </a:cubicBezTo>
                  <a:cubicBezTo>
                    <a:pt x="6807" y="6869"/>
                    <a:pt x="6879" y="6798"/>
                    <a:pt x="6888" y="6718"/>
                  </a:cubicBezTo>
                  <a:close/>
                  <a:moveTo>
                    <a:pt x="6067" y="9207"/>
                  </a:moveTo>
                  <a:cubicBezTo>
                    <a:pt x="5987" y="9207"/>
                    <a:pt x="5906" y="9287"/>
                    <a:pt x="5906" y="9376"/>
                  </a:cubicBezTo>
                  <a:cubicBezTo>
                    <a:pt x="5906" y="9456"/>
                    <a:pt x="5978" y="9528"/>
                    <a:pt x="6058" y="9528"/>
                  </a:cubicBezTo>
                  <a:cubicBezTo>
                    <a:pt x="6147" y="9537"/>
                    <a:pt x="6228" y="9456"/>
                    <a:pt x="6228" y="9367"/>
                  </a:cubicBezTo>
                  <a:cubicBezTo>
                    <a:pt x="6228" y="9287"/>
                    <a:pt x="6156" y="9216"/>
                    <a:pt x="6067" y="9207"/>
                  </a:cubicBezTo>
                  <a:close/>
                  <a:moveTo>
                    <a:pt x="5906" y="7369"/>
                  </a:moveTo>
                  <a:cubicBezTo>
                    <a:pt x="5906" y="7449"/>
                    <a:pt x="5978" y="7530"/>
                    <a:pt x="6058" y="7530"/>
                  </a:cubicBezTo>
                  <a:cubicBezTo>
                    <a:pt x="6147" y="7530"/>
                    <a:pt x="6228" y="7449"/>
                    <a:pt x="6228" y="7369"/>
                  </a:cubicBezTo>
                  <a:cubicBezTo>
                    <a:pt x="6219" y="7289"/>
                    <a:pt x="6147" y="7208"/>
                    <a:pt x="6067" y="7208"/>
                  </a:cubicBezTo>
                  <a:cubicBezTo>
                    <a:pt x="5987" y="7208"/>
                    <a:pt x="5906" y="7289"/>
                    <a:pt x="5906" y="7369"/>
                  </a:cubicBezTo>
                  <a:close/>
                  <a:moveTo>
                    <a:pt x="6879" y="10688"/>
                  </a:moveTo>
                  <a:cubicBezTo>
                    <a:pt x="6879" y="10607"/>
                    <a:pt x="6807" y="10527"/>
                    <a:pt x="6718" y="10527"/>
                  </a:cubicBezTo>
                  <a:cubicBezTo>
                    <a:pt x="6638" y="10536"/>
                    <a:pt x="6567" y="10607"/>
                    <a:pt x="6567" y="10688"/>
                  </a:cubicBezTo>
                  <a:cubicBezTo>
                    <a:pt x="6567" y="10777"/>
                    <a:pt x="6647" y="10848"/>
                    <a:pt x="6727" y="10848"/>
                  </a:cubicBezTo>
                  <a:cubicBezTo>
                    <a:pt x="6807" y="10848"/>
                    <a:pt x="6888" y="10768"/>
                    <a:pt x="6879" y="10688"/>
                  </a:cubicBezTo>
                  <a:close/>
                  <a:moveTo>
                    <a:pt x="5906" y="10027"/>
                  </a:moveTo>
                  <a:cubicBezTo>
                    <a:pt x="5906" y="10108"/>
                    <a:pt x="5978" y="10188"/>
                    <a:pt x="6067" y="10188"/>
                  </a:cubicBezTo>
                  <a:cubicBezTo>
                    <a:pt x="6147" y="10188"/>
                    <a:pt x="6219" y="10117"/>
                    <a:pt x="6228" y="10036"/>
                  </a:cubicBezTo>
                  <a:cubicBezTo>
                    <a:pt x="6228" y="9947"/>
                    <a:pt x="6147" y="9876"/>
                    <a:pt x="6067" y="9876"/>
                  </a:cubicBezTo>
                  <a:cubicBezTo>
                    <a:pt x="5987" y="9867"/>
                    <a:pt x="5906" y="9947"/>
                    <a:pt x="5906" y="10027"/>
                  </a:cubicBezTo>
                  <a:close/>
                  <a:moveTo>
                    <a:pt x="6058" y="6557"/>
                  </a:moveTo>
                  <a:cubicBezTo>
                    <a:pt x="5969" y="6566"/>
                    <a:pt x="5915" y="6620"/>
                    <a:pt x="5915" y="6709"/>
                  </a:cubicBezTo>
                  <a:cubicBezTo>
                    <a:pt x="5906" y="6798"/>
                    <a:pt x="5987" y="6869"/>
                    <a:pt x="6067" y="6869"/>
                  </a:cubicBezTo>
                  <a:cubicBezTo>
                    <a:pt x="6147" y="6869"/>
                    <a:pt x="6228" y="6789"/>
                    <a:pt x="6219" y="6709"/>
                  </a:cubicBezTo>
                  <a:cubicBezTo>
                    <a:pt x="6219" y="6620"/>
                    <a:pt x="6138" y="6548"/>
                    <a:pt x="6058" y="6557"/>
                  </a:cubicBezTo>
                  <a:close/>
                  <a:moveTo>
                    <a:pt x="5541" y="8689"/>
                  </a:moveTo>
                  <a:cubicBezTo>
                    <a:pt x="5532" y="8600"/>
                    <a:pt x="5478" y="8547"/>
                    <a:pt x="5398" y="8538"/>
                  </a:cubicBezTo>
                  <a:cubicBezTo>
                    <a:pt x="5309" y="8520"/>
                    <a:pt x="5228" y="8600"/>
                    <a:pt x="5228" y="8680"/>
                  </a:cubicBezTo>
                  <a:cubicBezTo>
                    <a:pt x="5219" y="8761"/>
                    <a:pt x="5300" y="8841"/>
                    <a:pt x="5380" y="8841"/>
                  </a:cubicBezTo>
                  <a:cubicBezTo>
                    <a:pt x="5460" y="8850"/>
                    <a:pt x="5541" y="8770"/>
                    <a:pt x="5541" y="8689"/>
                  </a:cubicBezTo>
                  <a:close/>
                  <a:moveTo>
                    <a:pt x="6870" y="6040"/>
                  </a:moveTo>
                  <a:cubicBezTo>
                    <a:pt x="6879" y="5951"/>
                    <a:pt x="6834" y="5897"/>
                    <a:pt x="6736" y="5879"/>
                  </a:cubicBezTo>
                  <a:cubicBezTo>
                    <a:pt x="6647" y="5870"/>
                    <a:pt x="6575" y="5933"/>
                    <a:pt x="6575" y="6022"/>
                  </a:cubicBezTo>
                  <a:cubicBezTo>
                    <a:pt x="6575" y="6120"/>
                    <a:pt x="6620" y="6165"/>
                    <a:pt x="6718" y="6182"/>
                  </a:cubicBezTo>
                  <a:cubicBezTo>
                    <a:pt x="6807" y="6174"/>
                    <a:pt x="6870" y="6138"/>
                    <a:pt x="6870" y="6040"/>
                  </a:cubicBezTo>
                  <a:close/>
                  <a:moveTo>
                    <a:pt x="5532" y="8038"/>
                  </a:moveTo>
                  <a:cubicBezTo>
                    <a:pt x="5532" y="7940"/>
                    <a:pt x="5487" y="7886"/>
                    <a:pt x="5389" y="7877"/>
                  </a:cubicBezTo>
                  <a:cubicBezTo>
                    <a:pt x="5300" y="7877"/>
                    <a:pt x="5228" y="7940"/>
                    <a:pt x="5237" y="8029"/>
                  </a:cubicBezTo>
                  <a:cubicBezTo>
                    <a:pt x="5237" y="8127"/>
                    <a:pt x="5291" y="8172"/>
                    <a:pt x="5380" y="8181"/>
                  </a:cubicBezTo>
                  <a:cubicBezTo>
                    <a:pt x="5478" y="8172"/>
                    <a:pt x="5532" y="8127"/>
                    <a:pt x="5532" y="8038"/>
                  </a:cubicBezTo>
                  <a:close/>
                  <a:moveTo>
                    <a:pt x="5237" y="9367"/>
                  </a:moveTo>
                  <a:cubicBezTo>
                    <a:pt x="5237" y="9465"/>
                    <a:pt x="5282" y="9510"/>
                    <a:pt x="5380" y="9519"/>
                  </a:cubicBezTo>
                  <a:cubicBezTo>
                    <a:pt x="5469" y="9528"/>
                    <a:pt x="5541" y="9456"/>
                    <a:pt x="5532" y="9367"/>
                  </a:cubicBezTo>
                  <a:cubicBezTo>
                    <a:pt x="5532" y="9278"/>
                    <a:pt x="5478" y="9225"/>
                    <a:pt x="5380" y="9225"/>
                  </a:cubicBezTo>
                  <a:cubicBezTo>
                    <a:pt x="5291" y="9225"/>
                    <a:pt x="5237" y="9278"/>
                    <a:pt x="5237" y="9367"/>
                  </a:cubicBezTo>
                  <a:close/>
                  <a:moveTo>
                    <a:pt x="5389" y="7226"/>
                  </a:moveTo>
                  <a:cubicBezTo>
                    <a:pt x="5291" y="7226"/>
                    <a:pt x="5237" y="7280"/>
                    <a:pt x="5237" y="7369"/>
                  </a:cubicBezTo>
                  <a:cubicBezTo>
                    <a:pt x="5237" y="7458"/>
                    <a:pt x="5291" y="7512"/>
                    <a:pt x="5380" y="7521"/>
                  </a:cubicBezTo>
                  <a:cubicBezTo>
                    <a:pt x="5478" y="7521"/>
                    <a:pt x="5523" y="7467"/>
                    <a:pt x="5532" y="7378"/>
                  </a:cubicBezTo>
                  <a:cubicBezTo>
                    <a:pt x="5523" y="7280"/>
                    <a:pt x="5478" y="7226"/>
                    <a:pt x="5389" y="7226"/>
                  </a:cubicBezTo>
                  <a:close/>
                  <a:moveTo>
                    <a:pt x="5915" y="10696"/>
                  </a:moveTo>
                  <a:cubicBezTo>
                    <a:pt x="5924" y="10786"/>
                    <a:pt x="5978" y="10839"/>
                    <a:pt x="6076" y="10839"/>
                  </a:cubicBezTo>
                  <a:cubicBezTo>
                    <a:pt x="6165" y="10830"/>
                    <a:pt x="6219" y="10777"/>
                    <a:pt x="6210" y="10679"/>
                  </a:cubicBezTo>
                  <a:cubicBezTo>
                    <a:pt x="6210" y="10589"/>
                    <a:pt x="6147" y="10545"/>
                    <a:pt x="6058" y="10545"/>
                  </a:cubicBezTo>
                  <a:cubicBezTo>
                    <a:pt x="5969" y="10554"/>
                    <a:pt x="5915" y="10598"/>
                    <a:pt x="5915" y="10696"/>
                  </a:cubicBezTo>
                  <a:close/>
                  <a:moveTo>
                    <a:pt x="6727" y="11223"/>
                  </a:moveTo>
                  <a:cubicBezTo>
                    <a:pt x="6638" y="11223"/>
                    <a:pt x="6575" y="11276"/>
                    <a:pt x="6575" y="11366"/>
                  </a:cubicBezTo>
                  <a:cubicBezTo>
                    <a:pt x="6575" y="11464"/>
                    <a:pt x="6629" y="11517"/>
                    <a:pt x="6718" y="11517"/>
                  </a:cubicBezTo>
                  <a:cubicBezTo>
                    <a:pt x="6816" y="11517"/>
                    <a:pt x="6861" y="11464"/>
                    <a:pt x="6870" y="11374"/>
                  </a:cubicBezTo>
                  <a:cubicBezTo>
                    <a:pt x="6870" y="11285"/>
                    <a:pt x="6816" y="11223"/>
                    <a:pt x="6727" y="11223"/>
                  </a:cubicBezTo>
                  <a:close/>
                  <a:moveTo>
                    <a:pt x="5237" y="10036"/>
                  </a:moveTo>
                  <a:cubicBezTo>
                    <a:pt x="5246" y="10126"/>
                    <a:pt x="5291" y="10170"/>
                    <a:pt x="5380" y="10179"/>
                  </a:cubicBezTo>
                  <a:cubicBezTo>
                    <a:pt x="5460" y="10179"/>
                    <a:pt x="5532" y="10117"/>
                    <a:pt x="5532" y="10027"/>
                  </a:cubicBezTo>
                  <a:cubicBezTo>
                    <a:pt x="5523" y="9938"/>
                    <a:pt x="5478" y="9894"/>
                    <a:pt x="5398" y="9885"/>
                  </a:cubicBezTo>
                  <a:cubicBezTo>
                    <a:pt x="5300" y="9885"/>
                    <a:pt x="5237" y="9947"/>
                    <a:pt x="5237" y="10036"/>
                  </a:cubicBezTo>
                  <a:close/>
                  <a:moveTo>
                    <a:pt x="4729" y="8547"/>
                  </a:moveTo>
                  <a:cubicBezTo>
                    <a:pt x="4648" y="8538"/>
                    <a:pt x="4577" y="8600"/>
                    <a:pt x="4577" y="8689"/>
                  </a:cubicBezTo>
                  <a:cubicBezTo>
                    <a:pt x="4586" y="8778"/>
                    <a:pt x="4631" y="8823"/>
                    <a:pt x="4720" y="8832"/>
                  </a:cubicBezTo>
                  <a:cubicBezTo>
                    <a:pt x="4800" y="8841"/>
                    <a:pt x="4872" y="8778"/>
                    <a:pt x="4872" y="8671"/>
                  </a:cubicBezTo>
                  <a:cubicBezTo>
                    <a:pt x="4863" y="8600"/>
                    <a:pt x="4818" y="8547"/>
                    <a:pt x="4729" y="8547"/>
                  </a:cubicBezTo>
                  <a:close/>
                  <a:moveTo>
                    <a:pt x="5380" y="6566"/>
                  </a:moveTo>
                  <a:cubicBezTo>
                    <a:pt x="5300" y="6566"/>
                    <a:pt x="5246" y="6620"/>
                    <a:pt x="5237" y="6700"/>
                  </a:cubicBezTo>
                  <a:cubicBezTo>
                    <a:pt x="5228" y="6789"/>
                    <a:pt x="5291" y="6852"/>
                    <a:pt x="5380" y="6860"/>
                  </a:cubicBezTo>
                  <a:cubicBezTo>
                    <a:pt x="5460" y="6860"/>
                    <a:pt x="5532" y="6798"/>
                    <a:pt x="5532" y="6718"/>
                  </a:cubicBezTo>
                  <a:cubicBezTo>
                    <a:pt x="5532" y="6629"/>
                    <a:pt x="5469" y="6566"/>
                    <a:pt x="5380" y="6566"/>
                  </a:cubicBezTo>
                  <a:close/>
                  <a:moveTo>
                    <a:pt x="6058" y="5888"/>
                  </a:moveTo>
                  <a:cubicBezTo>
                    <a:pt x="5969" y="5888"/>
                    <a:pt x="5924" y="5942"/>
                    <a:pt x="5924" y="6031"/>
                  </a:cubicBezTo>
                  <a:cubicBezTo>
                    <a:pt x="5924" y="6120"/>
                    <a:pt x="5978" y="6174"/>
                    <a:pt x="6067" y="6174"/>
                  </a:cubicBezTo>
                  <a:cubicBezTo>
                    <a:pt x="6156" y="6174"/>
                    <a:pt x="6210" y="6111"/>
                    <a:pt x="6210" y="6022"/>
                  </a:cubicBezTo>
                  <a:cubicBezTo>
                    <a:pt x="6210" y="5942"/>
                    <a:pt x="6147" y="5879"/>
                    <a:pt x="6058" y="5888"/>
                  </a:cubicBezTo>
                  <a:close/>
                  <a:moveTo>
                    <a:pt x="6727" y="5228"/>
                  </a:moveTo>
                  <a:cubicBezTo>
                    <a:pt x="6647" y="5219"/>
                    <a:pt x="6575" y="5290"/>
                    <a:pt x="6584" y="5371"/>
                  </a:cubicBezTo>
                  <a:cubicBezTo>
                    <a:pt x="6584" y="5460"/>
                    <a:pt x="6629" y="5513"/>
                    <a:pt x="6718" y="5513"/>
                  </a:cubicBezTo>
                  <a:cubicBezTo>
                    <a:pt x="6807" y="5522"/>
                    <a:pt x="6870" y="5460"/>
                    <a:pt x="6870" y="5353"/>
                  </a:cubicBezTo>
                  <a:cubicBezTo>
                    <a:pt x="6861" y="5281"/>
                    <a:pt x="6816" y="5237"/>
                    <a:pt x="6727" y="5228"/>
                  </a:cubicBezTo>
                  <a:close/>
                  <a:moveTo>
                    <a:pt x="4729" y="9225"/>
                  </a:moveTo>
                  <a:cubicBezTo>
                    <a:pt x="4648" y="9225"/>
                    <a:pt x="4586" y="9287"/>
                    <a:pt x="4586" y="9367"/>
                  </a:cubicBezTo>
                  <a:cubicBezTo>
                    <a:pt x="4577" y="9456"/>
                    <a:pt x="4648" y="9519"/>
                    <a:pt x="4729" y="9510"/>
                  </a:cubicBezTo>
                  <a:cubicBezTo>
                    <a:pt x="4818" y="9510"/>
                    <a:pt x="4863" y="9456"/>
                    <a:pt x="4872" y="9385"/>
                  </a:cubicBezTo>
                  <a:cubicBezTo>
                    <a:pt x="4872" y="9296"/>
                    <a:pt x="4809" y="9233"/>
                    <a:pt x="4729" y="9225"/>
                  </a:cubicBezTo>
                  <a:close/>
                  <a:moveTo>
                    <a:pt x="6210" y="11383"/>
                  </a:moveTo>
                  <a:cubicBezTo>
                    <a:pt x="6219" y="11303"/>
                    <a:pt x="6156" y="11232"/>
                    <a:pt x="6067" y="11232"/>
                  </a:cubicBezTo>
                  <a:cubicBezTo>
                    <a:pt x="5987" y="11223"/>
                    <a:pt x="5924" y="11285"/>
                    <a:pt x="5924" y="11374"/>
                  </a:cubicBezTo>
                  <a:cubicBezTo>
                    <a:pt x="5924" y="11464"/>
                    <a:pt x="5978" y="11499"/>
                    <a:pt x="6058" y="11517"/>
                  </a:cubicBezTo>
                  <a:cubicBezTo>
                    <a:pt x="6147" y="11508"/>
                    <a:pt x="6201" y="11473"/>
                    <a:pt x="6210" y="11383"/>
                  </a:cubicBezTo>
                  <a:close/>
                  <a:moveTo>
                    <a:pt x="4872" y="8038"/>
                  </a:moveTo>
                  <a:cubicBezTo>
                    <a:pt x="4872" y="7949"/>
                    <a:pt x="4809" y="7886"/>
                    <a:pt x="4720" y="7886"/>
                  </a:cubicBezTo>
                  <a:cubicBezTo>
                    <a:pt x="4640" y="7886"/>
                    <a:pt x="4586" y="7940"/>
                    <a:pt x="4577" y="8029"/>
                  </a:cubicBezTo>
                  <a:cubicBezTo>
                    <a:pt x="4577" y="8109"/>
                    <a:pt x="4640" y="8172"/>
                    <a:pt x="4729" y="8172"/>
                  </a:cubicBezTo>
                  <a:cubicBezTo>
                    <a:pt x="4809" y="8172"/>
                    <a:pt x="4863" y="8118"/>
                    <a:pt x="4872" y="8038"/>
                  </a:cubicBezTo>
                  <a:close/>
                  <a:moveTo>
                    <a:pt x="5389" y="10545"/>
                  </a:moveTo>
                  <a:cubicBezTo>
                    <a:pt x="5309" y="10536"/>
                    <a:pt x="5246" y="10598"/>
                    <a:pt x="5237" y="10688"/>
                  </a:cubicBezTo>
                  <a:cubicBezTo>
                    <a:pt x="5237" y="10768"/>
                    <a:pt x="5300" y="10830"/>
                    <a:pt x="5389" y="10830"/>
                  </a:cubicBezTo>
                  <a:cubicBezTo>
                    <a:pt x="5469" y="10830"/>
                    <a:pt x="5514" y="10777"/>
                    <a:pt x="5532" y="10696"/>
                  </a:cubicBezTo>
                  <a:cubicBezTo>
                    <a:pt x="5523" y="10607"/>
                    <a:pt x="5478" y="10554"/>
                    <a:pt x="5389" y="10545"/>
                  </a:cubicBezTo>
                  <a:close/>
                  <a:moveTo>
                    <a:pt x="4586" y="10027"/>
                  </a:moveTo>
                  <a:cubicBezTo>
                    <a:pt x="4586" y="10117"/>
                    <a:pt x="4631" y="10170"/>
                    <a:pt x="4720" y="10170"/>
                  </a:cubicBezTo>
                  <a:cubicBezTo>
                    <a:pt x="4800" y="10179"/>
                    <a:pt x="4872" y="10108"/>
                    <a:pt x="4863" y="10027"/>
                  </a:cubicBezTo>
                  <a:cubicBezTo>
                    <a:pt x="4863" y="9938"/>
                    <a:pt x="4809" y="9894"/>
                    <a:pt x="4720" y="9885"/>
                  </a:cubicBezTo>
                  <a:cubicBezTo>
                    <a:pt x="4640" y="9894"/>
                    <a:pt x="4586" y="9938"/>
                    <a:pt x="4586" y="10027"/>
                  </a:cubicBezTo>
                  <a:close/>
                  <a:moveTo>
                    <a:pt x="5924" y="5371"/>
                  </a:moveTo>
                  <a:cubicBezTo>
                    <a:pt x="5924" y="5460"/>
                    <a:pt x="5978" y="5513"/>
                    <a:pt x="6067" y="5513"/>
                  </a:cubicBezTo>
                  <a:cubicBezTo>
                    <a:pt x="6147" y="5513"/>
                    <a:pt x="6219" y="5442"/>
                    <a:pt x="6210" y="5362"/>
                  </a:cubicBezTo>
                  <a:cubicBezTo>
                    <a:pt x="6201" y="5273"/>
                    <a:pt x="6147" y="5237"/>
                    <a:pt x="6058" y="5228"/>
                  </a:cubicBezTo>
                  <a:cubicBezTo>
                    <a:pt x="5978" y="5237"/>
                    <a:pt x="5924" y="5290"/>
                    <a:pt x="5924" y="5371"/>
                  </a:cubicBezTo>
                  <a:close/>
                  <a:moveTo>
                    <a:pt x="4729" y="7226"/>
                  </a:moveTo>
                  <a:cubicBezTo>
                    <a:pt x="4648" y="7226"/>
                    <a:pt x="4586" y="7289"/>
                    <a:pt x="4586" y="7369"/>
                  </a:cubicBezTo>
                  <a:cubicBezTo>
                    <a:pt x="4577" y="7458"/>
                    <a:pt x="4648" y="7521"/>
                    <a:pt x="4729" y="7512"/>
                  </a:cubicBezTo>
                  <a:cubicBezTo>
                    <a:pt x="4818" y="7512"/>
                    <a:pt x="4863" y="7458"/>
                    <a:pt x="4872" y="7369"/>
                  </a:cubicBezTo>
                  <a:cubicBezTo>
                    <a:pt x="4863" y="7289"/>
                    <a:pt x="4818" y="7235"/>
                    <a:pt x="4729" y="7226"/>
                  </a:cubicBezTo>
                  <a:close/>
                  <a:moveTo>
                    <a:pt x="6727" y="11892"/>
                  </a:moveTo>
                  <a:cubicBezTo>
                    <a:pt x="6638" y="11892"/>
                    <a:pt x="6584" y="11945"/>
                    <a:pt x="6584" y="12026"/>
                  </a:cubicBezTo>
                  <a:cubicBezTo>
                    <a:pt x="6575" y="12115"/>
                    <a:pt x="6647" y="12177"/>
                    <a:pt x="6736" y="12168"/>
                  </a:cubicBezTo>
                  <a:cubicBezTo>
                    <a:pt x="6816" y="12160"/>
                    <a:pt x="6861" y="12115"/>
                    <a:pt x="6870" y="12044"/>
                  </a:cubicBezTo>
                  <a:cubicBezTo>
                    <a:pt x="6861" y="11945"/>
                    <a:pt x="6798" y="11883"/>
                    <a:pt x="6727" y="11892"/>
                  </a:cubicBezTo>
                  <a:close/>
                  <a:moveTo>
                    <a:pt x="5523" y="6031"/>
                  </a:moveTo>
                  <a:cubicBezTo>
                    <a:pt x="5523" y="5942"/>
                    <a:pt x="5469" y="5897"/>
                    <a:pt x="5389" y="5888"/>
                  </a:cubicBezTo>
                  <a:cubicBezTo>
                    <a:pt x="5300" y="5888"/>
                    <a:pt x="5237" y="5959"/>
                    <a:pt x="5246" y="6040"/>
                  </a:cubicBezTo>
                  <a:cubicBezTo>
                    <a:pt x="5246" y="6129"/>
                    <a:pt x="5300" y="6165"/>
                    <a:pt x="5389" y="6174"/>
                  </a:cubicBezTo>
                  <a:cubicBezTo>
                    <a:pt x="5469" y="6165"/>
                    <a:pt x="5523" y="6120"/>
                    <a:pt x="5523" y="6031"/>
                  </a:cubicBezTo>
                  <a:close/>
                  <a:moveTo>
                    <a:pt x="4729" y="6575"/>
                  </a:moveTo>
                  <a:cubicBezTo>
                    <a:pt x="4640" y="6575"/>
                    <a:pt x="4586" y="6620"/>
                    <a:pt x="4586" y="6709"/>
                  </a:cubicBezTo>
                  <a:cubicBezTo>
                    <a:pt x="4586" y="6798"/>
                    <a:pt x="4640" y="6852"/>
                    <a:pt x="4720" y="6852"/>
                  </a:cubicBezTo>
                  <a:cubicBezTo>
                    <a:pt x="4809" y="6852"/>
                    <a:pt x="4854" y="6798"/>
                    <a:pt x="4872" y="6718"/>
                  </a:cubicBezTo>
                  <a:cubicBezTo>
                    <a:pt x="4863" y="6629"/>
                    <a:pt x="4818" y="6575"/>
                    <a:pt x="4729" y="6575"/>
                  </a:cubicBezTo>
                  <a:close/>
                  <a:moveTo>
                    <a:pt x="5389" y="5237"/>
                  </a:moveTo>
                  <a:cubicBezTo>
                    <a:pt x="5309" y="5228"/>
                    <a:pt x="5246" y="5281"/>
                    <a:pt x="5246" y="5371"/>
                  </a:cubicBezTo>
                  <a:cubicBezTo>
                    <a:pt x="5246" y="5451"/>
                    <a:pt x="5300" y="5504"/>
                    <a:pt x="5380" y="5504"/>
                  </a:cubicBezTo>
                  <a:cubicBezTo>
                    <a:pt x="5460" y="5513"/>
                    <a:pt x="5505" y="5460"/>
                    <a:pt x="5523" y="5371"/>
                  </a:cubicBezTo>
                  <a:cubicBezTo>
                    <a:pt x="5514" y="5299"/>
                    <a:pt x="5469" y="5237"/>
                    <a:pt x="5389" y="5237"/>
                  </a:cubicBezTo>
                  <a:close/>
                  <a:moveTo>
                    <a:pt x="4863" y="10688"/>
                  </a:moveTo>
                  <a:cubicBezTo>
                    <a:pt x="4863" y="10607"/>
                    <a:pt x="4809" y="10554"/>
                    <a:pt x="4738" y="10554"/>
                  </a:cubicBezTo>
                  <a:cubicBezTo>
                    <a:pt x="4648" y="10545"/>
                    <a:pt x="4595" y="10598"/>
                    <a:pt x="4586" y="10679"/>
                  </a:cubicBezTo>
                  <a:cubicBezTo>
                    <a:pt x="4586" y="10768"/>
                    <a:pt x="4640" y="10812"/>
                    <a:pt x="4720" y="10830"/>
                  </a:cubicBezTo>
                  <a:cubicBezTo>
                    <a:pt x="4809" y="10821"/>
                    <a:pt x="4863" y="10777"/>
                    <a:pt x="4863" y="10688"/>
                  </a:cubicBezTo>
                  <a:close/>
                  <a:moveTo>
                    <a:pt x="6584" y="4719"/>
                  </a:moveTo>
                  <a:cubicBezTo>
                    <a:pt x="6593" y="4800"/>
                    <a:pt x="6638" y="4853"/>
                    <a:pt x="6718" y="4853"/>
                  </a:cubicBezTo>
                  <a:cubicBezTo>
                    <a:pt x="6807" y="4853"/>
                    <a:pt x="6861" y="4800"/>
                    <a:pt x="6861" y="4711"/>
                  </a:cubicBezTo>
                  <a:cubicBezTo>
                    <a:pt x="6861" y="4630"/>
                    <a:pt x="6807" y="4586"/>
                    <a:pt x="6718" y="4568"/>
                  </a:cubicBezTo>
                  <a:cubicBezTo>
                    <a:pt x="6638" y="4586"/>
                    <a:pt x="6584" y="4630"/>
                    <a:pt x="6584" y="4719"/>
                  </a:cubicBezTo>
                  <a:close/>
                  <a:moveTo>
                    <a:pt x="4060" y="8547"/>
                  </a:moveTo>
                  <a:cubicBezTo>
                    <a:pt x="3979" y="8555"/>
                    <a:pt x="3935" y="8600"/>
                    <a:pt x="3926" y="8680"/>
                  </a:cubicBezTo>
                  <a:cubicBezTo>
                    <a:pt x="3926" y="8770"/>
                    <a:pt x="3979" y="8823"/>
                    <a:pt x="4060" y="8823"/>
                  </a:cubicBezTo>
                  <a:cubicBezTo>
                    <a:pt x="4149" y="8832"/>
                    <a:pt x="4194" y="8770"/>
                    <a:pt x="4211" y="8689"/>
                  </a:cubicBezTo>
                  <a:cubicBezTo>
                    <a:pt x="4194" y="8600"/>
                    <a:pt x="4149" y="8547"/>
                    <a:pt x="4060" y="8547"/>
                  </a:cubicBezTo>
                  <a:close/>
                  <a:moveTo>
                    <a:pt x="5389" y="11232"/>
                  </a:moveTo>
                  <a:cubicBezTo>
                    <a:pt x="5300" y="11232"/>
                    <a:pt x="5246" y="11285"/>
                    <a:pt x="5246" y="11366"/>
                  </a:cubicBezTo>
                  <a:cubicBezTo>
                    <a:pt x="5237" y="11455"/>
                    <a:pt x="5291" y="11508"/>
                    <a:pt x="5380" y="11508"/>
                  </a:cubicBezTo>
                  <a:cubicBezTo>
                    <a:pt x="5469" y="11517"/>
                    <a:pt x="5514" y="11455"/>
                    <a:pt x="5523" y="11374"/>
                  </a:cubicBezTo>
                  <a:cubicBezTo>
                    <a:pt x="5514" y="11294"/>
                    <a:pt x="5478" y="11232"/>
                    <a:pt x="5389" y="11232"/>
                  </a:cubicBezTo>
                  <a:close/>
                  <a:moveTo>
                    <a:pt x="5924" y="12026"/>
                  </a:moveTo>
                  <a:cubicBezTo>
                    <a:pt x="5924" y="12106"/>
                    <a:pt x="5978" y="12160"/>
                    <a:pt x="6058" y="12168"/>
                  </a:cubicBezTo>
                  <a:cubicBezTo>
                    <a:pt x="6138" y="12177"/>
                    <a:pt x="6201" y="12124"/>
                    <a:pt x="6201" y="12035"/>
                  </a:cubicBezTo>
                  <a:cubicBezTo>
                    <a:pt x="6210" y="11954"/>
                    <a:pt x="6156" y="11901"/>
                    <a:pt x="6067" y="11892"/>
                  </a:cubicBezTo>
                  <a:cubicBezTo>
                    <a:pt x="5987" y="11901"/>
                    <a:pt x="5933" y="11937"/>
                    <a:pt x="5924" y="12026"/>
                  </a:cubicBezTo>
                  <a:close/>
                  <a:moveTo>
                    <a:pt x="4060" y="7895"/>
                  </a:moveTo>
                  <a:cubicBezTo>
                    <a:pt x="3979" y="7895"/>
                    <a:pt x="3926" y="7949"/>
                    <a:pt x="3926" y="8029"/>
                  </a:cubicBezTo>
                  <a:cubicBezTo>
                    <a:pt x="3926" y="8118"/>
                    <a:pt x="3979" y="8172"/>
                    <a:pt x="4069" y="8172"/>
                  </a:cubicBezTo>
                  <a:cubicBezTo>
                    <a:pt x="4158" y="8172"/>
                    <a:pt x="4194" y="8109"/>
                    <a:pt x="4211" y="8029"/>
                  </a:cubicBezTo>
                  <a:cubicBezTo>
                    <a:pt x="4194" y="7940"/>
                    <a:pt x="4149" y="7886"/>
                    <a:pt x="4060" y="7895"/>
                  </a:cubicBezTo>
                  <a:close/>
                  <a:moveTo>
                    <a:pt x="4069" y="9233"/>
                  </a:moveTo>
                  <a:cubicBezTo>
                    <a:pt x="3979" y="9233"/>
                    <a:pt x="3926" y="9287"/>
                    <a:pt x="3926" y="9376"/>
                  </a:cubicBezTo>
                  <a:cubicBezTo>
                    <a:pt x="3926" y="9456"/>
                    <a:pt x="3979" y="9510"/>
                    <a:pt x="4060" y="9510"/>
                  </a:cubicBezTo>
                  <a:cubicBezTo>
                    <a:pt x="4149" y="9510"/>
                    <a:pt x="4194" y="9456"/>
                    <a:pt x="4202" y="9367"/>
                  </a:cubicBezTo>
                  <a:cubicBezTo>
                    <a:pt x="4194" y="9287"/>
                    <a:pt x="4149" y="9233"/>
                    <a:pt x="4069" y="9233"/>
                  </a:cubicBezTo>
                  <a:close/>
                  <a:moveTo>
                    <a:pt x="4202" y="10036"/>
                  </a:moveTo>
                  <a:cubicBezTo>
                    <a:pt x="4202" y="9956"/>
                    <a:pt x="4149" y="9903"/>
                    <a:pt x="4069" y="9894"/>
                  </a:cubicBezTo>
                  <a:cubicBezTo>
                    <a:pt x="3997" y="9885"/>
                    <a:pt x="3926" y="9956"/>
                    <a:pt x="3926" y="10027"/>
                  </a:cubicBezTo>
                  <a:cubicBezTo>
                    <a:pt x="3935" y="10117"/>
                    <a:pt x="3988" y="10152"/>
                    <a:pt x="4069" y="10170"/>
                  </a:cubicBezTo>
                  <a:cubicBezTo>
                    <a:pt x="4140" y="10161"/>
                    <a:pt x="4202" y="10117"/>
                    <a:pt x="4202" y="10036"/>
                  </a:cubicBezTo>
                  <a:close/>
                  <a:moveTo>
                    <a:pt x="6593" y="12686"/>
                  </a:moveTo>
                  <a:cubicBezTo>
                    <a:pt x="6584" y="12766"/>
                    <a:pt x="6638" y="12811"/>
                    <a:pt x="6718" y="12820"/>
                  </a:cubicBezTo>
                  <a:cubicBezTo>
                    <a:pt x="6790" y="12838"/>
                    <a:pt x="6861" y="12766"/>
                    <a:pt x="6861" y="12686"/>
                  </a:cubicBezTo>
                  <a:cubicBezTo>
                    <a:pt x="6861" y="12606"/>
                    <a:pt x="6807" y="12561"/>
                    <a:pt x="6727" y="12552"/>
                  </a:cubicBezTo>
                  <a:cubicBezTo>
                    <a:pt x="6647" y="12561"/>
                    <a:pt x="6593" y="12606"/>
                    <a:pt x="6593" y="12686"/>
                  </a:cubicBezTo>
                  <a:close/>
                  <a:moveTo>
                    <a:pt x="4729" y="5897"/>
                  </a:moveTo>
                  <a:cubicBezTo>
                    <a:pt x="4640" y="5897"/>
                    <a:pt x="4586" y="5951"/>
                    <a:pt x="4586" y="6031"/>
                  </a:cubicBezTo>
                  <a:cubicBezTo>
                    <a:pt x="4586" y="6111"/>
                    <a:pt x="4640" y="6165"/>
                    <a:pt x="4720" y="6165"/>
                  </a:cubicBezTo>
                  <a:cubicBezTo>
                    <a:pt x="4809" y="6165"/>
                    <a:pt x="4854" y="6111"/>
                    <a:pt x="4863" y="6031"/>
                  </a:cubicBezTo>
                  <a:cubicBezTo>
                    <a:pt x="4854" y="5951"/>
                    <a:pt x="4809" y="5897"/>
                    <a:pt x="4729" y="5897"/>
                  </a:cubicBezTo>
                  <a:close/>
                  <a:moveTo>
                    <a:pt x="6076" y="4577"/>
                  </a:moveTo>
                  <a:cubicBezTo>
                    <a:pt x="5996" y="4577"/>
                    <a:pt x="5942" y="4621"/>
                    <a:pt x="5933" y="4702"/>
                  </a:cubicBezTo>
                  <a:cubicBezTo>
                    <a:pt x="5924" y="4773"/>
                    <a:pt x="5996" y="4853"/>
                    <a:pt x="6067" y="4844"/>
                  </a:cubicBezTo>
                  <a:cubicBezTo>
                    <a:pt x="6147" y="4844"/>
                    <a:pt x="6192" y="4791"/>
                    <a:pt x="6201" y="4719"/>
                  </a:cubicBezTo>
                  <a:cubicBezTo>
                    <a:pt x="6192" y="4639"/>
                    <a:pt x="6156" y="4586"/>
                    <a:pt x="6076" y="4577"/>
                  </a:cubicBezTo>
                  <a:close/>
                  <a:moveTo>
                    <a:pt x="3926" y="7369"/>
                  </a:moveTo>
                  <a:cubicBezTo>
                    <a:pt x="3926" y="7458"/>
                    <a:pt x="3988" y="7512"/>
                    <a:pt x="4069" y="7512"/>
                  </a:cubicBezTo>
                  <a:cubicBezTo>
                    <a:pt x="4149" y="7503"/>
                    <a:pt x="4202" y="7449"/>
                    <a:pt x="4202" y="7369"/>
                  </a:cubicBezTo>
                  <a:cubicBezTo>
                    <a:pt x="4202" y="7289"/>
                    <a:pt x="4149" y="7244"/>
                    <a:pt x="4060" y="7235"/>
                  </a:cubicBezTo>
                  <a:cubicBezTo>
                    <a:pt x="3979" y="7244"/>
                    <a:pt x="3926" y="7289"/>
                    <a:pt x="3926" y="7369"/>
                  </a:cubicBezTo>
                  <a:close/>
                  <a:moveTo>
                    <a:pt x="4729" y="11241"/>
                  </a:moveTo>
                  <a:cubicBezTo>
                    <a:pt x="4648" y="11232"/>
                    <a:pt x="4595" y="11285"/>
                    <a:pt x="4586" y="11366"/>
                  </a:cubicBezTo>
                  <a:cubicBezTo>
                    <a:pt x="4586" y="11437"/>
                    <a:pt x="4657" y="11517"/>
                    <a:pt x="4729" y="11508"/>
                  </a:cubicBezTo>
                  <a:cubicBezTo>
                    <a:pt x="4809" y="11499"/>
                    <a:pt x="4854" y="11446"/>
                    <a:pt x="4863" y="11366"/>
                  </a:cubicBezTo>
                  <a:cubicBezTo>
                    <a:pt x="4854" y="11294"/>
                    <a:pt x="4809" y="11241"/>
                    <a:pt x="4729" y="11241"/>
                  </a:cubicBezTo>
                  <a:close/>
                  <a:moveTo>
                    <a:pt x="5246" y="12026"/>
                  </a:moveTo>
                  <a:cubicBezTo>
                    <a:pt x="5246" y="12097"/>
                    <a:pt x="5318" y="12168"/>
                    <a:pt x="5389" y="12168"/>
                  </a:cubicBezTo>
                  <a:cubicBezTo>
                    <a:pt x="5469" y="12160"/>
                    <a:pt x="5514" y="12106"/>
                    <a:pt x="5514" y="12026"/>
                  </a:cubicBezTo>
                  <a:cubicBezTo>
                    <a:pt x="5523" y="11945"/>
                    <a:pt x="5469" y="11901"/>
                    <a:pt x="5389" y="11892"/>
                  </a:cubicBezTo>
                  <a:cubicBezTo>
                    <a:pt x="5318" y="11892"/>
                    <a:pt x="5246" y="11954"/>
                    <a:pt x="5246" y="12026"/>
                  </a:cubicBezTo>
                  <a:close/>
                  <a:moveTo>
                    <a:pt x="4060" y="6584"/>
                  </a:moveTo>
                  <a:cubicBezTo>
                    <a:pt x="3988" y="6584"/>
                    <a:pt x="3935" y="6629"/>
                    <a:pt x="3935" y="6709"/>
                  </a:cubicBezTo>
                  <a:cubicBezTo>
                    <a:pt x="3935" y="6789"/>
                    <a:pt x="3979" y="6843"/>
                    <a:pt x="4069" y="6843"/>
                  </a:cubicBezTo>
                  <a:cubicBezTo>
                    <a:pt x="4149" y="6843"/>
                    <a:pt x="4194" y="6789"/>
                    <a:pt x="4202" y="6709"/>
                  </a:cubicBezTo>
                  <a:cubicBezTo>
                    <a:pt x="4185" y="6629"/>
                    <a:pt x="4140" y="6575"/>
                    <a:pt x="4060" y="6584"/>
                  </a:cubicBezTo>
                  <a:close/>
                  <a:moveTo>
                    <a:pt x="4729" y="5246"/>
                  </a:moveTo>
                  <a:cubicBezTo>
                    <a:pt x="4648" y="5237"/>
                    <a:pt x="4595" y="5290"/>
                    <a:pt x="4595" y="5371"/>
                  </a:cubicBezTo>
                  <a:cubicBezTo>
                    <a:pt x="4595" y="5442"/>
                    <a:pt x="4640" y="5496"/>
                    <a:pt x="4720" y="5504"/>
                  </a:cubicBezTo>
                  <a:cubicBezTo>
                    <a:pt x="4800" y="5504"/>
                    <a:pt x="4845" y="5451"/>
                    <a:pt x="4854" y="5371"/>
                  </a:cubicBezTo>
                  <a:cubicBezTo>
                    <a:pt x="4845" y="5299"/>
                    <a:pt x="4809" y="5246"/>
                    <a:pt x="4729" y="5246"/>
                  </a:cubicBezTo>
                  <a:close/>
                  <a:moveTo>
                    <a:pt x="6067" y="12561"/>
                  </a:moveTo>
                  <a:cubicBezTo>
                    <a:pt x="5987" y="12561"/>
                    <a:pt x="5933" y="12615"/>
                    <a:pt x="5933" y="12695"/>
                  </a:cubicBezTo>
                  <a:cubicBezTo>
                    <a:pt x="5942" y="12775"/>
                    <a:pt x="5996" y="12820"/>
                    <a:pt x="6076" y="12820"/>
                  </a:cubicBezTo>
                  <a:cubicBezTo>
                    <a:pt x="6147" y="12811"/>
                    <a:pt x="6192" y="12757"/>
                    <a:pt x="6201" y="12686"/>
                  </a:cubicBezTo>
                  <a:cubicBezTo>
                    <a:pt x="6183" y="12606"/>
                    <a:pt x="6147" y="12561"/>
                    <a:pt x="6067" y="12561"/>
                  </a:cubicBezTo>
                  <a:close/>
                  <a:moveTo>
                    <a:pt x="4069" y="10563"/>
                  </a:moveTo>
                  <a:cubicBezTo>
                    <a:pt x="3988" y="10554"/>
                    <a:pt x="3935" y="10607"/>
                    <a:pt x="3935" y="10688"/>
                  </a:cubicBezTo>
                  <a:cubicBezTo>
                    <a:pt x="3935" y="10768"/>
                    <a:pt x="3988" y="10821"/>
                    <a:pt x="4078" y="10821"/>
                  </a:cubicBezTo>
                  <a:cubicBezTo>
                    <a:pt x="4149" y="10812"/>
                    <a:pt x="4194" y="10759"/>
                    <a:pt x="4194" y="10688"/>
                  </a:cubicBezTo>
                  <a:cubicBezTo>
                    <a:pt x="4185" y="10607"/>
                    <a:pt x="4149" y="10563"/>
                    <a:pt x="4069" y="10563"/>
                  </a:cubicBezTo>
                  <a:close/>
                  <a:moveTo>
                    <a:pt x="6593" y="4024"/>
                  </a:moveTo>
                  <a:cubicBezTo>
                    <a:pt x="6593" y="4113"/>
                    <a:pt x="6647" y="4157"/>
                    <a:pt x="6727" y="4157"/>
                  </a:cubicBezTo>
                  <a:cubicBezTo>
                    <a:pt x="6807" y="4157"/>
                    <a:pt x="6861" y="4104"/>
                    <a:pt x="6852" y="4024"/>
                  </a:cubicBezTo>
                  <a:cubicBezTo>
                    <a:pt x="6852" y="3943"/>
                    <a:pt x="6798" y="3908"/>
                    <a:pt x="6727" y="3899"/>
                  </a:cubicBezTo>
                  <a:cubicBezTo>
                    <a:pt x="6647" y="3908"/>
                    <a:pt x="6593" y="3952"/>
                    <a:pt x="6593" y="4024"/>
                  </a:cubicBezTo>
                  <a:close/>
                  <a:moveTo>
                    <a:pt x="5389" y="4586"/>
                  </a:moveTo>
                  <a:cubicBezTo>
                    <a:pt x="5309" y="4577"/>
                    <a:pt x="5255" y="4630"/>
                    <a:pt x="5255" y="4711"/>
                  </a:cubicBezTo>
                  <a:cubicBezTo>
                    <a:pt x="5255" y="4782"/>
                    <a:pt x="5300" y="4835"/>
                    <a:pt x="5371" y="4844"/>
                  </a:cubicBezTo>
                  <a:cubicBezTo>
                    <a:pt x="5460" y="4844"/>
                    <a:pt x="5505" y="4800"/>
                    <a:pt x="5514" y="4711"/>
                  </a:cubicBezTo>
                  <a:cubicBezTo>
                    <a:pt x="5505" y="4639"/>
                    <a:pt x="5469" y="4586"/>
                    <a:pt x="5389" y="4586"/>
                  </a:cubicBezTo>
                  <a:close/>
                  <a:moveTo>
                    <a:pt x="3417" y="8555"/>
                  </a:moveTo>
                  <a:cubicBezTo>
                    <a:pt x="3337" y="8555"/>
                    <a:pt x="3284" y="8600"/>
                    <a:pt x="3275" y="8689"/>
                  </a:cubicBezTo>
                  <a:cubicBezTo>
                    <a:pt x="3275" y="8761"/>
                    <a:pt x="3319" y="8814"/>
                    <a:pt x="3400" y="8814"/>
                  </a:cubicBezTo>
                  <a:cubicBezTo>
                    <a:pt x="3480" y="8823"/>
                    <a:pt x="3524" y="8770"/>
                    <a:pt x="3542" y="8689"/>
                  </a:cubicBezTo>
                  <a:cubicBezTo>
                    <a:pt x="3533" y="8618"/>
                    <a:pt x="3489" y="8564"/>
                    <a:pt x="3417" y="8555"/>
                  </a:cubicBezTo>
                  <a:close/>
                  <a:moveTo>
                    <a:pt x="3400" y="8154"/>
                  </a:moveTo>
                  <a:cubicBezTo>
                    <a:pt x="3471" y="8163"/>
                    <a:pt x="3524" y="8118"/>
                    <a:pt x="3533" y="8038"/>
                  </a:cubicBezTo>
                  <a:cubicBezTo>
                    <a:pt x="3533" y="7958"/>
                    <a:pt x="3498" y="7913"/>
                    <a:pt x="3417" y="7904"/>
                  </a:cubicBezTo>
                  <a:cubicBezTo>
                    <a:pt x="3337" y="7904"/>
                    <a:pt x="3292" y="7940"/>
                    <a:pt x="3284" y="8020"/>
                  </a:cubicBezTo>
                  <a:cubicBezTo>
                    <a:pt x="3284" y="8100"/>
                    <a:pt x="3319" y="8145"/>
                    <a:pt x="3400" y="8154"/>
                  </a:cubicBezTo>
                  <a:close/>
                  <a:moveTo>
                    <a:pt x="4069" y="5906"/>
                  </a:moveTo>
                  <a:cubicBezTo>
                    <a:pt x="3988" y="5906"/>
                    <a:pt x="3944" y="5951"/>
                    <a:pt x="3944" y="6031"/>
                  </a:cubicBezTo>
                  <a:cubicBezTo>
                    <a:pt x="3944" y="6111"/>
                    <a:pt x="3988" y="6156"/>
                    <a:pt x="4069" y="6156"/>
                  </a:cubicBezTo>
                  <a:cubicBezTo>
                    <a:pt x="4149" y="6156"/>
                    <a:pt x="4185" y="6111"/>
                    <a:pt x="4194" y="6031"/>
                  </a:cubicBezTo>
                  <a:cubicBezTo>
                    <a:pt x="4185" y="5951"/>
                    <a:pt x="4149" y="5906"/>
                    <a:pt x="4069" y="5906"/>
                  </a:cubicBezTo>
                  <a:close/>
                  <a:moveTo>
                    <a:pt x="3533" y="9376"/>
                  </a:moveTo>
                  <a:cubicBezTo>
                    <a:pt x="3533" y="9296"/>
                    <a:pt x="3489" y="9251"/>
                    <a:pt x="3408" y="9251"/>
                  </a:cubicBezTo>
                  <a:cubicBezTo>
                    <a:pt x="3328" y="9242"/>
                    <a:pt x="3284" y="9287"/>
                    <a:pt x="3284" y="9367"/>
                  </a:cubicBezTo>
                  <a:cubicBezTo>
                    <a:pt x="3284" y="9448"/>
                    <a:pt x="3328" y="9492"/>
                    <a:pt x="3408" y="9501"/>
                  </a:cubicBezTo>
                  <a:cubicBezTo>
                    <a:pt x="3489" y="9492"/>
                    <a:pt x="3533" y="9448"/>
                    <a:pt x="3533" y="9376"/>
                  </a:cubicBezTo>
                  <a:close/>
                  <a:moveTo>
                    <a:pt x="4854" y="12035"/>
                  </a:moveTo>
                  <a:cubicBezTo>
                    <a:pt x="4854" y="11954"/>
                    <a:pt x="4809" y="11910"/>
                    <a:pt x="4729" y="11910"/>
                  </a:cubicBezTo>
                  <a:cubicBezTo>
                    <a:pt x="4648" y="11901"/>
                    <a:pt x="4604" y="11945"/>
                    <a:pt x="4604" y="12026"/>
                  </a:cubicBezTo>
                  <a:cubicBezTo>
                    <a:pt x="4595" y="12106"/>
                    <a:pt x="4648" y="12151"/>
                    <a:pt x="4729" y="12160"/>
                  </a:cubicBezTo>
                  <a:cubicBezTo>
                    <a:pt x="4800" y="12151"/>
                    <a:pt x="4845" y="12115"/>
                    <a:pt x="4854" y="12035"/>
                  </a:cubicBezTo>
                  <a:close/>
                  <a:moveTo>
                    <a:pt x="6067" y="3908"/>
                  </a:moveTo>
                  <a:cubicBezTo>
                    <a:pt x="5987" y="3908"/>
                    <a:pt x="5942" y="3952"/>
                    <a:pt x="5942" y="4024"/>
                  </a:cubicBezTo>
                  <a:cubicBezTo>
                    <a:pt x="5942" y="4104"/>
                    <a:pt x="5987" y="4157"/>
                    <a:pt x="6067" y="4157"/>
                  </a:cubicBezTo>
                  <a:cubicBezTo>
                    <a:pt x="6138" y="4157"/>
                    <a:pt x="6183" y="4113"/>
                    <a:pt x="6192" y="4033"/>
                  </a:cubicBezTo>
                  <a:cubicBezTo>
                    <a:pt x="6192" y="3952"/>
                    <a:pt x="6147" y="3908"/>
                    <a:pt x="6067" y="3908"/>
                  </a:cubicBezTo>
                  <a:close/>
                  <a:moveTo>
                    <a:pt x="3284" y="7369"/>
                  </a:moveTo>
                  <a:cubicBezTo>
                    <a:pt x="3284" y="7449"/>
                    <a:pt x="3328" y="7494"/>
                    <a:pt x="3408" y="7494"/>
                  </a:cubicBezTo>
                  <a:cubicBezTo>
                    <a:pt x="3480" y="7494"/>
                    <a:pt x="3533" y="7458"/>
                    <a:pt x="3533" y="7378"/>
                  </a:cubicBezTo>
                  <a:cubicBezTo>
                    <a:pt x="3533" y="7298"/>
                    <a:pt x="3489" y="7253"/>
                    <a:pt x="3408" y="7244"/>
                  </a:cubicBezTo>
                  <a:cubicBezTo>
                    <a:pt x="3328" y="7253"/>
                    <a:pt x="3284" y="7289"/>
                    <a:pt x="3284" y="7369"/>
                  </a:cubicBezTo>
                  <a:close/>
                  <a:moveTo>
                    <a:pt x="5264" y="12686"/>
                  </a:moveTo>
                  <a:cubicBezTo>
                    <a:pt x="5264" y="12757"/>
                    <a:pt x="5300" y="12802"/>
                    <a:pt x="5371" y="12811"/>
                  </a:cubicBezTo>
                  <a:cubicBezTo>
                    <a:pt x="5451" y="12820"/>
                    <a:pt x="5505" y="12775"/>
                    <a:pt x="5505" y="12695"/>
                  </a:cubicBezTo>
                  <a:cubicBezTo>
                    <a:pt x="5514" y="12615"/>
                    <a:pt x="5469" y="12570"/>
                    <a:pt x="5380" y="12561"/>
                  </a:cubicBezTo>
                  <a:cubicBezTo>
                    <a:pt x="5309" y="12570"/>
                    <a:pt x="5264" y="12606"/>
                    <a:pt x="5264" y="12686"/>
                  </a:cubicBezTo>
                  <a:close/>
                  <a:moveTo>
                    <a:pt x="3400" y="9911"/>
                  </a:moveTo>
                  <a:cubicBezTo>
                    <a:pt x="3328" y="9911"/>
                    <a:pt x="3284" y="9956"/>
                    <a:pt x="3284" y="10027"/>
                  </a:cubicBezTo>
                  <a:cubicBezTo>
                    <a:pt x="3284" y="10108"/>
                    <a:pt x="3328" y="10152"/>
                    <a:pt x="3408" y="10152"/>
                  </a:cubicBezTo>
                  <a:cubicBezTo>
                    <a:pt x="3489" y="10152"/>
                    <a:pt x="3524" y="10108"/>
                    <a:pt x="3533" y="10027"/>
                  </a:cubicBezTo>
                  <a:cubicBezTo>
                    <a:pt x="3524" y="9947"/>
                    <a:pt x="3480" y="9903"/>
                    <a:pt x="3400" y="9911"/>
                  </a:cubicBezTo>
                  <a:close/>
                  <a:moveTo>
                    <a:pt x="4060" y="11250"/>
                  </a:moveTo>
                  <a:cubicBezTo>
                    <a:pt x="3988" y="11250"/>
                    <a:pt x="3944" y="11294"/>
                    <a:pt x="3944" y="11366"/>
                  </a:cubicBezTo>
                  <a:cubicBezTo>
                    <a:pt x="3944" y="11446"/>
                    <a:pt x="3988" y="11490"/>
                    <a:pt x="4069" y="11490"/>
                  </a:cubicBezTo>
                  <a:cubicBezTo>
                    <a:pt x="4149" y="11490"/>
                    <a:pt x="4185" y="11446"/>
                    <a:pt x="4194" y="11366"/>
                  </a:cubicBezTo>
                  <a:cubicBezTo>
                    <a:pt x="4185" y="11294"/>
                    <a:pt x="4140" y="11250"/>
                    <a:pt x="4060" y="11250"/>
                  </a:cubicBezTo>
                  <a:close/>
                  <a:moveTo>
                    <a:pt x="6602" y="13346"/>
                  </a:moveTo>
                  <a:cubicBezTo>
                    <a:pt x="6602" y="13417"/>
                    <a:pt x="6638" y="13462"/>
                    <a:pt x="6718" y="13471"/>
                  </a:cubicBezTo>
                  <a:cubicBezTo>
                    <a:pt x="6790" y="13471"/>
                    <a:pt x="6843" y="13435"/>
                    <a:pt x="6843" y="13355"/>
                  </a:cubicBezTo>
                  <a:cubicBezTo>
                    <a:pt x="6852" y="13275"/>
                    <a:pt x="6807" y="13230"/>
                    <a:pt x="6727" y="13221"/>
                  </a:cubicBezTo>
                  <a:cubicBezTo>
                    <a:pt x="6647" y="13230"/>
                    <a:pt x="6602" y="13266"/>
                    <a:pt x="6602" y="13346"/>
                  </a:cubicBezTo>
                  <a:close/>
                  <a:moveTo>
                    <a:pt x="5264" y="4033"/>
                  </a:moveTo>
                  <a:cubicBezTo>
                    <a:pt x="5264" y="4104"/>
                    <a:pt x="5309" y="4148"/>
                    <a:pt x="5380" y="4148"/>
                  </a:cubicBezTo>
                  <a:cubicBezTo>
                    <a:pt x="5460" y="4148"/>
                    <a:pt x="5505" y="4104"/>
                    <a:pt x="5505" y="4024"/>
                  </a:cubicBezTo>
                  <a:cubicBezTo>
                    <a:pt x="5496" y="3943"/>
                    <a:pt x="5451" y="3917"/>
                    <a:pt x="5380" y="3908"/>
                  </a:cubicBezTo>
                  <a:cubicBezTo>
                    <a:pt x="5309" y="3917"/>
                    <a:pt x="5264" y="3961"/>
                    <a:pt x="5264" y="4033"/>
                  </a:cubicBezTo>
                  <a:close/>
                  <a:moveTo>
                    <a:pt x="3524" y="6031"/>
                  </a:moveTo>
                  <a:cubicBezTo>
                    <a:pt x="3524" y="5959"/>
                    <a:pt x="3489" y="5915"/>
                    <a:pt x="3408" y="5915"/>
                  </a:cubicBezTo>
                  <a:cubicBezTo>
                    <a:pt x="3328" y="5906"/>
                    <a:pt x="3284" y="5959"/>
                    <a:pt x="3292" y="6040"/>
                  </a:cubicBezTo>
                  <a:cubicBezTo>
                    <a:pt x="3292" y="6111"/>
                    <a:pt x="3337" y="6147"/>
                    <a:pt x="3408" y="6147"/>
                  </a:cubicBezTo>
                  <a:cubicBezTo>
                    <a:pt x="3480" y="6147"/>
                    <a:pt x="3524" y="6102"/>
                    <a:pt x="3524" y="6031"/>
                  </a:cubicBezTo>
                  <a:close/>
                  <a:moveTo>
                    <a:pt x="4060" y="11910"/>
                  </a:moveTo>
                  <a:cubicBezTo>
                    <a:pt x="3988" y="11910"/>
                    <a:pt x="3944" y="11954"/>
                    <a:pt x="3944" y="12026"/>
                  </a:cubicBezTo>
                  <a:cubicBezTo>
                    <a:pt x="3944" y="12106"/>
                    <a:pt x="3997" y="12151"/>
                    <a:pt x="4078" y="12151"/>
                  </a:cubicBezTo>
                  <a:cubicBezTo>
                    <a:pt x="4149" y="12142"/>
                    <a:pt x="4185" y="12097"/>
                    <a:pt x="4185" y="12026"/>
                  </a:cubicBezTo>
                  <a:cubicBezTo>
                    <a:pt x="4176" y="11954"/>
                    <a:pt x="4140" y="11910"/>
                    <a:pt x="4060" y="11910"/>
                  </a:cubicBezTo>
                  <a:close/>
                  <a:moveTo>
                    <a:pt x="6727" y="3256"/>
                  </a:moveTo>
                  <a:cubicBezTo>
                    <a:pt x="6647" y="3256"/>
                    <a:pt x="6602" y="3292"/>
                    <a:pt x="6602" y="3372"/>
                  </a:cubicBezTo>
                  <a:cubicBezTo>
                    <a:pt x="6602" y="3453"/>
                    <a:pt x="6656" y="3497"/>
                    <a:pt x="6736" y="3488"/>
                  </a:cubicBezTo>
                  <a:cubicBezTo>
                    <a:pt x="6807" y="3488"/>
                    <a:pt x="6843" y="3444"/>
                    <a:pt x="6843" y="3363"/>
                  </a:cubicBezTo>
                  <a:cubicBezTo>
                    <a:pt x="6834" y="3292"/>
                    <a:pt x="6798" y="3247"/>
                    <a:pt x="6727" y="3256"/>
                  </a:cubicBezTo>
                  <a:close/>
                  <a:moveTo>
                    <a:pt x="4729" y="12570"/>
                  </a:moveTo>
                  <a:cubicBezTo>
                    <a:pt x="4657" y="12570"/>
                    <a:pt x="4604" y="12606"/>
                    <a:pt x="4604" y="12686"/>
                  </a:cubicBezTo>
                  <a:cubicBezTo>
                    <a:pt x="4604" y="12766"/>
                    <a:pt x="4648" y="12802"/>
                    <a:pt x="4720" y="12811"/>
                  </a:cubicBezTo>
                  <a:cubicBezTo>
                    <a:pt x="4800" y="12811"/>
                    <a:pt x="4836" y="12766"/>
                    <a:pt x="4845" y="12686"/>
                  </a:cubicBezTo>
                  <a:cubicBezTo>
                    <a:pt x="4845" y="12623"/>
                    <a:pt x="4809" y="12570"/>
                    <a:pt x="4729" y="12570"/>
                  </a:cubicBezTo>
                  <a:close/>
                  <a:moveTo>
                    <a:pt x="3284" y="10688"/>
                  </a:moveTo>
                  <a:cubicBezTo>
                    <a:pt x="3284" y="10768"/>
                    <a:pt x="3328" y="10812"/>
                    <a:pt x="3408" y="10812"/>
                  </a:cubicBezTo>
                  <a:cubicBezTo>
                    <a:pt x="3489" y="10812"/>
                    <a:pt x="3524" y="10768"/>
                    <a:pt x="3524" y="10688"/>
                  </a:cubicBezTo>
                  <a:cubicBezTo>
                    <a:pt x="3533" y="10607"/>
                    <a:pt x="3480" y="10572"/>
                    <a:pt x="3408" y="10563"/>
                  </a:cubicBezTo>
                  <a:cubicBezTo>
                    <a:pt x="3328" y="10572"/>
                    <a:pt x="3284" y="10607"/>
                    <a:pt x="3284" y="10688"/>
                  </a:cubicBezTo>
                  <a:close/>
                  <a:moveTo>
                    <a:pt x="4069" y="5255"/>
                  </a:moveTo>
                  <a:cubicBezTo>
                    <a:pt x="3988" y="5255"/>
                    <a:pt x="3944" y="5299"/>
                    <a:pt x="3944" y="5380"/>
                  </a:cubicBezTo>
                  <a:cubicBezTo>
                    <a:pt x="3944" y="5451"/>
                    <a:pt x="3988" y="5496"/>
                    <a:pt x="4069" y="5496"/>
                  </a:cubicBezTo>
                  <a:cubicBezTo>
                    <a:pt x="4149" y="5496"/>
                    <a:pt x="4185" y="5442"/>
                    <a:pt x="4185" y="5371"/>
                  </a:cubicBezTo>
                  <a:cubicBezTo>
                    <a:pt x="4185" y="5290"/>
                    <a:pt x="4140" y="5255"/>
                    <a:pt x="4069" y="5255"/>
                  </a:cubicBezTo>
                  <a:close/>
                  <a:moveTo>
                    <a:pt x="4604" y="4702"/>
                  </a:moveTo>
                  <a:cubicBezTo>
                    <a:pt x="4595" y="4782"/>
                    <a:pt x="4640" y="4826"/>
                    <a:pt x="4720" y="4835"/>
                  </a:cubicBezTo>
                  <a:cubicBezTo>
                    <a:pt x="4800" y="4835"/>
                    <a:pt x="4845" y="4791"/>
                    <a:pt x="4845" y="4711"/>
                  </a:cubicBezTo>
                  <a:cubicBezTo>
                    <a:pt x="4845" y="4639"/>
                    <a:pt x="4800" y="4595"/>
                    <a:pt x="4729" y="4595"/>
                  </a:cubicBezTo>
                  <a:cubicBezTo>
                    <a:pt x="4657" y="4595"/>
                    <a:pt x="4613" y="4630"/>
                    <a:pt x="4604" y="4702"/>
                  </a:cubicBezTo>
                  <a:close/>
                  <a:moveTo>
                    <a:pt x="5942" y="13337"/>
                  </a:moveTo>
                  <a:cubicBezTo>
                    <a:pt x="5942" y="13417"/>
                    <a:pt x="5978" y="13462"/>
                    <a:pt x="6058" y="13471"/>
                  </a:cubicBezTo>
                  <a:cubicBezTo>
                    <a:pt x="6138" y="13471"/>
                    <a:pt x="6183" y="13426"/>
                    <a:pt x="6183" y="13346"/>
                  </a:cubicBezTo>
                  <a:cubicBezTo>
                    <a:pt x="6183" y="13275"/>
                    <a:pt x="6147" y="13230"/>
                    <a:pt x="6067" y="13221"/>
                  </a:cubicBezTo>
                  <a:cubicBezTo>
                    <a:pt x="5996" y="13230"/>
                    <a:pt x="5951" y="13257"/>
                    <a:pt x="5942" y="13337"/>
                  </a:cubicBezTo>
                  <a:close/>
                  <a:moveTo>
                    <a:pt x="3408" y="6593"/>
                  </a:moveTo>
                  <a:cubicBezTo>
                    <a:pt x="3328" y="6593"/>
                    <a:pt x="3284" y="6637"/>
                    <a:pt x="3284" y="6718"/>
                  </a:cubicBezTo>
                  <a:cubicBezTo>
                    <a:pt x="3292" y="6789"/>
                    <a:pt x="3328" y="6834"/>
                    <a:pt x="3408" y="6834"/>
                  </a:cubicBezTo>
                  <a:cubicBezTo>
                    <a:pt x="3489" y="6834"/>
                    <a:pt x="3524" y="6789"/>
                    <a:pt x="3533" y="6709"/>
                  </a:cubicBezTo>
                  <a:cubicBezTo>
                    <a:pt x="3524" y="6637"/>
                    <a:pt x="3480" y="6593"/>
                    <a:pt x="3408" y="6593"/>
                  </a:cubicBezTo>
                  <a:close/>
                  <a:moveTo>
                    <a:pt x="2722" y="7913"/>
                  </a:moveTo>
                  <a:cubicBezTo>
                    <a:pt x="2650" y="7913"/>
                    <a:pt x="2606" y="7958"/>
                    <a:pt x="2606" y="8029"/>
                  </a:cubicBezTo>
                  <a:cubicBezTo>
                    <a:pt x="2606" y="8100"/>
                    <a:pt x="2650" y="8145"/>
                    <a:pt x="2722" y="8145"/>
                  </a:cubicBezTo>
                  <a:cubicBezTo>
                    <a:pt x="2802" y="8145"/>
                    <a:pt x="2838" y="8100"/>
                    <a:pt x="2846" y="8029"/>
                  </a:cubicBezTo>
                  <a:cubicBezTo>
                    <a:pt x="2838" y="7958"/>
                    <a:pt x="2802" y="7913"/>
                    <a:pt x="2722" y="7913"/>
                  </a:cubicBezTo>
                  <a:close/>
                  <a:moveTo>
                    <a:pt x="2606" y="8680"/>
                  </a:moveTo>
                  <a:cubicBezTo>
                    <a:pt x="2606" y="8761"/>
                    <a:pt x="2650" y="8805"/>
                    <a:pt x="2722" y="8805"/>
                  </a:cubicBezTo>
                  <a:cubicBezTo>
                    <a:pt x="2793" y="8805"/>
                    <a:pt x="2838" y="8770"/>
                    <a:pt x="2846" y="8689"/>
                  </a:cubicBezTo>
                  <a:cubicBezTo>
                    <a:pt x="2846" y="8618"/>
                    <a:pt x="2802" y="8582"/>
                    <a:pt x="2730" y="8573"/>
                  </a:cubicBezTo>
                  <a:cubicBezTo>
                    <a:pt x="2659" y="8573"/>
                    <a:pt x="2615" y="8609"/>
                    <a:pt x="2606" y="8680"/>
                  </a:cubicBezTo>
                  <a:close/>
                  <a:moveTo>
                    <a:pt x="2838" y="10027"/>
                  </a:moveTo>
                  <a:cubicBezTo>
                    <a:pt x="2838" y="9956"/>
                    <a:pt x="2802" y="9920"/>
                    <a:pt x="2730" y="9911"/>
                  </a:cubicBezTo>
                  <a:cubicBezTo>
                    <a:pt x="2659" y="9911"/>
                    <a:pt x="2615" y="9956"/>
                    <a:pt x="2606" y="10027"/>
                  </a:cubicBezTo>
                  <a:cubicBezTo>
                    <a:pt x="2606" y="10099"/>
                    <a:pt x="2650" y="10134"/>
                    <a:pt x="2722" y="10152"/>
                  </a:cubicBezTo>
                  <a:cubicBezTo>
                    <a:pt x="2793" y="10143"/>
                    <a:pt x="2838" y="10099"/>
                    <a:pt x="2838" y="10027"/>
                  </a:cubicBezTo>
                  <a:close/>
                  <a:moveTo>
                    <a:pt x="4720" y="3917"/>
                  </a:moveTo>
                  <a:cubicBezTo>
                    <a:pt x="4657" y="3917"/>
                    <a:pt x="4613" y="3961"/>
                    <a:pt x="4613" y="4024"/>
                  </a:cubicBezTo>
                  <a:cubicBezTo>
                    <a:pt x="4604" y="4095"/>
                    <a:pt x="4648" y="4148"/>
                    <a:pt x="4720" y="4148"/>
                  </a:cubicBezTo>
                  <a:cubicBezTo>
                    <a:pt x="4800" y="4148"/>
                    <a:pt x="4836" y="4104"/>
                    <a:pt x="4845" y="4033"/>
                  </a:cubicBezTo>
                  <a:cubicBezTo>
                    <a:pt x="4836" y="3961"/>
                    <a:pt x="4791" y="3917"/>
                    <a:pt x="4720" y="3917"/>
                  </a:cubicBezTo>
                  <a:close/>
                  <a:moveTo>
                    <a:pt x="2838" y="7360"/>
                  </a:moveTo>
                  <a:cubicBezTo>
                    <a:pt x="2838" y="7298"/>
                    <a:pt x="2793" y="7253"/>
                    <a:pt x="2730" y="7253"/>
                  </a:cubicBezTo>
                  <a:cubicBezTo>
                    <a:pt x="2650" y="7253"/>
                    <a:pt x="2606" y="7298"/>
                    <a:pt x="2606" y="7369"/>
                  </a:cubicBezTo>
                  <a:cubicBezTo>
                    <a:pt x="2615" y="7449"/>
                    <a:pt x="2659" y="7485"/>
                    <a:pt x="2730" y="7494"/>
                  </a:cubicBezTo>
                  <a:cubicBezTo>
                    <a:pt x="2802" y="7476"/>
                    <a:pt x="2846" y="7440"/>
                    <a:pt x="2838" y="7360"/>
                  </a:cubicBezTo>
                  <a:close/>
                  <a:moveTo>
                    <a:pt x="3382" y="11259"/>
                  </a:moveTo>
                  <a:cubicBezTo>
                    <a:pt x="3310" y="11259"/>
                    <a:pt x="3275" y="11294"/>
                    <a:pt x="3266" y="11366"/>
                  </a:cubicBezTo>
                  <a:cubicBezTo>
                    <a:pt x="3266" y="11437"/>
                    <a:pt x="3310" y="11482"/>
                    <a:pt x="3382" y="11490"/>
                  </a:cubicBezTo>
                  <a:cubicBezTo>
                    <a:pt x="3453" y="11490"/>
                    <a:pt x="3489" y="11446"/>
                    <a:pt x="3507" y="11366"/>
                  </a:cubicBezTo>
                  <a:cubicBezTo>
                    <a:pt x="3489" y="11303"/>
                    <a:pt x="3453" y="11250"/>
                    <a:pt x="3382" y="11259"/>
                  </a:cubicBezTo>
                  <a:close/>
                  <a:moveTo>
                    <a:pt x="6843" y="14033"/>
                  </a:moveTo>
                  <a:cubicBezTo>
                    <a:pt x="6843" y="13953"/>
                    <a:pt x="6798" y="13908"/>
                    <a:pt x="6718" y="13917"/>
                  </a:cubicBezTo>
                  <a:cubicBezTo>
                    <a:pt x="6656" y="13917"/>
                    <a:pt x="6611" y="13962"/>
                    <a:pt x="6611" y="14024"/>
                  </a:cubicBezTo>
                  <a:cubicBezTo>
                    <a:pt x="6602" y="14095"/>
                    <a:pt x="6656" y="14140"/>
                    <a:pt x="6727" y="14149"/>
                  </a:cubicBezTo>
                  <a:cubicBezTo>
                    <a:pt x="6790" y="14140"/>
                    <a:pt x="6843" y="14104"/>
                    <a:pt x="6843" y="14033"/>
                  </a:cubicBezTo>
                  <a:close/>
                  <a:moveTo>
                    <a:pt x="2739" y="6602"/>
                  </a:moveTo>
                  <a:cubicBezTo>
                    <a:pt x="2659" y="6593"/>
                    <a:pt x="2615" y="6637"/>
                    <a:pt x="2615" y="6709"/>
                  </a:cubicBezTo>
                  <a:cubicBezTo>
                    <a:pt x="2606" y="6771"/>
                    <a:pt x="2650" y="6816"/>
                    <a:pt x="2713" y="6825"/>
                  </a:cubicBezTo>
                  <a:cubicBezTo>
                    <a:pt x="2784" y="6834"/>
                    <a:pt x="2829" y="6789"/>
                    <a:pt x="2838" y="6718"/>
                  </a:cubicBezTo>
                  <a:cubicBezTo>
                    <a:pt x="2838" y="6655"/>
                    <a:pt x="2802" y="6602"/>
                    <a:pt x="2739" y="6602"/>
                  </a:cubicBezTo>
                  <a:close/>
                  <a:moveTo>
                    <a:pt x="2730" y="9251"/>
                  </a:moveTo>
                  <a:cubicBezTo>
                    <a:pt x="2650" y="9251"/>
                    <a:pt x="2606" y="9296"/>
                    <a:pt x="2606" y="9367"/>
                  </a:cubicBezTo>
                  <a:cubicBezTo>
                    <a:pt x="2606" y="9439"/>
                    <a:pt x="2650" y="9483"/>
                    <a:pt x="2722" y="9492"/>
                  </a:cubicBezTo>
                  <a:cubicBezTo>
                    <a:pt x="2793" y="9492"/>
                    <a:pt x="2838" y="9448"/>
                    <a:pt x="2846" y="9376"/>
                  </a:cubicBezTo>
                  <a:cubicBezTo>
                    <a:pt x="2838" y="9305"/>
                    <a:pt x="2802" y="9251"/>
                    <a:pt x="2730" y="9251"/>
                  </a:cubicBezTo>
                  <a:close/>
                  <a:moveTo>
                    <a:pt x="5264" y="13346"/>
                  </a:moveTo>
                  <a:cubicBezTo>
                    <a:pt x="5264" y="13426"/>
                    <a:pt x="5309" y="13462"/>
                    <a:pt x="5389" y="13462"/>
                  </a:cubicBezTo>
                  <a:cubicBezTo>
                    <a:pt x="5460" y="13462"/>
                    <a:pt x="5505" y="13417"/>
                    <a:pt x="5505" y="13346"/>
                  </a:cubicBezTo>
                  <a:cubicBezTo>
                    <a:pt x="5496" y="13275"/>
                    <a:pt x="5451" y="13239"/>
                    <a:pt x="5380" y="13230"/>
                  </a:cubicBezTo>
                  <a:cubicBezTo>
                    <a:pt x="5309" y="13239"/>
                    <a:pt x="5264" y="13275"/>
                    <a:pt x="5264" y="13346"/>
                  </a:cubicBezTo>
                  <a:close/>
                  <a:moveTo>
                    <a:pt x="4060" y="4595"/>
                  </a:moveTo>
                  <a:cubicBezTo>
                    <a:pt x="3988" y="4603"/>
                    <a:pt x="3953" y="4648"/>
                    <a:pt x="3953" y="4711"/>
                  </a:cubicBezTo>
                  <a:cubicBezTo>
                    <a:pt x="3953" y="4782"/>
                    <a:pt x="3997" y="4826"/>
                    <a:pt x="4069" y="4826"/>
                  </a:cubicBezTo>
                  <a:cubicBezTo>
                    <a:pt x="4140" y="4826"/>
                    <a:pt x="4176" y="4782"/>
                    <a:pt x="4185" y="4702"/>
                  </a:cubicBezTo>
                  <a:cubicBezTo>
                    <a:pt x="4167" y="4639"/>
                    <a:pt x="4131" y="4595"/>
                    <a:pt x="4060" y="4595"/>
                  </a:cubicBezTo>
                  <a:close/>
                  <a:moveTo>
                    <a:pt x="3408" y="5255"/>
                  </a:moveTo>
                  <a:cubicBezTo>
                    <a:pt x="3337" y="5255"/>
                    <a:pt x="3292" y="5299"/>
                    <a:pt x="3292" y="5371"/>
                  </a:cubicBezTo>
                  <a:cubicBezTo>
                    <a:pt x="3292" y="5442"/>
                    <a:pt x="3337" y="5487"/>
                    <a:pt x="3400" y="5487"/>
                  </a:cubicBezTo>
                  <a:cubicBezTo>
                    <a:pt x="3471" y="5496"/>
                    <a:pt x="3516" y="5442"/>
                    <a:pt x="3524" y="5380"/>
                  </a:cubicBezTo>
                  <a:cubicBezTo>
                    <a:pt x="3516" y="5299"/>
                    <a:pt x="3480" y="5255"/>
                    <a:pt x="3408" y="5255"/>
                  </a:cubicBezTo>
                  <a:close/>
                  <a:moveTo>
                    <a:pt x="6058" y="3256"/>
                  </a:moveTo>
                  <a:cubicBezTo>
                    <a:pt x="5987" y="3256"/>
                    <a:pt x="5942" y="3301"/>
                    <a:pt x="5951" y="3372"/>
                  </a:cubicBezTo>
                  <a:cubicBezTo>
                    <a:pt x="5951" y="3453"/>
                    <a:pt x="5996" y="3488"/>
                    <a:pt x="6067" y="3488"/>
                  </a:cubicBezTo>
                  <a:cubicBezTo>
                    <a:pt x="6147" y="3488"/>
                    <a:pt x="6183" y="3444"/>
                    <a:pt x="6183" y="3363"/>
                  </a:cubicBezTo>
                  <a:cubicBezTo>
                    <a:pt x="6174" y="3292"/>
                    <a:pt x="6138" y="3247"/>
                    <a:pt x="6058" y="3256"/>
                  </a:cubicBezTo>
                  <a:close/>
                  <a:moveTo>
                    <a:pt x="5496" y="3372"/>
                  </a:moveTo>
                  <a:cubicBezTo>
                    <a:pt x="5496" y="3301"/>
                    <a:pt x="5451" y="3256"/>
                    <a:pt x="5380" y="3256"/>
                  </a:cubicBezTo>
                  <a:cubicBezTo>
                    <a:pt x="5318" y="3256"/>
                    <a:pt x="5273" y="3301"/>
                    <a:pt x="5273" y="3372"/>
                  </a:cubicBezTo>
                  <a:cubicBezTo>
                    <a:pt x="5273" y="3444"/>
                    <a:pt x="5318" y="3479"/>
                    <a:pt x="5389" y="3488"/>
                  </a:cubicBezTo>
                  <a:cubicBezTo>
                    <a:pt x="5451" y="3479"/>
                    <a:pt x="5496" y="3444"/>
                    <a:pt x="5496" y="3372"/>
                  </a:cubicBezTo>
                  <a:close/>
                  <a:moveTo>
                    <a:pt x="2615" y="10688"/>
                  </a:moveTo>
                  <a:cubicBezTo>
                    <a:pt x="2615" y="10759"/>
                    <a:pt x="2659" y="10804"/>
                    <a:pt x="2722" y="10804"/>
                  </a:cubicBezTo>
                  <a:cubicBezTo>
                    <a:pt x="2793" y="10804"/>
                    <a:pt x="2838" y="10759"/>
                    <a:pt x="2838" y="10688"/>
                  </a:cubicBezTo>
                  <a:cubicBezTo>
                    <a:pt x="2838" y="10616"/>
                    <a:pt x="2793" y="10581"/>
                    <a:pt x="2722" y="10572"/>
                  </a:cubicBezTo>
                  <a:cubicBezTo>
                    <a:pt x="2659" y="10581"/>
                    <a:pt x="2615" y="10625"/>
                    <a:pt x="2615" y="10688"/>
                  </a:cubicBezTo>
                  <a:close/>
                  <a:moveTo>
                    <a:pt x="3400" y="4603"/>
                  </a:moveTo>
                  <a:cubicBezTo>
                    <a:pt x="3337" y="4603"/>
                    <a:pt x="3301" y="4648"/>
                    <a:pt x="3301" y="4711"/>
                  </a:cubicBezTo>
                  <a:cubicBezTo>
                    <a:pt x="3292" y="4782"/>
                    <a:pt x="3337" y="4826"/>
                    <a:pt x="3408" y="4826"/>
                  </a:cubicBezTo>
                  <a:cubicBezTo>
                    <a:pt x="3480" y="4826"/>
                    <a:pt x="3516" y="4773"/>
                    <a:pt x="3516" y="4711"/>
                  </a:cubicBezTo>
                  <a:cubicBezTo>
                    <a:pt x="3507" y="4639"/>
                    <a:pt x="3471" y="4603"/>
                    <a:pt x="3400" y="4603"/>
                  </a:cubicBezTo>
                  <a:close/>
                  <a:moveTo>
                    <a:pt x="4069" y="13239"/>
                  </a:moveTo>
                  <a:cubicBezTo>
                    <a:pt x="4006" y="13239"/>
                    <a:pt x="3962" y="13284"/>
                    <a:pt x="3962" y="13346"/>
                  </a:cubicBezTo>
                  <a:cubicBezTo>
                    <a:pt x="3962" y="13408"/>
                    <a:pt x="3997" y="13453"/>
                    <a:pt x="4060" y="13453"/>
                  </a:cubicBezTo>
                  <a:cubicBezTo>
                    <a:pt x="4131" y="13453"/>
                    <a:pt x="4167" y="13417"/>
                    <a:pt x="4176" y="13346"/>
                  </a:cubicBezTo>
                  <a:cubicBezTo>
                    <a:pt x="4167" y="13284"/>
                    <a:pt x="4131" y="13239"/>
                    <a:pt x="4069" y="13239"/>
                  </a:cubicBezTo>
                  <a:close/>
                  <a:moveTo>
                    <a:pt x="4738" y="13239"/>
                  </a:moveTo>
                  <a:cubicBezTo>
                    <a:pt x="4666" y="13230"/>
                    <a:pt x="4622" y="13275"/>
                    <a:pt x="4613" y="13337"/>
                  </a:cubicBezTo>
                  <a:cubicBezTo>
                    <a:pt x="4604" y="13408"/>
                    <a:pt x="4648" y="13453"/>
                    <a:pt x="4720" y="13462"/>
                  </a:cubicBezTo>
                  <a:cubicBezTo>
                    <a:pt x="4791" y="13462"/>
                    <a:pt x="4827" y="13417"/>
                    <a:pt x="4836" y="13355"/>
                  </a:cubicBezTo>
                  <a:cubicBezTo>
                    <a:pt x="4836" y="13284"/>
                    <a:pt x="4800" y="13239"/>
                    <a:pt x="4738" y="13239"/>
                  </a:cubicBezTo>
                  <a:close/>
                  <a:moveTo>
                    <a:pt x="3953" y="12686"/>
                  </a:moveTo>
                  <a:cubicBezTo>
                    <a:pt x="3953" y="12757"/>
                    <a:pt x="3997" y="12802"/>
                    <a:pt x="4069" y="12802"/>
                  </a:cubicBezTo>
                  <a:cubicBezTo>
                    <a:pt x="4140" y="12802"/>
                    <a:pt x="4176" y="12757"/>
                    <a:pt x="4176" y="12695"/>
                  </a:cubicBezTo>
                  <a:cubicBezTo>
                    <a:pt x="4185" y="12615"/>
                    <a:pt x="4131" y="12579"/>
                    <a:pt x="4060" y="12570"/>
                  </a:cubicBezTo>
                  <a:cubicBezTo>
                    <a:pt x="3997" y="12579"/>
                    <a:pt x="3953" y="12615"/>
                    <a:pt x="3953" y="12686"/>
                  </a:cubicBezTo>
                  <a:moveTo>
                    <a:pt x="5951" y="14024"/>
                  </a:moveTo>
                  <a:cubicBezTo>
                    <a:pt x="5951" y="14095"/>
                    <a:pt x="5996" y="14140"/>
                    <a:pt x="6067" y="14140"/>
                  </a:cubicBezTo>
                  <a:cubicBezTo>
                    <a:pt x="6138" y="14149"/>
                    <a:pt x="6183" y="14095"/>
                    <a:pt x="6183" y="14024"/>
                  </a:cubicBezTo>
                  <a:cubicBezTo>
                    <a:pt x="6183" y="13962"/>
                    <a:pt x="6129" y="13926"/>
                    <a:pt x="6067" y="13917"/>
                  </a:cubicBezTo>
                  <a:cubicBezTo>
                    <a:pt x="6004" y="13917"/>
                    <a:pt x="5960" y="13953"/>
                    <a:pt x="5951" y="14024"/>
                  </a:cubicBezTo>
                  <a:moveTo>
                    <a:pt x="3498" y="12035"/>
                  </a:moveTo>
                  <a:cubicBezTo>
                    <a:pt x="3498" y="11963"/>
                    <a:pt x="3453" y="11919"/>
                    <a:pt x="3382" y="11919"/>
                  </a:cubicBezTo>
                  <a:cubicBezTo>
                    <a:pt x="3310" y="11919"/>
                    <a:pt x="3275" y="11963"/>
                    <a:pt x="3275" y="12035"/>
                  </a:cubicBezTo>
                  <a:cubicBezTo>
                    <a:pt x="3275" y="12097"/>
                    <a:pt x="3319" y="12133"/>
                    <a:pt x="3382" y="12142"/>
                  </a:cubicBezTo>
                  <a:cubicBezTo>
                    <a:pt x="3444" y="12133"/>
                    <a:pt x="3498" y="12097"/>
                    <a:pt x="3498" y="12035"/>
                  </a:cubicBezTo>
                  <a:close/>
                  <a:moveTo>
                    <a:pt x="2838" y="6031"/>
                  </a:moveTo>
                  <a:cubicBezTo>
                    <a:pt x="2838" y="5968"/>
                    <a:pt x="2793" y="5924"/>
                    <a:pt x="2730" y="5915"/>
                  </a:cubicBezTo>
                  <a:cubicBezTo>
                    <a:pt x="2659" y="5915"/>
                    <a:pt x="2615" y="5959"/>
                    <a:pt x="2615" y="6031"/>
                  </a:cubicBezTo>
                  <a:cubicBezTo>
                    <a:pt x="2615" y="6102"/>
                    <a:pt x="2659" y="6138"/>
                    <a:pt x="2722" y="6147"/>
                  </a:cubicBezTo>
                  <a:cubicBezTo>
                    <a:pt x="2793" y="6138"/>
                    <a:pt x="2838" y="6102"/>
                    <a:pt x="2838" y="6031"/>
                  </a:cubicBezTo>
                  <a:close/>
                  <a:moveTo>
                    <a:pt x="4060" y="3917"/>
                  </a:moveTo>
                  <a:cubicBezTo>
                    <a:pt x="3997" y="3925"/>
                    <a:pt x="3953" y="3970"/>
                    <a:pt x="3953" y="4033"/>
                  </a:cubicBezTo>
                  <a:cubicBezTo>
                    <a:pt x="3953" y="4095"/>
                    <a:pt x="3997" y="4140"/>
                    <a:pt x="4069" y="4140"/>
                  </a:cubicBezTo>
                  <a:cubicBezTo>
                    <a:pt x="4131" y="4140"/>
                    <a:pt x="4167" y="4095"/>
                    <a:pt x="4176" y="4024"/>
                  </a:cubicBezTo>
                  <a:cubicBezTo>
                    <a:pt x="4167" y="3961"/>
                    <a:pt x="4131" y="3917"/>
                    <a:pt x="4060" y="3917"/>
                  </a:cubicBezTo>
                  <a:close/>
                  <a:moveTo>
                    <a:pt x="4613" y="3372"/>
                  </a:moveTo>
                  <a:cubicBezTo>
                    <a:pt x="4613" y="3435"/>
                    <a:pt x="4657" y="3479"/>
                    <a:pt x="4720" y="3479"/>
                  </a:cubicBezTo>
                  <a:cubicBezTo>
                    <a:pt x="4782" y="3488"/>
                    <a:pt x="4836" y="3444"/>
                    <a:pt x="4836" y="3372"/>
                  </a:cubicBezTo>
                  <a:cubicBezTo>
                    <a:pt x="4836" y="3310"/>
                    <a:pt x="4791" y="3274"/>
                    <a:pt x="4720" y="3256"/>
                  </a:cubicBezTo>
                  <a:cubicBezTo>
                    <a:pt x="4657" y="3274"/>
                    <a:pt x="4613" y="3301"/>
                    <a:pt x="4613" y="3372"/>
                  </a:cubicBezTo>
                  <a:close/>
                  <a:moveTo>
                    <a:pt x="5380" y="13917"/>
                  </a:moveTo>
                  <a:cubicBezTo>
                    <a:pt x="5318" y="13917"/>
                    <a:pt x="5273" y="13962"/>
                    <a:pt x="5273" y="14033"/>
                  </a:cubicBezTo>
                  <a:cubicBezTo>
                    <a:pt x="5273" y="14095"/>
                    <a:pt x="5318" y="14140"/>
                    <a:pt x="5380" y="14140"/>
                  </a:cubicBezTo>
                  <a:cubicBezTo>
                    <a:pt x="5442" y="14140"/>
                    <a:pt x="5487" y="14095"/>
                    <a:pt x="5496" y="14033"/>
                  </a:cubicBezTo>
                  <a:cubicBezTo>
                    <a:pt x="5487" y="13962"/>
                    <a:pt x="5451" y="13917"/>
                    <a:pt x="5380" y="13917"/>
                  </a:cubicBezTo>
                  <a:close/>
                  <a:moveTo>
                    <a:pt x="6834" y="14693"/>
                  </a:moveTo>
                  <a:cubicBezTo>
                    <a:pt x="6834" y="14622"/>
                    <a:pt x="6790" y="14577"/>
                    <a:pt x="6727" y="14577"/>
                  </a:cubicBezTo>
                  <a:cubicBezTo>
                    <a:pt x="6656" y="14586"/>
                    <a:pt x="6611" y="14631"/>
                    <a:pt x="6620" y="14693"/>
                  </a:cubicBezTo>
                  <a:cubicBezTo>
                    <a:pt x="6620" y="14756"/>
                    <a:pt x="6665" y="14791"/>
                    <a:pt x="6727" y="14800"/>
                  </a:cubicBezTo>
                  <a:cubicBezTo>
                    <a:pt x="6790" y="14791"/>
                    <a:pt x="6834" y="14756"/>
                    <a:pt x="6834" y="14693"/>
                  </a:cubicBezTo>
                  <a:close/>
                  <a:moveTo>
                    <a:pt x="2061" y="7476"/>
                  </a:moveTo>
                  <a:cubicBezTo>
                    <a:pt x="2133" y="7476"/>
                    <a:pt x="2177" y="7440"/>
                    <a:pt x="2177" y="7369"/>
                  </a:cubicBezTo>
                  <a:cubicBezTo>
                    <a:pt x="2168" y="7298"/>
                    <a:pt x="2124" y="7262"/>
                    <a:pt x="2061" y="7262"/>
                  </a:cubicBezTo>
                  <a:cubicBezTo>
                    <a:pt x="1999" y="7271"/>
                    <a:pt x="1963" y="7315"/>
                    <a:pt x="1954" y="7369"/>
                  </a:cubicBezTo>
                  <a:cubicBezTo>
                    <a:pt x="1963" y="7431"/>
                    <a:pt x="1999" y="7476"/>
                    <a:pt x="2061" y="7476"/>
                  </a:cubicBezTo>
                  <a:close/>
                  <a:moveTo>
                    <a:pt x="6727" y="2596"/>
                  </a:moveTo>
                  <a:cubicBezTo>
                    <a:pt x="6665" y="2596"/>
                    <a:pt x="6611" y="2641"/>
                    <a:pt x="6611" y="2703"/>
                  </a:cubicBezTo>
                  <a:cubicBezTo>
                    <a:pt x="6611" y="2784"/>
                    <a:pt x="6656" y="2828"/>
                    <a:pt x="6727" y="2828"/>
                  </a:cubicBezTo>
                  <a:cubicBezTo>
                    <a:pt x="6798" y="2828"/>
                    <a:pt x="6834" y="2775"/>
                    <a:pt x="6843" y="2712"/>
                  </a:cubicBezTo>
                  <a:cubicBezTo>
                    <a:pt x="6834" y="2650"/>
                    <a:pt x="6798" y="2605"/>
                    <a:pt x="6727" y="2596"/>
                  </a:cubicBezTo>
                  <a:close/>
                  <a:moveTo>
                    <a:pt x="18" y="10688"/>
                  </a:moveTo>
                  <a:cubicBezTo>
                    <a:pt x="18" y="10723"/>
                    <a:pt x="36" y="10741"/>
                    <a:pt x="72" y="10741"/>
                  </a:cubicBezTo>
                  <a:cubicBezTo>
                    <a:pt x="108" y="10741"/>
                    <a:pt x="117" y="10714"/>
                    <a:pt x="117" y="10688"/>
                  </a:cubicBezTo>
                  <a:cubicBezTo>
                    <a:pt x="117" y="10652"/>
                    <a:pt x="99" y="10634"/>
                    <a:pt x="63" y="10634"/>
                  </a:cubicBezTo>
                  <a:cubicBezTo>
                    <a:pt x="36" y="10643"/>
                    <a:pt x="18" y="10652"/>
                    <a:pt x="18" y="10688"/>
                  </a:cubicBezTo>
                  <a:close/>
                  <a:moveTo>
                    <a:pt x="117" y="11366"/>
                  </a:moveTo>
                  <a:cubicBezTo>
                    <a:pt x="108" y="11339"/>
                    <a:pt x="99" y="11321"/>
                    <a:pt x="72" y="11321"/>
                  </a:cubicBezTo>
                  <a:cubicBezTo>
                    <a:pt x="36" y="11321"/>
                    <a:pt x="18" y="11339"/>
                    <a:pt x="18" y="11374"/>
                  </a:cubicBezTo>
                  <a:cubicBezTo>
                    <a:pt x="18" y="11401"/>
                    <a:pt x="36" y="11419"/>
                    <a:pt x="63" y="11419"/>
                  </a:cubicBezTo>
                  <a:cubicBezTo>
                    <a:pt x="99" y="11419"/>
                    <a:pt x="117" y="11401"/>
                    <a:pt x="117" y="11366"/>
                  </a:cubicBezTo>
                  <a:close/>
                  <a:moveTo>
                    <a:pt x="1357" y="3372"/>
                  </a:moveTo>
                  <a:cubicBezTo>
                    <a:pt x="1357" y="3408"/>
                    <a:pt x="1374" y="3426"/>
                    <a:pt x="1410" y="3426"/>
                  </a:cubicBezTo>
                  <a:cubicBezTo>
                    <a:pt x="1446" y="3417"/>
                    <a:pt x="1464" y="3399"/>
                    <a:pt x="1455" y="3363"/>
                  </a:cubicBezTo>
                  <a:cubicBezTo>
                    <a:pt x="1455" y="3337"/>
                    <a:pt x="1437" y="3319"/>
                    <a:pt x="1410" y="3319"/>
                  </a:cubicBezTo>
                  <a:cubicBezTo>
                    <a:pt x="1374" y="3319"/>
                    <a:pt x="1357" y="3337"/>
                    <a:pt x="1357" y="3372"/>
                  </a:cubicBezTo>
                  <a:close/>
                  <a:moveTo>
                    <a:pt x="5380" y="16638"/>
                  </a:moveTo>
                  <a:cubicBezTo>
                    <a:pt x="5353" y="16638"/>
                    <a:pt x="5335" y="16656"/>
                    <a:pt x="5335" y="16682"/>
                  </a:cubicBezTo>
                  <a:cubicBezTo>
                    <a:pt x="5335" y="16709"/>
                    <a:pt x="5344" y="16736"/>
                    <a:pt x="5380" y="16736"/>
                  </a:cubicBezTo>
                  <a:cubicBezTo>
                    <a:pt x="5416" y="16736"/>
                    <a:pt x="5434" y="16718"/>
                    <a:pt x="5434" y="16691"/>
                  </a:cubicBezTo>
                  <a:cubicBezTo>
                    <a:pt x="5434" y="16656"/>
                    <a:pt x="5416" y="16638"/>
                    <a:pt x="5380" y="16638"/>
                  </a:cubicBezTo>
                  <a:close/>
                  <a:moveTo>
                    <a:pt x="2017" y="2703"/>
                  </a:moveTo>
                  <a:cubicBezTo>
                    <a:pt x="2008" y="2739"/>
                    <a:pt x="2026" y="2757"/>
                    <a:pt x="2052" y="2766"/>
                  </a:cubicBezTo>
                  <a:cubicBezTo>
                    <a:pt x="2088" y="2766"/>
                    <a:pt x="2115" y="2757"/>
                    <a:pt x="2115" y="2712"/>
                  </a:cubicBezTo>
                  <a:cubicBezTo>
                    <a:pt x="2115" y="2685"/>
                    <a:pt x="2106" y="2668"/>
                    <a:pt x="2070" y="2659"/>
                  </a:cubicBezTo>
                  <a:cubicBezTo>
                    <a:pt x="2044" y="2659"/>
                    <a:pt x="2017" y="2677"/>
                    <a:pt x="2017" y="2703"/>
                  </a:cubicBezTo>
                  <a:close/>
                  <a:moveTo>
                    <a:pt x="6112" y="54"/>
                  </a:moveTo>
                  <a:cubicBezTo>
                    <a:pt x="6112" y="27"/>
                    <a:pt x="6103" y="9"/>
                    <a:pt x="6076" y="9"/>
                  </a:cubicBezTo>
                  <a:cubicBezTo>
                    <a:pt x="6040" y="0"/>
                    <a:pt x="6022" y="18"/>
                    <a:pt x="6022" y="54"/>
                  </a:cubicBezTo>
                  <a:cubicBezTo>
                    <a:pt x="6013" y="81"/>
                    <a:pt x="6031" y="98"/>
                    <a:pt x="6067" y="98"/>
                  </a:cubicBezTo>
                  <a:cubicBezTo>
                    <a:pt x="6094" y="98"/>
                    <a:pt x="6112" y="81"/>
                    <a:pt x="6112" y="54"/>
                  </a:cubicBezTo>
                  <a:close/>
                  <a:moveTo>
                    <a:pt x="6727" y="0"/>
                  </a:moveTo>
                  <a:cubicBezTo>
                    <a:pt x="6700" y="0"/>
                    <a:pt x="6674" y="9"/>
                    <a:pt x="6674" y="45"/>
                  </a:cubicBezTo>
                  <a:cubicBezTo>
                    <a:pt x="6674" y="81"/>
                    <a:pt x="6682" y="107"/>
                    <a:pt x="6727" y="107"/>
                  </a:cubicBezTo>
                  <a:cubicBezTo>
                    <a:pt x="6754" y="107"/>
                    <a:pt x="6772" y="89"/>
                    <a:pt x="6781" y="54"/>
                  </a:cubicBezTo>
                  <a:cubicBezTo>
                    <a:pt x="6772" y="27"/>
                    <a:pt x="6763" y="9"/>
                    <a:pt x="6727" y="0"/>
                  </a:cubicBezTo>
                  <a:close/>
                  <a:moveTo>
                    <a:pt x="72" y="5977"/>
                  </a:moveTo>
                  <a:cubicBezTo>
                    <a:pt x="45" y="5977"/>
                    <a:pt x="18" y="5986"/>
                    <a:pt x="18" y="6022"/>
                  </a:cubicBezTo>
                  <a:cubicBezTo>
                    <a:pt x="10" y="6058"/>
                    <a:pt x="27" y="6075"/>
                    <a:pt x="63" y="6084"/>
                  </a:cubicBezTo>
                  <a:cubicBezTo>
                    <a:pt x="99" y="6084"/>
                    <a:pt x="117" y="6067"/>
                    <a:pt x="117" y="6031"/>
                  </a:cubicBezTo>
                  <a:cubicBezTo>
                    <a:pt x="117" y="6004"/>
                    <a:pt x="108" y="5986"/>
                    <a:pt x="72" y="5977"/>
                  </a:cubicBezTo>
                  <a:close/>
                  <a:moveTo>
                    <a:pt x="777" y="12695"/>
                  </a:moveTo>
                  <a:cubicBezTo>
                    <a:pt x="777" y="12668"/>
                    <a:pt x="768" y="12641"/>
                    <a:pt x="732" y="12641"/>
                  </a:cubicBezTo>
                  <a:cubicBezTo>
                    <a:pt x="696" y="12632"/>
                    <a:pt x="679" y="12650"/>
                    <a:pt x="670" y="12686"/>
                  </a:cubicBezTo>
                  <a:cubicBezTo>
                    <a:pt x="670" y="12722"/>
                    <a:pt x="688" y="12739"/>
                    <a:pt x="723" y="12739"/>
                  </a:cubicBezTo>
                  <a:cubicBezTo>
                    <a:pt x="750" y="12739"/>
                    <a:pt x="777" y="12730"/>
                    <a:pt x="777" y="12695"/>
                  </a:cubicBezTo>
                  <a:close/>
                  <a:moveTo>
                    <a:pt x="4720" y="767"/>
                  </a:moveTo>
                  <a:cubicBezTo>
                    <a:pt x="4764" y="767"/>
                    <a:pt x="4782" y="741"/>
                    <a:pt x="4773" y="705"/>
                  </a:cubicBezTo>
                  <a:cubicBezTo>
                    <a:pt x="4773" y="678"/>
                    <a:pt x="4756" y="660"/>
                    <a:pt x="4720" y="660"/>
                  </a:cubicBezTo>
                  <a:cubicBezTo>
                    <a:pt x="4693" y="660"/>
                    <a:pt x="4675" y="687"/>
                    <a:pt x="4675" y="714"/>
                  </a:cubicBezTo>
                  <a:cubicBezTo>
                    <a:pt x="4675" y="750"/>
                    <a:pt x="4693" y="767"/>
                    <a:pt x="4720" y="767"/>
                  </a:cubicBezTo>
                  <a:close/>
                  <a:moveTo>
                    <a:pt x="2061" y="14738"/>
                  </a:moveTo>
                  <a:cubicBezTo>
                    <a:pt x="2088" y="14738"/>
                    <a:pt x="2106" y="14720"/>
                    <a:pt x="2115" y="14702"/>
                  </a:cubicBezTo>
                  <a:cubicBezTo>
                    <a:pt x="2115" y="14666"/>
                    <a:pt x="2106" y="14649"/>
                    <a:pt x="2070" y="14640"/>
                  </a:cubicBezTo>
                  <a:cubicBezTo>
                    <a:pt x="2044" y="14640"/>
                    <a:pt x="2026" y="14649"/>
                    <a:pt x="2017" y="14684"/>
                  </a:cubicBezTo>
                  <a:cubicBezTo>
                    <a:pt x="2017" y="14711"/>
                    <a:pt x="2035" y="14738"/>
                    <a:pt x="2061" y="14738"/>
                  </a:cubicBezTo>
                  <a:close/>
                  <a:moveTo>
                    <a:pt x="2730" y="1999"/>
                  </a:moveTo>
                  <a:cubicBezTo>
                    <a:pt x="2704" y="1999"/>
                    <a:pt x="2677" y="2016"/>
                    <a:pt x="2677" y="2043"/>
                  </a:cubicBezTo>
                  <a:cubicBezTo>
                    <a:pt x="2668" y="2079"/>
                    <a:pt x="2686" y="2106"/>
                    <a:pt x="2722" y="2106"/>
                  </a:cubicBezTo>
                  <a:cubicBezTo>
                    <a:pt x="2757" y="2106"/>
                    <a:pt x="2775" y="2088"/>
                    <a:pt x="2775" y="2061"/>
                  </a:cubicBezTo>
                  <a:cubicBezTo>
                    <a:pt x="2775" y="2025"/>
                    <a:pt x="2766" y="2007"/>
                    <a:pt x="2730" y="1999"/>
                  </a:cubicBezTo>
                  <a:close/>
                  <a:moveTo>
                    <a:pt x="4069" y="15978"/>
                  </a:moveTo>
                  <a:cubicBezTo>
                    <a:pt x="4042" y="15978"/>
                    <a:pt x="4015" y="15987"/>
                    <a:pt x="4015" y="16022"/>
                  </a:cubicBezTo>
                  <a:cubicBezTo>
                    <a:pt x="4015" y="16058"/>
                    <a:pt x="4024" y="16076"/>
                    <a:pt x="4069" y="16085"/>
                  </a:cubicBezTo>
                  <a:cubicBezTo>
                    <a:pt x="4095" y="16085"/>
                    <a:pt x="4113" y="16067"/>
                    <a:pt x="4122" y="16031"/>
                  </a:cubicBezTo>
                  <a:cubicBezTo>
                    <a:pt x="4122" y="16004"/>
                    <a:pt x="4104" y="15978"/>
                    <a:pt x="4069" y="15978"/>
                  </a:cubicBezTo>
                  <a:close/>
                  <a:moveTo>
                    <a:pt x="3453" y="1374"/>
                  </a:moveTo>
                  <a:cubicBezTo>
                    <a:pt x="3453" y="1347"/>
                    <a:pt x="3444" y="1329"/>
                    <a:pt x="3417" y="1329"/>
                  </a:cubicBezTo>
                  <a:cubicBezTo>
                    <a:pt x="3391" y="1321"/>
                    <a:pt x="3364" y="1329"/>
                    <a:pt x="3364" y="1365"/>
                  </a:cubicBezTo>
                  <a:cubicBezTo>
                    <a:pt x="3355" y="1392"/>
                    <a:pt x="3373" y="1419"/>
                    <a:pt x="3400" y="1419"/>
                  </a:cubicBezTo>
                  <a:cubicBezTo>
                    <a:pt x="3435" y="1419"/>
                    <a:pt x="3453" y="1410"/>
                    <a:pt x="3453" y="1374"/>
                  </a:cubicBezTo>
                  <a:close/>
                  <a:moveTo>
                    <a:pt x="72" y="6655"/>
                  </a:moveTo>
                  <a:cubicBezTo>
                    <a:pt x="36" y="6646"/>
                    <a:pt x="10" y="6673"/>
                    <a:pt x="10" y="6709"/>
                  </a:cubicBezTo>
                  <a:cubicBezTo>
                    <a:pt x="1" y="6744"/>
                    <a:pt x="27" y="6771"/>
                    <a:pt x="72" y="6771"/>
                  </a:cubicBezTo>
                  <a:cubicBezTo>
                    <a:pt x="99" y="6771"/>
                    <a:pt x="126" y="6744"/>
                    <a:pt x="126" y="6709"/>
                  </a:cubicBezTo>
                  <a:cubicBezTo>
                    <a:pt x="126" y="6682"/>
                    <a:pt x="108" y="6655"/>
                    <a:pt x="72" y="6655"/>
                  </a:cubicBezTo>
                  <a:close/>
                  <a:moveTo>
                    <a:pt x="3391" y="15291"/>
                  </a:moveTo>
                  <a:cubicBezTo>
                    <a:pt x="3355" y="15282"/>
                    <a:pt x="3328" y="15300"/>
                    <a:pt x="3328" y="15335"/>
                  </a:cubicBezTo>
                  <a:cubicBezTo>
                    <a:pt x="3319" y="15380"/>
                    <a:pt x="3346" y="15407"/>
                    <a:pt x="3382" y="15407"/>
                  </a:cubicBezTo>
                  <a:cubicBezTo>
                    <a:pt x="3417" y="15407"/>
                    <a:pt x="3435" y="15389"/>
                    <a:pt x="3444" y="15353"/>
                  </a:cubicBezTo>
                  <a:cubicBezTo>
                    <a:pt x="3444" y="15318"/>
                    <a:pt x="3426" y="15291"/>
                    <a:pt x="3391" y="15291"/>
                  </a:cubicBezTo>
                  <a:close/>
                  <a:moveTo>
                    <a:pt x="126" y="10036"/>
                  </a:moveTo>
                  <a:cubicBezTo>
                    <a:pt x="134" y="10001"/>
                    <a:pt x="108" y="9974"/>
                    <a:pt x="72" y="9974"/>
                  </a:cubicBezTo>
                  <a:cubicBezTo>
                    <a:pt x="36" y="9965"/>
                    <a:pt x="10" y="9992"/>
                    <a:pt x="10" y="10027"/>
                  </a:cubicBezTo>
                  <a:cubicBezTo>
                    <a:pt x="10" y="10063"/>
                    <a:pt x="27" y="10081"/>
                    <a:pt x="72" y="10090"/>
                  </a:cubicBezTo>
                  <a:cubicBezTo>
                    <a:pt x="99" y="10090"/>
                    <a:pt x="126" y="10072"/>
                    <a:pt x="126" y="10036"/>
                  </a:cubicBezTo>
                  <a:close/>
                  <a:moveTo>
                    <a:pt x="661" y="4711"/>
                  </a:moveTo>
                  <a:cubicBezTo>
                    <a:pt x="670" y="4755"/>
                    <a:pt x="696" y="4782"/>
                    <a:pt x="732" y="4773"/>
                  </a:cubicBezTo>
                  <a:cubicBezTo>
                    <a:pt x="768" y="4764"/>
                    <a:pt x="786" y="4746"/>
                    <a:pt x="786" y="4711"/>
                  </a:cubicBezTo>
                  <a:cubicBezTo>
                    <a:pt x="777" y="4675"/>
                    <a:pt x="759" y="4657"/>
                    <a:pt x="723" y="4648"/>
                  </a:cubicBezTo>
                  <a:cubicBezTo>
                    <a:pt x="688" y="4657"/>
                    <a:pt x="661" y="4675"/>
                    <a:pt x="661" y="4711"/>
                  </a:cubicBezTo>
                  <a:close/>
                  <a:moveTo>
                    <a:pt x="1410" y="13284"/>
                  </a:moveTo>
                  <a:cubicBezTo>
                    <a:pt x="1374" y="13284"/>
                    <a:pt x="1357" y="13301"/>
                    <a:pt x="1348" y="13337"/>
                  </a:cubicBezTo>
                  <a:cubicBezTo>
                    <a:pt x="1339" y="13382"/>
                    <a:pt x="1366" y="13408"/>
                    <a:pt x="1410" y="13408"/>
                  </a:cubicBezTo>
                  <a:cubicBezTo>
                    <a:pt x="1446" y="13408"/>
                    <a:pt x="1464" y="13382"/>
                    <a:pt x="1473" y="13346"/>
                  </a:cubicBezTo>
                  <a:cubicBezTo>
                    <a:pt x="1464" y="13319"/>
                    <a:pt x="1446" y="13293"/>
                    <a:pt x="1410" y="13284"/>
                  </a:cubicBezTo>
                  <a:close/>
                  <a:moveTo>
                    <a:pt x="6129" y="16682"/>
                  </a:moveTo>
                  <a:cubicBezTo>
                    <a:pt x="6120" y="16647"/>
                    <a:pt x="6094" y="16620"/>
                    <a:pt x="6058" y="16629"/>
                  </a:cubicBezTo>
                  <a:cubicBezTo>
                    <a:pt x="6022" y="16638"/>
                    <a:pt x="6004" y="16665"/>
                    <a:pt x="6004" y="16700"/>
                  </a:cubicBezTo>
                  <a:cubicBezTo>
                    <a:pt x="6013" y="16727"/>
                    <a:pt x="6031" y="16745"/>
                    <a:pt x="6067" y="16754"/>
                  </a:cubicBezTo>
                  <a:cubicBezTo>
                    <a:pt x="6103" y="16745"/>
                    <a:pt x="6129" y="16718"/>
                    <a:pt x="6129" y="16682"/>
                  </a:cubicBezTo>
                  <a:close/>
                  <a:moveTo>
                    <a:pt x="2722" y="2784"/>
                  </a:moveTo>
                  <a:cubicBezTo>
                    <a:pt x="2766" y="2784"/>
                    <a:pt x="2793" y="2766"/>
                    <a:pt x="2793" y="2721"/>
                  </a:cubicBezTo>
                  <a:cubicBezTo>
                    <a:pt x="2802" y="2677"/>
                    <a:pt x="2784" y="2650"/>
                    <a:pt x="2730" y="2641"/>
                  </a:cubicBezTo>
                  <a:cubicBezTo>
                    <a:pt x="2686" y="2641"/>
                    <a:pt x="2659" y="2659"/>
                    <a:pt x="2650" y="2712"/>
                  </a:cubicBezTo>
                  <a:cubicBezTo>
                    <a:pt x="2659" y="2748"/>
                    <a:pt x="2677" y="2784"/>
                    <a:pt x="2722" y="2784"/>
                  </a:cubicBezTo>
                  <a:close/>
                  <a:moveTo>
                    <a:pt x="1" y="9376"/>
                  </a:moveTo>
                  <a:cubicBezTo>
                    <a:pt x="1" y="9412"/>
                    <a:pt x="27" y="9439"/>
                    <a:pt x="72" y="9439"/>
                  </a:cubicBezTo>
                  <a:cubicBezTo>
                    <a:pt x="108" y="9439"/>
                    <a:pt x="134" y="9412"/>
                    <a:pt x="134" y="9367"/>
                  </a:cubicBezTo>
                  <a:cubicBezTo>
                    <a:pt x="126" y="9332"/>
                    <a:pt x="99" y="9305"/>
                    <a:pt x="63" y="9305"/>
                  </a:cubicBezTo>
                  <a:cubicBezTo>
                    <a:pt x="27" y="9314"/>
                    <a:pt x="1" y="9332"/>
                    <a:pt x="1" y="9376"/>
                  </a:cubicBezTo>
                  <a:close/>
                  <a:moveTo>
                    <a:pt x="2070" y="13962"/>
                  </a:moveTo>
                  <a:cubicBezTo>
                    <a:pt x="2026" y="13962"/>
                    <a:pt x="1999" y="13988"/>
                    <a:pt x="1999" y="14024"/>
                  </a:cubicBezTo>
                  <a:cubicBezTo>
                    <a:pt x="1999" y="14069"/>
                    <a:pt x="2026" y="14095"/>
                    <a:pt x="2061" y="14095"/>
                  </a:cubicBezTo>
                  <a:cubicBezTo>
                    <a:pt x="2106" y="14095"/>
                    <a:pt x="2124" y="14069"/>
                    <a:pt x="2133" y="14033"/>
                  </a:cubicBezTo>
                  <a:cubicBezTo>
                    <a:pt x="2133" y="13997"/>
                    <a:pt x="2106" y="13971"/>
                    <a:pt x="2070" y="13962"/>
                  </a:cubicBezTo>
                  <a:close/>
                  <a:moveTo>
                    <a:pt x="795" y="12026"/>
                  </a:moveTo>
                  <a:cubicBezTo>
                    <a:pt x="786" y="11990"/>
                    <a:pt x="759" y="11963"/>
                    <a:pt x="723" y="11963"/>
                  </a:cubicBezTo>
                  <a:cubicBezTo>
                    <a:pt x="688" y="11963"/>
                    <a:pt x="661" y="11990"/>
                    <a:pt x="661" y="12035"/>
                  </a:cubicBezTo>
                  <a:cubicBezTo>
                    <a:pt x="661" y="12070"/>
                    <a:pt x="688" y="12097"/>
                    <a:pt x="723" y="12097"/>
                  </a:cubicBezTo>
                  <a:cubicBezTo>
                    <a:pt x="768" y="12088"/>
                    <a:pt x="795" y="12070"/>
                    <a:pt x="795" y="12026"/>
                  </a:cubicBezTo>
                  <a:close/>
                  <a:moveTo>
                    <a:pt x="1410" y="11954"/>
                  </a:moveTo>
                  <a:cubicBezTo>
                    <a:pt x="1357" y="11954"/>
                    <a:pt x="1330" y="11981"/>
                    <a:pt x="1330" y="12035"/>
                  </a:cubicBezTo>
                  <a:cubicBezTo>
                    <a:pt x="1330" y="12079"/>
                    <a:pt x="1357" y="12106"/>
                    <a:pt x="1401" y="12106"/>
                  </a:cubicBezTo>
                  <a:cubicBezTo>
                    <a:pt x="1455" y="12106"/>
                    <a:pt x="1482" y="12079"/>
                    <a:pt x="1482" y="12026"/>
                  </a:cubicBezTo>
                  <a:cubicBezTo>
                    <a:pt x="1482" y="11981"/>
                    <a:pt x="1455" y="11954"/>
                    <a:pt x="1410" y="11954"/>
                  </a:cubicBezTo>
                  <a:close/>
                  <a:moveTo>
                    <a:pt x="3310" y="14684"/>
                  </a:moveTo>
                  <a:cubicBezTo>
                    <a:pt x="3310" y="14729"/>
                    <a:pt x="3328" y="14756"/>
                    <a:pt x="3382" y="14764"/>
                  </a:cubicBezTo>
                  <a:cubicBezTo>
                    <a:pt x="3426" y="14764"/>
                    <a:pt x="3462" y="14738"/>
                    <a:pt x="3453" y="14684"/>
                  </a:cubicBezTo>
                  <a:cubicBezTo>
                    <a:pt x="3453" y="14640"/>
                    <a:pt x="3426" y="14613"/>
                    <a:pt x="3382" y="14613"/>
                  </a:cubicBezTo>
                  <a:cubicBezTo>
                    <a:pt x="3337" y="14613"/>
                    <a:pt x="3310" y="14640"/>
                    <a:pt x="3310" y="14684"/>
                  </a:cubicBezTo>
                  <a:close/>
                  <a:moveTo>
                    <a:pt x="2722" y="14622"/>
                  </a:moveTo>
                  <a:cubicBezTo>
                    <a:pt x="2686" y="14622"/>
                    <a:pt x="2659" y="14649"/>
                    <a:pt x="2659" y="14693"/>
                  </a:cubicBezTo>
                  <a:cubicBezTo>
                    <a:pt x="2659" y="14729"/>
                    <a:pt x="2686" y="14756"/>
                    <a:pt x="2730" y="14756"/>
                  </a:cubicBezTo>
                  <a:cubicBezTo>
                    <a:pt x="2766" y="14756"/>
                    <a:pt x="2784" y="14729"/>
                    <a:pt x="2793" y="14684"/>
                  </a:cubicBezTo>
                  <a:cubicBezTo>
                    <a:pt x="2784" y="14649"/>
                    <a:pt x="2766" y="14622"/>
                    <a:pt x="2722" y="14622"/>
                  </a:cubicBezTo>
                  <a:close/>
                  <a:moveTo>
                    <a:pt x="2650" y="14024"/>
                  </a:moveTo>
                  <a:cubicBezTo>
                    <a:pt x="2650" y="14069"/>
                    <a:pt x="2668" y="14095"/>
                    <a:pt x="2713" y="14104"/>
                  </a:cubicBezTo>
                  <a:cubicBezTo>
                    <a:pt x="2766" y="14104"/>
                    <a:pt x="2793" y="14086"/>
                    <a:pt x="2802" y="14033"/>
                  </a:cubicBezTo>
                  <a:cubicBezTo>
                    <a:pt x="2802" y="13988"/>
                    <a:pt x="2775" y="13962"/>
                    <a:pt x="2730" y="13953"/>
                  </a:cubicBezTo>
                  <a:cubicBezTo>
                    <a:pt x="2686" y="13953"/>
                    <a:pt x="2659" y="13979"/>
                    <a:pt x="2650" y="14024"/>
                  </a:cubicBezTo>
                  <a:close/>
                  <a:moveTo>
                    <a:pt x="1401" y="12615"/>
                  </a:moveTo>
                  <a:cubicBezTo>
                    <a:pt x="1357" y="12623"/>
                    <a:pt x="1339" y="12650"/>
                    <a:pt x="1339" y="12686"/>
                  </a:cubicBezTo>
                  <a:cubicBezTo>
                    <a:pt x="1339" y="12730"/>
                    <a:pt x="1366" y="12757"/>
                    <a:pt x="1410" y="12757"/>
                  </a:cubicBezTo>
                  <a:cubicBezTo>
                    <a:pt x="1455" y="12757"/>
                    <a:pt x="1482" y="12730"/>
                    <a:pt x="1482" y="12686"/>
                  </a:cubicBezTo>
                  <a:cubicBezTo>
                    <a:pt x="1473" y="12641"/>
                    <a:pt x="1446" y="12615"/>
                    <a:pt x="1401" y="12615"/>
                  </a:cubicBezTo>
                  <a:close/>
                  <a:moveTo>
                    <a:pt x="4069" y="1981"/>
                  </a:moveTo>
                  <a:cubicBezTo>
                    <a:pt x="4015" y="1972"/>
                    <a:pt x="3988" y="2007"/>
                    <a:pt x="3988" y="2052"/>
                  </a:cubicBezTo>
                  <a:cubicBezTo>
                    <a:pt x="3988" y="2106"/>
                    <a:pt x="4015" y="2132"/>
                    <a:pt x="4060" y="2132"/>
                  </a:cubicBezTo>
                  <a:cubicBezTo>
                    <a:pt x="4113" y="2132"/>
                    <a:pt x="4140" y="2106"/>
                    <a:pt x="4140" y="2052"/>
                  </a:cubicBezTo>
                  <a:cubicBezTo>
                    <a:pt x="4140" y="2007"/>
                    <a:pt x="4113" y="1981"/>
                    <a:pt x="4069" y="1981"/>
                  </a:cubicBezTo>
                  <a:close/>
                  <a:moveTo>
                    <a:pt x="3408" y="1990"/>
                  </a:moveTo>
                  <a:cubicBezTo>
                    <a:pt x="3364" y="1990"/>
                    <a:pt x="3337" y="2016"/>
                    <a:pt x="3337" y="2061"/>
                  </a:cubicBezTo>
                  <a:cubicBezTo>
                    <a:pt x="3346" y="2106"/>
                    <a:pt x="3373" y="2132"/>
                    <a:pt x="3417" y="2123"/>
                  </a:cubicBezTo>
                  <a:cubicBezTo>
                    <a:pt x="3453" y="2115"/>
                    <a:pt x="3480" y="2088"/>
                    <a:pt x="3480" y="2043"/>
                  </a:cubicBezTo>
                  <a:cubicBezTo>
                    <a:pt x="3471" y="2016"/>
                    <a:pt x="3453" y="1981"/>
                    <a:pt x="3408" y="1990"/>
                  </a:cubicBezTo>
                  <a:moveTo>
                    <a:pt x="1990" y="13346"/>
                  </a:moveTo>
                  <a:cubicBezTo>
                    <a:pt x="1990" y="13391"/>
                    <a:pt x="2017" y="13417"/>
                    <a:pt x="2061" y="13417"/>
                  </a:cubicBezTo>
                  <a:cubicBezTo>
                    <a:pt x="2115" y="13426"/>
                    <a:pt x="2142" y="13400"/>
                    <a:pt x="2142" y="13346"/>
                  </a:cubicBezTo>
                  <a:cubicBezTo>
                    <a:pt x="2142" y="13301"/>
                    <a:pt x="2115" y="13275"/>
                    <a:pt x="2070" y="13275"/>
                  </a:cubicBezTo>
                  <a:cubicBezTo>
                    <a:pt x="2026" y="13275"/>
                    <a:pt x="1990" y="13301"/>
                    <a:pt x="1990" y="13346"/>
                  </a:cubicBezTo>
                  <a:close/>
                  <a:moveTo>
                    <a:pt x="5460" y="1383"/>
                  </a:moveTo>
                  <a:cubicBezTo>
                    <a:pt x="5460" y="1329"/>
                    <a:pt x="5434" y="1294"/>
                    <a:pt x="5389" y="1294"/>
                  </a:cubicBezTo>
                  <a:cubicBezTo>
                    <a:pt x="5335" y="1294"/>
                    <a:pt x="5309" y="1321"/>
                    <a:pt x="5309" y="1365"/>
                  </a:cubicBezTo>
                  <a:cubicBezTo>
                    <a:pt x="5300" y="1419"/>
                    <a:pt x="5326" y="1445"/>
                    <a:pt x="5380" y="1445"/>
                  </a:cubicBezTo>
                  <a:cubicBezTo>
                    <a:pt x="5425" y="1445"/>
                    <a:pt x="5460" y="1428"/>
                    <a:pt x="5460" y="1383"/>
                  </a:cubicBezTo>
                  <a:close/>
                  <a:moveTo>
                    <a:pt x="4720" y="1303"/>
                  </a:moveTo>
                  <a:cubicBezTo>
                    <a:pt x="4684" y="1303"/>
                    <a:pt x="4657" y="1321"/>
                    <a:pt x="4657" y="1365"/>
                  </a:cubicBezTo>
                  <a:cubicBezTo>
                    <a:pt x="4648" y="1410"/>
                    <a:pt x="4675" y="1437"/>
                    <a:pt x="4720" y="1445"/>
                  </a:cubicBezTo>
                  <a:cubicBezTo>
                    <a:pt x="4764" y="1445"/>
                    <a:pt x="4791" y="1419"/>
                    <a:pt x="4800" y="1365"/>
                  </a:cubicBezTo>
                  <a:cubicBezTo>
                    <a:pt x="4791" y="1329"/>
                    <a:pt x="4773" y="1303"/>
                    <a:pt x="4720" y="1303"/>
                  </a:cubicBezTo>
                  <a:close/>
                  <a:moveTo>
                    <a:pt x="4069" y="1303"/>
                  </a:moveTo>
                  <a:cubicBezTo>
                    <a:pt x="4033" y="1303"/>
                    <a:pt x="4006" y="1329"/>
                    <a:pt x="3997" y="1365"/>
                  </a:cubicBezTo>
                  <a:cubicBezTo>
                    <a:pt x="3997" y="1410"/>
                    <a:pt x="4024" y="1437"/>
                    <a:pt x="4060" y="1437"/>
                  </a:cubicBezTo>
                  <a:cubicBezTo>
                    <a:pt x="4104" y="1437"/>
                    <a:pt x="4122" y="1410"/>
                    <a:pt x="4131" y="1374"/>
                  </a:cubicBezTo>
                  <a:cubicBezTo>
                    <a:pt x="4131" y="1338"/>
                    <a:pt x="4104" y="1312"/>
                    <a:pt x="4069" y="1303"/>
                  </a:cubicBezTo>
                  <a:close/>
                  <a:moveTo>
                    <a:pt x="723" y="6637"/>
                  </a:moveTo>
                  <a:cubicBezTo>
                    <a:pt x="679" y="6637"/>
                    <a:pt x="652" y="6664"/>
                    <a:pt x="652" y="6709"/>
                  </a:cubicBezTo>
                  <a:cubicBezTo>
                    <a:pt x="652" y="6762"/>
                    <a:pt x="679" y="6789"/>
                    <a:pt x="732" y="6789"/>
                  </a:cubicBezTo>
                  <a:cubicBezTo>
                    <a:pt x="777" y="6780"/>
                    <a:pt x="795" y="6753"/>
                    <a:pt x="804" y="6709"/>
                  </a:cubicBezTo>
                  <a:cubicBezTo>
                    <a:pt x="795" y="6664"/>
                    <a:pt x="777" y="6637"/>
                    <a:pt x="723" y="6637"/>
                  </a:cubicBezTo>
                  <a:close/>
                  <a:moveTo>
                    <a:pt x="63" y="8627"/>
                  </a:moveTo>
                  <a:cubicBezTo>
                    <a:pt x="27" y="8627"/>
                    <a:pt x="1" y="8654"/>
                    <a:pt x="1" y="8689"/>
                  </a:cubicBezTo>
                  <a:cubicBezTo>
                    <a:pt x="1" y="8734"/>
                    <a:pt x="27" y="8761"/>
                    <a:pt x="72" y="8752"/>
                  </a:cubicBezTo>
                  <a:cubicBezTo>
                    <a:pt x="108" y="8752"/>
                    <a:pt x="126" y="8725"/>
                    <a:pt x="134" y="8689"/>
                  </a:cubicBezTo>
                  <a:cubicBezTo>
                    <a:pt x="126" y="8645"/>
                    <a:pt x="108" y="8618"/>
                    <a:pt x="63" y="8627"/>
                  </a:cubicBezTo>
                  <a:close/>
                  <a:moveTo>
                    <a:pt x="795" y="6031"/>
                  </a:moveTo>
                  <a:cubicBezTo>
                    <a:pt x="795" y="5986"/>
                    <a:pt x="768" y="5959"/>
                    <a:pt x="732" y="5959"/>
                  </a:cubicBezTo>
                  <a:cubicBezTo>
                    <a:pt x="688" y="5959"/>
                    <a:pt x="661" y="5977"/>
                    <a:pt x="652" y="6031"/>
                  </a:cubicBezTo>
                  <a:cubicBezTo>
                    <a:pt x="652" y="6075"/>
                    <a:pt x="679" y="6102"/>
                    <a:pt x="723" y="6102"/>
                  </a:cubicBezTo>
                  <a:cubicBezTo>
                    <a:pt x="768" y="6102"/>
                    <a:pt x="795" y="6075"/>
                    <a:pt x="795" y="6031"/>
                  </a:cubicBezTo>
                  <a:close/>
                  <a:moveTo>
                    <a:pt x="72" y="7967"/>
                  </a:moveTo>
                  <a:cubicBezTo>
                    <a:pt x="27" y="7967"/>
                    <a:pt x="1" y="7985"/>
                    <a:pt x="1" y="8029"/>
                  </a:cubicBezTo>
                  <a:cubicBezTo>
                    <a:pt x="1" y="8065"/>
                    <a:pt x="27" y="8092"/>
                    <a:pt x="63" y="8092"/>
                  </a:cubicBezTo>
                  <a:cubicBezTo>
                    <a:pt x="108" y="8100"/>
                    <a:pt x="126" y="8074"/>
                    <a:pt x="134" y="8029"/>
                  </a:cubicBezTo>
                  <a:cubicBezTo>
                    <a:pt x="126" y="7993"/>
                    <a:pt x="108" y="7967"/>
                    <a:pt x="72" y="7967"/>
                  </a:cubicBezTo>
                  <a:close/>
                  <a:moveTo>
                    <a:pt x="6647" y="16022"/>
                  </a:moveTo>
                  <a:cubicBezTo>
                    <a:pt x="6647" y="16076"/>
                    <a:pt x="6674" y="16103"/>
                    <a:pt x="6727" y="16103"/>
                  </a:cubicBezTo>
                  <a:cubicBezTo>
                    <a:pt x="6772" y="16103"/>
                    <a:pt x="6798" y="16076"/>
                    <a:pt x="6798" y="16031"/>
                  </a:cubicBezTo>
                  <a:cubicBezTo>
                    <a:pt x="6798" y="15978"/>
                    <a:pt x="6772" y="15951"/>
                    <a:pt x="6727" y="15951"/>
                  </a:cubicBezTo>
                  <a:cubicBezTo>
                    <a:pt x="6674" y="15960"/>
                    <a:pt x="6647" y="15978"/>
                    <a:pt x="6647" y="16022"/>
                  </a:cubicBezTo>
                  <a:close/>
                  <a:moveTo>
                    <a:pt x="795" y="10688"/>
                  </a:moveTo>
                  <a:cubicBezTo>
                    <a:pt x="795" y="10643"/>
                    <a:pt x="777" y="10616"/>
                    <a:pt x="732" y="10616"/>
                  </a:cubicBezTo>
                  <a:cubicBezTo>
                    <a:pt x="679" y="10616"/>
                    <a:pt x="652" y="10643"/>
                    <a:pt x="652" y="10696"/>
                  </a:cubicBezTo>
                  <a:cubicBezTo>
                    <a:pt x="652" y="10741"/>
                    <a:pt x="688" y="10759"/>
                    <a:pt x="732" y="10759"/>
                  </a:cubicBezTo>
                  <a:cubicBezTo>
                    <a:pt x="777" y="10759"/>
                    <a:pt x="795" y="10732"/>
                    <a:pt x="795" y="10688"/>
                  </a:cubicBezTo>
                  <a:close/>
                  <a:moveTo>
                    <a:pt x="6138" y="16031"/>
                  </a:moveTo>
                  <a:cubicBezTo>
                    <a:pt x="6138" y="15987"/>
                    <a:pt x="6120" y="15960"/>
                    <a:pt x="6076" y="15960"/>
                  </a:cubicBezTo>
                  <a:cubicBezTo>
                    <a:pt x="6022" y="15951"/>
                    <a:pt x="5996" y="15978"/>
                    <a:pt x="5996" y="16031"/>
                  </a:cubicBezTo>
                  <a:cubicBezTo>
                    <a:pt x="5996" y="16076"/>
                    <a:pt x="6022" y="16103"/>
                    <a:pt x="6067" y="16103"/>
                  </a:cubicBezTo>
                  <a:cubicBezTo>
                    <a:pt x="6112" y="16103"/>
                    <a:pt x="6138" y="16076"/>
                    <a:pt x="6138" y="16031"/>
                  </a:cubicBezTo>
                  <a:close/>
                  <a:moveTo>
                    <a:pt x="1990" y="4024"/>
                  </a:moveTo>
                  <a:cubicBezTo>
                    <a:pt x="1981" y="4068"/>
                    <a:pt x="2008" y="4104"/>
                    <a:pt x="2061" y="4104"/>
                  </a:cubicBezTo>
                  <a:cubicBezTo>
                    <a:pt x="2115" y="4113"/>
                    <a:pt x="2142" y="4077"/>
                    <a:pt x="2142" y="4033"/>
                  </a:cubicBezTo>
                  <a:cubicBezTo>
                    <a:pt x="2142" y="3979"/>
                    <a:pt x="2115" y="3961"/>
                    <a:pt x="2061" y="3952"/>
                  </a:cubicBezTo>
                  <a:cubicBezTo>
                    <a:pt x="2026" y="3952"/>
                    <a:pt x="1990" y="3970"/>
                    <a:pt x="1990" y="4024"/>
                  </a:cubicBezTo>
                  <a:moveTo>
                    <a:pt x="5318" y="16022"/>
                  </a:moveTo>
                  <a:cubicBezTo>
                    <a:pt x="5309" y="16067"/>
                    <a:pt x="5335" y="16094"/>
                    <a:pt x="5380" y="16094"/>
                  </a:cubicBezTo>
                  <a:cubicBezTo>
                    <a:pt x="5425" y="16103"/>
                    <a:pt x="5451" y="16076"/>
                    <a:pt x="5451" y="16040"/>
                  </a:cubicBezTo>
                  <a:cubicBezTo>
                    <a:pt x="5460" y="15996"/>
                    <a:pt x="5434" y="15969"/>
                    <a:pt x="5389" y="15960"/>
                  </a:cubicBezTo>
                  <a:cubicBezTo>
                    <a:pt x="5344" y="15960"/>
                    <a:pt x="5318" y="15987"/>
                    <a:pt x="5318" y="16022"/>
                  </a:cubicBezTo>
                  <a:close/>
                  <a:moveTo>
                    <a:pt x="1473" y="4033"/>
                  </a:moveTo>
                  <a:cubicBezTo>
                    <a:pt x="1473" y="3997"/>
                    <a:pt x="1446" y="3970"/>
                    <a:pt x="1410" y="3961"/>
                  </a:cubicBezTo>
                  <a:cubicBezTo>
                    <a:pt x="1374" y="3961"/>
                    <a:pt x="1348" y="3988"/>
                    <a:pt x="1339" y="4024"/>
                  </a:cubicBezTo>
                  <a:cubicBezTo>
                    <a:pt x="1339" y="4068"/>
                    <a:pt x="1366" y="4086"/>
                    <a:pt x="1410" y="4095"/>
                  </a:cubicBezTo>
                  <a:cubicBezTo>
                    <a:pt x="1446" y="4095"/>
                    <a:pt x="1473" y="4077"/>
                    <a:pt x="1473" y="4033"/>
                  </a:cubicBezTo>
                  <a:close/>
                  <a:moveTo>
                    <a:pt x="6790" y="16682"/>
                  </a:moveTo>
                  <a:cubicBezTo>
                    <a:pt x="6790" y="16647"/>
                    <a:pt x="6763" y="16620"/>
                    <a:pt x="6718" y="16620"/>
                  </a:cubicBezTo>
                  <a:cubicBezTo>
                    <a:pt x="6682" y="16629"/>
                    <a:pt x="6656" y="16656"/>
                    <a:pt x="6656" y="16691"/>
                  </a:cubicBezTo>
                  <a:cubicBezTo>
                    <a:pt x="6665" y="16727"/>
                    <a:pt x="6691" y="16754"/>
                    <a:pt x="6736" y="16754"/>
                  </a:cubicBezTo>
                  <a:cubicBezTo>
                    <a:pt x="6763" y="16745"/>
                    <a:pt x="6790" y="16727"/>
                    <a:pt x="6790" y="16682"/>
                  </a:cubicBezTo>
                  <a:close/>
                  <a:moveTo>
                    <a:pt x="1330" y="4711"/>
                  </a:moveTo>
                  <a:cubicBezTo>
                    <a:pt x="1330" y="4755"/>
                    <a:pt x="1357" y="4782"/>
                    <a:pt x="1401" y="4782"/>
                  </a:cubicBezTo>
                  <a:cubicBezTo>
                    <a:pt x="1455" y="4791"/>
                    <a:pt x="1482" y="4764"/>
                    <a:pt x="1482" y="4711"/>
                  </a:cubicBezTo>
                  <a:cubicBezTo>
                    <a:pt x="1482" y="4666"/>
                    <a:pt x="1455" y="4639"/>
                    <a:pt x="1410" y="4639"/>
                  </a:cubicBezTo>
                  <a:cubicBezTo>
                    <a:pt x="1366" y="4639"/>
                    <a:pt x="1339" y="4666"/>
                    <a:pt x="1330" y="4711"/>
                  </a:cubicBezTo>
                  <a:close/>
                  <a:moveTo>
                    <a:pt x="804" y="10036"/>
                  </a:moveTo>
                  <a:cubicBezTo>
                    <a:pt x="804" y="9992"/>
                    <a:pt x="786" y="9956"/>
                    <a:pt x="732" y="9956"/>
                  </a:cubicBezTo>
                  <a:cubicBezTo>
                    <a:pt x="679" y="9947"/>
                    <a:pt x="652" y="9983"/>
                    <a:pt x="652" y="10027"/>
                  </a:cubicBezTo>
                  <a:cubicBezTo>
                    <a:pt x="652" y="10081"/>
                    <a:pt x="679" y="10099"/>
                    <a:pt x="723" y="10108"/>
                  </a:cubicBezTo>
                  <a:cubicBezTo>
                    <a:pt x="768" y="10108"/>
                    <a:pt x="795" y="10090"/>
                    <a:pt x="804" y="10036"/>
                  </a:cubicBezTo>
                  <a:close/>
                  <a:moveTo>
                    <a:pt x="6727" y="643"/>
                  </a:moveTo>
                  <a:cubicBezTo>
                    <a:pt x="6682" y="643"/>
                    <a:pt x="6656" y="660"/>
                    <a:pt x="6656" y="705"/>
                  </a:cubicBezTo>
                  <a:cubicBezTo>
                    <a:pt x="6647" y="750"/>
                    <a:pt x="6674" y="776"/>
                    <a:pt x="6718" y="785"/>
                  </a:cubicBezTo>
                  <a:cubicBezTo>
                    <a:pt x="6763" y="785"/>
                    <a:pt x="6790" y="759"/>
                    <a:pt x="6798" y="714"/>
                  </a:cubicBezTo>
                  <a:cubicBezTo>
                    <a:pt x="6790" y="669"/>
                    <a:pt x="6772" y="643"/>
                    <a:pt x="6727" y="643"/>
                  </a:cubicBezTo>
                  <a:close/>
                  <a:moveTo>
                    <a:pt x="2070" y="3301"/>
                  </a:moveTo>
                  <a:cubicBezTo>
                    <a:pt x="2026" y="3301"/>
                    <a:pt x="1999" y="3328"/>
                    <a:pt x="1999" y="3372"/>
                  </a:cubicBezTo>
                  <a:cubicBezTo>
                    <a:pt x="1999" y="3408"/>
                    <a:pt x="2017" y="3435"/>
                    <a:pt x="2061" y="3444"/>
                  </a:cubicBezTo>
                  <a:cubicBezTo>
                    <a:pt x="2106" y="3444"/>
                    <a:pt x="2133" y="3417"/>
                    <a:pt x="2133" y="3363"/>
                  </a:cubicBezTo>
                  <a:cubicBezTo>
                    <a:pt x="2133" y="3337"/>
                    <a:pt x="2115" y="3310"/>
                    <a:pt x="2070" y="3301"/>
                  </a:cubicBezTo>
                  <a:close/>
                  <a:moveTo>
                    <a:pt x="723" y="11303"/>
                  </a:moveTo>
                  <a:cubicBezTo>
                    <a:pt x="679" y="11303"/>
                    <a:pt x="652" y="11330"/>
                    <a:pt x="661" y="11374"/>
                  </a:cubicBezTo>
                  <a:cubicBezTo>
                    <a:pt x="661" y="11419"/>
                    <a:pt x="688" y="11446"/>
                    <a:pt x="732" y="11437"/>
                  </a:cubicBezTo>
                  <a:cubicBezTo>
                    <a:pt x="777" y="11437"/>
                    <a:pt x="795" y="11410"/>
                    <a:pt x="795" y="11366"/>
                  </a:cubicBezTo>
                  <a:cubicBezTo>
                    <a:pt x="786" y="11330"/>
                    <a:pt x="768" y="11303"/>
                    <a:pt x="723" y="11303"/>
                  </a:cubicBezTo>
                  <a:close/>
                  <a:moveTo>
                    <a:pt x="6076" y="643"/>
                  </a:moveTo>
                  <a:cubicBezTo>
                    <a:pt x="6031" y="643"/>
                    <a:pt x="5996" y="669"/>
                    <a:pt x="5996" y="714"/>
                  </a:cubicBezTo>
                  <a:cubicBezTo>
                    <a:pt x="5996" y="750"/>
                    <a:pt x="6022" y="776"/>
                    <a:pt x="6058" y="785"/>
                  </a:cubicBezTo>
                  <a:cubicBezTo>
                    <a:pt x="6103" y="785"/>
                    <a:pt x="6129" y="759"/>
                    <a:pt x="6138" y="714"/>
                  </a:cubicBezTo>
                  <a:cubicBezTo>
                    <a:pt x="6129" y="678"/>
                    <a:pt x="6112" y="651"/>
                    <a:pt x="6076" y="643"/>
                  </a:cubicBezTo>
                  <a:close/>
                  <a:moveTo>
                    <a:pt x="5389" y="651"/>
                  </a:moveTo>
                  <a:cubicBezTo>
                    <a:pt x="5344" y="643"/>
                    <a:pt x="5318" y="669"/>
                    <a:pt x="5318" y="714"/>
                  </a:cubicBezTo>
                  <a:cubicBezTo>
                    <a:pt x="5318" y="750"/>
                    <a:pt x="5344" y="776"/>
                    <a:pt x="5380" y="776"/>
                  </a:cubicBezTo>
                  <a:cubicBezTo>
                    <a:pt x="5425" y="785"/>
                    <a:pt x="5442" y="759"/>
                    <a:pt x="5451" y="714"/>
                  </a:cubicBezTo>
                  <a:cubicBezTo>
                    <a:pt x="5442" y="678"/>
                    <a:pt x="5425" y="651"/>
                    <a:pt x="5389" y="651"/>
                  </a:cubicBezTo>
                  <a:close/>
                  <a:moveTo>
                    <a:pt x="4140" y="15344"/>
                  </a:moveTo>
                  <a:cubicBezTo>
                    <a:pt x="4140" y="15300"/>
                    <a:pt x="4113" y="15282"/>
                    <a:pt x="4069" y="15273"/>
                  </a:cubicBezTo>
                  <a:cubicBezTo>
                    <a:pt x="4024" y="15273"/>
                    <a:pt x="3997" y="15300"/>
                    <a:pt x="3997" y="15344"/>
                  </a:cubicBezTo>
                  <a:cubicBezTo>
                    <a:pt x="3997" y="15389"/>
                    <a:pt x="4024" y="15416"/>
                    <a:pt x="4069" y="15416"/>
                  </a:cubicBezTo>
                  <a:cubicBezTo>
                    <a:pt x="4113" y="15416"/>
                    <a:pt x="4140" y="15389"/>
                    <a:pt x="4140" y="15344"/>
                  </a:cubicBezTo>
                  <a:close/>
                  <a:moveTo>
                    <a:pt x="4729" y="15273"/>
                  </a:moveTo>
                  <a:cubicBezTo>
                    <a:pt x="4675" y="15273"/>
                    <a:pt x="4648" y="15300"/>
                    <a:pt x="4648" y="15353"/>
                  </a:cubicBezTo>
                  <a:cubicBezTo>
                    <a:pt x="4648" y="15398"/>
                    <a:pt x="4675" y="15425"/>
                    <a:pt x="4720" y="15425"/>
                  </a:cubicBezTo>
                  <a:cubicBezTo>
                    <a:pt x="4773" y="15425"/>
                    <a:pt x="4800" y="15398"/>
                    <a:pt x="4800" y="15344"/>
                  </a:cubicBezTo>
                  <a:cubicBezTo>
                    <a:pt x="4800" y="15300"/>
                    <a:pt x="4773" y="15273"/>
                    <a:pt x="4729" y="15273"/>
                  </a:cubicBezTo>
                  <a:close/>
                  <a:moveTo>
                    <a:pt x="732" y="5299"/>
                  </a:moveTo>
                  <a:cubicBezTo>
                    <a:pt x="688" y="5299"/>
                    <a:pt x="661" y="5326"/>
                    <a:pt x="661" y="5371"/>
                  </a:cubicBezTo>
                  <a:cubicBezTo>
                    <a:pt x="652" y="5406"/>
                    <a:pt x="679" y="5433"/>
                    <a:pt x="714" y="5442"/>
                  </a:cubicBezTo>
                  <a:cubicBezTo>
                    <a:pt x="759" y="5442"/>
                    <a:pt x="786" y="5415"/>
                    <a:pt x="795" y="5371"/>
                  </a:cubicBezTo>
                  <a:cubicBezTo>
                    <a:pt x="795" y="5335"/>
                    <a:pt x="768" y="5308"/>
                    <a:pt x="732" y="5299"/>
                  </a:cubicBezTo>
                  <a:close/>
                  <a:moveTo>
                    <a:pt x="63" y="7440"/>
                  </a:moveTo>
                  <a:cubicBezTo>
                    <a:pt x="108" y="7440"/>
                    <a:pt x="126" y="7414"/>
                    <a:pt x="134" y="7378"/>
                  </a:cubicBezTo>
                  <a:cubicBezTo>
                    <a:pt x="134" y="7333"/>
                    <a:pt x="108" y="7307"/>
                    <a:pt x="72" y="7307"/>
                  </a:cubicBezTo>
                  <a:cubicBezTo>
                    <a:pt x="27" y="7307"/>
                    <a:pt x="10" y="7333"/>
                    <a:pt x="1" y="7378"/>
                  </a:cubicBezTo>
                  <a:cubicBezTo>
                    <a:pt x="10" y="7405"/>
                    <a:pt x="27" y="7431"/>
                    <a:pt x="63" y="7440"/>
                  </a:cubicBezTo>
                  <a:close/>
                  <a:moveTo>
                    <a:pt x="4657" y="16022"/>
                  </a:moveTo>
                  <a:cubicBezTo>
                    <a:pt x="4657" y="16067"/>
                    <a:pt x="4684" y="16094"/>
                    <a:pt x="4720" y="16094"/>
                  </a:cubicBezTo>
                  <a:cubicBezTo>
                    <a:pt x="4764" y="16094"/>
                    <a:pt x="4791" y="16067"/>
                    <a:pt x="4791" y="16031"/>
                  </a:cubicBezTo>
                  <a:cubicBezTo>
                    <a:pt x="4791" y="15996"/>
                    <a:pt x="4764" y="15969"/>
                    <a:pt x="4729" y="15960"/>
                  </a:cubicBezTo>
                  <a:cubicBezTo>
                    <a:pt x="4684" y="15969"/>
                    <a:pt x="4657" y="15987"/>
                    <a:pt x="4657" y="16022"/>
                  </a:cubicBezTo>
                  <a:close/>
                  <a:moveTo>
                    <a:pt x="804" y="7378"/>
                  </a:moveTo>
                  <a:cubicBezTo>
                    <a:pt x="804" y="7324"/>
                    <a:pt x="777" y="7298"/>
                    <a:pt x="723" y="7298"/>
                  </a:cubicBezTo>
                  <a:cubicBezTo>
                    <a:pt x="679" y="7298"/>
                    <a:pt x="652" y="7315"/>
                    <a:pt x="652" y="7360"/>
                  </a:cubicBezTo>
                  <a:cubicBezTo>
                    <a:pt x="643" y="7414"/>
                    <a:pt x="670" y="7440"/>
                    <a:pt x="723" y="7449"/>
                  </a:cubicBezTo>
                  <a:cubicBezTo>
                    <a:pt x="768" y="7449"/>
                    <a:pt x="795" y="7422"/>
                    <a:pt x="804" y="7378"/>
                  </a:cubicBezTo>
                  <a:close/>
                  <a:moveTo>
                    <a:pt x="1410" y="5942"/>
                  </a:moveTo>
                  <a:cubicBezTo>
                    <a:pt x="1357" y="5933"/>
                    <a:pt x="1321" y="5968"/>
                    <a:pt x="1321" y="6022"/>
                  </a:cubicBezTo>
                  <a:cubicBezTo>
                    <a:pt x="1312" y="6084"/>
                    <a:pt x="1348" y="6120"/>
                    <a:pt x="1410" y="6120"/>
                  </a:cubicBezTo>
                  <a:cubicBezTo>
                    <a:pt x="1464" y="6120"/>
                    <a:pt x="1490" y="6084"/>
                    <a:pt x="1499" y="6031"/>
                  </a:cubicBezTo>
                  <a:cubicBezTo>
                    <a:pt x="1490" y="5986"/>
                    <a:pt x="1464" y="5942"/>
                    <a:pt x="1410" y="5942"/>
                  </a:cubicBezTo>
                  <a:close/>
                  <a:moveTo>
                    <a:pt x="6058" y="1285"/>
                  </a:moveTo>
                  <a:cubicBezTo>
                    <a:pt x="6013" y="1294"/>
                    <a:pt x="5978" y="1329"/>
                    <a:pt x="5978" y="1374"/>
                  </a:cubicBezTo>
                  <a:cubicBezTo>
                    <a:pt x="5987" y="1428"/>
                    <a:pt x="6022" y="1463"/>
                    <a:pt x="6076" y="1454"/>
                  </a:cubicBezTo>
                  <a:cubicBezTo>
                    <a:pt x="6120" y="1454"/>
                    <a:pt x="6147" y="1419"/>
                    <a:pt x="6156" y="1365"/>
                  </a:cubicBezTo>
                  <a:cubicBezTo>
                    <a:pt x="6138" y="1321"/>
                    <a:pt x="6112" y="1285"/>
                    <a:pt x="6058" y="1285"/>
                  </a:cubicBezTo>
                  <a:close/>
                  <a:moveTo>
                    <a:pt x="6816" y="1365"/>
                  </a:moveTo>
                  <a:cubicBezTo>
                    <a:pt x="6807" y="1321"/>
                    <a:pt x="6781" y="1285"/>
                    <a:pt x="6727" y="1285"/>
                  </a:cubicBezTo>
                  <a:cubicBezTo>
                    <a:pt x="6674" y="1285"/>
                    <a:pt x="6638" y="1312"/>
                    <a:pt x="6638" y="1365"/>
                  </a:cubicBezTo>
                  <a:cubicBezTo>
                    <a:pt x="6638" y="1428"/>
                    <a:pt x="6674" y="1454"/>
                    <a:pt x="6727" y="1463"/>
                  </a:cubicBezTo>
                  <a:cubicBezTo>
                    <a:pt x="6781" y="1454"/>
                    <a:pt x="6816" y="1428"/>
                    <a:pt x="6816" y="1365"/>
                  </a:cubicBezTo>
                  <a:close/>
                  <a:moveTo>
                    <a:pt x="2632" y="4024"/>
                  </a:moveTo>
                  <a:cubicBezTo>
                    <a:pt x="2632" y="4086"/>
                    <a:pt x="2668" y="4122"/>
                    <a:pt x="2730" y="4122"/>
                  </a:cubicBezTo>
                  <a:cubicBezTo>
                    <a:pt x="2784" y="4122"/>
                    <a:pt x="2820" y="4086"/>
                    <a:pt x="2820" y="4033"/>
                  </a:cubicBezTo>
                  <a:cubicBezTo>
                    <a:pt x="2820" y="3970"/>
                    <a:pt x="2784" y="3943"/>
                    <a:pt x="2713" y="3934"/>
                  </a:cubicBezTo>
                  <a:cubicBezTo>
                    <a:pt x="2668" y="3943"/>
                    <a:pt x="2632" y="3970"/>
                    <a:pt x="2632" y="4024"/>
                  </a:cubicBezTo>
                  <a:close/>
                  <a:moveTo>
                    <a:pt x="2070" y="11276"/>
                  </a:moveTo>
                  <a:cubicBezTo>
                    <a:pt x="2008" y="11276"/>
                    <a:pt x="1972" y="11303"/>
                    <a:pt x="1972" y="11366"/>
                  </a:cubicBezTo>
                  <a:cubicBezTo>
                    <a:pt x="1963" y="11428"/>
                    <a:pt x="1999" y="11464"/>
                    <a:pt x="2070" y="11464"/>
                  </a:cubicBezTo>
                  <a:cubicBezTo>
                    <a:pt x="2124" y="11464"/>
                    <a:pt x="2160" y="11428"/>
                    <a:pt x="2160" y="11374"/>
                  </a:cubicBezTo>
                  <a:cubicBezTo>
                    <a:pt x="2160" y="11312"/>
                    <a:pt x="2133" y="11276"/>
                    <a:pt x="2070" y="11276"/>
                  </a:cubicBezTo>
                  <a:close/>
                  <a:moveTo>
                    <a:pt x="2811" y="3381"/>
                  </a:moveTo>
                  <a:cubicBezTo>
                    <a:pt x="2811" y="3328"/>
                    <a:pt x="2784" y="3292"/>
                    <a:pt x="2730" y="3283"/>
                  </a:cubicBezTo>
                  <a:cubicBezTo>
                    <a:pt x="2677" y="3283"/>
                    <a:pt x="2641" y="3319"/>
                    <a:pt x="2641" y="3363"/>
                  </a:cubicBezTo>
                  <a:cubicBezTo>
                    <a:pt x="2632" y="3417"/>
                    <a:pt x="2668" y="3444"/>
                    <a:pt x="2722" y="3462"/>
                  </a:cubicBezTo>
                  <a:cubicBezTo>
                    <a:pt x="2775" y="3453"/>
                    <a:pt x="2802" y="3426"/>
                    <a:pt x="2811" y="3381"/>
                  </a:cubicBezTo>
                  <a:close/>
                  <a:moveTo>
                    <a:pt x="1499" y="11366"/>
                  </a:moveTo>
                  <a:cubicBezTo>
                    <a:pt x="1490" y="11321"/>
                    <a:pt x="1464" y="11285"/>
                    <a:pt x="1410" y="11285"/>
                  </a:cubicBezTo>
                  <a:cubicBezTo>
                    <a:pt x="1357" y="11276"/>
                    <a:pt x="1321" y="11312"/>
                    <a:pt x="1321" y="11366"/>
                  </a:cubicBezTo>
                  <a:cubicBezTo>
                    <a:pt x="1321" y="11419"/>
                    <a:pt x="1357" y="11455"/>
                    <a:pt x="1410" y="11464"/>
                  </a:cubicBezTo>
                  <a:cubicBezTo>
                    <a:pt x="1464" y="11455"/>
                    <a:pt x="1499" y="11419"/>
                    <a:pt x="1499" y="11366"/>
                  </a:cubicBezTo>
                  <a:close/>
                  <a:moveTo>
                    <a:pt x="3319" y="3363"/>
                  </a:moveTo>
                  <a:cubicBezTo>
                    <a:pt x="3310" y="3426"/>
                    <a:pt x="3346" y="3462"/>
                    <a:pt x="3408" y="3462"/>
                  </a:cubicBezTo>
                  <a:cubicBezTo>
                    <a:pt x="3462" y="3462"/>
                    <a:pt x="3498" y="3426"/>
                    <a:pt x="3498" y="3372"/>
                  </a:cubicBezTo>
                  <a:cubicBezTo>
                    <a:pt x="3498" y="3319"/>
                    <a:pt x="3462" y="3283"/>
                    <a:pt x="3400" y="3274"/>
                  </a:cubicBezTo>
                  <a:cubicBezTo>
                    <a:pt x="3355" y="3283"/>
                    <a:pt x="3319" y="3310"/>
                    <a:pt x="3319" y="3363"/>
                  </a:cubicBezTo>
                  <a:close/>
                  <a:moveTo>
                    <a:pt x="3382" y="13944"/>
                  </a:moveTo>
                  <a:cubicBezTo>
                    <a:pt x="3328" y="13944"/>
                    <a:pt x="3301" y="13979"/>
                    <a:pt x="3292" y="14024"/>
                  </a:cubicBezTo>
                  <a:cubicBezTo>
                    <a:pt x="3292" y="14078"/>
                    <a:pt x="3328" y="14113"/>
                    <a:pt x="3382" y="14113"/>
                  </a:cubicBezTo>
                  <a:cubicBezTo>
                    <a:pt x="3435" y="14122"/>
                    <a:pt x="3462" y="14078"/>
                    <a:pt x="3471" y="14024"/>
                  </a:cubicBezTo>
                  <a:cubicBezTo>
                    <a:pt x="3462" y="13979"/>
                    <a:pt x="3435" y="13935"/>
                    <a:pt x="3382" y="13944"/>
                  </a:cubicBezTo>
                  <a:moveTo>
                    <a:pt x="4060" y="13935"/>
                  </a:moveTo>
                  <a:cubicBezTo>
                    <a:pt x="4006" y="13935"/>
                    <a:pt x="3970" y="13979"/>
                    <a:pt x="3970" y="14033"/>
                  </a:cubicBezTo>
                  <a:cubicBezTo>
                    <a:pt x="3979" y="14095"/>
                    <a:pt x="4015" y="14122"/>
                    <a:pt x="4069" y="14122"/>
                  </a:cubicBezTo>
                  <a:cubicBezTo>
                    <a:pt x="4131" y="14122"/>
                    <a:pt x="4158" y="14086"/>
                    <a:pt x="4158" y="14024"/>
                  </a:cubicBezTo>
                  <a:cubicBezTo>
                    <a:pt x="4149" y="13971"/>
                    <a:pt x="4122" y="13935"/>
                    <a:pt x="4060" y="13935"/>
                  </a:cubicBezTo>
                  <a:close/>
                  <a:moveTo>
                    <a:pt x="3489" y="2712"/>
                  </a:moveTo>
                  <a:cubicBezTo>
                    <a:pt x="3489" y="2659"/>
                    <a:pt x="3453" y="2623"/>
                    <a:pt x="3400" y="2632"/>
                  </a:cubicBezTo>
                  <a:cubicBezTo>
                    <a:pt x="3346" y="2632"/>
                    <a:pt x="3319" y="2668"/>
                    <a:pt x="3328" y="2721"/>
                  </a:cubicBezTo>
                  <a:cubicBezTo>
                    <a:pt x="3328" y="2775"/>
                    <a:pt x="3364" y="2792"/>
                    <a:pt x="3408" y="2801"/>
                  </a:cubicBezTo>
                  <a:cubicBezTo>
                    <a:pt x="3462" y="2792"/>
                    <a:pt x="3489" y="2766"/>
                    <a:pt x="3489" y="2712"/>
                  </a:cubicBezTo>
                  <a:close/>
                  <a:moveTo>
                    <a:pt x="2160" y="12026"/>
                  </a:moveTo>
                  <a:cubicBezTo>
                    <a:pt x="2160" y="11972"/>
                    <a:pt x="2124" y="11937"/>
                    <a:pt x="2061" y="11937"/>
                  </a:cubicBezTo>
                  <a:cubicBezTo>
                    <a:pt x="2008" y="11937"/>
                    <a:pt x="1972" y="11972"/>
                    <a:pt x="1972" y="12026"/>
                  </a:cubicBezTo>
                  <a:cubicBezTo>
                    <a:pt x="1972" y="12088"/>
                    <a:pt x="2017" y="12124"/>
                    <a:pt x="2070" y="12124"/>
                  </a:cubicBezTo>
                  <a:cubicBezTo>
                    <a:pt x="2124" y="12115"/>
                    <a:pt x="2160" y="12088"/>
                    <a:pt x="2160" y="12026"/>
                  </a:cubicBezTo>
                  <a:close/>
                  <a:moveTo>
                    <a:pt x="2722" y="13257"/>
                  </a:moveTo>
                  <a:cubicBezTo>
                    <a:pt x="2677" y="13257"/>
                    <a:pt x="2641" y="13293"/>
                    <a:pt x="2641" y="13337"/>
                  </a:cubicBezTo>
                  <a:cubicBezTo>
                    <a:pt x="2632" y="13391"/>
                    <a:pt x="2668" y="13426"/>
                    <a:pt x="2722" y="13435"/>
                  </a:cubicBezTo>
                  <a:cubicBezTo>
                    <a:pt x="2775" y="13435"/>
                    <a:pt x="2802" y="13400"/>
                    <a:pt x="2820" y="13346"/>
                  </a:cubicBezTo>
                  <a:cubicBezTo>
                    <a:pt x="2802" y="13301"/>
                    <a:pt x="2784" y="13257"/>
                    <a:pt x="2722" y="13257"/>
                  </a:cubicBezTo>
                  <a:moveTo>
                    <a:pt x="1972" y="5371"/>
                  </a:moveTo>
                  <a:cubicBezTo>
                    <a:pt x="1972" y="5424"/>
                    <a:pt x="1999" y="5460"/>
                    <a:pt x="2061" y="5469"/>
                  </a:cubicBezTo>
                  <a:cubicBezTo>
                    <a:pt x="2124" y="5469"/>
                    <a:pt x="2160" y="5433"/>
                    <a:pt x="2160" y="5380"/>
                  </a:cubicBezTo>
                  <a:cubicBezTo>
                    <a:pt x="2160" y="5317"/>
                    <a:pt x="2133" y="5281"/>
                    <a:pt x="2070" y="5273"/>
                  </a:cubicBezTo>
                  <a:cubicBezTo>
                    <a:pt x="2017" y="5281"/>
                    <a:pt x="1972" y="5308"/>
                    <a:pt x="1972" y="5371"/>
                  </a:cubicBezTo>
                  <a:close/>
                  <a:moveTo>
                    <a:pt x="1401" y="5290"/>
                  </a:moveTo>
                  <a:cubicBezTo>
                    <a:pt x="1348" y="5290"/>
                    <a:pt x="1321" y="5326"/>
                    <a:pt x="1321" y="5380"/>
                  </a:cubicBezTo>
                  <a:cubicBezTo>
                    <a:pt x="1330" y="5424"/>
                    <a:pt x="1366" y="5460"/>
                    <a:pt x="1419" y="5451"/>
                  </a:cubicBezTo>
                  <a:cubicBezTo>
                    <a:pt x="1464" y="5451"/>
                    <a:pt x="1490" y="5415"/>
                    <a:pt x="1490" y="5371"/>
                  </a:cubicBezTo>
                  <a:cubicBezTo>
                    <a:pt x="1482" y="5317"/>
                    <a:pt x="1455" y="5281"/>
                    <a:pt x="1401" y="5290"/>
                  </a:cubicBezTo>
                  <a:close/>
                  <a:moveTo>
                    <a:pt x="2070" y="4621"/>
                  </a:moveTo>
                  <a:cubicBezTo>
                    <a:pt x="2017" y="4621"/>
                    <a:pt x="1981" y="4657"/>
                    <a:pt x="1972" y="4711"/>
                  </a:cubicBezTo>
                  <a:cubicBezTo>
                    <a:pt x="1972" y="4764"/>
                    <a:pt x="2008" y="4800"/>
                    <a:pt x="2070" y="4800"/>
                  </a:cubicBezTo>
                  <a:cubicBezTo>
                    <a:pt x="2124" y="4800"/>
                    <a:pt x="2151" y="4764"/>
                    <a:pt x="2160" y="4711"/>
                  </a:cubicBezTo>
                  <a:cubicBezTo>
                    <a:pt x="2151" y="4657"/>
                    <a:pt x="2124" y="4621"/>
                    <a:pt x="2070" y="4621"/>
                  </a:cubicBezTo>
                  <a:close/>
                  <a:moveTo>
                    <a:pt x="2632" y="4711"/>
                  </a:moveTo>
                  <a:cubicBezTo>
                    <a:pt x="2632" y="4773"/>
                    <a:pt x="2659" y="4809"/>
                    <a:pt x="2722" y="4809"/>
                  </a:cubicBezTo>
                  <a:cubicBezTo>
                    <a:pt x="2784" y="4809"/>
                    <a:pt x="2820" y="4773"/>
                    <a:pt x="2820" y="4711"/>
                  </a:cubicBezTo>
                  <a:cubicBezTo>
                    <a:pt x="2820" y="4648"/>
                    <a:pt x="2784" y="4621"/>
                    <a:pt x="2722" y="4612"/>
                  </a:cubicBezTo>
                  <a:cubicBezTo>
                    <a:pt x="2668" y="4621"/>
                    <a:pt x="2632" y="4648"/>
                    <a:pt x="2632" y="4711"/>
                  </a:cubicBezTo>
                  <a:close/>
                  <a:moveTo>
                    <a:pt x="4640" y="2052"/>
                  </a:moveTo>
                  <a:cubicBezTo>
                    <a:pt x="4640" y="2106"/>
                    <a:pt x="4666" y="2141"/>
                    <a:pt x="4720" y="2141"/>
                  </a:cubicBezTo>
                  <a:cubicBezTo>
                    <a:pt x="4773" y="2150"/>
                    <a:pt x="4809" y="2115"/>
                    <a:pt x="4809" y="2061"/>
                  </a:cubicBezTo>
                  <a:cubicBezTo>
                    <a:pt x="4818" y="2007"/>
                    <a:pt x="4782" y="1972"/>
                    <a:pt x="4729" y="1963"/>
                  </a:cubicBezTo>
                  <a:cubicBezTo>
                    <a:pt x="4675" y="1972"/>
                    <a:pt x="4640" y="1999"/>
                    <a:pt x="4640" y="2052"/>
                  </a:cubicBezTo>
                  <a:close/>
                  <a:moveTo>
                    <a:pt x="5478" y="2061"/>
                  </a:moveTo>
                  <a:cubicBezTo>
                    <a:pt x="5478" y="1999"/>
                    <a:pt x="5442" y="1963"/>
                    <a:pt x="5380" y="1963"/>
                  </a:cubicBezTo>
                  <a:cubicBezTo>
                    <a:pt x="5326" y="1963"/>
                    <a:pt x="5291" y="1999"/>
                    <a:pt x="5291" y="2052"/>
                  </a:cubicBezTo>
                  <a:cubicBezTo>
                    <a:pt x="5291" y="2115"/>
                    <a:pt x="5326" y="2141"/>
                    <a:pt x="5389" y="2150"/>
                  </a:cubicBezTo>
                  <a:cubicBezTo>
                    <a:pt x="5442" y="2141"/>
                    <a:pt x="5478" y="2115"/>
                    <a:pt x="5478" y="2061"/>
                  </a:cubicBezTo>
                  <a:close/>
                  <a:moveTo>
                    <a:pt x="6067" y="1954"/>
                  </a:moveTo>
                  <a:cubicBezTo>
                    <a:pt x="6013" y="1954"/>
                    <a:pt x="5969" y="1990"/>
                    <a:pt x="5969" y="2052"/>
                  </a:cubicBezTo>
                  <a:cubicBezTo>
                    <a:pt x="5969" y="2115"/>
                    <a:pt x="6004" y="2150"/>
                    <a:pt x="6067" y="2150"/>
                  </a:cubicBezTo>
                  <a:cubicBezTo>
                    <a:pt x="6129" y="2150"/>
                    <a:pt x="6156" y="2115"/>
                    <a:pt x="6165" y="2052"/>
                  </a:cubicBezTo>
                  <a:cubicBezTo>
                    <a:pt x="6156" y="1999"/>
                    <a:pt x="6129" y="1963"/>
                    <a:pt x="6067" y="1954"/>
                  </a:cubicBezTo>
                  <a:close/>
                  <a:moveTo>
                    <a:pt x="714" y="9287"/>
                  </a:moveTo>
                  <a:cubicBezTo>
                    <a:pt x="670" y="9296"/>
                    <a:pt x="634" y="9323"/>
                    <a:pt x="643" y="9376"/>
                  </a:cubicBezTo>
                  <a:cubicBezTo>
                    <a:pt x="643" y="9430"/>
                    <a:pt x="679" y="9456"/>
                    <a:pt x="732" y="9456"/>
                  </a:cubicBezTo>
                  <a:cubicBezTo>
                    <a:pt x="786" y="9448"/>
                    <a:pt x="804" y="9412"/>
                    <a:pt x="812" y="9367"/>
                  </a:cubicBezTo>
                  <a:cubicBezTo>
                    <a:pt x="804" y="9314"/>
                    <a:pt x="768" y="9278"/>
                    <a:pt x="714" y="9287"/>
                  </a:cubicBezTo>
                  <a:close/>
                  <a:moveTo>
                    <a:pt x="1401" y="9278"/>
                  </a:moveTo>
                  <a:cubicBezTo>
                    <a:pt x="1348" y="9278"/>
                    <a:pt x="1312" y="9314"/>
                    <a:pt x="1312" y="9376"/>
                  </a:cubicBezTo>
                  <a:cubicBezTo>
                    <a:pt x="1312" y="9430"/>
                    <a:pt x="1348" y="9465"/>
                    <a:pt x="1410" y="9465"/>
                  </a:cubicBezTo>
                  <a:cubicBezTo>
                    <a:pt x="1473" y="9465"/>
                    <a:pt x="1499" y="9430"/>
                    <a:pt x="1499" y="9367"/>
                  </a:cubicBezTo>
                  <a:cubicBezTo>
                    <a:pt x="1499" y="9314"/>
                    <a:pt x="1464" y="9278"/>
                    <a:pt x="1401" y="9278"/>
                  </a:cubicBezTo>
                  <a:close/>
                  <a:moveTo>
                    <a:pt x="1499" y="10036"/>
                  </a:moveTo>
                  <a:cubicBezTo>
                    <a:pt x="1499" y="9974"/>
                    <a:pt x="1464" y="9938"/>
                    <a:pt x="1410" y="9938"/>
                  </a:cubicBezTo>
                  <a:cubicBezTo>
                    <a:pt x="1357" y="9938"/>
                    <a:pt x="1321" y="9974"/>
                    <a:pt x="1312" y="10027"/>
                  </a:cubicBezTo>
                  <a:cubicBezTo>
                    <a:pt x="1312" y="10081"/>
                    <a:pt x="1348" y="10117"/>
                    <a:pt x="1410" y="10126"/>
                  </a:cubicBezTo>
                  <a:cubicBezTo>
                    <a:pt x="1464" y="10117"/>
                    <a:pt x="1499" y="10090"/>
                    <a:pt x="1499" y="10036"/>
                  </a:cubicBezTo>
                  <a:close/>
                  <a:moveTo>
                    <a:pt x="2052" y="12606"/>
                  </a:moveTo>
                  <a:cubicBezTo>
                    <a:pt x="2008" y="12615"/>
                    <a:pt x="1981" y="12641"/>
                    <a:pt x="1981" y="12695"/>
                  </a:cubicBezTo>
                  <a:cubicBezTo>
                    <a:pt x="1990" y="12748"/>
                    <a:pt x="2026" y="12775"/>
                    <a:pt x="2079" y="12775"/>
                  </a:cubicBezTo>
                  <a:cubicBezTo>
                    <a:pt x="2124" y="12766"/>
                    <a:pt x="2151" y="12730"/>
                    <a:pt x="2151" y="12686"/>
                  </a:cubicBezTo>
                  <a:cubicBezTo>
                    <a:pt x="2142" y="12632"/>
                    <a:pt x="2106" y="12597"/>
                    <a:pt x="2052" y="12606"/>
                  </a:cubicBezTo>
                  <a:close/>
                  <a:moveTo>
                    <a:pt x="3292" y="13346"/>
                  </a:moveTo>
                  <a:cubicBezTo>
                    <a:pt x="3292" y="13408"/>
                    <a:pt x="3328" y="13444"/>
                    <a:pt x="3382" y="13444"/>
                  </a:cubicBezTo>
                  <a:cubicBezTo>
                    <a:pt x="3444" y="13444"/>
                    <a:pt x="3480" y="13408"/>
                    <a:pt x="3480" y="13346"/>
                  </a:cubicBezTo>
                  <a:cubicBezTo>
                    <a:pt x="3480" y="13284"/>
                    <a:pt x="3444" y="13257"/>
                    <a:pt x="3382" y="13248"/>
                  </a:cubicBezTo>
                  <a:cubicBezTo>
                    <a:pt x="3328" y="13257"/>
                    <a:pt x="3292" y="13293"/>
                    <a:pt x="3292" y="13346"/>
                  </a:cubicBezTo>
                  <a:close/>
                  <a:moveTo>
                    <a:pt x="2820" y="12686"/>
                  </a:moveTo>
                  <a:cubicBezTo>
                    <a:pt x="2820" y="12632"/>
                    <a:pt x="2784" y="12597"/>
                    <a:pt x="2722" y="12597"/>
                  </a:cubicBezTo>
                  <a:cubicBezTo>
                    <a:pt x="2668" y="12597"/>
                    <a:pt x="2632" y="12632"/>
                    <a:pt x="2632" y="12686"/>
                  </a:cubicBezTo>
                  <a:cubicBezTo>
                    <a:pt x="2632" y="12748"/>
                    <a:pt x="2668" y="12775"/>
                    <a:pt x="2722" y="12784"/>
                  </a:cubicBezTo>
                  <a:cubicBezTo>
                    <a:pt x="2784" y="12775"/>
                    <a:pt x="2820" y="12748"/>
                    <a:pt x="2820" y="12686"/>
                  </a:cubicBezTo>
                  <a:close/>
                  <a:moveTo>
                    <a:pt x="1321" y="10688"/>
                  </a:moveTo>
                  <a:cubicBezTo>
                    <a:pt x="1321" y="10741"/>
                    <a:pt x="1348" y="10777"/>
                    <a:pt x="1401" y="10777"/>
                  </a:cubicBezTo>
                  <a:cubicBezTo>
                    <a:pt x="1464" y="10777"/>
                    <a:pt x="1499" y="10741"/>
                    <a:pt x="1499" y="10688"/>
                  </a:cubicBezTo>
                  <a:cubicBezTo>
                    <a:pt x="1499" y="10634"/>
                    <a:pt x="1455" y="10598"/>
                    <a:pt x="1401" y="10598"/>
                  </a:cubicBezTo>
                  <a:cubicBezTo>
                    <a:pt x="1357" y="10607"/>
                    <a:pt x="1321" y="10634"/>
                    <a:pt x="1321" y="10688"/>
                  </a:cubicBezTo>
                  <a:close/>
                  <a:moveTo>
                    <a:pt x="4631" y="2703"/>
                  </a:moveTo>
                  <a:cubicBezTo>
                    <a:pt x="4622" y="2766"/>
                    <a:pt x="4657" y="2801"/>
                    <a:pt x="4720" y="2810"/>
                  </a:cubicBezTo>
                  <a:cubicBezTo>
                    <a:pt x="4782" y="2810"/>
                    <a:pt x="4818" y="2784"/>
                    <a:pt x="4818" y="2712"/>
                  </a:cubicBezTo>
                  <a:cubicBezTo>
                    <a:pt x="4818" y="2650"/>
                    <a:pt x="4782" y="2623"/>
                    <a:pt x="4729" y="2614"/>
                  </a:cubicBezTo>
                  <a:cubicBezTo>
                    <a:pt x="4666" y="2614"/>
                    <a:pt x="4631" y="2650"/>
                    <a:pt x="4631" y="2703"/>
                  </a:cubicBezTo>
                  <a:close/>
                  <a:moveTo>
                    <a:pt x="4078" y="2623"/>
                  </a:moveTo>
                  <a:cubicBezTo>
                    <a:pt x="4024" y="2614"/>
                    <a:pt x="3979" y="2650"/>
                    <a:pt x="3979" y="2703"/>
                  </a:cubicBezTo>
                  <a:cubicBezTo>
                    <a:pt x="3970" y="2757"/>
                    <a:pt x="4006" y="2801"/>
                    <a:pt x="4060" y="2801"/>
                  </a:cubicBezTo>
                  <a:cubicBezTo>
                    <a:pt x="4113" y="2810"/>
                    <a:pt x="4149" y="2766"/>
                    <a:pt x="4158" y="2712"/>
                  </a:cubicBezTo>
                  <a:cubicBezTo>
                    <a:pt x="4149" y="2668"/>
                    <a:pt x="4131" y="2632"/>
                    <a:pt x="4078" y="2623"/>
                  </a:cubicBezTo>
                  <a:close/>
                  <a:moveTo>
                    <a:pt x="5478" y="14684"/>
                  </a:moveTo>
                  <a:cubicBezTo>
                    <a:pt x="5478" y="14631"/>
                    <a:pt x="5442" y="14595"/>
                    <a:pt x="5380" y="14595"/>
                  </a:cubicBezTo>
                  <a:cubicBezTo>
                    <a:pt x="5318" y="14595"/>
                    <a:pt x="5282" y="14631"/>
                    <a:pt x="5291" y="14693"/>
                  </a:cubicBezTo>
                  <a:cubicBezTo>
                    <a:pt x="5291" y="14756"/>
                    <a:pt x="5326" y="14782"/>
                    <a:pt x="5389" y="14782"/>
                  </a:cubicBezTo>
                  <a:cubicBezTo>
                    <a:pt x="5451" y="14773"/>
                    <a:pt x="5478" y="14747"/>
                    <a:pt x="5478" y="14684"/>
                  </a:cubicBezTo>
                  <a:close/>
                  <a:moveTo>
                    <a:pt x="732" y="7949"/>
                  </a:moveTo>
                  <a:cubicBezTo>
                    <a:pt x="679" y="7940"/>
                    <a:pt x="643" y="7976"/>
                    <a:pt x="643" y="8029"/>
                  </a:cubicBezTo>
                  <a:cubicBezTo>
                    <a:pt x="643" y="8083"/>
                    <a:pt x="670" y="8109"/>
                    <a:pt x="723" y="8118"/>
                  </a:cubicBezTo>
                  <a:cubicBezTo>
                    <a:pt x="777" y="8118"/>
                    <a:pt x="804" y="8083"/>
                    <a:pt x="812" y="8029"/>
                  </a:cubicBezTo>
                  <a:cubicBezTo>
                    <a:pt x="804" y="7985"/>
                    <a:pt x="777" y="7949"/>
                    <a:pt x="732" y="7949"/>
                  </a:cubicBezTo>
                  <a:close/>
                  <a:moveTo>
                    <a:pt x="1401" y="7940"/>
                  </a:moveTo>
                  <a:cubicBezTo>
                    <a:pt x="1348" y="7940"/>
                    <a:pt x="1312" y="7976"/>
                    <a:pt x="1312" y="8029"/>
                  </a:cubicBezTo>
                  <a:cubicBezTo>
                    <a:pt x="1312" y="8092"/>
                    <a:pt x="1348" y="8127"/>
                    <a:pt x="1410" y="8127"/>
                  </a:cubicBezTo>
                  <a:cubicBezTo>
                    <a:pt x="1473" y="8127"/>
                    <a:pt x="1499" y="8083"/>
                    <a:pt x="1508" y="8020"/>
                  </a:cubicBezTo>
                  <a:cubicBezTo>
                    <a:pt x="1490" y="7976"/>
                    <a:pt x="1464" y="7931"/>
                    <a:pt x="1401" y="7940"/>
                  </a:cubicBezTo>
                  <a:close/>
                  <a:moveTo>
                    <a:pt x="1410" y="6620"/>
                  </a:moveTo>
                  <a:cubicBezTo>
                    <a:pt x="1348" y="6620"/>
                    <a:pt x="1312" y="6655"/>
                    <a:pt x="1312" y="6718"/>
                  </a:cubicBezTo>
                  <a:cubicBezTo>
                    <a:pt x="1312" y="6771"/>
                    <a:pt x="1348" y="6807"/>
                    <a:pt x="1401" y="6807"/>
                  </a:cubicBezTo>
                  <a:cubicBezTo>
                    <a:pt x="1464" y="6807"/>
                    <a:pt x="1499" y="6771"/>
                    <a:pt x="1499" y="6700"/>
                  </a:cubicBezTo>
                  <a:cubicBezTo>
                    <a:pt x="1490" y="6655"/>
                    <a:pt x="1464" y="6620"/>
                    <a:pt x="1410" y="6620"/>
                  </a:cubicBezTo>
                  <a:close/>
                  <a:moveTo>
                    <a:pt x="1499" y="7378"/>
                  </a:moveTo>
                  <a:cubicBezTo>
                    <a:pt x="1499" y="7315"/>
                    <a:pt x="1473" y="7280"/>
                    <a:pt x="1410" y="7280"/>
                  </a:cubicBezTo>
                  <a:cubicBezTo>
                    <a:pt x="1348" y="7271"/>
                    <a:pt x="1312" y="7307"/>
                    <a:pt x="1312" y="7369"/>
                  </a:cubicBezTo>
                  <a:cubicBezTo>
                    <a:pt x="1312" y="7431"/>
                    <a:pt x="1348" y="7458"/>
                    <a:pt x="1401" y="7467"/>
                  </a:cubicBezTo>
                  <a:cubicBezTo>
                    <a:pt x="1464" y="7467"/>
                    <a:pt x="1499" y="7431"/>
                    <a:pt x="1499" y="7378"/>
                  </a:cubicBezTo>
                  <a:close/>
                  <a:moveTo>
                    <a:pt x="1401" y="8591"/>
                  </a:moveTo>
                  <a:cubicBezTo>
                    <a:pt x="1348" y="8600"/>
                    <a:pt x="1312" y="8636"/>
                    <a:pt x="1312" y="8689"/>
                  </a:cubicBezTo>
                  <a:cubicBezTo>
                    <a:pt x="1312" y="8752"/>
                    <a:pt x="1348" y="8787"/>
                    <a:pt x="1410" y="8778"/>
                  </a:cubicBezTo>
                  <a:cubicBezTo>
                    <a:pt x="1473" y="8778"/>
                    <a:pt x="1499" y="8743"/>
                    <a:pt x="1508" y="8680"/>
                  </a:cubicBezTo>
                  <a:cubicBezTo>
                    <a:pt x="1490" y="8636"/>
                    <a:pt x="1464" y="8591"/>
                    <a:pt x="1401" y="8591"/>
                  </a:cubicBezTo>
                  <a:close/>
                  <a:moveTo>
                    <a:pt x="732" y="8609"/>
                  </a:moveTo>
                  <a:cubicBezTo>
                    <a:pt x="679" y="8600"/>
                    <a:pt x="643" y="8636"/>
                    <a:pt x="643" y="8689"/>
                  </a:cubicBezTo>
                  <a:cubicBezTo>
                    <a:pt x="634" y="8734"/>
                    <a:pt x="670" y="8770"/>
                    <a:pt x="714" y="8770"/>
                  </a:cubicBezTo>
                  <a:cubicBezTo>
                    <a:pt x="768" y="8778"/>
                    <a:pt x="804" y="8743"/>
                    <a:pt x="812" y="8689"/>
                  </a:cubicBezTo>
                  <a:cubicBezTo>
                    <a:pt x="804" y="8645"/>
                    <a:pt x="786" y="8609"/>
                    <a:pt x="732" y="8609"/>
                  </a:cubicBezTo>
                  <a:close/>
                  <a:moveTo>
                    <a:pt x="5469" y="15344"/>
                  </a:moveTo>
                  <a:cubicBezTo>
                    <a:pt x="5469" y="15291"/>
                    <a:pt x="5434" y="15264"/>
                    <a:pt x="5389" y="15255"/>
                  </a:cubicBezTo>
                  <a:cubicBezTo>
                    <a:pt x="5335" y="15255"/>
                    <a:pt x="5300" y="15291"/>
                    <a:pt x="5300" y="15344"/>
                  </a:cubicBezTo>
                  <a:cubicBezTo>
                    <a:pt x="5300" y="15398"/>
                    <a:pt x="5335" y="15434"/>
                    <a:pt x="5389" y="15434"/>
                  </a:cubicBezTo>
                  <a:cubicBezTo>
                    <a:pt x="5442" y="15425"/>
                    <a:pt x="5478" y="15398"/>
                    <a:pt x="5469" y="15344"/>
                  </a:cubicBezTo>
                  <a:close/>
                  <a:moveTo>
                    <a:pt x="6067" y="15434"/>
                  </a:moveTo>
                  <a:cubicBezTo>
                    <a:pt x="6120" y="15442"/>
                    <a:pt x="6156" y="15407"/>
                    <a:pt x="6156" y="15353"/>
                  </a:cubicBezTo>
                  <a:cubicBezTo>
                    <a:pt x="6156" y="15291"/>
                    <a:pt x="6120" y="15255"/>
                    <a:pt x="6067" y="15255"/>
                  </a:cubicBezTo>
                  <a:cubicBezTo>
                    <a:pt x="6013" y="15255"/>
                    <a:pt x="5978" y="15291"/>
                    <a:pt x="5978" y="15344"/>
                  </a:cubicBezTo>
                  <a:cubicBezTo>
                    <a:pt x="5978" y="15398"/>
                    <a:pt x="6013" y="15434"/>
                    <a:pt x="6067" y="15434"/>
                  </a:cubicBezTo>
                  <a:close/>
                  <a:moveTo>
                    <a:pt x="6718" y="15255"/>
                  </a:moveTo>
                  <a:cubicBezTo>
                    <a:pt x="6665" y="15255"/>
                    <a:pt x="6629" y="15291"/>
                    <a:pt x="6629" y="15353"/>
                  </a:cubicBezTo>
                  <a:cubicBezTo>
                    <a:pt x="6638" y="15407"/>
                    <a:pt x="6674" y="15442"/>
                    <a:pt x="6727" y="15442"/>
                  </a:cubicBezTo>
                  <a:cubicBezTo>
                    <a:pt x="6790" y="15442"/>
                    <a:pt x="6816" y="15398"/>
                    <a:pt x="6816" y="15344"/>
                  </a:cubicBezTo>
                  <a:cubicBezTo>
                    <a:pt x="6807" y="15282"/>
                    <a:pt x="6781" y="15246"/>
                    <a:pt x="6718" y="15255"/>
                  </a:cubicBezTo>
                  <a:close/>
                  <a:moveTo>
                    <a:pt x="4078" y="14773"/>
                  </a:moveTo>
                  <a:cubicBezTo>
                    <a:pt x="4122" y="14764"/>
                    <a:pt x="4149" y="14738"/>
                    <a:pt x="4149" y="14684"/>
                  </a:cubicBezTo>
                  <a:cubicBezTo>
                    <a:pt x="4149" y="14631"/>
                    <a:pt x="4113" y="14604"/>
                    <a:pt x="4060" y="14604"/>
                  </a:cubicBezTo>
                  <a:cubicBezTo>
                    <a:pt x="4015" y="14604"/>
                    <a:pt x="3988" y="14640"/>
                    <a:pt x="3979" y="14693"/>
                  </a:cubicBezTo>
                  <a:cubicBezTo>
                    <a:pt x="3988" y="14747"/>
                    <a:pt x="4024" y="14773"/>
                    <a:pt x="4078" y="14773"/>
                  </a:cubicBezTo>
                  <a:close/>
                  <a:moveTo>
                    <a:pt x="4631" y="14684"/>
                  </a:moveTo>
                  <a:cubicBezTo>
                    <a:pt x="4631" y="14747"/>
                    <a:pt x="4666" y="14782"/>
                    <a:pt x="4729" y="14782"/>
                  </a:cubicBezTo>
                  <a:cubicBezTo>
                    <a:pt x="4782" y="14782"/>
                    <a:pt x="4818" y="14747"/>
                    <a:pt x="4818" y="14693"/>
                  </a:cubicBezTo>
                  <a:cubicBezTo>
                    <a:pt x="4818" y="14631"/>
                    <a:pt x="4782" y="14604"/>
                    <a:pt x="4720" y="14595"/>
                  </a:cubicBezTo>
                  <a:cubicBezTo>
                    <a:pt x="4675" y="14604"/>
                    <a:pt x="4631" y="14631"/>
                    <a:pt x="4631" y="14684"/>
                  </a:cubicBezTo>
                  <a:close/>
                  <a:moveTo>
                    <a:pt x="3489" y="12686"/>
                  </a:moveTo>
                  <a:cubicBezTo>
                    <a:pt x="3480" y="12615"/>
                    <a:pt x="3444" y="12579"/>
                    <a:pt x="3382" y="12588"/>
                  </a:cubicBezTo>
                  <a:cubicBezTo>
                    <a:pt x="3310" y="12588"/>
                    <a:pt x="3275" y="12632"/>
                    <a:pt x="3284" y="12695"/>
                  </a:cubicBezTo>
                  <a:cubicBezTo>
                    <a:pt x="3284" y="12757"/>
                    <a:pt x="3328" y="12793"/>
                    <a:pt x="3391" y="12793"/>
                  </a:cubicBezTo>
                  <a:cubicBezTo>
                    <a:pt x="3453" y="12784"/>
                    <a:pt x="3489" y="12748"/>
                    <a:pt x="3489" y="12686"/>
                  </a:cubicBezTo>
                  <a:close/>
                  <a:moveTo>
                    <a:pt x="5282" y="2712"/>
                  </a:moveTo>
                  <a:cubicBezTo>
                    <a:pt x="5282" y="2784"/>
                    <a:pt x="5326" y="2819"/>
                    <a:pt x="5389" y="2819"/>
                  </a:cubicBezTo>
                  <a:cubicBezTo>
                    <a:pt x="5451" y="2810"/>
                    <a:pt x="5487" y="2775"/>
                    <a:pt x="5487" y="2712"/>
                  </a:cubicBezTo>
                  <a:cubicBezTo>
                    <a:pt x="5487" y="2641"/>
                    <a:pt x="5442" y="2614"/>
                    <a:pt x="5380" y="2605"/>
                  </a:cubicBezTo>
                  <a:cubicBezTo>
                    <a:pt x="5318" y="2614"/>
                    <a:pt x="5282" y="2650"/>
                    <a:pt x="5282" y="2712"/>
                  </a:cubicBezTo>
                  <a:close/>
                  <a:moveTo>
                    <a:pt x="2061" y="10589"/>
                  </a:moveTo>
                  <a:cubicBezTo>
                    <a:pt x="2008" y="10589"/>
                    <a:pt x="1972" y="10625"/>
                    <a:pt x="1963" y="10679"/>
                  </a:cubicBezTo>
                  <a:cubicBezTo>
                    <a:pt x="1963" y="10750"/>
                    <a:pt x="1999" y="10786"/>
                    <a:pt x="2061" y="10786"/>
                  </a:cubicBezTo>
                  <a:cubicBezTo>
                    <a:pt x="2124" y="10795"/>
                    <a:pt x="2160" y="10750"/>
                    <a:pt x="2168" y="10688"/>
                  </a:cubicBezTo>
                  <a:cubicBezTo>
                    <a:pt x="2160" y="10625"/>
                    <a:pt x="2133" y="10589"/>
                    <a:pt x="2061" y="10589"/>
                  </a:cubicBezTo>
                  <a:close/>
                  <a:moveTo>
                    <a:pt x="3310" y="4033"/>
                  </a:moveTo>
                  <a:cubicBezTo>
                    <a:pt x="3310" y="4086"/>
                    <a:pt x="3337" y="4131"/>
                    <a:pt x="3400" y="4131"/>
                  </a:cubicBezTo>
                  <a:cubicBezTo>
                    <a:pt x="3462" y="4131"/>
                    <a:pt x="3507" y="4104"/>
                    <a:pt x="3507" y="4033"/>
                  </a:cubicBezTo>
                  <a:cubicBezTo>
                    <a:pt x="3507" y="3970"/>
                    <a:pt x="3471" y="3934"/>
                    <a:pt x="3408" y="3925"/>
                  </a:cubicBezTo>
                  <a:cubicBezTo>
                    <a:pt x="3346" y="3934"/>
                    <a:pt x="3310" y="3970"/>
                    <a:pt x="3310" y="4033"/>
                  </a:cubicBezTo>
                  <a:close/>
                  <a:moveTo>
                    <a:pt x="2722" y="11928"/>
                  </a:moveTo>
                  <a:cubicBezTo>
                    <a:pt x="2668" y="11928"/>
                    <a:pt x="2632" y="11963"/>
                    <a:pt x="2623" y="12017"/>
                  </a:cubicBezTo>
                  <a:cubicBezTo>
                    <a:pt x="2623" y="12088"/>
                    <a:pt x="2650" y="12124"/>
                    <a:pt x="2722" y="12133"/>
                  </a:cubicBezTo>
                  <a:cubicBezTo>
                    <a:pt x="2784" y="12133"/>
                    <a:pt x="2820" y="12097"/>
                    <a:pt x="2829" y="12035"/>
                  </a:cubicBezTo>
                  <a:cubicBezTo>
                    <a:pt x="2820" y="11972"/>
                    <a:pt x="2793" y="11928"/>
                    <a:pt x="2722" y="11928"/>
                  </a:cubicBezTo>
                  <a:close/>
                  <a:moveTo>
                    <a:pt x="3962" y="3372"/>
                  </a:moveTo>
                  <a:cubicBezTo>
                    <a:pt x="3962" y="3435"/>
                    <a:pt x="3997" y="3470"/>
                    <a:pt x="4060" y="3470"/>
                  </a:cubicBezTo>
                  <a:cubicBezTo>
                    <a:pt x="4122" y="3479"/>
                    <a:pt x="4167" y="3444"/>
                    <a:pt x="4167" y="3381"/>
                  </a:cubicBezTo>
                  <a:cubicBezTo>
                    <a:pt x="4167" y="3310"/>
                    <a:pt x="4131" y="3274"/>
                    <a:pt x="4069" y="3274"/>
                  </a:cubicBezTo>
                  <a:cubicBezTo>
                    <a:pt x="4006" y="3274"/>
                    <a:pt x="3970" y="3310"/>
                    <a:pt x="3962" y="3372"/>
                  </a:cubicBezTo>
                  <a:close/>
                  <a:moveTo>
                    <a:pt x="6165" y="14693"/>
                  </a:moveTo>
                  <a:cubicBezTo>
                    <a:pt x="6174" y="14622"/>
                    <a:pt x="6129" y="14586"/>
                    <a:pt x="6067" y="14586"/>
                  </a:cubicBezTo>
                  <a:cubicBezTo>
                    <a:pt x="6004" y="14586"/>
                    <a:pt x="5960" y="14622"/>
                    <a:pt x="5960" y="14684"/>
                  </a:cubicBezTo>
                  <a:cubicBezTo>
                    <a:pt x="5960" y="14756"/>
                    <a:pt x="6004" y="14782"/>
                    <a:pt x="6067" y="14791"/>
                  </a:cubicBezTo>
                  <a:cubicBezTo>
                    <a:pt x="6129" y="14791"/>
                    <a:pt x="6165" y="14756"/>
                    <a:pt x="6165" y="14693"/>
                  </a:cubicBezTo>
                  <a:close/>
                  <a:moveTo>
                    <a:pt x="4720" y="13926"/>
                  </a:moveTo>
                  <a:cubicBezTo>
                    <a:pt x="4657" y="13926"/>
                    <a:pt x="4622" y="13971"/>
                    <a:pt x="4622" y="14033"/>
                  </a:cubicBezTo>
                  <a:cubicBezTo>
                    <a:pt x="4622" y="14095"/>
                    <a:pt x="4666" y="14131"/>
                    <a:pt x="4729" y="14131"/>
                  </a:cubicBezTo>
                  <a:cubicBezTo>
                    <a:pt x="4791" y="14131"/>
                    <a:pt x="4827" y="14086"/>
                    <a:pt x="4827" y="14024"/>
                  </a:cubicBezTo>
                  <a:cubicBezTo>
                    <a:pt x="4818" y="13962"/>
                    <a:pt x="4782" y="13926"/>
                    <a:pt x="4720" y="13926"/>
                  </a:cubicBezTo>
                  <a:close/>
                  <a:moveTo>
                    <a:pt x="2061" y="6611"/>
                  </a:moveTo>
                  <a:cubicBezTo>
                    <a:pt x="1999" y="6611"/>
                    <a:pt x="1963" y="6655"/>
                    <a:pt x="1963" y="6718"/>
                  </a:cubicBezTo>
                  <a:cubicBezTo>
                    <a:pt x="1963" y="6780"/>
                    <a:pt x="2008" y="6816"/>
                    <a:pt x="2070" y="6816"/>
                  </a:cubicBezTo>
                  <a:cubicBezTo>
                    <a:pt x="2133" y="6816"/>
                    <a:pt x="2168" y="6771"/>
                    <a:pt x="2168" y="6709"/>
                  </a:cubicBezTo>
                  <a:cubicBezTo>
                    <a:pt x="2160" y="6646"/>
                    <a:pt x="2124" y="6611"/>
                    <a:pt x="2061" y="6611"/>
                  </a:cubicBezTo>
                  <a:close/>
                  <a:moveTo>
                    <a:pt x="1963" y="6040"/>
                  </a:moveTo>
                  <a:cubicBezTo>
                    <a:pt x="1972" y="6102"/>
                    <a:pt x="2008" y="6138"/>
                    <a:pt x="2079" y="6129"/>
                  </a:cubicBezTo>
                  <a:cubicBezTo>
                    <a:pt x="2133" y="6129"/>
                    <a:pt x="2168" y="6084"/>
                    <a:pt x="2168" y="6031"/>
                  </a:cubicBezTo>
                  <a:cubicBezTo>
                    <a:pt x="2168" y="5968"/>
                    <a:pt x="2124" y="5933"/>
                    <a:pt x="2061" y="5933"/>
                  </a:cubicBezTo>
                  <a:cubicBezTo>
                    <a:pt x="1999" y="5933"/>
                    <a:pt x="1963" y="5968"/>
                    <a:pt x="1963" y="6040"/>
                  </a:cubicBezTo>
                  <a:close/>
                  <a:moveTo>
                    <a:pt x="6718" y="1954"/>
                  </a:moveTo>
                  <a:cubicBezTo>
                    <a:pt x="6656" y="1954"/>
                    <a:pt x="6620" y="1999"/>
                    <a:pt x="6620" y="2052"/>
                  </a:cubicBezTo>
                  <a:cubicBezTo>
                    <a:pt x="6629" y="2115"/>
                    <a:pt x="6665" y="2159"/>
                    <a:pt x="6727" y="2150"/>
                  </a:cubicBezTo>
                  <a:cubicBezTo>
                    <a:pt x="6790" y="2150"/>
                    <a:pt x="6825" y="2115"/>
                    <a:pt x="6825" y="2043"/>
                  </a:cubicBezTo>
                  <a:cubicBezTo>
                    <a:pt x="6816" y="1990"/>
                    <a:pt x="6781" y="1954"/>
                    <a:pt x="6718" y="1954"/>
                  </a:cubicBezTo>
                  <a:close/>
                  <a:moveTo>
                    <a:pt x="2177" y="8689"/>
                  </a:moveTo>
                  <a:cubicBezTo>
                    <a:pt x="2177" y="8627"/>
                    <a:pt x="2142" y="8582"/>
                    <a:pt x="2079" y="8582"/>
                  </a:cubicBezTo>
                  <a:cubicBezTo>
                    <a:pt x="2008" y="8573"/>
                    <a:pt x="1963" y="8618"/>
                    <a:pt x="1954" y="8680"/>
                  </a:cubicBezTo>
                  <a:cubicBezTo>
                    <a:pt x="1954" y="8752"/>
                    <a:pt x="1999" y="8787"/>
                    <a:pt x="2061" y="8805"/>
                  </a:cubicBezTo>
                  <a:cubicBezTo>
                    <a:pt x="2133" y="8796"/>
                    <a:pt x="2177" y="8761"/>
                    <a:pt x="2177" y="8689"/>
                  </a:cubicBezTo>
                  <a:close/>
                  <a:moveTo>
                    <a:pt x="2070" y="7922"/>
                  </a:moveTo>
                  <a:cubicBezTo>
                    <a:pt x="2008" y="7922"/>
                    <a:pt x="1963" y="7958"/>
                    <a:pt x="1954" y="8020"/>
                  </a:cubicBezTo>
                  <a:cubicBezTo>
                    <a:pt x="1954" y="8092"/>
                    <a:pt x="1990" y="8136"/>
                    <a:pt x="2061" y="8136"/>
                  </a:cubicBezTo>
                  <a:cubicBezTo>
                    <a:pt x="2124" y="8145"/>
                    <a:pt x="2168" y="8100"/>
                    <a:pt x="2177" y="8029"/>
                  </a:cubicBezTo>
                  <a:cubicBezTo>
                    <a:pt x="2168" y="7967"/>
                    <a:pt x="2133" y="7922"/>
                    <a:pt x="2070" y="7922"/>
                  </a:cubicBezTo>
                  <a:close/>
                  <a:moveTo>
                    <a:pt x="2177" y="9385"/>
                  </a:moveTo>
                  <a:cubicBezTo>
                    <a:pt x="2177" y="9314"/>
                    <a:pt x="2142" y="9269"/>
                    <a:pt x="2070" y="9260"/>
                  </a:cubicBezTo>
                  <a:cubicBezTo>
                    <a:pt x="2008" y="9260"/>
                    <a:pt x="1963" y="9296"/>
                    <a:pt x="1963" y="9358"/>
                  </a:cubicBezTo>
                  <a:cubicBezTo>
                    <a:pt x="1954" y="9430"/>
                    <a:pt x="1999" y="9465"/>
                    <a:pt x="2061" y="9483"/>
                  </a:cubicBezTo>
                  <a:cubicBezTo>
                    <a:pt x="2124" y="9474"/>
                    <a:pt x="2168" y="9448"/>
                    <a:pt x="2177" y="9385"/>
                  </a:cubicBezTo>
                  <a:close/>
                  <a:moveTo>
                    <a:pt x="5960" y="2721"/>
                  </a:moveTo>
                  <a:cubicBezTo>
                    <a:pt x="5960" y="2784"/>
                    <a:pt x="6004" y="2819"/>
                    <a:pt x="6067" y="2819"/>
                  </a:cubicBezTo>
                  <a:cubicBezTo>
                    <a:pt x="6129" y="2819"/>
                    <a:pt x="6174" y="2775"/>
                    <a:pt x="6174" y="2712"/>
                  </a:cubicBezTo>
                  <a:cubicBezTo>
                    <a:pt x="6174" y="2641"/>
                    <a:pt x="6129" y="2605"/>
                    <a:pt x="6058" y="2596"/>
                  </a:cubicBezTo>
                  <a:cubicBezTo>
                    <a:pt x="5996" y="2614"/>
                    <a:pt x="5951" y="2650"/>
                    <a:pt x="5960" y="2721"/>
                  </a:cubicBezTo>
                  <a:close/>
                  <a:moveTo>
                    <a:pt x="2730" y="5264"/>
                  </a:moveTo>
                  <a:cubicBezTo>
                    <a:pt x="2659" y="5264"/>
                    <a:pt x="2615" y="5308"/>
                    <a:pt x="2615" y="5380"/>
                  </a:cubicBezTo>
                  <a:cubicBezTo>
                    <a:pt x="2623" y="5442"/>
                    <a:pt x="2668" y="5487"/>
                    <a:pt x="2739" y="5478"/>
                  </a:cubicBezTo>
                  <a:cubicBezTo>
                    <a:pt x="2793" y="5469"/>
                    <a:pt x="2829" y="5433"/>
                    <a:pt x="2838" y="5371"/>
                  </a:cubicBezTo>
                  <a:cubicBezTo>
                    <a:pt x="2820" y="5308"/>
                    <a:pt x="2793" y="5264"/>
                    <a:pt x="2730" y="5264"/>
                  </a:cubicBezTo>
                  <a:close/>
                  <a:moveTo>
                    <a:pt x="2722" y="11259"/>
                  </a:moveTo>
                  <a:cubicBezTo>
                    <a:pt x="2659" y="11259"/>
                    <a:pt x="2615" y="11303"/>
                    <a:pt x="2615" y="11374"/>
                  </a:cubicBezTo>
                  <a:cubicBezTo>
                    <a:pt x="2615" y="11437"/>
                    <a:pt x="2659" y="11482"/>
                    <a:pt x="2722" y="11482"/>
                  </a:cubicBezTo>
                  <a:cubicBezTo>
                    <a:pt x="2784" y="11482"/>
                    <a:pt x="2829" y="11437"/>
                    <a:pt x="2838" y="11374"/>
                  </a:cubicBezTo>
                  <a:cubicBezTo>
                    <a:pt x="2829" y="11303"/>
                    <a:pt x="2793" y="11259"/>
                    <a:pt x="2722" y="11259"/>
                  </a:cubicBezTo>
                  <a:close/>
                  <a:moveTo>
                    <a:pt x="2070" y="9920"/>
                  </a:moveTo>
                  <a:cubicBezTo>
                    <a:pt x="2008" y="9920"/>
                    <a:pt x="1963" y="9965"/>
                    <a:pt x="1963" y="10027"/>
                  </a:cubicBezTo>
                  <a:cubicBezTo>
                    <a:pt x="1954" y="10090"/>
                    <a:pt x="1999" y="10134"/>
                    <a:pt x="2061" y="10134"/>
                  </a:cubicBezTo>
                  <a:cubicBezTo>
                    <a:pt x="2124" y="10143"/>
                    <a:pt x="2168" y="10099"/>
                    <a:pt x="2177" y="10027"/>
                  </a:cubicBezTo>
                  <a:cubicBezTo>
                    <a:pt x="2168" y="9965"/>
                    <a:pt x="2133" y="9929"/>
                    <a:pt x="2070" y="9920"/>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79"/>
            <p:cNvSpPr/>
            <p:nvPr/>
          </p:nvSpPr>
          <p:spPr>
            <a:xfrm>
              <a:off x="6854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79"/>
            <p:cNvSpPr/>
            <p:nvPr/>
          </p:nvSpPr>
          <p:spPr>
            <a:xfrm>
              <a:off x="692990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79"/>
            <p:cNvSpPr/>
            <p:nvPr/>
          </p:nvSpPr>
          <p:spPr>
            <a:xfrm>
              <a:off x="70054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79"/>
            <p:cNvSpPr/>
            <p:nvPr/>
          </p:nvSpPr>
          <p:spPr>
            <a:xfrm>
              <a:off x="70867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79"/>
            <p:cNvSpPr/>
            <p:nvPr/>
          </p:nvSpPr>
          <p:spPr>
            <a:xfrm>
              <a:off x="716225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79"/>
            <p:cNvSpPr/>
            <p:nvPr/>
          </p:nvSpPr>
          <p:spPr>
            <a:xfrm>
              <a:off x="72377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79"/>
            <p:cNvSpPr/>
            <p:nvPr/>
          </p:nvSpPr>
          <p:spPr>
            <a:xfrm>
              <a:off x="73190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79"/>
            <p:cNvSpPr/>
            <p:nvPr/>
          </p:nvSpPr>
          <p:spPr>
            <a:xfrm>
              <a:off x="70054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79"/>
            <p:cNvSpPr/>
            <p:nvPr/>
          </p:nvSpPr>
          <p:spPr>
            <a:xfrm>
              <a:off x="70867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79"/>
            <p:cNvSpPr/>
            <p:nvPr/>
          </p:nvSpPr>
          <p:spPr>
            <a:xfrm>
              <a:off x="716225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79"/>
            <p:cNvSpPr/>
            <p:nvPr/>
          </p:nvSpPr>
          <p:spPr>
            <a:xfrm>
              <a:off x="6704925" y="205175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79"/>
            <p:cNvSpPr/>
            <p:nvPr/>
          </p:nvSpPr>
          <p:spPr>
            <a:xfrm>
              <a:off x="7478375" y="2043425"/>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79"/>
            <p:cNvSpPr/>
            <p:nvPr/>
          </p:nvSpPr>
          <p:spPr>
            <a:xfrm>
              <a:off x="723777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79"/>
            <p:cNvSpPr/>
            <p:nvPr/>
          </p:nvSpPr>
          <p:spPr>
            <a:xfrm>
              <a:off x="7400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79"/>
            <p:cNvSpPr/>
            <p:nvPr/>
          </p:nvSpPr>
          <p:spPr>
            <a:xfrm>
              <a:off x="731330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44" name="Google Shape;2244;p79"/>
          <p:cNvSpPr/>
          <p:nvPr/>
        </p:nvSpPr>
        <p:spPr>
          <a:xfrm rot="6456010">
            <a:off x="-3433219" y="758143"/>
            <a:ext cx="4024172" cy="4024172"/>
          </a:xfrm>
          <a:prstGeom prst="blockArc">
            <a:avLst>
              <a:gd fmla="val 10800000" name="adj1"/>
              <a:gd fmla="val 12243" name="adj2"/>
              <a:gd fmla="val 10363" name="adj3"/>
            </a:avLst>
          </a:prstGeom>
          <a:solidFill>
            <a:srgbClr val="FF0098">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79"/>
          <p:cNvSpPr/>
          <p:nvPr/>
        </p:nvSpPr>
        <p:spPr>
          <a:xfrm rot="-1785170">
            <a:off x="7291665" y="4559987"/>
            <a:ext cx="4024307" cy="4024307"/>
          </a:xfrm>
          <a:prstGeom prst="blockArc">
            <a:avLst>
              <a:gd fmla="val 10800000" name="adj1"/>
              <a:gd fmla="val 12243" name="adj2"/>
              <a:gd fmla="val 10363" name="adj3"/>
            </a:avLst>
          </a:prstGeom>
          <a:solidFill>
            <a:srgbClr val="D500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46" name="Google Shape;2246;p79"/>
          <p:cNvGrpSpPr/>
          <p:nvPr/>
        </p:nvGrpSpPr>
        <p:grpSpPr>
          <a:xfrm rot="10800000">
            <a:off x="-792555" y="-841440"/>
            <a:ext cx="3011323" cy="1432849"/>
            <a:chOff x="6138003" y="1915900"/>
            <a:chExt cx="1988197" cy="946025"/>
          </a:xfrm>
        </p:grpSpPr>
        <p:sp>
          <p:nvSpPr>
            <p:cNvPr id="2247" name="Google Shape;2247;p79"/>
            <p:cNvSpPr/>
            <p:nvPr/>
          </p:nvSpPr>
          <p:spPr>
            <a:xfrm rot="5400000">
              <a:off x="6722851" y="1458576"/>
              <a:ext cx="818501" cy="1988197"/>
            </a:xfrm>
            <a:custGeom>
              <a:rect b="b" l="l" r="r" t="t"/>
              <a:pathLst>
                <a:path extrusionOk="0" h="16754" w="6897">
                  <a:moveTo>
                    <a:pt x="6558" y="8029"/>
                  </a:moveTo>
                  <a:cubicBezTo>
                    <a:pt x="6558" y="8118"/>
                    <a:pt x="6629" y="8190"/>
                    <a:pt x="6718" y="8199"/>
                  </a:cubicBezTo>
                  <a:cubicBezTo>
                    <a:pt x="6807" y="8199"/>
                    <a:pt x="6888" y="8127"/>
                    <a:pt x="6888" y="8029"/>
                  </a:cubicBezTo>
                  <a:cubicBezTo>
                    <a:pt x="6888" y="7940"/>
                    <a:pt x="6816" y="7869"/>
                    <a:pt x="6727" y="7869"/>
                  </a:cubicBezTo>
                  <a:cubicBezTo>
                    <a:pt x="6638" y="7860"/>
                    <a:pt x="6567" y="7931"/>
                    <a:pt x="6558" y="8029"/>
                  </a:cubicBezTo>
                  <a:close/>
                  <a:moveTo>
                    <a:pt x="6736" y="9207"/>
                  </a:moveTo>
                  <a:cubicBezTo>
                    <a:pt x="6647" y="9198"/>
                    <a:pt x="6567" y="9278"/>
                    <a:pt x="6558" y="9358"/>
                  </a:cubicBezTo>
                  <a:cubicBezTo>
                    <a:pt x="6558" y="9448"/>
                    <a:pt x="6629" y="9528"/>
                    <a:pt x="6718" y="9537"/>
                  </a:cubicBezTo>
                  <a:cubicBezTo>
                    <a:pt x="6807" y="9537"/>
                    <a:pt x="6888" y="9465"/>
                    <a:pt x="6888" y="9376"/>
                  </a:cubicBezTo>
                  <a:cubicBezTo>
                    <a:pt x="6897" y="9296"/>
                    <a:pt x="6825" y="9216"/>
                    <a:pt x="6736" y="9207"/>
                  </a:cubicBezTo>
                  <a:close/>
                  <a:moveTo>
                    <a:pt x="6727" y="8520"/>
                  </a:moveTo>
                  <a:cubicBezTo>
                    <a:pt x="6629" y="8529"/>
                    <a:pt x="6558" y="8600"/>
                    <a:pt x="6558" y="8689"/>
                  </a:cubicBezTo>
                  <a:cubicBezTo>
                    <a:pt x="6558" y="8778"/>
                    <a:pt x="6638" y="8859"/>
                    <a:pt x="6736" y="8850"/>
                  </a:cubicBezTo>
                  <a:cubicBezTo>
                    <a:pt x="6825" y="8850"/>
                    <a:pt x="6897" y="8770"/>
                    <a:pt x="6888" y="8680"/>
                  </a:cubicBezTo>
                  <a:cubicBezTo>
                    <a:pt x="6888" y="8591"/>
                    <a:pt x="6816" y="8520"/>
                    <a:pt x="6727" y="8520"/>
                  </a:cubicBezTo>
                  <a:close/>
                  <a:moveTo>
                    <a:pt x="6727" y="7208"/>
                  </a:moveTo>
                  <a:cubicBezTo>
                    <a:pt x="6638" y="7208"/>
                    <a:pt x="6567" y="7280"/>
                    <a:pt x="6558" y="7360"/>
                  </a:cubicBezTo>
                  <a:cubicBezTo>
                    <a:pt x="6558" y="7449"/>
                    <a:pt x="6629" y="7530"/>
                    <a:pt x="6718" y="7538"/>
                  </a:cubicBezTo>
                  <a:cubicBezTo>
                    <a:pt x="6807" y="7538"/>
                    <a:pt x="6888" y="7458"/>
                    <a:pt x="6888" y="7369"/>
                  </a:cubicBezTo>
                  <a:cubicBezTo>
                    <a:pt x="6888" y="7289"/>
                    <a:pt x="6807" y="7208"/>
                    <a:pt x="6727" y="7208"/>
                  </a:cubicBezTo>
                  <a:close/>
                  <a:moveTo>
                    <a:pt x="6718" y="9867"/>
                  </a:moveTo>
                  <a:cubicBezTo>
                    <a:pt x="6629" y="9876"/>
                    <a:pt x="6575" y="9929"/>
                    <a:pt x="6567" y="10027"/>
                  </a:cubicBezTo>
                  <a:cubicBezTo>
                    <a:pt x="6558" y="10108"/>
                    <a:pt x="6638" y="10188"/>
                    <a:pt x="6718" y="10188"/>
                  </a:cubicBezTo>
                  <a:cubicBezTo>
                    <a:pt x="6807" y="10197"/>
                    <a:pt x="6888" y="10117"/>
                    <a:pt x="6888" y="10027"/>
                  </a:cubicBezTo>
                  <a:cubicBezTo>
                    <a:pt x="6888" y="9947"/>
                    <a:pt x="6807" y="9858"/>
                    <a:pt x="6718" y="9867"/>
                  </a:cubicBezTo>
                  <a:close/>
                  <a:moveTo>
                    <a:pt x="5906" y="8689"/>
                  </a:moveTo>
                  <a:cubicBezTo>
                    <a:pt x="5915" y="8787"/>
                    <a:pt x="5969" y="8841"/>
                    <a:pt x="6058" y="8850"/>
                  </a:cubicBezTo>
                  <a:cubicBezTo>
                    <a:pt x="6147" y="8859"/>
                    <a:pt x="6228" y="8778"/>
                    <a:pt x="6228" y="8689"/>
                  </a:cubicBezTo>
                  <a:cubicBezTo>
                    <a:pt x="6228" y="8609"/>
                    <a:pt x="6147" y="8529"/>
                    <a:pt x="6067" y="8529"/>
                  </a:cubicBezTo>
                  <a:cubicBezTo>
                    <a:pt x="5978" y="8529"/>
                    <a:pt x="5897" y="8609"/>
                    <a:pt x="5906" y="8689"/>
                  </a:cubicBezTo>
                  <a:close/>
                  <a:moveTo>
                    <a:pt x="6228" y="8038"/>
                  </a:moveTo>
                  <a:cubicBezTo>
                    <a:pt x="6228" y="7949"/>
                    <a:pt x="6156" y="7869"/>
                    <a:pt x="6067" y="7869"/>
                  </a:cubicBezTo>
                  <a:cubicBezTo>
                    <a:pt x="5987" y="7869"/>
                    <a:pt x="5906" y="7940"/>
                    <a:pt x="5906" y="8020"/>
                  </a:cubicBezTo>
                  <a:cubicBezTo>
                    <a:pt x="5897" y="8109"/>
                    <a:pt x="5978" y="8190"/>
                    <a:pt x="6067" y="8190"/>
                  </a:cubicBezTo>
                  <a:cubicBezTo>
                    <a:pt x="6147" y="8190"/>
                    <a:pt x="6219" y="8118"/>
                    <a:pt x="6228" y="8038"/>
                  </a:cubicBezTo>
                  <a:close/>
                  <a:moveTo>
                    <a:pt x="6888" y="6718"/>
                  </a:moveTo>
                  <a:cubicBezTo>
                    <a:pt x="6888" y="6629"/>
                    <a:pt x="6807" y="6548"/>
                    <a:pt x="6727" y="6548"/>
                  </a:cubicBezTo>
                  <a:cubicBezTo>
                    <a:pt x="6638" y="6548"/>
                    <a:pt x="6567" y="6629"/>
                    <a:pt x="6567" y="6709"/>
                  </a:cubicBezTo>
                  <a:cubicBezTo>
                    <a:pt x="6558" y="6798"/>
                    <a:pt x="6638" y="6878"/>
                    <a:pt x="6727" y="6869"/>
                  </a:cubicBezTo>
                  <a:cubicBezTo>
                    <a:pt x="6807" y="6869"/>
                    <a:pt x="6879" y="6798"/>
                    <a:pt x="6888" y="6718"/>
                  </a:cubicBezTo>
                  <a:close/>
                  <a:moveTo>
                    <a:pt x="6067" y="9207"/>
                  </a:moveTo>
                  <a:cubicBezTo>
                    <a:pt x="5987" y="9207"/>
                    <a:pt x="5906" y="9287"/>
                    <a:pt x="5906" y="9376"/>
                  </a:cubicBezTo>
                  <a:cubicBezTo>
                    <a:pt x="5906" y="9456"/>
                    <a:pt x="5978" y="9528"/>
                    <a:pt x="6058" y="9528"/>
                  </a:cubicBezTo>
                  <a:cubicBezTo>
                    <a:pt x="6147" y="9537"/>
                    <a:pt x="6228" y="9456"/>
                    <a:pt x="6228" y="9367"/>
                  </a:cubicBezTo>
                  <a:cubicBezTo>
                    <a:pt x="6228" y="9287"/>
                    <a:pt x="6156" y="9216"/>
                    <a:pt x="6067" y="9207"/>
                  </a:cubicBezTo>
                  <a:close/>
                  <a:moveTo>
                    <a:pt x="5906" y="7369"/>
                  </a:moveTo>
                  <a:cubicBezTo>
                    <a:pt x="5906" y="7449"/>
                    <a:pt x="5978" y="7530"/>
                    <a:pt x="6058" y="7530"/>
                  </a:cubicBezTo>
                  <a:cubicBezTo>
                    <a:pt x="6147" y="7530"/>
                    <a:pt x="6228" y="7449"/>
                    <a:pt x="6228" y="7369"/>
                  </a:cubicBezTo>
                  <a:cubicBezTo>
                    <a:pt x="6219" y="7289"/>
                    <a:pt x="6147" y="7208"/>
                    <a:pt x="6067" y="7208"/>
                  </a:cubicBezTo>
                  <a:cubicBezTo>
                    <a:pt x="5987" y="7208"/>
                    <a:pt x="5906" y="7289"/>
                    <a:pt x="5906" y="7369"/>
                  </a:cubicBezTo>
                  <a:close/>
                  <a:moveTo>
                    <a:pt x="6879" y="10688"/>
                  </a:moveTo>
                  <a:cubicBezTo>
                    <a:pt x="6879" y="10607"/>
                    <a:pt x="6807" y="10527"/>
                    <a:pt x="6718" y="10527"/>
                  </a:cubicBezTo>
                  <a:cubicBezTo>
                    <a:pt x="6638" y="10536"/>
                    <a:pt x="6567" y="10607"/>
                    <a:pt x="6567" y="10688"/>
                  </a:cubicBezTo>
                  <a:cubicBezTo>
                    <a:pt x="6567" y="10777"/>
                    <a:pt x="6647" y="10848"/>
                    <a:pt x="6727" y="10848"/>
                  </a:cubicBezTo>
                  <a:cubicBezTo>
                    <a:pt x="6807" y="10848"/>
                    <a:pt x="6888" y="10768"/>
                    <a:pt x="6879" y="10688"/>
                  </a:cubicBezTo>
                  <a:close/>
                  <a:moveTo>
                    <a:pt x="5906" y="10027"/>
                  </a:moveTo>
                  <a:cubicBezTo>
                    <a:pt x="5906" y="10108"/>
                    <a:pt x="5978" y="10188"/>
                    <a:pt x="6067" y="10188"/>
                  </a:cubicBezTo>
                  <a:cubicBezTo>
                    <a:pt x="6147" y="10188"/>
                    <a:pt x="6219" y="10117"/>
                    <a:pt x="6228" y="10036"/>
                  </a:cubicBezTo>
                  <a:cubicBezTo>
                    <a:pt x="6228" y="9947"/>
                    <a:pt x="6147" y="9876"/>
                    <a:pt x="6067" y="9876"/>
                  </a:cubicBezTo>
                  <a:cubicBezTo>
                    <a:pt x="5987" y="9867"/>
                    <a:pt x="5906" y="9947"/>
                    <a:pt x="5906" y="10027"/>
                  </a:cubicBezTo>
                  <a:close/>
                  <a:moveTo>
                    <a:pt x="6058" y="6557"/>
                  </a:moveTo>
                  <a:cubicBezTo>
                    <a:pt x="5969" y="6566"/>
                    <a:pt x="5915" y="6620"/>
                    <a:pt x="5915" y="6709"/>
                  </a:cubicBezTo>
                  <a:cubicBezTo>
                    <a:pt x="5906" y="6798"/>
                    <a:pt x="5987" y="6869"/>
                    <a:pt x="6067" y="6869"/>
                  </a:cubicBezTo>
                  <a:cubicBezTo>
                    <a:pt x="6147" y="6869"/>
                    <a:pt x="6228" y="6789"/>
                    <a:pt x="6219" y="6709"/>
                  </a:cubicBezTo>
                  <a:cubicBezTo>
                    <a:pt x="6219" y="6620"/>
                    <a:pt x="6138" y="6548"/>
                    <a:pt x="6058" y="6557"/>
                  </a:cubicBezTo>
                  <a:close/>
                  <a:moveTo>
                    <a:pt x="5541" y="8689"/>
                  </a:moveTo>
                  <a:cubicBezTo>
                    <a:pt x="5532" y="8600"/>
                    <a:pt x="5478" y="8547"/>
                    <a:pt x="5398" y="8538"/>
                  </a:cubicBezTo>
                  <a:cubicBezTo>
                    <a:pt x="5309" y="8520"/>
                    <a:pt x="5228" y="8600"/>
                    <a:pt x="5228" y="8680"/>
                  </a:cubicBezTo>
                  <a:cubicBezTo>
                    <a:pt x="5219" y="8761"/>
                    <a:pt x="5300" y="8841"/>
                    <a:pt x="5380" y="8841"/>
                  </a:cubicBezTo>
                  <a:cubicBezTo>
                    <a:pt x="5460" y="8850"/>
                    <a:pt x="5541" y="8770"/>
                    <a:pt x="5541" y="8689"/>
                  </a:cubicBezTo>
                  <a:close/>
                  <a:moveTo>
                    <a:pt x="6870" y="6040"/>
                  </a:moveTo>
                  <a:cubicBezTo>
                    <a:pt x="6879" y="5951"/>
                    <a:pt x="6834" y="5897"/>
                    <a:pt x="6736" y="5879"/>
                  </a:cubicBezTo>
                  <a:cubicBezTo>
                    <a:pt x="6647" y="5870"/>
                    <a:pt x="6575" y="5933"/>
                    <a:pt x="6575" y="6022"/>
                  </a:cubicBezTo>
                  <a:cubicBezTo>
                    <a:pt x="6575" y="6120"/>
                    <a:pt x="6620" y="6165"/>
                    <a:pt x="6718" y="6182"/>
                  </a:cubicBezTo>
                  <a:cubicBezTo>
                    <a:pt x="6807" y="6174"/>
                    <a:pt x="6870" y="6138"/>
                    <a:pt x="6870" y="6040"/>
                  </a:cubicBezTo>
                  <a:close/>
                  <a:moveTo>
                    <a:pt x="5532" y="8038"/>
                  </a:moveTo>
                  <a:cubicBezTo>
                    <a:pt x="5532" y="7940"/>
                    <a:pt x="5487" y="7886"/>
                    <a:pt x="5389" y="7877"/>
                  </a:cubicBezTo>
                  <a:cubicBezTo>
                    <a:pt x="5300" y="7877"/>
                    <a:pt x="5228" y="7940"/>
                    <a:pt x="5237" y="8029"/>
                  </a:cubicBezTo>
                  <a:cubicBezTo>
                    <a:pt x="5237" y="8127"/>
                    <a:pt x="5291" y="8172"/>
                    <a:pt x="5380" y="8181"/>
                  </a:cubicBezTo>
                  <a:cubicBezTo>
                    <a:pt x="5478" y="8172"/>
                    <a:pt x="5532" y="8127"/>
                    <a:pt x="5532" y="8038"/>
                  </a:cubicBezTo>
                  <a:close/>
                  <a:moveTo>
                    <a:pt x="5237" y="9367"/>
                  </a:moveTo>
                  <a:cubicBezTo>
                    <a:pt x="5237" y="9465"/>
                    <a:pt x="5282" y="9510"/>
                    <a:pt x="5380" y="9519"/>
                  </a:cubicBezTo>
                  <a:cubicBezTo>
                    <a:pt x="5469" y="9528"/>
                    <a:pt x="5541" y="9456"/>
                    <a:pt x="5532" y="9367"/>
                  </a:cubicBezTo>
                  <a:cubicBezTo>
                    <a:pt x="5532" y="9278"/>
                    <a:pt x="5478" y="9225"/>
                    <a:pt x="5380" y="9225"/>
                  </a:cubicBezTo>
                  <a:cubicBezTo>
                    <a:pt x="5291" y="9225"/>
                    <a:pt x="5237" y="9278"/>
                    <a:pt x="5237" y="9367"/>
                  </a:cubicBezTo>
                  <a:close/>
                  <a:moveTo>
                    <a:pt x="5389" y="7226"/>
                  </a:moveTo>
                  <a:cubicBezTo>
                    <a:pt x="5291" y="7226"/>
                    <a:pt x="5237" y="7280"/>
                    <a:pt x="5237" y="7369"/>
                  </a:cubicBezTo>
                  <a:cubicBezTo>
                    <a:pt x="5237" y="7458"/>
                    <a:pt x="5291" y="7512"/>
                    <a:pt x="5380" y="7521"/>
                  </a:cubicBezTo>
                  <a:cubicBezTo>
                    <a:pt x="5478" y="7521"/>
                    <a:pt x="5523" y="7467"/>
                    <a:pt x="5532" y="7378"/>
                  </a:cubicBezTo>
                  <a:cubicBezTo>
                    <a:pt x="5523" y="7280"/>
                    <a:pt x="5478" y="7226"/>
                    <a:pt x="5389" y="7226"/>
                  </a:cubicBezTo>
                  <a:close/>
                  <a:moveTo>
                    <a:pt x="5915" y="10696"/>
                  </a:moveTo>
                  <a:cubicBezTo>
                    <a:pt x="5924" y="10786"/>
                    <a:pt x="5978" y="10839"/>
                    <a:pt x="6076" y="10839"/>
                  </a:cubicBezTo>
                  <a:cubicBezTo>
                    <a:pt x="6165" y="10830"/>
                    <a:pt x="6219" y="10777"/>
                    <a:pt x="6210" y="10679"/>
                  </a:cubicBezTo>
                  <a:cubicBezTo>
                    <a:pt x="6210" y="10589"/>
                    <a:pt x="6147" y="10545"/>
                    <a:pt x="6058" y="10545"/>
                  </a:cubicBezTo>
                  <a:cubicBezTo>
                    <a:pt x="5969" y="10554"/>
                    <a:pt x="5915" y="10598"/>
                    <a:pt x="5915" y="10696"/>
                  </a:cubicBezTo>
                  <a:close/>
                  <a:moveTo>
                    <a:pt x="6727" y="11223"/>
                  </a:moveTo>
                  <a:cubicBezTo>
                    <a:pt x="6638" y="11223"/>
                    <a:pt x="6575" y="11276"/>
                    <a:pt x="6575" y="11366"/>
                  </a:cubicBezTo>
                  <a:cubicBezTo>
                    <a:pt x="6575" y="11464"/>
                    <a:pt x="6629" y="11517"/>
                    <a:pt x="6718" y="11517"/>
                  </a:cubicBezTo>
                  <a:cubicBezTo>
                    <a:pt x="6816" y="11517"/>
                    <a:pt x="6861" y="11464"/>
                    <a:pt x="6870" y="11374"/>
                  </a:cubicBezTo>
                  <a:cubicBezTo>
                    <a:pt x="6870" y="11285"/>
                    <a:pt x="6816" y="11223"/>
                    <a:pt x="6727" y="11223"/>
                  </a:cubicBezTo>
                  <a:close/>
                  <a:moveTo>
                    <a:pt x="5237" y="10036"/>
                  </a:moveTo>
                  <a:cubicBezTo>
                    <a:pt x="5246" y="10126"/>
                    <a:pt x="5291" y="10170"/>
                    <a:pt x="5380" y="10179"/>
                  </a:cubicBezTo>
                  <a:cubicBezTo>
                    <a:pt x="5460" y="10179"/>
                    <a:pt x="5532" y="10117"/>
                    <a:pt x="5532" y="10027"/>
                  </a:cubicBezTo>
                  <a:cubicBezTo>
                    <a:pt x="5523" y="9938"/>
                    <a:pt x="5478" y="9894"/>
                    <a:pt x="5398" y="9885"/>
                  </a:cubicBezTo>
                  <a:cubicBezTo>
                    <a:pt x="5300" y="9885"/>
                    <a:pt x="5237" y="9947"/>
                    <a:pt x="5237" y="10036"/>
                  </a:cubicBezTo>
                  <a:close/>
                  <a:moveTo>
                    <a:pt x="4729" y="8547"/>
                  </a:moveTo>
                  <a:cubicBezTo>
                    <a:pt x="4648" y="8538"/>
                    <a:pt x="4577" y="8600"/>
                    <a:pt x="4577" y="8689"/>
                  </a:cubicBezTo>
                  <a:cubicBezTo>
                    <a:pt x="4586" y="8778"/>
                    <a:pt x="4631" y="8823"/>
                    <a:pt x="4720" y="8832"/>
                  </a:cubicBezTo>
                  <a:cubicBezTo>
                    <a:pt x="4800" y="8841"/>
                    <a:pt x="4872" y="8778"/>
                    <a:pt x="4872" y="8671"/>
                  </a:cubicBezTo>
                  <a:cubicBezTo>
                    <a:pt x="4863" y="8600"/>
                    <a:pt x="4818" y="8547"/>
                    <a:pt x="4729" y="8547"/>
                  </a:cubicBezTo>
                  <a:close/>
                  <a:moveTo>
                    <a:pt x="5380" y="6566"/>
                  </a:moveTo>
                  <a:cubicBezTo>
                    <a:pt x="5300" y="6566"/>
                    <a:pt x="5246" y="6620"/>
                    <a:pt x="5237" y="6700"/>
                  </a:cubicBezTo>
                  <a:cubicBezTo>
                    <a:pt x="5228" y="6789"/>
                    <a:pt x="5291" y="6852"/>
                    <a:pt x="5380" y="6860"/>
                  </a:cubicBezTo>
                  <a:cubicBezTo>
                    <a:pt x="5460" y="6860"/>
                    <a:pt x="5532" y="6798"/>
                    <a:pt x="5532" y="6718"/>
                  </a:cubicBezTo>
                  <a:cubicBezTo>
                    <a:pt x="5532" y="6629"/>
                    <a:pt x="5469" y="6566"/>
                    <a:pt x="5380" y="6566"/>
                  </a:cubicBezTo>
                  <a:close/>
                  <a:moveTo>
                    <a:pt x="6058" y="5888"/>
                  </a:moveTo>
                  <a:cubicBezTo>
                    <a:pt x="5969" y="5888"/>
                    <a:pt x="5924" y="5942"/>
                    <a:pt x="5924" y="6031"/>
                  </a:cubicBezTo>
                  <a:cubicBezTo>
                    <a:pt x="5924" y="6120"/>
                    <a:pt x="5978" y="6174"/>
                    <a:pt x="6067" y="6174"/>
                  </a:cubicBezTo>
                  <a:cubicBezTo>
                    <a:pt x="6156" y="6174"/>
                    <a:pt x="6210" y="6111"/>
                    <a:pt x="6210" y="6022"/>
                  </a:cubicBezTo>
                  <a:cubicBezTo>
                    <a:pt x="6210" y="5942"/>
                    <a:pt x="6147" y="5879"/>
                    <a:pt x="6058" y="5888"/>
                  </a:cubicBezTo>
                  <a:close/>
                  <a:moveTo>
                    <a:pt x="6727" y="5228"/>
                  </a:moveTo>
                  <a:cubicBezTo>
                    <a:pt x="6647" y="5219"/>
                    <a:pt x="6575" y="5290"/>
                    <a:pt x="6584" y="5371"/>
                  </a:cubicBezTo>
                  <a:cubicBezTo>
                    <a:pt x="6584" y="5460"/>
                    <a:pt x="6629" y="5513"/>
                    <a:pt x="6718" y="5513"/>
                  </a:cubicBezTo>
                  <a:cubicBezTo>
                    <a:pt x="6807" y="5522"/>
                    <a:pt x="6870" y="5460"/>
                    <a:pt x="6870" y="5353"/>
                  </a:cubicBezTo>
                  <a:cubicBezTo>
                    <a:pt x="6861" y="5281"/>
                    <a:pt x="6816" y="5237"/>
                    <a:pt x="6727" y="5228"/>
                  </a:cubicBezTo>
                  <a:close/>
                  <a:moveTo>
                    <a:pt x="4729" y="9225"/>
                  </a:moveTo>
                  <a:cubicBezTo>
                    <a:pt x="4648" y="9225"/>
                    <a:pt x="4586" y="9287"/>
                    <a:pt x="4586" y="9367"/>
                  </a:cubicBezTo>
                  <a:cubicBezTo>
                    <a:pt x="4577" y="9456"/>
                    <a:pt x="4648" y="9519"/>
                    <a:pt x="4729" y="9510"/>
                  </a:cubicBezTo>
                  <a:cubicBezTo>
                    <a:pt x="4818" y="9510"/>
                    <a:pt x="4863" y="9456"/>
                    <a:pt x="4872" y="9385"/>
                  </a:cubicBezTo>
                  <a:cubicBezTo>
                    <a:pt x="4872" y="9296"/>
                    <a:pt x="4809" y="9233"/>
                    <a:pt x="4729" y="9225"/>
                  </a:cubicBezTo>
                  <a:close/>
                  <a:moveTo>
                    <a:pt x="6210" y="11383"/>
                  </a:moveTo>
                  <a:cubicBezTo>
                    <a:pt x="6219" y="11303"/>
                    <a:pt x="6156" y="11232"/>
                    <a:pt x="6067" y="11232"/>
                  </a:cubicBezTo>
                  <a:cubicBezTo>
                    <a:pt x="5987" y="11223"/>
                    <a:pt x="5924" y="11285"/>
                    <a:pt x="5924" y="11374"/>
                  </a:cubicBezTo>
                  <a:cubicBezTo>
                    <a:pt x="5924" y="11464"/>
                    <a:pt x="5978" y="11499"/>
                    <a:pt x="6058" y="11517"/>
                  </a:cubicBezTo>
                  <a:cubicBezTo>
                    <a:pt x="6147" y="11508"/>
                    <a:pt x="6201" y="11473"/>
                    <a:pt x="6210" y="11383"/>
                  </a:cubicBezTo>
                  <a:close/>
                  <a:moveTo>
                    <a:pt x="4872" y="8038"/>
                  </a:moveTo>
                  <a:cubicBezTo>
                    <a:pt x="4872" y="7949"/>
                    <a:pt x="4809" y="7886"/>
                    <a:pt x="4720" y="7886"/>
                  </a:cubicBezTo>
                  <a:cubicBezTo>
                    <a:pt x="4640" y="7886"/>
                    <a:pt x="4586" y="7940"/>
                    <a:pt x="4577" y="8029"/>
                  </a:cubicBezTo>
                  <a:cubicBezTo>
                    <a:pt x="4577" y="8109"/>
                    <a:pt x="4640" y="8172"/>
                    <a:pt x="4729" y="8172"/>
                  </a:cubicBezTo>
                  <a:cubicBezTo>
                    <a:pt x="4809" y="8172"/>
                    <a:pt x="4863" y="8118"/>
                    <a:pt x="4872" y="8038"/>
                  </a:cubicBezTo>
                  <a:close/>
                  <a:moveTo>
                    <a:pt x="5389" y="10545"/>
                  </a:moveTo>
                  <a:cubicBezTo>
                    <a:pt x="5309" y="10536"/>
                    <a:pt x="5246" y="10598"/>
                    <a:pt x="5237" y="10688"/>
                  </a:cubicBezTo>
                  <a:cubicBezTo>
                    <a:pt x="5237" y="10768"/>
                    <a:pt x="5300" y="10830"/>
                    <a:pt x="5389" y="10830"/>
                  </a:cubicBezTo>
                  <a:cubicBezTo>
                    <a:pt x="5469" y="10830"/>
                    <a:pt x="5514" y="10777"/>
                    <a:pt x="5532" y="10696"/>
                  </a:cubicBezTo>
                  <a:cubicBezTo>
                    <a:pt x="5523" y="10607"/>
                    <a:pt x="5478" y="10554"/>
                    <a:pt x="5389" y="10545"/>
                  </a:cubicBezTo>
                  <a:close/>
                  <a:moveTo>
                    <a:pt x="4586" y="10027"/>
                  </a:moveTo>
                  <a:cubicBezTo>
                    <a:pt x="4586" y="10117"/>
                    <a:pt x="4631" y="10170"/>
                    <a:pt x="4720" y="10170"/>
                  </a:cubicBezTo>
                  <a:cubicBezTo>
                    <a:pt x="4800" y="10179"/>
                    <a:pt x="4872" y="10108"/>
                    <a:pt x="4863" y="10027"/>
                  </a:cubicBezTo>
                  <a:cubicBezTo>
                    <a:pt x="4863" y="9938"/>
                    <a:pt x="4809" y="9894"/>
                    <a:pt x="4720" y="9885"/>
                  </a:cubicBezTo>
                  <a:cubicBezTo>
                    <a:pt x="4640" y="9894"/>
                    <a:pt x="4586" y="9938"/>
                    <a:pt x="4586" y="10027"/>
                  </a:cubicBezTo>
                  <a:close/>
                  <a:moveTo>
                    <a:pt x="5924" y="5371"/>
                  </a:moveTo>
                  <a:cubicBezTo>
                    <a:pt x="5924" y="5460"/>
                    <a:pt x="5978" y="5513"/>
                    <a:pt x="6067" y="5513"/>
                  </a:cubicBezTo>
                  <a:cubicBezTo>
                    <a:pt x="6147" y="5513"/>
                    <a:pt x="6219" y="5442"/>
                    <a:pt x="6210" y="5362"/>
                  </a:cubicBezTo>
                  <a:cubicBezTo>
                    <a:pt x="6201" y="5273"/>
                    <a:pt x="6147" y="5237"/>
                    <a:pt x="6058" y="5228"/>
                  </a:cubicBezTo>
                  <a:cubicBezTo>
                    <a:pt x="5978" y="5237"/>
                    <a:pt x="5924" y="5290"/>
                    <a:pt x="5924" y="5371"/>
                  </a:cubicBezTo>
                  <a:close/>
                  <a:moveTo>
                    <a:pt x="4729" y="7226"/>
                  </a:moveTo>
                  <a:cubicBezTo>
                    <a:pt x="4648" y="7226"/>
                    <a:pt x="4586" y="7289"/>
                    <a:pt x="4586" y="7369"/>
                  </a:cubicBezTo>
                  <a:cubicBezTo>
                    <a:pt x="4577" y="7458"/>
                    <a:pt x="4648" y="7521"/>
                    <a:pt x="4729" y="7512"/>
                  </a:cubicBezTo>
                  <a:cubicBezTo>
                    <a:pt x="4818" y="7512"/>
                    <a:pt x="4863" y="7458"/>
                    <a:pt x="4872" y="7369"/>
                  </a:cubicBezTo>
                  <a:cubicBezTo>
                    <a:pt x="4863" y="7289"/>
                    <a:pt x="4818" y="7235"/>
                    <a:pt x="4729" y="7226"/>
                  </a:cubicBezTo>
                  <a:close/>
                  <a:moveTo>
                    <a:pt x="6727" y="11892"/>
                  </a:moveTo>
                  <a:cubicBezTo>
                    <a:pt x="6638" y="11892"/>
                    <a:pt x="6584" y="11945"/>
                    <a:pt x="6584" y="12026"/>
                  </a:cubicBezTo>
                  <a:cubicBezTo>
                    <a:pt x="6575" y="12115"/>
                    <a:pt x="6647" y="12177"/>
                    <a:pt x="6736" y="12168"/>
                  </a:cubicBezTo>
                  <a:cubicBezTo>
                    <a:pt x="6816" y="12160"/>
                    <a:pt x="6861" y="12115"/>
                    <a:pt x="6870" y="12044"/>
                  </a:cubicBezTo>
                  <a:cubicBezTo>
                    <a:pt x="6861" y="11945"/>
                    <a:pt x="6798" y="11883"/>
                    <a:pt x="6727" y="11892"/>
                  </a:cubicBezTo>
                  <a:close/>
                  <a:moveTo>
                    <a:pt x="5523" y="6031"/>
                  </a:moveTo>
                  <a:cubicBezTo>
                    <a:pt x="5523" y="5942"/>
                    <a:pt x="5469" y="5897"/>
                    <a:pt x="5389" y="5888"/>
                  </a:cubicBezTo>
                  <a:cubicBezTo>
                    <a:pt x="5300" y="5888"/>
                    <a:pt x="5237" y="5959"/>
                    <a:pt x="5246" y="6040"/>
                  </a:cubicBezTo>
                  <a:cubicBezTo>
                    <a:pt x="5246" y="6129"/>
                    <a:pt x="5300" y="6165"/>
                    <a:pt x="5389" y="6174"/>
                  </a:cubicBezTo>
                  <a:cubicBezTo>
                    <a:pt x="5469" y="6165"/>
                    <a:pt x="5523" y="6120"/>
                    <a:pt x="5523" y="6031"/>
                  </a:cubicBezTo>
                  <a:close/>
                  <a:moveTo>
                    <a:pt x="4729" y="6575"/>
                  </a:moveTo>
                  <a:cubicBezTo>
                    <a:pt x="4640" y="6575"/>
                    <a:pt x="4586" y="6620"/>
                    <a:pt x="4586" y="6709"/>
                  </a:cubicBezTo>
                  <a:cubicBezTo>
                    <a:pt x="4586" y="6798"/>
                    <a:pt x="4640" y="6852"/>
                    <a:pt x="4720" y="6852"/>
                  </a:cubicBezTo>
                  <a:cubicBezTo>
                    <a:pt x="4809" y="6852"/>
                    <a:pt x="4854" y="6798"/>
                    <a:pt x="4872" y="6718"/>
                  </a:cubicBezTo>
                  <a:cubicBezTo>
                    <a:pt x="4863" y="6629"/>
                    <a:pt x="4818" y="6575"/>
                    <a:pt x="4729" y="6575"/>
                  </a:cubicBezTo>
                  <a:close/>
                  <a:moveTo>
                    <a:pt x="5389" y="5237"/>
                  </a:moveTo>
                  <a:cubicBezTo>
                    <a:pt x="5309" y="5228"/>
                    <a:pt x="5246" y="5281"/>
                    <a:pt x="5246" y="5371"/>
                  </a:cubicBezTo>
                  <a:cubicBezTo>
                    <a:pt x="5246" y="5451"/>
                    <a:pt x="5300" y="5504"/>
                    <a:pt x="5380" y="5504"/>
                  </a:cubicBezTo>
                  <a:cubicBezTo>
                    <a:pt x="5460" y="5513"/>
                    <a:pt x="5505" y="5460"/>
                    <a:pt x="5523" y="5371"/>
                  </a:cubicBezTo>
                  <a:cubicBezTo>
                    <a:pt x="5514" y="5299"/>
                    <a:pt x="5469" y="5237"/>
                    <a:pt x="5389" y="5237"/>
                  </a:cubicBezTo>
                  <a:close/>
                  <a:moveTo>
                    <a:pt x="4863" y="10688"/>
                  </a:moveTo>
                  <a:cubicBezTo>
                    <a:pt x="4863" y="10607"/>
                    <a:pt x="4809" y="10554"/>
                    <a:pt x="4738" y="10554"/>
                  </a:cubicBezTo>
                  <a:cubicBezTo>
                    <a:pt x="4648" y="10545"/>
                    <a:pt x="4595" y="10598"/>
                    <a:pt x="4586" y="10679"/>
                  </a:cubicBezTo>
                  <a:cubicBezTo>
                    <a:pt x="4586" y="10768"/>
                    <a:pt x="4640" y="10812"/>
                    <a:pt x="4720" y="10830"/>
                  </a:cubicBezTo>
                  <a:cubicBezTo>
                    <a:pt x="4809" y="10821"/>
                    <a:pt x="4863" y="10777"/>
                    <a:pt x="4863" y="10688"/>
                  </a:cubicBezTo>
                  <a:close/>
                  <a:moveTo>
                    <a:pt x="6584" y="4719"/>
                  </a:moveTo>
                  <a:cubicBezTo>
                    <a:pt x="6593" y="4800"/>
                    <a:pt x="6638" y="4853"/>
                    <a:pt x="6718" y="4853"/>
                  </a:cubicBezTo>
                  <a:cubicBezTo>
                    <a:pt x="6807" y="4853"/>
                    <a:pt x="6861" y="4800"/>
                    <a:pt x="6861" y="4711"/>
                  </a:cubicBezTo>
                  <a:cubicBezTo>
                    <a:pt x="6861" y="4630"/>
                    <a:pt x="6807" y="4586"/>
                    <a:pt x="6718" y="4568"/>
                  </a:cubicBezTo>
                  <a:cubicBezTo>
                    <a:pt x="6638" y="4586"/>
                    <a:pt x="6584" y="4630"/>
                    <a:pt x="6584" y="4719"/>
                  </a:cubicBezTo>
                  <a:close/>
                  <a:moveTo>
                    <a:pt x="4060" y="8547"/>
                  </a:moveTo>
                  <a:cubicBezTo>
                    <a:pt x="3979" y="8555"/>
                    <a:pt x="3935" y="8600"/>
                    <a:pt x="3926" y="8680"/>
                  </a:cubicBezTo>
                  <a:cubicBezTo>
                    <a:pt x="3926" y="8770"/>
                    <a:pt x="3979" y="8823"/>
                    <a:pt x="4060" y="8823"/>
                  </a:cubicBezTo>
                  <a:cubicBezTo>
                    <a:pt x="4149" y="8832"/>
                    <a:pt x="4194" y="8770"/>
                    <a:pt x="4211" y="8689"/>
                  </a:cubicBezTo>
                  <a:cubicBezTo>
                    <a:pt x="4194" y="8600"/>
                    <a:pt x="4149" y="8547"/>
                    <a:pt x="4060" y="8547"/>
                  </a:cubicBezTo>
                  <a:close/>
                  <a:moveTo>
                    <a:pt x="5389" y="11232"/>
                  </a:moveTo>
                  <a:cubicBezTo>
                    <a:pt x="5300" y="11232"/>
                    <a:pt x="5246" y="11285"/>
                    <a:pt x="5246" y="11366"/>
                  </a:cubicBezTo>
                  <a:cubicBezTo>
                    <a:pt x="5237" y="11455"/>
                    <a:pt x="5291" y="11508"/>
                    <a:pt x="5380" y="11508"/>
                  </a:cubicBezTo>
                  <a:cubicBezTo>
                    <a:pt x="5469" y="11517"/>
                    <a:pt x="5514" y="11455"/>
                    <a:pt x="5523" y="11374"/>
                  </a:cubicBezTo>
                  <a:cubicBezTo>
                    <a:pt x="5514" y="11294"/>
                    <a:pt x="5478" y="11232"/>
                    <a:pt x="5389" y="11232"/>
                  </a:cubicBezTo>
                  <a:close/>
                  <a:moveTo>
                    <a:pt x="5924" y="12026"/>
                  </a:moveTo>
                  <a:cubicBezTo>
                    <a:pt x="5924" y="12106"/>
                    <a:pt x="5978" y="12160"/>
                    <a:pt x="6058" y="12168"/>
                  </a:cubicBezTo>
                  <a:cubicBezTo>
                    <a:pt x="6138" y="12177"/>
                    <a:pt x="6201" y="12124"/>
                    <a:pt x="6201" y="12035"/>
                  </a:cubicBezTo>
                  <a:cubicBezTo>
                    <a:pt x="6210" y="11954"/>
                    <a:pt x="6156" y="11901"/>
                    <a:pt x="6067" y="11892"/>
                  </a:cubicBezTo>
                  <a:cubicBezTo>
                    <a:pt x="5987" y="11901"/>
                    <a:pt x="5933" y="11937"/>
                    <a:pt x="5924" y="12026"/>
                  </a:cubicBezTo>
                  <a:close/>
                  <a:moveTo>
                    <a:pt x="4060" y="7895"/>
                  </a:moveTo>
                  <a:cubicBezTo>
                    <a:pt x="3979" y="7895"/>
                    <a:pt x="3926" y="7949"/>
                    <a:pt x="3926" y="8029"/>
                  </a:cubicBezTo>
                  <a:cubicBezTo>
                    <a:pt x="3926" y="8118"/>
                    <a:pt x="3979" y="8172"/>
                    <a:pt x="4069" y="8172"/>
                  </a:cubicBezTo>
                  <a:cubicBezTo>
                    <a:pt x="4158" y="8172"/>
                    <a:pt x="4194" y="8109"/>
                    <a:pt x="4211" y="8029"/>
                  </a:cubicBezTo>
                  <a:cubicBezTo>
                    <a:pt x="4194" y="7940"/>
                    <a:pt x="4149" y="7886"/>
                    <a:pt x="4060" y="7895"/>
                  </a:cubicBezTo>
                  <a:close/>
                  <a:moveTo>
                    <a:pt x="4069" y="9233"/>
                  </a:moveTo>
                  <a:cubicBezTo>
                    <a:pt x="3979" y="9233"/>
                    <a:pt x="3926" y="9287"/>
                    <a:pt x="3926" y="9376"/>
                  </a:cubicBezTo>
                  <a:cubicBezTo>
                    <a:pt x="3926" y="9456"/>
                    <a:pt x="3979" y="9510"/>
                    <a:pt x="4060" y="9510"/>
                  </a:cubicBezTo>
                  <a:cubicBezTo>
                    <a:pt x="4149" y="9510"/>
                    <a:pt x="4194" y="9456"/>
                    <a:pt x="4202" y="9367"/>
                  </a:cubicBezTo>
                  <a:cubicBezTo>
                    <a:pt x="4194" y="9287"/>
                    <a:pt x="4149" y="9233"/>
                    <a:pt x="4069" y="9233"/>
                  </a:cubicBezTo>
                  <a:close/>
                  <a:moveTo>
                    <a:pt x="4202" y="10036"/>
                  </a:moveTo>
                  <a:cubicBezTo>
                    <a:pt x="4202" y="9956"/>
                    <a:pt x="4149" y="9903"/>
                    <a:pt x="4069" y="9894"/>
                  </a:cubicBezTo>
                  <a:cubicBezTo>
                    <a:pt x="3997" y="9885"/>
                    <a:pt x="3926" y="9956"/>
                    <a:pt x="3926" y="10027"/>
                  </a:cubicBezTo>
                  <a:cubicBezTo>
                    <a:pt x="3935" y="10117"/>
                    <a:pt x="3988" y="10152"/>
                    <a:pt x="4069" y="10170"/>
                  </a:cubicBezTo>
                  <a:cubicBezTo>
                    <a:pt x="4140" y="10161"/>
                    <a:pt x="4202" y="10117"/>
                    <a:pt x="4202" y="10036"/>
                  </a:cubicBezTo>
                  <a:close/>
                  <a:moveTo>
                    <a:pt x="6593" y="12686"/>
                  </a:moveTo>
                  <a:cubicBezTo>
                    <a:pt x="6584" y="12766"/>
                    <a:pt x="6638" y="12811"/>
                    <a:pt x="6718" y="12820"/>
                  </a:cubicBezTo>
                  <a:cubicBezTo>
                    <a:pt x="6790" y="12838"/>
                    <a:pt x="6861" y="12766"/>
                    <a:pt x="6861" y="12686"/>
                  </a:cubicBezTo>
                  <a:cubicBezTo>
                    <a:pt x="6861" y="12606"/>
                    <a:pt x="6807" y="12561"/>
                    <a:pt x="6727" y="12552"/>
                  </a:cubicBezTo>
                  <a:cubicBezTo>
                    <a:pt x="6647" y="12561"/>
                    <a:pt x="6593" y="12606"/>
                    <a:pt x="6593" y="12686"/>
                  </a:cubicBezTo>
                  <a:close/>
                  <a:moveTo>
                    <a:pt x="4729" y="5897"/>
                  </a:moveTo>
                  <a:cubicBezTo>
                    <a:pt x="4640" y="5897"/>
                    <a:pt x="4586" y="5951"/>
                    <a:pt x="4586" y="6031"/>
                  </a:cubicBezTo>
                  <a:cubicBezTo>
                    <a:pt x="4586" y="6111"/>
                    <a:pt x="4640" y="6165"/>
                    <a:pt x="4720" y="6165"/>
                  </a:cubicBezTo>
                  <a:cubicBezTo>
                    <a:pt x="4809" y="6165"/>
                    <a:pt x="4854" y="6111"/>
                    <a:pt x="4863" y="6031"/>
                  </a:cubicBezTo>
                  <a:cubicBezTo>
                    <a:pt x="4854" y="5951"/>
                    <a:pt x="4809" y="5897"/>
                    <a:pt x="4729" y="5897"/>
                  </a:cubicBezTo>
                  <a:close/>
                  <a:moveTo>
                    <a:pt x="6076" y="4577"/>
                  </a:moveTo>
                  <a:cubicBezTo>
                    <a:pt x="5996" y="4577"/>
                    <a:pt x="5942" y="4621"/>
                    <a:pt x="5933" y="4702"/>
                  </a:cubicBezTo>
                  <a:cubicBezTo>
                    <a:pt x="5924" y="4773"/>
                    <a:pt x="5996" y="4853"/>
                    <a:pt x="6067" y="4844"/>
                  </a:cubicBezTo>
                  <a:cubicBezTo>
                    <a:pt x="6147" y="4844"/>
                    <a:pt x="6192" y="4791"/>
                    <a:pt x="6201" y="4719"/>
                  </a:cubicBezTo>
                  <a:cubicBezTo>
                    <a:pt x="6192" y="4639"/>
                    <a:pt x="6156" y="4586"/>
                    <a:pt x="6076" y="4577"/>
                  </a:cubicBezTo>
                  <a:close/>
                  <a:moveTo>
                    <a:pt x="3926" y="7369"/>
                  </a:moveTo>
                  <a:cubicBezTo>
                    <a:pt x="3926" y="7458"/>
                    <a:pt x="3988" y="7512"/>
                    <a:pt x="4069" y="7512"/>
                  </a:cubicBezTo>
                  <a:cubicBezTo>
                    <a:pt x="4149" y="7503"/>
                    <a:pt x="4202" y="7449"/>
                    <a:pt x="4202" y="7369"/>
                  </a:cubicBezTo>
                  <a:cubicBezTo>
                    <a:pt x="4202" y="7289"/>
                    <a:pt x="4149" y="7244"/>
                    <a:pt x="4060" y="7235"/>
                  </a:cubicBezTo>
                  <a:cubicBezTo>
                    <a:pt x="3979" y="7244"/>
                    <a:pt x="3926" y="7289"/>
                    <a:pt x="3926" y="7369"/>
                  </a:cubicBezTo>
                  <a:close/>
                  <a:moveTo>
                    <a:pt x="4729" y="11241"/>
                  </a:moveTo>
                  <a:cubicBezTo>
                    <a:pt x="4648" y="11232"/>
                    <a:pt x="4595" y="11285"/>
                    <a:pt x="4586" y="11366"/>
                  </a:cubicBezTo>
                  <a:cubicBezTo>
                    <a:pt x="4586" y="11437"/>
                    <a:pt x="4657" y="11517"/>
                    <a:pt x="4729" y="11508"/>
                  </a:cubicBezTo>
                  <a:cubicBezTo>
                    <a:pt x="4809" y="11499"/>
                    <a:pt x="4854" y="11446"/>
                    <a:pt x="4863" y="11366"/>
                  </a:cubicBezTo>
                  <a:cubicBezTo>
                    <a:pt x="4854" y="11294"/>
                    <a:pt x="4809" y="11241"/>
                    <a:pt x="4729" y="11241"/>
                  </a:cubicBezTo>
                  <a:close/>
                  <a:moveTo>
                    <a:pt x="5246" y="12026"/>
                  </a:moveTo>
                  <a:cubicBezTo>
                    <a:pt x="5246" y="12097"/>
                    <a:pt x="5318" y="12168"/>
                    <a:pt x="5389" y="12168"/>
                  </a:cubicBezTo>
                  <a:cubicBezTo>
                    <a:pt x="5469" y="12160"/>
                    <a:pt x="5514" y="12106"/>
                    <a:pt x="5514" y="12026"/>
                  </a:cubicBezTo>
                  <a:cubicBezTo>
                    <a:pt x="5523" y="11945"/>
                    <a:pt x="5469" y="11901"/>
                    <a:pt x="5389" y="11892"/>
                  </a:cubicBezTo>
                  <a:cubicBezTo>
                    <a:pt x="5318" y="11892"/>
                    <a:pt x="5246" y="11954"/>
                    <a:pt x="5246" y="12026"/>
                  </a:cubicBezTo>
                  <a:close/>
                  <a:moveTo>
                    <a:pt x="4060" y="6584"/>
                  </a:moveTo>
                  <a:cubicBezTo>
                    <a:pt x="3988" y="6584"/>
                    <a:pt x="3935" y="6629"/>
                    <a:pt x="3935" y="6709"/>
                  </a:cubicBezTo>
                  <a:cubicBezTo>
                    <a:pt x="3935" y="6789"/>
                    <a:pt x="3979" y="6843"/>
                    <a:pt x="4069" y="6843"/>
                  </a:cubicBezTo>
                  <a:cubicBezTo>
                    <a:pt x="4149" y="6843"/>
                    <a:pt x="4194" y="6789"/>
                    <a:pt x="4202" y="6709"/>
                  </a:cubicBezTo>
                  <a:cubicBezTo>
                    <a:pt x="4185" y="6629"/>
                    <a:pt x="4140" y="6575"/>
                    <a:pt x="4060" y="6584"/>
                  </a:cubicBezTo>
                  <a:close/>
                  <a:moveTo>
                    <a:pt x="4729" y="5246"/>
                  </a:moveTo>
                  <a:cubicBezTo>
                    <a:pt x="4648" y="5237"/>
                    <a:pt x="4595" y="5290"/>
                    <a:pt x="4595" y="5371"/>
                  </a:cubicBezTo>
                  <a:cubicBezTo>
                    <a:pt x="4595" y="5442"/>
                    <a:pt x="4640" y="5496"/>
                    <a:pt x="4720" y="5504"/>
                  </a:cubicBezTo>
                  <a:cubicBezTo>
                    <a:pt x="4800" y="5504"/>
                    <a:pt x="4845" y="5451"/>
                    <a:pt x="4854" y="5371"/>
                  </a:cubicBezTo>
                  <a:cubicBezTo>
                    <a:pt x="4845" y="5299"/>
                    <a:pt x="4809" y="5246"/>
                    <a:pt x="4729" y="5246"/>
                  </a:cubicBezTo>
                  <a:close/>
                  <a:moveTo>
                    <a:pt x="6067" y="12561"/>
                  </a:moveTo>
                  <a:cubicBezTo>
                    <a:pt x="5987" y="12561"/>
                    <a:pt x="5933" y="12615"/>
                    <a:pt x="5933" y="12695"/>
                  </a:cubicBezTo>
                  <a:cubicBezTo>
                    <a:pt x="5942" y="12775"/>
                    <a:pt x="5996" y="12820"/>
                    <a:pt x="6076" y="12820"/>
                  </a:cubicBezTo>
                  <a:cubicBezTo>
                    <a:pt x="6147" y="12811"/>
                    <a:pt x="6192" y="12757"/>
                    <a:pt x="6201" y="12686"/>
                  </a:cubicBezTo>
                  <a:cubicBezTo>
                    <a:pt x="6183" y="12606"/>
                    <a:pt x="6147" y="12561"/>
                    <a:pt x="6067" y="12561"/>
                  </a:cubicBezTo>
                  <a:close/>
                  <a:moveTo>
                    <a:pt x="4069" y="10563"/>
                  </a:moveTo>
                  <a:cubicBezTo>
                    <a:pt x="3988" y="10554"/>
                    <a:pt x="3935" y="10607"/>
                    <a:pt x="3935" y="10688"/>
                  </a:cubicBezTo>
                  <a:cubicBezTo>
                    <a:pt x="3935" y="10768"/>
                    <a:pt x="3988" y="10821"/>
                    <a:pt x="4078" y="10821"/>
                  </a:cubicBezTo>
                  <a:cubicBezTo>
                    <a:pt x="4149" y="10812"/>
                    <a:pt x="4194" y="10759"/>
                    <a:pt x="4194" y="10688"/>
                  </a:cubicBezTo>
                  <a:cubicBezTo>
                    <a:pt x="4185" y="10607"/>
                    <a:pt x="4149" y="10563"/>
                    <a:pt x="4069" y="10563"/>
                  </a:cubicBezTo>
                  <a:close/>
                  <a:moveTo>
                    <a:pt x="6593" y="4024"/>
                  </a:moveTo>
                  <a:cubicBezTo>
                    <a:pt x="6593" y="4113"/>
                    <a:pt x="6647" y="4157"/>
                    <a:pt x="6727" y="4157"/>
                  </a:cubicBezTo>
                  <a:cubicBezTo>
                    <a:pt x="6807" y="4157"/>
                    <a:pt x="6861" y="4104"/>
                    <a:pt x="6852" y="4024"/>
                  </a:cubicBezTo>
                  <a:cubicBezTo>
                    <a:pt x="6852" y="3943"/>
                    <a:pt x="6798" y="3908"/>
                    <a:pt x="6727" y="3899"/>
                  </a:cubicBezTo>
                  <a:cubicBezTo>
                    <a:pt x="6647" y="3908"/>
                    <a:pt x="6593" y="3952"/>
                    <a:pt x="6593" y="4024"/>
                  </a:cubicBezTo>
                  <a:close/>
                  <a:moveTo>
                    <a:pt x="5389" y="4586"/>
                  </a:moveTo>
                  <a:cubicBezTo>
                    <a:pt x="5309" y="4577"/>
                    <a:pt x="5255" y="4630"/>
                    <a:pt x="5255" y="4711"/>
                  </a:cubicBezTo>
                  <a:cubicBezTo>
                    <a:pt x="5255" y="4782"/>
                    <a:pt x="5300" y="4835"/>
                    <a:pt x="5371" y="4844"/>
                  </a:cubicBezTo>
                  <a:cubicBezTo>
                    <a:pt x="5460" y="4844"/>
                    <a:pt x="5505" y="4800"/>
                    <a:pt x="5514" y="4711"/>
                  </a:cubicBezTo>
                  <a:cubicBezTo>
                    <a:pt x="5505" y="4639"/>
                    <a:pt x="5469" y="4586"/>
                    <a:pt x="5389" y="4586"/>
                  </a:cubicBezTo>
                  <a:close/>
                  <a:moveTo>
                    <a:pt x="3417" y="8555"/>
                  </a:moveTo>
                  <a:cubicBezTo>
                    <a:pt x="3337" y="8555"/>
                    <a:pt x="3284" y="8600"/>
                    <a:pt x="3275" y="8689"/>
                  </a:cubicBezTo>
                  <a:cubicBezTo>
                    <a:pt x="3275" y="8761"/>
                    <a:pt x="3319" y="8814"/>
                    <a:pt x="3400" y="8814"/>
                  </a:cubicBezTo>
                  <a:cubicBezTo>
                    <a:pt x="3480" y="8823"/>
                    <a:pt x="3524" y="8770"/>
                    <a:pt x="3542" y="8689"/>
                  </a:cubicBezTo>
                  <a:cubicBezTo>
                    <a:pt x="3533" y="8618"/>
                    <a:pt x="3489" y="8564"/>
                    <a:pt x="3417" y="8555"/>
                  </a:cubicBezTo>
                  <a:close/>
                  <a:moveTo>
                    <a:pt x="3400" y="8154"/>
                  </a:moveTo>
                  <a:cubicBezTo>
                    <a:pt x="3471" y="8163"/>
                    <a:pt x="3524" y="8118"/>
                    <a:pt x="3533" y="8038"/>
                  </a:cubicBezTo>
                  <a:cubicBezTo>
                    <a:pt x="3533" y="7958"/>
                    <a:pt x="3498" y="7913"/>
                    <a:pt x="3417" y="7904"/>
                  </a:cubicBezTo>
                  <a:cubicBezTo>
                    <a:pt x="3337" y="7904"/>
                    <a:pt x="3292" y="7940"/>
                    <a:pt x="3284" y="8020"/>
                  </a:cubicBezTo>
                  <a:cubicBezTo>
                    <a:pt x="3284" y="8100"/>
                    <a:pt x="3319" y="8145"/>
                    <a:pt x="3400" y="8154"/>
                  </a:cubicBezTo>
                  <a:close/>
                  <a:moveTo>
                    <a:pt x="4069" y="5906"/>
                  </a:moveTo>
                  <a:cubicBezTo>
                    <a:pt x="3988" y="5906"/>
                    <a:pt x="3944" y="5951"/>
                    <a:pt x="3944" y="6031"/>
                  </a:cubicBezTo>
                  <a:cubicBezTo>
                    <a:pt x="3944" y="6111"/>
                    <a:pt x="3988" y="6156"/>
                    <a:pt x="4069" y="6156"/>
                  </a:cubicBezTo>
                  <a:cubicBezTo>
                    <a:pt x="4149" y="6156"/>
                    <a:pt x="4185" y="6111"/>
                    <a:pt x="4194" y="6031"/>
                  </a:cubicBezTo>
                  <a:cubicBezTo>
                    <a:pt x="4185" y="5951"/>
                    <a:pt x="4149" y="5906"/>
                    <a:pt x="4069" y="5906"/>
                  </a:cubicBezTo>
                  <a:close/>
                  <a:moveTo>
                    <a:pt x="3533" y="9376"/>
                  </a:moveTo>
                  <a:cubicBezTo>
                    <a:pt x="3533" y="9296"/>
                    <a:pt x="3489" y="9251"/>
                    <a:pt x="3408" y="9251"/>
                  </a:cubicBezTo>
                  <a:cubicBezTo>
                    <a:pt x="3328" y="9242"/>
                    <a:pt x="3284" y="9287"/>
                    <a:pt x="3284" y="9367"/>
                  </a:cubicBezTo>
                  <a:cubicBezTo>
                    <a:pt x="3284" y="9448"/>
                    <a:pt x="3328" y="9492"/>
                    <a:pt x="3408" y="9501"/>
                  </a:cubicBezTo>
                  <a:cubicBezTo>
                    <a:pt x="3489" y="9492"/>
                    <a:pt x="3533" y="9448"/>
                    <a:pt x="3533" y="9376"/>
                  </a:cubicBezTo>
                  <a:close/>
                  <a:moveTo>
                    <a:pt x="4854" y="12035"/>
                  </a:moveTo>
                  <a:cubicBezTo>
                    <a:pt x="4854" y="11954"/>
                    <a:pt x="4809" y="11910"/>
                    <a:pt x="4729" y="11910"/>
                  </a:cubicBezTo>
                  <a:cubicBezTo>
                    <a:pt x="4648" y="11901"/>
                    <a:pt x="4604" y="11945"/>
                    <a:pt x="4604" y="12026"/>
                  </a:cubicBezTo>
                  <a:cubicBezTo>
                    <a:pt x="4595" y="12106"/>
                    <a:pt x="4648" y="12151"/>
                    <a:pt x="4729" y="12160"/>
                  </a:cubicBezTo>
                  <a:cubicBezTo>
                    <a:pt x="4800" y="12151"/>
                    <a:pt x="4845" y="12115"/>
                    <a:pt x="4854" y="12035"/>
                  </a:cubicBezTo>
                  <a:close/>
                  <a:moveTo>
                    <a:pt x="6067" y="3908"/>
                  </a:moveTo>
                  <a:cubicBezTo>
                    <a:pt x="5987" y="3908"/>
                    <a:pt x="5942" y="3952"/>
                    <a:pt x="5942" y="4024"/>
                  </a:cubicBezTo>
                  <a:cubicBezTo>
                    <a:pt x="5942" y="4104"/>
                    <a:pt x="5987" y="4157"/>
                    <a:pt x="6067" y="4157"/>
                  </a:cubicBezTo>
                  <a:cubicBezTo>
                    <a:pt x="6138" y="4157"/>
                    <a:pt x="6183" y="4113"/>
                    <a:pt x="6192" y="4033"/>
                  </a:cubicBezTo>
                  <a:cubicBezTo>
                    <a:pt x="6192" y="3952"/>
                    <a:pt x="6147" y="3908"/>
                    <a:pt x="6067" y="3908"/>
                  </a:cubicBezTo>
                  <a:close/>
                  <a:moveTo>
                    <a:pt x="3284" y="7369"/>
                  </a:moveTo>
                  <a:cubicBezTo>
                    <a:pt x="3284" y="7449"/>
                    <a:pt x="3328" y="7494"/>
                    <a:pt x="3408" y="7494"/>
                  </a:cubicBezTo>
                  <a:cubicBezTo>
                    <a:pt x="3480" y="7494"/>
                    <a:pt x="3533" y="7458"/>
                    <a:pt x="3533" y="7378"/>
                  </a:cubicBezTo>
                  <a:cubicBezTo>
                    <a:pt x="3533" y="7298"/>
                    <a:pt x="3489" y="7253"/>
                    <a:pt x="3408" y="7244"/>
                  </a:cubicBezTo>
                  <a:cubicBezTo>
                    <a:pt x="3328" y="7253"/>
                    <a:pt x="3284" y="7289"/>
                    <a:pt x="3284" y="7369"/>
                  </a:cubicBezTo>
                  <a:close/>
                  <a:moveTo>
                    <a:pt x="5264" y="12686"/>
                  </a:moveTo>
                  <a:cubicBezTo>
                    <a:pt x="5264" y="12757"/>
                    <a:pt x="5300" y="12802"/>
                    <a:pt x="5371" y="12811"/>
                  </a:cubicBezTo>
                  <a:cubicBezTo>
                    <a:pt x="5451" y="12820"/>
                    <a:pt x="5505" y="12775"/>
                    <a:pt x="5505" y="12695"/>
                  </a:cubicBezTo>
                  <a:cubicBezTo>
                    <a:pt x="5514" y="12615"/>
                    <a:pt x="5469" y="12570"/>
                    <a:pt x="5380" y="12561"/>
                  </a:cubicBezTo>
                  <a:cubicBezTo>
                    <a:pt x="5309" y="12570"/>
                    <a:pt x="5264" y="12606"/>
                    <a:pt x="5264" y="12686"/>
                  </a:cubicBezTo>
                  <a:close/>
                  <a:moveTo>
                    <a:pt x="3400" y="9911"/>
                  </a:moveTo>
                  <a:cubicBezTo>
                    <a:pt x="3328" y="9911"/>
                    <a:pt x="3284" y="9956"/>
                    <a:pt x="3284" y="10027"/>
                  </a:cubicBezTo>
                  <a:cubicBezTo>
                    <a:pt x="3284" y="10108"/>
                    <a:pt x="3328" y="10152"/>
                    <a:pt x="3408" y="10152"/>
                  </a:cubicBezTo>
                  <a:cubicBezTo>
                    <a:pt x="3489" y="10152"/>
                    <a:pt x="3524" y="10108"/>
                    <a:pt x="3533" y="10027"/>
                  </a:cubicBezTo>
                  <a:cubicBezTo>
                    <a:pt x="3524" y="9947"/>
                    <a:pt x="3480" y="9903"/>
                    <a:pt x="3400" y="9911"/>
                  </a:cubicBezTo>
                  <a:close/>
                  <a:moveTo>
                    <a:pt x="4060" y="11250"/>
                  </a:moveTo>
                  <a:cubicBezTo>
                    <a:pt x="3988" y="11250"/>
                    <a:pt x="3944" y="11294"/>
                    <a:pt x="3944" y="11366"/>
                  </a:cubicBezTo>
                  <a:cubicBezTo>
                    <a:pt x="3944" y="11446"/>
                    <a:pt x="3988" y="11490"/>
                    <a:pt x="4069" y="11490"/>
                  </a:cubicBezTo>
                  <a:cubicBezTo>
                    <a:pt x="4149" y="11490"/>
                    <a:pt x="4185" y="11446"/>
                    <a:pt x="4194" y="11366"/>
                  </a:cubicBezTo>
                  <a:cubicBezTo>
                    <a:pt x="4185" y="11294"/>
                    <a:pt x="4140" y="11250"/>
                    <a:pt x="4060" y="11250"/>
                  </a:cubicBezTo>
                  <a:close/>
                  <a:moveTo>
                    <a:pt x="6602" y="13346"/>
                  </a:moveTo>
                  <a:cubicBezTo>
                    <a:pt x="6602" y="13417"/>
                    <a:pt x="6638" y="13462"/>
                    <a:pt x="6718" y="13471"/>
                  </a:cubicBezTo>
                  <a:cubicBezTo>
                    <a:pt x="6790" y="13471"/>
                    <a:pt x="6843" y="13435"/>
                    <a:pt x="6843" y="13355"/>
                  </a:cubicBezTo>
                  <a:cubicBezTo>
                    <a:pt x="6852" y="13275"/>
                    <a:pt x="6807" y="13230"/>
                    <a:pt x="6727" y="13221"/>
                  </a:cubicBezTo>
                  <a:cubicBezTo>
                    <a:pt x="6647" y="13230"/>
                    <a:pt x="6602" y="13266"/>
                    <a:pt x="6602" y="13346"/>
                  </a:cubicBezTo>
                  <a:close/>
                  <a:moveTo>
                    <a:pt x="5264" y="4033"/>
                  </a:moveTo>
                  <a:cubicBezTo>
                    <a:pt x="5264" y="4104"/>
                    <a:pt x="5309" y="4148"/>
                    <a:pt x="5380" y="4148"/>
                  </a:cubicBezTo>
                  <a:cubicBezTo>
                    <a:pt x="5460" y="4148"/>
                    <a:pt x="5505" y="4104"/>
                    <a:pt x="5505" y="4024"/>
                  </a:cubicBezTo>
                  <a:cubicBezTo>
                    <a:pt x="5496" y="3943"/>
                    <a:pt x="5451" y="3917"/>
                    <a:pt x="5380" y="3908"/>
                  </a:cubicBezTo>
                  <a:cubicBezTo>
                    <a:pt x="5309" y="3917"/>
                    <a:pt x="5264" y="3961"/>
                    <a:pt x="5264" y="4033"/>
                  </a:cubicBezTo>
                  <a:close/>
                  <a:moveTo>
                    <a:pt x="3524" y="6031"/>
                  </a:moveTo>
                  <a:cubicBezTo>
                    <a:pt x="3524" y="5959"/>
                    <a:pt x="3489" y="5915"/>
                    <a:pt x="3408" y="5915"/>
                  </a:cubicBezTo>
                  <a:cubicBezTo>
                    <a:pt x="3328" y="5906"/>
                    <a:pt x="3284" y="5959"/>
                    <a:pt x="3292" y="6040"/>
                  </a:cubicBezTo>
                  <a:cubicBezTo>
                    <a:pt x="3292" y="6111"/>
                    <a:pt x="3337" y="6147"/>
                    <a:pt x="3408" y="6147"/>
                  </a:cubicBezTo>
                  <a:cubicBezTo>
                    <a:pt x="3480" y="6147"/>
                    <a:pt x="3524" y="6102"/>
                    <a:pt x="3524" y="6031"/>
                  </a:cubicBezTo>
                  <a:close/>
                  <a:moveTo>
                    <a:pt x="4060" y="11910"/>
                  </a:moveTo>
                  <a:cubicBezTo>
                    <a:pt x="3988" y="11910"/>
                    <a:pt x="3944" y="11954"/>
                    <a:pt x="3944" y="12026"/>
                  </a:cubicBezTo>
                  <a:cubicBezTo>
                    <a:pt x="3944" y="12106"/>
                    <a:pt x="3997" y="12151"/>
                    <a:pt x="4078" y="12151"/>
                  </a:cubicBezTo>
                  <a:cubicBezTo>
                    <a:pt x="4149" y="12142"/>
                    <a:pt x="4185" y="12097"/>
                    <a:pt x="4185" y="12026"/>
                  </a:cubicBezTo>
                  <a:cubicBezTo>
                    <a:pt x="4176" y="11954"/>
                    <a:pt x="4140" y="11910"/>
                    <a:pt x="4060" y="11910"/>
                  </a:cubicBezTo>
                  <a:close/>
                  <a:moveTo>
                    <a:pt x="6727" y="3256"/>
                  </a:moveTo>
                  <a:cubicBezTo>
                    <a:pt x="6647" y="3256"/>
                    <a:pt x="6602" y="3292"/>
                    <a:pt x="6602" y="3372"/>
                  </a:cubicBezTo>
                  <a:cubicBezTo>
                    <a:pt x="6602" y="3453"/>
                    <a:pt x="6656" y="3497"/>
                    <a:pt x="6736" y="3488"/>
                  </a:cubicBezTo>
                  <a:cubicBezTo>
                    <a:pt x="6807" y="3488"/>
                    <a:pt x="6843" y="3444"/>
                    <a:pt x="6843" y="3363"/>
                  </a:cubicBezTo>
                  <a:cubicBezTo>
                    <a:pt x="6834" y="3292"/>
                    <a:pt x="6798" y="3247"/>
                    <a:pt x="6727" y="3256"/>
                  </a:cubicBezTo>
                  <a:close/>
                  <a:moveTo>
                    <a:pt x="4729" y="12570"/>
                  </a:moveTo>
                  <a:cubicBezTo>
                    <a:pt x="4657" y="12570"/>
                    <a:pt x="4604" y="12606"/>
                    <a:pt x="4604" y="12686"/>
                  </a:cubicBezTo>
                  <a:cubicBezTo>
                    <a:pt x="4604" y="12766"/>
                    <a:pt x="4648" y="12802"/>
                    <a:pt x="4720" y="12811"/>
                  </a:cubicBezTo>
                  <a:cubicBezTo>
                    <a:pt x="4800" y="12811"/>
                    <a:pt x="4836" y="12766"/>
                    <a:pt x="4845" y="12686"/>
                  </a:cubicBezTo>
                  <a:cubicBezTo>
                    <a:pt x="4845" y="12623"/>
                    <a:pt x="4809" y="12570"/>
                    <a:pt x="4729" y="12570"/>
                  </a:cubicBezTo>
                  <a:close/>
                  <a:moveTo>
                    <a:pt x="3284" y="10688"/>
                  </a:moveTo>
                  <a:cubicBezTo>
                    <a:pt x="3284" y="10768"/>
                    <a:pt x="3328" y="10812"/>
                    <a:pt x="3408" y="10812"/>
                  </a:cubicBezTo>
                  <a:cubicBezTo>
                    <a:pt x="3489" y="10812"/>
                    <a:pt x="3524" y="10768"/>
                    <a:pt x="3524" y="10688"/>
                  </a:cubicBezTo>
                  <a:cubicBezTo>
                    <a:pt x="3533" y="10607"/>
                    <a:pt x="3480" y="10572"/>
                    <a:pt x="3408" y="10563"/>
                  </a:cubicBezTo>
                  <a:cubicBezTo>
                    <a:pt x="3328" y="10572"/>
                    <a:pt x="3284" y="10607"/>
                    <a:pt x="3284" y="10688"/>
                  </a:cubicBezTo>
                  <a:close/>
                  <a:moveTo>
                    <a:pt x="4069" y="5255"/>
                  </a:moveTo>
                  <a:cubicBezTo>
                    <a:pt x="3988" y="5255"/>
                    <a:pt x="3944" y="5299"/>
                    <a:pt x="3944" y="5380"/>
                  </a:cubicBezTo>
                  <a:cubicBezTo>
                    <a:pt x="3944" y="5451"/>
                    <a:pt x="3988" y="5496"/>
                    <a:pt x="4069" y="5496"/>
                  </a:cubicBezTo>
                  <a:cubicBezTo>
                    <a:pt x="4149" y="5496"/>
                    <a:pt x="4185" y="5442"/>
                    <a:pt x="4185" y="5371"/>
                  </a:cubicBezTo>
                  <a:cubicBezTo>
                    <a:pt x="4185" y="5290"/>
                    <a:pt x="4140" y="5255"/>
                    <a:pt x="4069" y="5255"/>
                  </a:cubicBezTo>
                  <a:close/>
                  <a:moveTo>
                    <a:pt x="4604" y="4702"/>
                  </a:moveTo>
                  <a:cubicBezTo>
                    <a:pt x="4595" y="4782"/>
                    <a:pt x="4640" y="4826"/>
                    <a:pt x="4720" y="4835"/>
                  </a:cubicBezTo>
                  <a:cubicBezTo>
                    <a:pt x="4800" y="4835"/>
                    <a:pt x="4845" y="4791"/>
                    <a:pt x="4845" y="4711"/>
                  </a:cubicBezTo>
                  <a:cubicBezTo>
                    <a:pt x="4845" y="4639"/>
                    <a:pt x="4800" y="4595"/>
                    <a:pt x="4729" y="4595"/>
                  </a:cubicBezTo>
                  <a:cubicBezTo>
                    <a:pt x="4657" y="4595"/>
                    <a:pt x="4613" y="4630"/>
                    <a:pt x="4604" y="4702"/>
                  </a:cubicBezTo>
                  <a:close/>
                  <a:moveTo>
                    <a:pt x="5942" y="13337"/>
                  </a:moveTo>
                  <a:cubicBezTo>
                    <a:pt x="5942" y="13417"/>
                    <a:pt x="5978" y="13462"/>
                    <a:pt x="6058" y="13471"/>
                  </a:cubicBezTo>
                  <a:cubicBezTo>
                    <a:pt x="6138" y="13471"/>
                    <a:pt x="6183" y="13426"/>
                    <a:pt x="6183" y="13346"/>
                  </a:cubicBezTo>
                  <a:cubicBezTo>
                    <a:pt x="6183" y="13275"/>
                    <a:pt x="6147" y="13230"/>
                    <a:pt x="6067" y="13221"/>
                  </a:cubicBezTo>
                  <a:cubicBezTo>
                    <a:pt x="5996" y="13230"/>
                    <a:pt x="5951" y="13257"/>
                    <a:pt x="5942" y="13337"/>
                  </a:cubicBezTo>
                  <a:close/>
                  <a:moveTo>
                    <a:pt x="3408" y="6593"/>
                  </a:moveTo>
                  <a:cubicBezTo>
                    <a:pt x="3328" y="6593"/>
                    <a:pt x="3284" y="6637"/>
                    <a:pt x="3284" y="6718"/>
                  </a:cubicBezTo>
                  <a:cubicBezTo>
                    <a:pt x="3292" y="6789"/>
                    <a:pt x="3328" y="6834"/>
                    <a:pt x="3408" y="6834"/>
                  </a:cubicBezTo>
                  <a:cubicBezTo>
                    <a:pt x="3489" y="6834"/>
                    <a:pt x="3524" y="6789"/>
                    <a:pt x="3533" y="6709"/>
                  </a:cubicBezTo>
                  <a:cubicBezTo>
                    <a:pt x="3524" y="6637"/>
                    <a:pt x="3480" y="6593"/>
                    <a:pt x="3408" y="6593"/>
                  </a:cubicBezTo>
                  <a:close/>
                  <a:moveTo>
                    <a:pt x="2722" y="7913"/>
                  </a:moveTo>
                  <a:cubicBezTo>
                    <a:pt x="2650" y="7913"/>
                    <a:pt x="2606" y="7958"/>
                    <a:pt x="2606" y="8029"/>
                  </a:cubicBezTo>
                  <a:cubicBezTo>
                    <a:pt x="2606" y="8100"/>
                    <a:pt x="2650" y="8145"/>
                    <a:pt x="2722" y="8145"/>
                  </a:cubicBezTo>
                  <a:cubicBezTo>
                    <a:pt x="2802" y="8145"/>
                    <a:pt x="2838" y="8100"/>
                    <a:pt x="2846" y="8029"/>
                  </a:cubicBezTo>
                  <a:cubicBezTo>
                    <a:pt x="2838" y="7958"/>
                    <a:pt x="2802" y="7913"/>
                    <a:pt x="2722" y="7913"/>
                  </a:cubicBezTo>
                  <a:close/>
                  <a:moveTo>
                    <a:pt x="2606" y="8680"/>
                  </a:moveTo>
                  <a:cubicBezTo>
                    <a:pt x="2606" y="8761"/>
                    <a:pt x="2650" y="8805"/>
                    <a:pt x="2722" y="8805"/>
                  </a:cubicBezTo>
                  <a:cubicBezTo>
                    <a:pt x="2793" y="8805"/>
                    <a:pt x="2838" y="8770"/>
                    <a:pt x="2846" y="8689"/>
                  </a:cubicBezTo>
                  <a:cubicBezTo>
                    <a:pt x="2846" y="8618"/>
                    <a:pt x="2802" y="8582"/>
                    <a:pt x="2730" y="8573"/>
                  </a:cubicBezTo>
                  <a:cubicBezTo>
                    <a:pt x="2659" y="8573"/>
                    <a:pt x="2615" y="8609"/>
                    <a:pt x="2606" y="8680"/>
                  </a:cubicBezTo>
                  <a:close/>
                  <a:moveTo>
                    <a:pt x="2838" y="10027"/>
                  </a:moveTo>
                  <a:cubicBezTo>
                    <a:pt x="2838" y="9956"/>
                    <a:pt x="2802" y="9920"/>
                    <a:pt x="2730" y="9911"/>
                  </a:cubicBezTo>
                  <a:cubicBezTo>
                    <a:pt x="2659" y="9911"/>
                    <a:pt x="2615" y="9956"/>
                    <a:pt x="2606" y="10027"/>
                  </a:cubicBezTo>
                  <a:cubicBezTo>
                    <a:pt x="2606" y="10099"/>
                    <a:pt x="2650" y="10134"/>
                    <a:pt x="2722" y="10152"/>
                  </a:cubicBezTo>
                  <a:cubicBezTo>
                    <a:pt x="2793" y="10143"/>
                    <a:pt x="2838" y="10099"/>
                    <a:pt x="2838" y="10027"/>
                  </a:cubicBezTo>
                  <a:close/>
                  <a:moveTo>
                    <a:pt x="4720" y="3917"/>
                  </a:moveTo>
                  <a:cubicBezTo>
                    <a:pt x="4657" y="3917"/>
                    <a:pt x="4613" y="3961"/>
                    <a:pt x="4613" y="4024"/>
                  </a:cubicBezTo>
                  <a:cubicBezTo>
                    <a:pt x="4604" y="4095"/>
                    <a:pt x="4648" y="4148"/>
                    <a:pt x="4720" y="4148"/>
                  </a:cubicBezTo>
                  <a:cubicBezTo>
                    <a:pt x="4800" y="4148"/>
                    <a:pt x="4836" y="4104"/>
                    <a:pt x="4845" y="4033"/>
                  </a:cubicBezTo>
                  <a:cubicBezTo>
                    <a:pt x="4836" y="3961"/>
                    <a:pt x="4791" y="3917"/>
                    <a:pt x="4720" y="3917"/>
                  </a:cubicBezTo>
                  <a:close/>
                  <a:moveTo>
                    <a:pt x="2838" y="7360"/>
                  </a:moveTo>
                  <a:cubicBezTo>
                    <a:pt x="2838" y="7298"/>
                    <a:pt x="2793" y="7253"/>
                    <a:pt x="2730" y="7253"/>
                  </a:cubicBezTo>
                  <a:cubicBezTo>
                    <a:pt x="2650" y="7253"/>
                    <a:pt x="2606" y="7298"/>
                    <a:pt x="2606" y="7369"/>
                  </a:cubicBezTo>
                  <a:cubicBezTo>
                    <a:pt x="2615" y="7449"/>
                    <a:pt x="2659" y="7485"/>
                    <a:pt x="2730" y="7494"/>
                  </a:cubicBezTo>
                  <a:cubicBezTo>
                    <a:pt x="2802" y="7476"/>
                    <a:pt x="2846" y="7440"/>
                    <a:pt x="2838" y="7360"/>
                  </a:cubicBezTo>
                  <a:close/>
                  <a:moveTo>
                    <a:pt x="3382" y="11259"/>
                  </a:moveTo>
                  <a:cubicBezTo>
                    <a:pt x="3310" y="11259"/>
                    <a:pt x="3275" y="11294"/>
                    <a:pt x="3266" y="11366"/>
                  </a:cubicBezTo>
                  <a:cubicBezTo>
                    <a:pt x="3266" y="11437"/>
                    <a:pt x="3310" y="11482"/>
                    <a:pt x="3382" y="11490"/>
                  </a:cubicBezTo>
                  <a:cubicBezTo>
                    <a:pt x="3453" y="11490"/>
                    <a:pt x="3489" y="11446"/>
                    <a:pt x="3507" y="11366"/>
                  </a:cubicBezTo>
                  <a:cubicBezTo>
                    <a:pt x="3489" y="11303"/>
                    <a:pt x="3453" y="11250"/>
                    <a:pt x="3382" y="11259"/>
                  </a:cubicBezTo>
                  <a:close/>
                  <a:moveTo>
                    <a:pt x="6843" y="14033"/>
                  </a:moveTo>
                  <a:cubicBezTo>
                    <a:pt x="6843" y="13953"/>
                    <a:pt x="6798" y="13908"/>
                    <a:pt x="6718" y="13917"/>
                  </a:cubicBezTo>
                  <a:cubicBezTo>
                    <a:pt x="6656" y="13917"/>
                    <a:pt x="6611" y="13962"/>
                    <a:pt x="6611" y="14024"/>
                  </a:cubicBezTo>
                  <a:cubicBezTo>
                    <a:pt x="6602" y="14095"/>
                    <a:pt x="6656" y="14140"/>
                    <a:pt x="6727" y="14149"/>
                  </a:cubicBezTo>
                  <a:cubicBezTo>
                    <a:pt x="6790" y="14140"/>
                    <a:pt x="6843" y="14104"/>
                    <a:pt x="6843" y="14033"/>
                  </a:cubicBezTo>
                  <a:close/>
                  <a:moveTo>
                    <a:pt x="2739" y="6602"/>
                  </a:moveTo>
                  <a:cubicBezTo>
                    <a:pt x="2659" y="6593"/>
                    <a:pt x="2615" y="6637"/>
                    <a:pt x="2615" y="6709"/>
                  </a:cubicBezTo>
                  <a:cubicBezTo>
                    <a:pt x="2606" y="6771"/>
                    <a:pt x="2650" y="6816"/>
                    <a:pt x="2713" y="6825"/>
                  </a:cubicBezTo>
                  <a:cubicBezTo>
                    <a:pt x="2784" y="6834"/>
                    <a:pt x="2829" y="6789"/>
                    <a:pt x="2838" y="6718"/>
                  </a:cubicBezTo>
                  <a:cubicBezTo>
                    <a:pt x="2838" y="6655"/>
                    <a:pt x="2802" y="6602"/>
                    <a:pt x="2739" y="6602"/>
                  </a:cubicBezTo>
                  <a:close/>
                  <a:moveTo>
                    <a:pt x="2730" y="9251"/>
                  </a:moveTo>
                  <a:cubicBezTo>
                    <a:pt x="2650" y="9251"/>
                    <a:pt x="2606" y="9296"/>
                    <a:pt x="2606" y="9367"/>
                  </a:cubicBezTo>
                  <a:cubicBezTo>
                    <a:pt x="2606" y="9439"/>
                    <a:pt x="2650" y="9483"/>
                    <a:pt x="2722" y="9492"/>
                  </a:cubicBezTo>
                  <a:cubicBezTo>
                    <a:pt x="2793" y="9492"/>
                    <a:pt x="2838" y="9448"/>
                    <a:pt x="2846" y="9376"/>
                  </a:cubicBezTo>
                  <a:cubicBezTo>
                    <a:pt x="2838" y="9305"/>
                    <a:pt x="2802" y="9251"/>
                    <a:pt x="2730" y="9251"/>
                  </a:cubicBezTo>
                  <a:close/>
                  <a:moveTo>
                    <a:pt x="5264" y="13346"/>
                  </a:moveTo>
                  <a:cubicBezTo>
                    <a:pt x="5264" y="13426"/>
                    <a:pt x="5309" y="13462"/>
                    <a:pt x="5389" y="13462"/>
                  </a:cubicBezTo>
                  <a:cubicBezTo>
                    <a:pt x="5460" y="13462"/>
                    <a:pt x="5505" y="13417"/>
                    <a:pt x="5505" y="13346"/>
                  </a:cubicBezTo>
                  <a:cubicBezTo>
                    <a:pt x="5496" y="13275"/>
                    <a:pt x="5451" y="13239"/>
                    <a:pt x="5380" y="13230"/>
                  </a:cubicBezTo>
                  <a:cubicBezTo>
                    <a:pt x="5309" y="13239"/>
                    <a:pt x="5264" y="13275"/>
                    <a:pt x="5264" y="13346"/>
                  </a:cubicBezTo>
                  <a:close/>
                  <a:moveTo>
                    <a:pt x="4060" y="4595"/>
                  </a:moveTo>
                  <a:cubicBezTo>
                    <a:pt x="3988" y="4603"/>
                    <a:pt x="3953" y="4648"/>
                    <a:pt x="3953" y="4711"/>
                  </a:cubicBezTo>
                  <a:cubicBezTo>
                    <a:pt x="3953" y="4782"/>
                    <a:pt x="3997" y="4826"/>
                    <a:pt x="4069" y="4826"/>
                  </a:cubicBezTo>
                  <a:cubicBezTo>
                    <a:pt x="4140" y="4826"/>
                    <a:pt x="4176" y="4782"/>
                    <a:pt x="4185" y="4702"/>
                  </a:cubicBezTo>
                  <a:cubicBezTo>
                    <a:pt x="4167" y="4639"/>
                    <a:pt x="4131" y="4595"/>
                    <a:pt x="4060" y="4595"/>
                  </a:cubicBezTo>
                  <a:close/>
                  <a:moveTo>
                    <a:pt x="3408" y="5255"/>
                  </a:moveTo>
                  <a:cubicBezTo>
                    <a:pt x="3337" y="5255"/>
                    <a:pt x="3292" y="5299"/>
                    <a:pt x="3292" y="5371"/>
                  </a:cubicBezTo>
                  <a:cubicBezTo>
                    <a:pt x="3292" y="5442"/>
                    <a:pt x="3337" y="5487"/>
                    <a:pt x="3400" y="5487"/>
                  </a:cubicBezTo>
                  <a:cubicBezTo>
                    <a:pt x="3471" y="5496"/>
                    <a:pt x="3516" y="5442"/>
                    <a:pt x="3524" y="5380"/>
                  </a:cubicBezTo>
                  <a:cubicBezTo>
                    <a:pt x="3516" y="5299"/>
                    <a:pt x="3480" y="5255"/>
                    <a:pt x="3408" y="5255"/>
                  </a:cubicBezTo>
                  <a:close/>
                  <a:moveTo>
                    <a:pt x="6058" y="3256"/>
                  </a:moveTo>
                  <a:cubicBezTo>
                    <a:pt x="5987" y="3256"/>
                    <a:pt x="5942" y="3301"/>
                    <a:pt x="5951" y="3372"/>
                  </a:cubicBezTo>
                  <a:cubicBezTo>
                    <a:pt x="5951" y="3453"/>
                    <a:pt x="5996" y="3488"/>
                    <a:pt x="6067" y="3488"/>
                  </a:cubicBezTo>
                  <a:cubicBezTo>
                    <a:pt x="6147" y="3488"/>
                    <a:pt x="6183" y="3444"/>
                    <a:pt x="6183" y="3363"/>
                  </a:cubicBezTo>
                  <a:cubicBezTo>
                    <a:pt x="6174" y="3292"/>
                    <a:pt x="6138" y="3247"/>
                    <a:pt x="6058" y="3256"/>
                  </a:cubicBezTo>
                  <a:close/>
                  <a:moveTo>
                    <a:pt x="5496" y="3372"/>
                  </a:moveTo>
                  <a:cubicBezTo>
                    <a:pt x="5496" y="3301"/>
                    <a:pt x="5451" y="3256"/>
                    <a:pt x="5380" y="3256"/>
                  </a:cubicBezTo>
                  <a:cubicBezTo>
                    <a:pt x="5318" y="3256"/>
                    <a:pt x="5273" y="3301"/>
                    <a:pt x="5273" y="3372"/>
                  </a:cubicBezTo>
                  <a:cubicBezTo>
                    <a:pt x="5273" y="3444"/>
                    <a:pt x="5318" y="3479"/>
                    <a:pt x="5389" y="3488"/>
                  </a:cubicBezTo>
                  <a:cubicBezTo>
                    <a:pt x="5451" y="3479"/>
                    <a:pt x="5496" y="3444"/>
                    <a:pt x="5496" y="3372"/>
                  </a:cubicBezTo>
                  <a:close/>
                  <a:moveTo>
                    <a:pt x="2615" y="10688"/>
                  </a:moveTo>
                  <a:cubicBezTo>
                    <a:pt x="2615" y="10759"/>
                    <a:pt x="2659" y="10804"/>
                    <a:pt x="2722" y="10804"/>
                  </a:cubicBezTo>
                  <a:cubicBezTo>
                    <a:pt x="2793" y="10804"/>
                    <a:pt x="2838" y="10759"/>
                    <a:pt x="2838" y="10688"/>
                  </a:cubicBezTo>
                  <a:cubicBezTo>
                    <a:pt x="2838" y="10616"/>
                    <a:pt x="2793" y="10581"/>
                    <a:pt x="2722" y="10572"/>
                  </a:cubicBezTo>
                  <a:cubicBezTo>
                    <a:pt x="2659" y="10581"/>
                    <a:pt x="2615" y="10625"/>
                    <a:pt x="2615" y="10688"/>
                  </a:cubicBezTo>
                  <a:close/>
                  <a:moveTo>
                    <a:pt x="3400" y="4603"/>
                  </a:moveTo>
                  <a:cubicBezTo>
                    <a:pt x="3337" y="4603"/>
                    <a:pt x="3301" y="4648"/>
                    <a:pt x="3301" y="4711"/>
                  </a:cubicBezTo>
                  <a:cubicBezTo>
                    <a:pt x="3292" y="4782"/>
                    <a:pt x="3337" y="4826"/>
                    <a:pt x="3408" y="4826"/>
                  </a:cubicBezTo>
                  <a:cubicBezTo>
                    <a:pt x="3480" y="4826"/>
                    <a:pt x="3516" y="4773"/>
                    <a:pt x="3516" y="4711"/>
                  </a:cubicBezTo>
                  <a:cubicBezTo>
                    <a:pt x="3507" y="4639"/>
                    <a:pt x="3471" y="4603"/>
                    <a:pt x="3400" y="4603"/>
                  </a:cubicBezTo>
                  <a:close/>
                  <a:moveTo>
                    <a:pt x="4069" y="13239"/>
                  </a:moveTo>
                  <a:cubicBezTo>
                    <a:pt x="4006" y="13239"/>
                    <a:pt x="3962" y="13284"/>
                    <a:pt x="3962" y="13346"/>
                  </a:cubicBezTo>
                  <a:cubicBezTo>
                    <a:pt x="3962" y="13408"/>
                    <a:pt x="3997" y="13453"/>
                    <a:pt x="4060" y="13453"/>
                  </a:cubicBezTo>
                  <a:cubicBezTo>
                    <a:pt x="4131" y="13453"/>
                    <a:pt x="4167" y="13417"/>
                    <a:pt x="4176" y="13346"/>
                  </a:cubicBezTo>
                  <a:cubicBezTo>
                    <a:pt x="4167" y="13284"/>
                    <a:pt x="4131" y="13239"/>
                    <a:pt x="4069" y="13239"/>
                  </a:cubicBezTo>
                  <a:close/>
                  <a:moveTo>
                    <a:pt x="4738" y="13239"/>
                  </a:moveTo>
                  <a:cubicBezTo>
                    <a:pt x="4666" y="13230"/>
                    <a:pt x="4622" y="13275"/>
                    <a:pt x="4613" y="13337"/>
                  </a:cubicBezTo>
                  <a:cubicBezTo>
                    <a:pt x="4604" y="13408"/>
                    <a:pt x="4648" y="13453"/>
                    <a:pt x="4720" y="13462"/>
                  </a:cubicBezTo>
                  <a:cubicBezTo>
                    <a:pt x="4791" y="13462"/>
                    <a:pt x="4827" y="13417"/>
                    <a:pt x="4836" y="13355"/>
                  </a:cubicBezTo>
                  <a:cubicBezTo>
                    <a:pt x="4836" y="13284"/>
                    <a:pt x="4800" y="13239"/>
                    <a:pt x="4738" y="13239"/>
                  </a:cubicBezTo>
                  <a:close/>
                  <a:moveTo>
                    <a:pt x="3953" y="12686"/>
                  </a:moveTo>
                  <a:cubicBezTo>
                    <a:pt x="3953" y="12757"/>
                    <a:pt x="3997" y="12802"/>
                    <a:pt x="4069" y="12802"/>
                  </a:cubicBezTo>
                  <a:cubicBezTo>
                    <a:pt x="4140" y="12802"/>
                    <a:pt x="4176" y="12757"/>
                    <a:pt x="4176" y="12695"/>
                  </a:cubicBezTo>
                  <a:cubicBezTo>
                    <a:pt x="4185" y="12615"/>
                    <a:pt x="4131" y="12579"/>
                    <a:pt x="4060" y="12570"/>
                  </a:cubicBezTo>
                  <a:cubicBezTo>
                    <a:pt x="3997" y="12579"/>
                    <a:pt x="3953" y="12615"/>
                    <a:pt x="3953" y="12686"/>
                  </a:cubicBezTo>
                  <a:moveTo>
                    <a:pt x="5951" y="14024"/>
                  </a:moveTo>
                  <a:cubicBezTo>
                    <a:pt x="5951" y="14095"/>
                    <a:pt x="5996" y="14140"/>
                    <a:pt x="6067" y="14140"/>
                  </a:cubicBezTo>
                  <a:cubicBezTo>
                    <a:pt x="6138" y="14149"/>
                    <a:pt x="6183" y="14095"/>
                    <a:pt x="6183" y="14024"/>
                  </a:cubicBezTo>
                  <a:cubicBezTo>
                    <a:pt x="6183" y="13962"/>
                    <a:pt x="6129" y="13926"/>
                    <a:pt x="6067" y="13917"/>
                  </a:cubicBezTo>
                  <a:cubicBezTo>
                    <a:pt x="6004" y="13917"/>
                    <a:pt x="5960" y="13953"/>
                    <a:pt x="5951" y="14024"/>
                  </a:cubicBezTo>
                  <a:moveTo>
                    <a:pt x="3498" y="12035"/>
                  </a:moveTo>
                  <a:cubicBezTo>
                    <a:pt x="3498" y="11963"/>
                    <a:pt x="3453" y="11919"/>
                    <a:pt x="3382" y="11919"/>
                  </a:cubicBezTo>
                  <a:cubicBezTo>
                    <a:pt x="3310" y="11919"/>
                    <a:pt x="3275" y="11963"/>
                    <a:pt x="3275" y="12035"/>
                  </a:cubicBezTo>
                  <a:cubicBezTo>
                    <a:pt x="3275" y="12097"/>
                    <a:pt x="3319" y="12133"/>
                    <a:pt x="3382" y="12142"/>
                  </a:cubicBezTo>
                  <a:cubicBezTo>
                    <a:pt x="3444" y="12133"/>
                    <a:pt x="3498" y="12097"/>
                    <a:pt x="3498" y="12035"/>
                  </a:cubicBezTo>
                  <a:close/>
                  <a:moveTo>
                    <a:pt x="2838" y="6031"/>
                  </a:moveTo>
                  <a:cubicBezTo>
                    <a:pt x="2838" y="5968"/>
                    <a:pt x="2793" y="5924"/>
                    <a:pt x="2730" y="5915"/>
                  </a:cubicBezTo>
                  <a:cubicBezTo>
                    <a:pt x="2659" y="5915"/>
                    <a:pt x="2615" y="5959"/>
                    <a:pt x="2615" y="6031"/>
                  </a:cubicBezTo>
                  <a:cubicBezTo>
                    <a:pt x="2615" y="6102"/>
                    <a:pt x="2659" y="6138"/>
                    <a:pt x="2722" y="6147"/>
                  </a:cubicBezTo>
                  <a:cubicBezTo>
                    <a:pt x="2793" y="6138"/>
                    <a:pt x="2838" y="6102"/>
                    <a:pt x="2838" y="6031"/>
                  </a:cubicBezTo>
                  <a:close/>
                  <a:moveTo>
                    <a:pt x="4060" y="3917"/>
                  </a:moveTo>
                  <a:cubicBezTo>
                    <a:pt x="3997" y="3925"/>
                    <a:pt x="3953" y="3970"/>
                    <a:pt x="3953" y="4033"/>
                  </a:cubicBezTo>
                  <a:cubicBezTo>
                    <a:pt x="3953" y="4095"/>
                    <a:pt x="3997" y="4140"/>
                    <a:pt x="4069" y="4140"/>
                  </a:cubicBezTo>
                  <a:cubicBezTo>
                    <a:pt x="4131" y="4140"/>
                    <a:pt x="4167" y="4095"/>
                    <a:pt x="4176" y="4024"/>
                  </a:cubicBezTo>
                  <a:cubicBezTo>
                    <a:pt x="4167" y="3961"/>
                    <a:pt x="4131" y="3917"/>
                    <a:pt x="4060" y="3917"/>
                  </a:cubicBezTo>
                  <a:close/>
                  <a:moveTo>
                    <a:pt x="4613" y="3372"/>
                  </a:moveTo>
                  <a:cubicBezTo>
                    <a:pt x="4613" y="3435"/>
                    <a:pt x="4657" y="3479"/>
                    <a:pt x="4720" y="3479"/>
                  </a:cubicBezTo>
                  <a:cubicBezTo>
                    <a:pt x="4782" y="3488"/>
                    <a:pt x="4836" y="3444"/>
                    <a:pt x="4836" y="3372"/>
                  </a:cubicBezTo>
                  <a:cubicBezTo>
                    <a:pt x="4836" y="3310"/>
                    <a:pt x="4791" y="3274"/>
                    <a:pt x="4720" y="3256"/>
                  </a:cubicBezTo>
                  <a:cubicBezTo>
                    <a:pt x="4657" y="3274"/>
                    <a:pt x="4613" y="3301"/>
                    <a:pt x="4613" y="3372"/>
                  </a:cubicBezTo>
                  <a:close/>
                  <a:moveTo>
                    <a:pt x="5380" y="13917"/>
                  </a:moveTo>
                  <a:cubicBezTo>
                    <a:pt x="5318" y="13917"/>
                    <a:pt x="5273" y="13962"/>
                    <a:pt x="5273" y="14033"/>
                  </a:cubicBezTo>
                  <a:cubicBezTo>
                    <a:pt x="5273" y="14095"/>
                    <a:pt x="5318" y="14140"/>
                    <a:pt x="5380" y="14140"/>
                  </a:cubicBezTo>
                  <a:cubicBezTo>
                    <a:pt x="5442" y="14140"/>
                    <a:pt x="5487" y="14095"/>
                    <a:pt x="5496" y="14033"/>
                  </a:cubicBezTo>
                  <a:cubicBezTo>
                    <a:pt x="5487" y="13962"/>
                    <a:pt x="5451" y="13917"/>
                    <a:pt x="5380" y="13917"/>
                  </a:cubicBezTo>
                  <a:close/>
                  <a:moveTo>
                    <a:pt x="6834" y="14693"/>
                  </a:moveTo>
                  <a:cubicBezTo>
                    <a:pt x="6834" y="14622"/>
                    <a:pt x="6790" y="14577"/>
                    <a:pt x="6727" y="14577"/>
                  </a:cubicBezTo>
                  <a:cubicBezTo>
                    <a:pt x="6656" y="14586"/>
                    <a:pt x="6611" y="14631"/>
                    <a:pt x="6620" y="14693"/>
                  </a:cubicBezTo>
                  <a:cubicBezTo>
                    <a:pt x="6620" y="14756"/>
                    <a:pt x="6665" y="14791"/>
                    <a:pt x="6727" y="14800"/>
                  </a:cubicBezTo>
                  <a:cubicBezTo>
                    <a:pt x="6790" y="14791"/>
                    <a:pt x="6834" y="14756"/>
                    <a:pt x="6834" y="14693"/>
                  </a:cubicBezTo>
                  <a:close/>
                  <a:moveTo>
                    <a:pt x="2061" y="7476"/>
                  </a:moveTo>
                  <a:cubicBezTo>
                    <a:pt x="2133" y="7476"/>
                    <a:pt x="2177" y="7440"/>
                    <a:pt x="2177" y="7369"/>
                  </a:cubicBezTo>
                  <a:cubicBezTo>
                    <a:pt x="2168" y="7298"/>
                    <a:pt x="2124" y="7262"/>
                    <a:pt x="2061" y="7262"/>
                  </a:cubicBezTo>
                  <a:cubicBezTo>
                    <a:pt x="1999" y="7271"/>
                    <a:pt x="1963" y="7315"/>
                    <a:pt x="1954" y="7369"/>
                  </a:cubicBezTo>
                  <a:cubicBezTo>
                    <a:pt x="1963" y="7431"/>
                    <a:pt x="1999" y="7476"/>
                    <a:pt x="2061" y="7476"/>
                  </a:cubicBezTo>
                  <a:close/>
                  <a:moveTo>
                    <a:pt x="6727" y="2596"/>
                  </a:moveTo>
                  <a:cubicBezTo>
                    <a:pt x="6665" y="2596"/>
                    <a:pt x="6611" y="2641"/>
                    <a:pt x="6611" y="2703"/>
                  </a:cubicBezTo>
                  <a:cubicBezTo>
                    <a:pt x="6611" y="2784"/>
                    <a:pt x="6656" y="2828"/>
                    <a:pt x="6727" y="2828"/>
                  </a:cubicBezTo>
                  <a:cubicBezTo>
                    <a:pt x="6798" y="2828"/>
                    <a:pt x="6834" y="2775"/>
                    <a:pt x="6843" y="2712"/>
                  </a:cubicBezTo>
                  <a:cubicBezTo>
                    <a:pt x="6834" y="2650"/>
                    <a:pt x="6798" y="2605"/>
                    <a:pt x="6727" y="2596"/>
                  </a:cubicBezTo>
                  <a:close/>
                  <a:moveTo>
                    <a:pt x="18" y="10688"/>
                  </a:moveTo>
                  <a:cubicBezTo>
                    <a:pt x="18" y="10723"/>
                    <a:pt x="36" y="10741"/>
                    <a:pt x="72" y="10741"/>
                  </a:cubicBezTo>
                  <a:cubicBezTo>
                    <a:pt x="108" y="10741"/>
                    <a:pt x="117" y="10714"/>
                    <a:pt x="117" y="10688"/>
                  </a:cubicBezTo>
                  <a:cubicBezTo>
                    <a:pt x="117" y="10652"/>
                    <a:pt x="99" y="10634"/>
                    <a:pt x="63" y="10634"/>
                  </a:cubicBezTo>
                  <a:cubicBezTo>
                    <a:pt x="36" y="10643"/>
                    <a:pt x="18" y="10652"/>
                    <a:pt x="18" y="10688"/>
                  </a:cubicBezTo>
                  <a:close/>
                  <a:moveTo>
                    <a:pt x="117" y="11366"/>
                  </a:moveTo>
                  <a:cubicBezTo>
                    <a:pt x="108" y="11339"/>
                    <a:pt x="99" y="11321"/>
                    <a:pt x="72" y="11321"/>
                  </a:cubicBezTo>
                  <a:cubicBezTo>
                    <a:pt x="36" y="11321"/>
                    <a:pt x="18" y="11339"/>
                    <a:pt x="18" y="11374"/>
                  </a:cubicBezTo>
                  <a:cubicBezTo>
                    <a:pt x="18" y="11401"/>
                    <a:pt x="36" y="11419"/>
                    <a:pt x="63" y="11419"/>
                  </a:cubicBezTo>
                  <a:cubicBezTo>
                    <a:pt x="99" y="11419"/>
                    <a:pt x="117" y="11401"/>
                    <a:pt x="117" y="11366"/>
                  </a:cubicBezTo>
                  <a:close/>
                  <a:moveTo>
                    <a:pt x="1357" y="3372"/>
                  </a:moveTo>
                  <a:cubicBezTo>
                    <a:pt x="1357" y="3408"/>
                    <a:pt x="1374" y="3426"/>
                    <a:pt x="1410" y="3426"/>
                  </a:cubicBezTo>
                  <a:cubicBezTo>
                    <a:pt x="1446" y="3417"/>
                    <a:pt x="1464" y="3399"/>
                    <a:pt x="1455" y="3363"/>
                  </a:cubicBezTo>
                  <a:cubicBezTo>
                    <a:pt x="1455" y="3337"/>
                    <a:pt x="1437" y="3319"/>
                    <a:pt x="1410" y="3319"/>
                  </a:cubicBezTo>
                  <a:cubicBezTo>
                    <a:pt x="1374" y="3319"/>
                    <a:pt x="1357" y="3337"/>
                    <a:pt x="1357" y="3372"/>
                  </a:cubicBezTo>
                  <a:close/>
                  <a:moveTo>
                    <a:pt x="5380" y="16638"/>
                  </a:moveTo>
                  <a:cubicBezTo>
                    <a:pt x="5353" y="16638"/>
                    <a:pt x="5335" y="16656"/>
                    <a:pt x="5335" y="16682"/>
                  </a:cubicBezTo>
                  <a:cubicBezTo>
                    <a:pt x="5335" y="16709"/>
                    <a:pt x="5344" y="16736"/>
                    <a:pt x="5380" y="16736"/>
                  </a:cubicBezTo>
                  <a:cubicBezTo>
                    <a:pt x="5416" y="16736"/>
                    <a:pt x="5434" y="16718"/>
                    <a:pt x="5434" y="16691"/>
                  </a:cubicBezTo>
                  <a:cubicBezTo>
                    <a:pt x="5434" y="16656"/>
                    <a:pt x="5416" y="16638"/>
                    <a:pt x="5380" y="16638"/>
                  </a:cubicBezTo>
                  <a:close/>
                  <a:moveTo>
                    <a:pt x="2017" y="2703"/>
                  </a:moveTo>
                  <a:cubicBezTo>
                    <a:pt x="2008" y="2739"/>
                    <a:pt x="2026" y="2757"/>
                    <a:pt x="2052" y="2766"/>
                  </a:cubicBezTo>
                  <a:cubicBezTo>
                    <a:pt x="2088" y="2766"/>
                    <a:pt x="2115" y="2757"/>
                    <a:pt x="2115" y="2712"/>
                  </a:cubicBezTo>
                  <a:cubicBezTo>
                    <a:pt x="2115" y="2685"/>
                    <a:pt x="2106" y="2668"/>
                    <a:pt x="2070" y="2659"/>
                  </a:cubicBezTo>
                  <a:cubicBezTo>
                    <a:pt x="2044" y="2659"/>
                    <a:pt x="2017" y="2677"/>
                    <a:pt x="2017" y="2703"/>
                  </a:cubicBezTo>
                  <a:close/>
                  <a:moveTo>
                    <a:pt x="6112" y="54"/>
                  </a:moveTo>
                  <a:cubicBezTo>
                    <a:pt x="6112" y="27"/>
                    <a:pt x="6103" y="9"/>
                    <a:pt x="6076" y="9"/>
                  </a:cubicBezTo>
                  <a:cubicBezTo>
                    <a:pt x="6040" y="0"/>
                    <a:pt x="6022" y="18"/>
                    <a:pt x="6022" y="54"/>
                  </a:cubicBezTo>
                  <a:cubicBezTo>
                    <a:pt x="6013" y="81"/>
                    <a:pt x="6031" y="98"/>
                    <a:pt x="6067" y="98"/>
                  </a:cubicBezTo>
                  <a:cubicBezTo>
                    <a:pt x="6094" y="98"/>
                    <a:pt x="6112" y="81"/>
                    <a:pt x="6112" y="54"/>
                  </a:cubicBezTo>
                  <a:close/>
                  <a:moveTo>
                    <a:pt x="6727" y="0"/>
                  </a:moveTo>
                  <a:cubicBezTo>
                    <a:pt x="6700" y="0"/>
                    <a:pt x="6674" y="9"/>
                    <a:pt x="6674" y="45"/>
                  </a:cubicBezTo>
                  <a:cubicBezTo>
                    <a:pt x="6674" y="81"/>
                    <a:pt x="6682" y="107"/>
                    <a:pt x="6727" y="107"/>
                  </a:cubicBezTo>
                  <a:cubicBezTo>
                    <a:pt x="6754" y="107"/>
                    <a:pt x="6772" y="89"/>
                    <a:pt x="6781" y="54"/>
                  </a:cubicBezTo>
                  <a:cubicBezTo>
                    <a:pt x="6772" y="27"/>
                    <a:pt x="6763" y="9"/>
                    <a:pt x="6727" y="0"/>
                  </a:cubicBezTo>
                  <a:close/>
                  <a:moveTo>
                    <a:pt x="72" y="5977"/>
                  </a:moveTo>
                  <a:cubicBezTo>
                    <a:pt x="45" y="5977"/>
                    <a:pt x="18" y="5986"/>
                    <a:pt x="18" y="6022"/>
                  </a:cubicBezTo>
                  <a:cubicBezTo>
                    <a:pt x="10" y="6058"/>
                    <a:pt x="27" y="6075"/>
                    <a:pt x="63" y="6084"/>
                  </a:cubicBezTo>
                  <a:cubicBezTo>
                    <a:pt x="99" y="6084"/>
                    <a:pt x="117" y="6067"/>
                    <a:pt x="117" y="6031"/>
                  </a:cubicBezTo>
                  <a:cubicBezTo>
                    <a:pt x="117" y="6004"/>
                    <a:pt x="108" y="5986"/>
                    <a:pt x="72" y="5977"/>
                  </a:cubicBezTo>
                  <a:close/>
                  <a:moveTo>
                    <a:pt x="777" y="12695"/>
                  </a:moveTo>
                  <a:cubicBezTo>
                    <a:pt x="777" y="12668"/>
                    <a:pt x="768" y="12641"/>
                    <a:pt x="732" y="12641"/>
                  </a:cubicBezTo>
                  <a:cubicBezTo>
                    <a:pt x="696" y="12632"/>
                    <a:pt x="679" y="12650"/>
                    <a:pt x="670" y="12686"/>
                  </a:cubicBezTo>
                  <a:cubicBezTo>
                    <a:pt x="670" y="12722"/>
                    <a:pt x="688" y="12739"/>
                    <a:pt x="723" y="12739"/>
                  </a:cubicBezTo>
                  <a:cubicBezTo>
                    <a:pt x="750" y="12739"/>
                    <a:pt x="777" y="12730"/>
                    <a:pt x="777" y="12695"/>
                  </a:cubicBezTo>
                  <a:close/>
                  <a:moveTo>
                    <a:pt x="4720" y="767"/>
                  </a:moveTo>
                  <a:cubicBezTo>
                    <a:pt x="4764" y="767"/>
                    <a:pt x="4782" y="741"/>
                    <a:pt x="4773" y="705"/>
                  </a:cubicBezTo>
                  <a:cubicBezTo>
                    <a:pt x="4773" y="678"/>
                    <a:pt x="4756" y="660"/>
                    <a:pt x="4720" y="660"/>
                  </a:cubicBezTo>
                  <a:cubicBezTo>
                    <a:pt x="4693" y="660"/>
                    <a:pt x="4675" y="687"/>
                    <a:pt x="4675" y="714"/>
                  </a:cubicBezTo>
                  <a:cubicBezTo>
                    <a:pt x="4675" y="750"/>
                    <a:pt x="4693" y="767"/>
                    <a:pt x="4720" y="767"/>
                  </a:cubicBezTo>
                  <a:close/>
                  <a:moveTo>
                    <a:pt x="2061" y="14738"/>
                  </a:moveTo>
                  <a:cubicBezTo>
                    <a:pt x="2088" y="14738"/>
                    <a:pt x="2106" y="14720"/>
                    <a:pt x="2115" y="14702"/>
                  </a:cubicBezTo>
                  <a:cubicBezTo>
                    <a:pt x="2115" y="14666"/>
                    <a:pt x="2106" y="14649"/>
                    <a:pt x="2070" y="14640"/>
                  </a:cubicBezTo>
                  <a:cubicBezTo>
                    <a:pt x="2044" y="14640"/>
                    <a:pt x="2026" y="14649"/>
                    <a:pt x="2017" y="14684"/>
                  </a:cubicBezTo>
                  <a:cubicBezTo>
                    <a:pt x="2017" y="14711"/>
                    <a:pt x="2035" y="14738"/>
                    <a:pt x="2061" y="14738"/>
                  </a:cubicBezTo>
                  <a:close/>
                  <a:moveTo>
                    <a:pt x="2730" y="1999"/>
                  </a:moveTo>
                  <a:cubicBezTo>
                    <a:pt x="2704" y="1999"/>
                    <a:pt x="2677" y="2016"/>
                    <a:pt x="2677" y="2043"/>
                  </a:cubicBezTo>
                  <a:cubicBezTo>
                    <a:pt x="2668" y="2079"/>
                    <a:pt x="2686" y="2106"/>
                    <a:pt x="2722" y="2106"/>
                  </a:cubicBezTo>
                  <a:cubicBezTo>
                    <a:pt x="2757" y="2106"/>
                    <a:pt x="2775" y="2088"/>
                    <a:pt x="2775" y="2061"/>
                  </a:cubicBezTo>
                  <a:cubicBezTo>
                    <a:pt x="2775" y="2025"/>
                    <a:pt x="2766" y="2007"/>
                    <a:pt x="2730" y="1999"/>
                  </a:cubicBezTo>
                  <a:close/>
                  <a:moveTo>
                    <a:pt x="4069" y="15978"/>
                  </a:moveTo>
                  <a:cubicBezTo>
                    <a:pt x="4042" y="15978"/>
                    <a:pt x="4015" y="15987"/>
                    <a:pt x="4015" y="16022"/>
                  </a:cubicBezTo>
                  <a:cubicBezTo>
                    <a:pt x="4015" y="16058"/>
                    <a:pt x="4024" y="16076"/>
                    <a:pt x="4069" y="16085"/>
                  </a:cubicBezTo>
                  <a:cubicBezTo>
                    <a:pt x="4095" y="16085"/>
                    <a:pt x="4113" y="16067"/>
                    <a:pt x="4122" y="16031"/>
                  </a:cubicBezTo>
                  <a:cubicBezTo>
                    <a:pt x="4122" y="16004"/>
                    <a:pt x="4104" y="15978"/>
                    <a:pt x="4069" y="15978"/>
                  </a:cubicBezTo>
                  <a:close/>
                  <a:moveTo>
                    <a:pt x="3453" y="1374"/>
                  </a:moveTo>
                  <a:cubicBezTo>
                    <a:pt x="3453" y="1347"/>
                    <a:pt x="3444" y="1329"/>
                    <a:pt x="3417" y="1329"/>
                  </a:cubicBezTo>
                  <a:cubicBezTo>
                    <a:pt x="3391" y="1321"/>
                    <a:pt x="3364" y="1329"/>
                    <a:pt x="3364" y="1365"/>
                  </a:cubicBezTo>
                  <a:cubicBezTo>
                    <a:pt x="3355" y="1392"/>
                    <a:pt x="3373" y="1419"/>
                    <a:pt x="3400" y="1419"/>
                  </a:cubicBezTo>
                  <a:cubicBezTo>
                    <a:pt x="3435" y="1419"/>
                    <a:pt x="3453" y="1410"/>
                    <a:pt x="3453" y="1374"/>
                  </a:cubicBezTo>
                  <a:close/>
                  <a:moveTo>
                    <a:pt x="72" y="6655"/>
                  </a:moveTo>
                  <a:cubicBezTo>
                    <a:pt x="36" y="6646"/>
                    <a:pt x="10" y="6673"/>
                    <a:pt x="10" y="6709"/>
                  </a:cubicBezTo>
                  <a:cubicBezTo>
                    <a:pt x="1" y="6744"/>
                    <a:pt x="27" y="6771"/>
                    <a:pt x="72" y="6771"/>
                  </a:cubicBezTo>
                  <a:cubicBezTo>
                    <a:pt x="99" y="6771"/>
                    <a:pt x="126" y="6744"/>
                    <a:pt x="126" y="6709"/>
                  </a:cubicBezTo>
                  <a:cubicBezTo>
                    <a:pt x="126" y="6682"/>
                    <a:pt x="108" y="6655"/>
                    <a:pt x="72" y="6655"/>
                  </a:cubicBezTo>
                  <a:close/>
                  <a:moveTo>
                    <a:pt x="3391" y="15291"/>
                  </a:moveTo>
                  <a:cubicBezTo>
                    <a:pt x="3355" y="15282"/>
                    <a:pt x="3328" y="15300"/>
                    <a:pt x="3328" y="15335"/>
                  </a:cubicBezTo>
                  <a:cubicBezTo>
                    <a:pt x="3319" y="15380"/>
                    <a:pt x="3346" y="15407"/>
                    <a:pt x="3382" y="15407"/>
                  </a:cubicBezTo>
                  <a:cubicBezTo>
                    <a:pt x="3417" y="15407"/>
                    <a:pt x="3435" y="15389"/>
                    <a:pt x="3444" y="15353"/>
                  </a:cubicBezTo>
                  <a:cubicBezTo>
                    <a:pt x="3444" y="15318"/>
                    <a:pt x="3426" y="15291"/>
                    <a:pt x="3391" y="15291"/>
                  </a:cubicBezTo>
                  <a:close/>
                  <a:moveTo>
                    <a:pt x="126" y="10036"/>
                  </a:moveTo>
                  <a:cubicBezTo>
                    <a:pt x="134" y="10001"/>
                    <a:pt x="108" y="9974"/>
                    <a:pt x="72" y="9974"/>
                  </a:cubicBezTo>
                  <a:cubicBezTo>
                    <a:pt x="36" y="9965"/>
                    <a:pt x="10" y="9992"/>
                    <a:pt x="10" y="10027"/>
                  </a:cubicBezTo>
                  <a:cubicBezTo>
                    <a:pt x="10" y="10063"/>
                    <a:pt x="27" y="10081"/>
                    <a:pt x="72" y="10090"/>
                  </a:cubicBezTo>
                  <a:cubicBezTo>
                    <a:pt x="99" y="10090"/>
                    <a:pt x="126" y="10072"/>
                    <a:pt x="126" y="10036"/>
                  </a:cubicBezTo>
                  <a:close/>
                  <a:moveTo>
                    <a:pt x="661" y="4711"/>
                  </a:moveTo>
                  <a:cubicBezTo>
                    <a:pt x="670" y="4755"/>
                    <a:pt x="696" y="4782"/>
                    <a:pt x="732" y="4773"/>
                  </a:cubicBezTo>
                  <a:cubicBezTo>
                    <a:pt x="768" y="4764"/>
                    <a:pt x="786" y="4746"/>
                    <a:pt x="786" y="4711"/>
                  </a:cubicBezTo>
                  <a:cubicBezTo>
                    <a:pt x="777" y="4675"/>
                    <a:pt x="759" y="4657"/>
                    <a:pt x="723" y="4648"/>
                  </a:cubicBezTo>
                  <a:cubicBezTo>
                    <a:pt x="688" y="4657"/>
                    <a:pt x="661" y="4675"/>
                    <a:pt x="661" y="4711"/>
                  </a:cubicBezTo>
                  <a:close/>
                  <a:moveTo>
                    <a:pt x="1410" y="13284"/>
                  </a:moveTo>
                  <a:cubicBezTo>
                    <a:pt x="1374" y="13284"/>
                    <a:pt x="1357" y="13301"/>
                    <a:pt x="1348" y="13337"/>
                  </a:cubicBezTo>
                  <a:cubicBezTo>
                    <a:pt x="1339" y="13382"/>
                    <a:pt x="1366" y="13408"/>
                    <a:pt x="1410" y="13408"/>
                  </a:cubicBezTo>
                  <a:cubicBezTo>
                    <a:pt x="1446" y="13408"/>
                    <a:pt x="1464" y="13382"/>
                    <a:pt x="1473" y="13346"/>
                  </a:cubicBezTo>
                  <a:cubicBezTo>
                    <a:pt x="1464" y="13319"/>
                    <a:pt x="1446" y="13293"/>
                    <a:pt x="1410" y="13284"/>
                  </a:cubicBezTo>
                  <a:close/>
                  <a:moveTo>
                    <a:pt x="6129" y="16682"/>
                  </a:moveTo>
                  <a:cubicBezTo>
                    <a:pt x="6120" y="16647"/>
                    <a:pt x="6094" y="16620"/>
                    <a:pt x="6058" y="16629"/>
                  </a:cubicBezTo>
                  <a:cubicBezTo>
                    <a:pt x="6022" y="16638"/>
                    <a:pt x="6004" y="16665"/>
                    <a:pt x="6004" y="16700"/>
                  </a:cubicBezTo>
                  <a:cubicBezTo>
                    <a:pt x="6013" y="16727"/>
                    <a:pt x="6031" y="16745"/>
                    <a:pt x="6067" y="16754"/>
                  </a:cubicBezTo>
                  <a:cubicBezTo>
                    <a:pt x="6103" y="16745"/>
                    <a:pt x="6129" y="16718"/>
                    <a:pt x="6129" y="16682"/>
                  </a:cubicBezTo>
                  <a:close/>
                  <a:moveTo>
                    <a:pt x="2722" y="2784"/>
                  </a:moveTo>
                  <a:cubicBezTo>
                    <a:pt x="2766" y="2784"/>
                    <a:pt x="2793" y="2766"/>
                    <a:pt x="2793" y="2721"/>
                  </a:cubicBezTo>
                  <a:cubicBezTo>
                    <a:pt x="2802" y="2677"/>
                    <a:pt x="2784" y="2650"/>
                    <a:pt x="2730" y="2641"/>
                  </a:cubicBezTo>
                  <a:cubicBezTo>
                    <a:pt x="2686" y="2641"/>
                    <a:pt x="2659" y="2659"/>
                    <a:pt x="2650" y="2712"/>
                  </a:cubicBezTo>
                  <a:cubicBezTo>
                    <a:pt x="2659" y="2748"/>
                    <a:pt x="2677" y="2784"/>
                    <a:pt x="2722" y="2784"/>
                  </a:cubicBezTo>
                  <a:close/>
                  <a:moveTo>
                    <a:pt x="1" y="9376"/>
                  </a:moveTo>
                  <a:cubicBezTo>
                    <a:pt x="1" y="9412"/>
                    <a:pt x="27" y="9439"/>
                    <a:pt x="72" y="9439"/>
                  </a:cubicBezTo>
                  <a:cubicBezTo>
                    <a:pt x="108" y="9439"/>
                    <a:pt x="134" y="9412"/>
                    <a:pt x="134" y="9367"/>
                  </a:cubicBezTo>
                  <a:cubicBezTo>
                    <a:pt x="126" y="9332"/>
                    <a:pt x="99" y="9305"/>
                    <a:pt x="63" y="9305"/>
                  </a:cubicBezTo>
                  <a:cubicBezTo>
                    <a:pt x="27" y="9314"/>
                    <a:pt x="1" y="9332"/>
                    <a:pt x="1" y="9376"/>
                  </a:cubicBezTo>
                  <a:close/>
                  <a:moveTo>
                    <a:pt x="2070" y="13962"/>
                  </a:moveTo>
                  <a:cubicBezTo>
                    <a:pt x="2026" y="13962"/>
                    <a:pt x="1999" y="13988"/>
                    <a:pt x="1999" y="14024"/>
                  </a:cubicBezTo>
                  <a:cubicBezTo>
                    <a:pt x="1999" y="14069"/>
                    <a:pt x="2026" y="14095"/>
                    <a:pt x="2061" y="14095"/>
                  </a:cubicBezTo>
                  <a:cubicBezTo>
                    <a:pt x="2106" y="14095"/>
                    <a:pt x="2124" y="14069"/>
                    <a:pt x="2133" y="14033"/>
                  </a:cubicBezTo>
                  <a:cubicBezTo>
                    <a:pt x="2133" y="13997"/>
                    <a:pt x="2106" y="13971"/>
                    <a:pt x="2070" y="13962"/>
                  </a:cubicBezTo>
                  <a:close/>
                  <a:moveTo>
                    <a:pt x="795" y="12026"/>
                  </a:moveTo>
                  <a:cubicBezTo>
                    <a:pt x="786" y="11990"/>
                    <a:pt x="759" y="11963"/>
                    <a:pt x="723" y="11963"/>
                  </a:cubicBezTo>
                  <a:cubicBezTo>
                    <a:pt x="688" y="11963"/>
                    <a:pt x="661" y="11990"/>
                    <a:pt x="661" y="12035"/>
                  </a:cubicBezTo>
                  <a:cubicBezTo>
                    <a:pt x="661" y="12070"/>
                    <a:pt x="688" y="12097"/>
                    <a:pt x="723" y="12097"/>
                  </a:cubicBezTo>
                  <a:cubicBezTo>
                    <a:pt x="768" y="12088"/>
                    <a:pt x="795" y="12070"/>
                    <a:pt x="795" y="12026"/>
                  </a:cubicBezTo>
                  <a:close/>
                  <a:moveTo>
                    <a:pt x="1410" y="11954"/>
                  </a:moveTo>
                  <a:cubicBezTo>
                    <a:pt x="1357" y="11954"/>
                    <a:pt x="1330" y="11981"/>
                    <a:pt x="1330" y="12035"/>
                  </a:cubicBezTo>
                  <a:cubicBezTo>
                    <a:pt x="1330" y="12079"/>
                    <a:pt x="1357" y="12106"/>
                    <a:pt x="1401" y="12106"/>
                  </a:cubicBezTo>
                  <a:cubicBezTo>
                    <a:pt x="1455" y="12106"/>
                    <a:pt x="1482" y="12079"/>
                    <a:pt x="1482" y="12026"/>
                  </a:cubicBezTo>
                  <a:cubicBezTo>
                    <a:pt x="1482" y="11981"/>
                    <a:pt x="1455" y="11954"/>
                    <a:pt x="1410" y="11954"/>
                  </a:cubicBezTo>
                  <a:close/>
                  <a:moveTo>
                    <a:pt x="3310" y="14684"/>
                  </a:moveTo>
                  <a:cubicBezTo>
                    <a:pt x="3310" y="14729"/>
                    <a:pt x="3328" y="14756"/>
                    <a:pt x="3382" y="14764"/>
                  </a:cubicBezTo>
                  <a:cubicBezTo>
                    <a:pt x="3426" y="14764"/>
                    <a:pt x="3462" y="14738"/>
                    <a:pt x="3453" y="14684"/>
                  </a:cubicBezTo>
                  <a:cubicBezTo>
                    <a:pt x="3453" y="14640"/>
                    <a:pt x="3426" y="14613"/>
                    <a:pt x="3382" y="14613"/>
                  </a:cubicBezTo>
                  <a:cubicBezTo>
                    <a:pt x="3337" y="14613"/>
                    <a:pt x="3310" y="14640"/>
                    <a:pt x="3310" y="14684"/>
                  </a:cubicBezTo>
                  <a:close/>
                  <a:moveTo>
                    <a:pt x="2722" y="14622"/>
                  </a:moveTo>
                  <a:cubicBezTo>
                    <a:pt x="2686" y="14622"/>
                    <a:pt x="2659" y="14649"/>
                    <a:pt x="2659" y="14693"/>
                  </a:cubicBezTo>
                  <a:cubicBezTo>
                    <a:pt x="2659" y="14729"/>
                    <a:pt x="2686" y="14756"/>
                    <a:pt x="2730" y="14756"/>
                  </a:cubicBezTo>
                  <a:cubicBezTo>
                    <a:pt x="2766" y="14756"/>
                    <a:pt x="2784" y="14729"/>
                    <a:pt x="2793" y="14684"/>
                  </a:cubicBezTo>
                  <a:cubicBezTo>
                    <a:pt x="2784" y="14649"/>
                    <a:pt x="2766" y="14622"/>
                    <a:pt x="2722" y="14622"/>
                  </a:cubicBezTo>
                  <a:close/>
                  <a:moveTo>
                    <a:pt x="2650" y="14024"/>
                  </a:moveTo>
                  <a:cubicBezTo>
                    <a:pt x="2650" y="14069"/>
                    <a:pt x="2668" y="14095"/>
                    <a:pt x="2713" y="14104"/>
                  </a:cubicBezTo>
                  <a:cubicBezTo>
                    <a:pt x="2766" y="14104"/>
                    <a:pt x="2793" y="14086"/>
                    <a:pt x="2802" y="14033"/>
                  </a:cubicBezTo>
                  <a:cubicBezTo>
                    <a:pt x="2802" y="13988"/>
                    <a:pt x="2775" y="13962"/>
                    <a:pt x="2730" y="13953"/>
                  </a:cubicBezTo>
                  <a:cubicBezTo>
                    <a:pt x="2686" y="13953"/>
                    <a:pt x="2659" y="13979"/>
                    <a:pt x="2650" y="14024"/>
                  </a:cubicBezTo>
                  <a:close/>
                  <a:moveTo>
                    <a:pt x="1401" y="12615"/>
                  </a:moveTo>
                  <a:cubicBezTo>
                    <a:pt x="1357" y="12623"/>
                    <a:pt x="1339" y="12650"/>
                    <a:pt x="1339" y="12686"/>
                  </a:cubicBezTo>
                  <a:cubicBezTo>
                    <a:pt x="1339" y="12730"/>
                    <a:pt x="1366" y="12757"/>
                    <a:pt x="1410" y="12757"/>
                  </a:cubicBezTo>
                  <a:cubicBezTo>
                    <a:pt x="1455" y="12757"/>
                    <a:pt x="1482" y="12730"/>
                    <a:pt x="1482" y="12686"/>
                  </a:cubicBezTo>
                  <a:cubicBezTo>
                    <a:pt x="1473" y="12641"/>
                    <a:pt x="1446" y="12615"/>
                    <a:pt x="1401" y="12615"/>
                  </a:cubicBezTo>
                  <a:close/>
                  <a:moveTo>
                    <a:pt x="4069" y="1981"/>
                  </a:moveTo>
                  <a:cubicBezTo>
                    <a:pt x="4015" y="1972"/>
                    <a:pt x="3988" y="2007"/>
                    <a:pt x="3988" y="2052"/>
                  </a:cubicBezTo>
                  <a:cubicBezTo>
                    <a:pt x="3988" y="2106"/>
                    <a:pt x="4015" y="2132"/>
                    <a:pt x="4060" y="2132"/>
                  </a:cubicBezTo>
                  <a:cubicBezTo>
                    <a:pt x="4113" y="2132"/>
                    <a:pt x="4140" y="2106"/>
                    <a:pt x="4140" y="2052"/>
                  </a:cubicBezTo>
                  <a:cubicBezTo>
                    <a:pt x="4140" y="2007"/>
                    <a:pt x="4113" y="1981"/>
                    <a:pt x="4069" y="1981"/>
                  </a:cubicBezTo>
                  <a:close/>
                  <a:moveTo>
                    <a:pt x="3408" y="1990"/>
                  </a:moveTo>
                  <a:cubicBezTo>
                    <a:pt x="3364" y="1990"/>
                    <a:pt x="3337" y="2016"/>
                    <a:pt x="3337" y="2061"/>
                  </a:cubicBezTo>
                  <a:cubicBezTo>
                    <a:pt x="3346" y="2106"/>
                    <a:pt x="3373" y="2132"/>
                    <a:pt x="3417" y="2123"/>
                  </a:cubicBezTo>
                  <a:cubicBezTo>
                    <a:pt x="3453" y="2115"/>
                    <a:pt x="3480" y="2088"/>
                    <a:pt x="3480" y="2043"/>
                  </a:cubicBezTo>
                  <a:cubicBezTo>
                    <a:pt x="3471" y="2016"/>
                    <a:pt x="3453" y="1981"/>
                    <a:pt x="3408" y="1990"/>
                  </a:cubicBezTo>
                  <a:moveTo>
                    <a:pt x="1990" y="13346"/>
                  </a:moveTo>
                  <a:cubicBezTo>
                    <a:pt x="1990" y="13391"/>
                    <a:pt x="2017" y="13417"/>
                    <a:pt x="2061" y="13417"/>
                  </a:cubicBezTo>
                  <a:cubicBezTo>
                    <a:pt x="2115" y="13426"/>
                    <a:pt x="2142" y="13400"/>
                    <a:pt x="2142" y="13346"/>
                  </a:cubicBezTo>
                  <a:cubicBezTo>
                    <a:pt x="2142" y="13301"/>
                    <a:pt x="2115" y="13275"/>
                    <a:pt x="2070" y="13275"/>
                  </a:cubicBezTo>
                  <a:cubicBezTo>
                    <a:pt x="2026" y="13275"/>
                    <a:pt x="1990" y="13301"/>
                    <a:pt x="1990" y="13346"/>
                  </a:cubicBezTo>
                  <a:close/>
                  <a:moveTo>
                    <a:pt x="5460" y="1383"/>
                  </a:moveTo>
                  <a:cubicBezTo>
                    <a:pt x="5460" y="1329"/>
                    <a:pt x="5434" y="1294"/>
                    <a:pt x="5389" y="1294"/>
                  </a:cubicBezTo>
                  <a:cubicBezTo>
                    <a:pt x="5335" y="1294"/>
                    <a:pt x="5309" y="1321"/>
                    <a:pt x="5309" y="1365"/>
                  </a:cubicBezTo>
                  <a:cubicBezTo>
                    <a:pt x="5300" y="1419"/>
                    <a:pt x="5326" y="1445"/>
                    <a:pt x="5380" y="1445"/>
                  </a:cubicBezTo>
                  <a:cubicBezTo>
                    <a:pt x="5425" y="1445"/>
                    <a:pt x="5460" y="1428"/>
                    <a:pt x="5460" y="1383"/>
                  </a:cubicBezTo>
                  <a:close/>
                  <a:moveTo>
                    <a:pt x="4720" y="1303"/>
                  </a:moveTo>
                  <a:cubicBezTo>
                    <a:pt x="4684" y="1303"/>
                    <a:pt x="4657" y="1321"/>
                    <a:pt x="4657" y="1365"/>
                  </a:cubicBezTo>
                  <a:cubicBezTo>
                    <a:pt x="4648" y="1410"/>
                    <a:pt x="4675" y="1437"/>
                    <a:pt x="4720" y="1445"/>
                  </a:cubicBezTo>
                  <a:cubicBezTo>
                    <a:pt x="4764" y="1445"/>
                    <a:pt x="4791" y="1419"/>
                    <a:pt x="4800" y="1365"/>
                  </a:cubicBezTo>
                  <a:cubicBezTo>
                    <a:pt x="4791" y="1329"/>
                    <a:pt x="4773" y="1303"/>
                    <a:pt x="4720" y="1303"/>
                  </a:cubicBezTo>
                  <a:close/>
                  <a:moveTo>
                    <a:pt x="4069" y="1303"/>
                  </a:moveTo>
                  <a:cubicBezTo>
                    <a:pt x="4033" y="1303"/>
                    <a:pt x="4006" y="1329"/>
                    <a:pt x="3997" y="1365"/>
                  </a:cubicBezTo>
                  <a:cubicBezTo>
                    <a:pt x="3997" y="1410"/>
                    <a:pt x="4024" y="1437"/>
                    <a:pt x="4060" y="1437"/>
                  </a:cubicBezTo>
                  <a:cubicBezTo>
                    <a:pt x="4104" y="1437"/>
                    <a:pt x="4122" y="1410"/>
                    <a:pt x="4131" y="1374"/>
                  </a:cubicBezTo>
                  <a:cubicBezTo>
                    <a:pt x="4131" y="1338"/>
                    <a:pt x="4104" y="1312"/>
                    <a:pt x="4069" y="1303"/>
                  </a:cubicBezTo>
                  <a:close/>
                  <a:moveTo>
                    <a:pt x="723" y="6637"/>
                  </a:moveTo>
                  <a:cubicBezTo>
                    <a:pt x="679" y="6637"/>
                    <a:pt x="652" y="6664"/>
                    <a:pt x="652" y="6709"/>
                  </a:cubicBezTo>
                  <a:cubicBezTo>
                    <a:pt x="652" y="6762"/>
                    <a:pt x="679" y="6789"/>
                    <a:pt x="732" y="6789"/>
                  </a:cubicBezTo>
                  <a:cubicBezTo>
                    <a:pt x="777" y="6780"/>
                    <a:pt x="795" y="6753"/>
                    <a:pt x="804" y="6709"/>
                  </a:cubicBezTo>
                  <a:cubicBezTo>
                    <a:pt x="795" y="6664"/>
                    <a:pt x="777" y="6637"/>
                    <a:pt x="723" y="6637"/>
                  </a:cubicBezTo>
                  <a:close/>
                  <a:moveTo>
                    <a:pt x="63" y="8627"/>
                  </a:moveTo>
                  <a:cubicBezTo>
                    <a:pt x="27" y="8627"/>
                    <a:pt x="1" y="8654"/>
                    <a:pt x="1" y="8689"/>
                  </a:cubicBezTo>
                  <a:cubicBezTo>
                    <a:pt x="1" y="8734"/>
                    <a:pt x="27" y="8761"/>
                    <a:pt x="72" y="8752"/>
                  </a:cubicBezTo>
                  <a:cubicBezTo>
                    <a:pt x="108" y="8752"/>
                    <a:pt x="126" y="8725"/>
                    <a:pt x="134" y="8689"/>
                  </a:cubicBezTo>
                  <a:cubicBezTo>
                    <a:pt x="126" y="8645"/>
                    <a:pt x="108" y="8618"/>
                    <a:pt x="63" y="8627"/>
                  </a:cubicBezTo>
                  <a:close/>
                  <a:moveTo>
                    <a:pt x="795" y="6031"/>
                  </a:moveTo>
                  <a:cubicBezTo>
                    <a:pt x="795" y="5986"/>
                    <a:pt x="768" y="5959"/>
                    <a:pt x="732" y="5959"/>
                  </a:cubicBezTo>
                  <a:cubicBezTo>
                    <a:pt x="688" y="5959"/>
                    <a:pt x="661" y="5977"/>
                    <a:pt x="652" y="6031"/>
                  </a:cubicBezTo>
                  <a:cubicBezTo>
                    <a:pt x="652" y="6075"/>
                    <a:pt x="679" y="6102"/>
                    <a:pt x="723" y="6102"/>
                  </a:cubicBezTo>
                  <a:cubicBezTo>
                    <a:pt x="768" y="6102"/>
                    <a:pt x="795" y="6075"/>
                    <a:pt x="795" y="6031"/>
                  </a:cubicBezTo>
                  <a:close/>
                  <a:moveTo>
                    <a:pt x="72" y="7967"/>
                  </a:moveTo>
                  <a:cubicBezTo>
                    <a:pt x="27" y="7967"/>
                    <a:pt x="1" y="7985"/>
                    <a:pt x="1" y="8029"/>
                  </a:cubicBezTo>
                  <a:cubicBezTo>
                    <a:pt x="1" y="8065"/>
                    <a:pt x="27" y="8092"/>
                    <a:pt x="63" y="8092"/>
                  </a:cubicBezTo>
                  <a:cubicBezTo>
                    <a:pt x="108" y="8100"/>
                    <a:pt x="126" y="8074"/>
                    <a:pt x="134" y="8029"/>
                  </a:cubicBezTo>
                  <a:cubicBezTo>
                    <a:pt x="126" y="7993"/>
                    <a:pt x="108" y="7967"/>
                    <a:pt x="72" y="7967"/>
                  </a:cubicBezTo>
                  <a:close/>
                  <a:moveTo>
                    <a:pt x="6647" y="16022"/>
                  </a:moveTo>
                  <a:cubicBezTo>
                    <a:pt x="6647" y="16076"/>
                    <a:pt x="6674" y="16103"/>
                    <a:pt x="6727" y="16103"/>
                  </a:cubicBezTo>
                  <a:cubicBezTo>
                    <a:pt x="6772" y="16103"/>
                    <a:pt x="6798" y="16076"/>
                    <a:pt x="6798" y="16031"/>
                  </a:cubicBezTo>
                  <a:cubicBezTo>
                    <a:pt x="6798" y="15978"/>
                    <a:pt x="6772" y="15951"/>
                    <a:pt x="6727" y="15951"/>
                  </a:cubicBezTo>
                  <a:cubicBezTo>
                    <a:pt x="6674" y="15960"/>
                    <a:pt x="6647" y="15978"/>
                    <a:pt x="6647" y="16022"/>
                  </a:cubicBezTo>
                  <a:close/>
                  <a:moveTo>
                    <a:pt x="795" y="10688"/>
                  </a:moveTo>
                  <a:cubicBezTo>
                    <a:pt x="795" y="10643"/>
                    <a:pt x="777" y="10616"/>
                    <a:pt x="732" y="10616"/>
                  </a:cubicBezTo>
                  <a:cubicBezTo>
                    <a:pt x="679" y="10616"/>
                    <a:pt x="652" y="10643"/>
                    <a:pt x="652" y="10696"/>
                  </a:cubicBezTo>
                  <a:cubicBezTo>
                    <a:pt x="652" y="10741"/>
                    <a:pt x="688" y="10759"/>
                    <a:pt x="732" y="10759"/>
                  </a:cubicBezTo>
                  <a:cubicBezTo>
                    <a:pt x="777" y="10759"/>
                    <a:pt x="795" y="10732"/>
                    <a:pt x="795" y="10688"/>
                  </a:cubicBezTo>
                  <a:close/>
                  <a:moveTo>
                    <a:pt x="6138" y="16031"/>
                  </a:moveTo>
                  <a:cubicBezTo>
                    <a:pt x="6138" y="15987"/>
                    <a:pt x="6120" y="15960"/>
                    <a:pt x="6076" y="15960"/>
                  </a:cubicBezTo>
                  <a:cubicBezTo>
                    <a:pt x="6022" y="15951"/>
                    <a:pt x="5996" y="15978"/>
                    <a:pt x="5996" y="16031"/>
                  </a:cubicBezTo>
                  <a:cubicBezTo>
                    <a:pt x="5996" y="16076"/>
                    <a:pt x="6022" y="16103"/>
                    <a:pt x="6067" y="16103"/>
                  </a:cubicBezTo>
                  <a:cubicBezTo>
                    <a:pt x="6112" y="16103"/>
                    <a:pt x="6138" y="16076"/>
                    <a:pt x="6138" y="16031"/>
                  </a:cubicBezTo>
                  <a:close/>
                  <a:moveTo>
                    <a:pt x="1990" y="4024"/>
                  </a:moveTo>
                  <a:cubicBezTo>
                    <a:pt x="1981" y="4068"/>
                    <a:pt x="2008" y="4104"/>
                    <a:pt x="2061" y="4104"/>
                  </a:cubicBezTo>
                  <a:cubicBezTo>
                    <a:pt x="2115" y="4113"/>
                    <a:pt x="2142" y="4077"/>
                    <a:pt x="2142" y="4033"/>
                  </a:cubicBezTo>
                  <a:cubicBezTo>
                    <a:pt x="2142" y="3979"/>
                    <a:pt x="2115" y="3961"/>
                    <a:pt x="2061" y="3952"/>
                  </a:cubicBezTo>
                  <a:cubicBezTo>
                    <a:pt x="2026" y="3952"/>
                    <a:pt x="1990" y="3970"/>
                    <a:pt x="1990" y="4024"/>
                  </a:cubicBezTo>
                  <a:moveTo>
                    <a:pt x="5318" y="16022"/>
                  </a:moveTo>
                  <a:cubicBezTo>
                    <a:pt x="5309" y="16067"/>
                    <a:pt x="5335" y="16094"/>
                    <a:pt x="5380" y="16094"/>
                  </a:cubicBezTo>
                  <a:cubicBezTo>
                    <a:pt x="5425" y="16103"/>
                    <a:pt x="5451" y="16076"/>
                    <a:pt x="5451" y="16040"/>
                  </a:cubicBezTo>
                  <a:cubicBezTo>
                    <a:pt x="5460" y="15996"/>
                    <a:pt x="5434" y="15969"/>
                    <a:pt x="5389" y="15960"/>
                  </a:cubicBezTo>
                  <a:cubicBezTo>
                    <a:pt x="5344" y="15960"/>
                    <a:pt x="5318" y="15987"/>
                    <a:pt x="5318" y="16022"/>
                  </a:cubicBezTo>
                  <a:close/>
                  <a:moveTo>
                    <a:pt x="1473" y="4033"/>
                  </a:moveTo>
                  <a:cubicBezTo>
                    <a:pt x="1473" y="3997"/>
                    <a:pt x="1446" y="3970"/>
                    <a:pt x="1410" y="3961"/>
                  </a:cubicBezTo>
                  <a:cubicBezTo>
                    <a:pt x="1374" y="3961"/>
                    <a:pt x="1348" y="3988"/>
                    <a:pt x="1339" y="4024"/>
                  </a:cubicBezTo>
                  <a:cubicBezTo>
                    <a:pt x="1339" y="4068"/>
                    <a:pt x="1366" y="4086"/>
                    <a:pt x="1410" y="4095"/>
                  </a:cubicBezTo>
                  <a:cubicBezTo>
                    <a:pt x="1446" y="4095"/>
                    <a:pt x="1473" y="4077"/>
                    <a:pt x="1473" y="4033"/>
                  </a:cubicBezTo>
                  <a:close/>
                  <a:moveTo>
                    <a:pt x="6790" y="16682"/>
                  </a:moveTo>
                  <a:cubicBezTo>
                    <a:pt x="6790" y="16647"/>
                    <a:pt x="6763" y="16620"/>
                    <a:pt x="6718" y="16620"/>
                  </a:cubicBezTo>
                  <a:cubicBezTo>
                    <a:pt x="6682" y="16629"/>
                    <a:pt x="6656" y="16656"/>
                    <a:pt x="6656" y="16691"/>
                  </a:cubicBezTo>
                  <a:cubicBezTo>
                    <a:pt x="6665" y="16727"/>
                    <a:pt x="6691" y="16754"/>
                    <a:pt x="6736" y="16754"/>
                  </a:cubicBezTo>
                  <a:cubicBezTo>
                    <a:pt x="6763" y="16745"/>
                    <a:pt x="6790" y="16727"/>
                    <a:pt x="6790" y="16682"/>
                  </a:cubicBezTo>
                  <a:close/>
                  <a:moveTo>
                    <a:pt x="1330" y="4711"/>
                  </a:moveTo>
                  <a:cubicBezTo>
                    <a:pt x="1330" y="4755"/>
                    <a:pt x="1357" y="4782"/>
                    <a:pt x="1401" y="4782"/>
                  </a:cubicBezTo>
                  <a:cubicBezTo>
                    <a:pt x="1455" y="4791"/>
                    <a:pt x="1482" y="4764"/>
                    <a:pt x="1482" y="4711"/>
                  </a:cubicBezTo>
                  <a:cubicBezTo>
                    <a:pt x="1482" y="4666"/>
                    <a:pt x="1455" y="4639"/>
                    <a:pt x="1410" y="4639"/>
                  </a:cubicBezTo>
                  <a:cubicBezTo>
                    <a:pt x="1366" y="4639"/>
                    <a:pt x="1339" y="4666"/>
                    <a:pt x="1330" y="4711"/>
                  </a:cubicBezTo>
                  <a:close/>
                  <a:moveTo>
                    <a:pt x="804" y="10036"/>
                  </a:moveTo>
                  <a:cubicBezTo>
                    <a:pt x="804" y="9992"/>
                    <a:pt x="786" y="9956"/>
                    <a:pt x="732" y="9956"/>
                  </a:cubicBezTo>
                  <a:cubicBezTo>
                    <a:pt x="679" y="9947"/>
                    <a:pt x="652" y="9983"/>
                    <a:pt x="652" y="10027"/>
                  </a:cubicBezTo>
                  <a:cubicBezTo>
                    <a:pt x="652" y="10081"/>
                    <a:pt x="679" y="10099"/>
                    <a:pt x="723" y="10108"/>
                  </a:cubicBezTo>
                  <a:cubicBezTo>
                    <a:pt x="768" y="10108"/>
                    <a:pt x="795" y="10090"/>
                    <a:pt x="804" y="10036"/>
                  </a:cubicBezTo>
                  <a:close/>
                  <a:moveTo>
                    <a:pt x="6727" y="643"/>
                  </a:moveTo>
                  <a:cubicBezTo>
                    <a:pt x="6682" y="643"/>
                    <a:pt x="6656" y="660"/>
                    <a:pt x="6656" y="705"/>
                  </a:cubicBezTo>
                  <a:cubicBezTo>
                    <a:pt x="6647" y="750"/>
                    <a:pt x="6674" y="776"/>
                    <a:pt x="6718" y="785"/>
                  </a:cubicBezTo>
                  <a:cubicBezTo>
                    <a:pt x="6763" y="785"/>
                    <a:pt x="6790" y="759"/>
                    <a:pt x="6798" y="714"/>
                  </a:cubicBezTo>
                  <a:cubicBezTo>
                    <a:pt x="6790" y="669"/>
                    <a:pt x="6772" y="643"/>
                    <a:pt x="6727" y="643"/>
                  </a:cubicBezTo>
                  <a:close/>
                  <a:moveTo>
                    <a:pt x="2070" y="3301"/>
                  </a:moveTo>
                  <a:cubicBezTo>
                    <a:pt x="2026" y="3301"/>
                    <a:pt x="1999" y="3328"/>
                    <a:pt x="1999" y="3372"/>
                  </a:cubicBezTo>
                  <a:cubicBezTo>
                    <a:pt x="1999" y="3408"/>
                    <a:pt x="2017" y="3435"/>
                    <a:pt x="2061" y="3444"/>
                  </a:cubicBezTo>
                  <a:cubicBezTo>
                    <a:pt x="2106" y="3444"/>
                    <a:pt x="2133" y="3417"/>
                    <a:pt x="2133" y="3363"/>
                  </a:cubicBezTo>
                  <a:cubicBezTo>
                    <a:pt x="2133" y="3337"/>
                    <a:pt x="2115" y="3310"/>
                    <a:pt x="2070" y="3301"/>
                  </a:cubicBezTo>
                  <a:close/>
                  <a:moveTo>
                    <a:pt x="723" y="11303"/>
                  </a:moveTo>
                  <a:cubicBezTo>
                    <a:pt x="679" y="11303"/>
                    <a:pt x="652" y="11330"/>
                    <a:pt x="661" y="11374"/>
                  </a:cubicBezTo>
                  <a:cubicBezTo>
                    <a:pt x="661" y="11419"/>
                    <a:pt x="688" y="11446"/>
                    <a:pt x="732" y="11437"/>
                  </a:cubicBezTo>
                  <a:cubicBezTo>
                    <a:pt x="777" y="11437"/>
                    <a:pt x="795" y="11410"/>
                    <a:pt x="795" y="11366"/>
                  </a:cubicBezTo>
                  <a:cubicBezTo>
                    <a:pt x="786" y="11330"/>
                    <a:pt x="768" y="11303"/>
                    <a:pt x="723" y="11303"/>
                  </a:cubicBezTo>
                  <a:close/>
                  <a:moveTo>
                    <a:pt x="6076" y="643"/>
                  </a:moveTo>
                  <a:cubicBezTo>
                    <a:pt x="6031" y="643"/>
                    <a:pt x="5996" y="669"/>
                    <a:pt x="5996" y="714"/>
                  </a:cubicBezTo>
                  <a:cubicBezTo>
                    <a:pt x="5996" y="750"/>
                    <a:pt x="6022" y="776"/>
                    <a:pt x="6058" y="785"/>
                  </a:cubicBezTo>
                  <a:cubicBezTo>
                    <a:pt x="6103" y="785"/>
                    <a:pt x="6129" y="759"/>
                    <a:pt x="6138" y="714"/>
                  </a:cubicBezTo>
                  <a:cubicBezTo>
                    <a:pt x="6129" y="678"/>
                    <a:pt x="6112" y="651"/>
                    <a:pt x="6076" y="643"/>
                  </a:cubicBezTo>
                  <a:close/>
                  <a:moveTo>
                    <a:pt x="5389" y="651"/>
                  </a:moveTo>
                  <a:cubicBezTo>
                    <a:pt x="5344" y="643"/>
                    <a:pt x="5318" y="669"/>
                    <a:pt x="5318" y="714"/>
                  </a:cubicBezTo>
                  <a:cubicBezTo>
                    <a:pt x="5318" y="750"/>
                    <a:pt x="5344" y="776"/>
                    <a:pt x="5380" y="776"/>
                  </a:cubicBezTo>
                  <a:cubicBezTo>
                    <a:pt x="5425" y="785"/>
                    <a:pt x="5442" y="759"/>
                    <a:pt x="5451" y="714"/>
                  </a:cubicBezTo>
                  <a:cubicBezTo>
                    <a:pt x="5442" y="678"/>
                    <a:pt x="5425" y="651"/>
                    <a:pt x="5389" y="651"/>
                  </a:cubicBezTo>
                  <a:close/>
                  <a:moveTo>
                    <a:pt x="4140" y="15344"/>
                  </a:moveTo>
                  <a:cubicBezTo>
                    <a:pt x="4140" y="15300"/>
                    <a:pt x="4113" y="15282"/>
                    <a:pt x="4069" y="15273"/>
                  </a:cubicBezTo>
                  <a:cubicBezTo>
                    <a:pt x="4024" y="15273"/>
                    <a:pt x="3997" y="15300"/>
                    <a:pt x="3997" y="15344"/>
                  </a:cubicBezTo>
                  <a:cubicBezTo>
                    <a:pt x="3997" y="15389"/>
                    <a:pt x="4024" y="15416"/>
                    <a:pt x="4069" y="15416"/>
                  </a:cubicBezTo>
                  <a:cubicBezTo>
                    <a:pt x="4113" y="15416"/>
                    <a:pt x="4140" y="15389"/>
                    <a:pt x="4140" y="15344"/>
                  </a:cubicBezTo>
                  <a:close/>
                  <a:moveTo>
                    <a:pt x="4729" y="15273"/>
                  </a:moveTo>
                  <a:cubicBezTo>
                    <a:pt x="4675" y="15273"/>
                    <a:pt x="4648" y="15300"/>
                    <a:pt x="4648" y="15353"/>
                  </a:cubicBezTo>
                  <a:cubicBezTo>
                    <a:pt x="4648" y="15398"/>
                    <a:pt x="4675" y="15425"/>
                    <a:pt x="4720" y="15425"/>
                  </a:cubicBezTo>
                  <a:cubicBezTo>
                    <a:pt x="4773" y="15425"/>
                    <a:pt x="4800" y="15398"/>
                    <a:pt x="4800" y="15344"/>
                  </a:cubicBezTo>
                  <a:cubicBezTo>
                    <a:pt x="4800" y="15300"/>
                    <a:pt x="4773" y="15273"/>
                    <a:pt x="4729" y="15273"/>
                  </a:cubicBezTo>
                  <a:close/>
                  <a:moveTo>
                    <a:pt x="732" y="5299"/>
                  </a:moveTo>
                  <a:cubicBezTo>
                    <a:pt x="688" y="5299"/>
                    <a:pt x="661" y="5326"/>
                    <a:pt x="661" y="5371"/>
                  </a:cubicBezTo>
                  <a:cubicBezTo>
                    <a:pt x="652" y="5406"/>
                    <a:pt x="679" y="5433"/>
                    <a:pt x="714" y="5442"/>
                  </a:cubicBezTo>
                  <a:cubicBezTo>
                    <a:pt x="759" y="5442"/>
                    <a:pt x="786" y="5415"/>
                    <a:pt x="795" y="5371"/>
                  </a:cubicBezTo>
                  <a:cubicBezTo>
                    <a:pt x="795" y="5335"/>
                    <a:pt x="768" y="5308"/>
                    <a:pt x="732" y="5299"/>
                  </a:cubicBezTo>
                  <a:close/>
                  <a:moveTo>
                    <a:pt x="63" y="7440"/>
                  </a:moveTo>
                  <a:cubicBezTo>
                    <a:pt x="108" y="7440"/>
                    <a:pt x="126" y="7414"/>
                    <a:pt x="134" y="7378"/>
                  </a:cubicBezTo>
                  <a:cubicBezTo>
                    <a:pt x="134" y="7333"/>
                    <a:pt x="108" y="7307"/>
                    <a:pt x="72" y="7307"/>
                  </a:cubicBezTo>
                  <a:cubicBezTo>
                    <a:pt x="27" y="7307"/>
                    <a:pt x="10" y="7333"/>
                    <a:pt x="1" y="7378"/>
                  </a:cubicBezTo>
                  <a:cubicBezTo>
                    <a:pt x="10" y="7405"/>
                    <a:pt x="27" y="7431"/>
                    <a:pt x="63" y="7440"/>
                  </a:cubicBezTo>
                  <a:close/>
                  <a:moveTo>
                    <a:pt x="4657" y="16022"/>
                  </a:moveTo>
                  <a:cubicBezTo>
                    <a:pt x="4657" y="16067"/>
                    <a:pt x="4684" y="16094"/>
                    <a:pt x="4720" y="16094"/>
                  </a:cubicBezTo>
                  <a:cubicBezTo>
                    <a:pt x="4764" y="16094"/>
                    <a:pt x="4791" y="16067"/>
                    <a:pt x="4791" y="16031"/>
                  </a:cubicBezTo>
                  <a:cubicBezTo>
                    <a:pt x="4791" y="15996"/>
                    <a:pt x="4764" y="15969"/>
                    <a:pt x="4729" y="15960"/>
                  </a:cubicBezTo>
                  <a:cubicBezTo>
                    <a:pt x="4684" y="15969"/>
                    <a:pt x="4657" y="15987"/>
                    <a:pt x="4657" y="16022"/>
                  </a:cubicBezTo>
                  <a:close/>
                  <a:moveTo>
                    <a:pt x="804" y="7378"/>
                  </a:moveTo>
                  <a:cubicBezTo>
                    <a:pt x="804" y="7324"/>
                    <a:pt x="777" y="7298"/>
                    <a:pt x="723" y="7298"/>
                  </a:cubicBezTo>
                  <a:cubicBezTo>
                    <a:pt x="679" y="7298"/>
                    <a:pt x="652" y="7315"/>
                    <a:pt x="652" y="7360"/>
                  </a:cubicBezTo>
                  <a:cubicBezTo>
                    <a:pt x="643" y="7414"/>
                    <a:pt x="670" y="7440"/>
                    <a:pt x="723" y="7449"/>
                  </a:cubicBezTo>
                  <a:cubicBezTo>
                    <a:pt x="768" y="7449"/>
                    <a:pt x="795" y="7422"/>
                    <a:pt x="804" y="7378"/>
                  </a:cubicBezTo>
                  <a:close/>
                  <a:moveTo>
                    <a:pt x="1410" y="5942"/>
                  </a:moveTo>
                  <a:cubicBezTo>
                    <a:pt x="1357" y="5933"/>
                    <a:pt x="1321" y="5968"/>
                    <a:pt x="1321" y="6022"/>
                  </a:cubicBezTo>
                  <a:cubicBezTo>
                    <a:pt x="1312" y="6084"/>
                    <a:pt x="1348" y="6120"/>
                    <a:pt x="1410" y="6120"/>
                  </a:cubicBezTo>
                  <a:cubicBezTo>
                    <a:pt x="1464" y="6120"/>
                    <a:pt x="1490" y="6084"/>
                    <a:pt x="1499" y="6031"/>
                  </a:cubicBezTo>
                  <a:cubicBezTo>
                    <a:pt x="1490" y="5986"/>
                    <a:pt x="1464" y="5942"/>
                    <a:pt x="1410" y="5942"/>
                  </a:cubicBezTo>
                  <a:close/>
                  <a:moveTo>
                    <a:pt x="6058" y="1285"/>
                  </a:moveTo>
                  <a:cubicBezTo>
                    <a:pt x="6013" y="1294"/>
                    <a:pt x="5978" y="1329"/>
                    <a:pt x="5978" y="1374"/>
                  </a:cubicBezTo>
                  <a:cubicBezTo>
                    <a:pt x="5987" y="1428"/>
                    <a:pt x="6022" y="1463"/>
                    <a:pt x="6076" y="1454"/>
                  </a:cubicBezTo>
                  <a:cubicBezTo>
                    <a:pt x="6120" y="1454"/>
                    <a:pt x="6147" y="1419"/>
                    <a:pt x="6156" y="1365"/>
                  </a:cubicBezTo>
                  <a:cubicBezTo>
                    <a:pt x="6138" y="1321"/>
                    <a:pt x="6112" y="1285"/>
                    <a:pt x="6058" y="1285"/>
                  </a:cubicBezTo>
                  <a:close/>
                  <a:moveTo>
                    <a:pt x="6816" y="1365"/>
                  </a:moveTo>
                  <a:cubicBezTo>
                    <a:pt x="6807" y="1321"/>
                    <a:pt x="6781" y="1285"/>
                    <a:pt x="6727" y="1285"/>
                  </a:cubicBezTo>
                  <a:cubicBezTo>
                    <a:pt x="6674" y="1285"/>
                    <a:pt x="6638" y="1312"/>
                    <a:pt x="6638" y="1365"/>
                  </a:cubicBezTo>
                  <a:cubicBezTo>
                    <a:pt x="6638" y="1428"/>
                    <a:pt x="6674" y="1454"/>
                    <a:pt x="6727" y="1463"/>
                  </a:cubicBezTo>
                  <a:cubicBezTo>
                    <a:pt x="6781" y="1454"/>
                    <a:pt x="6816" y="1428"/>
                    <a:pt x="6816" y="1365"/>
                  </a:cubicBezTo>
                  <a:close/>
                  <a:moveTo>
                    <a:pt x="2632" y="4024"/>
                  </a:moveTo>
                  <a:cubicBezTo>
                    <a:pt x="2632" y="4086"/>
                    <a:pt x="2668" y="4122"/>
                    <a:pt x="2730" y="4122"/>
                  </a:cubicBezTo>
                  <a:cubicBezTo>
                    <a:pt x="2784" y="4122"/>
                    <a:pt x="2820" y="4086"/>
                    <a:pt x="2820" y="4033"/>
                  </a:cubicBezTo>
                  <a:cubicBezTo>
                    <a:pt x="2820" y="3970"/>
                    <a:pt x="2784" y="3943"/>
                    <a:pt x="2713" y="3934"/>
                  </a:cubicBezTo>
                  <a:cubicBezTo>
                    <a:pt x="2668" y="3943"/>
                    <a:pt x="2632" y="3970"/>
                    <a:pt x="2632" y="4024"/>
                  </a:cubicBezTo>
                  <a:close/>
                  <a:moveTo>
                    <a:pt x="2070" y="11276"/>
                  </a:moveTo>
                  <a:cubicBezTo>
                    <a:pt x="2008" y="11276"/>
                    <a:pt x="1972" y="11303"/>
                    <a:pt x="1972" y="11366"/>
                  </a:cubicBezTo>
                  <a:cubicBezTo>
                    <a:pt x="1963" y="11428"/>
                    <a:pt x="1999" y="11464"/>
                    <a:pt x="2070" y="11464"/>
                  </a:cubicBezTo>
                  <a:cubicBezTo>
                    <a:pt x="2124" y="11464"/>
                    <a:pt x="2160" y="11428"/>
                    <a:pt x="2160" y="11374"/>
                  </a:cubicBezTo>
                  <a:cubicBezTo>
                    <a:pt x="2160" y="11312"/>
                    <a:pt x="2133" y="11276"/>
                    <a:pt x="2070" y="11276"/>
                  </a:cubicBezTo>
                  <a:close/>
                  <a:moveTo>
                    <a:pt x="2811" y="3381"/>
                  </a:moveTo>
                  <a:cubicBezTo>
                    <a:pt x="2811" y="3328"/>
                    <a:pt x="2784" y="3292"/>
                    <a:pt x="2730" y="3283"/>
                  </a:cubicBezTo>
                  <a:cubicBezTo>
                    <a:pt x="2677" y="3283"/>
                    <a:pt x="2641" y="3319"/>
                    <a:pt x="2641" y="3363"/>
                  </a:cubicBezTo>
                  <a:cubicBezTo>
                    <a:pt x="2632" y="3417"/>
                    <a:pt x="2668" y="3444"/>
                    <a:pt x="2722" y="3462"/>
                  </a:cubicBezTo>
                  <a:cubicBezTo>
                    <a:pt x="2775" y="3453"/>
                    <a:pt x="2802" y="3426"/>
                    <a:pt x="2811" y="3381"/>
                  </a:cubicBezTo>
                  <a:close/>
                  <a:moveTo>
                    <a:pt x="1499" y="11366"/>
                  </a:moveTo>
                  <a:cubicBezTo>
                    <a:pt x="1490" y="11321"/>
                    <a:pt x="1464" y="11285"/>
                    <a:pt x="1410" y="11285"/>
                  </a:cubicBezTo>
                  <a:cubicBezTo>
                    <a:pt x="1357" y="11276"/>
                    <a:pt x="1321" y="11312"/>
                    <a:pt x="1321" y="11366"/>
                  </a:cubicBezTo>
                  <a:cubicBezTo>
                    <a:pt x="1321" y="11419"/>
                    <a:pt x="1357" y="11455"/>
                    <a:pt x="1410" y="11464"/>
                  </a:cubicBezTo>
                  <a:cubicBezTo>
                    <a:pt x="1464" y="11455"/>
                    <a:pt x="1499" y="11419"/>
                    <a:pt x="1499" y="11366"/>
                  </a:cubicBezTo>
                  <a:close/>
                  <a:moveTo>
                    <a:pt x="3319" y="3363"/>
                  </a:moveTo>
                  <a:cubicBezTo>
                    <a:pt x="3310" y="3426"/>
                    <a:pt x="3346" y="3462"/>
                    <a:pt x="3408" y="3462"/>
                  </a:cubicBezTo>
                  <a:cubicBezTo>
                    <a:pt x="3462" y="3462"/>
                    <a:pt x="3498" y="3426"/>
                    <a:pt x="3498" y="3372"/>
                  </a:cubicBezTo>
                  <a:cubicBezTo>
                    <a:pt x="3498" y="3319"/>
                    <a:pt x="3462" y="3283"/>
                    <a:pt x="3400" y="3274"/>
                  </a:cubicBezTo>
                  <a:cubicBezTo>
                    <a:pt x="3355" y="3283"/>
                    <a:pt x="3319" y="3310"/>
                    <a:pt x="3319" y="3363"/>
                  </a:cubicBezTo>
                  <a:close/>
                  <a:moveTo>
                    <a:pt x="3382" y="13944"/>
                  </a:moveTo>
                  <a:cubicBezTo>
                    <a:pt x="3328" y="13944"/>
                    <a:pt x="3301" y="13979"/>
                    <a:pt x="3292" y="14024"/>
                  </a:cubicBezTo>
                  <a:cubicBezTo>
                    <a:pt x="3292" y="14078"/>
                    <a:pt x="3328" y="14113"/>
                    <a:pt x="3382" y="14113"/>
                  </a:cubicBezTo>
                  <a:cubicBezTo>
                    <a:pt x="3435" y="14122"/>
                    <a:pt x="3462" y="14078"/>
                    <a:pt x="3471" y="14024"/>
                  </a:cubicBezTo>
                  <a:cubicBezTo>
                    <a:pt x="3462" y="13979"/>
                    <a:pt x="3435" y="13935"/>
                    <a:pt x="3382" y="13944"/>
                  </a:cubicBezTo>
                  <a:moveTo>
                    <a:pt x="4060" y="13935"/>
                  </a:moveTo>
                  <a:cubicBezTo>
                    <a:pt x="4006" y="13935"/>
                    <a:pt x="3970" y="13979"/>
                    <a:pt x="3970" y="14033"/>
                  </a:cubicBezTo>
                  <a:cubicBezTo>
                    <a:pt x="3979" y="14095"/>
                    <a:pt x="4015" y="14122"/>
                    <a:pt x="4069" y="14122"/>
                  </a:cubicBezTo>
                  <a:cubicBezTo>
                    <a:pt x="4131" y="14122"/>
                    <a:pt x="4158" y="14086"/>
                    <a:pt x="4158" y="14024"/>
                  </a:cubicBezTo>
                  <a:cubicBezTo>
                    <a:pt x="4149" y="13971"/>
                    <a:pt x="4122" y="13935"/>
                    <a:pt x="4060" y="13935"/>
                  </a:cubicBezTo>
                  <a:close/>
                  <a:moveTo>
                    <a:pt x="3489" y="2712"/>
                  </a:moveTo>
                  <a:cubicBezTo>
                    <a:pt x="3489" y="2659"/>
                    <a:pt x="3453" y="2623"/>
                    <a:pt x="3400" y="2632"/>
                  </a:cubicBezTo>
                  <a:cubicBezTo>
                    <a:pt x="3346" y="2632"/>
                    <a:pt x="3319" y="2668"/>
                    <a:pt x="3328" y="2721"/>
                  </a:cubicBezTo>
                  <a:cubicBezTo>
                    <a:pt x="3328" y="2775"/>
                    <a:pt x="3364" y="2792"/>
                    <a:pt x="3408" y="2801"/>
                  </a:cubicBezTo>
                  <a:cubicBezTo>
                    <a:pt x="3462" y="2792"/>
                    <a:pt x="3489" y="2766"/>
                    <a:pt x="3489" y="2712"/>
                  </a:cubicBezTo>
                  <a:close/>
                  <a:moveTo>
                    <a:pt x="2160" y="12026"/>
                  </a:moveTo>
                  <a:cubicBezTo>
                    <a:pt x="2160" y="11972"/>
                    <a:pt x="2124" y="11937"/>
                    <a:pt x="2061" y="11937"/>
                  </a:cubicBezTo>
                  <a:cubicBezTo>
                    <a:pt x="2008" y="11937"/>
                    <a:pt x="1972" y="11972"/>
                    <a:pt x="1972" y="12026"/>
                  </a:cubicBezTo>
                  <a:cubicBezTo>
                    <a:pt x="1972" y="12088"/>
                    <a:pt x="2017" y="12124"/>
                    <a:pt x="2070" y="12124"/>
                  </a:cubicBezTo>
                  <a:cubicBezTo>
                    <a:pt x="2124" y="12115"/>
                    <a:pt x="2160" y="12088"/>
                    <a:pt x="2160" y="12026"/>
                  </a:cubicBezTo>
                  <a:close/>
                  <a:moveTo>
                    <a:pt x="2722" y="13257"/>
                  </a:moveTo>
                  <a:cubicBezTo>
                    <a:pt x="2677" y="13257"/>
                    <a:pt x="2641" y="13293"/>
                    <a:pt x="2641" y="13337"/>
                  </a:cubicBezTo>
                  <a:cubicBezTo>
                    <a:pt x="2632" y="13391"/>
                    <a:pt x="2668" y="13426"/>
                    <a:pt x="2722" y="13435"/>
                  </a:cubicBezTo>
                  <a:cubicBezTo>
                    <a:pt x="2775" y="13435"/>
                    <a:pt x="2802" y="13400"/>
                    <a:pt x="2820" y="13346"/>
                  </a:cubicBezTo>
                  <a:cubicBezTo>
                    <a:pt x="2802" y="13301"/>
                    <a:pt x="2784" y="13257"/>
                    <a:pt x="2722" y="13257"/>
                  </a:cubicBezTo>
                  <a:moveTo>
                    <a:pt x="1972" y="5371"/>
                  </a:moveTo>
                  <a:cubicBezTo>
                    <a:pt x="1972" y="5424"/>
                    <a:pt x="1999" y="5460"/>
                    <a:pt x="2061" y="5469"/>
                  </a:cubicBezTo>
                  <a:cubicBezTo>
                    <a:pt x="2124" y="5469"/>
                    <a:pt x="2160" y="5433"/>
                    <a:pt x="2160" y="5380"/>
                  </a:cubicBezTo>
                  <a:cubicBezTo>
                    <a:pt x="2160" y="5317"/>
                    <a:pt x="2133" y="5281"/>
                    <a:pt x="2070" y="5273"/>
                  </a:cubicBezTo>
                  <a:cubicBezTo>
                    <a:pt x="2017" y="5281"/>
                    <a:pt x="1972" y="5308"/>
                    <a:pt x="1972" y="5371"/>
                  </a:cubicBezTo>
                  <a:close/>
                  <a:moveTo>
                    <a:pt x="1401" y="5290"/>
                  </a:moveTo>
                  <a:cubicBezTo>
                    <a:pt x="1348" y="5290"/>
                    <a:pt x="1321" y="5326"/>
                    <a:pt x="1321" y="5380"/>
                  </a:cubicBezTo>
                  <a:cubicBezTo>
                    <a:pt x="1330" y="5424"/>
                    <a:pt x="1366" y="5460"/>
                    <a:pt x="1419" y="5451"/>
                  </a:cubicBezTo>
                  <a:cubicBezTo>
                    <a:pt x="1464" y="5451"/>
                    <a:pt x="1490" y="5415"/>
                    <a:pt x="1490" y="5371"/>
                  </a:cubicBezTo>
                  <a:cubicBezTo>
                    <a:pt x="1482" y="5317"/>
                    <a:pt x="1455" y="5281"/>
                    <a:pt x="1401" y="5290"/>
                  </a:cubicBezTo>
                  <a:close/>
                  <a:moveTo>
                    <a:pt x="2070" y="4621"/>
                  </a:moveTo>
                  <a:cubicBezTo>
                    <a:pt x="2017" y="4621"/>
                    <a:pt x="1981" y="4657"/>
                    <a:pt x="1972" y="4711"/>
                  </a:cubicBezTo>
                  <a:cubicBezTo>
                    <a:pt x="1972" y="4764"/>
                    <a:pt x="2008" y="4800"/>
                    <a:pt x="2070" y="4800"/>
                  </a:cubicBezTo>
                  <a:cubicBezTo>
                    <a:pt x="2124" y="4800"/>
                    <a:pt x="2151" y="4764"/>
                    <a:pt x="2160" y="4711"/>
                  </a:cubicBezTo>
                  <a:cubicBezTo>
                    <a:pt x="2151" y="4657"/>
                    <a:pt x="2124" y="4621"/>
                    <a:pt x="2070" y="4621"/>
                  </a:cubicBezTo>
                  <a:close/>
                  <a:moveTo>
                    <a:pt x="2632" y="4711"/>
                  </a:moveTo>
                  <a:cubicBezTo>
                    <a:pt x="2632" y="4773"/>
                    <a:pt x="2659" y="4809"/>
                    <a:pt x="2722" y="4809"/>
                  </a:cubicBezTo>
                  <a:cubicBezTo>
                    <a:pt x="2784" y="4809"/>
                    <a:pt x="2820" y="4773"/>
                    <a:pt x="2820" y="4711"/>
                  </a:cubicBezTo>
                  <a:cubicBezTo>
                    <a:pt x="2820" y="4648"/>
                    <a:pt x="2784" y="4621"/>
                    <a:pt x="2722" y="4612"/>
                  </a:cubicBezTo>
                  <a:cubicBezTo>
                    <a:pt x="2668" y="4621"/>
                    <a:pt x="2632" y="4648"/>
                    <a:pt x="2632" y="4711"/>
                  </a:cubicBezTo>
                  <a:close/>
                  <a:moveTo>
                    <a:pt x="4640" y="2052"/>
                  </a:moveTo>
                  <a:cubicBezTo>
                    <a:pt x="4640" y="2106"/>
                    <a:pt x="4666" y="2141"/>
                    <a:pt x="4720" y="2141"/>
                  </a:cubicBezTo>
                  <a:cubicBezTo>
                    <a:pt x="4773" y="2150"/>
                    <a:pt x="4809" y="2115"/>
                    <a:pt x="4809" y="2061"/>
                  </a:cubicBezTo>
                  <a:cubicBezTo>
                    <a:pt x="4818" y="2007"/>
                    <a:pt x="4782" y="1972"/>
                    <a:pt x="4729" y="1963"/>
                  </a:cubicBezTo>
                  <a:cubicBezTo>
                    <a:pt x="4675" y="1972"/>
                    <a:pt x="4640" y="1999"/>
                    <a:pt x="4640" y="2052"/>
                  </a:cubicBezTo>
                  <a:close/>
                  <a:moveTo>
                    <a:pt x="5478" y="2061"/>
                  </a:moveTo>
                  <a:cubicBezTo>
                    <a:pt x="5478" y="1999"/>
                    <a:pt x="5442" y="1963"/>
                    <a:pt x="5380" y="1963"/>
                  </a:cubicBezTo>
                  <a:cubicBezTo>
                    <a:pt x="5326" y="1963"/>
                    <a:pt x="5291" y="1999"/>
                    <a:pt x="5291" y="2052"/>
                  </a:cubicBezTo>
                  <a:cubicBezTo>
                    <a:pt x="5291" y="2115"/>
                    <a:pt x="5326" y="2141"/>
                    <a:pt x="5389" y="2150"/>
                  </a:cubicBezTo>
                  <a:cubicBezTo>
                    <a:pt x="5442" y="2141"/>
                    <a:pt x="5478" y="2115"/>
                    <a:pt x="5478" y="2061"/>
                  </a:cubicBezTo>
                  <a:close/>
                  <a:moveTo>
                    <a:pt x="6067" y="1954"/>
                  </a:moveTo>
                  <a:cubicBezTo>
                    <a:pt x="6013" y="1954"/>
                    <a:pt x="5969" y="1990"/>
                    <a:pt x="5969" y="2052"/>
                  </a:cubicBezTo>
                  <a:cubicBezTo>
                    <a:pt x="5969" y="2115"/>
                    <a:pt x="6004" y="2150"/>
                    <a:pt x="6067" y="2150"/>
                  </a:cubicBezTo>
                  <a:cubicBezTo>
                    <a:pt x="6129" y="2150"/>
                    <a:pt x="6156" y="2115"/>
                    <a:pt x="6165" y="2052"/>
                  </a:cubicBezTo>
                  <a:cubicBezTo>
                    <a:pt x="6156" y="1999"/>
                    <a:pt x="6129" y="1963"/>
                    <a:pt x="6067" y="1954"/>
                  </a:cubicBezTo>
                  <a:close/>
                  <a:moveTo>
                    <a:pt x="714" y="9287"/>
                  </a:moveTo>
                  <a:cubicBezTo>
                    <a:pt x="670" y="9296"/>
                    <a:pt x="634" y="9323"/>
                    <a:pt x="643" y="9376"/>
                  </a:cubicBezTo>
                  <a:cubicBezTo>
                    <a:pt x="643" y="9430"/>
                    <a:pt x="679" y="9456"/>
                    <a:pt x="732" y="9456"/>
                  </a:cubicBezTo>
                  <a:cubicBezTo>
                    <a:pt x="786" y="9448"/>
                    <a:pt x="804" y="9412"/>
                    <a:pt x="812" y="9367"/>
                  </a:cubicBezTo>
                  <a:cubicBezTo>
                    <a:pt x="804" y="9314"/>
                    <a:pt x="768" y="9278"/>
                    <a:pt x="714" y="9287"/>
                  </a:cubicBezTo>
                  <a:close/>
                  <a:moveTo>
                    <a:pt x="1401" y="9278"/>
                  </a:moveTo>
                  <a:cubicBezTo>
                    <a:pt x="1348" y="9278"/>
                    <a:pt x="1312" y="9314"/>
                    <a:pt x="1312" y="9376"/>
                  </a:cubicBezTo>
                  <a:cubicBezTo>
                    <a:pt x="1312" y="9430"/>
                    <a:pt x="1348" y="9465"/>
                    <a:pt x="1410" y="9465"/>
                  </a:cubicBezTo>
                  <a:cubicBezTo>
                    <a:pt x="1473" y="9465"/>
                    <a:pt x="1499" y="9430"/>
                    <a:pt x="1499" y="9367"/>
                  </a:cubicBezTo>
                  <a:cubicBezTo>
                    <a:pt x="1499" y="9314"/>
                    <a:pt x="1464" y="9278"/>
                    <a:pt x="1401" y="9278"/>
                  </a:cubicBezTo>
                  <a:close/>
                  <a:moveTo>
                    <a:pt x="1499" y="10036"/>
                  </a:moveTo>
                  <a:cubicBezTo>
                    <a:pt x="1499" y="9974"/>
                    <a:pt x="1464" y="9938"/>
                    <a:pt x="1410" y="9938"/>
                  </a:cubicBezTo>
                  <a:cubicBezTo>
                    <a:pt x="1357" y="9938"/>
                    <a:pt x="1321" y="9974"/>
                    <a:pt x="1312" y="10027"/>
                  </a:cubicBezTo>
                  <a:cubicBezTo>
                    <a:pt x="1312" y="10081"/>
                    <a:pt x="1348" y="10117"/>
                    <a:pt x="1410" y="10126"/>
                  </a:cubicBezTo>
                  <a:cubicBezTo>
                    <a:pt x="1464" y="10117"/>
                    <a:pt x="1499" y="10090"/>
                    <a:pt x="1499" y="10036"/>
                  </a:cubicBezTo>
                  <a:close/>
                  <a:moveTo>
                    <a:pt x="2052" y="12606"/>
                  </a:moveTo>
                  <a:cubicBezTo>
                    <a:pt x="2008" y="12615"/>
                    <a:pt x="1981" y="12641"/>
                    <a:pt x="1981" y="12695"/>
                  </a:cubicBezTo>
                  <a:cubicBezTo>
                    <a:pt x="1990" y="12748"/>
                    <a:pt x="2026" y="12775"/>
                    <a:pt x="2079" y="12775"/>
                  </a:cubicBezTo>
                  <a:cubicBezTo>
                    <a:pt x="2124" y="12766"/>
                    <a:pt x="2151" y="12730"/>
                    <a:pt x="2151" y="12686"/>
                  </a:cubicBezTo>
                  <a:cubicBezTo>
                    <a:pt x="2142" y="12632"/>
                    <a:pt x="2106" y="12597"/>
                    <a:pt x="2052" y="12606"/>
                  </a:cubicBezTo>
                  <a:close/>
                  <a:moveTo>
                    <a:pt x="3292" y="13346"/>
                  </a:moveTo>
                  <a:cubicBezTo>
                    <a:pt x="3292" y="13408"/>
                    <a:pt x="3328" y="13444"/>
                    <a:pt x="3382" y="13444"/>
                  </a:cubicBezTo>
                  <a:cubicBezTo>
                    <a:pt x="3444" y="13444"/>
                    <a:pt x="3480" y="13408"/>
                    <a:pt x="3480" y="13346"/>
                  </a:cubicBezTo>
                  <a:cubicBezTo>
                    <a:pt x="3480" y="13284"/>
                    <a:pt x="3444" y="13257"/>
                    <a:pt x="3382" y="13248"/>
                  </a:cubicBezTo>
                  <a:cubicBezTo>
                    <a:pt x="3328" y="13257"/>
                    <a:pt x="3292" y="13293"/>
                    <a:pt x="3292" y="13346"/>
                  </a:cubicBezTo>
                  <a:close/>
                  <a:moveTo>
                    <a:pt x="2820" y="12686"/>
                  </a:moveTo>
                  <a:cubicBezTo>
                    <a:pt x="2820" y="12632"/>
                    <a:pt x="2784" y="12597"/>
                    <a:pt x="2722" y="12597"/>
                  </a:cubicBezTo>
                  <a:cubicBezTo>
                    <a:pt x="2668" y="12597"/>
                    <a:pt x="2632" y="12632"/>
                    <a:pt x="2632" y="12686"/>
                  </a:cubicBezTo>
                  <a:cubicBezTo>
                    <a:pt x="2632" y="12748"/>
                    <a:pt x="2668" y="12775"/>
                    <a:pt x="2722" y="12784"/>
                  </a:cubicBezTo>
                  <a:cubicBezTo>
                    <a:pt x="2784" y="12775"/>
                    <a:pt x="2820" y="12748"/>
                    <a:pt x="2820" y="12686"/>
                  </a:cubicBezTo>
                  <a:close/>
                  <a:moveTo>
                    <a:pt x="1321" y="10688"/>
                  </a:moveTo>
                  <a:cubicBezTo>
                    <a:pt x="1321" y="10741"/>
                    <a:pt x="1348" y="10777"/>
                    <a:pt x="1401" y="10777"/>
                  </a:cubicBezTo>
                  <a:cubicBezTo>
                    <a:pt x="1464" y="10777"/>
                    <a:pt x="1499" y="10741"/>
                    <a:pt x="1499" y="10688"/>
                  </a:cubicBezTo>
                  <a:cubicBezTo>
                    <a:pt x="1499" y="10634"/>
                    <a:pt x="1455" y="10598"/>
                    <a:pt x="1401" y="10598"/>
                  </a:cubicBezTo>
                  <a:cubicBezTo>
                    <a:pt x="1357" y="10607"/>
                    <a:pt x="1321" y="10634"/>
                    <a:pt x="1321" y="10688"/>
                  </a:cubicBezTo>
                  <a:close/>
                  <a:moveTo>
                    <a:pt x="4631" y="2703"/>
                  </a:moveTo>
                  <a:cubicBezTo>
                    <a:pt x="4622" y="2766"/>
                    <a:pt x="4657" y="2801"/>
                    <a:pt x="4720" y="2810"/>
                  </a:cubicBezTo>
                  <a:cubicBezTo>
                    <a:pt x="4782" y="2810"/>
                    <a:pt x="4818" y="2784"/>
                    <a:pt x="4818" y="2712"/>
                  </a:cubicBezTo>
                  <a:cubicBezTo>
                    <a:pt x="4818" y="2650"/>
                    <a:pt x="4782" y="2623"/>
                    <a:pt x="4729" y="2614"/>
                  </a:cubicBezTo>
                  <a:cubicBezTo>
                    <a:pt x="4666" y="2614"/>
                    <a:pt x="4631" y="2650"/>
                    <a:pt x="4631" y="2703"/>
                  </a:cubicBezTo>
                  <a:close/>
                  <a:moveTo>
                    <a:pt x="4078" y="2623"/>
                  </a:moveTo>
                  <a:cubicBezTo>
                    <a:pt x="4024" y="2614"/>
                    <a:pt x="3979" y="2650"/>
                    <a:pt x="3979" y="2703"/>
                  </a:cubicBezTo>
                  <a:cubicBezTo>
                    <a:pt x="3970" y="2757"/>
                    <a:pt x="4006" y="2801"/>
                    <a:pt x="4060" y="2801"/>
                  </a:cubicBezTo>
                  <a:cubicBezTo>
                    <a:pt x="4113" y="2810"/>
                    <a:pt x="4149" y="2766"/>
                    <a:pt x="4158" y="2712"/>
                  </a:cubicBezTo>
                  <a:cubicBezTo>
                    <a:pt x="4149" y="2668"/>
                    <a:pt x="4131" y="2632"/>
                    <a:pt x="4078" y="2623"/>
                  </a:cubicBezTo>
                  <a:close/>
                  <a:moveTo>
                    <a:pt x="5478" y="14684"/>
                  </a:moveTo>
                  <a:cubicBezTo>
                    <a:pt x="5478" y="14631"/>
                    <a:pt x="5442" y="14595"/>
                    <a:pt x="5380" y="14595"/>
                  </a:cubicBezTo>
                  <a:cubicBezTo>
                    <a:pt x="5318" y="14595"/>
                    <a:pt x="5282" y="14631"/>
                    <a:pt x="5291" y="14693"/>
                  </a:cubicBezTo>
                  <a:cubicBezTo>
                    <a:pt x="5291" y="14756"/>
                    <a:pt x="5326" y="14782"/>
                    <a:pt x="5389" y="14782"/>
                  </a:cubicBezTo>
                  <a:cubicBezTo>
                    <a:pt x="5451" y="14773"/>
                    <a:pt x="5478" y="14747"/>
                    <a:pt x="5478" y="14684"/>
                  </a:cubicBezTo>
                  <a:close/>
                  <a:moveTo>
                    <a:pt x="732" y="7949"/>
                  </a:moveTo>
                  <a:cubicBezTo>
                    <a:pt x="679" y="7940"/>
                    <a:pt x="643" y="7976"/>
                    <a:pt x="643" y="8029"/>
                  </a:cubicBezTo>
                  <a:cubicBezTo>
                    <a:pt x="643" y="8083"/>
                    <a:pt x="670" y="8109"/>
                    <a:pt x="723" y="8118"/>
                  </a:cubicBezTo>
                  <a:cubicBezTo>
                    <a:pt x="777" y="8118"/>
                    <a:pt x="804" y="8083"/>
                    <a:pt x="812" y="8029"/>
                  </a:cubicBezTo>
                  <a:cubicBezTo>
                    <a:pt x="804" y="7985"/>
                    <a:pt x="777" y="7949"/>
                    <a:pt x="732" y="7949"/>
                  </a:cubicBezTo>
                  <a:close/>
                  <a:moveTo>
                    <a:pt x="1401" y="7940"/>
                  </a:moveTo>
                  <a:cubicBezTo>
                    <a:pt x="1348" y="7940"/>
                    <a:pt x="1312" y="7976"/>
                    <a:pt x="1312" y="8029"/>
                  </a:cubicBezTo>
                  <a:cubicBezTo>
                    <a:pt x="1312" y="8092"/>
                    <a:pt x="1348" y="8127"/>
                    <a:pt x="1410" y="8127"/>
                  </a:cubicBezTo>
                  <a:cubicBezTo>
                    <a:pt x="1473" y="8127"/>
                    <a:pt x="1499" y="8083"/>
                    <a:pt x="1508" y="8020"/>
                  </a:cubicBezTo>
                  <a:cubicBezTo>
                    <a:pt x="1490" y="7976"/>
                    <a:pt x="1464" y="7931"/>
                    <a:pt x="1401" y="7940"/>
                  </a:cubicBezTo>
                  <a:close/>
                  <a:moveTo>
                    <a:pt x="1410" y="6620"/>
                  </a:moveTo>
                  <a:cubicBezTo>
                    <a:pt x="1348" y="6620"/>
                    <a:pt x="1312" y="6655"/>
                    <a:pt x="1312" y="6718"/>
                  </a:cubicBezTo>
                  <a:cubicBezTo>
                    <a:pt x="1312" y="6771"/>
                    <a:pt x="1348" y="6807"/>
                    <a:pt x="1401" y="6807"/>
                  </a:cubicBezTo>
                  <a:cubicBezTo>
                    <a:pt x="1464" y="6807"/>
                    <a:pt x="1499" y="6771"/>
                    <a:pt x="1499" y="6700"/>
                  </a:cubicBezTo>
                  <a:cubicBezTo>
                    <a:pt x="1490" y="6655"/>
                    <a:pt x="1464" y="6620"/>
                    <a:pt x="1410" y="6620"/>
                  </a:cubicBezTo>
                  <a:close/>
                  <a:moveTo>
                    <a:pt x="1499" y="7378"/>
                  </a:moveTo>
                  <a:cubicBezTo>
                    <a:pt x="1499" y="7315"/>
                    <a:pt x="1473" y="7280"/>
                    <a:pt x="1410" y="7280"/>
                  </a:cubicBezTo>
                  <a:cubicBezTo>
                    <a:pt x="1348" y="7271"/>
                    <a:pt x="1312" y="7307"/>
                    <a:pt x="1312" y="7369"/>
                  </a:cubicBezTo>
                  <a:cubicBezTo>
                    <a:pt x="1312" y="7431"/>
                    <a:pt x="1348" y="7458"/>
                    <a:pt x="1401" y="7467"/>
                  </a:cubicBezTo>
                  <a:cubicBezTo>
                    <a:pt x="1464" y="7467"/>
                    <a:pt x="1499" y="7431"/>
                    <a:pt x="1499" y="7378"/>
                  </a:cubicBezTo>
                  <a:close/>
                  <a:moveTo>
                    <a:pt x="1401" y="8591"/>
                  </a:moveTo>
                  <a:cubicBezTo>
                    <a:pt x="1348" y="8600"/>
                    <a:pt x="1312" y="8636"/>
                    <a:pt x="1312" y="8689"/>
                  </a:cubicBezTo>
                  <a:cubicBezTo>
                    <a:pt x="1312" y="8752"/>
                    <a:pt x="1348" y="8787"/>
                    <a:pt x="1410" y="8778"/>
                  </a:cubicBezTo>
                  <a:cubicBezTo>
                    <a:pt x="1473" y="8778"/>
                    <a:pt x="1499" y="8743"/>
                    <a:pt x="1508" y="8680"/>
                  </a:cubicBezTo>
                  <a:cubicBezTo>
                    <a:pt x="1490" y="8636"/>
                    <a:pt x="1464" y="8591"/>
                    <a:pt x="1401" y="8591"/>
                  </a:cubicBezTo>
                  <a:close/>
                  <a:moveTo>
                    <a:pt x="732" y="8609"/>
                  </a:moveTo>
                  <a:cubicBezTo>
                    <a:pt x="679" y="8600"/>
                    <a:pt x="643" y="8636"/>
                    <a:pt x="643" y="8689"/>
                  </a:cubicBezTo>
                  <a:cubicBezTo>
                    <a:pt x="634" y="8734"/>
                    <a:pt x="670" y="8770"/>
                    <a:pt x="714" y="8770"/>
                  </a:cubicBezTo>
                  <a:cubicBezTo>
                    <a:pt x="768" y="8778"/>
                    <a:pt x="804" y="8743"/>
                    <a:pt x="812" y="8689"/>
                  </a:cubicBezTo>
                  <a:cubicBezTo>
                    <a:pt x="804" y="8645"/>
                    <a:pt x="786" y="8609"/>
                    <a:pt x="732" y="8609"/>
                  </a:cubicBezTo>
                  <a:close/>
                  <a:moveTo>
                    <a:pt x="5469" y="15344"/>
                  </a:moveTo>
                  <a:cubicBezTo>
                    <a:pt x="5469" y="15291"/>
                    <a:pt x="5434" y="15264"/>
                    <a:pt x="5389" y="15255"/>
                  </a:cubicBezTo>
                  <a:cubicBezTo>
                    <a:pt x="5335" y="15255"/>
                    <a:pt x="5300" y="15291"/>
                    <a:pt x="5300" y="15344"/>
                  </a:cubicBezTo>
                  <a:cubicBezTo>
                    <a:pt x="5300" y="15398"/>
                    <a:pt x="5335" y="15434"/>
                    <a:pt x="5389" y="15434"/>
                  </a:cubicBezTo>
                  <a:cubicBezTo>
                    <a:pt x="5442" y="15425"/>
                    <a:pt x="5478" y="15398"/>
                    <a:pt x="5469" y="15344"/>
                  </a:cubicBezTo>
                  <a:close/>
                  <a:moveTo>
                    <a:pt x="6067" y="15434"/>
                  </a:moveTo>
                  <a:cubicBezTo>
                    <a:pt x="6120" y="15442"/>
                    <a:pt x="6156" y="15407"/>
                    <a:pt x="6156" y="15353"/>
                  </a:cubicBezTo>
                  <a:cubicBezTo>
                    <a:pt x="6156" y="15291"/>
                    <a:pt x="6120" y="15255"/>
                    <a:pt x="6067" y="15255"/>
                  </a:cubicBezTo>
                  <a:cubicBezTo>
                    <a:pt x="6013" y="15255"/>
                    <a:pt x="5978" y="15291"/>
                    <a:pt x="5978" y="15344"/>
                  </a:cubicBezTo>
                  <a:cubicBezTo>
                    <a:pt x="5978" y="15398"/>
                    <a:pt x="6013" y="15434"/>
                    <a:pt x="6067" y="15434"/>
                  </a:cubicBezTo>
                  <a:close/>
                  <a:moveTo>
                    <a:pt x="6718" y="15255"/>
                  </a:moveTo>
                  <a:cubicBezTo>
                    <a:pt x="6665" y="15255"/>
                    <a:pt x="6629" y="15291"/>
                    <a:pt x="6629" y="15353"/>
                  </a:cubicBezTo>
                  <a:cubicBezTo>
                    <a:pt x="6638" y="15407"/>
                    <a:pt x="6674" y="15442"/>
                    <a:pt x="6727" y="15442"/>
                  </a:cubicBezTo>
                  <a:cubicBezTo>
                    <a:pt x="6790" y="15442"/>
                    <a:pt x="6816" y="15398"/>
                    <a:pt x="6816" y="15344"/>
                  </a:cubicBezTo>
                  <a:cubicBezTo>
                    <a:pt x="6807" y="15282"/>
                    <a:pt x="6781" y="15246"/>
                    <a:pt x="6718" y="15255"/>
                  </a:cubicBezTo>
                  <a:close/>
                  <a:moveTo>
                    <a:pt x="4078" y="14773"/>
                  </a:moveTo>
                  <a:cubicBezTo>
                    <a:pt x="4122" y="14764"/>
                    <a:pt x="4149" y="14738"/>
                    <a:pt x="4149" y="14684"/>
                  </a:cubicBezTo>
                  <a:cubicBezTo>
                    <a:pt x="4149" y="14631"/>
                    <a:pt x="4113" y="14604"/>
                    <a:pt x="4060" y="14604"/>
                  </a:cubicBezTo>
                  <a:cubicBezTo>
                    <a:pt x="4015" y="14604"/>
                    <a:pt x="3988" y="14640"/>
                    <a:pt x="3979" y="14693"/>
                  </a:cubicBezTo>
                  <a:cubicBezTo>
                    <a:pt x="3988" y="14747"/>
                    <a:pt x="4024" y="14773"/>
                    <a:pt x="4078" y="14773"/>
                  </a:cubicBezTo>
                  <a:close/>
                  <a:moveTo>
                    <a:pt x="4631" y="14684"/>
                  </a:moveTo>
                  <a:cubicBezTo>
                    <a:pt x="4631" y="14747"/>
                    <a:pt x="4666" y="14782"/>
                    <a:pt x="4729" y="14782"/>
                  </a:cubicBezTo>
                  <a:cubicBezTo>
                    <a:pt x="4782" y="14782"/>
                    <a:pt x="4818" y="14747"/>
                    <a:pt x="4818" y="14693"/>
                  </a:cubicBezTo>
                  <a:cubicBezTo>
                    <a:pt x="4818" y="14631"/>
                    <a:pt x="4782" y="14604"/>
                    <a:pt x="4720" y="14595"/>
                  </a:cubicBezTo>
                  <a:cubicBezTo>
                    <a:pt x="4675" y="14604"/>
                    <a:pt x="4631" y="14631"/>
                    <a:pt x="4631" y="14684"/>
                  </a:cubicBezTo>
                  <a:close/>
                  <a:moveTo>
                    <a:pt x="3489" y="12686"/>
                  </a:moveTo>
                  <a:cubicBezTo>
                    <a:pt x="3480" y="12615"/>
                    <a:pt x="3444" y="12579"/>
                    <a:pt x="3382" y="12588"/>
                  </a:cubicBezTo>
                  <a:cubicBezTo>
                    <a:pt x="3310" y="12588"/>
                    <a:pt x="3275" y="12632"/>
                    <a:pt x="3284" y="12695"/>
                  </a:cubicBezTo>
                  <a:cubicBezTo>
                    <a:pt x="3284" y="12757"/>
                    <a:pt x="3328" y="12793"/>
                    <a:pt x="3391" y="12793"/>
                  </a:cubicBezTo>
                  <a:cubicBezTo>
                    <a:pt x="3453" y="12784"/>
                    <a:pt x="3489" y="12748"/>
                    <a:pt x="3489" y="12686"/>
                  </a:cubicBezTo>
                  <a:close/>
                  <a:moveTo>
                    <a:pt x="5282" y="2712"/>
                  </a:moveTo>
                  <a:cubicBezTo>
                    <a:pt x="5282" y="2784"/>
                    <a:pt x="5326" y="2819"/>
                    <a:pt x="5389" y="2819"/>
                  </a:cubicBezTo>
                  <a:cubicBezTo>
                    <a:pt x="5451" y="2810"/>
                    <a:pt x="5487" y="2775"/>
                    <a:pt x="5487" y="2712"/>
                  </a:cubicBezTo>
                  <a:cubicBezTo>
                    <a:pt x="5487" y="2641"/>
                    <a:pt x="5442" y="2614"/>
                    <a:pt x="5380" y="2605"/>
                  </a:cubicBezTo>
                  <a:cubicBezTo>
                    <a:pt x="5318" y="2614"/>
                    <a:pt x="5282" y="2650"/>
                    <a:pt x="5282" y="2712"/>
                  </a:cubicBezTo>
                  <a:close/>
                  <a:moveTo>
                    <a:pt x="2061" y="10589"/>
                  </a:moveTo>
                  <a:cubicBezTo>
                    <a:pt x="2008" y="10589"/>
                    <a:pt x="1972" y="10625"/>
                    <a:pt x="1963" y="10679"/>
                  </a:cubicBezTo>
                  <a:cubicBezTo>
                    <a:pt x="1963" y="10750"/>
                    <a:pt x="1999" y="10786"/>
                    <a:pt x="2061" y="10786"/>
                  </a:cubicBezTo>
                  <a:cubicBezTo>
                    <a:pt x="2124" y="10795"/>
                    <a:pt x="2160" y="10750"/>
                    <a:pt x="2168" y="10688"/>
                  </a:cubicBezTo>
                  <a:cubicBezTo>
                    <a:pt x="2160" y="10625"/>
                    <a:pt x="2133" y="10589"/>
                    <a:pt x="2061" y="10589"/>
                  </a:cubicBezTo>
                  <a:close/>
                  <a:moveTo>
                    <a:pt x="3310" y="4033"/>
                  </a:moveTo>
                  <a:cubicBezTo>
                    <a:pt x="3310" y="4086"/>
                    <a:pt x="3337" y="4131"/>
                    <a:pt x="3400" y="4131"/>
                  </a:cubicBezTo>
                  <a:cubicBezTo>
                    <a:pt x="3462" y="4131"/>
                    <a:pt x="3507" y="4104"/>
                    <a:pt x="3507" y="4033"/>
                  </a:cubicBezTo>
                  <a:cubicBezTo>
                    <a:pt x="3507" y="3970"/>
                    <a:pt x="3471" y="3934"/>
                    <a:pt x="3408" y="3925"/>
                  </a:cubicBezTo>
                  <a:cubicBezTo>
                    <a:pt x="3346" y="3934"/>
                    <a:pt x="3310" y="3970"/>
                    <a:pt x="3310" y="4033"/>
                  </a:cubicBezTo>
                  <a:close/>
                  <a:moveTo>
                    <a:pt x="2722" y="11928"/>
                  </a:moveTo>
                  <a:cubicBezTo>
                    <a:pt x="2668" y="11928"/>
                    <a:pt x="2632" y="11963"/>
                    <a:pt x="2623" y="12017"/>
                  </a:cubicBezTo>
                  <a:cubicBezTo>
                    <a:pt x="2623" y="12088"/>
                    <a:pt x="2650" y="12124"/>
                    <a:pt x="2722" y="12133"/>
                  </a:cubicBezTo>
                  <a:cubicBezTo>
                    <a:pt x="2784" y="12133"/>
                    <a:pt x="2820" y="12097"/>
                    <a:pt x="2829" y="12035"/>
                  </a:cubicBezTo>
                  <a:cubicBezTo>
                    <a:pt x="2820" y="11972"/>
                    <a:pt x="2793" y="11928"/>
                    <a:pt x="2722" y="11928"/>
                  </a:cubicBezTo>
                  <a:close/>
                  <a:moveTo>
                    <a:pt x="3962" y="3372"/>
                  </a:moveTo>
                  <a:cubicBezTo>
                    <a:pt x="3962" y="3435"/>
                    <a:pt x="3997" y="3470"/>
                    <a:pt x="4060" y="3470"/>
                  </a:cubicBezTo>
                  <a:cubicBezTo>
                    <a:pt x="4122" y="3479"/>
                    <a:pt x="4167" y="3444"/>
                    <a:pt x="4167" y="3381"/>
                  </a:cubicBezTo>
                  <a:cubicBezTo>
                    <a:pt x="4167" y="3310"/>
                    <a:pt x="4131" y="3274"/>
                    <a:pt x="4069" y="3274"/>
                  </a:cubicBezTo>
                  <a:cubicBezTo>
                    <a:pt x="4006" y="3274"/>
                    <a:pt x="3970" y="3310"/>
                    <a:pt x="3962" y="3372"/>
                  </a:cubicBezTo>
                  <a:close/>
                  <a:moveTo>
                    <a:pt x="6165" y="14693"/>
                  </a:moveTo>
                  <a:cubicBezTo>
                    <a:pt x="6174" y="14622"/>
                    <a:pt x="6129" y="14586"/>
                    <a:pt x="6067" y="14586"/>
                  </a:cubicBezTo>
                  <a:cubicBezTo>
                    <a:pt x="6004" y="14586"/>
                    <a:pt x="5960" y="14622"/>
                    <a:pt x="5960" y="14684"/>
                  </a:cubicBezTo>
                  <a:cubicBezTo>
                    <a:pt x="5960" y="14756"/>
                    <a:pt x="6004" y="14782"/>
                    <a:pt x="6067" y="14791"/>
                  </a:cubicBezTo>
                  <a:cubicBezTo>
                    <a:pt x="6129" y="14791"/>
                    <a:pt x="6165" y="14756"/>
                    <a:pt x="6165" y="14693"/>
                  </a:cubicBezTo>
                  <a:close/>
                  <a:moveTo>
                    <a:pt x="4720" y="13926"/>
                  </a:moveTo>
                  <a:cubicBezTo>
                    <a:pt x="4657" y="13926"/>
                    <a:pt x="4622" y="13971"/>
                    <a:pt x="4622" y="14033"/>
                  </a:cubicBezTo>
                  <a:cubicBezTo>
                    <a:pt x="4622" y="14095"/>
                    <a:pt x="4666" y="14131"/>
                    <a:pt x="4729" y="14131"/>
                  </a:cubicBezTo>
                  <a:cubicBezTo>
                    <a:pt x="4791" y="14131"/>
                    <a:pt x="4827" y="14086"/>
                    <a:pt x="4827" y="14024"/>
                  </a:cubicBezTo>
                  <a:cubicBezTo>
                    <a:pt x="4818" y="13962"/>
                    <a:pt x="4782" y="13926"/>
                    <a:pt x="4720" y="13926"/>
                  </a:cubicBezTo>
                  <a:close/>
                  <a:moveTo>
                    <a:pt x="2061" y="6611"/>
                  </a:moveTo>
                  <a:cubicBezTo>
                    <a:pt x="1999" y="6611"/>
                    <a:pt x="1963" y="6655"/>
                    <a:pt x="1963" y="6718"/>
                  </a:cubicBezTo>
                  <a:cubicBezTo>
                    <a:pt x="1963" y="6780"/>
                    <a:pt x="2008" y="6816"/>
                    <a:pt x="2070" y="6816"/>
                  </a:cubicBezTo>
                  <a:cubicBezTo>
                    <a:pt x="2133" y="6816"/>
                    <a:pt x="2168" y="6771"/>
                    <a:pt x="2168" y="6709"/>
                  </a:cubicBezTo>
                  <a:cubicBezTo>
                    <a:pt x="2160" y="6646"/>
                    <a:pt x="2124" y="6611"/>
                    <a:pt x="2061" y="6611"/>
                  </a:cubicBezTo>
                  <a:close/>
                  <a:moveTo>
                    <a:pt x="1963" y="6040"/>
                  </a:moveTo>
                  <a:cubicBezTo>
                    <a:pt x="1972" y="6102"/>
                    <a:pt x="2008" y="6138"/>
                    <a:pt x="2079" y="6129"/>
                  </a:cubicBezTo>
                  <a:cubicBezTo>
                    <a:pt x="2133" y="6129"/>
                    <a:pt x="2168" y="6084"/>
                    <a:pt x="2168" y="6031"/>
                  </a:cubicBezTo>
                  <a:cubicBezTo>
                    <a:pt x="2168" y="5968"/>
                    <a:pt x="2124" y="5933"/>
                    <a:pt x="2061" y="5933"/>
                  </a:cubicBezTo>
                  <a:cubicBezTo>
                    <a:pt x="1999" y="5933"/>
                    <a:pt x="1963" y="5968"/>
                    <a:pt x="1963" y="6040"/>
                  </a:cubicBezTo>
                  <a:close/>
                  <a:moveTo>
                    <a:pt x="6718" y="1954"/>
                  </a:moveTo>
                  <a:cubicBezTo>
                    <a:pt x="6656" y="1954"/>
                    <a:pt x="6620" y="1999"/>
                    <a:pt x="6620" y="2052"/>
                  </a:cubicBezTo>
                  <a:cubicBezTo>
                    <a:pt x="6629" y="2115"/>
                    <a:pt x="6665" y="2159"/>
                    <a:pt x="6727" y="2150"/>
                  </a:cubicBezTo>
                  <a:cubicBezTo>
                    <a:pt x="6790" y="2150"/>
                    <a:pt x="6825" y="2115"/>
                    <a:pt x="6825" y="2043"/>
                  </a:cubicBezTo>
                  <a:cubicBezTo>
                    <a:pt x="6816" y="1990"/>
                    <a:pt x="6781" y="1954"/>
                    <a:pt x="6718" y="1954"/>
                  </a:cubicBezTo>
                  <a:close/>
                  <a:moveTo>
                    <a:pt x="2177" y="8689"/>
                  </a:moveTo>
                  <a:cubicBezTo>
                    <a:pt x="2177" y="8627"/>
                    <a:pt x="2142" y="8582"/>
                    <a:pt x="2079" y="8582"/>
                  </a:cubicBezTo>
                  <a:cubicBezTo>
                    <a:pt x="2008" y="8573"/>
                    <a:pt x="1963" y="8618"/>
                    <a:pt x="1954" y="8680"/>
                  </a:cubicBezTo>
                  <a:cubicBezTo>
                    <a:pt x="1954" y="8752"/>
                    <a:pt x="1999" y="8787"/>
                    <a:pt x="2061" y="8805"/>
                  </a:cubicBezTo>
                  <a:cubicBezTo>
                    <a:pt x="2133" y="8796"/>
                    <a:pt x="2177" y="8761"/>
                    <a:pt x="2177" y="8689"/>
                  </a:cubicBezTo>
                  <a:close/>
                  <a:moveTo>
                    <a:pt x="2070" y="7922"/>
                  </a:moveTo>
                  <a:cubicBezTo>
                    <a:pt x="2008" y="7922"/>
                    <a:pt x="1963" y="7958"/>
                    <a:pt x="1954" y="8020"/>
                  </a:cubicBezTo>
                  <a:cubicBezTo>
                    <a:pt x="1954" y="8092"/>
                    <a:pt x="1990" y="8136"/>
                    <a:pt x="2061" y="8136"/>
                  </a:cubicBezTo>
                  <a:cubicBezTo>
                    <a:pt x="2124" y="8145"/>
                    <a:pt x="2168" y="8100"/>
                    <a:pt x="2177" y="8029"/>
                  </a:cubicBezTo>
                  <a:cubicBezTo>
                    <a:pt x="2168" y="7967"/>
                    <a:pt x="2133" y="7922"/>
                    <a:pt x="2070" y="7922"/>
                  </a:cubicBezTo>
                  <a:close/>
                  <a:moveTo>
                    <a:pt x="2177" y="9385"/>
                  </a:moveTo>
                  <a:cubicBezTo>
                    <a:pt x="2177" y="9314"/>
                    <a:pt x="2142" y="9269"/>
                    <a:pt x="2070" y="9260"/>
                  </a:cubicBezTo>
                  <a:cubicBezTo>
                    <a:pt x="2008" y="9260"/>
                    <a:pt x="1963" y="9296"/>
                    <a:pt x="1963" y="9358"/>
                  </a:cubicBezTo>
                  <a:cubicBezTo>
                    <a:pt x="1954" y="9430"/>
                    <a:pt x="1999" y="9465"/>
                    <a:pt x="2061" y="9483"/>
                  </a:cubicBezTo>
                  <a:cubicBezTo>
                    <a:pt x="2124" y="9474"/>
                    <a:pt x="2168" y="9448"/>
                    <a:pt x="2177" y="9385"/>
                  </a:cubicBezTo>
                  <a:close/>
                  <a:moveTo>
                    <a:pt x="5960" y="2721"/>
                  </a:moveTo>
                  <a:cubicBezTo>
                    <a:pt x="5960" y="2784"/>
                    <a:pt x="6004" y="2819"/>
                    <a:pt x="6067" y="2819"/>
                  </a:cubicBezTo>
                  <a:cubicBezTo>
                    <a:pt x="6129" y="2819"/>
                    <a:pt x="6174" y="2775"/>
                    <a:pt x="6174" y="2712"/>
                  </a:cubicBezTo>
                  <a:cubicBezTo>
                    <a:pt x="6174" y="2641"/>
                    <a:pt x="6129" y="2605"/>
                    <a:pt x="6058" y="2596"/>
                  </a:cubicBezTo>
                  <a:cubicBezTo>
                    <a:pt x="5996" y="2614"/>
                    <a:pt x="5951" y="2650"/>
                    <a:pt x="5960" y="2721"/>
                  </a:cubicBezTo>
                  <a:close/>
                  <a:moveTo>
                    <a:pt x="2730" y="5264"/>
                  </a:moveTo>
                  <a:cubicBezTo>
                    <a:pt x="2659" y="5264"/>
                    <a:pt x="2615" y="5308"/>
                    <a:pt x="2615" y="5380"/>
                  </a:cubicBezTo>
                  <a:cubicBezTo>
                    <a:pt x="2623" y="5442"/>
                    <a:pt x="2668" y="5487"/>
                    <a:pt x="2739" y="5478"/>
                  </a:cubicBezTo>
                  <a:cubicBezTo>
                    <a:pt x="2793" y="5469"/>
                    <a:pt x="2829" y="5433"/>
                    <a:pt x="2838" y="5371"/>
                  </a:cubicBezTo>
                  <a:cubicBezTo>
                    <a:pt x="2820" y="5308"/>
                    <a:pt x="2793" y="5264"/>
                    <a:pt x="2730" y="5264"/>
                  </a:cubicBezTo>
                  <a:close/>
                  <a:moveTo>
                    <a:pt x="2722" y="11259"/>
                  </a:moveTo>
                  <a:cubicBezTo>
                    <a:pt x="2659" y="11259"/>
                    <a:pt x="2615" y="11303"/>
                    <a:pt x="2615" y="11374"/>
                  </a:cubicBezTo>
                  <a:cubicBezTo>
                    <a:pt x="2615" y="11437"/>
                    <a:pt x="2659" y="11482"/>
                    <a:pt x="2722" y="11482"/>
                  </a:cubicBezTo>
                  <a:cubicBezTo>
                    <a:pt x="2784" y="11482"/>
                    <a:pt x="2829" y="11437"/>
                    <a:pt x="2838" y="11374"/>
                  </a:cubicBezTo>
                  <a:cubicBezTo>
                    <a:pt x="2829" y="11303"/>
                    <a:pt x="2793" y="11259"/>
                    <a:pt x="2722" y="11259"/>
                  </a:cubicBezTo>
                  <a:close/>
                  <a:moveTo>
                    <a:pt x="2070" y="9920"/>
                  </a:moveTo>
                  <a:cubicBezTo>
                    <a:pt x="2008" y="9920"/>
                    <a:pt x="1963" y="9965"/>
                    <a:pt x="1963" y="10027"/>
                  </a:cubicBezTo>
                  <a:cubicBezTo>
                    <a:pt x="1954" y="10090"/>
                    <a:pt x="1999" y="10134"/>
                    <a:pt x="2061" y="10134"/>
                  </a:cubicBezTo>
                  <a:cubicBezTo>
                    <a:pt x="2124" y="10143"/>
                    <a:pt x="2168" y="10099"/>
                    <a:pt x="2177" y="10027"/>
                  </a:cubicBezTo>
                  <a:cubicBezTo>
                    <a:pt x="2168" y="9965"/>
                    <a:pt x="2133" y="9929"/>
                    <a:pt x="2070" y="9920"/>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79"/>
            <p:cNvSpPr/>
            <p:nvPr/>
          </p:nvSpPr>
          <p:spPr>
            <a:xfrm>
              <a:off x="6854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79"/>
            <p:cNvSpPr/>
            <p:nvPr/>
          </p:nvSpPr>
          <p:spPr>
            <a:xfrm>
              <a:off x="692990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79"/>
            <p:cNvSpPr/>
            <p:nvPr/>
          </p:nvSpPr>
          <p:spPr>
            <a:xfrm>
              <a:off x="70054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79"/>
            <p:cNvSpPr/>
            <p:nvPr/>
          </p:nvSpPr>
          <p:spPr>
            <a:xfrm>
              <a:off x="70867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79"/>
            <p:cNvSpPr/>
            <p:nvPr/>
          </p:nvSpPr>
          <p:spPr>
            <a:xfrm>
              <a:off x="716225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79"/>
            <p:cNvSpPr/>
            <p:nvPr/>
          </p:nvSpPr>
          <p:spPr>
            <a:xfrm>
              <a:off x="72377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79"/>
            <p:cNvSpPr/>
            <p:nvPr/>
          </p:nvSpPr>
          <p:spPr>
            <a:xfrm>
              <a:off x="73190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79"/>
            <p:cNvSpPr/>
            <p:nvPr/>
          </p:nvSpPr>
          <p:spPr>
            <a:xfrm>
              <a:off x="70054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79"/>
            <p:cNvSpPr/>
            <p:nvPr/>
          </p:nvSpPr>
          <p:spPr>
            <a:xfrm>
              <a:off x="70867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79"/>
            <p:cNvSpPr/>
            <p:nvPr/>
          </p:nvSpPr>
          <p:spPr>
            <a:xfrm>
              <a:off x="716225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79"/>
            <p:cNvSpPr/>
            <p:nvPr/>
          </p:nvSpPr>
          <p:spPr>
            <a:xfrm>
              <a:off x="6704925" y="205175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79"/>
            <p:cNvSpPr/>
            <p:nvPr/>
          </p:nvSpPr>
          <p:spPr>
            <a:xfrm>
              <a:off x="7478375" y="2043425"/>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79"/>
            <p:cNvSpPr/>
            <p:nvPr/>
          </p:nvSpPr>
          <p:spPr>
            <a:xfrm>
              <a:off x="723777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79"/>
            <p:cNvSpPr/>
            <p:nvPr/>
          </p:nvSpPr>
          <p:spPr>
            <a:xfrm>
              <a:off x="7400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79"/>
            <p:cNvSpPr/>
            <p:nvPr/>
          </p:nvSpPr>
          <p:spPr>
            <a:xfrm>
              <a:off x="731330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263" name="Google Shape;2263;p79"/>
          <p:cNvPicPr preferRelativeResize="0"/>
          <p:nvPr/>
        </p:nvPicPr>
        <p:blipFill rotWithShape="1">
          <a:blip r:embed="rId2">
            <a:alphaModFix amt="23000"/>
          </a:blip>
          <a:srcRect b="7806" l="0" r="0" t="7798"/>
          <a:stretch/>
        </p:blipFill>
        <p:spPr>
          <a:xfrm>
            <a:off x="1" y="-25"/>
            <a:ext cx="9144003" cy="5143501"/>
          </a:xfrm>
          <a:prstGeom prst="rect">
            <a:avLst/>
          </a:prstGeom>
          <a:noFill/>
          <a:ln>
            <a:noFill/>
          </a:ln>
        </p:spPr>
      </p:pic>
      <p:sp>
        <p:nvSpPr>
          <p:cNvPr id="2264" name="Google Shape;2264;p79"/>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3200"/>
              <a:buNone/>
              <a:defRPr/>
            </a:lvl1pPr>
            <a:lvl2pPr lvl="1" rtl="0">
              <a:lnSpc>
                <a:spcPct val="115000"/>
              </a:lnSpc>
              <a:spcBef>
                <a:spcPts val="0"/>
              </a:spcBef>
              <a:spcAft>
                <a:spcPts val="0"/>
              </a:spcAft>
              <a:buSzPts val="3200"/>
              <a:buNone/>
              <a:defRPr/>
            </a:lvl2pPr>
            <a:lvl3pPr lvl="2" rtl="0">
              <a:lnSpc>
                <a:spcPct val="115000"/>
              </a:lnSpc>
              <a:spcBef>
                <a:spcPts val="0"/>
              </a:spcBef>
              <a:spcAft>
                <a:spcPts val="0"/>
              </a:spcAft>
              <a:buSzPts val="3200"/>
              <a:buNone/>
              <a:defRPr/>
            </a:lvl3pPr>
            <a:lvl4pPr lvl="3" rtl="0">
              <a:lnSpc>
                <a:spcPct val="115000"/>
              </a:lnSpc>
              <a:spcBef>
                <a:spcPts val="0"/>
              </a:spcBef>
              <a:spcAft>
                <a:spcPts val="0"/>
              </a:spcAft>
              <a:buSzPts val="3200"/>
              <a:buNone/>
              <a:defRPr/>
            </a:lvl4pPr>
            <a:lvl5pPr lvl="4" rtl="0">
              <a:lnSpc>
                <a:spcPct val="115000"/>
              </a:lnSpc>
              <a:spcBef>
                <a:spcPts val="0"/>
              </a:spcBef>
              <a:spcAft>
                <a:spcPts val="0"/>
              </a:spcAft>
              <a:buSzPts val="3200"/>
              <a:buNone/>
              <a:defRPr/>
            </a:lvl5pPr>
            <a:lvl6pPr lvl="5" rtl="0">
              <a:lnSpc>
                <a:spcPct val="115000"/>
              </a:lnSpc>
              <a:spcBef>
                <a:spcPts val="0"/>
              </a:spcBef>
              <a:spcAft>
                <a:spcPts val="0"/>
              </a:spcAft>
              <a:buSzPts val="3200"/>
              <a:buNone/>
              <a:defRPr/>
            </a:lvl6pPr>
            <a:lvl7pPr lvl="6" rtl="0">
              <a:lnSpc>
                <a:spcPct val="115000"/>
              </a:lnSpc>
              <a:spcBef>
                <a:spcPts val="0"/>
              </a:spcBef>
              <a:spcAft>
                <a:spcPts val="0"/>
              </a:spcAft>
              <a:buSzPts val="3200"/>
              <a:buNone/>
              <a:defRPr/>
            </a:lvl7pPr>
            <a:lvl8pPr lvl="7" rtl="0">
              <a:lnSpc>
                <a:spcPct val="115000"/>
              </a:lnSpc>
              <a:spcBef>
                <a:spcPts val="0"/>
              </a:spcBef>
              <a:spcAft>
                <a:spcPts val="0"/>
              </a:spcAft>
              <a:buSzPts val="3200"/>
              <a:buNone/>
              <a:defRPr/>
            </a:lvl8pPr>
            <a:lvl9pPr lvl="8" rtl="0">
              <a:lnSpc>
                <a:spcPct val="115000"/>
              </a:lnSpc>
              <a:spcBef>
                <a:spcPts val="0"/>
              </a:spcBef>
              <a:spcAft>
                <a:spcPts val="0"/>
              </a:spcAft>
              <a:buSzPts val="3200"/>
              <a:buNone/>
              <a:defRPr/>
            </a:lvl9pPr>
          </a:lstStyle>
          <a:p/>
        </p:txBody>
      </p:sp>
      <p:sp>
        <p:nvSpPr>
          <p:cNvPr id="2265" name="Google Shape;2265;p79"/>
          <p:cNvSpPr txBox="1"/>
          <p:nvPr>
            <p:ph idx="1" type="subTitle"/>
          </p:nvPr>
        </p:nvSpPr>
        <p:spPr>
          <a:xfrm>
            <a:off x="875675" y="2218373"/>
            <a:ext cx="2132100" cy="5727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vl1pPr>
            <a:lvl2pPr lvl="1" rtl="0" algn="ctr">
              <a:lnSpc>
                <a:spcPct val="115000"/>
              </a:lnSpc>
              <a:spcBef>
                <a:spcPts val="0"/>
              </a:spcBef>
              <a:spcAft>
                <a:spcPts val="0"/>
              </a:spcAft>
              <a:buSzPts val="1400"/>
              <a:buNone/>
              <a:defRPr/>
            </a:lvl2pPr>
            <a:lvl3pPr lvl="2" rtl="0" algn="ctr">
              <a:lnSpc>
                <a:spcPct val="115000"/>
              </a:lnSpc>
              <a:spcBef>
                <a:spcPts val="1600"/>
              </a:spcBef>
              <a:spcAft>
                <a:spcPts val="0"/>
              </a:spcAft>
              <a:buSzPts val="1400"/>
              <a:buNone/>
              <a:defRPr/>
            </a:lvl3pPr>
            <a:lvl4pPr lvl="3" rtl="0" algn="ctr">
              <a:lnSpc>
                <a:spcPct val="115000"/>
              </a:lnSpc>
              <a:spcBef>
                <a:spcPts val="1600"/>
              </a:spcBef>
              <a:spcAft>
                <a:spcPts val="0"/>
              </a:spcAft>
              <a:buSzPts val="1400"/>
              <a:buNone/>
              <a:defRPr/>
            </a:lvl4pPr>
            <a:lvl5pPr lvl="4" rtl="0" algn="ctr">
              <a:lnSpc>
                <a:spcPct val="115000"/>
              </a:lnSpc>
              <a:spcBef>
                <a:spcPts val="1600"/>
              </a:spcBef>
              <a:spcAft>
                <a:spcPts val="0"/>
              </a:spcAft>
              <a:buSzPts val="1400"/>
              <a:buNone/>
              <a:defRPr/>
            </a:lvl5pPr>
            <a:lvl6pPr lvl="5" rtl="0" algn="ctr">
              <a:lnSpc>
                <a:spcPct val="115000"/>
              </a:lnSpc>
              <a:spcBef>
                <a:spcPts val="1600"/>
              </a:spcBef>
              <a:spcAft>
                <a:spcPts val="0"/>
              </a:spcAft>
              <a:buSzPts val="1400"/>
              <a:buNone/>
              <a:defRPr/>
            </a:lvl6pPr>
            <a:lvl7pPr lvl="6" rtl="0" algn="ctr">
              <a:lnSpc>
                <a:spcPct val="115000"/>
              </a:lnSpc>
              <a:spcBef>
                <a:spcPts val="1600"/>
              </a:spcBef>
              <a:spcAft>
                <a:spcPts val="0"/>
              </a:spcAft>
              <a:buSzPts val="1400"/>
              <a:buNone/>
              <a:defRPr/>
            </a:lvl7pPr>
            <a:lvl8pPr lvl="7" rtl="0" algn="ctr">
              <a:lnSpc>
                <a:spcPct val="115000"/>
              </a:lnSpc>
              <a:spcBef>
                <a:spcPts val="1600"/>
              </a:spcBef>
              <a:spcAft>
                <a:spcPts val="0"/>
              </a:spcAft>
              <a:buSzPts val="1400"/>
              <a:buNone/>
              <a:defRPr/>
            </a:lvl8pPr>
            <a:lvl9pPr lvl="8" rtl="0" algn="ctr">
              <a:lnSpc>
                <a:spcPct val="115000"/>
              </a:lnSpc>
              <a:spcBef>
                <a:spcPts val="1600"/>
              </a:spcBef>
              <a:spcAft>
                <a:spcPts val="1600"/>
              </a:spcAft>
              <a:buSzPts val="1400"/>
              <a:buNone/>
              <a:defRPr/>
            </a:lvl9pPr>
          </a:lstStyle>
          <a:p/>
        </p:txBody>
      </p:sp>
      <p:sp>
        <p:nvSpPr>
          <p:cNvPr id="2266" name="Google Shape;2266;p79"/>
          <p:cNvSpPr txBox="1"/>
          <p:nvPr>
            <p:ph idx="2" type="subTitle"/>
          </p:nvPr>
        </p:nvSpPr>
        <p:spPr>
          <a:xfrm>
            <a:off x="3505928" y="2218373"/>
            <a:ext cx="2132100" cy="5727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vl1pPr>
            <a:lvl2pPr lvl="1" rtl="0" algn="ctr">
              <a:lnSpc>
                <a:spcPct val="115000"/>
              </a:lnSpc>
              <a:spcBef>
                <a:spcPts val="0"/>
              </a:spcBef>
              <a:spcAft>
                <a:spcPts val="0"/>
              </a:spcAft>
              <a:buSzPts val="1400"/>
              <a:buNone/>
              <a:defRPr/>
            </a:lvl2pPr>
            <a:lvl3pPr lvl="2" rtl="0" algn="ctr">
              <a:lnSpc>
                <a:spcPct val="115000"/>
              </a:lnSpc>
              <a:spcBef>
                <a:spcPts val="1600"/>
              </a:spcBef>
              <a:spcAft>
                <a:spcPts val="0"/>
              </a:spcAft>
              <a:buSzPts val="1400"/>
              <a:buNone/>
              <a:defRPr/>
            </a:lvl3pPr>
            <a:lvl4pPr lvl="3" rtl="0" algn="ctr">
              <a:lnSpc>
                <a:spcPct val="115000"/>
              </a:lnSpc>
              <a:spcBef>
                <a:spcPts val="1600"/>
              </a:spcBef>
              <a:spcAft>
                <a:spcPts val="0"/>
              </a:spcAft>
              <a:buSzPts val="1400"/>
              <a:buNone/>
              <a:defRPr/>
            </a:lvl4pPr>
            <a:lvl5pPr lvl="4" rtl="0" algn="ctr">
              <a:lnSpc>
                <a:spcPct val="115000"/>
              </a:lnSpc>
              <a:spcBef>
                <a:spcPts val="1600"/>
              </a:spcBef>
              <a:spcAft>
                <a:spcPts val="0"/>
              </a:spcAft>
              <a:buSzPts val="1400"/>
              <a:buNone/>
              <a:defRPr/>
            </a:lvl5pPr>
            <a:lvl6pPr lvl="5" rtl="0" algn="ctr">
              <a:lnSpc>
                <a:spcPct val="115000"/>
              </a:lnSpc>
              <a:spcBef>
                <a:spcPts val="1600"/>
              </a:spcBef>
              <a:spcAft>
                <a:spcPts val="0"/>
              </a:spcAft>
              <a:buSzPts val="1400"/>
              <a:buNone/>
              <a:defRPr/>
            </a:lvl6pPr>
            <a:lvl7pPr lvl="6" rtl="0" algn="ctr">
              <a:lnSpc>
                <a:spcPct val="115000"/>
              </a:lnSpc>
              <a:spcBef>
                <a:spcPts val="1600"/>
              </a:spcBef>
              <a:spcAft>
                <a:spcPts val="0"/>
              </a:spcAft>
              <a:buSzPts val="1400"/>
              <a:buNone/>
              <a:defRPr/>
            </a:lvl7pPr>
            <a:lvl8pPr lvl="7" rtl="0" algn="ctr">
              <a:lnSpc>
                <a:spcPct val="115000"/>
              </a:lnSpc>
              <a:spcBef>
                <a:spcPts val="1600"/>
              </a:spcBef>
              <a:spcAft>
                <a:spcPts val="0"/>
              </a:spcAft>
              <a:buSzPts val="1400"/>
              <a:buNone/>
              <a:defRPr/>
            </a:lvl8pPr>
            <a:lvl9pPr lvl="8" rtl="0" algn="ctr">
              <a:lnSpc>
                <a:spcPct val="115000"/>
              </a:lnSpc>
              <a:spcBef>
                <a:spcPts val="1600"/>
              </a:spcBef>
              <a:spcAft>
                <a:spcPts val="1600"/>
              </a:spcAft>
              <a:buSzPts val="1400"/>
              <a:buNone/>
              <a:defRPr/>
            </a:lvl9pPr>
          </a:lstStyle>
          <a:p/>
        </p:txBody>
      </p:sp>
      <p:sp>
        <p:nvSpPr>
          <p:cNvPr id="2267" name="Google Shape;2267;p79"/>
          <p:cNvSpPr txBox="1"/>
          <p:nvPr>
            <p:ph idx="3" type="subTitle"/>
          </p:nvPr>
        </p:nvSpPr>
        <p:spPr>
          <a:xfrm>
            <a:off x="875675" y="3982173"/>
            <a:ext cx="2132100" cy="5727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vl1pPr>
            <a:lvl2pPr lvl="1" rtl="0" algn="ctr">
              <a:lnSpc>
                <a:spcPct val="115000"/>
              </a:lnSpc>
              <a:spcBef>
                <a:spcPts val="0"/>
              </a:spcBef>
              <a:spcAft>
                <a:spcPts val="0"/>
              </a:spcAft>
              <a:buSzPts val="1400"/>
              <a:buNone/>
              <a:defRPr/>
            </a:lvl2pPr>
            <a:lvl3pPr lvl="2" rtl="0" algn="ctr">
              <a:lnSpc>
                <a:spcPct val="115000"/>
              </a:lnSpc>
              <a:spcBef>
                <a:spcPts val="1600"/>
              </a:spcBef>
              <a:spcAft>
                <a:spcPts val="0"/>
              </a:spcAft>
              <a:buSzPts val="1400"/>
              <a:buNone/>
              <a:defRPr/>
            </a:lvl3pPr>
            <a:lvl4pPr lvl="3" rtl="0" algn="ctr">
              <a:lnSpc>
                <a:spcPct val="115000"/>
              </a:lnSpc>
              <a:spcBef>
                <a:spcPts val="1600"/>
              </a:spcBef>
              <a:spcAft>
                <a:spcPts val="0"/>
              </a:spcAft>
              <a:buSzPts val="1400"/>
              <a:buNone/>
              <a:defRPr/>
            </a:lvl4pPr>
            <a:lvl5pPr lvl="4" rtl="0" algn="ctr">
              <a:lnSpc>
                <a:spcPct val="115000"/>
              </a:lnSpc>
              <a:spcBef>
                <a:spcPts val="1600"/>
              </a:spcBef>
              <a:spcAft>
                <a:spcPts val="0"/>
              </a:spcAft>
              <a:buSzPts val="1400"/>
              <a:buNone/>
              <a:defRPr/>
            </a:lvl5pPr>
            <a:lvl6pPr lvl="5" rtl="0" algn="ctr">
              <a:lnSpc>
                <a:spcPct val="115000"/>
              </a:lnSpc>
              <a:spcBef>
                <a:spcPts val="1600"/>
              </a:spcBef>
              <a:spcAft>
                <a:spcPts val="0"/>
              </a:spcAft>
              <a:buSzPts val="1400"/>
              <a:buNone/>
              <a:defRPr/>
            </a:lvl6pPr>
            <a:lvl7pPr lvl="6" rtl="0" algn="ctr">
              <a:lnSpc>
                <a:spcPct val="115000"/>
              </a:lnSpc>
              <a:spcBef>
                <a:spcPts val="1600"/>
              </a:spcBef>
              <a:spcAft>
                <a:spcPts val="0"/>
              </a:spcAft>
              <a:buSzPts val="1400"/>
              <a:buNone/>
              <a:defRPr/>
            </a:lvl7pPr>
            <a:lvl8pPr lvl="7" rtl="0" algn="ctr">
              <a:lnSpc>
                <a:spcPct val="115000"/>
              </a:lnSpc>
              <a:spcBef>
                <a:spcPts val="1600"/>
              </a:spcBef>
              <a:spcAft>
                <a:spcPts val="0"/>
              </a:spcAft>
              <a:buSzPts val="1400"/>
              <a:buNone/>
              <a:defRPr/>
            </a:lvl8pPr>
            <a:lvl9pPr lvl="8" rtl="0" algn="ctr">
              <a:lnSpc>
                <a:spcPct val="115000"/>
              </a:lnSpc>
              <a:spcBef>
                <a:spcPts val="1600"/>
              </a:spcBef>
              <a:spcAft>
                <a:spcPts val="1600"/>
              </a:spcAft>
              <a:buSzPts val="1400"/>
              <a:buNone/>
              <a:defRPr/>
            </a:lvl9pPr>
          </a:lstStyle>
          <a:p/>
        </p:txBody>
      </p:sp>
      <p:sp>
        <p:nvSpPr>
          <p:cNvPr id="2268" name="Google Shape;2268;p79"/>
          <p:cNvSpPr txBox="1"/>
          <p:nvPr>
            <p:ph idx="4" type="subTitle"/>
          </p:nvPr>
        </p:nvSpPr>
        <p:spPr>
          <a:xfrm>
            <a:off x="3505954" y="3982173"/>
            <a:ext cx="2132100" cy="5727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vl1pPr>
            <a:lvl2pPr lvl="1" rtl="0" algn="ctr">
              <a:lnSpc>
                <a:spcPct val="115000"/>
              </a:lnSpc>
              <a:spcBef>
                <a:spcPts val="0"/>
              </a:spcBef>
              <a:spcAft>
                <a:spcPts val="0"/>
              </a:spcAft>
              <a:buSzPts val="1400"/>
              <a:buNone/>
              <a:defRPr/>
            </a:lvl2pPr>
            <a:lvl3pPr lvl="2" rtl="0" algn="ctr">
              <a:lnSpc>
                <a:spcPct val="115000"/>
              </a:lnSpc>
              <a:spcBef>
                <a:spcPts val="1600"/>
              </a:spcBef>
              <a:spcAft>
                <a:spcPts val="0"/>
              </a:spcAft>
              <a:buSzPts val="1400"/>
              <a:buNone/>
              <a:defRPr/>
            </a:lvl3pPr>
            <a:lvl4pPr lvl="3" rtl="0" algn="ctr">
              <a:lnSpc>
                <a:spcPct val="115000"/>
              </a:lnSpc>
              <a:spcBef>
                <a:spcPts val="1600"/>
              </a:spcBef>
              <a:spcAft>
                <a:spcPts val="0"/>
              </a:spcAft>
              <a:buSzPts val="1400"/>
              <a:buNone/>
              <a:defRPr/>
            </a:lvl4pPr>
            <a:lvl5pPr lvl="4" rtl="0" algn="ctr">
              <a:lnSpc>
                <a:spcPct val="115000"/>
              </a:lnSpc>
              <a:spcBef>
                <a:spcPts val="1600"/>
              </a:spcBef>
              <a:spcAft>
                <a:spcPts val="0"/>
              </a:spcAft>
              <a:buSzPts val="1400"/>
              <a:buNone/>
              <a:defRPr/>
            </a:lvl5pPr>
            <a:lvl6pPr lvl="5" rtl="0" algn="ctr">
              <a:lnSpc>
                <a:spcPct val="115000"/>
              </a:lnSpc>
              <a:spcBef>
                <a:spcPts val="1600"/>
              </a:spcBef>
              <a:spcAft>
                <a:spcPts val="0"/>
              </a:spcAft>
              <a:buSzPts val="1400"/>
              <a:buNone/>
              <a:defRPr/>
            </a:lvl6pPr>
            <a:lvl7pPr lvl="6" rtl="0" algn="ctr">
              <a:lnSpc>
                <a:spcPct val="115000"/>
              </a:lnSpc>
              <a:spcBef>
                <a:spcPts val="1600"/>
              </a:spcBef>
              <a:spcAft>
                <a:spcPts val="0"/>
              </a:spcAft>
              <a:buSzPts val="1400"/>
              <a:buNone/>
              <a:defRPr/>
            </a:lvl7pPr>
            <a:lvl8pPr lvl="7" rtl="0" algn="ctr">
              <a:lnSpc>
                <a:spcPct val="115000"/>
              </a:lnSpc>
              <a:spcBef>
                <a:spcPts val="1600"/>
              </a:spcBef>
              <a:spcAft>
                <a:spcPts val="0"/>
              </a:spcAft>
              <a:buSzPts val="1400"/>
              <a:buNone/>
              <a:defRPr/>
            </a:lvl8pPr>
            <a:lvl9pPr lvl="8" rtl="0" algn="ctr">
              <a:lnSpc>
                <a:spcPct val="115000"/>
              </a:lnSpc>
              <a:spcBef>
                <a:spcPts val="1600"/>
              </a:spcBef>
              <a:spcAft>
                <a:spcPts val="1600"/>
              </a:spcAft>
              <a:buSzPts val="1400"/>
              <a:buNone/>
              <a:defRPr/>
            </a:lvl9pPr>
          </a:lstStyle>
          <a:p/>
        </p:txBody>
      </p:sp>
      <p:sp>
        <p:nvSpPr>
          <p:cNvPr id="2269" name="Google Shape;2269;p79"/>
          <p:cNvSpPr txBox="1"/>
          <p:nvPr>
            <p:ph idx="5" type="subTitle"/>
          </p:nvPr>
        </p:nvSpPr>
        <p:spPr>
          <a:xfrm>
            <a:off x="6136125" y="2218373"/>
            <a:ext cx="2132100" cy="5727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vl1pPr>
            <a:lvl2pPr lvl="1" rtl="0" algn="ctr">
              <a:lnSpc>
                <a:spcPct val="115000"/>
              </a:lnSpc>
              <a:spcBef>
                <a:spcPts val="0"/>
              </a:spcBef>
              <a:spcAft>
                <a:spcPts val="0"/>
              </a:spcAft>
              <a:buSzPts val="1400"/>
              <a:buNone/>
              <a:defRPr/>
            </a:lvl2pPr>
            <a:lvl3pPr lvl="2" rtl="0" algn="ctr">
              <a:lnSpc>
                <a:spcPct val="115000"/>
              </a:lnSpc>
              <a:spcBef>
                <a:spcPts val="1600"/>
              </a:spcBef>
              <a:spcAft>
                <a:spcPts val="0"/>
              </a:spcAft>
              <a:buSzPts val="1400"/>
              <a:buNone/>
              <a:defRPr/>
            </a:lvl3pPr>
            <a:lvl4pPr lvl="3" rtl="0" algn="ctr">
              <a:lnSpc>
                <a:spcPct val="115000"/>
              </a:lnSpc>
              <a:spcBef>
                <a:spcPts val="1600"/>
              </a:spcBef>
              <a:spcAft>
                <a:spcPts val="0"/>
              </a:spcAft>
              <a:buSzPts val="1400"/>
              <a:buNone/>
              <a:defRPr/>
            </a:lvl4pPr>
            <a:lvl5pPr lvl="4" rtl="0" algn="ctr">
              <a:lnSpc>
                <a:spcPct val="115000"/>
              </a:lnSpc>
              <a:spcBef>
                <a:spcPts val="1600"/>
              </a:spcBef>
              <a:spcAft>
                <a:spcPts val="0"/>
              </a:spcAft>
              <a:buSzPts val="1400"/>
              <a:buNone/>
              <a:defRPr/>
            </a:lvl5pPr>
            <a:lvl6pPr lvl="5" rtl="0" algn="ctr">
              <a:lnSpc>
                <a:spcPct val="115000"/>
              </a:lnSpc>
              <a:spcBef>
                <a:spcPts val="1600"/>
              </a:spcBef>
              <a:spcAft>
                <a:spcPts val="0"/>
              </a:spcAft>
              <a:buSzPts val="1400"/>
              <a:buNone/>
              <a:defRPr/>
            </a:lvl6pPr>
            <a:lvl7pPr lvl="6" rtl="0" algn="ctr">
              <a:lnSpc>
                <a:spcPct val="115000"/>
              </a:lnSpc>
              <a:spcBef>
                <a:spcPts val="1600"/>
              </a:spcBef>
              <a:spcAft>
                <a:spcPts val="0"/>
              </a:spcAft>
              <a:buSzPts val="1400"/>
              <a:buNone/>
              <a:defRPr/>
            </a:lvl7pPr>
            <a:lvl8pPr lvl="7" rtl="0" algn="ctr">
              <a:lnSpc>
                <a:spcPct val="115000"/>
              </a:lnSpc>
              <a:spcBef>
                <a:spcPts val="1600"/>
              </a:spcBef>
              <a:spcAft>
                <a:spcPts val="0"/>
              </a:spcAft>
              <a:buSzPts val="1400"/>
              <a:buNone/>
              <a:defRPr/>
            </a:lvl8pPr>
            <a:lvl9pPr lvl="8" rtl="0" algn="ctr">
              <a:lnSpc>
                <a:spcPct val="115000"/>
              </a:lnSpc>
              <a:spcBef>
                <a:spcPts val="1600"/>
              </a:spcBef>
              <a:spcAft>
                <a:spcPts val="1600"/>
              </a:spcAft>
              <a:buSzPts val="1400"/>
              <a:buNone/>
              <a:defRPr/>
            </a:lvl9pPr>
          </a:lstStyle>
          <a:p/>
        </p:txBody>
      </p:sp>
      <p:sp>
        <p:nvSpPr>
          <p:cNvPr id="2270" name="Google Shape;2270;p79"/>
          <p:cNvSpPr txBox="1"/>
          <p:nvPr>
            <p:ph idx="6" type="subTitle"/>
          </p:nvPr>
        </p:nvSpPr>
        <p:spPr>
          <a:xfrm>
            <a:off x="6136232" y="3982173"/>
            <a:ext cx="2132100" cy="5727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vl1pPr>
            <a:lvl2pPr lvl="1" rtl="0" algn="ctr">
              <a:lnSpc>
                <a:spcPct val="115000"/>
              </a:lnSpc>
              <a:spcBef>
                <a:spcPts val="0"/>
              </a:spcBef>
              <a:spcAft>
                <a:spcPts val="0"/>
              </a:spcAft>
              <a:buSzPts val="1400"/>
              <a:buNone/>
              <a:defRPr/>
            </a:lvl2pPr>
            <a:lvl3pPr lvl="2" rtl="0" algn="ctr">
              <a:lnSpc>
                <a:spcPct val="115000"/>
              </a:lnSpc>
              <a:spcBef>
                <a:spcPts val="1600"/>
              </a:spcBef>
              <a:spcAft>
                <a:spcPts val="0"/>
              </a:spcAft>
              <a:buSzPts val="1400"/>
              <a:buNone/>
              <a:defRPr/>
            </a:lvl3pPr>
            <a:lvl4pPr lvl="3" rtl="0" algn="ctr">
              <a:lnSpc>
                <a:spcPct val="115000"/>
              </a:lnSpc>
              <a:spcBef>
                <a:spcPts val="1600"/>
              </a:spcBef>
              <a:spcAft>
                <a:spcPts val="0"/>
              </a:spcAft>
              <a:buSzPts val="1400"/>
              <a:buNone/>
              <a:defRPr/>
            </a:lvl4pPr>
            <a:lvl5pPr lvl="4" rtl="0" algn="ctr">
              <a:lnSpc>
                <a:spcPct val="115000"/>
              </a:lnSpc>
              <a:spcBef>
                <a:spcPts val="1600"/>
              </a:spcBef>
              <a:spcAft>
                <a:spcPts val="0"/>
              </a:spcAft>
              <a:buSzPts val="1400"/>
              <a:buNone/>
              <a:defRPr/>
            </a:lvl5pPr>
            <a:lvl6pPr lvl="5" rtl="0" algn="ctr">
              <a:lnSpc>
                <a:spcPct val="115000"/>
              </a:lnSpc>
              <a:spcBef>
                <a:spcPts val="1600"/>
              </a:spcBef>
              <a:spcAft>
                <a:spcPts val="0"/>
              </a:spcAft>
              <a:buSzPts val="1400"/>
              <a:buNone/>
              <a:defRPr/>
            </a:lvl6pPr>
            <a:lvl7pPr lvl="6" rtl="0" algn="ctr">
              <a:lnSpc>
                <a:spcPct val="115000"/>
              </a:lnSpc>
              <a:spcBef>
                <a:spcPts val="1600"/>
              </a:spcBef>
              <a:spcAft>
                <a:spcPts val="0"/>
              </a:spcAft>
              <a:buSzPts val="1400"/>
              <a:buNone/>
              <a:defRPr/>
            </a:lvl7pPr>
            <a:lvl8pPr lvl="7" rtl="0" algn="ctr">
              <a:lnSpc>
                <a:spcPct val="115000"/>
              </a:lnSpc>
              <a:spcBef>
                <a:spcPts val="1600"/>
              </a:spcBef>
              <a:spcAft>
                <a:spcPts val="0"/>
              </a:spcAft>
              <a:buSzPts val="1400"/>
              <a:buNone/>
              <a:defRPr/>
            </a:lvl8pPr>
            <a:lvl9pPr lvl="8" rtl="0" algn="ctr">
              <a:lnSpc>
                <a:spcPct val="115000"/>
              </a:lnSpc>
              <a:spcBef>
                <a:spcPts val="1600"/>
              </a:spcBef>
              <a:spcAft>
                <a:spcPts val="1600"/>
              </a:spcAft>
              <a:buSzPts val="1400"/>
              <a:buNone/>
              <a:defRPr/>
            </a:lvl9pPr>
          </a:lstStyle>
          <a:p/>
        </p:txBody>
      </p:sp>
      <p:sp>
        <p:nvSpPr>
          <p:cNvPr id="2271" name="Google Shape;2271;p79"/>
          <p:cNvSpPr txBox="1"/>
          <p:nvPr>
            <p:ph idx="7" type="subTitle"/>
          </p:nvPr>
        </p:nvSpPr>
        <p:spPr>
          <a:xfrm>
            <a:off x="3505900" y="1949000"/>
            <a:ext cx="2132100" cy="4062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SzPts val="2000"/>
              <a:buNone/>
              <a:defRPr b="1" sz="2000"/>
            </a:lvl1pPr>
            <a:lvl2pPr lvl="1" rtl="0" algn="ctr">
              <a:lnSpc>
                <a:spcPct val="115000"/>
              </a:lnSpc>
              <a:spcBef>
                <a:spcPts val="0"/>
              </a:spcBef>
              <a:spcAft>
                <a:spcPts val="0"/>
              </a:spcAft>
              <a:buSzPts val="2000"/>
              <a:buNone/>
              <a:defRPr sz="2000"/>
            </a:lvl2pPr>
            <a:lvl3pPr lvl="2" rtl="0" algn="ctr">
              <a:lnSpc>
                <a:spcPct val="115000"/>
              </a:lnSpc>
              <a:spcBef>
                <a:spcPts val="0"/>
              </a:spcBef>
              <a:spcAft>
                <a:spcPts val="0"/>
              </a:spcAft>
              <a:buSzPts val="2000"/>
              <a:buNone/>
              <a:defRPr sz="2000"/>
            </a:lvl3pPr>
            <a:lvl4pPr lvl="3" rtl="0" algn="ctr">
              <a:lnSpc>
                <a:spcPct val="115000"/>
              </a:lnSpc>
              <a:spcBef>
                <a:spcPts val="0"/>
              </a:spcBef>
              <a:spcAft>
                <a:spcPts val="0"/>
              </a:spcAft>
              <a:buSzPts val="2000"/>
              <a:buNone/>
              <a:defRPr sz="2000"/>
            </a:lvl4pPr>
            <a:lvl5pPr lvl="4" rtl="0" algn="ctr">
              <a:lnSpc>
                <a:spcPct val="115000"/>
              </a:lnSpc>
              <a:spcBef>
                <a:spcPts val="0"/>
              </a:spcBef>
              <a:spcAft>
                <a:spcPts val="0"/>
              </a:spcAft>
              <a:buSzPts val="2000"/>
              <a:buNone/>
              <a:defRPr sz="2000"/>
            </a:lvl5pPr>
            <a:lvl6pPr lvl="5" rtl="0" algn="ctr">
              <a:lnSpc>
                <a:spcPct val="115000"/>
              </a:lnSpc>
              <a:spcBef>
                <a:spcPts val="0"/>
              </a:spcBef>
              <a:spcAft>
                <a:spcPts val="0"/>
              </a:spcAft>
              <a:buSzPts val="2000"/>
              <a:buNone/>
              <a:defRPr sz="2000"/>
            </a:lvl6pPr>
            <a:lvl7pPr lvl="6" rtl="0" algn="ctr">
              <a:lnSpc>
                <a:spcPct val="115000"/>
              </a:lnSpc>
              <a:spcBef>
                <a:spcPts val="0"/>
              </a:spcBef>
              <a:spcAft>
                <a:spcPts val="0"/>
              </a:spcAft>
              <a:buSzPts val="2000"/>
              <a:buNone/>
              <a:defRPr sz="2000"/>
            </a:lvl7pPr>
            <a:lvl8pPr lvl="7" rtl="0" algn="ctr">
              <a:lnSpc>
                <a:spcPct val="115000"/>
              </a:lnSpc>
              <a:spcBef>
                <a:spcPts val="0"/>
              </a:spcBef>
              <a:spcAft>
                <a:spcPts val="0"/>
              </a:spcAft>
              <a:buSzPts val="2000"/>
              <a:buNone/>
              <a:defRPr sz="2000"/>
            </a:lvl8pPr>
            <a:lvl9pPr lvl="8" rtl="0" algn="ctr">
              <a:lnSpc>
                <a:spcPct val="115000"/>
              </a:lnSpc>
              <a:spcBef>
                <a:spcPts val="0"/>
              </a:spcBef>
              <a:spcAft>
                <a:spcPts val="0"/>
              </a:spcAft>
              <a:buSzPts val="2000"/>
              <a:buNone/>
              <a:defRPr sz="2000"/>
            </a:lvl9pPr>
          </a:lstStyle>
          <a:p/>
        </p:txBody>
      </p:sp>
      <p:sp>
        <p:nvSpPr>
          <p:cNvPr id="2272" name="Google Shape;2272;p79"/>
          <p:cNvSpPr txBox="1"/>
          <p:nvPr>
            <p:ph idx="8" type="subTitle"/>
          </p:nvPr>
        </p:nvSpPr>
        <p:spPr>
          <a:xfrm>
            <a:off x="3505900" y="3712800"/>
            <a:ext cx="2132100" cy="4062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SzPts val="2000"/>
              <a:buNone/>
              <a:defRPr b="1" sz="2000"/>
            </a:lvl1pPr>
            <a:lvl2pPr lvl="1" rtl="0" algn="ctr">
              <a:lnSpc>
                <a:spcPct val="115000"/>
              </a:lnSpc>
              <a:spcBef>
                <a:spcPts val="0"/>
              </a:spcBef>
              <a:spcAft>
                <a:spcPts val="0"/>
              </a:spcAft>
              <a:buSzPts val="2000"/>
              <a:buNone/>
              <a:defRPr sz="2000"/>
            </a:lvl2pPr>
            <a:lvl3pPr lvl="2" rtl="0" algn="ctr">
              <a:lnSpc>
                <a:spcPct val="115000"/>
              </a:lnSpc>
              <a:spcBef>
                <a:spcPts val="0"/>
              </a:spcBef>
              <a:spcAft>
                <a:spcPts val="0"/>
              </a:spcAft>
              <a:buSzPts val="2000"/>
              <a:buNone/>
              <a:defRPr sz="2000"/>
            </a:lvl3pPr>
            <a:lvl4pPr lvl="3" rtl="0" algn="ctr">
              <a:lnSpc>
                <a:spcPct val="115000"/>
              </a:lnSpc>
              <a:spcBef>
                <a:spcPts val="0"/>
              </a:spcBef>
              <a:spcAft>
                <a:spcPts val="0"/>
              </a:spcAft>
              <a:buSzPts val="2000"/>
              <a:buNone/>
              <a:defRPr sz="2000"/>
            </a:lvl4pPr>
            <a:lvl5pPr lvl="4" rtl="0" algn="ctr">
              <a:lnSpc>
                <a:spcPct val="115000"/>
              </a:lnSpc>
              <a:spcBef>
                <a:spcPts val="0"/>
              </a:spcBef>
              <a:spcAft>
                <a:spcPts val="0"/>
              </a:spcAft>
              <a:buSzPts val="2000"/>
              <a:buNone/>
              <a:defRPr sz="2000"/>
            </a:lvl5pPr>
            <a:lvl6pPr lvl="5" rtl="0" algn="ctr">
              <a:lnSpc>
                <a:spcPct val="115000"/>
              </a:lnSpc>
              <a:spcBef>
                <a:spcPts val="0"/>
              </a:spcBef>
              <a:spcAft>
                <a:spcPts val="0"/>
              </a:spcAft>
              <a:buSzPts val="2000"/>
              <a:buNone/>
              <a:defRPr sz="2000"/>
            </a:lvl6pPr>
            <a:lvl7pPr lvl="6" rtl="0" algn="ctr">
              <a:lnSpc>
                <a:spcPct val="115000"/>
              </a:lnSpc>
              <a:spcBef>
                <a:spcPts val="0"/>
              </a:spcBef>
              <a:spcAft>
                <a:spcPts val="0"/>
              </a:spcAft>
              <a:buSzPts val="2000"/>
              <a:buNone/>
              <a:defRPr sz="2000"/>
            </a:lvl7pPr>
            <a:lvl8pPr lvl="7" rtl="0" algn="ctr">
              <a:lnSpc>
                <a:spcPct val="115000"/>
              </a:lnSpc>
              <a:spcBef>
                <a:spcPts val="0"/>
              </a:spcBef>
              <a:spcAft>
                <a:spcPts val="0"/>
              </a:spcAft>
              <a:buSzPts val="2000"/>
              <a:buNone/>
              <a:defRPr sz="2000"/>
            </a:lvl8pPr>
            <a:lvl9pPr lvl="8" rtl="0" algn="ctr">
              <a:lnSpc>
                <a:spcPct val="115000"/>
              </a:lnSpc>
              <a:spcBef>
                <a:spcPts val="0"/>
              </a:spcBef>
              <a:spcAft>
                <a:spcPts val="0"/>
              </a:spcAft>
              <a:buSzPts val="2000"/>
              <a:buNone/>
              <a:defRPr sz="2000"/>
            </a:lvl9pPr>
          </a:lstStyle>
          <a:p/>
        </p:txBody>
      </p:sp>
      <p:sp>
        <p:nvSpPr>
          <p:cNvPr id="2273" name="Google Shape;2273;p79"/>
          <p:cNvSpPr txBox="1"/>
          <p:nvPr>
            <p:ph idx="9" type="subTitle"/>
          </p:nvPr>
        </p:nvSpPr>
        <p:spPr>
          <a:xfrm>
            <a:off x="6136275" y="1949000"/>
            <a:ext cx="2132100" cy="4062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SzPts val="2000"/>
              <a:buNone/>
              <a:defRPr b="1" sz="2000"/>
            </a:lvl1pPr>
            <a:lvl2pPr lvl="1" rtl="0" algn="ctr">
              <a:lnSpc>
                <a:spcPct val="115000"/>
              </a:lnSpc>
              <a:spcBef>
                <a:spcPts val="0"/>
              </a:spcBef>
              <a:spcAft>
                <a:spcPts val="0"/>
              </a:spcAft>
              <a:buSzPts val="2000"/>
              <a:buNone/>
              <a:defRPr sz="2000"/>
            </a:lvl2pPr>
            <a:lvl3pPr lvl="2" rtl="0" algn="ctr">
              <a:lnSpc>
                <a:spcPct val="115000"/>
              </a:lnSpc>
              <a:spcBef>
                <a:spcPts val="0"/>
              </a:spcBef>
              <a:spcAft>
                <a:spcPts val="0"/>
              </a:spcAft>
              <a:buSzPts val="2000"/>
              <a:buNone/>
              <a:defRPr sz="2000"/>
            </a:lvl3pPr>
            <a:lvl4pPr lvl="3" rtl="0" algn="ctr">
              <a:lnSpc>
                <a:spcPct val="115000"/>
              </a:lnSpc>
              <a:spcBef>
                <a:spcPts val="0"/>
              </a:spcBef>
              <a:spcAft>
                <a:spcPts val="0"/>
              </a:spcAft>
              <a:buSzPts val="2000"/>
              <a:buNone/>
              <a:defRPr sz="2000"/>
            </a:lvl4pPr>
            <a:lvl5pPr lvl="4" rtl="0" algn="ctr">
              <a:lnSpc>
                <a:spcPct val="115000"/>
              </a:lnSpc>
              <a:spcBef>
                <a:spcPts val="0"/>
              </a:spcBef>
              <a:spcAft>
                <a:spcPts val="0"/>
              </a:spcAft>
              <a:buSzPts val="2000"/>
              <a:buNone/>
              <a:defRPr sz="2000"/>
            </a:lvl5pPr>
            <a:lvl6pPr lvl="5" rtl="0" algn="ctr">
              <a:lnSpc>
                <a:spcPct val="115000"/>
              </a:lnSpc>
              <a:spcBef>
                <a:spcPts val="0"/>
              </a:spcBef>
              <a:spcAft>
                <a:spcPts val="0"/>
              </a:spcAft>
              <a:buSzPts val="2000"/>
              <a:buNone/>
              <a:defRPr sz="2000"/>
            </a:lvl6pPr>
            <a:lvl7pPr lvl="6" rtl="0" algn="ctr">
              <a:lnSpc>
                <a:spcPct val="115000"/>
              </a:lnSpc>
              <a:spcBef>
                <a:spcPts val="0"/>
              </a:spcBef>
              <a:spcAft>
                <a:spcPts val="0"/>
              </a:spcAft>
              <a:buSzPts val="2000"/>
              <a:buNone/>
              <a:defRPr sz="2000"/>
            </a:lvl7pPr>
            <a:lvl8pPr lvl="7" rtl="0" algn="ctr">
              <a:lnSpc>
                <a:spcPct val="115000"/>
              </a:lnSpc>
              <a:spcBef>
                <a:spcPts val="0"/>
              </a:spcBef>
              <a:spcAft>
                <a:spcPts val="0"/>
              </a:spcAft>
              <a:buSzPts val="2000"/>
              <a:buNone/>
              <a:defRPr sz="2000"/>
            </a:lvl8pPr>
            <a:lvl9pPr lvl="8" rtl="0" algn="ctr">
              <a:lnSpc>
                <a:spcPct val="115000"/>
              </a:lnSpc>
              <a:spcBef>
                <a:spcPts val="0"/>
              </a:spcBef>
              <a:spcAft>
                <a:spcPts val="0"/>
              </a:spcAft>
              <a:buSzPts val="2000"/>
              <a:buNone/>
              <a:defRPr sz="2000"/>
            </a:lvl9pPr>
          </a:lstStyle>
          <a:p/>
        </p:txBody>
      </p:sp>
      <p:sp>
        <p:nvSpPr>
          <p:cNvPr id="2274" name="Google Shape;2274;p79"/>
          <p:cNvSpPr txBox="1"/>
          <p:nvPr>
            <p:ph idx="13" type="subTitle"/>
          </p:nvPr>
        </p:nvSpPr>
        <p:spPr>
          <a:xfrm>
            <a:off x="6136275" y="3712800"/>
            <a:ext cx="2132100" cy="4062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SzPts val="2000"/>
              <a:buNone/>
              <a:defRPr b="1" sz="2000"/>
            </a:lvl1pPr>
            <a:lvl2pPr lvl="1" rtl="0" algn="ctr">
              <a:lnSpc>
                <a:spcPct val="115000"/>
              </a:lnSpc>
              <a:spcBef>
                <a:spcPts val="0"/>
              </a:spcBef>
              <a:spcAft>
                <a:spcPts val="0"/>
              </a:spcAft>
              <a:buSzPts val="2000"/>
              <a:buNone/>
              <a:defRPr sz="2000"/>
            </a:lvl2pPr>
            <a:lvl3pPr lvl="2" rtl="0" algn="ctr">
              <a:lnSpc>
                <a:spcPct val="115000"/>
              </a:lnSpc>
              <a:spcBef>
                <a:spcPts val="0"/>
              </a:spcBef>
              <a:spcAft>
                <a:spcPts val="0"/>
              </a:spcAft>
              <a:buSzPts val="2000"/>
              <a:buNone/>
              <a:defRPr sz="2000"/>
            </a:lvl3pPr>
            <a:lvl4pPr lvl="3" rtl="0" algn="ctr">
              <a:lnSpc>
                <a:spcPct val="115000"/>
              </a:lnSpc>
              <a:spcBef>
                <a:spcPts val="0"/>
              </a:spcBef>
              <a:spcAft>
                <a:spcPts val="0"/>
              </a:spcAft>
              <a:buSzPts val="2000"/>
              <a:buNone/>
              <a:defRPr sz="2000"/>
            </a:lvl4pPr>
            <a:lvl5pPr lvl="4" rtl="0" algn="ctr">
              <a:lnSpc>
                <a:spcPct val="115000"/>
              </a:lnSpc>
              <a:spcBef>
                <a:spcPts val="0"/>
              </a:spcBef>
              <a:spcAft>
                <a:spcPts val="0"/>
              </a:spcAft>
              <a:buSzPts val="2000"/>
              <a:buNone/>
              <a:defRPr sz="2000"/>
            </a:lvl5pPr>
            <a:lvl6pPr lvl="5" rtl="0" algn="ctr">
              <a:lnSpc>
                <a:spcPct val="115000"/>
              </a:lnSpc>
              <a:spcBef>
                <a:spcPts val="0"/>
              </a:spcBef>
              <a:spcAft>
                <a:spcPts val="0"/>
              </a:spcAft>
              <a:buSzPts val="2000"/>
              <a:buNone/>
              <a:defRPr sz="2000"/>
            </a:lvl6pPr>
            <a:lvl7pPr lvl="6" rtl="0" algn="ctr">
              <a:lnSpc>
                <a:spcPct val="115000"/>
              </a:lnSpc>
              <a:spcBef>
                <a:spcPts val="0"/>
              </a:spcBef>
              <a:spcAft>
                <a:spcPts val="0"/>
              </a:spcAft>
              <a:buSzPts val="2000"/>
              <a:buNone/>
              <a:defRPr sz="2000"/>
            </a:lvl7pPr>
            <a:lvl8pPr lvl="7" rtl="0" algn="ctr">
              <a:lnSpc>
                <a:spcPct val="115000"/>
              </a:lnSpc>
              <a:spcBef>
                <a:spcPts val="0"/>
              </a:spcBef>
              <a:spcAft>
                <a:spcPts val="0"/>
              </a:spcAft>
              <a:buSzPts val="2000"/>
              <a:buNone/>
              <a:defRPr sz="2000"/>
            </a:lvl8pPr>
            <a:lvl9pPr lvl="8" rtl="0" algn="ctr">
              <a:lnSpc>
                <a:spcPct val="115000"/>
              </a:lnSpc>
              <a:spcBef>
                <a:spcPts val="0"/>
              </a:spcBef>
              <a:spcAft>
                <a:spcPts val="0"/>
              </a:spcAft>
              <a:buSzPts val="2000"/>
              <a:buNone/>
              <a:defRPr sz="2000"/>
            </a:lvl9pPr>
          </a:lstStyle>
          <a:p/>
        </p:txBody>
      </p:sp>
      <p:sp>
        <p:nvSpPr>
          <p:cNvPr id="2275" name="Google Shape;2275;p79"/>
          <p:cNvSpPr txBox="1"/>
          <p:nvPr>
            <p:ph idx="14" type="subTitle"/>
          </p:nvPr>
        </p:nvSpPr>
        <p:spPr>
          <a:xfrm>
            <a:off x="875675" y="1949000"/>
            <a:ext cx="2132100" cy="4062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SzPts val="2000"/>
              <a:buNone/>
              <a:defRPr b="1" sz="2000"/>
            </a:lvl1pPr>
            <a:lvl2pPr lvl="1" rtl="0" algn="ctr">
              <a:lnSpc>
                <a:spcPct val="115000"/>
              </a:lnSpc>
              <a:spcBef>
                <a:spcPts val="0"/>
              </a:spcBef>
              <a:spcAft>
                <a:spcPts val="0"/>
              </a:spcAft>
              <a:buSzPts val="2000"/>
              <a:buNone/>
              <a:defRPr sz="2000"/>
            </a:lvl2pPr>
            <a:lvl3pPr lvl="2" rtl="0" algn="ctr">
              <a:lnSpc>
                <a:spcPct val="115000"/>
              </a:lnSpc>
              <a:spcBef>
                <a:spcPts val="0"/>
              </a:spcBef>
              <a:spcAft>
                <a:spcPts val="0"/>
              </a:spcAft>
              <a:buSzPts val="2000"/>
              <a:buNone/>
              <a:defRPr sz="2000"/>
            </a:lvl3pPr>
            <a:lvl4pPr lvl="3" rtl="0" algn="ctr">
              <a:lnSpc>
                <a:spcPct val="115000"/>
              </a:lnSpc>
              <a:spcBef>
                <a:spcPts val="0"/>
              </a:spcBef>
              <a:spcAft>
                <a:spcPts val="0"/>
              </a:spcAft>
              <a:buSzPts val="2000"/>
              <a:buNone/>
              <a:defRPr sz="2000"/>
            </a:lvl4pPr>
            <a:lvl5pPr lvl="4" rtl="0" algn="ctr">
              <a:lnSpc>
                <a:spcPct val="115000"/>
              </a:lnSpc>
              <a:spcBef>
                <a:spcPts val="0"/>
              </a:spcBef>
              <a:spcAft>
                <a:spcPts val="0"/>
              </a:spcAft>
              <a:buSzPts val="2000"/>
              <a:buNone/>
              <a:defRPr sz="2000"/>
            </a:lvl5pPr>
            <a:lvl6pPr lvl="5" rtl="0" algn="ctr">
              <a:lnSpc>
                <a:spcPct val="115000"/>
              </a:lnSpc>
              <a:spcBef>
                <a:spcPts val="0"/>
              </a:spcBef>
              <a:spcAft>
                <a:spcPts val="0"/>
              </a:spcAft>
              <a:buSzPts val="2000"/>
              <a:buNone/>
              <a:defRPr sz="2000"/>
            </a:lvl6pPr>
            <a:lvl7pPr lvl="6" rtl="0" algn="ctr">
              <a:lnSpc>
                <a:spcPct val="115000"/>
              </a:lnSpc>
              <a:spcBef>
                <a:spcPts val="0"/>
              </a:spcBef>
              <a:spcAft>
                <a:spcPts val="0"/>
              </a:spcAft>
              <a:buSzPts val="2000"/>
              <a:buNone/>
              <a:defRPr sz="2000"/>
            </a:lvl7pPr>
            <a:lvl8pPr lvl="7" rtl="0" algn="ctr">
              <a:lnSpc>
                <a:spcPct val="115000"/>
              </a:lnSpc>
              <a:spcBef>
                <a:spcPts val="0"/>
              </a:spcBef>
              <a:spcAft>
                <a:spcPts val="0"/>
              </a:spcAft>
              <a:buSzPts val="2000"/>
              <a:buNone/>
              <a:defRPr sz="2000"/>
            </a:lvl8pPr>
            <a:lvl9pPr lvl="8" rtl="0" algn="ctr">
              <a:lnSpc>
                <a:spcPct val="115000"/>
              </a:lnSpc>
              <a:spcBef>
                <a:spcPts val="0"/>
              </a:spcBef>
              <a:spcAft>
                <a:spcPts val="0"/>
              </a:spcAft>
              <a:buSzPts val="2000"/>
              <a:buNone/>
              <a:defRPr sz="2000"/>
            </a:lvl9pPr>
          </a:lstStyle>
          <a:p/>
        </p:txBody>
      </p:sp>
      <p:sp>
        <p:nvSpPr>
          <p:cNvPr id="2276" name="Google Shape;2276;p79"/>
          <p:cNvSpPr txBox="1"/>
          <p:nvPr>
            <p:ph idx="15" type="subTitle"/>
          </p:nvPr>
        </p:nvSpPr>
        <p:spPr>
          <a:xfrm>
            <a:off x="875675" y="3712800"/>
            <a:ext cx="2132100" cy="4062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SzPts val="2000"/>
              <a:buNone/>
              <a:defRPr b="1" sz="2000"/>
            </a:lvl1pPr>
            <a:lvl2pPr lvl="1" rtl="0" algn="ctr">
              <a:lnSpc>
                <a:spcPct val="115000"/>
              </a:lnSpc>
              <a:spcBef>
                <a:spcPts val="0"/>
              </a:spcBef>
              <a:spcAft>
                <a:spcPts val="0"/>
              </a:spcAft>
              <a:buSzPts val="2000"/>
              <a:buNone/>
              <a:defRPr sz="2000"/>
            </a:lvl2pPr>
            <a:lvl3pPr lvl="2" rtl="0" algn="ctr">
              <a:lnSpc>
                <a:spcPct val="115000"/>
              </a:lnSpc>
              <a:spcBef>
                <a:spcPts val="0"/>
              </a:spcBef>
              <a:spcAft>
                <a:spcPts val="0"/>
              </a:spcAft>
              <a:buSzPts val="2000"/>
              <a:buNone/>
              <a:defRPr sz="2000"/>
            </a:lvl3pPr>
            <a:lvl4pPr lvl="3" rtl="0" algn="ctr">
              <a:lnSpc>
                <a:spcPct val="115000"/>
              </a:lnSpc>
              <a:spcBef>
                <a:spcPts val="0"/>
              </a:spcBef>
              <a:spcAft>
                <a:spcPts val="0"/>
              </a:spcAft>
              <a:buSzPts val="2000"/>
              <a:buNone/>
              <a:defRPr sz="2000"/>
            </a:lvl4pPr>
            <a:lvl5pPr lvl="4" rtl="0" algn="ctr">
              <a:lnSpc>
                <a:spcPct val="115000"/>
              </a:lnSpc>
              <a:spcBef>
                <a:spcPts val="0"/>
              </a:spcBef>
              <a:spcAft>
                <a:spcPts val="0"/>
              </a:spcAft>
              <a:buSzPts val="2000"/>
              <a:buNone/>
              <a:defRPr sz="2000"/>
            </a:lvl5pPr>
            <a:lvl6pPr lvl="5" rtl="0" algn="ctr">
              <a:lnSpc>
                <a:spcPct val="115000"/>
              </a:lnSpc>
              <a:spcBef>
                <a:spcPts val="0"/>
              </a:spcBef>
              <a:spcAft>
                <a:spcPts val="0"/>
              </a:spcAft>
              <a:buSzPts val="2000"/>
              <a:buNone/>
              <a:defRPr sz="2000"/>
            </a:lvl6pPr>
            <a:lvl7pPr lvl="6" rtl="0" algn="ctr">
              <a:lnSpc>
                <a:spcPct val="115000"/>
              </a:lnSpc>
              <a:spcBef>
                <a:spcPts val="0"/>
              </a:spcBef>
              <a:spcAft>
                <a:spcPts val="0"/>
              </a:spcAft>
              <a:buSzPts val="2000"/>
              <a:buNone/>
              <a:defRPr sz="2000"/>
            </a:lvl7pPr>
            <a:lvl8pPr lvl="7" rtl="0" algn="ctr">
              <a:lnSpc>
                <a:spcPct val="115000"/>
              </a:lnSpc>
              <a:spcBef>
                <a:spcPts val="0"/>
              </a:spcBef>
              <a:spcAft>
                <a:spcPts val="0"/>
              </a:spcAft>
              <a:buSzPts val="2000"/>
              <a:buNone/>
              <a:defRPr sz="2000"/>
            </a:lvl8pPr>
            <a:lvl9pPr lvl="8" rtl="0" algn="ctr">
              <a:lnSpc>
                <a:spcPct val="115000"/>
              </a:lnSpc>
              <a:spcBef>
                <a:spcPts val="0"/>
              </a:spcBef>
              <a:spcAft>
                <a:spcPts val="0"/>
              </a:spcAft>
              <a:buSzPts val="2000"/>
              <a:buNone/>
              <a:defRPr sz="2000"/>
            </a:lvl9pPr>
          </a:lstStyle>
          <a:p/>
        </p:txBody>
      </p:sp>
      <p:sp>
        <p:nvSpPr>
          <p:cNvPr id="2277" name="Google Shape;2277;p79"/>
          <p:cNvSpPr txBox="1"/>
          <p:nvPr>
            <p:ph hasCustomPrompt="1" idx="16" type="title"/>
          </p:nvPr>
        </p:nvSpPr>
        <p:spPr>
          <a:xfrm>
            <a:off x="1590275" y="1300688"/>
            <a:ext cx="702900" cy="529200"/>
          </a:xfrm>
          <a:prstGeom prst="rect">
            <a:avLst/>
          </a:prstGeom>
          <a:solidFill>
            <a:srgbClr val="FF0098">
              <a:alpha val="40000"/>
            </a:srgbClr>
          </a:solidFill>
        </p:spPr>
        <p:txBody>
          <a:bodyPr anchorCtr="0" anchor="ctr" bIns="91425" lIns="91425" spcFirstLastPara="1" rIns="91425" wrap="square" tIns="91425">
            <a:noAutofit/>
          </a:bodyPr>
          <a:lstStyle>
            <a:lvl1pPr lvl="0" rtl="0" algn="ctr">
              <a:lnSpc>
                <a:spcPct val="115000"/>
              </a:lnSpc>
              <a:spcBef>
                <a:spcPts val="0"/>
              </a:spcBef>
              <a:spcAft>
                <a:spcPts val="0"/>
              </a:spcAft>
              <a:buSzPts val="2400"/>
              <a:buFont typeface="Karla"/>
              <a:buNone/>
              <a:defRPr sz="2400"/>
            </a:lvl1pPr>
            <a:lvl2pPr lvl="1" rtl="0" algn="ctr">
              <a:lnSpc>
                <a:spcPct val="115000"/>
              </a:lnSpc>
              <a:spcBef>
                <a:spcPts val="0"/>
              </a:spcBef>
              <a:spcAft>
                <a:spcPts val="0"/>
              </a:spcAft>
              <a:buSzPts val="2400"/>
              <a:buFont typeface="Karla"/>
              <a:buNone/>
              <a:defRPr sz="2400">
                <a:latin typeface="Karla"/>
                <a:ea typeface="Karla"/>
                <a:cs typeface="Karla"/>
                <a:sym typeface="Karla"/>
              </a:defRPr>
            </a:lvl2pPr>
            <a:lvl3pPr lvl="2" rtl="0" algn="ctr">
              <a:lnSpc>
                <a:spcPct val="115000"/>
              </a:lnSpc>
              <a:spcBef>
                <a:spcPts val="0"/>
              </a:spcBef>
              <a:spcAft>
                <a:spcPts val="0"/>
              </a:spcAft>
              <a:buSzPts val="2400"/>
              <a:buFont typeface="Karla"/>
              <a:buNone/>
              <a:defRPr sz="2400">
                <a:latin typeface="Karla"/>
                <a:ea typeface="Karla"/>
                <a:cs typeface="Karla"/>
                <a:sym typeface="Karla"/>
              </a:defRPr>
            </a:lvl3pPr>
            <a:lvl4pPr lvl="3" rtl="0" algn="ctr">
              <a:lnSpc>
                <a:spcPct val="115000"/>
              </a:lnSpc>
              <a:spcBef>
                <a:spcPts val="0"/>
              </a:spcBef>
              <a:spcAft>
                <a:spcPts val="0"/>
              </a:spcAft>
              <a:buSzPts val="2400"/>
              <a:buFont typeface="Karla"/>
              <a:buNone/>
              <a:defRPr sz="2400">
                <a:latin typeface="Karla"/>
                <a:ea typeface="Karla"/>
                <a:cs typeface="Karla"/>
                <a:sym typeface="Karla"/>
              </a:defRPr>
            </a:lvl4pPr>
            <a:lvl5pPr lvl="4" rtl="0" algn="ctr">
              <a:lnSpc>
                <a:spcPct val="115000"/>
              </a:lnSpc>
              <a:spcBef>
                <a:spcPts val="0"/>
              </a:spcBef>
              <a:spcAft>
                <a:spcPts val="0"/>
              </a:spcAft>
              <a:buSzPts val="2400"/>
              <a:buFont typeface="Karla"/>
              <a:buNone/>
              <a:defRPr sz="2400">
                <a:latin typeface="Karla"/>
                <a:ea typeface="Karla"/>
                <a:cs typeface="Karla"/>
                <a:sym typeface="Karla"/>
              </a:defRPr>
            </a:lvl5pPr>
            <a:lvl6pPr lvl="5" rtl="0" algn="ctr">
              <a:lnSpc>
                <a:spcPct val="115000"/>
              </a:lnSpc>
              <a:spcBef>
                <a:spcPts val="0"/>
              </a:spcBef>
              <a:spcAft>
                <a:spcPts val="0"/>
              </a:spcAft>
              <a:buSzPts val="2400"/>
              <a:buFont typeface="Karla"/>
              <a:buNone/>
              <a:defRPr sz="2400">
                <a:latin typeface="Karla"/>
                <a:ea typeface="Karla"/>
                <a:cs typeface="Karla"/>
                <a:sym typeface="Karla"/>
              </a:defRPr>
            </a:lvl6pPr>
            <a:lvl7pPr lvl="6" rtl="0" algn="ctr">
              <a:lnSpc>
                <a:spcPct val="115000"/>
              </a:lnSpc>
              <a:spcBef>
                <a:spcPts val="0"/>
              </a:spcBef>
              <a:spcAft>
                <a:spcPts val="0"/>
              </a:spcAft>
              <a:buSzPts val="2400"/>
              <a:buFont typeface="Karla"/>
              <a:buNone/>
              <a:defRPr sz="2400">
                <a:latin typeface="Karla"/>
                <a:ea typeface="Karla"/>
                <a:cs typeface="Karla"/>
                <a:sym typeface="Karla"/>
              </a:defRPr>
            </a:lvl7pPr>
            <a:lvl8pPr lvl="7" rtl="0" algn="ctr">
              <a:lnSpc>
                <a:spcPct val="115000"/>
              </a:lnSpc>
              <a:spcBef>
                <a:spcPts val="0"/>
              </a:spcBef>
              <a:spcAft>
                <a:spcPts val="0"/>
              </a:spcAft>
              <a:buSzPts val="2400"/>
              <a:buFont typeface="Karla"/>
              <a:buNone/>
              <a:defRPr sz="2400">
                <a:latin typeface="Karla"/>
                <a:ea typeface="Karla"/>
                <a:cs typeface="Karla"/>
                <a:sym typeface="Karla"/>
              </a:defRPr>
            </a:lvl8pPr>
            <a:lvl9pPr lvl="8" rtl="0" algn="ctr">
              <a:lnSpc>
                <a:spcPct val="115000"/>
              </a:lnSpc>
              <a:spcBef>
                <a:spcPts val="0"/>
              </a:spcBef>
              <a:spcAft>
                <a:spcPts val="0"/>
              </a:spcAft>
              <a:buSzPts val="2400"/>
              <a:buFont typeface="Karla"/>
              <a:buNone/>
              <a:defRPr sz="2400">
                <a:latin typeface="Karla"/>
                <a:ea typeface="Karla"/>
                <a:cs typeface="Karla"/>
                <a:sym typeface="Karla"/>
              </a:defRPr>
            </a:lvl9pPr>
          </a:lstStyle>
          <a:p>
            <a:r>
              <a:t>xx%</a:t>
            </a:r>
          </a:p>
        </p:txBody>
      </p:sp>
      <p:sp>
        <p:nvSpPr>
          <p:cNvPr id="2278" name="Google Shape;2278;p79"/>
          <p:cNvSpPr txBox="1"/>
          <p:nvPr>
            <p:ph hasCustomPrompt="1" idx="17" type="title"/>
          </p:nvPr>
        </p:nvSpPr>
        <p:spPr>
          <a:xfrm>
            <a:off x="4220500" y="1300688"/>
            <a:ext cx="702900" cy="529200"/>
          </a:xfrm>
          <a:prstGeom prst="rect">
            <a:avLst/>
          </a:prstGeom>
          <a:solidFill>
            <a:srgbClr val="FF0098">
              <a:alpha val="40000"/>
            </a:srgbClr>
          </a:solidFill>
        </p:spPr>
        <p:txBody>
          <a:bodyPr anchorCtr="0" anchor="ctr" bIns="91425" lIns="91425" spcFirstLastPara="1" rIns="91425" wrap="square" tIns="91425">
            <a:noAutofit/>
          </a:bodyPr>
          <a:lstStyle>
            <a:lvl1pPr lvl="0" rtl="0" algn="ctr">
              <a:lnSpc>
                <a:spcPct val="115000"/>
              </a:lnSpc>
              <a:spcBef>
                <a:spcPts val="0"/>
              </a:spcBef>
              <a:spcAft>
                <a:spcPts val="0"/>
              </a:spcAft>
              <a:buSzPts val="2400"/>
              <a:buFont typeface="Karla"/>
              <a:buNone/>
              <a:defRPr sz="2400"/>
            </a:lvl1pPr>
            <a:lvl2pPr lvl="1" rtl="0" algn="ctr">
              <a:lnSpc>
                <a:spcPct val="115000"/>
              </a:lnSpc>
              <a:spcBef>
                <a:spcPts val="0"/>
              </a:spcBef>
              <a:spcAft>
                <a:spcPts val="0"/>
              </a:spcAft>
              <a:buSzPts val="2400"/>
              <a:buFont typeface="Karla"/>
              <a:buNone/>
              <a:defRPr sz="2400">
                <a:latin typeface="Karla"/>
                <a:ea typeface="Karla"/>
                <a:cs typeface="Karla"/>
                <a:sym typeface="Karla"/>
              </a:defRPr>
            </a:lvl2pPr>
            <a:lvl3pPr lvl="2" rtl="0" algn="ctr">
              <a:lnSpc>
                <a:spcPct val="115000"/>
              </a:lnSpc>
              <a:spcBef>
                <a:spcPts val="0"/>
              </a:spcBef>
              <a:spcAft>
                <a:spcPts val="0"/>
              </a:spcAft>
              <a:buSzPts val="2400"/>
              <a:buFont typeface="Karla"/>
              <a:buNone/>
              <a:defRPr sz="2400">
                <a:latin typeface="Karla"/>
                <a:ea typeface="Karla"/>
                <a:cs typeface="Karla"/>
                <a:sym typeface="Karla"/>
              </a:defRPr>
            </a:lvl3pPr>
            <a:lvl4pPr lvl="3" rtl="0" algn="ctr">
              <a:lnSpc>
                <a:spcPct val="115000"/>
              </a:lnSpc>
              <a:spcBef>
                <a:spcPts val="0"/>
              </a:spcBef>
              <a:spcAft>
                <a:spcPts val="0"/>
              </a:spcAft>
              <a:buSzPts val="2400"/>
              <a:buFont typeface="Karla"/>
              <a:buNone/>
              <a:defRPr sz="2400">
                <a:latin typeface="Karla"/>
                <a:ea typeface="Karla"/>
                <a:cs typeface="Karla"/>
                <a:sym typeface="Karla"/>
              </a:defRPr>
            </a:lvl4pPr>
            <a:lvl5pPr lvl="4" rtl="0" algn="ctr">
              <a:lnSpc>
                <a:spcPct val="115000"/>
              </a:lnSpc>
              <a:spcBef>
                <a:spcPts val="0"/>
              </a:spcBef>
              <a:spcAft>
                <a:spcPts val="0"/>
              </a:spcAft>
              <a:buSzPts val="2400"/>
              <a:buFont typeface="Karla"/>
              <a:buNone/>
              <a:defRPr sz="2400">
                <a:latin typeface="Karla"/>
                <a:ea typeface="Karla"/>
                <a:cs typeface="Karla"/>
                <a:sym typeface="Karla"/>
              </a:defRPr>
            </a:lvl5pPr>
            <a:lvl6pPr lvl="5" rtl="0" algn="ctr">
              <a:lnSpc>
                <a:spcPct val="115000"/>
              </a:lnSpc>
              <a:spcBef>
                <a:spcPts val="0"/>
              </a:spcBef>
              <a:spcAft>
                <a:spcPts val="0"/>
              </a:spcAft>
              <a:buSzPts val="2400"/>
              <a:buFont typeface="Karla"/>
              <a:buNone/>
              <a:defRPr sz="2400">
                <a:latin typeface="Karla"/>
                <a:ea typeface="Karla"/>
                <a:cs typeface="Karla"/>
                <a:sym typeface="Karla"/>
              </a:defRPr>
            </a:lvl6pPr>
            <a:lvl7pPr lvl="6" rtl="0" algn="ctr">
              <a:lnSpc>
                <a:spcPct val="115000"/>
              </a:lnSpc>
              <a:spcBef>
                <a:spcPts val="0"/>
              </a:spcBef>
              <a:spcAft>
                <a:spcPts val="0"/>
              </a:spcAft>
              <a:buSzPts val="2400"/>
              <a:buFont typeface="Karla"/>
              <a:buNone/>
              <a:defRPr sz="2400">
                <a:latin typeface="Karla"/>
                <a:ea typeface="Karla"/>
                <a:cs typeface="Karla"/>
                <a:sym typeface="Karla"/>
              </a:defRPr>
            </a:lvl7pPr>
            <a:lvl8pPr lvl="7" rtl="0" algn="ctr">
              <a:lnSpc>
                <a:spcPct val="115000"/>
              </a:lnSpc>
              <a:spcBef>
                <a:spcPts val="0"/>
              </a:spcBef>
              <a:spcAft>
                <a:spcPts val="0"/>
              </a:spcAft>
              <a:buSzPts val="2400"/>
              <a:buFont typeface="Karla"/>
              <a:buNone/>
              <a:defRPr sz="2400">
                <a:latin typeface="Karla"/>
                <a:ea typeface="Karla"/>
                <a:cs typeface="Karla"/>
                <a:sym typeface="Karla"/>
              </a:defRPr>
            </a:lvl8pPr>
            <a:lvl9pPr lvl="8" rtl="0" algn="ctr">
              <a:lnSpc>
                <a:spcPct val="115000"/>
              </a:lnSpc>
              <a:spcBef>
                <a:spcPts val="0"/>
              </a:spcBef>
              <a:spcAft>
                <a:spcPts val="0"/>
              </a:spcAft>
              <a:buSzPts val="2400"/>
              <a:buFont typeface="Karla"/>
              <a:buNone/>
              <a:defRPr sz="2400">
                <a:latin typeface="Karla"/>
                <a:ea typeface="Karla"/>
                <a:cs typeface="Karla"/>
                <a:sym typeface="Karla"/>
              </a:defRPr>
            </a:lvl9pPr>
          </a:lstStyle>
          <a:p>
            <a:r>
              <a:t>xx%</a:t>
            </a:r>
          </a:p>
        </p:txBody>
      </p:sp>
      <p:sp>
        <p:nvSpPr>
          <p:cNvPr id="2279" name="Google Shape;2279;p79"/>
          <p:cNvSpPr txBox="1"/>
          <p:nvPr>
            <p:ph hasCustomPrompt="1" idx="18" type="title"/>
          </p:nvPr>
        </p:nvSpPr>
        <p:spPr>
          <a:xfrm>
            <a:off x="6850725" y="1300688"/>
            <a:ext cx="702900" cy="529200"/>
          </a:xfrm>
          <a:prstGeom prst="rect">
            <a:avLst/>
          </a:prstGeom>
          <a:solidFill>
            <a:srgbClr val="FF0098">
              <a:alpha val="40000"/>
            </a:srgbClr>
          </a:solidFill>
        </p:spPr>
        <p:txBody>
          <a:bodyPr anchorCtr="0" anchor="ctr" bIns="91425" lIns="91425" spcFirstLastPara="1" rIns="91425" wrap="square" tIns="91425">
            <a:noAutofit/>
          </a:bodyPr>
          <a:lstStyle>
            <a:lvl1pPr lvl="0" rtl="0" algn="ctr">
              <a:lnSpc>
                <a:spcPct val="115000"/>
              </a:lnSpc>
              <a:spcBef>
                <a:spcPts val="0"/>
              </a:spcBef>
              <a:spcAft>
                <a:spcPts val="0"/>
              </a:spcAft>
              <a:buSzPts val="2400"/>
              <a:buFont typeface="Karla"/>
              <a:buNone/>
              <a:defRPr sz="2400"/>
            </a:lvl1pPr>
            <a:lvl2pPr lvl="1" rtl="0" algn="ctr">
              <a:lnSpc>
                <a:spcPct val="115000"/>
              </a:lnSpc>
              <a:spcBef>
                <a:spcPts val="0"/>
              </a:spcBef>
              <a:spcAft>
                <a:spcPts val="0"/>
              </a:spcAft>
              <a:buSzPts val="2400"/>
              <a:buFont typeface="Karla"/>
              <a:buNone/>
              <a:defRPr sz="2400">
                <a:latin typeface="Karla"/>
                <a:ea typeface="Karla"/>
                <a:cs typeface="Karla"/>
                <a:sym typeface="Karla"/>
              </a:defRPr>
            </a:lvl2pPr>
            <a:lvl3pPr lvl="2" rtl="0" algn="ctr">
              <a:lnSpc>
                <a:spcPct val="115000"/>
              </a:lnSpc>
              <a:spcBef>
                <a:spcPts val="0"/>
              </a:spcBef>
              <a:spcAft>
                <a:spcPts val="0"/>
              </a:spcAft>
              <a:buSzPts val="2400"/>
              <a:buFont typeface="Karla"/>
              <a:buNone/>
              <a:defRPr sz="2400">
                <a:latin typeface="Karla"/>
                <a:ea typeface="Karla"/>
                <a:cs typeface="Karla"/>
                <a:sym typeface="Karla"/>
              </a:defRPr>
            </a:lvl3pPr>
            <a:lvl4pPr lvl="3" rtl="0" algn="ctr">
              <a:lnSpc>
                <a:spcPct val="115000"/>
              </a:lnSpc>
              <a:spcBef>
                <a:spcPts val="0"/>
              </a:spcBef>
              <a:spcAft>
                <a:spcPts val="0"/>
              </a:spcAft>
              <a:buSzPts val="2400"/>
              <a:buFont typeface="Karla"/>
              <a:buNone/>
              <a:defRPr sz="2400">
                <a:latin typeface="Karla"/>
                <a:ea typeface="Karla"/>
                <a:cs typeface="Karla"/>
                <a:sym typeface="Karla"/>
              </a:defRPr>
            </a:lvl4pPr>
            <a:lvl5pPr lvl="4" rtl="0" algn="ctr">
              <a:lnSpc>
                <a:spcPct val="115000"/>
              </a:lnSpc>
              <a:spcBef>
                <a:spcPts val="0"/>
              </a:spcBef>
              <a:spcAft>
                <a:spcPts val="0"/>
              </a:spcAft>
              <a:buSzPts val="2400"/>
              <a:buFont typeface="Karla"/>
              <a:buNone/>
              <a:defRPr sz="2400">
                <a:latin typeface="Karla"/>
                <a:ea typeface="Karla"/>
                <a:cs typeface="Karla"/>
                <a:sym typeface="Karla"/>
              </a:defRPr>
            </a:lvl5pPr>
            <a:lvl6pPr lvl="5" rtl="0" algn="ctr">
              <a:lnSpc>
                <a:spcPct val="115000"/>
              </a:lnSpc>
              <a:spcBef>
                <a:spcPts val="0"/>
              </a:spcBef>
              <a:spcAft>
                <a:spcPts val="0"/>
              </a:spcAft>
              <a:buSzPts val="2400"/>
              <a:buFont typeface="Karla"/>
              <a:buNone/>
              <a:defRPr sz="2400">
                <a:latin typeface="Karla"/>
                <a:ea typeface="Karla"/>
                <a:cs typeface="Karla"/>
                <a:sym typeface="Karla"/>
              </a:defRPr>
            </a:lvl6pPr>
            <a:lvl7pPr lvl="6" rtl="0" algn="ctr">
              <a:lnSpc>
                <a:spcPct val="115000"/>
              </a:lnSpc>
              <a:spcBef>
                <a:spcPts val="0"/>
              </a:spcBef>
              <a:spcAft>
                <a:spcPts val="0"/>
              </a:spcAft>
              <a:buSzPts val="2400"/>
              <a:buFont typeface="Karla"/>
              <a:buNone/>
              <a:defRPr sz="2400">
                <a:latin typeface="Karla"/>
                <a:ea typeface="Karla"/>
                <a:cs typeface="Karla"/>
                <a:sym typeface="Karla"/>
              </a:defRPr>
            </a:lvl7pPr>
            <a:lvl8pPr lvl="7" rtl="0" algn="ctr">
              <a:lnSpc>
                <a:spcPct val="115000"/>
              </a:lnSpc>
              <a:spcBef>
                <a:spcPts val="0"/>
              </a:spcBef>
              <a:spcAft>
                <a:spcPts val="0"/>
              </a:spcAft>
              <a:buSzPts val="2400"/>
              <a:buFont typeface="Karla"/>
              <a:buNone/>
              <a:defRPr sz="2400">
                <a:latin typeface="Karla"/>
                <a:ea typeface="Karla"/>
                <a:cs typeface="Karla"/>
                <a:sym typeface="Karla"/>
              </a:defRPr>
            </a:lvl8pPr>
            <a:lvl9pPr lvl="8" rtl="0" algn="ctr">
              <a:lnSpc>
                <a:spcPct val="115000"/>
              </a:lnSpc>
              <a:spcBef>
                <a:spcPts val="0"/>
              </a:spcBef>
              <a:spcAft>
                <a:spcPts val="0"/>
              </a:spcAft>
              <a:buSzPts val="2400"/>
              <a:buFont typeface="Karla"/>
              <a:buNone/>
              <a:defRPr sz="2400">
                <a:latin typeface="Karla"/>
                <a:ea typeface="Karla"/>
                <a:cs typeface="Karla"/>
                <a:sym typeface="Karla"/>
              </a:defRPr>
            </a:lvl9pPr>
          </a:lstStyle>
          <a:p>
            <a:r>
              <a:t>xx%</a:t>
            </a:r>
          </a:p>
        </p:txBody>
      </p:sp>
      <p:sp>
        <p:nvSpPr>
          <p:cNvPr id="2280" name="Google Shape;2280;p79"/>
          <p:cNvSpPr txBox="1"/>
          <p:nvPr>
            <p:ph hasCustomPrompt="1" idx="19" type="title"/>
          </p:nvPr>
        </p:nvSpPr>
        <p:spPr>
          <a:xfrm>
            <a:off x="1590275" y="3068891"/>
            <a:ext cx="702900" cy="529200"/>
          </a:xfrm>
          <a:prstGeom prst="rect">
            <a:avLst/>
          </a:prstGeom>
          <a:solidFill>
            <a:srgbClr val="FF0098">
              <a:alpha val="40000"/>
            </a:srgbClr>
          </a:solidFill>
        </p:spPr>
        <p:txBody>
          <a:bodyPr anchorCtr="0" anchor="ctr" bIns="91425" lIns="91425" spcFirstLastPara="1" rIns="91425" wrap="square" tIns="91425">
            <a:noAutofit/>
          </a:bodyPr>
          <a:lstStyle>
            <a:lvl1pPr lvl="0" rtl="0" algn="ctr">
              <a:lnSpc>
                <a:spcPct val="115000"/>
              </a:lnSpc>
              <a:spcBef>
                <a:spcPts val="0"/>
              </a:spcBef>
              <a:spcAft>
                <a:spcPts val="0"/>
              </a:spcAft>
              <a:buSzPts val="2400"/>
              <a:buFont typeface="Karla"/>
              <a:buNone/>
              <a:defRPr sz="2400"/>
            </a:lvl1pPr>
            <a:lvl2pPr lvl="1" rtl="0" algn="ctr">
              <a:lnSpc>
                <a:spcPct val="115000"/>
              </a:lnSpc>
              <a:spcBef>
                <a:spcPts val="0"/>
              </a:spcBef>
              <a:spcAft>
                <a:spcPts val="0"/>
              </a:spcAft>
              <a:buSzPts val="2400"/>
              <a:buFont typeface="Karla"/>
              <a:buNone/>
              <a:defRPr sz="2400">
                <a:latin typeface="Karla"/>
                <a:ea typeface="Karla"/>
                <a:cs typeface="Karla"/>
                <a:sym typeface="Karla"/>
              </a:defRPr>
            </a:lvl2pPr>
            <a:lvl3pPr lvl="2" rtl="0" algn="ctr">
              <a:lnSpc>
                <a:spcPct val="115000"/>
              </a:lnSpc>
              <a:spcBef>
                <a:spcPts val="0"/>
              </a:spcBef>
              <a:spcAft>
                <a:spcPts val="0"/>
              </a:spcAft>
              <a:buSzPts val="2400"/>
              <a:buFont typeface="Karla"/>
              <a:buNone/>
              <a:defRPr sz="2400">
                <a:latin typeface="Karla"/>
                <a:ea typeface="Karla"/>
                <a:cs typeface="Karla"/>
                <a:sym typeface="Karla"/>
              </a:defRPr>
            </a:lvl3pPr>
            <a:lvl4pPr lvl="3" rtl="0" algn="ctr">
              <a:lnSpc>
                <a:spcPct val="115000"/>
              </a:lnSpc>
              <a:spcBef>
                <a:spcPts val="0"/>
              </a:spcBef>
              <a:spcAft>
                <a:spcPts val="0"/>
              </a:spcAft>
              <a:buSzPts val="2400"/>
              <a:buFont typeface="Karla"/>
              <a:buNone/>
              <a:defRPr sz="2400">
                <a:latin typeface="Karla"/>
                <a:ea typeface="Karla"/>
                <a:cs typeface="Karla"/>
                <a:sym typeface="Karla"/>
              </a:defRPr>
            </a:lvl4pPr>
            <a:lvl5pPr lvl="4" rtl="0" algn="ctr">
              <a:lnSpc>
                <a:spcPct val="115000"/>
              </a:lnSpc>
              <a:spcBef>
                <a:spcPts val="0"/>
              </a:spcBef>
              <a:spcAft>
                <a:spcPts val="0"/>
              </a:spcAft>
              <a:buSzPts val="2400"/>
              <a:buFont typeface="Karla"/>
              <a:buNone/>
              <a:defRPr sz="2400">
                <a:latin typeface="Karla"/>
                <a:ea typeface="Karla"/>
                <a:cs typeface="Karla"/>
                <a:sym typeface="Karla"/>
              </a:defRPr>
            </a:lvl5pPr>
            <a:lvl6pPr lvl="5" rtl="0" algn="ctr">
              <a:lnSpc>
                <a:spcPct val="115000"/>
              </a:lnSpc>
              <a:spcBef>
                <a:spcPts val="0"/>
              </a:spcBef>
              <a:spcAft>
                <a:spcPts val="0"/>
              </a:spcAft>
              <a:buSzPts val="2400"/>
              <a:buFont typeface="Karla"/>
              <a:buNone/>
              <a:defRPr sz="2400">
                <a:latin typeface="Karla"/>
                <a:ea typeface="Karla"/>
                <a:cs typeface="Karla"/>
                <a:sym typeface="Karla"/>
              </a:defRPr>
            </a:lvl6pPr>
            <a:lvl7pPr lvl="6" rtl="0" algn="ctr">
              <a:lnSpc>
                <a:spcPct val="115000"/>
              </a:lnSpc>
              <a:spcBef>
                <a:spcPts val="0"/>
              </a:spcBef>
              <a:spcAft>
                <a:spcPts val="0"/>
              </a:spcAft>
              <a:buSzPts val="2400"/>
              <a:buFont typeface="Karla"/>
              <a:buNone/>
              <a:defRPr sz="2400">
                <a:latin typeface="Karla"/>
                <a:ea typeface="Karla"/>
                <a:cs typeface="Karla"/>
                <a:sym typeface="Karla"/>
              </a:defRPr>
            </a:lvl7pPr>
            <a:lvl8pPr lvl="7" rtl="0" algn="ctr">
              <a:lnSpc>
                <a:spcPct val="115000"/>
              </a:lnSpc>
              <a:spcBef>
                <a:spcPts val="0"/>
              </a:spcBef>
              <a:spcAft>
                <a:spcPts val="0"/>
              </a:spcAft>
              <a:buSzPts val="2400"/>
              <a:buFont typeface="Karla"/>
              <a:buNone/>
              <a:defRPr sz="2400">
                <a:latin typeface="Karla"/>
                <a:ea typeface="Karla"/>
                <a:cs typeface="Karla"/>
                <a:sym typeface="Karla"/>
              </a:defRPr>
            </a:lvl8pPr>
            <a:lvl9pPr lvl="8" rtl="0" algn="ctr">
              <a:lnSpc>
                <a:spcPct val="115000"/>
              </a:lnSpc>
              <a:spcBef>
                <a:spcPts val="0"/>
              </a:spcBef>
              <a:spcAft>
                <a:spcPts val="0"/>
              </a:spcAft>
              <a:buSzPts val="2400"/>
              <a:buFont typeface="Karla"/>
              <a:buNone/>
              <a:defRPr sz="2400">
                <a:latin typeface="Karla"/>
                <a:ea typeface="Karla"/>
                <a:cs typeface="Karla"/>
                <a:sym typeface="Karla"/>
              </a:defRPr>
            </a:lvl9pPr>
          </a:lstStyle>
          <a:p>
            <a:r>
              <a:t>xx%</a:t>
            </a:r>
          </a:p>
        </p:txBody>
      </p:sp>
      <p:sp>
        <p:nvSpPr>
          <p:cNvPr id="2281" name="Google Shape;2281;p79"/>
          <p:cNvSpPr txBox="1"/>
          <p:nvPr>
            <p:ph hasCustomPrompt="1" idx="20" type="title"/>
          </p:nvPr>
        </p:nvSpPr>
        <p:spPr>
          <a:xfrm>
            <a:off x="4220500" y="3068891"/>
            <a:ext cx="702900" cy="529200"/>
          </a:xfrm>
          <a:prstGeom prst="rect">
            <a:avLst/>
          </a:prstGeom>
          <a:solidFill>
            <a:srgbClr val="FF0098">
              <a:alpha val="40000"/>
            </a:srgbClr>
          </a:solidFill>
        </p:spPr>
        <p:txBody>
          <a:bodyPr anchorCtr="0" anchor="ctr" bIns="91425" lIns="91425" spcFirstLastPara="1" rIns="91425" wrap="square" tIns="91425">
            <a:noAutofit/>
          </a:bodyPr>
          <a:lstStyle>
            <a:lvl1pPr lvl="0" rtl="0" algn="ctr">
              <a:lnSpc>
                <a:spcPct val="115000"/>
              </a:lnSpc>
              <a:spcBef>
                <a:spcPts val="0"/>
              </a:spcBef>
              <a:spcAft>
                <a:spcPts val="0"/>
              </a:spcAft>
              <a:buSzPts val="2400"/>
              <a:buFont typeface="Karla"/>
              <a:buNone/>
              <a:defRPr sz="2400"/>
            </a:lvl1pPr>
            <a:lvl2pPr lvl="1" rtl="0" algn="ctr">
              <a:lnSpc>
                <a:spcPct val="115000"/>
              </a:lnSpc>
              <a:spcBef>
                <a:spcPts val="0"/>
              </a:spcBef>
              <a:spcAft>
                <a:spcPts val="0"/>
              </a:spcAft>
              <a:buSzPts val="2400"/>
              <a:buFont typeface="Karla"/>
              <a:buNone/>
              <a:defRPr sz="2400">
                <a:latin typeface="Karla"/>
                <a:ea typeface="Karla"/>
                <a:cs typeface="Karla"/>
                <a:sym typeface="Karla"/>
              </a:defRPr>
            </a:lvl2pPr>
            <a:lvl3pPr lvl="2" rtl="0" algn="ctr">
              <a:lnSpc>
                <a:spcPct val="115000"/>
              </a:lnSpc>
              <a:spcBef>
                <a:spcPts val="0"/>
              </a:spcBef>
              <a:spcAft>
                <a:spcPts val="0"/>
              </a:spcAft>
              <a:buSzPts val="2400"/>
              <a:buFont typeface="Karla"/>
              <a:buNone/>
              <a:defRPr sz="2400">
                <a:latin typeface="Karla"/>
                <a:ea typeface="Karla"/>
                <a:cs typeface="Karla"/>
                <a:sym typeface="Karla"/>
              </a:defRPr>
            </a:lvl3pPr>
            <a:lvl4pPr lvl="3" rtl="0" algn="ctr">
              <a:lnSpc>
                <a:spcPct val="115000"/>
              </a:lnSpc>
              <a:spcBef>
                <a:spcPts val="0"/>
              </a:spcBef>
              <a:spcAft>
                <a:spcPts val="0"/>
              </a:spcAft>
              <a:buSzPts val="2400"/>
              <a:buFont typeface="Karla"/>
              <a:buNone/>
              <a:defRPr sz="2400">
                <a:latin typeface="Karla"/>
                <a:ea typeface="Karla"/>
                <a:cs typeface="Karla"/>
                <a:sym typeface="Karla"/>
              </a:defRPr>
            </a:lvl4pPr>
            <a:lvl5pPr lvl="4" rtl="0" algn="ctr">
              <a:lnSpc>
                <a:spcPct val="115000"/>
              </a:lnSpc>
              <a:spcBef>
                <a:spcPts val="0"/>
              </a:spcBef>
              <a:spcAft>
                <a:spcPts val="0"/>
              </a:spcAft>
              <a:buSzPts val="2400"/>
              <a:buFont typeface="Karla"/>
              <a:buNone/>
              <a:defRPr sz="2400">
                <a:latin typeface="Karla"/>
                <a:ea typeface="Karla"/>
                <a:cs typeface="Karla"/>
                <a:sym typeface="Karla"/>
              </a:defRPr>
            </a:lvl5pPr>
            <a:lvl6pPr lvl="5" rtl="0" algn="ctr">
              <a:lnSpc>
                <a:spcPct val="115000"/>
              </a:lnSpc>
              <a:spcBef>
                <a:spcPts val="0"/>
              </a:spcBef>
              <a:spcAft>
                <a:spcPts val="0"/>
              </a:spcAft>
              <a:buSzPts val="2400"/>
              <a:buFont typeface="Karla"/>
              <a:buNone/>
              <a:defRPr sz="2400">
                <a:latin typeface="Karla"/>
                <a:ea typeface="Karla"/>
                <a:cs typeface="Karla"/>
                <a:sym typeface="Karla"/>
              </a:defRPr>
            </a:lvl6pPr>
            <a:lvl7pPr lvl="6" rtl="0" algn="ctr">
              <a:lnSpc>
                <a:spcPct val="115000"/>
              </a:lnSpc>
              <a:spcBef>
                <a:spcPts val="0"/>
              </a:spcBef>
              <a:spcAft>
                <a:spcPts val="0"/>
              </a:spcAft>
              <a:buSzPts val="2400"/>
              <a:buFont typeface="Karla"/>
              <a:buNone/>
              <a:defRPr sz="2400">
                <a:latin typeface="Karla"/>
                <a:ea typeface="Karla"/>
                <a:cs typeface="Karla"/>
                <a:sym typeface="Karla"/>
              </a:defRPr>
            </a:lvl7pPr>
            <a:lvl8pPr lvl="7" rtl="0" algn="ctr">
              <a:lnSpc>
                <a:spcPct val="115000"/>
              </a:lnSpc>
              <a:spcBef>
                <a:spcPts val="0"/>
              </a:spcBef>
              <a:spcAft>
                <a:spcPts val="0"/>
              </a:spcAft>
              <a:buSzPts val="2400"/>
              <a:buFont typeface="Karla"/>
              <a:buNone/>
              <a:defRPr sz="2400">
                <a:latin typeface="Karla"/>
                <a:ea typeface="Karla"/>
                <a:cs typeface="Karla"/>
                <a:sym typeface="Karla"/>
              </a:defRPr>
            </a:lvl8pPr>
            <a:lvl9pPr lvl="8" rtl="0" algn="ctr">
              <a:lnSpc>
                <a:spcPct val="115000"/>
              </a:lnSpc>
              <a:spcBef>
                <a:spcPts val="0"/>
              </a:spcBef>
              <a:spcAft>
                <a:spcPts val="0"/>
              </a:spcAft>
              <a:buSzPts val="2400"/>
              <a:buFont typeface="Karla"/>
              <a:buNone/>
              <a:defRPr sz="2400">
                <a:latin typeface="Karla"/>
                <a:ea typeface="Karla"/>
                <a:cs typeface="Karla"/>
                <a:sym typeface="Karla"/>
              </a:defRPr>
            </a:lvl9pPr>
          </a:lstStyle>
          <a:p>
            <a:r>
              <a:t>xx%</a:t>
            </a:r>
          </a:p>
        </p:txBody>
      </p:sp>
      <p:sp>
        <p:nvSpPr>
          <p:cNvPr id="2282" name="Google Shape;2282;p79"/>
          <p:cNvSpPr txBox="1"/>
          <p:nvPr>
            <p:ph hasCustomPrompt="1" idx="21" type="title"/>
          </p:nvPr>
        </p:nvSpPr>
        <p:spPr>
          <a:xfrm>
            <a:off x="6850725" y="3068891"/>
            <a:ext cx="702900" cy="529200"/>
          </a:xfrm>
          <a:prstGeom prst="rect">
            <a:avLst/>
          </a:prstGeom>
          <a:solidFill>
            <a:srgbClr val="FF0098">
              <a:alpha val="40000"/>
            </a:srgbClr>
          </a:solidFill>
        </p:spPr>
        <p:txBody>
          <a:bodyPr anchorCtr="0" anchor="ctr" bIns="91425" lIns="91425" spcFirstLastPara="1" rIns="91425" wrap="square" tIns="91425">
            <a:noAutofit/>
          </a:bodyPr>
          <a:lstStyle>
            <a:lvl1pPr lvl="0" rtl="0" algn="ctr">
              <a:lnSpc>
                <a:spcPct val="115000"/>
              </a:lnSpc>
              <a:spcBef>
                <a:spcPts val="0"/>
              </a:spcBef>
              <a:spcAft>
                <a:spcPts val="0"/>
              </a:spcAft>
              <a:buSzPts val="2400"/>
              <a:buFont typeface="Karla"/>
              <a:buNone/>
              <a:defRPr sz="2400"/>
            </a:lvl1pPr>
            <a:lvl2pPr lvl="1" rtl="0" algn="ctr">
              <a:lnSpc>
                <a:spcPct val="115000"/>
              </a:lnSpc>
              <a:spcBef>
                <a:spcPts val="0"/>
              </a:spcBef>
              <a:spcAft>
                <a:spcPts val="0"/>
              </a:spcAft>
              <a:buSzPts val="2400"/>
              <a:buFont typeface="Karla"/>
              <a:buNone/>
              <a:defRPr sz="2400">
                <a:latin typeface="Karla"/>
                <a:ea typeface="Karla"/>
                <a:cs typeface="Karla"/>
                <a:sym typeface="Karla"/>
              </a:defRPr>
            </a:lvl2pPr>
            <a:lvl3pPr lvl="2" rtl="0" algn="ctr">
              <a:lnSpc>
                <a:spcPct val="115000"/>
              </a:lnSpc>
              <a:spcBef>
                <a:spcPts val="0"/>
              </a:spcBef>
              <a:spcAft>
                <a:spcPts val="0"/>
              </a:spcAft>
              <a:buSzPts val="2400"/>
              <a:buFont typeface="Karla"/>
              <a:buNone/>
              <a:defRPr sz="2400">
                <a:latin typeface="Karla"/>
                <a:ea typeface="Karla"/>
                <a:cs typeface="Karla"/>
                <a:sym typeface="Karla"/>
              </a:defRPr>
            </a:lvl3pPr>
            <a:lvl4pPr lvl="3" rtl="0" algn="ctr">
              <a:lnSpc>
                <a:spcPct val="115000"/>
              </a:lnSpc>
              <a:spcBef>
                <a:spcPts val="0"/>
              </a:spcBef>
              <a:spcAft>
                <a:spcPts val="0"/>
              </a:spcAft>
              <a:buSzPts val="2400"/>
              <a:buFont typeface="Karla"/>
              <a:buNone/>
              <a:defRPr sz="2400">
                <a:latin typeface="Karla"/>
                <a:ea typeface="Karla"/>
                <a:cs typeface="Karla"/>
                <a:sym typeface="Karla"/>
              </a:defRPr>
            </a:lvl4pPr>
            <a:lvl5pPr lvl="4" rtl="0" algn="ctr">
              <a:lnSpc>
                <a:spcPct val="115000"/>
              </a:lnSpc>
              <a:spcBef>
                <a:spcPts val="0"/>
              </a:spcBef>
              <a:spcAft>
                <a:spcPts val="0"/>
              </a:spcAft>
              <a:buSzPts val="2400"/>
              <a:buFont typeface="Karla"/>
              <a:buNone/>
              <a:defRPr sz="2400">
                <a:latin typeface="Karla"/>
                <a:ea typeface="Karla"/>
                <a:cs typeface="Karla"/>
                <a:sym typeface="Karla"/>
              </a:defRPr>
            </a:lvl5pPr>
            <a:lvl6pPr lvl="5" rtl="0" algn="ctr">
              <a:lnSpc>
                <a:spcPct val="115000"/>
              </a:lnSpc>
              <a:spcBef>
                <a:spcPts val="0"/>
              </a:spcBef>
              <a:spcAft>
                <a:spcPts val="0"/>
              </a:spcAft>
              <a:buSzPts val="2400"/>
              <a:buFont typeface="Karla"/>
              <a:buNone/>
              <a:defRPr sz="2400">
                <a:latin typeface="Karla"/>
                <a:ea typeface="Karla"/>
                <a:cs typeface="Karla"/>
                <a:sym typeface="Karla"/>
              </a:defRPr>
            </a:lvl6pPr>
            <a:lvl7pPr lvl="6" rtl="0" algn="ctr">
              <a:lnSpc>
                <a:spcPct val="115000"/>
              </a:lnSpc>
              <a:spcBef>
                <a:spcPts val="0"/>
              </a:spcBef>
              <a:spcAft>
                <a:spcPts val="0"/>
              </a:spcAft>
              <a:buSzPts val="2400"/>
              <a:buFont typeface="Karla"/>
              <a:buNone/>
              <a:defRPr sz="2400">
                <a:latin typeface="Karla"/>
                <a:ea typeface="Karla"/>
                <a:cs typeface="Karla"/>
                <a:sym typeface="Karla"/>
              </a:defRPr>
            </a:lvl7pPr>
            <a:lvl8pPr lvl="7" rtl="0" algn="ctr">
              <a:lnSpc>
                <a:spcPct val="115000"/>
              </a:lnSpc>
              <a:spcBef>
                <a:spcPts val="0"/>
              </a:spcBef>
              <a:spcAft>
                <a:spcPts val="0"/>
              </a:spcAft>
              <a:buSzPts val="2400"/>
              <a:buFont typeface="Karla"/>
              <a:buNone/>
              <a:defRPr sz="2400">
                <a:latin typeface="Karla"/>
                <a:ea typeface="Karla"/>
                <a:cs typeface="Karla"/>
                <a:sym typeface="Karla"/>
              </a:defRPr>
            </a:lvl8pPr>
            <a:lvl9pPr lvl="8" rtl="0" algn="ctr">
              <a:lnSpc>
                <a:spcPct val="115000"/>
              </a:lnSpc>
              <a:spcBef>
                <a:spcPts val="0"/>
              </a:spcBef>
              <a:spcAft>
                <a:spcPts val="0"/>
              </a:spcAft>
              <a:buSzPts val="2400"/>
              <a:buFont typeface="Karla"/>
              <a:buNone/>
              <a:defRPr sz="2400">
                <a:latin typeface="Karla"/>
                <a:ea typeface="Karla"/>
                <a:cs typeface="Karla"/>
                <a:sym typeface="Karla"/>
              </a:defRPr>
            </a:lvl9pPr>
          </a:lstStyle>
          <a:p>
            <a:r>
              <a:t>xx%</a:t>
            </a: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2283" name="Shape 2283"/>
        <p:cNvGrpSpPr/>
        <p:nvPr/>
      </p:nvGrpSpPr>
      <p:grpSpPr>
        <a:xfrm>
          <a:off x="0" y="0"/>
          <a:ext cx="0" cy="0"/>
          <a:chOff x="0" y="0"/>
          <a:chExt cx="0" cy="0"/>
        </a:xfrm>
      </p:grpSpPr>
      <p:sp>
        <p:nvSpPr>
          <p:cNvPr id="2284" name="Google Shape;2284;p80"/>
          <p:cNvSpPr/>
          <p:nvPr/>
        </p:nvSpPr>
        <p:spPr>
          <a:xfrm>
            <a:off x="-368150" y="4365730"/>
            <a:ext cx="2541703" cy="1237997"/>
          </a:xfrm>
          <a:custGeom>
            <a:rect b="b" l="l" r="r" t="t"/>
            <a:pathLst>
              <a:path extrusionOk="0" h="6888" w="14141">
                <a:moveTo>
                  <a:pt x="5460" y="6557"/>
                </a:moveTo>
                <a:cubicBezTo>
                  <a:pt x="5371" y="6557"/>
                  <a:pt x="5300" y="6629"/>
                  <a:pt x="5300" y="6718"/>
                </a:cubicBezTo>
                <a:cubicBezTo>
                  <a:pt x="5300" y="6807"/>
                  <a:pt x="5371" y="6887"/>
                  <a:pt x="5460" y="6887"/>
                </a:cubicBezTo>
                <a:cubicBezTo>
                  <a:pt x="5550" y="6887"/>
                  <a:pt x="5630" y="6807"/>
                  <a:pt x="5630" y="6718"/>
                </a:cubicBezTo>
                <a:cubicBezTo>
                  <a:pt x="5630" y="6629"/>
                  <a:pt x="5550" y="6557"/>
                  <a:pt x="5460" y="6557"/>
                </a:cubicBezTo>
                <a:close/>
                <a:moveTo>
                  <a:pt x="6121" y="6557"/>
                </a:moveTo>
                <a:cubicBezTo>
                  <a:pt x="6040" y="6557"/>
                  <a:pt x="5960" y="6629"/>
                  <a:pt x="5960" y="6709"/>
                </a:cubicBezTo>
                <a:cubicBezTo>
                  <a:pt x="5951" y="6798"/>
                  <a:pt x="6022" y="6878"/>
                  <a:pt x="6112" y="6878"/>
                </a:cubicBezTo>
                <a:cubicBezTo>
                  <a:pt x="6201" y="6887"/>
                  <a:pt x="6281" y="6816"/>
                  <a:pt x="6281" y="6727"/>
                </a:cubicBezTo>
                <a:cubicBezTo>
                  <a:pt x="6290" y="6638"/>
                  <a:pt x="6210" y="6557"/>
                  <a:pt x="6121" y="6557"/>
                </a:cubicBezTo>
                <a:close/>
                <a:moveTo>
                  <a:pt x="4943" y="6709"/>
                </a:moveTo>
                <a:cubicBezTo>
                  <a:pt x="4943" y="6629"/>
                  <a:pt x="4863" y="6557"/>
                  <a:pt x="4782" y="6557"/>
                </a:cubicBezTo>
                <a:cubicBezTo>
                  <a:pt x="4693" y="6557"/>
                  <a:pt x="4613" y="6629"/>
                  <a:pt x="4613" y="6718"/>
                </a:cubicBezTo>
                <a:cubicBezTo>
                  <a:pt x="4613" y="6807"/>
                  <a:pt x="4693" y="6887"/>
                  <a:pt x="4782" y="6878"/>
                </a:cubicBezTo>
                <a:cubicBezTo>
                  <a:pt x="4872" y="6878"/>
                  <a:pt x="4943" y="6798"/>
                  <a:pt x="4943" y="6709"/>
                </a:cubicBezTo>
                <a:close/>
                <a:moveTo>
                  <a:pt x="6781" y="6557"/>
                </a:moveTo>
                <a:cubicBezTo>
                  <a:pt x="6683" y="6566"/>
                  <a:pt x="6629" y="6620"/>
                  <a:pt x="6620" y="6709"/>
                </a:cubicBezTo>
                <a:cubicBezTo>
                  <a:pt x="6611" y="6789"/>
                  <a:pt x="6683" y="6878"/>
                  <a:pt x="6772" y="6878"/>
                </a:cubicBezTo>
                <a:cubicBezTo>
                  <a:pt x="6861" y="6887"/>
                  <a:pt x="6941" y="6807"/>
                  <a:pt x="6941" y="6727"/>
                </a:cubicBezTo>
                <a:cubicBezTo>
                  <a:pt x="6941" y="6638"/>
                  <a:pt x="6870" y="6557"/>
                  <a:pt x="6781" y="6557"/>
                </a:cubicBezTo>
                <a:close/>
                <a:moveTo>
                  <a:pt x="7280" y="6718"/>
                </a:moveTo>
                <a:cubicBezTo>
                  <a:pt x="7280" y="6798"/>
                  <a:pt x="7352" y="6878"/>
                  <a:pt x="7432" y="6878"/>
                </a:cubicBezTo>
                <a:cubicBezTo>
                  <a:pt x="7521" y="6878"/>
                  <a:pt x="7601" y="6798"/>
                  <a:pt x="7601" y="6718"/>
                </a:cubicBezTo>
                <a:cubicBezTo>
                  <a:pt x="7593" y="6638"/>
                  <a:pt x="7521" y="6557"/>
                  <a:pt x="7441" y="6557"/>
                </a:cubicBezTo>
                <a:cubicBezTo>
                  <a:pt x="7352" y="6557"/>
                  <a:pt x="7280" y="6638"/>
                  <a:pt x="7280" y="6718"/>
                </a:cubicBezTo>
                <a:close/>
                <a:moveTo>
                  <a:pt x="4283" y="6727"/>
                </a:moveTo>
                <a:cubicBezTo>
                  <a:pt x="4283" y="6638"/>
                  <a:pt x="4203" y="6557"/>
                  <a:pt x="4122" y="6557"/>
                </a:cubicBezTo>
                <a:cubicBezTo>
                  <a:pt x="4033" y="6557"/>
                  <a:pt x="3962" y="6629"/>
                  <a:pt x="3962" y="6718"/>
                </a:cubicBezTo>
                <a:cubicBezTo>
                  <a:pt x="3953" y="6798"/>
                  <a:pt x="4033" y="6878"/>
                  <a:pt x="4122" y="6878"/>
                </a:cubicBezTo>
                <a:cubicBezTo>
                  <a:pt x="4203" y="6878"/>
                  <a:pt x="4283" y="6807"/>
                  <a:pt x="4283" y="6727"/>
                </a:cubicBezTo>
                <a:close/>
                <a:moveTo>
                  <a:pt x="5469" y="5879"/>
                </a:moveTo>
                <a:cubicBezTo>
                  <a:pt x="5389" y="5870"/>
                  <a:pt x="5309" y="5951"/>
                  <a:pt x="5300" y="6031"/>
                </a:cubicBezTo>
                <a:cubicBezTo>
                  <a:pt x="5300" y="6111"/>
                  <a:pt x="5371" y="6200"/>
                  <a:pt x="5460" y="6200"/>
                </a:cubicBezTo>
                <a:cubicBezTo>
                  <a:pt x="5541" y="6200"/>
                  <a:pt x="5621" y="6120"/>
                  <a:pt x="5621" y="6040"/>
                </a:cubicBezTo>
                <a:cubicBezTo>
                  <a:pt x="5621" y="5960"/>
                  <a:pt x="5550" y="5879"/>
                  <a:pt x="5469" y="5879"/>
                </a:cubicBezTo>
                <a:close/>
                <a:moveTo>
                  <a:pt x="6121" y="5879"/>
                </a:moveTo>
                <a:cubicBezTo>
                  <a:pt x="6040" y="5879"/>
                  <a:pt x="5960" y="5951"/>
                  <a:pt x="5960" y="6031"/>
                </a:cubicBezTo>
                <a:cubicBezTo>
                  <a:pt x="5960" y="6120"/>
                  <a:pt x="6040" y="6200"/>
                  <a:pt x="6121" y="6200"/>
                </a:cubicBezTo>
                <a:cubicBezTo>
                  <a:pt x="6210" y="6192"/>
                  <a:pt x="6281" y="6120"/>
                  <a:pt x="6281" y="6040"/>
                </a:cubicBezTo>
                <a:cubicBezTo>
                  <a:pt x="6281" y="5951"/>
                  <a:pt x="6201" y="5879"/>
                  <a:pt x="6121" y="5879"/>
                </a:cubicBezTo>
                <a:close/>
                <a:moveTo>
                  <a:pt x="4782" y="5879"/>
                </a:moveTo>
                <a:cubicBezTo>
                  <a:pt x="4702" y="5879"/>
                  <a:pt x="4622" y="5951"/>
                  <a:pt x="4622" y="6031"/>
                </a:cubicBezTo>
                <a:cubicBezTo>
                  <a:pt x="4622" y="6120"/>
                  <a:pt x="4693" y="6192"/>
                  <a:pt x="4774" y="6192"/>
                </a:cubicBezTo>
                <a:cubicBezTo>
                  <a:pt x="4863" y="6200"/>
                  <a:pt x="4934" y="6120"/>
                  <a:pt x="4934" y="6040"/>
                </a:cubicBezTo>
                <a:cubicBezTo>
                  <a:pt x="4943" y="5960"/>
                  <a:pt x="4863" y="5879"/>
                  <a:pt x="4782" y="5879"/>
                </a:cubicBezTo>
                <a:close/>
                <a:moveTo>
                  <a:pt x="3453" y="6566"/>
                </a:moveTo>
                <a:cubicBezTo>
                  <a:pt x="3364" y="6575"/>
                  <a:pt x="3310" y="6629"/>
                  <a:pt x="3310" y="6718"/>
                </a:cubicBezTo>
                <a:cubicBezTo>
                  <a:pt x="3302" y="6798"/>
                  <a:pt x="3382" y="6878"/>
                  <a:pt x="3462" y="6878"/>
                </a:cubicBezTo>
                <a:cubicBezTo>
                  <a:pt x="3551" y="6870"/>
                  <a:pt x="3623" y="6798"/>
                  <a:pt x="3614" y="6718"/>
                </a:cubicBezTo>
                <a:cubicBezTo>
                  <a:pt x="3614" y="6629"/>
                  <a:pt x="3534" y="6557"/>
                  <a:pt x="3453" y="6566"/>
                </a:cubicBezTo>
                <a:close/>
                <a:moveTo>
                  <a:pt x="6772" y="5879"/>
                </a:moveTo>
                <a:cubicBezTo>
                  <a:pt x="6692" y="5879"/>
                  <a:pt x="6620" y="5960"/>
                  <a:pt x="6620" y="6040"/>
                </a:cubicBezTo>
                <a:cubicBezTo>
                  <a:pt x="6620" y="6120"/>
                  <a:pt x="6700" y="6200"/>
                  <a:pt x="6781" y="6192"/>
                </a:cubicBezTo>
                <a:cubicBezTo>
                  <a:pt x="6861" y="6192"/>
                  <a:pt x="6941" y="6120"/>
                  <a:pt x="6941" y="6031"/>
                </a:cubicBezTo>
                <a:cubicBezTo>
                  <a:pt x="6932" y="5951"/>
                  <a:pt x="6861" y="5879"/>
                  <a:pt x="6772" y="5879"/>
                </a:cubicBezTo>
                <a:close/>
                <a:moveTo>
                  <a:pt x="4265" y="6049"/>
                </a:moveTo>
                <a:cubicBezTo>
                  <a:pt x="4274" y="5960"/>
                  <a:pt x="4229" y="5897"/>
                  <a:pt x="4140" y="5888"/>
                </a:cubicBezTo>
                <a:cubicBezTo>
                  <a:pt x="4042" y="5879"/>
                  <a:pt x="3971" y="5942"/>
                  <a:pt x="3971" y="6031"/>
                </a:cubicBezTo>
                <a:cubicBezTo>
                  <a:pt x="3971" y="6120"/>
                  <a:pt x="4015" y="6174"/>
                  <a:pt x="4113" y="6183"/>
                </a:cubicBezTo>
                <a:cubicBezTo>
                  <a:pt x="4203" y="6183"/>
                  <a:pt x="4265" y="6147"/>
                  <a:pt x="4265" y="6049"/>
                </a:cubicBezTo>
                <a:close/>
                <a:moveTo>
                  <a:pt x="7441" y="5888"/>
                </a:moveTo>
                <a:cubicBezTo>
                  <a:pt x="7352" y="5888"/>
                  <a:pt x="7298" y="5942"/>
                  <a:pt x="7289" y="6031"/>
                </a:cubicBezTo>
                <a:cubicBezTo>
                  <a:pt x="7280" y="6120"/>
                  <a:pt x="7352" y="6192"/>
                  <a:pt x="7441" y="6183"/>
                </a:cubicBezTo>
                <a:cubicBezTo>
                  <a:pt x="7539" y="6183"/>
                  <a:pt x="7584" y="6129"/>
                  <a:pt x="7584" y="6040"/>
                </a:cubicBezTo>
                <a:cubicBezTo>
                  <a:pt x="7584" y="5942"/>
                  <a:pt x="7530" y="5888"/>
                  <a:pt x="7441" y="5888"/>
                </a:cubicBezTo>
                <a:close/>
                <a:moveTo>
                  <a:pt x="8271" y="6727"/>
                </a:moveTo>
                <a:cubicBezTo>
                  <a:pt x="8271" y="6629"/>
                  <a:pt x="8217" y="6575"/>
                  <a:pt x="8128" y="6575"/>
                </a:cubicBezTo>
                <a:cubicBezTo>
                  <a:pt x="8039" y="6566"/>
                  <a:pt x="7967" y="6629"/>
                  <a:pt x="7967" y="6718"/>
                </a:cubicBezTo>
                <a:cubicBezTo>
                  <a:pt x="7976" y="6816"/>
                  <a:pt x="8030" y="6861"/>
                  <a:pt x="8119" y="6870"/>
                </a:cubicBezTo>
                <a:cubicBezTo>
                  <a:pt x="8208" y="6861"/>
                  <a:pt x="8271" y="6816"/>
                  <a:pt x="8271" y="6727"/>
                </a:cubicBezTo>
                <a:close/>
                <a:moveTo>
                  <a:pt x="5460" y="5228"/>
                </a:moveTo>
                <a:cubicBezTo>
                  <a:pt x="5362" y="5237"/>
                  <a:pt x="5318" y="5291"/>
                  <a:pt x="5318" y="5380"/>
                </a:cubicBezTo>
                <a:cubicBezTo>
                  <a:pt x="5318" y="5469"/>
                  <a:pt x="5371" y="5522"/>
                  <a:pt x="5460" y="5522"/>
                </a:cubicBezTo>
                <a:cubicBezTo>
                  <a:pt x="5559" y="5522"/>
                  <a:pt x="5603" y="5469"/>
                  <a:pt x="5612" y="5380"/>
                </a:cubicBezTo>
                <a:cubicBezTo>
                  <a:pt x="5603" y="5282"/>
                  <a:pt x="5550" y="5228"/>
                  <a:pt x="5460" y="5228"/>
                </a:cubicBezTo>
                <a:close/>
                <a:moveTo>
                  <a:pt x="5978" y="5371"/>
                </a:moveTo>
                <a:cubicBezTo>
                  <a:pt x="5969" y="5460"/>
                  <a:pt x="6014" y="5522"/>
                  <a:pt x="6112" y="5522"/>
                </a:cubicBezTo>
                <a:cubicBezTo>
                  <a:pt x="6201" y="5531"/>
                  <a:pt x="6263" y="5478"/>
                  <a:pt x="6263" y="5389"/>
                </a:cubicBezTo>
                <a:cubicBezTo>
                  <a:pt x="6272" y="5299"/>
                  <a:pt x="6219" y="5246"/>
                  <a:pt x="6130" y="5228"/>
                </a:cubicBezTo>
                <a:cubicBezTo>
                  <a:pt x="6040" y="5237"/>
                  <a:pt x="5978" y="5273"/>
                  <a:pt x="5978" y="5371"/>
                </a:cubicBezTo>
                <a:close/>
                <a:moveTo>
                  <a:pt x="4631" y="5389"/>
                </a:moveTo>
                <a:cubicBezTo>
                  <a:pt x="4640" y="5478"/>
                  <a:pt x="4693" y="5522"/>
                  <a:pt x="4782" y="5522"/>
                </a:cubicBezTo>
                <a:cubicBezTo>
                  <a:pt x="4863" y="5522"/>
                  <a:pt x="4925" y="5460"/>
                  <a:pt x="4925" y="5380"/>
                </a:cubicBezTo>
                <a:cubicBezTo>
                  <a:pt x="4925" y="5291"/>
                  <a:pt x="4863" y="5228"/>
                  <a:pt x="4774" y="5237"/>
                </a:cubicBezTo>
                <a:cubicBezTo>
                  <a:pt x="4693" y="5237"/>
                  <a:pt x="4631" y="5299"/>
                  <a:pt x="4631" y="5389"/>
                </a:cubicBezTo>
                <a:close/>
                <a:moveTo>
                  <a:pt x="2775" y="6575"/>
                </a:moveTo>
                <a:cubicBezTo>
                  <a:pt x="2695" y="6575"/>
                  <a:pt x="2641" y="6620"/>
                  <a:pt x="2632" y="6709"/>
                </a:cubicBezTo>
                <a:cubicBezTo>
                  <a:pt x="2624" y="6798"/>
                  <a:pt x="2686" y="6861"/>
                  <a:pt x="2775" y="6861"/>
                </a:cubicBezTo>
                <a:cubicBezTo>
                  <a:pt x="2856" y="6870"/>
                  <a:pt x="2927" y="6807"/>
                  <a:pt x="2927" y="6718"/>
                </a:cubicBezTo>
                <a:cubicBezTo>
                  <a:pt x="2927" y="6638"/>
                  <a:pt x="2864" y="6575"/>
                  <a:pt x="2775" y="6575"/>
                </a:cubicBezTo>
                <a:close/>
                <a:moveTo>
                  <a:pt x="6772" y="5237"/>
                </a:moveTo>
                <a:cubicBezTo>
                  <a:pt x="6683" y="5237"/>
                  <a:pt x="6638" y="5291"/>
                  <a:pt x="6638" y="5380"/>
                </a:cubicBezTo>
                <a:cubicBezTo>
                  <a:pt x="6638" y="5469"/>
                  <a:pt x="6683" y="5522"/>
                  <a:pt x="6781" y="5522"/>
                </a:cubicBezTo>
                <a:cubicBezTo>
                  <a:pt x="6861" y="5522"/>
                  <a:pt x="6923" y="5460"/>
                  <a:pt x="6923" y="5371"/>
                </a:cubicBezTo>
                <a:cubicBezTo>
                  <a:pt x="6923" y="5291"/>
                  <a:pt x="6861" y="5228"/>
                  <a:pt x="6772" y="5237"/>
                </a:cubicBezTo>
                <a:close/>
                <a:moveTo>
                  <a:pt x="8262" y="6049"/>
                </a:moveTo>
                <a:cubicBezTo>
                  <a:pt x="8271" y="5960"/>
                  <a:pt x="8208" y="5897"/>
                  <a:pt x="8128" y="5897"/>
                </a:cubicBezTo>
                <a:cubicBezTo>
                  <a:pt x="8039" y="5888"/>
                  <a:pt x="7976" y="5951"/>
                  <a:pt x="7976" y="6040"/>
                </a:cubicBezTo>
                <a:cubicBezTo>
                  <a:pt x="7976" y="6129"/>
                  <a:pt x="8030" y="6174"/>
                  <a:pt x="8110" y="6183"/>
                </a:cubicBezTo>
                <a:cubicBezTo>
                  <a:pt x="8199" y="6174"/>
                  <a:pt x="8253" y="6138"/>
                  <a:pt x="8262" y="6049"/>
                </a:cubicBezTo>
                <a:close/>
                <a:moveTo>
                  <a:pt x="3453" y="5888"/>
                </a:moveTo>
                <a:cubicBezTo>
                  <a:pt x="3364" y="5897"/>
                  <a:pt x="3319" y="5951"/>
                  <a:pt x="3319" y="6040"/>
                </a:cubicBezTo>
                <a:cubicBezTo>
                  <a:pt x="3319" y="6129"/>
                  <a:pt x="3373" y="6183"/>
                  <a:pt x="3462" y="6183"/>
                </a:cubicBezTo>
                <a:cubicBezTo>
                  <a:pt x="3551" y="6183"/>
                  <a:pt x="3614" y="6120"/>
                  <a:pt x="3605" y="6031"/>
                </a:cubicBezTo>
                <a:cubicBezTo>
                  <a:pt x="3605" y="5951"/>
                  <a:pt x="3542" y="5888"/>
                  <a:pt x="3453" y="5888"/>
                </a:cubicBezTo>
                <a:close/>
                <a:moveTo>
                  <a:pt x="4122" y="5237"/>
                </a:moveTo>
                <a:cubicBezTo>
                  <a:pt x="4042" y="5228"/>
                  <a:pt x="3971" y="5291"/>
                  <a:pt x="3980" y="5380"/>
                </a:cubicBezTo>
                <a:cubicBezTo>
                  <a:pt x="3980" y="5469"/>
                  <a:pt x="4024" y="5514"/>
                  <a:pt x="4113" y="5522"/>
                </a:cubicBezTo>
                <a:cubicBezTo>
                  <a:pt x="4203" y="5531"/>
                  <a:pt x="4265" y="5460"/>
                  <a:pt x="4265" y="5362"/>
                </a:cubicBezTo>
                <a:cubicBezTo>
                  <a:pt x="4256" y="5291"/>
                  <a:pt x="4212" y="5237"/>
                  <a:pt x="4122" y="5237"/>
                </a:cubicBezTo>
                <a:close/>
                <a:moveTo>
                  <a:pt x="8636" y="6709"/>
                </a:moveTo>
                <a:cubicBezTo>
                  <a:pt x="8627" y="6789"/>
                  <a:pt x="8690" y="6861"/>
                  <a:pt x="8770" y="6861"/>
                </a:cubicBezTo>
                <a:cubicBezTo>
                  <a:pt x="8859" y="6861"/>
                  <a:pt x="8922" y="6798"/>
                  <a:pt x="8922" y="6718"/>
                </a:cubicBezTo>
                <a:cubicBezTo>
                  <a:pt x="8922" y="6629"/>
                  <a:pt x="8868" y="6584"/>
                  <a:pt x="8788" y="6575"/>
                </a:cubicBezTo>
                <a:cubicBezTo>
                  <a:pt x="8699" y="6584"/>
                  <a:pt x="8645" y="6620"/>
                  <a:pt x="8636" y="6709"/>
                </a:cubicBezTo>
                <a:close/>
                <a:moveTo>
                  <a:pt x="7441" y="5237"/>
                </a:moveTo>
                <a:cubicBezTo>
                  <a:pt x="7361" y="5228"/>
                  <a:pt x="7289" y="5299"/>
                  <a:pt x="7298" y="5380"/>
                </a:cubicBezTo>
                <a:cubicBezTo>
                  <a:pt x="7298" y="5469"/>
                  <a:pt x="7343" y="5514"/>
                  <a:pt x="7432" y="5522"/>
                </a:cubicBezTo>
                <a:cubicBezTo>
                  <a:pt x="7512" y="5522"/>
                  <a:pt x="7584" y="5460"/>
                  <a:pt x="7584" y="5362"/>
                </a:cubicBezTo>
                <a:cubicBezTo>
                  <a:pt x="7575" y="5291"/>
                  <a:pt x="7530" y="5237"/>
                  <a:pt x="7441" y="5237"/>
                </a:cubicBezTo>
                <a:close/>
                <a:moveTo>
                  <a:pt x="5603" y="4728"/>
                </a:moveTo>
                <a:cubicBezTo>
                  <a:pt x="5612" y="4648"/>
                  <a:pt x="5559" y="4595"/>
                  <a:pt x="5478" y="4577"/>
                </a:cubicBezTo>
                <a:cubicBezTo>
                  <a:pt x="5398" y="4568"/>
                  <a:pt x="5318" y="4630"/>
                  <a:pt x="5318" y="4711"/>
                </a:cubicBezTo>
                <a:cubicBezTo>
                  <a:pt x="5318" y="4800"/>
                  <a:pt x="5371" y="4844"/>
                  <a:pt x="5452" y="4862"/>
                </a:cubicBezTo>
                <a:cubicBezTo>
                  <a:pt x="5541" y="4862"/>
                  <a:pt x="5594" y="4818"/>
                  <a:pt x="5603" y="4728"/>
                </a:cubicBezTo>
                <a:close/>
                <a:moveTo>
                  <a:pt x="6121" y="4577"/>
                </a:moveTo>
                <a:cubicBezTo>
                  <a:pt x="6031" y="4577"/>
                  <a:pt x="5987" y="4630"/>
                  <a:pt x="5978" y="4720"/>
                </a:cubicBezTo>
                <a:cubicBezTo>
                  <a:pt x="5978" y="4800"/>
                  <a:pt x="6040" y="4862"/>
                  <a:pt x="6130" y="4862"/>
                </a:cubicBezTo>
                <a:cubicBezTo>
                  <a:pt x="6210" y="4853"/>
                  <a:pt x="6254" y="4800"/>
                  <a:pt x="6263" y="4720"/>
                </a:cubicBezTo>
                <a:cubicBezTo>
                  <a:pt x="6254" y="4630"/>
                  <a:pt x="6210" y="4577"/>
                  <a:pt x="6121" y="4577"/>
                </a:cubicBezTo>
                <a:close/>
                <a:moveTo>
                  <a:pt x="3319" y="5380"/>
                </a:moveTo>
                <a:cubicBezTo>
                  <a:pt x="3319" y="5469"/>
                  <a:pt x="3373" y="5514"/>
                  <a:pt x="3462" y="5522"/>
                </a:cubicBezTo>
                <a:cubicBezTo>
                  <a:pt x="3542" y="5522"/>
                  <a:pt x="3614" y="5451"/>
                  <a:pt x="3605" y="5371"/>
                </a:cubicBezTo>
                <a:cubicBezTo>
                  <a:pt x="3596" y="5282"/>
                  <a:pt x="3542" y="5237"/>
                  <a:pt x="3453" y="5237"/>
                </a:cubicBezTo>
                <a:cubicBezTo>
                  <a:pt x="3373" y="5246"/>
                  <a:pt x="3319" y="5291"/>
                  <a:pt x="3319" y="5380"/>
                </a:cubicBezTo>
                <a:close/>
                <a:moveTo>
                  <a:pt x="2918" y="6040"/>
                </a:moveTo>
                <a:cubicBezTo>
                  <a:pt x="2918" y="5951"/>
                  <a:pt x="2864" y="5897"/>
                  <a:pt x="2784" y="5897"/>
                </a:cubicBezTo>
                <a:cubicBezTo>
                  <a:pt x="2695" y="5888"/>
                  <a:pt x="2632" y="5960"/>
                  <a:pt x="2641" y="6049"/>
                </a:cubicBezTo>
                <a:cubicBezTo>
                  <a:pt x="2641" y="6129"/>
                  <a:pt x="2695" y="6174"/>
                  <a:pt x="2784" y="6183"/>
                </a:cubicBezTo>
                <a:cubicBezTo>
                  <a:pt x="2864" y="6165"/>
                  <a:pt x="2918" y="6120"/>
                  <a:pt x="2918" y="6040"/>
                </a:cubicBezTo>
                <a:close/>
                <a:moveTo>
                  <a:pt x="2124" y="6584"/>
                </a:moveTo>
                <a:cubicBezTo>
                  <a:pt x="2035" y="6575"/>
                  <a:pt x="1981" y="6629"/>
                  <a:pt x="1981" y="6718"/>
                </a:cubicBezTo>
                <a:cubicBezTo>
                  <a:pt x="1981" y="6798"/>
                  <a:pt x="2035" y="6852"/>
                  <a:pt x="2115" y="6861"/>
                </a:cubicBezTo>
                <a:cubicBezTo>
                  <a:pt x="2204" y="6861"/>
                  <a:pt x="2249" y="6807"/>
                  <a:pt x="2267" y="6727"/>
                </a:cubicBezTo>
                <a:cubicBezTo>
                  <a:pt x="2258" y="6638"/>
                  <a:pt x="2213" y="6584"/>
                  <a:pt x="2124" y="6584"/>
                </a:cubicBezTo>
                <a:close/>
                <a:moveTo>
                  <a:pt x="4782" y="4577"/>
                </a:moveTo>
                <a:cubicBezTo>
                  <a:pt x="4693" y="4577"/>
                  <a:pt x="4640" y="4630"/>
                  <a:pt x="4640" y="4720"/>
                </a:cubicBezTo>
                <a:cubicBezTo>
                  <a:pt x="4640" y="4800"/>
                  <a:pt x="4693" y="4853"/>
                  <a:pt x="4774" y="4862"/>
                </a:cubicBezTo>
                <a:cubicBezTo>
                  <a:pt x="4863" y="4862"/>
                  <a:pt x="4907" y="4809"/>
                  <a:pt x="4925" y="4720"/>
                </a:cubicBezTo>
                <a:cubicBezTo>
                  <a:pt x="4907" y="4639"/>
                  <a:pt x="4872" y="4577"/>
                  <a:pt x="4782" y="4577"/>
                </a:cubicBezTo>
                <a:moveTo>
                  <a:pt x="6638" y="4711"/>
                </a:moveTo>
                <a:cubicBezTo>
                  <a:pt x="6638" y="4800"/>
                  <a:pt x="6692" y="4853"/>
                  <a:pt x="6772" y="4862"/>
                </a:cubicBezTo>
                <a:cubicBezTo>
                  <a:pt x="6861" y="4862"/>
                  <a:pt x="6915" y="4809"/>
                  <a:pt x="6915" y="4728"/>
                </a:cubicBezTo>
                <a:cubicBezTo>
                  <a:pt x="6923" y="4639"/>
                  <a:pt x="6870" y="4595"/>
                  <a:pt x="6781" y="4577"/>
                </a:cubicBezTo>
                <a:cubicBezTo>
                  <a:pt x="6700" y="4586"/>
                  <a:pt x="6647" y="4630"/>
                  <a:pt x="6638" y="4711"/>
                </a:cubicBezTo>
                <a:close/>
                <a:moveTo>
                  <a:pt x="9296" y="6718"/>
                </a:moveTo>
                <a:cubicBezTo>
                  <a:pt x="9296" y="6798"/>
                  <a:pt x="9350" y="6852"/>
                  <a:pt x="9430" y="6861"/>
                </a:cubicBezTo>
                <a:cubicBezTo>
                  <a:pt x="9520" y="6861"/>
                  <a:pt x="9573" y="6807"/>
                  <a:pt x="9573" y="6727"/>
                </a:cubicBezTo>
                <a:cubicBezTo>
                  <a:pt x="9582" y="6638"/>
                  <a:pt x="9528" y="6593"/>
                  <a:pt x="9439" y="6575"/>
                </a:cubicBezTo>
                <a:cubicBezTo>
                  <a:pt x="9359" y="6593"/>
                  <a:pt x="9296" y="6629"/>
                  <a:pt x="9296" y="6718"/>
                </a:cubicBezTo>
                <a:close/>
                <a:moveTo>
                  <a:pt x="8262" y="5371"/>
                </a:moveTo>
                <a:cubicBezTo>
                  <a:pt x="8253" y="5291"/>
                  <a:pt x="8199" y="5237"/>
                  <a:pt x="8119" y="5237"/>
                </a:cubicBezTo>
                <a:cubicBezTo>
                  <a:pt x="8030" y="5246"/>
                  <a:pt x="7976" y="5299"/>
                  <a:pt x="7985" y="5380"/>
                </a:cubicBezTo>
                <a:cubicBezTo>
                  <a:pt x="7985" y="5469"/>
                  <a:pt x="8039" y="5514"/>
                  <a:pt x="8128" y="5522"/>
                </a:cubicBezTo>
                <a:cubicBezTo>
                  <a:pt x="8208" y="5505"/>
                  <a:pt x="8262" y="5460"/>
                  <a:pt x="8262" y="5371"/>
                </a:cubicBezTo>
                <a:close/>
                <a:moveTo>
                  <a:pt x="2784" y="5246"/>
                </a:moveTo>
                <a:cubicBezTo>
                  <a:pt x="2704" y="5237"/>
                  <a:pt x="2641" y="5291"/>
                  <a:pt x="2641" y="5380"/>
                </a:cubicBezTo>
                <a:cubicBezTo>
                  <a:pt x="2641" y="5460"/>
                  <a:pt x="2695" y="5514"/>
                  <a:pt x="2775" y="5514"/>
                </a:cubicBezTo>
                <a:cubicBezTo>
                  <a:pt x="2856" y="5522"/>
                  <a:pt x="2909" y="5460"/>
                  <a:pt x="2918" y="5380"/>
                </a:cubicBezTo>
                <a:cubicBezTo>
                  <a:pt x="2909" y="5299"/>
                  <a:pt x="2864" y="5246"/>
                  <a:pt x="2784" y="5246"/>
                </a:cubicBezTo>
                <a:close/>
                <a:moveTo>
                  <a:pt x="7432" y="4586"/>
                </a:moveTo>
                <a:cubicBezTo>
                  <a:pt x="7352" y="4586"/>
                  <a:pt x="7307" y="4630"/>
                  <a:pt x="7298" y="4711"/>
                </a:cubicBezTo>
                <a:cubicBezTo>
                  <a:pt x="7298" y="4800"/>
                  <a:pt x="7352" y="4853"/>
                  <a:pt x="7432" y="4853"/>
                </a:cubicBezTo>
                <a:cubicBezTo>
                  <a:pt x="7521" y="4862"/>
                  <a:pt x="7566" y="4809"/>
                  <a:pt x="7575" y="4720"/>
                </a:cubicBezTo>
                <a:cubicBezTo>
                  <a:pt x="7566" y="4639"/>
                  <a:pt x="7521" y="4577"/>
                  <a:pt x="7432" y="4586"/>
                </a:cubicBezTo>
                <a:close/>
                <a:moveTo>
                  <a:pt x="3980" y="4728"/>
                </a:moveTo>
                <a:cubicBezTo>
                  <a:pt x="3988" y="4809"/>
                  <a:pt x="4033" y="4853"/>
                  <a:pt x="4113" y="4853"/>
                </a:cubicBezTo>
                <a:cubicBezTo>
                  <a:pt x="4203" y="4862"/>
                  <a:pt x="4256" y="4809"/>
                  <a:pt x="4256" y="4720"/>
                </a:cubicBezTo>
                <a:cubicBezTo>
                  <a:pt x="4256" y="4630"/>
                  <a:pt x="4203" y="4586"/>
                  <a:pt x="4122" y="4577"/>
                </a:cubicBezTo>
                <a:cubicBezTo>
                  <a:pt x="4033" y="4595"/>
                  <a:pt x="3980" y="4639"/>
                  <a:pt x="3980" y="4728"/>
                </a:cubicBezTo>
                <a:close/>
                <a:moveTo>
                  <a:pt x="8779" y="5897"/>
                </a:moveTo>
                <a:cubicBezTo>
                  <a:pt x="8690" y="5897"/>
                  <a:pt x="8636" y="5951"/>
                  <a:pt x="8636" y="6040"/>
                </a:cubicBezTo>
                <a:cubicBezTo>
                  <a:pt x="8645" y="6129"/>
                  <a:pt x="8699" y="6183"/>
                  <a:pt x="8779" y="6174"/>
                </a:cubicBezTo>
                <a:cubicBezTo>
                  <a:pt x="8868" y="6174"/>
                  <a:pt x="8913" y="6120"/>
                  <a:pt x="8922" y="6031"/>
                </a:cubicBezTo>
                <a:cubicBezTo>
                  <a:pt x="8904" y="5951"/>
                  <a:pt x="8859" y="5897"/>
                  <a:pt x="8779" y="5897"/>
                </a:cubicBezTo>
                <a:close/>
                <a:moveTo>
                  <a:pt x="5594" y="4042"/>
                </a:moveTo>
                <a:cubicBezTo>
                  <a:pt x="5603" y="3961"/>
                  <a:pt x="5550" y="3908"/>
                  <a:pt x="5469" y="3899"/>
                </a:cubicBezTo>
                <a:cubicBezTo>
                  <a:pt x="5398" y="3890"/>
                  <a:pt x="5318" y="3970"/>
                  <a:pt x="5327" y="4042"/>
                </a:cubicBezTo>
                <a:cubicBezTo>
                  <a:pt x="5336" y="4122"/>
                  <a:pt x="5380" y="4166"/>
                  <a:pt x="5460" y="4175"/>
                </a:cubicBezTo>
                <a:cubicBezTo>
                  <a:pt x="5541" y="4166"/>
                  <a:pt x="5594" y="4122"/>
                  <a:pt x="5594" y="4042"/>
                </a:cubicBezTo>
                <a:close/>
                <a:moveTo>
                  <a:pt x="2124" y="5897"/>
                </a:moveTo>
                <a:cubicBezTo>
                  <a:pt x="2035" y="5897"/>
                  <a:pt x="1981" y="5951"/>
                  <a:pt x="1981" y="6040"/>
                </a:cubicBezTo>
                <a:cubicBezTo>
                  <a:pt x="1990" y="6120"/>
                  <a:pt x="2035" y="6174"/>
                  <a:pt x="2115" y="6174"/>
                </a:cubicBezTo>
                <a:cubicBezTo>
                  <a:pt x="2204" y="6174"/>
                  <a:pt x="2249" y="6120"/>
                  <a:pt x="2258" y="6031"/>
                </a:cubicBezTo>
                <a:cubicBezTo>
                  <a:pt x="2249" y="5951"/>
                  <a:pt x="2204" y="5897"/>
                  <a:pt x="2124" y="5897"/>
                </a:cubicBezTo>
                <a:close/>
                <a:moveTo>
                  <a:pt x="3471" y="4586"/>
                </a:moveTo>
                <a:cubicBezTo>
                  <a:pt x="3391" y="4577"/>
                  <a:pt x="3337" y="4630"/>
                  <a:pt x="3328" y="4711"/>
                </a:cubicBezTo>
                <a:cubicBezTo>
                  <a:pt x="3319" y="4782"/>
                  <a:pt x="3391" y="4862"/>
                  <a:pt x="3462" y="4853"/>
                </a:cubicBezTo>
                <a:cubicBezTo>
                  <a:pt x="3542" y="4853"/>
                  <a:pt x="3587" y="4800"/>
                  <a:pt x="3596" y="4720"/>
                </a:cubicBezTo>
                <a:cubicBezTo>
                  <a:pt x="3587" y="4639"/>
                  <a:pt x="3551" y="4586"/>
                  <a:pt x="3471" y="4586"/>
                </a:cubicBezTo>
                <a:close/>
                <a:moveTo>
                  <a:pt x="6130" y="3926"/>
                </a:moveTo>
                <a:cubicBezTo>
                  <a:pt x="6049" y="3926"/>
                  <a:pt x="5996" y="3970"/>
                  <a:pt x="5987" y="4050"/>
                </a:cubicBezTo>
                <a:cubicBezTo>
                  <a:pt x="5978" y="4122"/>
                  <a:pt x="6049" y="4202"/>
                  <a:pt x="6121" y="4193"/>
                </a:cubicBezTo>
                <a:cubicBezTo>
                  <a:pt x="6201" y="4193"/>
                  <a:pt x="6245" y="4140"/>
                  <a:pt x="6254" y="4059"/>
                </a:cubicBezTo>
                <a:cubicBezTo>
                  <a:pt x="6245" y="3988"/>
                  <a:pt x="6210" y="3935"/>
                  <a:pt x="6130" y="3926"/>
                </a:cubicBezTo>
                <a:close/>
                <a:moveTo>
                  <a:pt x="8779" y="5246"/>
                </a:moveTo>
                <a:cubicBezTo>
                  <a:pt x="8699" y="5246"/>
                  <a:pt x="8654" y="5299"/>
                  <a:pt x="8645" y="5380"/>
                </a:cubicBezTo>
                <a:cubicBezTo>
                  <a:pt x="8636" y="5451"/>
                  <a:pt x="8717" y="5522"/>
                  <a:pt x="8788" y="5514"/>
                </a:cubicBezTo>
                <a:cubicBezTo>
                  <a:pt x="8868" y="5505"/>
                  <a:pt x="8904" y="5451"/>
                  <a:pt x="8913" y="5380"/>
                </a:cubicBezTo>
                <a:cubicBezTo>
                  <a:pt x="8904" y="5299"/>
                  <a:pt x="8859" y="5246"/>
                  <a:pt x="8779" y="5246"/>
                </a:cubicBezTo>
                <a:close/>
                <a:moveTo>
                  <a:pt x="7985" y="4711"/>
                </a:moveTo>
                <a:cubicBezTo>
                  <a:pt x="7985" y="4791"/>
                  <a:pt x="8030" y="4844"/>
                  <a:pt x="8110" y="4853"/>
                </a:cubicBezTo>
                <a:cubicBezTo>
                  <a:pt x="8181" y="4862"/>
                  <a:pt x="8262" y="4791"/>
                  <a:pt x="8253" y="4720"/>
                </a:cubicBezTo>
                <a:cubicBezTo>
                  <a:pt x="8253" y="4639"/>
                  <a:pt x="8199" y="4595"/>
                  <a:pt x="8128" y="4586"/>
                </a:cubicBezTo>
                <a:cubicBezTo>
                  <a:pt x="8048" y="4595"/>
                  <a:pt x="7994" y="4630"/>
                  <a:pt x="7985" y="4711"/>
                </a:cubicBezTo>
                <a:close/>
                <a:moveTo>
                  <a:pt x="9439" y="5897"/>
                </a:moveTo>
                <a:cubicBezTo>
                  <a:pt x="9359" y="5906"/>
                  <a:pt x="9314" y="5951"/>
                  <a:pt x="9305" y="6031"/>
                </a:cubicBezTo>
                <a:cubicBezTo>
                  <a:pt x="9296" y="6102"/>
                  <a:pt x="9368" y="6183"/>
                  <a:pt x="9439" y="6174"/>
                </a:cubicBezTo>
                <a:cubicBezTo>
                  <a:pt x="9520" y="6165"/>
                  <a:pt x="9564" y="6120"/>
                  <a:pt x="9573" y="6040"/>
                </a:cubicBezTo>
                <a:cubicBezTo>
                  <a:pt x="9573" y="5969"/>
                  <a:pt x="9511" y="5897"/>
                  <a:pt x="9439" y="5897"/>
                </a:cubicBezTo>
                <a:close/>
                <a:moveTo>
                  <a:pt x="6781" y="3926"/>
                </a:moveTo>
                <a:cubicBezTo>
                  <a:pt x="6700" y="3926"/>
                  <a:pt x="6647" y="3979"/>
                  <a:pt x="6647" y="4050"/>
                </a:cubicBezTo>
                <a:cubicBezTo>
                  <a:pt x="6647" y="4140"/>
                  <a:pt x="6692" y="4193"/>
                  <a:pt x="6772" y="4193"/>
                </a:cubicBezTo>
                <a:cubicBezTo>
                  <a:pt x="6861" y="4193"/>
                  <a:pt x="6906" y="4140"/>
                  <a:pt x="6915" y="4059"/>
                </a:cubicBezTo>
                <a:cubicBezTo>
                  <a:pt x="6906" y="3979"/>
                  <a:pt x="6861" y="3926"/>
                  <a:pt x="6781" y="3926"/>
                </a:cubicBezTo>
                <a:close/>
                <a:moveTo>
                  <a:pt x="1455" y="6584"/>
                </a:moveTo>
                <a:cubicBezTo>
                  <a:pt x="1384" y="6593"/>
                  <a:pt x="1330" y="6638"/>
                  <a:pt x="1330" y="6718"/>
                </a:cubicBezTo>
                <a:cubicBezTo>
                  <a:pt x="1330" y="6798"/>
                  <a:pt x="1384" y="6852"/>
                  <a:pt x="1464" y="6852"/>
                </a:cubicBezTo>
                <a:cubicBezTo>
                  <a:pt x="1544" y="6852"/>
                  <a:pt x="1589" y="6798"/>
                  <a:pt x="1598" y="6718"/>
                </a:cubicBezTo>
                <a:cubicBezTo>
                  <a:pt x="1580" y="6638"/>
                  <a:pt x="1544" y="6584"/>
                  <a:pt x="1455" y="6584"/>
                </a:cubicBezTo>
                <a:close/>
                <a:moveTo>
                  <a:pt x="4774" y="3908"/>
                </a:moveTo>
                <a:cubicBezTo>
                  <a:pt x="4702" y="3908"/>
                  <a:pt x="4649" y="3961"/>
                  <a:pt x="4649" y="4033"/>
                </a:cubicBezTo>
                <a:cubicBezTo>
                  <a:pt x="4649" y="4113"/>
                  <a:pt x="4702" y="4166"/>
                  <a:pt x="4782" y="4166"/>
                </a:cubicBezTo>
                <a:cubicBezTo>
                  <a:pt x="4863" y="4166"/>
                  <a:pt x="4907" y="4113"/>
                  <a:pt x="4916" y="4033"/>
                </a:cubicBezTo>
                <a:cubicBezTo>
                  <a:pt x="4898" y="3952"/>
                  <a:pt x="4854" y="3899"/>
                  <a:pt x="4774" y="3908"/>
                </a:cubicBezTo>
                <a:close/>
                <a:moveTo>
                  <a:pt x="10251" y="6727"/>
                </a:moveTo>
                <a:cubicBezTo>
                  <a:pt x="10251" y="6647"/>
                  <a:pt x="10206" y="6593"/>
                  <a:pt x="10117" y="6593"/>
                </a:cubicBezTo>
                <a:cubicBezTo>
                  <a:pt x="10046" y="6584"/>
                  <a:pt x="9992" y="6638"/>
                  <a:pt x="9992" y="6709"/>
                </a:cubicBezTo>
                <a:cubicBezTo>
                  <a:pt x="9983" y="6789"/>
                  <a:pt x="10037" y="6843"/>
                  <a:pt x="10117" y="6852"/>
                </a:cubicBezTo>
                <a:cubicBezTo>
                  <a:pt x="10198" y="6843"/>
                  <a:pt x="10242" y="6798"/>
                  <a:pt x="10251" y="6727"/>
                </a:cubicBezTo>
                <a:close/>
                <a:moveTo>
                  <a:pt x="7441" y="3935"/>
                </a:moveTo>
                <a:cubicBezTo>
                  <a:pt x="7361" y="3926"/>
                  <a:pt x="7307" y="3979"/>
                  <a:pt x="7307" y="4059"/>
                </a:cubicBezTo>
                <a:cubicBezTo>
                  <a:pt x="7307" y="4131"/>
                  <a:pt x="7352" y="4184"/>
                  <a:pt x="7432" y="4193"/>
                </a:cubicBezTo>
                <a:cubicBezTo>
                  <a:pt x="7512" y="4193"/>
                  <a:pt x="7557" y="4140"/>
                  <a:pt x="7566" y="4059"/>
                </a:cubicBezTo>
                <a:cubicBezTo>
                  <a:pt x="7566" y="3988"/>
                  <a:pt x="7521" y="3935"/>
                  <a:pt x="7441" y="3935"/>
                </a:cubicBezTo>
                <a:close/>
                <a:moveTo>
                  <a:pt x="2124" y="5246"/>
                </a:moveTo>
                <a:cubicBezTo>
                  <a:pt x="2044" y="5246"/>
                  <a:pt x="1990" y="5299"/>
                  <a:pt x="1990" y="5380"/>
                </a:cubicBezTo>
                <a:cubicBezTo>
                  <a:pt x="1990" y="5451"/>
                  <a:pt x="2035" y="5505"/>
                  <a:pt x="2115" y="5505"/>
                </a:cubicBezTo>
                <a:cubicBezTo>
                  <a:pt x="2195" y="5514"/>
                  <a:pt x="2240" y="5460"/>
                  <a:pt x="2249" y="5380"/>
                </a:cubicBezTo>
                <a:cubicBezTo>
                  <a:pt x="2249" y="5308"/>
                  <a:pt x="2204" y="5255"/>
                  <a:pt x="2124" y="5246"/>
                </a:cubicBezTo>
                <a:close/>
                <a:moveTo>
                  <a:pt x="3988" y="4033"/>
                </a:moveTo>
                <a:cubicBezTo>
                  <a:pt x="3988" y="4113"/>
                  <a:pt x="4042" y="4166"/>
                  <a:pt x="4122" y="4166"/>
                </a:cubicBezTo>
                <a:cubicBezTo>
                  <a:pt x="4203" y="4166"/>
                  <a:pt x="4256" y="4113"/>
                  <a:pt x="4247" y="4033"/>
                </a:cubicBezTo>
                <a:cubicBezTo>
                  <a:pt x="4247" y="3952"/>
                  <a:pt x="4194" y="3917"/>
                  <a:pt x="4122" y="3908"/>
                </a:cubicBezTo>
                <a:cubicBezTo>
                  <a:pt x="4042" y="3917"/>
                  <a:pt x="3988" y="3961"/>
                  <a:pt x="3988" y="4033"/>
                </a:cubicBezTo>
                <a:close/>
                <a:moveTo>
                  <a:pt x="2784" y="4586"/>
                </a:moveTo>
                <a:cubicBezTo>
                  <a:pt x="2704" y="4586"/>
                  <a:pt x="2650" y="4639"/>
                  <a:pt x="2650" y="4720"/>
                </a:cubicBezTo>
                <a:cubicBezTo>
                  <a:pt x="2650" y="4791"/>
                  <a:pt x="2695" y="4844"/>
                  <a:pt x="2775" y="4844"/>
                </a:cubicBezTo>
                <a:cubicBezTo>
                  <a:pt x="2856" y="4853"/>
                  <a:pt x="2900" y="4800"/>
                  <a:pt x="2909" y="4720"/>
                </a:cubicBezTo>
                <a:cubicBezTo>
                  <a:pt x="2900" y="4648"/>
                  <a:pt x="2864" y="4595"/>
                  <a:pt x="2784" y="4586"/>
                </a:cubicBezTo>
                <a:close/>
                <a:moveTo>
                  <a:pt x="1464" y="5915"/>
                </a:moveTo>
                <a:cubicBezTo>
                  <a:pt x="1384" y="5915"/>
                  <a:pt x="1339" y="5960"/>
                  <a:pt x="1339" y="6040"/>
                </a:cubicBezTo>
                <a:cubicBezTo>
                  <a:pt x="1339" y="6111"/>
                  <a:pt x="1384" y="6165"/>
                  <a:pt x="1464" y="6165"/>
                </a:cubicBezTo>
                <a:cubicBezTo>
                  <a:pt x="1544" y="6165"/>
                  <a:pt x="1580" y="6120"/>
                  <a:pt x="1589" y="6031"/>
                </a:cubicBezTo>
                <a:cubicBezTo>
                  <a:pt x="1580" y="5960"/>
                  <a:pt x="1544" y="5915"/>
                  <a:pt x="1464" y="5915"/>
                </a:cubicBezTo>
                <a:close/>
                <a:moveTo>
                  <a:pt x="9448" y="5255"/>
                </a:moveTo>
                <a:cubicBezTo>
                  <a:pt x="9368" y="5246"/>
                  <a:pt x="9323" y="5291"/>
                  <a:pt x="9314" y="5371"/>
                </a:cubicBezTo>
                <a:cubicBezTo>
                  <a:pt x="9305" y="5442"/>
                  <a:pt x="9350" y="5496"/>
                  <a:pt x="9430" y="5505"/>
                </a:cubicBezTo>
                <a:cubicBezTo>
                  <a:pt x="9502" y="5505"/>
                  <a:pt x="9555" y="5469"/>
                  <a:pt x="9564" y="5389"/>
                </a:cubicBezTo>
                <a:cubicBezTo>
                  <a:pt x="9564" y="5308"/>
                  <a:pt x="9528" y="5255"/>
                  <a:pt x="9448" y="5255"/>
                </a:cubicBezTo>
                <a:close/>
                <a:moveTo>
                  <a:pt x="3462" y="3917"/>
                </a:moveTo>
                <a:cubicBezTo>
                  <a:pt x="3382" y="3908"/>
                  <a:pt x="3337" y="3952"/>
                  <a:pt x="3337" y="4033"/>
                </a:cubicBezTo>
                <a:cubicBezTo>
                  <a:pt x="3337" y="4113"/>
                  <a:pt x="3382" y="4158"/>
                  <a:pt x="3462" y="4158"/>
                </a:cubicBezTo>
                <a:cubicBezTo>
                  <a:pt x="3542" y="4166"/>
                  <a:pt x="3578" y="4122"/>
                  <a:pt x="3587" y="4042"/>
                </a:cubicBezTo>
                <a:cubicBezTo>
                  <a:pt x="3587" y="3961"/>
                  <a:pt x="3542" y="3917"/>
                  <a:pt x="3462" y="3917"/>
                </a:cubicBezTo>
                <a:close/>
                <a:moveTo>
                  <a:pt x="8654" y="4711"/>
                </a:moveTo>
                <a:cubicBezTo>
                  <a:pt x="8654" y="4791"/>
                  <a:pt x="8690" y="4836"/>
                  <a:pt x="8770" y="4844"/>
                </a:cubicBezTo>
                <a:cubicBezTo>
                  <a:pt x="8850" y="4844"/>
                  <a:pt x="8895" y="4809"/>
                  <a:pt x="8904" y="4728"/>
                </a:cubicBezTo>
                <a:cubicBezTo>
                  <a:pt x="8904" y="4648"/>
                  <a:pt x="8868" y="4604"/>
                  <a:pt x="8788" y="4595"/>
                </a:cubicBezTo>
                <a:cubicBezTo>
                  <a:pt x="8708" y="4595"/>
                  <a:pt x="8663" y="4630"/>
                  <a:pt x="8654" y="4711"/>
                </a:cubicBezTo>
                <a:moveTo>
                  <a:pt x="8244" y="4059"/>
                </a:moveTo>
                <a:cubicBezTo>
                  <a:pt x="8244" y="3988"/>
                  <a:pt x="8199" y="3943"/>
                  <a:pt x="8128" y="3935"/>
                </a:cubicBezTo>
                <a:cubicBezTo>
                  <a:pt x="8048" y="3935"/>
                  <a:pt x="8003" y="3979"/>
                  <a:pt x="7994" y="4059"/>
                </a:cubicBezTo>
                <a:cubicBezTo>
                  <a:pt x="7994" y="4140"/>
                  <a:pt x="8039" y="4175"/>
                  <a:pt x="8119" y="4184"/>
                </a:cubicBezTo>
                <a:cubicBezTo>
                  <a:pt x="8199" y="4175"/>
                  <a:pt x="8244" y="4140"/>
                  <a:pt x="8244" y="4059"/>
                </a:cubicBezTo>
                <a:close/>
                <a:moveTo>
                  <a:pt x="10001" y="6031"/>
                </a:moveTo>
                <a:cubicBezTo>
                  <a:pt x="9992" y="6111"/>
                  <a:pt x="10037" y="6156"/>
                  <a:pt x="10108" y="6156"/>
                </a:cubicBezTo>
                <a:cubicBezTo>
                  <a:pt x="10189" y="6165"/>
                  <a:pt x="10242" y="6129"/>
                  <a:pt x="10242" y="6049"/>
                </a:cubicBezTo>
                <a:cubicBezTo>
                  <a:pt x="10242" y="5969"/>
                  <a:pt x="10206" y="5924"/>
                  <a:pt x="10126" y="5915"/>
                </a:cubicBezTo>
                <a:cubicBezTo>
                  <a:pt x="10046" y="5915"/>
                  <a:pt x="10001" y="5951"/>
                  <a:pt x="10001" y="6031"/>
                </a:cubicBezTo>
                <a:close/>
                <a:moveTo>
                  <a:pt x="2659" y="4042"/>
                </a:moveTo>
                <a:cubicBezTo>
                  <a:pt x="2659" y="4113"/>
                  <a:pt x="2704" y="4158"/>
                  <a:pt x="2775" y="4158"/>
                </a:cubicBezTo>
                <a:cubicBezTo>
                  <a:pt x="2856" y="4158"/>
                  <a:pt x="2900" y="4113"/>
                  <a:pt x="2900" y="4033"/>
                </a:cubicBezTo>
                <a:cubicBezTo>
                  <a:pt x="2891" y="3952"/>
                  <a:pt x="2847" y="3917"/>
                  <a:pt x="2775" y="3917"/>
                </a:cubicBezTo>
                <a:cubicBezTo>
                  <a:pt x="2704" y="3926"/>
                  <a:pt x="2659" y="3961"/>
                  <a:pt x="2659" y="4042"/>
                </a:cubicBezTo>
                <a:close/>
                <a:moveTo>
                  <a:pt x="8895" y="4068"/>
                </a:moveTo>
                <a:cubicBezTo>
                  <a:pt x="8904" y="3988"/>
                  <a:pt x="8859" y="3943"/>
                  <a:pt x="8779" y="3943"/>
                </a:cubicBezTo>
                <a:cubicBezTo>
                  <a:pt x="8699" y="3943"/>
                  <a:pt x="8663" y="3988"/>
                  <a:pt x="8663" y="4059"/>
                </a:cubicBezTo>
                <a:cubicBezTo>
                  <a:pt x="8663" y="4140"/>
                  <a:pt x="8708" y="4175"/>
                  <a:pt x="8779" y="4184"/>
                </a:cubicBezTo>
                <a:cubicBezTo>
                  <a:pt x="8850" y="4175"/>
                  <a:pt x="8895" y="4140"/>
                  <a:pt x="8895" y="4068"/>
                </a:cubicBezTo>
                <a:close/>
                <a:moveTo>
                  <a:pt x="7441" y="3257"/>
                </a:moveTo>
                <a:cubicBezTo>
                  <a:pt x="7361" y="3257"/>
                  <a:pt x="7316" y="3301"/>
                  <a:pt x="7316" y="3372"/>
                </a:cubicBezTo>
                <a:cubicBezTo>
                  <a:pt x="7316" y="3453"/>
                  <a:pt x="7361" y="3497"/>
                  <a:pt x="7441" y="3497"/>
                </a:cubicBezTo>
                <a:cubicBezTo>
                  <a:pt x="7521" y="3497"/>
                  <a:pt x="7557" y="3444"/>
                  <a:pt x="7557" y="3372"/>
                </a:cubicBezTo>
                <a:cubicBezTo>
                  <a:pt x="7548" y="3301"/>
                  <a:pt x="7512" y="3257"/>
                  <a:pt x="7441" y="3257"/>
                </a:cubicBezTo>
                <a:close/>
                <a:moveTo>
                  <a:pt x="920" y="6040"/>
                </a:moveTo>
                <a:cubicBezTo>
                  <a:pt x="920" y="5960"/>
                  <a:pt x="884" y="5924"/>
                  <a:pt x="804" y="5915"/>
                </a:cubicBezTo>
                <a:cubicBezTo>
                  <a:pt x="723" y="5915"/>
                  <a:pt x="679" y="5960"/>
                  <a:pt x="688" y="6040"/>
                </a:cubicBezTo>
                <a:cubicBezTo>
                  <a:pt x="688" y="6120"/>
                  <a:pt x="732" y="6156"/>
                  <a:pt x="804" y="6156"/>
                </a:cubicBezTo>
                <a:cubicBezTo>
                  <a:pt x="875" y="6147"/>
                  <a:pt x="920" y="6111"/>
                  <a:pt x="920" y="6040"/>
                </a:cubicBezTo>
                <a:close/>
                <a:moveTo>
                  <a:pt x="6897" y="3381"/>
                </a:moveTo>
                <a:cubicBezTo>
                  <a:pt x="6897" y="3301"/>
                  <a:pt x="6861" y="3257"/>
                  <a:pt x="6781" y="3257"/>
                </a:cubicBezTo>
                <a:cubicBezTo>
                  <a:pt x="6700" y="3257"/>
                  <a:pt x="6665" y="3301"/>
                  <a:pt x="6656" y="3372"/>
                </a:cubicBezTo>
                <a:cubicBezTo>
                  <a:pt x="6656" y="3453"/>
                  <a:pt x="6700" y="3497"/>
                  <a:pt x="6781" y="3497"/>
                </a:cubicBezTo>
                <a:cubicBezTo>
                  <a:pt x="6852" y="3497"/>
                  <a:pt x="6897" y="3462"/>
                  <a:pt x="6897" y="3381"/>
                </a:cubicBezTo>
                <a:close/>
                <a:moveTo>
                  <a:pt x="6112" y="3257"/>
                </a:moveTo>
                <a:cubicBezTo>
                  <a:pt x="6040" y="3257"/>
                  <a:pt x="5996" y="3301"/>
                  <a:pt x="5996" y="3372"/>
                </a:cubicBezTo>
                <a:cubicBezTo>
                  <a:pt x="5996" y="3453"/>
                  <a:pt x="6040" y="3497"/>
                  <a:pt x="6121" y="3497"/>
                </a:cubicBezTo>
                <a:cubicBezTo>
                  <a:pt x="6201" y="3497"/>
                  <a:pt x="6237" y="3453"/>
                  <a:pt x="6245" y="3372"/>
                </a:cubicBezTo>
                <a:cubicBezTo>
                  <a:pt x="6237" y="3292"/>
                  <a:pt x="6192" y="3257"/>
                  <a:pt x="6112" y="3257"/>
                </a:cubicBezTo>
                <a:close/>
                <a:moveTo>
                  <a:pt x="4122" y="3257"/>
                </a:moveTo>
                <a:cubicBezTo>
                  <a:pt x="4042" y="3257"/>
                  <a:pt x="3997" y="3301"/>
                  <a:pt x="3997" y="3381"/>
                </a:cubicBezTo>
                <a:cubicBezTo>
                  <a:pt x="3997" y="3462"/>
                  <a:pt x="4051" y="3497"/>
                  <a:pt x="4131" y="3497"/>
                </a:cubicBezTo>
                <a:cubicBezTo>
                  <a:pt x="4203" y="3497"/>
                  <a:pt x="4238" y="3444"/>
                  <a:pt x="4238" y="3372"/>
                </a:cubicBezTo>
                <a:cubicBezTo>
                  <a:pt x="4229" y="3301"/>
                  <a:pt x="4194" y="3257"/>
                  <a:pt x="4122" y="3257"/>
                </a:cubicBezTo>
                <a:close/>
                <a:moveTo>
                  <a:pt x="4658" y="3372"/>
                </a:moveTo>
                <a:cubicBezTo>
                  <a:pt x="4658" y="3453"/>
                  <a:pt x="4702" y="3497"/>
                  <a:pt x="4782" y="3497"/>
                </a:cubicBezTo>
                <a:cubicBezTo>
                  <a:pt x="4854" y="3497"/>
                  <a:pt x="4898" y="3453"/>
                  <a:pt x="4898" y="3381"/>
                </a:cubicBezTo>
                <a:cubicBezTo>
                  <a:pt x="4898" y="3301"/>
                  <a:pt x="4854" y="3257"/>
                  <a:pt x="4774" y="3257"/>
                </a:cubicBezTo>
                <a:cubicBezTo>
                  <a:pt x="4702" y="3265"/>
                  <a:pt x="4658" y="3301"/>
                  <a:pt x="4658" y="3372"/>
                </a:cubicBezTo>
                <a:close/>
                <a:moveTo>
                  <a:pt x="5460" y="3257"/>
                </a:moveTo>
                <a:cubicBezTo>
                  <a:pt x="5389" y="3257"/>
                  <a:pt x="5344" y="3292"/>
                  <a:pt x="5336" y="3372"/>
                </a:cubicBezTo>
                <a:cubicBezTo>
                  <a:pt x="5336" y="3444"/>
                  <a:pt x="5371" y="3497"/>
                  <a:pt x="5452" y="3497"/>
                </a:cubicBezTo>
                <a:cubicBezTo>
                  <a:pt x="5532" y="3506"/>
                  <a:pt x="5576" y="3462"/>
                  <a:pt x="5585" y="3381"/>
                </a:cubicBezTo>
                <a:cubicBezTo>
                  <a:pt x="5585" y="3301"/>
                  <a:pt x="5541" y="3257"/>
                  <a:pt x="5460" y="3257"/>
                </a:cubicBezTo>
                <a:close/>
                <a:moveTo>
                  <a:pt x="9439" y="4604"/>
                </a:moveTo>
                <a:cubicBezTo>
                  <a:pt x="9359" y="4604"/>
                  <a:pt x="9314" y="4648"/>
                  <a:pt x="9323" y="4720"/>
                </a:cubicBezTo>
                <a:cubicBezTo>
                  <a:pt x="9323" y="4800"/>
                  <a:pt x="9368" y="4844"/>
                  <a:pt x="9448" y="4836"/>
                </a:cubicBezTo>
                <a:cubicBezTo>
                  <a:pt x="9520" y="4836"/>
                  <a:pt x="9555" y="4791"/>
                  <a:pt x="9555" y="4711"/>
                </a:cubicBezTo>
                <a:cubicBezTo>
                  <a:pt x="9546" y="4639"/>
                  <a:pt x="9511" y="4595"/>
                  <a:pt x="9439" y="4604"/>
                </a:cubicBezTo>
                <a:close/>
                <a:moveTo>
                  <a:pt x="1464" y="5255"/>
                </a:moveTo>
                <a:cubicBezTo>
                  <a:pt x="1384" y="5255"/>
                  <a:pt x="1339" y="5299"/>
                  <a:pt x="1339" y="5380"/>
                </a:cubicBezTo>
                <a:cubicBezTo>
                  <a:pt x="1339" y="5460"/>
                  <a:pt x="1384" y="5496"/>
                  <a:pt x="1464" y="5496"/>
                </a:cubicBezTo>
                <a:cubicBezTo>
                  <a:pt x="1544" y="5496"/>
                  <a:pt x="1580" y="5451"/>
                  <a:pt x="1580" y="5371"/>
                </a:cubicBezTo>
                <a:cubicBezTo>
                  <a:pt x="1580" y="5299"/>
                  <a:pt x="1535" y="5255"/>
                  <a:pt x="1464" y="5255"/>
                </a:cubicBezTo>
                <a:close/>
                <a:moveTo>
                  <a:pt x="10126" y="5264"/>
                </a:moveTo>
                <a:cubicBezTo>
                  <a:pt x="10046" y="5255"/>
                  <a:pt x="10001" y="5299"/>
                  <a:pt x="10001" y="5380"/>
                </a:cubicBezTo>
                <a:cubicBezTo>
                  <a:pt x="10001" y="5460"/>
                  <a:pt x="10046" y="5496"/>
                  <a:pt x="10126" y="5496"/>
                </a:cubicBezTo>
                <a:cubicBezTo>
                  <a:pt x="10198" y="5496"/>
                  <a:pt x="10233" y="5451"/>
                  <a:pt x="10242" y="5371"/>
                </a:cubicBezTo>
                <a:cubicBezTo>
                  <a:pt x="10233" y="5308"/>
                  <a:pt x="10198" y="5264"/>
                  <a:pt x="10126" y="5264"/>
                </a:cubicBezTo>
                <a:close/>
                <a:moveTo>
                  <a:pt x="1999" y="4711"/>
                </a:moveTo>
                <a:cubicBezTo>
                  <a:pt x="1999" y="4791"/>
                  <a:pt x="2035" y="4836"/>
                  <a:pt x="2115" y="4836"/>
                </a:cubicBezTo>
                <a:cubicBezTo>
                  <a:pt x="2195" y="4844"/>
                  <a:pt x="2240" y="4800"/>
                  <a:pt x="2240" y="4720"/>
                </a:cubicBezTo>
                <a:cubicBezTo>
                  <a:pt x="2240" y="4648"/>
                  <a:pt x="2195" y="4604"/>
                  <a:pt x="2124" y="4595"/>
                </a:cubicBezTo>
                <a:cubicBezTo>
                  <a:pt x="2053" y="4604"/>
                  <a:pt x="2008" y="4630"/>
                  <a:pt x="1999" y="4711"/>
                </a:cubicBezTo>
                <a:close/>
                <a:moveTo>
                  <a:pt x="10786" y="6602"/>
                </a:moveTo>
                <a:cubicBezTo>
                  <a:pt x="10706" y="6602"/>
                  <a:pt x="10661" y="6638"/>
                  <a:pt x="10661" y="6709"/>
                </a:cubicBezTo>
                <a:cubicBezTo>
                  <a:pt x="10652" y="6789"/>
                  <a:pt x="10697" y="6843"/>
                  <a:pt x="10777" y="6843"/>
                </a:cubicBezTo>
                <a:cubicBezTo>
                  <a:pt x="10858" y="6834"/>
                  <a:pt x="10893" y="6789"/>
                  <a:pt x="10902" y="6718"/>
                </a:cubicBezTo>
                <a:cubicBezTo>
                  <a:pt x="10893" y="6647"/>
                  <a:pt x="10858" y="6602"/>
                  <a:pt x="10786" y="6602"/>
                </a:cubicBezTo>
                <a:close/>
                <a:moveTo>
                  <a:pt x="804" y="6602"/>
                </a:moveTo>
                <a:cubicBezTo>
                  <a:pt x="723" y="6602"/>
                  <a:pt x="679" y="6647"/>
                  <a:pt x="679" y="6727"/>
                </a:cubicBezTo>
                <a:cubicBezTo>
                  <a:pt x="688" y="6798"/>
                  <a:pt x="732" y="6843"/>
                  <a:pt x="804" y="6843"/>
                </a:cubicBezTo>
                <a:cubicBezTo>
                  <a:pt x="884" y="6843"/>
                  <a:pt x="920" y="6789"/>
                  <a:pt x="929" y="6718"/>
                </a:cubicBezTo>
                <a:cubicBezTo>
                  <a:pt x="920" y="6638"/>
                  <a:pt x="875" y="6602"/>
                  <a:pt x="804" y="6602"/>
                </a:cubicBezTo>
                <a:close/>
                <a:moveTo>
                  <a:pt x="10777" y="5924"/>
                </a:moveTo>
                <a:cubicBezTo>
                  <a:pt x="10706" y="5924"/>
                  <a:pt x="10661" y="5969"/>
                  <a:pt x="10661" y="6031"/>
                </a:cubicBezTo>
                <a:cubicBezTo>
                  <a:pt x="10661" y="6102"/>
                  <a:pt x="10706" y="6147"/>
                  <a:pt x="10777" y="6156"/>
                </a:cubicBezTo>
                <a:cubicBezTo>
                  <a:pt x="10849" y="6156"/>
                  <a:pt x="10884" y="6111"/>
                  <a:pt x="10893" y="6040"/>
                </a:cubicBezTo>
                <a:cubicBezTo>
                  <a:pt x="10884" y="5969"/>
                  <a:pt x="10849" y="5915"/>
                  <a:pt x="10777" y="5924"/>
                </a:cubicBezTo>
                <a:close/>
                <a:moveTo>
                  <a:pt x="8235" y="3372"/>
                </a:moveTo>
                <a:cubicBezTo>
                  <a:pt x="8235" y="3310"/>
                  <a:pt x="8190" y="3265"/>
                  <a:pt x="8119" y="3265"/>
                </a:cubicBezTo>
                <a:cubicBezTo>
                  <a:pt x="8048" y="3265"/>
                  <a:pt x="8003" y="3301"/>
                  <a:pt x="8003" y="3381"/>
                </a:cubicBezTo>
                <a:cubicBezTo>
                  <a:pt x="8003" y="3453"/>
                  <a:pt x="8048" y="3488"/>
                  <a:pt x="8119" y="3497"/>
                </a:cubicBezTo>
                <a:cubicBezTo>
                  <a:pt x="8190" y="3488"/>
                  <a:pt x="8244" y="3444"/>
                  <a:pt x="8235" y="3372"/>
                </a:cubicBezTo>
                <a:close/>
                <a:moveTo>
                  <a:pt x="2115" y="3926"/>
                </a:moveTo>
                <a:cubicBezTo>
                  <a:pt x="2053" y="3926"/>
                  <a:pt x="2008" y="3961"/>
                  <a:pt x="2008" y="4033"/>
                </a:cubicBezTo>
                <a:cubicBezTo>
                  <a:pt x="1999" y="4104"/>
                  <a:pt x="2044" y="4149"/>
                  <a:pt x="2115" y="4149"/>
                </a:cubicBezTo>
                <a:cubicBezTo>
                  <a:pt x="2195" y="4158"/>
                  <a:pt x="2231" y="4104"/>
                  <a:pt x="2240" y="4033"/>
                </a:cubicBezTo>
                <a:cubicBezTo>
                  <a:pt x="2231" y="3961"/>
                  <a:pt x="2186" y="3917"/>
                  <a:pt x="2115" y="3926"/>
                </a:cubicBezTo>
                <a:close/>
                <a:moveTo>
                  <a:pt x="135" y="6602"/>
                </a:moveTo>
                <a:cubicBezTo>
                  <a:pt x="63" y="6602"/>
                  <a:pt x="10" y="6647"/>
                  <a:pt x="10" y="6718"/>
                </a:cubicBezTo>
                <a:cubicBezTo>
                  <a:pt x="1" y="6780"/>
                  <a:pt x="45" y="6825"/>
                  <a:pt x="108" y="6834"/>
                </a:cubicBezTo>
                <a:cubicBezTo>
                  <a:pt x="179" y="6843"/>
                  <a:pt x="224" y="6798"/>
                  <a:pt x="242" y="6727"/>
                </a:cubicBezTo>
                <a:cubicBezTo>
                  <a:pt x="233" y="6655"/>
                  <a:pt x="197" y="6611"/>
                  <a:pt x="135" y="6602"/>
                </a:cubicBezTo>
                <a:close/>
                <a:moveTo>
                  <a:pt x="1455" y="4604"/>
                </a:moveTo>
                <a:cubicBezTo>
                  <a:pt x="1384" y="4613"/>
                  <a:pt x="1348" y="4648"/>
                  <a:pt x="1348" y="4720"/>
                </a:cubicBezTo>
                <a:cubicBezTo>
                  <a:pt x="1348" y="4791"/>
                  <a:pt x="1392" y="4836"/>
                  <a:pt x="1464" y="4836"/>
                </a:cubicBezTo>
                <a:cubicBezTo>
                  <a:pt x="1535" y="4836"/>
                  <a:pt x="1571" y="4782"/>
                  <a:pt x="1580" y="4711"/>
                </a:cubicBezTo>
                <a:cubicBezTo>
                  <a:pt x="1562" y="4648"/>
                  <a:pt x="1526" y="4595"/>
                  <a:pt x="1455" y="4604"/>
                </a:cubicBezTo>
                <a:close/>
                <a:moveTo>
                  <a:pt x="6130" y="2605"/>
                </a:moveTo>
                <a:cubicBezTo>
                  <a:pt x="6058" y="2605"/>
                  <a:pt x="6005" y="2641"/>
                  <a:pt x="6005" y="2712"/>
                </a:cubicBezTo>
                <a:cubicBezTo>
                  <a:pt x="6005" y="2793"/>
                  <a:pt x="6049" y="2837"/>
                  <a:pt x="6121" y="2837"/>
                </a:cubicBezTo>
                <a:cubicBezTo>
                  <a:pt x="6192" y="2837"/>
                  <a:pt x="6228" y="2793"/>
                  <a:pt x="6237" y="2721"/>
                </a:cubicBezTo>
                <a:cubicBezTo>
                  <a:pt x="6228" y="2659"/>
                  <a:pt x="6192" y="2614"/>
                  <a:pt x="6130" y="2605"/>
                </a:cubicBezTo>
                <a:close/>
                <a:moveTo>
                  <a:pt x="5469" y="2605"/>
                </a:moveTo>
                <a:cubicBezTo>
                  <a:pt x="5398" y="2596"/>
                  <a:pt x="5353" y="2641"/>
                  <a:pt x="5344" y="2712"/>
                </a:cubicBezTo>
                <a:cubicBezTo>
                  <a:pt x="5344" y="2784"/>
                  <a:pt x="5389" y="2828"/>
                  <a:pt x="5452" y="2837"/>
                </a:cubicBezTo>
                <a:cubicBezTo>
                  <a:pt x="5523" y="2837"/>
                  <a:pt x="5567" y="2793"/>
                  <a:pt x="5576" y="2730"/>
                </a:cubicBezTo>
                <a:cubicBezTo>
                  <a:pt x="5576" y="2659"/>
                  <a:pt x="5541" y="2614"/>
                  <a:pt x="5469" y="2605"/>
                </a:cubicBezTo>
                <a:close/>
                <a:moveTo>
                  <a:pt x="804" y="5264"/>
                </a:moveTo>
                <a:cubicBezTo>
                  <a:pt x="732" y="5264"/>
                  <a:pt x="688" y="5308"/>
                  <a:pt x="688" y="5380"/>
                </a:cubicBezTo>
                <a:cubicBezTo>
                  <a:pt x="688" y="5451"/>
                  <a:pt x="732" y="5487"/>
                  <a:pt x="795" y="5496"/>
                </a:cubicBezTo>
                <a:cubicBezTo>
                  <a:pt x="866" y="5496"/>
                  <a:pt x="911" y="5451"/>
                  <a:pt x="920" y="5380"/>
                </a:cubicBezTo>
                <a:cubicBezTo>
                  <a:pt x="911" y="5308"/>
                  <a:pt x="875" y="5264"/>
                  <a:pt x="804" y="5264"/>
                </a:cubicBezTo>
                <a:close/>
                <a:moveTo>
                  <a:pt x="3453" y="3265"/>
                </a:moveTo>
                <a:cubicBezTo>
                  <a:pt x="3382" y="3265"/>
                  <a:pt x="3346" y="3310"/>
                  <a:pt x="3346" y="3381"/>
                </a:cubicBezTo>
                <a:cubicBezTo>
                  <a:pt x="3346" y="3453"/>
                  <a:pt x="3391" y="3497"/>
                  <a:pt x="3462" y="3497"/>
                </a:cubicBezTo>
                <a:cubicBezTo>
                  <a:pt x="3542" y="3497"/>
                  <a:pt x="3578" y="3444"/>
                  <a:pt x="3578" y="3372"/>
                </a:cubicBezTo>
                <a:cubicBezTo>
                  <a:pt x="3569" y="3301"/>
                  <a:pt x="3534" y="3257"/>
                  <a:pt x="3453" y="3265"/>
                </a:cubicBezTo>
                <a:close/>
                <a:moveTo>
                  <a:pt x="2891" y="3381"/>
                </a:moveTo>
                <a:cubicBezTo>
                  <a:pt x="2891" y="3310"/>
                  <a:pt x="2847" y="3265"/>
                  <a:pt x="2775" y="3265"/>
                </a:cubicBezTo>
                <a:cubicBezTo>
                  <a:pt x="2713" y="3265"/>
                  <a:pt x="2668" y="3310"/>
                  <a:pt x="2668" y="3372"/>
                </a:cubicBezTo>
                <a:cubicBezTo>
                  <a:pt x="2668" y="3453"/>
                  <a:pt x="2713" y="3488"/>
                  <a:pt x="2784" y="3497"/>
                </a:cubicBezTo>
                <a:cubicBezTo>
                  <a:pt x="2847" y="3488"/>
                  <a:pt x="2891" y="3444"/>
                  <a:pt x="2891" y="3381"/>
                </a:cubicBezTo>
                <a:close/>
                <a:moveTo>
                  <a:pt x="10010" y="4711"/>
                </a:moveTo>
                <a:cubicBezTo>
                  <a:pt x="10001" y="4791"/>
                  <a:pt x="10046" y="4836"/>
                  <a:pt x="10117" y="4836"/>
                </a:cubicBezTo>
                <a:cubicBezTo>
                  <a:pt x="10189" y="4836"/>
                  <a:pt x="10233" y="4791"/>
                  <a:pt x="10233" y="4728"/>
                </a:cubicBezTo>
                <a:cubicBezTo>
                  <a:pt x="10233" y="4648"/>
                  <a:pt x="10189" y="4613"/>
                  <a:pt x="10117" y="4604"/>
                </a:cubicBezTo>
                <a:cubicBezTo>
                  <a:pt x="10055" y="4613"/>
                  <a:pt x="10010" y="4648"/>
                  <a:pt x="10010" y="4711"/>
                </a:cubicBezTo>
                <a:close/>
                <a:moveTo>
                  <a:pt x="9439" y="3943"/>
                </a:moveTo>
                <a:cubicBezTo>
                  <a:pt x="9368" y="3943"/>
                  <a:pt x="9323" y="3988"/>
                  <a:pt x="9323" y="4068"/>
                </a:cubicBezTo>
                <a:cubicBezTo>
                  <a:pt x="9323" y="4131"/>
                  <a:pt x="9368" y="4175"/>
                  <a:pt x="9439" y="4175"/>
                </a:cubicBezTo>
                <a:cubicBezTo>
                  <a:pt x="9511" y="4175"/>
                  <a:pt x="9546" y="4131"/>
                  <a:pt x="9555" y="4050"/>
                </a:cubicBezTo>
                <a:cubicBezTo>
                  <a:pt x="9537" y="3997"/>
                  <a:pt x="9511" y="3943"/>
                  <a:pt x="9439" y="3943"/>
                </a:cubicBezTo>
                <a:close/>
                <a:moveTo>
                  <a:pt x="795" y="4613"/>
                </a:moveTo>
                <a:cubicBezTo>
                  <a:pt x="732" y="4613"/>
                  <a:pt x="697" y="4657"/>
                  <a:pt x="697" y="4720"/>
                </a:cubicBezTo>
                <a:cubicBezTo>
                  <a:pt x="697" y="4782"/>
                  <a:pt x="732" y="4827"/>
                  <a:pt x="804" y="4827"/>
                </a:cubicBezTo>
                <a:cubicBezTo>
                  <a:pt x="875" y="4827"/>
                  <a:pt x="911" y="4782"/>
                  <a:pt x="920" y="4720"/>
                </a:cubicBezTo>
                <a:cubicBezTo>
                  <a:pt x="902" y="4648"/>
                  <a:pt x="866" y="4604"/>
                  <a:pt x="795" y="4613"/>
                </a:cubicBezTo>
                <a:close/>
                <a:moveTo>
                  <a:pt x="10893" y="5380"/>
                </a:moveTo>
                <a:cubicBezTo>
                  <a:pt x="10893" y="5317"/>
                  <a:pt x="10849" y="5273"/>
                  <a:pt x="10786" y="5264"/>
                </a:cubicBezTo>
                <a:cubicBezTo>
                  <a:pt x="10715" y="5264"/>
                  <a:pt x="10670" y="5308"/>
                  <a:pt x="10670" y="5380"/>
                </a:cubicBezTo>
                <a:cubicBezTo>
                  <a:pt x="10670" y="5451"/>
                  <a:pt x="10715" y="5487"/>
                  <a:pt x="10777" y="5496"/>
                </a:cubicBezTo>
                <a:cubicBezTo>
                  <a:pt x="10840" y="5487"/>
                  <a:pt x="10893" y="5451"/>
                  <a:pt x="10893" y="5380"/>
                </a:cubicBezTo>
                <a:close/>
                <a:moveTo>
                  <a:pt x="8779" y="3265"/>
                </a:moveTo>
                <a:cubicBezTo>
                  <a:pt x="8708" y="3265"/>
                  <a:pt x="8663" y="3310"/>
                  <a:pt x="8663" y="3381"/>
                </a:cubicBezTo>
                <a:cubicBezTo>
                  <a:pt x="8663" y="3453"/>
                  <a:pt x="8717" y="3497"/>
                  <a:pt x="8788" y="3488"/>
                </a:cubicBezTo>
                <a:cubicBezTo>
                  <a:pt x="8850" y="3488"/>
                  <a:pt x="8886" y="3444"/>
                  <a:pt x="8895" y="3372"/>
                </a:cubicBezTo>
                <a:cubicBezTo>
                  <a:pt x="8877" y="3310"/>
                  <a:pt x="8842" y="3265"/>
                  <a:pt x="8779" y="3265"/>
                </a:cubicBezTo>
                <a:close/>
                <a:moveTo>
                  <a:pt x="233" y="6040"/>
                </a:moveTo>
                <a:cubicBezTo>
                  <a:pt x="233" y="5977"/>
                  <a:pt x="197" y="5933"/>
                  <a:pt x="126" y="5924"/>
                </a:cubicBezTo>
                <a:cubicBezTo>
                  <a:pt x="54" y="5924"/>
                  <a:pt x="10" y="5969"/>
                  <a:pt x="10" y="6040"/>
                </a:cubicBezTo>
                <a:cubicBezTo>
                  <a:pt x="10" y="6102"/>
                  <a:pt x="54" y="6138"/>
                  <a:pt x="117" y="6156"/>
                </a:cubicBezTo>
                <a:cubicBezTo>
                  <a:pt x="188" y="6147"/>
                  <a:pt x="233" y="6111"/>
                  <a:pt x="233" y="6040"/>
                </a:cubicBezTo>
                <a:close/>
                <a:moveTo>
                  <a:pt x="1455" y="3926"/>
                </a:moveTo>
                <a:cubicBezTo>
                  <a:pt x="1392" y="3935"/>
                  <a:pt x="1348" y="3970"/>
                  <a:pt x="1348" y="4033"/>
                </a:cubicBezTo>
                <a:cubicBezTo>
                  <a:pt x="1348" y="4104"/>
                  <a:pt x="1392" y="4149"/>
                  <a:pt x="1464" y="4149"/>
                </a:cubicBezTo>
                <a:cubicBezTo>
                  <a:pt x="1535" y="4149"/>
                  <a:pt x="1571" y="4104"/>
                  <a:pt x="1571" y="4033"/>
                </a:cubicBezTo>
                <a:cubicBezTo>
                  <a:pt x="1562" y="3970"/>
                  <a:pt x="1526" y="3926"/>
                  <a:pt x="1455" y="3926"/>
                </a:cubicBezTo>
                <a:close/>
                <a:moveTo>
                  <a:pt x="2008" y="3381"/>
                </a:moveTo>
                <a:cubicBezTo>
                  <a:pt x="2008" y="3444"/>
                  <a:pt x="2053" y="3488"/>
                  <a:pt x="2115" y="3488"/>
                </a:cubicBezTo>
                <a:cubicBezTo>
                  <a:pt x="2178" y="3488"/>
                  <a:pt x="2231" y="3453"/>
                  <a:pt x="2231" y="3381"/>
                </a:cubicBezTo>
                <a:cubicBezTo>
                  <a:pt x="2231" y="3310"/>
                  <a:pt x="2186" y="3274"/>
                  <a:pt x="2115" y="3265"/>
                </a:cubicBezTo>
                <a:cubicBezTo>
                  <a:pt x="2053" y="3274"/>
                  <a:pt x="2008" y="3310"/>
                  <a:pt x="2008" y="3381"/>
                </a:cubicBezTo>
                <a:close/>
                <a:moveTo>
                  <a:pt x="8012" y="2721"/>
                </a:moveTo>
                <a:cubicBezTo>
                  <a:pt x="8012" y="2784"/>
                  <a:pt x="8056" y="2828"/>
                  <a:pt x="8128" y="2828"/>
                </a:cubicBezTo>
                <a:cubicBezTo>
                  <a:pt x="8190" y="2819"/>
                  <a:pt x="8235" y="2775"/>
                  <a:pt x="8226" y="2712"/>
                </a:cubicBezTo>
                <a:cubicBezTo>
                  <a:pt x="8217" y="2650"/>
                  <a:pt x="8181" y="2614"/>
                  <a:pt x="8119" y="2614"/>
                </a:cubicBezTo>
                <a:cubicBezTo>
                  <a:pt x="8056" y="2623"/>
                  <a:pt x="8012" y="2659"/>
                  <a:pt x="8012" y="2721"/>
                </a:cubicBezTo>
                <a:close/>
                <a:moveTo>
                  <a:pt x="4890" y="2730"/>
                </a:moveTo>
                <a:cubicBezTo>
                  <a:pt x="4898" y="2659"/>
                  <a:pt x="4854" y="2614"/>
                  <a:pt x="4782" y="2605"/>
                </a:cubicBezTo>
                <a:cubicBezTo>
                  <a:pt x="4720" y="2605"/>
                  <a:pt x="4675" y="2641"/>
                  <a:pt x="4666" y="2712"/>
                </a:cubicBezTo>
                <a:cubicBezTo>
                  <a:pt x="4658" y="2784"/>
                  <a:pt x="4702" y="2819"/>
                  <a:pt x="4774" y="2837"/>
                </a:cubicBezTo>
                <a:cubicBezTo>
                  <a:pt x="4845" y="2828"/>
                  <a:pt x="4890" y="2802"/>
                  <a:pt x="4890" y="2730"/>
                </a:cubicBezTo>
                <a:close/>
                <a:moveTo>
                  <a:pt x="4122" y="2605"/>
                </a:moveTo>
                <a:cubicBezTo>
                  <a:pt x="4060" y="2605"/>
                  <a:pt x="4015" y="2650"/>
                  <a:pt x="4006" y="2712"/>
                </a:cubicBezTo>
                <a:cubicBezTo>
                  <a:pt x="4006" y="2784"/>
                  <a:pt x="4051" y="2828"/>
                  <a:pt x="4122" y="2828"/>
                </a:cubicBezTo>
                <a:cubicBezTo>
                  <a:pt x="4194" y="2828"/>
                  <a:pt x="4229" y="2784"/>
                  <a:pt x="4238" y="2721"/>
                </a:cubicBezTo>
                <a:cubicBezTo>
                  <a:pt x="4229" y="2650"/>
                  <a:pt x="4194" y="2605"/>
                  <a:pt x="4122" y="2605"/>
                </a:cubicBezTo>
                <a:close/>
                <a:moveTo>
                  <a:pt x="12089" y="6620"/>
                </a:moveTo>
                <a:cubicBezTo>
                  <a:pt x="12035" y="6620"/>
                  <a:pt x="12000" y="6655"/>
                  <a:pt x="12000" y="6718"/>
                </a:cubicBezTo>
                <a:cubicBezTo>
                  <a:pt x="11991" y="6780"/>
                  <a:pt x="12026" y="6816"/>
                  <a:pt x="12098" y="6816"/>
                </a:cubicBezTo>
                <a:cubicBezTo>
                  <a:pt x="12160" y="6825"/>
                  <a:pt x="12196" y="6780"/>
                  <a:pt x="12196" y="6718"/>
                </a:cubicBezTo>
                <a:cubicBezTo>
                  <a:pt x="12196" y="6655"/>
                  <a:pt x="12160" y="6620"/>
                  <a:pt x="12089" y="6620"/>
                </a:cubicBezTo>
                <a:close/>
                <a:moveTo>
                  <a:pt x="11322" y="6709"/>
                </a:moveTo>
                <a:cubicBezTo>
                  <a:pt x="11322" y="6780"/>
                  <a:pt x="11366" y="6825"/>
                  <a:pt x="11429" y="6834"/>
                </a:cubicBezTo>
                <a:cubicBezTo>
                  <a:pt x="11500" y="6834"/>
                  <a:pt x="11545" y="6789"/>
                  <a:pt x="11554" y="6718"/>
                </a:cubicBezTo>
                <a:cubicBezTo>
                  <a:pt x="11554" y="6655"/>
                  <a:pt x="11509" y="6620"/>
                  <a:pt x="11446" y="6602"/>
                </a:cubicBezTo>
                <a:cubicBezTo>
                  <a:pt x="11375" y="6611"/>
                  <a:pt x="11330" y="6647"/>
                  <a:pt x="11322" y="6709"/>
                </a:cubicBezTo>
                <a:close/>
                <a:moveTo>
                  <a:pt x="5460" y="1954"/>
                </a:moveTo>
                <a:cubicBezTo>
                  <a:pt x="5398" y="1954"/>
                  <a:pt x="5362" y="1999"/>
                  <a:pt x="5362" y="2061"/>
                </a:cubicBezTo>
                <a:cubicBezTo>
                  <a:pt x="5353" y="2124"/>
                  <a:pt x="5398" y="2159"/>
                  <a:pt x="5460" y="2168"/>
                </a:cubicBezTo>
                <a:cubicBezTo>
                  <a:pt x="5523" y="2168"/>
                  <a:pt x="5559" y="2124"/>
                  <a:pt x="5567" y="2061"/>
                </a:cubicBezTo>
                <a:cubicBezTo>
                  <a:pt x="5559" y="1999"/>
                  <a:pt x="5523" y="1954"/>
                  <a:pt x="5460" y="1954"/>
                </a:cubicBezTo>
                <a:close/>
                <a:moveTo>
                  <a:pt x="6781" y="1963"/>
                </a:moveTo>
                <a:cubicBezTo>
                  <a:pt x="6727" y="1963"/>
                  <a:pt x="6683" y="1990"/>
                  <a:pt x="6683" y="2052"/>
                </a:cubicBezTo>
                <a:cubicBezTo>
                  <a:pt x="6674" y="2115"/>
                  <a:pt x="6709" y="2159"/>
                  <a:pt x="6772" y="2159"/>
                </a:cubicBezTo>
                <a:cubicBezTo>
                  <a:pt x="6834" y="2168"/>
                  <a:pt x="6870" y="2132"/>
                  <a:pt x="6879" y="2061"/>
                </a:cubicBezTo>
                <a:cubicBezTo>
                  <a:pt x="6879" y="1999"/>
                  <a:pt x="6843" y="1963"/>
                  <a:pt x="6781" y="1963"/>
                </a:cubicBezTo>
                <a:close/>
                <a:moveTo>
                  <a:pt x="7334" y="2070"/>
                </a:moveTo>
                <a:cubicBezTo>
                  <a:pt x="7343" y="2132"/>
                  <a:pt x="7387" y="2168"/>
                  <a:pt x="7450" y="2159"/>
                </a:cubicBezTo>
                <a:cubicBezTo>
                  <a:pt x="7503" y="2159"/>
                  <a:pt x="7539" y="2115"/>
                  <a:pt x="7539" y="2061"/>
                </a:cubicBezTo>
                <a:cubicBezTo>
                  <a:pt x="7539" y="1999"/>
                  <a:pt x="7494" y="1963"/>
                  <a:pt x="7432" y="1963"/>
                </a:cubicBezTo>
                <a:cubicBezTo>
                  <a:pt x="7370" y="1972"/>
                  <a:pt x="7334" y="1999"/>
                  <a:pt x="7334" y="2070"/>
                </a:cubicBezTo>
                <a:close/>
                <a:moveTo>
                  <a:pt x="6014" y="2061"/>
                </a:moveTo>
                <a:cubicBezTo>
                  <a:pt x="6014" y="2124"/>
                  <a:pt x="6058" y="2168"/>
                  <a:pt x="6121" y="2168"/>
                </a:cubicBezTo>
                <a:cubicBezTo>
                  <a:pt x="6183" y="2159"/>
                  <a:pt x="6228" y="2124"/>
                  <a:pt x="6228" y="2061"/>
                </a:cubicBezTo>
                <a:cubicBezTo>
                  <a:pt x="6219" y="1999"/>
                  <a:pt x="6183" y="1963"/>
                  <a:pt x="6121" y="1954"/>
                </a:cubicBezTo>
                <a:cubicBezTo>
                  <a:pt x="6058" y="1963"/>
                  <a:pt x="6014" y="1999"/>
                  <a:pt x="6014" y="2061"/>
                </a:cubicBezTo>
                <a:close/>
                <a:moveTo>
                  <a:pt x="7325" y="2712"/>
                </a:moveTo>
                <a:cubicBezTo>
                  <a:pt x="7325" y="2784"/>
                  <a:pt x="7370" y="2828"/>
                  <a:pt x="7441" y="2828"/>
                </a:cubicBezTo>
                <a:cubicBezTo>
                  <a:pt x="7503" y="2828"/>
                  <a:pt x="7548" y="2784"/>
                  <a:pt x="7548" y="2721"/>
                </a:cubicBezTo>
                <a:cubicBezTo>
                  <a:pt x="7548" y="2650"/>
                  <a:pt x="7503" y="2614"/>
                  <a:pt x="7441" y="2605"/>
                </a:cubicBezTo>
                <a:cubicBezTo>
                  <a:pt x="7378" y="2614"/>
                  <a:pt x="7325" y="2650"/>
                  <a:pt x="7325" y="2712"/>
                </a:cubicBezTo>
                <a:close/>
                <a:moveTo>
                  <a:pt x="6665" y="2712"/>
                </a:moveTo>
                <a:cubicBezTo>
                  <a:pt x="6656" y="2784"/>
                  <a:pt x="6700" y="2828"/>
                  <a:pt x="6772" y="2837"/>
                </a:cubicBezTo>
                <a:cubicBezTo>
                  <a:pt x="6843" y="2837"/>
                  <a:pt x="6897" y="2793"/>
                  <a:pt x="6897" y="2721"/>
                </a:cubicBezTo>
                <a:cubicBezTo>
                  <a:pt x="6897" y="2650"/>
                  <a:pt x="6852" y="2614"/>
                  <a:pt x="6781" y="2605"/>
                </a:cubicBezTo>
                <a:cubicBezTo>
                  <a:pt x="6718" y="2605"/>
                  <a:pt x="6674" y="2641"/>
                  <a:pt x="6665" y="2712"/>
                </a:cubicBezTo>
                <a:close/>
                <a:moveTo>
                  <a:pt x="12098" y="2668"/>
                </a:moveTo>
                <a:cubicBezTo>
                  <a:pt x="12071" y="2677"/>
                  <a:pt x="12053" y="2686"/>
                  <a:pt x="12053" y="2712"/>
                </a:cubicBezTo>
                <a:cubicBezTo>
                  <a:pt x="12044" y="2748"/>
                  <a:pt x="12062" y="2766"/>
                  <a:pt x="12089" y="2766"/>
                </a:cubicBezTo>
                <a:cubicBezTo>
                  <a:pt x="12124" y="2766"/>
                  <a:pt x="12142" y="2748"/>
                  <a:pt x="12142" y="2721"/>
                </a:cubicBezTo>
                <a:cubicBezTo>
                  <a:pt x="12142" y="2686"/>
                  <a:pt x="12124" y="2668"/>
                  <a:pt x="12098" y="2668"/>
                </a:cubicBezTo>
                <a:close/>
                <a:moveTo>
                  <a:pt x="7432" y="9"/>
                </a:moveTo>
                <a:cubicBezTo>
                  <a:pt x="7414" y="18"/>
                  <a:pt x="7396" y="27"/>
                  <a:pt x="7387" y="54"/>
                </a:cubicBezTo>
                <a:cubicBezTo>
                  <a:pt x="7387" y="90"/>
                  <a:pt x="7405" y="107"/>
                  <a:pt x="7432" y="107"/>
                </a:cubicBezTo>
                <a:cubicBezTo>
                  <a:pt x="7468" y="107"/>
                  <a:pt x="7486" y="90"/>
                  <a:pt x="7486" y="63"/>
                </a:cubicBezTo>
                <a:cubicBezTo>
                  <a:pt x="7486" y="27"/>
                  <a:pt x="7468" y="9"/>
                  <a:pt x="7432" y="9"/>
                </a:cubicBezTo>
                <a:close/>
                <a:moveTo>
                  <a:pt x="3507" y="63"/>
                </a:moveTo>
                <a:cubicBezTo>
                  <a:pt x="3507" y="36"/>
                  <a:pt x="3498" y="18"/>
                  <a:pt x="3471" y="9"/>
                </a:cubicBezTo>
                <a:cubicBezTo>
                  <a:pt x="3435" y="9"/>
                  <a:pt x="3418" y="27"/>
                  <a:pt x="3418" y="54"/>
                </a:cubicBezTo>
                <a:cubicBezTo>
                  <a:pt x="3409" y="90"/>
                  <a:pt x="3426" y="107"/>
                  <a:pt x="3462" y="107"/>
                </a:cubicBezTo>
                <a:cubicBezTo>
                  <a:pt x="3489" y="107"/>
                  <a:pt x="3507" y="90"/>
                  <a:pt x="3507" y="63"/>
                </a:cubicBezTo>
                <a:close/>
                <a:moveTo>
                  <a:pt x="6781" y="9"/>
                </a:moveTo>
                <a:cubicBezTo>
                  <a:pt x="6754" y="9"/>
                  <a:pt x="6727" y="18"/>
                  <a:pt x="6727" y="54"/>
                </a:cubicBezTo>
                <a:cubicBezTo>
                  <a:pt x="6727" y="90"/>
                  <a:pt x="6745" y="116"/>
                  <a:pt x="6781" y="116"/>
                </a:cubicBezTo>
                <a:cubicBezTo>
                  <a:pt x="6816" y="116"/>
                  <a:pt x="6825" y="90"/>
                  <a:pt x="6834" y="63"/>
                </a:cubicBezTo>
                <a:cubicBezTo>
                  <a:pt x="6834" y="27"/>
                  <a:pt x="6816" y="9"/>
                  <a:pt x="6781" y="9"/>
                </a:cubicBezTo>
                <a:close/>
                <a:moveTo>
                  <a:pt x="4131" y="9"/>
                </a:moveTo>
                <a:cubicBezTo>
                  <a:pt x="4096" y="9"/>
                  <a:pt x="4069" y="18"/>
                  <a:pt x="4069" y="54"/>
                </a:cubicBezTo>
                <a:cubicBezTo>
                  <a:pt x="4069" y="90"/>
                  <a:pt x="4078" y="107"/>
                  <a:pt x="4122" y="116"/>
                </a:cubicBezTo>
                <a:cubicBezTo>
                  <a:pt x="4149" y="116"/>
                  <a:pt x="4167" y="98"/>
                  <a:pt x="4176" y="63"/>
                </a:cubicBezTo>
                <a:cubicBezTo>
                  <a:pt x="4176" y="36"/>
                  <a:pt x="4158" y="9"/>
                  <a:pt x="4131" y="9"/>
                </a:cubicBezTo>
                <a:close/>
                <a:moveTo>
                  <a:pt x="6130" y="9"/>
                </a:moveTo>
                <a:cubicBezTo>
                  <a:pt x="6094" y="9"/>
                  <a:pt x="6067" y="27"/>
                  <a:pt x="6067" y="63"/>
                </a:cubicBezTo>
                <a:cubicBezTo>
                  <a:pt x="6067" y="90"/>
                  <a:pt x="6085" y="107"/>
                  <a:pt x="6121" y="116"/>
                </a:cubicBezTo>
                <a:cubicBezTo>
                  <a:pt x="6147" y="116"/>
                  <a:pt x="6165" y="98"/>
                  <a:pt x="6174" y="63"/>
                </a:cubicBezTo>
                <a:cubicBezTo>
                  <a:pt x="6174" y="36"/>
                  <a:pt x="6165" y="9"/>
                  <a:pt x="6130" y="9"/>
                </a:cubicBezTo>
                <a:close/>
                <a:moveTo>
                  <a:pt x="4782" y="9"/>
                </a:moveTo>
                <a:cubicBezTo>
                  <a:pt x="4738" y="9"/>
                  <a:pt x="4720" y="36"/>
                  <a:pt x="4729" y="72"/>
                </a:cubicBezTo>
                <a:cubicBezTo>
                  <a:pt x="4729" y="98"/>
                  <a:pt x="4756" y="116"/>
                  <a:pt x="4782" y="116"/>
                </a:cubicBezTo>
                <a:cubicBezTo>
                  <a:pt x="4818" y="107"/>
                  <a:pt x="4836" y="90"/>
                  <a:pt x="4827" y="54"/>
                </a:cubicBezTo>
                <a:cubicBezTo>
                  <a:pt x="4827" y="27"/>
                  <a:pt x="4809" y="9"/>
                  <a:pt x="4782" y="9"/>
                </a:cubicBezTo>
                <a:close/>
                <a:moveTo>
                  <a:pt x="2115" y="768"/>
                </a:moveTo>
                <a:cubicBezTo>
                  <a:pt x="2160" y="768"/>
                  <a:pt x="2178" y="750"/>
                  <a:pt x="2169" y="714"/>
                </a:cubicBezTo>
                <a:cubicBezTo>
                  <a:pt x="2169" y="678"/>
                  <a:pt x="2151" y="669"/>
                  <a:pt x="2115" y="669"/>
                </a:cubicBezTo>
                <a:cubicBezTo>
                  <a:pt x="2088" y="669"/>
                  <a:pt x="2070" y="687"/>
                  <a:pt x="2070" y="723"/>
                </a:cubicBezTo>
                <a:cubicBezTo>
                  <a:pt x="2070" y="750"/>
                  <a:pt x="2088" y="768"/>
                  <a:pt x="2115" y="768"/>
                </a:cubicBezTo>
                <a:close/>
                <a:moveTo>
                  <a:pt x="9439" y="669"/>
                </a:moveTo>
                <a:cubicBezTo>
                  <a:pt x="9412" y="669"/>
                  <a:pt x="9395" y="687"/>
                  <a:pt x="9395" y="714"/>
                </a:cubicBezTo>
                <a:cubicBezTo>
                  <a:pt x="9386" y="741"/>
                  <a:pt x="9404" y="768"/>
                  <a:pt x="9430" y="768"/>
                </a:cubicBezTo>
                <a:cubicBezTo>
                  <a:pt x="9466" y="768"/>
                  <a:pt x="9484" y="750"/>
                  <a:pt x="9484" y="723"/>
                </a:cubicBezTo>
                <a:cubicBezTo>
                  <a:pt x="9484" y="687"/>
                  <a:pt x="9466" y="669"/>
                  <a:pt x="9439" y="669"/>
                </a:cubicBezTo>
                <a:close/>
                <a:moveTo>
                  <a:pt x="126" y="2008"/>
                </a:moveTo>
                <a:cubicBezTo>
                  <a:pt x="99" y="2008"/>
                  <a:pt x="72" y="2017"/>
                  <a:pt x="72" y="2052"/>
                </a:cubicBezTo>
                <a:cubicBezTo>
                  <a:pt x="63" y="2088"/>
                  <a:pt x="81" y="2115"/>
                  <a:pt x="117" y="2115"/>
                </a:cubicBezTo>
                <a:cubicBezTo>
                  <a:pt x="152" y="2115"/>
                  <a:pt x="170" y="2097"/>
                  <a:pt x="170" y="2061"/>
                </a:cubicBezTo>
                <a:cubicBezTo>
                  <a:pt x="170" y="2034"/>
                  <a:pt x="161" y="2017"/>
                  <a:pt x="126" y="2008"/>
                </a:cubicBezTo>
                <a:close/>
                <a:moveTo>
                  <a:pt x="11393" y="2061"/>
                </a:moveTo>
                <a:cubicBezTo>
                  <a:pt x="11393" y="2088"/>
                  <a:pt x="11402" y="2106"/>
                  <a:pt x="11429" y="2106"/>
                </a:cubicBezTo>
                <a:cubicBezTo>
                  <a:pt x="11455" y="2115"/>
                  <a:pt x="11482" y="2097"/>
                  <a:pt x="11482" y="2070"/>
                </a:cubicBezTo>
                <a:cubicBezTo>
                  <a:pt x="11491" y="2034"/>
                  <a:pt x="11473" y="2017"/>
                  <a:pt x="11438" y="2017"/>
                </a:cubicBezTo>
                <a:cubicBezTo>
                  <a:pt x="11411" y="2017"/>
                  <a:pt x="11393" y="2025"/>
                  <a:pt x="11393" y="2061"/>
                </a:cubicBezTo>
                <a:close/>
                <a:moveTo>
                  <a:pt x="14087" y="6673"/>
                </a:moveTo>
                <a:cubicBezTo>
                  <a:pt x="14060" y="6673"/>
                  <a:pt x="14051" y="6691"/>
                  <a:pt x="14051" y="6718"/>
                </a:cubicBezTo>
                <a:cubicBezTo>
                  <a:pt x="14051" y="6745"/>
                  <a:pt x="14060" y="6771"/>
                  <a:pt x="14096" y="6762"/>
                </a:cubicBezTo>
                <a:cubicBezTo>
                  <a:pt x="14132" y="6762"/>
                  <a:pt x="14141" y="6745"/>
                  <a:pt x="14141" y="6718"/>
                </a:cubicBezTo>
                <a:cubicBezTo>
                  <a:pt x="14141" y="6682"/>
                  <a:pt x="14123" y="6673"/>
                  <a:pt x="14087" y="6673"/>
                </a:cubicBezTo>
                <a:close/>
                <a:moveTo>
                  <a:pt x="848" y="1383"/>
                </a:moveTo>
                <a:cubicBezTo>
                  <a:pt x="848" y="1356"/>
                  <a:pt x="839" y="1339"/>
                  <a:pt x="813" y="1330"/>
                </a:cubicBezTo>
                <a:cubicBezTo>
                  <a:pt x="786" y="1330"/>
                  <a:pt x="759" y="1339"/>
                  <a:pt x="759" y="1374"/>
                </a:cubicBezTo>
                <a:cubicBezTo>
                  <a:pt x="750" y="1401"/>
                  <a:pt x="768" y="1419"/>
                  <a:pt x="795" y="1428"/>
                </a:cubicBezTo>
                <a:cubicBezTo>
                  <a:pt x="830" y="1428"/>
                  <a:pt x="848" y="1410"/>
                  <a:pt x="848" y="1383"/>
                </a:cubicBezTo>
                <a:close/>
                <a:moveTo>
                  <a:pt x="13436" y="4675"/>
                </a:moveTo>
                <a:cubicBezTo>
                  <a:pt x="13409" y="4675"/>
                  <a:pt x="13391" y="4684"/>
                  <a:pt x="13391" y="4711"/>
                </a:cubicBezTo>
                <a:cubicBezTo>
                  <a:pt x="13391" y="4746"/>
                  <a:pt x="13400" y="4764"/>
                  <a:pt x="13436" y="4764"/>
                </a:cubicBezTo>
                <a:cubicBezTo>
                  <a:pt x="13463" y="4773"/>
                  <a:pt x="13480" y="4755"/>
                  <a:pt x="13489" y="4720"/>
                </a:cubicBezTo>
                <a:cubicBezTo>
                  <a:pt x="13480" y="4693"/>
                  <a:pt x="13472" y="4675"/>
                  <a:pt x="13436" y="4675"/>
                </a:cubicBezTo>
                <a:close/>
                <a:moveTo>
                  <a:pt x="10126" y="1321"/>
                </a:moveTo>
                <a:cubicBezTo>
                  <a:pt x="10090" y="1312"/>
                  <a:pt x="10064" y="1339"/>
                  <a:pt x="10064" y="1365"/>
                </a:cubicBezTo>
                <a:cubicBezTo>
                  <a:pt x="10055" y="1410"/>
                  <a:pt x="10082" y="1437"/>
                  <a:pt x="10117" y="1437"/>
                </a:cubicBezTo>
                <a:cubicBezTo>
                  <a:pt x="10153" y="1437"/>
                  <a:pt x="10171" y="1419"/>
                  <a:pt x="10180" y="1374"/>
                </a:cubicBezTo>
                <a:cubicBezTo>
                  <a:pt x="10180" y="1347"/>
                  <a:pt x="10162" y="1321"/>
                  <a:pt x="10126" y="1321"/>
                </a:cubicBezTo>
                <a:close/>
                <a:moveTo>
                  <a:pt x="8717" y="714"/>
                </a:moveTo>
                <a:cubicBezTo>
                  <a:pt x="8717" y="750"/>
                  <a:pt x="8743" y="776"/>
                  <a:pt x="8770" y="776"/>
                </a:cubicBezTo>
                <a:cubicBezTo>
                  <a:pt x="8815" y="785"/>
                  <a:pt x="8842" y="759"/>
                  <a:pt x="8842" y="714"/>
                </a:cubicBezTo>
                <a:cubicBezTo>
                  <a:pt x="8842" y="687"/>
                  <a:pt x="8815" y="661"/>
                  <a:pt x="8779" y="661"/>
                </a:cubicBezTo>
                <a:cubicBezTo>
                  <a:pt x="8743" y="661"/>
                  <a:pt x="8726" y="678"/>
                  <a:pt x="8717" y="714"/>
                </a:cubicBezTo>
                <a:close/>
                <a:moveTo>
                  <a:pt x="12785" y="3997"/>
                </a:moveTo>
                <a:cubicBezTo>
                  <a:pt x="12749" y="3997"/>
                  <a:pt x="12722" y="4024"/>
                  <a:pt x="12722" y="4050"/>
                </a:cubicBezTo>
                <a:cubicBezTo>
                  <a:pt x="12713" y="4095"/>
                  <a:pt x="12740" y="4122"/>
                  <a:pt x="12776" y="4122"/>
                </a:cubicBezTo>
                <a:cubicBezTo>
                  <a:pt x="12811" y="4122"/>
                  <a:pt x="12838" y="4095"/>
                  <a:pt x="12838" y="4059"/>
                </a:cubicBezTo>
                <a:cubicBezTo>
                  <a:pt x="12838" y="4024"/>
                  <a:pt x="12820" y="4006"/>
                  <a:pt x="12785" y="3997"/>
                </a:cubicBezTo>
                <a:moveTo>
                  <a:pt x="13373" y="5371"/>
                </a:moveTo>
                <a:cubicBezTo>
                  <a:pt x="13373" y="5406"/>
                  <a:pt x="13400" y="5433"/>
                  <a:pt x="13427" y="5442"/>
                </a:cubicBezTo>
                <a:cubicBezTo>
                  <a:pt x="13472" y="5442"/>
                  <a:pt x="13498" y="5415"/>
                  <a:pt x="13498" y="5380"/>
                </a:cubicBezTo>
                <a:cubicBezTo>
                  <a:pt x="13498" y="5344"/>
                  <a:pt x="13472" y="5326"/>
                  <a:pt x="13436" y="5317"/>
                </a:cubicBezTo>
                <a:cubicBezTo>
                  <a:pt x="13400" y="5326"/>
                  <a:pt x="13382" y="5344"/>
                  <a:pt x="13373" y="5371"/>
                </a:cubicBezTo>
                <a:close/>
                <a:moveTo>
                  <a:pt x="5398" y="63"/>
                </a:moveTo>
                <a:cubicBezTo>
                  <a:pt x="5407" y="98"/>
                  <a:pt x="5434" y="125"/>
                  <a:pt x="5469" y="116"/>
                </a:cubicBezTo>
                <a:cubicBezTo>
                  <a:pt x="5505" y="116"/>
                  <a:pt x="5523" y="90"/>
                  <a:pt x="5523" y="54"/>
                </a:cubicBezTo>
                <a:cubicBezTo>
                  <a:pt x="5514" y="18"/>
                  <a:pt x="5496" y="0"/>
                  <a:pt x="5460" y="0"/>
                </a:cubicBezTo>
                <a:cubicBezTo>
                  <a:pt x="5425" y="9"/>
                  <a:pt x="5398" y="27"/>
                  <a:pt x="5398" y="63"/>
                </a:cubicBezTo>
                <a:close/>
                <a:moveTo>
                  <a:pt x="117" y="2793"/>
                </a:moveTo>
                <a:cubicBezTo>
                  <a:pt x="161" y="2793"/>
                  <a:pt x="188" y="2775"/>
                  <a:pt x="188" y="2730"/>
                </a:cubicBezTo>
                <a:cubicBezTo>
                  <a:pt x="197" y="2686"/>
                  <a:pt x="179" y="2650"/>
                  <a:pt x="126" y="2650"/>
                </a:cubicBezTo>
                <a:cubicBezTo>
                  <a:pt x="81" y="2641"/>
                  <a:pt x="54" y="2668"/>
                  <a:pt x="45" y="2721"/>
                </a:cubicBezTo>
                <a:cubicBezTo>
                  <a:pt x="54" y="2757"/>
                  <a:pt x="72" y="2793"/>
                  <a:pt x="117" y="2793"/>
                </a:cubicBezTo>
                <a:moveTo>
                  <a:pt x="10786" y="2641"/>
                </a:moveTo>
                <a:cubicBezTo>
                  <a:pt x="10733" y="2641"/>
                  <a:pt x="10706" y="2668"/>
                  <a:pt x="10706" y="2721"/>
                </a:cubicBezTo>
                <a:cubicBezTo>
                  <a:pt x="10706" y="2766"/>
                  <a:pt x="10733" y="2793"/>
                  <a:pt x="10777" y="2793"/>
                </a:cubicBezTo>
                <a:cubicBezTo>
                  <a:pt x="10822" y="2802"/>
                  <a:pt x="10849" y="2766"/>
                  <a:pt x="10858" y="2721"/>
                </a:cubicBezTo>
                <a:cubicBezTo>
                  <a:pt x="10849" y="2677"/>
                  <a:pt x="10831" y="2641"/>
                  <a:pt x="10786" y="2641"/>
                </a:cubicBezTo>
                <a:close/>
                <a:moveTo>
                  <a:pt x="11375" y="2721"/>
                </a:moveTo>
                <a:cubicBezTo>
                  <a:pt x="11375" y="2766"/>
                  <a:pt x="11402" y="2784"/>
                  <a:pt x="11438" y="2784"/>
                </a:cubicBezTo>
                <a:cubicBezTo>
                  <a:pt x="11482" y="2784"/>
                  <a:pt x="11509" y="2757"/>
                  <a:pt x="11500" y="2721"/>
                </a:cubicBezTo>
                <a:cubicBezTo>
                  <a:pt x="11500" y="2677"/>
                  <a:pt x="11473" y="2659"/>
                  <a:pt x="11438" y="2650"/>
                </a:cubicBezTo>
                <a:cubicBezTo>
                  <a:pt x="11393" y="2659"/>
                  <a:pt x="11366" y="2686"/>
                  <a:pt x="11375" y="2721"/>
                </a:cubicBezTo>
                <a:close/>
                <a:moveTo>
                  <a:pt x="5460" y="643"/>
                </a:moveTo>
                <a:cubicBezTo>
                  <a:pt x="5416" y="652"/>
                  <a:pt x="5389" y="669"/>
                  <a:pt x="5389" y="723"/>
                </a:cubicBezTo>
                <a:cubicBezTo>
                  <a:pt x="5389" y="768"/>
                  <a:pt x="5416" y="794"/>
                  <a:pt x="5469" y="794"/>
                </a:cubicBezTo>
                <a:cubicBezTo>
                  <a:pt x="5514" y="794"/>
                  <a:pt x="5532" y="759"/>
                  <a:pt x="5532" y="714"/>
                </a:cubicBezTo>
                <a:cubicBezTo>
                  <a:pt x="5532" y="669"/>
                  <a:pt x="5505" y="643"/>
                  <a:pt x="5460" y="643"/>
                </a:cubicBezTo>
                <a:close/>
                <a:moveTo>
                  <a:pt x="6130" y="643"/>
                </a:moveTo>
                <a:cubicBezTo>
                  <a:pt x="6085" y="643"/>
                  <a:pt x="6049" y="661"/>
                  <a:pt x="6049" y="705"/>
                </a:cubicBezTo>
                <a:cubicBezTo>
                  <a:pt x="6040" y="759"/>
                  <a:pt x="6067" y="794"/>
                  <a:pt x="6121" y="794"/>
                </a:cubicBezTo>
                <a:cubicBezTo>
                  <a:pt x="6165" y="794"/>
                  <a:pt x="6192" y="768"/>
                  <a:pt x="6192" y="723"/>
                </a:cubicBezTo>
                <a:cubicBezTo>
                  <a:pt x="6192" y="678"/>
                  <a:pt x="6174" y="652"/>
                  <a:pt x="6130" y="643"/>
                </a:cubicBezTo>
                <a:close/>
                <a:moveTo>
                  <a:pt x="6781" y="643"/>
                </a:moveTo>
                <a:cubicBezTo>
                  <a:pt x="6736" y="643"/>
                  <a:pt x="6709" y="669"/>
                  <a:pt x="6709" y="714"/>
                </a:cubicBezTo>
                <a:cubicBezTo>
                  <a:pt x="6700" y="768"/>
                  <a:pt x="6736" y="794"/>
                  <a:pt x="6781" y="794"/>
                </a:cubicBezTo>
                <a:cubicBezTo>
                  <a:pt x="6834" y="794"/>
                  <a:pt x="6852" y="759"/>
                  <a:pt x="6852" y="714"/>
                </a:cubicBezTo>
                <a:cubicBezTo>
                  <a:pt x="6852" y="669"/>
                  <a:pt x="6825" y="643"/>
                  <a:pt x="6781" y="643"/>
                </a:cubicBezTo>
                <a:close/>
                <a:moveTo>
                  <a:pt x="7512" y="714"/>
                </a:moveTo>
                <a:cubicBezTo>
                  <a:pt x="7512" y="678"/>
                  <a:pt x="7486" y="652"/>
                  <a:pt x="7441" y="652"/>
                </a:cubicBezTo>
                <a:cubicBezTo>
                  <a:pt x="7396" y="643"/>
                  <a:pt x="7370" y="669"/>
                  <a:pt x="7370" y="714"/>
                </a:cubicBezTo>
                <a:cubicBezTo>
                  <a:pt x="7361" y="768"/>
                  <a:pt x="7387" y="785"/>
                  <a:pt x="7441" y="794"/>
                </a:cubicBezTo>
                <a:cubicBezTo>
                  <a:pt x="7486" y="785"/>
                  <a:pt x="7512" y="768"/>
                  <a:pt x="7512" y="714"/>
                </a:cubicBezTo>
                <a:close/>
                <a:moveTo>
                  <a:pt x="8119" y="652"/>
                </a:moveTo>
                <a:cubicBezTo>
                  <a:pt x="8074" y="661"/>
                  <a:pt x="8056" y="687"/>
                  <a:pt x="8056" y="723"/>
                </a:cubicBezTo>
                <a:cubicBezTo>
                  <a:pt x="8056" y="759"/>
                  <a:pt x="8083" y="785"/>
                  <a:pt x="8119" y="785"/>
                </a:cubicBezTo>
                <a:cubicBezTo>
                  <a:pt x="8164" y="785"/>
                  <a:pt x="8181" y="759"/>
                  <a:pt x="8190" y="714"/>
                </a:cubicBezTo>
                <a:cubicBezTo>
                  <a:pt x="8181" y="678"/>
                  <a:pt x="8155" y="652"/>
                  <a:pt x="8119" y="652"/>
                </a:cubicBezTo>
                <a:close/>
                <a:moveTo>
                  <a:pt x="1464" y="1981"/>
                </a:moveTo>
                <a:cubicBezTo>
                  <a:pt x="1410" y="1981"/>
                  <a:pt x="1384" y="2008"/>
                  <a:pt x="1384" y="2061"/>
                </a:cubicBezTo>
                <a:cubicBezTo>
                  <a:pt x="1384" y="2106"/>
                  <a:pt x="1410" y="2132"/>
                  <a:pt x="1455" y="2141"/>
                </a:cubicBezTo>
                <a:cubicBezTo>
                  <a:pt x="1508" y="2141"/>
                  <a:pt x="1535" y="2115"/>
                  <a:pt x="1535" y="2061"/>
                </a:cubicBezTo>
                <a:cubicBezTo>
                  <a:pt x="1535" y="2017"/>
                  <a:pt x="1508" y="1990"/>
                  <a:pt x="1464" y="1981"/>
                </a:cubicBezTo>
                <a:close/>
                <a:moveTo>
                  <a:pt x="10117" y="1990"/>
                </a:moveTo>
                <a:cubicBezTo>
                  <a:pt x="10073" y="1990"/>
                  <a:pt x="10046" y="2017"/>
                  <a:pt x="10046" y="2061"/>
                </a:cubicBezTo>
                <a:cubicBezTo>
                  <a:pt x="10046" y="2106"/>
                  <a:pt x="10073" y="2132"/>
                  <a:pt x="10126" y="2132"/>
                </a:cubicBezTo>
                <a:cubicBezTo>
                  <a:pt x="10171" y="2132"/>
                  <a:pt x="10198" y="2106"/>
                  <a:pt x="10198" y="2052"/>
                </a:cubicBezTo>
                <a:cubicBezTo>
                  <a:pt x="10189" y="2017"/>
                  <a:pt x="10162" y="1990"/>
                  <a:pt x="10117" y="1990"/>
                </a:cubicBezTo>
                <a:close/>
                <a:moveTo>
                  <a:pt x="10777" y="1999"/>
                </a:moveTo>
                <a:cubicBezTo>
                  <a:pt x="10742" y="1990"/>
                  <a:pt x="10715" y="2017"/>
                  <a:pt x="10715" y="2061"/>
                </a:cubicBezTo>
                <a:cubicBezTo>
                  <a:pt x="10715" y="2097"/>
                  <a:pt x="10733" y="2124"/>
                  <a:pt x="10777" y="2124"/>
                </a:cubicBezTo>
                <a:cubicBezTo>
                  <a:pt x="10813" y="2132"/>
                  <a:pt x="10840" y="2106"/>
                  <a:pt x="10849" y="2061"/>
                </a:cubicBezTo>
                <a:cubicBezTo>
                  <a:pt x="10840" y="2025"/>
                  <a:pt x="10822" y="1999"/>
                  <a:pt x="10777" y="1999"/>
                </a:cubicBezTo>
                <a:close/>
                <a:moveTo>
                  <a:pt x="804" y="1990"/>
                </a:moveTo>
                <a:cubicBezTo>
                  <a:pt x="759" y="1990"/>
                  <a:pt x="732" y="2025"/>
                  <a:pt x="732" y="2070"/>
                </a:cubicBezTo>
                <a:cubicBezTo>
                  <a:pt x="741" y="2115"/>
                  <a:pt x="768" y="2132"/>
                  <a:pt x="813" y="2132"/>
                </a:cubicBezTo>
                <a:cubicBezTo>
                  <a:pt x="848" y="2124"/>
                  <a:pt x="875" y="2097"/>
                  <a:pt x="875" y="2052"/>
                </a:cubicBezTo>
                <a:cubicBezTo>
                  <a:pt x="866" y="2017"/>
                  <a:pt x="848" y="1990"/>
                  <a:pt x="804" y="1990"/>
                </a:cubicBezTo>
                <a:close/>
                <a:moveTo>
                  <a:pt x="9448" y="1312"/>
                </a:moveTo>
                <a:cubicBezTo>
                  <a:pt x="9404" y="1303"/>
                  <a:pt x="9377" y="1330"/>
                  <a:pt x="9368" y="1374"/>
                </a:cubicBezTo>
                <a:cubicBezTo>
                  <a:pt x="9368" y="1419"/>
                  <a:pt x="9395" y="1446"/>
                  <a:pt x="9430" y="1446"/>
                </a:cubicBezTo>
                <a:cubicBezTo>
                  <a:pt x="9475" y="1454"/>
                  <a:pt x="9502" y="1428"/>
                  <a:pt x="9511" y="1383"/>
                </a:cubicBezTo>
                <a:cubicBezTo>
                  <a:pt x="9502" y="1339"/>
                  <a:pt x="9484" y="1312"/>
                  <a:pt x="9448" y="1312"/>
                </a:cubicBezTo>
                <a:close/>
                <a:moveTo>
                  <a:pt x="8779" y="1454"/>
                </a:moveTo>
                <a:cubicBezTo>
                  <a:pt x="8824" y="1454"/>
                  <a:pt x="8850" y="1428"/>
                  <a:pt x="8850" y="1383"/>
                </a:cubicBezTo>
                <a:cubicBezTo>
                  <a:pt x="8850" y="1330"/>
                  <a:pt x="8824" y="1303"/>
                  <a:pt x="8779" y="1303"/>
                </a:cubicBezTo>
                <a:cubicBezTo>
                  <a:pt x="8726" y="1303"/>
                  <a:pt x="8708" y="1339"/>
                  <a:pt x="8708" y="1383"/>
                </a:cubicBezTo>
                <a:cubicBezTo>
                  <a:pt x="8708" y="1428"/>
                  <a:pt x="8734" y="1454"/>
                  <a:pt x="8779" y="1454"/>
                </a:cubicBezTo>
                <a:close/>
                <a:moveTo>
                  <a:pt x="2856" y="1383"/>
                </a:moveTo>
                <a:cubicBezTo>
                  <a:pt x="2856" y="1339"/>
                  <a:pt x="2838" y="1303"/>
                  <a:pt x="2784" y="1303"/>
                </a:cubicBezTo>
                <a:cubicBezTo>
                  <a:pt x="2740" y="1303"/>
                  <a:pt x="2704" y="1330"/>
                  <a:pt x="2704" y="1374"/>
                </a:cubicBezTo>
                <a:cubicBezTo>
                  <a:pt x="2704" y="1419"/>
                  <a:pt x="2722" y="1454"/>
                  <a:pt x="2775" y="1454"/>
                </a:cubicBezTo>
                <a:cubicBezTo>
                  <a:pt x="2820" y="1454"/>
                  <a:pt x="2856" y="1428"/>
                  <a:pt x="2856" y="1383"/>
                </a:cubicBezTo>
                <a:close/>
                <a:moveTo>
                  <a:pt x="2124" y="1312"/>
                </a:moveTo>
                <a:cubicBezTo>
                  <a:pt x="2079" y="1312"/>
                  <a:pt x="2053" y="1330"/>
                  <a:pt x="2053" y="1374"/>
                </a:cubicBezTo>
                <a:cubicBezTo>
                  <a:pt x="2044" y="1419"/>
                  <a:pt x="2070" y="1446"/>
                  <a:pt x="2115" y="1446"/>
                </a:cubicBezTo>
                <a:cubicBezTo>
                  <a:pt x="2160" y="1454"/>
                  <a:pt x="2186" y="1428"/>
                  <a:pt x="2195" y="1374"/>
                </a:cubicBezTo>
                <a:cubicBezTo>
                  <a:pt x="2186" y="1339"/>
                  <a:pt x="2169" y="1312"/>
                  <a:pt x="2124" y="1312"/>
                </a:cubicBezTo>
                <a:close/>
                <a:moveTo>
                  <a:pt x="1464" y="1312"/>
                </a:moveTo>
                <a:cubicBezTo>
                  <a:pt x="1428" y="1312"/>
                  <a:pt x="1401" y="1339"/>
                  <a:pt x="1392" y="1374"/>
                </a:cubicBezTo>
                <a:cubicBezTo>
                  <a:pt x="1392" y="1419"/>
                  <a:pt x="1419" y="1446"/>
                  <a:pt x="1455" y="1446"/>
                </a:cubicBezTo>
                <a:cubicBezTo>
                  <a:pt x="1500" y="1446"/>
                  <a:pt x="1517" y="1419"/>
                  <a:pt x="1526" y="1383"/>
                </a:cubicBezTo>
                <a:cubicBezTo>
                  <a:pt x="1526" y="1339"/>
                  <a:pt x="1508" y="1312"/>
                  <a:pt x="1464" y="1312"/>
                </a:cubicBezTo>
                <a:close/>
                <a:moveTo>
                  <a:pt x="13507" y="6718"/>
                </a:moveTo>
                <a:cubicBezTo>
                  <a:pt x="13507" y="6673"/>
                  <a:pt x="13480" y="6655"/>
                  <a:pt x="13445" y="6647"/>
                </a:cubicBezTo>
                <a:cubicBezTo>
                  <a:pt x="13400" y="6647"/>
                  <a:pt x="13364" y="6673"/>
                  <a:pt x="13364" y="6718"/>
                </a:cubicBezTo>
                <a:cubicBezTo>
                  <a:pt x="13364" y="6762"/>
                  <a:pt x="13391" y="6789"/>
                  <a:pt x="13445" y="6789"/>
                </a:cubicBezTo>
                <a:cubicBezTo>
                  <a:pt x="13480" y="6789"/>
                  <a:pt x="13507" y="6762"/>
                  <a:pt x="13507" y="6718"/>
                </a:cubicBezTo>
                <a:close/>
                <a:moveTo>
                  <a:pt x="13507" y="6049"/>
                </a:moveTo>
                <a:cubicBezTo>
                  <a:pt x="13507" y="6004"/>
                  <a:pt x="13489" y="5969"/>
                  <a:pt x="13445" y="5969"/>
                </a:cubicBezTo>
                <a:cubicBezTo>
                  <a:pt x="13400" y="5969"/>
                  <a:pt x="13373" y="5986"/>
                  <a:pt x="13373" y="6031"/>
                </a:cubicBezTo>
                <a:cubicBezTo>
                  <a:pt x="13364" y="6076"/>
                  <a:pt x="13391" y="6102"/>
                  <a:pt x="13436" y="6111"/>
                </a:cubicBezTo>
                <a:cubicBezTo>
                  <a:pt x="13472" y="6102"/>
                  <a:pt x="13498" y="6084"/>
                  <a:pt x="13507" y="6049"/>
                </a:cubicBezTo>
                <a:close/>
                <a:moveTo>
                  <a:pt x="12098" y="4131"/>
                </a:moveTo>
                <a:cubicBezTo>
                  <a:pt x="12142" y="4131"/>
                  <a:pt x="12169" y="4113"/>
                  <a:pt x="12169" y="4068"/>
                </a:cubicBezTo>
                <a:cubicBezTo>
                  <a:pt x="12169" y="4015"/>
                  <a:pt x="12142" y="3988"/>
                  <a:pt x="12089" y="3988"/>
                </a:cubicBezTo>
                <a:cubicBezTo>
                  <a:pt x="12044" y="3988"/>
                  <a:pt x="12026" y="4015"/>
                  <a:pt x="12026" y="4059"/>
                </a:cubicBezTo>
                <a:cubicBezTo>
                  <a:pt x="12026" y="4104"/>
                  <a:pt x="12044" y="4131"/>
                  <a:pt x="12098" y="4131"/>
                </a:cubicBezTo>
                <a:close/>
                <a:moveTo>
                  <a:pt x="12847" y="4728"/>
                </a:moveTo>
                <a:cubicBezTo>
                  <a:pt x="12856" y="4684"/>
                  <a:pt x="12829" y="4657"/>
                  <a:pt x="12785" y="4648"/>
                </a:cubicBezTo>
                <a:cubicBezTo>
                  <a:pt x="12740" y="4648"/>
                  <a:pt x="12713" y="4675"/>
                  <a:pt x="12713" y="4711"/>
                </a:cubicBezTo>
                <a:cubicBezTo>
                  <a:pt x="12704" y="4755"/>
                  <a:pt x="12731" y="4782"/>
                  <a:pt x="12776" y="4791"/>
                </a:cubicBezTo>
                <a:cubicBezTo>
                  <a:pt x="12811" y="4791"/>
                  <a:pt x="12838" y="4773"/>
                  <a:pt x="12847" y="4728"/>
                </a:cubicBezTo>
                <a:close/>
                <a:moveTo>
                  <a:pt x="4122" y="652"/>
                </a:moveTo>
                <a:cubicBezTo>
                  <a:pt x="4078" y="652"/>
                  <a:pt x="4051" y="669"/>
                  <a:pt x="4051" y="714"/>
                </a:cubicBezTo>
                <a:cubicBezTo>
                  <a:pt x="4042" y="759"/>
                  <a:pt x="4069" y="785"/>
                  <a:pt x="4113" y="794"/>
                </a:cubicBezTo>
                <a:cubicBezTo>
                  <a:pt x="4158" y="794"/>
                  <a:pt x="4185" y="768"/>
                  <a:pt x="4194" y="714"/>
                </a:cubicBezTo>
                <a:cubicBezTo>
                  <a:pt x="4185" y="678"/>
                  <a:pt x="4167" y="652"/>
                  <a:pt x="4122" y="652"/>
                </a:cubicBezTo>
                <a:close/>
                <a:moveTo>
                  <a:pt x="11446" y="3301"/>
                </a:moveTo>
                <a:cubicBezTo>
                  <a:pt x="11393" y="3301"/>
                  <a:pt x="11366" y="3328"/>
                  <a:pt x="11357" y="3381"/>
                </a:cubicBezTo>
                <a:cubicBezTo>
                  <a:pt x="11357" y="3426"/>
                  <a:pt x="11384" y="3453"/>
                  <a:pt x="11429" y="3453"/>
                </a:cubicBezTo>
                <a:cubicBezTo>
                  <a:pt x="11482" y="3462"/>
                  <a:pt x="11509" y="3435"/>
                  <a:pt x="11518" y="3372"/>
                </a:cubicBezTo>
                <a:cubicBezTo>
                  <a:pt x="11509" y="3337"/>
                  <a:pt x="11491" y="3301"/>
                  <a:pt x="11446" y="3301"/>
                </a:cubicBezTo>
                <a:moveTo>
                  <a:pt x="12098" y="3310"/>
                </a:moveTo>
                <a:cubicBezTo>
                  <a:pt x="12053" y="3319"/>
                  <a:pt x="12026" y="3346"/>
                  <a:pt x="12035" y="3381"/>
                </a:cubicBezTo>
                <a:cubicBezTo>
                  <a:pt x="12035" y="3417"/>
                  <a:pt x="12062" y="3444"/>
                  <a:pt x="12098" y="3444"/>
                </a:cubicBezTo>
                <a:cubicBezTo>
                  <a:pt x="12142" y="3444"/>
                  <a:pt x="12160" y="3417"/>
                  <a:pt x="12160" y="3372"/>
                </a:cubicBezTo>
                <a:cubicBezTo>
                  <a:pt x="12151" y="3337"/>
                  <a:pt x="12133" y="3310"/>
                  <a:pt x="12098" y="3310"/>
                </a:cubicBezTo>
                <a:close/>
                <a:moveTo>
                  <a:pt x="3471" y="652"/>
                </a:moveTo>
                <a:cubicBezTo>
                  <a:pt x="3426" y="652"/>
                  <a:pt x="3400" y="669"/>
                  <a:pt x="3391" y="714"/>
                </a:cubicBezTo>
                <a:cubicBezTo>
                  <a:pt x="3391" y="759"/>
                  <a:pt x="3418" y="785"/>
                  <a:pt x="3453" y="785"/>
                </a:cubicBezTo>
                <a:cubicBezTo>
                  <a:pt x="3498" y="794"/>
                  <a:pt x="3525" y="768"/>
                  <a:pt x="3534" y="723"/>
                </a:cubicBezTo>
                <a:cubicBezTo>
                  <a:pt x="3525" y="678"/>
                  <a:pt x="3507" y="652"/>
                  <a:pt x="3471" y="652"/>
                </a:cubicBezTo>
                <a:close/>
                <a:moveTo>
                  <a:pt x="4782" y="643"/>
                </a:moveTo>
                <a:cubicBezTo>
                  <a:pt x="4738" y="643"/>
                  <a:pt x="4711" y="669"/>
                  <a:pt x="4702" y="714"/>
                </a:cubicBezTo>
                <a:cubicBezTo>
                  <a:pt x="4702" y="768"/>
                  <a:pt x="4729" y="794"/>
                  <a:pt x="4782" y="794"/>
                </a:cubicBezTo>
                <a:cubicBezTo>
                  <a:pt x="4827" y="794"/>
                  <a:pt x="4854" y="768"/>
                  <a:pt x="4854" y="723"/>
                </a:cubicBezTo>
                <a:cubicBezTo>
                  <a:pt x="4854" y="678"/>
                  <a:pt x="4827" y="652"/>
                  <a:pt x="4782" y="643"/>
                </a:cubicBezTo>
                <a:close/>
                <a:moveTo>
                  <a:pt x="2784" y="652"/>
                </a:moveTo>
                <a:cubicBezTo>
                  <a:pt x="2740" y="652"/>
                  <a:pt x="2713" y="678"/>
                  <a:pt x="2713" y="714"/>
                </a:cubicBezTo>
                <a:cubicBezTo>
                  <a:pt x="2713" y="759"/>
                  <a:pt x="2740" y="785"/>
                  <a:pt x="2775" y="785"/>
                </a:cubicBezTo>
                <a:cubicBezTo>
                  <a:pt x="2820" y="785"/>
                  <a:pt x="2838" y="759"/>
                  <a:pt x="2847" y="723"/>
                </a:cubicBezTo>
                <a:cubicBezTo>
                  <a:pt x="2847" y="687"/>
                  <a:pt x="2820" y="661"/>
                  <a:pt x="2784" y="652"/>
                </a:cubicBezTo>
                <a:close/>
                <a:moveTo>
                  <a:pt x="12785" y="5308"/>
                </a:moveTo>
                <a:cubicBezTo>
                  <a:pt x="12740" y="5299"/>
                  <a:pt x="12713" y="5317"/>
                  <a:pt x="12704" y="5371"/>
                </a:cubicBezTo>
                <a:cubicBezTo>
                  <a:pt x="12704" y="5415"/>
                  <a:pt x="12722" y="5451"/>
                  <a:pt x="12776" y="5451"/>
                </a:cubicBezTo>
                <a:cubicBezTo>
                  <a:pt x="12820" y="5451"/>
                  <a:pt x="12847" y="5433"/>
                  <a:pt x="12856" y="5380"/>
                </a:cubicBezTo>
                <a:cubicBezTo>
                  <a:pt x="12856" y="5335"/>
                  <a:pt x="12829" y="5308"/>
                  <a:pt x="12785" y="5308"/>
                </a:cubicBezTo>
                <a:close/>
                <a:moveTo>
                  <a:pt x="12695" y="6049"/>
                </a:moveTo>
                <a:cubicBezTo>
                  <a:pt x="12704" y="6093"/>
                  <a:pt x="12731" y="6129"/>
                  <a:pt x="12785" y="6120"/>
                </a:cubicBezTo>
                <a:cubicBezTo>
                  <a:pt x="12838" y="6120"/>
                  <a:pt x="12865" y="6084"/>
                  <a:pt x="12865" y="6031"/>
                </a:cubicBezTo>
                <a:cubicBezTo>
                  <a:pt x="12856" y="5977"/>
                  <a:pt x="12820" y="5951"/>
                  <a:pt x="12776" y="5951"/>
                </a:cubicBezTo>
                <a:cubicBezTo>
                  <a:pt x="12722" y="5960"/>
                  <a:pt x="12686" y="5995"/>
                  <a:pt x="12695" y="6049"/>
                </a:cubicBezTo>
                <a:close/>
                <a:moveTo>
                  <a:pt x="12000" y="6031"/>
                </a:moveTo>
                <a:cubicBezTo>
                  <a:pt x="12000" y="6093"/>
                  <a:pt x="12035" y="6129"/>
                  <a:pt x="12089" y="6129"/>
                </a:cubicBezTo>
                <a:cubicBezTo>
                  <a:pt x="12151" y="6138"/>
                  <a:pt x="12187" y="6102"/>
                  <a:pt x="12187" y="6040"/>
                </a:cubicBezTo>
                <a:cubicBezTo>
                  <a:pt x="12196" y="5986"/>
                  <a:pt x="12160" y="5951"/>
                  <a:pt x="12098" y="5942"/>
                </a:cubicBezTo>
                <a:cubicBezTo>
                  <a:pt x="12044" y="5942"/>
                  <a:pt x="12008" y="5969"/>
                  <a:pt x="12000" y="6031"/>
                </a:cubicBezTo>
                <a:close/>
                <a:moveTo>
                  <a:pt x="3453" y="1294"/>
                </a:moveTo>
                <a:cubicBezTo>
                  <a:pt x="3409" y="1303"/>
                  <a:pt x="3373" y="1330"/>
                  <a:pt x="3382" y="1383"/>
                </a:cubicBezTo>
                <a:cubicBezTo>
                  <a:pt x="3382" y="1437"/>
                  <a:pt x="3418" y="1463"/>
                  <a:pt x="3471" y="1463"/>
                </a:cubicBezTo>
                <a:cubicBezTo>
                  <a:pt x="3516" y="1454"/>
                  <a:pt x="3542" y="1428"/>
                  <a:pt x="3551" y="1374"/>
                </a:cubicBezTo>
                <a:cubicBezTo>
                  <a:pt x="3534" y="1321"/>
                  <a:pt x="3507" y="1285"/>
                  <a:pt x="3453" y="1294"/>
                </a:cubicBezTo>
                <a:close/>
                <a:moveTo>
                  <a:pt x="4212" y="1374"/>
                </a:moveTo>
                <a:cubicBezTo>
                  <a:pt x="4203" y="1330"/>
                  <a:pt x="4176" y="1294"/>
                  <a:pt x="4122" y="1294"/>
                </a:cubicBezTo>
                <a:cubicBezTo>
                  <a:pt x="4069" y="1285"/>
                  <a:pt x="4033" y="1321"/>
                  <a:pt x="4033" y="1374"/>
                </a:cubicBezTo>
                <a:cubicBezTo>
                  <a:pt x="4033" y="1428"/>
                  <a:pt x="4069" y="1463"/>
                  <a:pt x="4122" y="1472"/>
                </a:cubicBezTo>
                <a:cubicBezTo>
                  <a:pt x="4176" y="1463"/>
                  <a:pt x="4212" y="1428"/>
                  <a:pt x="4212" y="1374"/>
                </a:cubicBezTo>
                <a:close/>
                <a:moveTo>
                  <a:pt x="4693" y="1374"/>
                </a:moveTo>
                <a:cubicBezTo>
                  <a:pt x="4684" y="1428"/>
                  <a:pt x="4720" y="1472"/>
                  <a:pt x="4782" y="1472"/>
                </a:cubicBezTo>
                <a:cubicBezTo>
                  <a:pt x="4836" y="1472"/>
                  <a:pt x="4872" y="1437"/>
                  <a:pt x="4872" y="1383"/>
                </a:cubicBezTo>
                <a:cubicBezTo>
                  <a:pt x="4872" y="1330"/>
                  <a:pt x="4836" y="1294"/>
                  <a:pt x="4782" y="1285"/>
                </a:cubicBezTo>
                <a:cubicBezTo>
                  <a:pt x="4729" y="1294"/>
                  <a:pt x="4693" y="1321"/>
                  <a:pt x="4693" y="1374"/>
                </a:cubicBezTo>
                <a:close/>
                <a:moveTo>
                  <a:pt x="28" y="4033"/>
                </a:moveTo>
                <a:cubicBezTo>
                  <a:pt x="28" y="4095"/>
                  <a:pt x="63" y="4131"/>
                  <a:pt x="126" y="4131"/>
                </a:cubicBezTo>
                <a:cubicBezTo>
                  <a:pt x="179" y="4131"/>
                  <a:pt x="215" y="4095"/>
                  <a:pt x="215" y="4042"/>
                </a:cubicBezTo>
                <a:cubicBezTo>
                  <a:pt x="215" y="3979"/>
                  <a:pt x="179" y="3952"/>
                  <a:pt x="108" y="3943"/>
                </a:cubicBezTo>
                <a:cubicBezTo>
                  <a:pt x="63" y="3952"/>
                  <a:pt x="28" y="3979"/>
                  <a:pt x="28" y="4033"/>
                </a:cubicBezTo>
                <a:close/>
                <a:moveTo>
                  <a:pt x="5371" y="1374"/>
                </a:moveTo>
                <a:cubicBezTo>
                  <a:pt x="5362" y="1428"/>
                  <a:pt x="5398" y="1472"/>
                  <a:pt x="5460" y="1472"/>
                </a:cubicBezTo>
                <a:cubicBezTo>
                  <a:pt x="5514" y="1472"/>
                  <a:pt x="5550" y="1437"/>
                  <a:pt x="5550" y="1383"/>
                </a:cubicBezTo>
                <a:cubicBezTo>
                  <a:pt x="5559" y="1330"/>
                  <a:pt x="5523" y="1294"/>
                  <a:pt x="5460" y="1285"/>
                </a:cubicBezTo>
                <a:cubicBezTo>
                  <a:pt x="5416" y="1294"/>
                  <a:pt x="5371" y="1312"/>
                  <a:pt x="5371" y="1374"/>
                </a:cubicBezTo>
                <a:close/>
                <a:moveTo>
                  <a:pt x="6121" y="1285"/>
                </a:moveTo>
                <a:cubicBezTo>
                  <a:pt x="6067" y="1285"/>
                  <a:pt x="6031" y="1321"/>
                  <a:pt x="6031" y="1374"/>
                </a:cubicBezTo>
                <a:cubicBezTo>
                  <a:pt x="6031" y="1428"/>
                  <a:pt x="6067" y="1472"/>
                  <a:pt x="6121" y="1472"/>
                </a:cubicBezTo>
                <a:cubicBezTo>
                  <a:pt x="6174" y="1472"/>
                  <a:pt x="6201" y="1428"/>
                  <a:pt x="6210" y="1383"/>
                </a:cubicBezTo>
                <a:cubicBezTo>
                  <a:pt x="6210" y="1330"/>
                  <a:pt x="6174" y="1294"/>
                  <a:pt x="6121" y="1285"/>
                </a:cubicBezTo>
                <a:close/>
                <a:moveTo>
                  <a:pt x="6692" y="1374"/>
                </a:moveTo>
                <a:cubicBezTo>
                  <a:pt x="6692" y="1428"/>
                  <a:pt x="6718" y="1463"/>
                  <a:pt x="6772" y="1472"/>
                </a:cubicBezTo>
                <a:cubicBezTo>
                  <a:pt x="6834" y="1472"/>
                  <a:pt x="6870" y="1437"/>
                  <a:pt x="6870" y="1374"/>
                </a:cubicBezTo>
                <a:cubicBezTo>
                  <a:pt x="6870" y="1321"/>
                  <a:pt x="6834" y="1294"/>
                  <a:pt x="6781" y="1285"/>
                </a:cubicBezTo>
                <a:cubicBezTo>
                  <a:pt x="6727" y="1294"/>
                  <a:pt x="6692" y="1321"/>
                  <a:pt x="6692" y="1374"/>
                </a:cubicBezTo>
                <a:close/>
                <a:moveTo>
                  <a:pt x="7530" y="1383"/>
                </a:moveTo>
                <a:cubicBezTo>
                  <a:pt x="7530" y="1330"/>
                  <a:pt x="7494" y="1294"/>
                  <a:pt x="7450" y="1294"/>
                </a:cubicBezTo>
                <a:cubicBezTo>
                  <a:pt x="7396" y="1285"/>
                  <a:pt x="7352" y="1321"/>
                  <a:pt x="7352" y="1374"/>
                </a:cubicBezTo>
                <a:cubicBezTo>
                  <a:pt x="7343" y="1428"/>
                  <a:pt x="7378" y="1454"/>
                  <a:pt x="7441" y="1472"/>
                </a:cubicBezTo>
                <a:cubicBezTo>
                  <a:pt x="7486" y="1463"/>
                  <a:pt x="7521" y="1437"/>
                  <a:pt x="7530" y="1383"/>
                </a:cubicBezTo>
                <a:close/>
                <a:moveTo>
                  <a:pt x="206" y="3390"/>
                </a:moveTo>
                <a:cubicBezTo>
                  <a:pt x="206" y="3337"/>
                  <a:pt x="179" y="3301"/>
                  <a:pt x="126" y="3292"/>
                </a:cubicBezTo>
                <a:cubicBezTo>
                  <a:pt x="72" y="3292"/>
                  <a:pt x="45" y="3328"/>
                  <a:pt x="36" y="3372"/>
                </a:cubicBezTo>
                <a:cubicBezTo>
                  <a:pt x="28" y="3426"/>
                  <a:pt x="63" y="3453"/>
                  <a:pt x="117" y="3462"/>
                </a:cubicBezTo>
                <a:cubicBezTo>
                  <a:pt x="170" y="3462"/>
                  <a:pt x="197" y="3435"/>
                  <a:pt x="206" y="3390"/>
                </a:cubicBezTo>
                <a:close/>
                <a:moveTo>
                  <a:pt x="714" y="3372"/>
                </a:moveTo>
                <a:cubicBezTo>
                  <a:pt x="706" y="3435"/>
                  <a:pt x="741" y="3471"/>
                  <a:pt x="804" y="3471"/>
                </a:cubicBezTo>
                <a:cubicBezTo>
                  <a:pt x="857" y="3471"/>
                  <a:pt x="893" y="3435"/>
                  <a:pt x="893" y="3381"/>
                </a:cubicBezTo>
                <a:cubicBezTo>
                  <a:pt x="902" y="3319"/>
                  <a:pt x="857" y="3292"/>
                  <a:pt x="795" y="3283"/>
                </a:cubicBezTo>
                <a:cubicBezTo>
                  <a:pt x="750" y="3292"/>
                  <a:pt x="714" y="3319"/>
                  <a:pt x="714" y="3372"/>
                </a:cubicBezTo>
                <a:close/>
                <a:moveTo>
                  <a:pt x="10215" y="3381"/>
                </a:moveTo>
                <a:cubicBezTo>
                  <a:pt x="10215" y="3328"/>
                  <a:pt x="10189" y="3283"/>
                  <a:pt x="10126" y="3283"/>
                </a:cubicBezTo>
                <a:cubicBezTo>
                  <a:pt x="10064" y="3274"/>
                  <a:pt x="10028" y="3310"/>
                  <a:pt x="10028" y="3381"/>
                </a:cubicBezTo>
                <a:cubicBezTo>
                  <a:pt x="10028" y="3435"/>
                  <a:pt x="10064" y="3471"/>
                  <a:pt x="10117" y="3480"/>
                </a:cubicBezTo>
                <a:cubicBezTo>
                  <a:pt x="10180" y="3471"/>
                  <a:pt x="10215" y="3444"/>
                  <a:pt x="10215" y="3381"/>
                </a:cubicBezTo>
                <a:close/>
                <a:moveTo>
                  <a:pt x="10867" y="3381"/>
                </a:moveTo>
                <a:cubicBezTo>
                  <a:pt x="10876" y="3328"/>
                  <a:pt x="10840" y="3292"/>
                  <a:pt x="10786" y="3292"/>
                </a:cubicBezTo>
                <a:cubicBezTo>
                  <a:pt x="10724" y="3283"/>
                  <a:pt x="10688" y="3319"/>
                  <a:pt x="10688" y="3381"/>
                </a:cubicBezTo>
                <a:cubicBezTo>
                  <a:pt x="10688" y="3435"/>
                  <a:pt x="10724" y="3462"/>
                  <a:pt x="10777" y="3471"/>
                </a:cubicBezTo>
                <a:cubicBezTo>
                  <a:pt x="10831" y="3462"/>
                  <a:pt x="10867" y="3435"/>
                  <a:pt x="10867" y="3381"/>
                </a:cubicBezTo>
                <a:close/>
                <a:moveTo>
                  <a:pt x="884" y="2721"/>
                </a:moveTo>
                <a:cubicBezTo>
                  <a:pt x="884" y="2668"/>
                  <a:pt x="848" y="2632"/>
                  <a:pt x="795" y="2632"/>
                </a:cubicBezTo>
                <a:cubicBezTo>
                  <a:pt x="741" y="2641"/>
                  <a:pt x="714" y="2677"/>
                  <a:pt x="723" y="2730"/>
                </a:cubicBezTo>
                <a:cubicBezTo>
                  <a:pt x="723" y="2775"/>
                  <a:pt x="759" y="2802"/>
                  <a:pt x="804" y="2802"/>
                </a:cubicBezTo>
                <a:cubicBezTo>
                  <a:pt x="857" y="2793"/>
                  <a:pt x="884" y="2766"/>
                  <a:pt x="884" y="2721"/>
                </a:cubicBezTo>
                <a:close/>
                <a:moveTo>
                  <a:pt x="12008" y="5380"/>
                </a:moveTo>
                <a:cubicBezTo>
                  <a:pt x="12008" y="5433"/>
                  <a:pt x="12044" y="5469"/>
                  <a:pt x="12089" y="5469"/>
                </a:cubicBezTo>
                <a:cubicBezTo>
                  <a:pt x="12151" y="5469"/>
                  <a:pt x="12187" y="5433"/>
                  <a:pt x="12187" y="5371"/>
                </a:cubicBezTo>
                <a:cubicBezTo>
                  <a:pt x="12187" y="5317"/>
                  <a:pt x="12151" y="5291"/>
                  <a:pt x="12098" y="5291"/>
                </a:cubicBezTo>
                <a:cubicBezTo>
                  <a:pt x="12044" y="5299"/>
                  <a:pt x="12008" y="5326"/>
                  <a:pt x="12008" y="5380"/>
                </a:cubicBezTo>
                <a:close/>
                <a:moveTo>
                  <a:pt x="28" y="4720"/>
                </a:moveTo>
                <a:cubicBezTo>
                  <a:pt x="28" y="4773"/>
                  <a:pt x="54" y="4809"/>
                  <a:pt x="117" y="4818"/>
                </a:cubicBezTo>
                <a:cubicBezTo>
                  <a:pt x="179" y="4818"/>
                  <a:pt x="215" y="4782"/>
                  <a:pt x="215" y="4720"/>
                </a:cubicBezTo>
                <a:cubicBezTo>
                  <a:pt x="215" y="4657"/>
                  <a:pt x="179" y="4630"/>
                  <a:pt x="117" y="4621"/>
                </a:cubicBezTo>
                <a:cubicBezTo>
                  <a:pt x="63" y="4630"/>
                  <a:pt x="28" y="4657"/>
                  <a:pt x="28" y="4720"/>
                </a:cubicBezTo>
                <a:close/>
                <a:moveTo>
                  <a:pt x="11339" y="4720"/>
                </a:moveTo>
                <a:cubicBezTo>
                  <a:pt x="11339" y="4773"/>
                  <a:pt x="11375" y="4809"/>
                  <a:pt x="11438" y="4818"/>
                </a:cubicBezTo>
                <a:cubicBezTo>
                  <a:pt x="11491" y="4818"/>
                  <a:pt x="11527" y="4782"/>
                  <a:pt x="11536" y="4720"/>
                </a:cubicBezTo>
                <a:cubicBezTo>
                  <a:pt x="11536" y="4666"/>
                  <a:pt x="11500" y="4630"/>
                  <a:pt x="11438" y="4621"/>
                </a:cubicBezTo>
                <a:cubicBezTo>
                  <a:pt x="11384" y="4630"/>
                  <a:pt x="11348" y="4657"/>
                  <a:pt x="11339" y="4720"/>
                </a:cubicBezTo>
                <a:close/>
                <a:moveTo>
                  <a:pt x="12107" y="4639"/>
                </a:moveTo>
                <a:cubicBezTo>
                  <a:pt x="12053" y="4630"/>
                  <a:pt x="12017" y="4666"/>
                  <a:pt x="12008" y="4720"/>
                </a:cubicBezTo>
                <a:cubicBezTo>
                  <a:pt x="12008" y="4764"/>
                  <a:pt x="12044" y="4800"/>
                  <a:pt x="12089" y="4800"/>
                </a:cubicBezTo>
                <a:cubicBezTo>
                  <a:pt x="12142" y="4809"/>
                  <a:pt x="12178" y="4773"/>
                  <a:pt x="12187" y="4720"/>
                </a:cubicBezTo>
                <a:cubicBezTo>
                  <a:pt x="12178" y="4675"/>
                  <a:pt x="12151" y="4639"/>
                  <a:pt x="12107" y="4639"/>
                </a:cubicBezTo>
                <a:close/>
                <a:moveTo>
                  <a:pt x="2035" y="2061"/>
                </a:moveTo>
                <a:cubicBezTo>
                  <a:pt x="2035" y="2115"/>
                  <a:pt x="2062" y="2141"/>
                  <a:pt x="2115" y="2150"/>
                </a:cubicBezTo>
                <a:cubicBezTo>
                  <a:pt x="2169" y="2150"/>
                  <a:pt x="2204" y="2115"/>
                  <a:pt x="2204" y="2070"/>
                </a:cubicBezTo>
                <a:cubicBezTo>
                  <a:pt x="2213" y="2008"/>
                  <a:pt x="2178" y="1981"/>
                  <a:pt x="2124" y="1972"/>
                </a:cubicBezTo>
                <a:cubicBezTo>
                  <a:pt x="2070" y="1981"/>
                  <a:pt x="2035" y="2008"/>
                  <a:pt x="2035" y="2061"/>
                </a:cubicBezTo>
                <a:close/>
                <a:moveTo>
                  <a:pt x="2873" y="2061"/>
                </a:moveTo>
                <a:cubicBezTo>
                  <a:pt x="2873" y="2008"/>
                  <a:pt x="2838" y="1972"/>
                  <a:pt x="2775" y="1972"/>
                </a:cubicBezTo>
                <a:cubicBezTo>
                  <a:pt x="2722" y="1972"/>
                  <a:pt x="2686" y="1999"/>
                  <a:pt x="2686" y="2061"/>
                </a:cubicBezTo>
                <a:cubicBezTo>
                  <a:pt x="2686" y="2115"/>
                  <a:pt x="2722" y="2150"/>
                  <a:pt x="2784" y="2159"/>
                </a:cubicBezTo>
                <a:cubicBezTo>
                  <a:pt x="2838" y="2150"/>
                  <a:pt x="2873" y="2124"/>
                  <a:pt x="2873" y="2061"/>
                </a:cubicBezTo>
                <a:close/>
                <a:moveTo>
                  <a:pt x="3462" y="1963"/>
                </a:moveTo>
                <a:cubicBezTo>
                  <a:pt x="3409" y="1963"/>
                  <a:pt x="3364" y="1999"/>
                  <a:pt x="3364" y="2052"/>
                </a:cubicBezTo>
                <a:cubicBezTo>
                  <a:pt x="3364" y="2124"/>
                  <a:pt x="3400" y="2159"/>
                  <a:pt x="3462" y="2159"/>
                </a:cubicBezTo>
                <a:cubicBezTo>
                  <a:pt x="3525" y="2159"/>
                  <a:pt x="3551" y="2115"/>
                  <a:pt x="3560" y="2061"/>
                </a:cubicBezTo>
                <a:cubicBezTo>
                  <a:pt x="3551" y="1999"/>
                  <a:pt x="3525" y="1963"/>
                  <a:pt x="3462" y="1963"/>
                </a:cubicBezTo>
                <a:close/>
                <a:moveTo>
                  <a:pt x="8030" y="2061"/>
                </a:moveTo>
                <a:cubicBezTo>
                  <a:pt x="8030" y="2124"/>
                  <a:pt x="8056" y="2150"/>
                  <a:pt x="8119" y="2159"/>
                </a:cubicBezTo>
                <a:cubicBezTo>
                  <a:pt x="8181" y="2159"/>
                  <a:pt x="8217" y="2124"/>
                  <a:pt x="8217" y="2061"/>
                </a:cubicBezTo>
                <a:cubicBezTo>
                  <a:pt x="8217" y="1999"/>
                  <a:pt x="8181" y="1972"/>
                  <a:pt x="8119" y="1963"/>
                </a:cubicBezTo>
                <a:cubicBezTo>
                  <a:pt x="8065" y="1972"/>
                  <a:pt x="8030" y="1999"/>
                  <a:pt x="8030" y="2061"/>
                </a:cubicBezTo>
                <a:moveTo>
                  <a:pt x="8779" y="1972"/>
                </a:moveTo>
                <a:cubicBezTo>
                  <a:pt x="8726" y="1972"/>
                  <a:pt x="8690" y="2008"/>
                  <a:pt x="8690" y="2061"/>
                </a:cubicBezTo>
                <a:cubicBezTo>
                  <a:pt x="8690" y="2115"/>
                  <a:pt x="8726" y="2150"/>
                  <a:pt x="8788" y="2150"/>
                </a:cubicBezTo>
                <a:cubicBezTo>
                  <a:pt x="8842" y="2150"/>
                  <a:pt x="8868" y="2115"/>
                  <a:pt x="8868" y="2061"/>
                </a:cubicBezTo>
                <a:cubicBezTo>
                  <a:pt x="8859" y="2008"/>
                  <a:pt x="8833" y="1972"/>
                  <a:pt x="8779" y="1972"/>
                </a:cubicBezTo>
                <a:close/>
                <a:moveTo>
                  <a:pt x="9430" y="1981"/>
                </a:moveTo>
                <a:cubicBezTo>
                  <a:pt x="9386" y="1981"/>
                  <a:pt x="9350" y="2017"/>
                  <a:pt x="9350" y="2061"/>
                </a:cubicBezTo>
                <a:cubicBezTo>
                  <a:pt x="9359" y="2115"/>
                  <a:pt x="9395" y="2150"/>
                  <a:pt x="9448" y="2141"/>
                </a:cubicBezTo>
                <a:cubicBezTo>
                  <a:pt x="9493" y="2141"/>
                  <a:pt x="9520" y="2106"/>
                  <a:pt x="9520" y="2052"/>
                </a:cubicBezTo>
                <a:cubicBezTo>
                  <a:pt x="9511" y="2008"/>
                  <a:pt x="9484" y="1972"/>
                  <a:pt x="9430" y="1981"/>
                </a:cubicBezTo>
                <a:close/>
                <a:moveTo>
                  <a:pt x="8128" y="1294"/>
                </a:moveTo>
                <a:cubicBezTo>
                  <a:pt x="8074" y="1285"/>
                  <a:pt x="8039" y="1321"/>
                  <a:pt x="8039" y="1374"/>
                </a:cubicBezTo>
                <a:cubicBezTo>
                  <a:pt x="8030" y="1428"/>
                  <a:pt x="8065" y="1454"/>
                  <a:pt x="8110" y="1463"/>
                </a:cubicBezTo>
                <a:cubicBezTo>
                  <a:pt x="8164" y="1472"/>
                  <a:pt x="8199" y="1437"/>
                  <a:pt x="8208" y="1383"/>
                </a:cubicBezTo>
                <a:cubicBezTo>
                  <a:pt x="8199" y="1330"/>
                  <a:pt x="8172" y="1303"/>
                  <a:pt x="8128" y="1294"/>
                </a:cubicBezTo>
                <a:close/>
                <a:moveTo>
                  <a:pt x="10679" y="4050"/>
                </a:moveTo>
                <a:cubicBezTo>
                  <a:pt x="10679" y="4113"/>
                  <a:pt x="10706" y="4149"/>
                  <a:pt x="10768" y="4158"/>
                </a:cubicBezTo>
                <a:cubicBezTo>
                  <a:pt x="10831" y="4158"/>
                  <a:pt x="10876" y="4131"/>
                  <a:pt x="10876" y="4059"/>
                </a:cubicBezTo>
                <a:cubicBezTo>
                  <a:pt x="10876" y="4006"/>
                  <a:pt x="10840" y="3970"/>
                  <a:pt x="10786" y="3961"/>
                </a:cubicBezTo>
                <a:cubicBezTo>
                  <a:pt x="10724" y="3970"/>
                  <a:pt x="10688" y="3997"/>
                  <a:pt x="10679" y="4050"/>
                </a:cubicBezTo>
                <a:close/>
                <a:moveTo>
                  <a:pt x="11446" y="3970"/>
                </a:moveTo>
                <a:cubicBezTo>
                  <a:pt x="11393" y="3970"/>
                  <a:pt x="11348" y="3997"/>
                  <a:pt x="11348" y="4050"/>
                </a:cubicBezTo>
                <a:cubicBezTo>
                  <a:pt x="11339" y="4113"/>
                  <a:pt x="11375" y="4149"/>
                  <a:pt x="11438" y="4149"/>
                </a:cubicBezTo>
                <a:cubicBezTo>
                  <a:pt x="11491" y="4149"/>
                  <a:pt x="11518" y="4113"/>
                  <a:pt x="11527" y="4059"/>
                </a:cubicBezTo>
                <a:cubicBezTo>
                  <a:pt x="11527" y="4015"/>
                  <a:pt x="11500" y="3970"/>
                  <a:pt x="11446" y="3970"/>
                </a:cubicBezTo>
                <a:close/>
                <a:moveTo>
                  <a:pt x="10117" y="2632"/>
                </a:moveTo>
                <a:cubicBezTo>
                  <a:pt x="10064" y="2632"/>
                  <a:pt x="10037" y="2668"/>
                  <a:pt x="10028" y="2712"/>
                </a:cubicBezTo>
                <a:cubicBezTo>
                  <a:pt x="10028" y="2775"/>
                  <a:pt x="10064" y="2810"/>
                  <a:pt x="10117" y="2810"/>
                </a:cubicBezTo>
                <a:cubicBezTo>
                  <a:pt x="10171" y="2810"/>
                  <a:pt x="10206" y="2775"/>
                  <a:pt x="10206" y="2721"/>
                </a:cubicBezTo>
                <a:cubicBezTo>
                  <a:pt x="10198" y="2668"/>
                  <a:pt x="10171" y="2632"/>
                  <a:pt x="10117" y="2632"/>
                </a:cubicBezTo>
                <a:close/>
                <a:moveTo>
                  <a:pt x="9439" y="2623"/>
                </a:moveTo>
                <a:cubicBezTo>
                  <a:pt x="9377" y="2623"/>
                  <a:pt x="9341" y="2659"/>
                  <a:pt x="9341" y="2721"/>
                </a:cubicBezTo>
                <a:cubicBezTo>
                  <a:pt x="9341" y="2784"/>
                  <a:pt x="9377" y="2810"/>
                  <a:pt x="9439" y="2810"/>
                </a:cubicBezTo>
                <a:cubicBezTo>
                  <a:pt x="9502" y="2810"/>
                  <a:pt x="9528" y="2775"/>
                  <a:pt x="9537" y="2721"/>
                </a:cubicBezTo>
                <a:cubicBezTo>
                  <a:pt x="9528" y="2659"/>
                  <a:pt x="9493" y="2623"/>
                  <a:pt x="9439" y="2623"/>
                </a:cubicBezTo>
                <a:close/>
                <a:moveTo>
                  <a:pt x="2026" y="2712"/>
                </a:moveTo>
                <a:cubicBezTo>
                  <a:pt x="2017" y="2775"/>
                  <a:pt x="2053" y="2810"/>
                  <a:pt x="2115" y="2819"/>
                </a:cubicBezTo>
                <a:cubicBezTo>
                  <a:pt x="2178" y="2819"/>
                  <a:pt x="2213" y="2784"/>
                  <a:pt x="2213" y="2721"/>
                </a:cubicBezTo>
                <a:cubicBezTo>
                  <a:pt x="2222" y="2659"/>
                  <a:pt x="2186" y="2632"/>
                  <a:pt x="2124" y="2623"/>
                </a:cubicBezTo>
                <a:cubicBezTo>
                  <a:pt x="2062" y="2623"/>
                  <a:pt x="2026" y="2650"/>
                  <a:pt x="2026" y="2712"/>
                </a:cubicBezTo>
                <a:close/>
                <a:moveTo>
                  <a:pt x="1473" y="2632"/>
                </a:moveTo>
                <a:cubicBezTo>
                  <a:pt x="1419" y="2623"/>
                  <a:pt x="1375" y="2659"/>
                  <a:pt x="1375" y="2712"/>
                </a:cubicBezTo>
                <a:cubicBezTo>
                  <a:pt x="1366" y="2766"/>
                  <a:pt x="1401" y="2810"/>
                  <a:pt x="1464" y="2810"/>
                </a:cubicBezTo>
                <a:cubicBezTo>
                  <a:pt x="1517" y="2810"/>
                  <a:pt x="1544" y="2775"/>
                  <a:pt x="1553" y="2721"/>
                </a:cubicBezTo>
                <a:cubicBezTo>
                  <a:pt x="1553" y="2677"/>
                  <a:pt x="1526" y="2632"/>
                  <a:pt x="1473" y="2632"/>
                </a:cubicBezTo>
                <a:close/>
                <a:moveTo>
                  <a:pt x="12695" y="6718"/>
                </a:moveTo>
                <a:cubicBezTo>
                  <a:pt x="12695" y="6771"/>
                  <a:pt x="12722" y="6807"/>
                  <a:pt x="12776" y="6807"/>
                </a:cubicBezTo>
                <a:cubicBezTo>
                  <a:pt x="12829" y="6807"/>
                  <a:pt x="12865" y="6780"/>
                  <a:pt x="12865" y="6727"/>
                </a:cubicBezTo>
                <a:cubicBezTo>
                  <a:pt x="12865" y="6664"/>
                  <a:pt x="12829" y="6638"/>
                  <a:pt x="12776" y="6629"/>
                </a:cubicBezTo>
                <a:cubicBezTo>
                  <a:pt x="12722" y="6638"/>
                  <a:pt x="12686" y="6664"/>
                  <a:pt x="12695" y="6718"/>
                </a:cubicBezTo>
                <a:moveTo>
                  <a:pt x="4881" y="2061"/>
                </a:moveTo>
                <a:cubicBezTo>
                  <a:pt x="4881" y="1990"/>
                  <a:pt x="4836" y="1954"/>
                  <a:pt x="4774" y="1954"/>
                </a:cubicBezTo>
                <a:cubicBezTo>
                  <a:pt x="4711" y="1963"/>
                  <a:pt x="4675" y="1999"/>
                  <a:pt x="4675" y="2061"/>
                </a:cubicBezTo>
                <a:cubicBezTo>
                  <a:pt x="4675" y="2132"/>
                  <a:pt x="4720" y="2159"/>
                  <a:pt x="4782" y="2168"/>
                </a:cubicBezTo>
                <a:cubicBezTo>
                  <a:pt x="4845" y="2159"/>
                  <a:pt x="4881" y="2124"/>
                  <a:pt x="4881" y="2061"/>
                </a:cubicBezTo>
                <a:close/>
                <a:moveTo>
                  <a:pt x="2677" y="2721"/>
                </a:moveTo>
                <a:cubicBezTo>
                  <a:pt x="2677" y="2784"/>
                  <a:pt x="2722" y="2828"/>
                  <a:pt x="2784" y="2819"/>
                </a:cubicBezTo>
                <a:cubicBezTo>
                  <a:pt x="2847" y="2819"/>
                  <a:pt x="2882" y="2784"/>
                  <a:pt x="2882" y="2712"/>
                </a:cubicBezTo>
                <a:cubicBezTo>
                  <a:pt x="2882" y="2650"/>
                  <a:pt x="2838" y="2623"/>
                  <a:pt x="2775" y="2614"/>
                </a:cubicBezTo>
                <a:cubicBezTo>
                  <a:pt x="2713" y="2623"/>
                  <a:pt x="2677" y="2659"/>
                  <a:pt x="2677" y="2721"/>
                </a:cubicBezTo>
                <a:close/>
                <a:moveTo>
                  <a:pt x="8681" y="2721"/>
                </a:moveTo>
                <a:cubicBezTo>
                  <a:pt x="8681" y="2793"/>
                  <a:pt x="8726" y="2819"/>
                  <a:pt x="8788" y="2819"/>
                </a:cubicBezTo>
                <a:cubicBezTo>
                  <a:pt x="8842" y="2819"/>
                  <a:pt x="8877" y="2775"/>
                  <a:pt x="8877" y="2721"/>
                </a:cubicBezTo>
                <a:cubicBezTo>
                  <a:pt x="8877" y="2659"/>
                  <a:pt x="8842" y="2623"/>
                  <a:pt x="8779" y="2614"/>
                </a:cubicBezTo>
                <a:cubicBezTo>
                  <a:pt x="8717" y="2623"/>
                  <a:pt x="8672" y="2659"/>
                  <a:pt x="8681" y="2721"/>
                </a:cubicBezTo>
                <a:close/>
                <a:moveTo>
                  <a:pt x="706" y="4042"/>
                </a:moveTo>
                <a:cubicBezTo>
                  <a:pt x="706" y="4095"/>
                  <a:pt x="732" y="4131"/>
                  <a:pt x="795" y="4140"/>
                </a:cubicBezTo>
                <a:cubicBezTo>
                  <a:pt x="857" y="4140"/>
                  <a:pt x="902" y="4104"/>
                  <a:pt x="902" y="4042"/>
                </a:cubicBezTo>
                <a:cubicBezTo>
                  <a:pt x="902" y="3979"/>
                  <a:pt x="866" y="3943"/>
                  <a:pt x="804" y="3935"/>
                </a:cubicBezTo>
                <a:cubicBezTo>
                  <a:pt x="741" y="3943"/>
                  <a:pt x="706" y="3970"/>
                  <a:pt x="706" y="4042"/>
                </a:cubicBezTo>
                <a:close/>
                <a:moveTo>
                  <a:pt x="1366" y="3381"/>
                </a:moveTo>
                <a:cubicBezTo>
                  <a:pt x="1366" y="3435"/>
                  <a:pt x="1392" y="3471"/>
                  <a:pt x="1455" y="3480"/>
                </a:cubicBezTo>
                <a:cubicBezTo>
                  <a:pt x="1517" y="3480"/>
                  <a:pt x="1562" y="3453"/>
                  <a:pt x="1562" y="3381"/>
                </a:cubicBezTo>
                <a:cubicBezTo>
                  <a:pt x="1562" y="3319"/>
                  <a:pt x="1526" y="3283"/>
                  <a:pt x="1464" y="3274"/>
                </a:cubicBezTo>
                <a:cubicBezTo>
                  <a:pt x="1401" y="3283"/>
                  <a:pt x="1366" y="3310"/>
                  <a:pt x="1366" y="3381"/>
                </a:cubicBezTo>
                <a:close/>
                <a:moveTo>
                  <a:pt x="11339" y="5380"/>
                </a:moveTo>
                <a:cubicBezTo>
                  <a:pt x="11339" y="5451"/>
                  <a:pt x="11384" y="5478"/>
                  <a:pt x="11446" y="5478"/>
                </a:cubicBezTo>
                <a:cubicBezTo>
                  <a:pt x="11500" y="5478"/>
                  <a:pt x="11536" y="5442"/>
                  <a:pt x="11536" y="5380"/>
                </a:cubicBezTo>
                <a:cubicBezTo>
                  <a:pt x="11536" y="5317"/>
                  <a:pt x="11500" y="5282"/>
                  <a:pt x="11438" y="5273"/>
                </a:cubicBezTo>
                <a:cubicBezTo>
                  <a:pt x="11375" y="5282"/>
                  <a:pt x="11330" y="5317"/>
                  <a:pt x="11339" y="5380"/>
                </a:cubicBezTo>
                <a:close/>
                <a:moveTo>
                  <a:pt x="4113" y="1963"/>
                </a:moveTo>
                <a:cubicBezTo>
                  <a:pt x="4051" y="1963"/>
                  <a:pt x="4024" y="1999"/>
                  <a:pt x="4024" y="2061"/>
                </a:cubicBezTo>
                <a:cubicBezTo>
                  <a:pt x="4024" y="2124"/>
                  <a:pt x="4060" y="2159"/>
                  <a:pt x="4122" y="2159"/>
                </a:cubicBezTo>
                <a:cubicBezTo>
                  <a:pt x="4185" y="2159"/>
                  <a:pt x="4220" y="2124"/>
                  <a:pt x="4220" y="2052"/>
                </a:cubicBezTo>
                <a:cubicBezTo>
                  <a:pt x="4212" y="1990"/>
                  <a:pt x="4176" y="1954"/>
                  <a:pt x="4113" y="1963"/>
                </a:cubicBezTo>
                <a:close/>
                <a:moveTo>
                  <a:pt x="10786" y="4613"/>
                </a:moveTo>
                <a:cubicBezTo>
                  <a:pt x="10715" y="4613"/>
                  <a:pt x="10670" y="4648"/>
                  <a:pt x="10670" y="4720"/>
                </a:cubicBezTo>
                <a:cubicBezTo>
                  <a:pt x="10670" y="4782"/>
                  <a:pt x="10715" y="4827"/>
                  <a:pt x="10768" y="4827"/>
                </a:cubicBezTo>
                <a:cubicBezTo>
                  <a:pt x="10840" y="4827"/>
                  <a:pt x="10876" y="4791"/>
                  <a:pt x="10884" y="4720"/>
                </a:cubicBezTo>
                <a:cubicBezTo>
                  <a:pt x="10884" y="4657"/>
                  <a:pt x="10849" y="4613"/>
                  <a:pt x="10786" y="4613"/>
                </a:cubicBezTo>
                <a:close/>
                <a:moveTo>
                  <a:pt x="9439" y="3274"/>
                </a:moveTo>
                <a:cubicBezTo>
                  <a:pt x="9377" y="3265"/>
                  <a:pt x="9332" y="3310"/>
                  <a:pt x="9332" y="3381"/>
                </a:cubicBezTo>
                <a:cubicBezTo>
                  <a:pt x="9332" y="3444"/>
                  <a:pt x="9368" y="3480"/>
                  <a:pt x="9430" y="3488"/>
                </a:cubicBezTo>
                <a:cubicBezTo>
                  <a:pt x="9502" y="3488"/>
                  <a:pt x="9537" y="3444"/>
                  <a:pt x="9546" y="3381"/>
                </a:cubicBezTo>
                <a:cubicBezTo>
                  <a:pt x="9537" y="3319"/>
                  <a:pt x="9502" y="3274"/>
                  <a:pt x="9439" y="3274"/>
                </a:cubicBezTo>
                <a:close/>
                <a:moveTo>
                  <a:pt x="3355" y="2730"/>
                </a:moveTo>
                <a:cubicBezTo>
                  <a:pt x="3355" y="2793"/>
                  <a:pt x="3400" y="2828"/>
                  <a:pt x="3462" y="2828"/>
                </a:cubicBezTo>
                <a:cubicBezTo>
                  <a:pt x="3525" y="2828"/>
                  <a:pt x="3569" y="2784"/>
                  <a:pt x="3569" y="2721"/>
                </a:cubicBezTo>
                <a:cubicBezTo>
                  <a:pt x="3569" y="2650"/>
                  <a:pt x="3525" y="2614"/>
                  <a:pt x="3462" y="2605"/>
                </a:cubicBezTo>
                <a:cubicBezTo>
                  <a:pt x="3391" y="2623"/>
                  <a:pt x="3346" y="2659"/>
                  <a:pt x="3355" y="2730"/>
                </a:cubicBezTo>
                <a:close/>
                <a:moveTo>
                  <a:pt x="10117" y="4166"/>
                </a:moveTo>
                <a:cubicBezTo>
                  <a:pt x="10189" y="4166"/>
                  <a:pt x="10224" y="4122"/>
                  <a:pt x="10224" y="4059"/>
                </a:cubicBezTo>
                <a:cubicBezTo>
                  <a:pt x="10224" y="3988"/>
                  <a:pt x="10180" y="3952"/>
                  <a:pt x="10108" y="3952"/>
                </a:cubicBezTo>
                <a:cubicBezTo>
                  <a:pt x="10055" y="3961"/>
                  <a:pt x="10019" y="3997"/>
                  <a:pt x="10010" y="4059"/>
                </a:cubicBezTo>
                <a:cubicBezTo>
                  <a:pt x="10019" y="4122"/>
                  <a:pt x="10055" y="4166"/>
                  <a:pt x="10117" y="4166"/>
                </a:cubicBezTo>
                <a:close/>
                <a:moveTo>
                  <a:pt x="11545" y="6031"/>
                </a:moveTo>
                <a:cubicBezTo>
                  <a:pt x="11536" y="5969"/>
                  <a:pt x="11500" y="5924"/>
                  <a:pt x="11438" y="5933"/>
                </a:cubicBezTo>
                <a:cubicBezTo>
                  <a:pt x="11366" y="5933"/>
                  <a:pt x="11322" y="5977"/>
                  <a:pt x="11330" y="6049"/>
                </a:cubicBezTo>
                <a:cubicBezTo>
                  <a:pt x="11339" y="6111"/>
                  <a:pt x="11375" y="6138"/>
                  <a:pt x="11438" y="6147"/>
                </a:cubicBezTo>
                <a:cubicBezTo>
                  <a:pt x="11509" y="6138"/>
                  <a:pt x="11554" y="6093"/>
                  <a:pt x="11545" y="6031"/>
                </a:cubicBezTo>
                <a:close/>
                <a:moveTo>
                  <a:pt x="126" y="5273"/>
                </a:moveTo>
                <a:cubicBezTo>
                  <a:pt x="54" y="5273"/>
                  <a:pt x="10" y="5317"/>
                  <a:pt x="10" y="5380"/>
                </a:cubicBezTo>
                <a:cubicBezTo>
                  <a:pt x="19" y="5451"/>
                  <a:pt x="63" y="5487"/>
                  <a:pt x="135" y="5487"/>
                </a:cubicBezTo>
                <a:cubicBezTo>
                  <a:pt x="197" y="5478"/>
                  <a:pt x="224" y="5433"/>
                  <a:pt x="233" y="5380"/>
                </a:cubicBezTo>
                <a:cubicBezTo>
                  <a:pt x="224" y="5308"/>
                  <a:pt x="188" y="5273"/>
                  <a:pt x="126" y="5273"/>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85" name="Google Shape;2285;p80"/>
          <p:cNvGrpSpPr/>
          <p:nvPr/>
        </p:nvGrpSpPr>
        <p:grpSpPr>
          <a:xfrm rot="-5400000">
            <a:off x="7798158" y="-52215"/>
            <a:ext cx="3011323" cy="1432849"/>
            <a:chOff x="6138003" y="1915900"/>
            <a:chExt cx="1988197" cy="946025"/>
          </a:xfrm>
        </p:grpSpPr>
        <p:sp>
          <p:nvSpPr>
            <p:cNvPr id="2286" name="Google Shape;2286;p80"/>
            <p:cNvSpPr/>
            <p:nvPr/>
          </p:nvSpPr>
          <p:spPr>
            <a:xfrm rot="5400000">
              <a:off x="6722851" y="1458576"/>
              <a:ext cx="818501" cy="1988197"/>
            </a:xfrm>
            <a:custGeom>
              <a:rect b="b" l="l" r="r" t="t"/>
              <a:pathLst>
                <a:path extrusionOk="0" h="16754" w="6897">
                  <a:moveTo>
                    <a:pt x="6558" y="8029"/>
                  </a:moveTo>
                  <a:cubicBezTo>
                    <a:pt x="6558" y="8118"/>
                    <a:pt x="6629" y="8190"/>
                    <a:pt x="6718" y="8199"/>
                  </a:cubicBezTo>
                  <a:cubicBezTo>
                    <a:pt x="6807" y="8199"/>
                    <a:pt x="6888" y="8127"/>
                    <a:pt x="6888" y="8029"/>
                  </a:cubicBezTo>
                  <a:cubicBezTo>
                    <a:pt x="6888" y="7940"/>
                    <a:pt x="6816" y="7869"/>
                    <a:pt x="6727" y="7869"/>
                  </a:cubicBezTo>
                  <a:cubicBezTo>
                    <a:pt x="6638" y="7860"/>
                    <a:pt x="6567" y="7931"/>
                    <a:pt x="6558" y="8029"/>
                  </a:cubicBezTo>
                  <a:close/>
                  <a:moveTo>
                    <a:pt x="6736" y="9207"/>
                  </a:moveTo>
                  <a:cubicBezTo>
                    <a:pt x="6647" y="9198"/>
                    <a:pt x="6567" y="9278"/>
                    <a:pt x="6558" y="9358"/>
                  </a:cubicBezTo>
                  <a:cubicBezTo>
                    <a:pt x="6558" y="9448"/>
                    <a:pt x="6629" y="9528"/>
                    <a:pt x="6718" y="9537"/>
                  </a:cubicBezTo>
                  <a:cubicBezTo>
                    <a:pt x="6807" y="9537"/>
                    <a:pt x="6888" y="9465"/>
                    <a:pt x="6888" y="9376"/>
                  </a:cubicBezTo>
                  <a:cubicBezTo>
                    <a:pt x="6897" y="9296"/>
                    <a:pt x="6825" y="9216"/>
                    <a:pt x="6736" y="9207"/>
                  </a:cubicBezTo>
                  <a:close/>
                  <a:moveTo>
                    <a:pt x="6727" y="8520"/>
                  </a:moveTo>
                  <a:cubicBezTo>
                    <a:pt x="6629" y="8529"/>
                    <a:pt x="6558" y="8600"/>
                    <a:pt x="6558" y="8689"/>
                  </a:cubicBezTo>
                  <a:cubicBezTo>
                    <a:pt x="6558" y="8778"/>
                    <a:pt x="6638" y="8859"/>
                    <a:pt x="6736" y="8850"/>
                  </a:cubicBezTo>
                  <a:cubicBezTo>
                    <a:pt x="6825" y="8850"/>
                    <a:pt x="6897" y="8770"/>
                    <a:pt x="6888" y="8680"/>
                  </a:cubicBezTo>
                  <a:cubicBezTo>
                    <a:pt x="6888" y="8591"/>
                    <a:pt x="6816" y="8520"/>
                    <a:pt x="6727" y="8520"/>
                  </a:cubicBezTo>
                  <a:close/>
                  <a:moveTo>
                    <a:pt x="6727" y="7208"/>
                  </a:moveTo>
                  <a:cubicBezTo>
                    <a:pt x="6638" y="7208"/>
                    <a:pt x="6567" y="7280"/>
                    <a:pt x="6558" y="7360"/>
                  </a:cubicBezTo>
                  <a:cubicBezTo>
                    <a:pt x="6558" y="7449"/>
                    <a:pt x="6629" y="7530"/>
                    <a:pt x="6718" y="7538"/>
                  </a:cubicBezTo>
                  <a:cubicBezTo>
                    <a:pt x="6807" y="7538"/>
                    <a:pt x="6888" y="7458"/>
                    <a:pt x="6888" y="7369"/>
                  </a:cubicBezTo>
                  <a:cubicBezTo>
                    <a:pt x="6888" y="7289"/>
                    <a:pt x="6807" y="7208"/>
                    <a:pt x="6727" y="7208"/>
                  </a:cubicBezTo>
                  <a:close/>
                  <a:moveTo>
                    <a:pt x="6718" y="9867"/>
                  </a:moveTo>
                  <a:cubicBezTo>
                    <a:pt x="6629" y="9876"/>
                    <a:pt x="6575" y="9929"/>
                    <a:pt x="6567" y="10027"/>
                  </a:cubicBezTo>
                  <a:cubicBezTo>
                    <a:pt x="6558" y="10108"/>
                    <a:pt x="6638" y="10188"/>
                    <a:pt x="6718" y="10188"/>
                  </a:cubicBezTo>
                  <a:cubicBezTo>
                    <a:pt x="6807" y="10197"/>
                    <a:pt x="6888" y="10117"/>
                    <a:pt x="6888" y="10027"/>
                  </a:cubicBezTo>
                  <a:cubicBezTo>
                    <a:pt x="6888" y="9947"/>
                    <a:pt x="6807" y="9858"/>
                    <a:pt x="6718" y="9867"/>
                  </a:cubicBezTo>
                  <a:close/>
                  <a:moveTo>
                    <a:pt x="5906" y="8689"/>
                  </a:moveTo>
                  <a:cubicBezTo>
                    <a:pt x="5915" y="8787"/>
                    <a:pt x="5969" y="8841"/>
                    <a:pt x="6058" y="8850"/>
                  </a:cubicBezTo>
                  <a:cubicBezTo>
                    <a:pt x="6147" y="8859"/>
                    <a:pt x="6228" y="8778"/>
                    <a:pt x="6228" y="8689"/>
                  </a:cubicBezTo>
                  <a:cubicBezTo>
                    <a:pt x="6228" y="8609"/>
                    <a:pt x="6147" y="8529"/>
                    <a:pt x="6067" y="8529"/>
                  </a:cubicBezTo>
                  <a:cubicBezTo>
                    <a:pt x="5978" y="8529"/>
                    <a:pt x="5897" y="8609"/>
                    <a:pt x="5906" y="8689"/>
                  </a:cubicBezTo>
                  <a:close/>
                  <a:moveTo>
                    <a:pt x="6228" y="8038"/>
                  </a:moveTo>
                  <a:cubicBezTo>
                    <a:pt x="6228" y="7949"/>
                    <a:pt x="6156" y="7869"/>
                    <a:pt x="6067" y="7869"/>
                  </a:cubicBezTo>
                  <a:cubicBezTo>
                    <a:pt x="5987" y="7869"/>
                    <a:pt x="5906" y="7940"/>
                    <a:pt x="5906" y="8020"/>
                  </a:cubicBezTo>
                  <a:cubicBezTo>
                    <a:pt x="5897" y="8109"/>
                    <a:pt x="5978" y="8190"/>
                    <a:pt x="6067" y="8190"/>
                  </a:cubicBezTo>
                  <a:cubicBezTo>
                    <a:pt x="6147" y="8190"/>
                    <a:pt x="6219" y="8118"/>
                    <a:pt x="6228" y="8038"/>
                  </a:cubicBezTo>
                  <a:close/>
                  <a:moveTo>
                    <a:pt x="6888" y="6718"/>
                  </a:moveTo>
                  <a:cubicBezTo>
                    <a:pt x="6888" y="6629"/>
                    <a:pt x="6807" y="6548"/>
                    <a:pt x="6727" y="6548"/>
                  </a:cubicBezTo>
                  <a:cubicBezTo>
                    <a:pt x="6638" y="6548"/>
                    <a:pt x="6567" y="6629"/>
                    <a:pt x="6567" y="6709"/>
                  </a:cubicBezTo>
                  <a:cubicBezTo>
                    <a:pt x="6558" y="6798"/>
                    <a:pt x="6638" y="6878"/>
                    <a:pt x="6727" y="6869"/>
                  </a:cubicBezTo>
                  <a:cubicBezTo>
                    <a:pt x="6807" y="6869"/>
                    <a:pt x="6879" y="6798"/>
                    <a:pt x="6888" y="6718"/>
                  </a:cubicBezTo>
                  <a:close/>
                  <a:moveTo>
                    <a:pt x="6067" y="9207"/>
                  </a:moveTo>
                  <a:cubicBezTo>
                    <a:pt x="5987" y="9207"/>
                    <a:pt x="5906" y="9287"/>
                    <a:pt x="5906" y="9376"/>
                  </a:cubicBezTo>
                  <a:cubicBezTo>
                    <a:pt x="5906" y="9456"/>
                    <a:pt x="5978" y="9528"/>
                    <a:pt x="6058" y="9528"/>
                  </a:cubicBezTo>
                  <a:cubicBezTo>
                    <a:pt x="6147" y="9537"/>
                    <a:pt x="6228" y="9456"/>
                    <a:pt x="6228" y="9367"/>
                  </a:cubicBezTo>
                  <a:cubicBezTo>
                    <a:pt x="6228" y="9287"/>
                    <a:pt x="6156" y="9216"/>
                    <a:pt x="6067" y="9207"/>
                  </a:cubicBezTo>
                  <a:close/>
                  <a:moveTo>
                    <a:pt x="5906" y="7369"/>
                  </a:moveTo>
                  <a:cubicBezTo>
                    <a:pt x="5906" y="7449"/>
                    <a:pt x="5978" y="7530"/>
                    <a:pt x="6058" y="7530"/>
                  </a:cubicBezTo>
                  <a:cubicBezTo>
                    <a:pt x="6147" y="7530"/>
                    <a:pt x="6228" y="7449"/>
                    <a:pt x="6228" y="7369"/>
                  </a:cubicBezTo>
                  <a:cubicBezTo>
                    <a:pt x="6219" y="7289"/>
                    <a:pt x="6147" y="7208"/>
                    <a:pt x="6067" y="7208"/>
                  </a:cubicBezTo>
                  <a:cubicBezTo>
                    <a:pt x="5987" y="7208"/>
                    <a:pt x="5906" y="7289"/>
                    <a:pt x="5906" y="7369"/>
                  </a:cubicBezTo>
                  <a:close/>
                  <a:moveTo>
                    <a:pt x="6879" y="10688"/>
                  </a:moveTo>
                  <a:cubicBezTo>
                    <a:pt x="6879" y="10607"/>
                    <a:pt x="6807" y="10527"/>
                    <a:pt x="6718" y="10527"/>
                  </a:cubicBezTo>
                  <a:cubicBezTo>
                    <a:pt x="6638" y="10536"/>
                    <a:pt x="6567" y="10607"/>
                    <a:pt x="6567" y="10688"/>
                  </a:cubicBezTo>
                  <a:cubicBezTo>
                    <a:pt x="6567" y="10777"/>
                    <a:pt x="6647" y="10848"/>
                    <a:pt x="6727" y="10848"/>
                  </a:cubicBezTo>
                  <a:cubicBezTo>
                    <a:pt x="6807" y="10848"/>
                    <a:pt x="6888" y="10768"/>
                    <a:pt x="6879" y="10688"/>
                  </a:cubicBezTo>
                  <a:close/>
                  <a:moveTo>
                    <a:pt x="5906" y="10027"/>
                  </a:moveTo>
                  <a:cubicBezTo>
                    <a:pt x="5906" y="10108"/>
                    <a:pt x="5978" y="10188"/>
                    <a:pt x="6067" y="10188"/>
                  </a:cubicBezTo>
                  <a:cubicBezTo>
                    <a:pt x="6147" y="10188"/>
                    <a:pt x="6219" y="10117"/>
                    <a:pt x="6228" y="10036"/>
                  </a:cubicBezTo>
                  <a:cubicBezTo>
                    <a:pt x="6228" y="9947"/>
                    <a:pt x="6147" y="9876"/>
                    <a:pt x="6067" y="9876"/>
                  </a:cubicBezTo>
                  <a:cubicBezTo>
                    <a:pt x="5987" y="9867"/>
                    <a:pt x="5906" y="9947"/>
                    <a:pt x="5906" y="10027"/>
                  </a:cubicBezTo>
                  <a:close/>
                  <a:moveTo>
                    <a:pt x="6058" y="6557"/>
                  </a:moveTo>
                  <a:cubicBezTo>
                    <a:pt x="5969" y="6566"/>
                    <a:pt x="5915" y="6620"/>
                    <a:pt x="5915" y="6709"/>
                  </a:cubicBezTo>
                  <a:cubicBezTo>
                    <a:pt x="5906" y="6798"/>
                    <a:pt x="5987" y="6869"/>
                    <a:pt x="6067" y="6869"/>
                  </a:cubicBezTo>
                  <a:cubicBezTo>
                    <a:pt x="6147" y="6869"/>
                    <a:pt x="6228" y="6789"/>
                    <a:pt x="6219" y="6709"/>
                  </a:cubicBezTo>
                  <a:cubicBezTo>
                    <a:pt x="6219" y="6620"/>
                    <a:pt x="6138" y="6548"/>
                    <a:pt x="6058" y="6557"/>
                  </a:cubicBezTo>
                  <a:close/>
                  <a:moveTo>
                    <a:pt x="5541" y="8689"/>
                  </a:moveTo>
                  <a:cubicBezTo>
                    <a:pt x="5532" y="8600"/>
                    <a:pt x="5478" y="8547"/>
                    <a:pt x="5398" y="8538"/>
                  </a:cubicBezTo>
                  <a:cubicBezTo>
                    <a:pt x="5309" y="8520"/>
                    <a:pt x="5228" y="8600"/>
                    <a:pt x="5228" y="8680"/>
                  </a:cubicBezTo>
                  <a:cubicBezTo>
                    <a:pt x="5219" y="8761"/>
                    <a:pt x="5300" y="8841"/>
                    <a:pt x="5380" y="8841"/>
                  </a:cubicBezTo>
                  <a:cubicBezTo>
                    <a:pt x="5460" y="8850"/>
                    <a:pt x="5541" y="8770"/>
                    <a:pt x="5541" y="8689"/>
                  </a:cubicBezTo>
                  <a:close/>
                  <a:moveTo>
                    <a:pt x="6870" y="6040"/>
                  </a:moveTo>
                  <a:cubicBezTo>
                    <a:pt x="6879" y="5951"/>
                    <a:pt x="6834" y="5897"/>
                    <a:pt x="6736" y="5879"/>
                  </a:cubicBezTo>
                  <a:cubicBezTo>
                    <a:pt x="6647" y="5870"/>
                    <a:pt x="6575" y="5933"/>
                    <a:pt x="6575" y="6022"/>
                  </a:cubicBezTo>
                  <a:cubicBezTo>
                    <a:pt x="6575" y="6120"/>
                    <a:pt x="6620" y="6165"/>
                    <a:pt x="6718" y="6182"/>
                  </a:cubicBezTo>
                  <a:cubicBezTo>
                    <a:pt x="6807" y="6174"/>
                    <a:pt x="6870" y="6138"/>
                    <a:pt x="6870" y="6040"/>
                  </a:cubicBezTo>
                  <a:close/>
                  <a:moveTo>
                    <a:pt x="5532" y="8038"/>
                  </a:moveTo>
                  <a:cubicBezTo>
                    <a:pt x="5532" y="7940"/>
                    <a:pt x="5487" y="7886"/>
                    <a:pt x="5389" y="7877"/>
                  </a:cubicBezTo>
                  <a:cubicBezTo>
                    <a:pt x="5300" y="7877"/>
                    <a:pt x="5228" y="7940"/>
                    <a:pt x="5237" y="8029"/>
                  </a:cubicBezTo>
                  <a:cubicBezTo>
                    <a:pt x="5237" y="8127"/>
                    <a:pt x="5291" y="8172"/>
                    <a:pt x="5380" y="8181"/>
                  </a:cubicBezTo>
                  <a:cubicBezTo>
                    <a:pt x="5478" y="8172"/>
                    <a:pt x="5532" y="8127"/>
                    <a:pt x="5532" y="8038"/>
                  </a:cubicBezTo>
                  <a:close/>
                  <a:moveTo>
                    <a:pt x="5237" y="9367"/>
                  </a:moveTo>
                  <a:cubicBezTo>
                    <a:pt x="5237" y="9465"/>
                    <a:pt x="5282" y="9510"/>
                    <a:pt x="5380" y="9519"/>
                  </a:cubicBezTo>
                  <a:cubicBezTo>
                    <a:pt x="5469" y="9528"/>
                    <a:pt x="5541" y="9456"/>
                    <a:pt x="5532" y="9367"/>
                  </a:cubicBezTo>
                  <a:cubicBezTo>
                    <a:pt x="5532" y="9278"/>
                    <a:pt x="5478" y="9225"/>
                    <a:pt x="5380" y="9225"/>
                  </a:cubicBezTo>
                  <a:cubicBezTo>
                    <a:pt x="5291" y="9225"/>
                    <a:pt x="5237" y="9278"/>
                    <a:pt x="5237" y="9367"/>
                  </a:cubicBezTo>
                  <a:close/>
                  <a:moveTo>
                    <a:pt x="5389" y="7226"/>
                  </a:moveTo>
                  <a:cubicBezTo>
                    <a:pt x="5291" y="7226"/>
                    <a:pt x="5237" y="7280"/>
                    <a:pt x="5237" y="7369"/>
                  </a:cubicBezTo>
                  <a:cubicBezTo>
                    <a:pt x="5237" y="7458"/>
                    <a:pt x="5291" y="7512"/>
                    <a:pt x="5380" y="7521"/>
                  </a:cubicBezTo>
                  <a:cubicBezTo>
                    <a:pt x="5478" y="7521"/>
                    <a:pt x="5523" y="7467"/>
                    <a:pt x="5532" y="7378"/>
                  </a:cubicBezTo>
                  <a:cubicBezTo>
                    <a:pt x="5523" y="7280"/>
                    <a:pt x="5478" y="7226"/>
                    <a:pt x="5389" y="7226"/>
                  </a:cubicBezTo>
                  <a:close/>
                  <a:moveTo>
                    <a:pt x="5915" y="10696"/>
                  </a:moveTo>
                  <a:cubicBezTo>
                    <a:pt x="5924" y="10786"/>
                    <a:pt x="5978" y="10839"/>
                    <a:pt x="6076" y="10839"/>
                  </a:cubicBezTo>
                  <a:cubicBezTo>
                    <a:pt x="6165" y="10830"/>
                    <a:pt x="6219" y="10777"/>
                    <a:pt x="6210" y="10679"/>
                  </a:cubicBezTo>
                  <a:cubicBezTo>
                    <a:pt x="6210" y="10589"/>
                    <a:pt x="6147" y="10545"/>
                    <a:pt x="6058" y="10545"/>
                  </a:cubicBezTo>
                  <a:cubicBezTo>
                    <a:pt x="5969" y="10554"/>
                    <a:pt x="5915" y="10598"/>
                    <a:pt x="5915" y="10696"/>
                  </a:cubicBezTo>
                  <a:close/>
                  <a:moveTo>
                    <a:pt x="6727" y="11223"/>
                  </a:moveTo>
                  <a:cubicBezTo>
                    <a:pt x="6638" y="11223"/>
                    <a:pt x="6575" y="11276"/>
                    <a:pt x="6575" y="11366"/>
                  </a:cubicBezTo>
                  <a:cubicBezTo>
                    <a:pt x="6575" y="11464"/>
                    <a:pt x="6629" y="11517"/>
                    <a:pt x="6718" y="11517"/>
                  </a:cubicBezTo>
                  <a:cubicBezTo>
                    <a:pt x="6816" y="11517"/>
                    <a:pt x="6861" y="11464"/>
                    <a:pt x="6870" y="11374"/>
                  </a:cubicBezTo>
                  <a:cubicBezTo>
                    <a:pt x="6870" y="11285"/>
                    <a:pt x="6816" y="11223"/>
                    <a:pt x="6727" y="11223"/>
                  </a:cubicBezTo>
                  <a:close/>
                  <a:moveTo>
                    <a:pt x="5237" y="10036"/>
                  </a:moveTo>
                  <a:cubicBezTo>
                    <a:pt x="5246" y="10126"/>
                    <a:pt x="5291" y="10170"/>
                    <a:pt x="5380" y="10179"/>
                  </a:cubicBezTo>
                  <a:cubicBezTo>
                    <a:pt x="5460" y="10179"/>
                    <a:pt x="5532" y="10117"/>
                    <a:pt x="5532" y="10027"/>
                  </a:cubicBezTo>
                  <a:cubicBezTo>
                    <a:pt x="5523" y="9938"/>
                    <a:pt x="5478" y="9894"/>
                    <a:pt x="5398" y="9885"/>
                  </a:cubicBezTo>
                  <a:cubicBezTo>
                    <a:pt x="5300" y="9885"/>
                    <a:pt x="5237" y="9947"/>
                    <a:pt x="5237" y="10036"/>
                  </a:cubicBezTo>
                  <a:close/>
                  <a:moveTo>
                    <a:pt x="4729" y="8547"/>
                  </a:moveTo>
                  <a:cubicBezTo>
                    <a:pt x="4648" y="8538"/>
                    <a:pt x="4577" y="8600"/>
                    <a:pt x="4577" y="8689"/>
                  </a:cubicBezTo>
                  <a:cubicBezTo>
                    <a:pt x="4586" y="8778"/>
                    <a:pt x="4631" y="8823"/>
                    <a:pt x="4720" y="8832"/>
                  </a:cubicBezTo>
                  <a:cubicBezTo>
                    <a:pt x="4800" y="8841"/>
                    <a:pt x="4872" y="8778"/>
                    <a:pt x="4872" y="8671"/>
                  </a:cubicBezTo>
                  <a:cubicBezTo>
                    <a:pt x="4863" y="8600"/>
                    <a:pt x="4818" y="8547"/>
                    <a:pt x="4729" y="8547"/>
                  </a:cubicBezTo>
                  <a:close/>
                  <a:moveTo>
                    <a:pt x="5380" y="6566"/>
                  </a:moveTo>
                  <a:cubicBezTo>
                    <a:pt x="5300" y="6566"/>
                    <a:pt x="5246" y="6620"/>
                    <a:pt x="5237" y="6700"/>
                  </a:cubicBezTo>
                  <a:cubicBezTo>
                    <a:pt x="5228" y="6789"/>
                    <a:pt x="5291" y="6852"/>
                    <a:pt x="5380" y="6860"/>
                  </a:cubicBezTo>
                  <a:cubicBezTo>
                    <a:pt x="5460" y="6860"/>
                    <a:pt x="5532" y="6798"/>
                    <a:pt x="5532" y="6718"/>
                  </a:cubicBezTo>
                  <a:cubicBezTo>
                    <a:pt x="5532" y="6629"/>
                    <a:pt x="5469" y="6566"/>
                    <a:pt x="5380" y="6566"/>
                  </a:cubicBezTo>
                  <a:close/>
                  <a:moveTo>
                    <a:pt x="6058" y="5888"/>
                  </a:moveTo>
                  <a:cubicBezTo>
                    <a:pt x="5969" y="5888"/>
                    <a:pt x="5924" y="5942"/>
                    <a:pt x="5924" y="6031"/>
                  </a:cubicBezTo>
                  <a:cubicBezTo>
                    <a:pt x="5924" y="6120"/>
                    <a:pt x="5978" y="6174"/>
                    <a:pt x="6067" y="6174"/>
                  </a:cubicBezTo>
                  <a:cubicBezTo>
                    <a:pt x="6156" y="6174"/>
                    <a:pt x="6210" y="6111"/>
                    <a:pt x="6210" y="6022"/>
                  </a:cubicBezTo>
                  <a:cubicBezTo>
                    <a:pt x="6210" y="5942"/>
                    <a:pt x="6147" y="5879"/>
                    <a:pt x="6058" y="5888"/>
                  </a:cubicBezTo>
                  <a:close/>
                  <a:moveTo>
                    <a:pt x="6727" y="5228"/>
                  </a:moveTo>
                  <a:cubicBezTo>
                    <a:pt x="6647" y="5219"/>
                    <a:pt x="6575" y="5290"/>
                    <a:pt x="6584" y="5371"/>
                  </a:cubicBezTo>
                  <a:cubicBezTo>
                    <a:pt x="6584" y="5460"/>
                    <a:pt x="6629" y="5513"/>
                    <a:pt x="6718" y="5513"/>
                  </a:cubicBezTo>
                  <a:cubicBezTo>
                    <a:pt x="6807" y="5522"/>
                    <a:pt x="6870" y="5460"/>
                    <a:pt x="6870" y="5353"/>
                  </a:cubicBezTo>
                  <a:cubicBezTo>
                    <a:pt x="6861" y="5281"/>
                    <a:pt x="6816" y="5237"/>
                    <a:pt x="6727" y="5228"/>
                  </a:cubicBezTo>
                  <a:close/>
                  <a:moveTo>
                    <a:pt x="4729" y="9225"/>
                  </a:moveTo>
                  <a:cubicBezTo>
                    <a:pt x="4648" y="9225"/>
                    <a:pt x="4586" y="9287"/>
                    <a:pt x="4586" y="9367"/>
                  </a:cubicBezTo>
                  <a:cubicBezTo>
                    <a:pt x="4577" y="9456"/>
                    <a:pt x="4648" y="9519"/>
                    <a:pt x="4729" y="9510"/>
                  </a:cubicBezTo>
                  <a:cubicBezTo>
                    <a:pt x="4818" y="9510"/>
                    <a:pt x="4863" y="9456"/>
                    <a:pt x="4872" y="9385"/>
                  </a:cubicBezTo>
                  <a:cubicBezTo>
                    <a:pt x="4872" y="9296"/>
                    <a:pt x="4809" y="9233"/>
                    <a:pt x="4729" y="9225"/>
                  </a:cubicBezTo>
                  <a:close/>
                  <a:moveTo>
                    <a:pt x="6210" y="11383"/>
                  </a:moveTo>
                  <a:cubicBezTo>
                    <a:pt x="6219" y="11303"/>
                    <a:pt x="6156" y="11232"/>
                    <a:pt x="6067" y="11232"/>
                  </a:cubicBezTo>
                  <a:cubicBezTo>
                    <a:pt x="5987" y="11223"/>
                    <a:pt x="5924" y="11285"/>
                    <a:pt x="5924" y="11374"/>
                  </a:cubicBezTo>
                  <a:cubicBezTo>
                    <a:pt x="5924" y="11464"/>
                    <a:pt x="5978" y="11499"/>
                    <a:pt x="6058" y="11517"/>
                  </a:cubicBezTo>
                  <a:cubicBezTo>
                    <a:pt x="6147" y="11508"/>
                    <a:pt x="6201" y="11473"/>
                    <a:pt x="6210" y="11383"/>
                  </a:cubicBezTo>
                  <a:close/>
                  <a:moveTo>
                    <a:pt x="4872" y="8038"/>
                  </a:moveTo>
                  <a:cubicBezTo>
                    <a:pt x="4872" y="7949"/>
                    <a:pt x="4809" y="7886"/>
                    <a:pt x="4720" y="7886"/>
                  </a:cubicBezTo>
                  <a:cubicBezTo>
                    <a:pt x="4640" y="7886"/>
                    <a:pt x="4586" y="7940"/>
                    <a:pt x="4577" y="8029"/>
                  </a:cubicBezTo>
                  <a:cubicBezTo>
                    <a:pt x="4577" y="8109"/>
                    <a:pt x="4640" y="8172"/>
                    <a:pt x="4729" y="8172"/>
                  </a:cubicBezTo>
                  <a:cubicBezTo>
                    <a:pt x="4809" y="8172"/>
                    <a:pt x="4863" y="8118"/>
                    <a:pt x="4872" y="8038"/>
                  </a:cubicBezTo>
                  <a:close/>
                  <a:moveTo>
                    <a:pt x="5389" y="10545"/>
                  </a:moveTo>
                  <a:cubicBezTo>
                    <a:pt x="5309" y="10536"/>
                    <a:pt x="5246" y="10598"/>
                    <a:pt x="5237" y="10688"/>
                  </a:cubicBezTo>
                  <a:cubicBezTo>
                    <a:pt x="5237" y="10768"/>
                    <a:pt x="5300" y="10830"/>
                    <a:pt x="5389" y="10830"/>
                  </a:cubicBezTo>
                  <a:cubicBezTo>
                    <a:pt x="5469" y="10830"/>
                    <a:pt x="5514" y="10777"/>
                    <a:pt x="5532" y="10696"/>
                  </a:cubicBezTo>
                  <a:cubicBezTo>
                    <a:pt x="5523" y="10607"/>
                    <a:pt x="5478" y="10554"/>
                    <a:pt x="5389" y="10545"/>
                  </a:cubicBezTo>
                  <a:close/>
                  <a:moveTo>
                    <a:pt x="4586" y="10027"/>
                  </a:moveTo>
                  <a:cubicBezTo>
                    <a:pt x="4586" y="10117"/>
                    <a:pt x="4631" y="10170"/>
                    <a:pt x="4720" y="10170"/>
                  </a:cubicBezTo>
                  <a:cubicBezTo>
                    <a:pt x="4800" y="10179"/>
                    <a:pt x="4872" y="10108"/>
                    <a:pt x="4863" y="10027"/>
                  </a:cubicBezTo>
                  <a:cubicBezTo>
                    <a:pt x="4863" y="9938"/>
                    <a:pt x="4809" y="9894"/>
                    <a:pt x="4720" y="9885"/>
                  </a:cubicBezTo>
                  <a:cubicBezTo>
                    <a:pt x="4640" y="9894"/>
                    <a:pt x="4586" y="9938"/>
                    <a:pt x="4586" y="10027"/>
                  </a:cubicBezTo>
                  <a:close/>
                  <a:moveTo>
                    <a:pt x="5924" y="5371"/>
                  </a:moveTo>
                  <a:cubicBezTo>
                    <a:pt x="5924" y="5460"/>
                    <a:pt x="5978" y="5513"/>
                    <a:pt x="6067" y="5513"/>
                  </a:cubicBezTo>
                  <a:cubicBezTo>
                    <a:pt x="6147" y="5513"/>
                    <a:pt x="6219" y="5442"/>
                    <a:pt x="6210" y="5362"/>
                  </a:cubicBezTo>
                  <a:cubicBezTo>
                    <a:pt x="6201" y="5273"/>
                    <a:pt x="6147" y="5237"/>
                    <a:pt x="6058" y="5228"/>
                  </a:cubicBezTo>
                  <a:cubicBezTo>
                    <a:pt x="5978" y="5237"/>
                    <a:pt x="5924" y="5290"/>
                    <a:pt x="5924" y="5371"/>
                  </a:cubicBezTo>
                  <a:close/>
                  <a:moveTo>
                    <a:pt x="4729" y="7226"/>
                  </a:moveTo>
                  <a:cubicBezTo>
                    <a:pt x="4648" y="7226"/>
                    <a:pt x="4586" y="7289"/>
                    <a:pt x="4586" y="7369"/>
                  </a:cubicBezTo>
                  <a:cubicBezTo>
                    <a:pt x="4577" y="7458"/>
                    <a:pt x="4648" y="7521"/>
                    <a:pt x="4729" y="7512"/>
                  </a:cubicBezTo>
                  <a:cubicBezTo>
                    <a:pt x="4818" y="7512"/>
                    <a:pt x="4863" y="7458"/>
                    <a:pt x="4872" y="7369"/>
                  </a:cubicBezTo>
                  <a:cubicBezTo>
                    <a:pt x="4863" y="7289"/>
                    <a:pt x="4818" y="7235"/>
                    <a:pt x="4729" y="7226"/>
                  </a:cubicBezTo>
                  <a:close/>
                  <a:moveTo>
                    <a:pt x="6727" y="11892"/>
                  </a:moveTo>
                  <a:cubicBezTo>
                    <a:pt x="6638" y="11892"/>
                    <a:pt x="6584" y="11945"/>
                    <a:pt x="6584" y="12026"/>
                  </a:cubicBezTo>
                  <a:cubicBezTo>
                    <a:pt x="6575" y="12115"/>
                    <a:pt x="6647" y="12177"/>
                    <a:pt x="6736" y="12168"/>
                  </a:cubicBezTo>
                  <a:cubicBezTo>
                    <a:pt x="6816" y="12160"/>
                    <a:pt x="6861" y="12115"/>
                    <a:pt x="6870" y="12044"/>
                  </a:cubicBezTo>
                  <a:cubicBezTo>
                    <a:pt x="6861" y="11945"/>
                    <a:pt x="6798" y="11883"/>
                    <a:pt x="6727" y="11892"/>
                  </a:cubicBezTo>
                  <a:close/>
                  <a:moveTo>
                    <a:pt x="5523" y="6031"/>
                  </a:moveTo>
                  <a:cubicBezTo>
                    <a:pt x="5523" y="5942"/>
                    <a:pt x="5469" y="5897"/>
                    <a:pt x="5389" y="5888"/>
                  </a:cubicBezTo>
                  <a:cubicBezTo>
                    <a:pt x="5300" y="5888"/>
                    <a:pt x="5237" y="5959"/>
                    <a:pt x="5246" y="6040"/>
                  </a:cubicBezTo>
                  <a:cubicBezTo>
                    <a:pt x="5246" y="6129"/>
                    <a:pt x="5300" y="6165"/>
                    <a:pt x="5389" y="6174"/>
                  </a:cubicBezTo>
                  <a:cubicBezTo>
                    <a:pt x="5469" y="6165"/>
                    <a:pt x="5523" y="6120"/>
                    <a:pt x="5523" y="6031"/>
                  </a:cubicBezTo>
                  <a:close/>
                  <a:moveTo>
                    <a:pt x="4729" y="6575"/>
                  </a:moveTo>
                  <a:cubicBezTo>
                    <a:pt x="4640" y="6575"/>
                    <a:pt x="4586" y="6620"/>
                    <a:pt x="4586" y="6709"/>
                  </a:cubicBezTo>
                  <a:cubicBezTo>
                    <a:pt x="4586" y="6798"/>
                    <a:pt x="4640" y="6852"/>
                    <a:pt x="4720" y="6852"/>
                  </a:cubicBezTo>
                  <a:cubicBezTo>
                    <a:pt x="4809" y="6852"/>
                    <a:pt x="4854" y="6798"/>
                    <a:pt x="4872" y="6718"/>
                  </a:cubicBezTo>
                  <a:cubicBezTo>
                    <a:pt x="4863" y="6629"/>
                    <a:pt x="4818" y="6575"/>
                    <a:pt x="4729" y="6575"/>
                  </a:cubicBezTo>
                  <a:close/>
                  <a:moveTo>
                    <a:pt x="5389" y="5237"/>
                  </a:moveTo>
                  <a:cubicBezTo>
                    <a:pt x="5309" y="5228"/>
                    <a:pt x="5246" y="5281"/>
                    <a:pt x="5246" y="5371"/>
                  </a:cubicBezTo>
                  <a:cubicBezTo>
                    <a:pt x="5246" y="5451"/>
                    <a:pt x="5300" y="5504"/>
                    <a:pt x="5380" y="5504"/>
                  </a:cubicBezTo>
                  <a:cubicBezTo>
                    <a:pt x="5460" y="5513"/>
                    <a:pt x="5505" y="5460"/>
                    <a:pt x="5523" y="5371"/>
                  </a:cubicBezTo>
                  <a:cubicBezTo>
                    <a:pt x="5514" y="5299"/>
                    <a:pt x="5469" y="5237"/>
                    <a:pt x="5389" y="5237"/>
                  </a:cubicBezTo>
                  <a:close/>
                  <a:moveTo>
                    <a:pt x="4863" y="10688"/>
                  </a:moveTo>
                  <a:cubicBezTo>
                    <a:pt x="4863" y="10607"/>
                    <a:pt x="4809" y="10554"/>
                    <a:pt x="4738" y="10554"/>
                  </a:cubicBezTo>
                  <a:cubicBezTo>
                    <a:pt x="4648" y="10545"/>
                    <a:pt x="4595" y="10598"/>
                    <a:pt x="4586" y="10679"/>
                  </a:cubicBezTo>
                  <a:cubicBezTo>
                    <a:pt x="4586" y="10768"/>
                    <a:pt x="4640" y="10812"/>
                    <a:pt x="4720" y="10830"/>
                  </a:cubicBezTo>
                  <a:cubicBezTo>
                    <a:pt x="4809" y="10821"/>
                    <a:pt x="4863" y="10777"/>
                    <a:pt x="4863" y="10688"/>
                  </a:cubicBezTo>
                  <a:close/>
                  <a:moveTo>
                    <a:pt x="6584" y="4719"/>
                  </a:moveTo>
                  <a:cubicBezTo>
                    <a:pt x="6593" y="4800"/>
                    <a:pt x="6638" y="4853"/>
                    <a:pt x="6718" y="4853"/>
                  </a:cubicBezTo>
                  <a:cubicBezTo>
                    <a:pt x="6807" y="4853"/>
                    <a:pt x="6861" y="4800"/>
                    <a:pt x="6861" y="4711"/>
                  </a:cubicBezTo>
                  <a:cubicBezTo>
                    <a:pt x="6861" y="4630"/>
                    <a:pt x="6807" y="4586"/>
                    <a:pt x="6718" y="4568"/>
                  </a:cubicBezTo>
                  <a:cubicBezTo>
                    <a:pt x="6638" y="4586"/>
                    <a:pt x="6584" y="4630"/>
                    <a:pt x="6584" y="4719"/>
                  </a:cubicBezTo>
                  <a:close/>
                  <a:moveTo>
                    <a:pt x="4060" y="8547"/>
                  </a:moveTo>
                  <a:cubicBezTo>
                    <a:pt x="3979" y="8555"/>
                    <a:pt x="3935" y="8600"/>
                    <a:pt x="3926" y="8680"/>
                  </a:cubicBezTo>
                  <a:cubicBezTo>
                    <a:pt x="3926" y="8770"/>
                    <a:pt x="3979" y="8823"/>
                    <a:pt x="4060" y="8823"/>
                  </a:cubicBezTo>
                  <a:cubicBezTo>
                    <a:pt x="4149" y="8832"/>
                    <a:pt x="4194" y="8770"/>
                    <a:pt x="4211" y="8689"/>
                  </a:cubicBezTo>
                  <a:cubicBezTo>
                    <a:pt x="4194" y="8600"/>
                    <a:pt x="4149" y="8547"/>
                    <a:pt x="4060" y="8547"/>
                  </a:cubicBezTo>
                  <a:close/>
                  <a:moveTo>
                    <a:pt x="5389" y="11232"/>
                  </a:moveTo>
                  <a:cubicBezTo>
                    <a:pt x="5300" y="11232"/>
                    <a:pt x="5246" y="11285"/>
                    <a:pt x="5246" y="11366"/>
                  </a:cubicBezTo>
                  <a:cubicBezTo>
                    <a:pt x="5237" y="11455"/>
                    <a:pt x="5291" y="11508"/>
                    <a:pt x="5380" y="11508"/>
                  </a:cubicBezTo>
                  <a:cubicBezTo>
                    <a:pt x="5469" y="11517"/>
                    <a:pt x="5514" y="11455"/>
                    <a:pt x="5523" y="11374"/>
                  </a:cubicBezTo>
                  <a:cubicBezTo>
                    <a:pt x="5514" y="11294"/>
                    <a:pt x="5478" y="11232"/>
                    <a:pt x="5389" y="11232"/>
                  </a:cubicBezTo>
                  <a:close/>
                  <a:moveTo>
                    <a:pt x="5924" y="12026"/>
                  </a:moveTo>
                  <a:cubicBezTo>
                    <a:pt x="5924" y="12106"/>
                    <a:pt x="5978" y="12160"/>
                    <a:pt x="6058" y="12168"/>
                  </a:cubicBezTo>
                  <a:cubicBezTo>
                    <a:pt x="6138" y="12177"/>
                    <a:pt x="6201" y="12124"/>
                    <a:pt x="6201" y="12035"/>
                  </a:cubicBezTo>
                  <a:cubicBezTo>
                    <a:pt x="6210" y="11954"/>
                    <a:pt x="6156" y="11901"/>
                    <a:pt x="6067" y="11892"/>
                  </a:cubicBezTo>
                  <a:cubicBezTo>
                    <a:pt x="5987" y="11901"/>
                    <a:pt x="5933" y="11937"/>
                    <a:pt x="5924" y="12026"/>
                  </a:cubicBezTo>
                  <a:close/>
                  <a:moveTo>
                    <a:pt x="4060" y="7895"/>
                  </a:moveTo>
                  <a:cubicBezTo>
                    <a:pt x="3979" y="7895"/>
                    <a:pt x="3926" y="7949"/>
                    <a:pt x="3926" y="8029"/>
                  </a:cubicBezTo>
                  <a:cubicBezTo>
                    <a:pt x="3926" y="8118"/>
                    <a:pt x="3979" y="8172"/>
                    <a:pt x="4069" y="8172"/>
                  </a:cubicBezTo>
                  <a:cubicBezTo>
                    <a:pt x="4158" y="8172"/>
                    <a:pt x="4194" y="8109"/>
                    <a:pt x="4211" y="8029"/>
                  </a:cubicBezTo>
                  <a:cubicBezTo>
                    <a:pt x="4194" y="7940"/>
                    <a:pt x="4149" y="7886"/>
                    <a:pt x="4060" y="7895"/>
                  </a:cubicBezTo>
                  <a:close/>
                  <a:moveTo>
                    <a:pt x="4069" y="9233"/>
                  </a:moveTo>
                  <a:cubicBezTo>
                    <a:pt x="3979" y="9233"/>
                    <a:pt x="3926" y="9287"/>
                    <a:pt x="3926" y="9376"/>
                  </a:cubicBezTo>
                  <a:cubicBezTo>
                    <a:pt x="3926" y="9456"/>
                    <a:pt x="3979" y="9510"/>
                    <a:pt x="4060" y="9510"/>
                  </a:cubicBezTo>
                  <a:cubicBezTo>
                    <a:pt x="4149" y="9510"/>
                    <a:pt x="4194" y="9456"/>
                    <a:pt x="4202" y="9367"/>
                  </a:cubicBezTo>
                  <a:cubicBezTo>
                    <a:pt x="4194" y="9287"/>
                    <a:pt x="4149" y="9233"/>
                    <a:pt x="4069" y="9233"/>
                  </a:cubicBezTo>
                  <a:close/>
                  <a:moveTo>
                    <a:pt x="4202" y="10036"/>
                  </a:moveTo>
                  <a:cubicBezTo>
                    <a:pt x="4202" y="9956"/>
                    <a:pt x="4149" y="9903"/>
                    <a:pt x="4069" y="9894"/>
                  </a:cubicBezTo>
                  <a:cubicBezTo>
                    <a:pt x="3997" y="9885"/>
                    <a:pt x="3926" y="9956"/>
                    <a:pt x="3926" y="10027"/>
                  </a:cubicBezTo>
                  <a:cubicBezTo>
                    <a:pt x="3935" y="10117"/>
                    <a:pt x="3988" y="10152"/>
                    <a:pt x="4069" y="10170"/>
                  </a:cubicBezTo>
                  <a:cubicBezTo>
                    <a:pt x="4140" y="10161"/>
                    <a:pt x="4202" y="10117"/>
                    <a:pt x="4202" y="10036"/>
                  </a:cubicBezTo>
                  <a:close/>
                  <a:moveTo>
                    <a:pt x="6593" y="12686"/>
                  </a:moveTo>
                  <a:cubicBezTo>
                    <a:pt x="6584" y="12766"/>
                    <a:pt x="6638" y="12811"/>
                    <a:pt x="6718" y="12820"/>
                  </a:cubicBezTo>
                  <a:cubicBezTo>
                    <a:pt x="6790" y="12838"/>
                    <a:pt x="6861" y="12766"/>
                    <a:pt x="6861" y="12686"/>
                  </a:cubicBezTo>
                  <a:cubicBezTo>
                    <a:pt x="6861" y="12606"/>
                    <a:pt x="6807" y="12561"/>
                    <a:pt x="6727" y="12552"/>
                  </a:cubicBezTo>
                  <a:cubicBezTo>
                    <a:pt x="6647" y="12561"/>
                    <a:pt x="6593" y="12606"/>
                    <a:pt x="6593" y="12686"/>
                  </a:cubicBezTo>
                  <a:close/>
                  <a:moveTo>
                    <a:pt x="4729" y="5897"/>
                  </a:moveTo>
                  <a:cubicBezTo>
                    <a:pt x="4640" y="5897"/>
                    <a:pt x="4586" y="5951"/>
                    <a:pt x="4586" y="6031"/>
                  </a:cubicBezTo>
                  <a:cubicBezTo>
                    <a:pt x="4586" y="6111"/>
                    <a:pt x="4640" y="6165"/>
                    <a:pt x="4720" y="6165"/>
                  </a:cubicBezTo>
                  <a:cubicBezTo>
                    <a:pt x="4809" y="6165"/>
                    <a:pt x="4854" y="6111"/>
                    <a:pt x="4863" y="6031"/>
                  </a:cubicBezTo>
                  <a:cubicBezTo>
                    <a:pt x="4854" y="5951"/>
                    <a:pt x="4809" y="5897"/>
                    <a:pt x="4729" y="5897"/>
                  </a:cubicBezTo>
                  <a:close/>
                  <a:moveTo>
                    <a:pt x="6076" y="4577"/>
                  </a:moveTo>
                  <a:cubicBezTo>
                    <a:pt x="5996" y="4577"/>
                    <a:pt x="5942" y="4621"/>
                    <a:pt x="5933" y="4702"/>
                  </a:cubicBezTo>
                  <a:cubicBezTo>
                    <a:pt x="5924" y="4773"/>
                    <a:pt x="5996" y="4853"/>
                    <a:pt x="6067" y="4844"/>
                  </a:cubicBezTo>
                  <a:cubicBezTo>
                    <a:pt x="6147" y="4844"/>
                    <a:pt x="6192" y="4791"/>
                    <a:pt x="6201" y="4719"/>
                  </a:cubicBezTo>
                  <a:cubicBezTo>
                    <a:pt x="6192" y="4639"/>
                    <a:pt x="6156" y="4586"/>
                    <a:pt x="6076" y="4577"/>
                  </a:cubicBezTo>
                  <a:close/>
                  <a:moveTo>
                    <a:pt x="3926" y="7369"/>
                  </a:moveTo>
                  <a:cubicBezTo>
                    <a:pt x="3926" y="7458"/>
                    <a:pt x="3988" y="7512"/>
                    <a:pt x="4069" y="7512"/>
                  </a:cubicBezTo>
                  <a:cubicBezTo>
                    <a:pt x="4149" y="7503"/>
                    <a:pt x="4202" y="7449"/>
                    <a:pt x="4202" y="7369"/>
                  </a:cubicBezTo>
                  <a:cubicBezTo>
                    <a:pt x="4202" y="7289"/>
                    <a:pt x="4149" y="7244"/>
                    <a:pt x="4060" y="7235"/>
                  </a:cubicBezTo>
                  <a:cubicBezTo>
                    <a:pt x="3979" y="7244"/>
                    <a:pt x="3926" y="7289"/>
                    <a:pt x="3926" y="7369"/>
                  </a:cubicBezTo>
                  <a:close/>
                  <a:moveTo>
                    <a:pt x="4729" y="11241"/>
                  </a:moveTo>
                  <a:cubicBezTo>
                    <a:pt x="4648" y="11232"/>
                    <a:pt x="4595" y="11285"/>
                    <a:pt x="4586" y="11366"/>
                  </a:cubicBezTo>
                  <a:cubicBezTo>
                    <a:pt x="4586" y="11437"/>
                    <a:pt x="4657" y="11517"/>
                    <a:pt x="4729" y="11508"/>
                  </a:cubicBezTo>
                  <a:cubicBezTo>
                    <a:pt x="4809" y="11499"/>
                    <a:pt x="4854" y="11446"/>
                    <a:pt x="4863" y="11366"/>
                  </a:cubicBezTo>
                  <a:cubicBezTo>
                    <a:pt x="4854" y="11294"/>
                    <a:pt x="4809" y="11241"/>
                    <a:pt x="4729" y="11241"/>
                  </a:cubicBezTo>
                  <a:close/>
                  <a:moveTo>
                    <a:pt x="5246" y="12026"/>
                  </a:moveTo>
                  <a:cubicBezTo>
                    <a:pt x="5246" y="12097"/>
                    <a:pt x="5318" y="12168"/>
                    <a:pt x="5389" y="12168"/>
                  </a:cubicBezTo>
                  <a:cubicBezTo>
                    <a:pt x="5469" y="12160"/>
                    <a:pt x="5514" y="12106"/>
                    <a:pt x="5514" y="12026"/>
                  </a:cubicBezTo>
                  <a:cubicBezTo>
                    <a:pt x="5523" y="11945"/>
                    <a:pt x="5469" y="11901"/>
                    <a:pt x="5389" y="11892"/>
                  </a:cubicBezTo>
                  <a:cubicBezTo>
                    <a:pt x="5318" y="11892"/>
                    <a:pt x="5246" y="11954"/>
                    <a:pt x="5246" y="12026"/>
                  </a:cubicBezTo>
                  <a:close/>
                  <a:moveTo>
                    <a:pt x="4060" y="6584"/>
                  </a:moveTo>
                  <a:cubicBezTo>
                    <a:pt x="3988" y="6584"/>
                    <a:pt x="3935" y="6629"/>
                    <a:pt x="3935" y="6709"/>
                  </a:cubicBezTo>
                  <a:cubicBezTo>
                    <a:pt x="3935" y="6789"/>
                    <a:pt x="3979" y="6843"/>
                    <a:pt x="4069" y="6843"/>
                  </a:cubicBezTo>
                  <a:cubicBezTo>
                    <a:pt x="4149" y="6843"/>
                    <a:pt x="4194" y="6789"/>
                    <a:pt x="4202" y="6709"/>
                  </a:cubicBezTo>
                  <a:cubicBezTo>
                    <a:pt x="4185" y="6629"/>
                    <a:pt x="4140" y="6575"/>
                    <a:pt x="4060" y="6584"/>
                  </a:cubicBezTo>
                  <a:close/>
                  <a:moveTo>
                    <a:pt x="4729" y="5246"/>
                  </a:moveTo>
                  <a:cubicBezTo>
                    <a:pt x="4648" y="5237"/>
                    <a:pt x="4595" y="5290"/>
                    <a:pt x="4595" y="5371"/>
                  </a:cubicBezTo>
                  <a:cubicBezTo>
                    <a:pt x="4595" y="5442"/>
                    <a:pt x="4640" y="5496"/>
                    <a:pt x="4720" y="5504"/>
                  </a:cubicBezTo>
                  <a:cubicBezTo>
                    <a:pt x="4800" y="5504"/>
                    <a:pt x="4845" y="5451"/>
                    <a:pt x="4854" y="5371"/>
                  </a:cubicBezTo>
                  <a:cubicBezTo>
                    <a:pt x="4845" y="5299"/>
                    <a:pt x="4809" y="5246"/>
                    <a:pt x="4729" y="5246"/>
                  </a:cubicBezTo>
                  <a:close/>
                  <a:moveTo>
                    <a:pt x="6067" y="12561"/>
                  </a:moveTo>
                  <a:cubicBezTo>
                    <a:pt x="5987" y="12561"/>
                    <a:pt x="5933" y="12615"/>
                    <a:pt x="5933" y="12695"/>
                  </a:cubicBezTo>
                  <a:cubicBezTo>
                    <a:pt x="5942" y="12775"/>
                    <a:pt x="5996" y="12820"/>
                    <a:pt x="6076" y="12820"/>
                  </a:cubicBezTo>
                  <a:cubicBezTo>
                    <a:pt x="6147" y="12811"/>
                    <a:pt x="6192" y="12757"/>
                    <a:pt x="6201" y="12686"/>
                  </a:cubicBezTo>
                  <a:cubicBezTo>
                    <a:pt x="6183" y="12606"/>
                    <a:pt x="6147" y="12561"/>
                    <a:pt x="6067" y="12561"/>
                  </a:cubicBezTo>
                  <a:close/>
                  <a:moveTo>
                    <a:pt x="4069" y="10563"/>
                  </a:moveTo>
                  <a:cubicBezTo>
                    <a:pt x="3988" y="10554"/>
                    <a:pt x="3935" y="10607"/>
                    <a:pt x="3935" y="10688"/>
                  </a:cubicBezTo>
                  <a:cubicBezTo>
                    <a:pt x="3935" y="10768"/>
                    <a:pt x="3988" y="10821"/>
                    <a:pt x="4078" y="10821"/>
                  </a:cubicBezTo>
                  <a:cubicBezTo>
                    <a:pt x="4149" y="10812"/>
                    <a:pt x="4194" y="10759"/>
                    <a:pt x="4194" y="10688"/>
                  </a:cubicBezTo>
                  <a:cubicBezTo>
                    <a:pt x="4185" y="10607"/>
                    <a:pt x="4149" y="10563"/>
                    <a:pt x="4069" y="10563"/>
                  </a:cubicBezTo>
                  <a:close/>
                  <a:moveTo>
                    <a:pt x="6593" y="4024"/>
                  </a:moveTo>
                  <a:cubicBezTo>
                    <a:pt x="6593" y="4113"/>
                    <a:pt x="6647" y="4157"/>
                    <a:pt x="6727" y="4157"/>
                  </a:cubicBezTo>
                  <a:cubicBezTo>
                    <a:pt x="6807" y="4157"/>
                    <a:pt x="6861" y="4104"/>
                    <a:pt x="6852" y="4024"/>
                  </a:cubicBezTo>
                  <a:cubicBezTo>
                    <a:pt x="6852" y="3943"/>
                    <a:pt x="6798" y="3908"/>
                    <a:pt x="6727" y="3899"/>
                  </a:cubicBezTo>
                  <a:cubicBezTo>
                    <a:pt x="6647" y="3908"/>
                    <a:pt x="6593" y="3952"/>
                    <a:pt x="6593" y="4024"/>
                  </a:cubicBezTo>
                  <a:close/>
                  <a:moveTo>
                    <a:pt x="5389" y="4586"/>
                  </a:moveTo>
                  <a:cubicBezTo>
                    <a:pt x="5309" y="4577"/>
                    <a:pt x="5255" y="4630"/>
                    <a:pt x="5255" y="4711"/>
                  </a:cubicBezTo>
                  <a:cubicBezTo>
                    <a:pt x="5255" y="4782"/>
                    <a:pt x="5300" y="4835"/>
                    <a:pt x="5371" y="4844"/>
                  </a:cubicBezTo>
                  <a:cubicBezTo>
                    <a:pt x="5460" y="4844"/>
                    <a:pt x="5505" y="4800"/>
                    <a:pt x="5514" y="4711"/>
                  </a:cubicBezTo>
                  <a:cubicBezTo>
                    <a:pt x="5505" y="4639"/>
                    <a:pt x="5469" y="4586"/>
                    <a:pt x="5389" y="4586"/>
                  </a:cubicBezTo>
                  <a:close/>
                  <a:moveTo>
                    <a:pt x="3417" y="8555"/>
                  </a:moveTo>
                  <a:cubicBezTo>
                    <a:pt x="3337" y="8555"/>
                    <a:pt x="3284" y="8600"/>
                    <a:pt x="3275" y="8689"/>
                  </a:cubicBezTo>
                  <a:cubicBezTo>
                    <a:pt x="3275" y="8761"/>
                    <a:pt x="3319" y="8814"/>
                    <a:pt x="3400" y="8814"/>
                  </a:cubicBezTo>
                  <a:cubicBezTo>
                    <a:pt x="3480" y="8823"/>
                    <a:pt x="3524" y="8770"/>
                    <a:pt x="3542" y="8689"/>
                  </a:cubicBezTo>
                  <a:cubicBezTo>
                    <a:pt x="3533" y="8618"/>
                    <a:pt x="3489" y="8564"/>
                    <a:pt x="3417" y="8555"/>
                  </a:cubicBezTo>
                  <a:close/>
                  <a:moveTo>
                    <a:pt x="3400" y="8154"/>
                  </a:moveTo>
                  <a:cubicBezTo>
                    <a:pt x="3471" y="8163"/>
                    <a:pt x="3524" y="8118"/>
                    <a:pt x="3533" y="8038"/>
                  </a:cubicBezTo>
                  <a:cubicBezTo>
                    <a:pt x="3533" y="7958"/>
                    <a:pt x="3498" y="7913"/>
                    <a:pt x="3417" y="7904"/>
                  </a:cubicBezTo>
                  <a:cubicBezTo>
                    <a:pt x="3337" y="7904"/>
                    <a:pt x="3292" y="7940"/>
                    <a:pt x="3284" y="8020"/>
                  </a:cubicBezTo>
                  <a:cubicBezTo>
                    <a:pt x="3284" y="8100"/>
                    <a:pt x="3319" y="8145"/>
                    <a:pt x="3400" y="8154"/>
                  </a:cubicBezTo>
                  <a:close/>
                  <a:moveTo>
                    <a:pt x="4069" y="5906"/>
                  </a:moveTo>
                  <a:cubicBezTo>
                    <a:pt x="3988" y="5906"/>
                    <a:pt x="3944" y="5951"/>
                    <a:pt x="3944" y="6031"/>
                  </a:cubicBezTo>
                  <a:cubicBezTo>
                    <a:pt x="3944" y="6111"/>
                    <a:pt x="3988" y="6156"/>
                    <a:pt x="4069" y="6156"/>
                  </a:cubicBezTo>
                  <a:cubicBezTo>
                    <a:pt x="4149" y="6156"/>
                    <a:pt x="4185" y="6111"/>
                    <a:pt x="4194" y="6031"/>
                  </a:cubicBezTo>
                  <a:cubicBezTo>
                    <a:pt x="4185" y="5951"/>
                    <a:pt x="4149" y="5906"/>
                    <a:pt x="4069" y="5906"/>
                  </a:cubicBezTo>
                  <a:close/>
                  <a:moveTo>
                    <a:pt x="3533" y="9376"/>
                  </a:moveTo>
                  <a:cubicBezTo>
                    <a:pt x="3533" y="9296"/>
                    <a:pt x="3489" y="9251"/>
                    <a:pt x="3408" y="9251"/>
                  </a:cubicBezTo>
                  <a:cubicBezTo>
                    <a:pt x="3328" y="9242"/>
                    <a:pt x="3284" y="9287"/>
                    <a:pt x="3284" y="9367"/>
                  </a:cubicBezTo>
                  <a:cubicBezTo>
                    <a:pt x="3284" y="9448"/>
                    <a:pt x="3328" y="9492"/>
                    <a:pt x="3408" y="9501"/>
                  </a:cubicBezTo>
                  <a:cubicBezTo>
                    <a:pt x="3489" y="9492"/>
                    <a:pt x="3533" y="9448"/>
                    <a:pt x="3533" y="9376"/>
                  </a:cubicBezTo>
                  <a:close/>
                  <a:moveTo>
                    <a:pt x="4854" y="12035"/>
                  </a:moveTo>
                  <a:cubicBezTo>
                    <a:pt x="4854" y="11954"/>
                    <a:pt x="4809" y="11910"/>
                    <a:pt x="4729" y="11910"/>
                  </a:cubicBezTo>
                  <a:cubicBezTo>
                    <a:pt x="4648" y="11901"/>
                    <a:pt x="4604" y="11945"/>
                    <a:pt x="4604" y="12026"/>
                  </a:cubicBezTo>
                  <a:cubicBezTo>
                    <a:pt x="4595" y="12106"/>
                    <a:pt x="4648" y="12151"/>
                    <a:pt x="4729" y="12160"/>
                  </a:cubicBezTo>
                  <a:cubicBezTo>
                    <a:pt x="4800" y="12151"/>
                    <a:pt x="4845" y="12115"/>
                    <a:pt x="4854" y="12035"/>
                  </a:cubicBezTo>
                  <a:close/>
                  <a:moveTo>
                    <a:pt x="6067" y="3908"/>
                  </a:moveTo>
                  <a:cubicBezTo>
                    <a:pt x="5987" y="3908"/>
                    <a:pt x="5942" y="3952"/>
                    <a:pt x="5942" y="4024"/>
                  </a:cubicBezTo>
                  <a:cubicBezTo>
                    <a:pt x="5942" y="4104"/>
                    <a:pt x="5987" y="4157"/>
                    <a:pt x="6067" y="4157"/>
                  </a:cubicBezTo>
                  <a:cubicBezTo>
                    <a:pt x="6138" y="4157"/>
                    <a:pt x="6183" y="4113"/>
                    <a:pt x="6192" y="4033"/>
                  </a:cubicBezTo>
                  <a:cubicBezTo>
                    <a:pt x="6192" y="3952"/>
                    <a:pt x="6147" y="3908"/>
                    <a:pt x="6067" y="3908"/>
                  </a:cubicBezTo>
                  <a:close/>
                  <a:moveTo>
                    <a:pt x="3284" y="7369"/>
                  </a:moveTo>
                  <a:cubicBezTo>
                    <a:pt x="3284" y="7449"/>
                    <a:pt x="3328" y="7494"/>
                    <a:pt x="3408" y="7494"/>
                  </a:cubicBezTo>
                  <a:cubicBezTo>
                    <a:pt x="3480" y="7494"/>
                    <a:pt x="3533" y="7458"/>
                    <a:pt x="3533" y="7378"/>
                  </a:cubicBezTo>
                  <a:cubicBezTo>
                    <a:pt x="3533" y="7298"/>
                    <a:pt x="3489" y="7253"/>
                    <a:pt x="3408" y="7244"/>
                  </a:cubicBezTo>
                  <a:cubicBezTo>
                    <a:pt x="3328" y="7253"/>
                    <a:pt x="3284" y="7289"/>
                    <a:pt x="3284" y="7369"/>
                  </a:cubicBezTo>
                  <a:close/>
                  <a:moveTo>
                    <a:pt x="5264" y="12686"/>
                  </a:moveTo>
                  <a:cubicBezTo>
                    <a:pt x="5264" y="12757"/>
                    <a:pt x="5300" y="12802"/>
                    <a:pt x="5371" y="12811"/>
                  </a:cubicBezTo>
                  <a:cubicBezTo>
                    <a:pt x="5451" y="12820"/>
                    <a:pt x="5505" y="12775"/>
                    <a:pt x="5505" y="12695"/>
                  </a:cubicBezTo>
                  <a:cubicBezTo>
                    <a:pt x="5514" y="12615"/>
                    <a:pt x="5469" y="12570"/>
                    <a:pt x="5380" y="12561"/>
                  </a:cubicBezTo>
                  <a:cubicBezTo>
                    <a:pt x="5309" y="12570"/>
                    <a:pt x="5264" y="12606"/>
                    <a:pt x="5264" y="12686"/>
                  </a:cubicBezTo>
                  <a:close/>
                  <a:moveTo>
                    <a:pt x="3400" y="9911"/>
                  </a:moveTo>
                  <a:cubicBezTo>
                    <a:pt x="3328" y="9911"/>
                    <a:pt x="3284" y="9956"/>
                    <a:pt x="3284" y="10027"/>
                  </a:cubicBezTo>
                  <a:cubicBezTo>
                    <a:pt x="3284" y="10108"/>
                    <a:pt x="3328" y="10152"/>
                    <a:pt x="3408" y="10152"/>
                  </a:cubicBezTo>
                  <a:cubicBezTo>
                    <a:pt x="3489" y="10152"/>
                    <a:pt x="3524" y="10108"/>
                    <a:pt x="3533" y="10027"/>
                  </a:cubicBezTo>
                  <a:cubicBezTo>
                    <a:pt x="3524" y="9947"/>
                    <a:pt x="3480" y="9903"/>
                    <a:pt x="3400" y="9911"/>
                  </a:cubicBezTo>
                  <a:close/>
                  <a:moveTo>
                    <a:pt x="4060" y="11250"/>
                  </a:moveTo>
                  <a:cubicBezTo>
                    <a:pt x="3988" y="11250"/>
                    <a:pt x="3944" y="11294"/>
                    <a:pt x="3944" y="11366"/>
                  </a:cubicBezTo>
                  <a:cubicBezTo>
                    <a:pt x="3944" y="11446"/>
                    <a:pt x="3988" y="11490"/>
                    <a:pt x="4069" y="11490"/>
                  </a:cubicBezTo>
                  <a:cubicBezTo>
                    <a:pt x="4149" y="11490"/>
                    <a:pt x="4185" y="11446"/>
                    <a:pt x="4194" y="11366"/>
                  </a:cubicBezTo>
                  <a:cubicBezTo>
                    <a:pt x="4185" y="11294"/>
                    <a:pt x="4140" y="11250"/>
                    <a:pt x="4060" y="11250"/>
                  </a:cubicBezTo>
                  <a:close/>
                  <a:moveTo>
                    <a:pt x="6602" y="13346"/>
                  </a:moveTo>
                  <a:cubicBezTo>
                    <a:pt x="6602" y="13417"/>
                    <a:pt x="6638" y="13462"/>
                    <a:pt x="6718" y="13471"/>
                  </a:cubicBezTo>
                  <a:cubicBezTo>
                    <a:pt x="6790" y="13471"/>
                    <a:pt x="6843" y="13435"/>
                    <a:pt x="6843" y="13355"/>
                  </a:cubicBezTo>
                  <a:cubicBezTo>
                    <a:pt x="6852" y="13275"/>
                    <a:pt x="6807" y="13230"/>
                    <a:pt x="6727" y="13221"/>
                  </a:cubicBezTo>
                  <a:cubicBezTo>
                    <a:pt x="6647" y="13230"/>
                    <a:pt x="6602" y="13266"/>
                    <a:pt x="6602" y="13346"/>
                  </a:cubicBezTo>
                  <a:close/>
                  <a:moveTo>
                    <a:pt x="5264" y="4033"/>
                  </a:moveTo>
                  <a:cubicBezTo>
                    <a:pt x="5264" y="4104"/>
                    <a:pt x="5309" y="4148"/>
                    <a:pt x="5380" y="4148"/>
                  </a:cubicBezTo>
                  <a:cubicBezTo>
                    <a:pt x="5460" y="4148"/>
                    <a:pt x="5505" y="4104"/>
                    <a:pt x="5505" y="4024"/>
                  </a:cubicBezTo>
                  <a:cubicBezTo>
                    <a:pt x="5496" y="3943"/>
                    <a:pt x="5451" y="3917"/>
                    <a:pt x="5380" y="3908"/>
                  </a:cubicBezTo>
                  <a:cubicBezTo>
                    <a:pt x="5309" y="3917"/>
                    <a:pt x="5264" y="3961"/>
                    <a:pt x="5264" y="4033"/>
                  </a:cubicBezTo>
                  <a:close/>
                  <a:moveTo>
                    <a:pt x="3524" y="6031"/>
                  </a:moveTo>
                  <a:cubicBezTo>
                    <a:pt x="3524" y="5959"/>
                    <a:pt x="3489" y="5915"/>
                    <a:pt x="3408" y="5915"/>
                  </a:cubicBezTo>
                  <a:cubicBezTo>
                    <a:pt x="3328" y="5906"/>
                    <a:pt x="3284" y="5959"/>
                    <a:pt x="3292" y="6040"/>
                  </a:cubicBezTo>
                  <a:cubicBezTo>
                    <a:pt x="3292" y="6111"/>
                    <a:pt x="3337" y="6147"/>
                    <a:pt x="3408" y="6147"/>
                  </a:cubicBezTo>
                  <a:cubicBezTo>
                    <a:pt x="3480" y="6147"/>
                    <a:pt x="3524" y="6102"/>
                    <a:pt x="3524" y="6031"/>
                  </a:cubicBezTo>
                  <a:close/>
                  <a:moveTo>
                    <a:pt x="4060" y="11910"/>
                  </a:moveTo>
                  <a:cubicBezTo>
                    <a:pt x="3988" y="11910"/>
                    <a:pt x="3944" y="11954"/>
                    <a:pt x="3944" y="12026"/>
                  </a:cubicBezTo>
                  <a:cubicBezTo>
                    <a:pt x="3944" y="12106"/>
                    <a:pt x="3997" y="12151"/>
                    <a:pt x="4078" y="12151"/>
                  </a:cubicBezTo>
                  <a:cubicBezTo>
                    <a:pt x="4149" y="12142"/>
                    <a:pt x="4185" y="12097"/>
                    <a:pt x="4185" y="12026"/>
                  </a:cubicBezTo>
                  <a:cubicBezTo>
                    <a:pt x="4176" y="11954"/>
                    <a:pt x="4140" y="11910"/>
                    <a:pt x="4060" y="11910"/>
                  </a:cubicBezTo>
                  <a:close/>
                  <a:moveTo>
                    <a:pt x="6727" y="3256"/>
                  </a:moveTo>
                  <a:cubicBezTo>
                    <a:pt x="6647" y="3256"/>
                    <a:pt x="6602" y="3292"/>
                    <a:pt x="6602" y="3372"/>
                  </a:cubicBezTo>
                  <a:cubicBezTo>
                    <a:pt x="6602" y="3453"/>
                    <a:pt x="6656" y="3497"/>
                    <a:pt x="6736" y="3488"/>
                  </a:cubicBezTo>
                  <a:cubicBezTo>
                    <a:pt x="6807" y="3488"/>
                    <a:pt x="6843" y="3444"/>
                    <a:pt x="6843" y="3363"/>
                  </a:cubicBezTo>
                  <a:cubicBezTo>
                    <a:pt x="6834" y="3292"/>
                    <a:pt x="6798" y="3247"/>
                    <a:pt x="6727" y="3256"/>
                  </a:cubicBezTo>
                  <a:close/>
                  <a:moveTo>
                    <a:pt x="4729" y="12570"/>
                  </a:moveTo>
                  <a:cubicBezTo>
                    <a:pt x="4657" y="12570"/>
                    <a:pt x="4604" y="12606"/>
                    <a:pt x="4604" y="12686"/>
                  </a:cubicBezTo>
                  <a:cubicBezTo>
                    <a:pt x="4604" y="12766"/>
                    <a:pt x="4648" y="12802"/>
                    <a:pt x="4720" y="12811"/>
                  </a:cubicBezTo>
                  <a:cubicBezTo>
                    <a:pt x="4800" y="12811"/>
                    <a:pt x="4836" y="12766"/>
                    <a:pt x="4845" y="12686"/>
                  </a:cubicBezTo>
                  <a:cubicBezTo>
                    <a:pt x="4845" y="12623"/>
                    <a:pt x="4809" y="12570"/>
                    <a:pt x="4729" y="12570"/>
                  </a:cubicBezTo>
                  <a:close/>
                  <a:moveTo>
                    <a:pt x="3284" y="10688"/>
                  </a:moveTo>
                  <a:cubicBezTo>
                    <a:pt x="3284" y="10768"/>
                    <a:pt x="3328" y="10812"/>
                    <a:pt x="3408" y="10812"/>
                  </a:cubicBezTo>
                  <a:cubicBezTo>
                    <a:pt x="3489" y="10812"/>
                    <a:pt x="3524" y="10768"/>
                    <a:pt x="3524" y="10688"/>
                  </a:cubicBezTo>
                  <a:cubicBezTo>
                    <a:pt x="3533" y="10607"/>
                    <a:pt x="3480" y="10572"/>
                    <a:pt x="3408" y="10563"/>
                  </a:cubicBezTo>
                  <a:cubicBezTo>
                    <a:pt x="3328" y="10572"/>
                    <a:pt x="3284" y="10607"/>
                    <a:pt x="3284" y="10688"/>
                  </a:cubicBezTo>
                  <a:close/>
                  <a:moveTo>
                    <a:pt x="4069" y="5255"/>
                  </a:moveTo>
                  <a:cubicBezTo>
                    <a:pt x="3988" y="5255"/>
                    <a:pt x="3944" y="5299"/>
                    <a:pt x="3944" y="5380"/>
                  </a:cubicBezTo>
                  <a:cubicBezTo>
                    <a:pt x="3944" y="5451"/>
                    <a:pt x="3988" y="5496"/>
                    <a:pt x="4069" y="5496"/>
                  </a:cubicBezTo>
                  <a:cubicBezTo>
                    <a:pt x="4149" y="5496"/>
                    <a:pt x="4185" y="5442"/>
                    <a:pt x="4185" y="5371"/>
                  </a:cubicBezTo>
                  <a:cubicBezTo>
                    <a:pt x="4185" y="5290"/>
                    <a:pt x="4140" y="5255"/>
                    <a:pt x="4069" y="5255"/>
                  </a:cubicBezTo>
                  <a:close/>
                  <a:moveTo>
                    <a:pt x="4604" y="4702"/>
                  </a:moveTo>
                  <a:cubicBezTo>
                    <a:pt x="4595" y="4782"/>
                    <a:pt x="4640" y="4826"/>
                    <a:pt x="4720" y="4835"/>
                  </a:cubicBezTo>
                  <a:cubicBezTo>
                    <a:pt x="4800" y="4835"/>
                    <a:pt x="4845" y="4791"/>
                    <a:pt x="4845" y="4711"/>
                  </a:cubicBezTo>
                  <a:cubicBezTo>
                    <a:pt x="4845" y="4639"/>
                    <a:pt x="4800" y="4595"/>
                    <a:pt x="4729" y="4595"/>
                  </a:cubicBezTo>
                  <a:cubicBezTo>
                    <a:pt x="4657" y="4595"/>
                    <a:pt x="4613" y="4630"/>
                    <a:pt x="4604" y="4702"/>
                  </a:cubicBezTo>
                  <a:close/>
                  <a:moveTo>
                    <a:pt x="5942" y="13337"/>
                  </a:moveTo>
                  <a:cubicBezTo>
                    <a:pt x="5942" y="13417"/>
                    <a:pt x="5978" y="13462"/>
                    <a:pt x="6058" y="13471"/>
                  </a:cubicBezTo>
                  <a:cubicBezTo>
                    <a:pt x="6138" y="13471"/>
                    <a:pt x="6183" y="13426"/>
                    <a:pt x="6183" y="13346"/>
                  </a:cubicBezTo>
                  <a:cubicBezTo>
                    <a:pt x="6183" y="13275"/>
                    <a:pt x="6147" y="13230"/>
                    <a:pt x="6067" y="13221"/>
                  </a:cubicBezTo>
                  <a:cubicBezTo>
                    <a:pt x="5996" y="13230"/>
                    <a:pt x="5951" y="13257"/>
                    <a:pt x="5942" y="13337"/>
                  </a:cubicBezTo>
                  <a:close/>
                  <a:moveTo>
                    <a:pt x="3408" y="6593"/>
                  </a:moveTo>
                  <a:cubicBezTo>
                    <a:pt x="3328" y="6593"/>
                    <a:pt x="3284" y="6637"/>
                    <a:pt x="3284" y="6718"/>
                  </a:cubicBezTo>
                  <a:cubicBezTo>
                    <a:pt x="3292" y="6789"/>
                    <a:pt x="3328" y="6834"/>
                    <a:pt x="3408" y="6834"/>
                  </a:cubicBezTo>
                  <a:cubicBezTo>
                    <a:pt x="3489" y="6834"/>
                    <a:pt x="3524" y="6789"/>
                    <a:pt x="3533" y="6709"/>
                  </a:cubicBezTo>
                  <a:cubicBezTo>
                    <a:pt x="3524" y="6637"/>
                    <a:pt x="3480" y="6593"/>
                    <a:pt x="3408" y="6593"/>
                  </a:cubicBezTo>
                  <a:close/>
                  <a:moveTo>
                    <a:pt x="2722" y="7913"/>
                  </a:moveTo>
                  <a:cubicBezTo>
                    <a:pt x="2650" y="7913"/>
                    <a:pt x="2606" y="7958"/>
                    <a:pt x="2606" y="8029"/>
                  </a:cubicBezTo>
                  <a:cubicBezTo>
                    <a:pt x="2606" y="8100"/>
                    <a:pt x="2650" y="8145"/>
                    <a:pt x="2722" y="8145"/>
                  </a:cubicBezTo>
                  <a:cubicBezTo>
                    <a:pt x="2802" y="8145"/>
                    <a:pt x="2838" y="8100"/>
                    <a:pt x="2846" y="8029"/>
                  </a:cubicBezTo>
                  <a:cubicBezTo>
                    <a:pt x="2838" y="7958"/>
                    <a:pt x="2802" y="7913"/>
                    <a:pt x="2722" y="7913"/>
                  </a:cubicBezTo>
                  <a:close/>
                  <a:moveTo>
                    <a:pt x="2606" y="8680"/>
                  </a:moveTo>
                  <a:cubicBezTo>
                    <a:pt x="2606" y="8761"/>
                    <a:pt x="2650" y="8805"/>
                    <a:pt x="2722" y="8805"/>
                  </a:cubicBezTo>
                  <a:cubicBezTo>
                    <a:pt x="2793" y="8805"/>
                    <a:pt x="2838" y="8770"/>
                    <a:pt x="2846" y="8689"/>
                  </a:cubicBezTo>
                  <a:cubicBezTo>
                    <a:pt x="2846" y="8618"/>
                    <a:pt x="2802" y="8582"/>
                    <a:pt x="2730" y="8573"/>
                  </a:cubicBezTo>
                  <a:cubicBezTo>
                    <a:pt x="2659" y="8573"/>
                    <a:pt x="2615" y="8609"/>
                    <a:pt x="2606" y="8680"/>
                  </a:cubicBezTo>
                  <a:close/>
                  <a:moveTo>
                    <a:pt x="2838" y="10027"/>
                  </a:moveTo>
                  <a:cubicBezTo>
                    <a:pt x="2838" y="9956"/>
                    <a:pt x="2802" y="9920"/>
                    <a:pt x="2730" y="9911"/>
                  </a:cubicBezTo>
                  <a:cubicBezTo>
                    <a:pt x="2659" y="9911"/>
                    <a:pt x="2615" y="9956"/>
                    <a:pt x="2606" y="10027"/>
                  </a:cubicBezTo>
                  <a:cubicBezTo>
                    <a:pt x="2606" y="10099"/>
                    <a:pt x="2650" y="10134"/>
                    <a:pt x="2722" y="10152"/>
                  </a:cubicBezTo>
                  <a:cubicBezTo>
                    <a:pt x="2793" y="10143"/>
                    <a:pt x="2838" y="10099"/>
                    <a:pt x="2838" y="10027"/>
                  </a:cubicBezTo>
                  <a:close/>
                  <a:moveTo>
                    <a:pt x="4720" y="3917"/>
                  </a:moveTo>
                  <a:cubicBezTo>
                    <a:pt x="4657" y="3917"/>
                    <a:pt x="4613" y="3961"/>
                    <a:pt x="4613" y="4024"/>
                  </a:cubicBezTo>
                  <a:cubicBezTo>
                    <a:pt x="4604" y="4095"/>
                    <a:pt x="4648" y="4148"/>
                    <a:pt x="4720" y="4148"/>
                  </a:cubicBezTo>
                  <a:cubicBezTo>
                    <a:pt x="4800" y="4148"/>
                    <a:pt x="4836" y="4104"/>
                    <a:pt x="4845" y="4033"/>
                  </a:cubicBezTo>
                  <a:cubicBezTo>
                    <a:pt x="4836" y="3961"/>
                    <a:pt x="4791" y="3917"/>
                    <a:pt x="4720" y="3917"/>
                  </a:cubicBezTo>
                  <a:close/>
                  <a:moveTo>
                    <a:pt x="2838" y="7360"/>
                  </a:moveTo>
                  <a:cubicBezTo>
                    <a:pt x="2838" y="7298"/>
                    <a:pt x="2793" y="7253"/>
                    <a:pt x="2730" y="7253"/>
                  </a:cubicBezTo>
                  <a:cubicBezTo>
                    <a:pt x="2650" y="7253"/>
                    <a:pt x="2606" y="7298"/>
                    <a:pt x="2606" y="7369"/>
                  </a:cubicBezTo>
                  <a:cubicBezTo>
                    <a:pt x="2615" y="7449"/>
                    <a:pt x="2659" y="7485"/>
                    <a:pt x="2730" y="7494"/>
                  </a:cubicBezTo>
                  <a:cubicBezTo>
                    <a:pt x="2802" y="7476"/>
                    <a:pt x="2846" y="7440"/>
                    <a:pt x="2838" y="7360"/>
                  </a:cubicBezTo>
                  <a:close/>
                  <a:moveTo>
                    <a:pt x="3382" y="11259"/>
                  </a:moveTo>
                  <a:cubicBezTo>
                    <a:pt x="3310" y="11259"/>
                    <a:pt x="3275" y="11294"/>
                    <a:pt x="3266" y="11366"/>
                  </a:cubicBezTo>
                  <a:cubicBezTo>
                    <a:pt x="3266" y="11437"/>
                    <a:pt x="3310" y="11482"/>
                    <a:pt x="3382" y="11490"/>
                  </a:cubicBezTo>
                  <a:cubicBezTo>
                    <a:pt x="3453" y="11490"/>
                    <a:pt x="3489" y="11446"/>
                    <a:pt x="3507" y="11366"/>
                  </a:cubicBezTo>
                  <a:cubicBezTo>
                    <a:pt x="3489" y="11303"/>
                    <a:pt x="3453" y="11250"/>
                    <a:pt x="3382" y="11259"/>
                  </a:cubicBezTo>
                  <a:close/>
                  <a:moveTo>
                    <a:pt x="6843" y="14033"/>
                  </a:moveTo>
                  <a:cubicBezTo>
                    <a:pt x="6843" y="13953"/>
                    <a:pt x="6798" y="13908"/>
                    <a:pt x="6718" y="13917"/>
                  </a:cubicBezTo>
                  <a:cubicBezTo>
                    <a:pt x="6656" y="13917"/>
                    <a:pt x="6611" y="13962"/>
                    <a:pt x="6611" y="14024"/>
                  </a:cubicBezTo>
                  <a:cubicBezTo>
                    <a:pt x="6602" y="14095"/>
                    <a:pt x="6656" y="14140"/>
                    <a:pt x="6727" y="14149"/>
                  </a:cubicBezTo>
                  <a:cubicBezTo>
                    <a:pt x="6790" y="14140"/>
                    <a:pt x="6843" y="14104"/>
                    <a:pt x="6843" y="14033"/>
                  </a:cubicBezTo>
                  <a:close/>
                  <a:moveTo>
                    <a:pt x="2739" y="6602"/>
                  </a:moveTo>
                  <a:cubicBezTo>
                    <a:pt x="2659" y="6593"/>
                    <a:pt x="2615" y="6637"/>
                    <a:pt x="2615" y="6709"/>
                  </a:cubicBezTo>
                  <a:cubicBezTo>
                    <a:pt x="2606" y="6771"/>
                    <a:pt x="2650" y="6816"/>
                    <a:pt x="2713" y="6825"/>
                  </a:cubicBezTo>
                  <a:cubicBezTo>
                    <a:pt x="2784" y="6834"/>
                    <a:pt x="2829" y="6789"/>
                    <a:pt x="2838" y="6718"/>
                  </a:cubicBezTo>
                  <a:cubicBezTo>
                    <a:pt x="2838" y="6655"/>
                    <a:pt x="2802" y="6602"/>
                    <a:pt x="2739" y="6602"/>
                  </a:cubicBezTo>
                  <a:close/>
                  <a:moveTo>
                    <a:pt x="2730" y="9251"/>
                  </a:moveTo>
                  <a:cubicBezTo>
                    <a:pt x="2650" y="9251"/>
                    <a:pt x="2606" y="9296"/>
                    <a:pt x="2606" y="9367"/>
                  </a:cubicBezTo>
                  <a:cubicBezTo>
                    <a:pt x="2606" y="9439"/>
                    <a:pt x="2650" y="9483"/>
                    <a:pt x="2722" y="9492"/>
                  </a:cubicBezTo>
                  <a:cubicBezTo>
                    <a:pt x="2793" y="9492"/>
                    <a:pt x="2838" y="9448"/>
                    <a:pt x="2846" y="9376"/>
                  </a:cubicBezTo>
                  <a:cubicBezTo>
                    <a:pt x="2838" y="9305"/>
                    <a:pt x="2802" y="9251"/>
                    <a:pt x="2730" y="9251"/>
                  </a:cubicBezTo>
                  <a:close/>
                  <a:moveTo>
                    <a:pt x="5264" y="13346"/>
                  </a:moveTo>
                  <a:cubicBezTo>
                    <a:pt x="5264" y="13426"/>
                    <a:pt x="5309" y="13462"/>
                    <a:pt x="5389" y="13462"/>
                  </a:cubicBezTo>
                  <a:cubicBezTo>
                    <a:pt x="5460" y="13462"/>
                    <a:pt x="5505" y="13417"/>
                    <a:pt x="5505" y="13346"/>
                  </a:cubicBezTo>
                  <a:cubicBezTo>
                    <a:pt x="5496" y="13275"/>
                    <a:pt x="5451" y="13239"/>
                    <a:pt x="5380" y="13230"/>
                  </a:cubicBezTo>
                  <a:cubicBezTo>
                    <a:pt x="5309" y="13239"/>
                    <a:pt x="5264" y="13275"/>
                    <a:pt x="5264" y="13346"/>
                  </a:cubicBezTo>
                  <a:close/>
                  <a:moveTo>
                    <a:pt x="4060" y="4595"/>
                  </a:moveTo>
                  <a:cubicBezTo>
                    <a:pt x="3988" y="4603"/>
                    <a:pt x="3953" y="4648"/>
                    <a:pt x="3953" y="4711"/>
                  </a:cubicBezTo>
                  <a:cubicBezTo>
                    <a:pt x="3953" y="4782"/>
                    <a:pt x="3997" y="4826"/>
                    <a:pt x="4069" y="4826"/>
                  </a:cubicBezTo>
                  <a:cubicBezTo>
                    <a:pt x="4140" y="4826"/>
                    <a:pt x="4176" y="4782"/>
                    <a:pt x="4185" y="4702"/>
                  </a:cubicBezTo>
                  <a:cubicBezTo>
                    <a:pt x="4167" y="4639"/>
                    <a:pt x="4131" y="4595"/>
                    <a:pt x="4060" y="4595"/>
                  </a:cubicBezTo>
                  <a:close/>
                  <a:moveTo>
                    <a:pt x="3408" y="5255"/>
                  </a:moveTo>
                  <a:cubicBezTo>
                    <a:pt x="3337" y="5255"/>
                    <a:pt x="3292" y="5299"/>
                    <a:pt x="3292" y="5371"/>
                  </a:cubicBezTo>
                  <a:cubicBezTo>
                    <a:pt x="3292" y="5442"/>
                    <a:pt x="3337" y="5487"/>
                    <a:pt x="3400" y="5487"/>
                  </a:cubicBezTo>
                  <a:cubicBezTo>
                    <a:pt x="3471" y="5496"/>
                    <a:pt x="3516" y="5442"/>
                    <a:pt x="3524" y="5380"/>
                  </a:cubicBezTo>
                  <a:cubicBezTo>
                    <a:pt x="3516" y="5299"/>
                    <a:pt x="3480" y="5255"/>
                    <a:pt x="3408" y="5255"/>
                  </a:cubicBezTo>
                  <a:close/>
                  <a:moveTo>
                    <a:pt x="6058" y="3256"/>
                  </a:moveTo>
                  <a:cubicBezTo>
                    <a:pt x="5987" y="3256"/>
                    <a:pt x="5942" y="3301"/>
                    <a:pt x="5951" y="3372"/>
                  </a:cubicBezTo>
                  <a:cubicBezTo>
                    <a:pt x="5951" y="3453"/>
                    <a:pt x="5996" y="3488"/>
                    <a:pt x="6067" y="3488"/>
                  </a:cubicBezTo>
                  <a:cubicBezTo>
                    <a:pt x="6147" y="3488"/>
                    <a:pt x="6183" y="3444"/>
                    <a:pt x="6183" y="3363"/>
                  </a:cubicBezTo>
                  <a:cubicBezTo>
                    <a:pt x="6174" y="3292"/>
                    <a:pt x="6138" y="3247"/>
                    <a:pt x="6058" y="3256"/>
                  </a:cubicBezTo>
                  <a:close/>
                  <a:moveTo>
                    <a:pt x="5496" y="3372"/>
                  </a:moveTo>
                  <a:cubicBezTo>
                    <a:pt x="5496" y="3301"/>
                    <a:pt x="5451" y="3256"/>
                    <a:pt x="5380" y="3256"/>
                  </a:cubicBezTo>
                  <a:cubicBezTo>
                    <a:pt x="5318" y="3256"/>
                    <a:pt x="5273" y="3301"/>
                    <a:pt x="5273" y="3372"/>
                  </a:cubicBezTo>
                  <a:cubicBezTo>
                    <a:pt x="5273" y="3444"/>
                    <a:pt x="5318" y="3479"/>
                    <a:pt x="5389" y="3488"/>
                  </a:cubicBezTo>
                  <a:cubicBezTo>
                    <a:pt x="5451" y="3479"/>
                    <a:pt x="5496" y="3444"/>
                    <a:pt x="5496" y="3372"/>
                  </a:cubicBezTo>
                  <a:close/>
                  <a:moveTo>
                    <a:pt x="2615" y="10688"/>
                  </a:moveTo>
                  <a:cubicBezTo>
                    <a:pt x="2615" y="10759"/>
                    <a:pt x="2659" y="10804"/>
                    <a:pt x="2722" y="10804"/>
                  </a:cubicBezTo>
                  <a:cubicBezTo>
                    <a:pt x="2793" y="10804"/>
                    <a:pt x="2838" y="10759"/>
                    <a:pt x="2838" y="10688"/>
                  </a:cubicBezTo>
                  <a:cubicBezTo>
                    <a:pt x="2838" y="10616"/>
                    <a:pt x="2793" y="10581"/>
                    <a:pt x="2722" y="10572"/>
                  </a:cubicBezTo>
                  <a:cubicBezTo>
                    <a:pt x="2659" y="10581"/>
                    <a:pt x="2615" y="10625"/>
                    <a:pt x="2615" y="10688"/>
                  </a:cubicBezTo>
                  <a:close/>
                  <a:moveTo>
                    <a:pt x="3400" y="4603"/>
                  </a:moveTo>
                  <a:cubicBezTo>
                    <a:pt x="3337" y="4603"/>
                    <a:pt x="3301" y="4648"/>
                    <a:pt x="3301" y="4711"/>
                  </a:cubicBezTo>
                  <a:cubicBezTo>
                    <a:pt x="3292" y="4782"/>
                    <a:pt x="3337" y="4826"/>
                    <a:pt x="3408" y="4826"/>
                  </a:cubicBezTo>
                  <a:cubicBezTo>
                    <a:pt x="3480" y="4826"/>
                    <a:pt x="3516" y="4773"/>
                    <a:pt x="3516" y="4711"/>
                  </a:cubicBezTo>
                  <a:cubicBezTo>
                    <a:pt x="3507" y="4639"/>
                    <a:pt x="3471" y="4603"/>
                    <a:pt x="3400" y="4603"/>
                  </a:cubicBezTo>
                  <a:close/>
                  <a:moveTo>
                    <a:pt x="4069" y="13239"/>
                  </a:moveTo>
                  <a:cubicBezTo>
                    <a:pt x="4006" y="13239"/>
                    <a:pt x="3962" y="13284"/>
                    <a:pt x="3962" y="13346"/>
                  </a:cubicBezTo>
                  <a:cubicBezTo>
                    <a:pt x="3962" y="13408"/>
                    <a:pt x="3997" y="13453"/>
                    <a:pt x="4060" y="13453"/>
                  </a:cubicBezTo>
                  <a:cubicBezTo>
                    <a:pt x="4131" y="13453"/>
                    <a:pt x="4167" y="13417"/>
                    <a:pt x="4176" y="13346"/>
                  </a:cubicBezTo>
                  <a:cubicBezTo>
                    <a:pt x="4167" y="13284"/>
                    <a:pt x="4131" y="13239"/>
                    <a:pt x="4069" y="13239"/>
                  </a:cubicBezTo>
                  <a:close/>
                  <a:moveTo>
                    <a:pt x="4738" y="13239"/>
                  </a:moveTo>
                  <a:cubicBezTo>
                    <a:pt x="4666" y="13230"/>
                    <a:pt x="4622" y="13275"/>
                    <a:pt x="4613" y="13337"/>
                  </a:cubicBezTo>
                  <a:cubicBezTo>
                    <a:pt x="4604" y="13408"/>
                    <a:pt x="4648" y="13453"/>
                    <a:pt x="4720" y="13462"/>
                  </a:cubicBezTo>
                  <a:cubicBezTo>
                    <a:pt x="4791" y="13462"/>
                    <a:pt x="4827" y="13417"/>
                    <a:pt x="4836" y="13355"/>
                  </a:cubicBezTo>
                  <a:cubicBezTo>
                    <a:pt x="4836" y="13284"/>
                    <a:pt x="4800" y="13239"/>
                    <a:pt x="4738" y="13239"/>
                  </a:cubicBezTo>
                  <a:close/>
                  <a:moveTo>
                    <a:pt x="3953" y="12686"/>
                  </a:moveTo>
                  <a:cubicBezTo>
                    <a:pt x="3953" y="12757"/>
                    <a:pt x="3997" y="12802"/>
                    <a:pt x="4069" y="12802"/>
                  </a:cubicBezTo>
                  <a:cubicBezTo>
                    <a:pt x="4140" y="12802"/>
                    <a:pt x="4176" y="12757"/>
                    <a:pt x="4176" y="12695"/>
                  </a:cubicBezTo>
                  <a:cubicBezTo>
                    <a:pt x="4185" y="12615"/>
                    <a:pt x="4131" y="12579"/>
                    <a:pt x="4060" y="12570"/>
                  </a:cubicBezTo>
                  <a:cubicBezTo>
                    <a:pt x="3997" y="12579"/>
                    <a:pt x="3953" y="12615"/>
                    <a:pt x="3953" y="12686"/>
                  </a:cubicBezTo>
                  <a:moveTo>
                    <a:pt x="5951" y="14024"/>
                  </a:moveTo>
                  <a:cubicBezTo>
                    <a:pt x="5951" y="14095"/>
                    <a:pt x="5996" y="14140"/>
                    <a:pt x="6067" y="14140"/>
                  </a:cubicBezTo>
                  <a:cubicBezTo>
                    <a:pt x="6138" y="14149"/>
                    <a:pt x="6183" y="14095"/>
                    <a:pt x="6183" y="14024"/>
                  </a:cubicBezTo>
                  <a:cubicBezTo>
                    <a:pt x="6183" y="13962"/>
                    <a:pt x="6129" y="13926"/>
                    <a:pt x="6067" y="13917"/>
                  </a:cubicBezTo>
                  <a:cubicBezTo>
                    <a:pt x="6004" y="13917"/>
                    <a:pt x="5960" y="13953"/>
                    <a:pt x="5951" y="14024"/>
                  </a:cubicBezTo>
                  <a:moveTo>
                    <a:pt x="3498" y="12035"/>
                  </a:moveTo>
                  <a:cubicBezTo>
                    <a:pt x="3498" y="11963"/>
                    <a:pt x="3453" y="11919"/>
                    <a:pt x="3382" y="11919"/>
                  </a:cubicBezTo>
                  <a:cubicBezTo>
                    <a:pt x="3310" y="11919"/>
                    <a:pt x="3275" y="11963"/>
                    <a:pt x="3275" y="12035"/>
                  </a:cubicBezTo>
                  <a:cubicBezTo>
                    <a:pt x="3275" y="12097"/>
                    <a:pt x="3319" y="12133"/>
                    <a:pt x="3382" y="12142"/>
                  </a:cubicBezTo>
                  <a:cubicBezTo>
                    <a:pt x="3444" y="12133"/>
                    <a:pt x="3498" y="12097"/>
                    <a:pt x="3498" y="12035"/>
                  </a:cubicBezTo>
                  <a:close/>
                  <a:moveTo>
                    <a:pt x="2838" y="6031"/>
                  </a:moveTo>
                  <a:cubicBezTo>
                    <a:pt x="2838" y="5968"/>
                    <a:pt x="2793" y="5924"/>
                    <a:pt x="2730" y="5915"/>
                  </a:cubicBezTo>
                  <a:cubicBezTo>
                    <a:pt x="2659" y="5915"/>
                    <a:pt x="2615" y="5959"/>
                    <a:pt x="2615" y="6031"/>
                  </a:cubicBezTo>
                  <a:cubicBezTo>
                    <a:pt x="2615" y="6102"/>
                    <a:pt x="2659" y="6138"/>
                    <a:pt x="2722" y="6147"/>
                  </a:cubicBezTo>
                  <a:cubicBezTo>
                    <a:pt x="2793" y="6138"/>
                    <a:pt x="2838" y="6102"/>
                    <a:pt x="2838" y="6031"/>
                  </a:cubicBezTo>
                  <a:close/>
                  <a:moveTo>
                    <a:pt x="4060" y="3917"/>
                  </a:moveTo>
                  <a:cubicBezTo>
                    <a:pt x="3997" y="3925"/>
                    <a:pt x="3953" y="3970"/>
                    <a:pt x="3953" y="4033"/>
                  </a:cubicBezTo>
                  <a:cubicBezTo>
                    <a:pt x="3953" y="4095"/>
                    <a:pt x="3997" y="4140"/>
                    <a:pt x="4069" y="4140"/>
                  </a:cubicBezTo>
                  <a:cubicBezTo>
                    <a:pt x="4131" y="4140"/>
                    <a:pt x="4167" y="4095"/>
                    <a:pt x="4176" y="4024"/>
                  </a:cubicBezTo>
                  <a:cubicBezTo>
                    <a:pt x="4167" y="3961"/>
                    <a:pt x="4131" y="3917"/>
                    <a:pt x="4060" y="3917"/>
                  </a:cubicBezTo>
                  <a:close/>
                  <a:moveTo>
                    <a:pt x="4613" y="3372"/>
                  </a:moveTo>
                  <a:cubicBezTo>
                    <a:pt x="4613" y="3435"/>
                    <a:pt x="4657" y="3479"/>
                    <a:pt x="4720" y="3479"/>
                  </a:cubicBezTo>
                  <a:cubicBezTo>
                    <a:pt x="4782" y="3488"/>
                    <a:pt x="4836" y="3444"/>
                    <a:pt x="4836" y="3372"/>
                  </a:cubicBezTo>
                  <a:cubicBezTo>
                    <a:pt x="4836" y="3310"/>
                    <a:pt x="4791" y="3274"/>
                    <a:pt x="4720" y="3256"/>
                  </a:cubicBezTo>
                  <a:cubicBezTo>
                    <a:pt x="4657" y="3274"/>
                    <a:pt x="4613" y="3301"/>
                    <a:pt x="4613" y="3372"/>
                  </a:cubicBezTo>
                  <a:close/>
                  <a:moveTo>
                    <a:pt x="5380" y="13917"/>
                  </a:moveTo>
                  <a:cubicBezTo>
                    <a:pt x="5318" y="13917"/>
                    <a:pt x="5273" y="13962"/>
                    <a:pt x="5273" y="14033"/>
                  </a:cubicBezTo>
                  <a:cubicBezTo>
                    <a:pt x="5273" y="14095"/>
                    <a:pt x="5318" y="14140"/>
                    <a:pt x="5380" y="14140"/>
                  </a:cubicBezTo>
                  <a:cubicBezTo>
                    <a:pt x="5442" y="14140"/>
                    <a:pt x="5487" y="14095"/>
                    <a:pt x="5496" y="14033"/>
                  </a:cubicBezTo>
                  <a:cubicBezTo>
                    <a:pt x="5487" y="13962"/>
                    <a:pt x="5451" y="13917"/>
                    <a:pt x="5380" y="13917"/>
                  </a:cubicBezTo>
                  <a:close/>
                  <a:moveTo>
                    <a:pt x="6834" y="14693"/>
                  </a:moveTo>
                  <a:cubicBezTo>
                    <a:pt x="6834" y="14622"/>
                    <a:pt x="6790" y="14577"/>
                    <a:pt x="6727" y="14577"/>
                  </a:cubicBezTo>
                  <a:cubicBezTo>
                    <a:pt x="6656" y="14586"/>
                    <a:pt x="6611" y="14631"/>
                    <a:pt x="6620" y="14693"/>
                  </a:cubicBezTo>
                  <a:cubicBezTo>
                    <a:pt x="6620" y="14756"/>
                    <a:pt x="6665" y="14791"/>
                    <a:pt x="6727" y="14800"/>
                  </a:cubicBezTo>
                  <a:cubicBezTo>
                    <a:pt x="6790" y="14791"/>
                    <a:pt x="6834" y="14756"/>
                    <a:pt x="6834" y="14693"/>
                  </a:cubicBezTo>
                  <a:close/>
                  <a:moveTo>
                    <a:pt x="2061" y="7476"/>
                  </a:moveTo>
                  <a:cubicBezTo>
                    <a:pt x="2133" y="7476"/>
                    <a:pt x="2177" y="7440"/>
                    <a:pt x="2177" y="7369"/>
                  </a:cubicBezTo>
                  <a:cubicBezTo>
                    <a:pt x="2168" y="7298"/>
                    <a:pt x="2124" y="7262"/>
                    <a:pt x="2061" y="7262"/>
                  </a:cubicBezTo>
                  <a:cubicBezTo>
                    <a:pt x="1999" y="7271"/>
                    <a:pt x="1963" y="7315"/>
                    <a:pt x="1954" y="7369"/>
                  </a:cubicBezTo>
                  <a:cubicBezTo>
                    <a:pt x="1963" y="7431"/>
                    <a:pt x="1999" y="7476"/>
                    <a:pt x="2061" y="7476"/>
                  </a:cubicBezTo>
                  <a:close/>
                  <a:moveTo>
                    <a:pt x="6727" y="2596"/>
                  </a:moveTo>
                  <a:cubicBezTo>
                    <a:pt x="6665" y="2596"/>
                    <a:pt x="6611" y="2641"/>
                    <a:pt x="6611" y="2703"/>
                  </a:cubicBezTo>
                  <a:cubicBezTo>
                    <a:pt x="6611" y="2784"/>
                    <a:pt x="6656" y="2828"/>
                    <a:pt x="6727" y="2828"/>
                  </a:cubicBezTo>
                  <a:cubicBezTo>
                    <a:pt x="6798" y="2828"/>
                    <a:pt x="6834" y="2775"/>
                    <a:pt x="6843" y="2712"/>
                  </a:cubicBezTo>
                  <a:cubicBezTo>
                    <a:pt x="6834" y="2650"/>
                    <a:pt x="6798" y="2605"/>
                    <a:pt x="6727" y="2596"/>
                  </a:cubicBezTo>
                  <a:close/>
                  <a:moveTo>
                    <a:pt x="18" y="10688"/>
                  </a:moveTo>
                  <a:cubicBezTo>
                    <a:pt x="18" y="10723"/>
                    <a:pt x="36" y="10741"/>
                    <a:pt x="72" y="10741"/>
                  </a:cubicBezTo>
                  <a:cubicBezTo>
                    <a:pt x="108" y="10741"/>
                    <a:pt x="117" y="10714"/>
                    <a:pt x="117" y="10688"/>
                  </a:cubicBezTo>
                  <a:cubicBezTo>
                    <a:pt x="117" y="10652"/>
                    <a:pt x="99" y="10634"/>
                    <a:pt x="63" y="10634"/>
                  </a:cubicBezTo>
                  <a:cubicBezTo>
                    <a:pt x="36" y="10643"/>
                    <a:pt x="18" y="10652"/>
                    <a:pt x="18" y="10688"/>
                  </a:cubicBezTo>
                  <a:close/>
                  <a:moveTo>
                    <a:pt x="117" y="11366"/>
                  </a:moveTo>
                  <a:cubicBezTo>
                    <a:pt x="108" y="11339"/>
                    <a:pt x="99" y="11321"/>
                    <a:pt x="72" y="11321"/>
                  </a:cubicBezTo>
                  <a:cubicBezTo>
                    <a:pt x="36" y="11321"/>
                    <a:pt x="18" y="11339"/>
                    <a:pt x="18" y="11374"/>
                  </a:cubicBezTo>
                  <a:cubicBezTo>
                    <a:pt x="18" y="11401"/>
                    <a:pt x="36" y="11419"/>
                    <a:pt x="63" y="11419"/>
                  </a:cubicBezTo>
                  <a:cubicBezTo>
                    <a:pt x="99" y="11419"/>
                    <a:pt x="117" y="11401"/>
                    <a:pt x="117" y="11366"/>
                  </a:cubicBezTo>
                  <a:close/>
                  <a:moveTo>
                    <a:pt x="1357" y="3372"/>
                  </a:moveTo>
                  <a:cubicBezTo>
                    <a:pt x="1357" y="3408"/>
                    <a:pt x="1374" y="3426"/>
                    <a:pt x="1410" y="3426"/>
                  </a:cubicBezTo>
                  <a:cubicBezTo>
                    <a:pt x="1446" y="3417"/>
                    <a:pt x="1464" y="3399"/>
                    <a:pt x="1455" y="3363"/>
                  </a:cubicBezTo>
                  <a:cubicBezTo>
                    <a:pt x="1455" y="3337"/>
                    <a:pt x="1437" y="3319"/>
                    <a:pt x="1410" y="3319"/>
                  </a:cubicBezTo>
                  <a:cubicBezTo>
                    <a:pt x="1374" y="3319"/>
                    <a:pt x="1357" y="3337"/>
                    <a:pt x="1357" y="3372"/>
                  </a:cubicBezTo>
                  <a:close/>
                  <a:moveTo>
                    <a:pt x="5380" y="16638"/>
                  </a:moveTo>
                  <a:cubicBezTo>
                    <a:pt x="5353" y="16638"/>
                    <a:pt x="5335" y="16656"/>
                    <a:pt x="5335" y="16682"/>
                  </a:cubicBezTo>
                  <a:cubicBezTo>
                    <a:pt x="5335" y="16709"/>
                    <a:pt x="5344" y="16736"/>
                    <a:pt x="5380" y="16736"/>
                  </a:cubicBezTo>
                  <a:cubicBezTo>
                    <a:pt x="5416" y="16736"/>
                    <a:pt x="5434" y="16718"/>
                    <a:pt x="5434" y="16691"/>
                  </a:cubicBezTo>
                  <a:cubicBezTo>
                    <a:pt x="5434" y="16656"/>
                    <a:pt x="5416" y="16638"/>
                    <a:pt x="5380" y="16638"/>
                  </a:cubicBezTo>
                  <a:close/>
                  <a:moveTo>
                    <a:pt x="2017" y="2703"/>
                  </a:moveTo>
                  <a:cubicBezTo>
                    <a:pt x="2008" y="2739"/>
                    <a:pt x="2026" y="2757"/>
                    <a:pt x="2052" y="2766"/>
                  </a:cubicBezTo>
                  <a:cubicBezTo>
                    <a:pt x="2088" y="2766"/>
                    <a:pt x="2115" y="2757"/>
                    <a:pt x="2115" y="2712"/>
                  </a:cubicBezTo>
                  <a:cubicBezTo>
                    <a:pt x="2115" y="2685"/>
                    <a:pt x="2106" y="2668"/>
                    <a:pt x="2070" y="2659"/>
                  </a:cubicBezTo>
                  <a:cubicBezTo>
                    <a:pt x="2044" y="2659"/>
                    <a:pt x="2017" y="2677"/>
                    <a:pt x="2017" y="2703"/>
                  </a:cubicBezTo>
                  <a:close/>
                  <a:moveTo>
                    <a:pt x="6112" y="54"/>
                  </a:moveTo>
                  <a:cubicBezTo>
                    <a:pt x="6112" y="27"/>
                    <a:pt x="6103" y="9"/>
                    <a:pt x="6076" y="9"/>
                  </a:cubicBezTo>
                  <a:cubicBezTo>
                    <a:pt x="6040" y="0"/>
                    <a:pt x="6022" y="18"/>
                    <a:pt x="6022" y="54"/>
                  </a:cubicBezTo>
                  <a:cubicBezTo>
                    <a:pt x="6013" y="81"/>
                    <a:pt x="6031" y="98"/>
                    <a:pt x="6067" y="98"/>
                  </a:cubicBezTo>
                  <a:cubicBezTo>
                    <a:pt x="6094" y="98"/>
                    <a:pt x="6112" y="81"/>
                    <a:pt x="6112" y="54"/>
                  </a:cubicBezTo>
                  <a:close/>
                  <a:moveTo>
                    <a:pt x="6727" y="0"/>
                  </a:moveTo>
                  <a:cubicBezTo>
                    <a:pt x="6700" y="0"/>
                    <a:pt x="6674" y="9"/>
                    <a:pt x="6674" y="45"/>
                  </a:cubicBezTo>
                  <a:cubicBezTo>
                    <a:pt x="6674" y="81"/>
                    <a:pt x="6682" y="107"/>
                    <a:pt x="6727" y="107"/>
                  </a:cubicBezTo>
                  <a:cubicBezTo>
                    <a:pt x="6754" y="107"/>
                    <a:pt x="6772" y="89"/>
                    <a:pt x="6781" y="54"/>
                  </a:cubicBezTo>
                  <a:cubicBezTo>
                    <a:pt x="6772" y="27"/>
                    <a:pt x="6763" y="9"/>
                    <a:pt x="6727" y="0"/>
                  </a:cubicBezTo>
                  <a:close/>
                  <a:moveTo>
                    <a:pt x="72" y="5977"/>
                  </a:moveTo>
                  <a:cubicBezTo>
                    <a:pt x="45" y="5977"/>
                    <a:pt x="18" y="5986"/>
                    <a:pt x="18" y="6022"/>
                  </a:cubicBezTo>
                  <a:cubicBezTo>
                    <a:pt x="10" y="6058"/>
                    <a:pt x="27" y="6075"/>
                    <a:pt x="63" y="6084"/>
                  </a:cubicBezTo>
                  <a:cubicBezTo>
                    <a:pt x="99" y="6084"/>
                    <a:pt x="117" y="6067"/>
                    <a:pt x="117" y="6031"/>
                  </a:cubicBezTo>
                  <a:cubicBezTo>
                    <a:pt x="117" y="6004"/>
                    <a:pt x="108" y="5986"/>
                    <a:pt x="72" y="5977"/>
                  </a:cubicBezTo>
                  <a:close/>
                  <a:moveTo>
                    <a:pt x="777" y="12695"/>
                  </a:moveTo>
                  <a:cubicBezTo>
                    <a:pt x="777" y="12668"/>
                    <a:pt x="768" y="12641"/>
                    <a:pt x="732" y="12641"/>
                  </a:cubicBezTo>
                  <a:cubicBezTo>
                    <a:pt x="696" y="12632"/>
                    <a:pt x="679" y="12650"/>
                    <a:pt x="670" y="12686"/>
                  </a:cubicBezTo>
                  <a:cubicBezTo>
                    <a:pt x="670" y="12722"/>
                    <a:pt x="688" y="12739"/>
                    <a:pt x="723" y="12739"/>
                  </a:cubicBezTo>
                  <a:cubicBezTo>
                    <a:pt x="750" y="12739"/>
                    <a:pt x="777" y="12730"/>
                    <a:pt x="777" y="12695"/>
                  </a:cubicBezTo>
                  <a:close/>
                  <a:moveTo>
                    <a:pt x="4720" y="767"/>
                  </a:moveTo>
                  <a:cubicBezTo>
                    <a:pt x="4764" y="767"/>
                    <a:pt x="4782" y="741"/>
                    <a:pt x="4773" y="705"/>
                  </a:cubicBezTo>
                  <a:cubicBezTo>
                    <a:pt x="4773" y="678"/>
                    <a:pt x="4756" y="660"/>
                    <a:pt x="4720" y="660"/>
                  </a:cubicBezTo>
                  <a:cubicBezTo>
                    <a:pt x="4693" y="660"/>
                    <a:pt x="4675" y="687"/>
                    <a:pt x="4675" y="714"/>
                  </a:cubicBezTo>
                  <a:cubicBezTo>
                    <a:pt x="4675" y="750"/>
                    <a:pt x="4693" y="767"/>
                    <a:pt x="4720" y="767"/>
                  </a:cubicBezTo>
                  <a:close/>
                  <a:moveTo>
                    <a:pt x="2061" y="14738"/>
                  </a:moveTo>
                  <a:cubicBezTo>
                    <a:pt x="2088" y="14738"/>
                    <a:pt x="2106" y="14720"/>
                    <a:pt x="2115" y="14702"/>
                  </a:cubicBezTo>
                  <a:cubicBezTo>
                    <a:pt x="2115" y="14666"/>
                    <a:pt x="2106" y="14649"/>
                    <a:pt x="2070" y="14640"/>
                  </a:cubicBezTo>
                  <a:cubicBezTo>
                    <a:pt x="2044" y="14640"/>
                    <a:pt x="2026" y="14649"/>
                    <a:pt x="2017" y="14684"/>
                  </a:cubicBezTo>
                  <a:cubicBezTo>
                    <a:pt x="2017" y="14711"/>
                    <a:pt x="2035" y="14738"/>
                    <a:pt x="2061" y="14738"/>
                  </a:cubicBezTo>
                  <a:close/>
                  <a:moveTo>
                    <a:pt x="2730" y="1999"/>
                  </a:moveTo>
                  <a:cubicBezTo>
                    <a:pt x="2704" y="1999"/>
                    <a:pt x="2677" y="2016"/>
                    <a:pt x="2677" y="2043"/>
                  </a:cubicBezTo>
                  <a:cubicBezTo>
                    <a:pt x="2668" y="2079"/>
                    <a:pt x="2686" y="2106"/>
                    <a:pt x="2722" y="2106"/>
                  </a:cubicBezTo>
                  <a:cubicBezTo>
                    <a:pt x="2757" y="2106"/>
                    <a:pt x="2775" y="2088"/>
                    <a:pt x="2775" y="2061"/>
                  </a:cubicBezTo>
                  <a:cubicBezTo>
                    <a:pt x="2775" y="2025"/>
                    <a:pt x="2766" y="2007"/>
                    <a:pt x="2730" y="1999"/>
                  </a:cubicBezTo>
                  <a:close/>
                  <a:moveTo>
                    <a:pt x="4069" y="15978"/>
                  </a:moveTo>
                  <a:cubicBezTo>
                    <a:pt x="4042" y="15978"/>
                    <a:pt x="4015" y="15987"/>
                    <a:pt x="4015" y="16022"/>
                  </a:cubicBezTo>
                  <a:cubicBezTo>
                    <a:pt x="4015" y="16058"/>
                    <a:pt x="4024" y="16076"/>
                    <a:pt x="4069" y="16085"/>
                  </a:cubicBezTo>
                  <a:cubicBezTo>
                    <a:pt x="4095" y="16085"/>
                    <a:pt x="4113" y="16067"/>
                    <a:pt x="4122" y="16031"/>
                  </a:cubicBezTo>
                  <a:cubicBezTo>
                    <a:pt x="4122" y="16004"/>
                    <a:pt x="4104" y="15978"/>
                    <a:pt x="4069" y="15978"/>
                  </a:cubicBezTo>
                  <a:close/>
                  <a:moveTo>
                    <a:pt x="3453" y="1374"/>
                  </a:moveTo>
                  <a:cubicBezTo>
                    <a:pt x="3453" y="1347"/>
                    <a:pt x="3444" y="1329"/>
                    <a:pt x="3417" y="1329"/>
                  </a:cubicBezTo>
                  <a:cubicBezTo>
                    <a:pt x="3391" y="1321"/>
                    <a:pt x="3364" y="1329"/>
                    <a:pt x="3364" y="1365"/>
                  </a:cubicBezTo>
                  <a:cubicBezTo>
                    <a:pt x="3355" y="1392"/>
                    <a:pt x="3373" y="1419"/>
                    <a:pt x="3400" y="1419"/>
                  </a:cubicBezTo>
                  <a:cubicBezTo>
                    <a:pt x="3435" y="1419"/>
                    <a:pt x="3453" y="1410"/>
                    <a:pt x="3453" y="1374"/>
                  </a:cubicBezTo>
                  <a:close/>
                  <a:moveTo>
                    <a:pt x="72" y="6655"/>
                  </a:moveTo>
                  <a:cubicBezTo>
                    <a:pt x="36" y="6646"/>
                    <a:pt x="10" y="6673"/>
                    <a:pt x="10" y="6709"/>
                  </a:cubicBezTo>
                  <a:cubicBezTo>
                    <a:pt x="1" y="6744"/>
                    <a:pt x="27" y="6771"/>
                    <a:pt x="72" y="6771"/>
                  </a:cubicBezTo>
                  <a:cubicBezTo>
                    <a:pt x="99" y="6771"/>
                    <a:pt x="126" y="6744"/>
                    <a:pt x="126" y="6709"/>
                  </a:cubicBezTo>
                  <a:cubicBezTo>
                    <a:pt x="126" y="6682"/>
                    <a:pt x="108" y="6655"/>
                    <a:pt x="72" y="6655"/>
                  </a:cubicBezTo>
                  <a:close/>
                  <a:moveTo>
                    <a:pt x="3391" y="15291"/>
                  </a:moveTo>
                  <a:cubicBezTo>
                    <a:pt x="3355" y="15282"/>
                    <a:pt x="3328" y="15300"/>
                    <a:pt x="3328" y="15335"/>
                  </a:cubicBezTo>
                  <a:cubicBezTo>
                    <a:pt x="3319" y="15380"/>
                    <a:pt x="3346" y="15407"/>
                    <a:pt x="3382" y="15407"/>
                  </a:cubicBezTo>
                  <a:cubicBezTo>
                    <a:pt x="3417" y="15407"/>
                    <a:pt x="3435" y="15389"/>
                    <a:pt x="3444" y="15353"/>
                  </a:cubicBezTo>
                  <a:cubicBezTo>
                    <a:pt x="3444" y="15318"/>
                    <a:pt x="3426" y="15291"/>
                    <a:pt x="3391" y="15291"/>
                  </a:cubicBezTo>
                  <a:close/>
                  <a:moveTo>
                    <a:pt x="126" y="10036"/>
                  </a:moveTo>
                  <a:cubicBezTo>
                    <a:pt x="134" y="10001"/>
                    <a:pt x="108" y="9974"/>
                    <a:pt x="72" y="9974"/>
                  </a:cubicBezTo>
                  <a:cubicBezTo>
                    <a:pt x="36" y="9965"/>
                    <a:pt x="10" y="9992"/>
                    <a:pt x="10" y="10027"/>
                  </a:cubicBezTo>
                  <a:cubicBezTo>
                    <a:pt x="10" y="10063"/>
                    <a:pt x="27" y="10081"/>
                    <a:pt x="72" y="10090"/>
                  </a:cubicBezTo>
                  <a:cubicBezTo>
                    <a:pt x="99" y="10090"/>
                    <a:pt x="126" y="10072"/>
                    <a:pt x="126" y="10036"/>
                  </a:cubicBezTo>
                  <a:close/>
                  <a:moveTo>
                    <a:pt x="661" y="4711"/>
                  </a:moveTo>
                  <a:cubicBezTo>
                    <a:pt x="670" y="4755"/>
                    <a:pt x="696" y="4782"/>
                    <a:pt x="732" y="4773"/>
                  </a:cubicBezTo>
                  <a:cubicBezTo>
                    <a:pt x="768" y="4764"/>
                    <a:pt x="786" y="4746"/>
                    <a:pt x="786" y="4711"/>
                  </a:cubicBezTo>
                  <a:cubicBezTo>
                    <a:pt x="777" y="4675"/>
                    <a:pt x="759" y="4657"/>
                    <a:pt x="723" y="4648"/>
                  </a:cubicBezTo>
                  <a:cubicBezTo>
                    <a:pt x="688" y="4657"/>
                    <a:pt x="661" y="4675"/>
                    <a:pt x="661" y="4711"/>
                  </a:cubicBezTo>
                  <a:close/>
                  <a:moveTo>
                    <a:pt x="1410" y="13284"/>
                  </a:moveTo>
                  <a:cubicBezTo>
                    <a:pt x="1374" y="13284"/>
                    <a:pt x="1357" y="13301"/>
                    <a:pt x="1348" y="13337"/>
                  </a:cubicBezTo>
                  <a:cubicBezTo>
                    <a:pt x="1339" y="13382"/>
                    <a:pt x="1366" y="13408"/>
                    <a:pt x="1410" y="13408"/>
                  </a:cubicBezTo>
                  <a:cubicBezTo>
                    <a:pt x="1446" y="13408"/>
                    <a:pt x="1464" y="13382"/>
                    <a:pt x="1473" y="13346"/>
                  </a:cubicBezTo>
                  <a:cubicBezTo>
                    <a:pt x="1464" y="13319"/>
                    <a:pt x="1446" y="13293"/>
                    <a:pt x="1410" y="13284"/>
                  </a:cubicBezTo>
                  <a:close/>
                  <a:moveTo>
                    <a:pt x="6129" y="16682"/>
                  </a:moveTo>
                  <a:cubicBezTo>
                    <a:pt x="6120" y="16647"/>
                    <a:pt x="6094" y="16620"/>
                    <a:pt x="6058" y="16629"/>
                  </a:cubicBezTo>
                  <a:cubicBezTo>
                    <a:pt x="6022" y="16638"/>
                    <a:pt x="6004" y="16665"/>
                    <a:pt x="6004" y="16700"/>
                  </a:cubicBezTo>
                  <a:cubicBezTo>
                    <a:pt x="6013" y="16727"/>
                    <a:pt x="6031" y="16745"/>
                    <a:pt x="6067" y="16754"/>
                  </a:cubicBezTo>
                  <a:cubicBezTo>
                    <a:pt x="6103" y="16745"/>
                    <a:pt x="6129" y="16718"/>
                    <a:pt x="6129" y="16682"/>
                  </a:cubicBezTo>
                  <a:close/>
                  <a:moveTo>
                    <a:pt x="2722" y="2784"/>
                  </a:moveTo>
                  <a:cubicBezTo>
                    <a:pt x="2766" y="2784"/>
                    <a:pt x="2793" y="2766"/>
                    <a:pt x="2793" y="2721"/>
                  </a:cubicBezTo>
                  <a:cubicBezTo>
                    <a:pt x="2802" y="2677"/>
                    <a:pt x="2784" y="2650"/>
                    <a:pt x="2730" y="2641"/>
                  </a:cubicBezTo>
                  <a:cubicBezTo>
                    <a:pt x="2686" y="2641"/>
                    <a:pt x="2659" y="2659"/>
                    <a:pt x="2650" y="2712"/>
                  </a:cubicBezTo>
                  <a:cubicBezTo>
                    <a:pt x="2659" y="2748"/>
                    <a:pt x="2677" y="2784"/>
                    <a:pt x="2722" y="2784"/>
                  </a:cubicBezTo>
                  <a:close/>
                  <a:moveTo>
                    <a:pt x="1" y="9376"/>
                  </a:moveTo>
                  <a:cubicBezTo>
                    <a:pt x="1" y="9412"/>
                    <a:pt x="27" y="9439"/>
                    <a:pt x="72" y="9439"/>
                  </a:cubicBezTo>
                  <a:cubicBezTo>
                    <a:pt x="108" y="9439"/>
                    <a:pt x="134" y="9412"/>
                    <a:pt x="134" y="9367"/>
                  </a:cubicBezTo>
                  <a:cubicBezTo>
                    <a:pt x="126" y="9332"/>
                    <a:pt x="99" y="9305"/>
                    <a:pt x="63" y="9305"/>
                  </a:cubicBezTo>
                  <a:cubicBezTo>
                    <a:pt x="27" y="9314"/>
                    <a:pt x="1" y="9332"/>
                    <a:pt x="1" y="9376"/>
                  </a:cubicBezTo>
                  <a:close/>
                  <a:moveTo>
                    <a:pt x="2070" y="13962"/>
                  </a:moveTo>
                  <a:cubicBezTo>
                    <a:pt x="2026" y="13962"/>
                    <a:pt x="1999" y="13988"/>
                    <a:pt x="1999" y="14024"/>
                  </a:cubicBezTo>
                  <a:cubicBezTo>
                    <a:pt x="1999" y="14069"/>
                    <a:pt x="2026" y="14095"/>
                    <a:pt x="2061" y="14095"/>
                  </a:cubicBezTo>
                  <a:cubicBezTo>
                    <a:pt x="2106" y="14095"/>
                    <a:pt x="2124" y="14069"/>
                    <a:pt x="2133" y="14033"/>
                  </a:cubicBezTo>
                  <a:cubicBezTo>
                    <a:pt x="2133" y="13997"/>
                    <a:pt x="2106" y="13971"/>
                    <a:pt x="2070" y="13962"/>
                  </a:cubicBezTo>
                  <a:close/>
                  <a:moveTo>
                    <a:pt x="795" y="12026"/>
                  </a:moveTo>
                  <a:cubicBezTo>
                    <a:pt x="786" y="11990"/>
                    <a:pt x="759" y="11963"/>
                    <a:pt x="723" y="11963"/>
                  </a:cubicBezTo>
                  <a:cubicBezTo>
                    <a:pt x="688" y="11963"/>
                    <a:pt x="661" y="11990"/>
                    <a:pt x="661" y="12035"/>
                  </a:cubicBezTo>
                  <a:cubicBezTo>
                    <a:pt x="661" y="12070"/>
                    <a:pt x="688" y="12097"/>
                    <a:pt x="723" y="12097"/>
                  </a:cubicBezTo>
                  <a:cubicBezTo>
                    <a:pt x="768" y="12088"/>
                    <a:pt x="795" y="12070"/>
                    <a:pt x="795" y="12026"/>
                  </a:cubicBezTo>
                  <a:close/>
                  <a:moveTo>
                    <a:pt x="1410" y="11954"/>
                  </a:moveTo>
                  <a:cubicBezTo>
                    <a:pt x="1357" y="11954"/>
                    <a:pt x="1330" y="11981"/>
                    <a:pt x="1330" y="12035"/>
                  </a:cubicBezTo>
                  <a:cubicBezTo>
                    <a:pt x="1330" y="12079"/>
                    <a:pt x="1357" y="12106"/>
                    <a:pt x="1401" y="12106"/>
                  </a:cubicBezTo>
                  <a:cubicBezTo>
                    <a:pt x="1455" y="12106"/>
                    <a:pt x="1482" y="12079"/>
                    <a:pt x="1482" y="12026"/>
                  </a:cubicBezTo>
                  <a:cubicBezTo>
                    <a:pt x="1482" y="11981"/>
                    <a:pt x="1455" y="11954"/>
                    <a:pt x="1410" y="11954"/>
                  </a:cubicBezTo>
                  <a:close/>
                  <a:moveTo>
                    <a:pt x="3310" y="14684"/>
                  </a:moveTo>
                  <a:cubicBezTo>
                    <a:pt x="3310" y="14729"/>
                    <a:pt x="3328" y="14756"/>
                    <a:pt x="3382" y="14764"/>
                  </a:cubicBezTo>
                  <a:cubicBezTo>
                    <a:pt x="3426" y="14764"/>
                    <a:pt x="3462" y="14738"/>
                    <a:pt x="3453" y="14684"/>
                  </a:cubicBezTo>
                  <a:cubicBezTo>
                    <a:pt x="3453" y="14640"/>
                    <a:pt x="3426" y="14613"/>
                    <a:pt x="3382" y="14613"/>
                  </a:cubicBezTo>
                  <a:cubicBezTo>
                    <a:pt x="3337" y="14613"/>
                    <a:pt x="3310" y="14640"/>
                    <a:pt x="3310" y="14684"/>
                  </a:cubicBezTo>
                  <a:close/>
                  <a:moveTo>
                    <a:pt x="2722" y="14622"/>
                  </a:moveTo>
                  <a:cubicBezTo>
                    <a:pt x="2686" y="14622"/>
                    <a:pt x="2659" y="14649"/>
                    <a:pt x="2659" y="14693"/>
                  </a:cubicBezTo>
                  <a:cubicBezTo>
                    <a:pt x="2659" y="14729"/>
                    <a:pt x="2686" y="14756"/>
                    <a:pt x="2730" y="14756"/>
                  </a:cubicBezTo>
                  <a:cubicBezTo>
                    <a:pt x="2766" y="14756"/>
                    <a:pt x="2784" y="14729"/>
                    <a:pt x="2793" y="14684"/>
                  </a:cubicBezTo>
                  <a:cubicBezTo>
                    <a:pt x="2784" y="14649"/>
                    <a:pt x="2766" y="14622"/>
                    <a:pt x="2722" y="14622"/>
                  </a:cubicBezTo>
                  <a:close/>
                  <a:moveTo>
                    <a:pt x="2650" y="14024"/>
                  </a:moveTo>
                  <a:cubicBezTo>
                    <a:pt x="2650" y="14069"/>
                    <a:pt x="2668" y="14095"/>
                    <a:pt x="2713" y="14104"/>
                  </a:cubicBezTo>
                  <a:cubicBezTo>
                    <a:pt x="2766" y="14104"/>
                    <a:pt x="2793" y="14086"/>
                    <a:pt x="2802" y="14033"/>
                  </a:cubicBezTo>
                  <a:cubicBezTo>
                    <a:pt x="2802" y="13988"/>
                    <a:pt x="2775" y="13962"/>
                    <a:pt x="2730" y="13953"/>
                  </a:cubicBezTo>
                  <a:cubicBezTo>
                    <a:pt x="2686" y="13953"/>
                    <a:pt x="2659" y="13979"/>
                    <a:pt x="2650" y="14024"/>
                  </a:cubicBezTo>
                  <a:close/>
                  <a:moveTo>
                    <a:pt x="1401" y="12615"/>
                  </a:moveTo>
                  <a:cubicBezTo>
                    <a:pt x="1357" y="12623"/>
                    <a:pt x="1339" y="12650"/>
                    <a:pt x="1339" y="12686"/>
                  </a:cubicBezTo>
                  <a:cubicBezTo>
                    <a:pt x="1339" y="12730"/>
                    <a:pt x="1366" y="12757"/>
                    <a:pt x="1410" y="12757"/>
                  </a:cubicBezTo>
                  <a:cubicBezTo>
                    <a:pt x="1455" y="12757"/>
                    <a:pt x="1482" y="12730"/>
                    <a:pt x="1482" y="12686"/>
                  </a:cubicBezTo>
                  <a:cubicBezTo>
                    <a:pt x="1473" y="12641"/>
                    <a:pt x="1446" y="12615"/>
                    <a:pt x="1401" y="12615"/>
                  </a:cubicBezTo>
                  <a:close/>
                  <a:moveTo>
                    <a:pt x="4069" y="1981"/>
                  </a:moveTo>
                  <a:cubicBezTo>
                    <a:pt x="4015" y="1972"/>
                    <a:pt x="3988" y="2007"/>
                    <a:pt x="3988" y="2052"/>
                  </a:cubicBezTo>
                  <a:cubicBezTo>
                    <a:pt x="3988" y="2106"/>
                    <a:pt x="4015" y="2132"/>
                    <a:pt x="4060" y="2132"/>
                  </a:cubicBezTo>
                  <a:cubicBezTo>
                    <a:pt x="4113" y="2132"/>
                    <a:pt x="4140" y="2106"/>
                    <a:pt x="4140" y="2052"/>
                  </a:cubicBezTo>
                  <a:cubicBezTo>
                    <a:pt x="4140" y="2007"/>
                    <a:pt x="4113" y="1981"/>
                    <a:pt x="4069" y="1981"/>
                  </a:cubicBezTo>
                  <a:close/>
                  <a:moveTo>
                    <a:pt x="3408" y="1990"/>
                  </a:moveTo>
                  <a:cubicBezTo>
                    <a:pt x="3364" y="1990"/>
                    <a:pt x="3337" y="2016"/>
                    <a:pt x="3337" y="2061"/>
                  </a:cubicBezTo>
                  <a:cubicBezTo>
                    <a:pt x="3346" y="2106"/>
                    <a:pt x="3373" y="2132"/>
                    <a:pt x="3417" y="2123"/>
                  </a:cubicBezTo>
                  <a:cubicBezTo>
                    <a:pt x="3453" y="2115"/>
                    <a:pt x="3480" y="2088"/>
                    <a:pt x="3480" y="2043"/>
                  </a:cubicBezTo>
                  <a:cubicBezTo>
                    <a:pt x="3471" y="2016"/>
                    <a:pt x="3453" y="1981"/>
                    <a:pt x="3408" y="1990"/>
                  </a:cubicBezTo>
                  <a:moveTo>
                    <a:pt x="1990" y="13346"/>
                  </a:moveTo>
                  <a:cubicBezTo>
                    <a:pt x="1990" y="13391"/>
                    <a:pt x="2017" y="13417"/>
                    <a:pt x="2061" y="13417"/>
                  </a:cubicBezTo>
                  <a:cubicBezTo>
                    <a:pt x="2115" y="13426"/>
                    <a:pt x="2142" y="13400"/>
                    <a:pt x="2142" y="13346"/>
                  </a:cubicBezTo>
                  <a:cubicBezTo>
                    <a:pt x="2142" y="13301"/>
                    <a:pt x="2115" y="13275"/>
                    <a:pt x="2070" y="13275"/>
                  </a:cubicBezTo>
                  <a:cubicBezTo>
                    <a:pt x="2026" y="13275"/>
                    <a:pt x="1990" y="13301"/>
                    <a:pt x="1990" y="13346"/>
                  </a:cubicBezTo>
                  <a:close/>
                  <a:moveTo>
                    <a:pt x="5460" y="1383"/>
                  </a:moveTo>
                  <a:cubicBezTo>
                    <a:pt x="5460" y="1329"/>
                    <a:pt x="5434" y="1294"/>
                    <a:pt x="5389" y="1294"/>
                  </a:cubicBezTo>
                  <a:cubicBezTo>
                    <a:pt x="5335" y="1294"/>
                    <a:pt x="5309" y="1321"/>
                    <a:pt x="5309" y="1365"/>
                  </a:cubicBezTo>
                  <a:cubicBezTo>
                    <a:pt x="5300" y="1419"/>
                    <a:pt x="5326" y="1445"/>
                    <a:pt x="5380" y="1445"/>
                  </a:cubicBezTo>
                  <a:cubicBezTo>
                    <a:pt x="5425" y="1445"/>
                    <a:pt x="5460" y="1428"/>
                    <a:pt x="5460" y="1383"/>
                  </a:cubicBezTo>
                  <a:close/>
                  <a:moveTo>
                    <a:pt x="4720" y="1303"/>
                  </a:moveTo>
                  <a:cubicBezTo>
                    <a:pt x="4684" y="1303"/>
                    <a:pt x="4657" y="1321"/>
                    <a:pt x="4657" y="1365"/>
                  </a:cubicBezTo>
                  <a:cubicBezTo>
                    <a:pt x="4648" y="1410"/>
                    <a:pt x="4675" y="1437"/>
                    <a:pt x="4720" y="1445"/>
                  </a:cubicBezTo>
                  <a:cubicBezTo>
                    <a:pt x="4764" y="1445"/>
                    <a:pt x="4791" y="1419"/>
                    <a:pt x="4800" y="1365"/>
                  </a:cubicBezTo>
                  <a:cubicBezTo>
                    <a:pt x="4791" y="1329"/>
                    <a:pt x="4773" y="1303"/>
                    <a:pt x="4720" y="1303"/>
                  </a:cubicBezTo>
                  <a:close/>
                  <a:moveTo>
                    <a:pt x="4069" y="1303"/>
                  </a:moveTo>
                  <a:cubicBezTo>
                    <a:pt x="4033" y="1303"/>
                    <a:pt x="4006" y="1329"/>
                    <a:pt x="3997" y="1365"/>
                  </a:cubicBezTo>
                  <a:cubicBezTo>
                    <a:pt x="3997" y="1410"/>
                    <a:pt x="4024" y="1437"/>
                    <a:pt x="4060" y="1437"/>
                  </a:cubicBezTo>
                  <a:cubicBezTo>
                    <a:pt x="4104" y="1437"/>
                    <a:pt x="4122" y="1410"/>
                    <a:pt x="4131" y="1374"/>
                  </a:cubicBezTo>
                  <a:cubicBezTo>
                    <a:pt x="4131" y="1338"/>
                    <a:pt x="4104" y="1312"/>
                    <a:pt x="4069" y="1303"/>
                  </a:cubicBezTo>
                  <a:close/>
                  <a:moveTo>
                    <a:pt x="723" y="6637"/>
                  </a:moveTo>
                  <a:cubicBezTo>
                    <a:pt x="679" y="6637"/>
                    <a:pt x="652" y="6664"/>
                    <a:pt x="652" y="6709"/>
                  </a:cubicBezTo>
                  <a:cubicBezTo>
                    <a:pt x="652" y="6762"/>
                    <a:pt x="679" y="6789"/>
                    <a:pt x="732" y="6789"/>
                  </a:cubicBezTo>
                  <a:cubicBezTo>
                    <a:pt x="777" y="6780"/>
                    <a:pt x="795" y="6753"/>
                    <a:pt x="804" y="6709"/>
                  </a:cubicBezTo>
                  <a:cubicBezTo>
                    <a:pt x="795" y="6664"/>
                    <a:pt x="777" y="6637"/>
                    <a:pt x="723" y="6637"/>
                  </a:cubicBezTo>
                  <a:close/>
                  <a:moveTo>
                    <a:pt x="63" y="8627"/>
                  </a:moveTo>
                  <a:cubicBezTo>
                    <a:pt x="27" y="8627"/>
                    <a:pt x="1" y="8654"/>
                    <a:pt x="1" y="8689"/>
                  </a:cubicBezTo>
                  <a:cubicBezTo>
                    <a:pt x="1" y="8734"/>
                    <a:pt x="27" y="8761"/>
                    <a:pt x="72" y="8752"/>
                  </a:cubicBezTo>
                  <a:cubicBezTo>
                    <a:pt x="108" y="8752"/>
                    <a:pt x="126" y="8725"/>
                    <a:pt x="134" y="8689"/>
                  </a:cubicBezTo>
                  <a:cubicBezTo>
                    <a:pt x="126" y="8645"/>
                    <a:pt x="108" y="8618"/>
                    <a:pt x="63" y="8627"/>
                  </a:cubicBezTo>
                  <a:close/>
                  <a:moveTo>
                    <a:pt x="795" y="6031"/>
                  </a:moveTo>
                  <a:cubicBezTo>
                    <a:pt x="795" y="5986"/>
                    <a:pt x="768" y="5959"/>
                    <a:pt x="732" y="5959"/>
                  </a:cubicBezTo>
                  <a:cubicBezTo>
                    <a:pt x="688" y="5959"/>
                    <a:pt x="661" y="5977"/>
                    <a:pt x="652" y="6031"/>
                  </a:cubicBezTo>
                  <a:cubicBezTo>
                    <a:pt x="652" y="6075"/>
                    <a:pt x="679" y="6102"/>
                    <a:pt x="723" y="6102"/>
                  </a:cubicBezTo>
                  <a:cubicBezTo>
                    <a:pt x="768" y="6102"/>
                    <a:pt x="795" y="6075"/>
                    <a:pt x="795" y="6031"/>
                  </a:cubicBezTo>
                  <a:close/>
                  <a:moveTo>
                    <a:pt x="72" y="7967"/>
                  </a:moveTo>
                  <a:cubicBezTo>
                    <a:pt x="27" y="7967"/>
                    <a:pt x="1" y="7985"/>
                    <a:pt x="1" y="8029"/>
                  </a:cubicBezTo>
                  <a:cubicBezTo>
                    <a:pt x="1" y="8065"/>
                    <a:pt x="27" y="8092"/>
                    <a:pt x="63" y="8092"/>
                  </a:cubicBezTo>
                  <a:cubicBezTo>
                    <a:pt x="108" y="8100"/>
                    <a:pt x="126" y="8074"/>
                    <a:pt x="134" y="8029"/>
                  </a:cubicBezTo>
                  <a:cubicBezTo>
                    <a:pt x="126" y="7993"/>
                    <a:pt x="108" y="7967"/>
                    <a:pt x="72" y="7967"/>
                  </a:cubicBezTo>
                  <a:close/>
                  <a:moveTo>
                    <a:pt x="6647" y="16022"/>
                  </a:moveTo>
                  <a:cubicBezTo>
                    <a:pt x="6647" y="16076"/>
                    <a:pt x="6674" y="16103"/>
                    <a:pt x="6727" y="16103"/>
                  </a:cubicBezTo>
                  <a:cubicBezTo>
                    <a:pt x="6772" y="16103"/>
                    <a:pt x="6798" y="16076"/>
                    <a:pt x="6798" y="16031"/>
                  </a:cubicBezTo>
                  <a:cubicBezTo>
                    <a:pt x="6798" y="15978"/>
                    <a:pt x="6772" y="15951"/>
                    <a:pt x="6727" y="15951"/>
                  </a:cubicBezTo>
                  <a:cubicBezTo>
                    <a:pt x="6674" y="15960"/>
                    <a:pt x="6647" y="15978"/>
                    <a:pt x="6647" y="16022"/>
                  </a:cubicBezTo>
                  <a:close/>
                  <a:moveTo>
                    <a:pt x="795" y="10688"/>
                  </a:moveTo>
                  <a:cubicBezTo>
                    <a:pt x="795" y="10643"/>
                    <a:pt x="777" y="10616"/>
                    <a:pt x="732" y="10616"/>
                  </a:cubicBezTo>
                  <a:cubicBezTo>
                    <a:pt x="679" y="10616"/>
                    <a:pt x="652" y="10643"/>
                    <a:pt x="652" y="10696"/>
                  </a:cubicBezTo>
                  <a:cubicBezTo>
                    <a:pt x="652" y="10741"/>
                    <a:pt x="688" y="10759"/>
                    <a:pt x="732" y="10759"/>
                  </a:cubicBezTo>
                  <a:cubicBezTo>
                    <a:pt x="777" y="10759"/>
                    <a:pt x="795" y="10732"/>
                    <a:pt x="795" y="10688"/>
                  </a:cubicBezTo>
                  <a:close/>
                  <a:moveTo>
                    <a:pt x="6138" y="16031"/>
                  </a:moveTo>
                  <a:cubicBezTo>
                    <a:pt x="6138" y="15987"/>
                    <a:pt x="6120" y="15960"/>
                    <a:pt x="6076" y="15960"/>
                  </a:cubicBezTo>
                  <a:cubicBezTo>
                    <a:pt x="6022" y="15951"/>
                    <a:pt x="5996" y="15978"/>
                    <a:pt x="5996" y="16031"/>
                  </a:cubicBezTo>
                  <a:cubicBezTo>
                    <a:pt x="5996" y="16076"/>
                    <a:pt x="6022" y="16103"/>
                    <a:pt x="6067" y="16103"/>
                  </a:cubicBezTo>
                  <a:cubicBezTo>
                    <a:pt x="6112" y="16103"/>
                    <a:pt x="6138" y="16076"/>
                    <a:pt x="6138" y="16031"/>
                  </a:cubicBezTo>
                  <a:close/>
                  <a:moveTo>
                    <a:pt x="1990" y="4024"/>
                  </a:moveTo>
                  <a:cubicBezTo>
                    <a:pt x="1981" y="4068"/>
                    <a:pt x="2008" y="4104"/>
                    <a:pt x="2061" y="4104"/>
                  </a:cubicBezTo>
                  <a:cubicBezTo>
                    <a:pt x="2115" y="4113"/>
                    <a:pt x="2142" y="4077"/>
                    <a:pt x="2142" y="4033"/>
                  </a:cubicBezTo>
                  <a:cubicBezTo>
                    <a:pt x="2142" y="3979"/>
                    <a:pt x="2115" y="3961"/>
                    <a:pt x="2061" y="3952"/>
                  </a:cubicBezTo>
                  <a:cubicBezTo>
                    <a:pt x="2026" y="3952"/>
                    <a:pt x="1990" y="3970"/>
                    <a:pt x="1990" y="4024"/>
                  </a:cubicBezTo>
                  <a:moveTo>
                    <a:pt x="5318" y="16022"/>
                  </a:moveTo>
                  <a:cubicBezTo>
                    <a:pt x="5309" y="16067"/>
                    <a:pt x="5335" y="16094"/>
                    <a:pt x="5380" y="16094"/>
                  </a:cubicBezTo>
                  <a:cubicBezTo>
                    <a:pt x="5425" y="16103"/>
                    <a:pt x="5451" y="16076"/>
                    <a:pt x="5451" y="16040"/>
                  </a:cubicBezTo>
                  <a:cubicBezTo>
                    <a:pt x="5460" y="15996"/>
                    <a:pt x="5434" y="15969"/>
                    <a:pt x="5389" y="15960"/>
                  </a:cubicBezTo>
                  <a:cubicBezTo>
                    <a:pt x="5344" y="15960"/>
                    <a:pt x="5318" y="15987"/>
                    <a:pt x="5318" y="16022"/>
                  </a:cubicBezTo>
                  <a:close/>
                  <a:moveTo>
                    <a:pt x="1473" y="4033"/>
                  </a:moveTo>
                  <a:cubicBezTo>
                    <a:pt x="1473" y="3997"/>
                    <a:pt x="1446" y="3970"/>
                    <a:pt x="1410" y="3961"/>
                  </a:cubicBezTo>
                  <a:cubicBezTo>
                    <a:pt x="1374" y="3961"/>
                    <a:pt x="1348" y="3988"/>
                    <a:pt x="1339" y="4024"/>
                  </a:cubicBezTo>
                  <a:cubicBezTo>
                    <a:pt x="1339" y="4068"/>
                    <a:pt x="1366" y="4086"/>
                    <a:pt x="1410" y="4095"/>
                  </a:cubicBezTo>
                  <a:cubicBezTo>
                    <a:pt x="1446" y="4095"/>
                    <a:pt x="1473" y="4077"/>
                    <a:pt x="1473" y="4033"/>
                  </a:cubicBezTo>
                  <a:close/>
                  <a:moveTo>
                    <a:pt x="6790" y="16682"/>
                  </a:moveTo>
                  <a:cubicBezTo>
                    <a:pt x="6790" y="16647"/>
                    <a:pt x="6763" y="16620"/>
                    <a:pt x="6718" y="16620"/>
                  </a:cubicBezTo>
                  <a:cubicBezTo>
                    <a:pt x="6682" y="16629"/>
                    <a:pt x="6656" y="16656"/>
                    <a:pt x="6656" y="16691"/>
                  </a:cubicBezTo>
                  <a:cubicBezTo>
                    <a:pt x="6665" y="16727"/>
                    <a:pt x="6691" y="16754"/>
                    <a:pt x="6736" y="16754"/>
                  </a:cubicBezTo>
                  <a:cubicBezTo>
                    <a:pt x="6763" y="16745"/>
                    <a:pt x="6790" y="16727"/>
                    <a:pt x="6790" y="16682"/>
                  </a:cubicBezTo>
                  <a:close/>
                  <a:moveTo>
                    <a:pt x="1330" y="4711"/>
                  </a:moveTo>
                  <a:cubicBezTo>
                    <a:pt x="1330" y="4755"/>
                    <a:pt x="1357" y="4782"/>
                    <a:pt x="1401" y="4782"/>
                  </a:cubicBezTo>
                  <a:cubicBezTo>
                    <a:pt x="1455" y="4791"/>
                    <a:pt x="1482" y="4764"/>
                    <a:pt x="1482" y="4711"/>
                  </a:cubicBezTo>
                  <a:cubicBezTo>
                    <a:pt x="1482" y="4666"/>
                    <a:pt x="1455" y="4639"/>
                    <a:pt x="1410" y="4639"/>
                  </a:cubicBezTo>
                  <a:cubicBezTo>
                    <a:pt x="1366" y="4639"/>
                    <a:pt x="1339" y="4666"/>
                    <a:pt x="1330" y="4711"/>
                  </a:cubicBezTo>
                  <a:close/>
                  <a:moveTo>
                    <a:pt x="804" y="10036"/>
                  </a:moveTo>
                  <a:cubicBezTo>
                    <a:pt x="804" y="9992"/>
                    <a:pt x="786" y="9956"/>
                    <a:pt x="732" y="9956"/>
                  </a:cubicBezTo>
                  <a:cubicBezTo>
                    <a:pt x="679" y="9947"/>
                    <a:pt x="652" y="9983"/>
                    <a:pt x="652" y="10027"/>
                  </a:cubicBezTo>
                  <a:cubicBezTo>
                    <a:pt x="652" y="10081"/>
                    <a:pt x="679" y="10099"/>
                    <a:pt x="723" y="10108"/>
                  </a:cubicBezTo>
                  <a:cubicBezTo>
                    <a:pt x="768" y="10108"/>
                    <a:pt x="795" y="10090"/>
                    <a:pt x="804" y="10036"/>
                  </a:cubicBezTo>
                  <a:close/>
                  <a:moveTo>
                    <a:pt x="6727" y="643"/>
                  </a:moveTo>
                  <a:cubicBezTo>
                    <a:pt x="6682" y="643"/>
                    <a:pt x="6656" y="660"/>
                    <a:pt x="6656" y="705"/>
                  </a:cubicBezTo>
                  <a:cubicBezTo>
                    <a:pt x="6647" y="750"/>
                    <a:pt x="6674" y="776"/>
                    <a:pt x="6718" y="785"/>
                  </a:cubicBezTo>
                  <a:cubicBezTo>
                    <a:pt x="6763" y="785"/>
                    <a:pt x="6790" y="759"/>
                    <a:pt x="6798" y="714"/>
                  </a:cubicBezTo>
                  <a:cubicBezTo>
                    <a:pt x="6790" y="669"/>
                    <a:pt x="6772" y="643"/>
                    <a:pt x="6727" y="643"/>
                  </a:cubicBezTo>
                  <a:close/>
                  <a:moveTo>
                    <a:pt x="2070" y="3301"/>
                  </a:moveTo>
                  <a:cubicBezTo>
                    <a:pt x="2026" y="3301"/>
                    <a:pt x="1999" y="3328"/>
                    <a:pt x="1999" y="3372"/>
                  </a:cubicBezTo>
                  <a:cubicBezTo>
                    <a:pt x="1999" y="3408"/>
                    <a:pt x="2017" y="3435"/>
                    <a:pt x="2061" y="3444"/>
                  </a:cubicBezTo>
                  <a:cubicBezTo>
                    <a:pt x="2106" y="3444"/>
                    <a:pt x="2133" y="3417"/>
                    <a:pt x="2133" y="3363"/>
                  </a:cubicBezTo>
                  <a:cubicBezTo>
                    <a:pt x="2133" y="3337"/>
                    <a:pt x="2115" y="3310"/>
                    <a:pt x="2070" y="3301"/>
                  </a:cubicBezTo>
                  <a:close/>
                  <a:moveTo>
                    <a:pt x="723" y="11303"/>
                  </a:moveTo>
                  <a:cubicBezTo>
                    <a:pt x="679" y="11303"/>
                    <a:pt x="652" y="11330"/>
                    <a:pt x="661" y="11374"/>
                  </a:cubicBezTo>
                  <a:cubicBezTo>
                    <a:pt x="661" y="11419"/>
                    <a:pt x="688" y="11446"/>
                    <a:pt x="732" y="11437"/>
                  </a:cubicBezTo>
                  <a:cubicBezTo>
                    <a:pt x="777" y="11437"/>
                    <a:pt x="795" y="11410"/>
                    <a:pt x="795" y="11366"/>
                  </a:cubicBezTo>
                  <a:cubicBezTo>
                    <a:pt x="786" y="11330"/>
                    <a:pt x="768" y="11303"/>
                    <a:pt x="723" y="11303"/>
                  </a:cubicBezTo>
                  <a:close/>
                  <a:moveTo>
                    <a:pt x="6076" y="643"/>
                  </a:moveTo>
                  <a:cubicBezTo>
                    <a:pt x="6031" y="643"/>
                    <a:pt x="5996" y="669"/>
                    <a:pt x="5996" y="714"/>
                  </a:cubicBezTo>
                  <a:cubicBezTo>
                    <a:pt x="5996" y="750"/>
                    <a:pt x="6022" y="776"/>
                    <a:pt x="6058" y="785"/>
                  </a:cubicBezTo>
                  <a:cubicBezTo>
                    <a:pt x="6103" y="785"/>
                    <a:pt x="6129" y="759"/>
                    <a:pt x="6138" y="714"/>
                  </a:cubicBezTo>
                  <a:cubicBezTo>
                    <a:pt x="6129" y="678"/>
                    <a:pt x="6112" y="651"/>
                    <a:pt x="6076" y="643"/>
                  </a:cubicBezTo>
                  <a:close/>
                  <a:moveTo>
                    <a:pt x="5389" y="651"/>
                  </a:moveTo>
                  <a:cubicBezTo>
                    <a:pt x="5344" y="643"/>
                    <a:pt x="5318" y="669"/>
                    <a:pt x="5318" y="714"/>
                  </a:cubicBezTo>
                  <a:cubicBezTo>
                    <a:pt x="5318" y="750"/>
                    <a:pt x="5344" y="776"/>
                    <a:pt x="5380" y="776"/>
                  </a:cubicBezTo>
                  <a:cubicBezTo>
                    <a:pt x="5425" y="785"/>
                    <a:pt x="5442" y="759"/>
                    <a:pt x="5451" y="714"/>
                  </a:cubicBezTo>
                  <a:cubicBezTo>
                    <a:pt x="5442" y="678"/>
                    <a:pt x="5425" y="651"/>
                    <a:pt x="5389" y="651"/>
                  </a:cubicBezTo>
                  <a:close/>
                  <a:moveTo>
                    <a:pt x="4140" y="15344"/>
                  </a:moveTo>
                  <a:cubicBezTo>
                    <a:pt x="4140" y="15300"/>
                    <a:pt x="4113" y="15282"/>
                    <a:pt x="4069" y="15273"/>
                  </a:cubicBezTo>
                  <a:cubicBezTo>
                    <a:pt x="4024" y="15273"/>
                    <a:pt x="3997" y="15300"/>
                    <a:pt x="3997" y="15344"/>
                  </a:cubicBezTo>
                  <a:cubicBezTo>
                    <a:pt x="3997" y="15389"/>
                    <a:pt x="4024" y="15416"/>
                    <a:pt x="4069" y="15416"/>
                  </a:cubicBezTo>
                  <a:cubicBezTo>
                    <a:pt x="4113" y="15416"/>
                    <a:pt x="4140" y="15389"/>
                    <a:pt x="4140" y="15344"/>
                  </a:cubicBezTo>
                  <a:close/>
                  <a:moveTo>
                    <a:pt x="4729" y="15273"/>
                  </a:moveTo>
                  <a:cubicBezTo>
                    <a:pt x="4675" y="15273"/>
                    <a:pt x="4648" y="15300"/>
                    <a:pt x="4648" y="15353"/>
                  </a:cubicBezTo>
                  <a:cubicBezTo>
                    <a:pt x="4648" y="15398"/>
                    <a:pt x="4675" y="15425"/>
                    <a:pt x="4720" y="15425"/>
                  </a:cubicBezTo>
                  <a:cubicBezTo>
                    <a:pt x="4773" y="15425"/>
                    <a:pt x="4800" y="15398"/>
                    <a:pt x="4800" y="15344"/>
                  </a:cubicBezTo>
                  <a:cubicBezTo>
                    <a:pt x="4800" y="15300"/>
                    <a:pt x="4773" y="15273"/>
                    <a:pt x="4729" y="15273"/>
                  </a:cubicBezTo>
                  <a:close/>
                  <a:moveTo>
                    <a:pt x="732" y="5299"/>
                  </a:moveTo>
                  <a:cubicBezTo>
                    <a:pt x="688" y="5299"/>
                    <a:pt x="661" y="5326"/>
                    <a:pt x="661" y="5371"/>
                  </a:cubicBezTo>
                  <a:cubicBezTo>
                    <a:pt x="652" y="5406"/>
                    <a:pt x="679" y="5433"/>
                    <a:pt x="714" y="5442"/>
                  </a:cubicBezTo>
                  <a:cubicBezTo>
                    <a:pt x="759" y="5442"/>
                    <a:pt x="786" y="5415"/>
                    <a:pt x="795" y="5371"/>
                  </a:cubicBezTo>
                  <a:cubicBezTo>
                    <a:pt x="795" y="5335"/>
                    <a:pt x="768" y="5308"/>
                    <a:pt x="732" y="5299"/>
                  </a:cubicBezTo>
                  <a:close/>
                  <a:moveTo>
                    <a:pt x="63" y="7440"/>
                  </a:moveTo>
                  <a:cubicBezTo>
                    <a:pt x="108" y="7440"/>
                    <a:pt x="126" y="7414"/>
                    <a:pt x="134" y="7378"/>
                  </a:cubicBezTo>
                  <a:cubicBezTo>
                    <a:pt x="134" y="7333"/>
                    <a:pt x="108" y="7307"/>
                    <a:pt x="72" y="7307"/>
                  </a:cubicBezTo>
                  <a:cubicBezTo>
                    <a:pt x="27" y="7307"/>
                    <a:pt x="10" y="7333"/>
                    <a:pt x="1" y="7378"/>
                  </a:cubicBezTo>
                  <a:cubicBezTo>
                    <a:pt x="10" y="7405"/>
                    <a:pt x="27" y="7431"/>
                    <a:pt x="63" y="7440"/>
                  </a:cubicBezTo>
                  <a:close/>
                  <a:moveTo>
                    <a:pt x="4657" y="16022"/>
                  </a:moveTo>
                  <a:cubicBezTo>
                    <a:pt x="4657" y="16067"/>
                    <a:pt x="4684" y="16094"/>
                    <a:pt x="4720" y="16094"/>
                  </a:cubicBezTo>
                  <a:cubicBezTo>
                    <a:pt x="4764" y="16094"/>
                    <a:pt x="4791" y="16067"/>
                    <a:pt x="4791" y="16031"/>
                  </a:cubicBezTo>
                  <a:cubicBezTo>
                    <a:pt x="4791" y="15996"/>
                    <a:pt x="4764" y="15969"/>
                    <a:pt x="4729" y="15960"/>
                  </a:cubicBezTo>
                  <a:cubicBezTo>
                    <a:pt x="4684" y="15969"/>
                    <a:pt x="4657" y="15987"/>
                    <a:pt x="4657" y="16022"/>
                  </a:cubicBezTo>
                  <a:close/>
                  <a:moveTo>
                    <a:pt x="804" y="7378"/>
                  </a:moveTo>
                  <a:cubicBezTo>
                    <a:pt x="804" y="7324"/>
                    <a:pt x="777" y="7298"/>
                    <a:pt x="723" y="7298"/>
                  </a:cubicBezTo>
                  <a:cubicBezTo>
                    <a:pt x="679" y="7298"/>
                    <a:pt x="652" y="7315"/>
                    <a:pt x="652" y="7360"/>
                  </a:cubicBezTo>
                  <a:cubicBezTo>
                    <a:pt x="643" y="7414"/>
                    <a:pt x="670" y="7440"/>
                    <a:pt x="723" y="7449"/>
                  </a:cubicBezTo>
                  <a:cubicBezTo>
                    <a:pt x="768" y="7449"/>
                    <a:pt x="795" y="7422"/>
                    <a:pt x="804" y="7378"/>
                  </a:cubicBezTo>
                  <a:close/>
                  <a:moveTo>
                    <a:pt x="1410" y="5942"/>
                  </a:moveTo>
                  <a:cubicBezTo>
                    <a:pt x="1357" y="5933"/>
                    <a:pt x="1321" y="5968"/>
                    <a:pt x="1321" y="6022"/>
                  </a:cubicBezTo>
                  <a:cubicBezTo>
                    <a:pt x="1312" y="6084"/>
                    <a:pt x="1348" y="6120"/>
                    <a:pt x="1410" y="6120"/>
                  </a:cubicBezTo>
                  <a:cubicBezTo>
                    <a:pt x="1464" y="6120"/>
                    <a:pt x="1490" y="6084"/>
                    <a:pt x="1499" y="6031"/>
                  </a:cubicBezTo>
                  <a:cubicBezTo>
                    <a:pt x="1490" y="5986"/>
                    <a:pt x="1464" y="5942"/>
                    <a:pt x="1410" y="5942"/>
                  </a:cubicBezTo>
                  <a:close/>
                  <a:moveTo>
                    <a:pt x="6058" y="1285"/>
                  </a:moveTo>
                  <a:cubicBezTo>
                    <a:pt x="6013" y="1294"/>
                    <a:pt x="5978" y="1329"/>
                    <a:pt x="5978" y="1374"/>
                  </a:cubicBezTo>
                  <a:cubicBezTo>
                    <a:pt x="5987" y="1428"/>
                    <a:pt x="6022" y="1463"/>
                    <a:pt x="6076" y="1454"/>
                  </a:cubicBezTo>
                  <a:cubicBezTo>
                    <a:pt x="6120" y="1454"/>
                    <a:pt x="6147" y="1419"/>
                    <a:pt x="6156" y="1365"/>
                  </a:cubicBezTo>
                  <a:cubicBezTo>
                    <a:pt x="6138" y="1321"/>
                    <a:pt x="6112" y="1285"/>
                    <a:pt x="6058" y="1285"/>
                  </a:cubicBezTo>
                  <a:close/>
                  <a:moveTo>
                    <a:pt x="6816" y="1365"/>
                  </a:moveTo>
                  <a:cubicBezTo>
                    <a:pt x="6807" y="1321"/>
                    <a:pt x="6781" y="1285"/>
                    <a:pt x="6727" y="1285"/>
                  </a:cubicBezTo>
                  <a:cubicBezTo>
                    <a:pt x="6674" y="1285"/>
                    <a:pt x="6638" y="1312"/>
                    <a:pt x="6638" y="1365"/>
                  </a:cubicBezTo>
                  <a:cubicBezTo>
                    <a:pt x="6638" y="1428"/>
                    <a:pt x="6674" y="1454"/>
                    <a:pt x="6727" y="1463"/>
                  </a:cubicBezTo>
                  <a:cubicBezTo>
                    <a:pt x="6781" y="1454"/>
                    <a:pt x="6816" y="1428"/>
                    <a:pt x="6816" y="1365"/>
                  </a:cubicBezTo>
                  <a:close/>
                  <a:moveTo>
                    <a:pt x="2632" y="4024"/>
                  </a:moveTo>
                  <a:cubicBezTo>
                    <a:pt x="2632" y="4086"/>
                    <a:pt x="2668" y="4122"/>
                    <a:pt x="2730" y="4122"/>
                  </a:cubicBezTo>
                  <a:cubicBezTo>
                    <a:pt x="2784" y="4122"/>
                    <a:pt x="2820" y="4086"/>
                    <a:pt x="2820" y="4033"/>
                  </a:cubicBezTo>
                  <a:cubicBezTo>
                    <a:pt x="2820" y="3970"/>
                    <a:pt x="2784" y="3943"/>
                    <a:pt x="2713" y="3934"/>
                  </a:cubicBezTo>
                  <a:cubicBezTo>
                    <a:pt x="2668" y="3943"/>
                    <a:pt x="2632" y="3970"/>
                    <a:pt x="2632" y="4024"/>
                  </a:cubicBezTo>
                  <a:close/>
                  <a:moveTo>
                    <a:pt x="2070" y="11276"/>
                  </a:moveTo>
                  <a:cubicBezTo>
                    <a:pt x="2008" y="11276"/>
                    <a:pt x="1972" y="11303"/>
                    <a:pt x="1972" y="11366"/>
                  </a:cubicBezTo>
                  <a:cubicBezTo>
                    <a:pt x="1963" y="11428"/>
                    <a:pt x="1999" y="11464"/>
                    <a:pt x="2070" y="11464"/>
                  </a:cubicBezTo>
                  <a:cubicBezTo>
                    <a:pt x="2124" y="11464"/>
                    <a:pt x="2160" y="11428"/>
                    <a:pt x="2160" y="11374"/>
                  </a:cubicBezTo>
                  <a:cubicBezTo>
                    <a:pt x="2160" y="11312"/>
                    <a:pt x="2133" y="11276"/>
                    <a:pt x="2070" y="11276"/>
                  </a:cubicBezTo>
                  <a:close/>
                  <a:moveTo>
                    <a:pt x="2811" y="3381"/>
                  </a:moveTo>
                  <a:cubicBezTo>
                    <a:pt x="2811" y="3328"/>
                    <a:pt x="2784" y="3292"/>
                    <a:pt x="2730" y="3283"/>
                  </a:cubicBezTo>
                  <a:cubicBezTo>
                    <a:pt x="2677" y="3283"/>
                    <a:pt x="2641" y="3319"/>
                    <a:pt x="2641" y="3363"/>
                  </a:cubicBezTo>
                  <a:cubicBezTo>
                    <a:pt x="2632" y="3417"/>
                    <a:pt x="2668" y="3444"/>
                    <a:pt x="2722" y="3462"/>
                  </a:cubicBezTo>
                  <a:cubicBezTo>
                    <a:pt x="2775" y="3453"/>
                    <a:pt x="2802" y="3426"/>
                    <a:pt x="2811" y="3381"/>
                  </a:cubicBezTo>
                  <a:close/>
                  <a:moveTo>
                    <a:pt x="1499" y="11366"/>
                  </a:moveTo>
                  <a:cubicBezTo>
                    <a:pt x="1490" y="11321"/>
                    <a:pt x="1464" y="11285"/>
                    <a:pt x="1410" y="11285"/>
                  </a:cubicBezTo>
                  <a:cubicBezTo>
                    <a:pt x="1357" y="11276"/>
                    <a:pt x="1321" y="11312"/>
                    <a:pt x="1321" y="11366"/>
                  </a:cubicBezTo>
                  <a:cubicBezTo>
                    <a:pt x="1321" y="11419"/>
                    <a:pt x="1357" y="11455"/>
                    <a:pt x="1410" y="11464"/>
                  </a:cubicBezTo>
                  <a:cubicBezTo>
                    <a:pt x="1464" y="11455"/>
                    <a:pt x="1499" y="11419"/>
                    <a:pt x="1499" y="11366"/>
                  </a:cubicBezTo>
                  <a:close/>
                  <a:moveTo>
                    <a:pt x="3319" y="3363"/>
                  </a:moveTo>
                  <a:cubicBezTo>
                    <a:pt x="3310" y="3426"/>
                    <a:pt x="3346" y="3462"/>
                    <a:pt x="3408" y="3462"/>
                  </a:cubicBezTo>
                  <a:cubicBezTo>
                    <a:pt x="3462" y="3462"/>
                    <a:pt x="3498" y="3426"/>
                    <a:pt x="3498" y="3372"/>
                  </a:cubicBezTo>
                  <a:cubicBezTo>
                    <a:pt x="3498" y="3319"/>
                    <a:pt x="3462" y="3283"/>
                    <a:pt x="3400" y="3274"/>
                  </a:cubicBezTo>
                  <a:cubicBezTo>
                    <a:pt x="3355" y="3283"/>
                    <a:pt x="3319" y="3310"/>
                    <a:pt x="3319" y="3363"/>
                  </a:cubicBezTo>
                  <a:close/>
                  <a:moveTo>
                    <a:pt x="3382" y="13944"/>
                  </a:moveTo>
                  <a:cubicBezTo>
                    <a:pt x="3328" y="13944"/>
                    <a:pt x="3301" y="13979"/>
                    <a:pt x="3292" y="14024"/>
                  </a:cubicBezTo>
                  <a:cubicBezTo>
                    <a:pt x="3292" y="14078"/>
                    <a:pt x="3328" y="14113"/>
                    <a:pt x="3382" y="14113"/>
                  </a:cubicBezTo>
                  <a:cubicBezTo>
                    <a:pt x="3435" y="14122"/>
                    <a:pt x="3462" y="14078"/>
                    <a:pt x="3471" y="14024"/>
                  </a:cubicBezTo>
                  <a:cubicBezTo>
                    <a:pt x="3462" y="13979"/>
                    <a:pt x="3435" y="13935"/>
                    <a:pt x="3382" y="13944"/>
                  </a:cubicBezTo>
                  <a:moveTo>
                    <a:pt x="4060" y="13935"/>
                  </a:moveTo>
                  <a:cubicBezTo>
                    <a:pt x="4006" y="13935"/>
                    <a:pt x="3970" y="13979"/>
                    <a:pt x="3970" y="14033"/>
                  </a:cubicBezTo>
                  <a:cubicBezTo>
                    <a:pt x="3979" y="14095"/>
                    <a:pt x="4015" y="14122"/>
                    <a:pt x="4069" y="14122"/>
                  </a:cubicBezTo>
                  <a:cubicBezTo>
                    <a:pt x="4131" y="14122"/>
                    <a:pt x="4158" y="14086"/>
                    <a:pt x="4158" y="14024"/>
                  </a:cubicBezTo>
                  <a:cubicBezTo>
                    <a:pt x="4149" y="13971"/>
                    <a:pt x="4122" y="13935"/>
                    <a:pt x="4060" y="13935"/>
                  </a:cubicBezTo>
                  <a:close/>
                  <a:moveTo>
                    <a:pt x="3489" y="2712"/>
                  </a:moveTo>
                  <a:cubicBezTo>
                    <a:pt x="3489" y="2659"/>
                    <a:pt x="3453" y="2623"/>
                    <a:pt x="3400" y="2632"/>
                  </a:cubicBezTo>
                  <a:cubicBezTo>
                    <a:pt x="3346" y="2632"/>
                    <a:pt x="3319" y="2668"/>
                    <a:pt x="3328" y="2721"/>
                  </a:cubicBezTo>
                  <a:cubicBezTo>
                    <a:pt x="3328" y="2775"/>
                    <a:pt x="3364" y="2792"/>
                    <a:pt x="3408" y="2801"/>
                  </a:cubicBezTo>
                  <a:cubicBezTo>
                    <a:pt x="3462" y="2792"/>
                    <a:pt x="3489" y="2766"/>
                    <a:pt x="3489" y="2712"/>
                  </a:cubicBezTo>
                  <a:close/>
                  <a:moveTo>
                    <a:pt x="2160" y="12026"/>
                  </a:moveTo>
                  <a:cubicBezTo>
                    <a:pt x="2160" y="11972"/>
                    <a:pt x="2124" y="11937"/>
                    <a:pt x="2061" y="11937"/>
                  </a:cubicBezTo>
                  <a:cubicBezTo>
                    <a:pt x="2008" y="11937"/>
                    <a:pt x="1972" y="11972"/>
                    <a:pt x="1972" y="12026"/>
                  </a:cubicBezTo>
                  <a:cubicBezTo>
                    <a:pt x="1972" y="12088"/>
                    <a:pt x="2017" y="12124"/>
                    <a:pt x="2070" y="12124"/>
                  </a:cubicBezTo>
                  <a:cubicBezTo>
                    <a:pt x="2124" y="12115"/>
                    <a:pt x="2160" y="12088"/>
                    <a:pt x="2160" y="12026"/>
                  </a:cubicBezTo>
                  <a:close/>
                  <a:moveTo>
                    <a:pt x="2722" y="13257"/>
                  </a:moveTo>
                  <a:cubicBezTo>
                    <a:pt x="2677" y="13257"/>
                    <a:pt x="2641" y="13293"/>
                    <a:pt x="2641" y="13337"/>
                  </a:cubicBezTo>
                  <a:cubicBezTo>
                    <a:pt x="2632" y="13391"/>
                    <a:pt x="2668" y="13426"/>
                    <a:pt x="2722" y="13435"/>
                  </a:cubicBezTo>
                  <a:cubicBezTo>
                    <a:pt x="2775" y="13435"/>
                    <a:pt x="2802" y="13400"/>
                    <a:pt x="2820" y="13346"/>
                  </a:cubicBezTo>
                  <a:cubicBezTo>
                    <a:pt x="2802" y="13301"/>
                    <a:pt x="2784" y="13257"/>
                    <a:pt x="2722" y="13257"/>
                  </a:cubicBezTo>
                  <a:moveTo>
                    <a:pt x="1972" y="5371"/>
                  </a:moveTo>
                  <a:cubicBezTo>
                    <a:pt x="1972" y="5424"/>
                    <a:pt x="1999" y="5460"/>
                    <a:pt x="2061" y="5469"/>
                  </a:cubicBezTo>
                  <a:cubicBezTo>
                    <a:pt x="2124" y="5469"/>
                    <a:pt x="2160" y="5433"/>
                    <a:pt x="2160" y="5380"/>
                  </a:cubicBezTo>
                  <a:cubicBezTo>
                    <a:pt x="2160" y="5317"/>
                    <a:pt x="2133" y="5281"/>
                    <a:pt x="2070" y="5273"/>
                  </a:cubicBezTo>
                  <a:cubicBezTo>
                    <a:pt x="2017" y="5281"/>
                    <a:pt x="1972" y="5308"/>
                    <a:pt x="1972" y="5371"/>
                  </a:cubicBezTo>
                  <a:close/>
                  <a:moveTo>
                    <a:pt x="1401" y="5290"/>
                  </a:moveTo>
                  <a:cubicBezTo>
                    <a:pt x="1348" y="5290"/>
                    <a:pt x="1321" y="5326"/>
                    <a:pt x="1321" y="5380"/>
                  </a:cubicBezTo>
                  <a:cubicBezTo>
                    <a:pt x="1330" y="5424"/>
                    <a:pt x="1366" y="5460"/>
                    <a:pt x="1419" y="5451"/>
                  </a:cubicBezTo>
                  <a:cubicBezTo>
                    <a:pt x="1464" y="5451"/>
                    <a:pt x="1490" y="5415"/>
                    <a:pt x="1490" y="5371"/>
                  </a:cubicBezTo>
                  <a:cubicBezTo>
                    <a:pt x="1482" y="5317"/>
                    <a:pt x="1455" y="5281"/>
                    <a:pt x="1401" y="5290"/>
                  </a:cubicBezTo>
                  <a:close/>
                  <a:moveTo>
                    <a:pt x="2070" y="4621"/>
                  </a:moveTo>
                  <a:cubicBezTo>
                    <a:pt x="2017" y="4621"/>
                    <a:pt x="1981" y="4657"/>
                    <a:pt x="1972" y="4711"/>
                  </a:cubicBezTo>
                  <a:cubicBezTo>
                    <a:pt x="1972" y="4764"/>
                    <a:pt x="2008" y="4800"/>
                    <a:pt x="2070" y="4800"/>
                  </a:cubicBezTo>
                  <a:cubicBezTo>
                    <a:pt x="2124" y="4800"/>
                    <a:pt x="2151" y="4764"/>
                    <a:pt x="2160" y="4711"/>
                  </a:cubicBezTo>
                  <a:cubicBezTo>
                    <a:pt x="2151" y="4657"/>
                    <a:pt x="2124" y="4621"/>
                    <a:pt x="2070" y="4621"/>
                  </a:cubicBezTo>
                  <a:close/>
                  <a:moveTo>
                    <a:pt x="2632" y="4711"/>
                  </a:moveTo>
                  <a:cubicBezTo>
                    <a:pt x="2632" y="4773"/>
                    <a:pt x="2659" y="4809"/>
                    <a:pt x="2722" y="4809"/>
                  </a:cubicBezTo>
                  <a:cubicBezTo>
                    <a:pt x="2784" y="4809"/>
                    <a:pt x="2820" y="4773"/>
                    <a:pt x="2820" y="4711"/>
                  </a:cubicBezTo>
                  <a:cubicBezTo>
                    <a:pt x="2820" y="4648"/>
                    <a:pt x="2784" y="4621"/>
                    <a:pt x="2722" y="4612"/>
                  </a:cubicBezTo>
                  <a:cubicBezTo>
                    <a:pt x="2668" y="4621"/>
                    <a:pt x="2632" y="4648"/>
                    <a:pt x="2632" y="4711"/>
                  </a:cubicBezTo>
                  <a:close/>
                  <a:moveTo>
                    <a:pt x="4640" y="2052"/>
                  </a:moveTo>
                  <a:cubicBezTo>
                    <a:pt x="4640" y="2106"/>
                    <a:pt x="4666" y="2141"/>
                    <a:pt x="4720" y="2141"/>
                  </a:cubicBezTo>
                  <a:cubicBezTo>
                    <a:pt x="4773" y="2150"/>
                    <a:pt x="4809" y="2115"/>
                    <a:pt x="4809" y="2061"/>
                  </a:cubicBezTo>
                  <a:cubicBezTo>
                    <a:pt x="4818" y="2007"/>
                    <a:pt x="4782" y="1972"/>
                    <a:pt x="4729" y="1963"/>
                  </a:cubicBezTo>
                  <a:cubicBezTo>
                    <a:pt x="4675" y="1972"/>
                    <a:pt x="4640" y="1999"/>
                    <a:pt x="4640" y="2052"/>
                  </a:cubicBezTo>
                  <a:close/>
                  <a:moveTo>
                    <a:pt x="5478" y="2061"/>
                  </a:moveTo>
                  <a:cubicBezTo>
                    <a:pt x="5478" y="1999"/>
                    <a:pt x="5442" y="1963"/>
                    <a:pt x="5380" y="1963"/>
                  </a:cubicBezTo>
                  <a:cubicBezTo>
                    <a:pt x="5326" y="1963"/>
                    <a:pt x="5291" y="1999"/>
                    <a:pt x="5291" y="2052"/>
                  </a:cubicBezTo>
                  <a:cubicBezTo>
                    <a:pt x="5291" y="2115"/>
                    <a:pt x="5326" y="2141"/>
                    <a:pt x="5389" y="2150"/>
                  </a:cubicBezTo>
                  <a:cubicBezTo>
                    <a:pt x="5442" y="2141"/>
                    <a:pt x="5478" y="2115"/>
                    <a:pt x="5478" y="2061"/>
                  </a:cubicBezTo>
                  <a:close/>
                  <a:moveTo>
                    <a:pt x="6067" y="1954"/>
                  </a:moveTo>
                  <a:cubicBezTo>
                    <a:pt x="6013" y="1954"/>
                    <a:pt x="5969" y="1990"/>
                    <a:pt x="5969" y="2052"/>
                  </a:cubicBezTo>
                  <a:cubicBezTo>
                    <a:pt x="5969" y="2115"/>
                    <a:pt x="6004" y="2150"/>
                    <a:pt x="6067" y="2150"/>
                  </a:cubicBezTo>
                  <a:cubicBezTo>
                    <a:pt x="6129" y="2150"/>
                    <a:pt x="6156" y="2115"/>
                    <a:pt x="6165" y="2052"/>
                  </a:cubicBezTo>
                  <a:cubicBezTo>
                    <a:pt x="6156" y="1999"/>
                    <a:pt x="6129" y="1963"/>
                    <a:pt x="6067" y="1954"/>
                  </a:cubicBezTo>
                  <a:close/>
                  <a:moveTo>
                    <a:pt x="714" y="9287"/>
                  </a:moveTo>
                  <a:cubicBezTo>
                    <a:pt x="670" y="9296"/>
                    <a:pt x="634" y="9323"/>
                    <a:pt x="643" y="9376"/>
                  </a:cubicBezTo>
                  <a:cubicBezTo>
                    <a:pt x="643" y="9430"/>
                    <a:pt x="679" y="9456"/>
                    <a:pt x="732" y="9456"/>
                  </a:cubicBezTo>
                  <a:cubicBezTo>
                    <a:pt x="786" y="9448"/>
                    <a:pt x="804" y="9412"/>
                    <a:pt x="812" y="9367"/>
                  </a:cubicBezTo>
                  <a:cubicBezTo>
                    <a:pt x="804" y="9314"/>
                    <a:pt x="768" y="9278"/>
                    <a:pt x="714" y="9287"/>
                  </a:cubicBezTo>
                  <a:close/>
                  <a:moveTo>
                    <a:pt x="1401" y="9278"/>
                  </a:moveTo>
                  <a:cubicBezTo>
                    <a:pt x="1348" y="9278"/>
                    <a:pt x="1312" y="9314"/>
                    <a:pt x="1312" y="9376"/>
                  </a:cubicBezTo>
                  <a:cubicBezTo>
                    <a:pt x="1312" y="9430"/>
                    <a:pt x="1348" y="9465"/>
                    <a:pt x="1410" y="9465"/>
                  </a:cubicBezTo>
                  <a:cubicBezTo>
                    <a:pt x="1473" y="9465"/>
                    <a:pt x="1499" y="9430"/>
                    <a:pt x="1499" y="9367"/>
                  </a:cubicBezTo>
                  <a:cubicBezTo>
                    <a:pt x="1499" y="9314"/>
                    <a:pt x="1464" y="9278"/>
                    <a:pt x="1401" y="9278"/>
                  </a:cubicBezTo>
                  <a:close/>
                  <a:moveTo>
                    <a:pt x="1499" y="10036"/>
                  </a:moveTo>
                  <a:cubicBezTo>
                    <a:pt x="1499" y="9974"/>
                    <a:pt x="1464" y="9938"/>
                    <a:pt x="1410" y="9938"/>
                  </a:cubicBezTo>
                  <a:cubicBezTo>
                    <a:pt x="1357" y="9938"/>
                    <a:pt x="1321" y="9974"/>
                    <a:pt x="1312" y="10027"/>
                  </a:cubicBezTo>
                  <a:cubicBezTo>
                    <a:pt x="1312" y="10081"/>
                    <a:pt x="1348" y="10117"/>
                    <a:pt x="1410" y="10126"/>
                  </a:cubicBezTo>
                  <a:cubicBezTo>
                    <a:pt x="1464" y="10117"/>
                    <a:pt x="1499" y="10090"/>
                    <a:pt x="1499" y="10036"/>
                  </a:cubicBezTo>
                  <a:close/>
                  <a:moveTo>
                    <a:pt x="2052" y="12606"/>
                  </a:moveTo>
                  <a:cubicBezTo>
                    <a:pt x="2008" y="12615"/>
                    <a:pt x="1981" y="12641"/>
                    <a:pt x="1981" y="12695"/>
                  </a:cubicBezTo>
                  <a:cubicBezTo>
                    <a:pt x="1990" y="12748"/>
                    <a:pt x="2026" y="12775"/>
                    <a:pt x="2079" y="12775"/>
                  </a:cubicBezTo>
                  <a:cubicBezTo>
                    <a:pt x="2124" y="12766"/>
                    <a:pt x="2151" y="12730"/>
                    <a:pt x="2151" y="12686"/>
                  </a:cubicBezTo>
                  <a:cubicBezTo>
                    <a:pt x="2142" y="12632"/>
                    <a:pt x="2106" y="12597"/>
                    <a:pt x="2052" y="12606"/>
                  </a:cubicBezTo>
                  <a:close/>
                  <a:moveTo>
                    <a:pt x="3292" y="13346"/>
                  </a:moveTo>
                  <a:cubicBezTo>
                    <a:pt x="3292" y="13408"/>
                    <a:pt x="3328" y="13444"/>
                    <a:pt x="3382" y="13444"/>
                  </a:cubicBezTo>
                  <a:cubicBezTo>
                    <a:pt x="3444" y="13444"/>
                    <a:pt x="3480" y="13408"/>
                    <a:pt x="3480" y="13346"/>
                  </a:cubicBezTo>
                  <a:cubicBezTo>
                    <a:pt x="3480" y="13284"/>
                    <a:pt x="3444" y="13257"/>
                    <a:pt x="3382" y="13248"/>
                  </a:cubicBezTo>
                  <a:cubicBezTo>
                    <a:pt x="3328" y="13257"/>
                    <a:pt x="3292" y="13293"/>
                    <a:pt x="3292" y="13346"/>
                  </a:cubicBezTo>
                  <a:close/>
                  <a:moveTo>
                    <a:pt x="2820" y="12686"/>
                  </a:moveTo>
                  <a:cubicBezTo>
                    <a:pt x="2820" y="12632"/>
                    <a:pt x="2784" y="12597"/>
                    <a:pt x="2722" y="12597"/>
                  </a:cubicBezTo>
                  <a:cubicBezTo>
                    <a:pt x="2668" y="12597"/>
                    <a:pt x="2632" y="12632"/>
                    <a:pt x="2632" y="12686"/>
                  </a:cubicBezTo>
                  <a:cubicBezTo>
                    <a:pt x="2632" y="12748"/>
                    <a:pt x="2668" y="12775"/>
                    <a:pt x="2722" y="12784"/>
                  </a:cubicBezTo>
                  <a:cubicBezTo>
                    <a:pt x="2784" y="12775"/>
                    <a:pt x="2820" y="12748"/>
                    <a:pt x="2820" y="12686"/>
                  </a:cubicBezTo>
                  <a:close/>
                  <a:moveTo>
                    <a:pt x="1321" y="10688"/>
                  </a:moveTo>
                  <a:cubicBezTo>
                    <a:pt x="1321" y="10741"/>
                    <a:pt x="1348" y="10777"/>
                    <a:pt x="1401" y="10777"/>
                  </a:cubicBezTo>
                  <a:cubicBezTo>
                    <a:pt x="1464" y="10777"/>
                    <a:pt x="1499" y="10741"/>
                    <a:pt x="1499" y="10688"/>
                  </a:cubicBezTo>
                  <a:cubicBezTo>
                    <a:pt x="1499" y="10634"/>
                    <a:pt x="1455" y="10598"/>
                    <a:pt x="1401" y="10598"/>
                  </a:cubicBezTo>
                  <a:cubicBezTo>
                    <a:pt x="1357" y="10607"/>
                    <a:pt x="1321" y="10634"/>
                    <a:pt x="1321" y="10688"/>
                  </a:cubicBezTo>
                  <a:close/>
                  <a:moveTo>
                    <a:pt x="4631" y="2703"/>
                  </a:moveTo>
                  <a:cubicBezTo>
                    <a:pt x="4622" y="2766"/>
                    <a:pt x="4657" y="2801"/>
                    <a:pt x="4720" y="2810"/>
                  </a:cubicBezTo>
                  <a:cubicBezTo>
                    <a:pt x="4782" y="2810"/>
                    <a:pt x="4818" y="2784"/>
                    <a:pt x="4818" y="2712"/>
                  </a:cubicBezTo>
                  <a:cubicBezTo>
                    <a:pt x="4818" y="2650"/>
                    <a:pt x="4782" y="2623"/>
                    <a:pt x="4729" y="2614"/>
                  </a:cubicBezTo>
                  <a:cubicBezTo>
                    <a:pt x="4666" y="2614"/>
                    <a:pt x="4631" y="2650"/>
                    <a:pt x="4631" y="2703"/>
                  </a:cubicBezTo>
                  <a:close/>
                  <a:moveTo>
                    <a:pt x="4078" y="2623"/>
                  </a:moveTo>
                  <a:cubicBezTo>
                    <a:pt x="4024" y="2614"/>
                    <a:pt x="3979" y="2650"/>
                    <a:pt x="3979" y="2703"/>
                  </a:cubicBezTo>
                  <a:cubicBezTo>
                    <a:pt x="3970" y="2757"/>
                    <a:pt x="4006" y="2801"/>
                    <a:pt x="4060" y="2801"/>
                  </a:cubicBezTo>
                  <a:cubicBezTo>
                    <a:pt x="4113" y="2810"/>
                    <a:pt x="4149" y="2766"/>
                    <a:pt x="4158" y="2712"/>
                  </a:cubicBezTo>
                  <a:cubicBezTo>
                    <a:pt x="4149" y="2668"/>
                    <a:pt x="4131" y="2632"/>
                    <a:pt x="4078" y="2623"/>
                  </a:cubicBezTo>
                  <a:close/>
                  <a:moveTo>
                    <a:pt x="5478" y="14684"/>
                  </a:moveTo>
                  <a:cubicBezTo>
                    <a:pt x="5478" y="14631"/>
                    <a:pt x="5442" y="14595"/>
                    <a:pt x="5380" y="14595"/>
                  </a:cubicBezTo>
                  <a:cubicBezTo>
                    <a:pt x="5318" y="14595"/>
                    <a:pt x="5282" y="14631"/>
                    <a:pt x="5291" y="14693"/>
                  </a:cubicBezTo>
                  <a:cubicBezTo>
                    <a:pt x="5291" y="14756"/>
                    <a:pt x="5326" y="14782"/>
                    <a:pt x="5389" y="14782"/>
                  </a:cubicBezTo>
                  <a:cubicBezTo>
                    <a:pt x="5451" y="14773"/>
                    <a:pt x="5478" y="14747"/>
                    <a:pt x="5478" y="14684"/>
                  </a:cubicBezTo>
                  <a:close/>
                  <a:moveTo>
                    <a:pt x="732" y="7949"/>
                  </a:moveTo>
                  <a:cubicBezTo>
                    <a:pt x="679" y="7940"/>
                    <a:pt x="643" y="7976"/>
                    <a:pt x="643" y="8029"/>
                  </a:cubicBezTo>
                  <a:cubicBezTo>
                    <a:pt x="643" y="8083"/>
                    <a:pt x="670" y="8109"/>
                    <a:pt x="723" y="8118"/>
                  </a:cubicBezTo>
                  <a:cubicBezTo>
                    <a:pt x="777" y="8118"/>
                    <a:pt x="804" y="8083"/>
                    <a:pt x="812" y="8029"/>
                  </a:cubicBezTo>
                  <a:cubicBezTo>
                    <a:pt x="804" y="7985"/>
                    <a:pt x="777" y="7949"/>
                    <a:pt x="732" y="7949"/>
                  </a:cubicBezTo>
                  <a:close/>
                  <a:moveTo>
                    <a:pt x="1401" y="7940"/>
                  </a:moveTo>
                  <a:cubicBezTo>
                    <a:pt x="1348" y="7940"/>
                    <a:pt x="1312" y="7976"/>
                    <a:pt x="1312" y="8029"/>
                  </a:cubicBezTo>
                  <a:cubicBezTo>
                    <a:pt x="1312" y="8092"/>
                    <a:pt x="1348" y="8127"/>
                    <a:pt x="1410" y="8127"/>
                  </a:cubicBezTo>
                  <a:cubicBezTo>
                    <a:pt x="1473" y="8127"/>
                    <a:pt x="1499" y="8083"/>
                    <a:pt x="1508" y="8020"/>
                  </a:cubicBezTo>
                  <a:cubicBezTo>
                    <a:pt x="1490" y="7976"/>
                    <a:pt x="1464" y="7931"/>
                    <a:pt x="1401" y="7940"/>
                  </a:cubicBezTo>
                  <a:close/>
                  <a:moveTo>
                    <a:pt x="1410" y="6620"/>
                  </a:moveTo>
                  <a:cubicBezTo>
                    <a:pt x="1348" y="6620"/>
                    <a:pt x="1312" y="6655"/>
                    <a:pt x="1312" y="6718"/>
                  </a:cubicBezTo>
                  <a:cubicBezTo>
                    <a:pt x="1312" y="6771"/>
                    <a:pt x="1348" y="6807"/>
                    <a:pt x="1401" y="6807"/>
                  </a:cubicBezTo>
                  <a:cubicBezTo>
                    <a:pt x="1464" y="6807"/>
                    <a:pt x="1499" y="6771"/>
                    <a:pt x="1499" y="6700"/>
                  </a:cubicBezTo>
                  <a:cubicBezTo>
                    <a:pt x="1490" y="6655"/>
                    <a:pt x="1464" y="6620"/>
                    <a:pt x="1410" y="6620"/>
                  </a:cubicBezTo>
                  <a:close/>
                  <a:moveTo>
                    <a:pt x="1499" y="7378"/>
                  </a:moveTo>
                  <a:cubicBezTo>
                    <a:pt x="1499" y="7315"/>
                    <a:pt x="1473" y="7280"/>
                    <a:pt x="1410" y="7280"/>
                  </a:cubicBezTo>
                  <a:cubicBezTo>
                    <a:pt x="1348" y="7271"/>
                    <a:pt x="1312" y="7307"/>
                    <a:pt x="1312" y="7369"/>
                  </a:cubicBezTo>
                  <a:cubicBezTo>
                    <a:pt x="1312" y="7431"/>
                    <a:pt x="1348" y="7458"/>
                    <a:pt x="1401" y="7467"/>
                  </a:cubicBezTo>
                  <a:cubicBezTo>
                    <a:pt x="1464" y="7467"/>
                    <a:pt x="1499" y="7431"/>
                    <a:pt x="1499" y="7378"/>
                  </a:cubicBezTo>
                  <a:close/>
                  <a:moveTo>
                    <a:pt x="1401" y="8591"/>
                  </a:moveTo>
                  <a:cubicBezTo>
                    <a:pt x="1348" y="8600"/>
                    <a:pt x="1312" y="8636"/>
                    <a:pt x="1312" y="8689"/>
                  </a:cubicBezTo>
                  <a:cubicBezTo>
                    <a:pt x="1312" y="8752"/>
                    <a:pt x="1348" y="8787"/>
                    <a:pt x="1410" y="8778"/>
                  </a:cubicBezTo>
                  <a:cubicBezTo>
                    <a:pt x="1473" y="8778"/>
                    <a:pt x="1499" y="8743"/>
                    <a:pt x="1508" y="8680"/>
                  </a:cubicBezTo>
                  <a:cubicBezTo>
                    <a:pt x="1490" y="8636"/>
                    <a:pt x="1464" y="8591"/>
                    <a:pt x="1401" y="8591"/>
                  </a:cubicBezTo>
                  <a:close/>
                  <a:moveTo>
                    <a:pt x="732" y="8609"/>
                  </a:moveTo>
                  <a:cubicBezTo>
                    <a:pt x="679" y="8600"/>
                    <a:pt x="643" y="8636"/>
                    <a:pt x="643" y="8689"/>
                  </a:cubicBezTo>
                  <a:cubicBezTo>
                    <a:pt x="634" y="8734"/>
                    <a:pt x="670" y="8770"/>
                    <a:pt x="714" y="8770"/>
                  </a:cubicBezTo>
                  <a:cubicBezTo>
                    <a:pt x="768" y="8778"/>
                    <a:pt x="804" y="8743"/>
                    <a:pt x="812" y="8689"/>
                  </a:cubicBezTo>
                  <a:cubicBezTo>
                    <a:pt x="804" y="8645"/>
                    <a:pt x="786" y="8609"/>
                    <a:pt x="732" y="8609"/>
                  </a:cubicBezTo>
                  <a:close/>
                  <a:moveTo>
                    <a:pt x="5469" y="15344"/>
                  </a:moveTo>
                  <a:cubicBezTo>
                    <a:pt x="5469" y="15291"/>
                    <a:pt x="5434" y="15264"/>
                    <a:pt x="5389" y="15255"/>
                  </a:cubicBezTo>
                  <a:cubicBezTo>
                    <a:pt x="5335" y="15255"/>
                    <a:pt x="5300" y="15291"/>
                    <a:pt x="5300" y="15344"/>
                  </a:cubicBezTo>
                  <a:cubicBezTo>
                    <a:pt x="5300" y="15398"/>
                    <a:pt x="5335" y="15434"/>
                    <a:pt x="5389" y="15434"/>
                  </a:cubicBezTo>
                  <a:cubicBezTo>
                    <a:pt x="5442" y="15425"/>
                    <a:pt x="5478" y="15398"/>
                    <a:pt x="5469" y="15344"/>
                  </a:cubicBezTo>
                  <a:close/>
                  <a:moveTo>
                    <a:pt x="6067" y="15434"/>
                  </a:moveTo>
                  <a:cubicBezTo>
                    <a:pt x="6120" y="15442"/>
                    <a:pt x="6156" y="15407"/>
                    <a:pt x="6156" y="15353"/>
                  </a:cubicBezTo>
                  <a:cubicBezTo>
                    <a:pt x="6156" y="15291"/>
                    <a:pt x="6120" y="15255"/>
                    <a:pt x="6067" y="15255"/>
                  </a:cubicBezTo>
                  <a:cubicBezTo>
                    <a:pt x="6013" y="15255"/>
                    <a:pt x="5978" y="15291"/>
                    <a:pt x="5978" y="15344"/>
                  </a:cubicBezTo>
                  <a:cubicBezTo>
                    <a:pt x="5978" y="15398"/>
                    <a:pt x="6013" y="15434"/>
                    <a:pt x="6067" y="15434"/>
                  </a:cubicBezTo>
                  <a:close/>
                  <a:moveTo>
                    <a:pt x="6718" y="15255"/>
                  </a:moveTo>
                  <a:cubicBezTo>
                    <a:pt x="6665" y="15255"/>
                    <a:pt x="6629" y="15291"/>
                    <a:pt x="6629" y="15353"/>
                  </a:cubicBezTo>
                  <a:cubicBezTo>
                    <a:pt x="6638" y="15407"/>
                    <a:pt x="6674" y="15442"/>
                    <a:pt x="6727" y="15442"/>
                  </a:cubicBezTo>
                  <a:cubicBezTo>
                    <a:pt x="6790" y="15442"/>
                    <a:pt x="6816" y="15398"/>
                    <a:pt x="6816" y="15344"/>
                  </a:cubicBezTo>
                  <a:cubicBezTo>
                    <a:pt x="6807" y="15282"/>
                    <a:pt x="6781" y="15246"/>
                    <a:pt x="6718" y="15255"/>
                  </a:cubicBezTo>
                  <a:close/>
                  <a:moveTo>
                    <a:pt x="4078" y="14773"/>
                  </a:moveTo>
                  <a:cubicBezTo>
                    <a:pt x="4122" y="14764"/>
                    <a:pt x="4149" y="14738"/>
                    <a:pt x="4149" y="14684"/>
                  </a:cubicBezTo>
                  <a:cubicBezTo>
                    <a:pt x="4149" y="14631"/>
                    <a:pt x="4113" y="14604"/>
                    <a:pt x="4060" y="14604"/>
                  </a:cubicBezTo>
                  <a:cubicBezTo>
                    <a:pt x="4015" y="14604"/>
                    <a:pt x="3988" y="14640"/>
                    <a:pt x="3979" y="14693"/>
                  </a:cubicBezTo>
                  <a:cubicBezTo>
                    <a:pt x="3988" y="14747"/>
                    <a:pt x="4024" y="14773"/>
                    <a:pt x="4078" y="14773"/>
                  </a:cubicBezTo>
                  <a:close/>
                  <a:moveTo>
                    <a:pt x="4631" y="14684"/>
                  </a:moveTo>
                  <a:cubicBezTo>
                    <a:pt x="4631" y="14747"/>
                    <a:pt x="4666" y="14782"/>
                    <a:pt x="4729" y="14782"/>
                  </a:cubicBezTo>
                  <a:cubicBezTo>
                    <a:pt x="4782" y="14782"/>
                    <a:pt x="4818" y="14747"/>
                    <a:pt x="4818" y="14693"/>
                  </a:cubicBezTo>
                  <a:cubicBezTo>
                    <a:pt x="4818" y="14631"/>
                    <a:pt x="4782" y="14604"/>
                    <a:pt x="4720" y="14595"/>
                  </a:cubicBezTo>
                  <a:cubicBezTo>
                    <a:pt x="4675" y="14604"/>
                    <a:pt x="4631" y="14631"/>
                    <a:pt x="4631" y="14684"/>
                  </a:cubicBezTo>
                  <a:close/>
                  <a:moveTo>
                    <a:pt x="3489" y="12686"/>
                  </a:moveTo>
                  <a:cubicBezTo>
                    <a:pt x="3480" y="12615"/>
                    <a:pt x="3444" y="12579"/>
                    <a:pt x="3382" y="12588"/>
                  </a:cubicBezTo>
                  <a:cubicBezTo>
                    <a:pt x="3310" y="12588"/>
                    <a:pt x="3275" y="12632"/>
                    <a:pt x="3284" y="12695"/>
                  </a:cubicBezTo>
                  <a:cubicBezTo>
                    <a:pt x="3284" y="12757"/>
                    <a:pt x="3328" y="12793"/>
                    <a:pt x="3391" y="12793"/>
                  </a:cubicBezTo>
                  <a:cubicBezTo>
                    <a:pt x="3453" y="12784"/>
                    <a:pt x="3489" y="12748"/>
                    <a:pt x="3489" y="12686"/>
                  </a:cubicBezTo>
                  <a:close/>
                  <a:moveTo>
                    <a:pt x="5282" y="2712"/>
                  </a:moveTo>
                  <a:cubicBezTo>
                    <a:pt x="5282" y="2784"/>
                    <a:pt x="5326" y="2819"/>
                    <a:pt x="5389" y="2819"/>
                  </a:cubicBezTo>
                  <a:cubicBezTo>
                    <a:pt x="5451" y="2810"/>
                    <a:pt x="5487" y="2775"/>
                    <a:pt x="5487" y="2712"/>
                  </a:cubicBezTo>
                  <a:cubicBezTo>
                    <a:pt x="5487" y="2641"/>
                    <a:pt x="5442" y="2614"/>
                    <a:pt x="5380" y="2605"/>
                  </a:cubicBezTo>
                  <a:cubicBezTo>
                    <a:pt x="5318" y="2614"/>
                    <a:pt x="5282" y="2650"/>
                    <a:pt x="5282" y="2712"/>
                  </a:cubicBezTo>
                  <a:close/>
                  <a:moveTo>
                    <a:pt x="2061" y="10589"/>
                  </a:moveTo>
                  <a:cubicBezTo>
                    <a:pt x="2008" y="10589"/>
                    <a:pt x="1972" y="10625"/>
                    <a:pt x="1963" y="10679"/>
                  </a:cubicBezTo>
                  <a:cubicBezTo>
                    <a:pt x="1963" y="10750"/>
                    <a:pt x="1999" y="10786"/>
                    <a:pt x="2061" y="10786"/>
                  </a:cubicBezTo>
                  <a:cubicBezTo>
                    <a:pt x="2124" y="10795"/>
                    <a:pt x="2160" y="10750"/>
                    <a:pt x="2168" y="10688"/>
                  </a:cubicBezTo>
                  <a:cubicBezTo>
                    <a:pt x="2160" y="10625"/>
                    <a:pt x="2133" y="10589"/>
                    <a:pt x="2061" y="10589"/>
                  </a:cubicBezTo>
                  <a:close/>
                  <a:moveTo>
                    <a:pt x="3310" y="4033"/>
                  </a:moveTo>
                  <a:cubicBezTo>
                    <a:pt x="3310" y="4086"/>
                    <a:pt x="3337" y="4131"/>
                    <a:pt x="3400" y="4131"/>
                  </a:cubicBezTo>
                  <a:cubicBezTo>
                    <a:pt x="3462" y="4131"/>
                    <a:pt x="3507" y="4104"/>
                    <a:pt x="3507" y="4033"/>
                  </a:cubicBezTo>
                  <a:cubicBezTo>
                    <a:pt x="3507" y="3970"/>
                    <a:pt x="3471" y="3934"/>
                    <a:pt x="3408" y="3925"/>
                  </a:cubicBezTo>
                  <a:cubicBezTo>
                    <a:pt x="3346" y="3934"/>
                    <a:pt x="3310" y="3970"/>
                    <a:pt x="3310" y="4033"/>
                  </a:cubicBezTo>
                  <a:close/>
                  <a:moveTo>
                    <a:pt x="2722" y="11928"/>
                  </a:moveTo>
                  <a:cubicBezTo>
                    <a:pt x="2668" y="11928"/>
                    <a:pt x="2632" y="11963"/>
                    <a:pt x="2623" y="12017"/>
                  </a:cubicBezTo>
                  <a:cubicBezTo>
                    <a:pt x="2623" y="12088"/>
                    <a:pt x="2650" y="12124"/>
                    <a:pt x="2722" y="12133"/>
                  </a:cubicBezTo>
                  <a:cubicBezTo>
                    <a:pt x="2784" y="12133"/>
                    <a:pt x="2820" y="12097"/>
                    <a:pt x="2829" y="12035"/>
                  </a:cubicBezTo>
                  <a:cubicBezTo>
                    <a:pt x="2820" y="11972"/>
                    <a:pt x="2793" y="11928"/>
                    <a:pt x="2722" y="11928"/>
                  </a:cubicBezTo>
                  <a:close/>
                  <a:moveTo>
                    <a:pt x="3962" y="3372"/>
                  </a:moveTo>
                  <a:cubicBezTo>
                    <a:pt x="3962" y="3435"/>
                    <a:pt x="3997" y="3470"/>
                    <a:pt x="4060" y="3470"/>
                  </a:cubicBezTo>
                  <a:cubicBezTo>
                    <a:pt x="4122" y="3479"/>
                    <a:pt x="4167" y="3444"/>
                    <a:pt x="4167" y="3381"/>
                  </a:cubicBezTo>
                  <a:cubicBezTo>
                    <a:pt x="4167" y="3310"/>
                    <a:pt x="4131" y="3274"/>
                    <a:pt x="4069" y="3274"/>
                  </a:cubicBezTo>
                  <a:cubicBezTo>
                    <a:pt x="4006" y="3274"/>
                    <a:pt x="3970" y="3310"/>
                    <a:pt x="3962" y="3372"/>
                  </a:cubicBezTo>
                  <a:close/>
                  <a:moveTo>
                    <a:pt x="6165" y="14693"/>
                  </a:moveTo>
                  <a:cubicBezTo>
                    <a:pt x="6174" y="14622"/>
                    <a:pt x="6129" y="14586"/>
                    <a:pt x="6067" y="14586"/>
                  </a:cubicBezTo>
                  <a:cubicBezTo>
                    <a:pt x="6004" y="14586"/>
                    <a:pt x="5960" y="14622"/>
                    <a:pt x="5960" y="14684"/>
                  </a:cubicBezTo>
                  <a:cubicBezTo>
                    <a:pt x="5960" y="14756"/>
                    <a:pt x="6004" y="14782"/>
                    <a:pt x="6067" y="14791"/>
                  </a:cubicBezTo>
                  <a:cubicBezTo>
                    <a:pt x="6129" y="14791"/>
                    <a:pt x="6165" y="14756"/>
                    <a:pt x="6165" y="14693"/>
                  </a:cubicBezTo>
                  <a:close/>
                  <a:moveTo>
                    <a:pt x="4720" y="13926"/>
                  </a:moveTo>
                  <a:cubicBezTo>
                    <a:pt x="4657" y="13926"/>
                    <a:pt x="4622" y="13971"/>
                    <a:pt x="4622" y="14033"/>
                  </a:cubicBezTo>
                  <a:cubicBezTo>
                    <a:pt x="4622" y="14095"/>
                    <a:pt x="4666" y="14131"/>
                    <a:pt x="4729" y="14131"/>
                  </a:cubicBezTo>
                  <a:cubicBezTo>
                    <a:pt x="4791" y="14131"/>
                    <a:pt x="4827" y="14086"/>
                    <a:pt x="4827" y="14024"/>
                  </a:cubicBezTo>
                  <a:cubicBezTo>
                    <a:pt x="4818" y="13962"/>
                    <a:pt x="4782" y="13926"/>
                    <a:pt x="4720" y="13926"/>
                  </a:cubicBezTo>
                  <a:close/>
                  <a:moveTo>
                    <a:pt x="2061" y="6611"/>
                  </a:moveTo>
                  <a:cubicBezTo>
                    <a:pt x="1999" y="6611"/>
                    <a:pt x="1963" y="6655"/>
                    <a:pt x="1963" y="6718"/>
                  </a:cubicBezTo>
                  <a:cubicBezTo>
                    <a:pt x="1963" y="6780"/>
                    <a:pt x="2008" y="6816"/>
                    <a:pt x="2070" y="6816"/>
                  </a:cubicBezTo>
                  <a:cubicBezTo>
                    <a:pt x="2133" y="6816"/>
                    <a:pt x="2168" y="6771"/>
                    <a:pt x="2168" y="6709"/>
                  </a:cubicBezTo>
                  <a:cubicBezTo>
                    <a:pt x="2160" y="6646"/>
                    <a:pt x="2124" y="6611"/>
                    <a:pt x="2061" y="6611"/>
                  </a:cubicBezTo>
                  <a:close/>
                  <a:moveTo>
                    <a:pt x="1963" y="6040"/>
                  </a:moveTo>
                  <a:cubicBezTo>
                    <a:pt x="1972" y="6102"/>
                    <a:pt x="2008" y="6138"/>
                    <a:pt x="2079" y="6129"/>
                  </a:cubicBezTo>
                  <a:cubicBezTo>
                    <a:pt x="2133" y="6129"/>
                    <a:pt x="2168" y="6084"/>
                    <a:pt x="2168" y="6031"/>
                  </a:cubicBezTo>
                  <a:cubicBezTo>
                    <a:pt x="2168" y="5968"/>
                    <a:pt x="2124" y="5933"/>
                    <a:pt x="2061" y="5933"/>
                  </a:cubicBezTo>
                  <a:cubicBezTo>
                    <a:pt x="1999" y="5933"/>
                    <a:pt x="1963" y="5968"/>
                    <a:pt x="1963" y="6040"/>
                  </a:cubicBezTo>
                  <a:close/>
                  <a:moveTo>
                    <a:pt x="6718" y="1954"/>
                  </a:moveTo>
                  <a:cubicBezTo>
                    <a:pt x="6656" y="1954"/>
                    <a:pt x="6620" y="1999"/>
                    <a:pt x="6620" y="2052"/>
                  </a:cubicBezTo>
                  <a:cubicBezTo>
                    <a:pt x="6629" y="2115"/>
                    <a:pt x="6665" y="2159"/>
                    <a:pt x="6727" y="2150"/>
                  </a:cubicBezTo>
                  <a:cubicBezTo>
                    <a:pt x="6790" y="2150"/>
                    <a:pt x="6825" y="2115"/>
                    <a:pt x="6825" y="2043"/>
                  </a:cubicBezTo>
                  <a:cubicBezTo>
                    <a:pt x="6816" y="1990"/>
                    <a:pt x="6781" y="1954"/>
                    <a:pt x="6718" y="1954"/>
                  </a:cubicBezTo>
                  <a:close/>
                  <a:moveTo>
                    <a:pt x="2177" y="8689"/>
                  </a:moveTo>
                  <a:cubicBezTo>
                    <a:pt x="2177" y="8627"/>
                    <a:pt x="2142" y="8582"/>
                    <a:pt x="2079" y="8582"/>
                  </a:cubicBezTo>
                  <a:cubicBezTo>
                    <a:pt x="2008" y="8573"/>
                    <a:pt x="1963" y="8618"/>
                    <a:pt x="1954" y="8680"/>
                  </a:cubicBezTo>
                  <a:cubicBezTo>
                    <a:pt x="1954" y="8752"/>
                    <a:pt x="1999" y="8787"/>
                    <a:pt x="2061" y="8805"/>
                  </a:cubicBezTo>
                  <a:cubicBezTo>
                    <a:pt x="2133" y="8796"/>
                    <a:pt x="2177" y="8761"/>
                    <a:pt x="2177" y="8689"/>
                  </a:cubicBezTo>
                  <a:close/>
                  <a:moveTo>
                    <a:pt x="2070" y="7922"/>
                  </a:moveTo>
                  <a:cubicBezTo>
                    <a:pt x="2008" y="7922"/>
                    <a:pt x="1963" y="7958"/>
                    <a:pt x="1954" y="8020"/>
                  </a:cubicBezTo>
                  <a:cubicBezTo>
                    <a:pt x="1954" y="8092"/>
                    <a:pt x="1990" y="8136"/>
                    <a:pt x="2061" y="8136"/>
                  </a:cubicBezTo>
                  <a:cubicBezTo>
                    <a:pt x="2124" y="8145"/>
                    <a:pt x="2168" y="8100"/>
                    <a:pt x="2177" y="8029"/>
                  </a:cubicBezTo>
                  <a:cubicBezTo>
                    <a:pt x="2168" y="7967"/>
                    <a:pt x="2133" y="7922"/>
                    <a:pt x="2070" y="7922"/>
                  </a:cubicBezTo>
                  <a:close/>
                  <a:moveTo>
                    <a:pt x="2177" y="9385"/>
                  </a:moveTo>
                  <a:cubicBezTo>
                    <a:pt x="2177" y="9314"/>
                    <a:pt x="2142" y="9269"/>
                    <a:pt x="2070" y="9260"/>
                  </a:cubicBezTo>
                  <a:cubicBezTo>
                    <a:pt x="2008" y="9260"/>
                    <a:pt x="1963" y="9296"/>
                    <a:pt x="1963" y="9358"/>
                  </a:cubicBezTo>
                  <a:cubicBezTo>
                    <a:pt x="1954" y="9430"/>
                    <a:pt x="1999" y="9465"/>
                    <a:pt x="2061" y="9483"/>
                  </a:cubicBezTo>
                  <a:cubicBezTo>
                    <a:pt x="2124" y="9474"/>
                    <a:pt x="2168" y="9448"/>
                    <a:pt x="2177" y="9385"/>
                  </a:cubicBezTo>
                  <a:close/>
                  <a:moveTo>
                    <a:pt x="5960" y="2721"/>
                  </a:moveTo>
                  <a:cubicBezTo>
                    <a:pt x="5960" y="2784"/>
                    <a:pt x="6004" y="2819"/>
                    <a:pt x="6067" y="2819"/>
                  </a:cubicBezTo>
                  <a:cubicBezTo>
                    <a:pt x="6129" y="2819"/>
                    <a:pt x="6174" y="2775"/>
                    <a:pt x="6174" y="2712"/>
                  </a:cubicBezTo>
                  <a:cubicBezTo>
                    <a:pt x="6174" y="2641"/>
                    <a:pt x="6129" y="2605"/>
                    <a:pt x="6058" y="2596"/>
                  </a:cubicBezTo>
                  <a:cubicBezTo>
                    <a:pt x="5996" y="2614"/>
                    <a:pt x="5951" y="2650"/>
                    <a:pt x="5960" y="2721"/>
                  </a:cubicBezTo>
                  <a:close/>
                  <a:moveTo>
                    <a:pt x="2730" y="5264"/>
                  </a:moveTo>
                  <a:cubicBezTo>
                    <a:pt x="2659" y="5264"/>
                    <a:pt x="2615" y="5308"/>
                    <a:pt x="2615" y="5380"/>
                  </a:cubicBezTo>
                  <a:cubicBezTo>
                    <a:pt x="2623" y="5442"/>
                    <a:pt x="2668" y="5487"/>
                    <a:pt x="2739" y="5478"/>
                  </a:cubicBezTo>
                  <a:cubicBezTo>
                    <a:pt x="2793" y="5469"/>
                    <a:pt x="2829" y="5433"/>
                    <a:pt x="2838" y="5371"/>
                  </a:cubicBezTo>
                  <a:cubicBezTo>
                    <a:pt x="2820" y="5308"/>
                    <a:pt x="2793" y="5264"/>
                    <a:pt x="2730" y="5264"/>
                  </a:cubicBezTo>
                  <a:close/>
                  <a:moveTo>
                    <a:pt x="2722" y="11259"/>
                  </a:moveTo>
                  <a:cubicBezTo>
                    <a:pt x="2659" y="11259"/>
                    <a:pt x="2615" y="11303"/>
                    <a:pt x="2615" y="11374"/>
                  </a:cubicBezTo>
                  <a:cubicBezTo>
                    <a:pt x="2615" y="11437"/>
                    <a:pt x="2659" y="11482"/>
                    <a:pt x="2722" y="11482"/>
                  </a:cubicBezTo>
                  <a:cubicBezTo>
                    <a:pt x="2784" y="11482"/>
                    <a:pt x="2829" y="11437"/>
                    <a:pt x="2838" y="11374"/>
                  </a:cubicBezTo>
                  <a:cubicBezTo>
                    <a:pt x="2829" y="11303"/>
                    <a:pt x="2793" y="11259"/>
                    <a:pt x="2722" y="11259"/>
                  </a:cubicBezTo>
                  <a:close/>
                  <a:moveTo>
                    <a:pt x="2070" y="9920"/>
                  </a:moveTo>
                  <a:cubicBezTo>
                    <a:pt x="2008" y="9920"/>
                    <a:pt x="1963" y="9965"/>
                    <a:pt x="1963" y="10027"/>
                  </a:cubicBezTo>
                  <a:cubicBezTo>
                    <a:pt x="1954" y="10090"/>
                    <a:pt x="1999" y="10134"/>
                    <a:pt x="2061" y="10134"/>
                  </a:cubicBezTo>
                  <a:cubicBezTo>
                    <a:pt x="2124" y="10143"/>
                    <a:pt x="2168" y="10099"/>
                    <a:pt x="2177" y="10027"/>
                  </a:cubicBezTo>
                  <a:cubicBezTo>
                    <a:pt x="2168" y="9965"/>
                    <a:pt x="2133" y="9929"/>
                    <a:pt x="2070" y="9920"/>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80"/>
            <p:cNvSpPr/>
            <p:nvPr/>
          </p:nvSpPr>
          <p:spPr>
            <a:xfrm>
              <a:off x="6854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80"/>
            <p:cNvSpPr/>
            <p:nvPr/>
          </p:nvSpPr>
          <p:spPr>
            <a:xfrm>
              <a:off x="692990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80"/>
            <p:cNvSpPr/>
            <p:nvPr/>
          </p:nvSpPr>
          <p:spPr>
            <a:xfrm>
              <a:off x="70054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80"/>
            <p:cNvSpPr/>
            <p:nvPr/>
          </p:nvSpPr>
          <p:spPr>
            <a:xfrm>
              <a:off x="70867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80"/>
            <p:cNvSpPr/>
            <p:nvPr/>
          </p:nvSpPr>
          <p:spPr>
            <a:xfrm>
              <a:off x="716225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80"/>
            <p:cNvSpPr/>
            <p:nvPr/>
          </p:nvSpPr>
          <p:spPr>
            <a:xfrm>
              <a:off x="72377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80"/>
            <p:cNvSpPr/>
            <p:nvPr/>
          </p:nvSpPr>
          <p:spPr>
            <a:xfrm>
              <a:off x="73190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80"/>
            <p:cNvSpPr/>
            <p:nvPr/>
          </p:nvSpPr>
          <p:spPr>
            <a:xfrm>
              <a:off x="70054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80"/>
            <p:cNvSpPr/>
            <p:nvPr/>
          </p:nvSpPr>
          <p:spPr>
            <a:xfrm>
              <a:off x="70867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80"/>
            <p:cNvSpPr/>
            <p:nvPr/>
          </p:nvSpPr>
          <p:spPr>
            <a:xfrm>
              <a:off x="716225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80"/>
            <p:cNvSpPr/>
            <p:nvPr/>
          </p:nvSpPr>
          <p:spPr>
            <a:xfrm>
              <a:off x="6704925" y="205175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80"/>
            <p:cNvSpPr/>
            <p:nvPr/>
          </p:nvSpPr>
          <p:spPr>
            <a:xfrm>
              <a:off x="7478375" y="2043425"/>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80"/>
            <p:cNvSpPr/>
            <p:nvPr/>
          </p:nvSpPr>
          <p:spPr>
            <a:xfrm>
              <a:off x="723777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80"/>
            <p:cNvSpPr/>
            <p:nvPr/>
          </p:nvSpPr>
          <p:spPr>
            <a:xfrm>
              <a:off x="7400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80"/>
            <p:cNvSpPr/>
            <p:nvPr/>
          </p:nvSpPr>
          <p:spPr>
            <a:xfrm>
              <a:off x="731330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02" name="Google Shape;2302;p80"/>
          <p:cNvSpPr/>
          <p:nvPr/>
        </p:nvSpPr>
        <p:spPr>
          <a:xfrm rot="6456010">
            <a:off x="-3204619" y="559668"/>
            <a:ext cx="4024172" cy="4024172"/>
          </a:xfrm>
          <a:prstGeom prst="blockArc">
            <a:avLst>
              <a:gd fmla="val 10800000" name="adj1"/>
              <a:gd fmla="val 12243" name="adj2"/>
              <a:gd fmla="val 10363" name="adj3"/>
            </a:avLst>
          </a:prstGeom>
          <a:solidFill>
            <a:srgbClr val="FF0098">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80"/>
          <p:cNvSpPr/>
          <p:nvPr/>
        </p:nvSpPr>
        <p:spPr>
          <a:xfrm rot="-1785170">
            <a:off x="7386915" y="4159937"/>
            <a:ext cx="4024307" cy="4024307"/>
          </a:xfrm>
          <a:prstGeom prst="blockArc">
            <a:avLst>
              <a:gd fmla="val 10800000" name="adj1"/>
              <a:gd fmla="val 12243" name="adj2"/>
              <a:gd fmla="val 10363" name="adj3"/>
            </a:avLst>
          </a:prstGeom>
          <a:solidFill>
            <a:srgbClr val="D500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04" name="Google Shape;2304;p80"/>
          <p:cNvGrpSpPr/>
          <p:nvPr/>
        </p:nvGrpSpPr>
        <p:grpSpPr>
          <a:xfrm rot="10800000">
            <a:off x="257970" y="-593790"/>
            <a:ext cx="3011323" cy="1432849"/>
            <a:chOff x="6138003" y="1915900"/>
            <a:chExt cx="1988197" cy="946025"/>
          </a:xfrm>
        </p:grpSpPr>
        <p:sp>
          <p:nvSpPr>
            <p:cNvPr id="2305" name="Google Shape;2305;p80"/>
            <p:cNvSpPr/>
            <p:nvPr/>
          </p:nvSpPr>
          <p:spPr>
            <a:xfrm rot="5400000">
              <a:off x="6722851" y="1458576"/>
              <a:ext cx="818501" cy="1988197"/>
            </a:xfrm>
            <a:custGeom>
              <a:rect b="b" l="l" r="r" t="t"/>
              <a:pathLst>
                <a:path extrusionOk="0" h="16754" w="6897">
                  <a:moveTo>
                    <a:pt x="6558" y="8029"/>
                  </a:moveTo>
                  <a:cubicBezTo>
                    <a:pt x="6558" y="8118"/>
                    <a:pt x="6629" y="8190"/>
                    <a:pt x="6718" y="8199"/>
                  </a:cubicBezTo>
                  <a:cubicBezTo>
                    <a:pt x="6807" y="8199"/>
                    <a:pt x="6888" y="8127"/>
                    <a:pt x="6888" y="8029"/>
                  </a:cubicBezTo>
                  <a:cubicBezTo>
                    <a:pt x="6888" y="7940"/>
                    <a:pt x="6816" y="7869"/>
                    <a:pt x="6727" y="7869"/>
                  </a:cubicBezTo>
                  <a:cubicBezTo>
                    <a:pt x="6638" y="7860"/>
                    <a:pt x="6567" y="7931"/>
                    <a:pt x="6558" y="8029"/>
                  </a:cubicBezTo>
                  <a:close/>
                  <a:moveTo>
                    <a:pt x="6736" y="9207"/>
                  </a:moveTo>
                  <a:cubicBezTo>
                    <a:pt x="6647" y="9198"/>
                    <a:pt x="6567" y="9278"/>
                    <a:pt x="6558" y="9358"/>
                  </a:cubicBezTo>
                  <a:cubicBezTo>
                    <a:pt x="6558" y="9448"/>
                    <a:pt x="6629" y="9528"/>
                    <a:pt x="6718" y="9537"/>
                  </a:cubicBezTo>
                  <a:cubicBezTo>
                    <a:pt x="6807" y="9537"/>
                    <a:pt x="6888" y="9465"/>
                    <a:pt x="6888" y="9376"/>
                  </a:cubicBezTo>
                  <a:cubicBezTo>
                    <a:pt x="6897" y="9296"/>
                    <a:pt x="6825" y="9216"/>
                    <a:pt x="6736" y="9207"/>
                  </a:cubicBezTo>
                  <a:close/>
                  <a:moveTo>
                    <a:pt x="6727" y="8520"/>
                  </a:moveTo>
                  <a:cubicBezTo>
                    <a:pt x="6629" y="8529"/>
                    <a:pt x="6558" y="8600"/>
                    <a:pt x="6558" y="8689"/>
                  </a:cubicBezTo>
                  <a:cubicBezTo>
                    <a:pt x="6558" y="8778"/>
                    <a:pt x="6638" y="8859"/>
                    <a:pt x="6736" y="8850"/>
                  </a:cubicBezTo>
                  <a:cubicBezTo>
                    <a:pt x="6825" y="8850"/>
                    <a:pt x="6897" y="8770"/>
                    <a:pt x="6888" y="8680"/>
                  </a:cubicBezTo>
                  <a:cubicBezTo>
                    <a:pt x="6888" y="8591"/>
                    <a:pt x="6816" y="8520"/>
                    <a:pt x="6727" y="8520"/>
                  </a:cubicBezTo>
                  <a:close/>
                  <a:moveTo>
                    <a:pt x="6727" y="7208"/>
                  </a:moveTo>
                  <a:cubicBezTo>
                    <a:pt x="6638" y="7208"/>
                    <a:pt x="6567" y="7280"/>
                    <a:pt x="6558" y="7360"/>
                  </a:cubicBezTo>
                  <a:cubicBezTo>
                    <a:pt x="6558" y="7449"/>
                    <a:pt x="6629" y="7530"/>
                    <a:pt x="6718" y="7538"/>
                  </a:cubicBezTo>
                  <a:cubicBezTo>
                    <a:pt x="6807" y="7538"/>
                    <a:pt x="6888" y="7458"/>
                    <a:pt x="6888" y="7369"/>
                  </a:cubicBezTo>
                  <a:cubicBezTo>
                    <a:pt x="6888" y="7289"/>
                    <a:pt x="6807" y="7208"/>
                    <a:pt x="6727" y="7208"/>
                  </a:cubicBezTo>
                  <a:close/>
                  <a:moveTo>
                    <a:pt x="6718" y="9867"/>
                  </a:moveTo>
                  <a:cubicBezTo>
                    <a:pt x="6629" y="9876"/>
                    <a:pt x="6575" y="9929"/>
                    <a:pt x="6567" y="10027"/>
                  </a:cubicBezTo>
                  <a:cubicBezTo>
                    <a:pt x="6558" y="10108"/>
                    <a:pt x="6638" y="10188"/>
                    <a:pt x="6718" y="10188"/>
                  </a:cubicBezTo>
                  <a:cubicBezTo>
                    <a:pt x="6807" y="10197"/>
                    <a:pt x="6888" y="10117"/>
                    <a:pt x="6888" y="10027"/>
                  </a:cubicBezTo>
                  <a:cubicBezTo>
                    <a:pt x="6888" y="9947"/>
                    <a:pt x="6807" y="9858"/>
                    <a:pt x="6718" y="9867"/>
                  </a:cubicBezTo>
                  <a:close/>
                  <a:moveTo>
                    <a:pt x="5906" y="8689"/>
                  </a:moveTo>
                  <a:cubicBezTo>
                    <a:pt x="5915" y="8787"/>
                    <a:pt x="5969" y="8841"/>
                    <a:pt x="6058" y="8850"/>
                  </a:cubicBezTo>
                  <a:cubicBezTo>
                    <a:pt x="6147" y="8859"/>
                    <a:pt x="6228" y="8778"/>
                    <a:pt x="6228" y="8689"/>
                  </a:cubicBezTo>
                  <a:cubicBezTo>
                    <a:pt x="6228" y="8609"/>
                    <a:pt x="6147" y="8529"/>
                    <a:pt x="6067" y="8529"/>
                  </a:cubicBezTo>
                  <a:cubicBezTo>
                    <a:pt x="5978" y="8529"/>
                    <a:pt x="5897" y="8609"/>
                    <a:pt x="5906" y="8689"/>
                  </a:cubicBezTo>
                  <a:close/>
                  <a:moveTo>
                    <a:pt x="6228" y="8038"/>
                  </a:moveTo>
                  <a:cubicBezTo>
                    <a:pt x="6228" y="7949"/>
                    <a:pt x="6156" y="7869"/>
                    <a:pt x="6067" y="7869"/>
                  </a:cubicBezTo>
                  <a:cubicBezTo>
                    <a:pt x="5987" y="7869"/>
                    <a:pt x="5906" y="7940"/>
                    <a:pt x="5906" y="8020"/>
                  </a:cubicBezTo>
                  <a:cubicBezTo>
                    <a:pt x="5897" y="8109"/>
                    <a:pt x="5978" y="8190"/>
                    <a:pt x="6067" y="8190"/>
                  </a:cubicBezTo>
                  <a:cubicBezTo>
                    <a:pt x="6147" y="8190"/>
                    <a:pt x="6219" y="8118"/>
                    <a:pt x="6228" y="8038"/>
                  </a:cubicBezTo>
                  <a:close/>
                  <a:moveTo>
                    <a:pt x="6888" y="6718"/>
                  </a:moveTo>
                  <a:cubicBezTo>
                    <a:pt x="6888" y="6629"/>
                    <a:pt x="6807" y="6548"/>
                    <a:pt x="6727" y="6548"/>
                  </a:cubicBezTo>
                  <a:cubicBezTo>
                    <a:pt x="6638" y="6548"/>
                    <a:pt x="6567" y="6629"/>
                    <a:pt x="6567" y="6709"/>
                  </a:cubicBezTo>
                  <a:cubicBezTo>
                    <a:pt x="6558" y="6798"/>
                    <a:pt x="6638" y="6878"/>
                    <a:pt x="6727" y="6869"/>
                  </a:cubicBezTo>
                  <a:cubicBezTo>
                    <a:pt x="6807" y="6869"/>
                    <a:pt x="6879" y="6798"/>
                    <a:pt x="6888" y="6718"/>
                  </a:cubicBezTo>
                  <a:close/>
                  <a:moveTo>
                    <a:pt x="6067" y="9207"/>
                  </a:moveTo>
                  <a:cubicBezTo>
                    <a:pt x="5987" y="9207"/>
                    <a:pt x="5906" y="9287"/>
                    <a:pt x="5906" y="9376"/>
                  </a:cubicBezTo>
                  <a:cubicBezTo>
                    <a:pt x="5906" y="9456"/>
                    <a:pt x="5978" y="9528"/>
                    <a:pt x="6058" y="9528"/>
                  </a:cubicBezTo>
                  <a:cubicBezTo>
                    <a:pt x="6147" y="9537"/>
                    <a:pt x="6228" y="9456"/>
                    <a:pt x="6228" y="9367"/>
                  </a:cubicBezTo>
                  <a:cubicBezTo>
                    <a:pt x="6228" y="9287"/>
                    <a:pt x="6156" y="9216"/>
                    <a:pt x="6067" y="9207"/>
                  </a:cubicBezTo>
                  <a:close/>
                  <a:moveTo>
                    <a:pt x="5906" y="7369"/>
                  </a:moveTo>
                  <a:cubicBezTo>
                    <a:pt x="5906" y="7449"/>
                    <a:pt x="5978" y="7530"/>
                    <a:pt x="6058" y="7530"/>
                  </a:cubicBezTo>
                  <a:cubicBezTo>
                    <a:pt x="6147" y="7530"/>
                    <a:pt x="6228" y="7449"/>
                    <a:pt x="6228" y="7369"/>
                  </a:cubicBezTo>
                  <a:cubicBezTo>
                    <a:pt x="6219" y="7289"/>
                    <a:pt x="6147" y="7208"/>
                    <a:pt x="6067" y="7208"/>
                  </a:cubicBezTo>
                  <a:cubicBezTo>
                    <a:pt x="5987" y="7208"/>
                    <a:pt x="5906" y="7289"/>
                    <a:pt x="5906" y="7369"/>
                  </a:cubicBezTo>
                  <a:close/>
                  <a:moveTo>
                    <a:pt x="6879" y="10688"/>
                  </a:moveTo>
                  <a:cubicBezTo>
                    <a:pt x="6879" y="10607"/>
                    <a:pt x="6807" y="10527"/>
                    <a:pt x="6718" y="10527"/>
                  </a:cubicBezTo>
                  <a:cubicBezTo>
                    <a:pt x="6638" y="10536"/>
                    <a:pt x="6567" y="10607"/>
                    <a:pt x="6567" y="10688"/>
                  </a:cubicBezTo>
                  <a:cubicBezTo>
                    <a:pt x="6567" y="10777"/>
                    <a:pt x="6647" y="10848"/>
                    <a:pt x="6727" y="10848"/>
                  </a:cubicBezTo>
                  <a:cubicBezTo>
                    <a:pt x="6807" y="10848"/>
                    <a:pt x="6888" y="10768"/>
                    <a:pt x="6879" y="10688"/>
                  </a:cubicBezTo>
                  <a:close/>
                  <a:moveTo>
                    <a:pt x="5906" y="10027"/>
                  </a:moveTo>
                  <a:cubicBezTo>
                    <a:pt x="5906" y="10108"/>
                    <a:pt x="5978" y="10188"/>
                    <a:pt x="6067" y="10188"/>
                  </a:cubicBezTo>
                  <a:cubicBezTo>
                    <a:pt x="6147" y="10188"/>
                    <a:pt x="6219" y="10117"/>
                    <a:pt x="6228" y="10036"/>
                  </a:cubicBezTo>
                  <a:cubicBezTo>
                    <a:pt x="6228" y="9947"/>
                    <a:pt x="6147" y="9876"/>
                    <a:pt x="6067" y="9876"/>
                  </a:cubicBezTo>
                  <a:cubicBezTo>
                    <a:pt x="5987" y="9867"/>
                    <a:pt x="5906" y="9947"/>
                    <a:pt x="5906" y="10027"/>
                  </a:cubicBezTo>
                  <a:close/>
                  <a:moveTo>
                    <a:pt x="6058" y="6557"/>
                  </a:moveTo>
                  <a:cubicBezTo>
                    <a:pt x="5969" y="6566"/>
                    <a:pt x="5915" y="6620"/>
                    <a:pt x="5915" y="6709"/>
                  </a:cubicBezTo>
                  <a:cubicBezTo>
                    <a:pt x="5906" y="6798"/>
                    <a:pt x="5987" y="6869"/>
                    <a:pt x="6067" y="6869"/>
                  </a:cubicBezTo>
                  <a:cubicBezTo>
                    <a:pt x="6147" y="6869"/>
                    <a:pt x="6228" y="6789"/>
                    <a:pt x="6219" y="6709"/>
                  </a:cubicBezTo>
                  <a:cubicBezTo>
                    <a:pt x="6219" y="6620"/>
                    <a:pt x="6138" y="6548"/>
                    <a:pt x="6058" y="6557"/>
                  </a:cubicBezTo>
                  <a:close/>
                  <a:moveTo>
                    <a:pt x="5541" y="8689"/>
                  </a:moveTo>
                  <a:cubicBezTo>
                    <a:pt x="5532" y="8600"/>
                    <a:pt x="5478" y="8547"/>
                    <a:pt x="5398" y="8538"/>
                  </a:cubicBezTo>
                  <a:cubicBezTo>
                    <a:pt x="5309" y="8520"/>
                    <a:pt x="5228" y="8600"/>
                    <a:pt x="5228" y="8680"/>
                  </a:cubicBezTo>
                  <a:cubicBezTo>
                    <a:pt x="5219" y="8761"/>
                    <a:pt x="5300" y="8841"/>
                    <a:pt x="5380" y="8841"/>
                  </a:cubicBezTo>
                  <a:cubicBezTo>
                    <a:pt x="5460" y="8850"/>
                    <a:pt x="5541" y="8770"/>
                    <a:pt x="5541" y="8689"/>
                  </a:cubicBezTo>
                  <a:close/>
                  <a:moveTo>
                    <a:pt x="6870" y="6040"/>
                  </a:moveTo>
                  <a:cubicBezTo>
                    <a:pt x="6879" y="5951"/>
                    <a:pt x="6834" y="5897"/>
                    <a:pt x="6736" y="5879"/>
                  </a:cubicBezTo>
                  <a:cubicBezTo>
                    <a:pt x="6647" y="5870"/>
                    <a:pt x="6575" y="5933"/>
                    <a:pt x="6575" y="6022"/>
                  </a:cubicBezTo>
                  <a:cubicBezTo>
                    <a:pt x="6575" y="6120"/>
                    <a:pt x="6620" y="6165"/>
                    <a:pt x="6718" y="6182"/>
                  </a:cubicBezTo>
                  <a:cubicBezTo>
                    <a:pt x="6807" y="6174"/>
                    <a:pt x="6870" y="6138"/>
                    <a:pt x="6870" y="6040"/>
                  </a:cubicBezTo>
                  <a:close/>
                  <a:moveTo>
                    <a:pt x="5532" y="8038"/>
                  </a:moveTo>
                  <a:cubicBezTo>
                    <a:pt x="5532" y="7940"/>
                    <a:pt x="5487" y="7886"/>
                    <a:pt x="5389" y="7877"/>
                  </a:cubicBezTo>
                  <a:cubicBezTo>
                    <a:pt x="5300" y="7877"/>
                    <a:pt x="5228" y="7940"/>
                    <a:pt x="5237" y="8029"/>
                  </a:cubicBezTo>
                  <a:cubicBezTo>
                    <a:pt x="5237" y="8127"/>
                    <a:pt x="5291" y="8172"/>
                    <a:pt x="5380" y="8181"/>
                  </a:cubicBezTo>
                  <a:cubicBezTo>
                    <a:pt x="5478" y="8172"/>
                    <a:pt x="5532" y="8127"/>
                    <a:pt x="5532" y="8038"/>
                  </a:cubicBezTo>
                  <a:close/>
                  <a:moveTo>
                    <a:pt x="5237" y="9367"/>
                  </a:moveTo>
                  <a:cubicBezTo>
                    <a:pt x="5237" y="9465"/>
                    <a:pt x="5282" y="9510"/>
                    <a:pt x="5380" y="9519"/>
                  </a:cubicBezTo>
                  <a:cubicBezTo>
                    <a:pt x="5469" y="9528"/>
                    <a:pt x="5541" y="9456"/>
                    <a:pt x="5532" y="9367"/>
                  </a:cubicBezTo>
                  <a:cubicBezTo>
                    <a:pt x="5532" y="9278"/>
                    <a:pt x="5478" y="9225"/>
                    <a:pt x="5380" y="9225"/>
                  </a:cubicBezTo>
                  <a:cubicBezTo>
                    <a:pt x="5291" y="9225"/>
                    <a:pt x="5237" y="9278"/>
                    <a:pt x="5237" y="9367"/>
                  </a:cubicBezTo>
                  <a:close/>
                  <a:moveTo>
                    <a:pt x="5389" y="7226"/>
                  </a:moveTo>
                  <a:cubicBezTo>
                    <a:pt x="5291" y="7226"/>
                    <a:pt x="5237" y="7280"/>
                    <a:pt x="5237" y="7369"/>
                  </a:cubicBezTo>
                  <a:cubicBezTo>
                    <a:pt x="5237" y="7458"/>
                    <a:pt x="5291" y="7512"/>
                    <a:pt x="5380" y="7521"/>
                  </a:cubicBezTo>
                  <a:cubicBezTo>
                    <a:pt x="5478" y="7521"/>
                    <a:pt x="5523" y="7467"/>
                    <a:pt x="5532" y="7378"/>
                  </a:cubicBezTo>
                  <a:cubicBezTo>
                    <a:pt x="5523" y="7280"/>
                    <a:pt x="5478" y="7226"/>
                    <a:pt x="5389" y="7226"/>
                  </a:cubicBezTo>
                  <a:close/>
                  <a:moveTo>
                    <a:pt x="5915" y="10696"/>
                  </a:moveTo>
                  <a:cubicBezTo>
                    <a:pt x="5924" y="10786"/>
                    <a:pt x="5978" y="10839"/>
                    <a:pt x="6076" y="10839"/>
                  </a:cubicBezTo>
                  <a:cubicBezTo>
                    <a:pt x="6165" y="10830"/>
                    <a:pt x="6219" y="10777"/>
                    <a:pt x="6210" y="10679"/>
                  </a:cubicBezTo>
                  <a:cubicBezTo>
                    <a:pt x="6210" y="10589"/>
                    <a:pt x="6147" y="10545"/>
                    <a:pt x="6058" y="10545"/>
                  </a:cubicBezTo>
                  <a:cubicBezTo>
                    <a:pt x="5969" y="10554"/>
                    <a:pt x="5915" y="10598"/>
                    <a:pt x="5915" y="10696"/>
                  </a:cubicBezTo>
                  <a:close/>
                  <a:moveTo>
                    <a:pt x="6727" y="11223"/>
                  </a:moveTo>
                  <a:cubicBezTo>
                    <a:pt x="6638" y="11223"/>
                    <a:pt x="6575" y="11276"/>
                    <a:pt x="6575" y="11366"/>
                  </a:cubicBezTo>
                  <a:cubicBezTo>
                    <a:pt x="6575" y="11464"/>
                    <a:pt x="6629" y="11517"/>
                    <a:pt x="6718" y="11517"/>
                  </a:cubicBezTo>
                  <a:cubicBezTo>
                    <a:pt x="6816" y="11517"/>
                    <a:pt x="6861" y="11464"/>
                    <a:pt x="6870" y="11374"/>
                  </a:cubicBezTo>
                  <a:cubicBezTo>
                    <a:pt x="6870" y="11285"/>
                    <a:pt x="6816" y="11223"/>
                    <a:pt x="6727" y="11223"/>
                  </a:cubicBezTo>
                  <a:close/>
                  <a:moveTo>
                    <a:pt x="5237" y="10036"/>
                  </a:moveTo>
                  <a:cubicBezTo>
                    <a:pt x="5246" y="10126"/>
                    <a:pt x="5291" y="10170"/>
                    <a:pt x="5380" y="10179"/>
                  </a:cubicBezTo>
                  <a:cubicBezTo>
                    <a:pt x="5460" y="10179"/>
                    <a:pt x="5532" y="10117"/>
                    <a:pt x="5532" y="10027"/>
                  </a:cubicBezTo>
                  <a:cubicBezTo>
                    <a:pt x="5523" y="9938"/>
                    <a:pt x="5478" y="9894"/>
                    <a:pt x="5398" y="9885"/>
                  </a:cubicBezTo>
                  <a:cubicBezTo>
                    <a:pt x="5300" y="9885"/>
                    <a:pt x="5237" y="9947"/>
                    <a:pt x="5237" y="10036"/>
                  </a:cubicBezTo>
                  <a:close/>
                  <a:moveTo>
                    <a:pt x="4729" y="8547"/>
                  </a:moveTo>
                  <a:cubicBezTo>
                    <a:pt x="4648" y="8538"/>
                    <a:pt x="4577" y="8600"/>
                    <a:pt x="4577" y="8689"/>
                  </a:cubicBezTo>
                  <a:cubicBezTo>
                    <a:pt x="4586" y="8778"/>
                    <a:pt x="4631" y="8823"/>
                    <a:pt x="4720" y="8832"/>
                  </a:cubicBezTo>
                  <a:cubicBezTo>
                    <a:pt x="4800" y="8841"/>
                    <a:pt x="4872" y="8778"/>
                    <a:pt x="4872" y="8671"/>
                  </a:cubicBezTo>
                  <a:cubicBezTo>
                    <a:pt x="4863" y="8600"/>
                    <a:pt x="4818" y="8547"/>
                    <a:pt x="4729" y="8547"/>
                  </a:cubicBezTo>
                  <a:close/>
                  <a:moveTo>
                    <a:pt x="5380" y="6566"/>
                  </a:moveTo>
                  <a:cubicBezTo>
                    <a:pt x="5300" y="6566"/>
                    <a:pt x="5246" y="6620"/>
                    <a:pt x="5237" y="6700"/>
                  </a:cubicBezTo>
                  <a:cubicBezTo>
                    <a:pt x="5228" y="6789"/>
                    <a:pt x="5291" y="6852"/>
                    <a:pt x="5380" y="6860"/>
                  </a:cubicBezTo>
                  <a:cubicBezTo>
                    <a:pt x="5460" y="6860"/>
                    <a:pt x="5532" y="6798"/>
                    <a:pt x="5532" y="6718"/>
                  </a:cubicBezTo>
                  <a:cubicBezTo>
                    <a:pt x="5532" y="6629"/>
                    <a:pt x="5469" y="6566"/>
                    <a:pt x="5380" y="6566"/>
                  </a:cubicBezTo>
                  <a:close/>
                  <a:moveTo>
                    <a:pt x="6058" y="5888"/>
                  </a:moveTo>
                  <a:cubicBezTo>
                    <a:pt x="5969" y="5888"/>
                    <a:pt x="5924" y="5942"/>
                    <a:pt x="5924" y="6031"/>
                  </a:cubicBezTo>
                  <a:cubicBezTo>
                    <a:pt x="5924" y="6120"/>
                    <a:pt x="5978" y="6174"/>
                    <a:pt x="6067" y="6174"/>
                  </a:cubicBezTo>
                  <a:cubicBezTo>
                    <a:pt x="6156" y="6174"/>
                    <a:pt x="6210" y="6111"/>
                    <a:pt x="6210" y="6022"/>
                  </a:cubicBezTo>
                  <a:cubicBezTo>
                    <a:pt x="6210" y="5942"/>
                    <a:pt x="6147" y="5879"/>
                    <a:pt x="6058" y="5888"/>
                  </a:cubicBezTo>
                  <a:close/>
                  <a:moveTo>
                    <a:pt x="6727" y="5228"/>
                  </a:moveTo>
                  <a:cubicBezTo>
                    <a:pt x="6647" y="5219"/>
                    <a:pt x="6575" y="5290"/>
                    <a:pt x="6584" y="5371"/>
                  </a:cubicBezTo>
                  <a:cubicBezTo>
                    <a:pt x="6584" y="5460"/>
                    <a:pt x="6629" y="5513"/>
                    <a:pt x="6718" y="5513"/>
                  </a:cubicBezTo>
                  <a:cubicBezTo>
                    <a:pt x="6807" y="5522"/>
                    <a:pt x="6870" y="5460"/>
                    <a:pt x="6870" y="5353"/>
                  </a:cubicBezTo>
                  <a:cubicBezTo>
                    <a:pt x="6861" y="5281"/>
                    <a:pt x="6816" y="5237"/>
                    <a:pt x="6727" y="5228"/>
                  </a:cubicBezTo>
                  <a:close/>
                  <a:moveTo>
                    <a:pt x="4729" y="9225"/>
                  </a:moveTo>
                  <a:cubicBezTo>
                    <a:pt x="4648" y="9225"/>
                    <a:pt x="4586" y="9287"/>
                    <a:pt x="4586" y="9367"/>
                  </a:cubicBezTo>
                  <a:cubicBezTo>
                    <a:pt x="4577" y="9456"/>
                    <a:pt x="4648" y="9519"/>
                    <a:pt x="4729" y="9510"/>
                  </a:cubicBezTo>
                  <a:cubicBezTo>
                    <a:pt x="4818" y="9510"/>
                    <a:pt x="4863" y="9456"/>
                    <a:pt x="4872" y="9385"/>
                  </a:cubicBezTo>
                  <a:cubicBezTo>
                    <a:pt x="4872" y="9296"/>
                    <a:pt x="4809" y="9233"/>
                    <a:pt x="4729" y="9225"/>
                  </a:cubicBezTo>
                  <a:close/>
                  <a:moveTo>
                    <a:pt x="6210" y="11383"/>
                  </a:moveTo>
                  <a:cubicBezTo>
                    <a:pt x="6219" y="11303"/>
                    <a:pt x="6156" y="11232"/>
                    <a:pt x="6067" y="11232"/>
                  </a:cubicBezTo>
                  <a:cubicBezTo>
                    <a:pt x="5987" y="11223"/>
                    <a:pt x="5924" y="11285"/>
                    <a:pt x="5924" y="11374"/>
                  </a:cubicBezTo>
                  <a:cubicBezTo>
                    <a:pt x="5924" y="11464"/>
                    <a:pt x="5978" y="11499"/>
                    <a:pt x="6058" y="11517"/>
                  </a:cubicBezTo>
                  <a:cubicBezTo>
                    <a:pt x="6147" y="11508"/>
                    <a:pt x="6201" y="11473"/>
                    <a:pt x="6210" y="11383"/>
                  </a:cubicBezTo>
                  <a:close/>
                  <a:moveTo>
                    <a:pt x="4872" y="8038"/>
                  </a:moveTo>
                  <a:cubicBezTo>
                    <a:pt x="4872" y="7949"/>
                    <a:pt x="4809" y="7886"/>
                    <a:pt x="4720" y="7886"/>
                  </a:cubicBezTo>
                  <a:cubicBezTo>
                    <a:pt x="4640" y="7886"/>
                    <a:pt x="4586" y="7940"/>
                    <a:pt x="4577" y="8029"/>
                  </a:cubicBezTo>
                  <a:cubicBezTo>
                    <a:pt x="4577" y="8109"/>
                    <a:pt x="4640" y="8172"/>
                    <a:pt x="4729" y="8172"/>
                  </a:cubicBezTo>
                  <a:cubicBezTo>
                    <a:pt x="4809" y="8172"/>
                    <a:pt x="4863" y="8118"/>
                    <a:pt x="4872" y="8038"/>
                  </a:cubicBezTo>
                  <a:close/>
                  <a:moveTo>
                    <a:pt x="5389" y="10545"/>
                  </a:moveTo>
                  <a:cubicBezTo>
                    <a:pt x="5309" y="10536"/>
                    <a:pt x="5246" y="10598"/>
                    <a:pt x="5237" y="10688"/>
                  </a:cubicBezTo>
                  <a:cubicBezTo>
                    <a:pt x="5237" y="10768"/>
                    <a:pt x="5300" y="10830"/>
                    <a:pt x="5389" y="10830"/>
                  </a:cubicBezTo>
                  <a:cubicBezTo>
                    <a:pt x="5469" y="10830"/>
                    <a:pt x="5514" y="10777"/>
                    <a:pt x="5532" y="10696"/>
                  </a:cubicBezTo>
                  <a:cubicBezTo>
                    <a:pt x="5523" y="10607"/>
                    <a:pt x="5478" y="10554"/>
                    <a:pt x="5389" y="10545"/>
                  </a:cubicBezTo>
                  <a:close/>
                  <a:moveTo>
                    <a:pt x="4586" y="10027"/>
                  </a:moveTo>
                  <a:cubicBezTo>
                    <a:pt x="4586" y="10117"/>
                    <a:pt x="4631" y="10170"/>
                    <a:pt x="4720" y="10170"/>
                  </a:cubicBezTo>
                  <a:cubicBezTo>
                    <a:pt x="4800" y="10179"/>
                    <a:pt x="4872" y="10108"/>
                    <a:pt x="4863" y="10027"/>
                  </a:cubicBezTo>
                  <a:cubicBezTo>
                    <a:pt x="4863" y="9938"/>
                    <a:pt x="4809" y="9894"/>
                    <a:pt x="4720" y="9885"/>
                  </a:cubicBezTo>
                  <a:cubicBezTo>
                    <a:pt x="4640" y="9894"/>
                    <a:pt x="4586" y="9938"/>
                    <a:pt x="4586" y="10027"/>
                  </a:cubicBezTo>
                  <a:close/>
                  <a:moveTo>
                    <a:pt x="5924" y="5371"/>
                  </a:moveTo>
                  <a:cubicBezTo>
                    <a:pt x="5924" y="5460"/>
                    <a:pt x="5978" y="5513"/>
                    <a:pt x="6067" y="5513"/>
                  </a:cubicBezTo>
                  <a:cubicBezTo>
                    <a:pt x="6147" y="5513"/>
                    <a:pt x="6219" y="5442"/>
                    <a:pt x="6210" y="5362"/>
                  </a:cubicBezTo>
                  <a:cubicBezTo>
                    <a:pt x="6201" y="5273"/>
                    <a:pt x="6147" y="5237"/>
                    <a:pt x="6058" y="5228"/>
                  </a:cubicBezTo>
                  <a:cubicBezTo>
                    <a:pt x="5978" y="5237"/>
                    <a:pt x="5924" y="5290"/>
                    <a:pt x="5924" y="5371"/>
                  </a:cubicBezTo>
                  <a:close/>
                  <a:moveTo>
                    <a:pt x="4729" y="7226"/>
                  </a:moveTo>
                  <a:cubicBezTo>
                    <a:pt x="4648" y="7226"/>
                    <a:pt x="4586" y="7289"/>
                    <a:pt x="4586" y="7369"/>
                  </a:cubicBezTo>
                  <a:cubicBezTo>
                    <a:pt x="4577" y="7458"/>
                    <a:pt x="4648" y="7521"/>
                    <a:pt x="4729" y="7512"/>
                  </a:cubicBezTo>
                  <a:cubicBezTo>
                    <a:pt x="4818" y="7512"/>
                    <a:pt x="4863" y="7458"/>
                    <a:pt x="4872" y="7369"/>
                  </a:cubicBezTo>
                  <a:cubicBezTo>
                    <a:pt x="4863" y="7289"/>
                    <a:pt x="4818" y="7235"/>
                    <a:pt x="4729" y="7226"/>
                  </a:cubicBezTo>
                  <a:close/>
                  <a:moveTo>
                    <a:pt x="6727" y="11892"/>
                  </a:moveTo>
                  <a:cubicBezTo>
                    <a:pt x="6638" y="11892"/>
                    <a:pt x="6584" y="11945"/>
                    <a:pt x="6584" y="12026"/>
                  </a:cubicBezTo>
                  <a:cubicBezTo>
                    <a:pt x="6575" y="12115"/>
                    <a:pt x="6647" y="12177"/>
                    <a:pt x="6736" y="12168"/>
                  </a:cubicBezTo>
                  <a:cubicBezTo>
                    <a:pt x="6816" y="12160"/>
                    <a:pt x="6861" y="12115"/>
                    <a:pt x="6870" y="12044"/>
                  </a:cubicBezTo>
                  <a:cubicBezTo>
                    <a:pt x="6861" y="11945"/>
                    <a:pt x="6798" y="11883"/>
                    <a:pt x="6727" y="11892"/>
                  </a:cubicBezTo>
                  <a:close/>
                  <a:moveTo>
                    <a:pt x="5523" y="6031"/>
                  </a:moveTo>
                  <a:cubicBezTo>
                    <a:pt x="5523" y="5942"/>
                    <a:pt x="5469" y="5897"/>
                    <a:pt x="5389" y="5888"/>
                  </a:cubicBezTo>
                  <a:cubicBezTo>
                    <a:pt x="5300" y="5888"/>
                    <a:pt x="5237" y="5959"/>
                    <a:pt x="5246" y="6040"/>
                  </a:cubicBezTo>
                  <a:cubicBezTo>
                    <a:pt x="5246" y="6129"/>
                    <a:pt x="5300" y="6165"/>
                    <a:pt x="5389" y="6174"/>
                  </a:cubicBezTo>
                  <a:cubicBezTo>
                    <a:pt x="5469" y="6165"/>
                    <a:pt x="5523" y="6120"/>
                    <a:pt x="5523" y="6031"/>
                  </a:cubicBezTo>
                  <a:close/>
                  <a:moveTo>
                    <a:pt x="4729" y="6575"/>
                  </a:moveTo>
                  <a:cubicBezTo>
                    <a:pt x="4640" y="6575"/>
                    <a:pt x="4586" y="6620"/>
                    <a:pt x="4586" y="6709"/>
                  </a:cubicBezTo>
                  <a:cubicBezTo>
                    <a:pt x="4586" y="6798"/>
                    <a:pt x="4640" y="6852"/>
                    <a:pt x="4720" y="6852"/>
                  </a:cubicBezTo>
                  <a:cubicBezTo>
                    <a:pt x="4809" y="6852"/>
                    <a:pt x="4854" y="6798"/>
                    <a:pt x="4872" y="6718"/>
                  </a:cubicBezTo>
                  <a:cubicBezTo>
                    <a:pt x="4863" y="6629"/>
                    <a:pt x="4818" y="6575"/>
                    <a:pt x="4729" y="6575"/>
                  </a:cubicBezTo>
                  <a:close/>
                  <a:moveTo>
                    <a:pt x="5389" y="5237"/>
                  </a:moveTo>
                  <a:cubicBezTo>
                    <a:pt x="5309" y="5228"/>
                    <a:pt x="5246" y="5281"/>
                    <a:pt x="5246" y="5371"/>
                  </a:cubicBezTo>
                  <a:cubicBezTo>
                    <a:pt x="5246" y="5451"/>
                    <a:pt x="5300" y="5504"/>
                    <a:pt x="5380" y="5504"/>
                  </a:cubicBezTo>
                  <a:cubicBezTo>
                    <a:pt x="5460" y="5513"/>
                    <a:pt x="5505" y="5460"/>
                    <a:pt x="5523" y="5371"/>
                  </a:cubicBezTo>
                  <a:cubicBezTo>
                    <a:pt x="5514" y="5299"/>
                    <a:pt x="5469" y="5237"/>
                    <a:pt x="5389" y="5237"/>
                  </a:cubicBezTo>
                  <a:close/>
                  <a:moveTo>
                    <a:pt x="4863" y="10688"/>
                  </a:moveTo>
                  <a:cubicBezTo>
                    <a:pt x="4863" y="10607"/>
                    <a:pt x="4809" y="10554"/>
                    <a:pt x="4738" y="10554"/>
                  </a:cubicBezTo>
                  <a:cubicBezTo>
                    <a:pt x="4648" y="10545"/>
                    <a:pt x="4595" y="10598"/>
                    <a:pt x="4586" y="10679"/>
                  </a:cubicBezTo>
                  <a:cubicBezTo>
                    <a:pt x="4586" y="10768"/>
                    <a:pt x="4640" y="10812"/>
                    <a:pt x="4720" y="10830"/>
                  </a:cubicBezTo>
                  <a:cubicBezTo>
                    <a:pt x="4809" y="10821"/>
                    <a:pt x="4863" y="10777"/>
                    <a:pt x="4863" y="10688"/>
                  </a:cubicBezTo>
                  <a:close/>
                  <a:moveTo>
                    <a:pt x="6584" y="4719"/>
                  </a:moveTo>
                  <a:cubicBezTo>
                    <a:pt x="6593" y="4800"/>
                    <a:pt x="6638" y="4853"/>
                    <a:pt x="6718" y="4853"/>
                  </a:cubicBezTo>
                  <a:cubicBezTo>
                    <a:pt x="6807" y="4853"/>
                    <a:pt x="6861" y="4800"/>
                    <a:pt x="6861" y="4711"/>
                  </a:cubicBezTo>
                  <a:cubicBezTo>
                    <a:pt x="6861" y="4630"/>
                    <a:pt x="6807" y="4586"/>
                    <a:pt x="6718" y="4568"/>
                  </a:cubicBezTo>
                  <a:cubicBezTo>
                    <a:pt x="6638" y="4586"/>
                    <a:pt x="6584" y="4630"/>
                    <a:pt x="6584" y="4719"/>
                  </a:cubicBezTo>
                  <a:close/>
                  <a:moveTo>
                    <a:pt x="4060" y="8547"/>
                  </a:moveTo>
                  <a:cubicBezTo>
                    <a:pt x="3979" y="8555"/>
                    <a:pt x="3935" y="8600"/>
                    <a:pt x="3926" y="8680"/>
                  </a:cubicBezTo>
                  <a:cubicBezTo>
                    <a:pt x="3926" y="8770"/>
                    <a:pt x="3979" y="8823"/>
                    <a:pt x="4060" y="8823"/>
                  </a:cubicBezTo>
                  <a:cubicBezTo>
                    <a:pt x="4149" y="8832"/>
                    <a:pt x="4194" y="8770"/>
                    <a:pt x="4211" y="8689"/>
                  </a:cubicBezTo>
                  <a:cubicBezTo>
                    <a:pt x="4194" y="8600"/>
                    <a:pt x="4149" y="8547"/>
                    <a:pt x="4060" y="8547"/>
                  </a:cubicBezTo>
                  <a:close/>
                  <a:moveTo>
                    <a:pt x="5389" y="11232"/>
                  </a:moveTo>
                  <a:cubicBezTo>
                    <a:pt x="5300" y="11232"/>
                    <a:pt x="5246" y="11285"/>
                    <a:pt x="5246" y="11366"/>
                  </a:cubicBezTo>
                  <a:cubicBezTo>
                    <a:pt x="5237" y="11455"/>
                    <a:pt x="5291" y="11508"/>
                    <a:pt x="5380" y="11508"/>
                  </a:cubicBezTo>
                  <a:cubicBezTo>
                    <a:pt x="5469" y="11517"/>
                    <a:pt x="5514" y="11455"/>
                    <a:pt x="5523" y="11374"/>
                  </a:cubicBezTo>
                  <a:cubicBezTo>
                    <a:pt x="5514" y="11294"/>
                    <a:pt x="5478" y="11232"/>
                    <a:pt x="5389" y="11232"/>
                  </a:cubicBezTo>
                  <a:close/>
                  <a:moveTo>
                    <a:pt x="5924" y="12026"/>
                  </a:moveTo>
                  <a:cubicBezTo>
                    <a:pt x="5924" y="12106"/>
                    <a:pt x="5978" y="12160"/>
                    <a:pt x="6058" y="12168"/>
                  </a:cubicBezTo>
                  <a:cubicBezTo>
                    <a:pt x="6138" y="12177"/>
                    <a:pt x="6201" y="12124"/>
                    <a:pt x="6201" y="12035"/>
                  </a:cubicBezTo>
                  <a:cubicBezTo>
                    <a:pt x="6210" y="11954"/>
                    <a:pt x="6156" y="11901"/>
                    <a:pt x="6067" y="11892"/>
                  </a:cubicBezTo>
                  <a:cubicBezTo>
                    <a:pt x="5987" y="11901"/>
                    <a:pt x="5933" y="11937"/>
                    <a:pt x="5924" y="12026"/>
                  </a:cubicBezTo>
                  <a:close/>
                  <a:moveTo>
                    <a:pt x="4060" y="7895"/>
                  </a:moveTo>
                  <a:cubicBezTo>
                    <a:pt x="3979" y="7895"/>
                    <a:pt x="3926" y="7949"/>
                    <a:pt x="3926" y="8029"/>
                  </a:cubicBezTo>
                  <a:cubicBezTo>
                    <a:pt x="3926" y="8118"/>
                    <a:pt x="3979" y="8172"/>
                    <a:pt x="4069" y="8172"/>
                  </a:cubicBezTo>
                  <a:cubicBezTo>
                    <a:pt x="4158" y="8172"/>
                    <a:pt x="4194" y="8109"/>
                    <a:pt x="4211" y="8029"/>
                  </a:cubicBezTo>
                  <a:cubicBezTo>
                    <a:pt x="4194" y="7940"/>
                    <a:pt x="4149" y="7886"/>
                    <a:pt x="4060" y="7895"/>
                  </a:cubicBezTo>
                  <a:close/>
                  <a:moveTo>
                    <a:pt x="4069" y="9233"/>
                  </a:moveTo>
                  <a:cubicBezTo>
                    <a:pt x="3979" y="9233"/>
                    <a:pt x="3926" y="9287"/>
                    <a:pt x="3926" y="9376"/>
                  </a:cubicBezTo>
                  <a:cubicBezTo>
                    <a:pt x="3926" y="9456"/>
                    <a:pt x="3979" y="9510"/>
                    <a:pt x="4060" y="9510"/>
                  </a:cubicBezTo>
                  <a:cubicBezTo>
                    <a:pt x="4149" y="9510"/>
                    <a:pt x="4194" y="9456"/>
                    <a:pt x="4202" y="9367"/>
                  </a:cubicBezTo>
                  <a:cubicBezTo>
                    <a:pt x="4194" y="9287"/>
                    <a:pt x="4149" y="9233"/>
                    <a:pt x="4069" y="9233"/>
                  </a:cubicBezTo>
                  <a:close/>
                  <a:moveTo>
                    <a:pt x="4202" y="10036"/>
                  </a:moveTo>
                  <a:cubicBezTo>
                    <a:pt x="4202" y="9956"/>
                    <a:pt x="4149" y="9903"/>
                    <a:pt x="4069" y="9894"/>
                  </a:cubicBezTo>
                  <a:cubicBezTo>
                    <a:pt x="3997" y="9885"/>
                    <a:pt x="3926" y="9956"/>
                    <a:pt x="3926" y="10027"/>
                  </a:cubicBezTo>
                  <a:cubicBezTo>
                    <a:pt x="3935" y="10117"/>
                    <a:pt x="3988" y="10152"/>
                    <a:pt x="4069" y="10170"/>
                  </a:cubicBezTo>
                  <a:cubicBezTo>
                    <a:pt x="4140" y="10161"/>
                    <a:pt x="4202" y="10117"/>
                    <a:pt x="4202" y="10036"/>
                  </a:cubicBezTo>
                  <a:close/>
                  <a:moveTo>
                    <a:pt x="6593" y="12686"/>
                  </a:moveTo>
                  <a:cubicBezTo>
                    <a:pt x="6584" y="12766"/>
                    <a:pt x="6638" y="12811"/>
                    <a:pt x="6718" y="12820"/>
                  </a:cubicBezTo>
                  <a:cubicBezTo>
                    <a:pt x="6790" y="12838"/>
                    <a:pt x="6861" y="12766"/>
                    <a:pt x="6861" y="12686"/>
                  </a:cubicBezTo>
                  <a:cubicBezTo>
                    <a:pt x="6861" y="12606"/>
                    <a:pt x="6807" y="12561"/>
                    <a:pt x="6727" y="12552"/>
                  </a:cubicBezTo>
                  <a:cubicBezTo>
                    <a:pt x="6647" y="12561"/>
                    <a:pt x="6593" y="12606"/>
                    <a:pt x="6593" y="12686"/>
                  </a:cubicBezTo>
                  <a:close/>
                  <a:moveTo>
                    <a:pt x="4729" y="5897"/>
                  </a:moveTo>
                  <a:cubicBezTo>
                    <a:pt x="4640" y="5897"/>
                    <a:pt x="4586" y="5951"/>
                    <a:pt x="4586" y="6031"/>
                  </a:cubicBezTo>
                  <a:cubicBezTo>
                    <a:pt x="4586" y="6111"/>
                    <a:pt x="4640" y="6165"/>
                    <a:pt x="4720" y="6165"/>
                  </a:cubicBezTo>
                  <a:cubicBezTo>
                    <a:pt x="4809" y="6165"/>
                    <a:pt x="4854" y="6111"/>
                    <a:pt x="4863" y="6031"/>
                  </a:cubicBezTo>
                  <a:cubicBezTo>
                    <a:pt x="4854" y="5951"/>
                    <a:pt x="4809" y="5897"/>
                    <a:pt x="4729" y="5897"/>
                  </a:cubicBezTo>
                  <a:close/>
                  <a:moveTo>
                    <a:pt x="6076" y="4577"/>
                  </a:moveTo>
                  <a:cubicBezTo>
                    <a:pt x="5996" y="4577"/>
                    <a:pt x="5942" y="4621"/>
                    <a:pt x="5933" y="4702"/>
                  </a:cubicBezTo>
                  <a:cubicBezTo>
                    <a:pt x="5924" y="4773"/>
                    <a:pt x="5996" y="4853"/>
                    <a:pt x="6067" y="4844"/>
                  </a:cubicBezTo>
                  <a:cubicBezTo>
                    <a:pt x="6147" y="4844"/>
                    <a:pt x="6192" y="4791"/>
                    <a:pt x="6201" y="4719"/>
                  </a:cubicBezTo>
                  <a:cubicBezTo>
                    <a:pt x="6192" y="4639"/>
                    <a:pt x="6156" y="4586"/>
                    <a:pt x="6076" y="4577"/>
                  </a:cubicBezTo>
                  <a:close/>
                  <a:moveTo>
                    <a:pt x="3926" y="7369"/>
                  </a:moveTo>
                  <a:cubicBezTo>
                    <a:pt x="3926" y="7458"/>
                    <a:pt x="3988" y="7512"/>
                    <a:pt x="4069" y="7512"/>
                  </a:cubicBezTo>
                  <a:cubicBezTo>
                    <a:pt x="4149" y="7503"/>
                    <a:pt x="4202" y="7449"/>
                    <a:pt x="4202" y="7369"/>
                  </a:cubicBezTo>
                  <a:cubicBezTo>
                    <a:pt x="4202" y="7289"/>
                    <a:pt x="4149" y="7244"/>
                    <a:pt x="4060" y="7235"/>
                  </a:cubicBezTo>
                  <a:cubicBezTo>
                    <a:pt x="3979" y="7244"/>
                    <a:pt x="3926" y="7289"/>
                    <a:pt x="3926" y="7369"/>
                  </a:cubicBezTo>
                  <a:close/>
                  <a:moveTo>
                    <a:pt x="4729" y="11241"/>
                  </a:moveTo>
                  <a:cubicBezTo>
                    <a:pt x="4648" y="11232"/>
                    <a:pt x="4595" y="11285"/>
                    <a:pt x="4586" y="11366"/>
                  </a:cubicBezTo>
                  <a:cubicBezTo>
                    <a:pt x="4586" y="11437"/>
                    <a:pt x="4657" y="11517"/>
                    <a:pt x="4729" y="11508"/>
                  </a:cubicBezTo>
                  <a:cubicBezTo>
                    <a:pt x="4809" y="11499"/>
                    <a:pt x="4854" y="11446"/>
                    <a:pt x="4863" y="11366"/>
                  </a:cubicBezTo>
                  <a:cubicBezTo>
                    <a:pt x="4854" y="11294"/>
                    <a:pt x="4809" y="11241"/>
                    <a:pt x="4729" y="11241"/>
                  </a:cubicBezTo>
                  <a:close/>
                  <a:moveTo>
                    <a:pt x="5246" y="12026"/>
                  </a:moveTo>
                  <a:cubicBezTo>
                    <a:pt x="5246" y="12097"/>
                    <a:pt x="5318" y="12168"/>
                    <a:pt x="5389" y="12168"/>
                  </a:cubicBezTo>
                  <a:cubicBezTo>
                    <a:pt x="5469" y="12160"/>
                    <a:pt x="5514" y="12106"/>
                    <a:pt x="5514" y="12026"/>
                  </a:cubicBezTo>
                  <a:cubicBezTo>
                    <a:pt x="5523" y="11945"/>
                    <a:pt x="5469" y="11901"/>
                    <a:pt x="5389" y="11892"/>
                  </a:cubicBezTo>
                  <a:cubicBezTo>
                    <a:pt x="5318" y="11892"/>
                    <a:pt x="5246" y="11954"/>
                    <a:pt x="5246" y="12026"/>
                  </a:cubicBezTo>
                  <a:close/>
                  <a:moveTo>
                    <a:pt x="4060" y="6584"/>
                  </a:moveTo>
                  <a:cubicBezTo>
                    <a:pt x="3988" y="6584"/>
                    <a:pt x="3935" y="6629"/>
                    <a:pt x="3935" y="6709"/>
                  </a:cubicBezTo>
                  <a:cubicBezTo>
                    <a:pt x="3935" y="6789"/>
                    <a:pt x="3979" y="6843"/>
                    <a:pt x="4069" y="6843"/>
                  </a:cubicBezTo>
                  <a:cubicBezTo>
                    <a:pt x="4149" y="6843"/>
                    <a:pt x="4194" y="6789"/>
                    <a:pt x="4202" y="6709"/>
                  </a:cubicBezTo>
                  <a:cubicBezTo>
                    <a:pt x="4185" y="6629"/>
                    <a:pt x="4140" y="6575"/>
                    <a:pt x="4060" y="6584"/>
                  </a:cubicBezTo>
                  <a:close/>
                  <a:moveTo>
                    <a:pt x="4729" y="5246"/>
                  </a:moveTo>
                  <a:cubicBezTo>
                    <a:pt x="4648" y="5237"/>
                    <a:pt x="4595" y="5290"/>
                    <a:pt x="4595" y="5371"/>
                  </a:cubicBezTo>
                  <a:cubicBezTo>
                    <a:pt x="4595" y="5442"/>
                    <a:pt x="4640" y="5496"/>
                    <a:pt x="4720" y="5504"/>
                  </a:cubicBezTo>
                  <a:cubicBezTo>
                    <a:pt x="4800" y="5504"/>
                    <a:pt x="4845" y="5451"/>
                    <a:pt x="4854" y="5371"/>
                  </a:cubicBezTo>
                  <a:cubicBezTo>
                    <a:pt x="4845" y="5299"/>
                    <a:pt x="4809" y="5246"/>
                    <a:pt x="4729" y="5246"/>
                  </a:cubicBezTo>
                  <a:close/>
                  <a:moveTo>
                    <a:pt x="6067" y="12561"/>
                  </a:moveTo>
                  <a:cubicBezTo>
                    <a:pt x="5987" y="12561"/>
                    <a:pt x="5933" y="12615"/>
                    <a:pt x="5933" y="12695"/>
                  </a:cubicBezTo>
                  <a:cubicBezTo>
                    <a:pt x="5942" y="12775"/>
                    <a:pt x="5996" y="12820"/>
                    <a:pt x="6076" y="12820"/>
                  </a:cubicBezTo>
                  <a:cubicBezTo>
                    <a:pt x="6147" y="12811"/>
                    <a:pt x="6192" y="12757"/>
                    <a:pt x="6201" y="12686"/>
                  </a:cubicBezTo>
                  <a:cubicBezTo>
                    <a:pt x="6183" y="12606"/>
                    <a:pt x="6147" y="12561"/>
                    <a:pt x="6067" y="12561"/>
                  </a:cubicBezTo>
                  <a:close/>
                  <a:moveTo>
                    <a:pt x="4069" y="10563"/>
                  </a:moveTo>
                  <a:cubicBezTo>
                    <a:pt x="3988" y="10554"/>
                    <a:pt x="3935" y="10607"/>
                    <a:pt x="3935" y="10688"/>
                  </a:cubicBezTo>
                  <a:cubicBezTo>
                    <a:pt x="3935" y="10768"/>
                    <a:pt x="3988" y="10821"/>
                    <a:pt x="4078" y="10821"/>
                  </a:cubicBezTo>
                  <a:cubicBezTo>
                    <a:pt x="4149" y="10812"/>
                    <a:pt x="4194" y="10759"/>
                    <a:pt x="4194" y="10688"/>
                  </a:cubicBezTo>
                  <a:cubicBezTo>
                    <a:pt x="4185" y="10607"/>
                    <a:pt x="4149" y="10563"/>
                    <a:pt x="4069" y="10563"/>
                  </a:cubicBezTo>
                  <a:close/>
                  <a:moveTo>
                    <a:pt x="6593" y="4024"/>
                  </a:moveTo>
                  <a:cubicBezTo>
                    <a:pt x="6593" y="4113"/>
                    <a:pt x="6647" y="4157"/>
                    <a:pt x="6727" y="4157"/>
                  </a:cubicBezTo>
                  <a:cubicBezTo>
                    <a:pt x="6807" y="4157"/>
                    <a:pt x="6861" y="4104"/>
                    <a:pt x="6852" y="4024"/>
                  </a:cubicBezTo>
                  <a:cubicBezTo>
                    <a:pt x="6852" y="3943"/>
                    <a:pt x="6798" y="3908"/>
                    <a:pt x="6727" y="3899"/>
                  </a:cubicBezTo>
                  <a:cubicBezTo>
                    <a:pt x="6647" y="3908"/>
                    <a:pt x="6593" y="3952"/>
                    <a:pt x="6593" y="4024"/>
                  </a:cubicBezTo>
                  <a:close/>
                  <a:moveTo>
                    <a:pt x="5389" y="4586"/>
                  </a:moveTo>
                  <a:cubicBezTo>
                    <a:pt x="5309" y="4577"/>
                    <a:pt x="5255" y="4630"/>
                    <a:pt x="5255" y="4711"/>
                  </a:cubicBezTo>
                  <a:cubicBezTo>
                    <a:pt x="5255" y="4782"/>
                    <a:pt x="5300" y="4835"/>
                    <a:pt x="5371" y="4844"/>
                  </a:cubicBezTo>
                  <a:cubicBezTo>
                    <a:pt x="5460" y="4844"/>
                    <a:pt x="5505" y="4800"/>
                    <a:pt x="5514" y="4711"/>
                  </a:cubicBezTo>
                  <a:cubicBezTo>
                    <a:pt x="5505" y="4639"/>
                    <a:pt x="5469" y="4586"/>
                    <a:pt x="5389" y="4586"/>
                  </a:cubicBezTo>
                  <a:close/>
                  <a:moveTo>
                    <a:pt x="3417" y="8555"/>
                  </a:moveTo>
                  <a:cubicBezTo>
                    <a:pt x="3337" y="8555"/>
                    <a:pt x="3284" y="8600"/>
                    <a:pt x="3275" y="8689"/>
                  </a:cubicBezTo>
                  <a:cubicBezTo>
                    <a:pt x="3275" y="8761"/>
                    <a:pt x="3319" y="8814"/>
                    <a:pt x="3400" y="8814"/>
                  </a:cubicBezTo>
                  <a:cubicBezTo>
                    <a:pt x="3480" y="8823"/>
                    <a:pt x="3524" y="8770"/>
                    <a:pt x="3542" y="8689"/>
                  </a:cubicBezTo>
                  <a:cubicBezTo>
                    <a:pt x="3533" y="8618"/>
                    <a:pt x="3489" y="8564"/>
                    <a:pt x="3417" y="8555"/>
                  </a:cubicBezTo>
                  <a:close/>
                  <a:moveTo>
                    <a:pt x="3400" y="8154"/>
                  </a:moveTo>
                  <a:cubicBezTo>
                    <a:pt x="3471" y="8163"/>
                    <a:pt x="3524" y="8118"/>
                    <a:pt x="3533" y="8038"/>
                  </a:cubicBezTo>
                  <a:cubicBezTo>
                    <a:pt x="3533" y="7958"/>
                    <a:pt x="3498" y="7913"/>
                    <a:pt x="3417" y="7904"/>
                  </a:cubicBezTo>
                  <a:cubicBezTo>
                    <a:pt x="3337" y="7904"/>
                    <a:pt x="3292" y="7940"/>
                    <a:pt x="3284" y="8020"/>
                  </a:cubicBezTo>
                  <a:cubicBezTo>
                    <a:pt x="3284" y="8100"/>
                    <a:pt x="3319" y="8145"/>
                    <a:pt x="3400" y="8154"/>
                  </a:cubicBezTo>
                  <a:close/>
                  <a:moveTo>
                    <a:pt x="4069" y="5906"/>
                  </a:moveTo>
                  <a:cubicBezTo>
                    <a:pt x="3988" y="5906"/>
                    <a:pt x="3944" y="5951"/>
                    <a:pt x="3944" y="6031"/>
                  </a:cubicBezTo>
                  <a:cubicBezTo>
                    <a:pt x="3944" y="6111"/>
                    <a:pt x="3988" y="6156"/>
                    <a:pt x="4069" y="6156"/>
                  </a:cubicBezTo>
                  <a:cubicBezTo>
                    <a:pt x="4149" y="6156"/>
                    <a:pt x="4185" y="6111"/>
                    <a:pt x="4194" y="6031"/>
                  </a:cubicBezTo>
                  <a:cubicBezTo>
                    <a:pt x="4185" y="5951"/>
                    <a:pt x="4149" y="5906"/>
                    <a:pt x="4069" y="5906"/>
                  </a:cubicBezTo>
                  <a:close/>
                  <a:moveTo>
                    <a:pt x="3533" y="9376"/>
                  </a:moveTo>
                  <a:cubicBezTo>
                    <a:pt x="3533" y="9296"/>
                    <a:pt x="3489" y="9251"/>
                    <a:pt x="3408" y="9251"/>
                  </a:cubicBezTo>
                  <a:cubicBezTo>
                    <a:pt x="3328" y="9242"/>
                    <a:pt x="3284" y="9287"/>
                    <a:pt x="3284" y="9367"/>
                  </a:cubicBezTo>
                  <a:cubicBezTo>
                    <a:pt x="3284" y="9448"/>
                    <a:pt x="3328" y="9492"/>
                    <a:pt x="3408" y="9501"/>
                  </a:cubicBezTo>
                  <a:cubicBezTo>
                    <a:pt x="3489" y="9492"/>
                    <a:pt x="3533" y="9448"/>
                    <a:pt x="3533" y="9376"/>
                  </a:cubicBezTo>
                  <a:close/>
                  <a:moveTo>
                    <a:pt x="4854" y="12035"/>
                  </a:moveTo>
                  <a:cubicBezTo>
                    <a:pt x="4854" y="11954"/>
                    <a:pt x="4809" y="11910"/>
                    <a:pt x="4729" y="11910"/>
                  </a:cubicBezTo>
                  <a:cubicBezTo>
                    <a:pt x="4648" y="11901"/>
                    <a:pt x="4604" y="11945"/>
                    <a:pt x="4604" y="12026"/>
                  </a:cubicBezTo>
                  <a:cubicBezTo>
                    <a:pt x="4595" y="12106"/>
                    <a:pt x="4648" y="12151"/>
                    <a:pt x="4729" y="12160"/>
                  </a:cubicBezTo>
                  <a:cubicBezTo>
                    <a:pt x="4800" y="12151"/>
                    <a:pt x="4845" y="12115"/>
                    <a:pt x="4854" y="12035"/>
                  </a:cubicBezTo>
                  <a:close/>
                  <a:moveTo>
                    <a:pt x="6067" y="3908"/>
                  </a:moveTo>
                  <a:cubicBezTo>
                    <a:pt x="5987" y="3908"/>
                    <a:pt x="5942" y="3952"/>
                    <a:pt x="5942" y="4024"/>
                  </a:cubicBezTo>
                  <a:cubicBezTo>
                    <a:pt x="5942" y="4104"/>
                    <a:pt x="5987" y="4157"/>
                    <a:pt x="6067" y="4157"/>
                  </a:cubicBezTo>
                  <a:cubicBezTo>
                    <a:pt x="6138" y="4157"/>
                    <a:pt x="6183" y="4113"/>
                    <a:pt x="6192" y="4033"/>
                  </a:cubicBezTo>
                  <a:cubicBezTo>
                    <a:pt x="6192" y="3952"/>
                    <a:pt x="6147" y="3908"/>
                    <a:pt x="6067" y="3908"/>
                  </a:cubicBezTo>
                  <a:close/>
                  <a:moveTo>
                    <a:pt x="3284" y="7369"/>
                  </a:moveTo>
                  <a:cubicBezTo>
                    <a:pt x="3284" y="7449"/>
                    <a:pt x="3328" y="7494"/>
                    <a:pt x="3408" y="7494"/>
                  </a:cubicBezTo>
                  <a:cubicBezTo>
                    <a:pt x="3480" y="7494"/>
                    <a:pt x="3533" y="7458"/>
                    <a:pt x="3533" y="7378"/>
                  </a:cubicBezTo>
                  <a:cubicBezTo>
                    <a:pt x="3533" y="7298"/>
                    <a:pt x="3489" y="7253"/>
                    <a:pt x="3408" y="7244"/>
                  </a:cubicBezTo>
                  <a:cubicBezTo>
                    <a:pt x="3328" y="7253"/>
                    <a:pt x="3284" y="7289"/>
                    <a:pt x="3284" y="7369"/>
                  </a:cubicBezTo>
                  <a:close/>
                  <a:moveTo>
                    <a:pt x="5264" y="12686"/>
                  </a:moveTo>
                  <a:cubicBezTo>
                    <a:pt x="5264" y="12757"/>
                    <a:pt x="5300" y="12802"/>
                    <a:pt x="5371" y="12811"/>
                  </a:cubicBezTo>
                  <a:cubicBezTo>
                    <a:pt x="5451" y="12820"/>
                    <a:pt x="5505" y="12775"/>
                    <a:pt x="5505" y="12695"/>
                  </a:cubicBezTo>
                  <a:cubicBezTo>
                    <a:pt x="5514" y="12615"/>
                    <a:pt x="5469" y="12570"/>
                    <a:pt x="5380" y="12561"/>
                  </a:cubicBezTo>
                  <a:cubicBezTo>
                    <a:pt x="5309" y="12570"/>
                    <a:pt x="5264" y="12606"/>
                    <a:pt x="5264" y="12686"/>
                  </a:cubicBezTo>
                  <a:close/>
                  <a:moveTo>
                    <a:pt x="3400" y="9911"/>
                  </a:moveTo>
                  <a:cubicBezTo>
                    <a:pt x="3328" y="9911"/>
                    <a:pt x="3284" y="9956"/>
                    <a:pt x="3284" y="10027"/>
                  </a:cubicBezTo>
                  <a:cubicBezTo>
                    <a:pt x="3284" y="10108"/>
                    <a:pt x="3328" y="10152"/>
                    <a:pt x="3408" y="10152"/>
                  </a:cubicBezTo>
                  <a:cubicBezTo>
                    <a:pt x="3489" y="10152"/>
                    <a:pt x="3524" y="10108"/>
                    <a:pt x="3533" y="10027"/>
                  </a:cubicBezTo>
                  <a:cubicBezTo>
                    <a:pt x="3524" y="9947"/>
                    <a:pt x="3480" y="9903"/>
                    <a:pt x="3400" y="9911"/>
                  </a:cubicBezTo>
                  <a:close/>
                  <a:moveTo>
                    <a:pt x="4060" y="11250"/>
                  </a:moveTo>
                  <a:cubicBezTo>
                    <a:pt x="3988" y="11250"/>
                    <a:pt x="3944" y="11294"/>
                    <a:pt x="3944" y="11366"/>
                  </a:cubicBezTo>
                  <a:cubicBezTo>
                    <a:pt x="3944" y="11446"/>
                    <a:pt x="3988" y="11490"/>
                    <a:pt x="4069" y="11490"/>
                  </a:cubicBezTo>
                  <a:cubicBezTo>
                    <a:pt x="4149" y="11490"/>
                    <a:pt x="4185" y="11446"/>
                    <a:pt x="4194" y="11366"/>
                  </a:cubicBezTo>
                  <a:cubicBezTo>
                    <a:pt x="4185" y="11294"/>
                    <a:pt x="4140" y="11250"/>
                    <a:pt x="4060" y="11250"/>
                  </a:cubicBezTo>
                  <a:close/>
                  <a:moveTo>
                    <a:pt x="6602" y="13346"/>
                  </a:moveTo>
                  <a:cubicBezTo>
                    <a:pt x="6602" y="13417"/>
                    <a:pt x="6638" y="13462"/>
                    <a:pt x="6718" y="13471"/>
                  </a:cubicBezTo>
                  <a:cubicBezTo>
                    <a:pt x="6790" y="13471"/>
                    <a:pt x="6843" y="13435"/>
                    <a:pt x="6843" y="13355"/>
                  </a:cubicBezTo>
                  <a:cubicBezTo>
                    <a:pt x="6852" y="13275"/>
                    <a:pt x="6807" y="13230"/>
                    <a:pt x="6727" y="13221"/>
                  </a:cubicBezTo>
                  <a:cubicBezTo>
                    <a:pt x="6647" y="13230"/>
                    <a:pt x="6602" y="13266"/>
                    <a:pt x="6602" y="13346"/>
                  </a:cubicBezTo>
                  <a:close/>
                  <a:moveTo>
                    <a:pt x="5264" y="4033"/>
                  </a:moveTo>
                  <a:cubicBezTo>
                    <a:pt x="5264" y="4104"/>
                    <a:pt x="5309" y="4148"/>
                    <a:pt x="5380" y="4148"/>
                  </a:cubicBezTo>
                  <a:cubicBezTo>
                    <a:pt x="5460" y="4148"/>
                    <a:pt x="5505" y="4104"/>
                    <a:pt x="5505" y="4024"/>
                  </a:cubicBezTo>
                  <a:cubicBezTo>
                    <a:pt x="5496" y="3943"/>
                    <a:pt x="5451" y="3917"/>
                    <a:pt x="5380" y="3908"/>
                  </a:cubicBezTo>
                  <a:cubicBezTo>
                    <a:pt x="5309" y="3917"/>
                    <a:pt x="5264" y="3961"/>
                    <a:pt x="5264" y="4033"/>
                  </a:cubicBezTo>
                  <a:close/>
                  <a:moveTo>
                    <a:pt x="3524" y="6031"/>
                  </a:moveTo>
                  <a:cubicBezTo>
                    <a:pt x="3524" y="5959"/>
                    <a:pt x="3489" y="5915"/>
                    <a:pt x="3408" y="5915"/>
                  </a:cubicBezTo>
                  <a:cubicBezTo>
                    <a:pt x="3328" y="5906"/>
                    <a:pt x="3284" y="5959"/>
                    <a:pt x="3292" y="6040"/>
                  </a:cubicBezTo>
                  <a:cubicBezTo>
                    <a:pt x="3292" y="6111"/>
                    <a:pt x="3337" y="6147"/>
                    <a:pt x="3408" y="6147"/>
                  </a:cubicBezTo>
                  <a:cubicBezTo>
                    <a:pt x="3480" y="6147"/>
                    <a:pt x="3524" y="6102"/>
                    <a:pt x="3524" y="6031"/>
                  </a:cubicBezTo>
                  <a:close/>
                  <a:moveTo>
                    <a:pt x="4060" y="11910"/>
                  </a:moveTo>
                  <a:cubicBezTo>
                    <a:pt x="3988" y="11910"/>
                    <a:pt x="3944" y="11954"/>
                    <a:pt x="3944" y="12026"/>
                  </a:cubicBezTo>
                  <a:cubicBezTo>
                    <a:pt x="3944" y="12106"/>
                    <a:pt x="3997" y="12151"/>
                    <a:pt x="4078" y="12151"/>
                  </a:cubicBezTo>
                  <a:cubicBezTo>
                    <a:pt x="4149" y="12142"/>
                    <a:pt x="4185" y="12097"/>
                    <a:pt x="4185" y="12026"/>
                  </a:cubicBezTo>
                  <a:cubicBezTo>
                    <a:pt x="4176" y="11954"/>
                    <a:pt x="4140" y="11910"/>
                    <a:pt x="4060" y="11910"/>
                  </a:cubicBezTo>
                  <a:close/>
                  <a:moveTo>
                    <a:pt x="6727" y="3256"/>
                  </a:moveTo>
                  <a:cubicBezTo>
                    <a:pt x="6647" y="3256"/>
                    <a:pt x="6602" y="3292"/>
                    <a:pt x="6602" y="3372"/>
                  </a:cubicBezTo>
                  <a:cubicBezTo>
                    <a:pt x="6602" y="3453"/>
                    <a:pt x="6656" y="3497"/>
                    <a:pt x="6736" y="3488"/>
                  </a:cubicBezTo>
                  <a:cubicBezTo>
                    <a:pt x="6807" y="3488"/>
                    <a:pt x="6843" y="3444"/>
                    <a:pt x="6843" y="3363"/>
                  </a:cubicBezTo>
                  <a:cubicBezTo>
                    <a:pt x="6834" y="3292"/>
                    <a:pt x="6798" y="3247"/>
                    <a:pt x="6727" y="3256"/>
                  </a:cubicBezTo>
                  <a:close/>
                  <a:moveTo>
                    <a:pt x="4729" y="12570"/>
                  </a:moveTo>
                  <a:cubicBezTo>
                    <a:pt x="4657" y="12570"/>
                    <a:pt x="4604" y="12606"/>
                    <a:pt x="4604" y="12686"/>
                  </a:cubicBezTo>
                  <a:cubicBezTo>
                    <a:pt x="4604" y="12766"/>
                    <a:pt x="4648" y="12802"/>
                    <a:pt x="4720" y="12811"/>
                  </a:cubicBezTo>
                  <a:cubicBezTo>
                    <a:pt x="4800" y="12811"/>
                    <a:pt x="4836" y="12766"/>
                    <a:pt x="4845" y="12686"/>
                  </a:cubicBezTo>
                  <a:cubicBezTo>
                    <a:pt x="4845" y="12623"/>
                    <a:pt x="4809" y="12570"/>
                    <a:pt x="4729" y="12570"/>
                  </a:cubicBezTo>
                  <a:close/>
                  <a:moveTo>
                    <a:pt x="3284" y="10688"/>
                  </a:moveTo>
                  <a:cubicBezTo>
                    <a:pt x="3284" y="10768"/>
                    <a:pt x="3328" y="10812"/>
                    <a:pt x="3408" y="10812"/>
                  </a:cubicBezTo>
                  <a:cubicBezTo>
                    <a:pt x="3489" y="10812"/>
                    <a:pt x="3524" y="10768"/>
                    <a:pt x="3524" y="10688"/>
                  </a:cubicBezTo>
                  <a:cubicBezTo>
                    <a:pt x="3533" y="10607"/>
                    <a:pt x="3480" y="10572"/>
                    <a:pt x="3408" y="10563"/>
                  </a:cubicBezTo>
                  <a:cubicBezTo>
                    <a:pt x="3328" y="10572"/>
                    <a:pt x="3284" y="10607"/>
                    <a:pt x="3284" y="10688"/>
                  </a:cubicBezTo>
                  <a:close/>
                  <a:moveTo>
                    <a:pt x="4069" y="5255"/>
                  </a:moveTo>
                  <a:cubicBezTo>
                    <a:pt x="3988" y="5255"/>
                    <a:pt x="3944" y="5299"/>
                    <a:pt x="3944" y="5380"/>
                  </a:cubicBezTo>
                  <a:cubicBezTo>
                    <a:pt x="3944" y="5451"/>
                    <a:pt x="3988" y="5496"/>
                    <a:pt x="4069" y="5496"/>
                  </a:cubicBezTo>
                  <a:cubicBezTo>
                    <a:pt x="4149" y="5496"/>
                    <a:pt x="4185" y="5442"/>
                    <a:pt x="4185" y="5371"/>
                  </a:cubicBezTo>
                  <a:cubicBezTo>
                    <a:pt x="4185" y="5290"/>
                    <a:pt x="4140" y="5255"/>
                    <a:pt x="4069" y="5255"/>
                  </a:cubicBezTo>
                  <a:close/>
                  <a:moveTo>
                    <a:pt x="4604" y="4702"/>
                  </a:moveTo>
                  <a:cubicBezTo>
                    <a:pt x="4595" y="4782"/>
                    <a:pt x="4640" y="4826"/>
                    <a:pt x="4720" y="4835"/>
                  </a:cubicBezTo>
                  <a:cubicBezTo>
                    <a:pt x="4800" y="4835"/>
                    <a:pt x="4845" y="4791"/>
                    <a:pt x="4845" y="4711"/>
                  </a:cubicBezTo>
                  <a:cubicBezTo>
                    <a:pt x="4845" y="4639"/>
                    <a:pt x="4800" y="4595"/>
                    <a:pt x="4729" y="4595"/>
                  </a:cubicBezTo>
                  <a:cubicBezTo>
                    <a:pt x="4657" y="4595"/>
                    <a:pt x="4613" y="4630"/>
                    <a:pt x="4604" y="4702"/>
                  </a:cubicBezTo>
                  <a:close/>
                  <a:moveTo>
                    <a:pt x="5942" y="13337"/>
                  </a:moveTo>
                  <a:cubicBezTo>
                    <a:pt x="5942" y="13417"/>
                    <a:pt x="5978" y="13462"/>
                    <a:pt x="6058" y="13471"/>
                  </a:cubicBezTo>
                  <a:cubicBezTo>
                    <a:pt x="6138" y="13471"/>
                    <a:pt x="6183" y="13426"/>
                    <a:pt x="6183" y="13346"/>
                  </a:cubicBezTo>
                  <a:cubicBezTo>
                    <a:pt x="6183" y="13275"/>
                    <a:pt x="6147" y="13230"/>
                    <a:pt x="6067" y="13221"/>
                  </a:cubicBezTo>
                  <a:cubicBezTo>
                    <a:pt x="5996" y="13230"/>
                    <a:pt x="5951" y="13257"/>
                    <a:pt x="5942" y="13337"/>
                  </a:cubicBezTo>
                  <a:close/>
                  <a:moveTo>
                    <a:pt x="3408" y="6593"/>
                  </a:moveTo>
                  <a:cubicBezTo>
                    <a:pt x="3328" y="6593"/>
                    <a:pt x="3284" y="6637"/>
                    <a:pt x="3284" y="6718"/>
                  </a:cubicBezTo>
                  <a:cubicBezTo>
                    <a:pt x="3292" y="6789"/>
                    <a:pt x="3328" y="6834"/>
                    <a:pt x="3408" y="6834"/>
                  </a:cubicBezTo>
                  <a:cubicBezTo>
                    <a:pt x="3489" y="6834"/>
                    <a:pt x="3524" y="6789"/>
                    <a:pt x="3533" y="6709"/>
                  </a:cubicBezTo>
                  <a:cubicBezTo>
                    <a:pt x="3524" y="6637"/>
                    <a:pt x="3480" y="6593"/>
                    <a:pt x="3408" y="6593"/>
                  </a:cubicBezTo>
                  <a:close/>
                  <a:moveTo>
                    <a:pt x="2722" y="7913"/>
                  </a:moveTo>
                  <a:cubicBezTo>
                    <a:pt x="2650" y="7913"/>
                    <a:pt x="2606" y="7958"/>
                    <a:pt x="2606" y="8029"/>
                  </a:cubicBezTo>
                  <a:cubicBezTo>
                    <a:pt x="2606" y="8100"/>
                    <a:pt x="2650" y="8145"/>
                    <a:pt x="2722" y="8145"/>
                  </a:cubicBezTo>
                  <a:cubicBezTo>
                    <a:pt x="2802" y="8145"/>
                    <a:pt x="2838" y="8100"/>
                    <a:pt x="2846" y="8029"/>
                  </a:cubicBezTo>
                  <a:cubicBezTo>
                    <a:pt x="2838" y="7958"/>
                    <a:pt x="2802" y="7913"/>
                    <a:pt x="2722" y="7913"/>
                  </a:cubicBezTo>
                  <a:close/>
                  <a:moveTo>
                    <a:pt x="2606" y="8680"/>
                  </a:moveTo>
                  <a:cubicBezTo>
                    <a:pt x="2606" y="8761"/>
                    <a:pt x="2650" y="8805"/>
                    <a:pt x="2722" y="8805"/>
                  </a:cubicBezTo>
                  <a:cubicBezTo>
                    <a:pt x="2793" y="8805"/>
                    <a:pt x="2838" y="8770"/>
                    <a:pt x="2846" y="8689"/>
                  </a:cubicBezTo>
                  <a:cubicBezTo>
                    <a:pt x="2846" y="8618"/>
                    <a:pt x="2802" y="8582"/>
                    <a:pt x="2730" y="8573"/>
                  </a:cubicBezTo>
                  <a:cubicBezTo>
                    <a:pt x="2659" y="8573"/>
                    <a:pt x="2615" y="8609"/>
                    <a:pt x="2606" y="8680"/>
                  </a:cubicBezTo>
                  <a:close/>
                  <a:moveTo>
                    <a:pt x="2838" y="10027"/>
                  </a:moveTo>
                  <a:cubicBezTo>
                    <a:pt x="2838" y="9956"/>
                    <a:pt x="2802" y="9920"/>
                    <a:pt x="2730" y="9911"/>
                  </a:cubicBezTo>
                  <a:cubicBezTo>
                    <a:pt x="2659" y="9911"/>
                    <a:pt x="2615" y="9956"/>
                    <a:pt x="2606" y="10027"/>
                  </a:cubicBezTo>
                  <a:cubicBezTo>
                    <a:pt x="2606" y="10099"/>
                    <a:pt x="2650" y="10134"/>
                    <a:pt x="2722" y="10152"/>
                  </a:cubicBezTo>
                  <a:cubicBezTo>
                    <a:pt x="2793" y="10143"/>
                    <a:pt x="2838" y="10099"/>
                    <a:pt x="2838" y="10027"/>
                  </a:cubicBezTo>
                  <a:close/>
                  <a:moveTo>
                    <a:pt x="4720" y="3917"/>
                  </a:moveTo>
                  <a:cubicBezTo>
                    <a:pt x="4657" y="3917"/>
                    <a:pt x="4613" y="3961"/>
                    <a:pt x="4613" y="4024"/>
                  </a:cubicBezTo>
                  <a:cubicBezTo>
                    <a:pt x="4604" y="4095"/>
                    <a:pt x="4648" y="4148"/>
                    <a:pt x="4720" y="4148"/>
                  </a:cubicBezTo>
                  <a:cubicBezTo>
                    <a:pt x="4800" y="4148"/>
                    <a:pt x="4836" y="4104"/>
                    <a:pt x="4845" y="4033"/>
                  </a:cubicBezTo>
                  <a:cubicBezTo>
                    <a:pt x="4836" y="3961"/>
                    <a:pt x="4791" y="3917"/>
                    <a:pt x="4720" y="3917"/>
                  </a:cubicBezTo>
                  <a:close/>
                  <a:moveTo>
                    <a:pt x="2838" y="7360"/>
                  </a:moveTo>
                  <a:cubicBezTo>
                    <a:pt x="2838" y="7298"/>
                    <a:pt x="2793" y="7253"/>
                    <a:pt x="2730" y="7253"/>
                  </a:cubicBezTo>
                  <a:cubicBezTo>
                    <a:pt x="2650" y="7253"/>
                    <a:pt x="2606" y="7298"/>
                    <a:pt x="2606" y="7369"/>
                  </a:cubicBezTo>
                  <a:cubicBezTo>
                    <a:pt x="2615" y="7449"/>
                    <a:pt x="2659" y="7485"/>
                    <a:pt x="2730" y="7494"/>
                  </a:cubicBezTo>
                  <a:cubicBezTo>
                    <a:pt x="2802" y="7476"/>
                    <a:pt x="2846" y="7440"/>
                    <a:pt x="2838" y="7360"/>
                  </a:cubicBezTo>
                  <a:close/>
                  <a:moveTo>
                    <a:pt x="3382" y="11259"/>
                  </a:moveTo>
                  <a:cubicBezTo>
                    <a:pt x="3310" y="11259"/>
                    <a:pt x="3275" y="11294"/>
                    <a:pt x="3266" y="11366"/>
                  </a:cubicBezTo>
                  <a:cubicBezTo>
                    <a:pt x="3266" y="11437"/>
                    <a:pt x="3310" y="11482"/>
                    <a:pt x="3382" y="11490"/>
                  </a:cubicBezTo>
                  <a:cubicBezTo>
                    <a:pt x="3453" y="11490"/>
                    <a:pt x="3489" y="11446"/>
                    <a:pt x="3507" y="11366"/>
                  </a:cubicBezTo>
                  <a:cubicBezTo>
                    <a:pt x="3489" y="11303"/>
                    <a:pt x="3453" y="11250"/>
                    <a:pt x="3382" y="11259"/>
                  </a:cubicBezTo>
                  <a:close/>
                  <a:moveTo>
                    <a:pt x="6843" y="14033"/>
                  </a:moveTo>
                  <a:cubicBezTo>
                    <a:pt x="6843" y="13953"/>
                    <a:pt x="6798" y="13908"/>
                    <a:pt x="6718" y="13917"/>
                  </a:cubicBezTo>
                  <a:cubicBezTo>
                    <a:pt x="6656" y="13917"/>
                    <a:pt x="6611" y="13962"/>
                    <a:pt x="6611" y="14024"/>
                  </a:cubicBezTo>
                  <a:cubicBezTo>
                    <a:pt x="6602" y="14095"/>
                    <a:pt x="6656" y="14140"/>
                    <a:pt x="6727" y="14149"/>
                  </a:cubicBezTo>
                  <a:cubicBezTo>
                    <a:pt x="6790" y="14140"/>
                    <a:pt x="6843" y="14104"/>
                    <a:pt x="6843" y="14033"/>
                  </a:cubicBezTo>
                  <a:close/>
                  <a:moveTo>
                    <a:pt x="2739" y="6602"/>
                  </a:moveTo>
                  <a:cubicBezTo>
                    <a:pt x="2659" y="6593"/>
                    <a:pt x="2615" y="6637"/>
                    <a:pt x="2615" y="6709"/>
                  </a:cubicBezTo>
                  <a:cubicBezTo>
                    <a:pt x="2606" y="6771"/>
                    <a:pt x="2650" y="6816"/>
                    <a:pt x="2713" y="6825"/>
                  </a:cubicBezTo>
                  <a:cubicBezTo>
                    <a:pt x="2784" y="6834"/>
                    <a:pt x="2829" y="6789"/>
                    <a:pt x="2838" y="6718"/>
                  </a:cubicBezTo>
                  <a:cubicBezTo>
                    <a:pt x="2838" y="6655"/>
                    <a:pt x="2802" y="6602"/>
                    <a:pt x="2739" y="6602"/>
                  </a:cubicBezTo>
                  <a:close/>
                  <a:moveTo>
                    <a:pt x="2730" y="9251"/>
                  </a:moveTo>
                  <a:cubicBezTo>
                    <a:pt x="2650" y="9251"/>
                    <a:pt x="2606" y="9296"/>
                    <a:pt x="2606" y="9367"/>
                  </a:cubicBezTo>
                  <a:cubicBezTo>
                    <a:pt x="2606" y="9439"/>
                    <a:pt x="2650" y="9483"/>
                    <a:pt x="2722" y="9492"/>
                  </a:cubicBezTo>
                  <a:cubicBezTo>
                    <a:pt x="2793" y="9492"/>
                    <a:pt x="2838" y="9448"/>
                    <a:pt x="2846" y="9376"/>
                  </a:cubicBezTo>
                  <a:cubicBezTo>
                    <a:pt x="2838" y="9305"/>
                    <a:pt x="2802" y="9251"/>
                    <a:pt x="2730" y="9251"/>
                  </a:cubicBezTo>
                  <a:close/>
                  <a:moveTo>
                    <a:pt x="5264" y="13346"/>
                  </a:moveTo>
                  <a:cubicBezTo>
                    <a:pt x="5264" y="13426"/>
                    <a:pt x="5309" y="13462"/>
                    <a:pt x="5389" y="13462"/>
                  </a:cubicBezTo>
                  <a:cubicBezTo>
                    <a:pt x="5460" y="13462"/>
                    <a:pt x="5505" y="13417"/>
                    <a:pt x="5505" y="13346"/>
                  </a:cubicBezTo>
                  <a:cubicBezTo>
                    <a:pt x="5496" y="13275"/>
                    <a:pt x="5451" y="13239"/>
                    <a:pt x="5380" y="13230"/>
                  </a:cubicBezTo>
                  <a:cubicBezTo>
                    <a:pt x="5309" y="13239"/>
                    <a:pt x="5264" y="13275"/>
                    <a:pt x="5264" y="13346"/>
                  </a:cubicBezTo>
                  <a:close/>
                  <a:moveTo>
                    <a:pt x="4060" y="4595"/>
                  </a:moveTo>
                  <a:cubicBezTo>
                    <a:pt x="3988" y="4603"/>
                    <a:pt x="3953" y="4648"/>
                    <a:pt x="3953" y="4711"/>
                  </a:cubicBezTo>
                  <a:cubicBezTo>
                    <a:pt x="3953" y="4782"/>
                    <a:pt x="3997" y="4826"/>
                    <a:pt x="4069" y="4826"/>
                  </a:cubicBezTo>
                  <a:cubicBezTo>
                    <a:pt x="4140" y="4826"/>
                    <a:pt x="4176" y="4782"/>
                    <a:pt x="4185" y="4702"/>
                  </a:cubicBezTo>
                  <a:cubicBezTo>
                    <a:pt x="4167" y="4639"/>
                    <a:pt x="4131" y="4595"/>
                    <a:pt x="4060" y="4595"/>
                  </a:cubicBezTo>
                  <a:close/>
                  <a:moveTo>
                    <a:pt x="3408" y="5255"/>
                  </a:moveTo>
                  <a:cubicBezTo>
                    <a:pt x="3337" y="5255"/>
                    <a:pt x="3292" y="5299"/>
                    <a:pt x="3292" y="5371"/>
                  </a:cubicBezTo>
                  <a:cubicBezTo>
                    <a:pt x="3292" y="5442"/>
                    <a:pt x="3337" y="5487"/>
                    <a:pt x="3400" y="5487"/>
                  </a:cubicBezTo>
                  <a:cubicBezTo>
                    <a:pt x="3471" y="5496"/>
                    <a:pt x="3516" y="5442"/>
                    <a:pt x="3524" y="5380"/>
                  </a:cubicBezTo>
                  <a:cubicBezTo>
                    <a:pt x="3516" y="5299"/>
                    <a:pt x="3480" y="5255"/>
                    <a:pt x="3408" y="5255"/>
                  </a:cubicBezTo>
                  <a:close/>
                  <a:moveTo>
                    <a:pt x="6058" y="3256"/>
                  </a:moveTo>
                  <a:cubicBezTo>
                    <a:pt x="5987" y="3256"/>
                    <a:pt x="5942" y="3301"/>
                    <a:pt x="5951" y="3372"/>
                  </a:cubicBezTo>
                  <a:cubicBezTo>
                    <a:pt x="5951" y="3453"/>
                    <a:pt x="5996" y="3488"/>
                    <a:pt x="6067" y="3488"/>
                  </a:cubicBezTo>
                  <a:cubicBezTo>
                    <a:pt x="6147" y="3488"/>
                    <a:pt x="6183" y="3444"/>
                    <a:pt x="6183" y="3363"/>
                  </a:cubicBezTo>
                  <a:cubicBezTo>
                    <a:pt x="6174" y="3292"/>
                    <a:pt x="6138" y="3247"/>
                    <a:pt x="6058" y="3256"/>
                  </a:cubicBezTo>
                  <a:close/>
                  <a:moveTo>
                    <a:pt x="5496" y="3372"/>
                  </a:moveTo>
                  <a:cubicBezTo>
                    <a:pt x="5496" y="3301"/>
                    <a:pt x="5451" y="3256"/>
                    <a:pt x="5380" y="3256"/>
                  </a:cubicBezTo>
                  <a:cubicBezTo>
                    <a:pt x="5318" y="3256"/>
                    <a:pt x="5273" y="3301"/>
                    <a:pt x="5273" y="3372"/>
                  </a:cubicBezTo>
                  <a:cubicBezTo>
                    <a:pt x="5273" y="3444"/>
                    <a:pt x="5318" y="3479"/>
                    <a:pt x="5389" y="3488"/>
                  </a:cubicBezTo>
                  <a:cubicBezTo>
                    <a:pt x="5451" y="3479"/>
                    <a:pt x="5496" y="3444"/>
                    <a:pt x="5496" y="3372"/>
                  </a:cubicBezTo>
                  <a:close/>
                  <a:moveTo>
                    <a:pt x="2615" y="10688"/>
                  </a:moveTo>
                  <a:cubicBezTo>
                    <a:pt x="2615" y="10759"/>
                    <a:pt x="2659" y="10804"/>
                    <a:pt x="2722" y="10804"/>
                  </a:cubicBezTo>
                  <a:cubicBezTo>
                    <a:pt x="2793" y="10804"/>
                    <a:pt x="2838" y="10759"/>
                    <a:pt x="2838" y="10688"/>
                  </a:cubicBezTo>
                  <a:cubicBezTo>
                    <a:pt x="2838" y="10616"/>
                    <a:pt x="2793" y="10581"/>
                    <a:pt x="2722" y="10572"/>
                  </a:cubicBezTo>
                  <a:cubicBezTo>
                    <a:pt x="2659" y="10581"/>
                    <a:pt x="2615" y="10625"/>
                    <a:pt x="2615" y="10688"/>
                  </a:cubicBezTo>
                  <a:close/>
                  <a:moveTo>
                    <a:pt x="3400" y="4603"/>
                  </a:moveTo>
                  <a:cubicBezTo>
                    <a:pt x="3337" y="4603"/>
                    <a:pt x="3301" y="4648"/>
                    <a:pt x="3301" y="4711"/>
                  </a:cubicBezTo>
                  <a:cubicBezTo>
                    <a:pt x="3292" y="4782"/>
                    <a:pt x="3337" y="4826"/>
                    <a:pt x="3408" y="4826"/>
                  </a:cubicBezTo>
                  <a:cubicBezTo>
                    <a:pt x="3480" y="4826"/>
                    <a:pt x="3516" y="4773"/>
                    <a:pt x="3516" y="4711"/>
                  </a:cubicBezTo>
                  <a:cubicBezTo>
                    <a:pt x="3507" y="4639"/>
                    <a:pt x="3471" y="4603"/>
                    <a:pt x="3400" y="4603"/>
                  </a:cubicBezTo>
                  <a:close/>
                  <a:moveTo>
                    <a:pt x="4069" y="13239"/>
                  </a:moveTo>
                  <a:cubicBezTo>
                    <a:pt x="4006" y="13239"/>
                    <a:pt x="3962" y="13284"/>
                    <a:pt x="3962" y="13346"/>
                  </a:cubicBezTo>
                  <a:cubicBezTo>
                    <a:pt x="3962" y="13408"/>
                    <a:pt x="3997" y="13453"/>
                    <a:pt x="4060" y="13453"/>
                  </a:cubicBezTo>
                  <a:cubicBezTo>
                    <a:pt x="4131" y="13453"/>
                    <a:pt x="4167" y="13417"/>
                    <a:pt x="4176" y="13346"/>
                  </a:cubicBezTo>
                  <a:cubicBezTo>
                    <a:pt x="4167" y="13284"/>
                    <a:pt x="4131" y="13239"/>
                    <a:pt x="4069" y="13239"/>
                  </a:cubicBezTo>
                  <a:close/>
                  <a:moveTo>
                    <a:pt x="4738" y="13239"/>
                  </a:moveTo>
                  <a:cubicBezTo>
                    <a:pt x="4666" y="13230"/>
                    <a:pt x="4622" y="13275"/>
                    <a:pt x="4613" y="13337"/>
                  </a:cubicBezTo>
                  <a:cubicBezTo>
                    <a:pt x="4604" y="13408"/>
                    <a:pt x="4648" y="13453"/>
                    <a:pt x="4720" y="13462"/>
                  </a:cubicBezTo>
                  <a:cubicBezTo>
                    <a:pt x="4791" y="13462"/>
                    <a:pt x="4827" y="13417"/>
                    <a:pt x="4836" y="13355"/>
                  </a:cubicBezTo>
                  <a:cubicBezTo>
                    <a:pt x="4836" y="13284"/>
                    <a:pt x="4800" y="13239"/>
                    <a:pt x="4738" y="13239"/>
                  </a:cubicBezTo>
                  <a:close/>
                  <a:moveTo>
                    <a:pt x="3953" y="12686"/>
                  </a:moveTo>
                  <a:cubicBezTo>
                    <a:pt x="3953" y="12757"/>
                    <a:pt x="3997" y="12802"/>
                    <a:pt x="4069" y="12802"/>
                  </a:cubicBezTo>
                  <a:cubicBezTo>
                    <a:pt x="4140" y="12802"/>
                    <a:pt x="4176" y="12757"/>
                    <a:pt x="4176" y="12695"/>
                  </a:cubicBezTo>
                  <a:cubicBezTo>
                    <a:pt x="4185" y="12615"/>
                    <a:pt x="4131" y="12579"/>
                    <a:pt x="4060" y="12570"/>
                  </a:cubicBezTo>
                  <a:cubicBezTo>
                    <a:pt x="3997" y="12579"/>
                    <a:pt x="3953" y="12615"/>
                    <a:pt x="3953" y="12686"/>
                  </a:cubicBezTo>
                  <a:moveTo>
                    <a:pt x="5951" y="14024"/>
                  </a:moveTo>
                  <a:cubicBezTo>
                    <a:pt x="5951" y="14095"/>
                    <a:pt x="5996" y="14140"/>
                    <a:pt x="6067" y="14140"/>
                  </a:cubicBezTo>
                  <a:cubicBezTo>
                    <a:pt x="6138" y="14149"/>
                    <a:pt x="6183" y="14095"/>
                    <a:pt x="6183" y="14024"/>
                  </a:cubicBezTo>
                  <a:cubicBezTo>
                    <a:pt x="6183" y="13962"/>
                    <a:pt x="6129" y="13926"/>
                    <a:pt x="6067" y="13917"/>
                  </a:cubicBezTo>
                  <a:cubicBezTo>
                    <a:pt x="6004" y="13917"/>
                    <a:pt x="5960" y="13953"/>
                    <a:pt x="5951" y="14024"/>
                  </a:cubicBezTo>
                  <a:moveTo>
                    <a:pt x="3498" y="12035"/>
                  </a:moveTo>
                  <a:cubicBezTo>
                    <a:pt x="3498" y="11963"/>
                    <a:pt x="3453" y="11919"/>
                    <a:pt x="3382" y="11919"/>
                  </a:cubicBezTo>
                  <a:cubicBezTo>
                    <a:pt x="3310" y="11919"/>
                    <a:pt x="3275" y="11963"/>
                    <a:pt x="3275" y="12035"/>
                  </a:cubicBezTo>
                  <a:cubicBezTo>
                    <a:pt x="3275" y="12097"/>
                    <a:pt x="3319" y="12133"/>
                    <a:pt x="3382" y="12142"/>
                  </a:cubicBezTo>
                  <a:cubicBezTo>
                    <a:pt x="3444" y="12133"/>
                    <a:pt x="3498" y="12097"/>
                    <a:pt x="3498" y="12035"/>
                  </a:cubicBezTo>
                  <a:close/>
                  <a:moveTo>
                    <a:pt x="2838" y="6031"/>
                  </a:moveTo>
                  <a:cubicBezTo>
                    <a:pt x="2838" y="5968"/>
                    <a:pt x="2793" y="5924"/>
                    <a:pt x="2730" y="5915"/>
                  </a:cubicBezTo>
                  <a:cubicBezTo>
                    <a:pt x="2659" y="5915"/>
                    <a:pt x="2615" y="5959"/>
                    <a:pt x="2615" y="6031"/>
                  </a:cubicBezTo>
                  <a:cubicBezTo>
                    <a:pt x="2615" y="6102"/>
                    <a:pt x="2659" y="6138"/>
                    <a:pt x="2722" y="6147"/>
                  </a:cubicBezTo>
                  <a:cubicBezTo>
                    <a:pt x="2793" y="6138"/>
                    <a:pt x="2838" y="6102"/>
                    <a:pt x="2838" y="6031"/>
                  </a:cubicBezTo>
                  <a:close/>
                  <a:moveTo>
                    <a:pt x="4060" y="3917"/>
                  </a:moveTo>
                  <a:cubicBezTo>
                    <a:pt x="3997" y="3925"/>
                    <a:pt x="3953" y="3970"/>
                    <a:pt x="3953" y="4033"/>
                  </a:cubicBezTo>
                  <a:cubicBezTo>
                    <a:pt x="3953" y="4095"/>
                    <a:pt x="3997" y="4140"/>
                    <a:pt x="4069" y="4140"/>
                  </a:cubicBezTo>
                  <a:cubicBezTo>
                    <a:pt x="4131" y="4140"/>
                    <a:pt x="4167" y="4095"/>
                    <a:pt x="4176" y="4024"/>
                  </a:cubicBezTo>
                  <a:cubicBezTo>
                    <a:pt x="4167" y="3961"/>
                    <a:pt x="4131" y="3917"/>
                    <a:pt x="4060" y="3917"/>
                  </a:cubicBezTo>
                  <a:close/>
                  <a:moveTo>
                    <a:pt x="4613" y="3372"/>
                  </a:moveTo>
                  <a:cubicBezTo>
                    <a:pt x="4613" y="3435"/>
                    <a:pt x="4657" y="3479"/>
                    <a:pt x="4720" y="3479"/>
                  </a:cubicBezTo>
                  <a:cubicBezTo>
                    <a:pt x="4782" y="3488"/>
                    <a:pt x="4836" y="3444"/>
                    <a:pt x="4836" y="3372"/>
                  </a:cubicBezTo>
                  <a:cubicBezTo>
                    <a:pt x="4836" y="3310"/>
                    <a:pt x="4791" y="3274"/>
                    <a:pt x="4720" y="3256"/>
                  </a:cubicBezTo>
                  <a:cubicBezTo>
                    <a:pt x="4657" y="3274"/>
                    <a:pt x="4613" y="3301"/>
                    <a:pt x="4613" y="3372"/>
                  </a:cubicBezTo>
                  <a:close/>
                  <a:moveTo>
                    <a:pt x="5380" y="13917"/>
                  </a:moveTo>
                  <a:cubicBezTo>
                    <a:pt x="5318" y="13917"/>
                    <a:pt x="5273" y="13962"/>
                    <a:pt x="5273" y="14033"/>
                  </a:cubicBezTo>
                  <a:cubicBezTo>
                    <a:pt x="5273" y="14095"/>
                    <a:pt x="5318" y="14140"/>
                    <a:pt x="5380" y="14140"/>
                  </a:cubicBezTo>
                  <a:cubicBezTo>
                    <a:pt x="5442" y="14140"/>
                    <a:pt x="5487" y="14095"/>
                    <a:pt x="5496" y="14033"/>
                  </a:cubicBezTo>
                  <a:cubicBezTo>
                    <a:pt x="5487" y="13962"/>
                    <a:pt x="5451" y="13917"/>
                    <a:pt x="5380" y="13917"/>
                  </a:cubicBezTo>
                  <a:close/>
                  <a:moveTo>
                    <a:pt x="6834" y="14693"/>
                  </a:moveTo>
                  <a:cubicBezTo>
                    <a:pt x="6834" y="14622"/>
                    <a:pt x="6790" y="14577"/>
                    <a:pt x="6727" y="14577"/>
                  </a:cubicBezTo>
                  <a:cubicBezTo>
                    <a:pt x="6656" y="14586"/>
                    <a:pt x="6611" y="14631"/>
                    <a:pt x="6620" y="14693"/>
                  </a:cubicBezTo>
                  <a:cubicBezTo>
                    <a:pt x="6620" y="14756"/>
                    <a:pt x="6665" y="14791"/>
                    <a:pt x="6727" y="14800"/>
                  </a:cubicBezTo>
                  <a:cubicBezTo>
                    <a:pt x="6790" y="14791"/>
                    <a:pt x="6834" y="14756"/>
                    <a:pt x="6834" y="14693"/>
                  </a:cubicBezTo>
                  <a:close/>
                  <a:moveTo>
                    <a:pt x="2061" y="7476"/>
                  </a:moveTo>
                  <a:cubicBezTo>
                    <a:pt x="2133" y="7476"/>
                    <a:pt x="2177" y="7440"/>
                    <a:pt x="2177" y="7369"/>
                  </a:cubicBezTo>
                  <a:cubicBezTo>
                    <a:pt x="2168" y="7298"/>
                    <a:pt x="2124" y="7262"/>
                    <a:pt x="2061" y="7262"/>
                  </a:cubicBezTo>
                  <a:cubicBezTo>
                    <a:pt x="1999" y="7271"/>
                    <a:pt x="1963" y="7315"/>
                    <a:pt x="1954" y="7369"/>
                  </a:cubicBezTo>
                  <a:cubicBezTo>
                    <a:pt x="1963" y="7431"/>
                    <a:pt x="1999" y="7476"/>
                    <a:pt x="2061" y="7476"/>
                  </a:cubicBezTo>
                  <a:close/>
                  <a:moveTo>
                    <a:pt x="6727" y="2596"/>
                  </a:moveTo>
                  <a:cubicBezTo>
                    <a:pt x="6665" y="2596"/>
                    <a:pt x="6611" y="2641"/>
                    <a:pt x="6611" y="2703"/>
                  </a:cubicBezTo>
                  <a:cubicBezTo>
                    <a:pt x="6611" y="2784"/>
                    <a:pt x="6656" y="2828"/>
                    <a:pt x="6727" y="2828"/>
                  </a:cubicBezTo>
                  <a:cubicBezTo>
                    <a:pt x="6798" y="2828"/>
                    <a:pt x="6834" y="2775"/>
                    <a:pt x="6843" y="2712"/>
                  </a:cubicBezTo>
                  <a:cubicBezTo>
                    <a:pt x="6834" y="2650"/>
                    <a:pt x="6798" y="2605"/>
                    <a:pt x="6727" y="2596"/>
                  </a:cubicBezTo>
                  <a:close/>
                  <a:moveTo>
                    <a:pt x="18" y="10688"/>
                  </a:moveTo>
                  <a:cubicBezTo>
                    <a:pt x="18" y="10723"/>
                    <a:pt x="36" y="10741"/>
                    <a:pt x="72" y="10741"/>
                  </a:cubicBezTo>
                  <a:cubicBezTo>
                    <a:pt x="108" y="10741"/>
                    <a:pt x="117" y="10714"/>
                    <a:pt x="117" y="10688"/>
                  </a:cubicBezTo>
                  <a:cubicBezTo>
                    <a:pt x="117" y="10652"/>
                    <a:pt x="99" y="10634"/>
                    <a:pt x="63" y="10634"/>
                  </a:cubicBezTo>
                  <a:cubicBezTo>
                    <a:pt x="36" y="10643"/>
                    <a:pt x="18" y="10652"/>
                    <a:pt x="18" y="10688"/>
                  </a:cubicBezTo>
                  <a:close/>
                  <a:moveTo>
                    <a:pt x="117" y="11366"/>
                  </a:moveTo>
                  <a:cubicBezTo>
                    <a:pt x="108" y="11339"/>
                    <a:pt x="99" y="11321"/>
                    <a:pt x="72" y="11321"/>
                  </a:cubicBezTo>
                  <a:cubicBezTo>
                    <a:pt x="36" y="11321"/>
                    <a:pt x="18" y="11339"/>
                    <a:pt x="18" y="11374"/>
                  </a:cubicBezTo>
                  <a:cubicBezTo>
                    <a:pt x="18" y="11401"/>
                    <a:pt x="36" y="11419"/>
                    <a:pt x="63" y="11419"/>
                  </a:cubicBezTo>
                  <a:cubicBezTo>
                    <a:pt x="99" y="11419"/>
                    <a:pt x="117" y="11401"/>
                    <a:pt x="117" y="11366"/>
                  </a:cubicBezTo>
                  <a:close/>
                  <a:moveTo>
                    <a:pt x="1357" y="3372"/>
                  </a:moveTo>
                  <a:cubicBezTo>
                    <a:pt x="1357" y="3408"/>
                    <a:pt x="1374" y="3426"/>
                    <a:pt x="1410" y="3426"/>
                  </a:cubicBezTo>
                  <a:cubicBezTo>
                    <a:pt x="1446" y="3417"/>
                    <a:pt x="1464" y="3399"/>
                    <a:pt x="1455" y="3363"/>
                  </a:cubicBezTo>
                  <a:cubicBezTo>
                    <a:pt x="1455" y="3337"/>
                    <a:pt x="1437" y="3319"/>
                    <a:pt x="1410" y="3319"/>
                  </a:cubicBezTo>
                  <a:cubicBezTo>
                    <a:pt x="1374" y="3319"/>
                    <a:pt x="1357" y="3337"/>
                    <a:pt x="1357" y="3372"/>
                  </a:cubicBezTo>
                  <a:close/>
                  <a:moveTo>
                    <a:pt x="5380" y="16638"/>
                  </a:moveTo>
                  <a:cubicBezTo>
                    <a:pt x="5353" y="16638"/>
                    <a:pt x="5335" y="16656"/>
                    <a:pt x="5335" y="16682"/>
                  </a:cubicBezTo>
                  <a:cubicBezTo>
                    <a:pt x="5335" y="16709"/>
                    <a:pt x="5344" y="16736"/>
                    <a:pt x="5380" y="16736"/>
                  </a:cubicBezTo>
                  <a:cubicBezTo>
                    <a:pt x="5416" y="16736"/>
                    <a:pt x="5434" y="16718"/>
                    <a:pt x="5434" y="16691"/>
                  </a:cubicBezTo>
                  <a:cubicBezTo>
                    <a:pt x="5434" y="16656"/>
                    <a:pt x="5416" y="16638"/>
                    <a:pt x="5380" y="16638"/>
                  </a:cubicBezTo>
                  <a:close/>
                  <a:moveTo>
                    <a:pt x="2017" y="2703"/>
                  </a:moveTo>
                  <a:cubicBezTo>
                    <a:pt x="2008" y="2739"/>
                    <a:pt x="2026" y="2757"/>
                    <a:pt x="2052" y="2766"/>
                  </a:cubicBezTo>
                  <a:cubicBezTo>
                    <a:pt x="2088" y="2766"/>
                    <a:pt x="2115" y="2757"/>
                    <a:pt x="2115" y="2712"/>
                  </a:cubicBezTo>
                  <a:cubicBezTo>
                    <a:pt x="2115" y="2685"/>
                    <a:pt x="2106" y="2668"/>
                    <a:pt x="2070" y="2659"/>
                  </a:cubicBezTo>
                  <a:cubicBezTo>
                    <a:pt x="2044" y="2659"/>
                    <a:pt x="2017" y="2677"/>
                    <a:pt x="2017" y="2703"/>
                  </a:cubicBezTo>
                  <a:close/>
                  <a:moveTo>
                    <a:pt x="6112" y="54"/>
                  </a:moveTo>
                  <a:cubicBezTo>
                    <a:pt x="6112" y="27"/>
                    <a:pt x="6103" y="9"/>
                    <a:pt x="6076" y="9"/>
                  </a:cubicBezTo>
                  <a:cubicBezTo>
                    <a:pt x="6040" y="0"/>
                    <a:pt x="6022" y="18"/>
                    <a:pt x="6022" y="54"/>
                  </a:cubicBezTo>
                  <a:cubicBezTo>
                    <a:pt x="6013" y="81"/>
                    <a:pt x="6031" y="98"/>
                    <a:pt x="6067" y="98"/>
                  </a:cubicBezTo>
                  <a:cubicBezTo>
                    <a:pt x="6094" y="98"/>
                    <a:pt x="6112" y="81"/>
                    <a:pt x="6112" y="54"/>
                  </a:cubicBezTo>
                  <a:close/>
                  <a:moveTo>
                    <a:pt x="6727" y="0"/>
                  </a:moveTo>
                  <a:cubicBezTo>
                    <a:pt x="6700" y="0"/>
                    <a:pt x="6674" y="9"/>
                    <a:pt x="6674" y="45"/>
                  </a:cubicBezTo>
                  <a:cubicBezTo>
                    <a:pt x="6674" y="81"/>
                    <a:pt x="6682" y="107"/>
                    <a:pt x="6727" y="107"/>
                  </a:cubicBezTo>
                  <a:cubicBezTo>
                    <a:pt x="6754" y="107"/>
                    <a:pt x="6772" y="89"/>
                    <a:pt x="6781" y="54"/>
                  </a:cubicBezTo>
                  <a:cubicBezTo>
                    <a:pt x="6772" y="27"/>
                    <a:pt x="6763" y="9"/>
                    <a:pt x="6727" y="0"/>
                  </a:cubicBezTo>
                  <a:close/>
                  <a:moveTo>
                    <a:pt x="72" y="5977"/>
                  </a:moveTo>
                  <a:cubicBezTo>
                    <a:pt x="45" y="5977"/>
                    <a:pt x="18" y="5986"/>
                    <a:pt x="18" y="6022"/>
                  </a:cubicBezTo>
                  <a:cubicBezTo>
                    <a:pt x="10" y="6058"/>
                    <a:pt x="27" y="6075"/>
                    <a:pt x="63" y="6084"/>
                  </a:cubicBezTo>
                  <a:cubicBezTo>
                    <a:pt x="99" y="6084"/>
                    <a:pt x="117" y="6067"/>
                    <a:pt x="117" y="6031"/>
                  </a:cubicBezTo>
                  <a:cubicBezTo>
                    <a:pt x="117" y="6004"/>
                    <a:pt x="108" y="5986"/>
                    <a:pt x="72" y="5977"/>
                  </a:cubicBezTo>
                  <a:close/>
                  <a:moveTo>
                    <a:pt x="777" y="12695"/>
                  </a:moveTo>
                  <a:cubicBezTo>
                    <a:pt x="777" y="12668"/>
                    <a:pt x="768" y="12641"/>
                    <a:pt x="732" y="12641"/>
                  </a:cubicBezTo>
                  <a:cubicBezTo>
                    <a:pt x="696" y="12632"/>
                    <a:pt x="679" y="12650"/>
                    <a:pt x="670" y="12686"/>
                  </a:cubicBezTo>
                  <a:cubicBezTo>
                    <a:pt x="670" y="12722"/>
                    <a:pt x="688" y="12739"/>
                    <a:pt x="723" y="12739"/>
                  </a:cubicBezTo>
                  <a:cubicBezTo>
                    <a:pt x="750" y="12739"/>
                    <a:pt x="777" y="12730"/>
                    <a:pt x="777" y="12695"/>
                  </a:cubicBezTo>
                  <a:close/>
                  <a:moveTo>
                    <a:pt x="4720" y="767"/>
                  </a:moveTo>
                  <a:cubicBezTo>
                    <a:pt x="4764" y="767"/>
                    <a:pt x="4782" y="741"/>
                    <a:pt x="4773" y="705"/>
                  </a:cubicBezTo>
                  <a:cubicBezTo>
                    <a:pt x="4773" y="678"/>
                    <a:pt x="4756" y="660"/>
                    <a:pt x="4720" y="660"/>
                  </a:cubicBezTo>
                  <a:cubicBezTo>
                    <a:pt x="4693" y="660"/>
                    <a:pt x="4675" y="687"/>
                    <a:pt x="4675" y="714"/>
                  </a:cubicBezTo>
                  <a:cubicBezTo>
                    <a:pt x="4675" y="750"/>
                    <a:pt x="4693" y="767"/>
                    <a:pt x="4720" y="767"/>
                  </a:cubicBezTo>
                  <a:close/>
                  <a:moveTo>
                    <a:pt x="2061" y="14738"/>
                  </a:moveTo>
                  <a:cubicBezTo>
                    <a:pt x="2088" y="14738"/>
                    <a:pt x="2106" y="14720"/>
                    <a:pt x="2115" y="14702"/>
                  </a:cubicBezTo>
                  <a:cubicBezTo>
                    <a:pt x="2115" y="14666"/>
                    <a:pt x="2106" y="14649"/>
                    <a:pt x="2070" y="14640"/>
                  </a:cubicBezTo>
                  <a:cubicBezTo>
                    <a:pt x="2044" y="14640"/>
                    <a:pt x="2026" y="14649"/>
                    <a:pt x="2017" y="14684"/>
                  </a:cubicBezTo>
                  <a:cubicBezTo>
                    <a:pt x="2017" y="14711"/>
                    <a:pt x="2035" y="14738"/>
                    <a:pt x="2061" y="14738"/>
                  </a:cubicBezTo>
                  <a:close/>
                  <a:moveTo>
                    <a:pt x="2730" y="1999"/>
                  </a:moveTo>
                  <a:cubicBezTo>
                    <a:pt x="2704" y="1999"/>
                    <a:pt x="2677" y="2016"/>
                    <a:pt x="2677" y="2043"/>
                  </a:cubicBezTo>
                  <a:cubicBezTo>
                    <a:pt x="2668" y="2079"/>
                    <a:pt x="2686" y="2106"/>
                    <a:pt x="2722" y="2106"/>
                  </a:cubicBezTo>
                  <a:cubicBezTo>
                    <a:pt x="2757" y="2106"/>
                    <a:pt x="2775" y="2088"/>
                    <a:pt x="2775" y="2061"/>
                  </a:cubicBezTo>
                  <a:cubicBezTo>
                    <a:pt x="2775" y="2025"/>
                    <a:pt x="2766" y="2007"/>
                    <a:pt x="2730" y="1999"/>
                  </a:cubicBezTo>
                  <a:close/>
                  <a:moveTo>
                    <a:pt x="4069" y="15978"/>
                  </a:moveTo>
                  <a:cubicBezTo>
                    <a:pt x="4042" y="15978"/>
                    <a:pt x="4015" y="15987"/>
                    <a:pt x="4015" y="16022"/>
                  </a:cubicBezTo>
                  <a:cubicBezTo>
                    <a:pt x="4015" y="16058"/>
                    <a:pt x="4024" y="16076"/>
                    <a:pt x="4069" y="16085"/>
                  </a:cubicBezTo>
                  <a:cubicBezTo>
                    <a:pt x="4095" y="16085"/>
                    <a:pt x="4113" y="16067"/>
                    <a:pt x="4122" y="16031"/>
                  </a:cubicBezTo>
                  <a:cubicBezTo>
                    <a:pt x="4122" y="16004"/>
                    <a:pt x="4104" y="15978"/>
                    <a:pt x="4069" y="15978"/>
                  </a:cubicBezTo>
                  <a:close/>
                  <a:moveTo>
                    <a:pt x="3453" y="1374"/>
                  </a:moveTo>
                  <a:cubicBezTo>
                    <a:pt x="3453" y="1347"/>
                    <a:pt x="3444" y="1329"/>
                    <a:pt x="3417" y="1329"/>
                  </a:cubicBezTo>
                  <a:cubicBezTo>
                    <a:pt x="3391" y="1321"/>
                    <a:pt x="3364" y="1329"/>
                    <a:pt x="3364" y="1365"/>
                  </a:cubicBezTo>
                  <a:cubicBezTo>
                    <a:pt x="3355" y="1392"/>
                    <a:pt x="3373" y="1419"/>
                    <a:pt x="3400" y="1419"/>
                  </a:cubicBezTo>
                  <a:cubicBezTo>
                    <a:pt x="3435" y="1419"/>
                    <a:pt x="3453" y="1410"/>
                    <a:pt x="3453" y="1374"/>
                  </a:cubicBezTo>
                  <a:close/>
                  <a:moveTo>
                    <a:pt x="72" y="6655"/>
                  </a:moveTo>
                  <a:cubicBezTo>
                    <a:pt x="36" y="6646"/>
                    <a:pt x="10" y="6673"/>
                    <a:pt x="10" y="6709"/>
                  </a:cubicBezTo>
                  <a:cubicBezTo>
                    <a:pt x="1" y="6744"/>
                    <a:pt x="27" y="6771"/>
                    <a:pt x="72" y="6771"/>
                  </a:cubicBezTo>
                  <a:cubicBezTo>
                    <a:pt x="99" y="6771"/>
                    <a:pt x="126" y="6744"/>
                    <a:pt x="126" y="6709"/>
                  </a:cubicBezTo>
                  <a:cubicBezTo>
                    <a:pt x="126" y="6682"/>
                    <a:pt x="108" y="6655"/>
                    <a:pt x="72" y="6655"/>
                  </a:cubicBezTo>
                  <a:close/>
                  <a:moveTo>
                    <a:pt x="3391" y="15291"/>
                  </a:moveTo>
                  <a:cubicBezTo>
                    <a:pt x="3355" y="15282"/>
                    <a:pt x="3328" y="15300"/>
                    <a:pt x="3328" y="15335"/>
                  </a:cubicBezTo>
                  <a:cubicBezTo>
                    <a:pt x="3319" y="15380"/>
                    <a:pt x="3346" y="15407"/>
                    <a:pt x="3382" y="15407"/>
                  </a:cubicBezTo>
                  <a:cubicBezTo>
                    <a:pt x="3417" y="15407"/>
                    <a:pt x="3435" y="15389"/>
                    <a:pt x="3444" y="15353"/>
                  </a:cubicBezTo>
                  <a:cubicBezTo>
                    <a:pt x="3444" y="15318"/>
                    <a:pt x="3426" y="15291"/>
                    <a:pt x="3391" y="15291"/>
                  </a:cubicBezTo>
                  <a:close/>
                  <a:moveTo>
                    <a:pt x="126" y="10036"/>
                  </a:moveTo>
                  <a:cubicBezTo>
                    <a:pt x="134" y="10001"/>
                    <a:pt x="108" y="9974"/>
                    <a:pt x="72" y="9974"/>
                  </a:cubicBezTo>
                  <a:cubicBezTo>
                    <a:pt x="36" y="9965"/>
                    <a:pt x="10" y="9992"/>
                    <a:pt x="10" y="10027"/>
                  </a:cubicBezTo>
                  <a:cubicBezTo>
                    <a:pt x="10" y="10063"/>
                    <a:pt x="27" y="10081"/>
                    <a:pt x="72" y="10090"/>
                  </a:cubicBezTo>
                  <a:cubicBezTo>
                    <a:pt x="99" y="10090"/>
                    <a:pt x="126" y="10072"/>
                    <a:pt x="126" y="10036"/>
                  </a:cubicBezTo>
                  <a:close/>
                  <a:moveTo>
                    <a:pt x="661" y="4711"/>
                  </a:moveTo>
                  <a:cubicBezTo>
                    <a:pt x="670" y="4755"/>
                    <a:pt x="696" y="4782"/>
                    <a:pt x="732" y="4773"/>
                  </a:cubicBezTo>
                  <a:cubicBezTo>
                    <a:pt x="768" y="4764"/>
                    <a:pt x="786" y="4746"/>
                    <a:pt x="786" y="4711"/>
                  </a:cubicBezTo>
                  <a:cubicBezTo>
                    <a:pt x="777" y="4675"/>
                    <a:pt x="759" y="4657"/>
                    <a:pt x="723" y="4648"/>
                  </a:cubicBezTo>
                  <a:cubicBezTo>
                    <a:pt x="688" y="4657"/>
                    <a:pt x="661" y="4675"/>
                    <a:pt x="661" y="4711"/>
                  </a:cubicBezTo>
                  <a:close/>
                  <a:moveTo>
                    <a:pt x="1410" y="13284"/>
                  </a:moveTo>
                  <a:cubicBezTo>
                    <a:pt x="1374" y="13284"/>
                    <a:pt x="1357" y="13301"/>
                    <a:pt x="1348" y="13337"/>
                  </a:cubicBezTo>
                  <a:cubicBezTo>
                    <a:pt x="1339" y="13382"/>
                    <a:pt x="1366" y="13408"/>
                    <a:pt x="1410" y="13408"/>
                  </a:cubicBezTo>
                  <a:cubicBezTo>
                    <a:pt x="1446" y="13408"/>
                    <a:pt x="1464" y="13382"/>
                    <a:pt x="1473" y="13346"/>
                  </a:cubicBezTo>
                  <a:cubicBezTo>
                    <a:pt x="1464" y="13319"/>
                    <a:pt x="1446" y="13293"/>
                    <a:pt x="1410" y="13284"/>
                  </a:cubicBezTo>
                  <a:close/>
                  <a:moveTo>
                    <a:pt x="6129" y="16682"/>
                  </a:moveTo>
                  <a:cubicBezTo>
                    <a:pt x="6120" y="16647"/>
                    <a:pt x="6094" y="16620"/>
                    <a:pt x="6058" y="16629"/>
                  </a:cubicBezTo>
                  <a:cubicBezTo>
                    <a:pt x="6022" y="16638"/>
                    <a:pt x="6004" y="16665"/>
                    <a:pt x="6004" y="16700"/>
                  </a:cubicBezTo>
                  <a:cubicBezTo>
                    <a:pt x="6013" y="16727"/>
                    <a:pt x="6031" y="16745"/>
                    <a:pt x="6067" y="16754"/>
                  </a:cubicBezTo>
                  <a:cubicBezTo>
                    <a:pt x="6103" y="16745"/>
                    <a:pt x="6129" y="16718"/>
                    <a:pt x="6129" y="16682"/>
                  </a:cubicBezTo>
                  <a:close/>
                  <a:moveTo>
                    <a:pt x="2722" y="2784"/>
                  </a:moveTo>
                  <a:cubicBezTo>
                    <a:pt x="2766" y="2784"/>
                    <a:pt x="2793" y="2766"/>
                    <a:pt x="2793" y="2721"/>
                  </a:cubicBezTo>
                  <a:cubicBezTo>
                    <a:pt x="2802" y="2677"/>
                    <a:pt x="2784" y="2650"/>
                    <a:pt x="2730" y="2641"/>
                  </a:cubicBezTo>
                  <a:cubicBezTo>
                    <a:pt x="2686" y="2641"/>
                    <a:pt x="2659" y="2659"/>
                    <a:pt x="2650" y="2712"/>
                  </a:cubicBezTo>
                  <a:cubicBezTo>
                    <a:pt x="2659" y="2748"/>
                    <a:pt x="2677" y="2784"/>
                    <a:pt x="2722" y="2784"/>
                  </a:cubicBezTo>
                  <a:close/>
                  <a:moveTo>
                    <a:pt x="1" y="9376"/>
                  </a:moveTo>
                  <a:cubicBezTo>
                    <a:pt x="1" y="9412"/>
                    <a:pt x="27" y="9439"/>
                    <a:pt x="72" y="9439"/>
                  </a:cubicBezTo>
                  <a:cubicBezTo>
                    <a:pt x="108" y="9439"/>
                    <a:pt x="134" y="9412"/>
                    <a:pt x="134" y="9367"/>
                  </a:cubicBezTo>
                  <a:cubicBezTo>
                    <a:pt x="126" y="9332"/>
                    <a:pt x="99" y="9305"/>
                    <a:pt x="63" y="9305"/>
                  </a:cubicBezTo>
                  <a:cubicBezTo>
                    <a:pt x="27" y="9314"/>
                    <a:pt x="1" y="9332"/>
                    <a:pt x="1" y="9376"/>
                  </a:cubicBezTo>
                  <a:close/>
                  <a:moveTo>
                    <a:pt x="2070" y="13962"/>
                  </a:moveTo>
                  <a:cubicBezTo>
                    <a:pt x="2026" y="13962"/>
                    <a:pt x="1999" y="13988"/>
                    <a:pt x="1999" y="14024"/>
                  </a:cubicBezTo>
                  <a:cubicBezTo>
                    <a:pt x="1999" y="14069"/>
                    <a:pt x="2026" y="14095"/>
                    <a:pt x="2061" y="14095"/>
                  </a:cubicBezTo>
                  <a:cubicBezTo>
                    <a:pt x="2106" y="14095"/>
                    <a:pt x="2124" y="14069"/>
                    <a:pt x="2133" y="14033"/>
                  </a:cubicBezTo>
                  <a:cubicBezTo>
                    <a:pt x="2133" y="13997"/>
                    <a:pt x="2106" y="13971"/>
                    <a:pt x="2070" y="13962"/>
                  </a:cubicBezTo>
                  <a:close/>
                  <a:moveTo>
                    <a:pt x="795" y="12026"/>
                  </a:moveTo>
                  <a:cubicBezTo>
                    <a:pt x="786" y="11990"/>
                    <a:pt x="759" y="11963"/>
                    <a:pt x="723" y="11963"/>
                  </a:cubicBezTo>
                  <a:cubicBezTo>
                    <a:pt x="688" y="11963"/>
                    <a:pt x="661" y="11990"/>
                    <a:pt x="661" y="12035"/>
                  </a:cubicBezTo>
                  <a:cubicBezTo>
                    <a:pt x="661" y="12070"/>
                    <a:pt x="688" y="12097"/>
                    <a:pt x="723" y="12097"/>
                  </a:cubicBezTo>
                  <a:cubicBezTo>
                    <a:pt x="768" y="12088"/>
                    <a:pt x="795" y="12070"/>
                    <a:pt x="795" y="12026"/>
                  </a:cubicBezTo>
                  <a:close/>
                  <a:moveTo>
                    <a:pt x="1410" y="11954"/>
                  </a:moveTo>
                  <a:cubicBezTo>
                    <a:pt x="1357" y="11954"/>
                    <a:pt x="1330" y="11981"/>
                    <a:pt x="1330" y="12035"/>
                  </a:cubicBezTo>
                  <a:cubicBezTo>
                    <a:pt x="1330" y="12079"/>
                    <a:pt x="1357" y="12106"/>
                    <a:pt x="1401" y="12106"/>
                  </a:cubicBezTo>
                  <a:cubicBezTo>
                    <a:pt x="1455" y="12106"/>
                    <a:pt x="1482" y="12079"/>
                    <a:pt x="1482" y="12026"/>
                  </a:cubicBezTo>
                  <a:cubicBezTo>
                    <a:pt x="1482" y="11981"/>
                    <a:pt x="1455" y="11954"/>
                    <a:pt x="1410" y="11954"/>
                  </a:cubicBezTo>
                  <a:close/>
                  <a:moveTo>
                    <a:pt x="3310" y="14684"/>
                  </a:moveTo>
                  <a:cubicBezTo>
                    <a:pt x="3310" y="14729"/>
                    <a:pt x="3328" y="14756"/>
                    <a:pt x="3382" y="14764"/>
                  </a:cubicBezTo>
                  <a:cubicBezTo>
                    <a:pt x="3426" y="14764"/>
                    <a:pt x="3462" y="14738"/>
                    <a:pt x="3453" y="14684"/>
                  </a:cubicBezTo>
                  <a:cubicBezTo>
                    <a:pt x="3453" y="14640"/>
                    <a:pt x="3426" y="14613"/>
                    <a:pt x="3382" y="14613"/>
                  </a:cubicBezTo>
                  <a:cubicBezTo>
                    <a:pt x="3337" y="14613"/>
                    <a:pt x="3310" y="14640"/>
                    <a:pt x="3310" y="14684"/>
                  </a:cubicBezTo>
                  <a:close/>
                  <a:moveTo>
                    <a:pt x="2722" y="14622"/>
                  </a:moveTo>
                  <a:cubicBezTo>
                    <a:pt x="2686" y="14622"/>
                    <a:pt x="2659" y="14649"/>
                    <a:pt x="2659" y="14693"/>
                  </a:cubicBezTo>
                  <a:cubicBezTo>
                    <a:pt x="2659" y="14729"/>
                    <a:pt x="2686" y="14756"/>
                    <a:pt x="2730" y="14756"/>
                  </a:cubicBezTo>
                  <a:cubicBezTo>
                    <a:pt x="2766" y="14756"/>
                    <a:pt x="2784" y="14729"/>
                    <a:pt x="2793" y="14684"/>
                  </a:cubicBezTo>
                  <a:cubicBezTo>
                    <a:pt x="2784" y="14649"/>
                    <a:pt x="2766" y="14622"/>
                    <a:pt x="2722" y="14622"/>
                  </a:cubicBezTo>
                  <a:close/>
                  <a:moveTo>
                    <a:pt x="2650" y="14024"/>
                  </a:moveTo>
                  <a:cubicBezTo>
                    <a:pt x="2650" y="14069"/>
                    <a:pt x="2668" y="14095"/>
                    <a:pt x="2713" y="14104"/>
                  </a:cubicBezTo>
                  <a:cubicBezTo>
                    <a:pt x="2766" y="14104"/>
                    <a:pt x="2793" y="14086"/>
                    <a:pt x="2802" y="14033"/>
                  </a:cubicBezTo>
                  <a:cubicBezTo>
                    <a:pt x="2802" y="13988"/>
                    <a:pt x="2775" y="13962"/>
                    <a:pt x="2730" y="13953"/>
                  </a:cubicBezTo>
                  <a:cubicBezTo>
                    <a:pt x="2686" y="13953"/>
                    <a:pt x="2659" y="13979"/>
                    <a:pt x="2650" y="14024"/>
                  </a:cubicBezTo>
                  <a:close/>
                  <a:moveTo>
                    <a:pt x="1401" y="12615"/>
                  </a:moveTo>
                  <a:cubicBezTo>
                    <a:pt x="1357" y="12623"/>
                    <a:pt x="1339" y="12650"/>
                    <a:pt x="1339" y="12686"/>
                  </a:cubicBezTo>
                  <a:cubicBezTo>
                    <a:pt x="1339" y="12730"/>
                    <a:pt x="1366" y="12757"/>
                    <a:pt x="1410" y="12757"/>
                  </a:cubicBezTo>
                  <a:cubicBezTo>
                    <a:pt x="1455" y="12757"/>
                    <a:pt x="1482" y="12730"/>
                    <a:pt x="1482" y="12686"/>
                  </a:cubicBezTo>
                  <a:cubicBezTo>
                    <a:pt x="1473" y="12641"/>
                    <a:pt x="1446" y="12615"/>
                    <a:pt x="1401" y="12615"/>
                  </a:cubicBezTo>
                  <a:close/>
                  <a:moveTo>
                    <a:pt x="4069" y="1981"/>
                  </a:moveTo>
                  <a:cubicBezTo>
                    <a:pt x="4015" y="1972"/>
                    <a:pt x="3988" y="2007"/>
                    <a:pt x="3988" y="2052"/>
                  </a:cubicBezTo>
                  <a:cubicBezTo>
                    <a:pt x="3988" y="2106"/>
                    <a:pt x="4015" y="2132"/>
                    <a:pt x="4060" y="2132"/>
                  </a:cubicBezTo>
                  <a:cubicBezTo>
                    <a:pt x="4113" y="2132"/>
                    <a:pt x="4140" y="2106"/>
                    <a:pt x="4140" y="2052"/>
                  </a:cubicBezTo>
                  <a:cubicBezTo>
                    <a:pt x="4140" y="2007"/>
                    <a:pt x="4113" y="1981"/>
                    <a:pt x="4069" y="1981"/>
                  </a:cubicBezTo>
                  <a:close/>
                  <a:moveTo>
                    <a:pt x="3408" y="1990"/>
                  </a:moveTo>
                  <a:cubicBezTo>
                    <a:pt x="3364" y="1990"/>
                    <a:pt x="3337" y="2016"/>
                    <a:pt x="3337" y="2061"/>
                  </a:cubicBezTo>
                  <a:cubicBezTo>
                    <a:pt x="3346" y="2106"/>
                    <a:pt x="3373" y="2132"/>
                    <a:pt x="3417" y="2123"/>
                  </a:cubicBezTo>
                  <a:cubicBezTo>
                    <a:pt x="3453" y="2115"/>
                    <a:pt x="3480" y="2088"/>
                    <a:pt x="3480" y="2043"/>
                  </a:cubicBezTo>
                  <a:cubicBezTo>
                    <a:pt x="3471" y="2016"/>
                    <a:pt x="3453" y="1981"/>
                    <a:pt x="3408" y="1990"/>
                  </a:cubicBezTo>
                  <a:moveTo>
                    <a:pt x="1990" y="13346"/>
                  </a:moveTo>
                  <a:cubicBezTo>
                    <a:pt x="1990" y="13391"/>
                    <a:pt x="2017" y="13417"/>
                    <a:pt x="2061" y="13417"/>
                  </a:cubicBezTo>
                  <a:cubicBezTo>
                    <a:pt x="2115" y="13426"/>
                    <a:pt x="2142" y="13400"/>
                    <a:pt x="2142" y="13346"/>
                  </a:cubicBezTo>
                  <a:cubicBezTo>
                    <a:pt x="2142" y="13301"/>
                    <a:pt x="2115" y="13275"/>
                    <a:pt x="2070" y="13275"/>
                  </a:cubicBezTo>
                  <a:cubicBezTo>
                    <a:pt x="2026" y="13275"/>
                    <a:pt x="1990" y="13301"/>
                    <a:pt x="1990" y="13346"/>
                  </a:cubicBezTo>
                  <a:close/>
                  <a:moveTo>
                    <a:pt x="5460" y="1383"/>
                  </a:moveTo>
                  <a:cubicBezTo>
                    <a:pt x="5460" y="1329"/>
                    <a:pt x="5434" y="1294"/>
                    <a:pt x="5389" y="1294"/>
                  </a:cubicBezTo>
                  <a:cubicBezTo>
                    <a:pt x="5335" y="1294"/>
                    <a:pt x="5309" y="1321"/>
                    <a:pt x="5309" y="1365"/>
                  </a:cubicBezTo>
                  <a:cubicBezTo>
                    <a:pt x="5300" y="1419"/>
                    <a:pt x="5326" y="1445"/>
                    <a:pt x="5380" y="1445"/>
                  </a:cubicBezTo>
                  <a:cubicBezTo>
                    <a:pt x="5425" y="1445"/>
                    <a:pt x="5460" y="1428"/>
                    <a:pt x="5460" y="1383"/>
                  </a:cubicBezTo>
                  <a:close/>
                  <a:moveTo>
                    <a:pt x="4720" y="1303"/>
                  </a:moveTo>
                  <a:cubicBezTo>
                    <a:pt x="4684" y="1303"/>
                    <a:pt x="4657" y="1321"/>
                    <a:pt x="4657" y="1365"/>
                  </a:cubicBezTo>
                  <a:cubicBezTo>
                    <a:pt x="4648" y="1410"/>
                    <a:pt x="4675" y="1437"/>
                    <a:pt x="4720" y="1445"/>
                  </a:cubicBezTo>
                  <a:cubicBezTo>
                    <a:pt x="4764" y="1445"/>
                    <a:pt x="4791" y="1419"/>
                    <a:pt x="4800" y="1365"/>
                  </a:cubicBezTo>
                  <a:cubicBezTo>
                    <a:pt x="4791" y="1329"/>
                    <a:pt x="4773" y="1303"/>
                    <a:pt x="4720" y="1303"/>
                  </a:cubicBezTo>
                  <a:close/>
                  <a:moveTo>
                    <a:pt x="4069" y="1303"/>
                  </a:moveTo>
                  <a:cubicBezTo>
                    <a:pt x="4033" y="1303"/>
                    <a:pt x="4006" y="1329"/>
                    <a:pt x="3997" y="1365"/>
                  </a:cubicBezTo>
                  <a:cubicBezTo>
                    <a:pt x="3997" y="1410"/>
                    <a:pt x="4024" y="1437"/>
                    <a:pt x="4060" y="1437"/>
                  </a:cubicBezTo>
                  <a:cubicBezTo>
                    <a:pt x="4104" y="1437"/>
                    <a:pt x="4122" y="1410"/>
                    <a:pt x="4131" y="1374"/>
                  </a:cubicBezTo>
                  <a:cubicBezTo>
                    <a:pt x="4131" y="1338"/>
                    <a:pt x="4104" y="1312"/>
                    <a:pt x="4069" y="1303"/>
                  </a:cubicBezTo>
                  <a:close/>
                  <a:moveTo>
                    <a:pt x="723" y="6637"/>
                  </a:moveTo>
                  <a:cubicBezTo>
                    <a:pt x="679" y="6637"/>
                    <a:pt x="652" y="6664"/>
                    <a:pt x="652" y="6709"/>
                  </a:cubicBezTo>
                  <a:cubicBezTo>
                    <a:pt x="652" y="6762"/>
                    <a:pt x="679" y="6789"/>
                    <a:pt x="732" y="6789"/>
                  </a:cubicBezTo>
                  <a:cubicBezTo>
                    <a:pt x="777" y="6780"/>
                    <a:pt x="795" y="6753"/>
                    <a:pt x="804" y="6709"/>
                  </a:cubicBezTo>
                  <a:cubicBezTo>
                    <a:pt x="795" y="6664"/>
                    <a:pt x="777" y="6637"/>
                    <a:pt x="723" y="6637"/>
                  </a:cubicBezTo>
                  <a:close/>
                  <a:moveTo>
                    <a:pt x="63" y="8627"/>
                  </a:moveTo>
                  <a:cubicBezTo>
                    <a:pt x="27" y="8627"/>
                    <a:pt x="1" y="8654"/>
                    <a:pt x="1" y="8689"/>
                  </a:cubicBezTo>
                  <a:cubicBezTo>
                    <a:pt x="1" y="8734"/>
                    <a:pt x="27" y="8761"/>
                    <a:pt x="72" y="8752"/>
                  </a:cubicBezTo>
                  <a:cubicBezTo>
                    <a:pt x="108" y="8752"/>
                    <a:pt x="126" y="8725"/>
                    <a:pt x="134" y="8689"/>
                  </a:cubicBezTo>
                  <a:cubicBezTo>
                    <a:pt x="126" y="8645"/>
                    <a:pt x="108" y="8618"/>
                    <a:pt x="63" y="8627"/>
                  </a:cubicBezTo>
                  <a:close/>
                  <a:moveTo>
                    <a:pt x="795" y="6031"/>
                  </a:moveTo>
                  <a:cubicBezTo>
                    <a:pt x="795" y="5986"/>
                    <a:pt x="768" y="5959"/>
                    <a:pt x="732" y="5959"/>
                  </a:cubicBezTo>
                  <a:cubicBezTo>
                    <a:pt x="688" y="5959"/>
                    <a:pt x="661" y="5977"/>
                    <a:pt x="652" y="6031"/>
                  </a:cubicBezTo>
                  <a:cubicBezTo>
                    <a:pt x="652" y="6075"/>
                    <a:pt x="679" y="6102"/>
                    <a:pt x="723" y="6102"/>
                  </a:cubicBezTo>
                  <a:cubicBezTo>
                    <a:pt x="768" y="6102"/>
                    <a:pt x="795" y="6075"/>
                    <a:pt x="795" y="6031"/>
                  </a:cubicBezTo>
                  <a:close/>
                  <a:moveTo>
                    <a:pt x="72" y="7967"/>
                  </a:moveTo>
                  <a:cubicBezTo>
                    <a:pt x="27" y="7967"/>
                    <a:pt x="1" y="7985"/>
                    <a:pt x="1" y="8029"/>
                  </a:cubicBezTo>
                  <a:cubicBezTo>
                    <a:pt x="1" y="8065"/>
                    <a:pt x="27" y="8092"/>
                    <a:pt x="63" y="8092"/>
                  </a:cubicBezTo>
                  <a:cubicBezTo>
                    <a:pt x="108" y="8100"/>
                    <a:pt x="126" y="8074"/>
                    <a:pt x="134" y="8029"/>
                  </a:cubicBezTo>
                  <a:cubicBezTo>
                    <a:pt x="126" y="7993"/>
                    <a:pt x="108" y="7967"/>
                    <a:pt x="72" y="7967"/>
                  </a:cubicBezTo>
                  <a:close/>
                  <a:moveTo>
                    <a:pt x="6647" y="16022"/>
                  </a:moveTo>
                  <a:cubicBezTo>
                    <a:pt x="6647" y="16076"/>
                    <a:pt x="6674" y="16103"/>
                    <a:pt x="6727" y="16103"/>
                  </a:cubicBezTo>
                  <a:cubicBezTo>
                    <a:pt x="6772" y="16103"/>
                    <a:pt x="6798" y="16076"/>
                    <a:pt x="6798" y="16031"/>
                  </a:cubicBezTo>
                  <a:cubicBezTo>
                    <a:pt x="6798" y="15978"/>
                    <a:pt x="6772" y="15951"/>
                    <a:pt x="6727" y="15951"/>
                  </a:cubicBezTo>
                  <a:cubicBezTo>
                    <a:pt x="6674" y="15960"/>
                    <a:pt x="6647" y="15978"/>
                    <a:pt x="6647" y="16022"/>
                  </a:cubicBezTo>
                  <a:close/>
                  <a:moveTo>
                    <a:pt x="795" y="10688"/>
                  </a:moveTo>
                  <a:cubicBezTo>
                    <a:pt x="795" y="10643"/>
                    <a:pt x="777" y="10616"/>
                    <a:pt x="732" y="10616"/>
                  </a:cubicBezTo>
                  <a:cubicBezTo>
                    <a:pt x="679" y="10616"/>
                    <a:pt x="652" y="10643"/>
                    <a:pt x="652" y="10696"/>
                  </a:cubicBezTo>
                  <a:cubicBezTo>
                    <a:pt x="652" y="10741"/>
                    <a:pt x="688" y="10759"/>
                    <a:pt x="732" y="10759"/>
                  </a:cubicBezTo>
                  <a:cubicBezTo>
                    <a:pt x="777" y="10759"/>
                    <a:pt x="795" y="10732"/>
                    <a:pt x="795" y="10688"/>
                  </a:cubicBezTo>
                  <a:close/>
                  <a:moveTo>
                    <a:pt x="6138" y="16031"/>
                  </a:moveTo>
                  <a:cubicBezTo>
                    <a:pt x="6138" y="15987"/>
                    <a:pt x="6120" y="15960"/>
                    <a:pt x="6076" y="15960"/>
                  </a:cubicBezTo>
                  <a:cubicBezTo>
                    <a:pt x="6022" y="15951"/>
                    <a:pt x="5996" y="15978"/>
                    <a:pt x="5996" y="16031"/>
                  </a:cubicBezTo>
                  <a:cubicBezTo>
                    <a:pt x="5996" y="16076"/>
                    <a:pt x="6022" y="16103"/>
                    <a:pt x="6067" y="16103"/>
                  </a:cubicBezTo>
                  <a:cubicBezTo>
                    <a:pt x="6112" y="16103"/>
                    <a:pt x="6138" y="16076"/>
                    <a:pt x="6138" y="16031"/>
                  </a:cubicBezTo>
                  <a:close/>
                  <a:moveTo>
                    <a:pt x="1990" y="4024"/>
                  </a:moveTo>
                  <a:cubicBezTo>
                    <a:pt x="1981" y="4068"/>
                    <a:pt x="2008" y="4104"/>
                    <a:pt x="2061" y="4104"/>
                  </a:cubicBezTo>
                  <a:cubicBezTo>
                    <a:pt x="2115" y="4113"/>
                    <a:pt x="2142" y="4077"/>
                    <a:pt x="2142" y="4033"/>
                  </a:cubicBezTo>
                  <a:cubicBezTo>
                    <a:pt x="2142" y="3979"/>
                    <a:pt x="2115" y="3961"/>
                    <a:pt x="2061" y="3952"/>
                  </a:cubicBezTo>
                  <a:cubicBezTo>
                    <a:pt x="2026" y="3952"/>
                    <a:pt x="1990" y="3970"/>
                    <a:pt x="1990" y="4024"/>
                  </a:cubicBezTo>
                  <a:moveTo>
                    <a:pt x="5318" y="16022"/>
                  </a:moveTo>
                  <a:cubicBezTo>
                    <a:pt x="5309" y="16067"/>
                    <a:pt x="5335" y="16094"/>
                    <a:pt x="5380" y="16094"/>
                  </a:cubicBezTo>
                  <a:cubicBezTo>
                    <a:pt x="5425" y="16103"/>
                    <a:pt x="5451" y="16076"/>
                    <a:pt x="5451" y="16040"/>
                  </a:cubicBezTo>
                  <a:cubicBezTo>
                    <a:pt x="5460" y="15996"/>
                    <a:pt x="5434" y="15969"/>
                    <a:pt x="5389" y="15960"/>
                  </a:cubicBezTo>
                  <a:cubicBezTo>
                    <a:pt x="5344" y="15960"/>
                    <a:pt x="5318" y="15987"/>
                    <a:pt x="5318" y="16022"/>
                  </a:cubicBezTo>
                  <a:close/>
                  <a:moveTo>
                    <a:pt x="1473" y="4033"/>
                  </a:moveTo>
                  <a:cubicBezTo>
                    <a:pt x="1473" y="3997"/>
                    <a:pt x="1446" y="3970"/>
                    <a:pt x="1410" y="3961"/>
                  </a:cubicBezTo>
                  <a:cubicBezTo>
                    <a:pt x="1374" y="3961"/>
                    <a:pt x="1348" y="3988"/>
                    <a:pt x="1339" y="4024"/>
                  </a:cubicBezTo>
                  <a:cubicBezTo>
                    <a:pt x="1339" y="4068"/>
                    <a:pt x="1366" y="4086"/>
                    <a:pt x="1410" y="4095"/>
                  </a:cubicBezTo>
                  <a:cubicBezTo>
                    <a:pt x="1446" y="4095"/>
                    <a:pt x="1473" y="4077"/>
                    <a:pt x="1473" y="4033"/>
                  </a:cubicBezTo>
                  <a:close/>
                  <a:moveTo>
                    <a:pt x="6790" y="16682"/>
                  </a:moveTo>
                  <a:cubicBezTo>
                    <a:pt x="6790" y="16647"/>
                    <a:pt x="6763" y="16620"/>
                    <a:pt x="6718" y="16620"/>
                  </a:cubicBezTo>
                  <a:cubicBezTo>
                    <a:pt x="6682" y="16629"/>
                    <a:pt x="6656" y="16656"/>
                    <a:pt x="6656" y="16691"/>
                  </a:cubicBezTo>
                  <a:cubicBezTo>
                    <a:pt x="6665" y="16727"/>
                    <a:pt x="6691" y="16754"/>
                    <a:pt x="6736" y="16754"/>
                  </a:cubicBezTo>
                  <a:cubicBezTo>
                    <a:pt x="6763" y="16745"/>
                    <a:pt x="6790" y="16727"/>
                    <a:pt x="6790" y="16682"/>
                  </a:cubicBezTo>
                  <a:close/>
                  <a:moveTo>
                    <a:pt x="1330" y="4711"/>
                  </a:moveTo>
                  <a:cubicBezTo>
                    <a:pt x="1330" y="4755"/>
                    <a:pt x="1357" y="4782"/>
                    <a:pt x="1401" y="4782"/>
                  </a:cubicBezTo>
                  <a:cubicBezTo>
                    <a:pt x="1455" y="4791"/>
                    <a:pt x="1482" y="4764"/>
                    <a:pt x="1482" y="4711"/>
                  </a:cubicBezTo>
                  <a:cubicBezTo>
                    <a:pt x="1482" y="4666"/>
                    <a:pt x="1455" y="4639"/>
                    <a:pt x="1410" y="4639"/>
                  </a:cubicBezTo>
                  <a:cubicBezTo>
                    <a:pt x="1366" y="4639"/>
                    <a:pt x="1339" y="4666"/>
                    <a:pt x="1330" y="4711"/>
                  </a:cubicBezTo>
                  <a:close/>
                  <a:moveTo>
                    <a:pt x="804" y="10036"/>
                  </a:moveTo>
                  <a:cubicBezTo>
                    <a:pt x="804" y="9992"/>
                    <a:pt x="786" y="9956"/>
                    <a:pt x="732" y="9956"/>
                  </a:cubicBezTo>
                  <a:cubicBezTo>
                    <a:pt x="679" y="9947"/>
                    <a:pt x="652" y="9983"/>
                    <a:pt x="652" y="10027"/>
                  </a:cubicBezTo>
                  <a:cubicBezTo>
                    <a:pt x="652" y="10081"/>
                    <a:pt x="679" y="10099"/>
                    <a:pt x="723" y="10108"/>
                  </a:cubicBezTo>
                  <a:cubicBezTo>
                    <a:pt x="768" y="10108"/>
                    <a:pt x="795" y="10090"/>
                    <a:pt x="804" y="10036"/>
                  </a:cubicBezTo>
                  <a:close/>
                  <a:moveTo>
                    <a:pt x="6727" y="643"/>
                  </a:moveTo>
                  <a:cubicBezTo>
                    <a:pt x="6682" y="643"/>
                    <a:pt x="6656" y="660"/>
                    <a:pt x="6656" y="705"/>
                  </a:cubicBezTo>
                  <a:cubicBezTo>
                    <a:pt x="6647" y="750"/>
                    <a:pt x="6674" y="776"/>
                    <a:pt x="6718" y="785"/>
                  </a:cubicBezTo>
                  <a:cubicBezTo>
                    <a:pt x="6763" y="785"/>
                    <a:pt x="6790" y="759"/>
                    <a:pt x="6798" y="714"/>
                  </a:cubicBezTo>
                  <a:cubicBezTo>
                    <a:pt x="6790" y="669"/>
                    <a:pt x="6772" y="643"/>
                    <a:pt x="6727" y="643"/>
                  </a:cubicBezTo>
                  <a:close/>
                  <a:moveTo>
                    <a:pt x="2070" y="3301"/>
                  </a:moveTo>
                  <a:cubicBezTo>
                    <a:pt x="2026" y="3301"/>
                    <a:pt x="1999" y="3328"/>
                    <a:pt x="1999" y="3372"/>
                  </a:cubicBezTo>
                  <a:cubicBezTo>
                    <a:pt x="1999" y="3408"/>
                    <a:pt x="2017" y="3435"/>
                    <a:pt x="2061" y="3444"/>
                  </a:cubicBezTo>
                  <a:cubicBezTo>
                    <a:pt x="2106" y="3444"/>
                    <a:pt x="2133" y="3417"/>
                    <a:pt x="2133" y="3363"/>
                  </a:cubicBezTo>
                  <a:cubicBezTo>
                    <a:pt x="2133" y="3337"/>
                    <a:pt x="2115" y="3310"/>
                    <a:pt x="2070" y="3301"/>
                  </a:cubicBezTo>
                  <a:close/>
                  <a:moveTo>
                    <a:pt x="723" y="11303"/>
                  </a:moveTo>
                  <a:cubicBezTo>
                    <a:pt x="679" y="11303"/>
                    <a:pt x="652" y="11330"/>
                    <a:pt x="661" y="11374"/>
                  </a:cubicBezTo>
                  <a:cubicBezTo>
                    <a:pt x="661" y="11419"/>
                    <a:pt x="688" y="11446"/>
                    <a:pt x="732" y="11437"/>
                  </a:cubicBezTo>
                  <a:cubicBezTo>
                    <a:pt x="777" y="11437"/>
                    <a:pt x="795" y="11410"/>
                    <a:pt x="795" y="11366"/>
                  </a:cubicBezTo>
                  <a:cubicBezTo>
                    <a:pt x="786" y="11330"/>
                    <a:pt x="768" y="11303"/>
                    <a:pt x="723" y="11303"/>
                  </a:cubicBezTo>
                  <a:close/>
                  <a:moveTo>
                    <a:pt x="6076" y="643"/>
                  </a:moveTo>
                  <a:cubicBezTo>
                    <a:pt x="6031" y="643"/>
                    <a:pt x="5996" y="669"/>
                    <a:pt x="5996" y="714"/>
                  </a:cubicBezTo>
                  <a:cubicBezTo>
                    <a:pt x="5996" y="750"/>
                    <a:pt x="6022" y="776"/>
                    <a:pt x="6058" y="785"/>
                  </a:cubicBezTo>
                  <a:cubicBezTo>
                    <a:pt x="6103" y="785"/>
                    <a:pt x="6129" y="759"/>
                    <a:pt x="6138" y="714"/>
                  </a:cubicBezTo>
                  <a:cubicBezTo>
                    <a:pt x="6129" y="678"/>
                    <a:pt x="6112" y="651"/>
                    <a:pt x="6076" y="643"/>
                  </a:cubicBezTo>
                  <a:close/>
                  <a:moveTo>
                    <a:pt x="5389" y="651"/>
                  </a:moveTo>
                  <a:cubicBezTo>
                    <a:pt x="5344" y="643"/>
                    <a:pt x="5318" y="669"/>
                    <a:pt x="5318" y="714"/>
                  </a:cubicBezTo>
                  <a:cubicBezTo>
                    <a:pt x="5318" y="750"/>
                    <a:pt x="5344" y="776"/>
                    <a:pt x="5380" y="776"/>
                  </a:cubicBezTo>
                  <a:cubicBezTo>
                    <a:pt x="5425" y="785"/>
                    <a:pt x="5442" y="759"/>
                    <a:pt x="5451" y="714"/>
                  </a:cubicBezTo>
                  <a:cubicBezTo>
                    <a:pt x="5442" y="678"/>
                    <a:pt x="5425" y="651"/>
                    <a:pt x="5389" y="651"/>
                  </a:cubicBezTo>
                  <a:close/>
                  <a:moveTo>
                    <a:pt x="4140" y="15344"/>
                  </a:moveTo>
                  <a:cubicBezTo>
                    <a:pt x="4140" y="15300"/>
                    <a:pt x="4113" y="15282"/>
                    <a:pt x="4069" y="15273"/>
                  </a:cubicBezTo>
                  <a:cubicBezTo>
                    <a:pt x="4024" y="15273"/>
                    <a:pt x="3997" y="15300"/>
                    <a:pt x="3997" y="15344"/>
                  </a:cubicBezTo>
                  <a:cubicBezTo>
                    <a:pt x="3997" y="15389"/>
                    <a:pt x="4024" y="15416"/>
                    <a:pt x="4069" y="15416"/>
                  </a:cubicBezTo>
                  <a:cubicBezTo>
                    <a:pt x="4113" y="15416"/>
                    <a:pt x="4140" y="15389"/>
                    <a:pt x="4140" y="15344"/>
                  </a:cubicBezTo>
                  <a:close/>
                  <a:moveTo>
                    <a:pt x="4729" y="15273"/>
                  </a:moveTo>
                  <a:cubicBezTo>
                    <a:pt x="4675" y="15273"/>
                    <a:pt x="4648" y="15300"/>
                    <a:pt x="4648" y="15353"/>
                  </a:cubicBezTo>
                  <a:cubicBezTo>
                    <a:pt x="4648" y="15398"/>
                    <a:pt x="4675" y="15425"/>
                    <a:pt x="4720" y="15425"/>
                  </a:cubicBezTo>
                  <a:cubicBezTo>
                    <a:pt x="4773" y="15425"/>
                    <a:pt x="4800" y="15398"/>
                    <a:pt x="4800" y="15344"/>
                  </a:cubicBezTo>
                  <a:cubicBezTo>
                    <a:pt x="4800" y="15300"/>
                    <a:pt x="4773" y="15273"/>
                    <a:pt x="4729" y="15273"/>
                  </a:cubicBezTo>
                  <a:close/>
                  <a:moveTo>
                    <a:pt x="732" y="5299"/>
                  </a:moveTo>
                  <a:cubicBezTo>
                    <a:pt x="688" y="5299"/>
                    <a:pt x="661" y="5326"/>
                    <a:pt x="661" y="5371"/>
                  </a:cubicBezTo>
                  <a:cubicBezTo>
                    <a:pt x="652" y="5406"/>
                    <a:pt x="679" y="5433"/>
                    <a:pt x="714" y="5442"/>
                  </a:cubicBezTo>
                  <a:cubicBezTo>
                    <a:pt x="759" y="5442"/>
                    <a:pt x="786" y="5415"/>
                    <a:pt x="795" y="5371"/>
                  </a:cubicBezTo>
                  <a:cubicBezTo>
                    <a:pt x="795" y="5335"/>
                    <a:pt x="768" y="5308"/>
                    <a:pt x="732" y="5299"/>
                  </a:cubicBezTo>
                  <a:close/>
                  <a:moveTo>
                    <a:pt x="63" y="7440"/>
                  </a:moveTo>
                  <a:cubicBezTo>
                    <a:pt x="108" y="7440"/>
                    <a:pt x="126" y="7414"/>
                    <a:pt x="134" y="7378"/>
                  </a:cubicBezTo>
                  <a:cubicBezTo>
                    <a:pt x="134" y="7333"/>
                    <a:pt x="108" y="7307"/>
                    <a:pt x="72" y="7307"/>
                  </a:cubicBezTo>
                  <a:cubicBezTo>
                    <a:pt x="27" y="7307"/>
                    <a:pt x="10" y="7333"/>
                    <a:pt x="1" y="7378"/>
                  </a:cubicBezTo>
                  <a:cubicBezTo>
                    <a:pt x="10" y="7405"/>
                    <a:pt x="27" y="7431"/>
                    <a:pt x="63" y="7440"/>
                  </a:cubicBezTo>
                  <a:close/>
                  <a:moveTo>
                    <a:pt x="4657" y="16022"/>
                  </a:moveTo>
                  <a:cubicBezTo>
                    <a:pt x="4657" y="16067"/>
                    <a:pt x="4684" y="16094"/>
                    <a:pt x="4720" y="16094"/>
                  </a:cubicBezTo>
                  <a:cubicBezTo>
                    <a:pt x="4764" y="16094"/>
                    <a:pt x="4791" y="16067"/>
                    <a:pt x="4791" y="16031"/>
                  </a:cubicBezTo>
                  <a:cubicBezTo>
                    <a:pt x="4791" y="15996"/>
                    <a:pt x="4764" y="15969"/>
                    <a:pt x="4729" y="15960"/>
                  </a:cubicBezTo>
                  <a:cubicBezTo>
                    <a:pt x="4684" y="15969"/>
                    <a:pt x="4657" y="15987"/>
                    <a:pt x="4657" y="16022"/>
                  </a:cubicBezTo>
                  <a:close/>
                  <a:moveTo>
                    <a:pt x="804" y="7378"/>
                  </a:moveTo>
                  <a:cubicBezTo>
                    <a:pt x="804" y="7324"/>
                    <a:pt x="777" y="7298"/>
                    <a:pt x="723" y="7298"/>
                  </a:cubicBezTo>
                  <a:cubicBezTo>
                    <a:pt x="679" y="7298"/>
                    <a:pt x="652" y="7315"/>
                    <a:pt x="652" y="7360"/>
                  </a:cubicBezTo>
                  <a:cubicBezTo>
                    <a:pt x="643" y="7414"/>
                    <a:pt x="670" y="7440"/>
                    <a:pt x="723" y="7449"/>
                  </a:cubicBezTo>
                  <a:cubicBezTo>
                    <a:pt x="768" y="7449"/>
                    <a:pt x="795" y="7422"/>
                    <a:pt x="804" y="7378"/>
                  </a:cubicBezTo>
                  <a:close/>
                  <a:moveTo>
                    <a:pt x="1410" y="5942"/>
                  </a:moveTo>
                  <a:cubicBezTo>
                    <a:pt x="1357" y="5933"/>
                    <a:pt x="1321" y="5968"/>
                    <a:pt x="1321" y="6022"/>
                  </a:cubicBezTo>
                  <a:cubicBezTo>
                    <a:pt x="1312" y="6084"/>
                    <a:pt x="1348" y="6120"/>
                    <a:pt x="1410" y="6120"/>
                  </a:cubicBezTo>
                  <a:cubicBezTo>
                    <a:pt x="1464" y="6120"/>
                    <a:pt x="1490" y="6084"/>
                    <a:pt x="1499" y="6031"/>
                  </a:cubicBezTo>
                  <a:cubicBezTo>
                    <a:pt x="1490" y="5986"/>
                    <a:pt x="1464" y="5942"/>
                    <a:pt x="1410" y="5942"/>
                  </a:cubicBezTo>
                  <a:close/>
                  <a:moveTo>
                    <a:pt x="6058" y="1285"/>
                  </a:moveTo>
                  <a:cubicBezTo>
                    <a:pt x="6013" y="1294"/>
                    <a:pt x="5978" y="1329"/>
                    <a:pt x="5978" y="1374"/>
                  </a:cubicBezTo>
                  <a:cubicBezTo>
                    <a:pt x="5987" y="1428"/>
                    <a:pt x="6022" y="1463"/>
                    <a:pt x="6076" y="1454"/>
                  </a:cubicBezTo>
                  <a:cubicBezTo>
                    <a:pt x="6120" y="1454"/>
                    <a:pt x="6147" y="1419"/>
                    <a:pt x="6156" y="1365"/>
                  </a:cubicBezTo>
                  <a:cubicBezTo>
                    <a:pt x="6138" y="1321"/>
                    <a:pt x="6112" y="1285"/>
                    <a:pt x="6058" y="1285"/>
                  </a:cubicBezTo>
                  <a:close/>
                  <a:moveTo>
                    <a:pt x="6816" y="1365"/>
                  </a:moveTo>
                  <a:cubicBezTo>
                    <a:pt x="6807" y="1321"/>
                    <a:pt x="6781" y="1285"/>
                    <a:pt x="6727" y="1285"/>
                  </a:cubicBezTo>
                  <a:cubicBezTo>
                    <a:pt x="6674" y="1285"/>
                    <a:pt x="6638" y="1312"/>
                    <a:pt x="6638" y="1365"/>
                  </a:cubicBezTo>
                  <a:cubicBezTo>
                    <a:pt x="6638" y="1428"/>
                    <a:pt x="6674" y="1454"/>
                    <a:pt x="6727" y="1463"/>
                  </a:cubicBezTo>
                  <a:cubicBezTo>
                    <a:pt x="6781" y="1454"/>
                    <a:pt x="6816" y="1428"/>
                    <a:pt x="6816" y="1365"/>
                  </a:cubicBezTo>
                  <a:close/>
                  <a:moveTo>
                    <a:pt x="2632" y="4024"/>
                  </a:moveTo>
                  <a:cubicBezTo>
                    <a:pt x="2632" y="4086"/>
                    <a:pt x="2668" y="4122"/>
                    <a:pt x="2730" y="4122"/>
                  </a:cubicBezTo>
                  <a:cubicBezTo>
                    <a:pt x="2784" y="4122"/>
                    <a:pt x="2820" y="4086"/>
                    <a:pt x="2820" y="4033"/>
                  </a:cubicBezTo>
                  <a:cubicBezTo>
                    <a:pt x="2820" y="3970"/>
                    <a:pt x="2784" y="3943"/>
                    <a:pt x="2713" y="3934"/>
                  </a:cubicBezTo>
                  <a:cubicBezTo>
                    <a:pt x="2668" y="3943"/>
                    <a:pt x="2632" y="3970"/>
                    <a:pt x="2632" y="4024"/>
                  </a:cubicBezTo>
                  <a:close/>
                  <a:moveTo>
                    <a:pt x="2070" y="11276"/>
                  </a:moveTo>
                  <a:cubicBezTo>
                    <a:pt x="2008" y="11276"/>
                    <a:pt x="1972" y="11303"/>
                    <a:pt x="1972" y="11366"/>
                  </a:cubicBezTo>
                  <a:cubicBezTo>
                    <a:pt x="1963" y="11428"/>
                    <a:pt x="1999" y="11464"/>
                    <a:pt x="2070" y="11464"/>
                  </a:cubicBezTo>
                  <a:cubicBezTo>
                    <a:pt x="2124" y="11464"/>
                    <a:pt x="2160" y="11428"/>
                    <a:pt x="2160" y="11374"/>
                  </a:cubicBezTo>
                  <a:cubicBezTo>
                    <a:pt x="2160" y="11312"/>
                    <a:pt x="2133" y="11276"/>
                    <a:pt x="2070" y="11276"/>
                  </a:cubicBezTo>
                  <a:close/>
                  <a:moveTo>
                    <a:pt x="2811" y="3381"/>
                  </a:moveTo>
                  <a:cubicBezTo>
                    <a:pt x="2811" y="3328"/>
                    <a:pt x="2784" y="3292"/>
                    <a:pt x="2730" y="3283"/>
                  </a:cubicBezTo>
                  <a:cubicBezTo>
                    <a:pt x="2677" y="3283"/>
                    <a:pt x="2641" y="3319"/>
                    <a:pt x="2641" y="3363"/>
                  </a:cubicBezTo>
                  <a:cubicBezTo>
                    <a:pt x="2632" y="3417"/>
                    <a:pt x="2668" y="3444"/>
                    <a:pt x="2722" y="3462"/>
                  </a:cubicBezTo>
                  <a:cubicBezTo>
                    <a:pt x="2775" y="3453"/>
                    <a:pt x="2802" y="3426"/>
                    <a:pt x="2811" y="3381"/>
                  </a:cubicBezTo>
                  <a:close/>
                  <a:moveTo>
                    <a:pt x="1499" y="11366"/>
                  </a:moveTo>
                  <a:cubicBezTo>
                    <a:pt x="1490" y="11321"/>
                    <a:pt x="1464" y="11285"/>
                    <a:pt x="1410" y="11285"/>
                  </a:cubicBezTo>
                  <a:cubicBezTo>
                    <a:pt x="1357" y="11276"/>
                    <a:pt x="1321" y="11312"/>
                    <a:pt x="1321" y="11366"/>
                  </a:cubicBezTo>
                  <a:cubicBezTo>
                    <a:pt x="1321" y="11419"/>
                    <a:pt x="1357" y="11455"/>
                    <a:pt x="1410" y="11464"/>
                  </a:cubicBezTo>
                  <a:cubicBezTo>
                    <a:pt x="1464" y="11455"/>
                    <a:pt x="1499" y="11419"/>
                    <a:pt x="1499" y="11366"/>
                  </a:cubicBezTo>
                  <a:close/>
                  <a:moveTo>
                    <a:pt x="3319" y="3363"/>
                  </a:moveTo>
                  <a:cubicBezTo>
                    <a:pt x="3310" y="3426"/>
                    <a:pt x="3346" y="3462"/>
                    <a:pt x="3408" y="3462"/>
                  </a:cubicBezTo>
                  <a:cubicBezTo>
                    <a:pt x="3462" y="3462"/>
                    <a:pt x="3498" y="3426"/>
                    <a:pt x="3498" y="3372"/>
                  </a:cubicBezTo>
                  <a:cubicBezTo>
                    <a:pt x="3498" y="3319"/>
                    <a:pt x="3462" y="3283"/>
                    <a:pt x="3400" y="3274"/>
                  </a:cubicBezTo>
                  <a:cubicBezTo>
                    <a:pt x="3355" y="3283"/>
                    <a:pt x="3319" y="3310"/>
                    <a:pt x="3319" y="3363"/>
                  </a:cubicBezTo>
                  <a:close/>
                  <a:moveTo>
                    <a:pt x="3382" y="13944"/>
                  </a:moveTo>
                  <a:cubicBezTo>
                    <a:pt x="3328" y="13944"/>
                    <a:pt x="3301" y="13979"/>
                    <a:pt x="3292" y="14024"/>
                  </a:cubicBezTo>
                  <a:cubicBezTo>
                    <a:pt x="3292" y="14078"/>
                    <a:pt x="3328" y="14113"/>
                    <a:pt x="3382" y="14113"/>
                  </a:cubicBezTo>
                  <a:cubicBezTo>
                    <a:pt x="3435" y="14122"/>
                    <a:pt x="3462" y="14078"/>
                    <a:pt x="3471" y="14024"/>
                  </a:cubicBezTo>
                  <a:cubicBezTo>
                    <a:pt x="3462" y="13979"/>
                    <a:pt x="3435" y="13935"/>
                    <a:pt x="3382" y="13944"/>
                  </a:cubicBezTo>
                  <a:moveTo>
                    <a:pt x="4060" y="13935"/>
                  </a:moveTo>
                  <a:cubicBezTo>
                    <a:pt x="4006" y="13935"/>
                    <a:pt x="3970" y="13979"/>
                    <a:pt x="3970" y="14033"/>
                  </a:cubicBezTo>
                  <a:cubicBezTo>
                    <a:pt x="3979" y="14095"/>
                    <a:pt x="4015" y="14122"/>
                    <a:pt x="4069" y="14122"/>
                  </a:cubicBezTo>
                  <a:cubicBezTo>
                    <a:pt x="4131" y="14122"/>
                    <a:pt x="4158" y="14086"/>
                    <a:pt x="4158" y="14024"/>
                  </a:cubicBezTo>
                  <a:cubicBezTo>
                    <a:pt x="4149" y="13971"/>
                    <a:pt x="4122" y="13935"/>
                    <a:pt x="4060" y="13935"/>
                  </a:cubicBezTo>
                  <a:close/>
                  <a:moveTo>
                    <a:pt x="3489" y="2712"/>
                  </a:moveTo>
                  <a:cubicBezTo>
                    <a:pt x="3489" y="2659"/>
                    <a:pt x="3453" y="2623"/>
                    <a:pt x="3400" y="2632"/>
                  </a:cubicBezTo>
                  <a:cubicBezTo>
                    <a:pt x="3346" y="2632"/>
                    <a:pt x="3319" y="2668"/>
                    <a:pt x="3328" y="2721"/>
                  </a:cubicBezTo>
                  <a:cubicBezTo>
                    <a:pt x="3328" y="2775"/>
                    <a:pt x="3364" y="2792"/>
                    <a:pt x="3408" y="2801"/>
                  </a:cubicBezTo>
                  <a:cubicBezTo>
                    <a:pt x="3462" y="2792"/>
                    <a:pt x="3489" y="2766"/>
                    <a:pt x="3489" y="2712"/>
                  </a:cubicBezTo>
                  <a:close/>
                  <a:moveTo>
                    <a:pt x="2160" y="12026"/>
                  </a:moveTo>
                  <a:cubicBezTo>
                    <a:pt x="2160" y="11972"/>
                    <a:pt x="2124" y="11937"/>
                    <a:pt x="2061" y="11937"/>
                  </a:cubicBezTo>
                  <a:cubicBezTo>
                    <a:pt x="2008" y="11937"/>
                    <a:pt x="1972" y="11972"/>
                    <a:pt x="1972" y="12026"/>
                  </a:cubicBezTo>
                  <a:cubicBezTo>
                    <a:pt x="1972" y="12088"/>
                    <a:pt x="2017" y="12124"/>
                    <a:pt x="2070" y="12124"/>
                  </a:cubicBezTo>
                  <a:cubicBezTo>
                    <a:pt x="2124" y="12115"/>
                    <a:pt x="2160" y="12088"/>
                    <a:pt x="2160" y="12026"/>
                  </a:cubicBezTo>
                  <a:close/>
                  <a:moveTo>
                    <a:pt x="2722" y="13257"/>
                  </a:moveTo>
                  <a:cubicBezTo>
                    <a:pt x="2677" y="13257"/>
                    <a:pt x="2641" y="13293"/>
                    <a:pt x="2641" y="13337"/>
                  </a:cubicBezTo>
                  <a:cubicBezTo>
                    <a:pt x="2632" y="13391"/>
                    <a:pt x="2668" y="13426"/>
                    <a:pt x="2722" y="13435"/>
                  </a:cubicBezTo>
                  <a:cubicBezTo>
                    <a:pt x="2775" y="13435"/>
                    <a:pt x="2802" y="13400"/>
                    <a:pt x="2820" y="13346"/>
                  </a:cubicBezTo>
                  <a:cubicBezTo>
                    <a:pt x="2802" y="13301"/>
                    <a:pt x="2784" y="13257"/>
                    <a:pt x="2722" y="13257"/>
                  </a:cubicBezTo>
                  <a:moveTo>
                    <a:pt x="1972" y="5371"/>
                  </a:moveTo>
                  <a:cubicBezTo>
                    <a:pt x="1972" y="5424"/>
                    <a:pt x="1999" y="5460"/>
                    <a:pt x="2061" y="5469"/>
                  </a:cubicBezTo>
                  <a:cubicBezTo>
                    <a:pt x="2124" y="5469"/>
                    <a:pt x="2160" y="5433"/>
                    <a:pt x="2160" y="5380"/>
                  </a:cubicBezTo>
                  <a:cubicBezTo>
                    <a:pt x="2160" y="5317"/>
                    <a:pt x="2133" y="5281"/>
                    <a:pt x="2070" y="5273"/>
                  </a:cubicBezTo>
                  <a:cubicBezTo>
                    <a:pt x="2017" y="5281"/>
                    <a:pt x="1972" y="5308"/>
                    <a:pt x="1972" y="5371"/>
                  </a:cubicBezTo>
                  <a:close/>
                  <a:moveTo>
                    <a:pt x="1401" y="5290"/>
                  </a:moveTo>
                  <a:cubicBezTo>
                    <a:pt x="1348" y="5290"/>
                    <a:pt x="1321" y="5326"/>
                    <a:pt x="1321" y="5380"/>
                  </a:cubicBezTo>
                  <a:cubicBezTo>
                    <a:pt x="1330" y="5424"/>
                    <a:pt x="1366" y="5460"/>
                    <a:pt x="1419" y="5451"/>
                  </a:cubicBezTo>
                  <a:cubicBezTo>
                    <a:pt x="1464" y="5451"/>
                    <a:pt x="1490" y="5415"/>
                    <a:pt x="1490" y="5371"/>
                  </a:cubicBezTo>
                  <a:cubicBezTo>
                    <a:pt x="1482" y="5317"/>
                    <a:pt x="1455" y="5281"/>
                    <a:pt x="1401" y="5290"/>
                  </a:cubicBezTo>
                  <a:close/>
                  <a:moveTo>
                    <a:pt x="2070" y="4621"/>
                  </a:moveTo>
                  <a:cubicBezTo>
                    <a:pt x="2017" y="4621"/>
                    <a:pt x="1981" y="4657"/>
                    <a:pt x="1972" y="4711"/>
                  </a:cubicBezTo>
                  <a:cubicBezTo>
                    <a:pt x="1972" y="4764"/>
                    <a:pt x="2008" y="4800"/>
                    <a:pt x="2070" y="4800"/>
                  </a:cubicBezTo>
                  <a:cubicBezTo>
                    <a:pt x="2124" y="4800"/>
                    <a:pt x="2151" y="4764"/>
                    <a:pt x="2160" y="4711"/>
                  </a:cubicBezTo>
                  <a:cubicBezTo>
                    <a:pt x="2151" y="4657"/>
                    <a:pt x="2124" y="4621"/>
                    <a:pt x="2070" y="4621"/>
                  </a:cubicBezTo>
                  <a:close/>
                  <a:moveTo>
                    <a:pt x="2632" y="4711"/>
                  </a:moveTo>
                  <a:cubicBezTo>
                    <a:pt x="2632" y="4773"/>
                    <a:pt x="2659" y="4809"/>
                    <a:pt x="2722" y="4809"/>
                  </a:cubicBezTo>
                  <a:cubicBezTo>
                    <a:pt x="2784" y="4809"/>
                    <a:pt x="2820" y="4773"/>
                    <a:pt x="2820" y="4711"/>
                  </a:cubicBezTo>
                  <a:cubicBezTo>
                    <a:pt x="2820" y="4648"/>
                    <a:pt x="2784" y="4621"/>
                    <a:pt x="2722" y="4612"/>
                  </a:cubicBezTo>
                  <a:cubicBezTo>
                    <a:pt x="2668" y="4621"/>
                    <a:pt x="2632" y="4648"/>
                    <a:pt x="2632" y="4711"/>
                  </a:cubicBezTo>
                  <a:close/>
                  <a:moveTo>
                    <a:pt x="4640" y="2052"/>
                  </a:moveTo>
                  <a:cubicBezTo>
                    <a:pt x="4640" y="2106"/>
                    <a:pt x="4666" y="2141"/>
                    <a:pt x="4720" y="2141"/>
                  </a:cubicBezTo>
                  <a:cubicBezTo>
                    <a:pt x="4773" y="2150"/>
                    <a:pt x="4809" y="2115"/>
                    <a:pt x="4809" y="2061"/>
                  </a:cubicBezTo>
                  <a:cubicBezTo>
                    <a:pt x="4818" y="2007"/>
                    <a:pt x="4782" y="1972"/>
                    <a:pt x="4729" y="1963"/>
                  </a:cubicBezTo>
                  <a:cubicBezTo>
                    <a:pt x="4675" y="1972"/>
                    <a:pt x="4640" y="1999"/>
                    <a:pt x="4640" y="2052"/>
                  </a:cubicBezTo>
                  <a:close/>
                  <a:moveTo>
                    <a:pt x="5478" y="2061"/>
                  </a:moveTo>
                  <a:cubicBezTo>
                    <a:pt x="5478" y="1999"/>
                    <a:pt x="5442" y="1963"/>
                    <a:pt x="5380" y="1963"/>
                  </a:cubicBezTo>
                  <a:cubicBezTo>
                    <a:pt x="5326" y="1963"/>
                    <a:pt x="5291" y="1999"/>
                    <a:pt x="5291" y="2052"/>
                  </a:cubicBezTo>
                  <a:cubicBezTo>
                    <a:pt x="5291" y="2115"/>
                    <a:pt x="5326" y="2141"/>
                    <a:pt x="5389" y="2150"/>
                  </a:cubicBezTo>
                  <a:cubicBezTo>
                    <a:pt x="5442" y="2141"/>
                    <a:pt x="5478" y="2115"/>
                    <a:pt x="5478" y="2061"/>
                  </a:cubicBezTo>
                  <a:close/>
                  <a:moveTo>
                    <a:pt x="6067" y="1954"/>
                  </a:moveTo>
                  <a:cubicBezTo>
                    <a:pt x="6013" y="1954"/>
                    <a:pt x="5969" y="1990"/>
                    <a:pt x="5969" y="2052"/>
                  </a:cubicBezTo>
                  <a:cubicBezTo>
                    <a:pt x="5969" y="2115"/>
                    <a:pt x="6004" y="2150"/>
                    <a:pt x="6067" y="2150"/>
                  </a:cubicBezTo>
                  <a:cubicBezTo>
                    <a:pt x="6129" y="2150"/>
                    <a:pt x="6156" y="2115"/>
                    <a:pt x="6165" y="2052"/>
                  </a:cubicBezTo>
                  <a:cubicBezTo>
                    <a:pt x="6156" y="1999"/>
                    <a:pt x="6129" y="1963"/>
                    <a:pt x="6067" y="1954"/>
                  </a:cubicBezTo>
                  <a:close/>
                  <a:moveTo>
                    <a:pt x="714" y="9287"/>
                  </a:moveTo>
                  <a:cubicBezTo>
                    <a:pt x="670" y="9296"/>
                    <a:pt x="634" y="9323"/>
                    <a:pt x="643" y="9376"/>
                  </a:cubicBezTo>
                  <a:cubicBezTo>
                    <a:pt x="643" y="9430"/>
                    <a:pt x="679" y="9456"/>
                    <a:pt x="732" y="9456"/>
                  </a:cubicBezTo>
                  <a:cubicBezTo>
                    <a:pt x="786" y="9448"/>
                    <a:pt x="804" y="9412"/>
                    <a:pt x="812" y="9367"/>
                  </a:cubicBezTo>
                  <a:cubicBezTo>
                    <a:pt x="804" y="9314"/>
                    <a:pt x="768" y="9278"/>
                    <a:pt x="714" y="9287"/>
                  </a:cubicBezTo>
                  <a:close/>
                  <a:moveTo>
                    <a:pt x="1401" y="9278"/>
                  </a:moveTo>
                  <a:cubicBezTo>
                    <a:pt x="1348" y="9278"/>
                    <a:pt x="1312" y="9314"/>
                    <a:pt x="1312" y="9376"/>
                  </a:cubicBezTo>
                  <a:cubicBezTo>
                    <a:pt x="1312" y="9430"/>
                    <a:pt x="1348" y="9465"/>
                    <a:pt x="1410" y="9465"/>
                  </a:cubicBezTo>
                  <a:cubicBezTo>
                    <a:pt x="1473" y="9465"/>
                    <a:pt x="1499" y="9430"/>
                    <a:pt x="1499" y="9367"/>
                  </a:cubicBezTo>
                  <a:cubicBezTo>
                    <a:pt x="1499" y="9314"/>
                    <a:pt x="1464" y="9278"/>
                    <a:pt x="1401" y="9278"/>
                  </a:cubicBezTo>
                  <a:close/>
                  <a:moveTo>
                    <a:pt x="1499" y="10036"/>
                  </a:moveTo>
                  <a:cubicBezTo>
                    <a:pt x="1499" y="9974"/>
                    <a:pt x="1464" y="9938"/>
                    <a:pt x="1410" y="9938"/>
                  </a:cubicBezTo>
                  <a:cubicBezTo>
                    <a:pt x="1357" y="9938"/>
                    <a:pt x="1321" y="9974"/>
                    <a:pt x="1312" y="10027"/>
                  </a:cubicBezTo>
                  <a:cubicBezTo>
                    <a:pt x="1312" y="10081"/>
                    <a:pt x="1348" y="10117"/>
                    <a:pt x="1410" y="10126"/>
                  </a:cubicBezTo>
                  <a:cubicBezTo>
                    <a:pt x="1464" y="10117"/>
                    <a:pt x="1499" y="10090"/>
                    <a:pt x="1499" y="10036"/>
                  </a:cubicBezTo>
                  <a:close/>
                  <a:moveTo>
                    <a:pt x="2052" y="12606"/>
                  </a:moveTo>
                  <a:cubicBezTo>
                    <a:pt x="2008" y="12615"/>
                    <a:pt x="1981" y="12641"/>
                    <a:pt x="1981" y="12695"/>
                  </a:cubicBezTo>
                  <a:cubicBezTo>
                    <a:pt x="1990" y="12748"/>
                    <a:pt x="2026" y="12775"/>
                    <a:pt x="2079" y="12775"/>
                  </a:cubicBezTo>
                  <a:cubicBezTo>
                    <a:pt x="2124" y="12766"/>
                    <a:pt x="2151" y="12730"/>
                    <a:pt x="2151" y="12686"/>
                  </a:cubicBezTo>
                  <a:cubicBezTo>
                    <a:pt x="2142" y="12632"/>
                    <a:pt x="2106" y="12597"/>
                    <a:pt x="2052" y="12606"/>
                  </a:cubicBezTo>
                  <a:close/>
                  <a:moveTo>
                    <a:pt x="3292" y="13346"/>
                  </a:moveTo>
                  <a:cubicBezTo>
                    <a:pt x="3292" y="13408"/>
                    <a:pt x="3328" y="13444"/>
                    <a:pt x="3382" y="13444"/>
                  </a:cubicBezTo>
                  <a:cubicBezTo>
                    <a:pt x="3444" y="13444"/>
                    <a:pt x="3480" y="13408"/>
                    <a:pt x="3480" y="13346"/>
                  </a:cubicBezTo>
                  <a:cubicBezTo>
                    <a:pt x="3480" y="13284"/>
                    <a:pt x="3444" y="13257"/>
                    <a:pt x="3382" y="13248"/>
                  </a:cubicBezTo>
                  <a:cubicBezTo>
                    <a:pt x="3328" y="13257"/>
                    <a:pt x="3292" y="13293"/>
                    <a:pt x="3292" y="13346"/>
                  </a:cubicBezTo>
                  <a:close/>
                  <a:moveTo>
                    <a:pt x="2820" y="12686"/>
                  </a:moveTo>
                  <a:cubicBezTo>
                    <a:pt x="2820" y="12632"/>
                    <a:pt x="2784" y="12597"/>
                    <a:pt x="2722" y="12597"/>
                  </a:cubicBezTo>
                  <a:cubicBezTo>
                    <a:pt x="2668" y="12597"/>
                    <a:pt x="2632" y="12632"/>
                    <a:pt x="2632" y="12686"/>
                  </a:cubicBezTo>
                  <a:cubicBezTo>
                    <a:pt x="2632" y="12748"/>
                    <a:pt x="2668" y="12775"/>
                    <a:pt x="2722" y="12784"/>
                  </a:cubicBezTo>
                  <a:cubicBezTo>
                    <a:pt x="2784" y="12775"/>
                    <a:pt x="2820" y="12748"/>
                    <a:pt x="2820" y="12686"/>
                  </a:cubicBezTo>
                  <a:close/>
                  <a:moveTo>
                    <a:pt x="1321" y="10688"/>
                  </a:moveTo>
                  <a:cubicBezTo>
                    <a:pt x="1321" y="10741"/>
                    <a:pt x="1348" y="10777"/>
                    <a:pt x="1401" y="10777"/>
                  </a:cubicBezTo>
                  <a:cubicBezTo>
                    <a:pt x="1464" y="10777"/>
                    <a:pt x="1499" y="10741"/>
                    <a:pt x="1499" y="10688"/>
                  </a:cubicBezTo>
                  <a:cubicBezTo>
                    <a:pt x="1499" y="10634"/>
                    <a:pt x="1455" y="10598"/>
                    <a:pt x="1401" y="10598"/>
                  </a:cubicBezTo>
                  <a:cubicBezTo>
                    <a:pt x="1357" y="10607"/>
                    <a:pt x="1321" y="10634"/>
                    <a:pt x="1321" y="10688"/>
                  </a:cubicBezTo>
                  <a:close/>
                  <a:moveTo>
                    <a:pt x="4631" y="2703"/>
                  </a:moveTo>
                  <a:cubicBezTo>
                    <a:pt x="4622" y="2766"/>
                    <a:pt x="4657" y="2801"/>
                    <a:pt x="4720" y="2810"/>
                  </a:cubicBezTo>
                  <a:cubicBezTo>
                    <a:pt x="4782" y="2810"/>
                    <a:pt x="4818" y="2784"/>
                    <a:pt x="4818" y="2712"/>
                  </a:cubicBezTo>
                  <a:cubicBezTo>
                    <a:pt x="4818" y="2650"/>
                    <a:pt x="4782" y="2623"/>
                    <a:pt x="4729" y="2614"/>
                  </a:cubicBezTo>
                  <a:cubicBezTo>
                    <a:pt x="4666" y="2614"/>
                    <a:pt x="4631" y="2650"/>
                    <a:pt x="4631" y="2703"/>
                  </a:cubicBezTo>
                  <a:close/>
                  <a:moveTo>
                    <a:pt x="4078" y="2623"/>
                  </a:moveTo>
                  <a:cubicBezTo>
                    <a:pt x="4024" y="2614"/>
                    <a:pt x="3979" y="2650"/>
                    <a:pt x="3979" y="2703"/>
                  </a:cubicBezTo>
                  <a:cubicBezTo>
                    <a:pt x="3970" y="2757"/>
                    <a:pt x="4006" y="2801"/>
                    <a:pt x="4060" y="2801"/>
                  </a:cubicBezTo>
                  <a:cubicBezTo>
                    <a:pt x="4113" y="2810"/>
                    <a:pt x="4149" y="2766"/>
                    <a:pt x="4158" y="2712"/>
                  </a:cubicBezTo>
                  <a:cubicBezTo>
                    <a:pt x="4149" y="2668"/>
                    <a:pt x="4131" y="2632"/>
                    <a:pt x="4078" y="2623"/>
                  </a:cubicBezTo>
                  <a:close/>
                  <a:moveTo>
                    <a:pt x="5478" y="14684"/>
                  </a:moveTo>
                  <a:cubicBezTo>
                    <a:pt x="5478" y="14631"/>
                    <a:pt x="5442" y="14595"/>
                    <a:pt x="5380" y="14595"/>
                  </a:cubicBezTo>
                  <a:cubicBezTo>
                    <a:pt x="5318" y="14595"/>
                    <a:pt x="5282" y="14631"/>
                    <a:pt x="5291" y="14693"/>
                  </a:cubicBezTo>
                  <a:cubicBezTo>
                    <a:pt x="5291" y="14756"/>
                    <a:pt x="5326" y="14782"/>
                    <a:pt x="5389" y="14782"/>
                  </a:cubicBezTo>
                  <a:cubicBezTo>
                    <a:pt x="5451" y="14773"/>
                    <a:pt x="5478" y="14747"/>
                    <a:pt x="5478" y="14684"/>
                  </a:cubicBezTo>
                  <a:close/>
                  <a:moveTo>
                    <a:pt x="732" y="7949"/>
                  </a:moveTo>
                  <a:cubicBezTo>
                    <a:pt x="679" y="7940"/>
                    <a:pt x="643" y="7976"/>
                    <a:pt x="643" y="8029"/>
                  </a:cubicBezTo>
                  <a:cubicBezTo>
                    <a:pt x="643" y="8083"/>
                    <a:pt x="670" y="8109"/>
                    <a:pt x="723" y="8118"/>
                  </a:cubicBezTo>
                  <a:cubicBezTo>
                    <a:pt x="777" y="8118"/>
                    <a:pt x="804" y="8083"/>
                    <a:pt x="812" y="8029"/>
                  </a:cubicBezTo>
                  <a:cubicBezTo>
                    <a:pt x="804" y="7985"/>
                    <a:pt x="777" y="7949"/>
                    <a:pt x="732" y="7949"/>
                  </a:cubicBezTo>
                  <a:close/>
                  <a:moveTo>
                    <a:pt x="1401" y="7940"/>
                  </a:moveTo>
                  <a:cubicBezTo>
                    <a:pt x="1348" y="7940"/>
                    <a:pt x="1312" y="7976"/>
                    <a:pt x="1312" y="8029"/>
                  </a:cubicBezTo>
                  <a:cubicBezTo>
                    <a:pt x="1312" y="8092"/>
                    <a:pt x="1348" y="8127"/>
                    <a:pt x="1410" y="8127"/>
                  </a:cubicBezTo>
                  <a:cubicBezTo>
                    <a:pt x="1473" y="8127"/>
                    <a:pt x="1499" y="8083"/>
                    <a:pt x="1508" y="8020"/>
                  </a:cubicBezTo>
                  <a:cubicBezTo>
                    <a:pt x="1490" y="7976"/>
                    <a:pt x="1464" y="7931"/>
                    <a:pt x="1401" y="7940"/>
                  </a:cubicBezTo>
                  <a:close/>
                  <a:moveTo>
                    <a:pt x="1410" y="6620"/>
                  </a:moveTo>
                  <a:cubicBezTo>
                    <a:pt x="1348" y="6620"/>
                    <a:pt x="1312" y="6655"/>
                    <a:pt x="1312" y="6718"/>
                  </a:cubicBezTo>
                  <a:cubicBezTo>
                    <a:pt x="1312" y="6771"/>
                    <a:pt x="1348" y="6807"/>
                    <a:pt x="1401" y="6807"/>
                  </a:cubicBezTo>
                  <a:cubicBezTo>
                    <a:pt x="1464" y="6807"/>
                    <a:pt x="1499" y="6771"/>
                    <a:pt x="1499" y="6700"/>
                  </a:cubicBezTo>
                  <a:cubicBezTo>
                    <a:pt x="1490" y="6655"/>
                    <a:pt x="1464" y="6620"/>
                    <a:pt x="1410" y="6620"/>
                  </a:cubicBezTo>
                  <a:close/>
                  <a:moveTo>
                    <a:pt x="1499" y="7378"/>
                  </a:moveTo>
                  <a:cubicBezTo>
                    <a:pt x="1499" y="7315"/>
                    <a:pt x="1473" y="7280"/>
                    <a:pt x="1410" y="7280"/>
                  </a:cubicBezTo>
                  <a:cubicBezTo>
                    <a:pt x="1348" y="7271"/>
                    <a:pt x="1312" y="7307"/>
                    <a:pt x="1312" y="7369"/>
                  </a:cubicBezTo>
                  <a:cubicBezTo>
                    <a:pt x="1312" y="7431"/>
                    <a:pt x="1348" y="7458"/>
                    <a:pt x="1401" y="7467"/>
                  </a:cubicBezTo>
                  <a:cubicBezTo>
                    <a:pt x="1464" y="7467"/>
                    <a:pt x="1499" y="7431"/>
                    <a:pt x="1499" y="7378"/>
                  </a:cubicBezTo>
                  <a:close/>
                  <a:moveTo>
                    <a:pt x="1401" y="8591"/>
                  </a:moveTo>
                  <a:cubicBezTo>
                    <a:pt x="1348" y="8600"/>
                    <a:pt x="1312" y="8636"/>
                    <a:pt x="1312" y="8689"/>
                  </a:cubicBezTo>
                  <a:cubicBezTo>
                    <a:pt x="1312" y="8752"/>
                    <a:pt x="1348" y="8787"/>
                    <a:pt x="1410" y="8778"/>
                  </a:cubicBezTo>
                  <a:cubicBezTo>
                    <a:pt x="1473" y="8778"/>
                    <a:pt x="1499" y="8743"/>
                    <a:pt x="1508" y="8680"/>
                  </a:cubicBezTo>
                  <a:cubicBezTo>
                    <a:pt x="1490" y="8636"/>
                    <a:pt x="1464" y="8591"/>
                    <a:pt x="1401" y="8591"/>
                  </a:cubicBezTo>
                  <a:close/>
                  <a:moveTo>
                    <a:pt x="732" y="8609"/>
                  </a:moveTo>
                  <a:cubicBezTo>
                    <a:pt x="679" y="8600"/>
                    <a:pt x="643" y="8636"/>
                    <a:pt x="643" y="8689"/>
                  </a:cubicBezTo>
                  <a:cubicBezTo>
                    <a:pt x="634" y="8734"/>
                    <a:pt x="670" y="8770"/>
                    <a:pt x="714" y="8770"/>
                  </a:cubicBezTo>
                  <a:cubicBezTo>
                    <a:pt x="768" y="8778"/>
                    <a:pt x="804" y="8743"/>
                    <a:pt x="812" y="8689"/>
                  </a:cubicBezTo>
                  <a:cubicBezTo>
                    <a:pt x="804" y="8645"/>
                    <a:pt x="786" y="8609"/>
                    <a:pt x="732" y="8609"/>
                  </a:cubicBezTo>
                  <a:close/>
                  <a:moveTo>
                    <a:pt x="5469" y="15344"/>
                  </a:moveTo>
                  <a:cubicBezTo>
                    <a:pt x="5469" y="15291"/>
                    <a:pt x="5434" y="15264"/>
                    <a:pt x="5389" y="15255"/>
                  </a:cubicBezTo>
                  <a:cubicBezTo>
                    <a:pt x="5335" y="15255"/>
                    <a:pt x="5300" y="15291"/>
                    <a:pt x="5300" y="15344"/>
                  </a:cubicBezTo>
                  <a:cubicBezTo>
                    <a:pt x="5300" y="15398"/>
                    <a:pt x="5335" y="15434"/>
                    <a:pt x="5389" y="15434"/>
                  </a:cubicBezTo>
                  <a:cubicBezTo>
                    <a:pt x="5442" y="15425"/>
                    <a:pt x="5478" y="15398"/>
                    <a:pt x="5469" y="15344"/>
                  </a:cubicBezTo>
                  <a:close/>
                  <a:moveTo>
                    <a:pt x="6067" y="15434"/>
                  </a:moveTo>
                  <a:cubicBezTo>
                    <a:pt x="6120" y="15442"/>
                    <a:pt x="6156" y="15407"/>
                    <a:pt x="6156" y="15353"/>
                  </a:cubicBezTo>
                  <a:cubicBezTo>
                    <a:pt x="6156" y="15291"/>
                    <a:pt x="6120" y="15255"/>
                    <a:pt x="6067" y="15255"/>
                  </a:cubicBezTo>
                  <a:cubicBezTo>
                    <a:pt x="6013" y="15255"/>
                    <a:pt x="5978" y="15291"/>
                    <a:pt x="5978" y="15344"/>
                  </a:cubicBezTo>
                  <a:cubicBezTo>
                    <a:pt x="5978" y="15398"/>
                    <a:pt x="6013" y="15434"/>
                    <a:pt x="6067" y="15434"/>
                  </a:cubicBezTo>
                  <a:close/>
                  <a:moveTo>
                    <a:pt x="6718" y="15255"/>
                  </a:moveTo>
                  <a:cubicBezTo>
                    <a:pt x="6665" y="15255"/>
                    <a:pt x="6629" y="15291"/>
                    <a:pt x="6629" y="15353"/>
                  </a:cubicBezTo>
                  <a:cubicBezTo>
                    <a:pt x="6638" y="15407"/>
                    <a:pt x="6674" y="15442"/>
                    <a:pt x="6727" y="15442"/>
                  </a:cubicBezTo>
                  <a:cubicBezTo>
                    <a:pt x="6790" y="15442"/>
                    <a:pt x="6816" y="15398"/>
                    <a:pt x="6816" y="15344"/>
                  </a:cubicBezTo>
                  <a:cubicBezTo>
                    <a:pt x="6807" y="15282"/>
                    <a:pt x="6781" y="15246"/>
                    <a:pt x="6718" y="15255"/>
                  </a:cubicBezTo>
                  <a:close/>
                  <a:moveTo>
                    <a:pt x="4078" y="14773"/>
                  </a:moveTo>
                  <a:cubicBezTo>
                    <a:pt x="4122" y="14764"/>
                    <a:pt x="4149" y="14738"/>
                    <a:pt x="4149" y="14684"/>
                  </a:cubicBezTo>
                  <a:cubicBezTo>
                    <a:pt x="4149" y="14631"/>
                    <a:pt x="4113" y="14604"/>
                    <a:pt x="4060" y="14604"/>
                  </a:cubicBezTo>
                  <a:cubicBezTo>
                    <a:pt x="4015" y="14604"/>
                    <a:pt x="3988" y="14640"/>
                    <a:pt x="3979" y="14693"/>
                  </a:cubicBezTo>
                  <a:cubicBezTo>
                    <a:pt x="3988" y="14747"/>
                    <a:pt x="4024" y="14773"/>
                    <a:pt x="4078" y="14773"/>
                  </a:cubicBezTo>
                  <a:close/>
                  <a:moveTo>
                    <a:pt x="4631" y="14684"/>
                  </a:moveTo>
                  <a:cubicBezTo>
                    <a:pt x="4631" y="14747"/>
                    <a:pt x="4666" y="14782"/>
                    <a:pt x="4729" y="14782"/>
                  </a:cubicBezTo>
                  <a:cubicBezTo>
                    <a:pt x="4782" y="14782"/>
                    <a:pt x="4818" y="14747"/>
                    <a:pt x="4818" y="14693"/>
                  </a:cubicBezTo>
                  <a:cubicBezTo>
                    <a:pt x="4818" y="14631"/>
                    <a:pt x="4782" y="14604"/>
                    <a:pt x="4720" y="14595"/>
                  </a:cubicBezTo>
                  <a:cubicBezTo>
                    <a:pt x="4675" y="14604"/>
                    <a:pt x="4631" y="14631"/>
                    <a:pt x="4631" y="14684"/>
                  </a:cubicBezTo>
                  <a:close/>
                  <a:moveTo>
                    <a:pt x="3489" y="12686"/>
                  </a:moveTo>
                  <a:cubicBezTo>
                    <a:pt x="3480" y="12615"/>
                    <a:pt x="3444" y="12579"/>
                    <a:pt x="3382" y="12588"/>
                  </a:cubicBezTo>
                  <a:cubicBezTo>
                    <a:pt x="3310" y="12588"/>
                    <a:pt x="3275" y="12632"/>
                    <a:pt x="3284" y="12695"/>
                  </a:cubicBezTo>
                  <a:cubicBezTo>
                    <a:pt x="3284" y="12757"/>
                    <a:pt x="3328" y="12793"/>
                    <a:pt x="3391" y="12793"/>
                  </a:cubicBezTo>
                  <a:cubicBezTo>
                    <a:pt x="3453" y="12784"/>
                    <a:pt x="3489" y="12748"/>
                    <a:pt x="3489" y="12686"/>
                  </a:cubicBezTo>
                  <a:close/>
                  <a:moveTo>
                    <a:pt x="5282" y="2712"/>
                  </a:moveTo>
                  <a:cubicBezTo>
                    <a:pt x="5282" y="2784"/>
                    <a:pt x="5326" y="2819"/>
                    <a:pt x="5389" y="2819"/>
                  </a:cubicBezTo>
                  <a:cubicBezTo>
                    <a:pt x="5451" y="2810"/>
                    <a:pt x="5487" y="2775"/>
                    <a:pt x="5487" y="2712"/>
                  </a:cubicBezTo>
                  <a:cubicBezTo>
                    <a:pt x="5487" y="2641"/>
                    <a:pt x="5442" y="2614"/>
                    <a:pt x="5380" y="2605"/>
                  </a:cubicBezTo>
                  <a:cubicBezTo>
                    <a:pt x="5318" y="2614"/>
                    <a:pt x="5282" y="2650"/>
                    <a:pt x="5282" y="2712"/>
                  </a:cubicBezTo>
                  <a:close/>
                  <a:moveTo>
                    <a:pt x="2061" y="10589"/>
                  </a:moveTo>
                  <a:cubicBezTo>
                    <a:pt x="2008" y="10589"/>
                    <a:pt x="1972" y="10625"/>
                    <a:pt x="1963" y="10679"/>
                  </a:cubicBezTo>
                  <a:cubicBezTo>
                    <a:pt x="1963" y="10750"/>
                    <a:pt x="1999" y="10786"/>
                    <a:pt x="2061" y="10786"/>
                  </a:cubicBezTo>
                  <a:cubicBezTo>
                    <a:pt x="2124" y="10795"/>
                    <a:pt x="2160" y="10750"/>
                    <a:pt x="2168" y="10688"/>
                  </a:cubicBezTo>
                  <a:cubicBezTo>
                    <a:pt x="2160" y="10625"/>
                    <a:pt x="2133" y="10589"/>
                    <a:pt x="2061" y="10589"/>
                  </a:cubicBezTo>
                  <a:close/>
                  <a:moveTo>
                    <a:pt x="3310" y="4033"/>
                  </a:moveTo>
                  <a:cubicBezTo>
                    <a:pt x="3310" y="4086"/>
                    <a:pt x="3337" y="4131"/>
                    <a:pt x="3400" y="4131"/>
                  </a:cubicBezTo>
                  <a:cubicBezTo>
                    <a:pt x="3462" y="4131"/>
                    <a:pt x="3507" y="4104"/>
                    <a:pt x="3507" y="4033"/>
                  </a:cubicBezTo>
                  <a:cubicBezTo>
                    <a:pt x="3507" y="3970"/>
                    <a:pt x="3471" y="3934"/>
                    <a:pt x="3408" y="3925"/>
                  </a:cubicBezTo>
                  <a:cubicBezTo>
                    <a:pt x="3346" y="3934"/>
                    <a:pt x="3310" y="3970"/>
                    <a:pt x="3310" y="4033"/>
                  </a:cubicBezTo>
                  <a:close/>
                  <a:moveTo>
                    <a:pt x="2722" y="11928"/>
                  </a:moveTo>
                  <a:cubicBezTo>
                    <a:pt x="2668" y="11928"/>
                    <a:pt x="2632" y="11963"/>
                    <a:pt x="2623" y="12017"/>
                  </a:cubicBezTo>
                  <a:cubicBezTo>
                    <a:pt x="2623" y="12088"/>
                    <a:pt x="2650" y="12124"/>
                    <a:pt x="2722" y="12133"/>
                  </a:cubicBezTo>
                  <a:cubicBezTo>
                    <a:pt x="2784" y="12133"/>
                    <a:pt x="2820" y="12097"/>
                    <a:pt x="2829" y="12035"/>
                  </a:cubicBezTo>
                  <a:cubicBezTo>
                    <a:pt x="2820" y="11972"/>
                    <a:pt x="2793" y="11928"/>
                    <a:pt x="2722" y="11928"/>
                  </a:cubicBezTo>
                  <a:close/>
                  <a:moveTo>
                    <a:pt x="3962" y="3372"/>
                  </a:moveTo>
                  <a:cubicBezTo>
                    <a:pt x="3962" y="3435"/>
                    <a:pt x="3997" y="3470"/>
                    <a:pt x="4060" y="3470"/>
                  </a:cubicBezTo>
                  <a:cubicBezTo>
                    <a:pt x="4122" y="3479"/>
                    <a:pt x="4167" y="3444"/>
                    <a:pt x="4167" y="3381"/>
                  </a:cubicBezTo>
                  <a:cubicBezTo>
                    <a:pt x="4167" y="3310"/>
                    <a:pt x="4131" y="3274"/>
                    <a:pt x="4069" y="3274"/>
                  </a:cubicBezTo>
                  <a:cubicBezTo>
                    <a:pt x="4006" y="3274"/>
                    <a:pt x="3970" y="3310"/>
                    <a:pt x="3962" y="3372"/>
                  </a:cubicBezTo>
                  <a:close/>
                  <a:moveTo>
                    <a:pt x="6165" y="14693"/>
                  </a:moveTo>
                  <a:cubicBezTo>
                    <a:pt x="6174" y="14622"/>
                    <a:pt x="6129" y="14586"/>
                    <a:pt x="6067" y="14586"/>
                  </a:cubicBezTo>
                  <a:cubicBezTo>
                    <a:pt x="6004" y="14586"/>
                    <a:pt x="5960" y="14622"/>
                    <a:pt x="5960" y="14684"/>
                  </a:cubicBezTo>
                  <a:cubicBezTo>
                    <a:pt x="5960" y="14756"/>
                    <a:pt x="6004" y="14782"/>
                    <a:pt x="6067" y="14791"/>
                  </a:cubicBezTo>
                  <a:cubicBezTo>
                    <a:pt x="6129" y="14791"/>
                    <a:pt x="6165" y="14756"/>
                    <a:pt x="6165" y="14693"/>
                  </a:cubicBezTo>
                  <a:close/>
                  <a:moveTo>
                    <a:pt x="4720" y="13926"/>
                  </a:moveTo>
                  <a:cubicBezTo>
                    <a:pt x="4657" y="13926"/>
                    <a:pt x="4622" y="13971"/>
                    <a:pt x="4622" y="14033"/>
                  </a:cubicBezTo>
                  <a:cubicBezTo>
                    <a:pt x="4622" y="14095"/>
                    <a:pt x="4666" y="14131"/>
                    <a:pt x="4729" y="14131"/>
                  </a:cubicBezTo>
                  <a:cubicBezTo>
                    <a:pt x="4791" y="14131"/>
                    <a:pt x="4827" y="14086"/>
                    <a:pt x="4827" y="14024"/>
                  </a:cubicBezTo>
                  <a:cubicBezTo>
                    <a:pt x="4818" y="13962"/>
                    <a:pt x="4782" y="13926"/>
                    <a:pt x="4720" y="13926"/>
                  </a:cubicBezTo>
                  <a:close/>
                  <a:moveTo>
                    <a:pt x="2061" y="6611"/>
                  </a:moveTo>
                  <a:cubicBezTo>
                    <a:pt x="1999" y="6611"/>
                    <a:pt x="1963" y="6655"/>
                    <a:pt x="1963" y="6718"/>
                  </a:cubicBezTo>
                  <a:cubicBezTo>
                    <a:pt x="1963" y="6780"/>
                    <a:pt x="2008" y="6816"/>
                    <a:pt x="2070" y="6816"/>
                  </a:cubicBezTo>
                  <a:cubicBezTo>
                    <a:pt x="2133" y="6816"/>
                    <a:pt x="2168" y="6771"/>
                    <a:pt x="2168" y="6709"/>
                  </a:cubicBezTo>
                  <a:cubicBezTo>
                    <a:pt x="2160" y="6646"/>
                    <a:pt x="2124" y="6611"/>
                    <a:pt x="2061" y="6611"/>
                  </a:cubicBezTo>
                  <a:close/>
                  <a:moveTo>
                    <a:pt x="1963" y="6040"/>
                  </a:moveTo>
                  <a:cubicBezTo>
                    <a:pt x="1972" y="6102"/>
                    <a:pt x="2008" y="6138"/>
                    <a:pt x="2079" y="6129"/>
                  </a:cubicBezTo>
                  <a:cubicBezTo>
                    <a:pt x="2133" y="6129"/>
                    <a:pt x="2168" y="6084"/>
                    <a:pt x="2168" y="6031"/>
                  </a:cubicBezTo>
                  <a:cubicBezTo>
                    <a:pt x="2168" y="5968"/>
                    <a:pt x="2124" y="5933"/>
                    <a:pt x="2061" y="5933"/>
                  </a:cubicBezTo>
                  <a:cubicBezTo>
                    <a:pt x="1999" y="5933"/>
                    <a:pt x="1963" y="5968"/>
                    <a:pt x="1963" y="6040"/>
                  </a:cubicBezTo>
                  <a:close/>
                  <a:moveTo>
                    <a:pt x="6718" y="1954"/>
                  </a:moveTo>
                  <a:cubicBezTo>
                    <a:pt x="6656" y="1954"/>
                    <a:pt x="6620" y="1999"/>
                    <a:pt x="6620" y="2052"/>
                  </a:cubicBezTo>
                  <a:cubicBezTo>
                    <a:pt x="6629" y="2115"/>
                    <a:pt x="6665" y="2159"/>
                    <a:pt x="6727" y="2150"/>
                  </a:cubicBezTo>
                  <a:cubicBezTo>
                    <a:pt x="6790" y="2150"/>
                    <a:pt x="6825" y="2115"/>
                    <a:pt x="6825" y="2043"/>
                  </a:cubicBezTo>
                  <a:cubicBezTo>
                    <a:pt x="6816" y="1990"/>
                    <a:pt x="6781" y="1954"/>
                    <a:pt x="6718" y="1954"/>
                  </a:cubicBezTo>
                  <a:close/>
                  <a:moveTo>
                    <a:pt x="2177" y="8689"/>
                  </a:moveTo>
                  <a:cubicBezTo>
                    <a:pt x="2177" y="8627"/>
                    <a:pt x="2142" y="8582"/>
                    <a:pt x="2079" y="8582"/>
                  </a:cubicBezTo>
                  <a:cubicBezTo>
                    <a:pt x="2008" y="8573"/>
                    <a:pt x="1963" y="8618"/>
                    <a:pt x="1954" y="8680"/>
                  </a:cubicBezTo>
                  <a:cubicBezTo>
                    <a:pt x="1954" y="8752"/>
                    <a:pt x="1999" y="8787"/>
                    <a:pt x="2061" y="8805"/>
                  </a:cubicBezTo>
                  <a:cubicBezTo>
                    <a:pt x="2133" y="8796"/>
                    <a:pt x="2177" y="8761"/>
                    <a:pt x="2177" y="8689"/>
                  </a:cubicBezTo>
                  <a:close/>
                  <a:moveTo>
                    <a:pt x="2070" y="7922"/>
                  </a:moveTo>
                  <a:cubicBezTo>
                    <a:pt x="2008" y="7922"/>
                    <a:pt x="1963" y="7958"/>
                    <a:pt x="1954" y="8020"/>
                  </a:cubicBezTo>
                  <a:cubicBezTo>
                    <a:pt x="1954" y="8092"/>
                    <a:pt x="1990" y="8136"/>
                    <a:pt x="2061" y="8136"/>
                  </a:cubicBezTo>
                  <a:cubicBezTo>
                    <a:pt x="2124" y="8145"/>
                    <a:pt x="2168" y="8100"/>
                    <a:pt x="2177" y="8029"/>
                  </a:cubicBezTo>
                  <a:cubicBezTo>
                    <a:pt x="2168" y="7967"/>
                    <a:pt x="2133" y="7922"/>
                    <a:pt x="2070" y="7922"/>
                  </a:cubicBezTo>
                  <a:close/>
                  <a:moveTo>
                    <a:pt x="2177" y="9385"/>
                  </a:moveTo>
                  <a:cubicBezTo>
                    <a:pt x="2177" y="9314"/>
                    <a:pt x="2142" y="9269"/>
                    <a:pt x="2070" y="9260"/>
                  </a:cubicBezTo>
                  <a:cubicBezTo>
                    <a:pt x="2008" y="9260"/>
                    <a:pt x="1963" y="9296"/>
                    <a:pt x="1963" y="9358"/>
                  </a:cubicBezTo>
                  <a:cubicBezTo>
                    <a:pt x="1954" y="9430"/>
                    <a:pt x="1999" y="9465"/>
                    <a:pt x="2061" y="9483"/>
                  </a:cubicBezTo>
                  <a:cubicBezTo>
                    <a:pt x="2124" y="9474"/>
                    <a:pt x="2168" y="9448"/>
                    <a:pt x="2177" y="9385"/>
                  </a:cubicBezTo>
                  <a:close/>
                  <a:moveTo>
                    <a:pt x="5960" y="2721"/>
                  </a:moveTo>
                  <a:cubicBezTo>
                    <a:pt x="5960" y="2784"/>
                    <a:pt x="6004" y="2819"/>
                    <a:pt x="6067" y="2819"/>
                  </a:cubicBezTo>
                  <a:cubicBezTo>
                    <a:pt x="6129" y="2819"/>
                    <a:pt x="6174" y="2775"/>
                    <a:pt x="6174" y="2712"/>
                  </a:cubicBezTo>
                  <a:cubicBezTo>
                    <a:pt x="6174" y="2641"/>
                    <a:pt x="6129" y="2605"/>
                    <a:pt x="6058" y="2596"/>
                  </a:cubicBezTo>
                  <a:cubicBezTo>
                    <a:pt x="5996" y="2614"/>
                    <a:pt x="5951" y="2650"/>
                    <a:pt x="5960" y="2721"/>
                  </a:cubicBezTo>
                  <a:close/>
                  <a:moveTo>
                    <a:pt x="2730" y="5264"/>
                  </a:moveTo>
                  <a:cubicBezTo>
                    <a:pt x="2659" y="5264"/>
                    <a:pt x="2615" y="5308"/>
                    <a:pt x="2615" y="5380"/>
                  </a:cubicBezTo>
                  <a:cubicBezTo>
                    <a:pt x="2623" y="5442"/>
                    <a:pt x="2668" y="5487"/>
                    <a:pt x="2739" y="5478"/>
                  </a:cubicBezTo>
                  <a:cubicBezTo>
                    <a:pt x="2793" y="5469"/>
                    <a:pt x="2829" y="5433"/>
                    <a:pt x="2838" y="5371"/>
                  </a:cubicBezTo>
                  <a:cubicBezTo>
                    <a:pt x="2820" y="5308"/>
                    <a:pt x="2793" y="5264"/>
                    <a:pt x="2730" y="5264"/>
                  </a:cubicBezTo>
                  <a:close/>
                  <a:moveTo>
                    <a:pt x="2722" y="11259"/>
                  </a:moveTo>
                  <a:cubicBezTo>
                    <a:pt x="2659" y="11259"/>
                    <a:pt x="2615" y="11303"/>
                    <a:pt x="2615" y="11374"/>
                  </a:cubicBezTo>
                  <a:cubicBezTo>
                    <a:pt x="2615" y="11437"/>
                    <a:pt x="2659" y="11482"/>
                    <a:pt x="2722" y="11482"/>
                  </a:cubicBezTo>
                  <a:cubicBezTo>
                    <a:pt x="2784" y="11482"/>
                    <a:pt x="2829" y="11437"/>
                    <a:pt x="2838" y="11374"/>
                  </a:cubicBezTo>
                  <a:cubicBezTo>
                    <a:pt x="2829" y="11303"/>
                    <a:pt x="2793" y="11259"/>
                    <a:pt x="2722" y="11259"/>
                  </a:cubicBezTo>
                  <a:close/>
                  <a:moveTo>
                    <a:pt x="2070" y="9920"/>
                  </a:moveTo>
                  <a:cubicBezTo>
                    <a:pt x="2008" y="9920"/>
                    <a:pt x="1963" y="9965"/>
                    <a:pt x="1963" y="10027"/>
                  </a:cubicBezTo>
                  <a:cubicBezTo>
                    <a:pt x="1954" y="10090"/>
                    <a:pt x="1999" y="10134"/>
                    <a:pt x="2061" y="10134"/>
                  </a:cubicBezTo>
                  <a:cubicBezTo>
                    <a:pt x="2124" y="10143"/>
                    <a:pt x="2168" y="10099"/>
                    <a:pt x="2177" y="10027"/>
                  </a:cubicBezTo>
                  <a:cubicBezTo>
                    <a:pt x="2168" y="9965"/>
                    <a:pt x="2133" y="9929"/>
                    <a:pt x="2070" y="9920"/>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80"/>
            <p:cNvSpPr/>
            <p:nvPr/>
          </p:nvSpPr>
          <p:spPr>
            <a:xfrm>
              <a:off x="6854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80"/>
            <p:cNvSpPr/>
            <p:nvPr/>
          </p:nvSpPr>
          <p:spPr>
            <a:xfrm>
              <a:off x="692990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80"/>
            <p:cNvSpPr/>
            <p:nvPr/>
          </p:nvSpPr>
          <p:spPr>
            <a:xfrm>
              <a:off x="70054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80"/>
            <p:cNvSpPr/>
            <p:nvPr/>
          </p:nvSpPr>
          <p:spPr>
            <a:xfrm>
              <a:off x="70867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80"/>
            <p:cNvSpPr/>
            <p:nvPr/>
          </p:nvSpPr>
          <p:spPr>
            <a:xfrm>
              <a:off x="716225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80"/>
            <p:cNvSpPr/>
            <p:nvPr/>
          </p:nvSpPr>
          <p:spPr>
            <a:xfrm>
              <a:off x="72377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80"/>
            <p:cNvSpPr/>
            <p:nvPr/>
          </p:nvSpPr>
          <p:spPr>
            <a:xfrm>
              <a:off x="73190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80"/>
            <p:cNvSpPr/>
            <p:nvPr/>
          </p:nvSpPr>
          <p:spPr>
            <a:xfrm>
              <a:off x="70054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80"/>
            <p:cNvSpPr/>
            <p:nvPr/>
          </p:nvSpPr>
          <p:spPr>
            <a:xfrm>
              <a:off x="70867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80"/>
            <p:cNvSpPr/>
            <p:nvPr/>
          </p:nvSpPr>
          <p:spPr>
            <a:xfrm>
              <a:off x="716225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80"/>
            <p:cNvSpPr/>
            <p:nvPr/>
          </p:nvSpPr>
          <p:spPr>
            <a:xfrm>
              <a:off x="6704925" y="205175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80"/>
            <p:cNvSpPr/>
            <p:nvPr/>
          </p:nvSpPr>
          <p:spPr>
            <a:xfrm>
              <a:off x="7478375" y="2043425"/>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80"/>
            <p:cNvSpPr/>
            <p:nvPr/>
          </p:nvSpPr>
          <p:spPr>
            <a:xfrm>
              <a:off x="723777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80"/>
            <p:cNvSpPr/>
            <p:nvPr/>
          </p:nvSpPr>
          <p:spPr>
            <a:xfrm>
              <a:off x="7400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80"/>
            <p:cNvSpPr/>
            <p:nvPr/>
          </p:nvSpPr>
          <p:spPr>
            <a:xfrm>
              <a:off x="731330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21" name="Google Shape;2321;p80"/>
          <p:cNvSpPr/>
          <p:nvPr/>
        </p:nvSpPr>
        <p:spPr>
          <a:xfrm rot="9311666">
            <a:off x="2071870" y="-3407110"/>
            <a:ext cx="4024405" cy="4024405"/>
          </a:xfrm>
          <a:prstGeom prst="blockArc">
            <a:avLst>
              <a:gd fmla="val 10800000" name="adj1"/>
              <a:gd fmla="val 12243" name="adj2"/>
              <a:gd fmla="val 10363" name="adj3"/>
            </a:avLst>
          </a:pr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322" name="Google Shape;2322;p80"/>
          <p:cNvPicPr preferRelativeResize="0"/>
          <p:nvPr/>
        </p:nvPicPr>
        <p:blipFill rotWithShape="1">
          <a:blip r:embed="rId2">
            <a:alphaModFix amt="23000"/>
          </a:blip>
          <a:srcRect b="7806" l="0" r="0" t="7798"/>
          <a:stretch/>
        </p:blipFill>
        <p:spPr>
          <a:xfrm>
            <a:off x="1" y="-25"/>
            <a:ext cx="9144003" cy="5143501"/>
          </a:xfrm>
          <a:prstGeom prst="rect">
            <a:avLst/>
          </a:prstGeom>
          <a:noFill/>
          <a:ln>
            <a:noFill/>
          </a:ln>
        </p:spPr>
      </p:pic>
      <p:sp>
        <p:nvSpPr>
          <p:cNvPr id="2323" name="Google Shape;2323;p80"/>
          <p:cNvSpPr txBox="1"/>
          <p:nvPr>
            <p:ph hasCustomPrompt="1" type="title"/>
          </p:nvPr>
        </p:nvSpPr>
        <p:spPr>
          <a:xfrm>
            <a:off x="4533300" y="1054450"/>
            <a:ext cx="3897600" cy="645600"/>
          </a:xfrm>
          <a:prstGeom prst="rect">
            <a:avLst/>
          </a:prstGeom>
        </p:spPr>
        <p:txBody>
          <a:bodyPr anchorCtr="0" anchor="ctr" bIns="91425" lIns="91425" spcFirstLastPara="1" rIns="91425" wrap="square" tIns="91425">
            <a:noAutofit/>
          </a:bodyPr>
          <a:lstStyle>
            <a:lvl1pPr lvl="0" rtl="0" algn="ctr">
              <a:lnSpc>
                <a:spcPct val="115000"/>
              </a:lnSpc>
              <a:spcBef>
                <a:spcPts val="0"/>
              </a:spcBef>
              <a:spcAft>
                <a:spcPts val="0"/>
              </a:spcAft>
              <a:buSzPts val="6000"/>
              <a:buNone/>
              <a:defRPr sz="5000"/>
            </a:lvl1pPr>
            <a:lvl2pPr lvl="1" rtl="0" algn="ctr">
              <a:lnSpc>
                <a:spcPct val="115000"/>
              </a:lnSpc>
              <a:spcBef>
                <a:spcPts val="0"/>
              </a:spcBef>
              <a:spcAft>
                <a:spcPts val="0"/>
              </a:spcAft>
              <a:buSzPts val="6000"/>
              <a:buNone/>
              <a:defRPr sz="6000"/>
            </a:lvl2pPr>
            <a:lvl3pPr lvl="2" rtl="0" algn="ctr">
              <a:lnSpc>
                <a:spcPct val="115000"/>
              </a:lnSpc>
              <a:spcBef>
                <a:spcPts val="0"/>
              </a:spcBef>
              <a:spcAft>
                <a:spcPts val="0"/>
              </a:spcAft>
              <a:buSzPts val="6000"/>
              <a:buNone/>
              <a:defRPr sz="6000"/>
            </a:lvl3pPr>
            <a:lvl4pPr lvl="3" rtl="0" algn="ctr">
              <a:lnSpc>
                <a:spcPct val="115000"/>
              </a:lnSpc>
              <a:spcBef>
                <a:spcPts val="0"/>
              </a:spcBef>
              <a:spcAft>
                <a:spcPts val="0"/>
              </a:spcAft>
              <a:buSzPts val="6000"/>
              <a:buNone/>
              <a:defRPr sz="6000"/>
            </a:lvl4pPr>
            <a:lvl5pPr lvl="4" rtl="0" algn="ctr">
              <a:lnSpc>
                <a:spcPct val="115000"/>
              </a:lnSpc>
              <a:spcBef>
                <a:spcPts val="0"/>
              </a:spcBef>
              <a:spcAft>
                <a:spcPts val="0"/>
              </a:spcAft>
              <a:buSzPts val="6000"/>
              <a:buNone/>
              <a:defRPr sz="6000"/>
            </a:lvl5pPr>
            <a:lvl6pPr lvl="5" rtl="0" algn="ctr">
              <a:lnSpc>
                <a:spcPct val="115000"/>
              </a:lnSpc>
              <a:spcBef>
                <a:spcPts val="0"/>
              </a:spcBef>
              <a:spcAft>
                <a:spcPts val="0"/>
              </a:spcAft>
              <a:buSzPts val="6000"/>
              <a:buNone/>
              <a:defRPr sz="6000"/>
            </a:lvl6pPr>
            <a:lvl7pPr lvl="6" rtl="0" algn="ctr">
              <a:lnSpc>
                <a:spcPct val="115000"/>
              </a:lnSpc>
              <a:spcBef>
                <a:spcPts val="0"/>
              </a:spcBef>
              <a:spcAft>
                <a:spcPts val="0"/>
              </a:spcAft>
              <a:buSzPts val="6000"/>
              <a:buNone/>
              <a:defRPr sz="6000"/>
            </a:lvl7pPr>
            <a:lvl8pPr lvl="7" rtl="0" algn="ctr">
              <a:lnSpc>
                <a:spcPct val="115000"/>
              </a:lnSpc>
              <a:spcBef>
                <a:spcPts val="0"/>
              </a:spcBef>
              <a:spcAft>
                <a:spcPts val="0"/>
              </a:spcAft>
              <a:buSzPts val="6000"/>
              <a:buNone/>
              <a:defRPr sz="6000"/>
            </a:lvl8pPr>
            <a:lvl9pPr lvl="8" rtl="0" algn="ctr">
              <a:lnSpc>
                <a:spcPct val="115000"/>
              </a:lnSpc>
              <a:spcBef>
                <a:spcPts val="0"/>
              </a:spcBef>
              <a:spcAft>
                <a:spcPts val="0"/>
              </a:spcAft>
              <a:buSzPts val="6000"/>
              <a:buNone/>
              <a:defRPr sz="6000"/>
            </a:lvl9pPr>
          </a:lstStyle>
          <a:p>
            <a:r>
              <a:t>xx%</a:t>
            </a:r>
          </a:p>
        </p:txBody>
      </p:sp>
      <p:sp>
        <p:nvSpPr>
          <p:cNvPr id="2324" name="Google Shape;2324;p80"/>
          <p:cNvSpPr txBox="1"/>
          <p:nvPr>
            <p:ph idx="1" type="subTitle"/>
          </p:nvPr>
        </p:nvSpPr>
        <p:spPr>
          <a:xfrm>
            <a:off x="4533300" y="1699951"/>
            <a:ext cx="3897600" cy="405600"/>
          </a:xfrm>
          <a:prstGeom prst="rect">
            <a:avLst/>
          </a:prstGeom>
          <a:solidFill>
            <a:srgbClr val="FF0098">
              <a:alpha val="40000"/>
            </a:srgbClr>
          </a:solidFill>
        </p:spPr>
        <p:txBody>
          <a:bodyPr anchorCtr="0" anchor="t" bIns="91425" lIns="91425" spcFirstLastPara="1" rIns="91425" wrap="square" tIns="91425">
            <a:noAutofit/>
          </a:bodyPr>
          <a:lstStyle>
            <a:lvl1pPr lvl="0" rtl="0" algn="ctr">
              <a:lnSpc>
                <a:spcPct val="115000"/>
              </a:lnSpc>
              <a:spcBef>
                <a:spcPts val="0"/>
              </a:spcBef>
              <a:spcAft>
                <a:spcPts val="0"/>
              </a:spcAft>
              <a:buClr>
                <a:schemeClr val="dk1"/>
              </a:buClr>
              <a:buSzPts val="2400"/>
              <a:buFont typeface="PT Sans"/>
              <a:buNone/>
              <a:defRPr>
                <a:solidFill>
                  <a:schemeClr val="dk1"/>
                </a:solidFill>
              </a:defRPr>
            </a:lvl1pPr>
            <a:lvl2pPr lvl="1" rtl="0" algn="ctr">
              <a:lnSpc>
                <a:spcPct val="115000"/>
              </a:lnSpc>
              <a:spcBef>
                <a:spcPts val="0"/>
              </a:spcBef>
              <a:spcAft>
                <a:spcPts val="0"/>
              </a:spcAft>
              <a:buClr>
                <a:schemeClr val="dk1"/>
              </a:buClr>
              <a:buSzPts val="2100"/>
              <a:buNone/>
              <a:defRPr sz="2100">
                <a:solidFill>
                  <a:schemeClr val="dk1"/>
                </a:solidFill>
              </a:defRPr>
            </a:lvl2pPr>
            <a:lvl3pPr lvl="2" rtl="0" algn="ctr">
              <a:lnSpc>
                <a:spcPct val="115000"/>
              </a:lnSpc>
              <a:spcBef>
                <a:spcPts val="0"/>
              </a:spcBef>
              <a:spcAft>
                <a:spcPts val="0"/>
              </a:spcAft>
              <a:buClr>
                <a:schemeClr val="dk1"/>
              </a:buClr>
              <a:buSzPts val="2100"/>
              <a:buNone/>
              <a:defRPr sz="2100">
                <a:solidFill>
                  <a:schemeClr val="dk1"/>
                </a:solidFill>
              </a:defRPr>
            </a:lvl3pPr>
            <a:lvl4pPr lvl="3" rtl="0" algn="ctr">
              <a:lnSpc>
                <a:spcPct val="115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15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15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15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15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15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2325" name="Google Shape;2325;p80"/>
          <p:cNvSpPr txBox="1"/>
          <p:nvPr>
            <p:ph hasCustomPrompt="1" idx="2" type="title"/>
          </p:nvPr>
        </p:nvSpPr>
        <p:spPr>
          <a:xfrm>
            <a:off x="4533300" y="3038738"/>
            <a:ext cx="3897600" cy="645600"/>
          </a:xfrm>
          <a:prstGeom prst="rect">
            <a:avLst/>
          </a:prstGeom>
        </p:spPr>
        <p:txBody>
          <a:bodyPr anchorCtr="0" anchor="ctr" bIns="91425" lIns="91425" spcFirstLastPara="1" rIns="91425" wrap="square" tIns="91425">
            <a:noAutofit/>
          </a:bodyPr>
          <a:lstStyle>
            <a:lvl1pPr lvl="0" rtl="0" algn="ctr">
              <a:lnSpc>
                <a:spcPct val="115000"/>
              </a:lnSpc>
              <a:spcBef>
                <a:spcPts val="0"/>
              </a:spcBef>
              <a:spcAft>
                <a:spcPts val="0"/>
              </a:spcAft>
              <a:buSzPts val="6000"/>
              <a:buNone/>
              <a:defRPr sz="5000"/>
            </a:lvl1pPr>
            <a:lvl2pPr lvl="1" rtl="0" algn="ctr">
              <a:lnSpc>
                <a:spcPct val="115000"/>
              </a:lnSpc>
              <a:spcBef>
                <a:spcPts val="0"/>
              </a:spcBef>
              <a:spcAft>
                <a:spcPts val="0"/>
              </a:spcAft>
              <a:buSzPts val="6000"/>
              <a:buNone/>
              <a:defRPr sz="6000"/>
            </a:lvl2pPr>
            <a:lvl3pPr lvl="2" rtl="0" algn="ctr">
              <a:lnSpc>
                <a:spcPct val="115000"/>
              </a:lnSpc>
              <a:spcBef>
                <a:spcPts val="0"/>
              </a:spcBef>
              <a:spcAft>
                <a:spcPts val="0"/>
              </a:spcAft>
              <a:buSzPts val="6000"/>
              <a:buNone/>
              <a:defRPr sz="6000"/>
            </a:lvl3pPr>
            <a:lvl4pPr lvl="3" rtl="0" algn="ctr">
              <a:lnSpc>
                <a:spcPct val="115000"/>
              </a:lnSpc>
              <a:spcBef>
                <a:spcPts val="0"/>
              </a:spcBef>
              <a:spcAft>
                <a:spcPts val="0"/>
              </a:spcAft>
              <a:buSzPts val="6000"/>
              <a:buNone/>
              <a:defRPr sz="6000"/>
            </a:lvl4pPr>
            <a:lvl5pPr lvl="4" rtl="0" algn="ctr">
              <a:lnSpc>
                <a:spcPct val="115000"/>
              </a:lnSpc>
              <a:spcBef>
                <a:spcPts val="0"/>
              </a:spcBef>
              <a:spcAft>
                <a:spcPts val="0"/>
              </a:spcAft>
              <a:buSzPts val="6000"/>
              <a:buNone/>
              <a:defRPr sz="6000"/>
            </a:lvl5pPr>
            <a:lvl6pPr lvl="5" rtl="0" algn="ctr">
              <a:lnSpc>
                <a:spcPct val="115000"/>
              </a:lnSpc>
              <a:spcBef>
                <a:spcPts val="0"/>
              </a:spcBef>
              <a:spcAft>
                <a:spcPts val="0"/>
              </a:spcAft>
              <a:buSzPts val="6000"/>
              <a:buNone/>
              <a:defRPr sz="6000"/>
            </a:lvl6pPr>
            <a:lvl7pPr lvl="6" rtl="0" algn="ctr">
              <a:lnSpc>
                <a:spcPct val="115000"/>
              </a:lnSpc>
              <a:spcBef>
                <a:spcPts val="0"/>
              </a:spcBef>
              <a:spcAft>
                <a:spcPts val="0"/>
              </a:spcAft>
              <a:buSzPts val="6000"/>
              <a:buNone/>
              <a:defRPr sz="6000"/>
            </a:lvl7pPr>
            <a:lvl8pPr lvl="7" rtl="0" algn="ctr">
              <a:lnSpc>
                <a:spcPct val="115000"/>
              </a:lnSpc>
              <a:spcBef>
                <a:spcPts val="0"/>
              </a:spcBef>
              <a:spcAft>
                <a:spcPts val="0"/>
              </a:spcAft>
              <a:buSzPts val="6000"/>
              <a:buNone/>
              <a:defRPr sz="6000"/>
            </a:lvl8pPr>
            <a:lvl9pPr lvl="8" rtl="0" algn="ctr">
              <a:lnSpc>
                <a:spcPct val="115000"/>
              </a:lnSpc>
              <a:spcBef>
                <a:spcPts val="0"/>
              </a:spcBef>
              <a:spcAft>
                <a:spcPts val="0"/>
              </a:spcAft>
              <a:buSzPts val="6000"/>
              <a:buNone/>
              <a:defRPr sz="6000"/>
            </a:lvl9pPr>
          </a:lstStyle>
          <a:p>
            <a:r>
              <a:t>xx%</a:t>
            </a:r>
          </a:p>
        </p:txBody>
      </p:sp>
      <p:sp>
        <p:nvSpPr>
          <p:cNvPr id="2326" name="Google Shape;2326;p80"/>
          <p:cNvSpPr txBox="1"/>
          <p:nvPr>
            <p:ph idx="3" type="subTitle"/>
          </p:nvPr>
        </p:nvSpPr>
        <p:spPr>
          <a:xfrm>
            <a:off x="4533300" y="3683425"/>
            <a:ext cx="3897600" cy="405600"/>
          </a:xfrm>
          <a:prstGeom prst="rect">
            <a:avLst/>
          </a:prstGeom>
          <a:solidFill>
            <a:srgbClr val="FF0098">
              <a:alpha val="40000"/>
            </a:srgbClr>
          </a:solidFill>
        </p:spPr>
        <p:txBody>
          <a:bodyPr anchorCtr="0" anchor="t" bIns="91425" lIns="91425" spcFirstLastPara="1" rIns="91425" wrap="square" tIns="91425">
            <a:noAutofit/>
          </a:bodyPr>
          <a:lstStyle>
            <a:lvl1pPr lvl="0" rtl="0" algn="ctr">
              <a:lnSpc>
                <a:spcPct val="115000"/>
              </a:lnSpc>
              <a:spcBef>
                <a:spcPts val="0"/>
              </a:spcBef>
              <a:spcAft>
                <a:spcPts val="0"/>
              </a:spcAft>
              <a:buClr>
                <a:schemeClr val="dk1"/>
              </a:buClr>
              <a:buSzPts val="2400"/>
              <a:buFont typeface="PT Sans"/>
              <a:buNone/>
              <a:defRPr>
                <a:solidFill>
                  <a:schemeClr val="dk1"/>
                </a:solidFill>
              </a:defRPr>
            </a:lvl1pPr>
            <a:lvl2pPr lvl="1" rtl="0" algn="ctr">
              <a:lnSpc>
                <a:spcPct val="115000"/>
              </a:lnSpc>
              <a:spcBef>
                <a:spcPts val="0"/>
              </a:spcBef>
              <a:spcAft>
                <a:spcPts val="0"/>
              </a:spcAft>
              <a:buClr>
                <a:schemeClr val="dk1"/>
              </a:buClr>
              <a:buSzPts val="2100"/>
              <a:buNone/>
              <a:defRPr sz="2100">
                <a:solidFill>
                  <a:schemeClr val="dk1"/>
                </a:solidFill>
              </a:defRPr>
            </a:lvl2pPr>
            <a:lvl3pPr lvl="2" rtl="0" algn="ctr">
              <a:lnSpc>
                <a:spcPct val="115000"/>
              </a:lnSpc>
              <a:spcBef>
                <a:spcPts val="0"/>
              </a:spcBef>
              <a:spcAft>
                <a:spcPts val="0"/>
              </a:spcAft>
              <a:buClr>
                <a:schemeClr val="dk1"/>
              </a:buClr>
              <a:buSzPts val="2100"/>
              <a:buNone/>
              <a:defRPr sz="2100">
                <a:solidFill>
                  <a:schemeClr val="dk1"/>
                </a:solidFill>
              </a:defRPr>
            </a:lvl3pPr>
            <a:lvl4pPr lvl="3" rtl="0" algn="ctr">
              <a:lnSpc>
                <a:spcPct val="115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15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15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15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15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15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2">
    <p:spTree>
      <p:nvGrpSpPr>
        <p:cNvPr id="2327" name="Shape 2327"/>
        <p:cNvGrpSpPr/>
        <p:nvPr/>
      </p:nvGrpSpPr>
      <p:grpSpPr>
        <a:xfrm>
          <a:off x="0" y="0"/>
          <a:ext cx="0" cy="0"/>
          <a:chOff x="0" y="0"/>
          <a:chExt cx="0" cy="0"/>
        </a:xfrm>
      </p:grpSpPr>
      <p:sp>
        <p:nvSpPr>
          <p:cNvPr id="2328" name="Google Shape;2328;p81"/>
          <p:cNvSpPr/>
          <p:nvPr/>
        </p:nvSpPr>
        <p:spPr>
          <a:xfrm>
            <a:off x="3022750" y="4556230"/>
            <a:ext cx="2541703" cy="1237997"/>
          </a:xfrm>
          <a:custGeom>
            <a:rect b="b" l="l" r="r" t="t"/>
            <a:pathLst>
              <a:path extrusionOk="0" h="6888" w="14141">
                <a:moveTo>
                  <a:pt x="5460" y="6557"/>
                </a:moveTo>
                <a:cubicBezTo>
                  <a:pt x="5371" y="6557"/>
                  <a:pt x="5300" y="6629"/>
                  <a:pt x="5300" y="6718"/>
                </a:cubicBezTo>
                <a:cubicBezTo>
                  <a:pt x="5300" y="6807"/>
                  <a:pt x="5371" y="6887"/>
                  <a:pt x="5460" y="6887"/>
                </a:cubicBezTo>
                <a:cubicBezTo>
                  <a:pt x="5550" y="6887"/>
                  <a:pt x="5630" y="6807"/>
                  <a:pt x="5630" y="6718"/>
                </a:cubicBezTo>
                <a:cubicBezTo>
                  <a:pt x="5630" y="6629"/>
                  <a:pt x="5550" y="6557"/>
                  <a:pt x="5460" y="6557"/>
                </a:cubicBezTo>
                <a:close/>
                <a:moveTo>
                  <a:pt x="6121" y="6557"/>
                </a:moveTo>
                <a:cubicBezTo>
                  <a:pt x="6040" y="6557"/>
                  <a:pt x="5960" y="6629"/>
                  <a:pt x="5960" y="6709"/>
                </a:cubicBezTo>
                <a:cubicBezTo>
                  <a:pt x="5951" y="6798"/>
                  <a:pt x="6022" y="6878"/>
                  <a:pt x="6112" y="6878"/>
                </a:cubicBezTo>
                <a:cubicBezTo>
                  <a:pt x="6201" y="6887"/>
                  <a:pt x="6281" y="6816"/>
                  <a:pt x="6281" y="6727"/>
                </a:cubicBezTo>
                <a:cubicBezTo>
                  <a:pt x="6290" y="6638"/>
                  <a:pt x="6210" y="6557"/>
                  <a:pt x="6121" y="6557"/>
                </a:cubicBezTo>
                <a:close/>
                <a:moveTo>
                  <a:pt x="4943" y="6709"/>
                </a:moveTo>
                <a:cubicBezTo>
                  <a:pt x="4943" y="6629"/>
                  <a:pt x="4863" y="6557"/>
                  <a:pt x="4782" y="6557"/>
                </a:cubicBezTo>
                <a:cubicBezTo>
                  <a:pt x="4693" y="6557"/>
                  <a:pt x="4613" y="6629"/>
                  <a:pt x="4613" y="6718"/>
                </a:cubicBezTo>
                <a:cubicBezTo>
                  <a:pt x="4613" y="6807"/>
                  <a:pt x="4693" y="6887"/>
                  <a:pt x="4782" y="6878"/>
                </a:cubicBezTo>
                <a:cubicBezTo>
                  <a:pt x="4872" y="6878"/>
                  <a:pt x="4943" y="6798"/>
                  <a:pt x="4943" y="6709"/>
                </a:cubicBezTo>
                <a:close/>
                <a:moveTo>
                  <a:pt x="6781" y="6557"/>
                </a:moveTo>
                <a:cubicBezTo>
                  <a:pt x="6683" y="6566"/>
                  <a:pt x="6629" y="6620"/>
                  <a:pt x="6620" y="6709"/>
                </a:cubicBezTo>
                <a:cubicBezTo>
                  <a:pt x="6611" y="6789"/>
                  <a:pt x="6683" y="6878"/>
                  <a:pt x="6772" y="6878"/>
                </a:cubicBezTo>
                <a:cubicBezTo>
                  <a:pt x="6861" y="6887"/>
                  <a:pt x="6941" y="6807"/>
                  <a:pt x="6941" y="6727"/>
                </a:cubicBezTo>
                <a:cubicBezTo>
                  <a:pt x="6941" y="6638"/>
                  <a:pt x="6870" y="6557"/>
                  <a:pt x="6781" y="6557"/>
                </a:cubicBezTo>
                <a:close/>
                <a:moveTo>
                  <a:pt x="7280" y="6718"/>
                </a:moveTo>
                <a:cubicBezTo>
                  <a:pt x="7280" y="6798"/>
                  <a:pt x="7352" y="6878"/>
                  <a:pt x="7432" y="6878"/>
                </a:cubicBezTo>
                <a:cubicBezTo>
                  <a:pt x="7521" y="6878"/>
                  <a:pt x="7601" y="6798"/>
                  <a:pt x="7601" y="6718"/>
                </a:cubicBezTo>
                <a:cubicBezTo>
                  <a:pt x="7593" y="6638"/>
                  <a:pt x="7521" y="6557"/>
                  <a:pt x="7441" y="6557"/>
                </a:cubicBezTo>
                <a:cubicBezTo>
                  <a:pt x="7352" y="6557"/>
                  <a:pt x="7280" y="6638"/>
                  <a:pt x="7280" y="6718"/>
                </a:cubicBezTo>
                <a:close/>
                <a:moveTo>
                  <a:pt x="4283" y="6727"/>
                </a:moveTo>
                <a:cubicBezTo>
                  <a:pt x="4283" y="6638"/>
                  <a:pt x="4203" y="6557"/>
                  <a:pt x="4122" y="6557"/>
                </a:cubicBezTo>
                <a:cubicBezTo>
                  <a:pt x="4033" y="6557"/>
                  <a:pt x="3962" y="6629"/>
                  <a:pt x="3962" y="6718"/>
                </a:cubicBezTo>
                <a:cubicBezTo>
                  <a:pt x="3953" y="6798"/>
                  <a:pt x="4033" y="6878"/>
                  <a:pt x="4122" y="6878"/>
                </a:cubicBezTo>
                <a:cubicBezTo>
                  <a:pt x="4203" y="6878"/>
                  <a:pt x="4283" y="6807"/>
                  <a:pt x="4283" y="6727"/>
                </a:cubicBezTo>
                <a:close/>
                <a:moveTo>
                  <a:pt x="5469" y="5879"/>
                </a:moveTo>
                <a:cubicBezTo>
                  <a:pt x="5389" y="5870"/>
                  <a:pt x="5309" y="5951"/>
                  <a:pt x="5300" y="6031"/>
                </a:cubicBezTo>
                <a:cubicBezTo>
                  <a:pt x="5300" y="6111"/>
                  <a:pt x="5371" y="6200"/>
                  <a:pt x="5460" y="6200"/>
                </a:cubicBezTo>
                <a:cubicBezTo>
                  <a:pt x="5541" y="6200"/>
                  <a:pt x="5621" y="6120"/>
                  <a:pt x="5621" y="6040"/>
                </a:cubicBezTo>
                <a:cubicBezTo>
                  <a:pt x="5621" y="5960"/>
                  <a:pt x="5550" y="5879"/>
                  <a:pt x="5469" y="5879"/>
                </a:cubicBezTo>
                <a:close/>
                <a:moveTo>
                  <a:pt x="6121" y="5879"/>
                </a:moveTo>
                <a:cubicBezTo>
                  <a:pt x="6040" y="5879"/>
                  <a:pt x="5960" y="5951"/>
                  <a:pt x="5960" y="6031"/>
                </a:cubicBezTo>
                <a:cubicBezTo>
                  <a:pt x="5960" y="6120"/>
                  <a:pt x="6040" y="6200"/>
                  <a:pt x="6121" y="6200"/>
                </a:cubicBezTo>
                <a:cubicBezTo>
                  <a:pt x="6210" y="6192"/>
                  <a:pt x="6281" y="6120"/>
                  <a:pt x="6281" y="6040"/>
                </a:cubicBezTo>
                <a:cubicBezTo>
                  <a:pt x="6281" y="5951"/>
                  <a:pt x="6201" y="5879"/>
                  <a:pt x="6121" y="5879"/>
                </a:cubicBezTo>
                <a:close/>
                <a:moveTo>
                  <a:pt x="4782" y="5879"/>
                </a:moveTo>
                <a:cubicBezTo>
                  <a:pt x="4702" y="5879"/>
                  <a:pt x="4622" y="5951"/>
                  <a:pt x="4622" y="6031"/>
                </a:cubicBezTo>
                <a:cubicBezTo>
                  <a:pt x="4622" y="6120"/>
                  <a:pt x="4693" y="6192"/>
                  <a:pt x="4774" y="6192"/>
                </a:cubicBezTo>
                <a:cubicBezTo>
                  <a:pt x="4863" y="6200"/>
                  <a:pt x="4934" y="6120"/>
                  <a:pt x="4934" y="6040"/>
                </a:cubicBezTo>
                <a:cubicBezTo>
                  <a:pt x="4943" y="5960"/>
                  <a:pt x="4863" y="5879"/>
                  <a:pt x="4782" y="5879"/>
                </a:cubicBezTo>
                <a:close/>
                <a:moveTo>
                  <a:pt x="3453" y="6566"/>
                </a:moveTo>
                <a:cubicBezTo>
                  <a:pt x="3364" y="6575"/>
                  <a:pt x="3310" y="6629"/>
                  <a:pt x="3310" y="6718"/>
                </a:cubicBezTo>
                <a:cubicBezTo>
                  <a:pt x="3302" y="6798"/>
                  <a:pt x="3382" y="6878"/>
                  <a:pt x="3462" y="6878"/>
                </a:cubicBezTo>
                <a:cubicBezTo>
                  <a:pt x="3551" y="6870"/>
                  <a:pt x="3623" y="6798"/>
                  <a:pt x="3614" y="6718"/>
                </a:cubicBezTo>
                <a:cubicBezTo>
                  <a:pt x="3614" y="6629"/>
                  <a:pt x="3534" y="6557"/>
                  <a:pt x="3453" y="6566"/>
                </a:cubicBezTo>
                <a:close/>
                <a:moveTo>
                  <a:pt x="6772" y="5879"/>
                </a:moveTo>
                <a:cubicBezTo>
                  <a:pt x="6692" y="5879"/>
                  <a:pt x="6620" y="5960"/>
                  <a:pt x="6620" y="6040"/>
                </a:cubicBezTo>
                <a:cubicBezTo>
                  <a:pt x="6620" y="6120"/>
                  <a:pt x="6700" y="6200"/>
                  <a:pt x="6781" y="6192"/>
                </a:cubicBezTo>
                <a:cubicBezTo>
                  <a:pt x="6861" y="6192"/>
                  <a:pt x="6941" y="6120"/>
                  <a:pt x="6941" y="6031"/>
                </a:cubicBezTo>
                <a:cubicBezTo>
                  <a:pt x="6932" y="5951"/>
                  <a:pt x="6861" y="5879"/>
                  <a:pt x="6772" y="5879"/>
                </a:cubicBezTo>
                <a:close/>
                <a:moveTo>
                  <a:pt x="4265" y="6049"/>
                </a:moveTo>
                <a:cubicBezTo>
                  <a:pt x="4274" y="5960"/>
                  <a:pt x="4229" y="5897"/>
                  <a:pt x="4140" y="5888"/>
                </a:cubicBezTo>
                <a:cubicBezTo>
                  <a:pt x="4042" y="5879"/>
                  <a:pt x="3971" y="5942"/>
                  <a:pt x="3971" y="6031"/>
                </a:cubicBezTo>
                <a:cubicBezTo>
                  <a:pt x="3971" y="6120"/>
                  <a:pt x="4015" y="6174"/>
                  <a:pt x="4113" y="6183"/>
                </a:cubicBezTo>
                <a:cubicBezTo>
                  <a:pt x="4203" y="6183"/>
                  <a:pt x="4265" y="6147"/>
                  <a:pt x="4265" y="6049"/>
                </a:cubicBezTo>
                <a:close/>
                <a:moveTo>
                  <a:pt x="7441" y="5888"/>
                </a:moveTo>
                <a:cubicBezTo>
                  <a:pt x="7352" y="5888"/>
                  <a:pt x="7298" y="5942"/>
                  <a:pt x="7289" y="6031"/>
                </a:cubicBezTo>
                <a:cubicBezTo>
                  <a:pt x="7280" y="6120"/>
                  <a:pt x="7352" y="6192"/>
                  <a:pt x="7441" y="6183"/>
                </a:cubicBezTo>
                <a:cubicBezTo>
                  <a:pt x="7539" y="6183"/>
                  <a:pt x="7584" y="6129"/>
                  <a:pt x="7584" y="6040"/>
                </a:cubicBezTo>
                <a:cubicBezTo>
                  <a:pt x="7584" y="5942"/>
                  <a:pt x="7530" y="5888"/>
                  <a:pt x="7441" y="5888"/>
                </a:cubicBezTo>
                <a:close/>
                <a:moveTo>
                  <a:pt x="8271" y="6727"/>
                </a:moveTo>
                <a:cubicBezTo>
                  <a:pt x="8271" y="6629"/>
                  <a:pt x="8217" y="6575"/>
                  <a:pt x="8128" y="6575"/>
                </a:cubicBezTo>
                <a:cubicBezTo>
                  <a:pt x="8039" y="6566"/>
                  <a:pt x="7967" y="6629"/>
                  <a:pt x="7967" y="6718"/>
                </a:cubicBezTo>
                <a:cubicBezTo>
                  <a:pt x="7976" y="6816"/>
                  <a:pt x="8030" y="6861"/>
                  <a:pt x="8119" y="6870"/>
                </a:cubicBezTo>
                <a:cubicBezTo>
                  <a:pt x="8208" y="6861"/>
                  <a:pt x="8271" y="6816"/>
                  <a:pt x="8271" y="6727"/>
                </a:cubicBezTo>
                <a:close/>
                <a:moveTo>
                  <a:pt x="5460" y="5228"/>
                </a:moveTo>
                <a:cubicBezTo>
                  <a:pt x="5362" y="5237"/>
                  <a:pt x="5318" y="5291"/>
                  <a:pt x="5318" y="5380"/>
                </a:cubicBezTo>
                <a:cubicBezTo>
                  <a:pt x="5318" y="5469"/>
                  <a:pt x="5371" y="5522"/>
                  <a:pt x="5460" y="5522"/>
                </a:cubicBezTo>
                <a:cubicBezTo>
                  <a:pt x="5559" y="5522"/>
                  <a:pt x="5603" y="5469"/>
                  <a:pt x="5612" y="5380"/>
                </a:cubicBezTo>
                <a:cubicBezTo>
                  <a:pt x="5603" y="5282"/>
                  <a:pt x="5550" y="5228"/>
                  <a:pt x="5460" y="5228"/>
                </a:cubicBezTo>
                <a:close/>
                <a:moveTo>
                  <a:pt x="5978" y="5371"/>
                </a:moveTo>
                <a:cubicBezTo>
                  <a:pt x="5969" y="5460"/>
                  <a:pt x="6014" y="5522"/>
                  <a:pt x="6112" y="5522"/>
                </a:cubicBezTo>
                <a:cubicBezTo>
                  <a:pt x="6201" y="5531"/>
                  <a:pt x="6263" y="5478"/>
                  <a:pt x="6263" y="5389"/>
                </a:cubicBezTo>
                <a:cubicBezTo>
                  <a:pt x="6272" y="5299"/>
                  <a:pt x="6219" y="5246"/>
                  <a:pt x="6130" y="5228"/>
                </a:cubicBezTo>
                <a:cubicBezTo>
                  <a:pt x="6040" y="5237"/>
                  <a:pt x="5978" y="5273"/>
                  <a:pt x="5978" y="5371"/>
                </a:cubicBezTo>
                <a:close/>
                <a:moveTo>
                  <a:pt x="4631" y="5389"/>
                </a:moveTo>
                <a:cubicBezTo>
                  <a:pt x="4640" y="5478"/>
                  <a:pt x="4693" y="5522"/>
                  <a:pt x="4782" y="5522"/>
                </a:cubicBezTo>
                <a:cubicBezTo>
                  <a:pt x="4863" y="5522"/>
                  <a:pt x="4925" y="5460"/>
                  <a:pt x="4925" y="5380"/>
                </a:cubicBezTo>
                <a:cubicBezTo>
                  <a:pt x="4925" y="5291"/>
                  <a:pt x="4863" y="5228"/>
                  <a:pt x="4774" y="5237"/>
                </a:cubicBezTo>
                <a:cubicBezTo>
                  <a:pt x="4693" y="5237"/>
                  <a:pt x="4631" y="5299"/>
                  <a:pt x="4631" y="5389"/>
                </a:cubicBezTo>
                <a:close/>
                <a:moveTo>
                  <a:pt x="2775" y="6575"/>
                </a:moveTo>
                <a:cubicBezTo>
                  <a:pt x="2695" y="6575"/>
                  <a:pt x="2641" y="6620"/>
                  <a:pt x="2632" y="6709"/>
                </a:cubicBezTo>
                <a:cubicBezTo>
                  <a:pt x="2624" y="6798"/>
                  <a:pt x="2686" y="6861"/>
                  <a:pt x="2775" y="6861"/>
                </a:cubicBezTo>
                <a:cubicBezTo>
                  <a:pt x="2856" y="6870"/>
                  <a:pt x="2927" y="6807"/>
                  <a:pt x="2927" y="6718"/>
                </a:cubicBezTo>
                <a:cubicBezTo>
                  <a:pt x="2927" y="6638"/>
                  <a:pt x="2864" y="6575"/>
                  <a:pt x="2775" y="6575"/>
                </a:cubicBezTo>
                <a:close/>
                <a:moveTo>
                  <a:pt x="6772" y="5237"/>
                </a:moveTo>
                <a:cubicBezTo>
                  <a:pt x="6683" y="5237"/>
                  <a:pt x="6638" y="5291"/>
                  <a:pt x="6638" y="5380"/>
                </a:cubicBezTo>
                <a:cubicBezTo>
                  <a:pt x="6638" y="5469"/>
                  <a:pt x="6683" y="5522"/>
                  <a:pt x="6781" y="5522"/>
                </a:cubicBezTo>
                <a:cubicBezTo>
                  <a:pt x="6861" y="5522"/>
                  <a:pt x="6923" y="5460"/>
                  <a:pt x="6923" y="5371"/>
                </a:cubicBezTo>
                <a:cubicBezTo>
                  <a:pt x="6923" y="5291"/>
                  <a:pt x="6861" y="5228"/>
                  <a:pt x="6772" y="5237"/>
                </a:cubicBezTo>
                <a:close/>
                <a:moveTo>
                  <a:pt x="8262" y="6049"/>
                </a:moveTo>
                <a:cubicBezTo>
                  <a:pt x="8271" y="5960"/>
                  <a:pt x="8208" y="5897"/>
                  <a:pt x="8128" y="5897"/>
                </a:cubicBezTo>
                <a:cubicBezTo>
                  <a:pt x="8039" y="5888"/>
                  <a:pt x="7976" y="5951"/>
                  <a:pt x="7976" y="6040"/>
                </a:cubicBezTo>
                <a:cubicBezTo>
                  <a:pt x="7976" y="6129"/>
                  <a:pt x="8030" y="6174"/>
                  <a:pt x="8110" y="6183"/>
                </a:cubicBezTo>
                <a:cubicBezTo>
                  <a:pt x="8199" y="6174"/>
                  <a:pt x="8253" y="6138"/>
                  <a:pt x="8262" y="6049"/>
                </a:cubicBezTo>
                <a:close/>
                <a:moveTo>
                  <a:pt x="3453" y="5888"/>
                </a:moveTo>
                <a:cubicBezTo>
                  <a:pt x="3364" y="5897"/>
                  <a:pt x="3319" y="5951"/>
                  <a:pt x="3319" y="6040"/>
                </a:cubicBezTo>
                <a:cubicBezTo>
                  <a:pt x="3319" y="6129"/>
                  <a:pt x="3373" y="6183"/>
                  <a:pt x="3462" y="6183"/>
                </a:cubicBezTo>
                <a:cubicBezTo>
                  <a:pt x="3551" y="6183"/>
                  <a:pt x="3614" y="6120"/>
                  <a:pt x="3605" y="6031"/>
                </a:cubicBezTo>
                <a:cubicBezTo>
                  <a:pt x="3605" y="5951"/>
                  <a:pt x="3542" y="5888"/>
                  <a:pt x="3453" y="5888"/>
                </a:cubicBezTo>
                <a:close/>
                <a:moveTo>
                  <a:pt x="4122" y="5237"/>
                </a:moveTo>
                <a:cubicBezTo>
                  <a:pt x="4042" y="5228"/>
                  <a:pt x="3971" y="5291"/>
                  <a:pt x="3980" y="5380"/>
                </a:cubicBezTo>
                <a:cubicBezTo>
                  <a:pt x="3980" y="5469"/>
                  <a:pt x="4024" y="5514"/>
                  <a:pt x="4113" y="5522"/>
                </a:cubicBezTo>
                <a:cubicBezTo>
                  <a:pt x="4203" y="5531"/>
                  <a:pt x="4265" y="5460"/>
                  <a:pt x="4265" y="5362"/>
                </a:cubicBezTo>
                <a:cubicBezTo>
                  <a:pt x="4256" y="5291"/>
                  <a:pt x="4212" y="5237"/>
                  <a:pt x="4122" y="5237"/>
                </a:cubicBezTo>
                <a:close/>
                <a:moveTo>
                  <a:pt x="8636" y="6709"/>
                </a:moveTo>
                <a:cubicBezTo>
                  <a:pt x="8627" y="6789"/>
                  <a:pt x="8690" y="6861"/>
                  <a:pt x="8770" y="6861"/>
                </a:cubicBezTo>
                <a:cubicBezTo>
                  <a:pt x="8859" y="6861"/>
                  <a:pt x="8922" y="6798"/>
                  <a:pt x="8922" y="6718"/>
                </a:cubicBezTo>
                <a:cubicBezTo>
                  <a:pt x="8922" y="6629"/>
                  <a:pt x="8868" y="6584"/>
                  <a:pt x="8788" y="6575"/>
                </a:cubicBezTo>
                <a:cubicBezTo>
                  <a:pt x="8699" y="6584"/>
                  <a:pt x="8645" y="6620"/>
                  <a:pt x="8636" y="6709"/>
                </a:cubicBezTo>
                <a:close/>
                <a:moveTo>
                  <a:pt x="7441" y="5237"/>
                </a:moveTo>
                <a:cubicBezTo>
                  <a:pt x="7361" y="5228"/>
                  <a:pt x="7289" y="5299"/>
                  <a:pt x="7298" y="5380"/>
                </a:cubicBezTo>
                <a:cubicBezTo>
                  <a:pt x="7298" y="5469"/>
                  <a:pt x="7343" y="5514"/>
                  <a:pt x="7432" y="5522"/>
                </a:cubicBezTo>
                <a:cubicBezTo>
                  <a:pt x="7512" y="5522"/>
                  <a:pt x="7584" y="5460"/>
                  <a:pt x="7584" y="5362"/>
                </a:cubicBezTo>
                <a:cubicBezTo>
                  <a:pt x="7575" y="5291"/>
                  <a:pt x="7530" y="5237"/>
                  <a:pt x="7441" y="5237"/>
                </a:cubicBezTo>
                <a:close/>
                <a:moveTo>
                  <a:pt x="5603" y="4728"/>
                </a:moveTo>
                <a:cubicBezTo>
                  <a:pt x="5612" y="4648"/>
                  <a:pt x="5559" y="4595"/>
                  <a:pt x="5478" y="4577"/>
                </a:cubicBezTo>
                <a:cubicBezTo>
                  <a:pt x="5398" y="4568"/>
                  <a:pt x="5318" y="4630"/>
                  <a:pt x="5318" y="4711"/>
                </a:cubicBezTo>
                <a:cubicBezTo>
                  <a:pt x="5318" y="4800"/>
                  <a:pt x="5371" y="4844"/>
                  <a:pt x="5452" y="4862"/>
                </a:cubicBezTo>
                <a:cubicBezTo>
                  <a:pt x="5541" y="4862"/>
                  <a:pt x="5594" y="4818"/>
                  <a:pt x="5603" y="4728"/>
                </a:cubicBezTo>
                <a:close/>
                <a:moveTo>
                  <a:pt x="6121" y="4577"/>
                </a:moveTo>
                <a:cubicBezTo>
                  <a:pt x="6031" y="4577"/>
                  <a:pt x="5987" y="4630"/>
                  <a:pt x="5978" y="4720"/>
                </a:cubicBezTo>
                <a:cubicBezTo>
                  <a:pt x="5978" y="4800"/>
                  <a:pt x="6040" y="4862"/>
                  <a:pt x="6130" y="4862"/>
                </a:cubicBezTo>
                <a:cubicBezTo>
                  <a:pt x="6210" y="4853"/>
                  <a:pt x="6254" y="4800"/>
                  <a:pt x="6263" y="4720"/>
                </a:cubicBezTo>
                <a:cubicBezTo>
                  <a:pt x="6254" y="4630"/>
                  <a:pt x="6210" y="4577"/>
                  <a:pt x="6121" y="4577"/>
                </a:cubicBezTo>
                <a:close/>
                <a:moveTo>
                  <a:pt x="3319" y="5380"/>
                </a:moveTo>
                <a:cubicBezTo>
                  <a:pt x="3319" y="5469"/>
                  <a:pt x="3373" y="5514"/>
                  <a:pt x="3462" y="5522"/>
                </a:cubicBezTo>
                <a:cubicBezTo>
                  <a:pt x="3542" y="5522"/>
                  <a:pt x="3614" y="5451"/>
                  <a:pt x="3605" y="5371"/>
                </a:cubicBezTo>
                <a:cubicBezTo>
                  <a:pt x="3596" y="5282"/>
                  <a:pt x="3542" y="5237"/>
                  <a:pt x="3453" y="5237"/>
                </a:cubicBezTo>
                <a:cubicBezTo>
                  <a:pt x="3373" y="5246"/>
                  <a:pt x="3319" y="5291"/>
                  <a:pt x="3319" y="5380"/>
                </a:cubicBezTo>
                <a:close/>
                <a:moveTo>
                  <a:pt x="2918" y="6040"/>
                </a:moveTo>
                <a:cubicBezTo>
                  <a:pt x="2918" y="5951"/>
                  <a:pt x="2864" y="5897"/>
                  <a:pt x="2784" y="5897"/>
                </a:cubicBezTo>
                <a:cubicBezTo>
                  <a:pt x="2695" y="5888"/>
                  <a:pt x="2632" y="5960"/>
                  <a:pt x="2641" y="6049"/>
                </a:cubicBezTo>
                <a:cubicBezTo>
                  <a:pt x="2641" y="6129"/>
                  <a:pt x="2695" y="6174"/>
                  <a:pt x="2784" y="6183"/>
                </a:cubicBezTo>
                <a:cubicBezTo>
                  <a:pt x="2864" y="6165"/>
                  <a:pt x="2918" y="6120"/>
                  <a:pt x="2918" y="6040"/>
                </a:cubicBezTo>
                <a:close/>
                <a:moveTo>
                  <a:pt x="2124" y="6584"/>
                </a:moveTo>
                <a:cubicBezTo>
                  <a:pt x="2035" y="6575"/>
                  <a:pt x="1981" y="6629"/>
                  <a:pt x="1981" y="6718"/>
                </a:cubicBezTo>
                <a:cubicBezTo>
                  <a:pt x="1981" y="6798"/>
                  <a:pt x="2035" y="6852"/>
                  <a:pt x="2115" y="6861"/>
                </a:cubicBezTo>
                <a:cubicBezTo>
                  <a:pt x="2204" y="6861"/>
                  <a:pt x="2249" y="6807"/>
                  <a:pt x="2267" y="6727"/>
                </a:cubicBezTo>
                <a:cubicBezTo>
                  <a:pt x="2258" y="6638"/>
                  <a:pt x="2213" y="6584"/>
                  <a:pt x="2124" y="6584"/>
                </a:cubicBezTo>
                <a:close/>
                <a:moveTo>
                  <a:pt x="4782" y="4577"/>
                </a:moveTo>
                <a:cubicBezTo>
                  <a:pt x="4693" y="4577"/>
                  <a:pt x="4640" y="4630"/>
                  <a:pt x="4640" y="4720"/>
                </a:cubicBezTo>
                <a:cubicBezTo>
                  <a:pt x="4640" y="4800"/>
                  <a:pt x="4693" y="4853"/>
                  <a:pt x="4774" y="4862"/>
                </a:cubicBezTo>
                <a:cubicBezTo>
                  <a:pt x="4863" y="4862"/>
                  <a:pt x="4907" y="4809"/>
                  <a:pt x="4925" y="4720"/>
                </a:cubicBezTo>
                <a:cubicBezTo>
                  <a:pt x="4907" y="4639"/>
                  <a:pt x="4872" y="4577"/>
                  <a:pt x="4782" y="4577"/>
                </a:cubicBezTo>
                <a:moveTo>
                  <a:pt x="6638" y="4711"/>
                </a:moveTo>
                <a:cubicBezTo>
                  <a:pt x="6638" y="4800"/>
                  <a:pt x="6692" y="4853"/>
                  <a:pt x="6772" y="4862"/>
                </a:cubicBezTo>
                <a:cubicBezTo>
                  <a:pt x="6861" y="4862"/>
                  <a:pt x="6915" y="4809"/>
                  <a:pt x="6915" y="4728"/>
                </a:cubicBezTo>
                <a:cubicBezTo>
                  <a:pt x="6923" y="4639"/>
                  <a:pt x="6870" y="4595"/>
                  <a:pt x="6781" y="4577"/>
                </a:cubicBezTo>
                <a:cubicBezTo>
                  <a:pt x="6700" y="4586"/>
                  <a:pt x="6647" y="4630"/>
                  <a:pt x="6638" y="4711"/>
                </a:cubicBezTo>
                <a:close/>
                <a:moveTo>
                  <a:pt x="9296" y="6718"/>
                </a:moveTo>
                <a:cubicBezTo>
                  <a:pt x="9296" y="6798"/>
                  <a:pt x="9350" y="6852"/>
                  <a:pt x="9430" y="6861"/>
                </a:cubicBezTo>
                <a:cubicBezTo>
                  <a:pt x="9520" y="6861"/>
                  <a:pt x="9573" y="6807"/>
                  <a:pt x="9573" y="6727"/>
                </a:cubicBezTo>
                <a:cubicBezTo>
                  <a:pt x="9582" y="6638"/>
                  <a:pt x="9528" y="6593"/>
                  <a:pt x="9439" y="6575"/>
                </a:cubicBezTo>
                <a:cubicBezTo>
                  <a:pt x="9359" y="6593"/>
                  <a:pt x="9296" y="6629"/>
                  <a:pt x="9296" y="6718"/>
                </a:cubicBezTo>
                <a:close/>
                <a:moveTo>
                  <a:pt x="8262" y="5371"/>
                </a:moveTo>
                <a:cubicBezTo>
                  <a:pt x="8253" y="5291"/>
                  <a:pt x="8199" y="5237"/>
                  <a:pt x="8119" y="5237"/>
                </a:cubicBezTo>
                <a:cubicBezTo>
                  <a:pt x="8030" y="5246"/>
                  <a:pt x="7976" y="5299"/>
                  <a:pt x="7985" y="5380"/>
                </a:cubicBezTo>
                <a:cubicBezTo>
                  <a:pt x="7985" y="5469"/>
                  <a:pt x="8039" y="5514"/>
                  <a:pt x="8128" y="5522"/>
                </a:cubicBezTo>
                <a:cubicBezTo>
                  <a:pt x="8208" y="5505"/>
                  <a:pt x="8262" y="5460"/>
                  <a:pt x="8262" y="5371"/>
                </a:cubicBezTo>
                <a:close/>
                <a:moveTo>
                  <a:pt x="2784" y="5246"/>
                </a:moveTo>
                <a:cubicBezTo>
                  <a:pt x="2704" y="5237"/>
                  <a:pt x="2641" y="5291"/>
                  <a:pt x="2641" y="5380"/>
                </a:cubicBezTo>
                <a:cubicBezTo>
                  <a:pt x="2641" y="5460"/>
                  <a:pt x="2695" y="5514"/>
                  <a:pt x="2775" y="5514"/>
                </a:cubicBezTo>
                <a:cubicBezTo>
                  <a:pt x="2856" y="5522"/>
                  <a:pt x="2909" y="5460"/>
                  <a:pt x="2918" y="5380"/>
                </a:cubicBezTo>
                <a:cubicBezTo>
                  <a:pt x="2909" y="5299"/>
                  <a:pt x="2864" y="5246"/>
                  <a:pt x="2784" y="5246"/>
                </a:cubicBezTo>
                <a:close/>
                <a:moveTo>
                  <a:pt x="7432" y="4586"/>
                </a:moveTo>
                <a:cubicBezTo>
                  <a:pt x="7352" y="4586"/>
                  <a:pt x="7307" y="4630"/>
                  <a:pt x="7298" y="4711"/>
                </a:cubicBezTo>
                <a:cubicBezTo>
                  <a:pt x="7298" y="4800"/>
                  <a:pt x="7352" y="4853"/>
                  <a:pt x="7432" y="4853"/>
                </a:cubicBezTo>
                <a:cubicBezTo>
                  <a:pt x="7521" y="4862"/>
                  <a:pt x="7566" y="4809"/>
                  <a:pt x="7575" y="4720"/>
                </a:cubicBezTo>
                <a:cubicBezTo>
                  <a:pt x="7566" y="4639"/>
                  <a:pt x="7521" y="4577"/>
                  <a:pt x="7432" y="4586"/>
                </a:cubicBezTo>
                <a:close/>
                <a:moveTo>
                  <a:pt x="3980" y="4728"/>
                </a:moveTo>
                <a:cubicBezTo>
                  <a:pt x="3988" y="4809"/>
                  <a:pt x="4033" y="4853"/>
                  <a:pt x="4113" y="4853"/>
                </a:cubicBezTo>
                <a:cubicBezTo>
                  <a:pt x="4203" y="4862"/>
                  <a:pt x="4256" y="4809"/>
                  <a:pt x="4256" y="4720"/>
                </a:cubicBezTo>
                <a:cubicBezTo>
                  <a:pt x="4256" y="4630"/>
                  <a:pt x="4203" y="4586"/>
                  <a:pt x="4122" y="4577"/>
                </a:cubicBezTo>
                <a:cubicBezTo>
                  <a:pt x="4033" y="4595"/>
                  <a:pt x="3980" y="4639"/>
                  <a:pt x="3980" y="4728"/>
                </a:cubicBezTo>
                <a:close/>
                <a:moveTo>
                  <a:pt x="8779" y="5897"/>
                </a:moveTo>
                <a:cubicBezTo>
                  <a:pt x="8690" y="5897"/>
                  <a:pt x="8636" y="5951"/>
                  <a:pt x="8636" y="6040"/>
                </a:cubicBezTo>
                <a:cubicBezTo>
                  <a:pt x="8645" y="6129"/>
                  <a:pt x="8699" y="6183"/>
                  <a:pt x="8779" y="6174"/>
                </a:cubicBezTo>
                <a:cubicBezTo>
                  <a:pt x="8868" y="6174"/>
                  <a:pt x="8913" y="6120"/>
                  <a:pt x="8922" y="6031"/>
                </a:cubicBezTo>
                <a:cubicBezTo>
                  <a:pt x="8904" y="5951"/>
                  <a:pt x="8859" y="5897"/>
                  <a:pt x="8779" y="5897"/>
                </a:cubicBezTo>
                <a:close/>
                <a:moveTo>
                  <a:pt x="5594" y="4042"/>
                </a:moveTo>
                <a:cubicBezTo>
                  <a:pt x="5603" y="3961"/>
                  <a:pt x="5550" y="3908"/>
                  <a:pt x="5469" y="3899"/>
                </a:cubicBezTo>
                <a:cubicBezTo>
                  <a:pt x="5398" y="3890"/>
                  <a:pt x="5318" y="3970"/>
                  <a:pt x="5327" y="4042"/>
                </a:cubicBezTo>
                <a:cubicBezTo>
                  <a:pt x="5336" y="4122"/>
                  <a:pt x="5380" y="4166"/>
                  <a:pt x="5460" y="4175"/>
                </a:cubicBezTo>
                <a:cubicBezTo>
                  <a:pt x="5541" y="4166"/>
                  <a:pt x="5594" y="4122"/>
                  <a:pt x="5594" y="4042"/>
                </a:cubicBezTo>
                <a:close/>
                <a:moveTo>
                  <a:pt x="2124" y="5897"/>
                </a:moveTo>
                <a:cubicBezTo>
                  <a:pt x="2035" y="5897"/>
                  <a:pt x="1981" y="5951"/>
                  <a:pt x="1981" y="6040"/>
                </a:cubicBezTo>
                <a:cubicBezTo>
                  <a:pt x="1990" y="6120"/>
                  <a:pt x="2035" y="6174"/>
                  <a:pt x="2115" y="6174"/>
                </a:cubicBezTo>
                <a:cubicBezTo>
                  <a:pt x="2204" y="6174"/>
                  <a:pt x="2249" y="6120"/>
                  <a:pt x="2258" y="6031"/>
                </a:cubicBezTo>
                <a:cubicBezTo>
                  <a:pt x="2249" y="5951"/>
                  <a:pt x="2204" y="5897"/>
                  <a:pt x="2124" y="5897"/>
                </a:cubicBezTo>
                <a:close/>
                <a:moveTo>
                  <a:pt x="3471" y="4586"/>
                </a:moveTo>
                <a:cubicBezTo>
                  <a:pt x="3391" y="4577"/>
                  <a:pt x="3337" y="4630"/>
                  <a:pt x="3328" y="4711"/>
                </a:cubicBezTo>
                <a:cubicBezTo>
                  <a:pt x="3319" y="4782"/>
                  <a:pt x="3391" y="4862"/>
                  <a:pt x="3462" y="4853"/>
                </a:cubicBezTo>
                <a:cubicBezTo>
                  <a:pt x="3542" y="4853"/>
                  <a:pt x="3587" y="4800"/>
                  <a:pt x="3596" y="4720"/>
                </a:cubicBezTo>
                <a:cubicBezTo>
                  <a:pt x="3587" y="4639"/>
                  <a:pt x="3551" y="4586"/>
                  <a:pt x="3471" y="4586"/>
                </a:cubicBezTo>
                <a:close/>
                <a:moveTo>
                  <a:pt x="6130" y="3926"/>
                </a:moveTo>
                <a:cubicBezTo>
                  <a:pt x="6049" y="3926"/>
                  <a:pt x="5996" y="3970"/>
                  <a:pt x="5987" y="4050"/>
                </a:cubicBezTo>
                <a:cubicBezTo>
                  <a:pt x="5978" y="4122"/>
                  <a:pt x="6049" y="4202"/>
                  <a:pt x="6121" y="4193"/>
                </a:cubicBezTo>
                <a:cubicBezTo>
                  <a:pt x="6201" y="4193"/>
                  <a:pt x="6245" y="4140"/>
                  <a:pt x="6254" y="4059"/>
                </a:cubicBezTo>
                <a:cubicBezTo>
                  <a:pt x="6245" y="3988"/>
                  <a:pt x="6210" y="3935"/>
                  <a:pt x="6130" y="3926"/>
                </a:cubicBezTo>
                <a:close/>
                <a:moveTo>
                  <a:pt x="8779" y="5246"/>
                </a:moveTo>
                <a:cubicBezTo>
                  <a:pt x="8699" y="5246"/>
                  <a:pt x="8654" y="5299"/>
                  <a:pt x="8645" y="5380"/>
                </a:cubicBezTo>
                <a:cubicBezTo>
                  <a:pt x="8636" y="5451"/>
                  <a:pt x="8717" y="5522"/>
                  <a:pt x="8788" y="5514"/>
                </a:cubicBezTo>
                <a:cubicBezTo>
                  <a:pt x="8868" y="5505"/>
                  <a:pt x="8904" y="5451"/>
                  <a:pt x="8913" y="5380"/>
                </a:cubicBezTo>
                <a:cubicBezTo>
                  <a:pt x="8904" y="5299"/>
                  <a:pt x="8859" y="5246"/>
                  <a:pt x="8779" y="5246"/>
                </a:cubicBezTo>
                <a:close/>
                <a:moveTo>
                  <a:pt x="7985" y="4711"/>
                </a:moveTo>
                <a:cubicBezTo>
                  <a:pt x="7985" y="4791"/>
                  <a:pt x="8030" y="4844"/>
                  <a:pt x="8110" y="4853"/>
                </a:cubicBezTo>
                <a:cubicBezTo>
                  <a:pt x="8181" y="4862"/>
                  <a:pt x="8262" y="4791"/>
                  <a:pt x="8253" y="4720"/>
                </a:cubicBezTo>
                <a:cubicBezTo>
                  <a:pt x="8253" y="4639"/>
                  <a:pt x="8199" y="4595"/>
                  <a:pt x="8128" y="4586"/>
                </a:cubicBezTo>
                <a:cubicBezTo>
                  <a:pt x="8048" y="4595"/>
                  <a:pt x="7994" y="4630"/>
                  <a:pt x="7985" y="4711"/>
                </a:cubicBezTo>
                <a:close/>
                <a:moveTo>
                  <a:pt x="9439" y="5897"/>
                </a:moveTo>
                <a:cubicBezTo>
                  <a:pt x="9359" y="5906"/>
                  <a:pt x="9314" y="5951"/>
                  <a:pt x="9305" y="6031"/>
                </a:cubicBezTo>
                <a:cubicBezTo>
                  <a:pt x="9296" y="6102"/>
                  <a:pt x="9368" y="6183"/>
                  <a:pt x="9439" y="6174"/>
                </a:cubicBezTo>
                <a:cubicBezTo>
                  <a:pt x="9520" y="6165"/>
                  <a:pt x="9564" y="6120"/>
                  <a:pt x="9573" y="6040"/>
                </a:cubicBezTo>
                <a:cubicBezTo>
                  <a:pt x="9573" y="5969"/>
                  <a:pt x="9511" y="5897"/>
                  <a:pt x="9439" y="5897"/>
                </a:cubicBezTo>
                <a:close/>
                <a:moveTo>
                  <a:pt x="6781" y="3926"/>
                </a:moveTo>
                <a:cubicBezTo>
                  <a:pt x="6700" y="3926"/>
                  <a:pt x="6647" y="3979"/>
                  <a:pt x="6647" y="4050"/>
                </a:cubicBezTo>
                <a:cubicBezTo>
                  <a:pt x="6647" y="4140"/>
                  <a:pt x="6692" y="4193"/>
                  <a:pt x="6772" y="4193"/>
                </a:cubicBezTo>
                <a:cubicBezTo>
                  <a:pt x="6861" y="4193"/>
                  <a:pt x="6906" y="4140"/>
                  <a:pt x="6915" y="4059"/>
                </a:cubicBezTo>
                <a:cubicBezTo>
                  <a:pt x="6906" y="3979"/>
                  <a:pt x="6861" y="3926"/>
                  <a:pt x="6781" y="3926"/>
                </a:cubicBezTo>
                <a:close/>
                <a:moveTo>
                  <a:pt x="1455" y="6584"/>
                </a:moveTo>
                <a:cubicBezTo>
                  <a:pt x="1384" y="6593"/>
                  <a:pt x="1330" y="6638"/>
                  <a:pt x="1330" y="6718"/>
                </a:cubicBezTo>
                <a:cubicBezTo>
                  <a:pt x="1330" y="6798"/>
                  <a:pt x="1384" y="6852"/>
                  <a:pt x="1464" y="6852"/>
                </a:cubicBezTo>
                <a:cubicBezTo>
                  <a:pt x="1544" y="6852"/>
                  <a:pt x="1589" y="6798"/>
                  <a:pt x="1598" y="6718"/>
                </a:cubicBezTo>
                <a:cubicBezTo>
                  <a:pt x="1580" y="6638"/>
                  <a:pt x="1544" y="6584"/>
                  <a:pt x="1455" y="6584"/>
                </a:cubicBezTo>
                <a:close/>
                <a:moveTo>
                  <a:pt x="4774" y="3908"/>
                </a:moveTo>
                <a:cubicBezTo>
                  <a:pt x="4702" y="3908"/>
                  <a:pt x="4649" y="3961"/>
                  <a:pt x="4649" y="4033"/>
                </a:cubicBezTo>
                <a:cubicBezTo>
                  <a:pt x="4649" y="4113"/>
                  <a:pt x="4702" y="4166"/>
                  <a:pt x="4782" y="4166"/>
                </a:cubicBezTo>
                <a:cubicBezTo>
                  <a:pt x="4863" y="4166"/>
                  <a:pt x="4907" y="4113"/>
                  <a:pt x="4916" y="4033"/>
                </a:cubicBezTo>
                <a:cubicBezTo>
                  <a:pt x="4898" y="3952"/>
                  <a:pt x="4854" y="3899"/>
                  <a:pt x="4774" y="3908"/>
                </a:cubicBezTo>
                <a:close/>
                <a:moveTo>
                  <a:pt x="10251" y="6727"/>
                </a:moveTo>
                <a:cubicBezTo>
                  <a:pt x="10251" y="6647"/>
                  <a:pt x="10206" y="6593"/>
                  <a:pt x="10117" y="6593"/>
                </a:cubicBezTo>
                <a:cubicBezTo>
                  <a:pt x="10046" y="6584"/>
                  <a:pt x="9992" y="6638"/>
                  <a:pt x="9992" y="6709"/>
                </a:cubicBezTo>
                <a:cubicBezTo>
                  <a:pt x="9983" y="6789"/>
                  <a:pt x="10037" y="6843"/>
                  <a:pt x="10117" y="6852"/>
                </a:cubicBezTo>
                <a:cubicBezTo>
                  <a:pt x="10198" y="6843"/>
                  <a:pt x="10242" y="6798"/>
                  <a:pt x="10251" y="6727"/>
                </a:cubicBezTo>
                <a:close/>
                <a:moveTo>
                  <a:pt x="7441" y="3935"/>
                </a:moveTo>
                <a:cubicBezTo>
                  <a:pt x="7361" y="3926"/>
                  <a:pt x="7307" y="3979"/>
                  <a:pt x="7307" y="4059"/>
                </a:cubicBezTo>
                <a:cubicBezTo>
                  <a:pt x="7307" y="4131"/>
                  <a:pt x="7352" y="4184"/>
                  <a:pt x="7432" y="4193"/>
                </a:cubicBezTo>
                <a:cubicBezTo>
                  <a:pt x="7512" y="4193"/>
                  <a:pt x="7557" y="4140"/>
                  <a:pt x="7566" y="4059"/>
                </a:cubicBezTo>
                <a:cubicBezTo>
                  <a:pt x="7566" y="3988"/>
                  <a:pt x="7521" y="3935"/>
                  <a:pt x="7441" y="3935"/>
                </a:cubicBezTo>
                <a:close/>
                <a:moveTo>
                  <a:pt x="2124" y="5246"/>
                </a:moveTo>
                <a:cubicBezTo>
                  <a:pt x="2044" y="5246"/>
                  <a:pt x="1990" y="5299"/>
                  <a:pt x="1990" y="5380"/>
                </a:cubicBezTo>
                <a:cubicBezTo>
                  <a:pt x="1990" y="5451"/>
                  <a:pt x="2035" y="5505"/>
                  <a:pt x="2115" y="5505"/>
                </a:cubicBezTo>
                <a:cubicBezTo>
                  <a:pt x="2195" y="5514"/>
                  <a:pt x="2240" y="5460"/>
                  <a:pt x="2249" y="5380"/>
                </a:cubicBezTo>
                <a:cubicBezTo>
                  <a:pt x="2249" y="5308"/>
                  <a:pt x="2204" y="5255"/>
                  <a:pt x="2124" y="5246"/>
                </a:cubicBezTo>
                <a:close/>
                <a:moveTo>
                  <a:pt x="3988" y="4033"/>
                </a:moveTo>
                <a:cubicBezTo>
                  <a:pt x="3988" y="4113"/>
                  <a:pt x="4042" y="4166"/>
                  <a:pt x="4122" y="4166"/>
                </a:cubicBezTo>
                <a:cubicBezTo>
                  <a:pt x="4203" y="4166"/>
                  <a:pt x="4256" y="4113"/>
                  <a:pt x="4247" y="4033"/>
                </a:cubicBezTo>
                <a:cubicBezTo>
                  <a:pt x="4247" y="3952"/>
                  <a:pt x="4194" y="3917"/>
                  <a:pt x="4122" y="3908"/>
                </a:cubicBezTo>
                <a:cubicBezTo>
                  <a:pt x="4042" y="3917"/>
                  <a:pt x="3988" y="3961"/>
                  <a:pt x="3988" y="4033"/>
                </a:cubicBezTo>
                <a:close/>
                <a:moveTo>
                  <a:pt x="2784" y="4586"/>
                </a:moveTo>
                <a:cubicBezTo>
                  <a:pt x="2704" y="4586"/>
                  <a:pt x="2650" y="4639"/>
                  <a:pt x="2650" y="4720"/>
                </a:cubicBezTo>
                <a:cubicBezTo>
                  <a:pt x="2650" y="4791"/>
                  <a:pt x="2695" y="4844"/>
                  <a:pt x="2775" y="4844"/>
                </a:cubicBezTo>
                <a:cubicBezTo>
                  <a:pt x="2856" y="4853"/>
                  <a:pt x="2900" y="4800"/>
                  <a:pt x="2909" y="4720"/>
                </a:cubicBezTo>
                <a:cubicBezTo>
                  <a:pt x="2900" y="4648"/>
                  <a:pt x="2864" y="4595"/>
                  <a:pt x="2784" y="4586"/>
                </a:cubicBezTo>
                <a:close/>
                <a:moveTo>
                  <a:pt x="1464" y="5915"/>
                </a:moveTo>
                <a:cubicBezTo>
                  <a:pt x="1384" y="5915"/>
                  <a:pt x="1339" y="5960"/>
                  <a:pt x="1339" y="6040"/>
                </a:cubicBezTo>
                <a:cubicBezTo>
                  <a:pt x="1339" y="6111"/>
                  <a:pt x="1384" y="6165"/>
                  <a:pt x="1464" y="6165"/>
                </a:cubicBezTo>
                <a:cubicBezTo>
                  <a:pt x="1544" y="6165"/>
                  <a:pt x="1580" y="6120"/>
                  <a:pt x="1589" y="6031"/>
                </a:cubicBezTo>
                <a:cubicBezTo>
                  <a:pt x="1580" y="5960"/>
                  <a:pt x="1544" y="5915"/>
                  <a:pt x="1464" y="5915"/>
                </a:cubicBezTo>
                <a:close/>
                <a:moveTo>
                  <a:pt x="9448" y="5255"/>
                </a:moveTo>
                <a:cubicBezTo>
                  <a:pt x="9368" y="5246"/>
                  <a:pt x="9323" y="5291"/>
                  <a:pt x="9314" y="5371"/>
                </a:cubicBezTo>
                <a:cubicBezTo>
                  <a:pt x="9305" y="5442"/>
                  <a:pt x="9350" y="5496"/>
                  <a:pt x="9430" y="5505"/>
                </a:cubicBezTo>
                <a:cubicBezTo>
                  <a:pt x="9502" y="5505"/>
                  <a:pt x="9555" y="5469"/>
                  <a:pt x="9564" y="5389"/>
                </a:cubicBezTo>
                <a:cubicBezTo>
                  <a:pt x="9564" y="5308"/>
                  <a:pt x="9528" y="5255"/>
                  <a:pt x="9448" y="5255"/>
                </a:cubicBezTo>
                <a:close/>
                <a:moveTo>
                  <a:pt x="3462" y="3917"/>
                </a:moveTo>
                <a:cubicBezTo>
                  <a:pt x="3382" y="3908"/>
                  <a:pt x="3337" y="3952"/>
                  <a:pt x="3337" y="4033"/>
                </a:cubicBezTo>
                <a:cubicBezTo>
                  <a:pt x="3337" y="4113"/>
                  <a:pt x="3382" y="4158"/>
                  <a:pt x="3462" y="4158"/>
                </a:cubicBezTo>
                <a:cubicBezTo>
                  <a:pt x="3542" y="4166"/>
                  <a:pt x="3578" y="4122"/>
                  <a:pt x="3587" y="4042"/>
                </a:cubicBezTo>
                <a:cubicBezTo>
                  <a:pt x="3587" y="3961"/>
                  <a:pt x="3542" y="3917"/>
                  <a:pt x="3462" y="3917"/>
                </a:cubicBezTo>
                <a:close/>
                <a:moveTo>
                  <a:pt x="8654" y="4711"/>
                </a:moveTo>
                <a:cubicBezTo>
                  <a:pt x="8654" y="4791"/>
                  <a:pt x="8690" y="4836"/>
                  <a:pt x="8770" y="4844"/>
                </a:cubicBezTo>
                <a:cubicBezTo>
                  <a:pt x="8850" y="4844"/>
                  <a:pt x="8895" y="4809"/>
                  <a:pt x="8904" y="4728"/>
                </a:cubicBezTo>
                <a:cubicBezTo>
                  <a:pt x="8904" y="4648"/>
                  <a:pt x="8868" y="4604"/>
                  <a:pt x="8788" y="4595"/>
                </a:cubicBezTo>
                <a:cubicBezTo>
                  <a:pt x="8708" y="4595"/>
                  <a:pt x="8663" y="4630"/>
                  <a:pt x="8654" y="4711"/>
                </a:cubicBezTo>
                <a:moveTo>
                  <a:pt x="8244" y="4059"/>
                </a:moveTo>
                <a:cubicBezTo>
                  <a:pt x="8244" y="3988"/>
                  <a:pt x="8199" y="3943"/>
                  <a:pt x="8128" y="3935"/>
                </a:cubicBezTo>
                <a:cubicBezTo>
                  <a:pt x="8048" y="3935"/>
                  <a:pt x="8003" y="3979"/>
                  <a:pt x="7994" y="4059"/>
                </a:cubicBezTo>
                <a:cubicBezTo>
                  <a:pt x="7994" y="4140"/>
                  <a:pt x="8039" y="4175"/>
                  <a:pt x="8119" y="4184"/>
                </a:cubicBezTo>
                <a:cubicBezTo>
                  <a:pt x="8199" y="4175"/>
                  <a:pt x="8244" y="4140"/>
                  <a:pt x="8244" y="4059"/>
                </a:cubicBezTo>
                <a:close/>
                <a:moveTo>
                  <a:pt x="10001" y="6031"/>
                </a:moveTo>
                <a:cubicBezTo>
                  <a:pt x="9992" y="6111"/>
                  <a:pt x="10037" y="6156"/>
                  <a:pt x="10108" y="6156"/>
                </a:cubicBezTo>
                <a:cubicBezTo>
                  <a:pt x="10189" y="6165"/>
                  <a:pt x="10242" y="6129"/>
                  <a:pt x="10242" y="6049"/>
                </a:cubicBezTo>
                <a:cubicBezTo>
                  <a:pt x="10242" y="5969"/>
                  <a:pt x="10206" y="5924"/>
                  <a:pt x="10126" y="5915"/>
                </a:cubicBezTo>
                <a:cubicBezTo>
                  <a:pt x="10046" y="5915"/>
                  <a:pt x="10001" y="5951"/>
                  <a:pt x="10001" y="6031"/>
                </a:cubicBezTo>
                <a:close/>
                <a:moveTo>
                  <a:pt x="2659" y="4042"/>
                </a:moveTo>
                <a:cubicBezTo>
                  <a:pt x="2659" y="4113"/>
                  <a:pt x="2704" y="4158"/>
                  <a:pt x="2775" y="4158"/>
                </a:cubicBezTo>
                <a:cubicBezTo>
                  <a:pt x="2856" y="4158"/>
                  <a:pt x="2900" y="4113"/>
                  <a:pt x="2900" y="4033"/>
                </a:cubicBezTo>
                <a:cubicBezTo>
                  <a:pt x="2891" y="3952"/>
                  <a:pt x="2847" y="3917"/>
                  <a:pt x="2775" y="3917"/>
                </a:cubicBezTo>
                <a:cubicBezTo>
                  <a:pt x="2704" y="3926"/>
                  <a:pt x="2659" y="3961"/>
                  <a:pt x="2659" y="4042"/>
                </a:cubicBezTo>
                <a:close/>
                <a:moveTo>
                  <a:pt x="8895" y="4068"/>
                </a:moveTo>
                <a:cubicBezTo>
                  <a:pt x="8904" y="3988"/>
                  <a:pt x="8859" y="3943"/>
                  <a:pt x="8779" y="3943"/>
                </a:cubicBezTo>
                <a:cubicBezTo>
                  <a:pt x="8699" y="3943"/>
                  <a:pt x="8663" y="3988"/>
                  <a:pt x="8663" y="4059"/>
                </a:cubicBezTo>
                <a:cubicBezTo>
                  <a:pt x="8663" y="4140"/>
                  <a:pt x="8708" y="4175"/>
                  <a:pt x="8779" y="4184"/>
                </a:cubicBezTo>
                <a:cubicBezTo>
                  <a:pt x="8850" y="4175"/>
                  <a:pt x="8895" y="4140"/>
                  <a:pt x="8895" y="4068"/>
                </a:cubicBezTo>
                <a:close/>
                <a:moveTo>
                  <a:pt x="7441" y="3257"/>
                </a:moveTo>
                <a:cubicBezTo>
                  <a:pt x="7361" y="3257"/>
                  <a:pt x="7316" y="3301"/>
                  <a:pt x="7316" y="3372"/>
                </a:cubicBezTo>
                <a:cubicBezTo>
                  <a:pt x="7316" y="3453"/>
                  <a:pt x="7361" y="3497"/>
                  <a:pt x="7441" y="3497"/>
                </a:cubicBezTo>
                <a:cubicBezTo>
                  <a:pt x="7521" y="3497"/>
                  <a:pt x="7557" y="3444"/>
                  <a:pt x="7557" y="3372"/>
                </a:cubicBezTo>
                <a:cubicBezTo>
                  <a:pt x="7548" y="3301"/>
                  <a:pt x="7512" y="3257"/>
                  <a:pt x="7441" y="3257"/>
                </a:cubicBezTo>
                <a:close/>
                <a:moveTo>
                  <a:pt x="920" y="6040"/>
                </a:moveTo>
                <a:cubicBezTo>
                  <a:pt x="920" y="5960"/>
                  <a:pt x="884" y="5924"/>
                  <a:pt x="804" y="5915"/>
                </a:cubicBezTo>
                <a:cubicBezTo>
                  <a:pt x="723" y="5915"/>
                  <a:pt x="679" y="5960"/>
                  <a:pt x="688" y="6040"/>
                </a:cubicBezTo>
                <a:cubicBezTo>
                  <a:pt x="688" y="6120"/>
                  <a:pt x="732" y="6156"/>
                  <a:pt x="804" y="6156"/>
                </a:cubicBezTo>
                <a:cubicBezTo>
                  <a:pt x="875" y="6147"/>
                  <a:pt x="920" y="6111"/>
                  <a:pt x="920" y="6040"/>
                </a:cubicBezTo>
                <a:close/>
                <a:moveTo>
                  <a:pt x="6897" y="3381"/>
                </a:moveTo>
                <a:cubicBezTo>
                  <a:pt x="6897" y="3301"/>
                  <a:pt x="6861" y="3257"/>
                  <a:pt x="6781" y="3257"/>
                </a:cubicBezTo>
                <a:cubicBezTo>
                  <a:pt x="6700" y="3257"/>
                  <a:pt x="6665" y="3301"/>
                  <a:pt x="6656" y="3372"/>
                </a:cubicBezTo>
                <a:cubicBezTo>
                  <a:pt x="6656" y="3453"/>
                  <a:pt x="6700" y="3497"/>
                  <a:pt x="6781" y="3497"/>
                </a:cubicBezTo>
                <a:cubicBezTo>
                  <a:pt x="6852" y="3497"/>
                  <a:pt x="6897" y="3462"/>
                  <a:pt x="6897" y="3381"/>
                </a:cubicBezTo>
                <a:close/>
                <a:moveTo>
                  <a:pt x="6112" y="3257"/>
                </a:moveTo>
                <a:cubicBezTo>
                  <a:pt x="6040" y="3257"/>
                  <a:pt x="5996" y="3301"/>
                  <a:pt x="5996" y="3372"/>
                </a:cubicBezTo>
                <a:cubicBezTo>
                  <a:pt x="5996" y="3453"/>
                  <a:pt x="6040" y="3497"/>
                  <a:pt x="6121" y="3497"/>
                </a:cubicBezTo>
                <a:cubicBezTo>
                  <a:pt x="6201" y="3497"/>
                  <a:pt x="6237" y="3453"/>
                  <a:pt x="6245" y="3372"/>
                </a:cubicBezTo>
                <a:cubicBezTo>
                  <a:pt x="6237" y="3292"/>
                  <a:pt x="6192" y="3257"/>
                  <a:pt x="6112" y="3257"/>
                </a:cubicBezTo>
                <a:close/>
                <a:moveTo>
                  <a:pt x="4122" y="3257"/>
                </a:moveTo>
                <a:cubicBezTo>
                  <a:pt x="4042" y="3257"/>
                  <a:pt x="3997" y="3301"/>
                  <a:pt x="3997" y="3381"/>
                </a:cubicBezTo>
                <a:cubicBezTo>
                  <a:pt x="3997" y="3462"/>
                  <a:pt x="4051" y="3497"/>
                  <a:pt x="4131" y="3497"/>
                </a:cubicBezTo>
                <a:cubicBezTo>
                  <a:pt x="4203" y="3497"/>
                  <a:pt x="4238" y="3444"/>
                  <a:pt x="4238" y="3372"/>
                </a:cubicBezTo>
                <a:cubicBezTo>
                  <a:pt x="4229" y="3301"/>
                  <a:pt x="4194" y="3257"/>
                  <a:pt x="4122" y="3257"/>
                </a:cubicBezTo>
                <a:close/>
                <a:moveTo>
                  <a:pt x="4658" y="3372"/>
                </a:moveTo>
                <a:cubicBezTo>
                  <a:pt x="4658" y="3453"/>
                  <a:pt x="4702" y="3497"/>
                  <a:pt x="4782" y="3497"/>
                </a:cubicBezTo>
                <a:cubicBezTo>
                  <a:pt x="4854" y="3497"/>
                  <a:pt x="4898" y="3453"/>
                  <a:pt x="4898" y="3381"/>
                </a:cubicBezTo>
                <a:cubicBezTo>
                  <a:pt x="4898" y="3301"/>
                  <a:pt x="4854" y="3257"/>
                  <a:pt x="4774" y="3257"/>
                </a:cubicBezTo>
                <a:cubicBezTo>
                  <a:pt x="4702" y="3265"/>
                  <a:pt x="4658" y="3301"/>
                  <a:pt x="4658" y="3372"/>
                </a:cubicBezTo>
                <a:close/>
                <a:moveTo>
                  <a:pt x="5460" y="3257"/>
                </a:moveTo>
                <a:cubicBezTo>
                  <a:pt x="5389" y="3257"/>
                  <a:pt x="5344" y="3292"/>
                  <a:pt x="5336" y="3372"/>
                </a:cubicBezTo>
                <a:cubicBezTo>
                  <a:pt x="5336" y="3444"/>
                  <a:pt x="5371" y="3497"/>
                  <a:pt x="5452" y="3497"/>
                </a:cubicBezTo>
                <a:cubicBezTo>
                  <a:pt x="5532" y="3506"/>
                  <a:pt x="5576" y="3462"/>
                  <a:pt x="5585" y="3381"/>
                </a:cubicBezTo>
                <a:cubicBezTo>
                  <a:pt x="5585" y="3301"/>
                  <a:pt x="5541" y="3257"/>
                  <a:pt x="5460" y="3257"/>
                </a:cubicBezTo>
                <a:close/>
                <a:moveTo>
                  <a:pt x="9439" y="4604"/>
                </a:moveTo>
                <a:cubicBezTo>
                  <a:pt x="9359" y="4604"/>
                  <a:pt x="9314" y="4648"/>
                  <a:pt x="9323" y="4720"/>
                </a:cubicBezTo>
                <a:cubicBezTo>
                  <a:pt x="9323" y="4800"/>
                  <a:pt x="9368" y="4844"/>
                  <a:pt x="9448" y="4836"/>
                </a:cubicBezTo>
                <a:cubicBezTo>
                  <a:pt x="9520" y="4836"/>
                  <a:pt x="9555" y="4791"/>
                  <a:pt x="9555" y="4711"/>
                </a:cubicBezTo>
                <a:cubicBezTo>
                  <a:pt x="9546" y="4639"/>
                  <a:pt x="9511" y="4595"/>
                  <a:pt x="9439" y="4604"/>
                </a:cubicBezTo>
                <a:close/>
                <a:moveTo>
                  <a:pt x="1464" y="5255"/>
                </a:moveTo>
                <a:cubicBezTo>
                  <a:pt x="1384" y="5255"/>
                  <a:pt x="1339" y="5299"/>
                  <a:pt x="1339" y="5380"/>
                </a:cubicBezTo>
                <a:cubicBezTo>
                  <a:pt x="1339" y="5460"/>
                  <a:pt x="1384" y="5496"/>
                  <a:pt x="1464" y="5496"/>
                </a:cubicBezTo>
                <a:cubicBezTo>
                  <a:pt x="1544" y="5496"/>
                  <a:pt x="1580" y="5451"/>
                  <a:pt x="1580" y="5371"/>
                </a:cubicBezTo>
                <a:cubicBezTo>
                  <a:pt x="1580" y="5299"/>
                  <a:pt x="1535" y="5255"/>
                  <a:pt x="1464" y="5255"/>
                </a:cubicBezTo>
                <a:close/>
                <a:moveTo>
                  <a:pt x="10126" y="5264"/>
                </a:moveTo>
                <a:cubicBezTo>
                  <a:pt x="10046" y="5255"/>
                  <a:pt x="10001" y="5299"/>
                  <a:pt x="10001" y="5380"/>
                </a:cubicBezTo>
                <a:cubicBezTo>
                  <a:pt x="10001" y="5460"/>
                  <a:pt x="10046" y="5496"/>
                  <a:pt x="10126" y="5496"/>
                </a:cubicBezTo>
                <a:cubicBezTo>
                  <a:pt x="10198" y="5496"/>
                  <a:pt x="10233" y="5451"/>
                  <a:pt x="10242" y="5371"/>
                </a:cubicBezTo>
                <a:cubicBezTo>
                  <a:pt x="10233" y="5308"/>
                  <a:pt x="10198" y="5264"/>
                  <a:pt x="10126" y="5264"/>
                </a:cubicBezTo>
                <a:close/>
                <a:moveTo>
                  <a:pt x="1999" y="4711"/>
                </a:moveTo>
                <a:cubicBezTo>
                  <a:pt x="1999" y="4791"/>
                  <a:pt x="2035" y="4836"/>
                  <a:pt x="2115" y="4836"/>
                </a:cubicBezTo>
                <a:cubicBezTo>
                  <a:pt x="2195" y="4844"/>
                  <a:pt x="2240" y="4800"/>
                  <a:pt x="2240" y="4720"/>
                </a:cubicBezTo>
                <a:cubicBezTo>
                  <a:pt x="2240" y="4648"/>
                  <a:pt x="2195" y="4604"/>
                  <a:pt x="2124" y="4595"/>
                </a:cubicBezTo>
                <a:cubicBezTo>
                  <a:pt x="2053" y="4604"/>
                  <a:pt x="2008" y="4630"/>
                  <a:pt x="1999" y="4711"/>
                </a:cubicBezTo>
                <a:close/>
                <a:moveTo>
                  <a:pt x="10786" y="6602"/>
                </a:moveTo>
                <a:cubicBezTo>
                  <a:pt x="10706" y="6602"/>
                  <a:pt x="10661" y="6638"/>
                  <a:pt x="10661" y="6709"/>
                </a:cubicBezTo>
                <a:cubicBezTo>
                  <a:pt x="10652" y="6789"/>
                  <a:pt x="10697" y="6843"/>
                  <a:pt x="10777" y="6843"/>
                </a:cubicBezTo>
                <a:cubicBezTo>
                  <a:pt x="10858" y="6834"/>
                  <a:pt x="10893" y="6789"/>
                  <a:pt x="10902" y="6718"/>
                </a:cubicBezTo>
                <a:cubicBezTo>
                  <a:pt x="10893" y="6647"/>
                  <a:pt x="10858" y="6602"/>
                  <a:pt x="10786" y="6602"/>
                </a:cubicBezTo>
                <a:close/>
                <a:moveTo>
                  <a:pt x="804" y="6602"/>
                </a:moveTo>
                <a:cubicBezTo>
                  <a:pt x="723" y="6602"/>
                  <a:pt x="679" y="6647"/>
                  <a:pt x="679" y="6727"/>
                </a:cubicBezTo>
                <a:cubicBezTo>
                  <a:pt x="688" y="6798"/>
                  <a:pt x="732" y="6843"/>
                  <a:pt x="804" y="6843"/>
                </a:cubicBezTo>
                <a:cubicBezTo>
                  <a:pt x="884" y="6843"/>
                  <a:pt x="920" y="6789"/>
                  <a:pt x="929" y="6718"/>
                </a:cubicBezTo>
                <a:cubicBezTo>
                  <a:pt x="920" y="6638"/>
                  <a:pt x="875" y="6602"/>
                  <a:pt x="804" y="6602"/>
                </a:cubicBezTo>
                <a:close/>
                <a:moveTo>
                  <a:pt x="10777" y="5924"/>
                </a:moveTo>
                <a:cubicBezTo>
                  <a:pt x="10706" y="5924"/>
                  <a:pt x="10661" y="5969"/>
                  <a:pt x="10661" y="6031"/>
                </a:cubicBezTo>
                <a:cubicBezTo>
                  <a:pt x="10661" y="6102"/>
                  <a:pt x="10706" y="6147"/>
                  <a:pt x="10777" y="6156"/>
                </a:cubicBezTo>
                <a:cubicBezTo>
                  <a:pt x="10849" y="6156"/>
                  <a:pt x="10884" y="6111"/>
                  <a:pt x="10893" y="6040"/>
                </a:cubicBezTo>
                <a:cubicBezTo>
                  <a:pt x="10884" y="5969"/>
                  <a:pt x="10849" y="5915"/>
                  <a:pt x="10777" y="5924"/>
                </a:cubicBezTo>
                <a:close/>
                <a:moveTo>
                  <a:pt x="8235" y="3372"/>
                </a:moveTo>
                <a:cubicBezTo>
                  <a:pt x="8235" y="3310"/>
                  <a:pt x="8190" y="3265"/>
                  <a:pt x="8119" y="3265"/>
                </a:cubicBezTo>
                <a:cubicBezTo>
                  <a:pt x="8048" y="3265"/>
                  <a:pt x="8003" y="3301"/>
                  <a:pt x="8003" y="3381"/>
                </a:cubicBezTo>
                <a:cubicBezTo>
                  <a:pt x="8003" y="3453"/>
                  <a:pt x="8048" y="3488"/>
                  <a:pt x="8119" y="3497"/>
                </a:cubicBezTo>
                <a:cubicBezTo>
                  <a:pt x="8190" y="3488"/>
                  <a:pt x="8244" y="3444"/>
                  <a:pt x="8235" y="3372"/>
                </a:cubicBezTo>
                <a:close/>
                <a:moveTo>
                  <a:pt x="2115" y="3926"/>
                </a:moveTo>
                <a:cubicBezTo>
                  <a:pt x="2053" y="3926"/>
                  <a:pt x="2008" y="3961"/>
                  <a:pt x="2008" y="4033"/>
                </a:cubicBezTo>
                <a:cubicBezTo>
                  <a:pt x="1999" y="4104"/>
                  <a:pt x="2044" y="4149"/>
                  <a:pt x="2115" y="4149"/>
                </a:cubicBezTo>
                <a:cubicBezTo>
                  <a:pt x="2195" y="4158"/>
                  <a:pt x="2231" y="4104"/>
                  <a:pt x="2240" y="4033"/>
                </a:cubicBezTo>
                <a:cubicBezTo>
                  <a:pt x="2231" y="3961"/>
                  <a:pt x="2186" y="3917"/>
                  <a:pt x="2115" y="3926"/>
                </a:cubicBezTo>
                <a:close/>
                <a:moveTo>
                  <a:pt x="135" y="6602"/>
                </a:moveTo>
                <a:cubicBezTo>
                  <a:pt x="63" y="6602"/>
                  <a:pt x="10" y="6647"/>
                  <a:pt x="10" y="6718"/>
                </a:cubicBezTo>
                <a:cubicBezTo>
                  <a:pt x="1" y="6780"/>
                  <a:pt x="45" y="6825"/>
                  <a:pt x="108" y="6834"/>
                </a:cubicBezTo>
                <a:cubicBezTo>
                  <a:pt x="179" y="6843"/>
                  <a:pt x="224" y="6798"/>
                  <a:pt x="242" y="6727"/>
                </a:cubicBezTo>
                <a:cubicBezTo>
                  <a:pt x="233" y="6655"/>
                  <a:pt x="197" y="6611"/>
                  <a:pt x="135" y="6602"/>
                </a:cubicBezTo>
                <a:close/>
                <a:moveTo>
                  <a:pt x="1455" y="4604"/>
                </a:moveTo>
                <a:cubicBezTo>
                  <a:pt x="1384" y="4613"/>
                  <a:pt x="1348" y="4648"/>
                  <a:pt x="1348" y="4720"/>
                </a:cubicBezTo>
                <a:cubicBezTo>
                  <a:pt x="1348" y="4791"/>
                  <a:pt x="1392" y="4836"/>
                  <a:pt x="1464" y="4836"/>
                </a:cubicBezTo>
                <a:cubicBezTo>
                  <a:pt x="1535" y="4836"/>
                  <a:pt x="1571" y="4782"/>
                  <a:pt x="1580" y="4711"/>
                </a:cubicBezTo>
                <a:cubicBezTo>
                  <a:pt x="1562" y="4648"/>
                  <a:pt x="1526" y="4595"/>
                  <a:pt x="1455" y="4604"/>
                </a:cubicBezTo>
                <a:close/>
                <a:moveTo>
                  <a:pt x="6130" y="2605"/>
                </a:moveTo>
                <a:cubicBezTo>
                  <a:pt x="6058" y="2605"/>
                  <a:pt x="6005" y="2641"/>
                  <a:pt x="6005" y="2712"/>
                </a:cubicBezTo>
                <a:cubicBezTo>
                  <a:pt x="6005" y="2793"/>
                  <a:pt x="6049" y="2837"/>
                  <a:pt x="6121" y="2837"/>
                </a:cubicBezTo>
                <a:cubicBezTo>
                  <a:pt x="6192" y="2837"/>
                  <a:pt x="6228" y="2793"/>
                  <a:pt x="6237" y="2721"/>
                </a:cubicBezTo>
                <a:cubicBezTo>
                  <a:pt x="6228" y="2659"/>
                  <a:pt x="6192" y="2614"/>
                  <a:pt x="6130" y="2605"/>
                </a:cubicBezTo>
                <a:close/>
                <a:moveTo>
                  <a:pt x="5469" y="2605"/>
                </a:moveTo>
                <a:cubicBezTo>
                  <a:pt x="5398" y="2596"/>
                  <a:pt x="5353" y="2641"/>
                  <a:pt x="5344" y="2712"/>
                </a:cubicBezTo>
                <a:cubicBezTo>
                  <a:pt x="5344" y="2784"/>
                  <a:pt x="5389" y="2828"/>
                  <a:pt x="5452" y="2837"/>
                </a:cubicBezTo>
                <a:cubicBezTo>
                  <a:pt x="5523" y="2837"/>
                  <a:pt x="5567" y="2793"/>
                  <a:pt x="5576" y="2730"/>
                </a:cubicBezTo>
                <a:cubicBezTo>
                  <a:pt x="5576" y="2659"/>
                  <a:pt x="5541" y="2614"/>
                  <a:pt x="5469" y="2605"/>
                </a:cubicBezTo>
                <a:close/>
                <a:moveTo>
                  <a:pt x="804" y="5264"/>
                </a:moveTo>
                <a:cubicBezTo>
                  <a:pt x="732" y="5264"/>
                  <a:pt x="688" y="5308"/>
                  <a:pt x="688" y="5380"/>
                </a:cubicBezTo>
                <a:cubicBezTo>
                  <a:pt x="688" y="5451"/>
                  <a:pt x="732" y="5487"/>
                  <a:pt x="795" y="5496"/>
                </a:cubicBezTo>
                <a:cubicBezTo>
                  <a:pt x="866" y="5496"/>
                  <a:pt x="911" y="5451"/>
                  <a:pt x="920" y="5380"/>
                </a:cubicBezTo>
                <a:cubicBezTo>
                  <a:pt x="911" y="5308"/>
                  <a:pt x="875" y="5264"/>
                  <a:pt x="804" y="5264"/>
                </a:cubicBezTo>
                <a:close/>
                <a:moveTo>
                  <a:pt x="3453" y="3265"/>
                </a:moveTo>
                <a:cubicBezTo>
                  <a:pt x="3382" y="3265"/>
                  <a:pt x="3346" y="3310"/>
                  <a:pt x="3346" y="3381"/>
                </a:cubicBezTo>
                <a:cubicBezTo>
                  <a:pt x="3346" y="3453"/>
                  <a:pt x="3391" y="3497"/>
                  <a:pt x="3462" y="3497"/>
                </a:cubicBezTo>
                <a:cubicBezTo>
                  <a:pt x="3542" y="3497"/>
                  <a:pt x="3578" y="3444"/>
                  <a:pt x="3578" y="3372"/>
                </a:cubicBezTo>
                <a:cubicBezTo>
                  <a:pt x="3569" y="3301"/>
                  <a:pt x="3534" y="3257"/>
                  <a:pt x="3453" y="3265"/>
                </a:cubicBezTo>
                <a:close/>
                <a:moveTo>
                  <a:pt x="2891" y="3381"/>
                </a:moveTo>
                <a:cubicBezTo>
                  <a:pt x="2891" y="3310"/>
                  <a:pt x="2847" y="3265"/>
                  <a:pt x="2775" y="3265"/>
                </a:cubicBezTo>
                <a:cubicBezTo>
                  <a:pt x="2713" y="3265"/>
                  <a:pt x="2668" y="3310"/>
                  <a:pt x="2668" y="3372"/>
                </a:cubicBezTo>
                <a:cubicBezTo>
                  <a:pt x="2668" y="3453"/>
                  <a:pt x="2713" y="3488"/>
                  <a:pt x="2784" y="3497"/>
                </a:cubicBezTo>
                <a:cubicBezTo>
                  <a:pt x="2847" y="3488"/>
                  <a:pt x="2891" y="3444"/>
                  <a:pt x="2891" y="3381"/>
                </a:cubicBezTo>
                <a:close/>
                <a:moveTo>
                  <a:pt x="10010" y="4711"/>
                </a:moveTo>
                <a:cubicBezTo>
                  <a:pt x="10001" y="4791"/>
                  <a:pt x="10046" y="4836"/>
                  <a:pt x="10117" y="4836"/>
                </a:cubicBezTo>
                <a:cubicBezTo>
                  <a:pt x="10189" y="4836"/>
                  <a:pt x="10233" y="4791"/>
                  <a:pt x="10233" y="4728"/>
                </a:cubicBezTo>
                <a:cubicBezTo>
                  <a:pt x="10233" y="4648"/>
                  <a:pt x="10189" y="4613"/>
                  <a:pt x="10117" y="4604"/>
                </a:cubicBezTo>
                <a:cubicBezTo>
                  <a:pt x="10055" y="4613"/>
                  <a:pt x="10010" y="4648"/>
                  <a:pt x="10010" y="4711"/>
                </a:cubicBezTo>
                <a:close/>
                <a:moveTo>
                  <a:pt x="9439" y="3943"/>
                </a:moveTo>
                <a:cubicBezTo>
                  <a:pt x="9368" y="3943"/>
                  <a:pt x="9323" y="3988"/>
                  <a:pt x="9323" y="4068"/>
                </a:cubicBezTo>
                <a:cubicBezTo>
                  <a:pt x="9323" y="4131"/>
                  <a:pt x="9368" y="4175"/>
                  <a:pt x="9439" y="4175"/>
                </a:cubicBezTo>
                <a:cubicBezTo>
                  <a:pt x="9511" y="4175"/>
                  <a:pt x="9546" y="4131"/>
                  <a:pt x="9555" y="4050"/>
                </a:cubicBezTo>
                <a:cubicBezTo>
                  <a:pt x="9537" y="3997"/>
                  <a:pt x="9511" y="3943"/>
                  <a:pt x="9439" y="3943"/>
                </a:cubicBezTo>
                <a:close/>
                <a:moveTo>
                  <a:pt x="795" y="4613"/>
                </a:moveTo>
                <a:cubicBezTo>
                  <a:pt x="732" y="4613"/>
                  <a:pt x="697" y="4657"/>
                  <a:pt x="697" y="4720"/>
                </a:cubicBezTo>
                <a:cubicBezTo>
                  <a:pt x="697" y="4782"/>
                  <a:pt x="732" y="4827"/>
                  <a:pt x="804" y="4827"/>
                </a:cubicBezTo>
                <a:cubicBezTo>
                  <a:pt x="875" y="4827"/>
                  <a:pt x="911" y="4782"/>
                  <a:pt x="920" y="4720"/>
                </a:cubicBezTo>
                <a:cubicBezTo>
                  <a:pt x="902" y="4648"/>
                  <a:pt x="866" y="4604"/>
                  <a:pt x="795" y="4613"/>
                </a:cubicBezTo>
                <a:close/>
                <a:moveTo>
                  <a:pt x="10893" y="5380"/>
                </a:moveTo>
                <a:cubicBezTo>
                  <a:pt x="10893" y="5317"/>
                  <a:pt x="10849" y="5273"/>
                  <a:pt x="10786" y="5264"/>
                </a:cubicBezTo>
                <a:cubicBezTo>
                  <a:pt x="10715" y="5264"/>
                  <a:pt x="10670" y="5308"/>
                  <a:pt x="10670" y="5380"/>
                </a:cubicBezTo>
                <a:cubicBezTo>
                  <a:pt x="10670" y="5451"/>
                  <a:pt x="10715" y="5487"/>
                  <a:pt x="10777" y="5496"/>
                </a:cubicBezTo>
                <a:cubicBezTo>
                  <a:pt x="10840" y="5487"/>
                  <a:pt x="10893" y="5451"/>
                  <a:pt x="10893" y="5380"/>
                </a:cubicBezTo>
                <a:close/>
                <a:moveTo>
                  <a:pt x="8779" y="3265"/>
                </a:moveTo>
                <a:cubicBezTo>
                  <a:pt x="8708" y="3265"/>
                  <a:pt x="8663" y="3310"/>
                  <a:pt x="8663" y="3381"/>
                </a:cubicBezTo>
                <a:cubicBezTo>
                  <a:pt x="8663" y="3453"/>
                  <a:pt x="8717" y="3497"/>
                  <a:pt x="8788" y="3488"/>
                </a:cubicBezTo>
                <a:cubicBezTo>
                  <a:pt x="8850" y="3488"/>
                  <a:pt x="8886" y="3444"/>
                  <a:pt x="8895" y="3372"/>
                </a:cubicBezTo>
                <a:cubicBezTo>
                  <a:pt x="8877" y="3310"/>
                  <a:pt x="8842" y="3265"/>
                  <a:pt x="8779" y="3265"/>
                </a:cubicBezTo>
                <a:close/>
                <a:moveTo>
                  <a:pt x="233" y="6040"/>
                </a:moveTo>
                <a:cubicBezTo>
                  <a:pt x="233" y="5977"/>
                  <a:pt x="197" y="5933"/>
                  <a:pt x="126" y="5924"/>
                </a:cubicBezTo>
                <a:cubicBezTo>
                  <a:pt x="54" y="5924"/>
                  <a:pt x="10" y="5969"/>
                  <a:pt x="10" y="6040"/>
                </a:cubicBezTo>
                <a:cubicBezTo>
                  <a:pt x="10" y="6102"/>
                  <a:pt x="54" y="6138"/>
                  <a:pt x="117" y="6156"/>
                </a:cubicBezTo>
                <a:cubicBezTo>
                  <a:pt x="188" y="6147"/>
                  <a:pt x="233" y="6111"/>
                  <a:pt x="233" y="6040"/>
                </a:cubicBezTo>
                <a:close/>
                <a:moveTo>
                  <a:pt x="1455" y="3926"/>
                </a:moveTo>
                <a:cubicBezTo>
                  <a:pt x="1392" y="3935"/>
                  <a:pt x="1348" y="3970"/>
                  <a:pt x="1348" y="4033"/>
                </a:cubicBezTo>
                <a:cubicBezTo>
                  <a:pt x="1348" y="4104"/>
                  <a:pt x="1392" y="4149"/>
                  <a:pt x="1464" y="4149"/>
                </a:cubicBezTo>
                <a:cubicBezTo>
                  <a:pt x="1535" y="4149"/>
                  <a:pt x="1571" y="4104"/>
                  <a:pt x="1571" y="4033"/>
                </a:cubicBezTo>
                <a:cubicBezTo>
                  <a:pt x="1562" y="3970"/>
                  <a:pt x="1526" y="3926"/>
                  <a:pt x="1455" y="3926"/>
                </a:cubicBezTo>
                <a:close/>
                <a:moveTo>
                  <a:pt x="2008" y="3381"/>
                </a:moveTo>
                <a:cubicBezTo>
                  <a:pt x="2008" y="3444"/>
                  <a:pt x="2053" y="3488"/>
                  <a:pt x="2115" y="3488"/>
                </a:cubicBezTo>
                <a:cubicBezTo>
                  <a:pt x="2178" y="3488"/>
                  <a:pt x="2231" y="3453"/>
                  <a:pt x="2231" y="3381"/>
                </a:cubicBezTo>
                <a:cubicBezTo>
                  <a:pt x="2231" y="3310"/>
                  <a:pt x="2186" y="3274"/>
                  <a:pt x="2115" y="3265"/>
                </a:cubicBezTo>
                <a:cubicBezTo>
                  <a:pt x="2053" y="3274"/>
                  <a:pt x="2008" y="3310"/>
                  <a:pt x="2008" y="3381"/>
                </a:cubicBezTo>
                <a:close/>
                <a:moveTo>
                  <a:pt x="8012" y="2721"/>
                </a:moveTo>
                <a:cubicBezTo>
                  <a:pt x="8012" y="2784"/>
                  <a:pt x="8056" y="2828"/>
                  <a:pt x="8128" y="2828"/>
                </a:cubicBezTo>
                <a:cubicBezTo>
                  <a:pt x="8190" y="2819"/>
                  <a:pt x="8235" y="2775"/>
                  <a:pt x="8226" y="2712"/>
                </a:cubicBezTo>
                <a:cubicBezTo>
                  <a:pt x="8217" y="2650"/>
                  <a:pt x="8181" y="2614"/>
                  <a:pt x="8119" y="2614"/>
                </a:cubicBezTo>
                <a:cubicBezTo>
                  <a:pt x="8056" y="2623"/>
                  <a:pt x="8012" y="2659"/>
                  <a:pt x="8012" y="2721"/>
                </a:cubicBezTo>
                <a:close/>
                <a:moveTo>
                  <a:pt x="4890" y="2730"/>
                </a:moveTo>
                <a:cubicBezTo>
                  <a:pt x="4898" y="2659"/>
                  <a:pt x="4854" y="2614"/>
                  <a:pt x="4782" y="2605"/>
                </a:cubicBezTo>
                <a:cubicBezTo>
                  <a:pt x="4720" y="2605"/>
                  <a:pt x="4675" y="2641"/>
                  <a:pt x="4666" y="2712"/>
                </a:cubicBezTo>
                <a:cubicBezTo>
                  <a:pt x="4658" y="2784"/>
                  <a:pt x="4702" y="2819"/>
                  <a:pt x="4774" y="2837"/>
                </a:cubicBezTo>
                <a:cubicBezTo>
                  <a:pt x="4845" y="2828"/>
                  <a:pt x="4890" y="2802"/>
                  <a:pt x="4890" y="2730"/>
                </a:cubicBezTo>
                <a:close/>
                <a:moveTo>
                  <a:pt x="4122" y="2605"/>
                </a:moveTo>
                <a:cubicBezTo>
                  <a:pt x="4060" y="2605"/>
                  <a:pt x="4015" y="2650"/>
                  <a:pt x="4006" y="2712"/>
                </a:cubicBezTo>
                <a:cubicBezTo>
                  <a:pt x="4006" y="2784"/>
                  <a:pt x="4051" y="2828"/>
                  <a:pt x="4122" y="2828"/>
                </a:cubicBezTo>
                <a:cubicBezTo>
                  <a:pt x="4194" y="2828"/>
                  <a:pt x="4229" y="2784"/>
                  <a:pt x="4238" y="2721"/>
                </a:cubicBezTo>
                <a:cubicBezTo>
                  <a:pt x="4229" y="2650"/>
                  <a:pt x="4194" y="2605"/>
                  <a:pt x="4122" y="2605"/>
                </a:cubicBezTo>
                <a:close/>
                <a:moveTo>
                  <a:pt x="12089" y="6620"/>
                </a:moveTo>
                <a:cubicBezTo>
                  <a:pt x="12035" y="6620"/>
                  <a:pt x="12000" y="6655"/>
                  <a:pt x="12000" y="6718"/>
                </a:cubicBezTo>
                <a:cubicBezTo>
                  <a:pt x="11991" y="6780"/>
                  <a:pt x="12026" y="6816"/>
                  <a:pt x="12098" y="6816"/>
                </a:cubicBezTo>
                <a:cubicBezTo>
                  <a:pt x="12160" y="6825"/>
                  <a:pt x="12196" y="6780"/>
                  <a:pt x="12196" y="6718"/>
                </a:cubicBezTo>
                <a:cubicBezTo>
                  <a:pt x="12196" y="6655"/>
                  <a:pt x="12160" y="6620"/>
                  <a:pt x="12089" y="6620"/>
                </a:cubicBezTo>
                <a:close/>
                <a:moveTo>
                  <a:pt x="11322" y="6709"/>
                </a:moveTo>
                <a:cubicBezTo>
                  <a:pt x="11322" y="6780"/>
                  <a:pt x="11366" y="6825"/>
                  <a:pt x="11429" y="6834"/>
                </a:cubicBezTo>
                <a:cubicBezTo>
                  <a:pt x="11500" y="6834"/>
                  <a:pt x="11545" y="6789"/>
                  <a:pt x="11554" y="6718"/>
                </a:cubicBezTo>
                <a:cubicBezTo>
                  <a:pt x="11554" y="6655"/>
                  <a:pt x="11509" y="6620"/>
                  <a:pt x="11446" y="6602"/>
                </a:cubicBezTo>
                <a:cubicBezTo>
                  <a:pt x="11375" y="6611"/>
                  <a:pt x="11330" y="6647"/>
                  <a:pt x="11322" y="6709"/>
                </a:cubicBezTo>
                <a:close/>
                <a:moveTo>
                  <a:pt x="5460" y="1954"/>
                </a:moveTo>
                <a:cubicBezTo>
                  <a:pt x="5398" y="1954"/>
                  <a:pt x="5362" y="1999"/>
                  <a:pt x="5362" y="2061"/>
                </a:cubicBezTo>
                <a:cubicBezTo>
                  <a:pt x="5353" y="2124"/>
                  <a:pt x="5398" y="2159"/>
                  <a:pt x="5460" y="2168"/>
                </a:cubicBezTo>
                <a:cubicBezTo>
                  <a:pt x="5523" y="2168"/>
                  <a:pt x="5559" y="2124"/>
                  <a:pt x="5567" y="2061"/>
                </a:cubicBezTo>
                <a:cubicBezTo>
                  <a:pt x="5559" y="1999"/>
                  <a:pt x="5523" y="1954"/>
                  <a:pt x="5460" y="1954"/>
                </a:cubicBezTo>
                <a:close/>
                <a:moveTo>
                  <a:pt x="6781" y="1963"/>
                </a:moveTo>
                <a:cubicBezTo>
                  <a:pt x="6727" y="1963"/>
                  <a:pt x="6683" y="1990"/>
                  <a:pt x="6683" y="2052"/>
                </a:cubicBezTo>
                <a:cubicBezTo>
                  <a:pt x="6674" y="2115"/>
                  <a:pt x="6709" y="2159"/>
                  <a:pt x="6772" y="2159"/>
                </a:cubicBezTo>
                <a:cubicBezTo>
                  <a:pt x="6834" y="2168"/>
                  <a:pt x="6870" y="2132"/>
                  <a:pt x="6879" y="2061"/>
                </a:cubicBezTo>
                <a:cubicBezTo>
                  <a:pt x="6879" y="1999"/>
                  <a:pt x="6843" y="1963"/>
                  <a:pt x="6781" y="1963"/>
                </a:cubicBezTo>
                <a:close/>
                <a:moveTo>
                  <a:pt x="7334" y="2070"/>
                </a:moveTo>
                <a:cubicBezTo>
                  <a:pt x="7343" y="2132"/>
                  <a:pt x="7387" y="2168"/>
                  <a:pt x="7450" y="2159"/>
                </a:cubicBezTo>
                <a:cubicBezTo>
                  <a:pt x="7503" y="2159"/>
                  <a:pt x="7539" y="2115"/>
                  <a:pt x="7539" y="2061"/>
                </a:cubicBezTo>
                <a:cubicBezTo>
                  <a:pt x="7539" y="1999"/>
                  <a:pt x="7494" y="1963"/>
                  <a:pt x="7432" y="1963"/>
                </a:cubicBezTo>
                <a:cubicBezTo>
                  <a:pt x="7370" y="1972"/>
                  <a:pt x="7334" y="1999"/>
                  <a:pt x="7334" y="2070"/>
                </a:cubicBezTo>
                <a:close/>
                <a:moveTo>
                  <a:pt x="6014" y="2061"/>
                </a:moveTo>
                <a:cubicBezTo>
                  <a:pt x="6014" y="2124"/>
                  <a:pt x="6058" y="2168"/>
                  <a:pt x="6121" y="2168"/>
                </a:cubicBezTo>
                <a:cubicBezTo>
                  <a:pt x="6183" y="2159"/>
                  <a:pt x="6228" y="2124"/>
                  <a:pt x="6228" y="2061"/>
                </a:cubicBezTo>
                <a:cubicBezTo>
                  <a:pt x="6219" y="1999"/>
                  <a:pt x="6183" y="1963"/>
                  <a:pt x="6121" y="1954"/>
                </a:cubicBezTo>
                <a:cubicBezTo>
                  <a:pt x="6058" y="1963"/>
                  <a:pt x="6014" y="1999"/>
                  <a:pt x="6014" y="2061"/>
                </a:cubicBezTo>
                <a:close/>
                <a:moveTo>
                  <a:pt x="7325" y="2712"/>
                </a:moveTo>
                <a:cubicBezTo>
                  <a:pt x="7325" y="2784"/>
                  <a:pt x="7370" y="2828"/>
                  <a:pt x="7441" y="2828"/>
                </a:cubicBezTo>
                <a:cubicBezTo>
                  <a:pt x="7503" y="2828"/>
                  <a:pt x="7548" y="2784"/>
                  <a:pt x="7548" y="2721"/>
                </a:cubicBezTo>
                <a:cubicBezTo>
                  <a:pt x="7548" y="2650"/>
                  <a:pt x="7503" y="2614"/>
                  <a:pt x="7441" y="2605"/>
                </a:cubicBezTo>
                <a:cubicBezTo>
                  <a:pt x="7378" y="2614"/>
                  <a:pt x="7325" y="2650"/>
                  <a:pt x="7325" y="2712"/>
                </a:cubicBezTo>
                <a:close/>
                <a:moveTo>
                  <a:pt x="6665" y="2712"/>
                </a:moveTo>
                <a:cubicBezTo>
                  <a:pt x="6656" y="2784"/>
                  <a:pt x="6700" y="2828"/>
                  <a:pt x="6772" y="2837"/>
                </a:cubicBezTo>
                <a:cubicBezTo>
                  <a:pt x="6843" y="2837"/>
                  <a:pt x="6897" y="2793"/>
                  <a:pt x="6897" y="2721"/>
                </a:cubicBezTo>
                <a:cubicBezTo>
                  <a:pt x="6897" y="2650"/>
                  <a:pt x="6852" y="2614"/>
                  <a:pt x="6781" y="2605"/>
                </a:cubicBezTo>
                <a:cubicBezTo>
                  <a:pt x="6718" y="2605"/>
                  <a:pt x="6674" y="2641"/>
                  <a:pt x="6665" y="2712"/>
                </a:cubicBezTo>
                <a:close/>
                <a:moveTo>
                  <a:pt x="12098" y="2668"/>
                </a:moveTo>
                <a:cubicBezTo>
                  <a:pt x="12071" y="2677"/>
                  <a:pt x="12053" y="2686"/>
                  <a:pt x="12053" y="2712"/>
                </a:cubicBezTo>
                <a:cubicBezTo>
                  <a:pt x="12044" y="2748"/>
                  <a:pt x="12062" y="2766"/>
                  <a:pt x="12089" y="2766"/>
                </a:cubicBezTo>
                <a:cubicBezTo>
                  <a:pt x="12124" y="2766"/>
                  <a:pt x="12142" y="2748"/>
                  <a:pt x="12142" y="2721"/>
                </a:cubicBezTo>
                <a:cubicBezTo>
                  <a:pt x="12142" y="2686"/>
                  <a:pt x="12124" y="2668"/>
                  <a:pt x="12098" y="2668"/>
                </a:cubicBezTo>
                <a:close/>
                <a:moveTo>
                  <a:pt x="7432" y="9"/>
                </a:moveTo>
                <a:cubicBezTo>
                  <a:pt x="7414" y="18"/>
                  <a:pt x="7396" y="27"/>
                  <a:pt x="7387" y="54"/>
                </a:cubicBezTo>
                <a:cubicBezTo>
                  <a:pt x="7387" y="90"/>
                  <a:pt x="7405" y="107"/>
                  <a:pt x="7432" y="107"/>
                </a:cubicBezTo>
                <a:cubicBezTo>
                  <a:pt x="7468" y="107"/>
                  <a:pt x="7486" y="90"/>
                  <a:pt x="7486" y="63"/>
                </a:cubicBezTo>
                <a:cubicBezTo>
                  <a:pt x="7486" y="27"/>
                  <a:pt x="7468" y="9"/>
                  <a:pt x="7432" y="9"/>
                </a:cubicBezTo>
                <a:close/>
                <a:moveTo>
                  <a:pt x="3507" y="63"/>
                </a:moveTo>
                <a:cubicBezTo>
                  <a:pt x="3507" y="36"/>
                  <a:pt x="3498" y="18"/>
                  <a:pt x="3471" y="9"/>
                </a:cubicBezTo>
                <a:cubicBezTo>
                  <a:pt x="3435" y="9"/>
                  <a:pt x="3418" y="27"/>
                  <a:pt x="3418" y="54"/>
                </a:cubicBezTo>
                <a:cubicBezTo>
                  <a:pt x="3409" y="90"/>
                  <a:pt x="3426" y="107"/>
                  <a:pt x="3462" y="107"/>
                </a:cubicBezTo>
                <a:cubicBezTo>
                  <a:pt x="3489" y="107"/>
                  <a:pt x="3507" y="90"/>
                  <a:pt x="3507" y="63"/>
                </a:cubicBezTo>
                <a:close/>
                <a:moveTo>
                  <a:pt x="6781" y="9"/>
                </a:moveTo>
                <a:cubicBezTo>
                  <a:pt x="6754" y="9"/>
                  <a:pt x="6727" y="18"/>
                  <a:pt x="6727" y="54"/>
                </a:cubicBezTo>
                <a:cubicBezTo>
                  <a:pt x="6727" y="90"/>
                  <a:pt x="6745" y="116"/>
                  <a:pt x="6781" y="116"/>
                </a:cubicBezTo>
                <a:cubicBezTo>
                  <a:pt x="6816" y="116"/>
                  <a:pt x="6825" y="90"/>
                  <a:pt x="6834" y="63"/>
                </a:cubicBezTo>
                <a:cubicBezTo>
                  <a:pt x="6834" y="27"/>
                  <a:pt x="6816" y="9"/>
                  <a:pt x="6781" y="9"/>
                </a:cubicBezTo>
                <a:close/>
                <a:moveTo>
                  <a:pt x="4131" y="9"/>
                </a:moveTo>
                <a:cubicBezTo>
                  <a:pt x="4096" y="9"/>
                  <a:pt x="4069" y="18"/>
                  <a:pt x="4069" y="54"/>
                </a:cubicBezTo>
                <a:cubicBezTo>
                  <a:pt x="4069" y="90"/>
                  <a:pt x="4078" y="107"/>
                  <a:pt x="4122" y="116"/>
                </a:cubicBezTo>
                <a:cubicBezTo>
                  <a:pt x="4149" y="116"/>
                  <a:pt x="4167" y="98"/>
                  <a:pt x="4176" y="63"/>
                </a:cubicBezTo>
                <a:cubicBezTo>
                  <a:pt x="4176" y="36"/>
                  <a:pt x="4158" y="9"/>
                  <a:pt x="4131" y="9"/>
                </a:cubicBezTo>
                <a:close/>
                <a:moveTo>
                  <a:pt x="6130" y="9"/>
                </a:moveTo>
                <a:cubicBezTo>
                  <a:pt x="6094" y="9"/>
                  <a:pt x="6067" y="27"/>
                  <a:pt x="6067" y="63"/>
                </a:cubicBezTo>
                <a:cubicBezTo>
                  <a:pt x="6067" y="90"/>
                  <a:pt x="6085" y="107"/>
                  <a:pt x="6121" y="116"/>
                </a:cubicBezTo>
                <a:cubicBezTo>
                  <a:pt x="6147" y="116"/>
                  <a:pt x="6165" y="98"/>
                  <a:pt x="6174" y="63"/>
                </a:cubicBezTo>
                <a:cubicBezTo>
                  <a:pt x="6174" y="36"/>
                  <a:pt x="6165" y="9"/>
                  <a:pt x="6130" y="9"/>
                </a:cubicBezTo>
                <a:close/>
                <a:moveTo>
                  <a:pt x="4782" y="9"/>
                </a:moveTo>
                <a:cubicBezTo>
                  <a:pt x="4738" y="9"/>
                  <a:pt x="4720" y="36"/>
                  <a:pt x="4729" y="72"/>
                </a:cubicBezTo>
                <a:cubicBezTo>
                  <a:pt x="4729" y="98"/>
                  <a:pt x="4756" y="116"/>
                  <a:pt x="4782" y="116"/>
                </a:cubicBezTo>
                <a:cubicBezTo>
                  <a:pt x="4818" y="107"/>
                  <a:pt x="4836" y="90"/>
                  <a:pt x="4827" y="54"/>
                </a:cubicBezTo>
                <a:cubicBezTo>
                  <a:pt x="4827" y="27"/>
                  <a:pt x="4809" y="9"/>
                  <a:pt x="4782" y="9"/>
                </a:cubicBezTo>
                <a:close/>
                <a:moveTo>
                  <a:pt x="2115" y="768"/>
                </a:moveTo>
                <a:cubicBezTo>
                  <a:pt x="2160" y="768"/>
                  <a:pt x="2178" y="750"/>
                  <a:pt x="2169" y="714"/>
                </a:cubicBezTo>
                <a:cubicBezTo>
                  <a:pt x="2169" y="678"/>
                  <a:pt x="2151" y="669"/>
                  <a:pt x="2115" y="669"/>
                </a:cubicBezTo>
                <a:cubicBezTo>
                  <a:pt x="2088" y="669"/>
                  <a:pt x="2070" y="687"/>
                  <a:pt x="2070" y="723"/>
                </a:cubicBezTo>
                <a:cubicBezTo>
                  <a:pt x="2070" y="750"/>
                  <a:pt x="2088" y="768"/>
                  <a:pt x="2115" y="768"/>
                </a:cubicBezTo>
                <a:close/>
                <a:moveTo>
                  <a:pt x="9439" y="669"/>
                </a:moveTo>
                <a:cubicBezTo>
                  <a:pt x="9412" y="669"/>
                  <a:pt x="9395" y="687"/>
                  <a:pt x="9395" y="714"/>
                </a:cubicBezTo>
                <a:cubicBezTo>
                  <a:pt x="9386" y="741"/>
                  <a:pt x="9404" y="768"/>
                  <a:pt x="9430" y="768"/>
                </a:cubicBezTo>
                <a:cubicBezTo>
                  <a:pt x="9466" y="768"/>
                  <a:pt x="9484" y="750"/>
                  <a:pt x="9484" y="723"/>
                </a:cubicBezTo>
                <a:cubicBezTo>
                  <a:pt x="9484" y="687"/>
                  <a:pt x="9466" y="669"/>
                  <a:pt x="9439" y="669"/>
                </a:cubicBezTo>
                <a:close/>
                <a:moveTo>
                  <a:pt x="126" y="2008"/>
                </a:moveTo>
                <a:cubicBezTo>
                  <a:pt x="99" y="2008"/>
                  <a:pt x="72" y="2017"/>
                  <a:pt x="72" y="2052"/>
                </a:cubicBezTo>
                <a:cubicBezTo>
                  <a:pt x="63" y="2088"/>
                  <a:pt x="81" y="2115"/>
                  <a:pt x="117" y="2115"/>
                </a:cubicBezTo>
                <a:cubicBezTo>
                  <a:pt x="152" y="2115"/>
                  <a:pt x="170" y="2097"/>
                  <a:pt x="170" y="2061"/>
                </a:cubicBezTo>
                <a:cubicBezTo>
                  <a:pt x="170" y="2034"/>
                  <a:pt x="161" y="2017"/>
                  <a:pt x="126" y="2008"/>
                </a:cubicBezTo>
                <a:close/>
                <a:moveTo>
                  <a:pt x="11393" y="2061"/>
                </a:moveTo>
                <a:cubicBezTo>
                  <a:pt x="11393" y="2088"/>
                  <a:pt x="11402" y="2106"/>
                  <a:pt x="11429" y="2106"/>
                </a:cubicBezTo>
                <a:cubicBezTo>
                  <a:pt x="11455" y="2115"/>
                  <a:pt x="11482" y="2097"/>
                  <a:pt x="11482" y="2070"/>
                </a:cubicBezTo>
                <a:cubicBezTo>
                  <a:pt x="11491" y="2034"/>
                  <a:pt x="11473" y="2017"/>
                  <a:pt x="11438" y="2017"/>
                </a:cubicBezTo>
                <a:cubicBezTo>
                  <a:pt x="11411" y="2017"/>
                  <a:pt x="11393" y="2025"/>
                  <a:pt x="11393" y="2061"/>
                </a:cubicBezTo>
                <a:close/>
                <a:moveTo>
                  <a:pt x="14087" y="6673"/>
                </a:moveTo>
                <a:cubicBezTo>
                  <a:pt x="14060" y="6673"/>
                  <a:pt x="14051" y="6691"/>
                  <a:pt x="14051" y="6718"/>
                </a:cubicBezTo>
                <a:cubicBezTo>
                  <a:pt x="14051" y="6745"/>
                  <a:pt x="14060" y="6771"/>
                  <a:pt x="14096" y="6762"/>
                </a:cubicBezTo>
                <a:cubicBezTo>
                  <a:pt x="14132" y="6762"/>
                  <a:pt x="14141" y="6745"/>
                  <a:pt x="14141" y="6718"/>
                </a:cubicBezTo>
                <a:cubicBezTo>
                  <a:pt x="14141" y="6682"/>
                  <a:pt x="14123" y="6673"/>
                  <a:pt x="14087" y="6673"/>
                </a:cubicBezTo>
                <a:close/>
                <a:moveTo>
                  <a:pt x="848" y="1383"/>
                </a:moveTo>
                <a:cubicBezTo>
                  <a:pt x="848" y="1356"/>
                  <a:pt x="839" y="1339"/>
                  <a:pt x="813" y="1330"/>
                </a:cubicBezTo>
                <a:cubicBezTo>
                  <a:pt x="786" y="1330"/>
                  <a:pt x="759" y="1339"/>
                  <a:pt x="759" y="1374"/>
                </a:cubicBezTo>
                <a:cubicBezTo>
                  <a:pt x="750" y="1401"/>
                  <a:pt x="768" y="1419"/>
                  <a:pt x="795" y="1428"/>
                </a:cubicBezTo>
                <a:cubicBezTo>
                  <a:pt x="830" y="1428"/>
                  <a:pt x="848" y="1410"/>
                  <a:pt x="848" y="1383"/>
                </a:cubicBezTo>
                <a:close/>
                <a:moveTo>
                  <a:pt x="13436" y="4675"/>
                </a:moveTo>
                <a:cubicBezTo>
                  <a:pt x="13409" y="4675"/>
                  <a:pt x="13391" y="4684"/>
                  <a:pt x="13391" y="4711"/>
                </a:cubicBezTo>
                <a:cubicBezTo>
                  <a:pt x="13391" y="4746"/>
                  <a:pt x="13400" y="4764"/>
                  <a:pt x="13436" y="4764"/>
                </a:cubicBezTo>
                <a:cubicBezTo>
                  <a:pt x="13463" y="4773"/>
                  <a:pt x="13480" y="4755"/>
                  <a:pt x="13489" y="4720"/>
                </a:cubicBezTo>
                <a:cubicBezTo>
                  <a:pt x="13480" y="4693"/>
                  <a:pt x="13472" y="4675"/>
                  <a:pt x="13436" y="4675"/>
                </a:cubicBezTo>
                <a:close/>
                <a:moveTo>
                  <a:pt x="10126" y="1321"/>
                </a:moveTo>
                <a:cubicBezTo>
                  <a:pt x="10090" y="1312"/>
                  <a:pt x="10064" y="1339"/>
                  <a:pt x="10064" y="1365"/>
                </a:cubicBezTo>
                <a:cubicBezTo>
                  <a:pt x="10055" y="1410"/>
                  <a:pt x="10082" y="1437"/>
                  <a:pt x="10117" y="1437"/>
                </a:cubicBezTo>
                <a:cubicBezTo>
                  <a:pt x="10153" y="1437"/>
                  <a:pt x="10171" y="1419"/>
                  <a:pt x="10180" y="1374"/>
                </a:cubicBezTo>
                <a:cubicBezTo>
                  <a:pt x="10180" y="1347"/>
                  <a:pt x="10162" y="1321"/>
                  <a:pt x="10126" y="1321"/>
                </a:cubicBezTo>
                <a:close/>
                <a:moveTo>
                  <a:pt x="8717" y="714"/>
                </a:moveTo>
                <a:cubicBezTo>
                  <a:pt x="8717" y="750"/>
                  <a:pt x="8743" y="776"/>
                  <a:pt x="8770" y="776"/>
                </a:cubicBezTo>
                <a:cubicBezTo>
                  <a:pt x="8815" y="785"/>
                  <a:pt x="8842" y="759"/>
                  <a:pt x="8842" y="714"/>
                </a:cubicBezTo>
                <a:cubicBezTo>
                  <a:pt x="8842" y="687"/>
                  <a:pt x="8815" y="661"/>
                  <a:pt x="8779" y="661"/>
                </a:cubicBezTo>
                <a:cubicBezTo>
                  <a:pt x="8743" y="661"/>
                  <a:pt x="8726" y="678"/>
                  <a:pt x="8717" y="714"/>
                </a:cubicBezTo>
                <a:close/>
                <a:moveTo>
                  <a:pt x="12785" y="3997"/>
                </a:moveTo>
                <a:cubicBezTo>
                  <a:pt x="12749" y="3997"/>
                  <a:pt x="12722" y="4024"/>
                  <a:pt x="12722" y="4050"/>
                </a:cubicBezTo>
                <a:cubicBezTo>
                  <a:pt x="12713" y="4095"/>
                  <a:pt x="12740" y="4122"/>
                  <a:pt x="12776" y="4122"/>
                </a:cubicBezTo>
                <a:cubicBezTo>
                  <a:pt x="12811" y="4122"/>
                  <a:pt x="12838" y="4095"/>
                  <a:pt x="12838" y="4059"/>
                </a:cubicBezTo>
                <a:cubicBezTo>
                  <a:pt x="12838" y="4024"/>
                  <a:pt x="12820" y="4006"/>
                  <a:pt x="12785" y="3997"/>
                </a:cubicBezTo>
                <a:moveTo>
                  <a:pt x="13373" y="5371"/>
                </a:moveTo>
                <a:cubicBezTo>
                  <a:pt x="13373" y="5406"/>
                  <a:pt x="13400" y="5433"/>
                  <a:pt x="13427" y="5442"/>
                </a:cubicBezTo>
                <a:cubicBezTo>
                  <a:pt x="13472" y="5442"/>
                  <a:pt x="13498" y="5415"/>
                  <a:pt x="13498" y="5380"/>
                </a:cubicBezTo>
                <a:cubicBezTo>
                  <a:pt x="13498" y="5344"/>
                  <a:pt x="13472" y="5326"/>
                  <a:pt x="13436" y="5317"/>
                </a:cubicBezTo>
                <a:cubicBezTo>
                  <a:pt x="13400" y="5326"/>
                  <a:pt x="13382" y="5344"/>
                  <a:pt x="13373" y="5371"/>
                </a:cubicBezTo>
                <a:close/>
                <a:moveTo>
                  <a:pt x="5398" y="63"/>
                </a:moveTo>
                <a:cubicBezTo>
                  <a:pt x="5407" y="98"/>
                  <a:pt x="5434" y="125"/>
                  <a:pt x="5469" y="116"/>
                </a:cubicBezTo>
                <a:cubicBezTo>
                  <a:pt x="5505" y="116"/>
                  <a:pt x="5523" y="90"/>
                  <a:pt x="5523" y="54"/>
                </a:cubicBezTo>
                <a:cubicBezTo>
                  <a:pt x="5514" y="18"/>
                  <a:pt x="5496" y="0"/>
                  <a:pt x="5460" y="0"/>
                </a:cubicBezTo>
                <a:cubicBezTo>
                  <a:pt x="5425" y="9"/>
                  <a:pt x="5398" y="27"/>
                  <a:pt x="5398" y="63"/>
                </a:cubicBezTo>
                <a:close/>
                <a:moveTo>
                  <a:pt x="117" y="2793"/>
                </a:moveTo>
                <a:cubicBezTo>
                  <a:pt x="161" y="2793"/>
                  <a:pt x="188" y="2775"/>
                  <a:pt x="188" y="2730"/>
                </a:cubicBezTo>
                <a:cubicBezTo>
                  <a:pt x="197" y="2686"/>
                  <a:pt x="179" y="2650"/>
                  <a:pt x="126" y="2650"/>
                </a:cubicBezTo>
                <a:cubicBezTo>
                  <a:pt x="81" y="2641"/>
                  <a:pt x="54" y="2668"/>
                  <a:pt x="45" y="2721"/>
                </a:cubicBezTo>
                <a:cubicBezTo>
                  <a:pt x="54" y="2757"/>
                  <a:pt x="72" y="2793"/>
                  <a:pt x="117" y="2793"/>
                </a:cubicBezTo>
                <a:moveTo>
                  <a:pt x="10786" y="2641"/>
                </a:moveTo>
                <a:cubicBezTo>
                  <a:pt x="10733" y="2641"/>
                  <a:pt x="10706" y="2668"/>
                  <a:pt x="10706" y="2721"/>
                </a:cubicBezTo>
                <a:cubicBezTo>
                  <a:pt x="10706" y="2766"/>
                  <a:pt x="10733" y="2793"/>
                  <a:pt x="10777" y="2793"/>
                </a:cubicBezTo>
                <a:cubicBezTo>
                  <a:pt x="10822" y="2802"/>
                  <a:pt x="10849" y="2766"/>
                  <a:pt x="10858" y="2721"/>
                </a:cubicBezTo>
                <a:cubicBezTo>
                  <a:pt x="10849" y="2677"/>
                  <a:pt x="10831" y="2641"/>
                  <a:pt x="10786" y="2641"/>
                </a:cubicBezTo>
                <a:close/>
                <a:moveTo>
                  <a:pt x="11375" y="2721"/>
                </a:moveTo>
                <a:cubicBezTo>
                  <a:pt x="11375" y="2766"/>
                  <a:pt x="11402" y="2784"/>
                  <a:pt x="11438" y="2784"/>
                </a:cubicBezTo>
                <a:cubicBezTo>
                  <a:pt x="11482" y="2784"/>
                  <a:pt x="11509" y="2757"/>
                  <a:pt x="11500" y="2721"/>
                </a:cubicBezTo>
                <a:cubicBezTo>
                  <a:pt x="11500" y="2677"/>
                  <a:pt x="11473" y="2659"/>
                  <a:pt x="11438" y="2650"/>
                </a:cubicBezTo>
                <a:cubicBezTo>
                  <a:pt x="11393" y="2659"/>
                  <a:pt x="11366" y="2686"/>
                  <a:pt x="11375" y="2721"/>
                </a:cubicBezTo>
                <a:close/>
                <a:moveTo>
                  <a:pt x="5460" y="643"/>
                </a:moveTo>
                <a:cubicBezTo>
                  <a:pt x="5416" y="652"/>
                  <a:pt x="5389" y="669"/>
                  <a:pt x="5389" y="723"/>
                </a:cubicBezTo>
                <a:cubicBezTo>
                  <a:pt x="5389" y="768"/>
                  <a:pt x="5416" y="794"/>
                  <a:pt x="5469" y="794"/>
                </a:cubicBezTo>
                <a:cubicBezTo>
                  <a:pt x="5514" y="794"/>
                  <a:pt x="5532" y="759"/>
                  <a:pt x="5532" y="714"/>
                </a:cubicBezTo>
                <a:cubicBezTo>
                  <a:pt x="5532" y="669"/>
                  <a:pt x="5505" y="643"/>
                  <a:pt x="5460" y="643"/>
                </a:cubicBezTo>
                <a:close/>
                <a:moveTo>
                  <a:pt x="6130" y="643"/>
                </a:moveTo>
                <a:cubicBezTo>
                  <a:pt x="6085" y="643"/>
                  <a:pt x="6049" y="661"/>
                  <a:pt x="6049" y="705"/>
                </a:cubicBezTo>
                <a:cubicBezTo>
                  <a:pt x="6040" y="759"/>
                  <a:pt x="6067" y="794"/>
                  <a:pt x="6121" y="794"/>
                </a:cubicBezTo>
                <a:cubicBezTo>
                  <a:pt x="6165" y="794"/>
                  <a:pt x="6192" y="768"/>
                  <a:pt x="6192" y="723"/>
                </a:cubicBezTo>
                <a:cubicBezTo>
                  <a:pt x="6192" y="678"/>
                  <a:pt x="6174" y="652"/>
                  <a:pt x="6130" y="643"/>
                </a:cubicBezTo>
                <a:close/>
                <a:moveTo>
                  <a:pt x="6781" y="643"/>
                </a:moveTo>
                <a:cubicBezTo>
                  <a:pt x="6736" y="643"/>
                  <a:pt x="6709" y="669"/>
                  <a:pt x="6709" y="714"/>
                </a:cubicBezTo>
                <a:cubicBezTo>
                  <a:pt x="6700" y="768"/>
                  <a:pt x="6736" y="794"/>
                  <a:pt x="6781" y="794"/>
                </a:cubicBezTo>
                <a:cubicBezTo>
                  <a:pt x="6834" y="794"/>
                  <a:pt x="6852" y="759"/>
                  <a:pt x="6852" y="714"/>
                </a:cubicBezTo>
                <a:cubicBezTo>
                  <a:pt x="6852" y="669"/>
                  <a:pt x="6825" y="643"/>
                  <a:pt x="6781" y="643"/>
                </a:cubicBezTo>
                <a:close/>
                <a:moveTo>
                  <a:pt x="7512" y="714"/>
                </a:moveTo>
                <a:cubicBezTo>
                  <a:pt x="7512" y="678"/>
                  <a:pt x="7486" y="652"/>
                  <a:pt x="7441" y="652"/>
                </a:cubicBezTo>
                <a:cubicBezTo>
                  <a:pt x="7396" y="643"/>
                  <a:pt x="7370" y="669"/>
                  <a:pt x="7370" y="714"/>
                </a:cubicBezTo>
                <a:cubicBezTo>
                  <a:pt x="7361" y="768"/>
                  <a:pt x="7387" y="785"/>
                  <a:pt x="7441" y="794"/>
                </a:cubicBezTo>
                <a:cubicBezTo>
                  <a:pt x="7486" y="785"/>
                  <a:pt x="7512" y="768"/>
                  <a:pt x="7512" y="714"/>
                </a:cubicBezTo>
                <a:close/>
                <a:moveTo>
                  <a:pt x="8119" y="652"/>
                </a:moveTo>
                <a:cubicBezTo>
                  <a:pt x="8074" y="661"/>
                  <a:pt x="8056" y="687"/>
                  <a:pt x="8056" y="723"/>
                </a:cubicBezTo>
                <a:cubicBezTo>
                  <a:pt x="8056" y="759"/>
                  <a:pt x="8083" y="785"/>
                  <a:pt x="8119" y="785"/>
                </a:cubicBezTo>
                <a:cubicBezTo>
                  <a:pt x="8164" y="785"/>
                  <a:pt x="8181" y="759"/>
                  <a:pt x="8190" y="714"/>
                </a:cubicBezTo>
                <a:cubicBezTo>
                  <a:pt x="8181" y="678"/>
                  <a:pt x="8155" y="652"/>
                  <a:pt x="8119" y="652"/>
                </a:cubicBezTo>
                <a:close/>
                <a:moveTo>
                  <a:pt x="1464" y="1981"/>
                </a:moveTo>
                <a:cubicBezTo>
                  <a:pt x="1410" y="1981"/>
                  <a:pt x="1384" y="2008"/>
                  <a:pt x="1384" y="2061"/>
                </a:cubicBezTo>
                <a:cubicBezTo>
                  <a:pt x="1384" y="2106"/>
                  <a:pt x="1410" y="2132"/>
                  <a:pt x="1455" y="2141"/>
                </a:cubicBezTo>
                <a:cubicBezTo>
                  <a:pt x="1508" y="2141"/>
                  <a:pt x="1535" y="2115"/>
                  <a:pt x="1535" y="2061"/>
                </a:cubicBezTo>
                <a:cubicBezTo>
                  <a:pt x="1535" y="2017"/>
                  <a:pt x="1508" y="1990"/>
                  <a:pt x="1464" y="1981"/>
                </a:cubicBezTo>
                <a:close/>
                <a:moveTo>
                  <a:pt x="10117" y="1990"/>
                </a:moveTo>
                <a:cubicBezTo>
                  <a:pt x="10073" y="1990"/>
                  <a:pt x="10046" y="2017"/>
                  <a:pt x="10046" y="2061"/>
                </a:cubicBezTo>
                <a:cubicBezTo>
                  <a:pt x="10046" y="2106"/>
                  <a:pt x="10073" y="2132"/>
                  <a:pt x="10126" y="2132"/>
                </a:cubicBezTo>
                <a:cubicBezTo>
                  <a:pt x="10171" y="2132"/>
                  <a:pt x="10198" y="2106"/>
                  <a:pt x="10198" y="2052"/>
                </a:cubicBezTo>
                <a:cubicBezTo>
                  <a:pt x="10189" y="2017"/>
                  <a:pt x="10162" y="1990"/>
                  <a:pt x="10117" y="1990"/>
                </a:cubicBezTo>
                <a:close/>
                <a:moveTo>
                  <a:pt x="10777" y="1999"/>
                </a:moveTo>
                <a:cubicBezTo>
                  <a:pt x="10742" y="1990"/>
                  <a:pt x="10715" y="2017"/>
                  <a:pt x="10715" y="2061"/>
                </a:cubicBezTo>
                <a:cubicBezTo>
                  <a:pt x="10715" y="2097"/>
                  <a:pt x="10733" y="2124"/>
                  <a:pt x="10777" y="2124"/>
                </a:cubicBezTo>
                <a:cubicBezTo>
                  <a:pt x="10813" y="2132"/>
                  <a:pt x="10840" y="2106"/>
                  <a:pt x="10849" y="2061"/>
                </a:cubicBezTo>
                <a:cubicBezTo>
                  <a:pt x="10840" y="2025"/>
                  <a:pt x="10822" y="1999"/>
                  <a:pt x="10777" y="1999"/>
                </a:cubicBezTo>
                <a:close/>
                <a:moveTo>
                  <a:pt x="804" y="1990"/>
                </a:moveTo>
                <a:cubicBezTo>
                  <a:pt x="759" y="1990"/>
                  <a:pt x="732" y="2025"/>
                  <a:pt x="732" y="2070"/>
                </a:cubicBezTo>
                <a:cubicBezTo>
                  <a:pt x="741" y="2115"/>
                  <a:pt x="768" y="2132"/>
                  <a:pt x="813" y="2132"/>
                </a:cubicBezTo>
                <a:cubicBezTo>
                  <a:pt x="848" y="2124"/>
                  <a:pt x="875" y="2097"/>
                  <a:pt x="875" y="2052"/>
                </a:cubicBezTo>
                <a:cubicBezTo>
                  <a:pt x="866" y="2017"/>
                  <a:pt x="848" y="1990"/>
                  <a:pt x="804" y="1990"/>
                </a:cubicBezTo>
                <a:close/>
                <a:moveTo>
                  <a:pt x="9448" y="1312"/>
                </a:moveTo>
                <a:cubicBezTo>
                  <a:pt x="9404" y="1303"/>
                  <a:pt x="9377" y="1330"/>
                  <a:pt x="9368" y="1374"/>
                </a:cubicBezTo>
                <a:cubicBezTo>
                  <a:pt x="9368" y="1419"/>
                  <a:pt x="9395" y="1446"/>
                  <a:pt x="9430" y="1446"/>
                </a:cubicBezTo>
                <a:cubicBezTo>
                  <a:pt x="9475" y="1454"/>
                  <a:pt x="9502" y="1428"/>
                  <a:pt x="9511" y="1383"/>
                </a:cubicBezTo>
                <a:cubicBezTo>
                  <a:pt x="9502" y="1339"/>
                  <a:pt x="9484" y="1312"/>
                  <a:pt x="9448" y="1312"/>
                </a:cubicBezTo>
                <a:close/>
                <a:moveTo>
                  <a:pt x="8779" y="1454"/>
                </a:moveTo>
                <a:cubicBezTo>
                  <a:pt x="8824" y="1454"/>
                  <a:pt x="8850" y="1428"/>
                  <a:pt x="8850" y="1383"/>
                </a:cubicBezTo>
                <a:cubicBezTo>
                  <a:pt x="8850" y="1330"/>
                  <a:pt x="8824" y="1303"/>
                  <a:pt x="8779" y="1303"/>
                </a:cubicBezTo>
                <a:cubicBezTo>
                  <a:pt x="8726" y="1303"/>
                  <a:pt x="8708" y="1339"/>
                  <a:pt x="8708" y="1383"/>
                </a:cubicBezTo>
                <a:cubicBezTo>
                  <a:pt x="8708" y="1428"/>
                  <a:pt x="8734" y="1454"/>
                  <a:pt x="8779" y="1454"/>
                </a:cubicBezTo>
                <a:close/>
                <a:moveTo>
                  <a:pt x="2856" y="1383"/>
                </a:moveTo>
                <a:cubicBezTo>
                  <a:pt x="2856" y="1339"/>
                  <a:pt x="2838" y="1303"/>
                  <a:pt x="2784" y="1303"/>
                </a:cubicBezTo>
                <a:cubicBezTo>
                  <a:pt x="2740" y="1303"/>
                  <a:pt x="2704" y="1330"/>
                  <a:pt x="2704" y="1374"/>
                </a:cubicBezTo>
                <a:cubicBezTo>
                  <a:pt x="2704" y="1419"/>
                  <a:pt x="2722" y="1454"/>
                  <a:pt x="2775" y="1454"/>
                </a:cubicBezTo>
                <a:cubicBezTo>
                  <a:pt x="2820" y="1454"/>
                  <a:pt x="2856" y="1428"/>
                  <a:pt x="2856" y="1383"/>
                </a:cubicBezTo>
                <a:close/>
                <a:moveTo>
                  <a:pt x="2124" y="1312"/>
                </a:moveTo>
                <a:cubicBezTo>
                  <a:pt x="2079" y="1312"/>
                  <a:pt x="2053" y="1330"/>
                  <a:pt x="2053" y="1374"/>
                </a:cubicBezTo>
                <a:cubicBezTo>
                  <a:pt x="2044" y="1419"/>
                  <a:pt x="2070" y="1446"/>
                  <a:pt x="2115" y="1446"/>
                </a:cubicBezTo>
                <a:cubicBezTo>
                  <a:pt x="2160" y="1454"/>
                  <a:pt x="2186" y="1428"/>
                  <a:pt x="2195" y="1374"/>
                </a:cubicBezTo>
                <a:cubicBezTo>
                  <a:pt x="2186" y="1339"/>
                  <a:pt x="2169" y="1312"/>
                  <a:pt x="2124" y="1312"/>
                </a:cubicBezTo>
                <a:close/>
                <a:moveTo>
                  <a:pt x="1464" y="1312"/>
                </a:moveTo>
                <a:cubicBezTo>
                  <a:pt x="1428" y="1312"/>
                  <a:pt x="1401" y="1339"/>
                  <a:pt x="1392" y="1374"/>
                </a:cubicBezTo>
                <a:cubicBezTo>
                  <a:pt x="1392" y="1419"/>
                  <a:pt x="1419" y="1446"/>
                  <a:pt x="1455" y="1446"/>
                </a:cubicBezTo>
                <a:cubicBezTo>
                  <a:pt x="1500" y="1446"/>
                  <a:pt x="1517" y="1419"/>
                  <a:pt x="1526" y="1383"/>
                </a:cubicBezTo>
                <a:cubicBezTo>
                  <a:pt x="1526" y="1339"/>
                  <a:pt x="1508" y="1312"/>
                  <a:pt x="1464" y="1312"/>
                </a:cubicBezTo>
                <a:close/>
                <a:moveTo>
                  <a:pt x="13507" y="6718"/>
                </a:moveTo>
                <a:cubicBezTo>
                  <a:pt x="13507" y="6673"/>
                  <a:pt x="13480" y="6655"/>
                  <a:pt x="13445" y="6647"/>
                </a:cubicBezTo>
                <a:cubicBezTo>
                  <a:pt x="13400" y="6647"/>
                  <a:pt x="13364" y="6673"/>
                  <a:pt x="13364" y="6718"/>
                </a:cubicBezTo>
                <a:cubicBezTo>
                  <a:pt x="13364" y="6762"/>
                  <a:pt x="13391" y="6789"/>
                  <a:pt x="13445" y="6789"/>
                </a:cubicBezTo>
                <a:cubicBezTo>
                  <a:pt x="13480" y="6789"/>
                  <a:pt x="13507" y="6762"/>
                  <a:pt x="13507" y="6718"/>
                </a:cubicBezTo>
                <a:close/>
                <a:moveTo>
                  <a:pt x="13507" y="6049"/>
                </a:moveTo>
                <a:cubicBezTo>
                  <a:pt x="13507" y="6004"/>
                  <a:pt x="13489" y="5969"/>
                  <a:pt x="13445" y="5969"/>
                </a:cubicBezTo>
                <a:cubicBezTo>
                  <a:pt x="13400" y="5969"/>
                  <a:pt x="13373" y="5986"/>
                  <a:pt x="13373" y="6031"/>
                </a:cubicBezTo>
                <a:cubicBezTo>
                  <a:pt x="13364" y="6076"/>
                  <a:pt x="13391" y="6102"/>
                  <a:pt x="13436" y="6111"/>
                </a:cubicBezTo>
                <a:cubicBezTo>
                  <a:pt x="13472" y="6102"/>
                  <a:pt x="13498" y="6084"/>
                  <a:pt x="13507" y="6049"/>
                </a:cubicBezTo>
                <a:close/>
                <a:moveTo>
                  <a:pt x="12098" y="4131"/>
                </a:moveTo>
                <a:cubicBezTo>
                  <a:pt x="12142" y="4131"/>
                  <a:pt x="12169" y="4113"/>
                  <a:pt x="12169" y="4068"/>
                </a:cubicBezTo>
                <a:cubicBezTo>
                  <a:pt x="12169" y="4015"/>
                  <a:pt x="12142" y="3988"/>
                  <a:pt x="12089" y="3988"/>
                </a:cubicBezTo>
                <a:cubicBezTo>
                  <a:pt x="12044" y="3988"/>
                  <a:pt x="12026" y="4015"/>
                  <a:pt x="12026" y="4059"/>
                </a:cubicBezTo>
                <a:cubicBezTo>
                  <a:pt x="12026" y="4104"/>
                  <a:pt x="12044" y="4131"/>
                  <a:pt x="12098" y="4131"/>
                </a:cubicBezTo>
                <a:close/>
                <a:moveTo>
                  <a:pt x="12847" y="4728"/>
                </a:moveTo>
                <a:cubicBezTo>
                  <a:pt x="12856" y="4684"/>
                  <a:pt x="12829" y="4657"/>
                  <a:pt x="12785" y="4648"/>
                </a:cubicBezTo>
                <a:cubicBezTo>
                  <a:pt x="12740" y="4648"/>
                  <a:pt x="12713" y="4675"/>
                  <a:pt x="12713" y="4711"/>
                </a:cubicBezTo>
                <a:cubicBezTo>
                  <a:pt x="12704" y="4755"/>
                  <a:pt x="12731" y="4782"/>
                  <a:pt x="12776" y="4791"/>
                </a:cubicBezTo>
                <a:cubicBezTo>
                  <a:pt x="12811" y="4791"/>
                  <a:pt x="12838" y="4773"/>
                  <a:pt x="12847" y="4728"/>
                </a:cubicBezTo>
                <a:close/>
                <a:moveTo>
                  <a:pt x="4122" y="652"/>
                </a:moveTo>
                <a:cubicBezTo>
                  <a:pt x="4078" y="652"/>
                  <a:pt x="4051" y="669"/>
                  <a:pt x="4051" y="714"/>
                </a:cubicBezTo>
                <a:cubicBezTo>
                  <a:pt x="4042" y="759"/>
                  <a:pt x="4069" y="785"/>
                  <a:pt x="4113" y="794"/>
                </a:cubicBezTo>
                <a:cubicBezTo>
                  <a:pt x="4158" y="794"/>
                  <a:pt x="4185" y="768"/>
                  <a:pt x="4194" y="714"/>
                </a:cubicBezTo>
                <a:cubicBezTo>
                  <a:pt x="4185" y="678"/>
                  <a:pt x="4167" y="652"/>
                  <a:pt x="4122" y="652"/>
                </a:cubicBezTo>
                <a:close/>
                <a:moveTo>
                  <a:pt x="11446" y="3301"/>
                </a:moveTo>
                <a:cubicBezTo>
                  <a:pt x="11393" y="3301"/>
                  <a:pt x="11366" y="3328"/>
                  <a:pt x="11357" y="3381"/>
                </a:cubicBezTo>
                <a:cubicBezTo>
                  <a:pt x="11357" y="3426"/>
                  <a:pt x="11384" y="3453"/>
                  <a:pt x="11429" y="3453"/>
                </a:cubicBezTo>
                <a:cubicBezTo>
                  <a:pt x="11482" y="3462"/>
                  <a:pt x="11509" y="3435"/>
                  <a:pt x="11518" y="3372"/>
                </a:cubicBezTo>
                <a:cubicBezTo>
                  <a:pt x="11509" y="3337"/>
                  <a:pt x="11491" y="3301"/>
                  <a:pt x="11446" y="3301"/>
                </a:cubicBezTo>
                <a:moveTo>
                  <a:pt x="12098" y="3310"/>
                </a:moveTo>
                <a:cubicBezTo>
                  <a:pt x="12053" y="3319"/>
                  <a:pt x="12026" y="3346"/>
                  <a:pt x="12035" y="3381"/>
                </a:cubicBezTo>
                <a:cubicBezTo>
                  <a:pt x="12035" y="3417"/>
                  <a:pt x="12062" y="3444"/>
                  <a:pt x="12098" y="3444"/>
                </a:cubicBezTo>
                <a:cubicBezTo>
                  <a:pt x="12142" y="3444"/>
                  <a:pt x="12160" y="3417"/>
                  <a:pt x="12160" y="3372"/>
                </a:cubicBezTo>
                <a:cubicBezTo>
                  <a:pt x="12151" y="3337"/>
                  <a:pt x="12133" y="3310"/>
                  <a:pt x="12098" y="3310"/>
                </a:cubicBezTo>
                <a:close/>
                <a:moveTo>
                  <a:pt x="3471" y="652"/>
                </a:moveTo>
                <a:cubicBezTo>
                  <a:pt x="3426" y="652"/>
                  <a:pt x="3400" y="669"/>
                  <a:pt x="3391" y="714"/>
                </a:cubicBezTo>
                <a:cubicBezTo>
                  <a:pt x="3391" y="759"/>
                  <a:pt x="3418" y="785"/>
                  <a:pt x="3453" y="785"/>
                </a:cubicBezTo>
                <a:cubicBezTo>
                  <a:pt x="3498" y="794"/>
                  <a:pt x="3525" y="768"/>
                  <a:pt x="3534" y="723"/>
                </a:cubicBezTo>
                <a:cubicBezTo>
                  <a:pt x="3525" y="678"/>
                  <a:pt x="3507" y="652"/>
                  <a:pt x="3471" y="652"/>
                </a:cubicBezTo>
                <a:close/>
                <a:moveTo>
                  <a:pt x="4782" y="643"/>
                </a:moveTo>
                <a:cubicBezTo>
                  <a:pt x="4738" y="643"/>
                  <a:pt x="4711" y="669"/>
                  <a:pt x="4702" y="714"/>
                </a:cubicBezTo>
                <a:cubicBezTo>
                  <a:pt x="4702" y="768"/>
                  <a:pt x="4729" y="794"/>
                  <a:pt x="4782" y="794"/>
                </a:cubicBezTo>
                <a:cubicBezTo>
                  <a:pt x="4827" y="794"/>
                  <a:pt x="4854" y="768"/>
                  <a:pt x="4854" y="723"/>
                </a:cubicBezTo>
                <a:cubicBezTo>
                  <a:pt x="4854" y="678"/>
                  <a:pt x="4827" y="652"/>
                  <a:pt x="4782" y="643"/>
                </a:cubicBezTo>
                <a:close/>
                <a:moveTo>
                  <a:pt x="2784" y="652"/>
                </a:moveTo>
                <a:cubicBezTo>
                  <a:pt x="2740" y="652"/>
                  <a:pt x="2713" y="678"/>
                  <a:pt x="2713" y="714"/>
                </a:cubicBezTo>
                <a:cubicBezTo>
                  <a:pt x="2713" y="759"/>
                  <a:pt x="2740" y="785"/>
                  <a:pt x="2775" y="785"/>
                </a:cubicBezTo>
                <a:cubicBezTo>
                  <a:pt x="2820" y="785"/>
                  <a:pt x="2838" y="759"/>
                  <a:pt x="2847" y="723"/>
                </a:cubicBezTo>
                <a:cubicBezTo>
                  <a:pt x="2847" y="687"/>
                  <a:pt x="2820" y="661"/>
                  <a:pt x="2784" y="652"/>
                </a:cubicBezTo>
                <a:close/>
                <a:moveTo>
                  <a:pt x="12785" y="5308"/>
                </a:moveTo>
                <a:cubicBezTo>
                  <a:pt x="12740" y="5299"/>
                  <a:pt x="12713" y="5317"/>
                  <a:pt x="12704" y="5371"/>
                </a:cubicBezTo>
                <a:cubicBezTo>
                  <a:pt x="12704" y="5415"/>
                  <a:pt x="12722" y="5451"/>
                  <a:pt x="12776" y="5451"/>
                </a:cubicBezTo>
                <a:cubicBezTo>
                  <a:pt x="12820" y="5451"/>
                  <a:pt x="12847" y="5433"/>
                  <a:pt x="12856" y="5380"/>
                </a:cubicBezTo>
                <a:cubicBezTo>
                  <a:pt x="12856" y="5335"/>
                  <a:pt x="12829" y="5308"/>
                  <a:pt x="12785" y="5308"/>
                </a:cubicBezTo>
                <a:close/>
                <a:moveTo>
                  <a:pt x="12695" y="6049"/>
                </a:moveTo>
                <a:cubicBezTo>
                  <a:pt x="12704" y="6093"/>
                  <a:pt x="12731" y="6129"/>
                  <a:pt x="12785" y="6120"/>
                </a:cubicBezTo>
                <a:cubicBezTo>
                  <a:pt x="12838" y="6120"/>
                  <a:pt x="12865" y="6084"/>
                  <a:pt x="12865" y="6031"/>
                </a:cubicBezTo>
                <a:cubicBezTo>
                  <a:pt x="12856" y="5977"/>
                  <a:pt x="12820" y="5951"/>
                  <a:pt x="12776" y="5951"/>
                </a:cubicBezTo>
                <a:cubicBezTo>
                  <a:pt x="12722" y="5960"/>
                  <a:pt x="12686" y="5995"/>
                  <a:pt x="12695" y="6049"/>
                </a:cubicBezTo>
                <a:close/>
                <a:moveTo>
                  <a:pt x="12000" y="6031"/>
                </a:moveTo>
                <a:cubicBezTo>
                  <a:pt x="12000" y="6093"/>
                  <a:pt x="12035" y="6129"/>
                  <a:pt x="12089" y="6129"/>
                </a:cubicBezTo>
                <a:cubicBezTo>
                  <a:pt x="12151" y="6138"/>
                  <a:pt x="12187" y="6102"/>
                  <a:pt x="12187" y="6040"/>
                </a:cubicBezTo>
                <a:cubicBezTo>
                  <a:pt x="12196" y="5986"/>
                  <a:pt x="12160" y="5951"/>
                  <a:pt x="12098" y="5942"/>
                </a:cubicBezTo>
                <a:cubicBezTo>
                  <a:pt x="12044" y="5942"/>
                  <a:pt x="12008" y="5969"/>
                  <a:pt x="12000" y="6031"/>
                </a:cubicBezTo>
                <a:close/>
                <a:moveTo>
                  <a:pt x="3453" y="1294"/>
                </a:moveTo>
                <a:cubicBezTo>
                  <a:pt x="3409" y="1303"/>
                  <a:pt x="3373" y="1330"/>
                  <a:pt x="3382" y="1383"/>
                </a:cubicBezTo>
                <a:cubicBezTo>
                  <a:pt x="3382" y="1437"/>
                  <a:pt x="3418" y="1463"/>
                  <a:pt x="3471" y="1463"/>
                </a:cubicBezTo>
                <a:cubicBezTo>
                  <a:pt x="3516" y="1454"/>
                  <a:pt x="3542" y="1428"/>
                  <a:pt x="3551" y="1374"/>
                </a:cubicBezTo>
                <a:cubicBezTo>
                  <a:pt x="3534" y="1321"/>
                  <a:pt x="3507" y="1285"/>
                  <a:pt x="3453" y="1294"/>
                </a:cubicBezTo>
                <a:close/>
                <a:moveTo>
                  <a:pt x="4212" y="1374"/>
                </a:moveTo>
                <a:cubicBezTo>
                  <a:pt x="4203" y="1330"/>
                  <a:pt x="4176" y="1294"/>
                  <a:pt x="4122" y="1294"/>
                </a:cubicBezTo>
                <a:cubicBezTo>
                  <a:pt x="4069" y="1285"/>
                  <a:pt x="4033" y="1321"/>
                  <a:pt x="4033" y="1374"/>
                </a:cubicBezTo>
                <a:cubicBezTo>
                  <a:pt x="4033" y="1428"/>
                  <a:pt x="4069" y="1463"/>
                  <a:pt x="4122" y="1472"/>
                </a:cubicBezTo>
                <a:cubicBezTo>
                  <a:pt x="4176" y="1463"/>
                  <a:pt x="4212" y="1428"/>
                  <a:pt x="4212" y="1374"/>
                </a:cubicBezTo>
                <a:close/>
                <a:moveTo>
                  <a:pt x="4693" y="1374"/>
                </a:moveTo>
                <a:cubicBezTo>
                  <a:pt x="4684" y="1428"/>
                  <a:pt x="4720" y="1472"/>
                  <a:pt x="4782" y="1472"/>
                </a:cubicBezTo>
                <a:cubicBezTo>
                  <a:pt x="4836" y="1472"/>
                  <a:pt x="4872" y="1437"/>
                  <a:pt x="4872" y="1383"/>
                </a:cubicBezTo>
                <a:cubicBezTo>
                  <a:pt x="4872" y="1330"/>
                  <a:pt x="4836" y="1294"/>
                  <a:pt x="4782" y="1285"/>
                </a:cubicBezTo>
                <a:cubicBezTo>
                  <a:pt x="4729" y="1294"/>
                  <a:pt x="4693" y="1321"/>
                  <a:pt x="4693" y="1374"/>
                </a:cubicBezTo>
                <a:close/>
                <a:moveTo>
                  <a:pt x="28" y="4033"/>
                </a:moveTo>
                <a:cubicBezTo>
                  <a:pt x="28" y="4095"/>
                  <a:pt x="63" y="4131"/>
                  <a:pt x="126" y="4131"/>
                </a:cubicBezTo>
                <a:cubicBezTo>
                  <a:pt x="179" y="4131"/>
                  <a:pt x="215" y="4095"/>
                  <a:pt x="215" y="4042"/>
                </a:cubicBezTo>
                <a:cubicBezTo>
                  <a:pt x="215" y="3979"/>
                  <a:pt x="179" y="3952"/>
                  <a:pt x="108" y="3943"/>
                </a:cubicBezTo>
                <a:cubicBezTo>
                  <a:pt x="63" y="3952"/>
                  <a:pt x="28" y="3979"/>
                  <a:pt x="28" y="4033"/>
                </a:cubicBezTo>
                <a:close/>
                <a:moveTo>
                  <a:pt x="5371" y="1374"/>
                </a:moveTo>
                <a:cubicBezTo>
                  <a:pt x="5362" y="1428"/>
                  <a:pt x="5398" y="1472"/>
                  <a:pt x="5460" y="1472"/>
                </a:cubicBezTo>
                <a:cubicBezTo>
                  <a:pt x="5514" y="1472"/>
                  <a:pt x="5550" y="1437"/>
                  <a:pt x="5550" y="1383"/>
                </a:cubicBezTo>
                <a:cubicBezTo>
                  <a:pt x="5559" y="1330"/>
                  <a:pt x="5523" y="1294"/>
                  <a:pt x="5460" y="1285"/>
                </a:cubicBezTo>
                <a:cubicBezTo>
                  <a:pt x="5416" y="1294"/>
                  <a:pt x="5371" y="1312"/>
                  <a:pt x="5371" y="1374"/>
                </a:cubicBezTo>
                <a:close/>
                <a:moveTo>
                  <a:pt x="6121" y="1285"/>
                </a:moveTo>
                <a:cubicBezTo>
                  <a:pt x="6067" y="1285"/>
                  <a:pt x="6031" y="1321"/>
                  <a:pt x="6031" y="1374"/>
                </a:cubicBezTo>
                <a:cubicBezTo>
                  <a:pt x="6031" y="1428"/>
                  <a:pt x="6067" y="1472"/>
                  <a:pt x="6121" y="1472"/>
                </a:cubicBezTo>
                <a:cubicBezTo>
                  <a:pt x="6174" y="1472"/>
                  <a:pt x="6201" y="1428"/>
                  <a:pt x="6210" y="1383"/>
                </a:cubicBezTo>
                <a:cubicBezTo>
                  <a:pt x="6210" y="1330"/>
                  <a:pt x="6174" y="1294"/>
                  <a:pt x="6121" y="1285"/>
                </a:cubicBezTo>
                <a:close/>
                <a:moveTo>
                  <a:pt x="6692" y="1374"/>
                </a:moveTo>
                <a:cubicBezTo>
                  <a:pt x="6692" y="1428"/>
                  <a:pt x="6718" y="1463"/>
                  <a:pt x="6772" y="1472"/>
                </a:cubicBezTo>
                <a:cubicBezTo>
                  <a:pt x="6834" y="1472"/>
                  <a:pt x="6870" y="1437"/>
                  <a:pt x="6870" y="1374"/>
                </a:cubicBezTo>
                <a:cubicBezTo>
                  <a:pt x="6870" y="1321"/>
                  <a:pt x="6834" y="1294"/>
                  <a:pt x="6781" y="1285"/>
                </a:cubicBezTo>
                <a:cubicBezTo>
                  <a:pt x="6727" y="1294"/>
                  <a:pt x="6692" y="1321"/>
                  <a:pt x="6692" y="1374"/>
                </a:cubicBezTo>
                <a:close/>
                <a:moveTo>
                  <a:pt x="7530" y="1383"/>
                </a:moveTo>
                <a:cubicBezTo>
                  <a:pt x="7530" y="1330"/>
                  <a:pt x="7494" y="1294"/>
                  <a:pt x="7450" y="1294"/>
                </a:cubicBezTo>
                <a:cubicBezTo>
                  <a:pt x="7396" y="1285"/>
                  <a:pt x="7352" y="1321"/>
                  <a:pt x="7352" y="1374"/>
                </a:cubicBezTo>
                <a:cubicBezTo>
                  <a:pt x="7343" y="1428"/>
                  <a:pt x="7378" y="1454"/>
                  <a:pt x="7441" y="1472"/>
                </a:cubicBezTo>
                <a:cubicBezTo>
                  <a:pt x="7486" y="1463"/>
                  <a:pt x="7521" y="1437"/>
                  <a:pt x="7530" y="1383"/>
                </a:cubicBezTo>
                <a:close/>
                <a:moveTo>
                  <a:pt x="206" y="3390"/>
                </a:moveTo>
                <a:cubicBezTo>
                  <a:pt x="206" y="3337"/>
                  <a:pt x="179" y="3301"/>
                  <a:pt x="126" y="3292"/>
                </a:cubicBezTo>
                <a:cubicBezTo>
                  <a:pt x="72" y="3292"/>
                  <a:pt x="45" y="3328"/>
                  <a:pt x="36" y="3372"/>
                </a:cubicBezTo>
                <a:cubicBezTo>
                  <a:pt x="28" y="3426"/>
                  <a:pt x="63" y="3453"/>
                  <a:pt x="117" y="3462"/>
                </a:cubicBezTo>
                <a:cubicBezTo>
                  <a:pt x="170" y="3462"/>
                  <a:pt x="197" y="3435"/>
                  <a:pt x="206" y="3390"/>
                </a:cubicBezTo>
                <a:close/>
                <a:moveTo>
                  <a:pt x="714" y="3372"/>
                </a:moveTo>
                <a:cubicBezTo>
                  <a:pt x="706" y="3435"/>
                  <a:pt x="741" y="3471"/>
                  <a:pt x="804" y="3471"/>
                </a:cubicBezTo>
                <a:cubicBezTo>
                  <a:pt x="857" y="3471"/>
                  <a:pt x="893" y="3435"/>
                  <a:pt x="893" y="3381"/>
                </a:cubicBezTo>
                <a:cubicBezTo>
                  <a:pt x="902" y="3319"/>
                  <a:pt x="857" y="3292"/>
                  <a:pt x="795" y="3283"/>
                </a:cubicBezTo>
                <a:cubicBezTo>
                  <a:pt x="750" y="3292"/>
                  <a:pt x="714" y="3319"/>
                  <a:pt x="714" y="3372"/>
                </a:cubicBezTo>
                <a:close/>
                <a:moveTo>
                  <a:pt x="10215" y="3381"/>
                </a:moveTo>
                <a:cubicBezTo>
                  <a:pt x="10215" y="3328"/>
                  <a:pt x="10189" y="3283"/>
                  <a:pt x="10126" y="3283"/>
                </a:cubicBezTo>
                <a:cubicBezTo>
                  <a:pt x="10064" y="3274"/>
                  <a:pt x="10028" y="3310"/>
                  <a:pt x="10028" y="3381"/>
                </a:cubicBezTo>
                <a:cubicBezTo>
                  <a:pt x="10028" y="3435"/>
                  <a:pt x="10064" y="3471"/>
                  <a:pt x="10117" y="3480"/>
                </a:cubicBezTo>
                <a:cubicBezTo>
                  <a:pt x="10180" y="3471"/>
                  <a:pt x="10215" y="3444"/>
                  <a:pt x="10215" y="3381"/>
                </a:cubicBezTo>
                <a:close/>
                <a:moveTo>
                  <a:pt x="10867" y="3381"/>
                </a:moveTo>
                <a:cubicBezTo>
                  <a:pt x="10876" y="3328"/>
                  <a:pt x="10840" y="3292"/>
                  <a:pt x="10786" y="3292"/>
                </a:cubicBezTo>
                <a:cubicBezTo>
                  <a:pt x="10724" y="3283"/>
                  <a:pt x="10688" y="3319"/>
                  <a:pt x="10688" y="3381"/>
                </a:cubicBezTo>
                <a:cubicBezTo>
                  <a:pt x="10688" y="3435"/>
                  <a:pt x="10724" y="3462"/>
                  <a:pt x="10777" y="3471"/>
                </a:cubicBezTo>
                <a:cubicBezTo>
                  <a:pt x="10831" y="3462"/>
                  <a:pt x="10867" y="3435"/>
                  <a:pt x="10867" y="3381"/>
                </a:cubicBezTo>
                <a:close/>
                <a:moveTo>
                  <a:pt x="884" y="2721"/>
                </a:moveTo>
                <a:cubicBezTo>
                  <a:pt x="884" y="2668"/>
                  <a:pt x="848" y="2632"/>
                  <a:pt x="795" y="2632"/>
                </a:cubicBezTo>
                <a:cubicBezTo>
                  <a:pt x="741" y="2641"/>
                  <a:pt x="714" y="2677"/>
                  <a:pt x="723" y="2730"/>
                </a:cubicBezTo>
                <a:cubicBezTo>
                  <a:pt x="723" y="2775"/>
                  <a:pt x="759" y="2802"/>
                  <a:pt x="804" y="2802"/>
                </a:cubicBezTo>
                <a:cubicBezTo>
                  <a:pt x="857" y="2793"/>
                  <a:pt x="884" y="2766"/>
                  <a:pt x="884" y="2721"/>
                </a:cubicBezTo>
                <a:close/>
                <a:moveTo>
                  <a:pt x="12008" y="5380"/>
                </a:moveTo>
                <a:cubicBezTo>
                  <a:pt x="12008" y="5433"/>
                  <a:pt x="12044" y="5469"/>
                  <a:pt x="12089" y="5469"/>
                </a:cubicBezTo>
                <a:cubicBezTo>
                  <a:pt x="12151" y="5469"/>
                  <a:pt x="12187" y="5433"/>
                  <a:pt x="12187" y="5371"/>
                </a:cubicBezTo>
                <a:cubicBezTo>
                  <a:pt x="12187" y="5317"/>
                  <a:pt x="12151" y="5291"/>
                  <a:pt x="12098" y="5291"/>
                </a:cubicBezTo>
                <a:cubicBezTo>
                  <a:pt x="12044" y="5299"/>
                  <a:pt x="12008" y="5326"/>
                  <a:pt x="12008" y="5380"/>
                </a:cubicBezTo>
                <a:close/>
                <a:moveTo>
                  <a:pt x="28" y="4720"/>
                </a:moveTo>
                <a:cubicBezTo>
                  <a:pt x="28" y="4773"/>
                  <a:pt x="54" y="4809"/>
                  <a:pt x="117" y="4818"/>
                </a:cubicBezTo>
                <a:cubicBezTo>
                  <a:pt x="179" y="4818"/>
                  <a:pt x="215" y="4782"/>
                  <a:pt x="215" y="4720"/>
                </a:cubicBezTo>
                <a:cubicBezTo>
                  <a:pt x="215" y="4657"/>
                  <a:pt x="179" y="4630"/>
                  <a:pt x="117" y="4621"/>
                </a:cubicBezTo>
                <a:cubicBezTo>
                  <a:pt x="63" y="4630"/>
                  <a:pt x="28" y="4657"/>
                  <a:pt x="28" y="4720"/>
                </a:cubicBezTo>
                <a:close/>
                <a:moveTo>
                  <a:pt x="11339" y="4720"/>
                </a:moveTo>
                <a:cubicBezTo>
                  <a:pt x="11339" y="4773"/>
                  <a:pt x="11375" y="4809"/>
                  <a:pt x="11438" y="4818"/>
                </a:cubicBezTo>
                <a:cubicBezTo>
                  <a:pt x="11491" y="4818"/>
                  <a:pt x="11527" y="4782"/>
                  <a:pt x="11536" y="4720"/>
                </a:cubicBezTo>
                <a:cubicBezTo>
                  <a:pt x="11536" y="4666"/>
                  <a:pt x="11500" y="4630"/>
                  <a:pt x="11438" y="4621"/>
                </a:cubicBezTo>
                <a:cubicBezTo>
                  <a:pt x="11384" y="4630"/>
                  <a:pt x="11348" y="4657"/>
                  <a:pt x="11339" y="4720"/>
                </a:cubicBezTo>
                <a:close/>
                <a:moveTo>
                  <a:pt x="12107" y="4639"/>
                </a:moveTo>
                <a:cubicBezTo>
                  <a:pt x="12053" y="4630"/>
                  <a:pt x="12017" y="4666"/>
                  <a:pt x="12008" y="4720"/>
                </a:cubicBezTo>
                <a:cubicBezTo>
                  <a:pt x="12008" y="4764"/>
                  <a:pt x="12044" y="4800"/>
                  <a:pt x="12089" y="4800"/>
                </a:cubicBezTo>
                <a:cubicBezTo>
                  <a:pt x="12142" y="4809"/>
                  <a:pt x="12178" y="4773"/>
                  <a:pt x="12187" y="4720"/>
                </a:cubicBezTo>
                <a:cubicBezTo>
                  <a:pt x="12178" y="4675"/>
                  <a:pt x="12151" y="4639"/>
                  <a:pt x="12107" y="4639"/>
                </a:cubicBezTo>
                <a:close/>
                <a:moveTo>
                  <a:pt x="2035" y="2061"/>
                </a:moveTo>
                <a:cubicBezTo>
                  <a:pt x="2035" y="2115"/>
                  <a:pt x="2062" y="2141"/>
                  <a:pt x="2115" y="2150"/>
                </a:cubicBezTo>
                <a:cubicBezTo>
                  <a:pt x="2169" y="2150"/>
                  <a:pt x="2204" y="2115"/>
                  <a:pt x="2204" y="2070"/>
                </a:cubicBezTo>
                <a:cubicBezTo>
                  <a:pt x="2213" y="2008"/>
                  <a:pt x="2178" y="1981"/>
                  <a:pt x="2124" y="1972"/>
                </a:cubicBezTo>
                <a:cubicBezTo>
                  <a:pt x="2070" y="1981"/>
                  <a:pt x="2035" y="2008"/>
                  <a:pt x="2035" y="2061"/>
                </a:cubicBezTo>
                <a:close/>
                <a:moveTo>
                  <a:pt x="2873" y="2061"/>
                </a:moveTo>
                <a:cubicBezTo>
                  <a:pt x="2873" y="2008"/>
                  <a:pt x="2838" y="1972"/>
                  <a:pt x="2775" y="1972"/>
                </a:cubicBezTo>
                <a:cubicBezTo>
                  <a:pt x="2722" y="1972"/>
                  <a:pt x="2686" y="1999"/>
                  <a:pt x="2686" y="2061"/>
                </a:cubicBezTo>
                <a:cubicBezTo>
                  <a:pt x="2686" y="2115"/>
                  <a:pt x="2722" y="2150"/>
                  <a:pt x="2784" y="2159"/>
                </a:cubicBezTo>
                <a:cubicBezTo>
                  <a:pt x="2838" y="2150"/>
                  <a:pt x="2873" y="2124"/>
                  <a:pt x="2873" y="2061"/>
                </a:cubicBezTo>
                <a:close/>
                <a:moveTo>
                  <a:pt x="3462" y="1963"/>
                </a:moveTo>
                <a:cubicBezTo>
                  <a:pt x="3409" y="1963"/>
                  <a:pt x="3364" y="1999"/>
                  <a:pt x="3364" y="2052"/>
                </a:cubicBezTo>
                <a:cubicBezTo>
                  <a:pt x="3364" y="2124"/>
                  <a:pt x="3400" y="2159"/>
                  <a:pt x="3462" y="2159"/>
                </a:cubicBezTo>
                <a:cubicBezTo>
                  <a:pt x="3525" y="2159"/>
                  <a:pt x="3551" y="2115"/>
                  <a:pt x="3560" y="2061"/>
                </a:cubicBezTo>
                <a:cubicBezTo>
                  <a:pt x="3551" y="1999"/>
                  <a:pt x="3525" y="1963"/>
                  <a:pt x="3462" y="1963"/>
                </a:cubicBezTo>
                <a:close/>
                <a:moveTo>
                  <a:pt x="8030" y="2061"/>
                </a:moveTo>
                <a:cubicBezTo>
                  <a:pt x="8030" y="2124"/>
                  <a:pt x="8056" y="2150"/>
                  <a:pt x="8119" y="2159"/>
                </a:cubicBezTo>
                <a:cubicBezTo>
                  <a:pt x="8181" y="2159"/>
                  <a:pt x="8217" y="2124"/>
                  <a:pt x="8217" y="2061"/>
                </a:cubicBezTo>
                <a:cubicBezTo>
                  <a:pt x="8217" y="1999"/>
                  <a:pt x="8181" y="1972"/>
                  <a:pt x="8119" y="1963"/>
                </a:cubicBezTo>
                <a:cubicBezTo>
                  <a:pt x="8065" y="1972"/>
                  <a:pt x="8030" y="1999"/>
                  <a:pt x="8030" y="2061"/>
                </a:cubicBezTo>
                <a:moveTo>
                  <a:pt x="8779" y="1972"/>
                </a:moveTo>
                <a:cubicBezTo>
                  <a:pt x="8726" y="1972"/>
                  <a:pt x="8690" y="2008"/>
                  <a:pt x="8690" y="2061"/>
                </a:cubicBezTo>
                <a:cubicBezTo>
                  <a:pt x="8690" y="2115"/>
                  <a:pt x="8726" y="2150"/>
                  <a:pt x="8788" y="2150"/>
                </a:cubicBezTo>
                <a:cubicBezTo>
                  <a:pt x="8842" y="2150"/>
                  <a:pt x="8868" y="2115"/>
                  <a:pt x="8868" y="2061"/>
                </a:cubicBezTo>
                <a:cubicBezTo>
                  <a:pt x="8859" y="2008"/>
                  <a:pt x="8833" y="1972"/>
                  <a:pt x="8779" y="1972"/>
                </a:cubicBezTo>
                <a:close/>
                <a:moveTo>
                  <a:pt x="9430" y="1981"/>
                </a:moveTo>
                <a:cubicBezTo>
                  <a:pt x="9386" y="1981"/>
                  <a:pt x="9350" y="2017"/>
                  <a:pt x="9350" y="2061"/>
                </a:cubicBezTo>
                <a:cubicBezTo>
                  <a:pt x="9359" y="2115"/>
                  <a:pt x="9395" y="2150"/>
                  <a:pt x="9448" y="2141"/>
                </a:cubicBezTo>
                <a:cubicBezTo>
                  <a:pt x="9493" y="2141"/>
                  <a:pt x="9520" y="2106"/>
                  <a:pt x="9520" y="2052"/>
                </a:cubicBezTo>
                <a:cubicBezTo>
                  <a:pt x="9511" y="2008"/>
                  <a:pt x="9484" y="1972"/>
                  <a:pt x="9430" y="1981"/>
                </a:cubicBezTo>
                <a:close/>
                <a:moveTo>
                  <a:pt x="8128" y="1294"/>
                </a:moveTo>
                <a:cubicBezTo>
                  <a:pt x="8074" y="1285"/>
                  <a:pt x="8039" y="1321"/>
                  <a:pt x="8039" y="1374"/>
                </a:cubicBezTo>
                <a:cubicBezTo>
                  <a:pt x="8030" y="1428"/>
                  <a:pt x="8065" y="1454"/>
                  <a:pt x="8110" y="1463"/>
                </a:cubicBezTo>
                <a:cubicBezTo>
                  <a:pt x="8164" y="1472"/>
                  <a:pt x="8199" y="1437"/>
                  <a:pt x="8208" y="1383"/>
                </a:cubicBezTo>
                <a:cubicBezTo>
                  <a:pt x="8199" y="1330"/>
                  <a:pt x="8172" y="1303"/>
                  <a:pt x="8128" y="1294"/>
                </a:cubicBezTo>
                <a:close/>
                <a:moveTo>
                  <a:pt x="10679" y="4050"/>
                </a:moveTo>
                <a:cubicBezTo>
                  <a:pt x="10679" y="4113"/>
                  <a:pt x="10706" y="4149"/>
                  <a:pt x="10768" y="4158"/>
                </a:cubicBezTo>
                <a:cubicBezTo>
                  <a:pt x="10831" y="4158"/>
                  <a:pt x="10876" y="4131"/>
                  <a:pt x="10876" y="4059"/>
                </a:cubicBezTo>
                <a:cubicBezTo>
                  <a:pt x="10876" y="4006"/>
                  <a:pt x="10840" y="3970"/>
                  <a:pt x="10786" y="3961"/>
                </a:cubicBezTo>
                <a:cubicBezTo>
                  <a:pt x="10724" y="3970"/>
                  <a:pt x="10688" y="3997"/>
                  <a:pt x="10679" y="4050"/>
                </a:cubicBezTo>
                <a:close/>
                <a:moveTo>
                  <a:pt x="11446" y="3970"/>
                </a:moveTo>
                <a:cubicBezTo>
                  <a:pt x="11393" y="3970"/>
                  <a:pt x="11348" y="3997"/>
                  <a:pt x="11348" y="4050"/>
                </a:cubicBezTo>
                <a:cubicBezTo>
                  <a:pt x="11339" y="4113"/>
                  <a:pt x="11375" y="4149"/>
                  <a:pt x="11438" y="4149"/>
                </a:cubicBezTo>
                <a:cubicBezTo>
                  <a:pt x="11491" y="4149"/>
                  <a:pt x="11518" y="4113"/>
                  <a:pt x="11527" y="4059"/>
                </a:cubicBezTo>
                <a:cubicBezTo>
                  <a:pt x="11527" y="4015"/>
                  <a:pt x="11500" y="3970"/>
                  <a:pt x="11446" y="3970"/>
                </a:cubicBezTo>
                <a:close/>
                <a:moveTo>
                  <a:pt x="10117" y="2632"/>
                </a:moveTo>
                <a:cubicBezTo>
                  <a:pt x="10064" y="2632"/>
                  <a:pt x="10037" y="2668"/>
                  <a:pt x="10028" y="2712"/>
                </a:cubicBezTo>
                <a:cubicBezTo>
                  <a:pt x="10028" y="2775"/>
                  <a:pt x="10064" y="2810"/>
                  <a:pt x="10117" y="2810"/>
                </a:cubicBezTo>
                <a:cubicBezTo>
                  <a:pt x="10171" y="2810"/>
                  <a:pt x="10206" y="2775"/>
                  <a:pt x="10206" y="2721"/>
                </a:cubicBezTo>
                <a:cubicBezTo>
                  <a:pt x="10198" y="2668"/>
                  <a:pt x="10171" y="2632"/>
                  <a:pt x="10117" y="2632"/>
                </a:cubicBezTo>
                <a:close/>
                <a:moveTo>
                  <a:pt x="9439" y="2623"/>
                </a:moveTo>
                <a:cubicBezTo>
                  <a:pt x="9377" y="2623"/>
                  <a:pt x="9341" y="2659"/>
                  <a:pt x="9341" y="2721"/>
                </a:cubicBezTo>
                <a:cubicBezTo>
                  <a:pt x="9341" y="2784"/>
                  <a:pt x="9377" y="2810"/>
                  <a:pt x="9439" y="2810"/>
                </a:cubicBezTo>
                <a:cubicBezTo>
                  <a:pt x="9502" y="2810"/>
                  <a:pt x="9528" y="2775"/>
                  <a:pt x="9537" y="2721"/>
                </a:cubicBezTo>
                <a:cubicBezTo>
                  <a:pt x="9528" y="2659"/>
                  <a:pt x="9493" y="2623"/>
                  <a:pt x="9439" y="2623"/>
                </a:cubicBezTo>
                <a:close/>
                <a:moveTo>
                  <a:pt x="2026" y="2712"/>
                </a:moveTo>
                <a:cubicBezTo>
                  <a:pt x="2017" y="2775"/>
                  <a:pt x="2053" y="2810"/>
                  <a:pt x="2115" y="2819"/>
                </a:cubicBezTo>
                <a:cubicBezTo>
                  <a:pt x="2178" y="2819"/>
                  <a:pt x="2213" y="2784"/>
                  <a:pt x="2213" y="2721"/>
                </a:cubicBezTo>
                <a:cubicBezTo>
                  <a:pt x="2222" y="2659"/>
                  <a:pt x="2186" y="2632"/>
                  <a:pt x="2124" y="2623"/>
                </a:cubicBezTo>
                <a:cubicBezTo>
                  <a:pt x="2062" y="2623"/>
                  <a:pt x="2026" y="2650"/>
                  <a:pt x="2026" y="2712"/>
                </a:cubicBezTo>
                <a:close/>
                <a:moveTo>
                  <a:pt x="1473" y="2632"/>
                </a:moveTo>
                <a:cubicBezTo>
                  <a:pt x="1419" y="2623"/>
                  <a:pt x="1375" y="2659"/>
                  <a:pt x="1375" y="2712"/>
                </a:cubicBezTo>
                <a:cubicBezTo>
                  <a:pt x="1366" y="2766"/>
                  <a:pt x="1401" y="2810"/>
                  <a:pt x="1464" y="2810"/>
                </a:cubicBezTo>
                <a:cubicBezTo>
                  <a:pt x="1517" y="2810"/>
                  <a:pt x="1544" y="2775"/>
                  <a:pt x="1553" y="2721"/>
                </a:cubicBezTo>
                <a:cubicBezTo>
                  <a:pt x="1553" y="2677"/>
                  <a:pt x="1526" y="2632"/>
                  <a:pt x="1473" y="2632"/>
                </a:cubicBezTo>
                <a:close/>
                <a:moveTo>
                  <a:pt x="12695" y="6718"/>
                </a:moveTo>
                <a:cubicBezTo>
                  <a:pt x="12695" y="6771"/>
                  <a:pt x="12722" y="6807"/>
                  <a:pt x="12776" y="6807"/>
                </a:cubicBezTo>
                <a:cubicBezTo>
                  <a:pt x="12829" y="6807"/>
                  <a:pt x="12865" y="6780"/>
                  <a:pt x="12865" y="6727"/>
                </a:cubicBezTo>
                <a:cubicBezTo>
                  <a:pt x="12865" y="6664"/>
                  <a:pt x="12829" y="6638"/>
                  <a:pt x="12776" y="6629"/>
                </a:cubicBezTo>
                <a:cubicBezTo>
                  <a:pt x="12722" y="6638"/>
                  <a:pt x="12686" y="6664"/>
                  <a:pt x="12695" y="6718"/>
                </a:cubicBezTo>
                <a:moveTo>
                  <a:pt x="4881" y="2061"/>
                </a:moveTo>
                <a:cubicBezTo>
                  <a:pt x="4881" y="1990"/>
                  <a:pt x="4836" y="1954"/>
                  <a:pt x="4774" y="1954"/>
                </a:cubicBezTo>
                <a:cubicBezTo>
                  <a:pt x="4711" y="1963"/>
                  <a:pt x="4675" y="1999"/>
                  <a:pt x="4675" y="2061"/>
                </a:cubicBezTo>
                <a:cubicBezTo>
                  <a:pt x="4675" y="2132"/>
                  <a:pt x="4720" y="2159"/>
                  <a:pt x="4782" y="2168"/>
                </a:cubicBezTo>
                <a:cubicBezTo>
                  <a:pt x="4845" y="2159"/>
                  <a:pt x="4881" y="2124"/>
                  <a:pt x="4881" y="2061"/>
                </a:cubicBezTo>
                <a:close/>
                <a:moveTo>
                  <a:pt x="2677" y="2721"/>
                </a:moveTo>
                <a:cubicBezTo>
                  <a:pt x="2677" y="2784"/>
                  <a:pt x="2722" y="2828"/>
                  <a:pt x="2784" y="2819"/>
                </a:cubicBezTo>
                <a:cubicBezTo>
                  <a:pt x="2847" y="2819"/>
                  <a:pt x="2882" y="2784"/>
                  <a:pt x="2882" y="2712"/>
                </a:cubicBezTo>
                <a:cubicBezTo>
                  <a:pt x="2882" y="2650"/>
                  <a:pt x="2838" y="2623"/>
                  <a:pt x="2775" y="2614"/>
                </a:cubicBezTo>
                <a:cubicBezTo>
                  <a:pt x="2713" y="2623"/>
                  <a:pt x="2677" y="2659"/>
                  <a:pt x="2677" y="2721"/>
                </a:cubicBezTo>
                <a:close/>
                <a:moveTo>
                  <a:pt x="8681" y="2721"/>
                </a:moveTo>
                <a:cubicBezTo>
                  <a:pt x="8681" y="2793"/>
                  <a:pt x="8726" y="2819"/>
                  <a:pt x="8788" y="2819"/>
                </a:cubicBezTo>
                <a:cubicBezTo>
                  <a:pt x="8842" y="2819"/>
                  <a:pt x="8877" y="2775"/>
                  <a:pt x="8877" y="2721"/>
                </a:cubicBezTo>
                <a:cubicBezTo>
                  <a:pt x="8877" y="2659"/>
                  <a:pt x="8842" y="2623"/>
                  <a:pt x="8779" y="2614"/>
                </a:cubicBezTo>
                <a:cubicBezTo>
                  <a:pt x="8717" y="2623"/>
                  <a:pt x="8672" y="2659"/>
                  <a:pt x="8681" y="2721"/>
                </a:cubicBezTo>
                <a:close/>
                <a:moveTo>
                  <a:pt x="706" y="4042"/>
                </a:moveTo>
                <a:cubicBezTo>
                  <a:pt x="706" y="4095"/>
                  <a:pt x="732" y="4131"/>
                  <a:pt x="795" y="4140"/>
                </a:cubicBezTo>
                <a:cubicBezTo>
                  <a:pt x="857" y="4140"/>
                  <a:pt x="902" y="4104"/>
                  <a:pt x="902" y="4042"/>
                </a:cubicBezTo>
                <a:cubicBezTo>
                  <a:pt x="902" y="3979"/>
                  <a:pt x="866" y="3943"/>
                  <a:pt x="804" y="3935"/>
                </a:cubicBezTo>
                <a:cubicBezTo>
                  <a:pt x="741" y="3943"/>
                  <a:pt x="706" y="3970"/>
                  <a:pt x="706" y="4042"/>
                </a:cubicBezTo>
                <a:close/>
                <a:moveTo>
                  <a:pt x="1366" y="3381"/>
                </a:moveTo>
                <a:cubicBezTo>
                  <a:pt x="1366" y="3435"/>
                  <a:pt x="1392" y="3471"/>
                  <a:pt x="1455" y="3480"/>
                </a:cubicBezTo>
                <a:cubicBezTo>
                  <a:pt x="1517" y="3480"/>
                  <a:pt x="1562" y="3453"/>
                  <a:pt x="1562" y="3381"/>
                </a:cubicBezTo>
                <a:cubicBezTo>
                  <a:pt x="1562" y="3319"/>
                  <a:pt x="1526" y="3283"/>
                  <a:pt x="1464" y="3274"/>
                </a:cubicBezTo>
                <a:cubicBezTo>
                  <a:pt x="1401" y="3283"/>
                  <a:pt x="1366" y="3310"/>
                  <a:pt x="1366" y="3381"/>
                </a:cubicBezTo>
                <a:close/>
                <a:moveTo>
                  <a:pt x="11339" y="5380"/>
                </a:moveTo>
                <a:cubicBezTo>
                  <a:pt x="11339" y="5451"/>
                  <a:pt x="11384" y="5478"/>
                  <a:pt x="11446" y="5478"/>
                </a:cubicBezTo>
                <a:cubicBezTo>
                  <a:pt x="11500" y="5478"/>
                  <a:pt x="11536" y="5442"/>
                  <a:pt x="11536" y="5380"/>
                </a:cubicBezTo>
                <a:cubicBezTo>
                  <a:pt x="11536" y="5317"/>
                  <a:pt x="11500" y="5282"/>
                  <a:pt x="11438" y="5273"/>
                </a:cubicBezTo>
                <a:cubicBezTo>
                  <a:pt x="11375" y="5282"/>
                  <a:pt x="11330" y="5317"/>
                  <a:pt x="11339" y="5380"/>
                </a:cubicBezTo>
                <a:close/>
                <a:moveTo>
                  <a:pt x="4113" y="1963"/>
                </a:moveTo>
                <a:cubicBezTo>
                  <a:pt x="4051" y="1963"/>
                  <a:pt x="4024" y="1999"/>
                  <a:pt x="4024" y="2061"/>
                </a:cubicBezTo>
                <a:cubicBezTo>
                  <a:pt x="4024" y="2124"/>
                  <a:pt x="4060" y="2159"/>
                  <a:pt x="4122" y="2159"/>
                </a:cubicBezTo>
                <a:cubicBezTo>
                  <a:pt x="4185" y="2159"/>
                  <a:pt x="4220" y="2124"/>
                  <a:pt x="4220" y="2052"/>
                </a:cubicBezTo>
                <a:cubicBezTo>
                  <a:pt x="4212" y="1990"/>
                  <a:pt x="4176" y="1954"/>
                  <a:pt x="4113" y="1963"/>
                </a:cubicBezTo>
                <a:close/>
                <a:moveTo>
                  <a:pt x="10786" y="4613"/>
                </a:moveTo>
                <a:cubicBezTo>
                  <a:pt x="10715" y="4613"/>
                  <a:pt x="10670" y="4648"/>
                  <a:pt x="10670" y="4720"/>
                </a:cubicBezTo>
                <a:cubicBezTo>
                  <a:pt x="10670" y="4782"/>
                  <a:pt x="10715" y="4827"/>
                  <a:pt x="10768" y="4827"/>
                </a:cubicBezTo>
                <a:cubicBezTo>
                  <a:pt x="10840" y="4827"/>
                  <a:pt x="10876" y="4791"/>
                  <a:pt x="10884" y="4720"/>
                </a:cubicBezTo>
                <a:cubicBezTo>
                  <a:pt x="10884" y="4657"/>
                  <a:pt x="10849" y="4613"/>
                  <a:pt x="10786" y="4613"/>
                </a:cubicBezTo>
                <a:close/>
                <a:moveTo>
                  <a:pt x="9439" y="3274"/>
                </a:moveTo>
                <a:cubicBezTo>
                  <a:pt x="9377" y="3265"/>
                  <a:pt x="9332" y="3310"/>
                  <a:pt x="9332" y="3381"/>
                </a:cubicBezTo>
                <a:cubicBezTo>
                  <a:pt x="9332" y="3444"/>
                  <a:pt x="9368" y="3480"/>
                  <a:pt x="9430" y="3488"/>
                </a:cubicBezTo>
                <a:cubicBezTo>
                  <a:pt x="9502" y="3488"/>
                  <a:pt x="9537" y="3444"/>
                  <a:pt x="9546" y="3381"/>
                </a:cubicBezTo>
                <a:cubicBezTo>
                  <a:pt x="9537" y="3319"/>
                  <a:pt x="9502" y="3274"/>
                  <a:pt x="9439" y="3274"/>
                </a:cubicBezTo>
                <a:close/>
                <a:moveTo>
                  <a:pt x="3355" y="2730"/>
                </a:moveTo>
                <a:cubicBezTo>
                  <a:pt x="3355" y="2793"/>
                  <a:pt x="3400" y="2828"/>
                  <a:pt x="3462" y="2828"/>
                </a:cubicBezTo>
                <a:cubicBezTo>
                  <a:pt x="3525" y="2828"/>
                  <a:pt x="3569" y="2784"/>
                  <a:pt x="3569" y="2721"/>
                </a:cubicBezTo>
                <a:cubicBezTo>
                  <a:pt x="3569" y="2650"/>
                  <a:pt x="3525" y="2614"/>
                  <a:pt x="3462" y="2605"/>
                </a:cubicBezTo>
                <a:cubicBezTo>
                  <a:pt x="3391" y="2623"/>
                  <a:pt x="3346" y="2659"/>
                  <a:pt x="3355" y="2730"/>
                </a:cubicBezTo>
                <a:close/>
                <a:moveTo>
                  <a:pt x="10117" y="4166"/>
                </a:moveTo>
                <a:cubicBezTo>
                  <a:pt x="10189" y="4166"/>
                  <a:pt x="10224" y="4122"/>
                  <a:pt x="10224" y="4059"/>
                </a:cubicBezTo>
                <a:cubicBezTo>
                  <a:pt x="10224" y="3988"/>
                  <a:pt x="10180" y="3952"/>
                  <a:pt x="10108" y="3952"/>
                </a:cubicBezTo>
                <a:cubicBezTo>
                  <a:pt x="10055" y="3961"/>
                  <a:pt x="10019" y="3997"/>
                  <a:pt x="10010" y="4059"/>
                </a:cubicBezTo>
                <a:cubicBezTo>
                  <a:pt x="10019" y="4122"/>
                  <a:pt x="10055" y="4166"/>
                  <a:pt x="10117" y="4166"/>
                </a:cubicBezTo>
                <a:close/>
                <a:moveTo>
                  <a:pt x="11545" y="6031"/>
                </a:moveTo>
                <a:cubicBezTo>
                  <a:pt x="11536" y="5969"/>
                  <a:pt x="11500" y="5924"/>
                  <a:pt x="11438" y="5933"/>
                </a:cubicBezTo>
                <a:cubicBezTo>
                  <a:pt x="11366" y="5933"/>
                  <a:pt x="11322" y="5977"/>
                  <a:pt x="11330" y="6049"/>
                </a:cubicBezTo>
                <a:cubicBezTo>
                  <a:pt x="11339" y="6111"/>
                  <a:pt x="11375" y="6138"/>
                  <a:pt x="11438" y="6147"/>
                </a:cubicBezTo>
                <a:cubicBezTo>
                  <a:pt x="11509" y="6138"/>
                  <a:pt x="11554" y="6093"/>
                  <a:pt x="11545" y="6031"/>
                </a:cubicBezTo>
                <a:close/>
                <a:moveTo>
                  <a:pt x="126" y="5273"/>
                </a:moveTo>
                <a:cubicBezTo>
                  <a:pt x="54" y="5273"/>
                  <a:pt x="10" y="5317"/>
                  <a:pt x="10" y="5380"/>
                </a:cubicBezTo>
                <a:cubicBezTo>
                  <a:pt x="19" y="5451"/>
                  <a:pt x="63" y="5487"/>
                  <a:pt x="135" y="5487"/>
                </a:cubicBezTo>
                <a:cubicBezTo>
                  <a:pt x="197" y="5478"/>
                  <a:pt x="224" y="5433"/>
                  <a:pt x="233" y="5380"/>
                </a:cubicBezTo>
                <a:cubicBezTo>
                  <a:pt x="224" y="5308"/>
                  <a:pt x="188" y="5273"/>
                  <a:pt x="126" y="5273"/>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29" name="Google Shape;2329;p81"/>
          <p:cNvGrpSpPr/>
          <p:nvPr/>
        </p:nvGrpSpPr>
        <p:grpSpPr>
          <a:xfrm rot="-5400000">
            <a:off x="7615683" y="1901335"/>
            <a:ext cx="3011323" cy="1432849"/>
            <a:chOff x="6138003" y="1915900"/>
            <a:chExt cx="1988197" cy="946025"/>
          </a:xfrm>
        </p:grpSpPr>
        <p:sp>
          <p:nvSpPr>
            <p:cNvPr id="2330" name="Google Shape;2330;p81"/>
            <p:cNvSpPr/>
            <p:nvPr/>
          </p:nvSpPr>
          <p:spPr>
            <a:xfrm rot="5400000">
              <a:off x="6722851" y="1458576"/>
              <a:ext cx="818501" cy="1988197"/>
            </a:xfrm>
            <a:custGeom>
              <a:rect b="b" l="l" r="r" t="t"/>
              <a:pathLst>
                <a:path extrusionOk="0" h="16754" w="6897">
                  <a:moveTo>
                    <a:pt x="6558" y="8029"/>
                  </a:moveTo>
                  <a:cubicBezTo>
                    <a:pt x="6558" y="8118"/>
                    <a:pt x="6629" y="8190"/>
                    <a:pt x="6718" y="8199"/>
                  </a:cubicBezTo>
                  <a:cubicBezTo>
                    <a:pt x="6807" y="8199"/>
                    <a:pt x="6888" y="8127"/>
                    <a:pt x="6888" y="8029"/>
                  </a:cubicBezTo>
                  <a:cubicBezTo>
                    <a:pt x="6888" y="7940"/>
                    <a:pt x="6816" y="7869"/>
                    <a:pt x="6727" y="7869"/>
                  </a:cubicBezTo>
                  <a:cubicBezTo>
                    <a:pt x="6638" y="7860"/>
                    <a:pt x="6567" y="7931"/>
                    <a:pt x="6558" y="8029"/>
                  </a:cubicBezTo>
                  <a:close/>
                  <a:moveTo>
                    <a:pt x="6736" y="9207"/>
                  </a:moveTo>
                  <a:cubicBezTo>
                    <a:pt x="6647" y="9198"/>
                    <a:pt x="6567" y="9278"/>
                    <a:pt x="6558" y="9358"/>
                  </a:cubicBezTo>
                  <a:cubicBezTo>
                    <a:pt x="6558" y="9448"/>
                    <a:pt x="6629" y="9528"/>
                    <a:pt x="6718" y="9537"/>
                  </a:cubicBezTo>
                  <a:cubicBezTo>
                    <a:pt x="6807" y="9537"/>
                    <a:pt x="6888" y="9465"/>
                    <a:pt x="6888" y="9376"/>
                  </a:cubicBezTo>
                  <a:cubicBezTo>
                    <a:pt x="6897" y="9296"/>
                    <a:pt x="6825" y="9216"/>
                    <a:pt x="6736" y="9207"/>
                  </a:cubicBezTo>
                  <a:close/>
                  <a:moveTo>
                    <a:pt x="6727" y="8520"/>
                  </a:moveTo>
                  <a:cubicBezTo>
                    <a:pt x="6629" y="8529"/>
                    <a:pt x="6558" y="8600"/>
                    <a:pt x="6558" y="8689"/>
                  </a:cubicBezTo>
                  <a:cubicBezTo>
                    <a:pt x="6558" y="8778"/>
                    <a:pt x="6638" y="8859"/>
                    <a:pt x="6736" y="8850"/>
                  </a:cubicBezTo>
                  <a:cubicBezTo>
                    <a:pt x="6825" y="8850"/>
                    <a:pt x="6897" y="8770"/>
                    <a:pt x="6888" y="8680"/>
                  </a:cubicBezTo>
                  <a:cubicBezTo>
                    <a:pt x="6888" y="8591"/>
                    <a:pt x="6816" y="8520"/>
                    <a:pt x="6727" y="8520"/>
                  </a:cubicBezTo>
                  <a:close/>
                  <a:moveTo>
                    <a:pt x="6727" y="7208"/>
                  </a:moveTo>
                  <a:cubicBezTo>
                    <a:pt x="6638" y="7208"/>
                    <a:pt x="6567" y="7280"/>
                    <a:pt x="6558" y="7360"/>
                  </a:cubicBezTo>
                  <a:cubicBezTo>
                    <a:pt x="6558" y="7449"/>
                    <a:pt x="6629" y="7530"/>
                    <a:pt x="6718" y="7538"/>
                  </a:cubicBezTo>
                  <a:cubicBezTo>
                    <a:pt x="6807" y="7538"/>
                    <a:pt x="6888" y="7458"/>
                    <a:pt x="6888" y="7369"/>
                  </a:cubicBezTo>
                  <a:cubicBezTo>
                    <a:pt x="6888" y="7289"/>
                    <a:pt x="6807" y="7208"/>
                    <a:pt x="6727" y="7208"/>
                  </a:cubicBezTo>
                  <a:close/>
                  <a:moveTo>
                    <a:pt x="6718" y="9867"/>
                  </a:moveTo>
                  <a:cubicBezTo>
                    <a:pt x="6629" y="9876"/>
                    <a:pt x="6575" y="9929"/>
                    <a:pt x="6567" y="10027"/>
                  </a:cubicBezTo>
                  <a:cubicBezTo>
                    <a:pt x="6558" y="10108"/>
                    <a:pt x="6638" y="10188"/>
                    <a:pt x="6718" y="10188"/>
                  </a:cubicBezTo>
                  <a:cubicBezTo>
                    <a:pt x="6807" y="10197"/>
                    <a:pt x="6888" y="10117"/>
                    <a:pt x="6888" y="10027"/>
                  </a:cubicBezTo>
                  <a:cubicBezTo>
                    <a:pt x="6888" y="9947"/>
                    <a:pt x="6807" y="9858"/>
                    <a:pt x="6718" y="9867"/>
                  </a:cubicBezTo>
                  <a:close/>
                  <a:moveTo>
                    <a:pt x="5906" y="8689"/>
                  </a:moveTo>
                  <a:cubicBezTo>
                    <a:pt x="5915" y="8787"/>
                    <a:pt x="5969" y="8841"/>
                    <a:pt x="6058" y="8850"/>
                  </a:cubicBezTo>
                  <a:cubicBezTo>
                    <a:pt x="6147" y="8859"/>
                    <a:pt x="6228" y="8778"/>
                    <a:pt x="6228" y="8689"/>
                  </a:cubicBezTo>
                  <a:cubicBezTo>
                    <a:pt x="6228" y="8609"/>
                    <a:pt x="6147" y="8529"/>
                    <a:pt x="6067" y="8529"/>
                  </a:cubicBezTo>
                  <a:cubicBezTo>
                    <a:pt x="5978" y="8529"/>
                    <a:pt x="5897" y="8609"/>
                    <a:pt x="5906" y="8689"/>
                  </a:cubicBezTo>
                  <a:close/>
                  <a:moveTo>
                    <a:pt x="6228" y="8038"/>
                  </a:moveTo>
                  <a:cubicBezTo>
                    <a:pt x="6228" y="7949"/>
                    <a:pt x="6156" y="7869"/>
                    <a:pt x="6067" y="7869"/>
                  </a:cubicBezTo>
                  <a:cubicBezTo>
                    <a:pt x="5987" y="7869"/>
                    <a:pt x="5906" y="7940"/>
                    <a:pt x="5906" y="8020"/>
                  </a:cubicBezTo>
                  <a:cubicBezTo>
                    <a:pt x="5897" y="8109"/>
                    <a:pt x="5978" y="8190"/>
                    <a:pt x="6067" y="8190"/>
                  </a:cubicBezTo>
                  <a:cubicBezTo>
                    <a:pt x="6147" y="8190"/>
                    <a:pt x="6219" y="8118"/>
                    <a:pt x="6228" y="8038"/>
                  </a:cubicBezTo>
                  <a:close/>
                  <a:moveTo>
                    <a:pt x="6888" y="6718"/>
                  </a:moveTo>
                  <a:cubicBezTo>
                    <a:pt x="6888" y="6629"/>
                    <a:pt x="6807" y="6548"/>
                    <a:pt x="6727" y="6548"/>
                  </a:cubicBezTo>
                  <a:cubicBezTo>
                    <a:pt x="6638" y="6548"/>
                    <a:pt x="6567" y="6629"/>
                    <a:pt x="6567" y="6709"/>
                  </a:cubicBezTo>
                  <a:cubicBezTo>
                    <a:pt x="6558" y="6798"/>
                    <a:pt x="6638" y="6878"/>
                    <a:pt x="6727" y="6869"/>
                  </a:cubicBezTo>
                  <a:cubicBezTo>
                    <a:pt x="6807" y="6869"/>
                    <a:pt x="6879" y="6798"/>
                    <a:pt x="6888" y="6718"/>
                  </a:cubicBezTo>
                  <a:close/>
                  <a:moveTo>
                    <a:pt x="6067" y="9207"/>
                  </a:moveTo>
                  <a:cubicBezTo>
                    <a:pt x="5987" y="9207"/>
                    <a:pt x="5906" y="9287"/>
                    <a:pt x="5906" y="9376"/>
                  </a:cubicBezTo>
                  <a:cubicBezTo>
                    <a:pt x="5906" y="9456"/>
                    <a:pt x="5978" y="9528"/>
                    <a:pt x="6058" y="9528"/>
                  </a:cubicBezTo>
                  <a:cubicBezTo>
                    <a:pt x="6147" y="9537"/>
                    <a:pt x="6228" y="9456"/>
                    <a:pt x="6228" y="9367"/>
                  </a:cubicBezTo>
                  <a:cubicBezTo>
                    <a:pt x="6228" y="9287"/>
                    <a:pt x="6156" y="9216"/>
                    <a:pt x="6067" y="9207"/>
                  </a:cubicBezTo>
                  <a:close/>
                  <a:moveTo>
                    <a:pt x="5906" y="7369"/>
                  </a:moveTo>
                  <a:cubicBezTo>
                    <a:pt x="5906" y="7449"/>
                    <a:pt x="5978" y="7530"/>
                    <a:pt x="6058" y="7530"/>
                  </a:cubicBezTo>
                  <a:cubicBezTo>
                    <a:pt x="6147" y="7530"/>
                    <a:pt x="6228" y="7449"/>
                    <a:pt x="6228" y="7369"/>
                  </a:cubicBezTo>
                  <a:cubicBezTo>
                    <a:pt x="6219" y="7289"/>
                    <a:pt x="6147" y="7208"/>
                    <a:pt x="6067" y="7208"/>
                  </a:cubicBezTo>
                  <a:cubicBezTo>
                    <a:pt x="5987" y="7208"/>
                    <a:pt x="5906" y="7289"/>
                    <a:pt x="5906" y="7369"/>
                  </a:cubicBezTo>
                  <a:close/>
                  <a:moveTo>
                    <a:pt x="6879" y="10688"/>
                  </a:moveTo>
                  <a:cubicBezTo>
                    <a:pt x="6879" y="10607"/>
                    <a:pt x="6807" y="10527"/>
                    <a:pt x="6718" y="10527"/>
                  </a:cubicBezTo>
                  <a:cubicBezTo>
                    <a:pt x="6638" y="10536"/>
                    <a:pt x="6567" y="10607"/>
                    <a:pt x="6567" y="10688"/>
                  </a:cubicBezTo>
                  <a:cubicBezTo>
                    <a:pt x="6567" y="10777"/>
                    <a:pt x="6647" y="10848"/>
                    <a:pt x="6727" y="10848"/>
                  </a:cubicBezTo>
                  <a:cubicBezTo>
                    <a:pt x="6807" y="10848"/>
                    <a:pt x="6888" y="10768"/>
                    <a:pt x="6879" y="10688"/>
                  </a:cubicBezTo>
                  <a:close/>
                  <a:moveTo>
                    <a:pt x="5906" y="10027"/>
                  </a:moveTo>
                  <a:cubicBezTo>
                    <a:pt x="5906" y="10108"/>
                    <a:pt x="5978" y="10188"/>
                    <a:pt x="6067" y="10188"/>
                  </a:cubicBezTo>
                  <a:cubicBezTo>
                    <a:pt x="6147" y="10188"/>
                    <a:pt x="6219" y="10117"/>
                    <a:pt x="6228" y="10036"/>
                  </a:cubicBezTo>
                  <a:cubicBezTo>
                    <a:pt x="6228" y="9947"/>
                    <a:pt x="6147" y="9876"/>
                    <a:pt x="6067" y="9876"/>
                  </a:cubicBezTo>
                  <a:cubicBezTo>
                    <a:pt x="5987" y="9867"/>
                    <a:pt x="5906" y="9947"/>
                    <a:pt x="5906" y="10027"/>
                  </a:cubicBezTo>
                  <a:close/>
                  <a:moveTo>
                    <a:pt x="6058" y="6557"/>
                  </a:moveTo>
                  <a:cubicBezTo>
                    <a:pt x="5969" y="6566"/>
                    <a:pt x="5915" y="6620"/>
                    <a:pt x="5915" y="6709"/>
                  </a:cubicBezTo>
                  <a:cubicBezTo>
                    <a:pt x="5906" y="6798"/>
                    <a:pt x="5987" y="6869"/>
                    <a:pt x="6067" y="6869"/>
                  </a:cubicBezTo>
                  <a:cubicBezTo>
                    <a:pt x="6147" y="6869"/>
                    <a:pt x="6228" y="6789"/>
                    <a:pt x="6219" y="6709"/>
                  </a:cubicBezTo>
                  <a:cubicBezTo>
                    <a:pt x="6219" y="6620"/>
                    <a:pt x="6138" y="6548"/>
                    <a:pt x="6058" y="6557"/>
                  </a:cubicBezTo>
                  <a:close/>
                  <a:moveTo>
                    <a:pt x="5541" y="8689"/>
                  </a:moveTo>
                  <a:cubicBezTo>
                    <a:pt x="5532" y="8600"/>
                    <a:pt x="5478" y="8547"/>
                    <a:pt x="5398" y="8538"/>
                  </a:cubicBezTo>
                  <a:cubicBezTo>
                    <a:pt x="5309" y="8520"/>
                    <a:pt x="5228" y="8600"/>
                    <a:pt x="5228" y="8680"/>
                  </a:cubicBezTo>
                  <a:cubicBezTo>
                    <a:pt x="5219" y="8761"/>
                    <a:pt x="5300" y="8841"/>
                    <a:pt x="5380" y="8841"/>
                  </a:cubicBezTo>
                  <a:cubicBezTo>
                    <a:pt x="5460" y="8850"/>
                    <a:pt x="5541" y="8770"/>
                    <a:pt x="5541" y="8689"/>
                  </a:cubicBezTo>
                  <a:close/>
                  <a:moveTo>
                    <a:pt x="6870" y="6040"/>
                  </a:moveTo>
                  <a:cubicBezTo>
                    <a:pt x="6879" y="5951"/>
                    <a:pt x="6834" y="5897"/>
                    <a:pt x="6736" y="5879"/>
                  </a:cubicBezTo>
                  <a:cubicBezTo>
                    <a:pt x="6647" y="5870"/>
                    <a:pt x="6575" y="5933"/>
                    <a:pt x="6575" y="6022"/>
                  </a:cubicBezTo>
                  <a:cubicBezTo>
                    <a:pt x="6575" y="6120"/>
                    <a:pt x="6620" y="6165"/>
                    <a:pt x="6718" y="6182"/>
                  </a:cubicBezTo>
                  <a:cubicBezTo>
                    <a:pt x="6807" y="6174"/>
                    <a:pt x="6870" y="6138"/>
                    <a:pt x="6870" y="6040"/>
                  </a:cubicBezTo>
                  <a:close/>
                  <a:moveTo>
                    <a:pt x="5532" y="8038"/>
                  </a:moveTo>
                  <a:cubicBezTo>
                    <a:pt x="5532" y="7940"/>
                    <a:pt x="5487" y="7886"/>
                    <a:pt x="5389" y="7877"/>
                  </a:cubicBezTo>
                  <a:cubicBezTo>
                    <a:pt x="5300" y="7877"/>
                    <a:pt x="5228" y="7940"/>
                    <a:pt x="5237" y="8029"/>
                  </a:cubicBezTo>
                  <a:cubicBezTo>
                    <a:pt x="5237" y="8127"/>
                    <a:pt x="5291" y="8172"/>
                    <a:pt x="5380" y="8181"/>
                  </a:cubicBezTo>
                  <a:cubicBezTo>
                    <a:pt x="5478" y="8172"/>
                    <a:pt x="5532" y="8127"/>
                    <a:pt x="5532" y="8038"/>
                  </a:cubicBezTo>
                  <a:close/>
                  <a:moveTo>
                    <a:pt x="5237" y="9367"/>
                  </a:moveTo>
                  <a:cubicBezTo>
                    <a:pt x="5237" y="9465"/>
                    <a:pt x="5282" y="9510"/>
                    <a:pt x="5380" y="9519"/>
                  </a:cubicBezTo>
                  <a:cubicBezTo>
                    <a:pt x="5469" y="9528"/>
                    <a:pt x="5541" y="9456"/>
                    <a:pt x="5532" y="9367"/>
                  </a:cubicBezTo>
                  <a:cubicBezTo>
                    <a:pt x="5532" y="9278"/>
                    <a:pt x="5478" y="9225"/>
                    <a:pt x="5380" y="9225"/>
                  </a:cubicBezTo>
                  <a:cubicBezTo>
                    <a:pt x="5291" y="9225"/>
                    <a:pt x="5237" y="9278"/>
                    <a:pt x="5237" y="9367"/>
                  </a:cubicBezTo>
                  <a:close/>
                  <a:moveTo>
                    <a:pt x="5389" y="7226"/>
                  </a:moveTo>
                  <a:cubicBezTo>
                    <a:pt x="5291" y="7226"/>
                    <a:pt x="5237" y="7280"/>
                    <a:pt x="5237" y="7369"/>
                  </a:cubicBezTo>
                  <a:cubicBezTo>
                    <a:pt x="5237" y="7458"/>
                    <a:pt x="5291" y="7512"/>
                    <a:pt x="5380" y="7521"/>
                  </a:cubicBezTo>
                  <a:cubicBezTo>
                    <a:pt x="5478" y="7521"/>
                    <a:pt x="5523" y="7467"/>
                    <a:pt x="5532" y="7378"/>
                  </a:cubicBezTo>
                  <a:cubicBezTo>
                    <a:pt x="5523" y="7280"/>
                    <a:pt x="5478" y="7226"/>
                    <a:pt x="5389" y="7226"/>
                  </a:cubicBezTo>
                  <a:close/>
                  <a:moveTo>
                    <a:pt x="5915" y="10696"/>
                  </a:moveTo>
                  <a:cubicBezTo>
                    <a:pt x="5924" y="10786"/>
                    <a:pt x="5978" y="10839"/>
                    <a:pt x="6076" y="10839"/>
                  </a:cubicBezTo>
                  <a:cubicBezTo>
                    <a:pt x="6165" y="10830"/>
                    <a:pt x="6219" y="10777"/>
                    <a:pt x="6210" y="10679"/>
                  </a:cubicBezTo>
                  <a:cubicBezTo>
                    <a:pt x="6210" y="10589"/>
                    <a:pt x="6147" y="10545"/>
                    <a:pt x="6058" y="10545"/>
                  </a:cubicBezTo>
                  <a:cubicBezTo>
                    <a:pt x="5969" y="10554"/>
                    <a:pt x="5915" y="10598"/>
                    <a:pt x="5915" y="10696"/>
                  </a:cubicBezTo>
                  <a:close/>
                  <a:moveTo>
                    <a:pt x="6727" y="11223"/>
                  </a:moveTo>
                  <a:cubicBezTo>
                    <a:pt x="6638" y="11223"/>
                    <a:pt x="6575" y="11276"/>
                    <a:pt x="6575" y="11366"/>
                  </a:cubicBezTo>
                  <a:cubicBezTo>
                    <a:pt x="6575" y="11464"/>
                    <a:pt x="6629" y="11517"/>
                    <a:pt x="6718" y="11517"/>
                  </a:cubicBezTo>
                  <a:cubicBezTo>
                    <a:pt x="6816" y="11517"/>
                    <a:pt x="6861" y="11464"/>
                    <a:pt x="6870" y="11374"/>
                  </a:cubicBezTo>
                  <a:cubicBezTo>
                    <a:pt x="6870" y="11285"/>
                    <a:pt x="6816" y="11223"/>
                    <a:pt x="6727" y="11223"/>
                  </a:cubicBezTo>
                  <a:close/>
                  <a:moveTo>
                    <a:pt x="5237" y="10036"/>
                  </a:moveTo>
                  <a:cubicBezTo>
                    <a:pt x="5246" y="10126"/>
                    <a:pt x="5291" y="10170"/>
                    <a:pt x="5380" y="10179"/>
                  </a:cubicBezTo>
                  <a:cubicBezTo>
                    <a:pt x="5460" y="10179"/>
                    <a:pt x="5532" y="10117"/>
                    <a:pt x="5532" y="10027"/>
                  </a:cubicBezTo>
                  <a:cubicBezTo>
                    <a:pt x="5523" y="9938"/>
                    <a:pt x="5478" y="9894"/>
                    <a:pt x="5398" y="9885"/>
                  </a:cubicBezTo>
                  <a:cubicBezTo>
                    <a:pt x="5300" y="9885"/>
                    <a:pt x="5237" y="9947"/>
                    <a:pt x="5237" y="10036"/>
                  </a:cubicBezTo>
                  <a:close/>
                  <a:moveTo>
                    <a:pt x="4729" y="8547"/>
                  </a:moveTo>
                  <a:cubicBezTo>
                    <a:pt x="4648" y="8538"/>
                    <a:pt x="4577" y="8600"/>
                    <a:pt x="4577" y="8689"/>
                  </a:cubicBezTo>
                  <a:cubicBezTo>
                    <a:pt x="4586" y="8778"/>
                    <a:pt x="4631" y="8823"/>
                    <a:pt x="4720" y="8832"/>
                  </a:cubicBezTo>
                  <a:cubicBezTo>
                    <a:pt x="4800" y="8841"/>
                    <a:pt x="4872" y="8778"/>
                    <a:pt x="4872" y="8671"/>
                  </a:cubicBezTo>
                  <a:cubicBezTo>
                    <a:pt x="4863" y="8600"/>
                    <a:pt x="4818" y="8547"/>
                    <a:pt x="4729" y="8547"/>
                  </a:cubicBezTo>
                  <a:close/>
                  <a:moveTo>
                    <a:pt x="5380" y="6566"/>
                  </a:moveTo>
                  <a:cubicBezTo>
                    <a:pt x="5300" y="6566"/>
                    <a:pt x="5246" y="6620"/>
                    <a:pt x="5237" y="6700"/>
                  </a:cubicBezTo>
                  <a:cubicBezTo>
                    <a:pt x="5228" y="6789"/>
                    <a:pt x="5291" y="6852"/>
                    <a:pt x="5380" y="6860"/>
                  </a:cubicBezTo>
                  <a:cubicBezTo>
                    <a:pt x="5460" y="6860"/>
                    <a:pt x="5532" y="6798"/>
                    <a:pt x="5532" y="6718"/>
                  </a:cubicBezTo>
                  <a:cubicBezTo>
                    <a:pt x="5532" y="6629"/>
                    <a:pt x="5469" y="6566"/>
                    <a:pt x="5380" y="6566"/>
                  </a:cubicBezTo>
                  <a:close/>
                  <a:moveTo>
                    <a:pt x="6058" y="5888"/>
                  </a:moveTo>
                  <a:cubicBezTo>
                    <a:pt x="5969" y="5888"/>
                    <a:pt x="5924" y="5942"/>
                    <a:pt x="5924" y="6031"/>
                  </a:cubicBezTo>
                  <a:cubicBezTo>
                    <a:pt x="5924" y="6120"/>
                    <a:pt x="5978" y="6174"/>
                    <a:pt x="6067" y="6174"/>
                  </a:cubicBezTo>
                  <a:cubicBezTo>
                    <a:pt x="6156" y="6174"/>
                    <a:pt x="6210" y="6111"/>
                    <a:pt x="6210" y="6022"/>
                  </a:cubicBezTo>
                  <a:cubicBezTo>
                    <a:pt x="6210" y="5942"/>
                    <a:pt x="6147" y="5879"/>
                    <a:pt x="6058" y="5888"/>
                  </a:cubicBezTo>
                  <a:close/>
                  <a:moveTo>
                    <a:pt x="6727" y="5228"/>
                  </a:moveTo>
                  <a:cubicBezTo>
                    <a:pt x="6647" y="5219"/>
                    <a:pt x="6575" y="5290"/>
                    <a:pt x="6584" y="5371"/>
                  </a:cubicBezTo>
                  <a:cubicBezTo>
                    <a:pt x="6584" y="5460"/>
                    <a:pt x="6629" y="5513"/>
                    <a:pt x="6718" y="5513"/>
                  </a:cubicBezTo>
                  <a:cubicBezTo>
                    <a:pt x="6807" y="5522"/>
                    <a:pt x="6870" y="5460"/>
                    <a:pt x="6870" y="5353"/>
                  </a:cubicBezTo>
                  <a:cubicBezTo>
                    <a:pt x="6861" y="5281"/>
                    <a:pt x="6816" y="5237"/>
                    <a:pt x="6727" y="5228"/>
                  </a:cubicBezTo>
                  <a:close/>
                  <a:moveTo>
                    <a:pt x="4729" y="9225"/>
                  </a:moveTo>
                  <a:cubicBezTo>
                    <a:pt x="4648" y="9225"/>
                    <a:pt x="4586" y="9287"/>
                    <a:pt x="4586" y="9367"/>
                  </a:cubicBezTo>
                  <a:cubicBezTo>
                    <a:pt x="4577" y="9456"/>
                    <a:pt x="4648" y="9519"/>
                    <a:pt x="4729" y="9510"/>
                  </a:cubicBezTo>
                  <a:cubicBezTo>
                    <a:pt x="4818" y="9510"/>
                    <a:pt x="4863" y="9456"/>
                    <a:pt x="4872" y="9385"/>
                  </a:cubicBezTo>
                  <a:cubicBezTo>
                    <a:pt x="4872" y="9296"/>
                    <a:pt x="4809" y="9233"/>
                    <a:pt x="4729" y="9225"/>
                  </a:cubicBezTo>
                  <a:close/>
                  <a:moveTo>
                    <a:pt x="6210" y="11383"/>
                  </a:moveTo>
                  <a:cubicBezTo>
                    <a:pt x="6219" y="11303"/>
                    <a:pt x="6156" y="11232"/>
                    <a:pt x="6067" y="11232"/>
                  </a:cubicBezTo>
                  <a:cubicBezTo>
                    <a:pt x="5987" y="11223"/>
                    <a:pt x="5924" y="11285"/>
                    <a:pt x="5924" y="11374"/>
                  </a:cubicBezTo>
                  <a:cubicBezTo>
                    <a:pt x="5924" y="11464"/>
                    <a:pt x="5978" y="11499"/>
                    <a:pt x="6058" y="11517"/>
                  </a:cubicBezTo>
                  <a:cubicBezTo>
                    <a:pt x="6147" y="11508"/>
                    <a:pt x="6201" y="11473"/>
                    <a:pt x="6210" y="11383"/>
                  </a:cubicBezTo>
                  <a:close/>
                  <a:moveTo>
                    <a:pt x="4872" y="8038"/>
                  </a:moveTo>
                  <a:cubicBezTo>
                    <a:pt x="4872" y="7949"/>
                    <a:pt x="4809" y="7886"/>
                    <a:pt x="4720" y="7886"/>
                  </a:cubicBezTo>
                  <a:cubicBezTo>
                    <a:pt x="4640" y="7886"/>
                    <a:pt x="4586" y="7940"/>
                    <a:pt x="4577" y="8029"/>
                  </a:cubicBezTo>
                  <a:cubicBezTo>
                    <a:pt x="4577" y="8109"/>
                    <a:pt x="4640" y="8172"/>
                    <a:pt x="4729" y="8172"/>
                  </a:cubicBezTo>
                  <a:cubicBezTo>
                    <a:pt x="4809" y="8172"/>
                    <a:pt x="4863" y="8118"/>
                    <a:pt x="4872" y="8038"/>
                  </a:cubicBezTo>
                  <a:close/>
                  <a:moveTo>
                    <a:pt x="5389" y="10545"/>
                  </a:moveTo>
                  <a:cubicBezTo>
                    <a:pt x="5309" y="10536"/>
                    <a:pt x="5246" y="10598"/>
                    <a:pt x="5237" y="10688"/>
                  </a:cubicBezTo>
                  <a:cubicBezTo>
                    <a:pt x="5237" y="10768"/>
                    <a:pt x="5300" y="10830"/>
                    <a:pt x="5389" y="10830"/>
                  </a:cubicBezTo>
                  <a:cubicBezTo>
                    <a:pt x="5469" y="10830"/>
                    <a:pt x="5514" y="10777"/>
                    <a:pt x="5532" y="10696"/>
                  </a:cubicBezTo>
                  <a:cubicBezTo>
                    <a:pt x="5523" y="10607"/>
                    <a:pt x="5478" y="10554"/>
                    <a:pt x="5389" y="10545"/>
                  </a:cubicBezTo>
                  <a:close/>
                  <a:moveTo>
                    <a:pt x="4586" y="10027"/>
                  </a:moveTo>
                  <a:cubicBezTo>
                    <a:pt x="4586" y="10117"/>
                    <a:pt x="4631" y="10170"/>
                    <a:pt x="4720" y="10170"/>
                  </a:cubicBezTo>
                  <a:cubicBezTo>
                    <a:pt x="4800" y="10179"/>
                    <a:pt x="4872" y="10108"/>
                    <a:pt x="4863" y="10027"/>
                  </a:cubicBezTo>
                  <a:cubicBezTo>
                    <a:pt x="4863" y="9938"/>
                    <a:pt x="4809" y="9894"/>
                    <a:pt x="4720" y="9885"/>
                  </a:cubicBezTo>
                  <a:cubicBezTo>
                    <a:pt x="4640" y="9894"/>
                    <a:pt x="4586" y="9938"/>
                    <a:pt x="4586" y="10027"/>
                  </a:cubicBezTo>
                  <a:close/>
                  <a:moveTo>
                    <a:pt x="5924" y="5371"/>
                  </a:moveTo>
                  <a:cubicBezTo>
                    <a:pt x="5924" y="5460"/>
                    <a:pt x="5978" y="5513"/>
                    <a:pt x="6067" y="5513"/>
                  </a:cubicBezTo>
                  <a:cubicBezTo>
                    <a:pt x="6147" y="5513"/>
                    <a:pt x="6219" y="5442"/>
                    <a:pt x="6210" y="5362"/>
                  </a:cubicBezTo>
                  <a:cubicBezTo>
                    <a:pt x="6201" y="5273"/>
                    <a:pt x="6147" y="5237"/>
                    <a:pt x="6058" y="5228"/>
                  </a:cubicBezTo>
                  <a:cubicBezTo>
                    <a:pt x="5978" y="5237"/>
                    <a:pt x="5924" y="5290"/>
                    <a:pt x="5924" y="5371"/>
                  </a:cubicBezTo>
                  <a:close/>
                  <a:moveTo>
                    <a:pt x="4729" y="7226"/>
                  </a:moveTo>
                  <a:cubicBezTo>
                    <a:pt x="4648" y="7226"/>
                    <a:pt x="4586" y="7289"/>
                    <a:pt x="4586" y="7369"/>
                  </a:cubicBezTo>
                  <a:cubicBezTo>
                    <a:pt x="4577" y="7458"/>
                    <a:pt x="4648" y="7521"/>
                    <a:pt x="4729" y="7512"/>
                  </a:cubicBezTo>
                  <a:cubicBezTo>
                    <a:pt x="4818" y="7512"/>
                    <a:pt x="4863" y="7458"/>
                    <a:pt x="4872" y="7369"/>
                  </a:cubicBezTo>
                  <a:cubicBezTo>
                    <a:pt x="4863" y="7289"/>
                    <a:pt x="4818" y="7235"/>
                    <a:pt x="4729" y="7226"/>
                  </a:cubicBezTo>
                  <a:close/>
                  <a:moveTo>
                    <a:pt x="6727" y="11892"/>
                  </a:moveTo>
                  <a:cubicBezTo>
                    <a:pt x="6638" y="11892"/>
                    <a:pt x="6584" y="11945"/>
                    <a:pt x="6584" y="12026"/>
                  </a:cubicBezTo>
                  <a:cubicBezTo>
                    <a:pt x="6575" y="12115"/>
                    <a:pt x="6647" y="12177"/>
                    <a:pt x="6736" y="12168"/>
                  </a:cubicBezTo>
                  <a:cubicBezTo>
                    <a:pt x="6816" y="12160"/>
                    <a:pt x="6861" y="12115"/>
                    <a:pt x="6870" y="12044"/>
                  </a:cubicBezTo>
                  <a:cubicBezTo>
                    <a:pt x="6861" y="11945"/>
                    <a:pt x="6798" y="11883"/>
                    <a:pt x="6727" y="11892"/>
                  </a:cubicBezTo>
                  <a:close/>
                  <a:moveTo>
                    <a:pt x="5523" y="6031"/>
                  </a:moveTo>
                  <a:cubicBezTo>
                    <a:pt x="5523" y="5942"/>
                    <a:pt x="5469" y="5897"/>
                    <a:pt x="5389" y="5888"/>
                  </a:cubicBezTo>
                  <a:cubicBezTo>
                    <a:pt x="5300" y="5888"/>
                    <a:pt x="5237" y="5959"/>
                    <a:pt x="5246" y="6040"/>
                  </a:cubicBezTo>
                  <a:cubicBezTo>
                    <a:pt x="5246" y="6129"/>
                    <a:pt x="5300" y="6165"/>
                    <a:pt x="5389" y="6174"/>
                  </a:cubicBezTo>
                  <a:cubicBezTo>
                    <a:pt x="5469" y="6165"/>
                    <a:pt x="5523" y="6120"/>
                    <a:pt x="5523" y="6031"/>
                  </a:cubicBezTo>
                  <a:close/>
                  <a:moveTo>
                    <a:pt x="4729" y="6575"/>
                  </a:moveTo>
                  <a:cubicBezTo>
                    <a:pt x="4640" y="6575"/>
                    <a:pt x="4586" y="6620"/>
                    <a:pt x="4586" y="6709"/>
                  </a:cubicBezTo>
                  <a:cubicBezTo>
                    <a:pt x="4586" y="6798"/>
                    <a:pt x="4640" y="6852"/>
                    <a:pt x="4720" y="6852"/>
                  </a:cubicBezTo>
                  <a:cubicBezTo>
                    <a:pt x="4809" y="6852"/>
                    <a:pt x="4854" y="6798"/>
                    <a:pt x="4872" y="6718"/>
                  </a:cubicBezTo>
                  <a:cubicBezTo>
                    <a:pt x="4863" y="6629"/>
                    <a:pt x="4818" y="6575"/>
                    <a:pt x="4729" y="6575"/>
                  </a:cubicBezTo>
                  <a:close/>
                  <a:moveTo>
                    <a:pt x="5389" y="5237"/>
                  </a:moveTo>
                  <a:cubicBezTo>
                    <a:pt x="5309" y="5228"/>
                    <a:pt x="5246" y="5281"/>
                    <a:pt x="5246" y="5371"/>
                  </a:cubicBezTo>
                  <a:cubicBezTo>
                    <a:pt x="5246" y="5451"/>
                    <a:pt x="5300" y="5504"/>
                    <a:pt x="5380" y="5504"/>
                  </a:cubicBezTo>
                  <a:cubicBezTo>
                    <a:pt x="5460" y="5513"/>
                    <a:pt x="5505" y="5460"/>
                    <a:pt x="5523" y="5371"/>
                  </a:cubicBezTo>
                  <a:cubicBezTo>
                    <a:pt x="5514" y="5299"/>
                    <a:pt x="5469" y="5237"/>
                    <a:pt x="5389" y="5237"/>
                  </a:cubicBezTo>
                  <a:close/>
                  <a:moveTo>
                    <a:pt x="4863" y="10688"/>
                  </a:moveTo>
                  <a:cubicBezTo>
                    <a:pt x="4863" y="10607"/>
                    <a:pt x="4809" y="10554"/>
                    <a:pt x="4738" y="10554"/>
                  </a:cubicBezTo>
                  <a:cubicBezTo>
                    <a:pt x="4648" y="10545"/>
                    <a:pt x="4595" y="10598"/>
                    <a:pt x="4586" y="10679"/>
                  </a:cubicBezTo>
                  <a:cubicBezTo>
                    <a:pt x="4586" y="10768"/>
                    <a:pt x="4640" y="10812"/>
                    <a:pt x="4720" y="10830"/>
                  </a:cubicBezTo>
                  <a:cubicBezTo>
                    <a:pt x="4809" y="10821"/>
                    <a:pt x="4863" y="10777"/>
                    <a:pt x="4863" y="10688"/>
                  </a:cubicBezTo>
                  <a:close/>
                  <a:moveTo>
                    <a:pt x="6584" y="4719"/>
                  </a:moveTo>
                  <a:cubicBezTo>
                    <a:pt x="6593" y="4800"/>
                    <a:pt x="6638" y="4853"/>
                    <a:pt x="6718" y="4853"/>
                  </a:cubicBezTo>
                  <a:cubicBezTo>
                    <a:pt x="6807" y="4853"/>
                    <a:pt x="6861" y="4800"/>
                    <a:pt x="6861" y="4711"/>
                  </a:cubicBezTo>
                  <a:cubicBezTo>
                    <a:pt x="6861" y="4630"/>
                    <a:pt x="6807" y="4586"/>
                    <a:pt x="6718" y="4568"/>
                  </a:cubicBezTo>
                  <a:cubicBezTo>
                    <a:pt x="6638" y="4586"/>
                    <a:pt x="6584" y="4630"/>
                    <a:pt x="6584" y="4719"/>
                  </a:cubicBezTo>
                  <a:close/>
                  <a:moveTo>
                    <a:pt x="4060" y="8547"/>
                  </a:moveTo>
                  <a:cubicBezTo>
                    <a:pt x="3979" y="8555"/>
                    <a:pt x="3935" y="8600"/>
                    <a:pt x="3926" y="8680"/>
                  </a:cubicBezTo>
                  <a:cubicBezTo>
                    <a:pt x="3926" y="8770"/>
                    <a:pt x="3979" y="8823"/>
                    <a:pt x="4060" y="8823"/>
                  </a:cubicBezTo>
                  <a:cubicBezTo>
                    <a:pt x="4149" y="8832"/>
                    <a:pt x="4194" y="8770"/>
                    <a:pt x="4211" y="8689"/>
                  </a:cubicBezTo>
                  <a:cubicBezTo>
                    <a:pt x="4194" y="8600"/>
                    <a:pt x="4149" y="8547"/>
                    <a:pt x="4060" y="8547"/>
                  </a:cubicBezTo>
                  <a:close/>
                  <a:moveTo>
                    <a:pt x="5389" y="11232"/>
                  </a:moveTo>
                  <a:cubicBezTo>
                    <a:pt x="5300" y="11232"/>
                    <a:pt x="5246" y="11285"/>
                    <a:pt x="5246" y="11366"/>
                  </a:cubicBezTo>
                  <a:cubicBezTo>
                    <a:pt x="5237" y="11455"/>
                    <a:pt x="5291" y="11508"/>
                    <a:pt x="5380" y="11508"/>
                  </a:cubicBezTo>
                  <a:cubicBezTo>
                    <a:pt x="5469" y="11517"/>
                    <a:pt x="5514" y="11455"/>
                    <a:pt x="5523" y="11374"/>
                  </a:cubicBezTo>
                  <a:cubicBezTo>
                    <a:pt x="5514" y="11294"/>
                    <a:pt x="5478" y="11232"/>
                    <a:pt x="5389" y="11232"/>
                  </a:cubicBezTo>
                  <a:close/>
                  <a:moveTo>
                    <a:pt x="5924" y="12026"/>
                  </a:moveTo>
                  <a:cubicBezTo>
                    <a:pt x="5924" y="12106"/>
                    <a:pt x="5978" y="12160"/>
                    <a:pt x="6058" y="12168"/>
                  </a:cubicBezTo>
                  <a:cubicBezTo>
                    <a:pt x="6138" y="12177"/>
                    <a:pt x="6201" y="12124"/>
                    <a:pt x="6201" y="12035"/>
                  </a:cubicBezTo>
                  <a:cubicBezTo>
                    <a:pt x="6210" y="11954"/>
                    <a:pt x="6156" y="11901"/>
                    <a:pt x="6067" y="11892"/>
                  </a:cubicBezTo>
                  <a:cubicBezTo>
                    <a:pt x="5987" y="11901"/>
                    <a:pt x="5933" y="11937"/>
                    <a:pt x="5924" y="12026"/>
                  </a:cubicBezTo>
                  <a:close/>
                  <a:moveTo>
                    <a:pt x="4060" y="7895"/>
                  </a:moveTo>
                  <a:cubicBezTo>
                    <a:pt x="3979" y="7895"/>
                    <a:pt x="3926" y="7949"/>
                    <a:pt x="3926" y="8029"/>
                  </a:cubicBezTo>
                  <a:cubicBezTo>
                    <a:pt x="3926" y="8118"/>
                    <a:pt x="3979" y="8172"/>
                    <a:pt x="4069" y="8172"/>
                  </a:cubicBezTo>
                  <a:cubicBezTo>
                    <a:pt x="4158" y="8172"/>
                    <a:pt x="4194" y="8109"/>
                    <a:pt x="4211" y="8029"/>
                  </a:cubicBezTo>
                  <a:cubicBezTo>
                    <a:pt x="4194" y="7940"/>
                    <a:pt x="4149" y="7886"/>
                    <a:pt x="4060" y="7895"/>
                  </a:cubicBezTo>
                  <a:close/>
                  <a:moveTo>
                    <a:pt x="4069" y="9233"/>
                  </a:moveTo>
                  <a:cubicBezTo>
                    <a:pt x="3979" y="9233"/>
                    <a:pt x="3926" y="9287"/>
                    <a:pt x="3926" y="9376"/>
                  </a:cubicBezTo>
                  <a:cubicBezTo>
                    <a:pt x="3926" y="9456"/>
                    <a:pt x="3979" y="9510"/>
                    <a:pt x="4060" y="9510"/>
                  </a:cubicBezTo>
                  <a:cubicBezTo>
                    <a:pt x="4149" y="9510"/>
                    <a:pt x="4194" y="9456"/>
                    <a:pt x="4202" y="9367"/>
                  </a:cubicBezTo>
                  <a:cubicBezTo>
                    <a:pt x="4194" y="9287"/>
                    <a:pt x="4149" y="9233"/>
                    <a:pt x="4069" y="9233"/>
                  </a:cubicBezTo>
                  <a:close/>
                  <a:moveTo>
                    <a:pt x="4202" y="10036"/>
                  </a:moveTo>
                  <a:cubicBezTo>
                    <a:pt x="4202" y="9956"/>
                    <a:pt x="4149" y="9903"/>
                    <a:pt x="4069" y="9894"/>
                  </a:cubicBezTo>
                  <a:cubicBezTo>
                    <a:pt x="3997" y="9885"/>
                    <a:pt x="3926" y="9956"/>
                    <a:pt x="3926" y="10027"/>
                  </a:cubicBezTo>
                  <a:cubicBezTo>
                    <a:pt x="3935" y="10117"/>
                    <a:pt x="3988" y="10152"/>
                    <a:pt x="4069" y="10170"/>
                  </a:cubicBezTo>
                  <a:cubicBezTo>
                    <a:pt x="4140" y="10161"/>
                    <a:pt x="4202" y="10117"/>
                    <a:pt x="4202" y="10036"/>
                  </a:cubicBezTo>
                  <a:close/>
                  <a:moveTo>
                    <a:pt x="6593" y="12686"/>
                  </a:moveTo>
                  <a:cubicBezTo>
                    <a:pt x="6584" y="12766"/>
                    <a:pt x="6638" y="12811"/>
                    <a:pt x="6718" y="12820"/>
                  </a:cubicBezTo>
                  <a:cubicBezTo>
                    <a:pt x="6790" y="12838"/>
                    <a:pt x="6861" y="12766"/>
                    <a:pt x="6861" y="12686"/>
                  </a:cubicBezTo>
                  <a:cubicBezTo>
                    <a:pt x="6861" y="12606"/>
                    <a:pt x="6807" y="12561"/>
                    <a:pt x="6727" y="12552"/>
                  </a:cubicBezTo>
                  <a:cubicBezTo>
                    <a:pt x="6647" y="12561"/>
                    <a:pt x="6593" y="12606"/>
                    <a:pt x="6593" y="12686"/>
                  </a:cubicBezTo>
                  <a:close/>
                  <a:moveTo>
                    <a:pt x="4729" y="5897"/>
                  </a:moveTo>
                  <a:cubicBezTo>
                    <a:pt x="4640" y="5897"/>
                    <a:pt x="4586" y="5951"/>
                    <a:pt x="4586" y="6031"/>
                  </a:cubicBezTo>
                  <a:cubicBezTo>
                    <a:pt x="4586" y="6111"/>
                    <a:pt x="4640" y="6165"/>
                    <a:pt x="4720" y="6165"/>
                  </a:cubicBezTo>
                  <a:cubicBezTo>
                    <a:pt x="4809" y="6165"/>
                    <a:pt x="4854" y="6111"/>
                    <a:pt x="4863" y="6031"/>
                  </a:cubicBezTo>
                  <a:cubicBezTo>
                    <a:pt x="4854" y="5951"/>
                    <a:pt x="4809" y="5897"/>
                    <a:pt x="4729" y="5897"/>
                  </a:cubicBezTo>
                  <a:close/>
                  <a:moveTo>
                    <a:pt x="6076" y="4577"/>
                  </a:moveTo>
                  <a:cubicBezTo>
                    <a:pt x="5996" y="4577"/>
                    <a:pt x="5942" y="4621"/>
                    <a:pt x="5933" y="4702"/>
                  </a:cubicBezTo>
                  <a:cubicBezTo>
                    <a:pt x="5924" y="4773"/>
                    <a:pt x="5996" y="4853"/>
                    <a:pt x="6067" y="4844"/>
                  </a:cubicBezTo>
                  <a:cubicBezTo>
                    <a:pt x="6147" y="4844"/>
                    <a:pt x="6192" y="4791"/>
                    <a:pt x="6201" y="4719"/>
                  </a:cubicBezTo>
                  <a:cubicBezTo>
                    <a:pt x="6192" y="4639"/>
                    <a:pt x="6156" y="4586"/>
                    <a:pt x="6076" y="4577"/>
                  </a:cubicBezTo>
                  <a:close/>
                  <a:moveTo>
                    <a:pt x="3926" y="7369"/>
                  </a:moveTo>
                  <a:cubicBezTo>
                    <a:pt x="3926" y="7458"/>
                    <a:pt x="3988" y="7512"/>
                    <a:pt x="4069" y="7512"/>
                  </a:cubicBezTo>
                  <a:cubicBezTo>
                    <a:pt x="4149" y="7503"/>
                    <a:pt x="4202" y="7449"/>
                    <a:pt x="4202" y="7369"/>
                  </a:cubicBezTo>
                  <a:cubicBezTo>
                    <a:pt x="4202" y="7289"/>
                    <a:pt x="4149" y="7244"/>
                    <a:pt x="4060" y="7235"/>
                  </a:cubicBezTo>
                  <a:cubicBezTo>
                    <a:pt x="3979" y="7244"/>
                    <a:pt x="3926" y="7289"/>
                    <a:pt x="3926" y="7369"/>
                  </a:cubicBezTo>
                  <a:close/>
                  <a:moveTo>
                    <a:pt x="4729" y="11241"/>
                  </a:moveTo>
                  <a:cubicBezTo>
                    <a:pt x="4648" y="11232"/>
                    <a:pt x="4595" y="11285"/>
                    <a:pt x="4586" y="11366"/>
                  </a:cubicBezTo>
                  <a:cubicBezTo>
                    <a:pt x="4586" y="11437"/>
                    <a:pt x="4657" y="11517"/>
                    <a:pt x="4729" y="11508"/>
                  </a:cubicBezTo>
                  <a:cubicBezTo>
                    <a:pt x="4809" y="11499"/>
                    <a:pt x="4854" y="11446"/>
                    <a:pt x="4863" y="11366"/>
                  </a:cubicBezTo>
                  <a:cubicBezTo>
                    <a:pt x="4854" y="11294"/>
                    <a:pt x="4809" y="11241"/>
                    <a:pt x="4729" y="11241"/>
                  </a:cubicBezTo>
                  <a:close/>
                  <a:moveTo>
                    <a:pt x="5246" y="12026"/>
                  </a:moveTo>
                  <a:cubicBezTo>
                    <a:pt x="5246" y="12097"/>
                    <a:pt x="5318" y="12168"/>
                    <a:pt x="5389" y="12168"/>
                  </a:cubicBezTo>
                  <a:cubicBezTo>
                    <a:pt x="5469" y="12160"/>
                    <a:pt x="5514" y="12106"/>
                    <a:pt x="5514" y="12026"/>
                  </a:cubicBezTo>
                  <a:cubicBezTo>
                    <a:pt x="5523" y="11945"/>
                    <a:pt x="5469" y="11901"/>
                    <a:pt x="5389" y="11892"/>
                  </a:cubicBezTo>
                  <a:cubicBezTo>
                    <a:pt x="5318" y="11892"/>
                    <a:pt x="5246" y="11954"/>
                    <a:pt x="5246" y="12026"/>
                  </a:cubicBezTo>
                  <a:close/>
                  <a:moveTo>
                    <a:pt x="4060" y="6584"/>
                  </a:moveTo>
                  <a:cubicBezTo>
                    <a:pt x="3988" y="6584"/>
                    <a:pt x="3935" y="6629"/>
                    <a:pt x="3935" y="6709"/>
                  </a:cubicBezTo>
                  <a:cubicBezTo>
                    <a:pt x="3935" y="6789"/>
                    <a:pt x="3979" y="6843"/>
                    <a:pt x="4069" y="6843"/>
                  </a:cubicBezTo>
                  <a:cubicBezTo>
                    <a:pt x="4149" y="6843"/>
                    <a:pt x="4194" y="6789"/>
                    <a:pt x="4202" y="6709"/>
                  </a:cubicBezTo>
                  <a:cubicBezTo>
                    <a:pt x="4185" y="6629"/>
                    <a:pt x="4140" y="6575"/>
                    <a:pt x="4060" y="6584"/>
                  </a:cubicBezTo>
                  <a:close/>
                  <a:moveTo>
                    <a:pt x="4729" y="5246"/>
                  </a:moveTo>
                  <a:cubicBezTo>
                    <a:pt x="4648" y="5237"/>
                    <a:pt x="4595" y="5290"/>
                    <a:pt x="4595" y="5371"/>
                  </a:cubicBezTo>
                  <a:cubicBezTo>
                    <a:pt x="4595" y="5442"/>
                    <a:pt x="4640" y="5496"/>
                    <a:pt x="4720" y="5504"/>
                  </a:cubicBezTo>
                  <a:cubicBezTo>
                    <a:pt x="4800" y="5504"/>
                    <a:pt x="4845" y="5451"/>
                    <a:pt x="4854" y="5371"/>
                  </a:cubicBezTo>
                  <a:cubicBezTo>
                    <a:pt x="4845" y="5299"/>
                    <a:pt x="4809" y="5246"/>
                    <a:pt x="4729" y="5246"/>
                  </a:cubicBezTo>
                  <a:close/>
                  <a:moveTo>
                    <a:pt x="6067" y="12561"/>
                  </a:moveTo>
                  <a:cubicBezTo>
                    <a:pt x="5987" y="12561"/>
                    <a:pt x="5933" y="12615"/>
                    <a:pt x="5933" y="12695"/>
                  </a:cubicBezTo>
                  <a:cubicBezTo>
                    <a:pt x="5942" y="12775"/>
                    <a:pt x="5996" y="12820"/>
                    <a:pt x="6076" y="12820"/>
                  </a:cubicBezTo>
                  <a:cubicBezTo>
                    <a:pt x="6147" y="12811"/>
                    <a:pt x="6192" y="12757"/>
                    <a:pt x="6201" y="12686"/>
                  </a:cubicBezTo>
                  <a:cubicBezTo>
                    <a:pt x="6183" y="12606"/>
                    <a:pt x="6147" y="12561"/>
                    <a:pt x="6067" y="12561"/>
                  </a:cubicBezTo>
                  <a:close/>
                  <a:moveTo>
                    <a:pt x="4069" y="10563"/>
                  </a:moveTo>
                  <a:cubicBezTo>
                    <a:pt x="3988" y="10554"/>
                    <a:pt x="3935" y="10607"/>
                    <a:pt x="3935" y="10688"/>
                  </a:cubicBezTo>
                  <a:cubicBezTo>
                    <a:pt x="3935" y="10768"/>
                    <a:pt x="3988" y="10821"/>
                    <a:pt x="4078" y="10821"/>
                  </a:cubicBezTo>
                  <a:cubicBezTo>
                    <a:pt x="4149" y="10812"/>
                    <a:pt x="4194" y="10759"/>
                    <a:pt x="4194" y="10688"/>
                  </a:cubicBezTo>
                  <a:cubicBezTo>
                    <a:pt x="4185" y="10607"/>
                    <a:pt x="4149" y="10563"/>
                    <a:pt x="4069" y="10563"/>
                  </a:cubicBezTo>
                  <a:close/>
                  <a:moveTo>
                    <a:pt x="6593" y="4024"/>
                  </a:moveTo>
                  <a:cubicBezTo>
                    <a:pt x="6593" y="4113"/>
                    <a:pt x="6647" y="4157"/>
                    <a:pt x="6727" y="4157"/>
                  </a:cubicBezTo>
                  <a:cubicBezTo>
                    <a:pt x="6807" y="4157"/>
                    <a:pt x="6861" y="4104"/>
                    <a:pt x="6852" y="4024"/>
                  </a:cubicBezTo>
                  <a:cubicBezTo>
                    <a:pt x="6852" y="3943"/>
                    <a:pt x="6798" y="3908"/>
                    <a:pt x="6727" y="3899"/>
                  </a:cubicBezTo>
                  <a:cubicBezTo>
                    <a:pt x="6647" y="3908"/>
                    <a:pt x="6593" y="3952"/>
                    <a:pt x="6593" y="4024"/>
                  </a:cubicBezTo>
                  <a:close/>
                  <a:moveTo>
                    <a:pt x="5389" y="4586"/>
                  </a:moveTo>
                  <a:cubicBezTo>
                    <a:pt x="5309" y="4577"/>
                    <a:pt x="5255" y="4630"/>
                    <a:pt x="5255" y="4711"/>
                  </a:cubicBezTo>
                  <a:cubicBezTo>
                    <a:pt x="5255" y="4782"/>
                    <a:pt x="5300" y="4835"/>
                    <a:pt x="5371" y="4844"/>
                  </a:cubicBezTo>
                  <a:cubicBezTo>
                    <a:pt x="5460" y="4844"/>
                    <a:pt x="5505" y="4800"/>
                    <a:pt x="5514" y="4711"/>
                  </a:cubicBezTo>
                  <a:cubicBezTo>
                    <a:pt x="5505" y="4639"/>
                    <a:pt x="5469" y="4586"/>
                    <a:pt x="5389" y="4586"/>
                  </a:cubicBezTo>
                  <a:close/>
                  <a:moveTo>
                    <a:pt x="3417" y="8555"/>
                  </a:moveTo>
                  <a:cubicBezTo>
                    <a:pt x="3337" y="8555"/>
                    <a:pt x="3284" y="8600"/>
                    <a:pt x="3275" y="8689"/>
                  </a:cubicBezTo>
                  <a:cubicBezTo>
                    <a:pt x="3275" y="8761"/>
                    <a:pt x="3319" y="8814"/>
                    <a:pt x="3400" y="8814"/>
                  </a:cubicBezTo>
                  <a:cubicBezTo>
                    <a:pt x="3480" y="8823"/>
                    <a:pt x="3524" y="8770"/>
                    <a:pt x="3542" y="8689"/>
                  </a:cubicBezTo>
                  <a:cubicBezTo>
                    <a:pt x="3533" y="8618"/>
                    <a:pt x="3489" y="8564"/>
                    <a:pt x="3417" y="8555"/>
                  </a:cubicBezTo>
                  <a:close/>
                  <a:moveTo>
                    <a:pt x="3400" y="8154"/>
                  </a:moveTo>
                  <a:cubicBezTo>
                    <a:pt x="3471" y="8163"/>
                    <a:pt x="3524" y="8118"/>
                    <a:pt x="3533" y="8038"/>
                  </a:cubicBezTo>
                  <a:cubicBezTo>
                    <a:pt x="3533" y="7958"/>
                    <a:pt x="3498" y="7913"/>
                    <a:pt x="3417" y="7904"/>
                  </a:cubicBezTo>
                  <a:cubicBezTo>
                    <a:pt x="3337" y="7904"/>
                    <a:pt x="3292" y="7940"/>
                    <a:pt x="3284" y="8020"/>
                  </a:cubicBezTo>
                  <a:cubicBezTo>
                    <a:pt x="3284" y="8100"/>
                    <a:pt x="3319" y="8145"/>
                    <a:pt x="3400" y="8154"/>
                  </a:cubicBezTo>
                  <a:close/>
                  <a:moveTo>
                    <a:pt x="4069" y="5906"/>
                  </a:moveTo>
                  <a:cubicBezTo>
                    <a:pt x="3988" y="5906"/>
                    <a:pt x="3944" y="5951"/>
                    <a:pt x="3944" y="6031"/>
                  </a:cubicBezTo>
                  <a:cubicBezTo>
                    <a:pt x="3944" y="6111"/>
                    <a:pt x="3988" y="6156"/>
                    <a:pt x="4069" y="6156"/>
                  </a:cubicBezTo>
                  <a:cubicBezTo>
                    <a:pt x="4149" y="6156"/>
                    <a:pt x="4185" y="6111"/>
                    <a:pt x="4194" y="6031"/>
                  </a:cubicBezTo>
                  <a:cubicBezTo>
                    <a:pt x="4185" y="5951"/>
                    <a:pt x="4149" y="5906"/>
                    <a:pt x="4069" y="5906"/>
                  </a:cubicBezTo>
                  <a:close/>
                  <a:moveTo>
                    <a:pt x="3533" y="9376"/>
                  </a:moveTo>
                  <a:cubicBezTo>
                    <a:pt x="3533" y="9296"/>
                    <a:pt x="3489" y="9251"/>
                    <a:pt x="3408" y="9251"/>
                  </a:cubicBezTo>
                  <a:cubicBezTo>
                    <a:pt x="3328" y="9242"/>
                    <a:pt x="3284" y="9287"/>
                    <a:pt x="3284" y="9367"/>
                  </a:cubicBezTo>
                  <a:cubicBezTo>
                    <a:pt x="3284" y="9448"/>
                    <a:pt x="3328" y="9492"/>
                    <a:pt x="3408" y="9501"/>
                  </a:cubicBezTo>
                  <a:cubicBezTo>
                    <a:pt x="3489" y="9492"/>
                    <a:pt x="3533" y="9448"/>
                    <a:pt x="3533" y="9376"/>
                  </a:cubicBezTo>
                  <a:close/>
                  <a:moveTo>
                    <a:pt x="4854" y="12035"/>
                  </a:moveTo>
                  <a:cubicBezTo>
                    <a:pt x="4854" y="11954"/>
                    <a:pt x="4809" y="11910"/>
                    <a:pt x="4729" y="11910"/>
                  </a:cubicBezTo>
                  <a:cubicBezTo>
                    <a:pt x="4648" y="11901"/>
                    <a:pt x="4604" y="11945"/>
                    <a:pt x="4604" y="12026"/>
                  </a:cubicBezTo>
                  <a:cubicBezTo>
                    <a:pt x="4595" y="12106"/>
                    <a:pt x="4648" y="12151"/>
                    <a:pt x="4729" y="12160"/>
                  </a:cubicBezTo>
                  <a:cubicBezTo>
                    <a:pt x="4800" y="12151"/>
                    <a:pt x="4845" y="12115"/>
                    <a:pt x="4854" y="12035"/>
                  </a:cubicBezTo>
                  <a:close/>
                  <a:moveTo>
                    <a:pt x="6067" y="3908"/>
                  </a:moveTo>
                  <a:cubicBezTo>
                    <a:pt x="5987" y="3908"/>
                    <a:pt x="5942" y="3952"/>
                    <a:pt x="5942" y="4024"/>
                  </a:cubicBezTo>
                  <a:cubicBezTo>
                    <a:pt x="5942" y="4104"/>
                    <a:pt x="5987" y="4157"/>
                    <a:pt x="6067" y="4157"/>
                  </a:cubicBezTo>
                  <a:cubicBezTo>
                    <a:pt x="6138" y="4157"/>
                    <a:pt x="6183" y="4113"/>
                    <a:pt x="6192" y="4033"/>
                  </a:cubicBezTo>
                  <a:cubicBezTo>
                    <a:pt x="6192" y="3952"/>
                    <a:pt x="6147" y="3908"/>
                    <a:pt x="6067" y="3908"/>
                  </a:cubicBezTo>
                  <a:close/>
                  <a:moveTo>
                    <a:pt x="3284" y="7369"/>
                  </a:moveTo>
                  <a:cubicBezTo>
                    <a:pt x="3284" y="7449"/>
                    <a:pt x="3328" y="7494"/>
                    <a:pt x="3408" y="7494"/>
                  </a:cubicBezTo>
                  <a:cubicBezTo>
                    <a:pt x="3480" y="7494"/>
                    <a:pt x="3533" y="7458"/>
                    <a:pt x="3533" y="7378"/>
                  </a:cubicBezTo>
                  <a:cubicBezTo>
                    <a:pt x="3533" y="7298"/>
                    <a:pt x="3489" y="7253"/>
                    <a:pt x="3408" y="7244"/>
                  </a:cubicBezTo>
                  <a:cubicBezTo>
                    <a:pt x="3328" y="7253"/>
                    <a:pt x="3284" y="7289"/>
                    <a:pt x="3284" y="7369"/>
                  </a:cubicBezTo>
                  <a:close/>
                  <a:moveTo>
                    <a:pt x="5264" y="12686"/>
                  </a:moveTo>
                  <a:cubicBezTo>
                    <a:pt x="5264" y="12757"/>
                    <a:pt x="5300" y="12802"/>
                    <a:pt x="5371" y="12811"/>
                  </a:cubicBezTo>
                  <a:cubicBezTo>
                    <a:pt x="5451" y="12820"/>
                    <a:pt x="5505" y="12775"/>
                    <a:pt x="5505" y="12695"/>
                  </a:cubicBezTo>
                  <a:cubicBezTo>
                    <a:pt x="5514" y="12615"/>
                    <a:pt x="5469" y="12570"/>
                    <a:pt x="5380" y="12561"/>
                  </a:cubicBezTo>
                  <a:cubicBezTo>
                    <a:pt x="5309" y="12570"/>
                    <a:pt x="5264" y="12606"/>
                    <a:pt x="5264" y="12686"/>
                  </a:cubicBezTo>
                  <a:close/>
                  <a:moveTo>
                    <a:pt x="3400" y="9911"/>
                  </a:moveTo>
                  <a:cubicBezTo>
                    <a:pt x="3328" y="9911"/>
                    <a:pt x="3284" y="9956"/>
                    <a:pt x="3284" y="10027"/>
                  </a:cubicBezTo>
                  <a:cubicBezTo>
                    <a:pt x="3284" y="10108"/>
                    <a:pt x="3328" y="10152"/>
                    <a:pt x="3408" y="10152"/>
                  </a:cubicBezTo>
                  <a:cubicBezTo>
                    <a:pt x="3489" y="10152"/>
                    <a:pt x="3524" y="10108"/>
                    <a:pt x="3533" y="10027"/>
                  </a:cubicBezTo>
                  <a:cubicBezTo>
                    <a:pt x="3524" y="9947"/>
                    <a:pt x="3480" y="9903"/>
                    <a:pt x="3400" y="9911"/>
                  </a:cubicBezTo>
                  <a:close/>
                  <a:moveTo>
                    <a:pt x="4060" y="11250"/>
                  </a:moveTo>
                  <a:cubicBezTo>
                    <a:pt x="3988" y="11250"/>
                    <a:pt x="3944" y="11294"/>
                    <a:pt x="3944" y="11366"/>
                  </a:cubicBezTo>
                  <a:cubicBezTo>
                    <a:pt x="3944" y="11446"/>
                    <a:pt x="3988" y="11490"/>
                    <a:pt x="4069" y="11490"/>
                  </a:cubicBezTo>
                  <a:cubicBezTo>
                    <a:pt x="4149" y="11490"/>
                    <a:pt x="4185" y="11446"/>
                    <a:pt x="4194" y="11366"/>
                  </a:cubicBezTo>
                  <a:cubicBezTo>
                    <a:pt x="4185" y="11294"/>
                    <a:pt x="4140" y="11250"/>
                    <a:pt x="4060" y="11250"/>
                  </a:cubicBezTo>
                  <a:close/>
                  <a:moveTo>
                    <a:pt x="6602" y="13346"/>
                  </a:moveTo>
                  <a:cubicBezTo>
                    <a:pt x="6602" y="13417"/>
                    <a:pt x="6638" y="13462"/>
                    <a:pt x="6718" y="13471"/>
                  </a:cubicBezTo>
                  <a:cubicBezTo>
                    <a:pt x="6790" y="13471"/>
                    <a:pt x="6843" y="13435"/>
                    <a:pt x="6843" y="13355"/>
                  </a:cubicBezTo>
                  <a:cubicBezTo>
                    <a:pt x="6852" y="13275"/>
                    <a:pt x="6807" y="13230"/>
                    <a:pt x="6727" y="13221"/>
                  </a:cubicBezTo>
                  <a:cubicBezTo>
                    <a:pt x="6647" y="13230"/>
                    <a:pt x="6602" y="13266"/>
                    <a:pt x="6602" y="13346"/>
                  </a:cubicBezTo>
                  <a:close/>
                  <a:moveTo>
                    <a:pt x="5264" y="4033"/>
                  </a:moveTo>
                  <a:cubicBezTo>
                    <a:pt x="5264" y="4104"/>
                    <a:pt x="5309" y="4148"/>
                    <a:pt x="5380" y="4148"/>
                  </a:cubicBezTo>
                  <a:cubicBezTo>
                    <a:pt x="5460" y="4148"/>
                    <a:pt x="5505" y="4104"/>
                    <a:pt x="5505" y="4024"/>
                  </a:cubicBezTo>
                  <a:cubicBezTo>
                    <a:pt x="5496" y="3943"/>
                    <a:pt x="5451" y="3917"/>
                    <a:pt x="5380" y="3908"/>
                  </a:cubicBezTo>
                  <a:cubicBezTo>
                    <a:pt x="5309" y="3917"/>
                    <a:pt x="5264" y="3961"/>
                    <a:pt x="5264" y="4033"/>
                  </a:cubicBezTo>
                  <a:close/>
                  <a:moveTo>
                    <a:pt x="3524" y="6031"/>
                  </a:moveTo>
                  <a:cubicBezTo>
                    <a:pt x="3524" y="5959"/>
                    <a:pt x="3489" y="5915"/>
                    <a:pt x="3408" y="5915"/>
                  </a:cubicBezTo>
                  <a:cubicBezTo>
                    <a:pt x="3328" y="5906"/>
                    <a:pt x="3284" y="5959"/>
                    <a:pt x="3292" y="6040"/>
                  </a:cubicBezTo>
                  <a:cubicBezTo>
                    <a:pt x="3292" y="6111"/>
                    <a:pt x="3337" y="6147"/>
                    <a:pt x="3408" y="6147"/>
                  </a:cubicBezTo>
                  <a:cubicBezTo>
                    <a:pt x="3480" y="6147"/>
                    <a:pt x="3524" y="6102"/>
                    <a:pt x="3524" y="6031"/>
                  </a:cubicBezTo>
                  <a:close/>
                  <a:moveTo>
                    <a:pt x="4060" y="11910"/>
                  </a:moveTo>
                  <a:cubicBezTo>
                    <a:pt x="3988" y="11910"/>
                    <a:pt x="3944" y="11954"/>
                    <a:pt x="3944" y="12026"/>
                  </a:cubicBezTo>
                  <a:cubicBezTo>
                    <a:pt x="3944" y="12106"/>
                    <a:pt x="3997" y="12151"/>
                    <a:pt x="4078" y="12151"/>
                  </a:cubicBezTo>
                  <a:cubicBezTo>
                    <a:pt x="4149" y="12142"/>
                    <a:pt x="4185" y="12097"/>
                    <a:pt x="4185" y="12026"/>
                  </a:cubicBezTo>
                  <a:cubicBezTo>
                    <a:pt x="4176" y="11954"/>
                    <a:pt x="4140" y="11910"/>
                    <a:pt x="4060" y="11910"/>
                  </a:cubicBezTo>
                  <a:close/>
                  <a:moveTo>
                    <a:pt x="6727" y="3256"/>
                  </a:moveTo>
                  <a:cubicBezTo>
                    <a:pt x="6647" y="3256"/>
                    <a:pt x="6602" y="3292"/>
                    <a:pt x="6602" y="3372"/>
                  </a:cubicBezTo>
                  <a:cubicBezTo>
                    <a:pt x="6602" y="3453"/>
                    <a:pt x="6656" y="3497"/>
                    <a:pt x="6736" y="3488"/>
                  </a:cubicBezTo>
                  <a:cubicBezTo>
                    <a:pt x="6807" y="3488"/>
                    <a:pt x="6843" y="3444"/>
                    <a:pt x="6843" y="3363"/>
                  </a:cubicBezTo>
                  <a:cubicBezTo>
                    <a:pt x="6834" y="3292"/>
                    <a:pt x="6798" y="3247"/>
                    <a:pt x="6727" y="3256"/>
                  </a:cubicBezTo>
                  <a:close/>
                  <a:moveTo>
                    <a:pt x="4729" y="12570"/>
                  </a:moveTo>
                  <a:cubicBezTo>
                    <a:pt x="4657" y="12570"/>
                    <a:pt x="4604" y="12606"/>
                    <a:pt x="4604" y="12686"/>
                  </a:cubicBezTo>
                  <a:cubicBezTo>
                    <a:pt x="4604" y="12766"/>
                    <a:pt x="4648" y="12802"/>
                    <a:pt x="4720" y="12811"/>
                  </a:cubicBezTo>
                  <a:cubicBezTo>
                    <a:pt x="4800" y="12811"/>
                    <a:pt x="4836" y="12766"/>
                    <a:pt x="4845" y="12686"/>
                  </a:cubicBezTo>
                  <a:cubicBezTo>
                    <a:pt x="4845" y="12623"/>
                    <a:pt x="4809" y="12570"/>
                    <a:pt x="4729" y="12570"/>
                  </a:cubicBezTo>
                  <a:close/>
                  <a:moveTo>
                    <a:pt x="3284" y="10688"/>
                  </a:moveTo>
                  <a:cubicBezTo>
                    <a:pt x="3284" y="10768"/>
                    <a:pt x="3328" y="10812"/>
                    <a:pt x="3408" y="10812"/>
                  </a:cubicBezTo>
                  <a:cubicBezTo>
                    <a:pt x="3489" y="10812"/>
                    <a:pt x="3524" y="10768"/>
                    <a:pt x="3524" y="10688"/>
                  </a:cubicBezTo>
                  <a:cubicBezTo>
                    <a:pt x="3533" y="10607"/>
                    <a:pt x="3480" y="10572"/>
                    <a:pt x="3408" y="10563"/>
                  </a:cubicBezTo>
                  <a:cubicBezTo>
                    <a:pt x="3328" y="10572"/>
                    <a:pt x="3284" y="10607"/>
                    <a:pt x="3284" y="10688"/>
                  </a:cubicBezTo>
                  <a:close/>
                  <a:moveTo>
                    <a:pt x="4069" y="5255"/>
                  </a:moveTo>
                  <a:cubicBezTo>
                    <a:pt x="3988" y="5255"/>
                    <a:pt x="3944" y="5299"/>
                    <a:pt x="3944" y="5380"/>
                  </a:cubicBezTo>
                  <a:cubicBezTo>
                    <a:pt x="3944" y="5451"/>
                    <a:pt x="3988" y="5496"/>
                    <a:pt x="4069" y="5496"/>
                  </a:cubicBezTo>
                  <a:cubicBezTo>
                    <a:pt x="4149" y="5496"/>
                    <a:pt x="4185" y="5442"/>
                    <a:pt x="4185" y="5371"/>
                  </a:cubicBezTo>
                  <a:cubicBezTo>
                    <a:pt x="4185" y="5290"/>
                    <a:pt x="4140" y="5255"/>
                    <a:pt x="4069" y="5255"/>
                  </a:cubicBezTo>
                  <a:close/>
                  <a:moveTo>
                    <a:pt x="4604" y="4702"/>
                  </a:moveTo>
                  <a:cubicBezTo>
                    <a:pt x="4595" y="4782"/>
                    <a:pt x="4640" y="4826"/>
                    <a:pt x="4720" y="4835"/>
                  </a:cubicBezTo>
                  <a:cubicBezTo>
                    <a:pt x="4800" y="4835"/>
                    <a:pt x="4845" y="4791"/>
                    <a:pt x="4845" y="4711"/>
                  </a:cubicBezTo>
                  <a:cubicBezTo>
                    <a:pt x="4845" y="4639"/>
                    <a:pt x="4800" y="4595"/>
                    <a:pt x="4729" y="4595"/>
                  </a:cubicBezTo>
                  <a:cubicBezTo>
                    <a:pt x="4657" y="4595"/>
                    <a:pt x="4613" y="4630"/>
                    <a:pt x="4604" y="4702"/>
                  </a:cubicBezTo>
                  <a:close/>
                  <a:moveTo>
                    <a:pt x="5942" y="13337"/>
                  </a:moveTo>
                  <a:cubicBezTo>
                    <a:pt x="5942" y="13417"/>
                    <a:pt x="5978" y="13462"/>
                    <a:pt x="6058" y="13471"/>
                  </a:cubicBezTo>
                  <a:cubicBezTo>
                    <a:pt x="6138" y="13471"/>
                    <a:pt x="6183" y="13426"/>
                    <a:pt x="6183" y="13346"/>
                  </a:cubicBezTo>
                  <a:cubicBezTo>
                    <a:pt x="6183" y="13275"/>
                    <a:pt x="6147" y="13230"/>
                    <a:pt x="6067" y="13221"/>
                  </a:cubicBezTo>
                  <a:cubicBezTo>
                    <a:pt x="5996" y="13230"/>
                    <a:pt x="5951" y="13257"/>
                    <a:pt x="5942" y="13337"/>
                  </a:cubicBezTo>
                  <a:close/>
                  <a:moveTo>
                    <a:pt x="3408" y="6593"/>
                  </a:moveTo>
                  <a:cubicBezTo>
                    <a:pt x="3328" y="6593"/>
                    <a:pt x="3284" y="6637"/>
                    <a:pt x="3284" y="6718"/>
                  </a:cubicBezTo>
                  <a:cubicBezTo>
                    <a:pt x="3292" y="6789"/>
                    <a:pt x="3328" y="6834"/>
                    <a:pt x="3408" y="6834"/>
                  </a:cubicBezTo>
                  <a:cubicBezTo>
                    <a:pt x="3489" y="6834"/>
                    <a:pt x="3524" y="6789"/>
                    <a:pt x="3533" y="6709"/>
                  </a:cubicBezTo>
                  <a:cubicBezTo>
                    <a:pt x="3524" y="6637"/>
                    <a:pt x="3480" y="6593"/>
                    <a:pt x="3408" y="6593"/>
                  </a:cubicBezTo>
                  <a:close/>
                  <a:moveTo>
                    <a:pt x="2722" y="7913"/>
                  </a:moveTo>
                  <a:cubicBezTo>
                    <a:pt x="2650" y="7913"/>
                    <a:pt x="2606" y="7958"/>
                    <a:pt x="2606" y="8029"/>
                  </a:cubicBezTo>
                  <a:cubicBezTo>
                    <a:pt x="2606" y="8100"/>
                    <a:pt x="2650" y="8145"/>
                    <a:pt x="2722" y="8145"/>
                  </a:cubicBezTo>
                  <a:cubicBezTo>
                    <a:pt x="2802" y="8145"/>
                    <a:pt x="2838" y="8100"/>
                    <a:pt x="2846" y="8029"/>
                  </a:cubicBezTo>
                  <a:cubicBezTo>
                    <a:pt x="2838" y="7958"/>
                    <a:pt x="2802" y="7913"/>
                    <a:pt x="2722" y="7913"/>
                  </a:cubicBezTo>
                  <a:close/>
                  <a:moveTo>
                    <a:pt x="2606" y="8680"/>
                  </a:moveTo>
                  <a:cubicBezTo>
                    <a:pt x="2606" y="8761"/>
                    <a:pt x="2650" y="8805"/>
                    <a:pt x="2722" y="8805"/>
                  </a:cubicBezTo>
                  <a:cubicBezTo>
                    <a:pt x="2793" y="8805"/>
                    <a:pt x="2838" y="8770"/>
                    <a:pt x="2846" y="8689"/>
                  </a:cubicBezTo>
                  <a:cubicBezTo>
                    <a:pt x="2846" y="8618"/>
                    <a:pt x="2802" y="8582"/>
                    <a:pt x="2730" y="8573"/>
                  </a:cubicBezTo>
                  <a:cubicBezTo>
                    <a:pt x="2659" y="8573"/>
                    <a:pt x="2615" y="8609"/>
                    <a:pt x="2606" y="8680"/>
                  </a:cubicBezTo>
                  <a:close/>
                  <a:moveTo>
                    <a:pt x="2838" y="10027"/>
                  </a:moveTo>
                  <a:cubicBezTo>
                    <a:pt x="2838" y="9956"/>
                    <a:pt x="2802" y="9920"/>
                    <a:pt x="2730" y="9911"/>
                  </a:cubicBezTo>
                  <a:cubicBezTo>
                    <a:pt x="2659" y="9911"/>
                    <a:pt x="2615" y="9956"/>
                    <a:pt x="2606" y="10027"/>
                  </a:cubicBezTo>
                  <a:cubicBezTo>
                    <a:pt x="2606" y="10099"/>
                    <a:pt x="2650" y="10134"/>
                    <a:pt x="2722" y="10152"/>
                  </a:cubicBezTo>
                  <a:cubicBezTo>
                    <a:pt x="2793" y="10143"/>
                    <a:pt x="2838" y="10099"/>
                    <a:pt x="2838" y="10027"/>
                  </a:cubicBezTo>
                  <a:close/>
                  <a:moveTo>
                    <a:pt x="4720" y="3917"/>
                  </a:moveTo>
                  <a:cubicBezTo>
                    <a:pt x="4657" y="3917"/>
                    <a:pt x="4613" y="3961"/>
                    <a:pt x="4613" y="4024"/>
                  </a:cubicBezTo>
                  <a:cubicBezTo>
                    <a:pt x="4604" y="4095"/>
                    <a:pt x="4648" y="4148"/>
                    <a:pt x="4720" y="4148"/>
                  </a:cubicBezTo>
                  <a:cubicBezTo>
                    <a:pt x="4800" y="4148"/>
                    <a:pt x="4836" y="4104"/>
                    <a:pt x="4845" y="4033"/>
                  </a:cubicBezTo>
                  <a:cubicBezTo>
                    <a:pt x="4836" y="3961"/>
                    <a:pt x="4791" y="3917"/>
                    <a:pt x="4720" y="3917"/>
                  </a:cubicBezTo>
                  <a:close/>
                  <a:moveTo>
                    <a:pt x="2838" y="7360"/>
                  </a:moveTo>
                  <a:cubicBezTo>
                    <a:pt x="2838" y="7298"/>
                    <a:pt x="2793" y="7253"/>
                    <a:pt x="2730" y="7253"/>
                  </a:cubicBezTo>
                  <a:cubicBezTo>
                    <a:pt x="2650" y="7253"/>
                    <a:pt x="2606" y="7298"/>
                    <a:pt x="2606" y="7369"/>
                  </a:cubicBezTo>
                  <a:cubicBezTo>
                    <a:pt x="2615" y="7449"/>
                    <a:pt x="2659" y="7485"/>
                    <a:pt x="2730" y="7494"/>
                  </a:cubicBezTo>
                  <a:cubicBezTo>
                    <a:pt x="2802" y="7476"/>
                    <a:pt x="2846" y="7440"/>
                    <a:pt x="2838" y="7360"/>
                  </a:cubicBezTo>
                  <a:close/>
                  <a:moveTo>
                    <a:pt x="3382" y="11259"/>
                  </a:moveTo>
                  <a:cubicBezTo>
                    <a:pt x="3310" y="11259"/>
                    <a:pt x="3275" y="11294"/>
                    <a:pt x="3266" y="11366"/>
                  </a:cubicBezTo>
                  <a:cubicBezTo>
                    <a:pt x="3266" y="11437"/>
                    <a:pt x="3310" y="11482"/>
                    <a:pt x="3382" y="11490"/>
                  </a:cubicBezTo>
                  <a:cubicBezTo>
                    <a:pt x="3453" y="11490"/>
                    <a:pt x="3489" y="11446"/>
                    <a:pt x="3507" y="11366"/>
                  </a:cubicBezTo>
                  <a:cubicBezTo>
                    <a:pt x="3489" y="11303"/>
                    <a:pt x="3453" y="11250"/>
                    <a:pt x="3382" y="11259"/>
                  </a:cubicBezTo>
                  <a:close/>
                  <a:moveTo>
                    <a:pt x="6843" y="14033"/>
                  </a:moveTo>
                  <a:cubicBezTo>
                    <a:pt x="6843" y="13953"/>
                    <a:pt x="6798" y="13908"/>
                    <a:pt x="6718" y="13917"/>
                  </a:cubicBezTo>
                  <a:cubicBezTo>
                    <a:pt x="6656" y="13917"/>
                    <a:pt x="6611" y="13962"/>
                    <a:pt x="6611" y="14024"/>
                  </a:cubicBezTo>
                  <a:cubicBezTo>
                    <a:pt x="6602" y="14095"/>
                    <a:pt x="6656" y="14140"/>
                    <a:pt x="6727" y="14149"/>
                  </a:cubicBezTo>
                  <a:cubicBezTo>
                    <a:pt x="6790" y="14140"/>
                    <a:pt x="6843" y="14104"/>
                    <a:pt x="6843" y="14033"/>
                  </a:cubicBezTo>
                  <a:close/>
                  <a:moveTo>
                    <a:pt x="2739" y="6602"/>
                  </a:moveTo>
                  <a:cubicBezTo>
                    <a:pt x="2659" y="6593"/>
                    <a:pt x="2615" y="6637"/>
                    <a:pt x="2615" y="6709"/>
                  </a:cubicBezTo>
                  <a:cubicBezTo>
                    <a:pt x="2606" y="6771"/>
                    <a:pt x="2650" y="6816"/>
                    <a:pt x="2713" y="6825"/>
                  </a:cubicBezTo>
                  <a:cubicBezTo>
                    <a:pt x="2784" y="6834"/>
                    <a:pt x="2829" y="6789"/>
                    <a:pt x="2838" y="6718"/>
                  </a:cubicBezTo>
                  <a:cubicBezTo>
                    <a:pt x="2838" y="6655"/>
                    <a:pt x="2802" y="6602"/>
                    <a:pt x="2739" y="6602"/>
                  </a:cubicBezTo>
                  <a:close/>
                  <a:moveTo>
                    <a:pt x="2730" y="9251"/>
                  </a:moveTo>
                  <a:cubicBezTo>
                    <a:pt x="2650" y="9251"/>
                    <a:pt x="2606" y="9296"/>
                    <a:pt x="2606" y="9367"/>
                  </a:cubicBezTo>
                  <a:cubicBezTo>
                    <a:pt x="2606" y="9439"/>
                    <a:pt x="2650" y="9483"/>
                    <a:pt x="2722" y="9492"/>
                  </a:cubicBezTo>
                  <a:cubicBezTo>
                    <a:pt x="2793" y="9492"/>
                    <a:pt x="2838" y="9448"/>
                    <a:pt x="2846" y="9376"/>
                  </a:cubicBezTo>
                  <a:cubicBezTo>
                    <a:pt x="2838" y="9305"/>
                    <a:pt x="2802" y="9251"/>
                    <a:pt x="2730" y="9251"/>
                  </a:cubicBezTo>
                  <a:close/>
                  <a:moveTo>
                    <a:pt x="5264" y="13346"/>
                  </a:moveTo>
                  <a:cubicBezTo>
                    <a:pt x="5264" y="13426"/>
                    <a:pt x="5309" y="13462"/>
                    <a:pt x="5389" y="13462"/>
                  </a:cubicBezTo>
                  <a:cubicBezTo>
                    <a:pt x="5460" y="13462"/>
                    <a:pt x="5505" y="13417"/>
                    <a:pt x="5505" y="13346"/>
                  </a:cubicBezTo>
                  <a:cubicBezTo>
                    <a:pt x="5496" y="13275"/>
                    <a:pt x="5451" y="13239"/>
                    <a:pt x="5380" y="13230"/>
                  </a:cubicBezTo>
                  <a:cubicBezTo>
                    <a:pt x="5309" y="13239"/>
                    <a:pt x="5264" y="13275"/>
                    <a:pt x="5264" y="13346"/>
                  </a:cubicBezTo>
                  <a:close/>
                  <a:moveTo>
                    <a:pt x="4060" y="4595"/>
                  </a:moveTo>
                  <a:cubicBezTo>
                    <a:pt x="3988" y="4603"/>
                    <a:pt x="3953" y="4648"/>
                    <a:pt x="3953" y="4711"/>
                  </a:cubicBezTo>
                  <a:cubicBezTo>
                    <a:pt x="3953" y="4782"/>
                    <a:pt x="3997" y="4826"/>
                    <a:pt x="4069" y="4826"/>
                  </a:cubicBezTo>
                  <a:cubicBezTo>
                    <a:pt x="4140" y="4826"/>
                    <a:pt x="4176" y="4782"/>
                    <a:pt x="4185" y="4702"/>
                  </a:cubicBezTo>
                  <a:cubicBezTo>
                    <a:pt x="4167" y="4639"/>
                    <a:pt x="4131" y="4595"/>
                    <a:pt x="4060" y="4595"/>
                  </a:cubicBezTo>
                  <a:close/>
                  <a:moveTo>
                    <a:pt x="3408" y="5255"/>
                  </a:moveTo>
                  <a:cubicBezTo>
                    <a:pt x="3337" y="5255"/>
                    <a:pt x="3292" y="5299"/>
                    <a:pt x="3292" y="5371"/>
                  </a:cubicBezTo>
                  <a:cubicBezTo>
                    <a:pt x="3292" y="5442"/>
                    <a:pt x="3337" y="5487"/>
                    <a:pt x="3400" y="5487"/>
                  </a:cubicBezTo>
                  <a:cubicBezTo>
                    <a:pt x="3471" y="5496"/>
                    <a:pt x="3516" y="5442"/>
                    <a:pt x="3524" y="5380"/>
                  </a:cubicBezTo>
                  <a:cubicBezTo>
                    <a:pt x="3516" y="5299"/>
                    <a:pt x="3480" y="5255"/>
                    <a:pt x="3408" y="5255"/>
                  </a:cubicBezTo>
                  <a:close/>
                  <a:moveTo>
                    <a:pt x="6058" y="3256"/>
                  </a:moveTo>
                  <a:cubicBezTo>
                    <a:pt x="5987" y="3256"/>
                    <a:pt x="5942" y="3301"/>
                    <a:pt x="5951" y="3372"/>
                  </a:cubicBezTo>
                  <a:cubicBezTo>
                    <a:pt x="5951" y="3453"/>
                    <a:pt x="5996" y="3488"/>
                    <a:pt x="6067" y="3488"/>
                  </a:cubicBezTo>
                  <a:cubicBezTo>
                    <a:pt x="6147" y="3488"/>
                    <a:pt x="6183" y="3444"/>
                    <a:pt x="6183" y="3363"/>
                  </a:cubicBezTo>
                  <a:cubicBezTo>
                    <a:pt x="6174" y="3292"/>
                    <a:pt x="6138" y="3247"/>
                    <a:pt x="6058" y="3256"/>
                  </a:cubicBezTo>
                  <a:close/>
                  <a:moveTo>
                    <a:pt x="5496" y="3372"/>
                  </a:moveTo>
                  <a:cubicBezTo>
                    <a:pt x="5496" y="3301"/>
                    <a:pt x="5451" y="3256"/>
                    <a:pt x="5380" y="3256"/>
                  </a:cubicBezTo>
                  <a:cubicBezTo>
                    <a:pt x="5318" y="3256"/>
                    <a:pt x="5273" y="3301"/>
                    <a:pt x="5273" y="3372"/>
                  </a:cubicBezTo>
                  <a:cubicBezTo>
                    <a:pt x="5273" y="3444"/>
                    <a:pt x="5318" y="3479"/>
                    <a:pt x="5389" y="3488"/>
                  </a:cubicBezTo>
                  <a:cubicBezTo>
                    <a:pt x="5451" y="3479"/>
                    <a:pt x="5496" y="3444"/>
                    <a:pt x="5496" y="3372"/>
                  </a:cubicBezTo>
                  <a:close/>
                  <a:moveTo>
                    <a:pt x="2615" y="10688"/>
                  </a:moveTo>
                  <a:cubicBezTo>
                    <a:pt x="2615" y="10759"/>
                    <a:pt x="2659" y="10804"/>
                    <a:pt x="2722" y="10804"/>
                  </a:cubicBezTo>
                  <a:cubicBezTo>
                    <a:pt x="2793" y="10804"/>
                    <a:pt x="2838" y="10759"/>
                    <a:pt x="2838" y="10688"/>
                  </a:cubicBezTo>
                  <a:cubicBezTo>
                    <a:pt x="2838" y="10616"/>
                    <a:pt x="2793" y="10581"/>
                    <a:pt x="2722" y="10572"/>
                  </a:cubicBezTo>
                  <a:cubicBezTo>
                    <a:pt x="2659" y="10581"/>
                    <a:pt x="2615" y="10625"/>
                    <a:pt x="2615" y="10688"/>
                  </a:cubicBezTo>
                  <a:close/>
                  <a:moveTo>
                    <a:pt x="3400" y="4603"/>
                  </a:moveTo>
                  <a:cubicBezTo>
                    <a:pt x="3337" y="4603"/>
                    <a:pt x="3301" y="4648"/>
                    <a:pt x="3301" y="4711"/>
                  </a:cubicBezTo>
                  <a:cubicBezTo>
                    <a:pt x="3292" y="4782"/>
                    <a:pt x="3337" y="4826"/>
                    <a:pt x="3408" y="4826"/>
                  </a:cubicBezTo>
                  <a:cubicBezTo>
                    <a:pt x="3480" y="4826"/>
                    <a:pt x="3516" y="4773"/>
                    <a:pt x="3516" y="4711"/>
                  </a:cubicBezTo>
                  <a:cubicBezTo>
                    <a:pt x="3507" y="4639"/>
                    <a:pt x="3471" y="4603"/>
                    <a:pt x="3400" y="4603"/>
                  </a:cubicBezTo>
                  <a:close/>
                  <a:moveTo>
                    <a:pt x="4069" y="13239"/>
                  </a:moveTo>
                  <a:cubicBezTo>
                    <a:pt x="4006" y="13239"/>
                    <a:pt x="3962" y="13284"/>
                    <a:pt x="3962" y="13346"/>
                  </a:cubicBezTo>
                  <a:cubicBezTo>
                    <a:pt x="3962" y="13408"/>
                    <a:pt x="3997" y="13453"/>
                    <a:pt x="4060" y="13453"/>
                  </a:cubicBezTo>
                  <a:cubicBezTo>
                    <a:pt x="4131" y="13453"/>
                    <a:pt x="4167" y="13417"/>
                    <a:pt x="4176" y="13346"/>
                  </a:cubicBezTo>
                  <a:cubicBezTo>
                    <a:pt x="4167" y="13284"/>
                    <a:pt x="4131" y="13239"/>
                    <a:pt x="4069" y="13239"/>
                  </a:cubicBezTo>
                  <a:close/>
                  <a:moveTo>
                    <a:pt x="4738" y="13239"/>
                  </a:moveTo>
                  <a:cubicBezTo>
                    <a:pt x="4666" y="13230"/>
                    <a:pt x="4622" y="13275"/>
                    <a:pt x="4613" y="13337"/>
                  </a:cubicBezTo>
                  <a:cubicBezTo>
                    <a:pt x="4604" y="13408"/>
                    <a:pt x="4648" y="13453"/>
                    <a:pt x="4720" y="13462"/>
                  </a:cubicBezTo>
                  <a:cubicBezTo>
                    <a:pt x="4791" y="13462"/>
                    <a:pt x="4827" y="13417"/>
                    <a:pt x="4836" y="13355"/>
                  </a:cubicBezTo>
                  <a:cubicBezTo>
                    <a:pt x="4836" y="13284"/>
                    <a:pt x="4800" y="13239"/>
                    <a:pt x="4738" y="13239"/>
                  </a:cubicBezTo>
                  <a:close/>
                  <a:moveTo>
                    <a:pt x="3953" y="12686"/>
                  </a:moveTo>
                  <a:cubicBezTo>
                    <a:pt x="3953" y="12757"/>
                    <a:pt x="3997" y="12802"/>
                    <a:pt x="4069" y="12802"/>
                  </a:cubicBezTo>
                  <a:cubicBezTo>
                    <a:pt x="4140" y="12802"/>
                    <a:pt x="4176" y="12757"/>
                    <a:pt x="4176" y="12695"/>
                  </a:cubicBezTo>
                  <a:cubicBezTo>
                    <a:pt x="4185" y="12615"/>
                    <a:pt x="4131" y="12579"/>
                    <a:pt x="4060" y="12570"/>
                  </a:cubicBezTo>
                  <a:cubicBezTo>
                    <a:pt x="3997" y="12579"/>
                    <a:pt x="3953" y="12615"/>
                    <a:pt x="3953" y="12686"/>
                  </a:cubicBezTo>
                  <a:moveTo>
                    <a:pt x="5951" y="14024"/>
                  </a:moveTo>
                  <a:cubicBezTo>
                    <a:pt x="5951" y="14095"/>
                    <a:pt x="5996" y="14140"/>
                    <a:pt x="6067" y="14140"/>
                  </a:cubicBezTo>
                  <a:cubicBezTo>
                    <a:pt x="6138" y="14149"/>
                    <a:pt x="6183" y="14095"/>
                    <a:pt x="6183" y="14024"/>
                  </a:cubicBezTo>
                  <a:cubicBezTo>
                    <a:pt x="6183" y="13962"/>
                    <a:pt x="6129" y="13926"/>
                    <a:pt x="6067" y="13917"/>
                  </a:cubicBezTo>
                  <a:cubicBezTo>
                    <a:pt x="6004" y="13917"/>
                    <a:pt x="5960" y="13953"/>
                    <a:pt x="5951" y="14024"/>
                  </a:cubicBezTo>
                  <a:moveTo>
                    <a:pt x="3498" y="12035"/>
                  </a:moveTo>
                  <a:cubicBezTo>
                    <a:pt x="3498" y="11963"/>
                    <a:pt x="3453" y="11919"/>
                    <a:pt x="3382" y="11919"/>
                  </a:cubicBezTo>
                  <a:cubicBezTo>
                    <a:pt x="3310" y="11919"/>
                    <a:pt x="3275" y="11963"/>
                    <a:pt x="3275" y="12035"/>
                  </a:cubicBezTo>
                  <a:cubicBezTo>
                    <a:pt x="3275" y="12097"/>
                    <a:pt x="3319" y="12133"/>
                    <a:pt x="3382" y="12142"/>
                  </a:cubicBezTo>
                  <a:cubicBezTo>
                    <a:pt x="3444" y="12133"/>
                    <a:pt x="3498" y="12097"/>
                    <a:pt x="3498" y="12035"/>
                  </a:cubicBezTo>
                  <a:close/>
                  <a:moveTo>
                    <a:pt x="2838" y="6031"/>
                  </a:moveTo>
                  <a:cubicBezTo>
                    <a:pt x="2838" y="5968"/>
                    <a:pt x="2793" y="5924"/>
                    <a:pt x="2730" y="5915"/>
                  </a:cubicBezTo>
                  <a:cubicBezTo>
                    <a:pt x="2659" y="5915"/>
                    <a:pt x="2615" y="5959"/>
                    <a:pt x="2615" y="6031"/>
                  </a:cubicBezTo>
                  <a:cubicBezTo>
                    <a:pt x="2615" y="6102"/>
                    <a:pt x="2659" y="6138"/>
                    <a:pt x="2722" y="6147"/>
                  </a:cubicBezTo>
                  <a:cubicBezTo>
                    <a:pt x="2793" y="6138"/>
                    <a:pt x="2838" y="6102"/>
                    <a:pt x="2838" y="6031"/>
                  </a:cubicBezTo>
                  <a:close/>
                  <a:moveTo>
                    <a:pt x="4060" y="3917"/>
                  </a:moveTo>
                  <a:cubicBezTo>
                    <a:pt x="3997" y="3925"/>
                    <a:pt x="3953" y="3970"/>
                    <a:pt x="3953" y="4033"/>
                  </a:cubicBezTo>
                  <a:cubicBezTo>
                    <a:pt x="3953" y="4095"/>
                    <a:pt x="3997" y="4140"/>
                    <a:pt x="4069" y="4140"/>
                  </a:cubicBezTo>
                  <a:cubicBezTo>
                    <a:pt x="4131" y="4140"/>
                    <a:pt x="4167" y="4095"/>
                    <a:pt x="4176" y="4024"/>
                  </a:cubicBezTo>
                  <a:cubicBezTo>
                    <a:pt x="4167" y="3961"/>
                    <a:pt x="4131" y="3917"/>
                    <a:pt x="4060" y="3917"/>
                  </a:cubicBezTo>
                  <a:close/>
                  <a:moveTo>
                    <a:pt x="4613" y="3372"/>
                  </a:moveTo>
                  <a:cubicBezTo>
                    <a:pt x="4613" y="3435"/>
                    <a:pt x="4657" y="3479"/>
                    <a:pt x="4720" y="3479"/>
                  </a:cubicBezTo>
                  <a:cubicBezTo>
                    <a:pt x="4782" y="3488"/>
                    <a:pt x="4836" y="3444"/>
                    <a:pt x="4836" y="3372"/>
                  </a:cubicBezTo>
                  <a:cubicBezTo>
                    <a:pt x="4836" y="3310"/>
                    <a:pt x="4791" y="3274"/>
                    <a:pt x="4720" y="3256"/>
                  </a:cubicBezTo>
                  <a:cubicBezTo>
                    <a:pt x="4657" y="3274"/>
                    <a:pt x="4613" y="3301"/>
                    <a:pt x="4613" y="3372"/>
                  </a:cubicBezTo>
                  <a:close/>
                  <a:moveTo>
                    <a:pt x="5380" y="13917"/>
                  </a:moveTo>
                  <a:cubicBezTo>
                    <a:pt x="5318" y="13917"/>
                    <a:pt x="5273" y="13962"/>
                    <a:pt x="5273" y="14033"/>
                  </a:cubicBezTo>
                  <a:cubicBezTo>
                    <a:pt x="5273" y="14095"/>
                    <a:pt x="5318" y="14140"/>
                    <a:pt x="5380" y="14140"/>
                  </a:cubicBezTo>
                  <a:cubicBezTo>
                    <a:pt x="5442" y="14140"/>
                    <a:pt x="5487" y="14095"/>
                    <a:pt x="5496" y="14033"/>
                  </a:cubicBezTo>
                  <a:cubicBezTo>
                    <a:pt x="5487" y="13962"/>
                    <a:pt x="5451" y="13917"/>
                    <a:pt x="5380" y="13917"/>
                  </a:cubicBezTo>
                  <a:close/>
                  <a:moveTo>
                    <a:pt x="6834" y="14693"/>
                  </a:moveTo>
                  <a:cubicBezTo>
                    <a:pt x="6834" y="14622"/>
                    <a:pt x="6790" y="14577"/>
                    <a:pt x="6727" y="14577"/>
                  </a:cubicBezTo>
                  <a:cubicBezTo>
                    <a:pt x="6656" y="14586"/>
                    <a:pt x="6611" y="14631"/>
                    <a:pt x="6620" y="14693"/>
                  </a:cubicBezTo>
                  <a:cubicBezTo>
                    <a:pt x="6620" y="14756"/>
                    <a:pt x="6665" y="14791"/>
                    <a:pt x="6727" y="14800"/>
                  </a:cubicBezTo>
                  <a:cubicBezTo>
                    <a:pt x="6790" y="14791"/>
                    <a:pt x="6834" y="14756"/>
                    <a:pt x="6834" y="14693"/>
                  </a:cubicBezTo>
                  <a:close/>
                  <a:moveTo>
                    <a:pt x="2061" y="7476"/>
                  </a:moveTo>
                  <a:cubicBezTo>
                    <a:pt x="2133" y="7476"/>
                    <a:pt x="2177" y="7440"/>
                    <a:pt x="2177" y="7369"/>
                  </a:cubicBezTo>
                  <a:cubicBezTo>
                    <a:pt x="2168" y="7298"/>
                    <a:pt x="2124" y="7262"/>
                    <a:pt x="2061" y="7262"/>
                  </a:cubicBezTo>
                  <a:cubicBezTo>
                    <a:pt x="1999" y="7271"/>
                    <a:pt x="1963" y="7315"/>
                    <a:pt x="1954" y="7369"/>
                  </a:cubicBezTo>
                  <a:cubicBezTo>
                    <a:pt x="1963" y="7431"/>
                    <a:pt x="1999" y="7476"/>
                    <a:pt x="2061" y="7476"/>
                  </a:cubicBezTo>
                  <a:close/>
                  <a:moveTo>
                    <a:pt x="6727" y="2596"/>
                  </a:moveTo>
                  <a:cubicBezTo>
                    <a:pt x="6665" y="2596"/>
                    <a:pt x="6611" y="2641"/>
                    <a:pt x="6611" y="2703"/>
                  </a:cubicBezTo>
                  <a:cubicBezTo>
                    <a:pt x="6611" y="2784"/>
                    <a:pt x="6656" y="2828"/>
                    <a:pt x="6727" y="2828"/>
                  </a:cubicBezTo>
                  <a:cubicBezTo>
                    <a:pt x="6798" y="2828"/>
                    <a:pt x="6834" y="2775"/>
                    <a:pt x="6843" y="2712"/>
                  </a:cubicBezTo>
                  <a:cubicBezTo>
                    <a:pt x="6834" y="2650"/>
                    <a:pt x="6798" y="2605"/>
                    <a:pt x="6727" y="2596"/>
                  </a:cubicBezTo>
                  <a:close/>
                  <a:moveTo>
                    <a:pt x="18" y="10688"/>
                  </a:moveTo>
                  <a:cubicBezTo>
                    <a:pt x="18" y="10723"/>
                    <a:pt x="36" y="10741"/>
                    <a:pt x="72" y="10741"/>
                  </a:cubicBezTo>
                  <a:cubicBezTo>
                    <a:pt x="108" y="10741"/>
                    <a:pt x="117" y="10714"/>
                    <a:pt x="117" y="10688"/>
                  </a:cubicBezTo>
                  <a:cubicBezTo>
                    <a:pt x="117" y="10652"/>
                    <a:pt x="99" y="10634"/>
                    <a:pt x="63" y="10634"/>
                  </a:cubicBezTo>
                  <a:cubicBezTo>
                    <a:pt x="36" y="10643"/>
                    <a:pt x="18" y="10652"/>
                    <a:pt x="18" y="10688"/>
                  </a:cubicBezTo>
                  <a:close/>
                  <a:moveTo>
                    <a:pt x="117" y="11366"/>
                  </a:moveTo>
                  <a:cubicBezTo>
                    <a:pt x="108" y="11339"/>
                    <a:pt x="99" y="11321"/>
                    <a:pt x="72" y="11321"/>
                  </a:cubicBezTo>
                  <a:cubicBezTo>
                    <a:pt x="36" y="11321"/>
                    <a:pt x="18" y="11339"/>
                    <a:pt x="18" y="11374"/>
                  </a:cubicBezTo>
                  <a:cubicBezTo>
                    <a:pt x="18" y="11401"/>
                    <a:pt x="36" y="11419"/>
                    <a:pt x="63" y="11419"/>
                  </a:cubicBezTo>
                  <a:cubicBezTo>
                    <a:pt x="99" y="11419"/>
                    <a:pt x="117" y="11401"/>
                    <a:pt x="117" y="11366"/>
                  </a:cubicBezTo>
                  <a:close/>
                  <a:moveTo>
                    <a:pt x="1357" y="3372"/>
                  </a:moveTo>
                  <a:cubicBezTo>
                    <a:pt x="1357" y="3408"/>
                    <a:pt x="1374" y="3426"/>
                    <a:pt x="1410" y="3426"/>
                  </a:cubicBezTo>
                  <a:cubicBezTo>
                    <a:pt x="1446" y="3417"/>
                    <a:pt x="1464" y="3399"/>
                    <a:pt x="1455" y="3363"/>
                  </a:cubicBezTo>
                  <a:cubicBezTo>
                    <a:pt x="1455" y="3337"/>
                    <a:pt x="1437" y="3319"/>
                    <a:pt x="1410" y="3319"/>
                  </a:cubicBezTo>
                  <a:cubicBezTo>
                    <a:pt x="1374" y="3319"/>
                    <a:pt x="1357" y="3337"/>
                    <a:pt x="1357" y="3372"/>
                  </a:cubicBezTo>
                  <a:close/>
                  <a:moveTo>
                    <a:pt x="5380" y="16638"/>
                  </a:moveTo>
                  <a:cubicBezTo>
                    <a:pt x="5353" y="16638"/>
                    <a:pt x="5335" y="16656"/>
                    <a:pt x="5335" y="16682"/>
                  </a:cubicBezTo>
                  <a:cubicBezTo>
                    <a:pt x="5335" y="16709"/>
                    <a:pt x="5344" y="16736"/>
                    <a:pt x="5380" y="16736"/>
                  </a:cubicBezTo>
                  <a:cubicBezTo>
                    <a:pt x="5416" y="16736"/>
                    <a:pt x="5434" y="16718"/>
                    <a:pt x="5434" y="16691"/>
                  </a:cubicBezTo>
                  <a:cubicBezTo>
                    <a:pt x="5434" y="16656"/>
                    <a:pt x="5416" y="16638"/>
                    <a:pt x="5380" y="16638"/>
                  </a:cubicBezTo>
                  <a:close/>
                  <a:moveTo>
                    <a:pt x="2017" y="2703"/>
                  </a:moveTo>
                  <a:cubicBezTo>
                    <a:pt x="2008" y="2739"/>
                    <a:pt x="2026" y="2757"/>
                    <a:pt x="2052" y="2766"/>
                  </a:cubicBezTo>
                  <a:cubicBezTo>
                    <a:pt x="2088" y="2766"/>
                    <a:pt x="2115" y="2757"/>
                    <a:pt x="2115" y="2712"/>
                  </a:cubicBezTo>
                  <a:cubicBezTo>
                    <a:pt x="2115" y="2685"/>
                    <a:pt x="2106" y="2668"/>
                    <a:pt x="2070" y="2659"/>
                  </a:cubicBezTo>
                  <a:cubicBezTo>
                    <a:pt x="2044" y="2659"/>
                    <a:pt x="2017" y="2677"/>
                    <a:pt x="2017" y="2703"/>
                  </a:cubicBezTo>
                  <a:close/>
                  <a:moveTo>
                    <a:pt x="6112" y="54"/>
                  </a:moveTo>
                  <a:cubicBezTo>
                    <a:pt x="6112" y="27"/>
                    <a:pt x="6103" y="9"/>
                    <a:pt x="6076" y="9"/>
                  </a:cubicBezTo>
                  <a:cubicBezTo>
                    <a:pt x="6040" y="0"/>
                    <a:pt x="6022" y="18"/>
                    <a:pt x="6022" y="54"/>
                  </a:cubicBezTo>
                  <a:cubicBezTo>
                    <a:pt x="6013" y="81"/>
                    <a:pt x="6031" y="98"/>
                    <a:pt x="6067" y="98"/>
                  </a:cubicBezTo>
                  <a:cubicBezTo>
                    <a:pt x="6094" y="98"/>
                    <a:pt x="6112" y="81"/>
                    <a:pt x="6112" y="54"/>
                  </a:cubicBezTo>
                  <a:close/>
                  <a:moveTo>
                    <a:pt x="6727" y="0"/>
                  </a:moveTo>
                  <a:cubicBezTo>
                    <a:pt x="6700" y="0"/>
                    <a:pt x="6674" y="9"/>
                    <a:pt x="6674" y="45"/>
                  </a:cubicBezTo>
                  <a:cubicBezTo>
                    <a:pt x="6674" y="81"/>
                    <a:pt x="6682" y="107"/>
                    <a:pt x="6727" y="107"/>
                  </a:cubicBezTo>
                  <a:cubicBezTo>
                    <a:pt x="6754" y="107"/>
                    <a:pt x="6772" y="89"/>
                    <a:pt x="6781" y="54"/>
                  </a:cubicBezTo>
                  <a:cubicBezTo>
                    <a:pt x="6772" y="27"/>
                    <a:pt x="6763" y="9"/>
                    <a:pt x="6727" y="0"/>
                  </a:cubicBezTo>
                  <a:close/>
                  <a:moveTo>
                    <a:pt x="72" y="5977"/>
                  </a:moveTo>
                  <a:cubicBezTo>
                    <a:pt x="45" y="5977"/>
                    <a:pt x="18" y="5986"/>
                    <a:pt x="18" y="6022"/>
                  </a:cubicBezTo>
                  <a:cubicBezTo>
                    <a:pt x="10" y="6058"/>
                    <a:pt x="27" y="6075"/>
                    <a:pt x="63" y="6084"/>
                  </a:cubicBezTo>
                  <a:cubicBezTo>
                    <a:pt x="99" y="6084"/>
                    <a:pt x="117" y="6067"/>
                    <a:pt x="117" y="6031"/>
                  </a:cubicBezTo>
                  <a:cubicBezTo>
                    <a:pt x="117" y="6004"/>
                    <a:pt x="108" y="5986"/>
                    <a:pt x="72" y="5977"/>
                  </a:cubicBezTo>
                  <a:close/>
                  <a:moveTo>
                    <a:pt x="777" y="12695"/>
                  </a:moveTo>
                  <a:cubicBezTo>
                    <a:pt x="777" y="12668"/>
                    <a:pt x="768" y="12641"/>
                    <a:pt x="732" y="12641"/>
                  </a:cubicBezTo>
                  <a:cubicBezTo>
                    <a:pt x="696" y="12632"/>
                    <a:pt x="679" y="12650"/>
                    <a:pt x="670" y="12686"/>
                  </a:cubicBezTo>
                  <a:cubicBezTo>
                    <a:pt x="670" y="12722"/>
                    <a:pt x="688" y="12739"/>
                    <a:pt x="723" y="12739"/>
                  </a:cubicBezTo>
                  <a:cubicBezTo>
                    <a:pt x="750" y="12739"/>
                    <a:pt x="777" y="12730"/>
                    <a:pt x="777" y="12695"/>
                  </a:cubicBezTo>
                  <a:close/>
                  <a:moveTo>
                    <a:pt x="4720" y="767"/>
                  </a:moveTo>
                  <a:cubicBezTo>
                    <a:pt x="4764" y="767"/>
                    <a:pt x="4782" y="741"/>
                    <a:pt x="4773" y="705"/>
                  </a:cubicBezTo>
                  <a:cubicBezTo>
                    <a:pt x="4773" y="678"/>
                    <a:pt x="4756" y="660"/>
                    <a:pt x="4720" y="660"/>
                  </a:cubicBezTo>
                  <a:cubicBezTo>
                    <a:pt x="4693" y="660"/>
                    <a:pt x="4675" y="687"/>
                    <a:pt x="4675" y="714"/>
                  </a:cubicBezTo>
                  <a:cubicBezTo>
                    <a:pt x="4675" y="750"/>
                    <a:pt x="4693" y="767"/>
                    <a:pt x="4720" y="767"/>
                  </a:cubicBezTo>
                  <a:close/>
                  <a:moveTo>
                    <a:pt x="2061" y="14738"/>
                  </a:moveTo>
                  <a:cubicBezTo>
                    <a:pt x="2088" y="14738"/>
                    <a:pt x="2106" y="14720"/>
                    <a:pt x="2115" y="14702"/>
                  </a:cubicBezTo>
                  <a:cubicBezTo>
                    <a:pt x="2115" y="14666"/>
                    <a:pt x="2106" y="14649"/>
                    <a:pt x="2070" y="14640"/>
                  </a:cubicBezTo>
                  <a:cubicBezTo>
                    <a:pt x="2044" y="14640"/>
                    <a:pt x="2026" y="14649"/>
                    <a:pt x="2017" y="14684"/>
                  </a:cubicBezTo>
                  <a:cubicBezTo>
                    <a:pt x="2017" y="14711"/>
                    <a:pt x="2035" y="14738"/>
                    <a:pt x="2061" y="14738"/>
                  </a:cubicBezTo>
                  <a:close/>
                  <a:moveTo>
                    <a:pt x="2730" y="1999"/>
                  </a:moveTo>
                  <a:cubicBezTo>
                    <a:pt x="2704" y="1999"/>
                    <a:pt x="2677" y="2016"/>
                    <a:pt x="2677" y="2043"/>
                  </a:cubicBezTo>
                  <a:cubicBezTo>
                    <a:pt x="2668" y="2079"/>
                    <a:pt x="2686" y="2106"/>
                    <a:pt x="2722" y="2106"/>
                  </a:cubicBezTo>
                  <a:cubicBezTo>
                    <a:pt x="2757" y="2106"/>
                    <a:pt x="2775" y="2088"/>
                    <a:pt x="2775" y="2061"/>
                  </a:cubicBezTo>
                  <a:cubicBezTo>
                    <a:pt x="2775" y="2025"/>
                    <a:pt x="2766" y="2007"/>
                    <a:pt x="2730" y="1999"/>
                  </a:cubicBezTo>
                  <a:close/>
                  <a:moveTo>
                    <a:pt x="4069" y="15978"/>
                  </a:moveTo>
                  <a:cubicBezTo>
                    <a:pt x="4042" y="15978"/>
                    <a:pt x="4015" y="15987"/>
                    <a:pt x="4015" y="16022"/>
                  </a:cubicBezTo>
                  <a:cubicBezTo>
                    <a:pt x="4015" y="16058"/>
                    <a:pt x="4024" y="16076"/>
                    <a:pt x="4069" y="16085"/>
                  </a:cubicBezTo>
                  <a:cubicBezTo>
                    <a:pt x="4095" y="16085"/>
                    <a:pt x="4113" y="16067"/>
                    <a:pt x="4122" y="16031"/>
                  </a:cubicBezTo>
                  <a:cubicBezTo>
                    <a:pt x="4122" y="16004"/>
                    <a:pt x="4104" y="15978"/>
                    <a:pt x="4069" y="15978"/>
                  </a:cubicBezTo>
                  <a:close/>
                  <a:moveTo>
                    <a:pt x="3453" y="1374"/>
                  </a:moveTo>
                  <a:cubicBezTo>
                    <a:pt x="3453" y="1347"/>
                    <a:pt x="3444" y="1329"/>
                    <a:pt x="3417" y="1329"/>
                  </a:cubicBezTo>
                  <a:cubicBezTo>
                    <a:pt x="3391" y="1321"/>
                    <a:pt x="3364" y="1329"/>
                    <a:pt x="3364" y="1365"/>
                  </a:cubicBezTo>
                  <a:cubicBezTo>
                    <a:pt x="3355" y="1392"/>
                    <a:pt x="3373" y="1419"/>
                    <a:pt x="3400" y="1419"/>
                  </a:cubicBezTo>
                  <a:cubicBezTo>
                    <a:pt x="3435" y="1419"/>
                    <a:pt x="3453" y="1410"/>
                    <a:pt x="3453" y="1374"/>
                  </a:cubicBezTo>
                  <a:close/>
                  <a:moveTo>
                    <a:pt x="72" y="6655"/>
                  </a:moveTo>
                  <a:cubicBezTo>
                    <a:pt x="36" y="6646"/>
                    <a:pt x="10" y="6673"/>
                    <a:pt x="10" y="6709"/>
                  </a:cubicBezTo>
                  <a:cubicBezTo>
                    <a:pt x="1" y="6744"/>
                    <a:pt x="27" y="6771"/>
                    <a:pt x="72" y="6771"/>
                  </a:cubicBezTo>
                  <a:cubicBezTo>
                    <a:pt x="99" y="6771"/>
                    <a:pt x="126" y="6744"/>
                    <a:pt x="126" y="6709"/>
                  </a:cubicBezTo>
                  <a:cubicBezTo>
                    <a:pt x="126" y="6682"/>
                    <a:pt x="108" y="6655"/>
                    <a:pt x="72" y="6655"/>
                  </a:cubicBezTo>
                  <a:close/>
                  <a:moveTo>
                    <a:pt x="3391" y="15291"/>
                  </a:moveTo>
                  <a:cubicBezTo>
                    <a:pt x="3355" y="15282"/>
                    <a:pt x="3328" y="15300"/>
                    <a:pt x="3328" y="15335"/>
                  </a:cubicBezTo>
                  <a:cubicBezTo>
                    <a:pt x="3319" y="15380"/>
                    <a:pt x="3346" y="15407"/>
                    <a:pt x="3382" y="15407"/>
                  </a:cubicBezTo>
                  <a:cubicBezTo>
                    <a:pt x="3417" y="15407"/>
                    <a:pt x="3435" y="15389"/>
                    <a:pt x="3444" y="15353"/>
                  </a:cubicBezTo>
                  <a:cubicBezTo>
                    <a:pt x="3444" y="15318"/>
                    <a:pt x="3426" y="15291"/>
                    <a:pt x="3391" y="15291"/>
                  </a:cubicBezTo>
                  <a:close/>
                  <a:moveTo>
                    <a:pt x="126" y="10036"/>
                  </a:moveTo>
                  <a:cubicBezTo>
                    <a:pt x="134" y="10001"/>
                    <a:pt x="108" y="9974"/>
                    <a:pt x="72" y="9974"/>
                  </a:cubicBezTo>
                  <a:cubicBezTo>
                    <a:pt x="36" y="9965"/>
                    <a:pt x="10" y="9992"/>
                    <a:pt x="10" y="10027"/>
                  </a:cubicBezTo>
                  <a:cubicBezTo>
                    <a:pt x="10" y="10063"/>
                    <a:pt x="27" y="10081"/>
                    <a:pt x="72" y="10090"/>
                  </a:cubicBezTo>
                  <a:cubicBezTo>
                    <a:pt x="99" y="10090"/>
                    <a:pt x="126" y="10072"/>
                    <a:pt x="126" y="10036"/>
                  </a:cubicBezTo>
                  <a:close/>
                  <a:moveTo>
                    <a:pt x="661" y="4711"/>
                  </a:moveTo>
                  <a:cubicBezTo>
                    <a:pt x="670" y="4755"/>
                    <a:pt x="696" y="4782"/>
                    <a:pt x="732" y="4773"/>
                  </a:cubicBezTo>
                  <a:cubicBezTo>
                    <a:pt x="768" y="4764"/>
                    <a:pt x="786" y="4746"/>
                    <a:pt x="786" y="4711"/>
                  </a:cubicBezTo>
                  <a:cubicBezTo>
                    <a:pt x="777" y="4675"/>
                    <a:pt x="759" y="4657"/>
                    <a:pt x="723" y="4648"/>
                  </a:cubicBezTo>
                  <a:cubicBezTo>
                    <a:pt x="688" y="4657"/>
                    <a:pt x="661" y="4675"/>
                    <a:pt x="661" y="4711"/>
                  </a:cubicBezTo>
                  <a:close/>
                  <a:moveTo>
                    <a:pt x="1410" y="13284"/>
                  </a:moveTo>
                  <a:cubicBezTo>
                    <a:pt x="1374" y="13284"/>
                    <a:pt x="1357" y="13301"/>
                    <a:pt x="1348" y="13337"/>
                  </a:cubicBezTo>
                  <a:cubicBezTo>
                    <a:pt x="1339" y="13382"/>
                    <a:pt x="1366" y="13408"/>
                    <a:pt x="1410" y="13408"/>
                  </a:cubicBezTo>
                  <a:cubicBezTo>
                    <a:pt x="1446" y="13408"/>
                    <a:pt x="1464" y="13382"/>
                    <a:pt x="1473" y="13346"/>
                  </a:cubicBezTo>
                  <a:cubicBezTo>
                    <a:pt x="1464" y="13319"/>
                    <a:pt x="1446" y="13293"/>
                    <a:pt x="1410" y="13284"/>
                  </a:cubicBezTo>
                  <a:close/>
                  <a:moveTo>
                    <a:pt x="6129" y="16682"/>
                  </a:moveTo>
                  <a:cubicBezTo>
                    <a:pt x="6120" y="16647"/>
                    <a:pt x="6094" y="16620"/>
                    <a:pt x="6058" y="16629"/>
                  </a:cubicBezTo>
                  <a:cubicBezTo>
                    <a:pt x="6022" y="16638"/>
                    <a:pt x="6004" y="16665"/>
                    <a:pt x="6004" y="16700"/>
                  </a:cubicBezTo>
                  <a:cubicBezTo>
                    <a:pt x="6013" y="16727"/>
                    <a:pt x="6031" y="16745"/>
                    <a:pt x="6067" y="16754"/>
                  </a:cubicBezTo>
                  <a:cubicBezTo>
                    <a:pt x="6103" y="16745"/>
                    <a:pt x="6129" y="16718"/>
                    <a:pt x="6129" y="16682"/>
                  </a:cubicBezTo>
                  <a:close/>
                  <a:moveTo>
                    <a:pt x="2722" y="2784"/>
                  </a:moveTo>
                  <a:cubicBezTo>
                    <a:pt x="2766" y="2784"/>
                    <a:pt x="2793" y="2766"/>
                    <a:pt x="2793" y="2721"/>
                  </a:cubicBezTo>
                  <a:cubicBezTo>
                    <a:pt x="2802" y="2677"/>
                    <a:pt x="2784" y="2650"/>
                    <a:pt x="2730" y="2641"/>
                  </a:cubicBezTo>
                  <a:cubicBezTo>
                    <a:pt x="2686" y="2641"/>
                    <a:pt x="2659" y="2659"/>
                    <a:pt x="2650" y="2712"/>
                  </a:cubicBezTo>
                  <a:cubicBezTo>
                    <a:pt x="2659" y="2748"/>
                    <a:pt x="2677" y="2784"/>
                    <a:pt x="2722" y="2784"/>
                  </a:cubicBezTo>
                  <a:close/>
                  <a:moveTo>
                    <a:pt x="1" y="9376"/>
                  </a:moveTo>
                  <a:cubicBezTo>
                    <a:pt x="1" y="9412"/>
                    <a:pt x="27" y="9439"/>
                    <a:pt x="72" y="9439"/>
                  </a:cubicBezTo>
                  <a:cubicBezTo>
                    <a:pt x="108" y="9439"/>
                    <a:pt x="134" y="9412"/>
                    <a:pt x="134" y="9367"/>
                  </a:cubicBezTo>
                  <a:cubicBezTo>
                    <a:pt x="126" y="9332"/>
                    <a:pt x="99" y="9305"/>
                    <a:pt x="63" y="9305"/>
                  </a:cubicBezTo>
                  <a:cubicBezTo>
                    <a:pt x="27" y="9314"/>
                    <a:pt x="1" y="9332"/>
                    <a:pt x="1" y="9376"/>
                  </a:cubicBezTo>
                  <a:close/>
                  <a:moveTo>
                    <a:pt x="2070" y="13962"/>
                  </a:moveTo>
                  <a:cubicBezTo>
                    <a:pt x="2026" y="13962"/>
                    <a:pt x="1999" y="13988"/>
                    <a:pt x="1999" y="14024"/>
                  </a:cubicBezTo>
                  <a:cubicBezTo>
                    <a:pt x="1999" y="14069"/>
                    <a:pt x="2026" y="14095"/>
                    <a:pt x="2061" y="14095"/>
                  </a:cubicBezTo>
                  <a:cubicBezTo>
                    <a:pt x="2106" y="14095"/>
                    <a:pt x="2124" y="14069"/>
                    <a:pt x="2133" y="14033"/>
                  </a:cubicBezTo>
                  <a:cubicBezTo>
                    <a:pt x="2133" y="13997"/>
                    <a:pt x="2106" y="13971"/>
                    <a:pt x="2070" y="13962"/>
                  </a:cubicBezTo>
                  <a:close/>
                  <a:moveTo>
                    <a:pt x="795" y="12026"/>
                  </a:moveTo>
                  <a:cubicBezTo>
                    <a:pt x="786" y="11990"/>
                    <a:pt x="759" y="11963"/>
                    <a:pt x="723" y="11963"/>
                  </a:cubicBezTo>
                  <a:cubicBezTo>
                    <a:pt x="688" y="11963"/>
                    <a:pt x="661" y="11990"/>
                    <a:pt x="661" y="12035"/>
                  </a:cubicBezTo>
                  <a:cubicBezTo>
                    <a:pt x="661" y="12070"/>
                    <a:pt x="688" y="12097"/>
                    <a:pt x="723" y="12097"/>
                  </a:cubicBezTo>
                  <a:cubicBezTo>
                    <a:pt x="768" y="12088"/>
                    <a:pt x="795" y="12070"/>
                    <a:pt x="795" y="12026"/>
                  </a:cubicBezTo>
                  <a:close/>
                  <a:moveTo>
                    <a:pt x="1410" y="11954"/>
                  </a:moveTo>
                  <a:cubicBezTo>
                    <a:pt x="1357" y="11954"/>
                    <a:pt x="1330" y="11981"/>
                    <a:pt x="1330" y="12035"/>
                  </a:cubicBezTo>
                  <a:cubicBezTo>
                    <a:pt x="1330" y="12079"/>
                    <a:pt x="1357" y="12106"/>
                    <a:pt x="1401" y="12106"/>
                  </a:cubicBezTo>
                  <a:cubicBezTo>
                    <a:pt x="1455" y="12106"/>
                    <a:pt x="1482" y="12079"/>
                    <a:pt x="1482" y="12026"/>
                  </a:cubicBezTo>
                  <a:cubicBezTo>
                    <a:pt x="1482" y="11981"/>
                    <a:pt x="1455" y="11954"/>
                    <a:pt x="1410" y="11954"/>
                  </a:cubicBezTo>
                  <a:close/>
                  <a:moveTo>
                    <a:pt x="3310" y="14684"/>
                  </a:moveTo>
                  <a:cubicBezTo>
                    <a:pt x="3310" y="14729"/>
                    <a:pt x="3328" y="14756"/>
                    <a:pt x="3382" y="14764"/>
                  </a:cubicBezTo>
                  <a:cubicBezTo>
                    <a:pt x="3426" y="14764"/>
                    <a:pt x="3462" y="14738"/>
                    <a:pt x="3453" y="14684"/>
                  </a:cubicBezTo>
                  <a:cubicBezTo>
                    <a:pt x="3453" y="14640"/>
                    <a:pt x="3426" y="14613"/>
                    <a:pt x="3382" y="14613"/>
                  </a:cubicBezTo>
                  <a:cubicBezTo>
                    <a:pt x="3337" y="14613"/>
                    <a:pt x="3310" y="14640"/>
                    <a:pt x="3310" y="14684"/>
                  </a:cubicBezTo>
                  <a:close/>
                  <a:moveTo>
                    <a:pt x="2722" y="14622"/>
                  </a:moveTo>
                  <a:cubicBezTo>
                    <a:pt x="2686" y="14622"/>
                    <a:pt x="2659" y="14649"/>
                    <a:pt x="2659" y="14693"/>
                  </a:cubicBezTo>
                  <a:cubicBezTo>
                    <a:pt x="2659" y="14729"/>
                    <a:pt x="2686" y="14756"/>
                    <a:pt x="2730" y="14756"/>
                  </a:cubicBezTo>
                  <a:cubicBezTo>
                    <a:pt x="2766" y="14756"/>
                    <a:pt x="2784" y="14729"/>
                    <a:pt x="2793" y="14684"/>
                  </a:cubicBezTo>
                  <a:cubicBezTo>
                    <a:pt x="2784" y="14649"/>
                    <a:pt x="2766" y="14622"/>
                    <a:pt x="2722" y="14622"/>
                  </a:cubicBezTo>
                  <a:close/>
                  <a:moveTo>
                    <a:pt x="2650" y="14024"/>
                  </a:moveTo>
                  <a:cubicBezTo>
                    <a:pt x="2650" y="14069"/>
                    <a:pt x="2668" y="14095"/>
                    <a:pt x="2713" y="14104"/>
                  </a:cubicBezTo>
                  <a:cubicBezTo>
                    <a:pt x="2766" y="14104"/>
                    <a:pt x="2793" y="14086"/>
                    <a:pt x="2802" y="14033"/>
                  </a:cubicBezTo>
                  <a:cubicBezTo>
                    <a:pt x="2802" y="13988"/>
                    <a:pt x="2775" y="13962"/>
                    <a:pt x="2730" y="13953"/>
                  </a:cubicBezTo>
                  <a:cubicBezTo>
                    <a:pt x="2686" y="13953"/>
                    <a:pt x="2659" y="13979"/>
                    <a:pt x="2650" y="14024"/>
                  </a:cubicBezTo>
                  <a:close/>
                  <a:moveTo>
                    <a:pt x="1401" y="12615"/>
                  </a:moveTo>
                  <a:cubicBezTo>
                    <a:pt x="1357" y="12623"/>
                    <a:pt x="1339" y="12650"/>
                    <a:pt x="1339" y="12686"/>
                  </a:cubicBezTo>
                  <a:cubicBezTo>
                    <a:pt x="1339" y="12730"/>
                    <a:pt x="1366" y="12757"/>
                    <a:pt x="1410" y="12757"/>
                  </a:cubicBezTo>
                  <a:cubicBezTo>
                    <a:pt x="1455" y="12757"/>
                    <a:pt x="1482" y="12730"/>
                    <a:pt x="1482" y="12686"/>
                  </a:cubicBezTo>
                  <a:cubicBezTo>
                    <a:pt x="1473" y="12641"/>
                    <a:pt x="1446" y="12615"/>
                    <a:pt x="1401" y="12615"/>
                  </a:cubicBezTo>
                  <a:close/>
                  <a:moveTo>
                    <a:pt x="4069" y="1981"/>
                  </a:moveTo>
                  <a:cubicBezTo>
                    <a:pt x="4015" y="1972"/>
                    <a:pt x="3988" y="2007"/>
                    <a:pt x="3988" y="2052"/>
                  </a:cubicBezTo>
                  <a:cubicBezTo>
                    <a:pt x="3988" y="2106"/>
                    <a:pt x="4015" y="2132"/>
                    <a:pt x="4060" y="2132"/>
                  </a:cubicBezTo>
                  <a:cubicBezTo>
                    <a:pt x="4113" y="2132"/>
                    <a:pt x="4140" y="2106"/>
                    <a:pt x="4140" y="2052"/>
                  </a:cubicBezTo>
                  <a:cubicBezTo>
                    <a:pt x="4140" y="2007"/>
                    <a:pt x="4113" y="1981"/>
                    <a:pt x="4069" y="1981"/>
                  </a:cubicBezTo>
                  <a:close/>
                  <a:moveTo>
                    <a:pt x="3408" y="1990"/>
                  </a:moveTo>
                  <a:cubicBezTo>
                    <a:pt x="3364" y="1990"/>
                    <a:pt x="3337" y="2016"/>
                    <a:pt x="3337" y="2061"/>
                  </a:cubicBezTo>
                  <a:cubicBezTo>
                    <a:pt x="3346" y="2106"/>
                    <a:pt x="3373" y="2132"/>
                    <a:pt x="3417" y="2123"/>
                  </a:cubicBezTo>
                  <a:cubicBezTo>
                    <a:pt x="3453" y="2115"/>
                    <a:pt x="3480" y="2088"/>
                    <a:pt x="3480" y="2043"/>
                  </a:cubicBezTo>
                  <a:cubicBezTo>
                    <a:pt x="3471" y="2016"/>
                    <a:pt x="3453" y="1981"/>
                    <a:pt x="3408" y="1990"/>
                  </a:cubicBezTo>
                  <a:moveTo>
                    <a:pt x="1990" y="13346"/>
                  </a:moveTo>
                  <a:cubicBezTo>
                    <a:pt x="1990" y="13391"/>
                    <a:pt x="2017" y="13417"/>
                    <a:pt x="2061" y="13417"/>
                  </a:cubicBezTo>
                  <a:cubicBezTo>
                    <a:pt x="2115" y="13426"/>
                    <a:pt x="2142" y="13400"/>
                    <a:pt x="2142" y="13346"/>
                  </a:cubicBezTo>
                  <a:cubicBezTo>
                    <a:pt x="2142" y="13301"/>
                    <a:pt x="2115" y="13275"/>
                    <a:pt x="2070" y="13275"/>
                  </a:cubicBezTo>
                  <a:cubicBezTo>
                    <a:pt x="2026" y="13275"/>
                    <a:pt x="1990" y="13301"/>
                    <a:pt x="1990" y="13346"/>
                  </a:cubicBezTo>
                  <a:close/>
                  <a:moveTo>
                    <a:pt x="5460" y="1383"/>
                  </a:moveTo>
                  <a:cubicBezTo>
                    <a:pt x="5460" y="1329"/>
                    <a:pt x="5434" y="1294"/>
                    <a:pt x="5389" y="1294"/>
                  </a:cubicBezTo>
                  <a:cubicBezTo>
                    <a:pt x="5335" y="1294"/>
                    <a:pt x="5309" y="1321"/>
                    <a:pt x="5309" y="1365"/>
                  </a:cubicBezTo>
                  <a:cubicBezTo>
                    <a:pt x="5300" y="1419"/>
                    <a:pt x="5326" y="1445"/>
                    <a:pt x="5380" y="1445"/>
                  </a:cubicBezTo>
                  <a:cubicBezTo>
                    <a:pt x="5425" y="1445"/>
                    <a:pt x="5460" y="1428"/>
                    <a:pt x="5460" y="1383"/>
                  </a:cubicBezTo>
                  <a:close/>
                  <a:moveTo>
                    <a:pt x="4720" y="1303"/>
                  </a:moveTo>
                  <a:cubicBezTo>
                    <a:pt x="4684" y="1303"/>
                    <a:pt x="4657" y="1321"/>
                    <a:pt x="4657" y="1365"/>
                  </a:cubicBezTo>
                  <a:cubicBezTo>
                    <a:pt x="4648" y="1410"/>
                    <a:pt x="4675" y="1437"/>
                    <a:pt x="4720" y="1445"/>
                  </a:cubicBezTo>
                  <a:cubicBezTo>
                    <a:pt x="4764" y="1445"/>
                    <a:pt x="4791" y="1419"/>
                    <a:pt x="4800" y="1365"/>
                  </a:cubicBezTo>
                  <a:cubicBezTo>
                    <a:pt x="4791" y="1329"/>
                    <a:pt x="4773" y="1303"/>
                    <a:pt x="4720" y="1303"/>
                  </a:cubicBezTo>
                  <a:close/>
                  <a:moveTo>
                    <a:pt x="4069" y="1303"/>
                  </a:moveTo>
                  <a:cubicBezTo>
                    <a:pt x="4033" y="1303"/>
                    <a:pt x="4006" y="1329"/>
                    <a:pt x="3997" y="1365"/>
                  </a:cubicBezTo>
                  <a:cubicBezTo>
                    <a:pt x="3997" y="1410"/>
                    <a:pt x="4024" y="1437"/>
                    <a:pt x="4060" y="1437"/>
                  </a:cubicBezTo>
                  <a:cubicBezTo>
                    <a:pt x="4104" y="1437"/>
                    <a:pt x="4122" y="1410"/>
                    <a:pt x="4131" y="1374"/>
                  </a:cubicBezTo>
                  <a:cubicBezTo>
                    <a:pt x="4131" y="1338"/>
                    <a:pt x="4104" y="1312"/>
                    <a:pt x="4069" y="1303"/>
                  </a:cubicBezTo>
                  <a:close/>
                  <a:moveTo>
                    <a:pt x="723" y="6637"/>
                  </a:moveTo>
                  <a:cubicBezTo>
                    <a:pt x="679" y="6637"/>
                    <a:pt x="652" y="6664"/>
                    <a:pt x="652" y="6709"/>
                  </a:cubicBezTo>
                  <a:cubicBezTo>
                    <a:pt x="652" y="6762"/>
                    <a:pt x="679" y="6789"/>
                    <a:pt x="732" y="6789"/>
                  </a:cubicBezTo>
                  <a:cubicBezTo>
                    <a:pt x="777" y="6780"/>
                    <a:pt x="795" y="6753"/>
                    <a:pt x="804" y="6709"/>
                  </a:cubicBezTo>
                  <a:cubicBezTo>
                    <a:pt x="795" y="6664"/>
                    <a:pt x="777" y="6637"/>
                    <a:pt x="723" y="6637"/>
                  </a:cubicBezTo>
                  <a:close/>
                  <a:moveTo>
                    <a:pt x="63" y="8627"/>
                  </a:moveTo>
                  <a:cubicBezTo>
                    <a:pt x="27" y="8627"/>
                    <a:pt x="1" y="8654"/>
                    <a:pt x="1" y="8689"/>
                  </a:cubicBezTo>
                  <a:cubicBezTo>
                    <a:pt x="1" y="8734"/>
                    <a:pt x="27" y="8761"/>
                    <a:pt x="72" y="8752"/>
                  </a:cubicBezTo>
                  <a:cubicBezTo>
                    <a:pt x="108" y="8752"/>
                    <a:pt x="126" y="8725"/>
                    <a:pt x="134" y="8689"/>
                  </a:cubicBezTo>
                  <a:cubicBezTo>
                    <a:pt x="126" y="8645"/>
                    <a:pt x="108" y="8618"/>
                    <a:pt x="63" y="8627"/>
                  </a:cubicBezTo>
                  <a:close/>
                  <a:moveTo>
                    <a:pt x="795" y="6031"/>
                  </a:moveTo>
                  <a:cubicBezTo>
                    <a:pt x="795" y="5986"/>
                    <a:pt x="768" y="5959"/>
                    <a:pt x="732" y="5959"/>
                  </a:cubicBezTo>
                  <a:cubicBezTo>
                    <a:pt x="688" y="5959"/>
                    <a:pt x="661" y="5977"/>
                    <a:pt x="652" y="6031"/>
                  </a:cubicBezTo>
                  <a:cubicBezTo>
                    <a:pt x="652" y="6075"/>
                    <a:pt x="679" y="6102"/>
                    <a:pt x="723" y="6102"/>
                  </a:cubicBezTo>
                  <a:cubicBezTo>
                    <a:pt x="768" y="6102"/>
                    <a:pt x="795" y="6075"/>
                    <a:pt x="795" y="6031"/>
                  </a:cubicBezTo>
                  <a:close/>
                  <a:moveTo>
                    <a:pt x="72" y="7967"/>
                  </a:moveTo>
                  <a:cubicBezTo>
                    <a:pt x="27" y="7967"/>
                    <a:pt x="1" y="7985"/>
                    <a:pt x="1" y="8029"/>
                  </a:cubicBezTo>
                  <a:cubicBezTo>
                    <a:pt x="1" y="8065"/>
                    <a:pt x="27" y="8092"/>
                    <a:pt x="63" y="8092"/>
                  </a:cubicBezTo>
                  <a:cubicBezTo>
                    <a:pt x="108" y="8100"/>
                    <a:pt x="126" y="8074"/>
                    <a:pt x="134" y="8029"/>
                  </a:cubicBezTo>
                  <a:cubicBezTo>
                    <a:pt x="126" y="7993"/>
                    <a:pt x="108" y="7967"/>
                    <a:pt x="72" y="7967"/>
                  </a:cubicBezTo>
                  <a:close/>
                  <a:moveTo>
                    <a:pt x="6647" y="16022"/>
                  </a:moveTo>
                  <a:cubicBezTo>
                    <a:pt x="6647" y="16076"/>
                    <a:pt x="6674" y="16103"/>
                    <a:pt x="6727" y="16103"/>
                  </a:cubicBezTo>
                  <a:cubicBezTo>
                    <a:pt x="6772" y="16103"/>
                    <a:pt x="6798" y="16076"/>
                    <a:pt x="6798" y="16031"/>
                  </a:cubicBezTo>
                  <a:cubicBezTo>
                    <a:pt x="6798" y="15978"/>
                    <a:pt x="6772" y="15951"/>
                    <a:pt x="6727" y="15951"/>
                  </a:cubicBezTo>
                  <a:cubicBezTo>
                    <a:pt x="6674" y="15960"/>
                    <a:pt x="6647" y="15978"/>
                    <a:pt x="6647" y="16022"/>
                  </a:cubicBezTo>
                  <a:close/>
                  <a:moveTo>
                    <a:pt x="795" y="10688"/>
                  </a:moveTo>
                  <a:cubicBezTo>
                    <a:pt x="795" y="10643"/>
                    <a:pt x="777" y="10616"/>
                    <a:pt x="732" y="10616"/>
                  </a:cubicBezTo>
                  <a:cubicBezTo>
                    <a:pt x="679" y="10616"/>
                    <a:pt x="652" y="10643"/>
                    <a:pt x="652" y="10696"/>
                  </a:cubicBezTo>
                  <a:cubicBezTo>
                    <a:pt x="652" y="10741"/>
                    <a:pt x="688" y="10759"/>
                    <a:pt x="732" y="10759"/>
                  </a:cubicBezTo>
                  <a:cubicBezTo>
                    <a:pt x="777" y="10759"/>
                    <a:pt x="795" y="10732"/>
                    <a:pt x="795" y="10688"/>
                  </a:cubicBezTo>
                  <a:close/>
                  <a:moveTo>
                    <a:pt x="6138" y="16031"/>
                  </a:moveTo>
                  <a:cubicBezTo>
                    <a:pt x="6138" y="15987"/>
                    <a:pt x="6120" y="15960"/>
                    <a:pt x="6076" y="15960"/>
                  </a:cubicBezTo>
                  <a:cubicBezTo>
                    <a:pt x="6022" y="15951"/>
                    <a:pt x="5996" y="15978"/>
                    <a:pt x="5996" y="16031"/>
                  </a:cubicBezTo>
                  <a:cubicBezTo>
                    <a:pt x="5996" y="16076"/>
                    <a:pt x="6022" y="16103"/>
                    <a:pt x="6067" y="16103"/>
                  </a:cubicBezTo>
                  <a:cubicBezTo>
                    <a:pt x="6112" y="16103"/>
                    <a:pt x="6138" y="16076"/>
                    <a:pt x="6138" y="16031"/>
                  </a:cubicBezTo>
                  <a:close/>
                  <a:moveTo>
                    <a:pt x="1990" y="4024"/>
                  </a:moveTo>
                  <a:cubicBezTo>
                    <a:pt x="1981" y="4068"/>
                    <a:pt x="2008" y="4104"/>
                    <a:pt x="2061" y="4104"/>
                  </a:cubicBezTo>
                  <a:cubicBezTo>
                    <a:pt x="2115" y="4113"/>
                    <a:pt x="2142" y="4077"/>
                    <a:pt x="2142" y="4033"/>
                  </a:cubicBezTo>
                  <a:cubicBezTo>
                    <a:pt x="2142" y="3979"/>
                    <a:pt x="2115" y="3961"/>
                    <a:pt x="2061" y="3952"/>
                  </a:cubicBezTo>
                  <a:cubicBezTo>
                    <a:pt x="2026" y="3952"/>
                    <a:pt x="1990" y="3970"/>
                    <a:pt x="1990" y="4024"/>
                  </a:cubicBezTo>
                  <a:moveTo>
                    <a:pt x="5318" y="16022"/>
                  </a:moveTo>
                  <a:cubicBezTo>
                    <a:pt x="5309" y="16067"/>
                    <a:pt x="5335" y="16094"/>
                    <a:pt x="5380" y="16094"/>
                  </a:cubicBezTo>
                  <a:cubicBezTo>
                    <a:pt x="5425" y="16103"/>
                    <a:pt x="5451" y="16076"/>
                    <a:pt x="5451" y="16040"/>
                  </a:cubicBezTo>
                  <a:cubicBezTo>
                    <a:pt x="5460" y="15996"/>
                    <a:pt x="5434" y="15969"/>
                    <a:pt x="5389" y="15960"/>
                  </a:cubicBezTo>
                  <a:cubicBezTo>
                    <a:pt x="5344" y="15960"/>
                    <a:pt x="5318" y="15987"/>
                    <a:pt x="5318" y="16022"/>
                  </a:cubicBezTo>
                  <a:close/>
                  <a:moveTo>
                    <a:pt x="1473" y="4033"/>
                  </a:moveTo>
                  <a:cubicBezTo>
                    <a:pt x="1473" y="3997"/>
                    <a:pt x="1446" y="3970"/>
                    <a:pt x="1410" y="3961"/>
                  </a:cubicBezTo>
                  <a:cubicBezTo>
                    <a:pt x="1374" y="3961"/>
                    <a:pt x="1348" y="3988"/>
                    <a:pt x="1339" y="4024"/>
                  </a:cubicBezTo>
                  <a:cubicBezTo>
                    <a:pt x="1339" y="4068"/>
                    <a:pt x="1366" y="4086"/>
                    <a:pt x="1410" y="4095"/>
                  </a:cubicBezTo>
                  <a:cubicBezTo>
                    <a:pt x="1446" y="4095"/>
                    <a:pt x="1473" y="4077"/>
                    <a:pt x="1473" y="4033"/>
                  </a:cubicBezTo>
                  <a:close/>
                  <a:moveTo>
                    <a:pt x="6790" y="16682"/>
                  </a:moveTo>
                  <a:cubicBezTo>
                    <a:pt x="6790" y="16647"/>
                    <a:pt x="6763" y="16620"/>
                    <a:pt x="6718" y="16620"/>
                  </a:cubicBezTo>
                  <a:cubicBezTo>
                    <a:pt x="6682" y="16629"/>
                    <a:pt x="6656" y="16656"/>
                    <a:pt x="6656" y="16691"/>
                  </a:cubicBezTo>
                  <a:cubicBezTo>
                    <a:pt x="6665" y="16727"/>
                    <a:pt x="6691" y="16754"/>
                    <a:pt x="6736" y="16754"/>
                  </a:cubicBezTo>
                  <a:cubicBezTo>
                    <a:pt x="6763" y="16745"/>
                    <a:pt x="6790" y="16727"/>
                    <a:pt x="6790" y="16682"/>
                  </a:cubicBezTo>
                  <a:close/>
                  <a:moveTo>
                    <a:pt x="1330" y="4711"/>
                  </a:moveTo>
                  <a:cubicBezTo>
                    <a:pt x="1330" y="4755"/>
                    <a:pt x="1357" y="4782"/>
                    <a:pt x="1401" y="4782"/>
                  </a:cubicBezTo>
                  <a:cubicBezTo>
                    <a:pt x="1455" y="4791"/>
                    <a:pt x="1482" y="4764"/>
                    <a:pt x="1482" y="4711"/>
                  </a:cubicBezTo>
                  <a:cubicBezTo>
                    <a:pt x="1482" y="4666"/>
                    <a:pt x="1455" y="4639"/>
                    <a:pt x="1410" y="4639"/>
                  </a:cubicBezTo>
                  <a:cubicBezTo>
                    <a:pt x="1366" y="4639"/>
                    <a:pt x="1339" y="4666"/>
                    <a:pt x="1330" y="4711"/>
                  </a:cubicBezTo>
                  <a:close/>
                  <a:moveTo>
                    <a:pt x="804" y="10036"/>
                  </a:moveTo>
                  <a:cubicBezTo>
                    <a:pt x="804" y="9992"/>
                    <a:pt x="786" y="9956"/>
                    <a:pt x="732" y="9956"/>
                  </a:cubicBezTo>
                  <a:cubicBezTo>
                    <a:pt x="679" y="9947"/>
                    <a:pt x="652" y="9983"/>
                    <a:pt x="652" y="10027"/>
                  </a:cubicBezTo>
                  <a:cubicBezTo>
                    <a:pt x="652" y="10081"/>
                    <a:pt x="679" y="10099"/>
                    <a:pt x="723" y="10108"/>
                  </a:cubicBezTo>
                  <a:cubicBezTo>
                    <a:pt x="768" y="10108"/>
                    <a:pt x="795" y="10090"/>
                    <a:pt x="804" y="10036"/>
                  </a:cubicBezTo>
                  <a:close/>
                  <a:moveTo>
                    <a:pt x="6727" y="643"/>
                  </a:moveTo>
                  <a:cubicBezTo>
                    <a:pt x="6682" y="643"/>
                    <a:pt x="6656" y="660"/>
                    <a:pt x="6656" y="705"/>
                  </a:cubicBezTo>
                  <a:cubicBezTo>
                    <a:pt x="6647" y="750"/>
                    <a:pt x="6674" y="776"/>
                    <a:pt x="6718" y="785"/>
                  </a:cubicBezTo>
                  <a:cubicBezTo>
                    <a:pt x="6763" y="785"/>
                    <a:pt x="6790" y="759"/>
                    <a:pt x="6798" y="714"/>
                  </a:cubicBezTo>
                  <a:cubicBezTo>
                    <a:pt x="6790" y="669"/>
                    <a:pt x="6772" y="643"/>
                    <a:pt x="6727" y="643"/>
                  </a:cubicBezTo>
                  <a:close/>
                  <a:moveTo>
                    <a:pt x="2070" y="3301"/>
                  </a:moveTo>
                  <a:cubicBezTo>
                    <a:pt x="2026" y="3301"/>
                    <a:pt x="1999" y="3328"/>
                    <a:pt x="1999" y="3372"/>
                  </a:cubicBezTo>
                  <a:cubicBezTo>
                    <a:pt x="1999" y="3408"/>
                    <a:pt x="2017" y="3435"/>
                    <a:pt x="2061" y="3444"/>
                  </a:cubicBezTo>
                  <a:cubicBezTo>
                    <a:pt x="2106" y="3444"/>
                    <a:pt x="2133" y="3417"/>
                    <a:pt x="2133" y="3363"/>
                  </a:cubicBezTo>
                  <a:cubicBezTo>
                    <a:pt x="2133" y="3337"/>
                    <a:pt x="2115" y="3310"/>
                    <a:pt x="2070" y="3301"/>
                  </a:cubicBezTo>
                  <a:close/>
                  <a:moveTo>
                    <a:pt x="723" y="11303"/>
                  </a:moveTo>
                  <a:cubicBezTo>
                    <a:pt x="679" y="11303"/>
                    <a:pt x="652" y="11330"/>
                    <a:pt x="661" y="11374"/>
                  </a:cubicBezTo>
                  <a:cubicBezTo>
                    <a:pt x="661" y="11419"/>
                    <a:pt x="688" y="11446"/>
                    <a:pt x="732" y="11437"/>
                  </a:cubicBezTo>
                  <a:cubicBezTo>
                    <a:pt x="777" y="11437"/>
                    <a:pt x="795" y="11410"/>
                    <a:pt x="795" y="11366"/>
                  </a:cubicBezTo>
                  <a:cubicBezTo>
                    <a:pt x="786" y="11330"/>
                    <a:pt x="768" y="11303"/>
                    <a:pt x="723" y="11303"/>
                  </a:cubicBezTo>
                  <a:close/>
                  <a:moveTo>
                    <a:pt x="6076" y="643"/>
                  </a:moveTo>
                  <a:cubicBezTo>
                    <a:pt x="6031" y="643"/>
                    <a:pt x="5996" y="669"/>
                    <a:pt x="5996" y="714"/>
                  </a:cubicBezTo>
                  <a:cubicBezTo>
                    <a:pt x="5996" y="750"/>
                    <a:pt x="6022" y="776"/>
                    <a:pt x="6058" y="785"/>
                  </a:cubicBezTo>
                  <a:cubicBezTo>
                    <a:pt x="6103" y="785"/>
                    <a:pt x="6129" y="759"/>
                    <a:pt x="6138" y="714"/>
                  </a:cubicBezTo>
                  <a:cubicBezTo>
                    <a:pt x="6129" y="678"/>
                    <a:pt x="6112" y="651"/>
                    <a:pt x="6076" y="643"/>
                  </a:cubicBezTo>
                  <a:close/>
                  <a:moveTo>
                    <a:pt x="5389" y="651"/>
                  </a:moveTo>
                  <a:cubicBezTo>
                    <a:pt x="5344" y="643"/>
                    <a:pt x="5318" y="669"/>
                    <a:pt x="5318" y="714"/>
                  </a:cubicBezTo>
                  <a:cubicBezTo>
                    <a:pt x="5318" y="750"/>
                    <a:pt x="5344" y="776"/>
                    <a:pt x="5380" y="776"/>
                  </a:cubicBezTo>
                  <a:cubicBezTo>
                    <a:pt x="5425" y="785"/>
                    <a:pt x="5442" y="759"/>
                    <a:pt x="5451" y="714"/>
                  </a:cubicBezTo>
                  <a:cubicBezTo>
                    <a:pt x="5442" y="678"/>
                    <a:pt x="5425" y="651"/>
                    <a:pt x="5389" y="651"/>
                  </a:cubicBezTo>
                  <a:close/>
                  <a:moveTo>
                    <a:pt x="4140" y="15344"/>
                  </a:moveTo>
                  <a:cubicBezTo>
                    <a:pt x="4140" y="15300"/>
                    <a:pt x="4113" y="15282"/>
                    <a:pt x="4069" y="15273"/>
                  </a:cubicBezTo>
                  <a:cubicBezTo>
                    <a:pt x="4024" y="15273"/>
                    <a:pt x="3997" y="15300"/>
                    <a:pt x="3997" y="15344"/>
                  </a:cubicBezTo>
                  <a:cubicBezTo>
                    <a:pt x="3997" y="15389"/>
                    <a:pt x="4024" y="15416"/>
                    <a:pt x="4069" y="15416"/>
                  </a:cubicBezTo>
                  <a:cubicBezTo>
                    <a:pt x="4113" y="15416"/>
                    <a:pt x="4140" y="15389"/>
                    <a:pt x="4140" y="15344"/>
                  </a:cubicBezTo>
                  <a:close/>
                  <a:moveTo>
                    <a:pt x="4729" y="15273"/>
                  </a:moveTo>
                  <a:cubicBezTo>
                    <a:pt x="4675" y="15273"/>
                    <a:pt x="4648" y="15300"/>
                    <a:pt x="4648" y="15353"/>
                  </a:cubicBezTo>
                  <a:cubicBezTo>
                    <a:pt x="4648" y="15398"/>
                    <a:pt x="4675" y="15425"/>
                    <a:pt x="4720" y="15425"/>
                  </a:cubicBezTo>
                  <a:cubicBezTo>
                    <a:pt x="4773" y="15425"/>
                    <a:pt x="4800" y="15398"/>
                    <a:pt x="4800" y="15344"/>
                  </a:cubicBezTo>
                  <a:cubicBezTo>
                    <a:pt x="4800" y="15300"/>
                    <a:pt x="4773" y="15273"/>
                    <a:pt x="4729" y="15273"/>
                  </a:cubicBezTo>
                  <a:close/>
                  <a:moveTo>
                    <a:pt x="732" y="5299"/>
                  </a:moveTo>
                  <a:cubicBezTo>
                    <a:pt x="688" y="5299"/>
                    <a:pt x="661" y="5326"/>
                    <a:pt x="661" y="5371"/>
                  </a:cubicBezTo>
                  <a:cubicBezTo>
                    <a:pt x="652" y="5406"/>
                    <a:pt x="679" y="5433"/>
                    <a:pt x="714" y="5442"/>
                  </a:cubicBezTo>
                  <a:cubicBezTo>
                    <a:pt x="759" y="5442"/>
                    <a:pt x="786" y="5415"/>
                    <a:pt x="795" y="5371"/>
                  </a:cubicBezTo>
                  <a:cubicBezTo>
                    <a:pt x="795" y="5335"/>
                    <a:pt x="768" y="5308"/>
                    <a:pt x="732" y="5299"/>
                  </a:cubicBezTo>
                  <a:close/>
                  <a:moveTo>
                    <a:pt x="63" y="7440"/>
                  </a:moveTo>
                  <a:cubicBezTo>
                    <a:pt x="108" y="7440"/>
                    <a:pt x="126" y="7414"/>
                    <a:pt x="134" y="7378"/>
                  </a:cubicBezTo>
                  <a:cubicBezTo>
                    <a:pt x="134" y="7333"/>
                    <a:pt x="108" y="7307"/>
                    <a:pt x="72" y="7307"/>
                  </a:cubicBezTo>
                  <a:cubicBezTo>
                    <a:pt x="27" y="7307"/>
                    <a:pt x="10" y="7333"/>
                    <a:pt x="1" y="7378"/>
                  </a:cubicBezTo>
                  <a:cubicBezTo>
                    <a:pt x="10" y="7405"/>
                    <a:pt x="27" y="7431"/>
                    <a:pt x="63" y="7440"/>
                  </a:cubicBezTo>
                  <a:close/>
                  <a:moveTo>
                    <a:pt x="4657" y="16022"/>
                  </a:moveTo>
                  <a:cubicBezTo>
                    <a:pt x="4657" y="16067"/>
                    <a:pt x="4684" y="16094"/>
                    <a:pt x="4720" y="16094"/>
                  </a:cubicBezTo>
                  <a:cubicBezTo>
                    <a:pt x="4764" y="16094"/>
                    <a:pt x="4791" y="16067"/>
                    <a:pt x="4791" y="16031"/>
                  </a:cubicBezTo>
                  <a:cubicBezTo>
                    <a:pt x="4791" y="15996"/>
                    <a:pt x="4764" y="15969"/>
                    <a:pt x="4729" y="15960"/>
                  </a:cubicBezTo>
                  <a:cubicBezTo>
                    <a:pt x="4684" y="15969"/>
                    <a:pt x="4657" y="15987"/>
                    <a:pt x="4657" y="16022"/>
                  </a:cubicBezTo>
                  <a:close/>
                  <a:moveTo>
                    <a:pt x="804" y="7378"/>
                  </a:moveTo>
                  <a:cubicBezTo>
                    <a:pt x="804" y="7324"/>
                    <a:pt x="777" y="7298"/>
                    <a:pt x="723" y="7298"/>
                  </a:cubicBezTo>
                  <a:cubicBezTo>
                    <a:pt x="679" y="7298"/>
                    <a:pt x="652" y="7315"/>
                    <a:pt x="652" y="7360"/>
                  </a:cubicBezTo>
                  <a:cubicBezTo>
                    <a:pt x="643" y="7414"/>
                    <a:pt x="670" y="7440"/>
                    <a:pt x="723" y="7449"/>
                  </a:cubicBezTo>
                  <a:cubicBezTo>
                    <a:pt x="768" y="7449"/>
                    <a:pt x="795" y="7422"/>
                    <a:pt x="804" y="7378"/>
                  </a:cubicBezTo>
                  <a:close/>
                  <a:moveTo>
                    <a:pt x="1410" y="5942"/>
                  </a:moveTo>
                  <a:cubicBezTo>
                    <a:pt x="1357" y="5933"/>
                    <a:pt x="1321" y="5968"/>
                    <a:pt x="1321" y="6022"/>
                  </a:cubicBezTo>
                  <a:cubicBezTo>
                    <a:pt x="1312" y="6084"/>
                    <a:pt x="1348" y="6120"/>
                    <a:pt x="1410" y="6120"/>
                  </a:cubicBezTo>
                  <a:cubicBezTo>
                    <a:pt x="1464" y="6120"/>
                    <a:pt x="1490" y="6084"/>
                    <a:pt x="1499" y="6031"/>
                  </a:cubicBezTo>
                  <a:cubicBezTo>
                    <a:pt x="1490" y="5986"/>
                    <a:pt x="1464" y="5942"/>
                    <a:pt x="1410" y="5942"/>
                  </a:cubicBezTo>
                  <a:close/>
                  <a:moveTo>
                    <a:pt x="6058" y="1285"/>
                  </a:moveTo>
                  <a:cubicBezTo>
                    <a:pt x="6013" y="1294"/>
                    <a:pt x="5978" y="1329"/>
                    <a:pt x="5978" y="1374"/>
                  </a:cubicBezTo>
                  <a:cubicBezTo>
                    <a:pt x="5987" y="1428"/>
                    <a:pt x="6022" y="1463"/>
                    <a:pt x="6076" y="1454"/>
                  </a:cubicBezTo>
                  <a:cubicBezTo>
                    <a:pt x="6120" y="1454"/>
                    <a:pt x="6147" y="1419"/>
                    <a:pt x="6156" y="1365"/>
                  </a:cubicBezTo>
                  <a:cubicBezTo>
                    <a:pt x="6138" y="1321"/>
                    <a:pt x="6112" y="1285"/>
                    <a:pt x="6058" y="1285"/>
                  </a:cubicBezTo>
                  <a:close/>
                  <a:moveTo>
                    <a:pt x="6816" y="1365"/>
                  </a:moveTo>
                  <a:cubicBezTo>
                    <a:pt x="6807" y="1321"/>
                    <a:pt x="6781" y="1285"/>
                    <a:pt x="6727" y="1285"/>
                  </a:cubicBezTo>
                  <a:cubicBezTo>
                    <a:pt x="6674" y="1285"/>
                    <a:pt x="6638" y="1312"/>
                    <a:pt x="6638" y="1365"/>
                  </a:cubicBezTo>
                  <a:cubicBezTo>
                    <a:pt x="6638" y="1428"/>
                    <a:pt x="6674" y="1454"/>
                    <a:pt x="6727" y="1463"/>
                  </a:cubicBezTo>
                  <a:cubicBezTo>
                    <a:pt x="6781" y="1454"/>
                    <a:pt x="6816" y="1428"/>
                    <a:pt x="6816" y="1365"/>
                  </a:cubicBezTo>
                  <a:close/>
                  <a:moveTo>
                    <a:pt x="2632" y="4024"/>
                  </a:moveTo>
                  <a:cubicBezTo>
                    <a:pt x="2632" y="4086"/>
                    <a:pt x="2668" y="4122"/>
                    <a:pt x="2730" y="4122"/>
                  </a:cubicBezTo>
                  <a:cubicBezTo>
                    <a:pt x="2784" y="4122"/>
                    <a:pt x="2820" y="4086"/>
                    <a:pt x="2820" y="4033"/>
                  </a:cubicBezTo>
                  <a:cubicBezTo>
                    <a:pt x="2820" y="3970"/>
                    <a:pt x="2784" y="3943"/>
                    <a:pt x="2713" y="3934"/>
                  </a:cubicBezTo>
                  <a:cubicBezTo>
                    <a:pt x="2668" y="3943"/>
                    <a:pt x="2632" y="3970"/>
                    <a:pt x="2632" y="4024"/>
                  </a:cubicBezTo>
                  <a:close/>
                  <a:moveTo>
                    <a:pt x="2070" y="11276"/>
                  </a:moveTo>
                  <a:cubicBezTo>
                    <a:pt x="2008" y="11276"/>
                    <a:pt x="1972" y="11303"/>
                    <a:pt x="1972" y="11366"/>
                  </a:cubicBezTo>
                  <a:cubicBezTo>
                    <a:pt x="1963" y="11428"/>
                    <a:pt x="1999" y="11464"/>
                    <a:pt x="2070" y="11464"/>
                  </a:cubicBezTo>
                  <a:cubicBezTo>
                    <a:pt x="2124" y="11464"/>
                    <a:pt x="2160" y="11428"/>
                    <a:pt x="2160" y="11374"/>
                  </a:cubicBezTo>
                  <a:cubicBezTo>
                    <a:pt x="2160" y="11312"/>
                    <a:pt x="2133" y="11276"/>
                    <a:pt x="2070" y="11276"/>
                  </a:cubicBezTo>
                  <a:close/>
                  <a:moveTo>
                    <a:pt x="2811" y="3381"/>
                  </a:moveTo>
                  <a:cubicBezTo>
                    <a:pt x="2811" y="3328"/>
                    <a:pt x="2784" y="3292"/>
                    <a:pt x="2730" y="3283"/>
                  </a:cubicBezTo>
                  <a:cubicBezTo>
                    <a:pt x="2677" y="3283"/>
                    <a:pt x="2641" y="3319"/>
                    <a:pt x="2641" y="3363"/>
                  </a:cubicBezTo>
                  <a:cubicBezTo>
                    <a:pt x="2632" y="3417"/>
                    <a:pt x="2668" y="3444"/>
                    <a:pt x="2722" y="3462"/>
                  </a:cubicBezTo>
                  <a:cubicBezTo>
                    <a:pt x="2775" y="3453"/>
                    <a:pt x="2802" y="3426"/>
                    <a:pt x="2811" y="3381"/>
                  </a:cubicBezTo>
                  <a:close/>
                  <a:moveTo>
                    <a:pt x="1499" y="11366"/>
                  </a:moveTo>
                  <a:cubicBezTo>
                    <a:pt x="1490" y="11321"/>
                    <a:pt x="1464" y="11285"/>
                    <a:pt x="1410" y="11285"/>
                  </a:cubicBezTo>
                  <a:cubicBezTo>
                    <a:pt x="1357" y="11276"/>
                    <a:pt x="1321" y="11312"/>
                    <a:pt x="1321" y="11366"/>
                  </a:cubicBezTo>
                  <a:cubicBezTo>
                    <a:pt x="1321" y="11419"/>
                    <a:pt x="1357" y="11455"/>
                    <a:pt x="1410" y="11464"/>
                  </a:cubicBezTo>
                  <a:cubicBezTo>
                    <a:pt x="1464" y="11455"/>
                    <a:pt x="1499" y="11419"/>
                    <a:pt x="1499" y="11366"/>
                  </a:cubicBezTo>
                  <a:close/>
                  <a:moveTo>
                    <a:pt x="3319" y="3363"/>
                  </a:moveTo>
                  <a:cubicBezTo>
                    <a:pt x="3310" y="3426"/>
                    <a:pt x="3346" y="3462"/>
                    <a:pt x="3408" y="3462"/>
                  </a:cubicBezTo>
                  <a:cubicBezTo>
                    <a:pt x="3462" y="3462"/>
                    <a:pt x="3498" y="3426"/>
                    <a:pt x="3498" y="3372"/>
                  </a:cubicBezTo>
                  <a:cubicBezTo>
                    <a:pt x="3498" y="3319"/>
                    <a:pt x="3462" y="3283"/>
                    <a:pt x="3400" y="3274"/>
                  </a:cubicBezTo>
                  <a:cubicBezTo>
                    <a:pt x="3355" y="3283"/>
                    <a:pt x="3319" y="3310"/>
                    <a:pt x="3319" y="3363"/>
                  </a:cubicBezTo>
                  <a:close/>
                  <a:moveTo>
                    <a:pt x="3382" y="13944"/>
                  </a:moveTo>
                  <a:cubicBezTo>
                    <a:pt x="3328" y="13944"/>
                    <a:pt x="3301" y="13979"/>
                    <a:pt x="3292" y="14024"/>
                  </a:cubicBezTo>
                  <a:cubicBezTo>
                    <a:pt x="3292" y="14078"/>
                    <a:pt x="3328" y="14113"/>
                    <a:pt x="3382" y="14113"/>
                  </a:cubicBezTo>
                  <a:cubicBezTo>
                    <a:pt x="3435" y="14122"/>
                    <a:pt x="3462" y="14078"/>
                    <a:pt x="3471" y="14024"/>
                  </a:cubicBezTo>
                  <a:cubicBezTo>
                    <a:pt x="3462" y="13979"/>
                    <a:pt x="3435" y="13935"/>
                    <a:pt x="3382" y="13944"/>
                  </a:cubicBezTo>
                  <a:moveTo>
                    <a:pt x="4060" y="13935"/>
                  </a:moveTo>
                  <a:cubicBezTo>
                    <a:pt x="4006" y="13935"/>
                    <a:pt x="3970" y="13979"/>
                    <a:pt x="3970" y="14033"/>
                  </a:cubicBezTo>
                  <a:cubicBezTo>
                    <a:pt x="3979" y="14095"/>
                    <a:pt x="4015" y="14122"/>
                    <a:pt x="4069" y="14122"/>
                  </a:cubicBezTo>
                  <a:cubicBezTo>
                    <a:pt x="4131" y="14122"/>
                    <a:pt x="4158" y="14086"/>
                    <a:pt x="4158" y="14024"/>
                  </a:cubicBezTo>
                  <a:cubicBezTo>
                    <a:pt x="4149" y="13971"/>
                    <a:pt x="4122" y="13935"/>
                    <a:pt x="4060" y="13935"/>
                  </a:cubicBezTo>
                  <a:close/>
                  <a:moveTo>
                    <a:pt x="3489" y="2712"/>
                  </a:moveTo>
                  <a:cubicBezTo>
                    <a:pt x="3489" y="2659"/>
                    <a:pt x="3453" y="2623"/>
                    <a:pt x="3400" y="2632"/>
                  </a:cubicBezTo>
                  <a:cubicBezTo>
                    <a:pt x="3346" y="2632"/>
                    <a:pt x="3319" y="2668"/>
                    <a:pt x="3328" y="2721"/>
                  </a:cubicBezTo>
                  <a:cubicBezTo>
                    <a:pt x="3328" y="2775"/>
                    <a:pt x="3364" y="2792"/>
                    <a:pt x="3408" y="2801"/>
                  </a:cubicBezTo>
                  <a:cubicBezTo>
                    <a:pt x="3462" y="2792"/>
                    <a:pt x="3489" y="2766"/>
                    <a:pt x="3489" y="2712"/>
                  </a:cubicBezTo>
                  <a:close/>
                  <a:moveTo>
                    <a:pt x="2160" y="12026"/>
                  </a:moveTo>
                  <a:cubicBezTo>
                    <a:pt x="2160" y="11972"/>
                    <a:pt x="2124" y="11937"/>
                    <a:pt x="2061" y="11937"/>
                  </a:cubicBezTo>
                  <a:cubicBezTo>
                    <a:pt x="2008" y="11937"/>
                    <a:pt x="1972" y="11972"/>
                    <a:pt x="1972" y="12026"/>
                  </a:cubicBezTo>
                  <a:cubicBezTo>
                    <a:pt x="1972" y="12088"/>
                    <a:pt x="2017" y="12124"/>
                    <a:pt x="2070" y="12124"/>
                  </a:cubicBezTo>
                  <a:cubicBezTo>
                    <a:pt x="2124" y="12115"/>
                    <a:pt x="2160" y="12088"/>
                    <a:pt x="2160" y="12026"/>
                  </a:cubicBezTo>
                  <a:close/>
                  <a:moveTo>
                    <a:pt x="2722" y="13257"/>
                  </a:moveTo>
                  <a:cubicBezTo>
                    <a:pt x="2677" y="13257"/>
                    <a:pt x="2641" y="13293"/>
                    <a:pt x="2641" y="13337"/>
                  </a:cubicBezTo>
                  <a:cubicBezTo>
                    <a:pt x="2632" y="13391"/>
                    <a:pt x="2668" y="13426"/>
                    <a:pt x="2722" y="13435"/>
                  </a:cubicBezTo>
                  <a:cubicBezTo>
                    <a:pt x="2775" y="13435"/>
                    <a:pt x="2802" y="13400"/>
                    <a:pt x="2820" y="13346"/>
                  </a:cubicBezTo>
                  <a:cubicBezTo>
                    <a:pt x="2802" y="13301"/>
                    <a:pt x="2784" y="13257"/>
                    <a:pt x="2722" y="13257"/>
                  </a:cubicBezTo>
                  <a:moveTo>
                    <a:pt x="1972" y="5371"/>
                  </a:moveTo>
                  <a:cubicBezTo>
                    <a:pt x="1972" y="5424"/>
                    <a:pt x="1999" y="5460"/>
                    <a:pt x="2061" y="5469"/>
                  </a:cubicBezTo>
                  <a:cubicBezTo>
                    <a:pt x="2124" y="5469"/>
                    <a:pt x="2160" y="5433"/>
                    <a:pt x="2160" y="5380"/>
                  </a:cubicBezTo>
                  <a:cubicBezTo>
                    <a:pt x="2160" y="5317"/>
                    <a:pt x="2133" y="5281"/>
                    <a:pt x="2070" y="5273"/>
                  </a:cubicBezTo>
                  <a:cubicBezTo>
                    <a:pt x="2017" y="5281"/>
                    <a:pt x="1972" y="5308"/>
                    <a:pt x="1972" y="5371"/>
                  </a:cubicBezTo>
                  <a:close/>
                  <a:moveTo>
                    <a:pt x="1401" y="5290"/>
                  </a:moveTo>
                  <a:cubicBezTo>
                    <a:pt x="1348" y="5290"/>
                    <a:pt x="1321" y="5326"/>
                    <a:pt x="1321" y="5380"/>
                  </a:cubicBezTo>
                  <a:cubicBezTo>
                    <a:pt x="1330" y="5424"/>
                    <a:pt x="1366" y="5460"/>
                    <a:pt x="1419" y="5451"/>
                  </a:cubicBezTo>
                  <a:cubicBezTo>
                    <a:pt x="1464" y="5451"/>
                    <a:pt x="1490" y="5415"/>
                    <a:pt x="1490" y="5371"/>
                  </a:cubicBezTo>
                  <a:cubicBezTo>
                    <a:pt x="1482" y="5317"/>
                    <a:pt x="1455" y="5281"/>
                    <a:pt x="1401" y="5290"/>
                  </a:cubicBezTo>
                  <a:close/>
                  <a:moveTo>
                    <a:pt x="2070" y="4621"/>
                  </a:moveTo>
                  <a:cubicBezTo>
                    <a:pt x="2017" y="4621"/>
                    <a:pt x="1981" y="4657"/>
                    <a:pt x="1972" y="4711"/>
                  </a:cubicBezTo>
                  <a:cubicBezTo>
                    <a:pt x="1972" y="4764"/>
                    <a:pt x="2008" y="4800"/>
                    <a:pt x="2070" y="4800"/>
                  </a:cubicBezTo>
                  <a:cubicBezTo>
                    <a:pt x="2124" y="4800"/>
                    <a:pt x="2151" y="4764"/>
                    <a:pt x="2160" y="4711"/>
                  </a:cubicBezTo>
                  <a:cubicBezTo>
                    <a:pt x="2151" y="4657"/>
                    <a:pt x="2124" y="4621"/>
                    <a:pt x="2070" y="4621"/>
                  </a:cubicBezTo>
                  <a:close/>
                  <a:moveTo>
                    <a:pt x="2632" y="4711"/>
                  </a:moveTo>
                  <a:cubicBezTo>
                    <a:pt x="2632" y="4773"/>
                    <a:pt x="2659" y="4809"/>
                    <a:pt x="2722" y="4809"/>
                  </a:cubicBezTo>
                  <a:cubicBezTo>
                    <a:pt x="2784" y="4809"/>
                    <a:pt x="2820" y="4773"/>
                    <a:pt x="2820" y="4711"/>
                  </a:cubicBezTo>
                  <a:cubicBezTo>
                    <a:pt x="2820" y="4648"/>
                    <a:pt x="2784" y="4621"/>
                    <a:pt x="2722" y="4612"/>
                  </a:cubicBezTo>
                  <a:cubicBezTo>
                    <a:pt x="2668" y="4621"/>
                    <a:pt x="2632" y="4648"/>
                    <a:pt x="2632" y="4711"/>
                  </a:cubicBezTo>
                  <a:close/>
                  <a:moveTo>
                    <a:pt x="4640" y="2052"/>
                  </a:moveTo>
                  <a:cubicBezTo>
                    <a:pt x="4640" y="2106"/>
                    <a:pt x="4666" y="2141"/>
                    <a:pt x="4720" y="2141"/>
                  </a:cubicBezTo>
                  <a:cubicBezTo>
                    <a:pt x="4773" y="2150"/>
                    <a:pt x="4809" y="2115"/>
                    <a:pt x="4809" y="2061"/>
                  </a:cubicBezTo>
                  <a:cubicBezTo>
                    <a:pt x="4818" y="2007"/>
                    <a:pt x="4782" y="1972"/>
                    <a:pt x="4729" y="1963"/>
                  </a:cubicBezTo>
                  <a:cubicBezTo>
                    <a:pt x="4675" y="1972"/>
                    <a:pt x="4640" y="1999"/>
                    <a:pt x="4640" y="2052"/>
                  </a:cubicBezTo>
                  <a:close/>
                  <a:moveTo>
                    <a:pt x="5478" y="2061"/>
                  </a:moveTo>
                  <a:cubicBezTo>
                    <a:pt x="5478" y="1999"/>
                    <a:pt x="5442" y="1963"/>
                    <a:pt x="5380" y="1963"/>
                  </a:cubicBezTo>
                  <a:cubicBezTo>
                    <a:pt x="5326" y="1963"/>
                    <a:pt x="5291" y="1999"/>
                    <a:pt x="5291" y="2052"/>
                  </a:cubicBezTo>
                  <a:cubicBezTo>
                    <a:pt x="5291" y="2115"/>
                    <a:pt x="5326" y="2141"/>
                    <a:pt x="5389" y="2150"/>
                  </a:cubicBezTo>
                  <a:cubicBezTo>
                    <a:pt x="5442" y="2141"/>
                    <a:pt x="5478" y="2115"/>
                    <a:pt x="5478" y="2061"/>
                  </a:cubicBezTo>
                  <a:close/>
                  <a:moveTo>
                    <a:pt x="6067" y="1954"/>
                  </a:moveTo>
                  <a:cubicBezTo>
                    <a:pt x="6013" y="1954"/>
                    <a:pt x="5969" y="1990"/>
                    <a:pt x="5969" y="2052"/>
                  </a:cubicBezTo>
                  <a:cubicBezTo>
                    <a:pt x="5969" y="2115"/>
                    <a:pt x="6004" y="2150"/>
                    <a:pt x="6067" y="2150"/>
                  </a:cubicBezTo>
                  <a:cubicBezTo>
                    <a:pt x="6129" y="2150"/>
                    <a:pt x="6156" y="2115"/>
                    <a:pt x="6165" y="2052"/>
                  </a:cubicBezTo>
                  <a:cubicBezTo>
                    <a:pt x="6156" y="1999"/>
                    <a:pt x="6129" y="1963"/>
                    <a:pt x="6067" y="1954"/>
                  </a:cubicBezTo>
                  <a:close/>
                  <a:moveTo>
                    <a:pt x="714" y="9287"/>
                  </a:moveTo>
                  <a:cubicBezTo>
                    <a:pt x="670" y="9296"/>
                    <a:pt x="634" y="9323"/>
                    <a:pt x="643" y="9376"/>
                  </a:cubicBezTo>
                  <a:cubicBezTo>
                    <a:pt x="643" y="9430"/>
                    <a:pt x="679" y="9456"/>
                    <a:pt x="732" y="9456"/>
                  </a:cubicBezTo>
                  <a:cubicBezTo>
                    <a:pt x="786" y="9448"/>
                    <a:pt x="804" y="9412"/>
                    <a:pt x="812" y="9367"/>
                  </a:cubicBezTo>
                  <a:cubicBezTo>
                    <a:pt x="804" y="9314"/>
                    <a:pt x="768" y="9278"/>
                    <a:pt x="714" y="9287"/>
                  </a:cubicBezTo>
                  <a:close/>
                  <a:moveTo>
                    <a:pt x="1401" y="9278"/>
                  </a:moveTo>
                  <a:cubicBezTo>
                    <a:pt x="1348" y="9278"/>
                    <a:pt x="1312" y="9314"/>
                    <a:pt x="1312" y="9376"/>
                  </a:cubicBezTo>
                  <a:cubicBezTo>
                    <a:pt x="1312" y="9430"/>
                    <a:pt x="1348" y="9465"/>
                    <a:pt x="1410" y="9465"/>
                  </a:cubicBezTo>
                  <a:cubicBezTo>
                    <a:pt x="1473" y="9465"/>
                    <a:pt x="1499" y="9430"/>
                    <a:pt x="1499" y="9367"/>
                  </a:cubicBezTo>
                  <a:cubicBezTo>
                    <a:pt x="1499" y="9314"/>
                    <a:pt x="1464" y="9278"/>
                    <a:pt x="1401" y="9278"/>
                  </a:cubicBezTo>
                  <a:close/>
                  <a:moveTo>
                    <a:pt x="1499" y="10036"/>
                  </a:moveTo>
                  <a:cubicBezTo>
                    <a:pt x="1499" y="9974"/>
                    <a:pt x="1464" y="9938"/>
                    <a:pt x="1410" y="9938"/>
                  </a:cubicBezTo>
                  <a:cubicBezTo>
                    <a:pt x="1357" y="9938"/>
                    <a:pt x="1321" y="9974"/>
                    <a:pt x="1312" y="10027"/>
                  </a:cubicBezTo>
                  <a:cubicBezTo>
                    <a:pt x="1312" y="10081"/>
                    <a:pt x="1348" y="10117"/>
                    <a:pt x="1410" y="10126"/>
                  </a:cubicBezTo>
                  <a:cubicBezTo>
                    <a:pt x="1464" y="10117"/>
                    <a:pt x="1499" y="10090"/>
                    <a:pt x="1499" y="10036"/>
                  </a:cubicBezTo>
                  <a:close/>
                  <a:moveTo>
                    <a:pt x="2052" y="12606"/>
                  </a:moveTo>
                  <a:cubicBezTo>
                    <a:pt x="2008" y="12615"/>
                    <a:pt x="1981" y="12641"/>
                    <a:pt x="1981" y="12695"/>
                  </a:cubicBezTo>
                  <a:cubicBezTo>
                    <a:pt x="1990" y="12748"/>
                    <a:pt x="2026" y="12775"/>
                    <a:pt x="2079" y="12775"/>
                  </a:cubicBezTo>
                  <a:cubicBezTo>
                    <a:pt x="2124" y="12766"/>
                    <a:pt x="2151" y="12730"/>
                    <a:pt x="2151" y="12686"/>
                  </a:cubicBezTo>
                  <a:cubicBezTo>
                    <a:pt x="2142" y="12632"/>
                    <a:pt x="2106" y="12597"/>
                    <a:pt x="2052" y="12606"/>
                  </a:cubicBezTo>
                  <a:close/>
                  <a:moveTo>
                    <a:pt x="3292" y="13346"/>
                  </a:moveTo>
                  <a:cubicBezTo>
                    <a:pt x="3292" y="13408"/>
                    <a:pt x="3328" y="13444"/>
                    <a:pt x="3382" y="13444"/>
                  </a:cubicBezTo>
                  <a:cubicBezTo>
                    <a:pt x="3444" y="13444"/>
                    <a:pt x="3480" y="13408"/>
                    <a:pt x="3480" y="13346"/>
                  </a:cubicBezTo>
                  <a:cubicBezTo>
                    <a:pt x="3480" y="13284"/>
                    <a:pt x="3444" y="13257"/>
                    <a:pt x="3382" y="13248"/>
                  </a:cubicBezTo>
                  <a:cubicBezTo>
                    <a:pt x="3328" y="13257"/>
                    <a:pt x="3292" y="13293"/>
                    <a:pt x="3292" y="13346"/>
                  </a:cubicBezTo>
                  <a:close/>
                  <a:moveTo>
                    <a:pt x="2820" y="12686"/>
                  </a:moveTo>
                  <a:cubicBezTo>
                    <a:pt x="2820" y="12632"/>
                    <a:pt x="2784" y="12597"/>
                    <a:pt x="2722" y="12597"/>
                  </a:cubicBezTo>
                  <a:cubicBezTo>
                    <a:pt x="2668" y="12597"/>
                    <a:pt x="2632" y="12632"/>
                    <a:pt x="2632" y="12686"/>
                  </a:cubicBezTo>
                  <a:cubicBezTo>
                    <a:pt x="2632" y="12748"/>
                    <a:pt x="2668" y="12775"/>
                    <a:pt x="2722" y="12784"/>
                  </a:cubicBezTo>
                  <a:cubicBezTo>
                    <a:pt x="2784" y="12775"/>
                    <a:pt x="2820" y="12748"/>
                    <a:pt x="2820" y="12686"/>
                  </a:cubicBezTo>
                  <a:close/>
                  <a:moveTo>
                    <a:pt x="1321" y="10688"/>
                  </a:moveTo>
                  <a:cubicBezTo>
                    <a:pt x="1321" y="10741"/>
                    <a:pt x="1348" y="10777"/>
                    <a:pt x="1401" y="10777"/>
                  </a:cubicBezTo>
                  <a:cubicBezTo>
                    <a:pt x="1464" y="10777"/>
                    <a:pt x="1499" y="10741"/>
                    <a:pt x="1499" y="10688"/>
                  </a:cubicBezTo>
                  <a:cubicBezTo>
                    <a:pt x="1499" y="10634"/>
                    <a:pt x="1455" y="10598"/>
                    <a:pt x="1401" y="10598"/>
                  </a:cubicBezTo>
                  <a:cubicBezTo>
                    <a:pt x="1357" y="10607"/>
                    <a:pt x="1321" y="10634"/>
                    <a:pt x="1321" y="10688"/>
                  </a:cubicBezTo>
                  <a:close/>
                  <a:moveTo>
                    <a:pt x="4631" y="2703"/>
                  </a:moveTo>
                  <a:cubicBezTo>
                    <a:pt x="4622" y="2766"/>
                    <a:pt x="4657" y="2801"/>
                    <a:pt x="4720" y="2810"/>
                  </a:cubicBezTo>
                  <a:cubicBezTo>
                    <a:pt x="4782" y="2810"/>
                    <a:pt x="4818" y="2784"/>
                    <a:pt x="4818" y="2712"/>
                  </a:cubicBezTo>
                  <a:cubicBezTo>
                    <a:pt x="4818" y="2650"/>
                    <a:pt x="4782" y="2623"/>
                    <a:pt x="4729" y="2614"/>
                  </a:cubicBezTo>
                  <a:cubicBezTo>
                    <a:pt x="4666" y="2614"/>
                    <a:pt x="4631" y="2650"/>
                    <a:pt x="4631" y="2703"/>
                  </a:cubicBezTo>
                  <a:close/>
                  <a:moveTo>
                    <a:pt x="4078" y="2623"/>
                  </a:moveTo>
                  <a:cubicBezTo>
                    <a:pt x="4024" y="2614"/>
                    <a:pt x="3979" y="2650"/>
                    <a:pt x="3979" y="2703"/>
                  </a:cubicBezTo>
                  <a:cubicBezTo>
                    <a:pt x="3970" y="2757"/>
                    <a:pt x="4006" y="2801"/>
                    <a:pt x="4060" y="2801"/>
                  </a:cubicBezTo>
                  <a:cubicBezTo>
                    <a:pt x="4113" y="2810"/>
                    <a:pt x="4149" y="2766"/>
                    <a:pt x="4158" y="2712"/>
                  </a:cubicBezTo>
                  <a:cubicBezTo>
                    <a:pt x="4149" y="2668"/>
                    <a:pt x="4131" y="2632"/>
                    <a:pt x="4078" y="2623"/>
                  </a:cubicBezTo>
                  <a:close/>
                  <a:moveTo>
                    <a:pt x="5478" y="14684"/>
                  </a:moveTo>
                  <a:cubicBezTo>
                    <a:pt x="5478" y="14631"/>
                    <a:pt x="5442" y="14595"/>
                    <a:pt x="5380" y="14595"/>
                  </a:cubicBezTo>
                  <a:cubicBezTo>
                    <a:pt x="5318" y="14595"/>
                    <a:pt x="5282" y="14631"/>
                    <a:pt x="5291" y="14693"/>
                  </a:cubicBezTo>
                  <a:cubicBezTo>
                    <a:pt x="5291" y="14756"/>
                    <a:pt x="5326" y="14782"/>
                    <a:pt x="5389" y="14782"/>
                  </a:cubicBezTo>
                  <a:cubicBezTo>
                    <a:pt x="5451" y="14773"/>
                    <a:pt x="5478" y="14747"/>
                    <a:pt x="5478" y="14684"/>
                  </a:cubicBezTo>
                  <a:close/>
                  <a:moveTo>
                    <a:pt x="732" y="7949"/>
                  </a:moveTo>
                  <a:cubicBezTo>
                    <a:pt x="679" y="7940"/>
                    <a:pt x="643" y="7976"/>
                    <a:pt x="643" y="8029"/>
                  </a:cubicBezTo>
                  <a:cubicBezTo>
                    <a:pt x="643" y="8083"/>
                    <a:pt x="670" y="8109"/>
                    <a:pt x="723" y="8118"/>
                  </a:cubicBezTo>
                  <a:cubicBezTo>
                    <a:pt x="777" y="8118"/>
                    <a:pt x="804" y="8083"/>
                    <a:pt x="812" y="8029"/>
                  </a:cubicBezTo>
                  <a:cubicBezTo>
                    <a:pt x="804" y="7985"/>
                    <a:pt x="777" y="7949"/>
                    <a:pt x="732" y="7949"/>
                  </a:cubicBezTo>
                  <a:close/>
                  <a:moveTo>
                    <a:pt x="1401" y="7940"/>
                  </a:moveTo>
                  <a:cubicBezTo>
                    <a:pt x="1348" y="7940"/>
                    <a:pt x="1312" y="7976"/>
                    <a:pt x="1312" y="8029"/>
                  </a:cubicBezTo>
                  <a:cubicBezTo>
                    <a:pt x="1312" y="8092"/>
                    <a:pt x="1348" y="8127"/>
                    <a:pt x="1410" y="8127"/>
                  </a:cubicBezTo>
                  <a:cubicBezTo>
                    <a:pt x="1473" y="8127"/>
                    <a:pt x="1499" y="8083"/>
                    <a:pt x="1508" y="8020"/>
                  </a:cubicBezTo>
                  <a:cubicBezTo>
                    <a:pt x="1490" y="7976"/>
                    <a:pt x="1464" y="7931"/>
                    <a:pt x="1401" y="7940"/>
                  </a:cubicBezTo>
                  <a:close/>
                  <a:moveTo>
                    <a:pt x="1410" y="6620"/>
                  </a:moveTo>
                  <a:cubicBezTo>
                    <a:pt x="1348" y="6620"/>
                    <a:pt x="1312" y="6655"/>
                    <a:pt x="1312" y="6718"/>
                  </a:cubicBezTo>
                  <a:cubicBezTo>
                    <a:pt x="1312" y="6771"/>
                    <a:pt x="1348" y="6807"/>
                    <a:pt x="1401" y="6807"/>
                  </a:cubicBezTo>
                  <a:cubicBezTo>
                    <a:pt x="1464" y="6807"/>
                    <a:pt x="1499" y="6771"/>
                    <a:pt x="1499" y="6700"/>
                  </a:cubicBezTo>
                  <a:cubicBezTo>
                    <a:pt x="1490" y="6655"/>
                    <a:pt x="1464" y="6620"/>
                    <a:pt x="1410" y="6620"/>
                  </a:cubicBezTo>
                  <a:close/>
                  <a:moveTo>
                    <a:pt x="1499" y="7378"/>
                  </a:moveTo>
                  <a:cubicBezTo>
                    <a:pt x="1499" y="7315"/>
                    <a:pt x="1473" y="7280"/>
                    <a:pt x="1410" y="7280"/>
                  </a:cubicBezTo>
                  <a:cubicBezTo>
                    <a:pt x="1348" y="7271"/>
                    <a:pt x="1312" y="7307"/>
                    <a:pt x="1312" y="7369"/>
                  </a:cubicBezTo>
                  <a:cubicBezTo>
                    <a:pt x="1312" y="7431"/>
                    <a:pt x="1348" y="7458"/>
                    <a:pt x="1401" y="7467"/>
                  </a:cubicBezTo>
                  <a:cubicBezTo>
                    <a:pt x="1464" y="7467"/>
                    <a:pt x="1499" y="7431"/>
                    <a:pt x="1499" y="7378"/>
                  </a:cubicBezTo>
                  <a:close/>
                  <a:moveTo>
                    <a:pt x="1401" y="8591"/>
                  </a:moveTo>
                  <a:cubicBezTo>
                    <a:pt x="1348" y="8600"/>
                    <a:pt x="1312" y="8636"/>
                    <a:pt x="1312" y="8689"/>
                  </a:cubicBezTo>
                  <a:cubicBezTo>
                    <a:pt x="1312" y="8752"/>
                    <a:pt x="1348" y="8787"/>
                    <a:pt x="1410" y="8778"/>
                  </a:cubicBezTo>
                  <a:cubicBezTo>
                    <a:pt x="1473" y="8778"/>
                    <a:pt x="1499" y="8743"/>
                    <a:pt x="1508" y="8680"/>
                  </a:cubicBezTo>
                  <a:cubicBezTo>
                    <a:pt x="1490" y="8636"/>
                    <a:pt x="1464" y="8591"/>
                    <a:pt x="1401" y="8591"/>
                  </a:cubicBezTo>
                  <a:close/>
                  <a:moveTo>
                    <a:pt x="732" y="8609"/>
                  </a:moveTo>
                  <a:cubicBezTo>
                    <a:pt x="679" y="8600"/>
                    <a:pt x="643" y="8636"/>
                    <a:pt x="643" y="8689"/>
                  </a:cubicBezTo>
                  <a:cubicBezTo>
                    <a:pt x="634" y="8734"/>
                    <a:pt x="670" y="8770"/>
                    <a:pt x="714" y="8770"/>
                  </a:cubicBezTo>
                  <a:cubicBezTo>
                    <a:pt x="768" y="8778"/>
                    <a:pt x="804" y="8743"/>
                    <a:pt x="812" y="8689"/>
                  </a:cubicBezTo>
                  <a:cubicBezTo>
                    <a:pt x="804" y="8645"/>
                    <a:pt x="786" y="8609"/>
                    <a:pt x="732" y="8609"/>
                  </a:cubicBezTo>
                  <a:close/>
                  <a:moveTo>
                    <a:pt x="5469" y="15344"/>
                  </a:moveTo>
                  <a:cubicBezTo>
                    <a:pt x="5469" y="15291"/>
                    <a:pt x="5434" y="15264"/>
                    <a:pt x="5389" y="15255"/>
                  </a:cubicBezTo>
                  <a:cubicBezTo>
                    <a:pt x="5335" y="15255"/>
                    <a:pt x="5300" y="15291"/>
                    <a:pt x="5300" y="15344"/>
                  </a:cubicBezTo>
                  <a:cubicBezTo>
                    <a:pt x="5300" y="15398"/>
                    <a:pt x="5335" y="15434"/>
                    <a:pt x="5389" y="15434"/>
                  </a:cubicBezTo>
                  <a:cubicBezTo>
                    <a:pt x="5442" y="15425"/>
                    <a:pt x="5478" y="15398"/>
                    <a:pt x="5469" y="15344"/>
                  </a:cubicBezTo>
                  <a:close/>
                  <a:moveTo>
                    <a:pt x="6067" y="15434"/>
                  </a:moveTo>
                  <a:cubicBezTo>
                    <a:pt x="6120" y="15442"/>
                    <a:pt x="6156" y="15407"/>
                    <a:pt x="6156" y="15353"/>
                  </a:cubicBezTo>
                  <a:cubicBezTo>
                    <a:pt x="6156" y="15291"/>
                    <a:pt x="6120" y="15255"/>
                    <a:pt x="6067" y="15255"/>
                  </a:cubicBezTo>
                  <a:cubicBezTo>
                    <a:pt x="6013" y="15255"/>
                    <a:pt x="5978" y="15291"/>
                    <a:pt x="5978" y="15344"/>
                  </a:cubicBezTo>
                  <a:cubicBezTo>
                    <a:pt x="5978" y="15398"/>
                    <a:pt x="6013" y="15434"/>
                    <a:pt x="6067" y="15434"/>
                  </a:cubicBezTo>
                  <a:close/>
                  <a:moveTo>
                    <a:pt x="6718" y="15255"/>
                  </a:moveTo>
                  <a:cubicBezTo>
                    <a:pt x="6665" y="15255"/>
                    <a:pt x="6629" y="15291"/>
                    <a:pt x="6629" y="15353"/>
                  </a:cubicBezTo>
                  <a:cubicBezTo>
                    <a:pt x="6638" y="15407"/>
                    <a:pt x="6674" y="15442"/>
                    <a:pt x="6727" y="15442"/>
                  </a:cubicBezTo>
                  <a:cubicBezTo>
                    <a:pt x="6790" y="15442"/>
                    <a:pt x="6816" y="15398"/>
                    <a:pt x="6816" y="15344"/>
                  </a:cubicBezTo>
                  <a:cubicBezTo>
                    <a:pt x="6807" y="15282"/>
                    <a:pt x="6781" y="15246"/>
                    <a:pt x="6718" y="15255"/>
                  </a:cubicBezTo>
                  <a:close/>
                  <a:moveTo>
                    <a:pt x="4078" y="14773"/>
                  </a:moveTo>
                  <a:cubicBezTo>
                    <a:pt x="4122" y="14764"/>
                    <a:pt x="4149" y="14738"/>
                    <a:pt x="4149" y="14684"/>
                  </a:cubicBezTo>
                  <a:cubicBezTo>
                    <a:pt x="4149" y="14631"/>
                    <a:pt x="4113" y="14604"/>
                    <a:pt x="4060" y="14604"/>
                  </a:cubicBezTo>
                  <a:cubicBezTo>
                    <a:pt x="4015" y="14604"/>
                    <a:pt x="3988" y="14640"/>
                    <a:pt x="3979" y="14693"/>
                  </a:cubicBezTo>
                  <a:cubicBezTo>
                    <a:pt x="3988" y="14747"/>
                    <a:pt x="4024" y="14773"/>
                    <a:pt x="4078" y="14773"/>
                  </a:cubicBezTo>
                  <a:close/>
                  <a:moveTo>
                    <a:pt x="4631" y="14684"/>
                  </a:moveTo>
                  <a:cubicBezTo>
                    <a:pt x="4631" y="14747"/>
                    <a:pt x="4666" y="14782"/>
                    <a:pt x="4729" y="14782"/>
                  </a:cubicBezTo>
                  <a:cubicBezTo>
                    <a:pt x="4782" y="14782"/>
                    <a:pt x="4818" y="14747"/>
                    <a:pt x="4818" y="14693"/>
                  </a:cubicBezTo>
                  <a:cubicBezTo>
                    <a:pt x="4818" y="14631"/>
                    <a:pt x="4782" y="14604"/>
                    <a:pt x="4720" y="14595"/>
                  </a:cubicBezTo>
                  <a:cubicBezTo>
                    <a:pt x="4675" y="14604"/>
                    <a:pt x="4631" y="14631"/>
                    <a:pt x="4631" y="14684"/>
                  </a:cubicBezTo>
                  <a:close/>
                  <a:moveTo>
                    <a:pt x="3489" y="12686"/>
                  </a:moveTo>
                  <a:cubicBezTo>
                    <a:pt x="3480" y="12615"/>
                    <a:pt x="3444" y="12579"/>
                    <a:pt x="3382" y="12588"/>
                  </a:cubicBezTo>
                  <a:cubicBezTo>
                    <a:pt x="3310" y="12588"/>
                    <a:pt x="3275" y="12632"/>
                    <a:pt x="3284" y="12695"/>
                  </a:cubicBezTo>
                  <a:cubicBezTo>
                    <a:pt x="3284" y="12757"/>
                    <a:pt x="3328" y="12793"/>
                    <a:pt x="3391" y="12793"/>
                  </a:cubicBezTo>
                  <a:cubicBezTo>
                    <a:pt x="3453" y="12784"/>
                    <a:pt x="3489" y="12748"/>
                    <a:pt x="3489" y="12686"/>
                  </a:cubicBezTo>
                  <a:close/>
                  <a:moveTo>
                    <a:pt x="5282" y="2712"/>
                  </a:moveTo>
                  <a:cubicBezTo>
                    <a:pt x="5282" y="2784"/>
                    <a:pt x="5326" y="2819"/>
                    <a:pt x="5389" y="2819"/>
                  </a:cubicBezTo>
                  <a:cubicBezTo>
                    <a:pt x="5451" y="2810"/>
                    <a:pt x="5487" y="2775"/>
                    <a:pt x="5487" y="2712"/>
                  </a:cubicBezTo>
                  <a:cubicBezTo>
                    <a:pt x="5487" y="2641"/>
                    <a:pt x="5442" y="2614"/>
                    <a:pt x="5380" y="2605"/>
                  </a:cubicBezTo>
                  <a:cubicBezTo>
                    <a:pt x="5318" y="2614"/>
                    <a:pt x="5282" y="2650"/>
                    <a:pt x="5282" y="2712"/>
                  </a:cubicBezTo>
                  <a:close/>
                  <a:moveTo>
                    <a:pt x="2061" y="10589"/>
                  </a:moveTo>
                  <a:cubicBezTo>
                    <a:pt x="2008" y="10589"/>
                    <a:pt x="1972" y="10625"/>
                    <a:pt x="1963" y="10679"/>
                  </a:cubicBezTo>
                  <a:cubicBezTo>
                    <a:pt x="1963" y="10750"/>
                    <a:pt x="1999" y="10786"/>
                    <a:pt x="2061" y="10786"/>
                  </a:cubicBezTo>
                  <a:cubicBezTo>
                    <a:pt x="2124" y="10795"/>
                    <a:pt x="2160" y="10750"/>
                    <a:pt x="2168" y="10688"/>
                  </a:cubicBezTo>
                  <a:cubicBezTo>
                    <a:pt x="2160" y="10625"/>
                    <a:pt x="2133" y="10589"/>
                    <a:pt x="2061" y="10589"/>
                  </a:cubicBezTo>
                  <a:close/>
                  <a:moveTo>
                    <a:pt x="3310" y="4033"/>
                  </a:moveTo>
                  <a:cubicBezTo>
                    <a:pt x="3310" y="4086"/>
                    <a:pt x="3337" y="4131"/>
                    <a:pt x="3400" y="4131"/>
                  </a:cubicBezTo>
                  <a:cubicBezTo>
                    <a:pt x="3462" y="4131"/>
                    <a:pt x="3507" y="4104"/>
                    <a:pt x="3507" y="4033"/>
                  </a:cubicBezTo>
                  <a:cubicBezTo>
                    <a:pt x="3507" y="3970"/>
                    <a:pt x="3471" y="3934"/>
                    <a:pt x="3408" y="3925"/>
                  </a:cubicBezTo>
                  <a:cubicBezTo>
                    <a:pt x="3346" y="3934"/>
                    <a:pt x="3310" y="3970"/>
                    <a:pt x="3310" y="4033"/>
                  </a:cubicBezTo>
                  <a:close/>
                  <a:moveTo>
                    <a:pt x="2722" y="11928"/>
                  </a:moveTo>
                  <a:cubicBezTo>
                    <a:pt x="2668" y="11928"/>
                    <a:pt x="2632" y="11963"/>
                    <a:pt x="2623" y="12017"/>
                  </a:cubicBezTo>
                  <a:cubicBezTo>
                    <a:pt x="2623" y="12088"/>
                    <a:pt x="2650" y="12124"/>
                    <a:pt x="2722" y="12133"/>
                  </a:cubicBezTo>
                  <a:cubicBezTo>
                    <a:pt x="2784" y="12133"/>
                    <a:pt x="2820" y="12097"/>
                    <a:pt x="2829" y="12035"/>
                  </a:cubicBezTo>
                  <a:cubicBezTo>
                    <a:pt x="2820" y="11972"/>
                    <a:pt x="2793" y="11928"/>
                    <a:pt x="2722" y="11928"/>
                  </a:cubicBezTo>
                  <a:close/>
                  <a:moveTo>
                    <a:pt x="3962" y="3372"/>
                  </a:moveTo>
                  <a:cubicBezTo>
                    <a:pt x="3962" y="3435"/>
                    <a:pt x="3997" y="3470"/>
                    <a:pt x="4060" y="3470"/>
                  </a:cubicBezTo>
                  <a:cubicBezTo>
                    <a:pt x="4122" y="3479"/>
                    <a:pt x="4167" y="3444"/>
                    <a:pt x="4167" y="3381"/>
                  </a:cubicBezTo>
                  <a:cubicBezTo>
                    <a:pt x="4167" y="3310"/>
                    <a:pt x="4131" y="3274"/>
                    <a:pt x="4069" y="3274"/>
                  </a:cubicBezTo>
                  <a:cubicBezTo>
                    <a:pt x="4006" y="3274"/>
                    <a:pt x="3970" y="3310"/>
                    <a:pt x="3962" y="3372"/>
                  </a:cubicBezTo>
                  <a:close/>
                  <a:moveTo>
                    <a:pt x="6165" y="14693"/>
                  </a:moveTo>
                  <a:cubicBezTo>
                    <a:pt x="6174" y="14622"/>
                    <a:pt x="6129" y="14586"/>
                    <a:pt x="6067" y="14586"/>
                  </a:cubicBezTo>
                  <a:cubicBezTo>
                    <a:pt x="6004" y="14586"/>
                    <a:pt x="5960" y="14622"/>
                    <a:pt x="5960" y="14684"/>
                  </a:cubicBezTo>
                  <a:cubicBezTo>
                    <a:pt x="5960" y="14756"/>
                    <a:pt x="6004" y="14782"/>
                    <a:pt x="6067" y="14791"/>
                  </a:cubicBezTo>
                  <a:cubicBezTo>
                    <a:pt x="6129" y="14791"/>
                    <a:pt x="6165" y="14756"/>
                    <a:pt x="6165" y="14693"/>
                  </a:cubicBezTo>
                  <a:close/>
                  <a:moveTo>
                    <a:pt x="4720" y="13926"/>
                  </a:moveTo>
                  <a:cubicBezTo>
                    <a:pt x="4657" y="13926"/>
                    <a:pt x="4622" y="13971"/>
                    <a:pt x="4622" y="14033"/>
                  </a:cubicBezTo>
                  <a:cubicBezTo>
                    <a:pt x="4622" y="14095"/>
                    <a:pt x="4666" y="14131"/>
                    <a:pt x="4729" y="14131"/>
                  </a:cubicBezTo>
                  <a:cubicBezTo>
                    <a:pt x="4791" y="14131"/>
                    <a:pt x="4827" y="14086"/>
                    <a:pt x="4827" y="14024"/>
                  </a:cubicBezTo>
                  <a:cubicBezTo>
                    <a:pt x="4818" y="13962"/>
                    <a:pt x="4782" y="13926"/>
                    <a:pt x="4720" y="13926"/>
                  </a:cubicBezTo>
                  <a:close/>
                  <a:moveTo>
                    <a:pt x="2061" y="6611"/>
                  </a:moveTo>
                  <a:cubicBezTo>
                    <a:pt x="1999" y="6611"/>
                    <a:pt x="1963" y="6655"/>
                    <a:pt x="1963" y="6718"/>
                  </a:cubicBezTo>
                  <a:cubicBezTo>
                    <a:pt x="1963" y="6780"/>
                    <a:pt x="2008" y="6816"/>
                    <a:pt x="2070" y="6816"/>
                  </a:cubicBezTo>
                  <a:cubicBezTo>
                    <a:pt x="2133" y="6816"/>
                    <a:pt x="2168" y="6771"/>
                    <a:pt x="2168" y="6709"/>
                  </a:cubicBezTo>
                  <a:cubicBezTo>
                    <a:pt x="2160" y="6646"/>
                    <a:pt x="2124" y="6611"/>
                    <a:pt x="2061" y="6611"/>
                  </a:cubicBezTo>
                  <a:close/>
                  <a:moveTo>
                    <a:pt x="1963" y="6040"/>
                  </a:moveTo>
                  <a:cubicBezTo>
                    <a:pt x="1972" y="6102"/>
                    <a:pt x="2008" y="6138"/>
                    <a:pt x="2079" y="6129"/>
                  </a:cubicBezTo>
                  <a:cubicBezTo>
                    <a:pt x="2133" y="6129"/>
                    <a:pt x="2168" y="6084"/>
                    <a:pt x="2168" y="6031"/>
                  </a:cubicBezTo>
                  <a:cubicBezTo>
                    <a:pt x="2168" y="5968"/>
                    <a:pt x="2124" y="5933"/>
                    <a:pt x="2061" y="5933"/>
                  </a:cubicBezTo>
                  <a:cubicBezTo>
                    <a:pt x="1999" y="5933"/>
                    <a:pt x="1963" y="5968"/>
                    <a:pt x="1963" y="6040"/>
                  </a:cubicBezTo>
                  <a:close/>
                  <a:moveTo>
                    <a:pt x="6718" y="1954"/>
                  </a:moveTo>
                  <a:cubicBezTo>
                    <a:pt x="6656" y="1954"/>
                    <a:pt x="6620" y="1999"/>
                    <a:pt x="6620" y="2052"/>
                  </a:cubicBezTo>
                  <a:cubicBezTo>
                    <a:pt x="6629" y="2115"/>
                    <a:pt x="6665" y="2159"/>
                    <a:pt x="6727" y="2150"/>
                  </a:cubicBezTo>
                  <a:cubicBezTo>
                    <a:pt x="6790" y="2150"/>
                    <a:pt x="6825" y="2115"/>
                    <a:pt x="6825" y="2043"/>
                  </a:cubicBezTo>
                  <a:cubicBezTo>
                    <a:pt x="6816" y="1990"/>
                    <a:pt x="6781" y="1954"/>
                    <a:pt x="6718" y="1954"/>
                  </a:cubicBezTo>
                  <a:close/>
                  <a:moveTo>
                    <a:pt x="2177" y="8689"/>
                  </a:moveTo>
                  <a:cubicBezTo>
                    <a:pt x="2177" y="8627"/>
                    <a:pt x="2142" y="8582"/>
                    <a:pt x="2079" y="8582"/>
                  </a:cubicBezTo>
                  <a:cubicBezTo>
                    <a:pt x="2008" y="8573"/>
                    <a:pt x="1963" y="8618"/>
                    <a:pt x="1954" y="8680"/>
                  </a:cubicBezTo>
                  <a:cubicBezTo>
                    <a:pt x="1954" y="8752"/>
                    <a:pt x="1999" y="8787"/>
                    <a:pt x="2061" y="8805"/>
                  </a:cubicBezTo>
                  <a:cubicBezTo>
                    <a:pt x="2133" y="8796"/>
                    <a:pt x="2177" y="8761"/>
                    <a:pt x="2177" y="8689"/>
                  </a:cubicBezTo>
                  <a:close/>
                  <a:moveTo>
                    <a:pt x="2070" y="7922"/>
                  </a:moveTo>
                  <a:cubicBezTo>
                    <a:pt x="2008" y="7922"/>
                    <a:pt x="1963" y="7958"/>
                    <a:pt x="1954" y="8020"/>
                  </a:cubicBezTo>
                  <a:cubicBezTo>
                    <a:pt x="1954" y="8092"/>
                    <a:pt x="1990" y="8136"/>
                    <a:pt x="2061" y="8136"/>
                  </a:cubicBezTo>
                  <a:cubicBezTo>
                    <a:pt x="2124" y="8145"/>
                    <a:pt x="2168" y="8100"/>
                    <a:pt x="2177" y="8029"/>
                  </a:cubicBezTo>
                  <a:cubicBezTo>
                    <a:pt x="2168" y="7967"/>
                    <a:pt x="2133" y="7922"/>
                    <a:pt x="2070" y="7922"/>
                  </a:cubicBezTo>
                  <a:close/>
                  <a:moveTo>
                    <a:pt x="2177" y="9385"/>
                  </a:moveTo>
                  <a:cubicBezTo>
                    <a:pt x="2177" y="9314"/>
                    <a:pt x="2142" y="9269"/>
                    <a:pt x="2070" y="9260"/>
                  </a:cubicBezTo>
                  <a:cubicBezTo>
                    <a:pt x="2008" y="9260"/>
                    <a:pt x="1963" y="9296"/>
                    <a:pt x="1963" y="9358"/>
                  </a:cubicBezTo>
                  <a:cubicBezTo>
                    <a:pt x="1954" y="9430"/>
                    <a:pt x="1999" y="9465"/>
                    <a:pt x="2061" y="9483"/>
                  </a:cubicBezTo>
                  <a:cubicBezTo>
                    <a:pt x="2124" y="9474"/>
                    <a:pt x="2168" y="9448"/>
                    <a:pt x="2177" y="9385"/>
                  </a:cubicBezTo>
                  <a:close/>
                  <a:moveTo>
                    <a:pt x="5960" y="2721"/>
                  </a:moveTo>
                  <a:cubicBezTo>
                    <a:pt x="5960" y="2784"/>
                    <a:pt x="6004" y="2819"/>
                    <a:pt x="6067" y="2819"/>
                  </a:cubicBezTo>
                  <a:cubicBezTo>
                    <a:pt x="6129" y="2819"/>
                    <a:pt x="6174" y="2775"/>
                    <a:pt x="6174" y="2712"/>
                  </a:cubicBezTo>
                  <a:cubicBezTo>
                    <a:pt x="6174" y="2641"/>
                    <a:pt x="6129" y="2605"/>
                    <a:pt x="6058" y="2596"/>
                  </a:cubicBezTo>
                  <a:cubicBezTo>
                    <a:pt x="5996" y="2614"/>
                    <a:pt x="5951" y="2650"/>
                    <a:pt x="5960" y="2721"/>
                  </a:cubicBezTo>
                  <a:close/>
                  <a:moveTo>
                    <a:pt x="2730" y="5264"/>
                  </a:moveTo>
                  <a:cubicBezTo>
                    <a:pt x="2659" y="5264"/>
                    <a:pt x="2615" y="5308"/>
                    <a:pt x="2615" y="5380"/>
                  </a:cubicBezTo>
                  <a:cubicBezTo>
                    <a:pt x="2623" y="5442"/>
                    <a:pt x="2668" y="5487"/>
                    <a:pt x="2739" y="5478"/>
                  </a:cubicBezTo>
                  <a:cubicBezTo>
                    <a:pt x="2793" y="5469"/>
                    <a:pt x="2829" y="5433"/>
                    <a:pt x="2838" y="5371"/>
                  </a:cubicBezTo>
                  <a:cubicBezTo>
                    <a:pt x="2820" y="5308"/>
                    <a:pt x="2793" y="5264"/>
                    <a:pt x="2730" y="5264"/>
                  </a:cubicBezTo>
                  <a:close/>
                  <a:moveTo>
                    <a:pt x="2722" y="11259"/>
                  </a:moveTo>
                  <a:cubicBezTo>
                    <a:pt x="2659" y="11259"/>
                    <a:pt x="2615" y="11303"/>
                    <a:pt x="2615" y="11374"/>
                  </a:cubicBezTo>
                  <a:cubicBezTo>
                    <a:pt x="2615" y="11437"/>
                    <a:pt x="2659" y="11482"/>
                    <a:pt x="2722" y="11482"/>
                  </a:cubicBezTo>
                  <a:cubicBezTo>
                    <a:pt x="2784" y="11482"/>
                    <a:pt x="2829" y="11437"/>
                    <a:pt x="2838" y="11374"/>
                  </a:cubicBezTo>
                  <a:cubicBezTo>
                    <a:pt x="2829" y="11303"/>
                    <a:pt x="2793" y="11259"/>
                    <a:pt x="2722" y="11259"/>
                  </a:cubicBezTo>
                  <a:close/>
                  <a:moveTo>
                    <a:pt x="2070" y="9920"/>
                  </a:moveTo>
                  <a:cubicBezTo>
                    <a:pt x="2008" y="9920"/>
                    <a:pt x="1963" y="9965"/>
                    <a:pt x="1963" y="10027"/>
                  </a:cubicBezTo>
                  <a:cubicBezTo>
                    <a:pt x="1954" y="10090"/>
                    <a:pt x="1999" y="10134"/>
                    <a:pt x="2061" y="10134"/>
                  </a:cubicBezTo>
                  <a:cubicBezTo>
                    <a:pt x="2124" y="10143"/>
                    <a:pt x="2168" y="10099"/>
                    <a:pt x="2177" y="10027"/>
                  </a:cubicBezTo>
                  <a:cubicBezTo>
                    <a:pt x="2168" y="9965"/>
                    <a:pt x="2133" y="9929"/>
                    <a:pt x="2070" y="9920"/>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81"/>
            <p:cNvSpPr/>
            <p:nvPr/>
          </p:nvSpPr>
          <p:spPr>
            <a:xfrm>
              <a:off x="6854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81"/>
            <p:cNvSpPr/>
            <p:nvPr/>
          </p:nvSpPr>
          <p:spPr>
            <a:xfrm>
              <a:off x="692990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81"/>
            <p:cNvSpPr/>
            <p:nvPr/>
          </p:nvSpPr>
          <p:spPr>
            <a:xfrm>
              <a:off x="70054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81"/>
            <p:cNvSpPr/>
            <p:nvPr/>
          </p:nvSpPr>
          <p:spPr>
            <a:xfrm>
              <a:off x="70867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81"/>
            <p:cNvSpPr/>
            <p:nvPr/>
          </p:nvSpPr>
          <p:spPr>
            <a:xfrm>
              <a:off x="716225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81"/>
            <p:cNvSpPr/>
            <p:nvPr/>
          </p:nvSpPr>
          <p:spPr>
            <a:xfrm>
              <a:off x="72377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81"/>
            <p:cNvSpPr/>
            <p:nvPr/>
          </p:nvSpPr>
          <p:spPr>
            <a:xfrm>
              <a:off x="73190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81"/>
            <p:cNvSpPr/>
            <p:nvPr/>
          </p:nvSpPr>
          <p:spPr>
            <a:xfrm>
              <a:off x="70054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81"/>
            <p:cNvSpPr/>
            <p:nvPr/>
          </p:nvSpPr>
          <p:spPr>
            <a:xfrm>
              <a:off x="70867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81"/>
            <p:cNvSpPr/>
            <p:nvPr/>
          </p:nvSpPr>
          <p:spPr>
            <a:xfrm>
              <a:off x="716225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81"/>
            <p:cNvSpPr/>
            <p:nvPr/>
          </p:nvSpPr>
          <p:spPr>
            <a:xfrm>
              <a:off x="6704925" y="205175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81"/>
            <p:cNvSpPr/>
            <p:nvPr/>
          </p:nvSpPr>
          <p:spPr>
            <a:xfrm>
              <a:off x="7478375" y="2043425"/>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81"/>
            <p:cNvSpPr/>
            <p:nvPr/>
          </p:nvSpPr>
          <p:spPr>
            <a:xfrm>
              <a:off x="723777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81"/>
            <p:cNvSpPr/>
            <p:nvPr/>
          </p:nvSpPr>
          <p:spPr>
            <a:xfrm>
              <a:off x="7400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81"/>
            <p:cNvSpPr/>
            <p:nvPr/>
          </p:nvSpPr>
          <p:spPr>
            <a:xfrm>
              <a:off x="731330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46" name="Google Shape;2346;p81"/>
          <p:cNvSpPr/>
          <p:nvPr/>
        </p:nvSpPr>
        <p:spPr>
          <a:xfrm rot="6456010">
            <a:off x="-3433219" y="758143"/>
            <a:ext cx="4024172" cy="4024172"/>
          </a:xfrm>
          <a:prstGeom prst="blockArc">
            <a:avLst>
              <a:gd fmla="val 10800000" name="adj1"/>
              <a:gd fmla="val 12243" name="adj2"/>
              <a:gd fmla="val 10363" name="adj3"/>
            </a:avLst>
          </a:prstGeom>
          <a:solidFill>
            <a:srgbClr val="FF0098">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81"/>
          <p:cNvSpPr/>
          <p:nvPr/>
        </p:nvSpPr>
        <p:spPr>
          <a:xfrm rot="-1785170">
            <a:off x="7120215" y="4530287"/>
            <a:ext cx="4024307" cy="4024307"/>
          </a:xfrm>
          <a:prstGeom prst="blockArc">
            <a:avLst>
              <a:gd fmla="val 10800000" name="adj1"/>
              <a:gd fmla="val 12243" name="adj2"/>
              <a:gd fmla="val 10363" name="adj3"/>
            </a:avLst>
          </a:prstGeom>
          <a:solidFill>
            <a:srgbClr val="D500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48" name="Google Shape;2348;p81"/>
          <p:cNvGrpSpPr/>
          <p:nvPr/>
        </p:nvGrpSpPr>
        <p:grpSpPr>
          <a:xfrm rot="10800000">
            <a:off x="4847158" y="-826790"/>
            <a:ext cx="3011323" cy="1432849"/>
            <a:chOff x="6138003" y="1915900"/>
            <a:chExt cx="1988197" cy="946025"/>
          </a:xfrm>
        </p:grpSpPr>
        <p:sp>
          <p:nvSpPr>
            <p:cNvPr id="2349" name="Google Shape;2349;p81"/>
            <p:cNvSpPr/>
            <p:nvPr/>
          </p:nvSpPr>
          <p:spPr>
            <a:xfrm rot="5400000">
              <a:off x="6722851" y="1458576"/>
              <a:ext cx="818501" cy="1988197"/>
            </a:xfrm>
            <a:custGeom>
              <a:rect b="b" l="l" r="r" t="t"/>
              <a:pathLst>
                <a:path extrusionOk="0" h="16754" w="6897">
                  <a:moveTo>
                    <a:pt x="6558" y="8029"/>
                  </a:moveTo>
                  <a:cubicBezTo>
                    <a:pt x="6558" y="8118"/>
                    <a:pt x="6629" y="8190"/>
                    <a:pt x="6718" y="8199"/>
                  </a:cubicBezTo>
                  <a:cubicBezTo>
                    <a:pt x="6807" y="8199"/>
                    <a:pt x="6888" y="8127"/>
                    <a:pt x="6888" y="8029"/>
                  </a:cubicBezTo>
                  <a:cubicBezTo>
                    <a:pt x="6888" y="7940"/>
                    <a:pt x="6816" y="7869"/>
                    <a:pt x="6727" y="7869"/>
                  </a:cubicBezTo>
                  <a:cubicBezTo>
                    <a:pt x="6638" y="7860"/>
                    <a:pt x="6567" y="7931"/>
                    <a:pt x="6558" y="8029"/>
                  </a:cubicBezTo>
                  <a:close/>
                  <a:moveTo>
                    <a:pt x="6736" y="9207"/>
                  </a:moveTo>
                  <a:cubicBezTo>
                    <a:pt x="6647" y="9198"/>
                    <a:pt x="6567" y="9278"/>
                    <a:pt x="6558" y="9358"/>
                  </a:cubicBezTo>
                  <a:cubicBezTo>
                    <a:pt x="6558" y="9448"/>
                    <a:pt x="6629" y="9528"/>
                    <a:pt x="6718" y="9537"/>
                  </a:cubicBezTo>
                  <a:cubicBezTo>
                    <a:pt x="6807" y="9537"/>
                    <a:pt x="6888" y="9465"/>
                    <a:pt x="6888" y="9376"/>
                  </a:cubicBezTo>
                  <a:cubicBezTo>
                    <a:pt x="6897" y="9296"/>
                    <a:pt x="6825" y="9216"/>
                    <a:pt x="6736" y="9207"/>
                  </a:cubicBezTo>
                  <a:close/>
                  <a:moveTo>
                    <a:pt x="6727" y="8520"/>
                  </a:moveTo>
                  <a:cubicBezTo>
                    <a:pt x="6629" y="8529"/>
                    <a:pt x="6558" y="8600"/>
                    <a:pt x="6558" y="8689"/>
                  </a:cubicBezTo>
                  <a:cubicBezTo>
                    <a:pt x="6558" y="8778"/>
                    <a:pt x="6638" y="8859"/>
                    <a:pt x="6736" y="8850"/>
                  </a:cubicBezTo>
                  <a:cubicBezTo>
                    <a:pt x="6825" y="8850"/>
                    <a:pt x="6897" y="8770"/>
                    <a:pt x="6888" y="8680"/>
                  </a:cubicBezTo>
                  <a:cubicBezTo>
                    <a:pt x="6888" y="8591"/>
                    <a:pt x="6816" y="8520"/>
                    <a:pt x="6727" y="8520"/>
                  </a:cubicBezTo>
                  <a:close/>
                  <a:moveTo>
                    <a:pt x="6727" y="7208"/>
                  </a:moveTo>
                  <a:cubicBezTo>
                    <a:pt x="6638" y="7208"/>
                    <a:pt x="6567" y="7280"/>
                    <a:pt x="6558" y="7360"/>
                  </a:cubicBezTo>
                  <a:cubicBezTo>
                    <a:pt x="6558" y="7449"/>
                    <a:pt x="6629" y="7530"/>
                    <a:pt x="6718" y="7538"/>
                  </a:cubicBezTo>
                  <a:cubicBezTo>
                    <a:pt x="6807" y="7538"/>
                    <a:pt x="6888" y="7458"/>
                    <a:pt x="6888" y="7369"/>
                  </a:cubicBezTo>
                  <a:cubicBezTo>
                    <a:pt x="6888" y="7289"/>
                    <a:pt x="6807" y="7208"/>
                    <a:pt x="6727" y="7208"/>
                  </a:cubicBezTo>
                  <a:close/>
                  <a:moveTo>
                    <a:pt x="6718" y="9867"/>
                  </a:moveTo>
                  <a:cubicBezTo>
                    <a:pt x="6629" y="9876"/>
                    <a:pt x="6575" y="9929"/>
                    <a:pt x="6567" y="10027"/>
                  </a:cubicBezTo>
                  <a:cubicBezTo>
                    <a:pt x="6558" y="10108"/>
                    <a:pt x="6638" y="10188"/>
                    <a:pt x="6718" y="10188"/>
                  </a:cubicBezTo>
                  <a:cubicBezTo>
                    <a:pt x="6807" y="10197"/>
                    <a:pt x="6888" y="10117"/>
                    <a:pt x="6888" y="10027"/>
                  </a:cubicBezTo>
                  <a:cubicBezTo>
                    <a:pt x="6888" y="9947"/>
                    <a:pt x="6807" y="9858"/>
                    <a:pt x="6718" y="9867"/>
                  </a:cubicBezTo>
                  <a:close/>
                  <a:moveTo>
                    <a:pt x="5906" y="8689"/>
                  </a:moveTo>
                  <a:cubicBezTo>
                    <a:pt x="5915" y="8787"/>
                    <a:pt x="5969" y="8841"/>
                    <a:pt x="6058" y="8850"/>
                  </a:cubicBezTo>
                  <a:cubicBezTo>
                    <a:pt x="6147" y="8859"/>
                    <a:pt x="6228" y="8778"/>
                    <a:pt x="6228" y="8689"/>
                  </a:cubicBezTo>
                  <a:cubicBezTo>
                    <a:pt x="6228" y="8609"/>
                    <a:pt x="6147" y="8529"/>
                    <a:pt x="6067" y="8529"/>
                  </a:cubicBezTo>
                  <a:cubicBezTo>
                    <a:pt x="5978" y="8529"/>
                    <a:pt x="5897" y="8609"/>
                    <a:pt x="5906" y="8689"/>
                  </a:cubicBezTo>
                  <a:close/>
                  <a:moveTo>
                    <a:pt x="6228" y="8038"/>
                  </a:moveTo>
                  <a:cubicBezTo>
                    <a:pt x="6228" y="7949"/>
                    <a:pt x="6156" y="7869"/>
                    <a:pt x="6067" y="7869"/>
                  </a:cubicBezTo>
                  <a:cubicBezTo>
                    <a:pt x="5987" y="7869"/>
                    <a:pt x="5906" y="7940"/>
                    <a:pt x="5906" y="8020"/>
                  </a:cubicBezTo>
                  <a:cubicBezTo>
                    <a:pt x="5897" y="8109"/>
                    <a:pt x="5978" y="8190"/>
                    <a:pt x="6067" y="8190"/>
                  </a:cubicBezTo>
                  <a:cubicBezTo>
                    <a:pt x="6147" y="8190"/>
                    <a:pt x="6219" y="8118"/>
                    <a:pt x="6228" y="8038"/>
                  </a:cubicBezTo>
                  <a:close/>
                  <a:moveTo>
                    <a:pt x="6888" y="6718"/>
                  </a:moveTo>
                  <a:cubicBezTo>
                    <a:pt x="6888" y="6629"/>
                    <a:pt x="6807" y="6548"/>
                    <a:pt x="6727" y="6548"/>
                  </a:cubicBezTo>
                  <a:cubicBezTo>
                    <a:pt x="6638" y="6548"/>
                    <a:pt x="6567" y="6629"/>
                    <a:pt x="6567" y="6709"/>
                  </a:cubicBezTo>
                  <a:cubicBezTo>
                    <a:pt x="6558" y="6798"/>
                    <a:pt x="6638" y="6878"/>
                    <a:pt x="6727" y="6869"/>
                  </a:cubicBezTo>
                  <a:cubicBezTo>
                    <a:pt x="6807" y="6869"/>
                    <a:pt x="6879" y="6798"/>
                    <a:pt x="6888" y="6718"/>
                  </a:cubicBezTo>
                  <a:close/>
                  <a:moveTo>
                    <a:pt x="6067" y="9207"/>
                  </a:moveTo>
                  <a:cubicBezTo>
                    <a:pt x="5987" y="9207"/>
                    <a:pt x="5906" y="9287"/>
                    <a:pt x="5906" y="9376"/>
                  </a:cubicBezTo>
                  <a:cubicBezTo>
                    <a:pt x="5906" y="9456"/>
                    <a:pt x="5978" y="9528"/>
                    <a:pt x="6058" y="9528"/>
                  </a:cubicBezTo>
                  <a:cubicBezTo>
                    <a:pt x="6147" y="9537"/>
                    <a:pt x="6228" y="9456"/>
                    <a:pt x="6228" y="9367"/>
                  </a:cubicBezTo>
                  <a:cubicBezTo>
                    <a:pt x="6228" y="9287"/>
                    <a:pt x="6156" y="9216"/>
                    <a:pt x="6067" y="9207"/>
                  </a:cubicBezTo>
                  <a:close/>
                  <a:moveTo>
                    <a:pt x="5906" y="7369"/>
                  </a:moveTo>
                  <a:cubicBezTo>
                    <a:pt x="5906" y="7449"/>
                    <a:pt x="5978" y="7530"/>
                    <a:pt x="6058" y="7530"/>
                  </a:cubicBezTo>
                  <a:cubicBezTo>
                    <a:pt x="6147" y="7530"/>
                    <a:pt x="6228" y="7449"/>
                    <a:pt x="6228" y="7369"/>
                  </a:cubicBezTo>
                  <a:cubicBezTo>
                    <a:pt x="6219" y="7289"/>
                    <a:pt x="6147" y="7208"/>
                    <a:pt x="6067" y="7208"/>
                  </a:cubicBezTo>
                  <a:cubicBezTo>
                    <a:pt x="5987" y="7208"/>
                    <a:pt x="5906" y="7289"/>
                    <a:pt x="5906" y="7369"/>
                  </a:cubicBezTo>
                  <a:close/>
                  <a:moveTo>
                    <a:pt x="6879" y="10688"/>
                  </a:moveTo>
                  <a:cubicBezTo>
                    <a:pt x="6879" y="10607"/>
                    <a:pt x="6807" y="10527"/>
                    <a:pt x="6718" y="10527"/>
                  </a:cubicBezTo>
                  <a:cubicBezTo>
                    <a:pt x="6638" y="10536"/>
                    <a:pt x="6567" y="10607"/>
                    <a:pt x="6567" y="10688"/>
                  </a:cubicBezTo>
                  <a:cubicBezTo>
                    <a:pt x="6567" y="10777"/>
                    <a:pt x="6647" y="10848"/>
                    <a:pt x="6727" y="10848"/>
                  </a:cubicBezTo>
                  <a:cubicBezTo>
                    <a:pt x="6807" y="10848"/>
                    <a:pt x="6888" y="10768"/>
                    <a:pt x="6879" y="10688"/>
                  </a:cubicBezTo>
                  <a:close/>
                  <a:moveTo>
                    <a:pt x="5906" y="10027"/>
                  </a:moveTo>
                  <a:cubicBezTo>
                    <a:pt x="5906" y="10108"/>
                    <a:pt x="5978" y="10188"/>
                    <a:pt x="6067" y="10188"/>
                  </a:cubicBezTo>
                  <a:cubicBezTo>
                    <a:pt x="6147" y="10188"/>
                    <a:pt x="6219" y="10117"/>
                    <a:pt x="6228" y="10036"/>
                  </a:cubicBezTo>
                  <a:cubicBezTo>
                    <a:pt x="6228" y="9947"/>
                    <a:pt x="6147" y="9876"/>
                    <a:pt x="6067" y="9876"/>
                  </a:cubicBezTo>
                  <a:cubicBezTo>
                    <a:pt x="5987" y="9867"/>
                    <a:pt x="5906" y="9947"/>
                    <a:pt x="5906" y="10027"/>
                  </a:cubicBezTo>
                  <a:close/>
                  <a:moveTo>
                    <a:pt x="6058" y="6557"/>
                  </a:moveTo>
                  <a:cubicBezTo>
                    <a:pt x="5969" y="6566"/>
                    <a:pt x="5915" y="6620"/>
                    <a:pt x="5915" y="6709"/>
                  </a:cubicBezTo>
                  <a:cubicBezTo>
                    <a:pt x="5906" y="6798"/>
                    <a:pt x="5987" y="6869"/>
                    <a:pt x="6067" y="6869"/>
                  </a:cubicBezTo>
                  <a:cubicBezTo>
                    <a:pt x="6147" y="6869"/>
                    <a:pt x="6228" y="6789"/>
                    <a:pt x="6219" y="6709"/>
                  </a:cubicBezTo>
                  <a:cubicBezTo>
                    <a:pt x="6219" y="6620"/>
                    <a:pt x="6138" y="6548"/>
                    <a:pt x="6058" y="6557"/>
                  </a:cubicBezTo>
                  <a:close/>
                  <a:moveTo>
                    <a:pt x="5541" y="8689"/>
                  </a:moveTo>
                  <a:cubicBezTo>
                    <a:pt x="5532" y="8600"/>
                    <a:pt x="5478" y="8547"/>
                    <a:pt x="5398" y="8538"/>
                  </a:cubicBezTo>
                  <a:cubicBezTo>
                    <a:pt x="5309" y="8520"/>
                    <a:pt x="5228" y="8600"/>
                    <a:pt x="5228" y="8680"/>
                  </a:cubicBezTo>
                  <a:cubicBezTo>
                    <a:pt x="5219" y="8761"/>
                    <a:pt x="5300" y="8841"/>
                    <a:pt x="5380" y="8841"/>
                  </a:cubicBezTo>
                  <a:cubicBezTo>
                    <a:pt x="5460" y="8850"/>
                    <a:pt x="5541" y="8770"/>
                    <a:pt x="5541" y="8689"/>
                  </a:cubicBezTo>
                  <a:close/>
                  <a:moveTo>
                    <a:pt x="6870" y="6040"/>
                  </a:moveTo>
                  <a:cubicBezTo>
                    <a:pt x="6879" y="5951"/>
                    <a:pt x="6834" y="5897"/>
                    <a:pt x="6736" y="5879"/>
                  </a:cubicBezTo>
                  <a:cubicBezTo>
                    <a:pt x="6647" y="5870"/>
                    <a:pt x="6575" y="5933"/>
                    <a:pt x="6575" y="6022"/>
                  </a:cubicBezTo>
                  <a:cubicBezTo>
                    <a:pt x="6575" y="6120"/>
                    <a:pt x="6620" y="6165"/>
                    <a:pt x="6718" y="6182"/>
                  </a:cubicBezTo>
                  <a:cubicBezTo>
                    <a:pt x="6807" y="6174"/>
                    <a:pt x="6870" y="6138"/>
                    <a:pt x="6870" y="6040"/>
                  </a:cubicBezTo>
                  <a:close/>
                  <a:moveTo>
                    <a:pt x="5532" y="8038"/>
                  </a:moveTo>
                  <a:cubicBezTo>
                    <a:pt x="5532" y="7940"/>
                    <a:pt x="5487" y="7886"/>
                    <a:pt x="5389" y="7877"/>
                  </a:cubicBezTo>
                  <a:cubicBezTo>
                    <a:pt x="5300" y="7877"/>
                    <a:pt x="5228" y="7940"/>
                    <a:pt x="5237" y="8029"/>
                  </a:cubicBezTo>
                  <a:cubicBezTo>
                    <a:pt x="5237" y="8127"/>
                    <a:pt x="5291" y="8172"/>
                    <a:pt x="5380" y="8181"/>
                  </a:cubicBezTo>
                  <a:cubicBezTo>
                    <a:pt x="5478" y="8172"/>
                    <a:pt x="5532" y="8127"/>
                    <a:pt x="5532" y="8038"/>
                  </a:cubicBezTo>
                  <a:close/>
                  <a:moveTo>
                    <a:pt x="5237" y="9367"/>
                  </a:moveTo>
                  <a:cubicBezTo>
                    <a:pt x="5237" y="9465"/>
                    <a:pt x="5282" y="9510"/>
                    <a:pt x="5380" y="9519"/>
                  </a:cubicBezTo>
                  <a:cubicBezTo>
                    <a:pt x="5469" y="9528"/>
                    <a:pt x="5541" y="9456"/>
                    <a:pt x="5532" y="9367"/>
                  </a:cubicBezTo>
                  <a:cubicBezTo>
                    <a:pt x="5532" y="9278"/>
                    <a:pt x="5478" y="9225"/>
                    <a:pt x="5380" y="9225"/>
                  </a:cubicBezTo>
                  <a:cubicBezTo>
                    <a:pt x="5291" y="9225"/>
                    <a:pt x="5237" y="9278"/>
                    <a:pt x="5237" y="9367"/>
                  </a:cubicBezTo>
                  <a:close/>
                  <a:moveTo>
                    <a:pt x="5389" y="7226"/>
                  </a:moveTo>
                  <a:cubicBezTo>
                    <a:pt x="5291" y="7226"/>
                    <a:pt x="5237" y="7280"/>
                    <a:pt x="5237" y="7369"/>
                  </a:cubicBezTo>
                  <a:cubicBezTo>
                    <a:pt x="5237" y="7458"/>
                    <a:pt x="5291" y="7512"/>
                    <a:pt x="5380" y="7521"/>
                  </a:cubicBezTo>
                  <a:cubicBezTo>
                    <a:pt x="5478" y="7521"/>
                    <a:pt x="5523" y="7467"/>
                    <a:pt x="5532" y="7378"/>
                  </a:cubicBezTo>
                  <a:cubicBezTo>
                    <a:pt x="5523" y="7280"/>
                    <a:pt x="5478" y="7226"/>
                    <a:pt x="5389" y="7226"/>
                  </a:cubicBezTo>
                  <a:close/>
                  <a:moveTo>
                    <a:pt x="5915" y="10696"/>
                  </a:moveTo>
                  <a:cubicBezTo>
                    <a:pt x="5924" y="10786"/>
                    <a:pt x="5978" y="10839"/>
                    <a:pt x="6076" y="10839"/>
                  </a:cubicBezTo>
                  <a:cubicBezTo>
                    <a:pt x="6165" y="10830"/>
                    <a:pt x="6219" y="10777"/>
                    <a:pt x="6210" y="10679"/>
                  </a:cubicBezTo>
                  <a:cubicBezTo>
                    <a:pt x="6210" y="10589"/>
                    <a:pt x="6147" y="10545"/>
                    <a:pt x="6058" y="10545"/>
                  </a:cubicBezTo>
                  <a:cubicBezTo>
                    <a:pt x="5969" y="10554"/>
                    <a:pt x="5915" y="10598"/>
                    <a:pt x="5915" y="10696"/>
                  </a:cubicBezTo>
                  <a:close/>
                  <a:moveTo>
                    <a:pt x="6727" y="11223"/>
                  </a:moveTo>
                  <a:cubicBezTo>
                    <a:pt x="6638" y="11223"/>
                    <a:pt x="6575" y="11276"/>
                    <a:pt x="6575" y="11366"/>
                  </a:cubicBezTo>
                  <a:cubicBezTo>
                    <a:pt x="6575" y="11464"/>
                    <a:pt x="6629" y="11517"/>
                    <a:pt x="6718" y="11517"/>
                  </a:cubicBezTo>
                  <a:cubicBezTo>
                    <a:pt x="6816" y="11517"/>
                    <a:pt x="6861" y="11464"/>
                    <a:pt x="6870" y="11374"/>
                  </a:cubicBezTo>
                  <a:cubicBezTo>
                    <a:pt x="6870" y="11285"/>
                    <a:pt x="6816" y="11223"/>
                    <a:pt x="6727" y="11223"/>
                  </a:cubicBezTo>
                  <a:close/>
                  <a:moveTo>
                    <a:pt x="5237" y="10036"/>
                  </a:moveTo>
                  <a:cubicBezTo>
                    <a:pt x="5246" y="10126"/>
                    <a:pt x="5291" y="10170"/>
                    <a:pt x="5380" y="10179"/>
                  </a:cubicBezTo>
                  <a:cubicBezTo>
                    <a:pt x="5460" y="10179"/>
                    <a:pt x="5532" y="10117"/>
                    <a:pt x="5532" y="10027"/>
                  </a:cubicBezTo>
                  <a:cubicBezTo>
                    <a:pt x="5523" y="9938"/>
                    <a:pt x="5478" y="9894"/>
                    <a:pt x="5398" y="9885"/>
                  </a:cubicBezTo>
                  <a:cubicBezTo>
                    <a:pt x="5300" y="9885"/>
                    <a:pt x="5237" y="9947"/>
                    <a:pt x="5237" y="10036"/>
                  </a:cubicBezTo>
                  <a:close/>
                  <a:moveTo>
                    <a:pt x="4729" y="8547"/>
                  </a:moveTo>
                  <a:cubicBezTo>
                    <a:pt x="4648" y="8538"/>
                    <a:pt x="4577" y="8600"/>
                    <a:pt x="4577" y="8689"/>
                  </a:cubicBezTo>
                  <a:cubicBezTo>
                    <a:pt x="4586" y="8778"/>
                    <a:pt x="4631" y="8823"/>
                    <a:pt x="4720" y="8832"/>
                  </a:cubicBezTo>
                  <a:cubicBezTo>
                    <a:pt x="4800" y="8841"/>
                    <a:pt x="4872" y="8778"/>
                    <a:pt x="4872" y="8671"/>
                  </a:cubicBezTo>
                  <a:cubicBezTo>
                    <a:pt x="4863" y="8600"/>
                    <a:pt x="4818" y="8547"/>
                    <a:pt x="4729" y="8547"/>
                  </a:cubicBezTo>
                  <a:close/>
                  <a:moveTo>
                    <a:pt x="5380" y="6566"/>
                  </a:moveTo>
                  <a:cubicBezTo>
                    <a:pt x="5300" y="6566"/>
                    <a:pt x="5246" y="6620"/>
                    <a:pt x="5237" y="6700"/>
                  </a:cubicBezTo>
                  <a:cubicBezTo>
                    <a:pt x="5228" y="6789"/>
                    <a:pt x="5291" y="6852"/>
                    <a:pt x="5380" y="6860"/>
                  </a:cubicBezTo>
                  <a:cubicBezTo>
                    <a:pt x="5460" y="6860"/>
                    <a:pt x="5532" y="6798"/>
                    <a:pt x="5532" y="6718"/>
                  </a:cubicBezTo>
                  <a:cubicBezTo>
                    <a:pt x="5532" y="6629"/>
                    <a:pt x="5469" y="6566"/>
                    <a:pt x="5380" y="6566"/>
                  </a:cubicBezTo>
                  <a:close/>
                  <a:moveTo>
                    <a:pt x="6058" y="5888"/>
                  </a:moveTo>
                  <a:cubicBezTo>
                    <a:pt x="5969" y="5888"/>
                    <a:pt x="5924" y="5942"/>
                    <a:pt x="5924" y="6031"/>
                  </a:cubicBezTo>
                  <a:cubicBezTo>
                    <a:pt x="5924" y="6120"/>
                    <a:pt x="5978" y="6174"/>
                    <a:pt x="6067" y="6174"/>
                  </a:cubicBezTo>
                  <a:cubicBezTo>
                    <a:pt x="6156" y="6174"/>
                    <a:pt x="6210" y="6111"/>
                    <a:pt x="6210" y="6022"/>
                  </a:cubicBezTo>
                  <a:cubicBezTo>
                    <a:pt x="6210" y="5942"/>
                    <a:pt x="6147" y="5879"/>
                    <a:pt x="6058" y="5888"/>
                  </a:cubicBezTo>
                  <a:close/>
                  <a:moveTo>
                    <a:pt x="6727" y="5228"/>
                  </a:moveTo>
                  <a:cubicBezTo>
                    <a:pt x="6647" y="5219"/>
                    <a:pt x="6575" y="5290"/>
                    <a:pt x="6584" y="5371"/>
                  </a:cubicBezTo>
                  <a:cubicBezTo>
                    <a:pt x="6584" y="5460"/>
                    <a:pt x="6629" y="5513"/>
                    <a:pt x="6718" y="5513"/>
                  </a:cubicBezTo>
                  <a:cubicBezTo>
                    <a:pt x="6807" y="5522"/>
                    <a:pt x="6870" y="5460"/>
                    <a:pt x="6870" y="5353"/>
                  </a:cubicBezTo>
                  <a:cubicBezTo>
                    <a:pt x="6861" y="5281"/>
                    <a:pt x="6816" y="5237"/>
                    <a:pt x="6727" y="5228"/>
                  </a:cubicBezTo>
                  <a:close/>
                  <a:moveTo>
                    <a:pt x="4729" y="9225"/>
                  </a:moveTo>
                  <a:cubicBezTo>
                    <a:pt x="4648" y="9225"/>
                    <a:pt x="4586" y="9287"/>
                    <a:pt x="4586" y="9367"/>
                  </a:cubicBezTo>
                  <a:cubicBezTo>
                    <a:pt x="4577" y="9456"/>
                    <a:pt x="4648" y="9519"/>
                    <a:pt x="4729" y="9510"/>
                  </a:cubicBezTo>
                  <a:cubicBezTo>
                    <a:pt x="4818" y="9510"/>
                    <a:pt x="4863" y="9456"/>
                    <a:pt x="4872" y="9385"/>
                  </a:cubicBezTo>
                  <a:cubicBezTo>
                    <a:pt x="4872" y="9296"/>
                    <a:pt x="4809" y="9233"/>
                    <a:pt x="4729" y="9225"/>
                  </a:cubicBezTo>
                  <a:close/>
                  <a:moveTo>
                    <a:pt x="6210" y="11383"/>
                  </a:moveTo>
                  <a:cubicBezTo>
                    <a:pt x="6219" y="11303"/>
                    <a:pt x="6156" y="11232"/>
                    <a:pt x="6067" y="11232"/>
                  </a:cubicBezTo>
                  <a:cubicBezTo>
                    <a:pt x="5987" y="11223"/>
                    <a:pt x="5924" y="11285"/>
                    <a:pt x="5924" y="11374"/>
                  </a:cubicBezTo>
                  <a:cubicBezTo>
                    <a:pt x="5924" y="11464"/>
                    <a:pt x="5978" y="11499"/>
                    <a:pt x="6058" y="11517"/>
                  </a:cubicBezTo>
                  <a:cubicBezTo>
                    <a:pt x="6147" y="11508"/>
                    <a:pt x="6201" y="11473"/>
                    <a:pt x="6210" y="11383"/>
                  </a:cubicBezTo>
                  <a:close/>
                  <a:moveTo>
                    <a:pt x="4872" y="8038"/>
                  </a:moveTo>
                  <a:cubicBezTo>
                    <a:pt x="4872" y="7949"/>
                    <a:pt x="4809" y="7886"/>
                    <a:pt x="4720" y="7886"/>
                  </a:cubicBezTo>
                  <a:cubicBezTo>
                    <a:pt x="4640" y="7886"/>
                    <a:pt x="4586" y="7940"/>
                    <a:pt x="4577" y="8029"/>
                  </a:cubicBezTo>
                  <a:cubicBezTo>
                    <a:pt x="4577" y="8109"/>
                    <a:pt x="4640" y="8172"/>
                    <a:pt x="4729" y="8172"/>
                  </a:cubicBezTo>
                  <a:cubicBezTo>
                    <a:pt x="4809" y="8172"/>
                    <a:pt x="4863" y="8118"/>
                    <a:pt x="4872" y="8038"/>
                  </a:cubicBezTo>
                  <a:close/>
                  <a:moveTo>
                    <a:pt x="5389" y="10545"/>
                  </a:moveTo>
                  <a:cubicBezTo>
                    <a:pt x="5309" y="10536"/>
                    <a:pt x="5246" y="10598"/>
                    <a:pt x="5237" y="10688"/>
                  </a:cubicBezTo>
                  <a:cubicBezTo>
                    <a:pt x="5237" y="10768"/>
                    <a:pt x="5300" y="10830"/>
                    <a:pt x="5389" y="10830"/>
                  </a:cubicBezTo>
                  <a:cubicBezTo>
                    <a:pt x="5469" y="10830"/>
                    <a:pt x="5514" y="10777"/>
                    <a:pt x="5532" y="10696"/>
                  </a:cubicBezTo>
                  <a:cubicBezTo>
                    <a:pt x="5523" y="10607"/>
                    <a:pt x="5478" y="10554"/>
                    <a:pt x="5389" y="10545"/>
                  </a:cubicBezTo>
                  <a:close/>
                  <a:moveTo>
                    <a:pt x="4586" y="10027"/>
                  </a:moveTo>
                  <a:cubicBezTo>
                    <a:pt x="4586" y="10117"/>
                    <a:pt x="4631" y="10170"/>
                    <a:pt x="4720" y="10170"/>
                  </a:cubicBezTo>
                  <a:cubicBezTo>
                    <a:pt x="4800" y="10179"/>
                    <a:pt x="4872" y="10108"/>
                    <a:pt x="4863" y="10027"/>
                  </a:cubicBezTo>
                  <a:cubicBezTo>
                    <a:pt x="4863" y="9938"/>
                    <a:pt x="4809" y="9894"/>
                    <a:pt x="4720" y="9885"/>
                  </a:cubicBezTo>
                  <a:cubicBezTo>
                    <a:pt x="4640" y="9894"/>
                    <a:pt x="4586" y="9938"/>
                    <a:pt x="4586" y="10027"/>
                  </a:cubicBezTo>
                  <a:close/>
                  <a:moveTo>
                    <a:pt x="5924" y="5371"/>
                  </a:moveTo>
                  <a:cubicBezTo>
                    <a:pt x="5924" y="5460"/>
                    <a:pt x="5978" y="5513"/>
                    <a:pt x="6067" y="5513"/>
                  </a:cubicBezTo>
                  <a:cubicBezTo>
                    <a:pt x="6147" y="5513"/>
                    <a:pt x="6219" y="5442"/>
                    <a:pt x="6210" y="5362"/>
                  </a:cubicBezTo>
                  <a:cubicBezTo>
                    <a:pt x="6201" y="5273"/>
                    <a:pt x="6147" y="5237"/>
                    <a:pt x="6058" y="5228"/>
                  </a:cubicBezTo>
                  <a:cubicBezTo>
                    <a:pt x="5978" y="5237"/>
                    <a:pt x="5924" y="5290"/>
                    <a:pt x="5924" y="5371"/>
                  </a:cubicBezTo>
                  <a:close/>
                  <a:moveTo>
                    <a:pt x="4729" y="7226"/>
                  </a:moveTo>
                  <a:cubicBezTo>
                    <a:pt x="4648" y="7226"/>
                    <a:pt x="4586" y="7289"/>
                    <a:pt x="4586" y="7369"/>
                  </a:cubicBezTo>
                  <a:cubicBezTo>
                    <a:pt x="4577" y="7458"/>
                    <a:pt x="4648" y="7521"/>
                    <a:pt x="4729" y="7512"/>
                  </a:cubicBezTo>
                  <a:cubicBezTo>
                    <a:pt x="4818" y="7512"/>
                    <a:pt x="4863" y="7458"/>
                    <a:pt x="4872" y="7369"/>
                  </a:cubicBezTo>
                  <a:cubicBezTo>
                    <a:pt x="4863" y="7289"/>
                    <a:pt x="4818" y="7235"/>
                    <a:pt x="4729" y="7226"/>
                  </a:cubicBezTo>
                  <a:close/>
                  <a:moveTo>
                    <a:pt x="6727" y="11892"/>
                  </a:moveTo>
                  <a:cubicBezTo>
                    <a:pt x="6638" y="11892"/>
                    <a:pt x="6584" y="11945"/>
                    <a:pt x="6584" y="12026"/>
                  </a:cubicBezTo>
                  <a:cubicBezTo>
                    <a:pt x="6575" y="12115"/>
                    <a:pt x="6647" y="12177"/>
                    <a:pt x="6736" y="12168"/>
                  </a:cubicBezTo>
                  <a:cubicBezTo>
                    <a:pt x="6816" y="12160"/>
                    <a:pt x="6861" y="12115"/>
                    <a:pt x="6870" y="12044"/>
                  </a:cubicBezTo>
                  <a:cubicBezTo>
                    <a:pt x="6861" y="11945"/>
                    <a:pt x="6798" y="11883"/>
                    <a:pt x="6727" y="11892"/>
                  </a:cubicBezTo>
                  <a:close/>
                  <a:moveTo>
                    <a:pt x="5523" y="6031"/>
                  </a:moveTo>
                  <a:cubicBezTo>
                    <a:pt x="5523" y="5942"/>
                    <a:pt x="5469" y="5897"/>
                    <a:pt x="5389" y="5888"/>
                  </a:cubicBezTo>
                  <a:cubicBezTo>
                    <a:pt x="5300" y="5888"/>
                    <a:pt x="5237" y="5959"/>
                    <a:pt x="5246" y="6040"/>
                  </a:cubicBezTo>
                  <a:cubicBezTo>
                    <a:pt x="5246" y="6129"/>
                    <a:pt x="5300" y="6165"/>
                    <a:pt x="5389" y="6174"/>
                  </a:cubicBezTo>
                  <a:cubicBezTo>
                    <a:pt x="5469" y="6165"/>
                    <a:pt x="5523" y="6120"/>
                    <a:pt x="5523" y="6031"/>
                  </a:cubicBezTo>
                  <a:close/>
                  <a:moveTo>
                    <a:pt x="4729" y="6575"/>
                  </a:moveTo>
                  <a:cubicBezTo>
                    <a:pt x="4640" y="6575"/>
                    <a:pt x="4586" y="6620"/>
                    <a:pt x="4586" y="6709"/>
                  </a:cubicBezTo>
                  <a:cubicBezTo>
                    <a:pt x="4586" y="6798"/>
                    <a:pt x="4640" y="6852"/>
                    <a:pt x="4720" y="6852"/>
                  </a:cubicBezTo>
                  <a:cubicBezTo>
                    <a:pt x="4809" y="6852"/>
                    <a:pt x="4854" y="6798"/>
                    <a:pt x="4872" y="6718"/>
                  </a:cubicBezTo>
                  <a:cubicBezTo>
                    <a:pt x="4863" y="6629"/>
                    <a:pt x="4818" y="6575"/>
                    <a:pt x="4729" y="6575"/>
                  </a:cubicBezTo>
                  <a:close/>
                  <a:moveTo>
                    <a:pt x="5389" y="5237"/>
                  </a:moveTo>
                  <a:cubicBezTo>
                    <a:pt x="5309" y="5228"/>
                    <a:pt x="5246" y="5281"/>
                    <a:pt x="5246" y="5371"/>
                  </a:cubicBezTo>
                  <a:cubicBezTo>
                    <a:pt x="5246" y="5451"/>
                    <a:pt x="5300" y="5504"/>
                    <a:pt x="5380" y="5504"/>
                  </a:cubicBezTo>
                  <a:cubicBezTo>
                    <a:pt x="5460" y="5513"/>
                    <a:pt x="5505" y="5460"/>
                    <a:pt x="5523" y="5371"/>
                  </a:cubicBezTo>
                  <a:cubicBezTo>
                    <a:pt x="5514" y="5299"/>
                    <a:pt x="5469" y="5237"/>
                    <a:pt x="5389" y="5237"/>
                  </a:cubicBezTo>
                  <a:close/>
                  <a:moveTo>
                    <a:pt x="4863" y="10688"/>
                  </a:moveTo>
                  <a:cubicBezTo>
                    <a:pt x="4863" y="10607"/>
                    <a:pt x="4809" y="10554"/>
                    <a:pt x="4738" y="10554"/>
                  </a:cubicBezTo>
                  <a:cubicBezTo>
                    <a:pt x="4648" y="10545"/>
                    <a:pt x="4595" y="10598"/>
                    <a:pt x="4586" y="10679"/>
                  </a:cubicBezTo>
                  <a:cubicBezTo>
                    <a:pt x="4586" y="10768"/>
                    <a:pt x="4640" y="10812"/>
                    <a:pt x="4720" y="10830"/>
                  </a:cubicBezTo>
                  <a:cubicBezTo>
                    <a:pt x="4809" y="10821"/>
                    <a:pt x="4863" y="10777"/>
                    <a:pt x="4863" y="10688"/>
                  </a:cubicBezTo>
                  <a:close/>
                  <a:moveTo>
                    <a:pt x="6584" y="4719"/>
                  </a:moveTo>
                  <a:cubicBezTo>
                    <a:pt x="6593" y="4800"/>
                    <a:pt x="6638" y="4853"/>
                    <a:pt x="6718" y="4853"/>
                  </a:cubicBezTo>
                  <a:cubicBezTo>
                    <a:pt x="6807" y="4853"/>
                    <a:pt x="6861" y="4800"/>
                    <a:pt x="6861" y="4711"/>
                  </a:cubicBezTo>
                  <a:cubicBezTo>
                    <a:pt x="6861" y="4630"/>
                    <a:pt x="6807" y="4586"/>
                    <a:pt x="6718" y="4568"/>
                  </a:cubicBezTo>
                  <a:cubicBezTo>
                    <a:pt x="6638" y="4586"/>
                    <a:pt x="6584" y="4630"/>
                    <a:pt x="6584" y="4719"/>
                  </a:cubicBezTo>
                  <a:close/>
                  <a:moveTo>
                    <a:pt x="4060" y="8547"/>
                  </a:moveTo>
                  <a:cubicBezTo>
                    <a:pt x="3979" y="8555"/>
                    <a:pt x="3935" y="8600"/>
                    <a:pt x="3926" y="8680"/>
                  </a:cubicBezTo>
                  <a:cubicBezTo>
                    <a:pt x="3926" y="8770"/>
                    <a:pt x="3979" y="8823"/>
                    <a:pt x="4060" y="8823"/>
                  </a:cubicBezTo>
                  <a:cubicBezTo>
                    <a:pt x="4149" y="8832"/>
                    <a:pt x="4194" y="8770"/>
                    <a:pt x="4211" y="8689"/>
                  </a:cubicBezTo>
                  <a:cubicBezTo>
                    <a:pt x="4194" y="8600"/>
                    <a:pt x="4149" y="8547"/>
                    <a:pt x="4060" y="8547"/>
                  </a:cubicBezTo>
                  <a:close/>
                  <a:moveTo>
                    <a:pt x="5389" y="11232"/>
                  </a:moveTo>
                  <a:cubicBezTo>
                    <a:pt x="5300" y="11232"/>
                    <a:pt x="5246" y="11285"/>
                    <a:pt x="5246" y="11366"/>
                  </a:cubicBezTo>
                  <a:cubicBezTo>
                    <a:pt x="5237" y="11455"/>
                    <a:pt x="5291" y="11508"/>
                    <a:pt x="5380" y="11508"/>
                  </a:cubicBezTo>
                  <a:cubicBezTo>
                    <a:pt x="5469" y="11517"/>
                    <a:pt x="5514" y="11455"/>
                    <a:pt x="5523" y="11374"/>
                  </a:cubicBezTo>
                  <a:cubicBezTo>
                    <a:pt x="5514" y="11294"/>
                    <a:pt x="5478" y="11232"/>
                    <a:pt x="5389" y="11232"/>
                  </a:cubicBezTo>
                  <a:close/>
                  <a:moveTo>
                    <a:pt x="5924" y="12026"/>
                  </a:moveTo>
                  <a:cubicBezTo>
                    <a:pt x="5924" y="12106"/>
                    <a:pt x="5978" y="12160"/>
                    <a:pt x="6058" y="12168"/>
                  </a:cubicBezTo>
                  <a:cubicBezTo>
                    <a:pt x="6138" y="12177"/>
                    <a:pt x="6201" y="12124"/>
                    <a:pt x="6201" y="12035"/>
                  </a:cubicBezTo>
                  <a:cubicBezTo>
                    <a:pt x="6210" y="11954"/>
                    <a:pt x="6156" y="11901"/>
                    <a:pt x="6067" y="11892"/>
                  </a:cubicBezTo>
                  <a:cubicBezTo>
                    <a:pt x="5987" y="11901"/>
                    <a:pt x="5933" y="11937"/>
                    <a:pt x="5924" y="12026"/>
                  </a:cubicBezTo>
                  <a:close/>
                  <a:moveTo>
                    <a:pt x="4060" y="7895"/>
                  </a:moveTo>
                  <a:cubicBezTo>
                    <a:pt x="3979" y="7895"/>
                    <a:pt x="3926" y="7949"/>
                    <a:pt x="3926" y="8029"/>
                  </a:cubicBezTo>
                  <a:cubicBezTo>
                    <a:pt x="3926" y="8118"/>
                    <a:pt x="3979" y="8172"/>
                    <a:pt x="4069" y="8172"/>
                  </a:cubicBezTo>
                  <a:cubicBezTo>
                    <a:pt x="4158" y="8172"/>
                    <a:pt x="4194" y="8109"/>
                    <a:pt x="4211" y="8029"/>
                  </a:cubicBezTo>
                  <a:cubicBezTo>
                    <a:pt x="4194" y="7940"/>
                    <a:pt x="4149" y="7886"/>
                    <a:pt x="4060" y="7895"/>
                  </a:cubicBezTo>
                  <a:close/>
                  <a:moveTo>
                    <a:pt x="4069" y="9233"/>
                  </a:moveTo>
                  <a:cubicBezTo>
                    <a:pt x="3979" y="9233"/>
                    <a:pt x="3926" y="9287"/>
                    <a:pt x="3926" y="9376"/>
                  </a:cubicBezTo>
                  <a:cubicBezTo>
                    <a:pt x="3926" y="9456"/>
                    <a:pt x="3979" y="9510"/>
                    <a:pt x="4060" y="9510"/>
                  </a:cubicBezTo>
                  <a:cubicBezTo>
                    <a:pt x="4149" y="9510"/>
                    <a:pt x="4194" y="9456"/>
                    <a:pt x="4202" y="9367"/>
                  </a:cubicBezTo>
                  <a:cubicBezTo>
                    <a:pt x="4194" y="9287"/>
                    <a:pt x="4149" y="9233"/>
                    <a:pt x="4069" y="9233"/>
                  </a:cubicBezTo>
                  <a:close/>
                  <a:moveTo>
                    <a:pt x="4202" y="10036"/>
                  </a:moveTo>
                  <a:cubicBezTo>
                    <a:pt x="4202" y="9956"/>
                    <a:pt x="4149" y="9903"/>
                    <a:pt x="4069" y="9894"/>
                  </a:cubicBezTo>
                  <a:cubicBezTo>
                    <a:pt x="3997" y="9885"/>
                    <a:pt x="3926" y="9956"/>
                    <a:pt x="3926" y="10027"/>
                  </a:cubicBezTo>
                  <a:cubicBezTo>
                    <a:pt x="3935" y="10117"/>
                    <a:pt x="3988" y="10152"/>
                    <a:pt x="4069" y="10170"/>
                  </a:cubicBezTo>
                  <a:cubicBezTo>
                    <a:pt x="4140" y="10161"/>
                    <a:pt x="4202" y="10117"/>
                    <a:pt x="4202" y="10036"/>
                  </a:cubicBezTo>
                  <a:close/>
                  <a:moveTo>
                    <a:pt x="6593" y="12686"/>
                  </a:moveTo>
                  <a:cubicBezTo>
                    <a:pt x="6584" y="12766"/>
                    <a:pt x="6638" y="12811"/>
                    <a:pt x="6718" y="12820"/>
                  </a:cubicBezTo>
                  <a:cubicBezTo>
                    <a:pt x="6790" y="12838"/>
                    <a:pt x="6861" y="12766"/>
                    <a:pt x="6861" y="12686"/>
                  </a:cubicBezTo>
                  <a:cubicBezTo>
                    <a:pt x="6861" y="12606"/>
                    <a:pt x="6807" y="12561"/>
                    <a:pt x="6727" y="12552"/>
                  </a:cubicBezTo>
                  <a:cubicBezTo>
                    <a:pt x="6647" y="12561"/>
                    <a:pt x="6593" y="12606"/>
                    <a:pt x="6593" y="12686"/>
                  </a:cubicBezTo>
                  <a:close/>
                  <a:moveTo>
                    <a:pt x="4729" y="5897"/>
                  </a:moveTo>
                  <a:cubicBezTo>
                    <a:pt x="4640" y="5897"/>
                    <a:pt x="4586" y="5951"/>
                    <a:pt x="4586" y="6031"/>
                  </a:cubicBezTo>
                  <a:cubicBezTo>
                    <a:pt x="4586" y="6111"/>
                    <a:pt x="4640" y="6165"/>
                    <a:pt x="4720" y="6165"/>
                  </a:cubicBezTo>
                  <a:cubicBezTo>
                    <a:pt x="4809" y="6165"/>
                    <a:pt x="4854" y="6111"/>
                    <a:pt x="4863" y="6031"/>
                  </a:cubicBezTo>
                  <a:cubicBezTo>
                    <a:pt x="4854" y="5951"/>
                    <a:pt x="4809" y="5897"/>
                    <a:pt x="4729" y="5897"/>
                  </a:cubicBezTo>
                  <a:close/>
                  <a:moveTo>
                    <a:pt x="6076" y="4577"/>
                  </a:moveTo>
                  <a:cubicBezTo>
                    <a:pt x="5996" y="4577"/>
                    <a:pt x="5942" y="4621"/>
                    <a:pt x="5933" y="4702"/>
                  </a:cubicBezTo>
                  <a:cubicBezTo>
                    <a:pt x="5924" y="4773"/>
                    <a:pt x="5996" y="4853"/>
                    <a:pt x="6067" y="4844"/>
                  </a:cubicBezTo>
                  <a:cubicBezTo>
                    <a:pt x="6147" y="4844"/>
                    <a:pt x="6192" y="4791"/>
                    <a:pt x="6201" y="4719"/>
                  </a:cubicBezTo>
                  <a:cubicBezTo>
                    <a:pt x="6192" y="4639"/>
                    <a:pt x="6156" y="4586"/>
                    <a:pt x="6076" y="4577"/>
                  </a:cubicBezTo>
                  <a:close/>
                  <a:moveTo>
                    <a:pt x="3926" y="7369"/>
                  </a:moveTo>
                  <a:cubicBezTo>
                    <a:pt x="3926" y="7458"/>
                    <a:pt x="3988" y="7512"/>
                    <a:pt x="4069" y="7512"/>
                  </a:cubicBezTo>
                  <a:cubicBezTo>
                    <a:pt x="4149" y="7503"/>
                    <a:pt x="4202" y="7449"/>
                    <a:pt x="4202" y="7369"/>
                  </a:cubicBezTo>
                  <a:cubicBezTo>
                    <a:pt x="4202" y="7289"/>
                    <a:pt x="4149" y="7244"/>
                    <a:pt x="4060" y="7235"/>
                  </a:cubicBezTo>
                  <a:cubicBezTo>
                    <a:pt x="3979" y="7244"/>
                    <a:pt x="3926" y="7289"/>
                    <a:pt x="3926" y="7369"/>
                  </a:cubicBezTo>
                  <a:close/>
                  <a:moveTo>
                    <a:pt x="4729" y="11241"/>
                  </a:moveTo>
                  <a:cubicBezTo>
                    <a:pt x="4648" y="11232"/>
                    <a:pt x="4595" y="11285"/>
                    <a:pt x="4586" y="11366"/>
                  </a:cubicBezTo>
                  <a:cubicBezTo>
                    <a:pt x="4586" y="11437"/>
                    <a:pt x="4657" y="11517"/>
                    <a:pt x="4729" y="11508"/>
                  </a:cubicBezTo>
                  <a:cubicBezTo>
                    <a:pt x="4809" y="11499"/>
                    <a:pt x="4854" y="11446"/>
                    <a:pt x="4863" y="11366"/>
                  </a:cubicBezTo>
                  <a:cubicBezTo>
                    <a:pt x="4854" y="11294"/>
                    <a:pt x="4809" y="11241"/>
                    <a:pt x="4729" y="11241"/>
                  </a:cubicBezTo>
                  <a:close/>
                  <a:moveTo>
                    <a:pt x="5246" y="12026"/>
                  </a:moveTo>
                  <a:cubicBezTo>
                    <a:pt x="5246" y="12097"/>
                    <a:pt x="5318" y="12168"/>
                    <a:pt x="5389" y="12168"/>
                  </a:cubicBezTo>
                  <a:cubicBezTo>
                    <a:pt x="5469" y="12160"/>
                    <a:pt x="5514" y="12106"/>
                    <a:pt x="5514" y="12026"/>
                  </a:cubicBezTo>
                  <a:cubicBezTo>
                    <a:pt x="5523" y="11945"/>
                    <a:pt x="5469" y="11901"/>
                    <a:pt x="5389" y="11892"/>
                  </a:cubicBezTo>
                  <a:cubicBezTo>
                    <a:pt x="5318" y="11892"/>
                    <a:pt x="5246" y="11954"/>
                    <a:pt x="5246" y="12026"/>
                  </a:cubicBezTo>
                  <a:close/>
                  <a:moveTo>
                    <a:pt x="4060" y="6584"/>
                  </a:moveTo>
                  <a:cubicBezTo>
                    <a:pt x="3988" y="6584"/>
                    <a:pt x="3935" y="6629"/>
                    <a:pt x="3935" y="6709"/>
                  </a:cubicBezTo>
                  <a:cubicBezTo>
                    <a:pt x="3935" y="6789"/>
                    <a:pt x="3979" y="6843"/>
                    <a:pt x="4069" y="6843"/>
                  </a:cubicBezTo>
                  <a:cubicBezTo>
                    <a:pt x="4149" y="6843"/>
                    <a:pt x="4194" y="6789"/>
                    <a:pt x="4202" y="6709"/>
                  </a:cubicBezTo>
                  <a:cubicBezTo>
                    <a:pt x="4185" y="6629"/>
                    <a:pt x="4140" y="6575"/>
                    <a:pt x="4060" y="6584"/>
                  </a:cubicBezTo>
                  <a:close/>
                  <a:moveTo>
                    <a:pt x="4729" y="5246"/>
                  </a:moveTo>
                  <a:cubicBezTo>
                    <a:pt x="4648" y="5237"/>
                    <a:pt x="4595" y="5290"/>
                    <a:pt x="4595" y="5371"/>
                  </a:cubicBezTo>
                  <a:cubicBezTo>
                    <a:pt x="4595" y="5442"/>
                    <a:pt x="4640" y="5496"/>
                    <a:pt x="4720" y="5504"/>
                  </a:cubicBezTo>
                  <a:cubicBezTo>
                    <a:pt x="4800" y="5504"/>
                    <a:pt x="4845" y="5451"/>
                    <a:pt x="4854" y="5371"/>
                  </a:cubicBezTo>
                  <a:cubicBezTo>
                    <a:pt x="4845" y="5299"/>
                    <a:pt x="4809" y="5246"/>
                    <a:pt x="4729" y="5246"/>
                  </a:cubicBezTo>
                  <a:close/>
                  <a:moveTo>
                    <a:pt x="6067" y="12561"/>
                  </a:moveTo>
                  <a:cubicBezTo>
                    <a:pt x="5987" y="12561"/>
                    <a:pt x="5933" y="12615"/>
                    <a:pt x="5933" y="12695"/>
                  </a:cubicBezTo>
                  <a:cubicBezTo>
                    <a:pt x="5942" y="12775"/>
                    <a:pt x="5996" y="12820"/>
                    <a:pt x="6076" y="12820"/>
                  </a:cubicBezTo>
                  <a:cubicBezTo>
                    <a:pt x="6147" y="12811"/>
                    <a:pt x="6192" y="12757"/>
                    <a:pt x="6201" y="12686"/>
                  </a:cubicBezTo>
                  <a:cubicBezTo>
                    <a:pt x="6183" y="12606"/>
                    <a:pt x="6147" y="12561"/>
                    <a:pt x="6067" y="12561"/>
                  </a:cubicBezTo>
                  <a:close/>
                  <a:moveTo>
                    <a:pt x="4069" y="10563"/>
                  </a:moveTo>
                  <a:cubicBezTo>
                    <a:pt x="3988" y="10554"/>
                    <a:pt x="3935" y="10607"/>
                    <a:pt x="3935" y="10688"/>
                  </a:cubicBezTo>
                  <a:cubicBezTo>
                    <a:pt x="3935" y="10768"/>
                    <a:pt x="3988" y="10821"/>
                    <a:pt x="4078" y="10821"/>
                  </a:cubicBezTo>
                  <a:cubicBezTo>
                    <a:pt x="4149" y="10812"/>
                    <a:pt x="4194" y="10759"/>
                    <a:pt x="4194" y="10688"/>
                  </a:cubicBezTo>
                  <a:cubicBezTo>
                    <a:pt x="4185" y="10607"/>
                    <a:pt x="4149" y="10563"/>
                    <a:pt x="4069" y="10563"/>
                  </a:cubicBezTo>
                  <a:close/>
                  <a:moveTo>
                    <a:pt x="6593" y="4024"/>
                  </a:moveTo>
                  <a:cubicBezTo>
                    <a:pt x="6593" y="4113"/>
                    <a:pt x="6647" y="4157"/>
                    <a:pt x="6727" y="4157"/>
                  </a:cubicBezTo>
                  <a:cubicBezTo>
                    <a:pt x="6807" y="4157"/>
                    <a:pt x="6861" y="4104"/>
                    <a:pt x="6852" y="4024"/>
                  </a:cubicBezTo>
                  <a:cubicBezTo>
                    <a:pt x="6852" y="3943"/>
                    <a:pt x="6798" y="3908"/>
                    <a:pt x="6727" y="3899"/>
                  </a:cubicBezTo>
                  <a:cubicBezTo>
                    <a:pt x="6647" y="3908"/>
                    <a:pt x="6593" y="3952"/>
                    <a:pt x="6593" y="4024"/>
                  </a:cubicBezTo>
                  <a:close/>
                  <a:moveTo>
                    <a:pt x="5389" y="4586"/>
                  </a:moveTo>
                  <a:cubicBezTo>
                    <a:pt x="5309" y="4577"/>
                    <a:pt x="5255" y="4630"/>
                    <a:pt x="5255" y="4711"/>
                  </a:cubicBezTo>
                  <a:cubicBezTo>
                    <a:pt x="5255" y="4782"/>
                    <a:pt x="5300" y="4835"/>
                    <a:pt x="5371" y="4844"/>
                  </a:cubicBezTo>
                  <a:cubicBezTo>
                    <a:pt x="5460" y="4844"/>
                    <a:pt x="5505" y="4800"/>
                    <a:pt x="5514" y="4711"/>
                  </a:cubicBezTo>
                  <a:cubicBezTo>
                    <a:pt x="5505" y="4639"/>
                    <a:pt x="5469" y="4586"/>
                    <a:pt x="5389" y="4586"/>
                  </a:cubicBezTo>
                  <a:close/>
                  <a:moveTo>
                    <a:pt x="3417" y="8555"/>
                  </a:moveTo>
                  <a:cubicBezTo>
                    <a:pt x="3337" y="8555"/>
                    <a:pt x="3284" y="8600"/>
                    <a:pt x="3275" y="8689"/>
                  </a:cubicBezTo>
                  <a:cubicBezTo>
                    <a:pt x="3275" y="8761"/>
                    <a:pt x="3319" y="8814"/>
                    <a:pt x="3400" y="8814"/>
                  </a:cubicBezTo>
                  <a:cubicBezTo>
                    <a:pt x="3480" y="8823"/>
                    <a:pt x="3524" y="8770"/>
                    <a:pt x="3542" y="8689"/>
                  </a:cubicBezTo>
                  <a:cubicBezTo>
                    <a:pt x="3533" y="8618"/>
                    <a:pt x="3489" y="8564"/>
                    <a:pt x="3417" y="8555"/>
                  </a:cubicBezTo>
                  <a:close/>
                  <a:moveTo>
                    <a:pt x="3400" y="8154"/>
                  </a:moveTo>
                  <a:cubicBezTo>
                    <a:pt x="3471" y="8163"/>
                    <a:pt x="3524" y="8118"/>
                    <a:pt x="3533" y="8038"/>
                  </a:cubicBezTo>
                  <a:cubicBezTo>
                    <a:pt x="3533" y="7958"/>
                    <a:pt x="3498" y="7913"/>
                    <a:pt x="3417" y="7904"/>
                  </a:cubicBezTo>
                  <a:cubicBezTo>
                    <a:pt x="3337" y="7904"/>
                    <a:pt x="3292" y="7940"/>
                    <a:pt x="3284" y="8020"/>
                  </a:cubicBezTo>
                  <a:cubicBezTo>
                    <a:pt x="3284" y="8100"/>
                    <a:pt x="3319" y="8145"/>
                    <a:pt x="3400" y="8154"/>
                  </a:cubicBezTo>
                  <a:close/>
                  <a:moveTo>
                    <a:pt x="4069" y="5906"/>
                  </a:moveTo>
                  <a:cubicBezTo>
                    <a:pt x="3988" y="5906"/>
                    <a:pt x="3944" y="5951"/>
                    <a:pt x="3944" y="6031"/>
                  </a:cubicBezTo>
                  <a:cubicBezTo>
                    <a:pt x="3944" y="6111"/>
                    <a:pt x="3988" y="6156"/>
                    <a:pt x="4069" y="6156"/>
                  </a:cubicBezTo>
                  <a:cubicBezTo>
                    <a:pt x="4149" y="6156"/>
                    <a:pt x="4185" y="6111"/>
                    <a:pt x="4194" y="6031"/>
                  </a:cubicBezTo>
                  <a:cubicBezTo>
                    <a:pt x="4185" y="5951"/>
                    <a:pt x="4149" y="5906"/>
                    <a:pt x="4069" y="5906"/>
                  </a:cubicBezTo>
                  <a:close/>
                  <a:moveTo>
                    <a:pt x="3533" y="9376"/>
                  </a:moveTo>
                  <a:cubicBezTo>
                    <a:pt x="3533" y="9296"/>
                    <a:pt x="3489" y="9251"/>
                    <a:pt x="3408" y="9251"/>
                  </a:cubicBezTo>
                  <a:cubicBezTo>
                    <a:pt x="3328" y="9242"/>
                    <a:pt x="3284" y="9287"/>
                    <a:pt x="3284" y="9367"/>
                  </a:cubicBezTo>
                  <a:cubicBezTo>
                    <a:pt x="3284" y="9448"/>
                    <a:pt x="3328" y="9492"/>
                    <a:pt x="3408" y="9501"/>
                  </a:cubicBezTo>
                  <a:cubicBezTo>
                    <a:pt x="3489" y="9492"/>
                    <a:pt x="3533" y="9448"/>
                    <a:pt x="3533" y="9376"/>
                  </a:cubicBezTo>
                  <a:close/>
                  <a:moveTo>
                    <a:pt x="4854" y="12035"/>
                  </a:moveTo>
                  <a:cubicBezTo>
                    <a:pt x="4854" y="11954"/>
                    <a:pt x="4809" y="11910"/>
                    <a:pt x="4729" y="11910"/>
                  </a:cubicBezTo>
                  <a:cubicBezTo>
                    <a:pt x="4648" y="11901"/>
                    <a:pt x="4604" y="11945"/>
                    <a:pt x="4604" y="12026"/>
                  </a:cubicBezTo>
                  <a:cubicBezTo>
                    <a:pt x="4595" y="12106"/>
                    <a:pt x="4648" y="12151"/>
                    <a:pt x="4729" y="12160"/>
                  </a:cubicBezTo>
                  <a:cubicBezTo>
                    <a:pt x="4800" y="12151"/>
                    <a:pt x="4845" y="12115"/>
                    <a:pt x="4854" y="12035"/>
                  </a:cubicBezTo>
                  <a:close/>
                  <a:moveTo>
                    <a:pt x="6067" y="3908"/>
                  </a:moveTo>
                  <a:cubicBezTo>
                    <a:pt x="5987" y="3908"/>
                    <a:pt x="5942" y="3952"/>
                    <a:pt x="5942" y="4024"/>
                  </a:cubicBezTo>
                  <a:cubicBezTo>
                    <a:pt x="5942" y="4104"/>
                    <a:pt x="5987" y="4157"/>
                    <a:pt x="6067" y="4157"/>
                  </a:cubicBezTo>
                  <a:cubicBezTo>
                    <a:pt x="6138" y="4157"/>
                    <a:pt x="6183" y="4113"/>
                    <a:pt x="6192" y="4033"/>
                  </a:cubicBezTo>
                  <a:cubicBezTo>
                    <a:pt x="6192" y="3952"/>
                    <a:pt x="6147" y="3908"/>
                    <a:pt x="6067" y="3908"/>
                  </a:cubicBezTo>
                  <a:close/>
                  <a:moveTo>
                    <a:pt x="3284" y="7369"/>
                  </a:moveTo>
                  <a:cubicBezTo>
                    <a:pt x="3284" y="7449"/>
                    <a:pt x="3328" y="7494"/>
                    <a:pt x="3408" y="7494"/>
                  </a:cubicBezTo>
                  <a:cubicBezTo>
                    <a:pt x="3480" y="7494"/>
                    <a:pt x="3533" y="7458"/>
                    <a:pt x="3533" y="7378"/>
                  </a:cubicBezTo>
                  <a:cubicBezTo>
                    <a:pt x="3533" y="7298"/>
                    <a:pt x="3489" y="7253"/>
                    <a:pt x="3408" y="7244"/>
                  </a:cubicBezTo>
                  <a:cubicBezTo>
                    <a:pt x="3328" y="7253"/>
                    <a:pt x="3284" y="7289"/>
                    <a:pt x="3284" y="7369"/>
                  </a:cubicBezTo>
                  <a:close/>
                  <a:moveTo>
                    <a:pt x="5264" y="12686"/>
                  </a:moveTo>
                  <a:cubicBezTo>
                    <a:pt x="5264" y="12757"/>
                    <a:pt x="5300" y="12802"/>
                    <a:pt x="5371" y="12811"/>
                  </a:cubicBezTo>
                  <a:cubicBezTo>
                    <a:pt x="5451" y="12820"/>
                    <a:pt x="5505" y="12775"/>
                    <a:pt x="5505" y="12695"/>
                  </a:cubicBezTo>
                  <a:cubicBezTo>
                    <a:pt x="5514" y="12615"/>
                    <a:pt x="5469" y="12570"/>
                    <a:pt x="5380" y="12561"/>
                  </a:cubicBezTo>
                  <a:cubicBezTo>
                    <a:pt x="5309" y="12570"/>
                    <a:pt x="5264" y="12606"/>
                    <a:pt x="5264" y="12686"/>
                  </a:cubicBezTo>
                  <a:close/>
                  <a:moveTo>
                    <a:pt x="3400" y="9911"/>
                  </a:moveTo>
                  <a:cubicBezTo>
                    <a:pt x="3328" y="9911"/>
                    <a:pt x="3284" y="9956"/>
                    <a:pt x="3284" y="10027"/>
                  </a:cubicBezTo>
                  <a:cubicBezTo>
                    <a:pt x="3284" y="10108"/>
                    <a:pt x="3328" y="10152"/>
                    <a:pt x="3408" y="10152"/>
                  </a:cubicBezTo>
                  <a:cubicBezTo>
                    <a:pt x="3489" y="10152"/>
                    <a:pt x="3524" y="10108"/>
                    <a:pt x="3533" y="10027"/>
                  </a:cubicBezTo>
                  <a:cubicBezTo>
                    <a:pt x="3524" y="9947"/>
                    <a:pt x="3480" y="9903"/>
                    <a:pt x="3400" y="9911"/>
                  </a:cubicBezTo>
                  <a:close/>
                  <a:moveTo>
                    <a:pt x="4060" y="11250"/>
                  </a:moveTo>
                  <a:cubicBezTo>
                    <a:pt x="3988" y="11250"/>
                    <a:pt x="3944" y="11294"/>
                    <a:pt x="3944" y="11366"/>
                  </a:cubicBezTo>
                  <a:cubicBezTo>
                    <a:pt x="3944" y="11446"/>
                    <a:pt x="3988" y="11490"/>
                    <a:pt x="4069" y="11490"/>
                  </a:cubicBezTo>
                  <a:cubicBezTo>
                    <a:pt x="4149" y="11490"/>
                    <a:pt x="4185" y="11446"/>
                    <a:pt x="4194" y="11366"/>
                  </a:cubicBezTo>
                  <a:cubicBezTo>
                    <a:pt x="4185" y="11294"/>
                    <a:pt x="4140" y="11250"/>
                    <a:pt x="4060" y="11250"/>
                  </a:cubicBezTo>
                  <a:close/>
                  <a:moveTo>
                    <a:pt x="6602" y="13346"/>
                  </a:moveTo>
                  <a:cubicBezTo>
                    <a:pt x="6602" y="13417"/>
                    <a:pt x="6638" y="13462"/>
                    <a:pt x="6718" y="13471"/>
                  </a:cubicBezTo>
                  <a:cubicBezTo>
                    <a:pt x="6790" y="13471"/>
                    <a:pt x="6843" y="13435"/>
                    <a:pt x="6843" y="13355"/>
                  </a:cubicBezTo>
                  <a:cubicBezTo>
                    <a:pt x="6852" y="13275"/>
                    <a:pt x="6807" y="13230"/>
                    <a:pt x="6727" y="13221"/>
                  </a:cubicBezTo>
                  <a:cubicBezTo>
                    <a:pt x="6647" y="13230"/>
                    <a:pt x="6602" y="13266"/>
                    <a:pt x="6602" y="13346"/>
                  </a:cubicBezTo>
                  <a:close/>
                  <a:moveTo>
                    <a:pt x="5264" y="4033"/>
                  </a:moveTo>
                  <a:cubicBezTo>
                    <a:pt x="5264" y="4104"/>
                    <a:pt x="5309" y="4148"/>
                    <a:pt x="5380" y="4148"/>
                  </a:cubicBezTo>
                  <a:cubicBezTo>
                    <a:pt x="5460" y="4148"/>
                    <a:pt x="5505" y="4104"/>
                    <a:pt x="5505" y="4024"/>
                  </a:cubicBezTo>
                  <a:cubicBezTo>
                    <a:pt x="5496" y="3943"/>
                    <a:pt x="5451" y="3917"/>
                    <a:pt x="5380" y="3908"/>
                  </a:cubicBezTo>
                  <a:cubicBezTo>
                    <a:pt x="5309" y="3917"/>
                    <a:pt x="5264" y="3961"/>
                    <a:pt x="5264" y="4033"/>
                  </a:cubicBezTo>
                  <a:close/>
                  <a:moveTo>
                    <a:pt x="3524" y="6031"/>
                  </a:moveTo>
                  <a:cubicBezTo>
                    <a:pt x="3524" y="5959"/>
                    <a:pt x="3489" y="5915"/>
                    <a:pt x="3408" y="5915"/>
                  </a:cubicBezTo>
                  <a:cubicBezTo>
                    <a:pt x="3328" y="5906"/>
                    <a:pt x="3284" y="5959"/>
                    <a:pt x="3292" y="6040"/>
                  </a:cubicBezTo>
                  <a:cubicBezTo>
                    <a:pt x="3292" y="6111"/>
                    <a:pt x="3337" y="6147"/>
                    <a:pt x="3408" y="6147"/>
                  </a:cubicBezTo>
                  <a:cubicBezTo>
                    <a:pt x="3480" y="6147"/>
                    <a:pt x="3524" y="6102"/>
                    <a:pt x="3524" y="6031"/>
                  </a:cubicBezTo>
                  <a:close/>
                  <a:moveTo>
                    <a:pt x="4060" y="11910"/>
                  </a:moveTo>
                  <a:cubicBezTo>
                    <a:pt x="3988" y="11910"/>
                    <a:pt x="3944" y="11954"/>
                    <a:pt x="3944" y="12026"/>
                  </a:cubicBezTo>
                  <a:cubicBezTo>
                    <a:pt x="3944" y="12106"/>
                    <a:pt x="3997" y="12151"/>
                    <a:pt x="4078" y="12151"/>
                  </a:cubicBezTo>
                  <a:cubicBezTo>
                    <a:pt x="4149" y="12142"/>
                    <a:pt x="4185" y="12097"/>
                    <a:pt x="4185" y="12026"/>
                  </a:cubicBezTo>
                  <a:cubicBezTo>
                    <a:pt x="4176" y="11954"/>
                    <a:pt x="4140" y="11910"/>
                    <a:pt x="4060" y="11910"/>
                  </a:cubicBezTo>
                  <a:close/>
                  <a:moveTo>
                    <a:pt x="6727" y="3256"/>
                  </a:moveTo>
                  <a:cubicBezTo>
                    <a:pt x="6647" y="3256"/>
                    <a:pt x="6602" y="3292"/>
                    <a:pt x="6602" y="3372"/>
                  </a:cubicBezTo>
                  <a:cubicBezTo>
                    <a:pt x="6602" y="3453"/>
                    <a:pt x="6656" y="3497"/>
                    <a:pt x="6736" y="3488"/>
                  </a:cubicBezTo>
                  <a:cubicBezTo>
                    <a:pt x="6807" y="3488"/>
                    <a:pt x="6843" y="3444"/>
                    <a:pt x="6843" y="3363"/>
                  </a:cubicBezTo>
                  <a:cubicBezTo>
                    <a:pt x="6834" y="3292"/>
                    <a:pt x="6798" y="3247"/>
                    <a:pt x="6727" y="3256"/>
                  </a:cubicBezTo>
                  <a:close/>
                  <a:moveTo>
                    <a:pt x="4729" y="12570"/>
                  </a:moveTo>
                  <a:cubicBezTo>
                    <a:pt x="4657" y="12570"/>
                    <a:pt x="4604" y="12606"/>
                    <a:pt x="4604" y="12686"/>
                  </a:cubicBezTo>
                  <a:cubicBezTo>
                    <a:pt x="4604" y="12766"/>
                    <a:pt x="4648" y="12802"/>
                    <a:pt x="4720" y="12811"/>
                  </a:cubicBezTo>
                  <a:cubicBezTo>
                    <a:pt x="4800" y="12811"/>
                    <a:pt x="4836" y="12766"/>
                    <a:pt x="4845" y="12686"/>
                  </a:cubicBezTo>
                  <a:cubicBezTo>
                    <a:pt x="4845" y="12623"/>
                    <a:pt x="4809" y="12570"/>
                    <a:pt x="4729" y="12570"/>
                  </a:cubicBezTo>
                  <a:close/>
                  <a:moveTo>
                    <a:pt x="3284" y="10688"/>
                  </a:moveTo>
                  <a:cubicBezTo>
                    <a:pt x="3284" y="10768"/>
                    <a:pt x="3328" y="10812"/>
                    <a:pt x="3408" y="10812"/>
                  </a:cubicBezTo>
                  <a:cubicBezTo>
                    <a:pt x="3489" y="10812"/>
                    <a:pt x="3524" y="10768"/>
                    <a:pt x="3524" y="10688"/>
                  </a:cubicBezTo>
                  <a:cubicBezTo>
                    <a:pt x="3533" y="10607"/>
                    <a:pt x="3480" y="10572"/>
                    <a:pt x="3408" y="10563"/>
                  </a:cubicBezTo>
                  <a:cubicBezTo>
                    <a:pt x="3328" y="10572"/>
                    <a:pt x="3284" y="10607"/>
                    <a:pt x="3284" y="10688"/>
                  </a:cubicBezTo>
                  <a:close/>
                  <a:moveTo>
                    <a:pt x="4069" y="5255"/>
                  </a:moveTo>
                  <a:cubicBezTo>
                    <a:pt x="3988" y="5255"/>
                    <a:pt x="3944" y="5299"/>
                    <a:pt x="3944" y="5380"/>
                  </a:cubicBezTo>
                  <a:cubicBezTo>
                    <a:pt x="3944" y="5451"/>
                    <a:pt x="3988" y="5496"/>
                    <a:pt x="4069" y="5496"/>
                  </a:cubicBezTo>
                  <a:cubicBezTo>
                    <a:pt x="4149" y="5496"/>
                    <a:pt x="4185" y="5442"/>
                    <a:pt x="4185" y="5371"/>
                  </a:cubicBezTo>
                  <a:cubicBezTo>
                    <a:pt x="4185" y="5290"/>
                    <a:pt x="4140" y="5255"/>
                    <a:pt x="4069" y="5255"/>
                  </a:cubicBezTo>
                  <a:close/>
                  <a:moveTo>
                    <a:pt x="4604" y="4702"/>
                  </a:moveTo>
                  <a:cubicBezTo>
                    <a:pt x="4595" y="4782"/>
                    <a:pt x="4640" y="4826"/>
                    <a:pt x="4720" y="4835"/>
                  </a:cubicBezTo>
                  <a:cubicBezTo>
                    <a:pt x="4800" y="4835"/>
                    <a:pt x="4845" y="4791"/>
                    <a:pt x="4845" y="4711"/>
                  </a:cubicBezTo>
                  <a:cubicBezTo>
                    <a:pt x="4845" y="4639"/>
                    <a:pt x="4800" y="4595"/>
                    <a:pt x="4729" y="4595"/>
                  </a:cubicBezTo>
                  <a:cubicBezTo>
                    <a:pt x="4657" y="4595"/>
                    <a:pt x="4613" y="4630"/>
                    <a:pt x="4604" y="4702"/>
                  </a:cubicBezTo>
                  <a:close/>
                  <a:moveTo>
                    <a:pt x="5942" y="13337"/>
                  </a:moveTo>
                  <a:cubicBezTo>
                    <a:pt x="5942" y="13417"/>
                    <a:pt x="5978" y="13462"/>
                    <a:pt x="6058" y="13471"/>
                  </a:cubicBezTo>
                  <a:cubicBezTo>
                    <a:pt x="6138" y="13471"/>
                    <a:pt x="6183" y="13426"/>
                    <a:pt x="6183" y="13346"/>
                  </a:cubicBezTo>
                  <a:cubicBezTo>
                    <a:pt x="6183" y="13275"/>
                    <a:pt x="6147" y="13230"/>
                    <a:pt x="6067" y="13221"/>
                  </a:cubicBezTo>
                  <a:cubicBezTo>
                    <a:pt x="5996" y="13230"/>
                    <a:pt x="5951" y="13257"/>
                    <a:pt x="5942" y="13337"/>
                  </a:cubicBezTo>
                  <a:close/>
                  <a:moveTo>
                    <a:pt x="3408" y="6593"/>
                  </a:moveTo>
                  <a:cubicBezTo>
                    <a:pt x="3328" y="6593"/>
                    <a:pt x="3284" y="6637"/>
                    <a:pt x="3284" y="6718"/>
                  </a:cubicBezTo>
                  <a:cubicBezTo>
                    <a:pt x="3292" y="6789"/>
                    <a:pt x="3328" y="6834"/>
                    <a:pt x="3408" y="6834"/>
                  </a:cubicBezTo>
                  <a:cubicBezTo>
                    <a:pt x="3489" y="6834"/>
                    <a:pt x="3524" y="6789"/>
                    <a:pt x="3533" y="6709"/>
                  </a:cubicBezTo>
                  <a:cubicBezTo>
                    <a:pt x="3524" y="6637"/>
                    <a:pt x="3480" y="6593"/>
                    <a:pt x="3408" y="6593"/>
                  </a:cubicBezTo>
                  <a:close/>
                  <a:moveTo>
                    <a:pt x="2722" y="7913"/>
                  </a:moveTo>
                  <a:cubicBezTo>
                    <a:pt x="2650" y="7913"/>
                    <a:pt x="2606" y="7958"/>
                    <a:pt x="2606" y="8029"/>
                  </a:cubicBezTo>
                  <a:cubicBezTo>
                    <a:pt x="2606" y="8100"/>
                    <a:pt x="2650" y="8145"/>
                    <a:pt x="2722" y="8145"/>
                  </a:cubicBezTo>
                  <a:cubicBezTo>
                    <a:pt x="2802" y="8145"/>
                    <a:pt x="2838" y="8100"/>
                    <a:pt x="2846" y="8029"/>
                  </a:cubicBezTo>
                  <a:cubicBezTo>
                    <a:pt x="2838" y="7958"/>
                    <a:pt x="2802" y="7913"/>
                    <a:pt x="2722" y="7913"/>
                  </a:cubicBezTo>
                  <a:close/>
                  <a:moveTo>
                    <a:pt x="2606" y="8680"/>
                  </a:moveTo>
                  <a:cubicBezTo>
                    <a:pt x="2606" y="8761"/>
                    <a:pt x="2650" y="8805"/>
                    <a:pt x="2722" y="8805"/>
                  </a:cubicBezTo>
                  <a:cubicBezTo>
                    <a:pt x="2793" y="8805"/>
                    <a:pt x="2838" y="8770"/>
                    <a:pt x="2846" y="8689"/>
                  </a:cubicBezTo>
                  <a:cubicBezTo>
                    <a:pt x="2846" y="8618"/>
                    <a:pt x="2802" y="8582"/>
                    <a:pt x="2730" y="8573"/>
                  </a:cubicBezTo>
                  <a:cubicBezTo>
                    <a:pt x="2659" y="8573"/>
                    <a:pt x="2615" y="8609"/>
                    <a:pt x="2606" y="8680"/>
                  </a:cubicBezTo>
                  <a:close/>
                  <a:moveTo>
                    <a:pt x="2838" y="10027"/>
                  </a:moveTo>
                  <a:cubicBezTo>
                    <a:pt x="2838" y="9956"/>
                    <a:pt x="2802" y="9920"/>
                    <a:pt x="2730" y="9911"/>
                  </a:cubicBezTo>
                  <a:cubicBezTo>
                    <a:pt x="2659" y="9911"/>
                    <a:pt x="2615" y="9956"/>
                    <a:pt x="2606" y="10027"/>
                  </a:cubicBezTo>
                  <a:cubicBezTo>
                    <a:pt x="2606" y="10099"/>
                    <a:pt x="2650" y="10134"/>
                    <a:pt x="2722" y="10152"/>
                  </a:cubicBezTo>
                  <a:cubicBezTo>
                    <a:pt x="2793" y="10143"/>
                    <a:pt x="2838" y="10099"/>
                    <a:pt x="2838" y="10027"/>
                  </a:cubicBezTo>
                  <a:close/>
                  <a:moveTo>
                    <a:pt x="4720" y="3917"/>
                  </a:moveTo>
                  <a:cubicBezTo>
                    <a:pt x="4657" y="3917"/>
                    <a:pt x="4613" y="3961"/>
                    <a:pt x="4613" y="4024"/>
                  </a:cubicBezTo>
                  <a:cubicBezTo>
                    <a:pt x="4604" y="4095"/>
                    <a:pt x="4648" y="4148"/>
                    <a:pt x="4720" y="4148"/>
                  </a:cubicBezTo>
                  <a:cubicBezTo>
                    <a:pt x="4800" y="4148"/>
                    <a:pt x="4836" y="4104"/>
                    <a:pt x="4845" y="4033"/>
                  </a:cubicBezTo>
                  <a:cubicBezTo>
                    <a:pt x="4836" y="3961"/>
                    <a:pt x="4791" y="3917"/>
                    <a:pt x="4720" y="3917"/>
                  </a:cubicBezTo>
                  <a:close/>
                  <a:moveTo>
                    <a:pt x="2838" y="7360"/>
                  </a:moveTo>
                  <a:cubicBezTo>
                    <a:pt x="2838" y="7298"/>
                    <a:pt x="2793" y="7253"/>
                    <a:pt x="2730" y="7253"/>
                  </a:cubicBezTo>
                  <a:cubicBezTo>
                    <a:pt x="2650" y="7253"/>
                    <a:pt x="2606" y="7298"/>
                    <a:pt x="2606" y="7369"/>
                  </a:cubicBezTo>
                  <a:cubicBezTo>
                    <a:pt x="2615" y="7449"/>
                    <a:pt x="2659" y="7485"/>
                    <a:pt x="2730" y="7494"/>
                  </a:cubicBezTo>
                  <a:cubicBezTo>
                    <a:pt x="2802" y="7476"/>
                    <a:pt x="2846" y="7440"/>
                    <a:pt x="2838" y="7360"/>
                  </a:cubicBezTo>
                  <a:close/>
                  <a:moveTo>
                    <a:pt x="3382" y="11259"/>
                  </a:moveTo>
                  <a:cubicBezTo>
                    <a:pt x="3310" y="11259"/>
                    <a:pt x="3275" y="11294"/>
                    <a:pt x="3266" y="11366"/>
                  </a:cubicBezTo>
                  <a:cubicBezTo>
                    <a:pt x="3266" y="11437"/>
                    <a:pt x="3310" y="11482"/>
                    <a:pt x="3382" y="11490"/>
                  </a:cubicBezTo>
                  <a:cubicBezTo>
                    <a:pt x="3453" y="11490"/>
                    <a:pt x="3489" y="11446"/>
                    <a:pt x="3507" y="11366"/>
                  </a:cubicBezTo>
                  <a:cubicBezTo>
                    <a:pt x="3489" y="11303"/>
                    <a:pt x="3453" y="11250"/>
                    <a:pt x="3382" y="11259"/>
                  </a:cubicBezTo>
                  <a:close/>
                  <a:moveTo>
                    <a:pt x="6843" y="14033"/>
                  </a:moveTo>
                  <a:cubicBezTo>
                    <a:pt x="6843" y="13953"/>
                    <a:pt x="6798" y="13908"/>
                    <a:pt x="6718" y="13917"/>
                  </a:cubicBezTo>
                  <a:cubicBezTo>
                    <a:pt x="6656" y="13917"/>
                    <a:pt x="6611" y="13962"/>
                    <a:pt x="6611" y="14024"/>
                  </a:cubicBezTo>
                  <a:cubicBezTo>
                    <a:pt x="6602" y="14095"/>
                    <a:pt x="6656" y="14140"/>
                    <a:pt x="6727" y="14149"/>
                  </a:cubicBezTo>
                  <a:cubicBezTo>
                    <a:pt x="6790" y="14140"/>
                    <a:pt x="6843" y="14104"/>
                    <a:pt x="6843" y="14033"/>
                  </a:cubicBezTo>
                  <a:close/>
                  <a:moveTo>
                    <a:pt x="2739" y="6602"/>
                  </a:moveTo>
                  <a:cubicBezTo>
                    <a:pt x="2659" y="6593"/>
                    <a:pt x="2615" y="6637"/>
                    <a:pt x="2615" y="6709"/>
                  </a:cubicBezTo>
                  <a:cubicBezTo>
                    <a:pt x="2606" y="6771"/>
                    <a:pt x="2650" y="6816"/>
                    <a:pt x="2713" y="6825"/>
                  </a:cubicBezTo>
                  <a:cubicBezTo>
                    <a:pt x="2784" y="6834"/>
                    <a:pt x="2829" y="6789"/>
                    <a:pt x="2838" y="6718"/>
                  </a:cubicBezTo>
                  <a:cubicBezTo>
                    <a:pt x="2838" y="6655"/>
                    <a:pt x="2802" y="6602"/>
                    <a:pt x="2739" y="6602"/>
                  </a:cubicBezTo>
                  <a:close/>
                  <a:moveTo>
                    <a:pt x="2730" y="9251"/>
                  </a:moveTo>
                  <a:cubicBezTo>
                    <a:pt x="2650" y="9251"/>
                    <a:pt x="2606" y="9296"/>
                    <a:pt x="2606" y="9367"/>
                  </a:cubicBezTo>
                  <a:cubicBezTo>
                    <a:pt x="2606" y="9439"/>
                    <a:pt x="2650" y="9483"/>
                    <a:pt x="2722" y="9492"/>
                  </a:cubicBezTo>
                  <a:cubicBezTo>
                    <a:pt x="2793" y="9492"/>
                    <a:pt x="2838" y="9448"/>
                    <a:pt x="2846" y="9376"/>
                  </a:cubicBezTo>
                  <a:cubicBezTo>
                    <a:pt x="2838" y="9305"/>
                    <a:pt x="2802" y="9251"/>
                    <a:pt x="2730" y="9251"/>
                  </a:cubicBezTo>
                  <a:close/>
                  <a:moveTo>
                    <a:pt x="5264" y="13346"/>
                  </a:moveTo>
                  <a:cubicBezTo>
                    <a:pt x="5264" y="13426"/>
                    <a:pt x="5309" y="13462"/>
                    <a:pt x="5389" y="13462"/>
                  </a:cubicBezTo>
                  <a:cubicBezTo>
                    <a:pt x="5460" y="13462"/>
                    <a:pt x="5505" y="13417"/>
                    <a:pt x="5505" y="13346"/>
                  </a:cubicBezTo>
                  <a:cubicBezTo>
                    <a:pt x="5496" y="13275"/>
                    <a:pt x="5451" y="13239"/>
                    <a:pt x="5380" y="13230"/>
                  </a:cubicBezTo>
                  <a:cubicBezTo>
                    <a:pt x="5309" y="13239"/>
                    <a:pt x="5264" y="13275"/>
                    <a:pt x="5264" y="13346"/>
                  </a:cubicBezTo>
                  <a:close/>
                  <a:moveTo>
                    <a:pt x="4060" y="4595"/>
                  </a:moveTo>
                  <a:cubicBezTo>
                    <a:pt x="3988" y="4603"/>
                    <a:pt x="3953" y="4648"/>
                    <a:pt x="3953" y="4711"/>
                  </a:cubicBezTo>
                  <a:cubicBezTo>
                    <a:pt x="3953" y="4782"/>
                    <a:pt x="3997" y="4826"/>
                    <a:pt x="4069" y="4826"/>
                  </a:cubicBezTo>
                  <a:cubicBezTo>
                    <a:pt x="4140" y="4826"/>
                    <a:pt x="4176" y="4782"/>
                    <a:pt x="4185" y="4702"/>
                  </a:cubicBezTo>
                  <a:cubicBezTo>
                    <a:pt x="4167" y="4639"/>
                    <a:pt x="4131" y="4595"/>
                    <a:pt x="4060" y="4595"/>
                  </a:cubicBezTo>
                  <a:close/>
                  <a:moveTo>
                    <a:pt x="3408" y="5255"/>
                  </a:moveTo>
                  <a:cubicBezTo>
                    <a:pt x="3337" y="5255"/>
                    <a:pt x="3292" y="5299"/>
                    <a:pt x="3292" y="5371"/>
                  </a:cubicBezTo>
                  <a:cubicBezTo>
                    <a:pt x="3292" y="5442"/>
                    <a:pt x="3337" y="5487"/>
                    <a:pt x="3400" y="5487"/>
                  </a:cubicBezTo>
                  <a:cubicBezTo>
                    <a:pt x="3471" y="5496"/>
                    <a:pt x="3516" y="5442"/>
                    <a:pt x="3524" y="5380"/>
                  </a:cubicBezTo>
                  <a:cubicBezTo>
                    <a:pt x="3516" y="5299"/>
                    <a:pt x="3480" y="5255"/>
                    <a:pt x="3408" y="5255"/>
                  </a:cubicBezTo>
                  <a:close/>
                  <a:moveTo>
                    <a:pt x="6058" y="3256"/>
                  </a:moveTo>
                  <a:cubicBezTo>
                    <a:pt x="5987" y="3256"/>
                    <a:pt x="5942" y="3301"/>
                    <a:pt x="5951" y="3372"/>
                  </a:cubicBezTo>
                  <a:cubicBezTo>
                    <a:pt x="5951" y="3453"/>
                    <a:pt x="5996" y="3488"/>
                    <a:pt x="6067" y="3488"/>
                  </a:cubicBezTo>
                  <a:cubicBezTo>
                    <a:pt x="6147" y="3488"/>
                    <a:pt x="6183" y="3444"/>
                    <a:pt x="6183" y="3363"/>
                  </a:cubicBezTo>
                  <a:cubicBezTo>
                    <a:pt x="6174" y="3292"/>
                    <a:pt x="6138" y="3247"/>
                    <a:pt x="6058" y="3256"/>
                  </a:cubicBezTo>
                  <a:close/>
                  <a:moveTo>
                    <a:pt x="5496" y="3372"/>
                  </a:moveTo>
                  <a:cubicBezTo>
                    <a:pt x="5496" y="3301"/>
                    <a:pt x="5451" y="3256"/>
                    <a:pt x="5380" y="3256"/>
                  </a:cubicBezTo>
                  <a:cubicBezTo>
                    <a:pt x="5318" y="3256"/>
                    <a:pt x="5273" y="3301"/>
                    <a:pt x="5273" y="3372"/>
                  </a:cubicBezTo>
                  <a:cubicBezTo>
                    <a:pt x="5273" y="3444"/>
                    <a:pt x="5318" y="3479"/>
                    <a:pt x="5389" y="3488"/>
                  </a:cubicBezTo>
                  <a:cubicBezTo>
                    <a:pt x="5451" y="3479"/>
                    <a:pt x="5496" y="3444"/>
                    <a:pt x="5496" y="3372"/>
                  </a:cubicBezTo>
                  <a:close/>
                  <a:moveTo>
                    <a:pt x="2615" y="10688"/>
                  </a:moveTo>
                  <a:cubicBezTo>
                    <a:pt x="2615" y="10759"/>
                    <a:pt x="2659" y="10804"/>
                    <a:pt x="2722" y="10804"/>
                  </a:cubicBezTo>
                  <a:cubicBezTo>
                    <a:pt x="2793" y="10804"/>
                    <a:pt x="2838" y="10759"/>
                    <a:pt x="2838" y="10688"/>
                  </a:cubicBezTo>
                  <a:cubicBezTo>
                    <a:pt x="2838" y="10616"/>
                    <a:pt x="2793" y="10581"/>
                    <a:pt x="2722" y="10572"/>
                  </a:cubicBezTo>
                  <a:cubicBezTo>
                    <a:pt x="2659" y="10581"/>
                    <a:pt x="2615" y="10625"/>
                    <a:pt x="2615" y="10688"/>
                  </a:cubicBezTo>
                  <a:close/>
                  <a:moveTo>
                    <a:pt x="3400" y="4603"/>
                  </a:moveTo>
                  <a:cubicBezTo>
                    <a:pt x="3337" y="4603"/>
                    <a:pt x="3301" y="4648"/>
                    <a:pt x="3301" y="4711"/>
                  </a:cubicBezTo>
                  <a:cubicBezTo>
                    <a:pt x="3292" y="4782"/>
                    <a:pt x="3337" y="4826"/>
                    <a:pt x="3408" y="4826"/>
                  </a:cubicBezTo>
                  <a:cubicBezTo>
                    <a:pt x="3480" y="4826"/>
                    <a:pt x="3516" y="4773"/>
                    <a:pt x="3516" y="4711"/>
                  </a:cubicBezTo>
                  <a:cubicBezTo>
                    <a:pt x="3507" y="4639"/>
                    <a:pt x="3471" y="4603"/>
                    <a:pt x="3400" y="4603"/>
                  </a:cubicBezTo>
                  <a:close/>
                  <a:moveTo>
                    <a:pt x="4069" y="13239"/>
                  </a:moveTo>
                  <a:cubicBezTo>
                    <a:pt x="4006" y="13239"/>
                    <a:pt x="3962" y="13284"/>
                    <a:pt x="3962" y="13346"/>
                  </a:cubicBezTo>
                  <a:cubicBezTo>
                    <a:pt x="3962" y="13408"/>
                    <a:pt x="3997" y="13453"/>
                    <a:pt x="4060" y="13453"/>
                  </a:cubicBezTo>
                  <a:cubicBezTo>
                    <a:pt x="4131" y="13453"/>
                    <a:pt x="4167" y="13417"/>
                    <a:pt x="4176" y="13346"/>
                  </a:cubicBezTo>
                  <a:cubicBezTo>
                    <a:pt x="4167" y="13284"/>
                    <a:pt x="4131" y="13239"/>
                    <a:pt x="4069" y="13239"/>
                  </a:cubicBezTo>
                  <a:close/>
                  <a:moveTo>
                    <a:pt x="4738" y="13239"/>
                  </a:moveTo>
                  <a:cubicBezTo>
                    <a:pt x="4666" y="13230"/>
                    <a:pt x="4622" y="13275"/>
                    <a:pt x="4613" y="13337"/>
                  </a:cubicBezTo>
                  <a:cubicBezTo>
                    <a:pt x="4604" y="13408"/>
                    <a:pt x="4648" y="13453"/>
                    <a:pt x="4720" y="13462"/>
                  </a:cubicBezTo>
                  <a:cubicBezTo>
                    <a:pt x="4791" y="13462"/>
                    <a:pt x="4827" y="13417"/>
                    <a:pt x="4836" y="13355"/>
                  </a:cubicBezTo>
                  <a:cubicBezTo>
                    <a:pt x="4836" y="13284"/>
                    <a:pt x="4800" y="13239"/>
                    <a:pt x="4738" y="13239"/>
                  </a:cubicBezTo>
                  <a:close/>
                  <a:moveTo>
                    <a:pt x="3953" y="12686"/>
                  </a:moveTo>
                  <a:cubicBezTo>
                    <a:pt x="3953" y="12757"/>
                    <a:pt x="3997" y="12802"/>
                    <a:pt x="4069" y="12802"/>
                  </a:cubicBezTo>
                  <a:cubicBezTo>
                    <a:pt x="4140" y="12802"/>
                    <a:pt x="4176" y="12757"/>
                    <a:pt x="4176" y="12695"/>
                  </a:cubicBezTo>
                  <a:cubicBezTo>
                    <a:pt x="4185" y="12615"/>
                    <a:pt x="4131" y="12579"/>
                    <a:pt x="4060" y="12570"/>
                  </a:cubicBezTo>
                  <a:cubicBezTo>
                    <a:pt x="3997" y="12579"/>
                    <a:pt x="3953" y="12615"/>
                    <a:pt x="3953" y="12686"/>
                  </a:cubicBezTo>
                  <a:moveTo>
                    <a:pt x="5951" y="14024"/>
                  </a:moveTo>
                  <a:cubicBezTo>
                    <a:pt x="5951" y="14095"/>
                    <a:pt x="5996" y="14140"/>
                    <a:pt x="6067" y="14140"/>
                  </a:cubicBezTo>
                  <a:cubicBezTo>
                    <a:pt x="6138" y="14149"/>
                    <a:pt x="6183" y="14095"/>
                    <a:pt x="6183" y="14024"/>
                  </a:cubicBezTo>
                  <a:cubicBezTo>
                    <a:pt x="6183" y="13962"/>
                    <a:pt x="6129" y="13926"/>
                    <a:pt x="6067" y="13917"/>
                  </a:cubicBezTo>
                  <a:cubicBezTo>
                    <a:pt x="6004" y="13917"/>
                    <a:pt x="5960" y="13953"/>
                    <a:pt x="5951" y="14024"/>
                  </a:cubicBezTo>
                  <a:moveTo>
                    <a:pt x="3498" y="12035"/>
                  </a:moveTo>
                  <a:cubicBezTo>
                    <a:pt x="3498" y="11963"/>
                    <a:pt x="3453" y="11919"/>
                    <a:pt x="3382" y="11919"/>
                  </a:cubicBezTo>
                  <a:cubicBezTo>
                    <a:pt x="3310" y="11919"/>
                    <a:pt x="3275" y="11963"/>
                    <a:pt x="3275" y="12035"/>
                  </a:cubicBezTo>
                  <a:cubicBezTo>
                    <a:pt x="3275" y="12097"/>
                    <a:pt x="3319" y="12133"/>
                    <a:pt x="3382" y="12142"/>
                  </a:cubicBezTo>
                  <a:cubicBezTo>
                    <a:pt x="3444" y="12133"/>
                    <a:pt x="3498" y="12097"/>
                    <a:pt x="3498" y="12035"/>
                  </a:cubicBezTo>
                  <a:close/>
                  <a:moveTo>
                    <a:pt x="2838" y="6031"/>
                  </a:moveTo>
                  <a:cubicBezTo>
                    <a:pt x="2838" y="5968"/>
                    <a:pt x="2793" y="5924"/>
                    <a:pt x="2730" y="5915"/>
                  </a:cubicBezTo>
                  <a:cubicBezTo>
                    <a:pt x="2659" y="5915"/>
                    <a:pt x="2615" y="5959"/>
                    <a:pt x="2615" y="6031"/>
                  </a:cubicBezTo>
                  <a:cubicBezTo>
                    <a:pt x="2615" y="6102"/>
                    <a:pt x="2659" y="6138"/>
                    <a:pt x="2722" y="6147"/>
                  </a:cubicBezTo>
                  <a:cubicBezTo>
                    <a:pt x="2793" y="6138"/>
                    <a:pt x="2838" y="6102"/>
                    <a:pt x="2838" y="6031"/>
                  </a:cubicBezTo>
                  <a:close/>
                  <a:moveTo>
                    <a:pt x="4060" y="3917"/>
                  </a:moveTo>
                  <a:cubicBezTo>
                    <a:pt x="3997" y="3925"/>
                    <a:pt x="3953" y="3970"/>
                    <a:pt x="3953" y="4033"/>
                  </a:cubicBezTo>
                  <a:cubicBezTo>
                    <a:pt x="3953" y="4095"/>
                    <a:pt x="3997" y="4140"/>
                    <a:pt x="4069" y="4140"/>
                  </a:cubicBezTo>
                  <a:cubicBezTo>
                    <a:pt x="4131" y="4140"/>
                    <a:pt x="4167" y="4095"/>
                    <a:pt x="4176" y="4024"/>
                  </a:cubicBezTo>
                  <a:cubicBezTo>
                    <a:pt x="4167" y="3961"/>
                    <a:pt x="4131" y="3917"/>
                    <a:pt x="4060" y="3917"/>
                  </a:cubicBezTo>
                  <a:close/>
                  <a:moveTo>
                    <a:pt x="4613" y="3372"/>
                  </a:moveTo>
                  <a:cubicBezTo>
                    <a:pt x="4613" y="3435"/>
                    <a:pt x="4657" y="3479"/>
                    <a:pt x="4720" y="3479"/>
                  </a:cubicBezTo>
                  <a:cubicBezTo>
                    <a:pt x="4782" y="3488"/>
                    <a:pt x="4836" y="3444"/>
                    <a:pt x="4836" y="3372"/>
                  </a:cubicBezTo>
                  <a:cubicBezTo>
                    <a:pt x="4836" y="3310"/>
                    <a:pt x="4791" y="3274"/>
                    <a:pt x="4720" y="3256"/>
                  </a:cubicBezTo>
                  <a:cubicBezTo>
                    <a:pt x="4657" y="3274"/>
                    <a:pt x="4613" y="3301"/>
                    <a:pt x="4613" y="3372"/>
                  </a:cubicBezTo>
                  <a:close/>
                  <a:moveTo>
                    <a:pt x="5380" y="13917"/>
                  </a:moveTo>
                  <a:cubicBezTo>
                    <a:pt x="5318" y="13917"/>
                    <a:pt x="5273" y="13962"/>
                    <a:pt x="5273" y="14033"/>
                  </a:cubicBezTo>
                  <a:cubicBezTo>
                    <a:pt x="5273" y="14095"/>
                    <a:pt x="5318" y="14140"/>
                    <a:pt x="5380" y="14140"/>
                  </a:cubicBezTo>
                  <a:cubicBezTo>
                    <a:pt x="5442" y="14140"/>
                    <a:pt x="5487" y="14095"/>
                    <a:pt x="5496" y="14033"/>
                  </a:cubicBezTo>
                  <a:cubicBezTo>
                    <a:pt x="5487" y="13962"/>
                    <a:pt x="5451" y="13917"/>
                    <a:pt x="5380" y="13917"/>
                  </a:cubicBezTo>
                  <a:close/>
                  <a:moveTo>
                    <a:pt x="6834" y="14693"/>
                  </a:moveTo>
                  <a:cubicBezTo>
                    <a:pt x="6834" y="14622"/>
                    <a:pt x="6790" y="14577"/>
                    <a:pt x="6727" y="14577"/>
                  </a:cubicBezTo>
                  <a:cubicBezTo>
                    <a:pt x="6656" y="14586"/>
                    <a:pt x="6611" y="14631"/>
                    <a:pt x="6620" y="14693"/>
                  </a:cubicBezTo>
                  <a:cubicBezTo>
                    <a:pt x="6620" y="14756"/>
                    <a:pt x="6665" y="14791"/>
                    <a:pt x="6727" y="14800"/>
                  </a:cubicBezTo>
                  <a:cubicBezTo>
                    <a:pt x="6790" y="14791"/>
                    <a:pt x="6834" y="14756"/>
                    <a:pt x="6834" y="14693"/>
                  </a:cubicBezTo>
                  <a:close/>
                  <a:moveTo>
                    <a:pt x="2061" y="7476"/>
                  </a:moveTo>
                  <a:cubicBezTo>
                    <a:pt x="2133" y="7476"/>
                    <a:pt x="2177" y="7440"/>
                    <a:pt x="2177" y="7369"/>
                  </a:cubicBezTo>
                  <a:cubicBezTo>
                    <a:pt x="2168" y="7298"/>
                    <a:pt x="2124" y="7262"/>
                    <a:pt x="2061" y="7262"/>
                  </a:cubicBezTo>
                  <a:cubicBezTo>
                    <a:pt x="1999" y="7271"/>
                    <a:pt x="1963" y="7315"/>
                    <a:pt x="1954" y="7369"/>
                  </a:cubicBezTo>
                  <a:cubicBezTo>
                    <a:pt x="1963" y="7431"/>
                    <a:pt x="1999" y="7476"/>
                    <a:pt x="2061" y="7476"/>
                  </a:cubicBezTo>
                  <a:close/>
                  <a:moveTo>
                    <a:pt x="6727" y="2596"/>
                  </a:moveTo>
                  <a:cubicBezTo>
                    <a:pt x="6665" y="2596"/>
                    <a:pt x="6611" y="2641"/>
                    <a:pt x="6611" y="2703"/>
                  </a:cubicBezTo>
                  <a:cubicBezTo>
                    <a:pt x="6611" y="2784"/>
                    <a:pt x="6656" y="2828"/>
                    <a:pt x="6727" y="2828"/>
                  </a:cubicBezTo>
                  <a:cubicBezTo>
                    <a:pt x="6798" y="2828"/>
                    <a:pt x="6834" y="2775"/>
                    <a:pt x="6843" y="2712"/>
                  </a:cubicBezTo>
                  <a:cubicBezTo>
                    <a:pt x="6834" y="2650"/>
                    <a:pt x="6798" y="2605"/>
                    <a:pt x="6727" y="2596"/>
                  </a:cubicBezTo>
                  <a:close/>
                  <a:moveTo>
                    <a:pt x="18" y="10688"/>
                  </a:moveTo>
                  <a:cubicBezTo>
                    <a:pt x="18" y="10723"/>
                    <a:pt x="36" y="10741"/>
                    <a:pt x="72" y="10741"/>
                  </a:cubicBezTo>
                  <a:cubicBezTo>
                    <a:pt x="108" y="10741"/>
                    <a:pt x="117" y="10714"/>
                    <a:pt x="117" y="10688"/>
                  </a:cubicBezTo>
                  <a:cubicBezTo>
                    <a:pt x="117" y="10652"/>
                    <a:pt x="99" y="10634"/>
                    <a:pt x="63" y="10634"/>
                  </a:cubicBezTo>
                  <a:cubicBezTo>
                    <a:pt x="36" y="10643"/>
                    <a:pt x="18" y="10652"/>
                    <a:pt x="18" y="10688"/>
                  </a:cubicBezTo>
                  <a:close/>
                  <a:moveTo>
                    <a:pt x="117" y="11366"/>
                  </a:moveTo>
                  <a:cubicBezTo>
                    <a:pt x="108" y="11339"/>
                    <a:pt x="99" y="11321"/>
                    <a:pt x="72" y="11321"/>
                  </a:cubicBezTo>
                  <a:cubicBezTo>
                    <a:pt x="36" y="11321"/>
                    <a:pt x="18" y="11339"/>
                    <a:pt x="18" y="11374"/>
                  </a:cubicBezTo>
                  <a:cubicBezTo>
                    <a:pt x="18" y="11401"/>
                    <a:pt x="36" y="11419"/>
                    <a:pt x="63" y="11419"/>
                  </a:cubicBezTo>
                  <a:cubicBezTo>
                    <a:pt x="99" y="11419"/>
                    <a:pt x="117" y="11401"/>
                    <a:pt x="117" y="11366"/>
                  </a:cubicBezTo>
                  <a:close/>
                  <a:moveTo>
                    <a:pt x="1357" y="3372"/>
                  </a:moveTo>
                  <a:cubicBezTo>
                    <a:pt x="1357" y="3408"/>
                    <a:pt x="1374" y="3426"/>
                    <a:pt x="1410" y="3426"/>
                  </a:cubicBezTo>
                  <a:cubicBezTo>
                    <a:pt x="1446" y="3417"/>
                    <a:pt x="1464" y="3399"/>
                    <a:pt x="1455" y="3363"/>
                  </a:cubicBezTo>
                  <a:cubicBezTo>
                    <a:pt x="1455" y="3337"/>
                    <a:pt x="1437" y="3319"/>
                    <a:pt x="1410" y="3319"/>
                  </a:cubicBezTo>
                  <a:cubicBezTo>
                    <a:pt x="1374" y="3319"/>
                    <a:pt x="1357" y="3337"/>
                    <a:pt x="1357" y="3372"/>
                  </a:cubicBezTo>
                  <a:close/>
                  <a:moveTo>
                    <a:pt x="5380" y="16638"/>
                  </a:moveTo>
                  <a:cubicBezTo>
                    <a:pt x="5353" y="16638"/>
                    <a:pt x="5335" y="16656"/>
                    <a:pt x="5335" y="16682"/>
                  </a:cubicBezTo>
                  <a:cubicBezTo>
                    <a:pt x="5335" y="16709"/>
                    <a:pt x="5344" y="16736"/>
                    <a:pt x="5380" y="16736"/>
                  </a:cubicBezTo>
                  <a:cubicBezTo>
                    <a:pt x="5416" y="16736"/>
                    <a:pt x="5434" y="16718"/>
                    <a:pt x="5434" y="16691"/>
                  </a:cubicBezTo>
                  <a:cubicBezTo>
                    <a:pt x="5434" y="16656"/>
                    <a:pt x="5416" y="16638"/>
                    <a:pt x="5380" y="16638"/>
                  </a:cubicBezTo>
                  <a:close/>
                  <a:moveTo>
                    <a:pt x="2017" y="2703"/>
                  </a:moveTo>
                  <a:cubicBezTo>
                    <a:pt x="2008" y="2739"/>
                    <a:pt x="2026" y="2757"/>
                    <a:pt x="2052" y="2766"/>
                  </a:cubicBezTo>
                  <a:cubicBezTo>
                    <a:pt x="2088" y="2766"/>
                    <a:pt x="2115" y="2757"/>
                    <a:pt x="2115" y="2712"/>
                  </a:cubicBezTo>
                  <a:cubicBezTo>
                    <a:pt x="2115" y="2685"/>
                    <a:pt x="2106" y="2668"/>
                    <a:pt x="2070" y="2659"/>
                  </a:cubicBezTo>
                  <a:cubicBezTo>
                    <a:pt x="2044" y="2659"/>
                    <a:pt x="2017" y="2677"/>
                    <a:pt x="2017" y="2703"/>
                  </a:cubicBezTo>
                  <a:close/>
                  <a:moveTo>
                    <a:pt x="6112" y="54"/>
                  </a:moveTo>
                  <a:cubicBezTo>
                    <a:pt x="6112" y="27"/>
                    <a:pt x="6103" y="9"/>
                    <a:pt x="6076" y="9"/>
                  </a:cubicBezTo>
                  <a:cubicBezTo>
                    <a:pt x="6040" y="0"/>
                    <a:pt x="6022" y="18"/>
                    <a:pt x="6022" y="54"/>
                  </a:cubicBezTo>
                  <a:cubicBezTo>
                    <a:pt x="6013" y="81"/>
                    <a:pt x="6031" y="98"/>
                    <a:pt x="6067" y="98"/>
                  </a:cubicBezTo>
                  <a:cubicBezTo>
                    <a:pt x="6094" y="98"/>
                    <a:pt x="6112" y="81"/>
                    <a:pt x="6112" y="54"/>
                  </a:cubicBezTo>
                  <a:close/>
                  <a:moveTo>
                    <a:pt x="6727" y="0"/>
                  </a:moveTo>
                  <a:cubicBezTo>
                    <a:pt x="6700" y="0"/>
                    <a:pt x="6674" y="9"/>
                    <a:pt x="6674" y="45"/>
                  </a:cubicBezTo>
                  <a:cubicBezTo>
                    <a:pt x="6674" y="81"/>
                    <a:pt x="6682" y="107"/>
                    <a:pt x="6727" y="107"/>
                  </a:cubicBezTo>
                  <a:cubicBezTo>
                    <a:pt x="6754" y="107"/>
                    <a:pt x="6772" y="89"/>
                    <a:pt x="6781" y="54"/>
                  </a:cubicBezTo>
                  <a:cubicBezTo>
                    <a:pt x="6772" y="27"/>
                    <a:pt x="6763" y="9"/>
                    <a:pt x="6727" y="0"/>
                  </a:cubicBezTo>
                  <a:close/>
                  <a:moveTo>
                    <a:pt x="72" y="5977"/>
                  </a:moveTo>
                  <a:cubicBezTo>
                    <a:pt x="45" y="5977"/>
                    <a:pt x="18" y="5986"/>
                    <a:pt x="18" y="6022"/>
                  </a:cubicBezTo>
                  <a:cubicBezTo>
                    <a:pt x="10" y="6058"/>
                    <a:pt x="27" y="6075"/>
                    <a:pt x="63" y="6084"/>
                  </a:cubicBezTo>
                  <a:cubicBezTo>
                    <a:pt x="99" y="6084"/>
                    <a:pt x="117" y="6067"/>
                    <a:pt x="117" y="6031"/>
                  </a:cubicBezTo>
                  <a:cubicBezTo>
                    <a:pt x="117" y="6004"/>
                    <a:pt x="108" y="5986"/>
                    <a:pt x="72" y="5977"/>
                  </a:cubicBezTo>
                  <a:close/>
                  <a:moveTo>
                    <a:pt x="777" y="12695"/>
                  </a:moveTo>
                  <a:cubicBezTo>
                    <a:pt x="777" y="12668"/>
                    <a:pt x="768" y="12641"/>
                    <a:pt x="732" y="12641"/>
                  </a:cubicBezTo>
                  <a:cubicBezTo>
                    <a:pt x="696" y="12632"/>
                    <a:pt x="679" y="12650"/>
                    <a:pt x="670" y="12686"/>
                  </a:cubicBezTo>
                  <a:cubicBezTo>
                    <a:pt x="670" y="12722"/>
                    <a:pt x="688" y="12739"/>
                    <a:pt x="723" y="12739"/>
                  </a:cubicBezTo>
                  <a:cubicBezTo>
                    <a:pt x="750" y="12739"/>
                    <a:pt x="777" y="12730"/>
                    <a:pt x="777" y="12695"/>
                  </a:cubicBezTo>
                  <a:close/>
                  <a:moveTo>
                    <a:pt x="4720" y="767"/>
                  </a:moveTo>
                  <a:cubicBezTo>
                    <a:pt x="4764" y="767"/>
                    <a:pt x="4782" y="741"/>
                    <a:pt x="4773" y="705"/>
                  </a:cubicBezTo>
                  <a:cubicBezTo>
                    <a:pt x="4773" y="678"/>
                    <a:pt x="4756" y="660"/>
                    <a:pt x="4720" y="660"/>
                  </a:cubicBezTo>
                  <a:cubicBezTo>
                    <a:pt x="4693" y="660"/>
                    <a:pt x="4675" y="687"/>
                    <a:pt x="4675" y="714"/>
                  </a:cubicBezTo>
                  <a:cubicBezTo>
                    <a:pt x="4675" y="750"/>
                    <a:pt x="4693" y="767"/>
                    <a:pt x="4720" y="767"/>
                  </a:cubicBezTo>
                  <a:close/>
                  <a:moveTo>
                    <a:pt x="2061" y="14738"/>
                  </a:moveTo>
                  <a:cubicBezTo>
                    <a:pt x="2088" y="14738"/>
                    <a:pt x="2106" y="14720"/>
                    <a:pt x="2115" y="14702"/>
                  </a:cubicBezTo>
                  <a:cubicBezTo>
                    <a:pt x="2115" y="14666"/>
                    <a:pt x="2106" y="14649"/>
                    <a:pt x="2070" y="14640"/>
                  </a:cubicBezTo>
                  <a:cubicBezTo>
                    <a:pt x="2044" y="14640"/>
                    <a:pt x="2026" y="14649"/>
                    <a:pt x="2017" y="14684"/>
                  </a:cubicBezTo>
                  <a:cubicBezTo>
                    <a:pt x="2017" y="14711"/>
                    <a:pt x="2035" y="14738"/>
                    <a:pt x="2061" y="14738"/>
                  </a:cubicBezTo>
                  <a:close/>
                  <a:moveTo>
                    <a:pt x="2730" y="1999"/>
                  </a:moveTo>
                  <a:cubicBezTo>
                    <a:pt x="2704" y="1999"/>
                    <a:pt x="2677" y="2016"/>
                    <a:pt x="2677" y="2043"/>
                  </a:cubicBezTo>
                  <a:cubicBezTo>
                    <a:pt x="2668" y="2079"/>
                    <a:pt x="2686" y="2106"/>
                    <a:pt x="2722" y="2106"/>
                  </a:cubicBezTo>
                  <a:cubicBezTo>
                    <a:pt x="2757" y="2106"/>
                    <a:pt x="2775" y="2088"/>
                    <a:pt x="2775" y="2061"/>
                  </a:cubicBezTo>
                  <a:cubicBezTo>
                    <a:pt x="2775" y="2025"/>
                    <a:pt x="2766" y="2007"/>
                    <a:pt x="2730" y="1999"/>
                  </a:cubicBezTo>
                  <a:close/>
                  <a:moveTo>
                    <a:pt x="4069" y="15978"/>
                  </a:moveTo>
                  <a:cubicBezTo>
                    <a:pt x="4042" y="15978"/>
                    <a:pt x="4015" y="15987"/>
                    <a:pt x="4015" y="16022"/>
                  </a:cubicBezTo>
                  <a:cubicBezTo>
                    <a:pt x="4015" y="16058"/>
                    <a:pt x="4024" y="16076"/>
                    <a:pt x="4069" y="16085"/>
                  </a:cubicBezTo>
                  <a:cubicBezTo>
                    <a:pt x="4095" y="16085"/>
                    <a:pt x="4113" y="16067"/>
                    <a:pt x="4122" y="16031"/>
                  </a:cubicBezTo>
                  <a:cubicBezTo>
                    <a:pt x="4122" y="16004"/>
                    <a:pt x="4104" y="15978"/>
                    <a:pt x="4069" y="15978"/>
                  </a:cubicBezTo>
                  <a:close/>
                  <a:moveTo>
                    <a:pt x="3453" y="1374"/>
                  </a:moveTo>
                  <a:cubicBezTo>
                    <a:pt x="3453" y="1347"/>
                    <a:pt x="3444" y="1329"/>
                    <a:pt x="3417" y="1329"/>
                  </a:cubicBezTo>
                  <a:cubicBezTo>
                    <a:pt x="3391" y="1321"/>
                    <a:pt x="3364" y="1329"/>
                    <a:pt x="3364" y="1365"/>
                  </a:cubicBezTo>
                  <a:cubicBezTo>
                    <a:pt x="3355" y="1392"/>
                    <a:pt x="3373" y="1419"/>
                    <a:pt x="3400" y="1419"/>
                  </a:cubicBezTo>
                  <a:cubicBezTo>
                    <a:pt x="3435" y="1419"/>
                    <a:pt x="3453" y="1410"/>
                    <a:pt x="3453" y="1374"/>
                  </a:cubicBezTo>
                  <a:close/>
                  <a:moveTo>
                    <a:pt x="72" y="6655"/>
                  </a:moveTo>
                  <a:cubicBezTo>
                    <a:pt x="36" y="6646"/>
                    <a:pt x="10" y="6673"/>
                    <a:pt x="10" y="6709"/>
                  </a:cubicBezTo>
                  <a:cubicBezTo>
                    <a:pt x="1" y="6744"/>
                    <a:pt x="27" y="6771"/>
                    <a:pt x="72" y="6771"/>
                  </a:cubicBezTo>
                  <a:cubicBezTo>
                    <a:pt x="99" y="6771"/>
                    <a:pt x="126" y="6744"/>
                    <a:pt x="126" y="6709"/>
                  </a:cubicBezTo>
                  <a:cubicBezTo>
                    <a:pt x="126" y="6682"/>
                    <a:pt x="108" y="6655"/>
                    <a:pt x="72" y="6655"/>
                  </a:cubicBezTo>
                  <a:close/>
                  <a:moveTo>
                    <a:pt x="3391" y="15291"/>
                  </a:moveTo>
                  <a:cubicBezTo>
                    <a:pt x="3355" y="15282"/>
                    <a:pt x="3328" y="15300"/>
                    <a:pt x="3328" y="15335"/>
                  </a:cubicBezTo>
                  <a:cubicBezTo>
                    <a:pt x="3319" y="15380"/>
                    <a:pt x="3346" y="15407"/>
                    <a:pt x="3382" y="15407"/>
                  </a:cubicBezTo>
                  <a:cubicBezTo>
                    <a:pt x="3417" y="15407"/>
                    <a:pt x="3435" y="15389"/>
                    <a:pt x="3444" y="15353"/>
                  </a:cubicBezTo>
                  <a:cubicBezTo>
                    <a:pt x="3444" y="15318"/>
                    <a:pt x="3426" y="15291"/>
                    <a:pt x="3391" y="15291"/>
                  </a:cubicBezTo>
                  <a:close/>
                  <a:moveTo>
                    <a:pt x="126" y="10036"/>
                  </a:moveTo>
                  <a:cubicBezTo>
                    <a:pt x="134" y="10001"/>
                    <a:pt x="108" y="9974"/>
                    <a:pt x="72" y="9974"/>
                  </a:cubicBezTo>
                  <a:cubicBezTo>
                    <a:pt x="36" y="9965"/>
                    <a:pt x="10" y="9992"/>
                    <a:pt x="10" y="10027"/>
                  </a:cubicBezTo>
                  <a:cubicBezTo>
                    <a:pt x="10" y="10063"/>
                    <a:pt x="27" y="10081"/>
                    <a:pt x="72" y="10090"/>
                  </a:cubicBezTo>
                  <a:cubicBezTo>
                    <a:pt x="99" y="10090"/>
                    <a:pt x="126" y="10072"/>
                    <a:pt x="126" y="10036"/>
                  </a:cubicBezTo>
                  <a:close/>
                  <a:moveTo>
                    <a:pt x="661" y="4711"/>
                  </a:moveTo>
                  <a:cubicBezTo>
                    <a:pt x="670" y="4755"/>
                    <a:pt x="696" y="4782"/>
                    <a:pt x="732" y="4773"/>
                  </a:cubicBezTo>
                  <a:cubicBezTo>
                    <a:pt x="768" y="4764"/>
                    <a:pt x="786" y="4746"/>
                    <a:pt x="786" y="4711"/>
                  </a:cubicBezTo>
                  <a:cubicBezTo>
                    <a:pt x="777" y="4675"/>
                    <a:pt x="759" y="4657"/>
                    <a:pt x="723" y="4648"/>
                  </a:cubicBezTo>
                  <a:cubicBezTo>
                    <a:pt x="688" y="4657"/>
                    <a:pt x="661" y="4675"/>
                    <a:pt x="661" y="4711"/>
                  </a:cubicBezTo>
                  <a:close/>
                  <a:moveTo>
                    <a:pt x="1410" y="13284"/>
                  </a:moveTo>
                  <a:cubicBezTo>
                    <a:pt x="1374" y="13284"/>
                    <a:pt x="1357" y="13301"/>
                    <a:pt x="1348" y="13337"/>
                  </a:cubicBezTo>
                  <a:cubicBezTo>
                    <a:pt x="1339" y="13382"/>
                    <a:pt x="1366" y="13408"/>
                    <a:pt x="1410" y="13408"/>
                  </a:cubicBezTo>
                  <a:cubicBezTo>
                    <a:pt x="1446" y="13408"/>
                    <a:pt x="1464" y="13382"/>
                    <a:pt x="1473" y="13346"/>
                  </a:cubicBezTo>
                  <a:cubicBezTo>
                    <a:pt x="1464" y="13319"/>
                    <a:pt x="1446" y="13293"/>
                    <a:pt x="1410" y="13284"/>
                  </a:cubicBezTo>
                  <a:close/>
                  <a:moveTo>
                    <a:pt x="6129" y="16682"/>
                  </a:moveTo>
                  <a:cubicBezTo>
                    <a:pt x="6120" y="16647"/>
                    <a:pt x="6094" y="16620"/>
                    <a:pt x="6058" y="16629"/>
                  </a:cubicBezTo>
                  <a:cubicBezTo>
                    <a:pt x="6022" y="16638"/>
                    <a:pt x="6004" y="16665"/>
                    <a:pt x="6004" y="16700"/>
                  </a:cubicBezTo>
                  <a:cubicBezTo>
                    <a:pt x="6013" y="16727"/>
                    <a:pt x="6031" y="16745"/>
                    <a:pt x="6067" y="16754"/>
                  </a:cubicBezTo>
                  <a:cubicBezTo>
                    <a:pt x="6103" y="16745"/>
                    <a:pt x="6129" y="16718"/>
                    <a:pt x="6129" y="16682"/>
                  </a:cubicBezTo>
                  <a:close/>
                  <a:moveTo>
                    <a:pt x="2722" y="2784"/>
                  </a:moveTo>
                  <a:cubicBezTo>
                    <a:pt x="2766" y="2784"/>
                    <a:pt x="2793" y="2766"/>
                    <a:pt x="2793" y="2721"/>
                  </a:cubicBezTo>
                  <a:cubicBezTo>
                    <a:pt x="2802" y="2677"/>
                    <a:pt x="2784" y="2650"/>
                    <a:pt x="2730" y="2641"/>
                  </a:cubicBezTo>
                  <a:cubicBezTo>
                    <a:pt x="2686" y="2641"/>
                    <a:pt x="2659" y="2659"/>
                    <a:pt x="2650" y="2712"/>
                  </a:cubicBezTo>
                  <a:cubicBezTo>
                    <a:pt x="2659" y="2748"/>
                    <a:pt x="2677" y="2784"/>
                    <a:pt x="2722" y="2784"/>
                  </a:cubicBezTo>
                  <a:close/>
                  <a:moveTo>
                    <a:pt x="1" y="9376"/>
                  </a:moveTo>
                  <a:cubicBezTo>
                    <a:pt x="1" y="9412"/>
                    <a:pt x="27" y="9439"/>
                    <a:pt x="72" y="9439"/>
                  </a:cubicBezTo>
                  <a:cubicBezTo>
                    <a:pt x="108" y="9439"/>
                    <a:pt x="134" y="9412"/>
                    <a:pt x="134" y="9367"/>
                  </a:cubicBezTo>
                  <a:cubicBezTo>
                    <a:pt x="126" y="9332"/>
                    <a:pt x="99" y="9305"/>
                    <a:pt x="63" y="9305"/>
                  </a:cubicBezTo>
                  <a:cubicBezTo>
                    <a:pt x="27" y="9314"/>
                    <a:pt x="1" y="9332"/>
                    <a:pt x="1" y="9376"/>
                  </a:cubicBezTo>
                  <a:close/>
                  <a:moveTo>
                    <a:pt x="2070" y="13962"/>
                  </a:moveTo>
                  <a:cubicBezTo>
                    <a:pt x="2026" y="13962"/>
                    <a:pt x="1999" y="13988"/>
                    <a:pt x="1999" y="14024"/>
                  </a:cubicBezTo>
                  <a:cubicBezTo>
                    <a:pt x="1999" y="14069"/>
                    <a:pt x="2026" y="14095"/>
                    <a:pt x="2061" y="14095"/>
                  </a:cubicBezTo>
                  <a:cubicBezTo>
                    <a:pt x="2106" y="14095"/>
                    <a:pt x="2124" y="14069"/>
                    <a:pt x="2133" y="14033"/>
                  </a:cubicBezTo>
                  <a:cubicBezTo>
                    <a:pt x="2133" y="13997"/>
                    <a:pt x="2106" y="13971"/>
                    <a:pt x="2070" y="13962"/>
                  </a:cubicBezTo>
                  <a:close/>
                  <a:moveTo>
                    <a:pt x="795" y="12026"/>
                  </a:moveTo>
                  <a:cubicBezTo>
                    <a:pt x="786" y="11990"/>
                    <a:pt x="759" y="11963"/>
                    <a:pt x="723" y="11963"/>
                  </a:cubicBezTo>
                  <a:cubicBezTo>
                    <a:pt x="688" y="11963"/>
                    <a:pt x="661" y="11990"/>
                    <a:pt x="661" y="12035"/>
                  </a:cubicBezTo>
                  <a:cubicBezTo>
                    <a:pt x="661" y="12070"/>
                    <a:pt x="688" y="12097"/>
                    <a:pt x="723" y="12097"/>
                  </a:cubicBezTo>
                  <a:cubicBezTo>
                    <a:pt x="768" y="12088"/>
                    <a:pt x="795" y="12070"/>
                    <a:pt x="795" y="12026"/>
                  </a:cubicBezTo>
                  <a:close/>
                  <a:moveTo>
                    <a:pt x="1410" y="11954"/>
                  </a:moveTo>
                  <a:cubicBezTo>
                    <a:pt x="1357" y="11954"/>
                    <a:pt x="1330" y="11981"/>
                    <a:pt x="1330" y="12035"/>
                  </a:cubicBezTo>
                  <a:cubicBezTo>
                    <a:pt x="1330" y="12079"/>
                    <a:pt x="1357" y="12106"/>
                    <a:pt x="1401" y="12106"/>
                  </a:cubicBezTo>
                  <a:cubicBezTo>
                    <a:pt x="1455" y="12106"/>
                    <a:pt x="1482" y="12079"/>
                    <a:pt x="1482" y="12026"/>
                  </a:cubicBezTo>
                  <a:cubicBezTo>
                    <a:pt x="1482" y="11981"/>
                    <a:pt x="1455" y="11954"/>
                    <a:pt x="1410" y="11954"/>
                  </a:cubicBezTo>
                  <a:close/>
                  <a:moveTo>
                    <a:pt x="3310" y="14684"/>
                  </a:moveTo>
                  <a:cubicBezTo>
                    <a:pt x="3310" y="14729"/>
                    <a:pt x="3328" y="14756"/>
                    <a:pt x="3382" y="14764"/>
                  </a:cubicBezTo>
                  <a:cubicBezTo>
                    <a:pt x="3426" y="14764"/>
                    <a:pt x="3462" y="14738"/>
                    <a:pt x="3453" y="14684"/>
                  </a:cubicBezTo>
                  <a:cubicBezTo>
                    <a:pt x="3453" y="14640"/>
                    <a:pt x="3426" y="14613"/>
                    <a:pt x="3382" y="14613"/>
                  </a:cubicBezTo>
                  <a:cubicBezTo>
                    <a:pt x="3337" y="14613"/>
                    <a:pt x="3310" y="14640"/>
                    <a:pt x="3310" y="14684"/>
                  </a:cubicBezTo>
                  <a:close/>
                  <a:moveTo>
                    <a:pt x="2722" y="14622"/>
                  </a:moveTo>
                  <a:cubicBezTo>
                    <a:pt x="2686" y="14622"/>
                    <a:pt x="2659" y="14649"/>
                    <a:pt x="2659" y="14693"/>
                  </a:cubicBezTo>
                  <a:cubicBezTo>
                    <a:pt x="2659" y="14729"/>
                    <a:pt x="2686" y="14756"/>
                    <a:pt x="2730" y="14756"/>
                  </a:cubicBezTo>
                  <a:cubicBezTo>
                    <a:pt x="2766" y="14756"/>
                    <a:pt x="2784" y="14729"/>
                    <a:pt x="2793" y="14684"/>
                  </a:cubicBezTo>
                  <a:cubicBezTo>
                    <a:pt x="2784" y="14649"/>
                    <a:pt x="2766" y="14622"/>
                    <a:pt x="2722" y="14622"/>
                  </a:cubicBezTo>
                  <a:close/>
                  <a:moveTo>
                    <a:pt x="2650" y="14024"/>
                  </a:moveTo>
                  <a:cubicBezTo>
                    <a:pt x="2650" y="14069"/>
                    <a:pt x="2668" y="14095"/>
                    <a:pt x="2713" y="14104"/>
                  </a:cubicBezTo>
                  <a:cubicBezTo>
                    <a:pt x="2766" y="14104"/>
                    <a:pt x="2793" y="14086"/>
                    <a:pt x="2802" y="14033"/>
                  </a:cubicBezTo>
                  <a:cubicBezTo>
                    <a:pt x="2802" y="13988"/>
                    <a:pt x="2775" y="13962"/>
                    <a:pt x="2730" y="13953"/>
                  </a:cubicBezTo>
                  <a:cubicBezTo>
                    <a:pt x="2686" y="13953"/>
                    <a:pt x="2659" y="13979"/>
                    <a:pt x="2650" y="14024"/>
                  </a:cubicBezTo>
                  <a:close/>
                  <a:moveTo>
                    <a:pt x="1401" y="12615"/>
                  </a:moveTo>
                  <a:cubicBezTo>
                    <a:pt x="1357" y="12623"/>
                    <a:pt x="1339" y="12650"/>
                    <a:pt x="1339" y="12686"/>
                  </a:cubicBezTo>
                  <a:cubicBezTo>
                    <a:pt x="1339" y="12730"/>
                    <a:pt x="1366" y="12757"/>
                    <a:pt x="1410" y="12757"/>
                  </a:cubicBezTo>
                  <a:cubicBezTo>
                    <a:pt x="1455" y="12757"/>
                    <a:pt x="1482" y="12730"/>
                    <a:pt x="1482" y="12686"/>
                  </a:cubicBezTo>
                  <a:cubicBezTo>
                    <a:pt x="1473" y="12641"/>
                    <a:pt x="1446" y="12615"/>
                    <a:pt x="1401" y="12615"/>
                  </a:cubicBezTo>
                  <a:close/>
                  <a:moveTo>
                    <a:pt x="4069" y="1981"/>
                  </a:moveTo>
                  <a:cubicBezTo>
                    <a:pt x="4015" y="1972"/>
                    <a:pt x="3988" y="2007"/>
                    <a:pt x="3988" y="2052"/>
                  </a:cubicBezTo>
                  <a:cubicBezTo>
                    <a:pt x="3988" y="2106"/>
                    <a:pt x="4015" y="2132"/>
                    <a:pt x="4060" y="2132"/>
                  </a:cubicBezTo>
                  <a:cubicBezTo>
                    <a:pt x="4113" y="2132"/>
                    <a:pt x="4140" y="2106"/>
                    <a:pt x="4140" y="2052"/>
                  </a:cubicBezTo>
                  <a:cubicBezTo>
                    <a:pt x="4140" y="2007"/>
                    <a:pt x="4113" y="1981"/>
                    <a:pt x="4069" y="1981"/>
                  </a:cubicBezTo>
                  <a:close/>
                  <a:moveTo>
                    <a:pt x="3408" y="1990"/>
                  </a:moveTo>
                  <a:cubicBezTo>
                    <a:pt x="3364" y="1990"/>
                    <a:pt x="3337" y="2016"/>
                    <a:pt x="3337" y="2061"/>
                  </a:cubicBezTo>
                  <a:cubicBezTo>
                    <a:pt x="3346" y="2106"/>
                    <a:pt x="3373" y="2132"/>
                    <a:pt x="3417" y="2123"/>
                  </a:cubicBezTo>
                  <a:cubicBezTo>
                    <a:pt x="3453" y="2115"/>
                    <a:pt x="3480" y="2088"/>
                    <a:pt x="3480" y="2043"/>
                  </a:cubicBezTo>
                  <a:cubicBezTo>
                    <a:pt x="3471" y="2016"/>
                    <a:pt x="3453" y="1981"/>
                    <a:pt x="3408" y="1990"/>
                  </a:cubicBezTo>
                  <a:moveTo>
                    <a:pt x="1990" y="13346"/>
                  </a:moveTo>
                  <a:cubicBezTo>
                    <a:pt x="1990" y="13391"/>
                    <a:pt x="2017" y="13417"/>
                    <a:pt x="2061" y="13417"/>
                  </a:cubicBezTo>
                  <a:cubicBezTo>
                    <a:pt x="2115" y="13426"/>
                    <a:pt x="2142" y="13400"/>
                    <a:pt x="2142" y="13346"/>
                  </a:cubicBezTo>
                  <a:cubicBezTo>
                    <a:pt x="2142" y="13301"/>
                    <a:pt x="2115" y="13275"/>
                    <a:pt x="2070" y="13275"/>
                  </a:cubicBezTo>
                  <a:cubicBezTo>
                    <a:pt x="2026" y="13275"/>
                    <a:pt x="1990" y="13301"/>
                    <a:pt x="1990" y="13346"/>
                  </a:cubicBezTo>
                  <a:close/>
                  <a:moveTo>
                    <a:pt x="5460" y="1383"/>
                  </a:moveTo>
                  <a:cubicBezTo>
                    <a:pt x="5460" y="1329"/>
                    <a:pt x="5434" y="1294"/>
                    <a:pt x="5389" y="1294"/>
                  </a:cubicBezTo>
                  <a:cubicBezTo>
                    <a:pt x="5335" y="1294"/>
                    <a:pt x="5309" y="1321"/>
                    <a:pt x="5309" y="1365"/>
                  </a:cubicBezTo>
                  <a:cubicBezTo>
                    <a:pt x="5300" y="1419"/>
                    <a:pt x="5326" y="1445"/>
                    <a:pt x="5380" y="1445"/>
                  </a:cubicBezTo>
                  <a:cubicBezTo>
                    <a:pt x="5425" y="1445"/>
                    <a:pt x="5460" y="1428"/>
                    <a:pt x="5460" y="1383"/>
                  </a:cubicBezTo>
                  <a:close/>
                  <a:moveTo>
                    <a:pt x="4720" y="1303"/>
                  </a:moveTo>
                  <a:cubicBezTo>
                    <a:pt x="4684" y="1303"/>
                    <a:pt x="4657" y="1321"/>
                    <a:pt x="4657" y="1365"/>
                  </a:cubicBezTo>
                  <a:cubicBezTo>
                    <a:pt x="4648" y="1410"/>
                    <a:pt x="4675" y="1437"/>
                    <a:pt x="4720" y="1445"/>
                  </a:cubicBezTo>
                  <a:cubicBezTo>
                    <a:pt x="4764" y="1445"/>
                    <a:pt x="4791" y="1419"/>
                    <a:pt x="4800" y="1365"/>
                  </a:cubicBezTo>
                  <a:cubicBezTo>
                    <a:pt x="4791" y="1329"/>
                    <a:pt x="4773" y="1303"/>
                    <a:pt x="4720" y="1303"/>
                  </a:cubicBezTo>
                  <a:close/>
                  <a:moveTo>
                    <a:pt x="4069" y="1303"/>
                  </a:moveTo>
                  <a:cubicBezTo>
                    <a:pt x="4033" y="1303"/>
                    <a:pt x="4006" y="1329"/>
                    <a:pt x="3997" y="1365"/>
                  </a:cubicBezTo>
                  <a:cubicBezTo>
                    <a:pt x="3997" y="1410"/>
                    <a:pt x="4024" y="1437"/>
                    <a:pt x="4060" y="1437"/>
                  </a:cubicBezTo>
                  <a:cubicBezTo>
                    <a:pt x="4104" y="1437"/>
                    <a:pt x="4122" y="1410"/>
                    <a:pt x="4131" y="1374"/>
                  </a:cubicBezTo>
                  <a:cubicBezTo>
                    <a:pt x="4131" y="1338"/>
                    <a:pt x="4104" y="1312"/>
                    <a:pt x="4069" y="1303"/>
                  </a:cubicBezTo>
                  <a:close/>
                  <a:moveTo>
                    <a:pt x="723" y="6637"/>
                  </a:moveTo>
                  <a:cubicBezTo>
                    <a:pt x="679" y="6637"/>
                    <a:pt x="652" y="6664"/>
                    <a:pt x="652" y="6709"/>
                  </a:cubicBezTo>
                  <a:cubicBezTo>
                    <a:pt x="652" y="6762"/>
                    <a:pt x="679" y="6789"/>
                    <a:pt x="732" y="6789"/>
                  </a:cubicBezTo>
                  <a:cubicBezTo>
                    <a:pt x="777" y="6780"/>
                    <a:pt x="795" y="6753"/>
                    <a:pt x="804" y="6709"/>
                  </a:cubicBezTo>
                  <a:cubicBezTo>
                    <a:pt x="795" y="6664"/>
                    <a:pt x="777" y="6637"/>
                    <a:pt x="723" y="6637"/>
                  </a:cubicBezTo>
                  <a:close/>
                  <a:moveTo>
                    <a:pt x="63" y="8627"/>
                  </a:moveTo>
                  <a:cubicBezTo>
                    <a:pt x="27" y="8627"/>
                    <a:pt x="1" y="8654"/>
                    <a:pt x="1" y="8689"/>
                  </a:cubicBezTo>
                  <a:cubicBezTo>
                    <a:pt x="1" y="8734"/>
                    <a:pt x="27" y="8761"/>
                    <a:pt x="72" y="8752"/>
                  </a:cubicBezTo>
                  <a:cubicBezTo>
                    <a:pt x="108" y="8752"/>
                    <a:pt x="126" y="8725"/>
                    <a:pt x="134" y="8689"/>
                  </a:cubicBezTo>
                  <a:cubicBezTo>
                    <a:pt x="126" y="8645"/>
                    <a:pt x="108" y="8618"/>
                    <a:pt x="63" y="8627"/>
                  </a:cubicBezTo>
                  <a:close/>
                  <a:moveTo>
                    <a:pt x="795" y="6031"/>
                  </a:moveTo>
                  <a:cubicBezTo>
                    <a:pt x="795" y="5986"/>
                    <a:pt x="768" y="5959"/>
                    <a:pt x="732" y="5959"/>
                  </a:cubicBezTo>
                  <a:cubicBezTo>
                    <a:pt x="688" y="5959"/>
                    <a:pt x="661" y="5977"/>
                    <a:pt x="652" y="6031"/>
                  </a:cubicBezTo>
                  <a:cubicBezTo>
                    <a:pt x="652" y="6075"/>
                    <a:pt x="679" y="6102"/>
                    <a:pt x="723" y="6102"/>
                  </a:cubicBezTo>
                  <a:cubicBezTo>
                    <a:pt x="768" y="6102"/>
                    <a:pt x="795" y="6075"/>
                    <a:pt x="795" y="6031"/>
                  </a:cubicBezTo>
                  <a:close/>
                  <a:moveTo>
                    <a:pt x="72" y="7967"/>
                  </a:moveTo>
                  <a:cubicBezTo>
                    <a:pt x="27" y="7967"/>
                    <a:pt x="1" y="7985"/>
                    <a:pt x="1" y="8029"/>
                  </a:cubicBezTo>
                  <a:cubicBezTo>
                    <a:pt x="1" y="8065"/>
                    <a:pt x="27" y="8092"/>
                    <a:pt x="63" y="8092"/>
                  </a:cubicBezTo>
                  <a:cubicBezTo>
                    <a:pt x="108" y="8100"/>
                    <a:pt x="126" y="8074"/>
                    <a:pt x="134" y="8029"/>
                  </a:cubicBezTo>
                  <a:cubicBezTo>
                    <a:pt x="126" y="7993"/>
                    <a:pt x="108" y="7967"/>
                    <a:pt x="72" y="7967"/>
                  </a:cubicBezTo>
                  <a:close/>
                  <a:moveTo>
                    <a:pt x="6647" y="16022"/>
                  </a:moveTo>
                  <a:cubicBezTo>
                    <a:pt x="6647" y="16076"/>
                    <a:pt x="6674" y="16103"/>
                    <a:pt x="6727" y="16103"/>
                  </a:cubicBezTo>
                  <a:cubicBezTo>
                    <a:pt x="6772" y="16103"/>
                    <a:pt x="6798" y="16076"/>
                    <a:pt x="6798" y="16031"/>
                  </a:cubicBezTo>
                  <a:cubicBezTo>
                    <a:pt x="6798" y="15978"/>
                    <a:pt x="6772" y="15951"/>
                    <a:pt x="6727" y="15951"/>
                  </a:cubicBezTo>
                  <a:cubicBezTo>
                    <a:pt x="6674" y="15960"/>
                    <a:pt x="6647" y="15978"/>
                    <a:pt x="6647" y="16022"/>
                  </a:cubicBezTo>
                  <a:close/>
                  <a:moveTo>
                    <a:pt x="795" y="10688"/>
                  </a:moveTo>
                  <a:cubicBezTo>
                    <a:pt x="795" y="10643"/>
                    <a:pt x="777" y="10616"/>
                    <a:pt x="732" y="10616"/>
                  </a:cubicBezTo>
                  <a:cubicBezTo>
                    <a:pt x="679" y="10616"/>
                    <a:pt x="652" y="10643"/>
                    <a:pt x="652" y="10696"/>
                  </a:cubicBezTo>
                  <a:cubicBezTo>
                    <a:pt x="652" y="10741"/>
                    <a:pt x="688" y="10759"/>
                    <a:pt x="732" y="10759"/>
                  </a:cubicBezTo>
                  <a:cubicBezTo>
                    <a:pt x="777" y="10759"/>
                    <a:pt x="795" y="10732"/>
                    <a:pt x="795" y="10688"/>
                  </a:cubicBezTo>
                  <a:close/>
                  <a:moveTo>
                    <a:pt x="6138" y="16031"/>
                  </a:moveTo>
                  <a:cubicBezTo>
                    <a:pt x="6138" y="15987"/>
                    <a:pt x="6120" y="15960"/>
                    <a:pt x="6076" y="15960"/>
                  </a:cubicBezTo>
                  <a:cubicBezTo>
                    <a:pt x="6022" y="15951"/>
                    <a:pt x="5996" y="15978"/>
                    <a:pt x="5996" y="16031"/>
                  </a:cubicBezTo>
                  <a:cubicBezTo>
                    <a:pt x="5996" y="16076"/>
                    <a:pt x="6022" y="16103"/>
                    <a:pt x="6067" y="16103"/>
                  </a:cubicBezTo>
                  <a:cubicBezTo>
                    <a:pt x="6112" y="16103"/>
                    <a:pt x="6138" y="16076"/>
                    <a:pt x="6138" y="16031"/>
                  </a:cubicBezTo>
                  <a:close/>
                  <a:moveTo>
                    <a:pt x="1990" y="4024"/>
                  </a:moveTo>
                  <a:cubicBezTo>
                    <a:pt x="1981" y="4068"/>
                    <a:pt x="2008" y="4104"/>
                    <a:pt x="2061" y="4104"/>
                  </a:cubicBezTo>
                  <a:cubicBezTo>
                    <a:pt x="2115" y="4113"/>
                    <a:pt x="2142" y="4077"/>
                    <a:pt x="2142" y="4033"/>
                  </a:cubicBezTo>
                  <a:cubicBezTo>
                    <a:pt x="2142" y="3979"/>
                    <a:pt x="2115" y="3961"/>
                    <a:pt x="2061" y="3952"/>
                  </a:cubicBezTo>
                  <a:cubicBezTo>
                    <a:pt x="2026" y="3952"/>
                    <a:pt x="1990" y="3970"/>
                    <a:pt x="1990" y="4024"/>
                  </a:cubicBezTo>
                  <a:moveTo>
                    <a:pt x="5318" y="16022"/>
                  </a:moveTo>
                  <a:cubicBezTo>
                    <a:pt x="5309" y="16067"/>
                    <a:pt x="5335" y="16094"/>
                    <a:pt x="5380" y="16094"/>
                  </a:cubicBezTo>
                  <a:cubicBezTo>
                    <a:pt x="5425" y="16103"/>
                    <a:pt x="5451" y="16076"/>
                    <a:pt x="5451" y="16040"/>
                  </a:cubicBezTo>
                  <a:cubicBezTo>
                    <a:pt x="5460" y="15996"/>
                    <a:pt x="5434" y="15969"/>
                    <a:pt x="5389" y="15960"/>
                  </a:cubicBezTo>
                  <a:cubicBezTo>
                    <a:pt x="5344" y="15960"/>
                    <a:pt x="5318" y="15987"/>
                    <a:pt x="5318" y="16022"/>
                  </a:cubicBezTo>
                  <a:close/>
                  <a:moveTo>
                    <a:pt x="1473" y="4033"/>
                  </a:moveTo>
                  <a:cubicBezTo>
                    <a:pt x="1473" y="3997"/>
                    <a:pt x="1446" y="3970"/>
                    <a:pt x="1410" y="3961"/>
                  </a:cubicBezTo>
                  <a:cubicBezTo>
                    <a:pt x="1374" y="3961"/>
                    <a:pt x="1348" y="3988"/>
                    <a:pt x="1339" y="4024"/>
                  </a:cubicBezTo>
                  <a:cubicBezTo>
                    <a:pt x="1339" y="4068"/>
                    <a:pt x="1366" y="4086"/>
                    <a:pt x="1410" y="4095"/>
                  </a:cubicBezTo>
                  <a:cubicBezTo>
                    <a:pt x="1446" y="4095"/>
                    <a:pt x="1473" y="4077"/>
                    <a:pt x="1473" y="4033"/>
                  </a:cubicBezTo>
                  <a:close/>
                  <a:moveTo>
                    <a:pt x="6790" y="16682"/>
                  </a:moveTo>
                  <a:cubicBezTo>
                    <a:pt x="6790" y="16647"/>
                    <a:pt x="6763" y="16620"/>
                    <a:pt x="6718" y="16620"/>
                  </a:cubicBezTo>
                  <a:cubicBezTo>
                    <a:pt x="6682" y="16629"/>
                    <a:pt x="6656" y="16656"/>
                    <a:pt x="6656" y="16691"/>
                  </a:cubicBezTo>
                  <a:cubicBezTo>
                    <a:pt x="6665" y="16727"/>
                    <a:pt x="6691" y="16754"/>
                    <a:pt x="6736" y="16754"/>
                  </a:cubicBezTo>
                  <a:cubicBezTo>
                    <a:pt x="6763" y="16745"/>
                    <a:pt x="6790" y="16727"/>
                    <a:pt x="6790" y="16682"/>
                  </a:cubicBezTo>
                  <a:close/>
                  <a:moveTo>
                    <a:pt x="1330" y="4711"/>
                  </a:moveTo>
                  <a:cubicBezTo>
                    <a:pt x="1330" y="4755"/>
                    <a:pt x="1357" y="4782"/>
                    <a:pt x="1401" y="4782"/>
                  </a:cubicBezTo>
                  <a:cubicBezTo>
                    <a:pt x="1455" y="4791"/>
                    <a:pt x="1482" y="4764"/>
                    <a:pt x="1482" y="4711"/>
                  </a:cubicBezTo>
                  <a:cubicBezTo>
                    <a:pt x="1482" y="4666"/>
                    <a:pt x="1455" y="4639"/>
                    <a:pt x="1410" y="4639"/>
                  </a:cubicBezTo>
                  <a:cubicBezTo>
                    <a:pt x="1366" y="4639"/>
                    <a:pt x="1339" y="4666"/>
                    <a:pt x="1330" y="4711"/>
                  </a:cubicBezTo>
                  <a:close/>
                  <a:moveTo>
                    <a:pt x="804" y="10036"/>
                  </a:moveTo>
                  <a:cubicBezTo>
                    <a:pt x="804" y="9992"/>
                    <a:pt x="786" y="9956"/>
                    <a:pt x="732" y="9956"/>
                  </a:cubicBezTo>
                  <a:cubicBezTo>
                    <a:pt x="679" y="9947"/>
                    <a:pt x="652" y="9983"/>
                    <a:pt x="652" y="10027"/>
                  </a:cubicBezTo>
                  <a:cubicBezTo>
                    <a:pt x="652" y="10081"/>
                    <a:pt x="679" y="10099"/>
                    <a:pt x="723" y="10108"/>
                  </a:cubicBezTo>
                  <a:cubicBezTo>
                    <a:pt x="768" y="10108"/>
                    <a:pt x="795" y="10090"/>
                    <a:pt x="804" y="10036"/>
                  </a:cubicBezTo>
                  <a:close/>
                  <a:moveTo>
                    <a:pt x="6727" y="643"/>
                  </a:moveTo>
                  <a:cubicBezTo>
                    <a:pt x="6682" y="643"/>
                    <a:pt x="6656" y="660"/>
                    <a:pt x="6656" y="705"/>
                  </a:cubicBezTo>
                  <a:cubicBezTo>
                    <a:pt x="6647" y="750"/>
                    <a:pt x="6674" y="776"/>
                    <a:pt x="6718" y="785"/>
                  </a:cubicBezTo>
                  <a:cubicBezTo>
                    <a:pt x="6763" y="785"/>
                    <a:pt x="6790" y="759"/>
                    <a:pt x="6798" y="714"/>
                  </a:cubicBezTo>
                  <a:cubicBezTo>
                    <a:pt x="6790" y="669"/>
                    <a:pt x="6772" y="643"/>
                    <a:pt x="6727" y="643"/>
                  </a:cubicBezTo>
                  <a:close/>
                  <a:moveTo>
                    <a:pt x="2070" y="3301"/>
                  </a:moveTo>
                  <a:cubicBezTo>
                    <a:pt x="2026" y="3301"/>
                    <a:pt x="1999" y="3328"/>
                    <a:pt x="1999" y="3372"/>
                  </a:cubicBezTo>
                  <a:cubicBezTo>
                    <a:pt x="1999" y="3408"/>
                    <a:pt x="2017" y="3435"/>
                    <a:pt x="2061" y="3444"/>
                  </a:cubicBezTo>
                  <a:cubicBezTo>
                    <a:pt x="2106" y="3444"/>
                    <a:pt x="2133" y="3417"/>
                    <a:pt x="2133" y="3363"/>
                  </a:cubicBezTo>
                  <a:cubicBezTo>
                    <a:pt x="2133" y="3337"/>
                    <a:pt x="2115" y="3310"/>
                    <a:pt x="2070" y="3301"/>
                  </a:cubicBezTo>
                  <a:close/>
                  <a:moveTo>
                    <a:pt x="723" y="11303"/>
                  </a:moveTo>
                  <a:cubicBezTo>
                    <a:pt x="679" y="11303"/>
                    <a:pt x="652" y="11330"/>
                    <a:pt x="661" y="11374"/>
                  </a:cubicBezTo>
                  <a:cubicBezTo>
                    <a:pt x="661" y="11419"/>
                    <a:pt x="688" y="11446"/>
                    <a:pt x="732" y="11437"/>
                  </a:cubicBezTo>
                  <a:cubicBezTo>
                    <a:pt x="777" y="11437"/>
                    <a:pt x="795" y="11410"/>
                    <a:pt x="795" y="11366"/>
                  </a:cubicBezTo>
                  <a:cubicBezTo>
                    <a:pt x="786" y="11330"/>
                    <a:pt x="768" y="11303"/>
                    <a:pt x="723" y="11303"/>
                  </a:cubicBezTo>
                  <a:close/>
                  <a:moveTo>
                    <a:pt x="6076" y="643"/>
                  </a:moveTo>
                  <a:cubicBezTo>
                    <a:pt x="6031" y="643"/>
                    <a:pt x="5996" y="669"/>
                    <a:pt x="5996" y="714"/>
                  </a:cubicBezTo>
                  <a:cubicBezTo>
                    <a:pt x="5996" y="750"/>
                    <a:pt x="6022" y="776"/>
                    <a:pt x="6058" y="785"/>
                  </a:cubicBezTo>
                  <a:cubicBezTo>
                    <a:pt x="6103" y="785"/>
                    <a:pt x="6129" y="759"/>
                    <a:pt x="6138" y="714"/>
                  </a:cubicBezTo>
                  <a:cubicBezTo>
                    <a:pt x="6129" y="678"/>
                    <a:pt x="6112" y="651"/>
                    <a:pt x="6076" y="643"/>
                  </a:cubicBezTo>
                  <a:close/>
                  <a:moveTo>
                    <a:pt x="5389" y="651"/>
                  </a:moveTo>
                  <a:cubicBezTo>
                    <a:pt x="5344" y="643"/>
                    <a:pt x="5318" y="669"/>
                    <a:pt x="5318" y="714"/>
                  </a:cubicBezTo>
                  <a:cubicBezTo>
                    <a:pt x="5318" y="750"/>
                    <a:pt x="5344" y="776"/>
                    <a:pt x="5380" y="776"/>
                  </a:cubicBezTo>
                  <a:cubicBezTo>
                    <a:pt x="5425" y="785"/>
                    <a:pt x="5442" y="759"/>
                    <a:pt x="5451" y="714"/>
                  </a:cubicBezTo>
                  <a:cubicBezTo>
                    <a:pt x="5442" y="678"/>
                    <a:pt x="5425" y="651"/>
                    <a:pt x="5389" y="651"/>
                  </a:cubicBezTo>
                  <a:close/>
                  <a:moveTo>
                    <a:pt x="4140" y="15344"/>
                  </a:moveTo>
                  <a:cubicBezTo>
                    <a:pt x="4140" y="15300"/>
                    <a:pt x="4113" y="15282"/>
                    <a:pt x="4069" y="15273"/>
                  </a:cubicBezTo>
                  <a:cubicBezTo>
                    <a:pt x="4024" y="15273"/>
                    <a:pt x="3997" y="15300"/>
                    <a:pt x="3997" y="15344"/>
                  </a:cubicBezTo>
                  <a:cubicBezTo>
                    <a:pt x="3997" y="15389"/>
                    <a:pt x="4024" y="15416"/>
                    <a:pt x="4069" y="15416"/>
                  </a:cubicBezTo>
                  <a:cubicBezTo>
                    <a:pt x="4113" y="15416"/>
                    <a:pt x="4140" y="15389"/>
                    <a:pt x="4140" y="15344"/>
                  </a:cubicBezTo>
                  <a:close/>
                  <a:moveTo>
                    <a:pt x="4729" y="15273"/>
                  </a:moveTo>
                  <a:cubicBezTo>
                    <a:pt x="4675" y="15273"/>
                    <a:pt x="4648" y="15300"/>
                    <a:pt x="4648" y="15353"/>
                  </a:cubicBezTo>
                  <a:cubicBezTo>
                    <a:pt x="4648" y="15398"/>
                    <a:pt x="4675" y="15425"/>
                    <a:pt x="4720" y="15425"/>
                  </a:cubicBezTo>
                  <a:cubicBezTo>
                    <a:pt x="4773" y="15425"/>
                    <a:pt x="4800" y="15398"/>
                    <a:pt x="4800" y="15344"/>
                  </a:cubicBezTo>
                  <a:cubicBezTo>
                    <a:pt x="4800" y="15300"/>
                    <a:pt x="4773" y="15273"/>
                    <a:pt x="4729" y="15273"/>
                  </a:cubicBezTo>
                  <a:close/>
                  <a:moveTo>
                    <a:pt x="732" y="5299"/>
                  </a:moveTo>
                  <a:cubicBezTo>
                    <a:pt x="688" y="5299"/>
                    <a:pt x="661" y="5326"/>
                    <a:pt x="661" y="5371"/>
                  </a:cubicBezTo>
                  <a:cubicBezTo>
                    <a:pt x="652" y="5406"/>
                    <a:pt x="679" y="5433"/>
                    <a:pt x="714" y="5442"/>
                  </a:cubicBezTo>
                  <a:cubicBezTo>
                    <a:pt x="759" y="5442"/>
                    <a:pt x="786" y="5415"/>
                    <a:pt x="795" y="5371"/>
                  </a:cubicBezTo>
                  <a:cubicBezTo>
                    <a:pt x="795" y="5335"/>
                    <a:pt x="768" y="5308"/>
                    <a:pt x="732" y="5299"/>
                  </a:cubicBezTo>
                  <a:close/>
                  <a:moveTo>
                    <a:pt x="63" y="7440"/>
                  </a:moveTo>
                  <a:cubicBezTo>
                    <a:pt x="108" y="7440"/>
                    <a:pt x="126" y="7414"/>
                    <a:pt x="134" y="7378"/>
                  </a:cubicBezTo>
                  <a:cubicBezTo>
                    <a:pt x="134" y="7333"/>
                    <a:pt x="108" y="7307"/>
                    <a:pt x="72" y="7307"/>
                  </a:cubicBezTo>
                  <a:cubicBezTo>
                    <a:pt x="27" y="7307"/>
                    <a:pt x="10" y="7333"/>
                    <a:pt x="1" y="7378"/>
                  </a:cubicBezTo>
                  <a:cubicBezTo>
                    <a:pt x="10" y="7405"/>
                    <a:pt x="27" y="7431"/>
                    <a:pt x="63" y="7440"/>
                  </a:cubicBezTo>
                  <a:close/>
                  <a:moveTo>
                    <a:pt x="4657" y="16022"/>
                  </a:moveTo>
                  <a:cubicBezTo>
                    <a:pt x="4657" y="16067"/>
                    <a:pt x="4684" y="16094"/>
                    <a:pt x="4720" y="16094"/>
                  </a:cubicBezTo>
                  <a:cubicBezTo>
                    <a:pt x="4764" y="16094"/>
                    <a:pt x="4791" y="16067"/>
                    <a:pt x="4791" y="16031"/>
                  </a:cubicBezTo>
                  <a:cubicBezTo>
                    <a:pt x="4791" y="15996"/>
                    <a:pt x="4764" y="15969"/>
                    <a:pt x="4729" y="15960"/>
                  </a:cubicBezTo>
                  <a:cubicBezTo>
                    <a:pt x="4684" y="15969"/>
                    <a:pt x="4657" y="15987"/>
                    <a:pt x="4657" y="16022"/>
                  </a:cubicBezTo>
                  <a:close/>
                  <a:moveTo>
                    <a:pt x="804" y="7378"/>
                  </a:moveTo>
                  <a:cubicBezTo>
                    <a:pt x="804" y="7324"/>
                    <a:pt x="777" y="7298"/>
                    <a:pt x="723" y="7298"/>
                  </a:cubicBezTo>
                  <a:cubicBezTo>
                    <a:pt x="679" y="7298"/>
                    <a:pt x="652" y="7315"/>
                    <a:pt x="652" y="7360"/>
                  </a:cubicBezTo>
                  <a:cubicBezTo>
                    <a:pt x="643" y="7414"/>
                    <a:pt x="670" y="7440"/>
                    <a:pt x="723" y="7449"/>
                  </a:cubicBezTo>
                  <a:cubicBezTo>
                    <a:pt x="768" y="7449"/>
                    <a:pt x="795" y="7422"/>
                    <a:pt x="804" y="7378"/>
                  </a:cubicBezTo>
                  <a:close/>
                  <a:moveTo>
                    <a:pt x="1410" y="5942"/>
                  </a:moveTo>
                  <a:cubicBezTo>
                    <a:pt x="1357" y="5933"/>
                    <a:pt x="1321" y="5968"/>
                    <a:pt x="1321" y="6022"/>
                  </a:cubicBezTo>
                  <a:cubicBezTo>
                    <a:pt x="1312" y="6084"/>
                    <a:pt x="1348" y="6120"/>
                    <a:pt x="1410" y="6120"/>
                  </a:cubicBezTo>
                  <a:cubicBezTo>
                    <a:pt x="1464" y="6120"/>
                    <a:pt x="1490" y="6084"/>
                    <a:pt x="1499" y="6031"/>
                  </a:cubicBezTo>
                  <a:cubicBezTo>
                    <a:pt x="1490" y="5986"/>
                    <a:pt x="1464" y="5942"/>
                    <a:pt x="1410" y="5942"/>
                  </a:cubicBezTo>
                  <a:close/>
                  <a:moveTo>
                    <a:pt x="6058" y="1285"/>
                  </a:moveTo>
                  <a:cubicBezTo>
                    <a:pt x="6013" y="1294"/>
                    <a:pt x="5978" y="1329"/>
                    <a:pt x="5978" y="1374"/>
                  </a:cubicBezTo>
                  <a:cubicBezTo>
                    <a:pt x="5987" y="1428"/>
                    <a:pt x="6022" y="1463"/>
                    <a:pt x="6076" y="1454"/>
                  </a:cubicBezTo>
                  <a:cubicBezTo>
                    <a:pt x="6120" y="1454"/>
                    <a:pt x="6147" y="1419"/>
                    <a:pt x="6156" y="1365"/>
                  </a:cubicBezTo>
                  <a:cubicBezTo>
                    <a:pt x="6138" y="1321"/>
                    <a:pt x="6112" y="1285"/>
                    <a:pt x="6058" y="1285"/>
                  </a:cubicBezTo>
                  <a:close/>
                  <a:moveTo>
                    <a:pt x="6816" y="1365"/>
                  </a:moveTo>
                  <a:cubicBezTo>
                    <a:pt x="6807" y="1321"/>
                    <a:pt x="6781" y="1285"/>
                    <a:pt x="6727" y="1285"/>
                  </a:cubicBezTo>
                  <a:cubicBezTo>
                    <a:pt x="6674" y="1285"/>
                    <a:pt x="6638" y="1312"/>
                    <a:pt x="6638" y="1365"/>
                  </a:cubicBezTo>
                  <a:cubicBezTo>
                    <a:pt x="6638" y="1428"/>
                    <a:pt x="6674" y="1454"/>
                    <a:pt x="6727" y="1463"/>
                  </a:cubicBezTo>
                  <a:cubicBezTo>
                    <a:pt x="6781" y="1454"/>
                    <a:pt x="6816" y="1428"/>
                    <a:pt x="6816" y="1365"/>
                  </a:cubicBezTo>
                  <a:close/>
                  <a:moveTo>
                    <a:pt x="2632" y="4024"/>
                  </a:moveTo>
                  <a:cubicBezTo>
                    <a:pt x="2632" y="4086"/>
                    <a:pt x="2668" y="4122"/>
                    <a:pt x="2730" y="4122"/>
                  </a:cubicBezTo>
                  <a:cubicBezTo>
                    <a:pt x="2784" y="4122"/>
                    <a:pt x="2820" y="4086"/>
                    <a:pt x="2820" y="4033"/>
                  </a:cubicBezTo>
                  <a:cubicBezTo>
                    <a:pt x="2820" y="3970"/>
                    <a:pt x="2784" y="3943"/>
                    <a:pt x="2713" y="3934"/>
                  </a:cubicBezTo>
                  <a:cubicBezTo>
                    <a:pt x="2668" y="3943"/>
                    <a:pt x="2632" y="3970"/>
                    <a:pt x="2632" y="4024"/>
                  </a:cubicBezTo>
                  <a:close/>
                  <a:moveTo>
                    <a:pt x="2070" y="11276"/>
                  </a:moveTo>
                  <a:cubicBezTo>
                    <a:pt x="2008" y="11276"/>
                    <a:pt x="1972" y="11303"/>
                    <a:pt x="1972" y="11366"/>
                  </a:cubicBezTo>
                  <a:cubicBezTo>
                    <a:pt x="1963" y="11428"/>
                    <a:pt x="1999" y="11464"/>
                    <a:pt x="2070" y="11464"/>
                  </a:cubicBezTo>
                  <a:cubicBezTo>
                    <a:pt x="2124" y="11464"/>
                    <a:pt x="2160" y="11428"/>
                    <a:pt x="2160" y="11374"/>
                  </a:cubicBezTo>
                  <a:cubicBezTo>
                    <a:pt x="2160" y="11312"/>
                    <a:pt x="2133" y="11276"/>
                    <a:pt x="2070" y="11276"/>
                  </a:cubicBezTo>
                  <a:close/>
                  <a:moveTo>
                    <a:pt x="2811" y="3381"/>
                  </a:moveTo>
                  <a:cubicBezTo>
                    <a:pt x="2811" y="3328"/>
                    <a:pt x="2784" y="3292"/>
                    <a:pt x="2730" y="3283"/>
                  </a:cubicBezTo>
                  <a:cubicBezTo>
                    <a:pt x="2677" y="3283"/>
                    <a:pt x="2641" y="3319"/>
                    <a:pt x="2641" y="3363"/>
                  </a:cubicBezTo>
                  <a:cubicBezTo>
                    <a:pt x="2632" y="3417"/>
                    <a:pt x="2668" y="3444"/>
                    <a:pt x="2722" y="3462"/>
                  </a:cubicBezTo>
                  <a:cubicBezTo>
                    <a:pt x="2775" y="3453"/>
                    <a:pt x="2802" y="3426"/>
                    <a:pt x="2811" y="3381"/>
                  </a:cubicBezTo>
                  <a:close/>
                  <a:moveTo>
                    <a:pt x="1499" y="11366"/>
                  </a:moveTo>
                  <a:cubicBezTo>
                    <a:pt x="1490" y="11321"/>
                    <a:pt x="1464" y="11285"/>
                    <a:pt x="1410" y="11285"/>
                  </a:cubicBezTo>
                  <a:cubicBezTo>
                    <a:pt x="1357" y="11276"/>
                    <a:pt x="1321" y="11312"/>
                    <a:pt x="1321" y="11366"/>
                  </a:cubicBezTo>
                  <a:cubicBezTo>
                    <a:pt x="1321" y="11419"/>
                    <a:pt x="1357" y="11455"/>
                    <a:pt x="1410" y="11464"/>
                  </a:cubicBezTo>
                  <a:cubicBezTo>
                    <a:pt x="1464" y="11455"/>
                    <a:pt x="1499" y="11419"/>
                    <a:pt x="1499" y="11366"/>
                  </a:cubicBezTo>
                  <a:close/>
                  <a:moveTo>
                    <a:pt x="3319" y="3363"/>
                  </a:moveTo>
                  <a:cubicBezTo>
                    <a:pt x="3310" y="3426"/>
                    <a:pt x="3346" y="3462"/>
                    <a:pt x="3408" y="3462"/>
                  </a:cubicBezTo>
                  <a:cubicBezTo>
                    <a:pt x="3462" y="3462"/>
                    <a:pt x="3498" y="3426"/>
                    <a:pt x="3498" y="3372"/>
                  </a:cubicBezTo>
                  <a:cubicBezTo>
                    <a:pt x="3498" y="3319"/>
                    <a:pt x="3462" y="3283"/>
                    <a:pt x="3400" y="3274"/>
                  </a:cubicBezTo>
                  <a:cubicBezTo>
                    <a:pt x="3355" y="3283"/>
                    <a:pt x="3319" y="3310"/>
                    <a:pt x="3319" y="3363"/>
                  </a:cubicBezTo>
                  <a:close/>
                  <a:moveTo>
                    <a:pt x="3382" y="13944"/>
                  </a:moveTo>
                  <a:cubicBezTo>
                    <a:pt x="3328" y="13944"/>
                    <a:pt x="3301" y="13979"/>
                    <a:pt x="3292" y="14024"/>
                  </a:cubicBezTo>
                  <a:cubicBezTo>
                    <a:pt x="3292" y="14078"/>
                    <a:pt x="3328" y="14113"/>
                    <a:pt x="3382" y="14113"/>
                  </a:cubicBezTo>
                  <a:cubicBezTo>
                    <a:pt x="3435" y="14122"/>
                    <a:pt x="3462" y="14078"/>
                    <a:pt x="3471" y="14024"/>
                  </a:cubicBezTo>
                  <a:cubicBezTo>
                    <a:pt x="3462" y="13979"/>
                    <a:pt x="3435" y="13935"/>
                    <a:pt x="3382" y="13944"/>
                  </a:cubicBezTo>
                  <a:moveTo>
                    <a:pt x="4060" y="13935"/>
                  </a:moveTo>
                  <a:cubicBezTo>
                    <a:pt x="4006" y="13935"/>
                    <a:pt x="3970" y="13979"/>
                    <a:pt x="3970" y="14033"/>
                  </a:cubicBezTo>
                  <a:cubicBezTo>
                    <a:pt x="3979" y="14095"/>
                    <a:pt x="4015" y="14122"/>
                    <a:pt x="4069" y="14122"/>
                  </a:cubicBezTo>
                  <a:cubicBezTo>
                    <a:pt x="4131" y="14122"/>
                    <a:pt x="4158" y="14086"/>
                    <a:pt x="4158" y="14024"/>
                  </a:cubicBezTo>
                  <a:cubicBezTo>
                    <a:pt x="4149" y="13971"/>
                    <a:pt x="4122" y="13935"/>
                    <a:pt x="4060" y="13935"/>
                  </a:cubicBezTo>
                  <a:close/>
                  <a:moveTo>
                    <a:pt x="3489" y="2712"/>
                  </a:moveTo>
                  <a:cubicBezTo>
                    <a:pt x="3489" y="2659"/>
                    <a:pt x="3453" y="2623"/>
                    <a:pt x="3400" y="2632"/>
                  </a:cubicBezTo>
                  <a:cubicBezTo>
                    <a:pt x="3346" y="2632"/>
                    <a:pt x="3319" y="2668"/>
                    <a:pt x="3328" y="2721"/>
                  </a:cubicBezTo>
                  <a:cubicBezTo>
                    <a:pt x="3328" y="2775"/>
                    <a:pt x="3364" y="2792"/>
                    <a:pt x="3408" y="2801"/>
                  </a:cubicBezTo>
                  <a:cubicBezTo>
                    <a:pt x="3462" y="2792"/>
                    <a:pt x="3489" y="2766"/>
                    <a:pt x="3489" y="2712"/>
                  </a:cubicBezTo>
                  <a:close/>
                  <a:moveTo>
                    <a:pt x="2160" y="12026"/>
                  </a:moveTo>
                  <a:cubicBezTo>
                    <a:pt x="2160" y="11972"/>
                    <a:pt x="2124" y="11937"/>
                    <a:pt x="2061" y="11937"/>
                  </a:cubicBezTo>
                  <a:cubicBezTo>
                    <a:pt x="2008" y="11937"/>
                    <a:pt x="1972" y="11972"/>
                    <a:pt x="1972" y="12026"/>
                  </a:cubicBezTo>
                  <a:cubicBezTo>
                    <a:pt x="1972" y="12088"/>
                    <a:pt x="2017" y="12124"/>
                    <a:pt x="2070" y="12124"/>
                  </a:cubicBezTo>
                  <a:cubicBezTo>
                    <a:pt x="2124" y="12115"/>
                    <a:pt x="2160" y="12088"/>
                    <a:pt x="2160" y="12026"/>
                  </a:cubicBezTo>
                  <a:close/>
                  <a:moveTo>
                    <a:pt x="2722" y="13257"/>
                  </a:moveTo>
                  <a:cubicBezTo>
                    <a:pt x="2677" y="13257"/>
                    <a:pt x="2641" y="13293"/>
                    <a:pt x="2641" y="13337"/>
                  </a:cubicBezTo>
                  <a:cubicBezTo>
                    <a:pt x="2632" y="13391"/>
                    <a:pt x="2668" y="13426"/>
                    <a:pt x="2722" y="13435"/>
                  </a:cubicBezTo>
                  <a:cubicBezTo>
                    <a:pt x="2775" y="13435"/>
                    <a:pt x="2802" y="13400"/>
                    <a:pt x="2820" y="13346"/>
                  </a:cubicBezTo>
                  <a:cubicBezTo>
                    <a:pt x="2802" y="13301"/>
                    <a:pt x="2784" y="13257"/>
                    <a:pt x="2722" y="13257"/>
                  </a:cubicBezTo>
                  <a:moveTo>
                    <a:pt x="1972" y="5371"/>
                  </a:moveTo>
                  <a:cubicBezTo>
                    <a:pt x="1972" y="5424"/>
                    <a:pt x="1999" y="5460"/>
                    <a:pt x="2061" y="5469"/>
                  </a:cubicBezTo>
                  <a:cubicBezTo>
                    <a:pt x="2124" y="5469"/>
                    <a:pt x="2160" y="5433"/>
                    <a:pt x="2160" y="5380"/>
                  </a:cubicBezTo>
                  <a:cubicBezTo>
                    <a:pt x="2160" y="5317"/>
                    <a:pt x="2133" y="5281"/>
                    <a:pt x="2070" y="5273"/>
                  </a:cubicBezTo>
                  <a:cubicBezTo>
                    <a:pt x="2017" y="5281"/>
                    <a:pt x="1972" y="5308"/>
                    <a:pt x="1972" y="5371"/>
                  </a:cubicBezTo>
                  <a:close/>
                  <a:moveTo>
                    <a:pt x="1401" y="5290"/>
                  </a:moveTo>
                  <a:cubicBezTo>
                    <a:pt x="1348" y="5290"/>
                    <a:pt x="1321" y="5326"/>
                    <a:pt x="1321" y="5380"/>
                  </a:cubicBezTo>
                  <a:cubicBezTo>
                    <a:pt x="1330" y="5424"/>
                    <a:pt x="1366" y="5460"/>
                    <a:pt x="1419" y="5451"/>
                  </a:cubicBezTo>
                  <a:cubicBezTo>
                    <a:pt x="1464" y="5451"/>
                    <a:pt x="1490" y="5415"/>
                    <a:pt x="1490" y="5371"/>
                  </a:cubicBezTo>
                  <a:cubicBezTo>
                    <a:pt x="1482" y="5317"/>
                    <a:pt x="1455" y="5281"/>
                    <a:pt x="1401" y="5290"/>
                  </a:cubicBezTo>
                  <a:close/>
                  <a:moveTo>
                    <a:pt x="2070" y="4621"/>
                  </a:moveTo>
                  <a:cubicBezTo>
                    <a:pt x="2017" y="4621"/>
                    <a:pt x="1981" y="4657"/>
                    <a:pt x="1972" y="4711"/>
                  </a:cubicBezTo>
                  <a:cubicBezTo>
                    <a:pt x="1972" y="4764"/>
                    <a:pt x="2008" y="4800"/>
                    <a:pt x="2070" y="4800"/>
                  </a:cubicBezTo>
                  <a:cubicBezTo>
                    <a:pt x="2124" y="4800"/>
                    <a:pt x="2151" y="4764"/>
                    <a:pt x="2160" y="4711"/>
                  </a:cubicBezTo>
                  <a:cubicBezTo>
                    <a:pt x="2151" y="4657"/>
                    <a:pt x="2124" y="4621"/>
                    <a:pt x="2070" y="4621"/>
                  </a:cubicBezTo>
                  <a:close/>
                  <a:moveTo>
                    <a:pt x="2632" y="4711"/>
                  </a:moveTo>
                  <a:cubicBezTo>
                    <a:pt x="2632" y="4773"/>
                    <a:pt x="2659" y="4809"/>
                    <a:pt x="2722" y="4809"/>
                  </a:cubicBezTo>
                  <a:cubicBezTo>
                    <a:pt x="2784" y="4809"/>
                    <a:pt x="2820" y="4773"/>
                    <a:pt x="2820" y="4711"/>
                  </a:cubicBezTo>
                  <a:cubicBezTo>
                    <a:pt x="2820" y="4648"/>
                    <a:pt x="2784" y="4621"/>
                    <a:pt x="2722" y="4612"/>
                  </a:cubicBezTo>
                  <a:cubicBezTo>
                    <a:pt x="2668" y="4621"/>
                    <a:pt x="2632" y="4648"/>
                    <a:pt x="2632" y="4711"/>
                  </a:cubicBezTo>
                  <a:close/>
                  <a:moveTo>
                    <a:pt x="4640" y="2052"/>
                  </a:moveTo>
                  <a:cubicBezTo>
                    <a:pt x="4640" y="2106"/>
                    <a:pt x="4666" y="2141"/>
                    <a:pt x="4720" y="2141"/>
                  </a:cubicBezTo>
                  <a:cubicBezTo>
                    <a:pt x="4773" y="2150"/>
                    <a:pt x="4809" y="2115"/>
                    <a:pt x="4809" y="2061"/>
                  </a:cubicBezTo>
                  <a:cubicBezTo>
                    <a:pt x="4818" y="2007"/>
                    <a:pt x="4782" y="1972"/>
                    <a:pt x="4729" y="1963"/>
                  </a:cubicBezTo>
                  <a:cubicBezTo>
                    <a:pt x="4675" y="1972"/>
                    <a:pt x="4640" y="1999"/>
                    <a:pt x="4640" y="2052"/>
                  </a:cubicBezTo>
                  <a:close/>
                  <a:moveTo>
                    <a:pt x="5478" y="2061"/>
                  </a:moveTo>
                  <a:cubicBezTo>
                    <a:pt x="5478" y="1999"/>
                    <a:pt x="5442" y="1963"/>
                    <a:pt x="5380" y="1963"/>
                  </a:cubicBezTo>
                  <a:cubicBezTo>
                    <a:pt x="5326" y="1963"/>
                    <a:pt x="5291" y="1999"/>
                    <a:pt x="5291" y="2052"/>
                  </a:cubicBezTo>
                  <a:cubicBezTo>
                    <a:pt x="5291" y="2115"/>
                    <a:pt x="5326" y="2141"/>
                    <a:pt x="5389" y="2150"/>
                  </a:cubicBezTo>
                  <a:cubicBezTo>
                    <a:pt x="5442" y="2141"/>
                    <a:pt x="5478" y="2115"/>
                    <a:pt x="5478" y="2061"/>
                  </a:cubicBezTo>
                  <a:close/>
                  <a:moveTo>
                    <a:pt x="6067" y="1954"/>
                  </a:moveTo>
                  <a:cubicBezTo>
                    <a:pt x="6013" y="1954"/>
                    <a:pt x="5969" y="1990"/>
                    <a:pt x="5969" y="2052"/>
                  </a:cubicBezTo>
                  <a:cubicBezTo>
                    <a:pt x="5969" y="2115"/>
                    <a:pt x="6004" y="2150"/>
                    <a:pt x="6067" y="2150"/>
                  </a:cubicBezTo>
                  <a:cubicBezTo>
                    <a:pt x="6129" y="2150"/>
                    <a:pt x="6156" y="2115"/>
                    <a:pt x="6165" y="2052"/>
                  </a:cubicBezTo>
                  <a:cubicBezTo>
                    <a:pt x="6156" y="1999"/>
                    <a:pt x="6129" y="1963"/>
                    <a:pt x="6067" y="1954"/>
                  </a:cubicBezTo>
                  <a:close/>
                  <a:moveTo>
                    <a:pt x="714" y="9287"/>
                  </a:moveTo>
                  <a:cubicBezTo>
                    <a:pt x="670" y="9296"/>
                    <a:pt x="634" y="9323"/>
                    <a:pt x="643" y="9376"/>
                  </a:cubicBezTo>
                  <a:cubicBezTo>
                    <a:pt x="643" y="9430"/>
                    <a:pt x="679" y="9456"/>
                    <a:pt x="732" y="9456"/>
                  </a:cubicBezTo>
                  <a:cubicBezTo>
                    <a:pt x="786" y="9448"/>
                    <a:pt x="804" y="9412"/>
                    <a:pt x="812" y="9367"/>
                  </a:cubicBezTo>
                  <a:cubicBezTo>
                    <a:pt x="804" y="9314"/>
                    <a:pt x="768" y="9278"/>
                    <a:pt x="714" y="9287"/>
                  </a:cubicBezTo>
                  <a:close/>
                  <a:moveTo>
                    <a:pt x="1401" y="9278"/>
                  </a:moveTo>
                  <a:cubicBezTo>
                    <a:pt x="1348" y="9278"/>
                    <a:pt x="1312" y="9314"/>
                    <a:pt x="1312" y="9376"/>
                  </a:cubicBezTo>
                  <a:cubicBezTo>
                    <a:pt x="1312" y="9430"/>
                    <a:pt x="1348" y="9465"/>
                    <a:pt x="1410" y="9465"/>
                  </a:cubicBezTo>
                  <a:cubicBezTo>
                    <a:pt x="1473" y="9465"/>
                    <a:pt x="1499" y="9430"/>
                    <a:pt x="1499" y="9367"/>
                  </a:cubicBezTo>
                  <a:cubicBezTo>
                    <a:pt x="1499" y="9314"/>
                    <a:pt x="1464" y="9278"/>
                    <a:pt x="1401" y="9278"/>
                  </a:cubicBezTo>
                  <a:close/>
                  <a:moveTo>
                    <a:pt x="1499" y="10036"/>
                  </a:moveTo>
                  <a:cubicBezTo>
                    <a:pt x="1499" y="9974"/>
                    <a:pt x="1464" y="9938"/>
                    <a:pt x="1410" y="9938"/>
                  </a:cubicBezTo>
                  <a:cubicBezTo>
                    <a:pt x="1357" y="9938"/>
                    <a:pt x="1321" y="9974"/>
                    <a:pt x="1312" y="10027"/>
                  </a:cubicBezTo>
                  <a:cubicBezTo>
                    <a:pt x="1312" y="10081"/>
                    <a:pt x="1348" y="10117"/>
                    <a:pt x="1410" y="10126"/>
                  </a:cubicBezTo>
                  <a:cubicBezTo>
                    <a:pt x="1464" y="10117"/>
                    <a:pt x="1499" y="10090"/>
                    <a:pt x="1499" y="10036"/>
                  </a:cubicBezTo>
                  <a:close/>
                  <a:moveTo>
                    <a:pt x="2052" y="12606"/>
                  </a:moveTo>
                  <a:cubicBezTo>
                    <a:pt x="2008" y="12615"/>
                    <a:pt x="1981" y="12641"/>
                    <a:pt x="1981" y="12695"/>
                  </a:cubicBezTo>
                  <a:cubicBezTo>
                    <a:pt x="1990" y="12748"/>
                    <a:pt x="2026" y="12775"/>
                    <a:pt x="2079" y="12775"/>
                  </a:cubicBezTo>
                  <a:cubicBezTo>
                    <a:pt x="2124" y="12766"/>
                    <a:pt x="2151" y="12730"/>
                    <a:pt x="2151" y="12686"/>
                  </a:cubicBezTo>
                  <a:cubicBezTo>
                    <a:pt x="2142" y="12632"/>
                    <a:pt x="2106" y="12597"/>
                    <a:pt x="2052" y="12606"/>
                  </a:cubicBezTo>
                  <a:close/>
                  <a:moveTo>
                    <a:pt x="3292" y="13346"/>
                  </a:moveTo>
                  <a:cubicBezTo>
                    <a:pt x="3292" y="13408"/>
                    <a:pt x="3328" y="13444"/>
                    <a:pt x="3382" y="13444"/>
                  </a:cubicBezTo>
                  <a:cubicBezTo>
                    <a:pt x="3444" y="13444"/>
                    <a:pt x="3480" y="13408"/>
                    <a:pt x="3480" y="13346"/>
                  </a:cubicBezTo>
                  <a:cubicBezTo>
                    <a:pt x="3480" y="13284"/>
                    <a:pt x="3444" y="13257"/>
                    <a:pt x="3382" y="13248"/>
                  </a:cubicBezTo>
                  <a:cubicBezTo>
                    <a:pt x="3328" y="13257"/>
                    <a:pt x="3292" y="13293"/>
                    <a:pt x="3292" y="13346"/>
                  </a:cubicBezTo>
                  <a:close/>
                  <a:moveTo>
                    <a:pt x="2820" y="12686"/>
                  </a:moveTo>
                  <a:cubicBezTo>
                    <a:pt x="2820" y="12632"/>
                    <a:pt x="2784" y="12597"/>
                    <a:pt x="2722" y="12597"/>
                  </a:cubicBezTo>
                  <a:cubicBezTo>
                    <a:pt x="2668" y="12597"/>
                    <a:pt x="2632" y="12632"/>
                    <a:pt x="2632" y="12686"/>
                  </a:cubicBezTo>
                  <a:cubicBezTo>
                    <a:pt x="2632" y="12748"/>
                    <a:pt x="2668" y="12775"/>
                    <a:pt x="2722" y="12784"/>
                  </a:cubicBezTo>
                  <a:cubicBezTo>
                    <a:pt x="2784" y="12775"/>
                    <a:pt x="2820" y="12748"/>
                    <a:pt x="2820" y="12686"/>
                  </a:cubicBezTo>
                  <a:close/>
                  <a:moveTo>
                    <a:pt x="1321" y="10688"/>
                  </a:moveTo>
                  <a:cubicBezTo>
                    <a:pt x="1321" y="10741"/>
                    <a:pt x="1348" y="10777"/>
                    <a:pt x="1401" y="10777"/>
                  </a:cubicBezTo>
                  <a:cubicBezTo>
                    <a:pt x="1464" y="10777"/>
                    <a:pt x="1499" y="10741"/>
                    <a:pt x="1499" y="10688"/>
                  </a:cubicBezTo>
                  <a:cubicBezTo>
                    <a:pt x="1499" y="10634"/>
                    <a:pt x="1455" y="10598"/>
                    <a:pt x="1401" y="10598"/>
                  </a:cubicBezTo>
                  <a:cubicBezTo>
                    <a:pt x="1357" y="10607"/>
                    <a:pt x="1321" y="10634"/>
                    <a:pt x="1321" y="10688"/>
                  </a:cubicBezTo>
                  <a:close/>
                  <a:moveTo>
                    <a:pt x="4631" y="2703"/>
                  </a:moveTo>
                  <a:cubicBezTo>
                    <a:pt x="4622" y="2766"/>
                    <a:pt x="4657" y="2801"/>
                    <a:pt x="4720" y="2810"/>
                  </a:cubicBezTo>
                  <a:cubicBezTo>
                    <a:pt x="4782" y="2810"/>
                    <a:pt x="4818" y="2784"/>
                    <a:pt x="4818" y="2712"/>
                  </a:cubicBezTo>
                  <a:cubicBezTo>
                    <a:pt x="4818" y="2650"/>
                    <a:pt x="4782" y="2623"/>
                    <a:pt x="4729" y="2614"/>
                  </a:cubicBezTo>
                  <a:cubicBezTo>
                    <a:pt x="4666" y="2614"/>
                    <a:pt x="4631" y="2650"/>
                    <a:pt x="4631" y="2703"/>
                  </a:cubicBezTo>
                  <a:close/>
                  <a:moveTo>
                    <a:pt x="4078" y="2623"/>
                  </a:moveTo>
                  <a:cubicBezTo>
                    <a:pt x="4024" y="2614"/>
                    <a:pt x="3979" y="2650"/>
                    <a:pt x="3979" y="2703"/>
                  </a:cubicBezTo>
                  <a:cubicBezTo>
                    <a:pt x="3970" y="2757"/>
                    <a:pt x="4006" y="2801"/>
                    <a:pt x="4060" y="2801"/>
                  </a:cubicBezTo>
                  <a:cubicBezTo>
                    <a:pt x="4113" y="2810"/>
                    <a:pt x="4149" y="2766"/>
                    <a:pt x="4158" y="2712"/>
                  </a:cubicBezTo>
                  <a:cubicBezTo>
                    <a:pt x="4149" y="2668"/>
                    <a:pt x="4131" y="2632"/>
                    <a:pt x="4078" y="2623"/>
                  </a:cubicBezTo>
                  <a:close/>
                  <a:moveTo>
                    <a:pt x="5478" y="14684"/>
                  </a:moveTo>
                  <a:cubicBezTo>
                    <a:pt x="5478" y="14631"/>
                    <a:pt x="5442" y="14595"/>
                    <a:pt x="5380" y="14595"/>
                  </a:cubicBezTo>
                  <a:cubicBezTo>
                    <a:pt x="5318" y="14595"/>
                    <a:pt x="5282" y="14631"/>
                    <a:pt x="5291" y="14693"/>
                  </a:cubicBezTo>
                  <a:cubicBezTo>
                    <a:pt x="5291" y="14756"/>
                    <a:pt x="5326" y="14782"/>
                    <a:pt x="5389" y="14782"/>
                  </a:cubicBezTo>
                  <a:cubicBezTo>
                    <a:pt x="5451" y="14773"/>
                    <a:pt x="5478" y="14747"/>
                    <a:pt x="5478" y="14684"/>
                  </a:cubicBezTo>
                  <a:close/>
                  <a:moveTo>
                    <a:pt x="732" y="7949"/>
                  </a:moveTo>
                  <a:cubicBezTo>
                    <a:pt x="679" y="7940"/>
                    <a:pt x="643" y="7976"/>
                    <a:pt x="643" y="8029"/>
                  </a:cubicBezTo>
                  <a:cubicBezTo>
                    <a:pt x="643" y="8083"/>
                    <a:pt x="670" y="8109"/>
                    <a:pt x="723" y="8118"/>
                  </a:cubicBezTo>
                  <a:cubicBezTo>
                    <a:pt x="777" y="8118"/>
                    <a:pt x="804" y="8083"/>
                    <a:pt x="812" y="8029"/>
                  </a:cubicBezTo>
                  <a:cubicBezTo>
                    <a:pt x="804" y="7985"/>
                    <a:pt x="777" y="7949"/>
                    <a:pt x="732" y="7949"/>
                  </a:cubicBezTo>
                  <a:close/>
                  <a:moveTo>
                    <a:pt x="1401" y="7940"/>
                  </a:moveTo>
                  <a:cubicBezTo>
                    <a:pt x="1348" y="7940"/>
                    <a:pt x="1312" y="7976"/>
                    <a:pt x="1312" y="8029"/>
                  </a:cubicBezTo>
                  <a:cubicBezTo>
                    <a:pt x="1312" y="8092"/>
                    <a:pt x="1348" y="8127"/>
                    <a:pt x="1410" y="8127"/>
                  </a:cubicBezTo>
                  <a:cubicBezTo>
                    <a:pt x="1473" y="8127"/>
                    <a:pt x="1499" y="8083"/>
                    <a:pt x="1508" y="8020"/>
                  </a:cubicBezTo>
                  <a:cubicBezTo>
                    <a:pt x="1490" y="7976"/>
                    <a:pt x="1464" y="7931"/>
                    <a:pt x="1401" y="7940"/>
                  </a:cubicBezTo>
                  <a:close/>
                  <a:moveTo>
                    <a:pt x="1410" y="6620"/>
                  </a:moveTo>
                  <a:cubicBezTo>
                    <a:pt x="1348" y="6620"/>
                    <a:pt x="1312" y="6655"/>
                    <a:pt x="1312" y="6718"/>
                  </a:cubicBezTo>
                  <a:cubicBezTo>
                    <a:pt x="1312" y="6771"/>
                    <a:pt x="1348" y="6807"/>
                    <a:pt x="1401" y="6807"/>
                  </a:cubicBezTo>
                  <a:cubicBezTo>
                    <a:pt x="1464" y="6807"/>
                    <a:pt x="1499" y="6771"/>
                    <a:pt x="1499" y="6700"/>
                  </a:cubicBezTo>
                  <a:cubicBezTo>
                    <a:pt x="1490" y="6655"/>
                    <a:pt x="1464" y="6620"/>
                    <a:pt x="1410" y="6620"/>
                  </a:cubicBezTo>
                  <a:close/>
                  <a:moveTo>
                    <a:pt x="1499" y="7378"/>
                  </a:moveTo>
                  <a:cubicBezTo>
                    <a:pt x="1499" y="7315"/>
                    <a:pt x="1473" y="7280"/>
                    <a:pt x="1410" y="7280"/>
                  </a:cubicBezTo>
                  <a:cubicBezTo>
                    <a:pt x="1348" y="7271"/>
                    <a:pt x="1312" y="7307"/>
                    <a:pt x="1312" y="7369"/>
                  </a:cubicBezTo>
                  <a:cubicBezTo>
                    <a:pt x="1312" y="7431"/>
                    <a:pt x="1348" y="7458"/>
                    <a:pt x="1401" y="7467"/>
                  </a:cubicBezTo>
                  <a:cubicBezTo>
                    <a:pt x="1464" y="7467"/>
                    <a:pt x="1499" y="7431"/>
                    <a:pt x="1499" y="7378"/>
                  </a:cubicBezTo>
                  <a:close/>
                  <a:moveTo>
                    <a:pt x="1401" y="8591"/>
                  </a:moveTo>
                  <a:cubicBezTo>
                    <a:pt x="1348" y="8600"/>
                    <a:pt x="1312" y="8636"/>
                    <a:pt x="1312" y="8689"/>
                  </a:cubicBezTo>
                  <a:cubicBezTo>
                    <a:pt x="1312" y="8752"/>
                    <a:pt x="1348" y="8787"/>
                    <a:pt x="1410" y="8778"/>
                  </a:cubicBezTo>
                  <a:cubicBezTo>
                    <a:pt x="1473" y="8778"/>
                    <a:pt x="1499" y="8743"/>
                    <a:pt x="1508" y="8680"/>
                  </a:cubicBezTo>
                  <a:cubicBezTo>
                    <a:pt x="1490" y="8636"/>
                    <a:pt x="1464" y="8591"/>
                    <a:pt x="1401" y="8591"/>
                  </a:cubicBezTo>
                  <a:close/>
                  <a:moveTo>
                    <a:pt x="732" y="8609"/>
                  </a:moveTo>
                  <a:cubicBezTo>
                    <a:pt x="679" y="8600"/>
                    <a:pt x="643" y="8636"/>
                    <a:pt x="643" y="8689"/>
                  </a:cubicBezTo>
                  <a:cubicBezTo>
                    <a:pt x="634" y="8734"/>
                    <a:pt x="670" y="8770"/>
                    <a:pt x="714" y="8770"/>
                  </a:cubicBezTo>
                  <a:cubicBezTo>
                    <a:pt x="768" y="8778"/>
                    <a:pt x="804" y="8743"/>
                    <a:pt x="812" y="8689"/>
                  </a:cubicBezTo>
                  <a:cubicBezTo>
                    <a:pt x="804" y="8645"/>
                    <a:pt x="786" y="8609"/>
                    <a:pt x="732" y="8609"/>
                  </a:cubicBezTo>
                  <a:close/>
                  <a:moveTo>
                    <a:pt x="5469" y="15344"/>
                  </a:moveTo>
                  <a:cubicBezTo>
                    <a:pt x="5469" y="15291"/>
                    <a:pt x="5434" y="15264"/>
                    <a:pt x="5389" y="15255"/>
                  </a:cubicBezTo>
                  <a:cubicBezTo>
                    <a:pt x="5335" y="15255"/>
                    <a:pt x="5300" y="15291"/>
                    <a:pt x="5300" y="15344"/>
                  </a:cubicBezTo>
                  <a:cubicBezTo>
                    <a:pt x="5300" y="15398"/>
                    <a:pt x="5335" y="15434"/>
                    <a:pt x="5389" y="15434"/>
                  </a:cubicBezTo>
                  <a:cubicBezTo>
                    <a:pt x="5442" y="15425"/>
                    <a:pt x="5478" y="15398"/>
                    <a:pt x="5469" y="15344"/>
                  </a:cubicBezTo>
                  <a:close/>
                  <a:moveTo>
                    <a:pt x="6067" y="15434"/>
                  </a:moveTo>
                  <a:cubicBezTo>
                    <a:pt x="6120" y="15442"/>
                    <a:pt x="6156" y="15407"/>
                    <a:pt x="6156" y="15353"/>
                  </a:cubicBezTo>
                  <a:cubicBezTo>
                    <a:pt x="6156" y="15291"/>
                    <a:pt x="6120" y="15255"/>
                    <a:pt x="6067" y="15255"/>
                  </a:cubicBezTo>
                  <a:cubicBezTo>
                    <a:pt x="6013" y="15255"/>
                    <a:pt x="5978" y="15291"/>
                    <a:pt x="5978" y="15344"/>
                  </a:cubicBezTo>
                  <a:cubicBezTo>
                    <a:pt x="5978" y="15398"/>
                    <a:pt x="6013" y="15434"/>
                    <a:pt x="6067" y="15434"/>
                  </a:cubicBezTo>
                  <a:close/>
                  <a:moveTo>
                    <a:pt x="6718" y="15255"/>
                  </a:moveTo>
                  <a:cubicBezTo>
                    <a:pt x="6665" y="15255"/>
                    <a:pt x="6629" y="15291"/>
                    <a:pt x="6629" y="15353"/>
                  </a:cubicBezTo>
                  <a:cubicBezTo>
                    <a:pt x="6638" y="15407"/>
                    <a:pt x="6674" y="15442"/>
                    <a:pt x="6727" y="15442"/>
                  </a:cubicBezTo>
                  <a:cubicBezTo>
                    <a:pt x="6790" y="15442"/>
                    <a:pt x="6816" y="15398"/>
                    <a:pt x="6816" y="15344"/>
                  </a:cubicBezTo>
                  <a:cubicBezTo>
                    <a:pt x="6807" y="15282"/>
                    <a:pt x="6781" y="15246"/>
                    <a:pt x="6718" y="15255"/>
                  </a:cubicBezTo>
                  <a:close/>
                  <a:moveTo>
                    <a:pt x="4078" y="14773"/>
                  </a:moveTo>
                  <a:cubicBezTo>
                    <a:pt x="4122" y="14764"/>
                    <a:pt x="4149" y="14738"/>
                    <a:pt x="4149" y="14684"/>
                  </a:cubicBezTo>
                  <a:cubicBezTo>
                    <a:pt x="4149" y="14631"/>
                    <a:pt x="4113" y="14604"/>
                    <a:pt x="4060" y="14604"/>
                  </a:cubicBezTo>
                  <a:cubicBezTo>
                    <a:pt x="4015" y="14604"/>
                    <a:pt x="3988" y="14640"/>
                    <a:pt x="3979" y="14693"/>
                  </a:cubicBezTo>
                  <a:cubicBezTo>
                    <a:pt x="3988" y="14747"/>
                    <a:pt x="4024" y="14773"/>
                    <a:pt x="4078" y="14773"/>
                  </a:cubicBezTo>
                  <a:close/>
                  <a:moveTo>
                    <a:pt x="4631" y="14684"/>
                  </a:moveTo>
                  <a:cubicBezTo>
                    <a:pt x="4631" y="14747"/>
                    <a:pt x="4666" y="14782"/>
                    <a:pt x="4729" y="14782"/>
                  </a:cubicBezTo>
                  <a:cubicBezTo>
                    <a:pt x="4782" y="14782"/>
                    <a:pt x="4818" y="14747"/>
                    <a:pt x="4818" y="14693"/>
                  </a:cubicBezTo>
                  <a:cubicBezTo>
                    <a:pt x="4818" y="14631"/>
                    <a:pt x="4782" y="14604"/>
                    <a:pt x="4720" y="14595"/>
                  </a:cubicBezTo>
                  <a:cubicBezTo>
                    <a:pt x="4675" y="14604"/>
                    <a:pt x="4631" y="14631"/>
                    <a:pt x="4631" y="14684"/>
                  </a:cubicBezTo>
                  <a:close/>
                  <a:moveTo>
                    <a:pt x="3489" y="12686"/>
                  </a:moveTo>
                  <a:cubicBezTo>
                    <a:pt x="3480" y="12615"/>
                    <a:pt x="3444" y="12579"/>
                    <a:pt x="3382" y="12588"/>
                  </a:cubicBezTo>
                  <a:cubicBezTo>
                    <a:pt x="3310" y="12588"/>
                    <a:pt x="3275" y="12632"/>
                    <a:pt x="3284" y="12695"/>
                  </a:cubicBezTo>
                  <a:cubicBezTo>
                    <a:pt x="3284" y="12757"/>
                    <a:pt x="3328" y="12793"/>
                    <a:pt x="3391" y="12793"/>
                  </a:cubicBezTo>
                  <a:cubicBezTo>
                    <a:pt x="3453" y="12784"/>
                    <a:pt x="3489" y="12748"/>
                    <a:pt x="3489" y="12686"/>
                  </a:cubicBezTo>
                  <a:close/>
                  <a:moveTo>
                    <a:pt x="5282" y="2712"/>
                  </a:moveTo>
                  <a:cubicBezTo>
                    <a:pt x="5282" y="2784"/>
                    <a:pt x="5326" y="2819"/>
                    <a:pt x="5389" y="2819"/>
                  </a:cubicBezTo>
                  <a:cubicBezTo>
                    <a:pt x="5451" y="2810"/>
                    <a:pt x="5487" y="2775"/>
                    <a:pt x="5487" y="2712"/>
                  </a:cubicBezTo>
                  <a:cubicBezTo>
                    <a:pt x="5487" y="2641"/>
                    <a:pt x="5442" y="2614"/>
                    <a:pt x="5380" y="2605"/>
                  </a:cubicBezTo>
                  <a:cubicBezTo>
                    <a:pt x="5318" y="2614"/>
                    <a:pt x="5282" y="2650"/>
                    <a:pt x="5282" y="2712"/>
                  </a:cubicBezTo>
                  <a:close/>
                  <a:moveTo>
                    <a:pt x="2061" y="10589"/>
                  </a:moveTo>
                  <a:cubicBezTo>
                    <a:pt x="2008" y="10589"/>
                    <a:pt x="1972" y="10625"/>
                    <a:pt x="1963" y="10679"/>
                  </a:cubicBezTo>
                  <a:cubicBezTo>
                    <a:pt x="1963" y="10750"/>
                    <a:pt x="1999" y="10786"/>
                    <a:pt x="2061" y="10786"/>
                  </a:cubicBezTo>
                  <a:cubicBezTo>
                    <a:pt x="2124" y="10795"/>
                    <a:pt x="2160" y="10750"/>
                    <a:pt x="2168" y="10688"/>
                  </a:cubicBezTo>
                  <a:cubicBezTo>
                    <a:pt x="2160" y="10625"/>
                    <a:pt x="2133" y="10589"/>
                    <a:pt x="2061" y="10589"/>
                  </a:cubicBezTo>
                  <a:close/>
                  <a:moveTo>
                    <a:pt x="3310" y="4033"/>
                  </a:moveTo>
                  <a:cubicBezTo>
                    <a:pt x="3310" y="4086"/>
                    <a:pt x="3337" y="4131"/>
                    <a:pt x="3400" y="4131"/>
                  </a:cubicBezTo>
                  <a:cubicBezTo>
                    <a:pt x="3462" y="4131"/>
                    <a:pt x="3507" y="4104"/>
                    <a:pt x="3507" y="4033"/>
                  </a:cubicBezTo>
                  <a:cubicBezTo>
                    <a:pt x="3507" y="3970"/>
                    <a:pt x="3471" y="3934"/>
                    <a:pt x="3408" y="3925"/>
                  </a:cubicBezTo>
                  <a:cubicBezTo>
                    <a:pt x="3346" y="3934"/>
                    <a:pt x="3310" y="3970"/>
                    <a:pt x="3310" y="4033"/>
                  </a:cubicBezTo>
                  <a:close/>
                  <a:moveTo>
                    <a:pt x="2722" y="11928"/>
                  </a:moveTo>
                  <a:cubicBezTo>
                    <a:pt x="2668" y="11928"/>
                    <a:pt x="2632" y="11963"/>
                    <a:pt x="2623" y="12017"/>
                  </a:cubicBezTo>
                  <a:cubicBezTo>
                    <a:pt x="2623" y="12088"/>
                    <a:pt x="2650" y="12124"/>
                    <a:pt x="2722" y="12133"/>
                  </a:cubicBezTo>
                  <a:cubicBezTo>
                    <a:pt x="2784" y="12133"/>
                    <a:pt x="2820" y="12097"/>
                    <a:pt x="2829" y="12035"/>
                  </a:cubicBezTo>
                  <a:cubicBezTo>
                    <a:pt x="2820" y="11972"/>
                    <a:pt x="2793" y="11928"/>
                    <a:pt x="2722" y="11928"/>
                  </a:cubicBezTo>
                  <a:close/>
                  <a:moveTo>
                    <a:pt x="3962" y="3372"/>
                  </a:moveTo>
                  <a:cubicBezTo>
                    <a:pt x="3962" y="3435"/>
                    <a:pt x="3997" y="3470"/>
                    <a:pt x="4060" y="3470"/>
                  </a:cubicBezTo>
                  <a:cubicBezTo>
                    <a:pt x="4122" y="3479"/>
                    <a:pt x="4167" y="3444"/>
                    <a:pt x="4167" y="3381"/>
                  </a:cubicBezTo>
                  <a:cubicBezTo>
                    <a:pt x="4167" y="3310"/>
                    <a:pt x="4131" y="3274"/>
                    <a:pt x="4069" y="3274"/>
                  </a:cubicBezTo>
                  <a:cubicBezTo>
                    <a:pt x="4006" y="3274"/>
                    <a:pt x="3970" y="3310"/>
                    <a:pt x="3962" y="3372"/>
                  </a:cubicBezTo>
                  <a:close/>
                  <a:moveTo>
                    <a:pt x="6165" y="14693"/>
                  </a:moveTo>
                  <a:cubicBezTo>
                    <a:pt x="6174" y="14622"/>
                    <a:pt x="6129" y="14586"/>
                    <a:pt x="6067" y="14586"/>
                  </a:cubicBezTo>
                  <a:cubicBezTo>
                    <a:pt x="6004" y="14586"/>
                    <a:pt x="5960" y="14622"/>
                    <a:pt x="5960" y="14684"/>
                  </a:cubicBezTo>
                  <a:cubicBezTo>
                    <a:pt x="5960" y="14756"/>
                    <a:pt x="6004" y="14782"/>
                    <a:pt x="6067" y="14791"/>
                  </a:cubicBezTo>
                  <a:cubicBezTo>
                    <a:pt x="6129" y="14791"/>
                    <a:pt x="6165" y="14756"/>
                    <a:pt x="6165" y="14693"/>
                  </a:cubicBezTo>
                  <a:close/>
                  <a:moveTo>
                    <a:pt x="4720" y="13926"/>
                  </a:moveTo>
                  <a:cubicBezTo>
                    <a:pt x="4657" y="13926"/>
                    <a:pt x="4622" y="13971"/>
                    <a:pt x="4622" y="14033"/>
                  </a:cubicBezTo>
                  <a:cubicBezTo>
                    <a:pt x="4622" y="14095"/>
                    <a:pt x="4666" y="14131"/>
                    <a:pt x="4729" y="14131"/>
                  </a:cubicBezTo>
                  <a:cubicBezTo>
                    <a:pt x="4791" y="14131"/>
                    <a:pt x="4827" y="14086"/>
                    <a:pt x="4827" y="14024"/>
                  </a:cubicBezTo>
                  <a:cubicBezTo>
                    <a:pt x="4818" y="13962"/>
                    <a:pt x="4782" y="13926"/>
                    <a:pt x="4720" y="13926"/>
                  </a:cubicBezTo>
                  <a:close/>
                  <a:moveTo>
                    <a:pt x="2061" y="6611"/>
                  </a:moveTo>
                  <a:cubicBezTo>
                    <a:pt x="1999" y="6611"/>
                    <a:pt x="1963" y="6655"/>
                    <a:pt x="1963" y="6718"/>
                  </a:cubicBezTo>
                  <a:cubicBezTo>
                    <a:pt x="1963" y="6780"/>
                    <a:pt x="2008" y="6816"/>
                    <a:pt x="2070" y="6816"/>
                  </a:cubicBezTo>
                  <a:cubicBezTo>
                    <a:pt x="2133" y="6816"/>
                    <a:pt x="2168" y="6771"/>
                    <a:pt x="2168" y="6709"/>
                  </a:cubicBezTo>
                  <a:cubicBezTo>
                    <a:pt x="2160" y="6646"/>
                    <a:pt x="2124" y="6611"/>
                    <a:pt x="2061" y="6611"/>
                  </a:cubicBezTo>
                  <a:close/>
                  <a:moveTo>
                    <a:pt x="1963" y="6040"/>
                  </a:moveTo>
                  <a:cubicBezTo>
                    <a:pt x="1972" y="6102"/>
                    <a:pt x="2008" y="6138"/>
                    <a:pt x="2079" y="6129"/>
                  </a:cubicBezTo>
                  <a:cubicBezTo>
                    <a:pt x="2133" y="6129"/>
                    <a:pt x="2168" y="6084"/>
                    <a:pt x="2168" y="6031"/>
                  </a:cubicBezTo>
                  <a:cubicBezTo>
                    <a:pt x="2168" y="5968"/>
                    <a:pt x="2124" y="5933"/>
                    <a:pt x="2061" y="5933"/>
                  </a:cubicBezTo>
                  <a:cubicBezTo>
                    <a:pt x="1999" y="5933"/>
                    <a:pt x="1963" y="5968"/>
                    <a:pt x="1963" y="6040"/>
                  </a:cubicBezTo>
                  <a:close/>
                  <a:moveTo>
                    <a:pt x="6718" y="1954"/>
                  </a:moveTo>
                  <a:cubicBezTo>
                    <a:pt x="6656" y="1954"/>
                    <a:pt x="6620" y="1999"/>
                    <a:pt x="6620" y="2052"/>
                  </a:cubicBezTo>
                  <a:cubicBezTo>
                    <a:pt x="6629" y="2115"/>
                    <a:pt x="6665" y="2159"/>
                    <a:pt x="6727" y="2150"/>
                  </a:cubicBezTo>
                  <a:cubicBezTo>
                    <a:pt x="6790" y="2150"/>
                    <a:pt x="6825" y="2115"/>
                    <a:pt x="6825" y="2043"/>
                  </a:cubicBezTo>
                  <a:cubicBezTo>
                    <a:pt x="6816" y="1990"/>
                    <a:pt x="6781" y="1954"/>
                    <a:pt x="6718" y="1954"/>
                  </a:cubicBezTo>
                  <a:close/>
                  <a:moveTo>
                    <a:pt x="2177" y="8689"/>
                  </a:moveTo>
                  <a:cubicBezTo>
                    <a:pt x="2177" y="8627"/>
                    <a:pt x="2142" y="8582"/>
                    <a:pt x="2079" y="8582"/>
                  </a:cubicBezTo>
                  <a:cubicBezTo>
                    <a:pt x="2008" y="8573"/>
                    <a:pt x="1963" y="8618"/>
                    <a:pt x="1954" y="8680"/>
                  </a:cubicBezTo>
                  <a:cubicBezTo>
                    <a:pt x="1954" y="8752"/>
                    <a:pt x="1999" y="8787"/>
                    <a:pt x="2061" y="8805"/>
                  </a:cubicBezTo>
                  <a:cubicBezTo>
                    <a:pt x="2133" y="8796"/>
                    <a:pt x="2177" y="8761"/>
                    <a:pt x="2177" y="8689"/>
                  </a:cubicBezTo>
                  <a:close/>
                  <a:moveTo>
                    <a:pt x="2070" y="7922"/>
                  </a:moveTo>
                  <a:cubicBezTo>
                    <a:pt x="2008" y="7922"/>
                    <a:pt x="1963" y="7958"/>
                    <a:pt x="1954" y="8020"/>
                  </a:cubicBezTo>
                  <a:cubicBezTo>
                    <a:pt x="1954" y="8092"/>
                    <a:pt x="1990" y="8136"/>
                    <a:pt x="2061" y="8136"/>
                  </a:cubicBezTo>
                  <a:cubicBezTo>
                    <a:pt x="2124" y="8145"/>
                    <a:pt x="2168" y="8100"/>
                    <a:pt x="2177" y="8029"/>
                  </a:cubicBezTo>
                  <a:cubicBezTo>
                    <a:pt x="2168" y="7967"/>
                    <a:pt x="2133" y="7922"/>
                    <a:pt x="2070" y="7922"/>
                  </a:cubicBezTo>
                  <a:close/>
                  <a:moveTo>
                    <a:pt x="2177" y="9385"/>
                  </a:moveTo>
                  <a:cubicBezTo>
                    <a:pt x="2177" y="9314"/>
                    <a:pt x="2142" y="9269"/>
                    <a:pt x="2070" y="9260"/>
                  </a:cubicBezTo>
                  <a:cubicBezTo>
                    <a:pt x="2008" y="9260"/>
                    <a:pt x="1963" y="9296"/>
                    <a:pt x="1963" y="9358"/>
                  </a:cubicBezTo>
                  <a:cubicBezTo>
                    <a:pt x="1954" y="9430"/>
                    <a:pt x="1999" y="9465"/>
                    <a:pt x="2061" y="9483"/>
                  </a:cubicBezTo>
                  <a:cubicBezTo>
                    <a:pt x="2124" y="9474"/>
                    <a:pt x="2168" y="9448"/>
                    <a:pt x="2177" y="9385"/>
                  </a:cubicBezTo>
                  <a:close/>
                  <a:moveTo>
                    <a:pt x="5960" y="2721"/>
                  </a:moveTo>
                  <a:cubicBezTo>
                    <a:pt x="5960" y="2784"/>
                    <a:pt x="6004" y="2819"/>
                    <a:pt x="6067" y="2819"/>
                  </a:cubicBezTo>
                  <a:cubicBezTo>
                    <a:pt x="6129" y="2819"/>
                    <a:pt x="6174" y="2775"/>
                    <a:pt x="6174" y="2712"/>
                  </a:cubicBezTo>
                  <a:cubicBezTo>
                    <a:pt x="6174" y="2641"/>
                    <a:pt x="6129" y="2605"/>
                    <a:pt x="6058" y="2596"/>
                  </a:cubicBezTo>
                  <a:cubicBezTo>
                    <a:pt x="5996" y="2614"/>
                    <a:pt x="5951" y="2650"/>
                    <a:pt x="5960" y="2721"/>
                  </a:cubicBezTo>
                  <a:close/>
                  <a:moveTo>
                    <a:pt x="2730" y="5264"/>
                  </a:moveTo>
                  <a:cubicBezTo>
                    <a:pt x="2659" y="5264"/>
                    <a:pt x="2615" y="5308"/>
                    <a:pt x="2615" y="5380"/>
                  </a:cubicBezTo>
                  <a:cubicBezTo>
                    <a:pt x="2623" y="5442"/>
                    <a:pt x="2668" y="5487"/>
                    <a:pt x="2739" y="5478"/>
                  </a:cubicBezTo>
                  <a:cubicBezTo>
                    <a:pt x="2793" y="5469"/>
                    <a:pt x="2829" y="5433"/>
                    <a:pt x="2838" y="5371"/>
                  </a:cubicBezTo>
                  <a:cubicBezTo>
                    <a:pt x="2820" y="5308"/>
                    <a:pt x="2793" y="5264"/>
                    <a:pt x="2730" y="5264"/>
                  </a:cubicBezTo>
                  <a:close/>
                  <a:moveTo>
                    <a:pt x="2722" y="11259"/>
                  </a:moveTo>
                  <a:cubicBezTo>
                    <a:pt x="2659" y="11259"/>
                    <a:pt x="2615" y="11303"/>
                    <a:pt x="2615" y="11374"/>
                  </a:cubicBezTo>
                  <a:cubicBezTo>
                    <a:pt x="2615" y="11437"/>
                    <a:pt x="2659" y="11482"/>
                    <a:pt x="2722" y="11482"/>
                  </a:cubicBezTo>
                  <a:cubicBezTo>
                    <a:pt x="2784" y="11482"/>
                    <a:pt x="2829" y="11437"/>
                    <a:pt x="2838" y="11374"/>
                  </a:cubicBezTo>
                  <a:cubicBezTo>
                    <a:pt x="2829" y="11303"/>
                    <a:pt x="2793" y="11259"/>
                    <a:pt x="2722" y="11259"/>
                  </a:cubicBezTo>
                  <a:close/>
                  <a:moveTo>
                    <a:pt x="2070" y="9920"/>
                  </a:moveTo>
                  <a:cubicBezTo>
                    <a:pt x="2008" y="9920"/>
                    <a:pt x="1963" y="9965"/>
                    <a:pt x="1963" y="10027"/>
                  </a:cubicBezTo>
                  <a:cubicBezTo>
                    <a:pt x="1954" y="10090"/>
                    <a:pt x="1999" y="10134"/>
                    <a:pt x="2061" y="10134"/>
                  </a:cubicBezTo>
                  <a:cubicBezTo>
                    <a:pt x="2124" y="10143"/>
                    <a:pt x="2168" y="10099"/>
                    <a:pt x="2177" y="10027"/>
                  </a:cubicBezTo>
                  <a:cubicBezTo>
                    <a:pt x="2168" y="9965"/>
                    <a:pt x="2133" y="9929"/>
                    <a:pt x="2070" y="9920"/>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81"/>
            <p:cNvSpPr/>
            <p:nvPr/>
          </p:nvSpPr>
          <p:spPr>
            <a:xfrm>
              <a:off x="6854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81"/>
            <p:cNvSpPr/>
            <p:nvPr/>
          </p:nvSpPr>
          <p:spPr>
            <a:xfrm>
              <a:off x="692990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81"/>
            <p:cNvSpPr/>
            <p:nvPr/>
          </p:nvSpPr>
          <p:spPr>
            <a:xfrm>
              <a:off x="70054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81"/>
            <p:cNvSpPr/>
            <p:nvPr/>
          </p:nvSpPr>
          <p:spPr>
            <a:xfrm>
              <a:off x="70867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81"/>
            <p:cNvSpPr/>
            <p:nvPr/>
          </p:nvSpPr>
          <p:spPr>
            <a:xfrm>
              <a:off x="716225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81"/>
            <p:cNvSpPr/>
            <p:nvPr/>
          </p:nvSpPr>
          <p:spPr>
            <a:xfrm>
              <a:off x="72377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81"/>
            <p:cNvSpPr/>
            <p:nvPr/>
          </p:nvSpPr>
          <p:spPr>
            <a:xfrm>
              <a:off x="73190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81"/>
            <p:cNvSpPr/>
            <p:nvPr/>
          </p:nvSpPr>
          <p:spPr>
            <a:xfrm>
              <a:off x="70054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81"/>
            <p:cNvSpPr/>
            <p:nvPr/>
          </p:nvSpPr>
          <p:spPr>
            <a:xfrm>
              <a:off x="70867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81"/>
            <p:cNvSpPr/>
            <p:nvPr/>
          </p:nvSpPr>
          <p:spPr>
            <a:xfrm>
              <a:off x="716225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81"/>
            <p:cNvSpPr/>
            <p:nvPr/>
          </p:nvSpPr>
          <p:spPr>
            <a:xfrm>
              <a:off x="6704925" y="205175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81"/>
            <p:cNvSpPr/>
            <p:nvPr/>
          </p:nvSpPr>
          <p:spPr>
            <a:xfrm>
              <a:off x="7478375" y="2043425"/>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81"/>
            <p:cNvSpPr/>
            <p:nvPr/>
          </p:nvSpPr>
          <p:spPr>
            <a:xfrm>
              <a:off x="723777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81"/>
            <p:cNvSpPr/>
            <p:nvPr/>
          </p:nvSpPr>
          <p:spPr>
            <a:xfrm>
              <a:off x="7400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81"/>
            <p:cNvSpPr/>
            <p:nvPr/>
          </p:nvSpPr>
          <p:spPr>
            <a:xfrm>
              <a:off x="731330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365" name="Google Shape;2365;p81"/>
          <p:cNvPicPr preferRelativeResize="0"/>
          <p:nvPr/>
        </p:nvPicPr>
        <p:blipFill rotWithShape="1">
          <a:blip r:embed="rId2">
            <a:alphaModFix amt="23000"/>
          </a:blip>
          <a:srcRect b="7806" l="0" r="0" t="7798"/>
          <a:stretch/>
        </p:blipFill>
        <p:spPr>
          <a:xfrm>
            <a:off x="1" y="-25"/>
            <a:ext cx="9144003" cy="5143501"/>
          </a:xfrm>
          <a:prstGeom prst="rect">
            <a:avLst/>
          </a:prstGeom>
          <a:noFill/>
          <a:ln>
            <a:noFill/>
          </a:ln>
        </p:spPr>
      </p:pic>
      <p:sp>
        <p:nvSpPr>
          <p:cNvPr id="2366" name="Google Shape;2366;p81"/>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2_1">
    <p:spTree>
      <p:nvGrpSpPr>
        <p:cNvPr id="2367" name="Shape 2367"/>
        <p:cNvGrpSpPr/>
        <p:nvPr/>
      </p:nvGrpSpPr>
      <p:grpSpPr>
        <a:xfrm>
          <a:off x="0" y="0"/>
          <a:ext cx="0" cy="0"/>
          <a:chOff x="0" y="0"/>
          <a:chExt cx="0" cy="0"/>
        </a:xfrm>
      </p:grpSpPr>
      <p:sp>
        <p:nvSpPr>
          <p:cNvPr id="2368" name="Google Shape;2368;p82"/>
          <p:cNvSpPr/>
          <p:nvPr/>
        </p:nvSpPr>
        <p:spPr>
          <a:xfrm rot="2112538">
            <a:off x="-2976297" y="3996898"/>
            <a:ext cx="4024211" cy="4024211"/>
          </a:xfrm>
          <a:prstGeom prst="blockArc">
            <a:avLst>
              <a:gd fmla="val 10800000" name="adj1"/>
              <a:gd fmla="val 12243" name="adj2"/>
              <a:gd fmla="val 10363" name="adj3"/>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82"/>
          <p:cNvSpPr/>
          <p:nvPr/>
        </p:nvSpPr>
        <p:spPr>
          <a:xfrm rot="-7520433">
            <a:off x="8388229" y="-1892609"/>
            <a:ext cx="4024133" cy="4024133"/>
          </a:xfrm>
          <a:prstGeom prst="blockArc">
            <a:avLst>
              <a:gd fmla="val 10800000" name="adj1"/>
              <a:gd fmla="val 12243" name="adj2"/>
              <a:gd fmla="val 10363" name="adj3"/>
            </a:avLst>
          </a:prstGeom>
          <a:solidFill>
            <a:srgbClr val="D500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82"/>
          <p:cNvSpPr/>
          <p:nvPr/>
        </p:nvSpPr>
        <p:spPr>
          <a:xfrm rot="5400000">
            <a:off x="-1545025" y="927955"/>
            <a:ext cx="2541703" cy="1237997"/>
          </a:xfrm>
          <a:custGeom>
            <a:rect b="b" l="l" r="r" t="t"/>
            <a:pathLst>
              <a:path extrusionOk="0" h="6888" w="14141">
                <a:moveTo>
                  <a:pt x="5460" y="6557"/>
                </a:moveTo>
                <a:cubicBezTo>
                  <a:pt x="5371" y="6557"/>
                  <a:pt x="5300" y="6629"/>
                  <a:pt x="5300" y="6718"/>
                </a:cubicBezTo>
                <a:cubicBezTo>
                  <a:pt x="5300" y="6807"/>
                  <a:pt x="5371" y="6887"/>
                  <a:pt x="5460" y="6887"/>
                </a:cubicBezTo>
                <a:cubicBezTo>
                  <a:pt x="5550" y="6887"/>
                  <a:pt x="5630" y="6807"/>
                  <a:pt x="5630" y="6718"/>
                </a:cubicBezTo>
                <a:cubicBezTo>
                  <a:pt x="5630" y="6629"/>
                  <a:pt x="5550" y="6557"/>
                  <a:pt x="5460" y="6557"/>
                </a:cubicBezTo>
                <a:close/>
                <a:moveTo>
                  <a:pt x="6121" y="6557"/>
                </a:moveTo>
                <a:cubicBezTo>
                  <a:pt x="6040" y="6557"/>
                  <a:pt x="5960" y="6629"/>
                  <a:pt x="5960" y="6709"/>
                </a:cubicBezTo>
                <a:cubicBezTo>
                  <a:pt x="5951" y="6798"/>
                  <a:pt x="6022" y="6878"/>
                  <a:pt x="6112" y="6878"/>
                </a:cubicBezTo>
                <a:cubicBezTo>
                  <a:pt x="6201" y="6887"/>
                  <a:pt x="6281" y="6816"/>
                  <a:pt x="6281" y="6727"/>
                </a:cubicBezTo>
                <a:cubicBezTo>
                  <a:pt x="6290" y="6638"/>
                  <a:pt x="6210" y="6557"/>
                  <a:pt x="6121" y="6557"/>
                </a:cubicBezTo>
                <a:close/>
                <a:moveTo>
                  <a:pt x="4943" y="6709"/>
                </a:moveTo>
                <a:cubicBezTo>
                  <a:pt x="4943" y="6629"/>
                  <a:pt x="4863" y="6557"/>
                  <a:pt x="4782" y="6557"/>
                </a:cubicBezTo>
                <a:cubicBezTo>
                  <a:pt x="4693" y="6557"/>
                  <a:pt x="4613" y="6629"/>
                  <a:pt x="4613" y="6718"/>
                </a:cubicBezTo>
                <a:cubicBezTo>
                  <a:pt x="4613" y="6807"/>
                  <a:pt x="4693" y="6887"/>
                  <a:pt x="4782" y="6878"/>
                </a:cubicBezTo>
                <a:cubicBezTo>
                  <a:pt x="4872" y="6878"/>
                  <a:pt x="4943" y="6798"/>
                  <a:pt x="4943" y="6709"/>
                </a:cubicBezTo>
                <a:close/>
                <a:moveTo>
                  <a:pt x="6781" y="6557"/>
                </a:moveTo>
                <a:cubicBezTo>
                  <a:pt x="6683" y="6566"/>
                  <a:pt x="6629" y="6620"/>
                  <a:pt x="6620" y="6709"/>
                </a:cubicBezTo>
                <a:cubicBezTo>
                  <a:pt x="6611" y="6789"/>
                  <a:pt x="6683" y="6878"/>
                  <a:pt x="6772" y="6878"/>
                </a:cubicBezTo>
                <a:cubicBezTo>
                  <a:pt x="6861" y="6887"/>
                  <a:pt x="6941" y="6807"/>
                  <a:pt x="6941" y="6727"/>
                </a:cubicBezTo>
                <a:cubicBezTo>
                  <a:pt x="6941" y="6638"/>
                  <a:pt x="6870" y="6557"/>
                  <a:pt x="6781" y="6557"/>
                </a:cubicBezTo>
                <a:close/>
                <a:moveTo>
                  <a:pt x="7280" y="6718"/>
                </a:moveTo>
                <a:cubicBezTo>
                  <a:pt x="7280" y="6798"/>
                  <a:pt x="7352" y="6878"/>
                  <a:pt x="7432" y="6878"/>
                </a:cubicBezTo>
                <a:cubicBezTo>
                  <a:pt x="7521" y="6878"/>
                  <a:pt x="7601" y="6798"/>
                  <a:pt x="7601" y="6718"/>
                </a:cubicBezTo>
                <a:cubicBezTo>
                  <a:pt x="7593" y="6638"/>
                  <a:pt x="7521" y="6557"/>
                  <a:pt x="7441" y="6557"/>
                </a:cubicBezTo>
                <a:cubicBezTo>
                  <a:pt x="7352" y="6557"/>
                  <a:pt x="7280" y="6638"/>
                  <a:pt x="7280" y="6718"/>
                </a:cubicBezTo>
                <a:close/>
                <a:moveTo>
                  <a:pt x="4283" y="6727"/>
                </a:moveTo>
                <a:cubicBezTo>
                  <a:pt x="4283" y="6638"/>
                  <a:pt x="4203" y="6557"/>
                  <a:pt x="4122" y="6557"/>
                </a:cubicBezTo>
                <a:cubicBezTo>
                  <a:pt x="4033" y="6557"/>
                  <a:pt x="3962" y="6629"/>
                  <a:pt x="3962" y="6718"/>
                </a:cubicBezTo>
                <a:cubicBezTo>
                  <a:pt x="3953" y="6798"/>
                  <a:pt x="4033" y="6878"/>
                  <a:pt x="4122" y="6878"/>
                </a:cubicBezTo>
                <a:cubicBezTo>
                  <a:pt x="4203" y="6878"/>
                  <a:pt x="4283" y="6807"/>
                  <a:pt x="4283" y="6727"/>
                </a:cubicBezTo>
                <a:close/>
                <a:moveTo>
                  <a:pt x="5469" y="5879"/>
                </a:moveTo>
                <a:cubicBezTo>
                  <a:pt x="5389" y="5870"/>
                  <a:pt x="5309" y="5951"/>
                  <a:pt x="5300" y="6031"/>
                </a:cubicBezTo>
                <a:cubicBezTo>
                  <a:pt x="5300" y="6111"/>
                  <a:pt x="5371" y="6200"/>
                  <a:pt x="5460" y="6200"/>
                </a:cubicBezTo>
                <a:cubicBezTo>
                  <a:pt x="5541" y="6200"/>
                  <a:pt x="5621" y="6120"/>
                  <a:pt x="5621" y="6040"/>
                </a:cubicBezTo>
                <a:cubicBezTo>
                  <a:pt x="5621" y="5960"/>
                  <a:pt x="5550" y="5879"/>
                  <a:pt x="5469" y="5879"/>
                </a:cubicBezTo>
                <a:close/>
                <a:moveTo>
                  <a:pt x="6121" y="5879"/>
                </a:moveTo>
                <a:cubicBezTo>
                  <a:pt x="6040" y="5879"/>
                  <a:pt x="5960" y="5951"/>
                  <a:pt x="5960" y="6031"/>
                </a:cubicBezTo>
                <a:cubicBezTo>
                  <a:pt x="5960" y="6120"/>
                  <a:pt x="6040" y="6200"/>
                  <a:pt x="6121" y="6200"/>
                </a:cubicBezTo>
                <a:cubicBezTo>
                  <a:pt x="6210" y="6192"/>
                  <a:pt x="6281" y="6120"/>
                  <a:pt x="6281" y="6040"/>
                </a:cubicBezTo>
                <a:cubicBezTo>
                  <a:pt x="6281" y="5951"/>
                  <a:pt x="6201" y="5879"/>
                  <a:pt x="6121" y="5879"/>
                </a:cubicBezTo>
                <a:close/>
                <a:moveTo>
                  <a:pt x="4782" y="5879"/>
                </a:moveTo>
                <a:cubicBezTo>
                  <a:pt x="4702" y="5879"/>
                  <a:pt x="4622" y="5951"/>
                  <a:pt x="4622" y="6031"/>
                </a:cubicBezTo>
                <a:cubicBezTo>
                  <a:pt x="4622" y="6120"/>
                  <a:pt x="4693" y="6192"/>
                  <a:pt x="4774" y="6192"/>
                </a:cubicBezTo>
                <a:cubicBezTo>
                  <a:pt x="4863" y="6200"/>
                  <a:pt x="4934" y="6120"/>
                  <a:pt x="4934" y="6040"/>
                </a:cubicBezTo>
                <a:cubicBezTo>
                  <a:pt x="4943" y="5960"/>
                  <a:pt x="4863" y="5879"/>
                  <a:pt x="4782" y="5879"/>
                </a:cubicBezTo>
                <a:close/>
                <a:moveTo>
                  <a:pt x="3453" y="6566"/>
                </a:moveTo>
                <a:cubicBezTo>
                  <a:pt x="3364" y="6575"/>
                  <a:pt x="3310" y="6629"/>
                  <a:pt x="3310" y="6718"/>
                </a:cubicBezTo>
                <a:cubicBezTo>
                  <a:pt x="3302" y="6798"/>
                  <a:pt x="3382" y="6878"/>
                  <a:pt x="3462" y="6878"/>
                </a:cubicBezTo>
                <a:cubicBezTo>
                  <a:pt x="3551" y="6870"/>
                  <a:pt x="3623" y="6798"/>
                  <a:pt x="3614" y="6718"/>
                </a:cubicBezTo>
                <a:cubicBezTo>
                  <a:pt x="3614" y="6629"/>
                  <a:pt x="3534" y="6557"/>
                  <a:pt x="3453" y="6566"/>
                </a:cubicBezTo>
                <a:close/>
                <a:moveTo>
                  <a:pt x="6772" y="5879"/>
                </a:moveTo>
                <a:cubicBezTo>
                  <a:pt x="6692" y="5879"/>
                  <a:pt x="6620" y="5960"/>
                  <a:pt x="6620" y="6040"/>
                </a:cubicBezTo>
                <a:cubicBezTo>
                  <a:pt x="6620" y="6120"/>
                  <a:pt x="6700" y="6200"/>
                  <a:pt x="6781" y="6192"/>
                </a:cubicBezTo>
                <a:cubicBezTo>
                  <a:pt x="6861" y="6192"/>
                  <a:pt x="6941" y="6120"/>
                  <a:pt x="6941" y="6031"/>
                </a:cubicBezTo>
                <a:cubicBezTo>
                  <a:pt x="6932" y="5951"/>
                  <a:pt x="6861" y="5879"/>
                  <a:pt x="6772" y="5879"/>
                </a:cubicBezTo>
                <a:close/>
                <a:moveTo>
                  <a:pt x="4265" y="6049"/>
                </a:moveTo>
                <a:cubicBezTo>
                  <a:pt x="4274" y="5960"/>
                  <a:pt x="4229" y="5897"/>
                  <a:pt x="4140" y="5888"/>
                </a:cubicBezTo>
                <a:cubicBezTo>
                  <a:pt x="4042" y="5879"/>
                  <a:pt x="3971" y="5942"/>
                  <a:pt x="3971" y="6031"/>
                </a:cubicBezTo>
                <a:cubicBezTo>
                  <a:pt x="3971" y="6120"/>
                  <a:pt x="4015" y="6174"/>
                  <a:pt x="4113" y="6183"/>
                </a:cubicBezTo>
                <a:cubicBezTo>
                  <a:pt x="4203" y="6183"/>
                  <a:pt x="4265" y="6147"/>
                  <a:pt x="4265" y="6049"/>
                </a:cubicBezTo>
                <a:close/>
                <a:moveTo>
                  <a:pt x="7441" y="5888"/>
                </a:moveTo>
                <a:cubicBezTo>
                  <a:pt x="7352" y="5888"/>
                  <a:pt x="7298" y="5942"/>
                  <a:pt x="7289" y="6031"/>
                </a:cubicBezTo>
                <a:cubicBezTo>
                  <a:pt x="7280" y="6120"/>
                  <a:pt x="7352" y="6192"/>
                  <a:pt x="7441" y="6183"/>
                </a:cubicBezTo>
                <a:cubicBezTo>
                  <a:pt x="7539" y="6183"/>
                  <a:pt x="7584" y="6129"/>
                  <a:pt x="7584" y="6040"/>
                </a:cubicBezTo>
                <a:cubicBezTo>
                  <a:pt x="7584" y="5942"/>
                  <a:pt x="7530" y="5888"/>
                  <a:pt x="7441" y="5888"/>
                </a:cubicBezTo>
                <a:close/>
                <a:moveTo>
                  <a:pt x="8271" y="6727"/>
                </a:moveTo>
                <a:cubicBezTo>
                  <a:pt x="8271" y="6629"/>
                  <a:pt x="8217" y="6575"/>
                  <a:pt x="8128" y="6575"/>
                </a:cubicBezTo>
                <a:cubicBezTo>
                  <a:pt x="8039" y="6566"/>
                  <a:pt x="7967" y="6629"/>
                  <a:pt x="7967" y="6718"/>
                </a:cubicBezTo>
                <a:cubicBezTo>
                  <a:pt x="7976" y="6816"/>
                  <a:pt x="8030" y="6861"/>
                  <a:pt x="8119" y="6870"/>
                </a:cubicBezTo>
                <a:cubicBezTo>
                  <a:pt x="8208" y="6861"/>
                  <a:pt x="8271" y="6816"/>
                  <a:pt x="8271" y="6727"/>
                </a:cubicBezTo>
                <a:close/>
                <a:moveTo>
                  <a:pt x="5460" y="5228"/>
                </a:moveTo>
                <a:cubicBezTo>
                  <a:pt x="5362" y="5237"/>
                  <a:pt x="5318" y="5291"/>
                  <a:pt x="5318" y="5380"/>
                </a:cubicBezTo>
                <a:cubicBezTo>
                  <a:pt x="5318" y="5469"/>
                  <a:pt x="5371" y="5522"/>
                  <a:pt x="5460" y="5522"/>
                </a:cubicBezTo>
                <a:cubicBezTo>
                  <a:pt x="5559" y="5522"/>
                  <a:pt x="5603" y="5469"/>
                  <a:pt x="5612" y="5380"/>
                </a:cubicBezTo>
                <a:cubicBezTo>
                  <a:pt x="5603" y="5282"/>
                  <a:pt x="5550" y="5228"/>
                  <a:pt x="5460" y="5228"/>
                </a:cubicBezTo>
                <a:close/>
                <a:moveTo>
                  <a:pt x="5978" y="5371"/>
                </a:moveTo>
                <a:cubicBezTo>
                  <a:pt x="5969" y="5460"/>
                  <a:pt x="6014" y="5522"/>
                  <a:pt x="6112" y="5522"/>
                </a:cubicBezTo>
                <a:cubicBezTo>
                  <a:pt x="6201" y="5531"/>
                  <a:pt x="6263" y="5478"/>
                  <a:pt x="6263" y="5389"/>
                </a:cubicBezTo>
                <a:cubicBezTo>
                  <a:pt x="6272" y="5299"/>
                  <a:pt x="6219" y="5246"/>
                  <a:pt x="6130" y="5228"/>
                </a:cubicBezTo>
                <a:cubicBezTo>
                  <a:pt x="6040" y="5237"/>
                  <a:pt x="5978" y="5273"/>
                  <a:pt x="5978" y="5371"/>
                </a:cubicBezTo>
                <a:close/>
                <a:moveTo>
                  <a:pt x="4631" y="5389"/>
                </a:moveTo>
                <a:cubicBezTo>
                  <a:pt x="4640" y="5478"/>
                  <a:pt x="4693" y="5522"/>
                  <a:pt x="4782" y="5522"/>
                </a:cubicBezTo>
                <a:cubicBezTo>
                  <a:pt x="4863" y="5522"/>
                  <a:pt x="4925" y="5460"/>
                  <a:pt x="4925" y="5380"/>
                </a:cubicBezTo>
                <a:cubicBezTo>
                  <a:pt x="4925" y="5291"/>
                  <a:pt x="4863" y="5228"/>
                  <a:pt x="4774" y="5237"/>
                </a:cubicBezTo>
                <a:cubicBezTo>
                  <a:pt x="4693" y="5237"/>
                  <a:pt x="4631" y="5299"/>
                  <a:pt x="4631" y="5389"/>
                </a:cubicBezTo>
                <a:close/>
                <a:moveTo>
                  <a:pt x="2775" y="6575"/>
                </a:moveTo>
                <a:cubicBezTo>
                  <a:pt x="2695" y="6575"/>
                  <a:pt x="2641" y="6620"/>
                  <a:pt x="2632" y="6709"/>
                </a:cubicBezTo>
                <a:cubicBezTo>
                  <a:pt x="2624" y="6798"/>
                  <a:pt x="2686" y="6861"/>
                  <a:pt x="2775" y="6861"/>
                </a:cubicBezTo>
                <a:cubicBezTo>
                  <a:pt x="2856" y="6870"/>
                  <a:pt x="2927" y="6807"/>
                  <a:pt x="2927" y="6718"/>
                </a:cubicBezTo>
                <a:cubicBezTo>
                  <a:pt x="2927" y="6638"/>
                  <a:pt x="2864" y="6575"/>
                  <a:pt x="2775" y="6575"/>
                </a:cubicBezTo>
                <a:close/>
                <a:moveTo>
                  <a:pt x="6772" y="5237"/>
                </a:moveTo>
                <a:cubicBezTo>
                  <a:pt x="6683" y="5237"/>
                  <a:pt x="6638" y="5291"/>
                  <a:pt x="6638" y="5380"/>
                </a:cubicBezTo>
                <a:cubicBezTo>
                  <a:pt x="6638" y="5469"/>
                  <a:pt x="6683" y="5522"/>
                  <a:pt x="6781" y="5522"/>
                </a:cubicBezTo>
                <a:cubicBezTo>
                  <a:pt x="6861" y="5522"/>
                  <a:pt x="6923" y="5460"/>
                  <a:pt x="6923" y="5371"/>
                </a:cubicBezTo>
                <a:cubicBezTo>
                  <a:pt x="6923" y="5291"/>
                  <a:pt x="6861" y="5228"/>
                  <a:pt x="6772" y="5237"/>
                </a:cubicBezTo>
                <a:close/>
                <a:moveTo>
                  <a:pt x="8262" y="6049"/>
                </a:moveTo>
                <a:cubicBezTo>
                  <a:pt x="8271" y="5960"/>
                  <a:pt x="8208" y="5897"/>
                  <a:pt x="8128" y="5897"/>
                </a:cubicBezTo>
                <a:cubicBezTo>
                  <a:pt x="8039" y="5888"/>
                  <a:pt x="7976" y="5951"/>
                  <a:pt x="7976" y="6040"/>
                </a:cubicBezTo>
                <a:cubicBezTo>
                  <a:pt x="7976" y="6129"/>
                  <a:pt x="8030" y="6174"/>
                  <a:pt x="8110" y="6183"/>
                </a:cubicBezTo>
                <a:cubicBezTo>
                  <a:pt x="8199" y="6174"/>
                  <a:pt x="8253" y="6138"/>
                  <a:pt x="8262" y="6049"/>
                </a:cubicBezTo>
                <a:close/>
                <a:moveTo>
                  <a:pt x="3453" y="5888"/>
                </a:moveTo>
                <a:cubicBezTo>
                  <a:pt x="3364" y="5897"/>
                  <a:pt x="3319" y="5951"/>
                  <a:pt x="3319" y="6040"/>
                </a:cubicBezTo>
                <a:cubicBezTo>
                  <a:pt x="3319" y="6129"/>
                  <a:pt x="3373" y="6183"/>
                  <a:pt x="3462" y="6183"/>
                </a:cubicBezTo>
                <a:cubicBezTo>
                  <a:pt x="3551" y="6183"/>
                  <a:pt x="3614" y="6120"/>
                  <a:pt x="3605" y="6031"/>
                </a:cubicBezTo>
                <a:cubicBezTo>
                  <a:pt x="3605" y="5951"/>
                  <a:pt x="3542" y="5888"/>
                  <a:pt x="3453" y="5888"/>
                </a:cubicBezTo>
                <a:close/>
                <a:moveTo>
                  <a:pt x="4122" y="5237"/>
                </a:moveTo>
                <a:cubicBezTo>
                  <a:pt x="4042" y="5228"/>
                  <a:pt x="3971" y="5291"/>
                  <a:pt x="3980" y="5380"/>
                </a:cubicBezTo>
                <a:cubicBezTo>
                  <a:pt x="3980" y="5469"/>
                  <a:pt x="4024" y="5514"/>
                  <a:pt x="4113" y="5522"/>
                </a:cubicBezTo>
                <a:cubicBezTo>
                  <a:pt x="4203" y="5531"/>
                  <a:pt x="4265" y="5460"/>
                  <a:pt x="4265" y="5362"/>
                </a:cubicBezTo>
                <a:cubicBezTo>
                  <a:pt x="4256" y="5291"/>
                  <a:pt x="4212" y="5237"/>
                  <a:pt x="4122" y="5237"/>
                </a:cubicBezTo>
                <a:close/>
                <a:moveTo>
                  <a:pt x="8636" y="6709"/>
                </a:moveTo>
                <a:cubicBezTo>
                  <a:pt x="8627" y="6789"/>
                  <a:pt x="8690" y="6861"/>
                  <a:pt x="8770" y="6861"/>
                </a:cubicBezTo>
                <a:cubicBezTo>
                  <a:pt x="8859" y="6861"/>
                  <a:pt x="8922" y="6798"/>
                  <a:pt x="8922" y="6718"/>
                </a:cubicBezTo>
                <a:cubicBezTo>
                  <a:pt x="8922" y="6629"/>
                  <a:pt x="8868" y="6584"/>
                  <a:pt x="8788" y="6575"/>
                </a:cubicBezTo>
                <a:cubicBezTo>
                  <a:pt x="8699" y="6584"/>
                  <a:pt x="8645" y="6620"/>
                  <a:pt x="8636" y="6709"/>
                </a:cubicBezTo>
                <a:close/>
                <a:moveTo>
                  <a:pt x="7441" y="5237"/>
                </a:moveTo>
                <a:cubicBezTo>
                  <a:pt x="7361" y="5228"/>
                  <a:pt x="7289" y="5299"/>
                  <a:pt x="7298" y="5380"/>
                </a:cubicBezTo>
                <a:cubicBezTo>
                  <a:pt x="7298" y="5469"/>
                  <a:pt x="7343" y="5514"/>
                  <a:pt x="7432" y="5522"/>
                </a:cubicBezTo>
                <a:cubicBezTo>
                  <a:pt x="7512" y="5522"/>
                  <a:pt x="7584" y="5460"/>
                  <a:pt x="7584" y="5362"/>
                </a:cubicBezTo>
                <a:cubicBezTo>
                  <a:pt x="7575" y="5291"/>
                  <a:pt x="7530" y="5237"/>
                  <a:pt x="7441" y="5237"/>
                </a:cubicBezTo>
                <a:close/>
                <a:moveTo>
                  <a:pt x="5603" y="4728"/>
                </a:moveTo>
                <a:cubicBezTo>
                  <a:pt x="5612" y="4648"/>
                  <a:pt x="5559" y="4595"/>
                  <a:pt x="5478" y="4577"/>
                </a:cubicBezTo>
                <a:cubicBezTo>
                  <a:pt x="5398" y="4568"/>
                  <a:pt x="5318" y="4630"/>
                  <a:pt x="5318" y="4711"/>
                </a:cubicBezTo>
                <a:cubicBezTo>
                  <a:pt x="5318" y="4800"/>
                  <a:pt x="5371" y="4844"/>
                  <a:pt x="5452" y="4862"/>
                </a:cubicBezTo>
                <a:cubicBezTo>
                  <a:pt x="5541" y="4862"/>
                  <a:pt x="5594" y="4818"/>
                  <a:pt x="5603" y="4728"/>
                </a:cubicBezTo>
                <a:close/>
                <a:moveTo>
                  <a:pt x="6121" y="4577"/>
                </a:moveTo>
                <a:cubicBezTo>
                  <a:pt x="6031" y="4577"/>
                  <a:pt x="5987" y="4630"/>
                  <a:pt x="5978" y="4720"/>
                </a:cubicBezTo>
                <a:cubicBezTo>
                  <a:pt x="5978" y="4800"/>
                  <a:pt x="6040" y="4862"/>
                  <a:pt x="6130" y="4862"/>
                </a:cubicBezTo>
                <a:cubicBezTo>
                  <a:pt x="6210" y="4853"/>
                  <a:pt x="6254" y="4800"/>
                  <a:pt x="6263" y="4720"/>
                </a:cubicBezTo>
                <a:cubicBezTo>
                  <a:pt x="6254" y="4630"/>
                  <a:pt x="6210" y="4577"/>
                  <a:pt x="6121" y="4577"/>
                </a:cubicBezTo>
                <a:close/>
                <a:moveTo>
                  <a:pt x="3319" y="5380"/>
                </a:moveTo>
                <a:cubicBezTo>
                  <a:pt x="3319" y="5469"/>
                  <a:pt x="3373" y="5514"/>
                  <a:pt x="3462" y="5522"/>
                </a:cubicBezTo>
                <a:cubicBezTo>
                  <a:pt x="3542" y="5522"/>
                  <a:pt x="3614" y="5451"/>
                  <a:pt x="3605" y="5371"/>
                </a:cubicBezTo>
                <a:cubicBezTo>
                  <a:pt x="3596" y="5282"/>
                  <a:pt x="3542" y="5237"/>
                  <a:pt x="3453" y="5237"/>
                </a:cubicBezTo>
                <a:cubicBezTo>
                  <a:pt x="3373" y="5246"/>
                  <a:pt x="3319" y="5291"/>
                  <a:pt x="3319" y="5380"/>
                </a:cubicBezTo>
                <a:close/>
                <a:moveTo>
                  <a:pt x="2918" y="6040"/>
                </a:moveTo>
                <a:cubicBezTo>
                  <a:pt x="2918" y="5951"/>
                  <a:pt x="2864" y="5897"/>
                  <a:pt x="2784" y="5897"/>
                </a:cubicBezTo>
                <a:cubicBezTo>
                  <a:pt x="2695" y="5888"/>
                  <a:pt x="2632" y="5960"/>
                  <a:pt x="2641" y="6049"/>
                </a:cubicBezTo>
                <a:cubicBezTo>
                  <a:pt x="2641" y="6129"/>
                  <a:pt x="2695" y="6174"/>
                  <a:pt x="2784" y="6183"/>
                </a:cubicBezTo>
                <a:cubicBezTo>
                  <a:pt x="2864" y="6165"/>
                  <a:pt x="2918" y="6120"/>
                  <a:pt x="2918" y="6040"/>
                </a:cubicBezTo>
                <a:close/>
                <a:moveTo>
                  <a:pt x="2124" y="6584"/>
                </a:moveTo>
                <a:cubicBezTo>
                  <a:pt x="2035" y="6575"/>
                  <a:pt x="1981" y="6629"/>
                  <a:pt x="1981" y="6718"/>
                </a:cubicBezTo>
                <a:cubicBezTo>
                  <a:pt x="1981" y="6798"/>
                  <a:pt x="2035" y="6852"/>
                  <a:pt x="2115" y="6861"/>
                </a:cubicBezTo>
                <a:cubicBezTo>
                  <a:pt x="2204" y="6861"/>
                  <a:pt x="2249" y="6807"/>
                  <a:pt x="2267" y="6727"/>
                </a:cubicBezTo>
                <a:cubicBezTo>
                  <a:pt x="2258" y="6638"/>
                  <a:pt x="2213" y="6584"/>
                  <a:pt x="2124" y="6584"/>
                </a:cubicBezTo>
                <a:close/>
                <a:moveTo>
                  <a:pt x="4782" y="4577"/>
                </a:moveTo>
                <a:cubicBezTo>
                  <a:pt x="4693" y="4577"/>
                  <a:pt x="4640" y="4630"/>
                  <a:pt x="4640" y="4720"/>
                </a:cubicBezTo>
                <a:cubicBezTo>
                  <a:pt x="4640" y="4800"/>
                  <a:pt x="4693" y="4853"/>
                  <a:pt x="4774" y="4862"/>
                </a:cubicBezTo>
                <a:cubicBezTo>
                  <a:pt x="4863" y="4862"/>
                  <a:pt x="4907" y="4809"/>
                  <a:pt x="4925" y="4720"/>
                </a:cubicBezTo>
                <a:cubicBezTo>
                  <a:pt x="4907" y="4639"/>
                  <a:pt x="4872" y="4577"/>
                  <a:pt x="4782" y="4577"/>
                </a:cubicBezTo>
                <a:moveTo>
                  <a:pt x="6638" y="4711"/>
                </a:moveTo>
                <a:cubicBezTo>
                  <a:pt x="6638" y="4800"/>
                  <a:pt x="6692" y="4853"/>
                  <a:pt x="6772" y="4862"/>
                </a:cubicBezTo>
                <a:cubicBezTo>
                  <a:pt x="6861" y="4862"/>
                  <a:pt x="6915" y="4809"/>
                  <a:pt x="6915" y="4728"/>
                </a:cubicBezTo>
                <a:cubicBezTo>
                  <a:pt x="6923" y="4639"/>
                  <a:pt x="6870" y="4595"/>
                  <a:pt x="6781" y="4577"/>
                </a:cubicBezTo>
                <a:cubicBezTo>
                  <a:pt x="6700" y="4586"/>
                  <a:pt x="6647" y="4630"/>
                  <a:pt x="6638" y="4711"/>
                </a:cubicBezTo>
                <a:close/>
                <a:moveTo>
                  <a:pt x="9296" y="6718"/>
                </a:moveTo>
                <a:cubicBezTo>
                  <a:pt x="9296" y="6798"/>
                  <a:pt x="9350" y="6852"/>
                  <a:pt x="9430" y="6861"/>
                </a:cubicBezTo>
                <a:cubicBezTo>
                  <a:pt x="9520" y="6861"/>
                  <a:pt x="9573" y="6807"/>
                  <a:pt x="9573" y="6727"/>
                </a:cubicBezTo>
                <a:cubicBezTo>
                  <a:pt x="9582" y="6638"/>
                  <a:pt x="9528" y="6593"/>
                  <a:pt x="9439" y="6575"/>
                </a:cubicBezTo>
                <a:cubicBezTo>
                  <a:pt x="9359" y="6593"/>
                  <a:pt x="9296" y="6629"/>
                  <a:pt x="9296" y="6718"/>
                </a:cubicBezTo>
                <a:close/>
                <a:moveTo>
                  <a:pt x="8262" y="5371"/>
                </a:moveTo>
                <a:cubicBezTo>
                  <a:pt x="8253" y="5291"/>
                  <a:pt x="8199" y="5237"/>
                  <a:pt x="8119" y="5237"/>
                </a:cubicBezTo>
                <a:cubicBezTo>
                  <a:pt x="8030" y="5246"/>
                  <a:pt x="7976" y="5299"/>
                  <a:pt x="7985" y="5380"/>
                </a:cubicBezTo>
                <a:cubicBezTo>
                  <a:pt x="7985" y="5469"/>
                  <a:pt x="8039" y="5514"/>
                  <a:pt x="8128" y="5522"/>
                </a:cubicBezTo>
                <a:cubicBezTo>
                  <a:pt x="8208" y="5505"/>
                  <a:pt x="8262" y="5460"/>
                  <a:pt x="8262" y="5371"/>
                </a:cubicBezTo>
                <a:close/>
                <a:moveTo>
                  <a:pt x="2784" y="5246"/>
                </a:moveTo>
                <a:cubicBezTo>
                  <a:pt x="2704" y="5237"/>
                  <a:pt x="2641" y="5291"/>
                  <a:pt x="2641" y="5380"/>
                </a:cubicBezTo>
                <a:cubicBezTo>
                  <a:pt x="2641" y="5460"/>
                  <a:pt x="2695" y="5514"/>
                  <a:pt x="2775" y="5514"/>
                </a:cubicBezTo>
                <a:cubicBezTo>
                  <a:pt x="2856" y="5522"/>
                  <a:pt x="2909" y="5460"/>
                  <a:pt x="2918" y="5380"/>
                </a:cubicBezTo>
                <a:cubicBezTo>
                  <a:pt x="2909" y="5299"/>
                  <a:pt x="2864" y="5246"/>
                  <a:pt x="2784" y="5246"/>
                </a:cubicBezTo>
                <a:close/>
                <a:moveTo>
                  <a:pt x="7432" y="4586"/>
                </a:moveTo>
                <a:cubicBezTo>
                  <a:pt x="7352" y="4586"/>
                  <a:pt x="7307" y="4630"/>
                  <a:pt x="7298" y="4711"/>
                </a:cubicBezTo>
                <a:cubicBezTo>
                  <a:pt x="7298" y="4800"/>
                  <a:pt x="7352" y="4853"/>
                  <a:pt x="7432" y="4853"/>
                </a:cubicBezTo>
                <a:cubicBezTo>
                  <a:pt x="7521" y="4862"/>
                  <a:pt x="7566" y="4809"/>
                  <a:pt x="7575" y="4720"/>
                </a:cubicBezTo>
                <a:cubicBezTo>
                  <a:pt x="7566" y="4639"/>
                  <a:pt x="7521" y="4577"/>
                  <a:pt x="7432" y="4586"/>
                </a:cubicBezTo>
                <a:close/>
                <a:moveTo>
                  <a:pt x="3980" y="4728"/>
                </a:moveTo>
                <a:cubicBezTo>
                  <a:pt x="3988" y="4809"/>
                  <a:pt x="4033" y="4853"/>
                  <a:pt x="4113" y="4853"/>
                </a:cubicBezTo>
                <a:cubicBezTo>
                  <a:pt x="4203" y="4862"/>
                  <a:pt x="4256" y="4809"/>
                  <a:pt x="4256" y="4720"/>
                </a:cubicBezTo>
                <a:cubicBezTo>
                  <a:pt x="4256" y="4630"/>
                  <a:pt x="4203" y="4586"/>
                  <a:pt x="4122" y="4577"/>
                </a:cubicBezTo>
                <a:cubicBezTo>
                  <a:pt x="4033" y="4595"/>
                  <a:pt x="3980" y="4639"/>
                  <a:pt x="3980" y="4728"/>
                </a:cubicBezTo>
                <a:close/>
                <a:moveTo>
                  <a:pt x="8779" y="5897"/>
                </a:moveTo>
                <a:cubicBezTo>
                  <a:pt x="8690" y="5897"/>
                  <a:pt x="8636" y="5951"/>
                  <a:pt x="8636" y="6040"/>
                </a:cubicBezTo>
                <a:cubicBezTo>
                  <a:pt x="8645" y="6129"/>
                  <a:pt x="8699" y="6183"/>
                  <a:pt x="8779" y="6174"/>
                </a:cubicBezTo>
                <a:cubicBezTo>
                  <a:pt x="8868" y="6174"/>
                  <a:pt x="8913" y="6120"/>
                  <a:pt x="8922" y="6031"/>
                </a:cubicBezTo>
                <a:cubicBezTo>
                  <a:pt x="8904" y="5951"/>
                  <a:pt x="8859" y="5897"/>
                  <a:pt x="8779" y="5897"/>
                </a:cubicBezTo>
                <a:close/>
                <a:moveTo>
                  <a:pt x="5594" y="4042"/>
                </a:moveTo>
                <a:cubicBezTo>
                  <a:pt x="5603" y="3961"/>
                  <a:pt x="5550" y="3908"/>
                  <a:pt x="5469" y="3899"/>
                </a:cubicBezTo>
                <a:cubicBezTo>
                  <a:pt x="5398" y="3890"/>
                  <a:pt x="5318" y="3970"/>
                  <a:pt x="5327" y="4042"/>
                </a:cubicBezTo>
                <a:cubicBezTo>
                  <a:pt x="5336" y="4122"/>
                  <a:pt x="5380" y="4166"/>
                  <a:pt x="5460" y="4175"/>
                </a:cubicBezTo>
                <a:cubicBezTo>
                  <a:pt x="5541" y="4166"/>
                  <a:pt x="5594" y="4122"/>
                  <a:pt x="5594" y="4042"/>
                </a:cubicBezTo>
                <a:close/>
                <a:moveTo>
                  <a:pt x="2124" y="5897"/>
                </a:moveTo>
                <a:cubicBezTo>
                  <a:pt x="2035" y="5897"/>
                  <a:pt x="1981" y="5951"/>
                  <a:pt x="1981" y="6040"/>
                </a:cubicBezTo>
                <a:cubicBezTo>
                  <a:pt x="1990" y="6120"/>
                  <a:pt x="2035" y="6174"/>
                  <a:pt x="2115" y="6174"/>
                </a:cubicBezTo>
                <a:cubicBezTo>
                  <a:pt x="2204" y="6174"/>
                  <a:pt x="2249" y="6120"/>
                  <a:pt x="2258" y="6031"/>
                </a:cubicBezTo>
                <a:cubicBezTo>
                  <a:pt x="2249" y="5951"/>
                  <a:pt x="2204" y="5897"/>
                  <a:pt x="2124" y="5897"/>
                </a:cubicBezTo>
                <a:close/>
                <a:moveTo>
                  <a:pt x="3471" y="4586"/>
                </a:moveTo>
                <a:cubicBezTo>
                  <a:pt x="3391" y="4577"/>
                  <a:pt x="3337" y="4630"/>
                  <a:pt x="3328" y="4711"/>
                </a:cubicBezTo>
                <a:cubicBezTo>
                  <a:pt x="3319" y="4782"/>
                  <a:pt x="3391" y="4862"/>
                  <a:pt x="3462" y="4853"/>
                </a:cubicBezTo>
                <a:cubicBezTo>
                  <a:pt x="3542" y="4853"/>
                  <a:pt x="3587" y="4800"/>
                  <a:pt x="3596" y="4720"/>
                </a:cubicBezTo>
                <a:cubicBezTo>
                  <a:pt x="3587" y="4639"/>
                  <a:pt x="3551" y="4586"/>
                  <a:pt x="3471" y="4586"/>
                </a:cubicBezTo>
                <a:close/>
                <a:moveTo>
                  <a:pt x="6130" y="3926"/>
                </a:moveTo>
                <a:cubicBezTo>
                  <a:pt x="6049" y="3926"/>
                  <a:pt x="5996" y="3970"/>
                  <a:pt x="5987" y="4050"/>
                </a:cubicBezTo>
                <a:cubicBezTo>
                  <a:pt x="5978" y="4122"/>
                  <a:pt x="6049" y="4202"/>
                  <a:pt x="6121" y="4193"/>
                </a:cubicBezTo>
                <a:cubicBezTo>
                  <a:pt x="6201" y="4193"/>
                  <a:pt x="6245" y="4140"/>
                  <a:pt x="6254" y="4059"/>
                </a:cubicBezTo>
                <a:cubicBezTo>
                  <a:pt x="6245" y="3988"/>
                  <a:pt x="6210" y="3935"/>
                  <a:pt x="6130" y="3926"/>
                </a:cubicBezTo>
                <a:close/>
                <a:moveTo>
                  <a:pt x="8779" y="5246"/>
                </a:moveTo>
                <a:cubicBezTo>
                  <a:pt x="8699" y="5246"/>
                  <a:pt x="8654" y="5299"/>
                  <a:pt x="8645" y="5380"/>
                </a:cubicBezTo>
                <a:cubicBezTo>
                  <a:pt x="8636" y="5451"/>
                  <a:pt x="8717" y="5522"/>
                  <a:pt x="8788" y="5514"/>
                </a:cubicBezTo>
                <a:cubicBezTo>
                  <a:pt x="8868" y="5505"/>
                  <a:pt x="8904" y="5451"/>
                  <a:pt x="8913" y="5380"/>
                </a:cubicBezTo>
                <a:cubicBezTo>
                  <a:pt x="8904" y="5299"/>
                  <a:pt x="8859" y="5246"/>
                  <a:pt x="8779" y="5246"/>
                </a:cubicBezTo>
                <a:close/>
                <a:moveTo>
                  <a:pt x="7985" y="4711"/>
                </a:moveTo>
                <a:cubicBezTo>
                  <a:pt x="7985" y="4791"/>
                  <a:pt x="8030" y="4844"/>
                  <a:pt x="8110" y="4853"/>
                </a:cubicBezTo>
                <a:cubicBezTo>
                  <a:pt x="8181" y="4862"/>
                  <a:pt x="8262" y="4791"/>
                  <a:pt x="8253" y="4720"/>
                </a:cubicBezTo>
                <a:cubicBezTo>
                  <a:pt x="8253" y="4639"/>
                  <a:pt x="8199" y="4595"/>
                  <a:pt x="8128" y="4586"/>
                </a:cubicBezTo>
                <a:cubicBezTo>
                  <a:pt x="8048" y="4595"/>
                  <a:pt x="7994" y="4630"/>
                  <a:pt x="7985" y="4711"/>
                </a:cubicBezTo>
                <a:close/>
                <a:moveTo>
                  <a:pt x="9439" y="5897"/>
                </a:moveTo>
                <a:cubicBezTo>
                  <a:pt x="9359" y="5906"/>
                  <a:pt x="9314" y="5951"/>
                  <a:pt x="9305" y="6031"/>
                </a:cubicBezTo>
                <a:cubicBezTo>
                  <a:pt x="9296" y="6102"/>
                  <a:pt x="9368" y="6183"/>
                  <a:pt x="9439" y="6174"/>
                </a:cubicBezTo>
                <a:cubicBezTo>
                  <a:pt x="9520" y="6165"/>
                  <a:pt x="9564" y="6120"/>
                  <a:pt x="9573" y="6040"/>
                </a:cubicBezTo>
                <a:cubicBezTo>
                  <a:pt x="9573" y="5969"/>
                  <a:pt x="9511" y="5897"/>
                  <a:pt x="9439" y="5897"/>
                </a:cubicBezTo>
                <a:close/>
                <a:moveTo>
                  <a:pt x="6781" y="3926"/>
                </a:moveTo>
                <a:cubicBezTo>
                  <a:pt x="6700" y="3926"/>
                  <a:pt x="6647" y="3979"/>
                  <a:pt x="6647" y="4050"/>
                </a:cubicBezTo>
                <a:cubicBezTo>
                  <a:pt x="6647" y="4140"/>
                  <a:pt x="6692" y="4193"/>
                  <a:pt x="6772" y="4193"/>
                </a:cubicBezTo>
                <a:cubicBezTo>
                  <a:pt x="6861" y="4193"/>
                  <a:pt x="6906" y="4140"/>
                  <a:pt x="6915" y="4059"/>
                </a:cubicBezTo>
                <a:cubicBezTo>
                  <a:pt x="6906" y="3979"/>
                  <a:pt x="6861" y="3926"/>
                  <a:pt x="6781" y="3926"/>
                </a:cubicBezTo>
                <a:close/>
                <a:moveTo>
                  <a:pt x="1455" y="6584"/>
                </a:moveTo>
                <a:cubicBezTo>
                  <a:pt x="1384" y="6593"/>
                  <a:pt x="1330" y="6638"/>
                  <a:pt x="1330" y="6718"/>
                </a:cubicBezTo>
                <a:cubicBezTo>
                  <a:pt x="1330" y="6798"/>
                  <a:pt x="1384" y="6852"/>
                  <a:pt x="1464" y="6852"/>
                </a:cubicBezTo>
                <a:cubicBezTo>
                  <a:pt x="1544" y="6852"/>
                  <a:pt x="1589" y="6798"/>
                  <a:pt x="1598" y="6718"/>
                </a:cubicBezTo>
                <a:cubicBezTo>
                  <a:pt x="1580" y="6638"/>
                  <a:pt x="1544" y="6584"/>
                  <a:pt x="1455" y="6584"/>
                </a:cubicBezTo>
                <a:close/>
                <a:moveTo>
                  <a:pt x="4774" y="3908"/>
                </a:moveTo>
                <a:cubicBezTo>
                  <a:pt x="4702" y="3908"/>
                  <a:pt x="4649" y="3961"/>
                  <a:pt x="4649" y="4033"/>
                </a:cubicBezTo>
                <a:cubicBezTo>
                  <a:pt x="4649" y="4113"/>
                  <a:pt x="4702" y="4166"/>
                  <a:pt x="4782" y="4166"/>
                </a:cubicBezTo>
                <a:cubicBezTo>
                  <a:pt x="4863" y="4166"/>
                  <a:pt x="4907" y="4113"/>
                  <a:pt x="4916" y="4033"/>
                </a:cubicBezTo>
                <a:cubicBezTo>
                  <a:pt x="4898" y="3952"/>
                  <a:pt x="4854" y="3899"/>
                  <a:pt x="4774" y="3908"/>
                </a:cubicBezTo>
                <a:close/>
                <a:moveTo>
                  <a:pt x="10251" y="6727"/>
                </a:moveTo>
                <a:cubicBezTo>
                  <a:pt x="10251" y="6647"/>
                  <a:pt x="10206" y="6593"/>
                  <a:pt x="10117" y="6593"/>
                </a:cubicBezTo>
                <a:cubicBezTo>
                  <a:pt x="10046" y="6584"/>
                  <a:pt x="9992" y="6638"/>
                  <a:pt x="9992" y="6709"/>
                </a:cubicBezTo>
                <a:cubicBezTo>
                  <a:pt x="9983" y="6789"/>
                  <a:pt x="10037" y="6843"/>
                  <a:pt x="10117" y="6852"/>
                </a:cubicBezTo>
                <a:cubicBezTo>
                  <a:pt x="10198" y="6843"/>
                  <a:pt x="10242" y="6798"/>
                  <a:pt x="10251" y="6727"/>
                </a:cubicBezTo>
                <a:close/>
                <a:moveTo>
                  <a:pt x="7441" y="3935"/>
                </a:moveTo>
                <a:cubicBezTo>
                  <a:pt x="7361" y="3926"/>
                  <a:pt x="7307" y="3979"/>
                  <a:pt x="7307" y="4059"/>
                </a:cubicBezTo>
                <a:cubicBezTo>
                  <a:pt x="7307" y="4131"/>
                  <a:pt x="7352" y="4184"/>
                  <a:pt x="7432" y="4193"/>
                </a:cubicBezTo>
                <a:cubicBezTo>
                  <a:pt x="7512" y="4193"/>
                  <a:pt x="7557" y="4140"/>
                  <a:pt x="7566" y="4059"/>
                </a:cubicBezTo>
                <a:cubicBezTo>
                  <a:pt x="7566" y="3988"/>
                  <a:pt x="7521" y="3935"/>
                  <a:pt x="7441" y="3935"/>
                </a:cubicBezTo>
                <a:close/>
                <a:moveTo>
                  <a:pt x="2124" y="5246"/>
                </a:moveTo>
                <a:cubicBezTo>
                  <a:pt x="2044" y="5246"/>
                  <a:pt x="1990" y="5299"/>
                  <a:pt x="1990" y="5380"/>
                </a:cubicBezTo>
                <a:cubicBezTo>
                  <a:pt x="1990" y="5451"/>
                  <a:pt x="2035" y="5505"/>
                  <a:pt x="2115" y="5505"/>
                </a:cubicBezTo>
                <a:cubicBezTo>
                  <a:pt x="2195" y="5514"/>
                  <a:pt x="2240" y="5460"/>
                  <a:pt x="2249" y="5380"/>
                </a:cubicBezTo>
                <a:cubicBezTo>
                  <a:pt x="2249" y="5308"/>
                  <a:pt x="2204" y="5255"/>
                  <a:pt x="2124" y="5246"/>
                </a:cubicBezTo>
                <a:close/>
                <a:moveTo>
                  <a:pt x="3988" y="4033"/>
                </a:moveTo>
                <a:cubicBezTo>
                  <a:pt x="3988" y="4113"/>
                  <a:pt x="4042" y="4166"/>
                  <a:pt x="4122" y="4166"/>
                </a:cubicBezTo>
                <a:cubicBezTo>
                  <a:pt x="4203" y="4166"/>
                  <a:pt x="4256" y="4113"/>
                  <a:pt x="4247" y="4033"/>
                </a:cubicBezTo>
                <a:cubicBezTo>
                  <a:pt x="4247" y="3952"/>
                  <a:pt x="4194" y="3917"/>
                  <a:pt x="4122" y="3908"/>
                </a:cubicBezTo>
                <a:cubicBezTo>
                  <a:pt x="4042" y="3917"/>
                  <a:pt x="3988" y="3961"/>
                  <a:pt x="3988" y="4033"/>
                </a:cubicBezTo>
                <a:close/>
                <a:moveTo>
                  <a:pt x="2784" y="4586"/>
                </a:moveTo>
                <a:cubicBezTo>
                  <a:pt x="2704" y="4586"/>
                  <a:pt x="2650" y="4639"/>
                  <a:pt x="2650" y="4720"/>
                </a:cubicBezTo>
                <a:cubicBezTo>
                  <a:pt x="2650" y="4791"/>
                  <a:pt x="2695" y="4844"/>
                  <a:pt x="2775" y="4844"/>
                </a:cubicBezTo>
                <a:cubicBezTo>
                  <a:pt x="2856" y="4853"/>
                  <a:pt x="2900" y="4800"/>
                  <a:pt x="2909" y="4720"/>
                </a:cubicBezTo>
                <a:cubicBezTo>
                  <a:pt x="2900" y="4648"/>
                  <a:pt x="2864" y="4595"/>
                  <a:pt x="2784" y="4586"/>
                </a:cubicBezTo>
                <a:close/>
                <a:moveTo>
                  <a:pt x="1464" y="5915"/>
                </a:moveTo>
                <a:cubicBezTo>
                  <a:pt x="1384" y="5915"/>
                  <a:pt x="1339" y="5960"/>
                  <a:pt x="1339" y="6040"/>
                </a:cubicBezTo>
                <a:cubicBezTo>
                  <a:pt x="1339" y="6111"/>
                  <a:pt x="1384" y="6165"/>
                  <a:pt x="1464" y="6165"/>
                </a:cubicBezTo>
                <a:cubicBezTo>
                  <a:pt x="1544" y="6165"/>
                  <a:pt x="1580" y="6120"/>
                  <a:pt x="1589" y="6031"/>
                </a:cubicBezTo>
                <a:cubicBezTo>
                  <a:pt x="1580" y="5960"/>
                  <a:pt x="1544" y="5915"/>
                  <a:pt x="1464" y="5915"/>
                </a:cubicBezTo>
                <a:close/>
                <a:moveTo>
                  <a:pt x="9448" y="5255"/>
                </a:moveTo>
                <a:cubicBezTo>
                  <a:pt x="9368" y="5246"/>
                  <a:pt x="9323" y="5291"/>
                  <a:pt x="9314" y="5371"/>
                </a:cubicBezTo>
                <a:cubicBezTo>
                  <a:pt x="9305" y="5442"/>
                  <a:pt x="9350" y="5496"/>
                  <a:pt x="9430" y="5505"/>
                </a:cubicBezTo>
                <a:cubicBezTo>
                  <a:pt x="9502" y="5505"/>
                  <a:pt x="9555" y="5469"/>
                  <a:pt x="9564" y="5389"/>
                </a:cubicBezTo>
                <a:cubicBezTo>
                  <a:pt x="9564" y="5308"/>
                  <a:pt x="9528" y="5255"/>
                  <a:pt x="9448" y="5255"/>
                </a:cubicBezTo>
                <a:close/>
                <a:moveTo>
                  <a:pt x="3462" y="3917"/>
                </a:moveTo>
                <a:cubicBezTo>
                  <a:pt x="3382" y="3908"/>
                  <a:pt x="3337" y="3952"/>
                  <a:pt x="3337" y="4033"/>
                </a:cubicBezTo>
                <a:cubicBezTo>
                  <a:pt x="3337" y="4113"/>
                  <a:pt x="3382" y="4158"/>
                  <a:pt x="3462" y="4158"/>
                </a:cubicBezTo>
                <a:cubicBezTo>
                  <a:pt x="3542" y="4166"/>
                  <a:pt x="3578" y="4122"/>
                  <a:pt x="3587" y="4042"/>
                </a:cubicBezTo>
                <a:cubicBezTo>
                  <a:pt x="3587" y="3961"/>
                  <a:pt x="3542" y="3917"/>
                  <a:pt x="3462" y="3917"/>
                </a:cubicBezTo>
                <a:close/>
                <a:moveTo>
                  <a:pt x="8654" y="4711"/>
                </a:moveTo>
                <a:cubicBezTo>
                  <a:pt x="8654" y="4791"/>
                  <a:pt x="8690" y="4836"/>
                  <a:pt x="8770" y="4844"/>
                </a:cubicBezTo>
                <a:cubicBezTo>
                  <a:pt x="8850" y="4844"/>
                  <a:pt x="8895" y="4809"/>
                  <a:pt x="8904" y="4728"/>
                </a:cubicBezTo>
                <a:cubicBezTo>
                  <a:pt x="8904" y="4648"/>
                  <a:pt x="8868" y="4604"/>
                  <a:pt x="8788" y="4595"/>
                </a:cubicBezTo>
                <a:cubicBezTo>
                  <a:pt x="8708" y="4595"/>
                  <a:pt x="8663" y="4630"/>
                  <a:pt x="8654" y="4711"/>
                </a:cubicBezTo>
                <a:moveTo>
                  <a:pt x="8244" y="4059"/>
                </a:moveTo>
                <a:cubicBezTo>
                  <a:pt x="8244" y="3988"/>
                  <a:pt x="8199" y="3943"/>
                  <a:pt x="8128" y="3935"/>
                </a:cubicBezTo>
                <a:cubicBezTo>
                  <a:pt x="8048" y="3935"/>
                  <a:pt x="8003" y="3979"/>
                  <a:pt x="7994" y="4059"/>
                </a:cubicBezTo>
                <a:cubicBezTo>
                  <a:pt x="7994" y="4140"/>
                  <a:pt x="8039" y="4175"/>
                  <a:pt x="8119" y="4184"/>
                </a:cubicBezTo>
                <a:cubicBezTo>
                  <a:pt x="8199" y="4175"/>
                  <a:pt x="8244" y="4140"/>
                  <a:pt x="8244" y="4059"/>
                </a:cubicBezTo>
                <a:close/>
                <a:moveTo>
                  <a:pt x="10001" y="6031"/>
                </a:moveTo>
                <a:cubicBezTo>
                  <a:pt x="9992" y="6111"/>
                  <a:pt x="10037" y="6156"/>
                  <a:pt x="10108" y="6156"/>
                </a:cubicBezTo>
                <a:cubicBezTo>
                  <a:pt x="10189" y="6165"/>
                  <a:pt x="10242" y="6129"/>
                  <a:pt x="10242" y="6049"/>
                </a:cubicBezTo>
                <a:cubicBezTo>
                  <a:pt x="10242" y="5969"/>
                  <a:pt x="10206" y="5924"/>
                  <a:pt x="10126" y="5915"/>
                </a:cubicBezTo>
                <a:cubicBezTo>
                  <a:pt x="10046" y="5915"/>
                  <a:pt x="10001" y="5951"/>
                  <a:pt x="10001" y="6031"/>
                </a:cubicBezTo>
                <a:close/>
                <a:moveTo>
                  <a:pt x="2659" y="4042"/>
                </a:moveTo>
                <a:cubicBezTo>
                  <a:pt x="2659" y="4113"/>
                  <a:pt x="2704" y="4158"/>
                  <a:pt x="2775" y="4158"/>
                </a:cubicBezTo>
                <a:cubicBezTo>
                  <a:pt x="2856" y="4158"/>
                  <a:pt x="2900" y="4113"/>
                  <a:pt x="2900" y="4033"/>
                </a:cubicBezTo>
                <a:cubicBezTo>
                  <a:pt x="2891" y="3952"/>
                  <a:pt x="2847" y="3917"/>
                  <a:pt x="2775" y="3917"/>
                </a:cubicBezTo>
                <a:cubicBezTo>
                  <a:pt x="2704" y="3926"/>
                  <a:pt x="2659" y="3961"/>
                  <a:pt x="2659" y="4042"/>
                </a:cubicBezTo>
                <a:close/>
                <a:moveTo>
                  <a:pt x="8895" y="4068"/>
                </a:moveTo>
                <a:cubicBezTo>
                  <a:pt x="8904" y="3988"/>
                  <a:pt x="8859" y="3943"/>
                  <a:pt x="8779" y="3943"/>
                </a:cubicBezTo>
                <a:cubicBezTo>
                  <a:pt x="8699" y="3943"/>
                  <a:pt x="8663" y="3988"/>
                  <a:pt x="8663" y="4059"/>
                </a:cubicBezTo>
                <a:cubicBezTo>
                  <a:pt x="8663" y="4140"/>
                  <a:pt x="8708" y="4175"/>
                  <a:pt x="8779" y="4184"/>
                </a:cubicBezTo>
                <a:cubicBezTo>
                  <a:pt x="8850" y="4175"/>
                  <a:pt x="8895" y="4140"/>
                  <a:pt x="8895" y="4068"/>
                </a:cubicBezTo>
                <a:close/>
                <a:moveTo>
                  <a:pt x="7441" y="3257"/>
                </a:moveTo>
                <a:cubicBezTo>
                  <a:pt x="7361" y="3257"/>
                  <a:pt x="7316" y="3301"/>
                  <a:pt x="7316" y="3372"/>
                </a:cubicBezTo>
                <a:cubicBezTo>
                  <a:pt x="7316" y="3453"/>
                  <a:pt x="7361" y="3497"/>
                  <a:pt x="7441" y="3497"/>
                </a:cubicBezTo>
                <a:cubicBezTo>
                  <a:pt x="7521" y="3497"/>
                  <a:pt x="7557" y="3444"/>
                  <a:pt x="7557" y="3372"/>
                </a:cubicBezTo>
                <a:cubicBezTo>
                  <a:pt x="7548" y="3301"/>
                  <a:pt x="7512" y="3257"/>
                  <a:pt x="7441" y="3257"/>
                </a:cubicBezTo>
                <a:close/>
                <a:moveTo>
                  <a:pt x="920" y="6040"/>
                </a:moveTo>
                <a:cubicBezTo>
                  <a:pt x="920" y="5960"/>
                  <a:pt x="884" y="5924"/>
                  <a:pt x="804" y="5915"/>
                </a:cubicBezTo>
                <a:cubicBezTo>
                  <a:pt x="723" y="5915"/>
                  <a:pt x="679" y="5960"/>
                  <a:pt x="688" y="6040"/>
                </a:cubicBezTo>
                <a:cubicBezTo>
                  <a:pt x="688" y="6120"/>
                  <a:pt x="732" y="6156"/>
                  <a:pt x="804" y="6156"/>
                </a:cubicBezTo>
                <a:cubicBezTo>
                  <a:pt x="875" y="6147"/>
                  <a:pt x="920" y="6111"/>
                  <a:pt x="920" y="6040"/>
                </a:cubicBezTo>
                <a:close/>
                <a:moveTo>
                  <a:pt x="6897" y="3381"/>
                </a:moveTo>
                <a:cubicBezTo>
                  <a:pt x="6897" y="3301"/>
                  <a:pt x="6861" y="3257"/>
                  <a:pt x="6781" y="3257"/>
                </a:cubicBezTo>
                <a:cubicBezTo>
                  <a:pt x="6700" y="3257"/>
                  <a:pt x="6665" y="3301"/>
                  <a:pt x="6656" y="3372"/>
                </a:cubicBezTo>
                <a:cubicBezTo>
                  <a:pt x="6656" y="3453"/>
                  <a:pt x="6700" y="3497"/>
                  <a:pt x="6781" y="3497"/>
                </a:cubicBezTo>
                <a:cubicBezTo>
                  <a:pt x="6852" y="3497"/>
                  <a:pt x="6897" y="3462"/>
                  <a:pt x="6897" y="3381"/>
                </a:cubicBezTo>
                <a:close/>
                <a:moveTo>
                  <a:pt x="6112" y="3257"/>
                </a:moveTo>
                <a:cubicBezTo>
                  <a:pt x="6040" y="3257"/>
                  <a:pt x="5996" y="3301"/>
                  <a:pt x="5996" y="3372"/>
                </a:cubicBezTo>
                <a:cubicBezTo>
                  <a:pt x="5996" y="3453"/>
                  <a:pt x="6040" y="3497"/>
                  <a:pt x="6121" y="3497"/>
                </a:cubicBezTo>
                <a:cubicBezTo>
                  <a:pt x="6201" y="3497"/>
                  <a:pt x="6237" y="3453"/>
                  <a:pt x="6245" y="3372"/>
                </a:cubicBezTo>
                <a:cubicBezTo>
                  <a:pt x="6237" y="3292"/>
                  <a:pt x="6192" y="3257"/>
                  <a:pt x="6112" y="3257"/>
                </a:cubicBezTo>
                <a:close/>
                <a:moveTo>
                  <a:pt x="4122" y="3257"/>
                </a:moveTo>
                <a:cubicBezTo>
                  <a:pt x="4042" y="3257"/>
                  <a:pt x="3997" y="3301"/>
                  <a:pt x="3997" y="3381"/>
                </a:cubicBezTo>
                <a:cubicBezTo>
                  <a:pt x="3997" y="3462"/>
                  <a:pt x="4051" y="3497"/>
                  <a:pt x="4131" y="3497"/>
                </a:cubicBezTo>
                <a:cubicBezTo>
                  <a:pt x="4203" y="3497"/>
                  <a:pt x="4238" y="3444"/>
                  <a:pt x="4238" y="3372"/>
                </a:cubicBezTo>
                <a:cubicBezTo>
                  <a:pt x="4229" y="3301"/>
                  <a:pt x="4194" y="3257"/>
                  <a:pt x="4122" y="3257"/>
                </a:cubicBezTo>
                <a:close/>
                <a:moveTo>
                  <a:pt x="4658" y="3372"/>
                </a:moveTo>
                <a:cubicBezTo>
                  <a:pt x="4658" y="3453"/>
                  <a:pt x="4702" y="3497"/>
                  <a:pt x="4782" y="3497"/>
                </a:cubicBezTo>
                <a:cubicBezTo>
                  <a:pt x="4854" y="3497"/>
                  <a:pt x="4898" y="3453"/>
                  <a:pt x="4898" y="3381"/>
                </a:cubicBezTo>
                <a:cubicBezTo>
                  <a:pt x="4898" y="3301"/>
                  <a:pt x="4854" y="3257"/>
                  <a:pt x="4774" y="3257"/>
                </a:cubicBezTo>
                <a:cubicBezTo>
                  <a:pt x="4702" y="3265"/>
                  <a:pt x="4658" y="3301"/>
                  <a:pt x="4658" y="3372"/>
                </a:cubicBezTo>
                <a:close/>
                <a:moveTo>
                  <a:pt x="5460" y="3257"/>
                </a:moveTo>
                <a:cubicBezTo>
                  <a:pt x="5389" y="3257"/>
                  <a:pt x="5344" y="3292"/>
                  <a:pt x="5336" y="3372"/>
                </a:cubicBezTo>
                <a:cubicBezTo>
                  <a:pt x="5336" y="3444"/>
                  <a:pt x="5371" y="3497"/>
                  <a:pt x="5452" y="3497"/>
                </a:cubicBezTo>
                <a:cubicBezTo>
                  <a:pt x="5532" y="3506"/>
                  <a:pt x="5576" y="3462"/>
                  <a:pt x="5585" y="3381"/>
                </a:cubicBezTo>
                <a:cubicBezTo>
                  <a:pt x="5585" y="3301"/>
                  <a:pt x="5541" y="3257"/>
                  <a:pt x="5460" y="3257"/>
                </a:cubicBezTo>
                <a:close/>
                <a:moveTo>
                  <a:pt x="9439" y="4604"/>
                </a:moveTo>
                <a:cubicBezTo>
                  <a:pt x="9359" y="4604"/>
                  <a:pt x="9314" y="4648"/>
                  <a:pt x="9323" y="4720"/>
                </a:cubicBezTo>
                <a:cubicBezTo>
                  <a:pt x="9323" y="4800"/>
                  <a:pt x="9368" y="4844"/>
                  <a:pt x="9448" y="4836"/>
                </a:cubicBezTo>
                <a:cubicBezTo>
                  <a:pt x="9520" y="4836"/>
                  <a:pt x="9555" y="4791"/>
                  <a:pt x="9555" y="4711"/>
                </a:cubicBezTo>
                <a:cubicBezTo>
                  <a:pt x="9546" y="4639"/>
                  <a:pt x="9511" y="4595"/>
                  <a:pt x="9439" y="4604"/>
                </a:cubicBezTo>
                <a:close/>
                <a:moveTo>
                  <a:pt x="1464" y="5255"/>
                </a:moveTo>
                <a:cubicBezTo>
                  <a:pt x="1384" y="5255"/>
                  <a:pt x="1339" y="5299"/>
                  <a:pt x="1339" y="5380"/>
                </a:cubicBezTo>
                <a:cubicBezTo>
                  <a:pt x="1339" y="5460"/>
                  <a:pt x="1384" y="5496"/>
                  <a:pt x="1464" y="5496"/>
                </a:cubicBezTo>
                <a:cubicBezTo>
                  <a:pt x="1544" y="5496"/>
                  <a:pt x="1580" y="5451"/>
                  <a:pt x="1580" y="5371"/>
                </a:cubicBezTo>
                <a:cubicBezTo>
                  <a:pt x="1580" y="5299"/>
                  <a:pt x="1535" y="5255"/>
                  <a:pt x="1464" y="5255"/>
                </a:cubicBezTo>
                <a:close/>
                <a:moveTo>
                  <a:pt x="10126" y="5264"/>
                </a:moveTo>
                <a:cubicBezTo>
                  <a:pt x="10046" y="5255"/>
                  <a:pt x="10001" y="5299"/>
                  <a:pt x="10001" y="5380"/>
                </a:cubicBezTo>
                <a:cubicBezTo>
                  <a:pt x="10001" y="5460"/>
                  <a:pt x="10046" y="5496"/>
                  <a:pt x="10126" y="5496"/>
                </a:cubicBezTo>
                <a:cubicBezTo>
                  <a:pt x="10198" y="5496"/>
                  <a:pt x="10233" y="5451"/>
                  <a:pt x="10242" y="5371"/>
                </a:cubicBezTo>
                <a:cubicBezTo>
                  <a:pt x="10233" y="5308"/>
                  <a:pt x="10198" y="5264"/>
                  <a:pt x="10126" y="5264"/>
                </a:cubicBezTo>
                <a:close/>
                <a:moveTo>
                  <a:pt x="1999" y="4711"/>
                </a:moveTo>
                <a:cubicBezTo>
                  <a:pt x="1999" y="4791"/>
                  <a:pt x="2035" y="4836"/>
                  <a:pt x="2115" y="4836"/>
                </a:cubicBezTo>
                <a:cubicBezTo>
                  <a:pt x="2195" y="4844"/>
                  <a:pt x="2240" y="4800"/>
                  <a:pt x="2240" y="4720"/>
                </a:cubicBezTo>
                <a:cubicBezTo>
                  <a:pt x="2240" y="4648"/>
                  <a:pt x="2195" y="4604"/>
                  <a:pt x="2124" y="4595"/>
                </a:cubicBezTo>
                <a:cubicBezTo>
                  <a:pt x="2053" y="4604"/>
                  <a:pt x="2008" y="4630"/>
                  <a:pt x="1999" y="4711"/>
                </a:cubicBezTo>
                <a:close/>
                <a:moveTo>
                  <a:pt x="10786" y="6602"/>
                </a:moveTo>
                <a:cubicBezTo>
                  <a:pt x="10706" y="6602"/>
                  <a:pt x="10661" y="6638"/>
                  <a:pt x="10661" y="6709"/>
                </a:cubicBezTo>
                <a:cubicBezTo>
                  <a:pt x="10652" y="6789"/>
                  <a:pt x="10697" y="6843"/>
                  <a:pt x="10777" y="6843"/>
                </a:cubicBezTo>
                <a:cubicBezTo>
                  <a:pt x="10858" y="6834"/>
                  <a:pt x="10893" y="6789"/>
                  <a:pt x="10902" y="6718"/>
                </a:cubicBezTo>
                <a:cubicBezTo>
                  <a:pt x="10893" y="6647"/>
                  <a:pt x="10858" y="6602"/>
                  <a:pt x="10786" y="6602"/>
                </a:cubicBezTo>
                <a:close/>
                <a:moveTo>
                  <a:pt x="804" y="6602"/>
                </a:moveTo>
                <a:cubicBezTo>
                  <a:pt x="723" y="6602"/>
                  <a:pt x="679" y="6647"/>
                  <a:pt x="679" y="6727"/>
                </a:cubicBezTo>
                <a:cubicBezTo>
                  <a:pt x="688" y="6798"/>
                  <a:pt x="732" y="6843"/>
                  <a:pt x="804" y="6843"/>
                </a:cubicBezTo>
                <a:cubicBezTo>
                  <a:pt x="884" y="6843"/>
                  <a:pt x="920" y="6789"/>
                  <a:pt x="929" y="6718"/>
                </a:cubicBezTo>
                <a:cubicBezTo>
                  <a:pt x="920" y="6638"/>
                  <a:pt x="875" y="6602"/>
                  <a:pt x="804" y="6602"/>
                </a:cubicBezTo>
                <a:close/>
                <a:moveTo>
                  <a:pt x="10777" y="5924"/>
                </a:moveTo>
                <a:cubicBezTo>
                  <a:pt x="10706" y="5924"/>
                  <a:pt x="10661" y="5969"/>
                  <a:pt x="10661" y="6031"/>
                </a:cubicBezTo>
                <a:cubicBezTo>
                  <a:pt x="10661" y="6102"/>
                  <a:pt x="10706" y="6147"/>
                  <a:pt x="10777" y="6156"/>
                </a:cubicBezTo>
                <a:cubicBezTo>
                  <a:pt x="10849" y="6156"/>
                  <a:pt x="10884" y="6111"/>
                  <a:pt x="10893" y="6040"/>
                </a:cubicBezTo>
                <a:cubicBezTo>
                  <a:pt x="10884" y="5969"/>
                  <a:pt x="10849" y="5915"/>
                  <a:pt x="10777" y="5924"/>
                </a:cubicBezTo>
                <a:close/>
                <a:moveTo>
                  <a:pt x="8235" y="3372"/>
                </a:moveTo>
                <a:cubicBezTo>
                  <a:pt x="8235" y="3310"/>
                  <a:pt x="8190" y="3265"/>
                  <a:pt x="8119" y="3265"/>
                </a:cubicBezTo>
                <a:cubicBezTo>
                  <a:pt x="8048" y="3265"/>
                  <a:pt x="8003" y="3301"/>
                  <a:pt x="8003" y="3381"/>
                </a:cubicBezTo>
                <a:cubicBezTo>
                  <a:pt x="8003" y="3453"/>
                  <a:pt x="8048" y="3488"/>
                  <a:pt x="8119" y="3497"/>
                </a:cubicBezTo>
                <a:cubicBezTo>
                  <a:pt x="8190" y="3488"/>
                  <a:pt x="8244" y="3444"/>
                  <a:pt x="8235" y="3372"/>
                </a:cubicBezTo>
                <a:close/>
                <a:moveTo>
                  <a:pt x="2115" y="3926"/>
                </a:moveTo>
                <a:cubicBezTo>
                  <a:pt x="2053" y="3926"/>
                  <a:pt x="2008" y="3961"/>
                  <a:pt x="2008" y="4033"/>
                </a:cubicBezTo>
                <a:cubicBezTo>
                  <a:pt x="1999" y="4104"/>
                  <a:pt x="2044" y="4149"/>
                  <a:pt x="2115" y="4149"/>
                </a:cubicBezTo>
                <a:cubicBezTo>
                  <a:pt x="2195" y="4158"/>
                  <a:pt x="2231" y="4104"/>
                  <a:pt x="2240" y="4033"/>
                </a:cubicBezTo>
                <a:cubicBezTo>
                  <a:pt x="2231" y="3961"/>
                  <a:pt x="2186" y="3917"/>
                  <a:pt x="2115" y="3926"/>
                </a:cubicBezTo>
                <a:close/>
                <a:moveTo>
                  <a:pt x="135" y="6602"/>
                </a:moveTo>
                <a:cubicBezTo>
                  <a:pt x="63" y="6602"/>
                  <a:pt x="10" y="6647"/>
                  <a:pt x="10" y="6718"/>
                </a:cubicBezTo>
                <a:cubicBezTo>
                  <a:pt x="1" y="6780"/>
                  <a:pt x="45" y="6825"/>
                  <a:pt x="108" y="6834"/>
                </a:cubicBezTo>
                <a:cubicBezTo>
                  <a:pt x="179" y="6843"/>
                  <a:pt x="224" y="6798"/>
                  <a:pt x="242" y="6727"/>
                </a:cubicBezTo>
                <a:cubicBezTo>
                  <a:pt x="233" y="6655"/>
                  <a:pt x="197" y="6611"/>
                  <a:pt x="135" y="6602"/>
                </a:cubicBezTo>
                <a:close/>
                <a:moveTo>
                  <a:pt x="1455" y="4604"/>
                </a:moveTo>
                <a:cubicBezTo>
                  <a:pt x="1384" y="4613"/>
                  <a:pt x="1348" y="4648"/>
                  <a:pt x="1348" y="4720"/>
                </a:cubicBezTo>
                <a:cubicBezTo>
                  <a:pt x="1348" y="4791"/>
                  <a:pt x="1392" y="4836"/>
                  <a:pt x="1464" y="4836"/>
                </a:cubicBezTo>
                <a:cubicBezTo>
                  <a:pt x="1535" y="4836"/>
                  <a:pt x="1571" y="4782"/>
                  <a:pt x="1580" y="4711"/>
                </a:cubicBezTo>
                <a:cubicBezTo>
                  <a:pt x="1562" y="4648"/>
                  <a:pt x="1526" y="4595"/>
                  <a:pt x="1455" y="4604"/>
                </a:cubicBezTo>
                <a:close/>
                <a:moveTo>
                  <a:pt x="6130" y="2605"/>
                </a:moveTo>
                <a:cubicBezTo>
                  <a:pt x="6058" y="2605"/>
                  <a:pt x="6005" y="2641"/>
                  <a:pt x="6005" y="2712"/>
                </a:cubicBezTo>
                <a:cubicBezTo>
                  <a:pt x="6005" y="2793"/>
                  <a:pt x="6049" y="2837"/>
                  <a:pt x="6121" y="2837"/>
                </a:cubicBezTo>
                <a:cubicBezTo>
                  <a:pt x="6192" y="2837"/>
                  <a:pt x="6228" y="2793"/>
                  <a:pt x="6237" y="2721"/>
                </a:cubicBezTo>
                <a:cubicBezTo>
                  <a:pt x="6228" y="2659"/>
                  <a:pt x="6192" y="2614"/>
                  <a:pt x="6130" y="2605"/>
                </a:cubicBezTo>
                <a:close/>
                <a:moveTo>
                  <a:pt x="5469" y="2605"/>
                </a:moveTo>
                <a:cubicBezTo>
                  <a:pt x="5398" y="2596"/>
                  <a:pt x="5353" y="2641"/>
                  <a:pt x="5344" y="2712"/>
                </a:cubicBezTo>
                <a:cubicBezTo>
                  <a:pt x="5344" y="2784"/>
                  <a:pt x="5389" y="2828"/>
                  <a:pt x="5452" y="2837"/>
                </a:cubicBezTo>
                <a:cubicBezTo>
                  <a:pt x="5523" y="2837"/>
                  <a:pt x="5567" y="2793"/>
                  <a:pt x="5576" y="2730"/>
                </a:cubicBezTo>
                <a:cubicBezTo>
                  <a:pt x="5576" y="2659"/>
                  <a:pt x="5541" y="2614"/>
                  <a:pt x="5469" y="2605"/>
                </a:cubicBezTo>
                <a:close/>
                <a:moveTo>
                  <a:pt x="804" y="5264"/>
                </a:moveTo>
                <a:cubicBezTo>
                  <a:pt x="732" y="5264"/>
                  <a:pt x="688" y="5308"/>
                  <a:pt x="688" y="5380"/>
                </a:cubicBezTo>
                <a:cubicBezTo>
                  <a:pt x="688" y="5451"/>
                  <a:pt x="732" y="5487"/>
                  <a:pt x="795" y="5496"/>
                </a:cubicBezTo>
                <a:cubicBezTo>
                  <a:pt x="866" y="5496"/>
                  <a:pt x="911" y="5451"/>
                  <a:pt x="920" y="5380"/>
                </a:cubicBezTo>
                <a:cubicBezTo>
                  <a:pt x="911" y="5308"/>
                  <a:pt x="875" y="5264"/>
                  <a:pt x="804" y="5264"/>
                </a:cubicBezTo>
                <a:close/>
                <a:moveTo>
                  <a:pt x="3453" y="3265"/>
                </a:moveTo>
                <a:cubicBezTo>
                  <a:pt x="3382" y="3265"/>
                  <a:pt x="3346" y="3310"/>
                  <a:pt x="3346" y="3381"/>
                </a:cubicBezTo>
                <a:cubicBezTo>
                  <a:pt x="3346" y="3453"/>
                  <a:pt x="3391" y="3497"/>
                  <a:pt x="3462" y="3497"/>
                </a:cubicBezTo>
                <a:cubicBezTo>
                  <a:pt x="3542" y="3497"/>
                  <a:pt x="3578" y="3444"/>
                  <a:pt x="3578" y="3372"/>
                </a:cubicBezTo>
                <a:cubicBezTo>
                  <a:pt x="3569" y="3301"/>
                  <a:pt x="3534" y="3257"/>
                  <a:pt x="3453" y="3265"/>
                </a:cubicBezTo>
                <a:close/>
                <a:moveTo>
                  <a:pt x="2891" y="3381"/>
                </a:moveTo>
                <a:cubicBezTo>
                  <a:pt x="2891" y="3310"/>
                  <a:pt x="2847" y="3265"/>
                  <a:pt x="2775" y="3265"/>
                </a:cubicBezTo>
                <a:cubicBezTo>
                  <a:pt x="2713" y="3265"/>
                  <a:pt x="2668" y="3310"/>
                  <a:pt x="2668" y="3372"/>
                </a:cubicBezTo>
                <a:cubicBezTo>
                  <a:pt x="2668" y="3453"/>
                  <a:pt x="2713" y="3488"/>
                  <a:pt x="2784" y="3497"/>
                </a:cubicBezTo>
                <a:cubicBezTo>
                  <a:pt x="2847" y="3488"/>
                  <a:pt x="2891" y="3444"/>
                  <a:pt x="2891" y="3381"/>
                </a:cubicBezTo>
                <a:close/>
                <a:moveTo>
                  <a:pt x="10010" y="4711"/>
                </a:moveTo>
                <a:cubicBezTo>
                  <a:pt x="10001" y="4791"/>
                  <a:pt x="10046" y="4836"/>
                  <a:pt x="10117" y="4836"/>
                </a:cubicBezTo>
                <a:cubicBezTo>
                  <a:pt x="10189" y="4836"/>
                  <a:pt x="10233" y="4791"/>
                  <a:pt x="10233" y="4728"/>
                </a:cubicBezTo>
                <a:cubicBezTo>
                  <a:pt x="10233" y="4648"/>
                  <a:pt x="10189" y="4613"/>
                  <a:pt x="10117" y="4604"/>
                </a:cubicBezTo>
                <a:cubicBezTo>
                  <a:pt x="10055" y="4613"/>
                  <a:pt x="10010" y="4648"/>
                  <a:pt x="10010" y="4711"/>
                </a:cubicBezTo>
                <a:close/>
                <a:moveTo>
                  <a:pt x="9439" y="3943"/>
                </a:moveTo>
                <a:cubicBezTo>
                  <a:pt x="9368" y="3943"/>
                  <a:pt x="9323" y="3988"/>
                  <a:pt x="9323" y="4068"/>
                </a:cubicBezTo>
                <a:cubicBezTo>
                  <a:pt x="9323" y="4131"/>
                  <a:pt x="9368" y="4175"/>
                  <a:pt x="9439" y="4175"/>
                </a:cubicBezTo>
                <a:cubicBezTo>
                  <a:pt x="9511" y="4175"/>
                  <a:pt x="9546" y="4131"/>
                  <a:pt x="9555" y="4050"/>
                </a:cubicBezTo>
                <a:cubicBezTo>
                  <a:pt x="9537" y="3997"/>
                  <a:pt x="9511" y="3943"/>
                  <a:pt x="9439" y="3943"/>
                </a:cubicBezTo>
                <a:close/>
                <a:moveTo>
                  <a:pt x="795" y="4613"/>
                </a:moveTo>
                <a:cubicBezTo>
                  <a:pt x="732" y="4613"/>
                  <a:pt x="697" y="4657"/>
                  <a:pt x="697" y="4720"/>
                </a:cubicBezTo>
                <a:cubicBezTo>
                  <a:pt x="697" y="4782"/>
                  <a:pt x="732" y="4827"/>
                  <a:pt x="804" y="4827"/>
                </a:cubicBezTo>
                <a:cubicBezTo>
                  <a:pt x="875" y="4827"/>
                  <a:pt x="911" y="4782"/>
                  <a:pt x="920" y="4720"/>
                </a:cubicBezTo>
                <a:cubicBezTo>
                  <a:pt x="902" y="4648"/>
                  <a:pt x="866" y="4604"/>
                  <a:pt x="795" y="4613"/>
                </a:cubicBezTo>
                <a:close/>
                <a:moveTo>
                  <a:pt x="10893" y="5380"/>
                </a:moveTo>
                <a:cubicBezTo>
                  <a:pt x="10893" y="5317"/>
                  <a:pt x="10849" y="5273"/>
                  <a:pt x="10786" y="5264"/>
                </a:cubicBezTo>
                <a:cubicBezTo>
                  <a:pt x="10715" y="5264"/>
                  <a:pt x="10670" y="5308"/>
                  <a:pt x="10670" y="5380"/>
                </a:cubicBezTo>
                <a:cubicBezTo>
                  <a:pt x="10670" y="5451"/>
                  <a:pt x="10715" y="5487"/>
                  <a:pt x="10777" y="5496"/>
                </a:cubicBezTo>
                <a:cubicBezTo>
                  <a:pt x="10840" y="5487"/>
                  <a:pt x="10893" y="5451"/>
                  <a:pt x="10893" y="5380"/>
                </a:cubicBezTo>
                <a:close/>
                <a:moveTo>
                  <a:pt x="8779" y="3265"/>
                </a:moveTo>
                <a:cubicBezTo>
                  <a:pt x="8708" y="3265"/>
                  <a:pt x="8663" y="3310"/>
                  <a:pt x="8663" y="3381"/>
                </a:cubicBezTo>
                <a:cubicBezTo>
                  <a:pt x="8663" y="3453"/>
                  <a:pt x="8717" y="3497"/>
                  <a:pt x="8788" y="3488"/>
                </a:cubicBezTo>
                <a:cubicBezTo>
                  <a:pt x="8850" y="3488"/>
                  <a:pt x="8886" y="3444"/>
                  <a:pt x="8895" y="3372"/>
                </a:cubicBezTo>
                <a:cubicBezTo>
                  <a:pt x="8877" y="3310"/>
                  <a:pt x="8842" y="3265"/>
                  <a:pt x="8779" y="3265"/>
                </a:cubicBezTo>
                <a:close/>
                <a:moveTo>
                  <a:pt x="233" y="6040"/>
                </a:moveTo>
                <a:cubicBezTo>
                  <a:pt x="233" y="5977"/>
                  <a:pt x="197" y="5933"/>
                  <a:pt x="126" y="5924"/>
                </a:cubicBezTo>
                <a:cubicBezTo>
                  <a:pt x="54" y="5924"/>
                  <a:pt x="10" y="5969"/>
                  <a:pt x="10" y="6040"/>
                </a:cubicBezTo>
                <a:cubicBezTo>
                  <a:pt x="10" y="6102"/>
                  <a:pt x="54" y="6138"/>
                  <a:pt x="117" y="6156"/>
                </a:cubicBezTo>
                <a:cubicBezTo>
                  <a:pt x="188" y="6147"/>
                  <a:pt x="233" y="6111"/>
                  <a:pt x="233" y="6040"/>
                </a:cubicBezTo>
                <a:close/>
                <a:moveTo>
                  <a:pt x="1455" y="3926"/>
                </a:moveTo>
                <a:cubicBezTo>
                  <a:pt x="1392" y="3935"/>
                  <a:pt x="1348" y="3970"/>
                  <a:pt x="1348" y="4033"/>
                </a:cubicBezTo>
                <a:cubicBezTo>
                  <a:pt x="1348" y="4104"/>
                  <a:pt x="1392" y="4149"/>
                  <a:pt x="1464" y="4149"/>
                </a:cubicBezTo>
                <a:cubicBezTo>
                  <a:pt x="1535" y="4149"/>
                  <a:pt x="1571" y="4104"/>
                  <a:pt x="1571" y="4033"/>
                </a:cubicBezTo>
                <a:cubicBezTo>
                  <a:pt x="1562" y="3970"/>
                  <a:pt x="1526" y="3926"/>
                  <a:pt x="1455" y="3926"/>
                </a:cubicBezTo>
                <a:close/>
                <a:moveTo>
                  <a:pt x="2008" y="3381"/>
                </a:moveTo>
                <a:cubicBezTo>
                  <a:pt x="2008" y="3444"/>
                  <a:pt x="2053" y="3488"/>
                  <a:pt x="2115" y="3488"/>
                </a:cubicBezTo>
                <a:cubicBezTo>
                  <a:pt x="2178" y="3488"/>
                  <a:pt x="2231" y="3453"/>
                  <a:pt x="2231" y="3381"/>
                </a:cubicBezTo>
                <a:cubicBezTo>
                  <a:pt x="2231" y="3310"/>
                  <a:pt x="2186" y="3274"/>
                  <a:pt x="2115" y="3265"/>
                </a:cubicBezTo>
                <a:cubicBezTo>
                  <a:pt x="2053" y="3274"/>
                  <a:pt x="2008" y="3310"/>
                  <a:pt x="2008" y="3381"/>
                </a:cubicBezTo>
                <a:close/>
                <a:moveTo>
                  <a:pt x="8012" y="2721"/>
                </a:moveTo>
                <a:cubicBezTo>
                  <a:pt x="8012" y="2784"/>
                  <a:pt x="8056" y="2828"/>
                  <a:pt x="8128" y="2828"/>
                </a:cubicBezTo>
                <a:cubicBezTo>
                  <a:pt x="8190" y="2819"/>
                  <a:pt x="8235" y="2775"/>
                  <a:pt x="8226" y="2712"/>
                </a:cubicBezTo>
                <a:cubicBezTo>
                  <a:pt x="8217" y="2650"/>
                  <a:pt x="8181" y="2614"/>
                  <a:pt x="8119" y="2614"/>
                </a:cubicBezTo>
                <a:cubicBezTo>
                  <a:pt x="8056" y="2623"/>
                  <a:pt x="8012" y="2659"/>
                  <a:pt x="8012" y="2721"/>
                </a:cubicBezTo>
                <a:close/>
                <a:moveTo>
                  <a:pt x="4890" y="2730"/>
                </a:moveTo>
                <a:cubicBezTo>
                  <a:pt x="4898" y="2659"/>
                  <a:pt x="4854" y="2614"/>
                  <a:pt x="4782" y="2605"/>
                </a:cubicBezTo>
                <a:cubicBezTo>
                  <a:pt x="4720" y="2605"/>
                  <a:pt x="4675" y="2641"/>
                  <a:pt x="4666" y="2712"/>
                </a:cubicBezTo>
                <a:cubicBezTo>
                  <a:pt x="4658" y="2784"/>
                  <a:pt x="4702" y="2819"/>
                  <a:pt x="4774" y="2837"/>
                </a:cubicBezTo>
                <a:cubicBezTo>
                  <a:pt x="4845" y="2828"/>
                  <a:pt x="4890" y="2802"/>
                  <a:pt x="4890" y="2730"/>
                </a:cubicBezTo>
                <a:close/>
                <a:moveTo>
                  <a:pt x="4122" y="2605"/>
                </a:moveTo>
                <a:cubicBezTo>
                  <a:pt x="4060" y="2605"/>
                  <a:pt x="4015" y="2650"/>
                  <a:pt x="4006" y="2712"/>
                </a:cubicBezTo>
                <a:cubicBezTo>
                  <a:pt x="4006" y="2784"/>
                  <a:pt x="4051" y="2828"/>
                  <a:pt x="4122" y="2828"/>
                </a:cubicBezTo>
                <a:cubicBezTo>
                  <a:pt x="4194" y="2828"/>
                  <a:pt x="4229" y="2784"/>
                  <a:pt x="4238" y="2721"/>
                </a:cubicBezTo>
                <a:cubicBezTo>
                  <a:pt x="4229" y="2650"/>
                  <a:pt x="4194" y="2605"/>
                  <a:pt x="4122" y="2605"/>
                </a:cubicBezTo>
                <a:close/>
                <a:moveTo>
                  <a:pt x="12089" y="6620"/>
                </a:moveTo>
                <a:cubicBezTo>
                  <a:pt x="12035" y="6620"/>
                  <a:pt x="12000" y="6655"/>
                  <a:pt x="12000" y="6718"/>
                </a:cubicBezTo>
                <a:cubicBezTo>
                  <a:pt x="11991" y="6780"/>
                  <a:pt x="12026" y="6816"/>
                  <a:pt x="12098" y="6816"/>
                </a:cubicBezTo>
                <a:cubicBezTo>
                  <a:pt x="12160" y="6825"/>
                  <a:pt x="12196" y="6780"/>
                  <a:pt x="12196" y="6718"/>
                </a:cubicBezTo>
                <a:cubicBezTo>
                  <a:pt x="12196" y="6655"/>
                  <a:pt x="12160" y="6620"/>
                  <a:pt x="12089" y="6620"/>
                </a:cubicBezTo>
                <a:close/>
                <a:moveTo>
                  <a:pt x="11322" y="6709"/>
                </a:moveTo>
                <a:cubicBezTo>
                  <a:pt x="11322" y="6780"/>
                  <a:pt x="11366" y="6825"/>
                  <a:pt x="11429" y="6834"/>
                </a:cubicBezTo>
                <a:cubicBezTo>
                  <a:pt x="11500" y="6834"/>
                  <a:pt x="11545" y="6789"/>
                  <a:pt x="11554" y="6718"/>
                </a:cubicBezTo>
                <a:cubicBezTo>
                  <a:pt x="11554" y="6655"/>
                  <a:pt x="11509" y="6620"/>
                  <a:pt x="11446" y="6602"/>
                </a:cubicBezTo>
                <a:cubicBezTo>
                  <a:pt x="11375" y="6611"/>
                  <a:pt x="11330" y="6647"/>
                  <a:pt x="11322" y="6709"/>
                </a:cubicBezTo>
                <a:close/>
                <a:moveTo>
                  <a:pt x="5460" y="1954"/>
                </a:moveTo>
                <a:cubicBezTo>
                  <a:pt x="5398" y="1954"/>
                  <a:pt x="5362" y="1999"/>
                  <a:pt x="5362" y="2061"/>
                </a:cubicBezTo>
                <a:cubicBezTo>
                  <a:pt x="5353" y="2124"/>
                  <a:pt x="5398" y="2159"/>
                  <a:pt x="5460" y="2168"/>
                </a:cubicBezTo>
                <a:cubicBezTo>
                  <a:pt x="5523" y="2168"/>
                  <a:pt x="5559" y="2124"/>
                  <a:pt x="5567" y="2061"/>
                </a:cubicBezTo>
                <a:cubicBezTo>
                  <a:pt x="5559" y="1999"/>
                  <a:pt x="5523" y="1954"/>
                  <a:pt x="5460" y="1954"/>
                </a:cubicBezTo>
                <a:close/>
                <a:moveTo>
                  <a:pt x="6781" y="1963"/>
                </a:moveTo>
                <a:cubicBezTo>
                  <a:pt x="6727" y="1963"/>
                  <a:pt x="6683" y="1990"/>
                  <a:pt x="6683" y="2052"/>
                </a:cubicBezTo>
                <a:cubicBezTo>
                  <a:pt x="6674" y="2115"/>
                  <a:pt x="6709" y="2159"/>
                  <a:pt x="6772" y="2159"/>
                </a:cubicBezTo>
                <a:cubicBezTo>
                  <a:pt x="6834" y="2168"/>
                  <a:pt x="6870" y="2132"/>
                  <a:pt x="6879" y="2061"/>
                </a:cubicBezTo>
                <a:cubicBezTo>
                  <a:pt x="6879" y="1999"/>
                  <a:pt x="6843" y="1963"/>
                  <a:pt x="6781" y="1963"/>
                </a:cubicBezTo>
                <a:close/>
                <a:moveTo>
                  <a:pt x="7334" y="2070"/>
                </a:moveTo>
                <a:cubicBezTo>
                  <a:pt x="7343" y="2132"/>
                  <a:pt x="7387" y="2168"/>
                  <a:pt x="7450" y="2159"/>
                </a:cubicBezTo>
                <a:cubicBezTo>
                  <a:pt x="7503" y="2159"/>
                  <a:pt x="7539" y="2115"/>
                  <a:pt x="7539" y="2061"/>
                </a:cubicBezTo>
                <a:cubicBezTo>
                  <a:pt x="7539" y="1999"/>
                  <a:pt x="7494" y="1963"/>
                  <a:pt x="7432" y="1963"/>
                </a:cubicBezTo>
                <a:cubicBezTo>
                  <a:pt x="7370" y="1972"/>
                  <a:pt x="7334" y="1999"/>
                  <a:pt x="7334" y="2070"/>
                </a:cubicBezTo>
                <a:close/>
                <a:moveTo>
                  <a:pt x="6014" y="2061"/>
                </a:moveTo>
                <a:cubicBezTo>
                  <a:pt x="6014" y="2124"/>
                  <a:pt x="6058" y="2168"/>
                  <a:pt x="6121" y="2168"/>
                </a:cubicBezTo>
                <a:cubicBezTo>
                  <a:pt x="6183" y="2159"/>
                  <a:pt x="6228" y="2124"/>
                  <a:pt x="6228" y="2061"/>
                </a:cubicBezTo>
                <a:cubicBezTo>
                  <a:pt x="6219" y="1999"/>
                  <a:pt x="6183" y="1963"/>
                  <a:pt x="6121" y="1954"/>
                </a:cubicBezTo>
                <a:cubicBezTo>
                  <a:pt x="6058" y="1963"/>
                  <a:pt x="6014" y="1999"/>
                  <a:pt x="6014" y="2061"/>
                </a:cubicBezTo>
                <a:close/>
                <a:moveTo>
                  <a:pt x="7325" y="2712"/>
                </a:moveTo>
                <a:cubicBezTo>
                  <a:pt x="7325" y="2784"/>
                  <a:pt x="7370" y="2828"/>
                  <a:pt x="7441" y="2828"/>
                </a:cubicBezTo>
                <a:cubicBezTo>
                  <a:pt x="7503" y="2828"/>
                  <a:pt x="7548" y="2784"/>
                  <a:pt x="7548" y="2721"/>
                </a:cubicBezTo>
                <a:cubicBezTo>
                  <a:pt x="7548" y="2650"/>
                  <a:pt x="7503" y="2614"/>
                  <a:pt x="7441" y="2605"/>
                </a:cubicBezTo>
                <a:cubicBezTo>
                  <a:pt x="7378" y="2614"/>
                  <a:pt x="7325" y="2650"/>
                  <a:pt x="7325" y="2712"/>
                </a:cubicBezTo>
                <a:close/>
                <a:moveTo>
                  <a:pt x="6665" y="2712"/>
                </a:moveTo>
                <a:cubicBezTo>
                  <a:pt x="6656" y="2784"/>
                  <a:pt x="6700" y="2828"/>
                  <a:pt x="6772" y="2837"/>
                </a:cubicBezTo>
                <a:cubicBezTo>
                  <a:pt x="6843" y="2837"/>
                  <a:pt x="6897" y="2793"/>
                  <a:pt x="6897" y="2721"/>
                </a:cubicBezTo>
                <a:cubicBezTo>
                  <a:pt x="6897" y="2650"/>
                  <a:pt x="6852" y="2614"/>
                  <a:pt x="6781" y="2605"/>
                </a:cubicBezTo>
                <a:cubicBezTo>
                  <a:pt x="6718" y="2605"/>
                  <a:pt x="6674" y="2641"/>
                  <a:pt x="6665" y="2712"/>
                </a:cubicBezTo>
                <a:close/>
                <a:moveTo>
                  <a:pt x="12098" y="2668"/>
                </a:moveTo>
                <a:cubicBezTo>
                  <a:pt x="12071" y="2677"/>
                  <a:pt x="12053" y="2686"/>
                  <a:pt x="12053" y="2712"/>
                </a:cubicBezTo>
                <a:cubicBezTo>
                  <a:pt x="12044" y="2748"/>
                  <a:pt x="12062" y="2766"/>
                  <a:pt x="12089" y="2766"/>
                </a:cubicBezTo>
                <a:cubicBezTo>
                  <a:pt x="12124" y="2766"/>
                  <a:pt x="12142" y="2748"/>
                  <a:pt x="12142" y="2721"/>
                </a:cubicBezTo>
                <a:cubicBezTo>
                  <a:pt x="12142" y="2686"/>
                  <a:pt x="12124" y="2668"/>
                  <a:pt x="12098" y="2668"/>
                </a:cubicBezTo>
                <a:close/>
                <a:moveTo>
                  <a:pt x="7432" y="9"/>
                </a:moveTo>
                <a:cubicBezTo>
                  <a:pt x="7414" y="18"/>
                  <a:pt x="7396" y="27"/>
                  <a:pt x="7387" y="54"/>
                </a:cubicBezTo>
                <a:cubicBezTo>
                  <a:pt x="7387" y="90"/>
                  <a:pt x="7405" y="107"/>
                  <a:pt x="7432" y="107"/>
                </a:cubicBezTo>
                <a:cubicBezTo>
                  <a:pt x="7468" y="107"/>
                  <a:pt x="7486" y="90"/>
                  <a:pt x="7486" y="63"/>
                </a:cubicBezTo>
                <a:cubicBezTo>
                  <a:pt x="7486" y="27"/>
                  <a:pt x="7468" y="9"/>
                  <a:pt x="7432" y="9"/>
                </a:cubicBezTo>
                <a:close/>
                <a:moveTo>
                  <a:pt x="3507" y="63"/>
                </a:moveTo>
                <a:cubicBezTo>
                  <a:pt x="3507" y="36"/>
                  <a:pt x="3498" y="18"/>
                  <a:pt x="3471" y="9"/>
                </a:cubicBezTo>
                <a:cubicBezTo>
                  <a:pt x="3435" y="9"/>
                  <a:pt x="3418" y="27"/>
                  <a:pt x="3418" y="54"/>
                </a:cubicBezTo>
                <a:cubicBezTo>
                  <a:pt x="3409" y="90"/>
                  <a:pt x="3426" y="107"/>
                  <a:pt x="3462" y="107"/>
                </a:cubicBezTo>
                <a:cubicBezTo>
                  <a:pt x="3489" y="107"/>
                  <a:pt x="3507" y="90"/>
                  <a:pt x="3507" y="63"/>
                </a:cubicBezTo>
                <a:close/>
                <a:moveTo>
                  <a:pt x="6781" y="9"/>
                </a:moveTo>
                <a:cubicBezTo>
                  <a:pt x="6754" y="9"/>
                  <a:pt x="6727" y="18"/>
                  <a:pt x="6727" y="54"/>
                </a:cubicBezTo>
                <a:cubicBezTo>
                  <a:pt x="6727" y="90"/>
                  <a:pt x="6745" y="116"/>
                  <a:pt x="6781" y="116"/>
                </a:cubicBezTo>
                <a:cubicBezTo>
                  <a:pt x="6816" y="116"/>
                  <a:pt x="6825" y="90"/>
                  <a:pt x="6834" y="63"/>
                </a:cubicBezTo>
                <a:cubicBezTo>
                  <a:pt x="6834" y="27"/>
                  <a:pt x="6816" y="9"/>
                  <a:pt x="6781" y="9"/>
                </a:cubicBezTo>
                <a:close/>
                <a:moveTo>
                  <a:pt x="4131" y="9"/>
                </a:moveTo>
                <a:cubicBezTo>
                  <a:pt x="4096" y="9"/>
                  <a:pt x="4069" y="18"/>
                  <a:pt x="4069" y="54"/>
                </a:cubicBezTo>
                <a:cubicBezTo>
                  <a:pt x="4069" y="90"/>
                  <a:pt x="4078" y="107"/>
                  <a:pt x="4122" y="116"/>
                </a:cubicBezTo>
                <a:cubicBezTo>
                  <a:pt x="4149" y="116"/>
                  <a:pt x="4167" y="98"/>
                  <a:pt x="4176" y="63"/>
                </a:cubicBezTo>
                <a:cubicBezTo>
                  <a:pt x="4176" y="36"/>
                  <a:pt x="4158" y="9"/>
                  <a:pt x="4131" y="9"/>
                </a:cubicBezTo>
                <a:close/>
                <a:moveTo>
                  <a:pt x="6130" y="9"/>
                </a:moveTo>
                <a:cubicBezTo>
                  <a:pt x="6094" y="9"/>
                  <a:pt x="6067" y="27"/>
                  <a:pt x="6067" y="63"/>
                </a:cubicBezTo>
                <a:cubicBezTo>
                  <a:pt x="6067" y="90"/>
                  <a:pt x="6085" y="107"/>
                  <a:pt x="6121" y="116"/>
                </a:cubicBezTo>
                <a:cubicBezTo>
                  <a:pt x="6147" y="116"/>
                  <a:pt x="6165" y="98"/>
                  <a:pt x="6174" y="63"/>
                </a:cubicBezTo>
                <a:cubicBezTo>
                  <a:pt x="6174" y="36"/>
                  <a:pt x="6165" y="9"/>
                  <a:pt x="6130" y="9"/>
                </a:cubicBezTo>
                <a:close/>
                <a:moveTo>
                  <a:pt x="4782" y="9"/>
                </a:moveTo>
                <a:cubicBezTo>
                  <a:pt x="4738" y="9"/>
                  <a:pt x="4720" y="36"/>
                  <a:pt x="4729" y="72"/>
                </a:cubicBezTo>
                <a:cubicBezTo>
                  <a:pt x="4729" y="98"/>
                  <a:pt x="4756" y="116"/>
                  <a:pt x="4782" y="116"/>
                </a:cubicBezTo>
                <a:cubicBezTo>
                  <a:pt x="4818" y="107"/>
                  <a:pt x="4836" y="90"/>
                  <a:pt x="4827" y="54"/>
                </a:cubicBezTo>
                <a:cubicBezTo>
                  <a:pt x="4827" y="27"/>
                  <a:pt x="4809" y="9"/>
                  <a:pt x="4782" y="9"/>
                </a:cubicBezTo>
                <a:close/>
                <a:moveTo>
                  <a:pt x="2115" y="768"/>
                </a:moveTo>
                <a:cubicBezTo>
                  <a:pt x="2160" y="768"/>
                  <a:pt x="2178" y="750"/>
                  <a:pt x="2169" y="714"/>
                </a:cubicBezTo>
                <a:cubicBezTo>
                  <a:pt x="2169" y="678"/>
                  <a:pt x="2151" y="669"/>
                  <a:pt x="2115" y="669"/>
                </a:cubicBezTo>
                <a:cubicBezTo>
                  <a:pt x="2088" y="669"/>
                  <a:pt x="2070" y="687"/>
                  <a:pt x="2070" y="723"/>
                </a:cubicBezTo>
                <a:cubicBezTo>
                  <a:pt x="2070" y="750"/>
                  <a:pt x="2088" y="768"/>
                  <a:pt x="2115" y="768"/>
                </a:cubicBezTo>
                <a:close/>
                <a:moveTo>
                  <a:pt x="9439" y="669"/>
                </a:moveTo>
                <a:cubicBezTo>
                  <a:pt x="9412" y="669"/>
                  <a:pt x="9395" y="687"/>
                  <a:pt x="9395" y="714"/>
                </a:cubicBezTo>
                <a:cubicBezTo>
                  <a:pt x="9386" y="741"/>
                  <a:pt x="9404" y="768"/>
                  <a:pt x="9430" y="768"/>
                </a:cubicBezTo>
                <a:cubicBezTo>
                  <a:pt x="9466" y="768"/>
                  <a:pt x="9484" y="750"/>
                  <a:pt x="9484" y="723"/>
                </a:cubicBezTo>
                <a:cubicBezTo>
                  <a:pt x="9484" y="687"/>
                  <a:pt x="9466" y="669"/>
                  <a:pt x="9439" y="669"/>
                </a:cubicBezTo>
                <a:close/>
                <a:moveTo>
                  <a:pt x="126" y="2008"/>
                </a:moveTo>
                <a:cubicBezTo>
                  <a:pt x="99" y="2008"/>
                  <a:pt x="72" y="2017"/>
                  <a:pt x="72" y="2052"/>
                </a:cubicBezTo>
                <a:cubicBezTo>
                  <a:pt x="63" y="2088"/>
                  <a:pt x="81" y="2115"/>
                  <a:pt x="117" y="2115"/>
                </a:cubicBezTo>
                <a:cubicBezTo>
                  <a:pt x="152" y="2115"/>
                  <a:pt x="170" y="2097"/>
                  <a:pt x="170" y="2061"/>
                </a:cubicBezTo>
                <a:cubicBezTo>
                  <a:pt x="170" y="2034"/>
                  <a:pt x="161" y="2017"/>
                  <a:pt x="126" y="2008"/>
                </a:cubicBezTo>
                <a:close/>
                <a:moveTo>
                  <a:pt x="11393" y="2061"/>
                </a:moveTo>
                <a:cubicBezTo>
                  <a:pt x="11393" y="2088"/>
                  <a:pt x="11402" y="2106"/>
                  <a:pt x="11429" y="2106"/>
                </a:cubicBezTo>
                <a:cubicBezTo>
                  <a:pt x="11455" y="2115"/>
                  <a:pt x="11482" y="2097"/>
                  <a:pt x="11482" y="2070"/>
                </a:cubicBezTo>
                <a:cubicBezTo>
                  <a:pt x="11491" y="2034"/>
                  <a:pt x="11473" y="2017"/>
                  <a:pt x="11438" y="2017"/>
                </a:cubicBezTo>
                <a:cubicBezTo>
                  <a:pt x="11411" y="2017"/>
                  <a:pt x="11393" y="2025"/>
                  <a:pt x="11393" y="2061"/>
                </a:cubicBezTo>
                <a:close/>
                <a:moveTo>
                  <a:pt x="14087" y="6673"/>
                </a:moveTo>
                <a:cubicBezTo>
                  <a:pt x="14060" y="6673"/>
                  <a:pt x="14051" y="6691"/>
                  <a:pt x="14051" y="6718"/>
                </a:cubicBezTo>
                <a:cubicBezTo>
                  <a:pt x="14051" y="6745"/>
                  <a:pt x="14060" y="6771"/>
                  <a:pt x="14096" y="6762"/>
                </a:cubicBezTo>
                <a:cubicBezTo>
                  <a:pt x="14132" y="6762"/>
                  <a:pt x="14141" y="6745"/>
                  <a:pt x="14141" y="6718"/>
                </a:cubicBezTo>
                <a:cubicBezTo>
                  <a:pt x="14141" y="6682"/>
                  <a:pt x="14123" y="6673"/>
                  <a:pt x="14087" y="6673"/>
                </a:cubicBezTo>
                <a:close/>
                <a:moveTo>
                  <a:pt x="848" y="1383"/>
                </a:moveTo>
                <a:cubicBezTo>
                  <a:pt x="848" y="1356"/>
                  <a:pt x="839" y="1339"/>
                  <a:pt x="813" y="1330"/>
                </a:cubicBezTo>
                <a:cubicBezTo>
                  <a:pt x="786" y="1330"/>
                  <a:pt x="759" y="1339"/>
                  <a:pt x="759" y="1374"/>
                </a:cubicBezTo>
                <a:cubicBezTo>
                  <a:pt x="750" y="1401"/>
                  <a:pt x="768" y="1419"/>
                  <a:pt x="795" y="1428"/>
                </a:cubicBezTo>
                <a:cubicBezTo>
                  <a:pt x="830" y="1428"/>
                  <a:pt x="848" y="1410"/>
                  <a:pt x="848" y="1383"/>
                </a:cubicBezTo>
                <a:close/>
                <a:moveTo>
                  <a:pt x="13436" y="4675"/>
                </a:moveTo>
                <a:cubicBezTo>
                  <a:pt x="13409" y="4675"/>
                  <a:pt x="13391" y="4684"/>
                  <a:pt x="13391" y="4711"/>
                </a:cubicBezTo>
                <a:cubicBezTo>
                  <a:pt x="13391" y="4746"/>
                  <a:pt x="13400" y="4764"/>
                  <a:pt x="13436" y="4764"/>
                </a:cubicBezTo>
                <a:cubicBezTo>
                  <a:pt x="13463" y="4773"/>
                  <a:pt x="13480" y="4755"/>
                  <a:pt x="13489" y="4720"/>
                </a:cubicBezTo>
                <a:cubicBezTo>
                  <a:pt x="13480" y="4693"/>
                  <a:pt x="13472" y="4675"/>
                  <a:pt x="13436" y="4675"/>
                </a:cubicBezTo>
                <a:close/>
                <a:moveTo>
                  <a:pt x="10126" y="1321"/>
                </a:moveTo>
                <a:cubicBezTo>
                  <a:pt x="10090" y="1312"/>
                  <a:pt x="10064" y="1339"/>
                  <a:pt x="10064" y="1365"/>
                </a:cubicBezTo>
                <a:cubicBezTo>
                  <a:pt x="10055" y="1410"/>
                  <a:pt x="10082" y="1437"/>
                  <a:pt x="10117" y="1437"/>
                </a:cubicBezTo>
                <a:cubicBezTo>
                  <a:pt x="10153" y="1437"/>
                  <a:pt x="10171" y="1419"/>
                  <a:pt x="10180" y="1374"/>
                </a:cubicBezTo>
                <a:cubicBezTo>
                  <a:pt x="10180" y="1347"/>
                  <a:pt x="10162" y="1321"/>
                  <a:pt x="10126" y="1321"/>
                </a:cubicBezTo>
                <a:close/>
                <a:moveTo>
                  <a:pt x="8717" y="714"/>
                </a:moveTo>
                <a:cubicBezTo>
                  <a:pt x="8717" y="750"/>
                  <a:pt x="8743" y="776"/>
                  <a:pt x="8770" y="776"/>
                </a:cubicBezTo>
                <a:cubicBezTo>
                  <a:pt x="8815" y="785"/>
                  <a:pt x="8842" y="759"/>
                  <a:pt x="8842" y="714"/>
                </a:cubicBezTo>
                <a:cubicBezTo>
                  <a:pt x="8842" y="687"/>
                  <a:pt x="8815" y="661"/>
                  <a:pt x="8779" y="661"/>
                </a:cubicBezTo>
                <a:cubicBezTo>
                  <a:pt x="8743" y="661"/>
                  <a:pt x="8726" y="678"/>
                  <a:pt x="8717" y="714"/>
                </a:cubicBezTo>
                <a:close/>
                <a:moveTo>
                  <a:pt x="12785" y="3997"/>
                </a:moveTo>
                <a:cubicBezTo>
                  <a:pt x="12749" y="3997"/>
                  <a:pt x="12722" y="4024"/>
                  <a:pt x="12722" y="4050"/>
                </a:cubicBezTo>
                <a:cubicBezTo>
                  <a:pt x="12713" y="4095"/>
                  <a:pt x="12740" y="4122"/>
                  <a:pt x="12776" y="4122"/>
                </a:cubicBezTo>
                <a:cubicBezTo>
                  <a:pt x="12811" y="4122"/>
                  <a:pt x="12838" y="4095"/>
                  <a:pt x="12838" y="4059"/>
                </a:cubicBezTo>
                <a:cubicBezTo>
                  <a:pt x="12838" y="4024"/>
                  <a:pt x="12820" y="4006"/>
                  <a:pt x="12785" y="3997"/>
                </a:cubicBezTo>
                <a:moveTo>
                  <a:pt x="13373" y="5371"/>
                </a:moveTo>
                <a:cubicBezTo>
                  <a:pt x="13373" y="5406"/>
                  <a:pt x="13400" y="5433"/>
                  <a:pt x="13427" y="5442"/>
                </a:cubicBezTo>
                <a:cubicBezTo>
                  <a:pt x="13472" y="5442"/>
                  <a:pt x="13498" y="5415"/>
                  <a:pt x="13498" y="5380"/>
                </a:cubicBezTo>
                <a:cubicBezTo>
                  <a:pt x="13498" y="5344"/>
                  <a:pt x="13472" y="5326"/>
                  <a:pt x="13436" y="5317"/>
                </a:cubicBezTo>
                <a:cubicBezTo>
                  <a:pt x="13400" y="5326"/>
                  <a:pt x="13382" y="5344"/>
                  <a:pt x="13373" y="5371"/>
                </a:cubicBezTo>
                <a:close/>
                <a:moveTo>
                  <a:pt x="5398" y="63"/>
                </a:moveTo>
                <a:cubicBezTo>
                  <a:pt x="5407" y="98"/>
                  <a:pt x="5434" y="125"/>
                  <a:pt x="5469" y="116"/>
                </a:cubicBezTo>
                <a:cubicBezTo>
                  <a:pt x="5505" y="116"/>
                  <a:pt x="5523" y="90"/>
                  <a:pt x="5523" y="54"/>
                </a:cubicBezTo>
                <a:cubicBezTo>
                  <a:pt x="5514" y="18"/>
                  <a:pt x="5496" y="0"/>
                  <a:pt x="5460" y="0"/>
                </a:cubicBezTo>
                <a:cubicBezTo>
                  <a:pt x="5425" y="9"/>
                  <a:pt x="5398" y="27"/>
                  <a:pt x="5398" y="63"/>
                </a:cubicBezTo>
                <a:close/>
                <a:moveTo>
                  <a:pt x="117" y="2793"/>
                </a:moveTo>
                <a:cubicBezTo>
                  <a:pt x="161" y="2793"/>
                  <a:pt x="188" y="2775"/>
                  <a:pt x="188" y="2730"/>
                </a:cubicBezTo>
                <a:cubicBezTo>
                  <a:pt x="197" y="2686"/>
                  <a:pt x="179" y="2650"/>
                  <a:pt x="126" y="2650"/>
                </a:cubicBezTo>
                <a:cubicBezTo>
                  <a:pt x="81" y="2641"/>
                  <a:pt x="54" y="2668"/>
                  <a:pt x="45" y="2721"/>
                </a:cubicBezTo>
                <a:cubicBezTo>
                  <a:pt x="54" y="2757"/>
                  <a:pt x="72" y="2793"/>
                  <a:pt x="117" y="2793"/>
                </a:cubicBezTo>
                <a:moveTo>
                  <a:pt x="10786" y="2641"/>
                </a:moveTo>
                <a:cubicBezTo>
                  <a:pt x="10733" y="2641"/>
                  <a:pt x="10706" y="2668"/>
                  <a:pt x="10706" y="2721"/>
                </a:cubicBezTo>
                <a:cubicBezTo>
                  <a:pt x="10706" y="2766"/>
                  <a:pt x="10733" y="2793"/>
                  <a:pt x="10777" y="2793"/>
                </a:cubicBezTo>
                <a:cubicBezTo>
                  <a:pt x="10822" y="2802"/>
                  <a:pt x="10849" y="2766"/>
                  <a:pt x="10858" y="2721"/>
                </a:cubicBezTo>
                <a:cubicBezTo>
                  <a:pt x="10849" y="2677"/>
                  <a:pt x="10831" y="2641"/>
                  <a:pt x="10786" y="2641"/>
                </a:cubicBezTo>
                <a:close/>
                <a:moveTo>
                  <a:pt x="11375" y="2721"/>
                </a:moveTo>
                <a:cubicBezTo>
                  <a:pt x="11375" y="2766"/>
                  <a:pt x="11402" y="2784"/>
                  <a:pt x="11438" y="2784"/>
                </a:cubicBezTo>
                <a:cubicBezTo>
                  <a:pt x="11482" y="2784"/>
                  <a:pt x="11509" y="2757"/>
                  <a:pt x="11500" y="2721"/>
                </a:cubicBezTo>
                <a:cubicBezTo>
                  <a:pt x="11500" y="2677"/>
                  <a:pt x="11473" y="2659"/>
                  <a:pt x="11438" y="2650"/>
                </a:cubicBezTo>
                <a:cubicBezTo>
                  <a:pt x="11393" y="2659"/>
                  <a:pt x="11366" y="2686"/>
                  <a:pt x="11375" y="2721"/>
                </a:cubicBezTo>
                <a:close/>
                <a:moveTo>
                  <a:pt x="5460" y="643"/>
                </a:moveTo>
                <a:cubicBezTo>
                  <a:pt x="5416" y="652"/>
                  <a:pt x="5389" y="669"/>
                  <a:pt x="5389" y="723"/>
                </a:cubicBezTo>
                <a:cubicBezTo>
                  <a:pt x="5389" y="768"/>
                  <a:pt x="5416" y="794"/>
                  <a:pt x="5469" y="794"/>
                </a:cubicBezTo>
                <a:cubicBezTo>
                  <a:pt x="5514" y="794"/>
                  <a:pt x="5532" y="759"/>
                  <a:pt x="5532" y="714"/>
                </a:cubicBezTo>
                <a:cubicBezTo>
                  <a:pt x="5532" y="669"/>
                  <a:pt x="5505" y="643"/>
                  <a:pt x="5460" y="643"/>
                </a:cubicBezTo>
                <a:close/>
                <a:moveTo>
                  <a:pt x="6130" y="643"/>
                </a:moveTo>
                <a:cubicBezTo>
                  <a:pt x="6085" y="643"/>
                  <a:pt x="6049" y="661"/>
                  <a:pt x="6049" y="705"/>
                </a:cubicBezTo>
                <a:cubicBezTo>
                  <a:pt x="6040" y="759"/>
                  <a:pt x="6067" y="794"/>
                  <a:pt x="6121" y="794"/>
                </a:cubicBezTo>
                <a:cubicBezTo>
                  <a:pt x="6165" y="794"/>
                  <a:pt x="6192" y="768"/>
                  <a:pt x="6192" y="723"/>
                </a:cubicBezTo>
                <a:cubicBezTo>
                  <a:pt x="6192" y="678"/>
                  <a:pt x="6174" y="652"/>
                  <a:pt x="6130" y="643"/>
                </a:cubicBezTo>
                <a:close/>
                <a:moveTo>
                  <a:pt x="6781" y="643"/>
                </a:moveTo>
                <a:cubicBezTo>
                  <a:pt x="6736" y="643"/>
                  <a:pt x="6709" y="669"/>
                  <a:pt x="6709" y="714"/>
                </a:cubicBezTo>
                <a:cubicBezTo>
                  <a:pt x="6700" y="768"/>
                  <a:pt x="6736" y="794"/>
                  <a:pt x="6781" y="794"/>
                </a:cubicBezTo>
                <a:cubicBezTo>
                  <a:pt x="6834" y="794"/>
                  <a:pt x="6852" y="759"/>
                  <a:pt x="6852" y="714"/>
                </a:cubicBezTo>
                <a:cubicBezTo>
                  <a:pt x="6852" y="669"/>
                  <a:pt x="6825" y="643"/>
                  <a:pt x="6781" y="643"/>
                </a:cubicBezTo>
                <a:close/>
                <a:moveTo>
                  <a:pt x="7512" y="714"/>
                </a:moveTo>
                <a:cubicBezTo>
                  <a:pt x="7512" y="678"/>
                  <a:pt x="7486" y="652"/>
                  <a:pt x="7441" y="652"/>
                </a:cubicBezTo>
                <a:cubicBezTo>
                  <a:pt x="7396" y="643"/>
                  <a:pt x="7370" y="669"/>
                  <a:pt x="7370" y="714"/>
                </a:cubicBezTo>
                <a:cubicBezTo>
                  <a:pt x="7361" y="768"/>
                  <a:pt x="7387" y="785"/>
                  <a:pt x="7441" y="794"/>
                </a:cubicBezTo>
                <a:cubicBezTo>
                  <a:pt x="7486" y="785"/>
                  <a:pt x="7512" y="768"/>
                  <a:pt x="7512" y="714"/>
                </a:cubicBezTo>
                <a:close/>
                <a:moveTo>
                  <a:pt x="8119" y="652"/>
                </a:moveTo>
                <a:cubicBezTo>
                  <a:pt x="8074" y="661"/>
                  <a:pt x="8056" y="687"/>
                  <a:pt x="8056" y="723"/>
                </a:cubicBezTo>
                <a:cubicBezTo>
                  <a:pt x="8056" y="759"/>
                  <a:pt x="8083" y="785"/>
                  <a:pt x="8119" y="785"/>
                </a:cubicBezTo>
                <a:cubicBezTo>
                  <a:pt x="8164" y="785"/>
                  <a:pt x="8181" y="759"/>
                  <a:pt x="8190" y="714"/>
                </a:cubicBezTo>
                <a:cubicBezTo>
                  <a:pt x="8181" y="678"/>
                  <a:pt x="8155" y="652"/>
                  <a:pt x="8119" y="652"/>
                </a:cubicBezTo>
                <a:close/>
                <a:moveTo>
                  <a:pt x="1464" y="1981"/>
                </a:moveTo>
                <a:cubicBezTo>
                  <a:pt x="1410" y="1981"/>
                  <a:pt x="1384" y="2008"/>
                  <a:pt x="1384" y="2061"/>
                </a:cubicBezTo>
                <a:cubicBezTo>
                  <a:pt x="1384" y="2106"/>
                  <a:pt x="1410" y="2132"/>
                  <a:pt x="1455" y="2141"/>
                </a:cubicBezTo>
                <a:cubicBezTo>
                  <a:pt x="1508" y="2141"/>
                  <a:pt x="1535" y="2115"/>
                  <a:pt x="1535" y="2061"/>
                </a:cubicBezTo>
                <a:cubicBezTo>
                  <a:pt x="1535" y="2017"/>
                  <a:pt x="1508" y="1990"/>
                  <a:pt x="1464" y="1981"/>
                </a:cubicBezTo>
                <a:close/>
                <a:moveTo>
                  <a:pt x="10117" y="1990"/>
                </a:moveTo>
                <a:cubicBezTo>
                  <a:pt x="10073" y="1990"/>
                  <a:pt x="10046" y="2017"/>
                  <a:pt x="10046" y="2061"/>
                </a:cubicBezTo>
                <a:cubicBezTo>
                  <a:pt x="10046" y="2106"/>
                  <a:pt x="10073" y="2132"/>
                  <a:pt x="10126" y="2132"/>
                </a:cubicBezTo>
                <a:cubicBezTo>
                  <a:pt x="10171" y="2132"/>
                  <a:pt x="10198" y="2106"/>
                  <a:pt x="10198" y="2052"/>
                </a:cubicBezTo>
                <a:cubicBezTo>
                  <a:pt x="10189" y="2017"/>
                  <a:pt x="10162" y="1990"/>
                  <a:pt x="10117" y="1990"/>
                </a:cubicBezTo>
                <a:close/>
                <a:moveTo>
                  <a:pt x="10777" y="1999"/>
                </a:moveTo>
                <a:cubicBezTo>
                  <a:pt x="10742" y="1990"/>
                  <a:pt x="10715" y="2017"/>
                  <a:pt x="10715" y="2061"/>
                </a:cubicBezTo>
                <a:cubicBezTo>
                  <a:pt x="10715" y="2097"/>
                  <a:pt x="10733" y="2124"/>
                  <a:pt x="10777" y="2124"/>
                </a:cubicBezTo>
                <a:cubicBezTo>
                  <a:pt x="10813" y="2132"/>
                  <a:pt x="10840" y="2106"/>
                  <a:pt x="10849" y="2061"/>
                </a:cubicBezTo>
                <a:cubicBezTo>
                  <a:pt x="10840" y="2025"/>
                  <a:pt x="10822" y="1999"/>
                  <a:pt x="10777" y="1999"/>
                </a:cubicBezTo>
                <a:close/>
                <a:moveTo>
                  <a:pt x="804" y="1990"/>
                </a:moveTo>
                <a:cubicBezTo>
                  <a:pt x="759" y="1990"/>
                  <a:pt x="732" y="2025"/>
                  <a:pt x="732" y="2070"/>
                </a:cubicBezTo>
                <a:cubicBezTo>
                  <a:pt x="741" y="2115"/>
                  <a:pt x="768" y="2132"/>
                  <a:pt x="813" y="2132"/>
                </a:cubicBezTo>
                <a:cubicBezTo>
                  <a:pt x="848" y="2124"/>
                  <a:pt x="875" y="2097"/>
                  <a:pt x="875" y="2052"/>
                </a:cubicBezTo>
                <a:cubicBezTo>
                  <a:pt x="866" y="2017"/>
                  <a:pt x="848" y="1990"/>
                  <a:pt x="804" y="1990"/>
                </a:cubicBezTo>
                <a:close/>
                <a:moveTo>
                  <a:pt x="9448" y="1312"/>
                </a:moveTo>
                <a:cubicBezTo>
                  <a:pt x="9404" y="1303"/>
                  <a:pt x="9377" y="1330"/>
                  <a:pt x="9368" y="1374"/>
                </a:cubicBezTo>
                <a:cubicBezTo>
                  <a:pt x="9368" y="1419"/>
                  <a:pt x="9395" y="1446"/>
                  <a:pt x="9430" y="1446"/>
                </a:cubicBezTo>
                <a:cubicBezTo>
                  <a:pt x="9475" y="1454"/>
                  <a:pt x="9502" y="1428"/>
                  <a:pt x="9511" y="1383"/>
                </a:cubicBezTo>
                <a:cubicBezTo>
                  <a:pt x="9502" y="1339"/>
                  <a:pt x="9484" y="1312"/>
                  <a:pt x="9448" y="1312"/>
                </a:cubicBezTo>
                <a:close/>
                <a:moveTo>
                  <a:pt x="8779" y="1454"/>
                </a:moveTo>
                <a:cubicBezTo>
                  <a:pt x="8824" y="1454"/>
                  <a:pt x="8850" y="1428"/>
                  <a:pt x="8850" y="1383"/>
                </a:cubicBezTo>
                <a:cubicBezTo>
                  <a:pt x="8850" y="1330"/>
                  <a:pt x="8824" y="1303"/>
                  <a:pt x="8779" y="1303"/>
                </a:cubicBezTo>
                <a:cubicBezTo>
                  <a:pt x="8726" y="1303"/>
                  <a:pt x="8708" y="1339"/>
                  <a:pt x="8708" y="1383"/>
                </a:cubicBezTo>
                <a:cubicBezTo>
                  <a:pt x="8708" y="1428"/>
                  <a:pt x="8734" y="1454"/>
                  <a:pt x="8779" y="1454"/>
                </a:cubicBezTo>
                <a:close/>
                <a:moveTo>
                  <a:pt x="2856" y="1383"/>
                </a:moveTo>
                <a:cubicBezTo>
                  <a:pt x="2856" y="1339"/>
                  <a:pt x="2838" y="1303"/>
                  <a:pt x="2784" y="1303"/>
                </a:cubicBezTo>
                <a:cubicBezTo>
                  <a:pt x="2740" y="1303"/>
                  <a:pt x="2704" y="1330"/>
                  <a:pt x="2704" y="1374"/>
                </a:cubicBezTo>
                <a:cubicBezTo>
                  <a:pt x="2704" y="1419"/>
                  <a:pt x="2722" y="1454"/>
                  <a:pt x="2775" y="1454"/>
                </a:cubicBezTo>
                <a:cubicBezTo>
                  <a:pt x="2820" y="1454"/>
                  <a:pt x="2856" y="1428"/>
                  <a:pt x="2856" y="1383"/>
                </a:cubicBezTo>
                <a:close/>
                <a:moveTo>
                  <a:pt x="2124" y="1312"/>
                </a:moveTo>
                <a:cubicBezTo>
                  <a:pt x="2079" y="1312"/>
                  <a:pt x="2053" y="1330"/>
                  <a:pt x="2053" y="1374"/>
                </a:cubicBezTo>
                <a:cubicBezTo>
                  <a:pt x="2044" y="1419"/>
                  <a:pt x="2070" y="1446"/>
                  <a:pt x="2115" y="1446"/>
                </a:cubicBezTo>
                <a:cubicBezTo>
                  <a:pt x="2160" y="1454"/>
                  <a:pt x="2186" y="1428"/>
                  <a:pt x="2195" y="1374"/>
                </a:cubicBezTo>
                <a:cubicBezTo>
                  <a:pt x="2186" y="1339"/>
                  <a:pt x="2169" y="1312"/>
                  <a:pt x="2124" y="1312"/>
                </a:cubicBezTo>
                <a:close/>
                <a:moveTo>
                  <a:pt x="1464" y="1312"/>
                </a:moveTo>
                <a:cubicBezTo>
                  <a:pt x="1428" y="1312"/>
                  <a:pt x="1401" y="1339"/>
                  <a:pt x="1392" y="1374"/>
                </a:cubicBezTo>
                <a:cubicBezTo>
                  <a:pt x="1392" y="1419"/>
                  <a:pt x="1419" y="1446"/>
                  <a:pt x="1455" y="1446"/>
                </a:cubicBezTo>
                <a:cubicBezTo>
                  <a:pt x="1500" y="1446"/>
                  <a:pt x="1517" y="1419"/>
                  <a:pt x="1526" y="1383"/>
                </a:cubicBezTo>
                <a:cubicBezTo>
                  <a:pt x="1526" y="1339"/>
                  <a:pt x="1508" y="1312"/>
                  <a:pt x="1464" y="1312"/>
                </a:cubicBezTo>
                <a:close/>
                <a:moveTo>
                  <a:pt x="13507" y="6718"/>
                </a:moveTo>
                <a:cubicBezTo>
                  <a:pt x="13507" y="6673"/>
                  <a:pt x="13480" y="6655"/>
                  <a:pt x="13445" y="6647"/>
                </a:cubicBezTo>
                <a:cubicBezTo>
                  <a:pt x="13400" y="6647"/>
                  <a:pt x="13364" y="6673"/>
                  <a:pt x="13364" y="6718"/>
                </a:cubicBezTo>
                <a:cubicBezTo>
                  <a:pt x="13364" y="6762"/>
                  <a:pt x="13391" y="6789"/>
                  <a:pt x="13445" y="6789"/>
                </a:cubicBezTo>
                <a:cubicBezTo>
                  <a:pt x="13480" y="6789"/>
                  <a:pt x="13507" y="6762"/>
                  <a:pt x="13507" y="6718"/>
                </a:cubicBezTo>
                <a:close/>
                <a:moveTo>
                  <a:pt x="13507" y="6049"/>
                </a:moveTo>
                <a:cubicBezTo>
                  <a:pt x="13507" y="6004"/>
                  <a:pt x="13489" y="5969"/>
                  <a:pt x="13445" y="5969"/>
                </a:cubicBezTo>
                <a:cubicBezTo>
                  <a:pt x="13400" y="5969"/>
                  <a:pt x="13373" y="5986"/>
                  <a:pt x="13373" y="6031"/>
                </a:cubicBezTo>
                <a:cubicBezTo>
                  <a:pt x="13364" y="6076"/>
                  <a:pt x="13391" y="6102"/>
                  <a:pt x="13436" y="6111"/>
                </a:cubicBezTo>
                <a:cubicBezTo>
                  <a:pt x="13472" y="6102"/>
                  <a:pt x="13498" y="6084"/>
                  <a:pt x="13507" y="6049"/>
                </a:cubicBezTo>
                <a:close/>
                <a:moveTo>
                  <a:pt x="12098" y="4131"/>
                </a:moveTo>
                <a:cubicBezTo>
                  <a:pt x="12142" y="4131"/>
                  <a:pt x="12169" y="4113"/>
                  <a:pt x="12169" y="4068"/>
                </a:cubicBezTo>
                <a:cubicBezTo>
                  <a:pt x="12169" y="4015"/>
                  <a:pt x="12142" y="3988"/>
                  <a:pt x="12089" y="3988"/>
                </a:cubicBezTo>
                <a:cubicBezTo>
                  <a:pt x="12044" y="3988"/>
                  <a:pt x="12026" y="4015"/>
                  <a:pt x="12026" y="4059"/>
                </a:cubicBezTo>
                <a:cubicBezTo>
                  <a:pt x="12026" y="4104"/>
                  <a:pt x="12044" y="4131"/>
                  <a:pt x="12098" y="4131"/>
                </a:cubicBezTo>
                <a:close/>
                <a:moveTo>
                  <a:pt x="12847" y="4728"/>
                </a:moveTo>
                <a:cubicBezTo>
                  <a:pt x="12856" y="4684"/>
                  <a:pt x="12829" y="4657"/>
                  <a:pt x="12785" y="4648"/>
                </a:cubicBezTo>
                <a:cubicBezTo>
                  <a:pt x="12740" y="4648"/>
                  <a:pt x="12713" y="4675"/>
                  <a:pt x="12713" y="4711"/>
                </a:cubicBezTo>
                <a:cubicBezTo>
                  <a:pt x="12704" y="4755"/>
                  <a:pt x="12731" y="4782"/>
                  <a:pt x="12776" y="4791"/>
                </a:cubicBezTo>
                <a:cubicBezTo>
                  <a:pt x="12811" y="4791"/>
                  <a:pt x="12838" y="4773"/>
                  <a:pt x="12847" y="4728"/>
                </a:cubicBezTo>
                <a:close/>
                <a:moveTo>
                  <a:pt x="4122" y="652"/>
                </a:moveTo>
                <a:cubicBezTo>
                  <a:pt x="4078" y="652"/>
                  <a:pt x="4051" y="669"/>
                  <a:pt x="4051" y="714"/>
                </a:cubicBezTo>
                <a:cubicBezTo>
                  <a:pt x="4042" y="759"/>
                  <a:pt x="4069" y="785"/>
                  <a:pt x="4113" y="794"/>
                </a:cubicBezTo>
                <a:cubicBezTo>
                  <a:pt x="4158" y="794"/>
                  <a:pt x="4185" y="768"/>
                  <a:pt x="4194" y="714"/>
                </a:cubicBezTo>
                <a:cubicBezTo>
                  <a:pt x="4185" y="678"/>
                  <a:pt x="4167" y="652"/>
                  <a:pt x="4122" y="652"/>
                </a:cubicBezTo>
                <a:close/>
                <a:moveTo>
                  <a:pt x="11446" y="3301"/>
                </a:moveTo>
                <a:cubicBezTo>
                  <a:pt x="11393" y="3301"/>
                  <a:pt x="11366" y="3328"/>
                  <a:pt x="11357" y="3381"/>
                </a:cubicBezTo>
                <a:cubicBezTo>
                  <a:pt x="11357" y="3426"/>
                  <a:pt x="11384" y="3453"/>
                  <a:pt x="11429" y="3453"/>
                </a:cubicBezTo>
                <a:cubicBezTo>
                  <a:pt x="11482" y="3462"/>
                  <a:pt x="11509" y="3435"/>
                  <a:pt x="11518" y="3372"/>
                </a:cubicBezTo>
                <a:cubicBezTo>
                  <a:pt x="11509" y="3337"/>
                  <a:pt x="11491" y="3301"/>
                  <a:pt x="11446" y="3301"/>
                </a:cubicBezTo>
                <a:moveTo>
                  <a:pt x="12098" y="3310"/>
                </a:moveTo>
                <a:cubicBezTo>
                  <a:pt x="12053" y="3319"/>
                  <a:pt x="12026" y="3346"/>
                  <a:pt x="12035" y="3381"/>
                </a:cubicBezTo>
                <a:cubicBezTo>
                  <a:pt x="12035" y="3417"/>
                  <a:pt x="12062" y="3444"/>
                  <a:pt x="12098" y="3444"/>
                </a:cubicBezTo>
                <a:cubicBezTo>
                  <a:pt x="12142" y="3444"/>
                  <a:pt x="12160" y="3417"/>
                  <a:pt x="12160" y="3372"/>
                </a:cubicBezTo>
                <a:cubicBezTo>
                  <a:pt x="12151" y="3337"/>
                  <a:pt x="12133" y="3310"/>
                  <a:pt x="12098" y="3310"/>
                </a:cubicBezTo>
                <a:close/>
                <a:moveTo>
                  <a:pt x="3471" y="652"/>
                </a:moveTo>
                <a:cubicBezTo>
                  <a:pt x="3426" y="652"/>
                  <a:pt x="3400" y="669"/>
                  <a:pt x="3391" y="714"/>
                </a:cubicBezTo>
                <a:cubicBezTo>
                  <a:pt x="3391" y="759"/>
                  <a:pt x="3418" y="785"/>
                  <a:pt x="3453" y="785"/>
                </a:cubicBezTo>
                <a:cubicBezTo>
                  <a:pt x="3498" y="794"/>
                  <a:pt x="3525" y="768"/>
                  <a:pt x="3534" y="723"/>
                </a:cubicBezTo>
                <a:cubicBezTo>
                  <a:pt x="3525" y="678"/>
                  <a:pt x="3507" y="652"/>
                  <a:pt x="3471" y="652"/>
                </a:cubicBezTo>
                <a:close/>
                <a:moveTo>
                  <a:pt x="4782" y="643"/>
                </a:moveTo>
                <a:cubicBezTo>
                  <a:pt x="4738" y="643"/>
                  <a:pt x="4711" y="669"/>
                  <a:pt x="4702" y="714"/>
                </a:cubicBezTo>
                <a:cubicBezTo>
                  <a:pt x="4702" y="768"/>
                  <a:pt x="4729" y="794"/>
                  <a:pt x="4782" y="794"/>
                </a:cubicBezTo>
                <a:cubicBezTo>
                  <a:pt x="4827" y="794"/>
                  <a:pt x="4854" y="768"/>
                  <a:pt x="4854" y="723"/>
                </a:cubicBezTo>
                <a:cubicBezTo>
                  <a:pt x="4854" y="678"/>
                  <a:pt x="4827" y="652"/>
                  <a:pt x="4782" y="643"/>
                </a:cubicBezTo>
                <a:close/>
                <a:moveTo>
                  <a:pt x="2784" y="652"/>
                </a:moveTo>
                <a:cubicBezTo>
                  <a:pt x="2740" y="652"/>
                  <a:pt x="2713" y="678"/>
                  <a:pt x="2713" y="714"/>
                </a:cubicBezTo>
                <a:cubicBezTo>
                  <a:pt x="2713" y="759"/>
                  <a:pt x="2740" y="785"/>
                  <a:pt x="2775" y="785"/>
                </a:cubicBezTo>
                <a:cubicBezTo>
                  <a:pt x="2820" y="785"/>
                  <a:pt x="2838" y="759"/>
                  <a:pt x="2847" y="723"/>
                </a:cubicBezTo>
                <a:cubicBezTo>
                  <a:pt x="2847" y="687"/>
                  <a:pt x="2820" y="661"/>
                  <a:pt x="2784" y="652"/>
                </a:cubicBezTo>
                <a:close/>
                <a:moveTo>
                  <a:pt x="12785" y="5308"/>
                </a:moveTo>
                <a:cubicBezTo>
                  <a:pt x="12740" y="5299"/>
                  <a:pt x="12713" y="5317"/>
                  <a:pt x="12704" y="5371"/>
                </a:cubicBezTo>
                <a:cubicBezTo>
                  <a:pt x="12704" y="5415"/>
                  <a:pt x="12722" y="5451"/>
                  <a:pt x="12776" y="5451"/>
                </a:cubicBezTo>
                <a:cubicBezTo>
                  <a:pt x="12820" y="5451"/>
                  <a:pt x="12847" y="5433"/>
                  <a:pt x="12856" y="5380"/>
                </a:cubicBezTo>
                <a:cubicBezTo>
                  <a:pt x="12856" y="5335"/>
                  <a:pt x="12829" y="5308"/>
                  <a:pt x="12785" y="5308"/>
                </a:cubicBezTo>
                <a:close/>
                <a:moveTo>
                  <a:pt x="12695" y="6049"/>
                </a:moveTo>
                <a:cubicBezTo>
                  <a:pt x="12704" y="6093"/>
                  <a:pt x="12731" y="6129"/>
                  <a:pt x="12785" y="6120"/>
                </a:cubicBezTo>
                <a:cubicBezTo>
                  <a:pt x="12838" y="6120"/>
                  <a:pt x="12865" y="6084"/>
                  <a:pt x="12865" y="6031"/>
                </a:cubicBezTo>
                <a:cubicBezTo>
                  <a:pt x="12856" y="5977"/>
                  <a:pt x="12820" y="5951"/>
                  <a:pt x="12776" y="5951"/>
                </a:cubicBezTo>
                <a:cubicBezTo>
                  <a:pt x="12722" y="5960"/>
                  <a:pt x="12686" y="5995"/>
                  <a:pt x="12695" y="6049"/>
                </a:cubicBezTo>
                <a:close/>
                <a:moveTo>
                  <a:pt x="12000" y="6031"/>
                </a:moveTo>
                <a:cubicBezTo>
                  <a:pt x="12000" y="6093"/>
                  <a:pt x="12035" y="6129"/>
                  <a:pt x="12089" y="6129"/>
                </a:cubicBezTo>
                <a:cubicBezTo>
                  <a:pt x="12151" y="6138"/>
                  <a:pt x="12187" y="6102"/>
                  <a:pt x="12187" y="6040"/>
                </a:cubicBezTo>
                <a:cubicBezTo>
                  <a:pt x="12196" y="5986"/>
                  <a:pt x="12160" y="5951"/>
                  <a:pt x="12098" y="5942"/>
                </a:cubicBezTo>
                <a:cubicBezTo>
                  <a:pt x="12044" y="5942"/>
                  <a:pt x="12008" y="5969"/>
                  <a:pt x="12000" y="6031"/>
                </a:cubicBezTo>
                <a:close/>
                <a:moveTo>
                  <a:pt x="3453" y="1294"/>
                </a:moveTo>
                <a:cubicBezTo>
                  <a:pt x="3409" y="1303"/>
                  <a:pt x="3373" y="1330"/>
                  <a:pt x="3382" y="1383"/>
                </a:cubicBezTo>
                <a:cubicBezTo>
                  <a:pt x="3382" y="1437"/>
                  <a:pt x="3418" y="1463"/>
                  <a:pt x="3471" y="1463"/>
                </a:cubicBezTo>
                <a:cubicBezTo>
                  <a:pt x="3516" y="1454"/>
                  <a:pt x="3542" y="1428"/>
                  <a:pt x="3551" y="1374"/>
                </a:cubicBezTo>
                <a:cubicBezTo>
                  <a:pt x="3534" y="1321"/>
                  <a:pt x="3507" y="1285"/>
                  <a:pt x="3453" y="1294"/>
                </a:cubicBezTo>
                <a:close/>
                <a:moveTo>
                  <a:pt x="4212" y="1374"/>
                </a:moveTo>
                <a:cubicBezTo>
                  <a:pt x="4203" y="1330"/>
                  <a:pt x="4176" y="1294"/>
                  <a:pt x="4122" y="1294"/>
                </a:cubicBezTo>
                <a:cubicBezTo>
                  <a:pt x="4069" y="1285"/>
                  <a:pt x="4033" y="1321"/>
                  <a:pt x="4033" y="1374"/>
                </a:cubicBezTo>
                <a:cubicBezTo>
                  <a:pt x="4033" y="1428"/>
                  <a:pt x="4069" y="1463"/>
                  <a:pt x="4122" y="1472"/>
                </a:cubicBezTo>
                <a:cubicBezTo>
                  <a:pt x="4176" y="1463"/>
                  <a:pt x="4212" y="1428"/>
                  <a:pt x="4212" y="1374"/>
                </a:cubicBezTo>
                <a:close/>
                <a:moveTo>
                  <a:pt x="4693" y="1374"/>
                </a:moveTo>
                <a:cubicBezTo>
                  <a:pt x="4684" y="1428"/>
                  <a:pt x="4720" y="1472"/>
                  <a:pt x="4782" y="1472"/>
                </a:cubicBezTo>
                <a:cubicBezTo>
                  <a:pt x="4836" y="1472"/>
                  <a:pt x="4872" y="1437"/>
                  <a:pt x="4872" y="1383"/>
                </a:cubicBezTo>
                <a:cubicBezTo>
                  <a:pt x="4872" y="1330"/>
                  <a:pt x="4836" y="1294"/>
                  <a:pt x="4782" y="1285"/>
                </a:cubicBezTo>
                <a:cubicBezTo>
                  <a:pt x="4729" y="1294"/>
                  <a:pt x="4693" y="1321"/>
                  <a:pt x="4693" y="1374"/>
                </a:cubicBezTo>
                <a:close/>
                <a:moveTo>
                  <a:pt x="28" y="4033"/>
                </a:moveTo>
                <a:cubicBezTo>
                  <a:pt x="28" y="4095"/>
                  <a:pt x="63" y="4131"/>
                  <a:pt x="126" y="4131"/>
                </a:cubicBezTo>
                <a:cubicBezTo>
                  <a:pt x="179" y="4131"/>
                  <a:pt x="215" y="4095"/>
                  <a:pt x="215" y="4042"/>
                </a:cubicBezTo>
                <a:cubicBezTo>
                  <a:pt x="215" y="3979"/>
                  <a:pt x="179" y="3952"/>
                  <a:pt x="108" y="3943"/>
                </a:cubicBezTo>
                <a:cubicBezTo>
                  <a:pt x="63" y="3952"/>
                  <a:pt x="28" y="3979"/>
                  <a:pt x="28" y="4033"/>
                </a:cubicBezTo>
                <a:close/>
                <a:moveTo>
                  <a:pt x="5371" y="1374"/>
                </a:moveTo>
                <a:cubicBezTo>
                  <a:pt x="5362" y="1428"/>
                  <a:pt x="5398" y="1472"/>
                  <a:pt x="5460" y="1472"/>
                </a:cubicBezTo>
                <a:cubicBezTo>
                  <a:pt x="5514" y="1472"/>
                  <a:pt x="5550" y="1437"/>
                  <a:pt x="5550" y="1383"/>
                </a:cubicBezTo>
                <a:cubicBezTo>
                  <a:pt x="5559" y="1330"/>
                  <a:pt x="5523" y="1294"/>
                  <a:pt x="5460" y="1285"/>
                </a:cubicBezTo>
                <a:cubicBezTo>
                  <a:pt x="5416" y="1294"/>
                  <a:pt x="5371" y="1312"/>
                  <a:pt x="5371" y="1374"/>
                </a:cubicBezTo>
                <a:close/>
                <a:moveTo>
                  <a:pt x="6121" y="1285"/>
                </a:moveTo>
                <a:cubicBezTo>
                  <a:pt x="6067" y="1285"/>
                  <a:pt x="6031" y="1321"/>
                  <a:pt x="6031" y="1374"/>
                </a:cubicBezTo>
                <a:cubicBezTo>
                  <a:pt x="6031" y="1428"/>
                  <a:pt x="6067" y="1472"/>
                  <a:pt x="6121" y="1472"/>
                </a:cubicBezTo>
                <a:cubicBezTo>
                  <a:pt x="6174" y="1472"/>
                  <a:pt x="6201" y="1428"/>
                  <a:pt x="6210" y="1383"/>
                </a:cubicBezTo>
                <a:cubicBezTo>
                  <a:pt x="6210" y="1330"/>
                  <a:pt x="6174" y="1294"/>
                  <a:pt x="6121" y="1285"/>
                </a:cubicBezTo>
                <a:close/>
                <a:moveTo>
                  <a:pt x="6692" y="1374"/>
                </a:moveTo>
                <a:cubicBezTo>
                  <a:pt x="6692" y="1428"/>
                  <a:pt x="6718" y="1463"/>
                  <a:pt x="6772" y="1472"/>
                </a:cubicBezTo>
                <a:cubicBezTo>
                  <a:pt x="6834" y="1472"/>
                  <a:pt x="6870" y="1437"/>
                  <a:pt x="6870" y="1374"/>
                </a:cubicBezTo>
                <a:cubicBezTo>
                  <a:pt x="6870" y="1321"/>
                  <a:pt x="6834" y="1294"/>
                  <a:pt x="6781" y="1285"/>
                </a:cubicBezTo>
                <a:cubicBezTo>
                  <a:pt x="6727" y="1294"/>
                  <a:pt x="6692" y="1321"/>
                  <a:pt x="6692" y="1374"/>
                </a:cubicBezTo>
                <a:close/>
                <a:moveTo>
                  <a:pt x="7530" y="1383"/>
                </a:moveTo>
                <a:cubicBezTo>
                  <a:pt x="7530" y="1330"/>
                  <a:pt x="7494" y="1294"/>
                  <a:pt x="7450" y="1294"/>
                </a:cubicBezTo>
                <a:cubicBezTo>
                  <a:pt x="7396" y="1285"/>
                  <a:pt x="7352" y="1321"/>
                  <a:pt x="7352" y="1374"/>
                </a:cubicBezTo>
                <a:cubicBezTo>
                  <a:pt x="7343" y="1428"/>
                  <a:pt x="7378" y="1454"/>
                  <a:pt x="7441" y="1472"/>
                </a:cubicBezTo>
                <a:cubicBezTo>
                  <a:pt x="7486" y="1463"/>
                  <a:pt x="7521" y="1437"/>
                  <a:pt x="7530" y="1383"/>
                </a:cubicBezTo>
                <a:close/>
                <a:moveTo>
                  <a:pt x="206" y="3390"/>
                </a:moveTo>
                <a:cubicBezTo>
                  <a:pt x="206" y="3337"/>
                  <a:pt x="179" y="3301"/>
                  <a:pt x="126" y="3292"/>
                </a:cubicBezTo>
                <a:cubicBezTo>
                  <a:pt x="72" y="3292"/>
                  <a:pt x="45" y="3328"/>
                  <a:pt x="36" y="3372"/>
                </a:cubicBezTo>
                <a:cubicBezTo>
                  <a:pt x="28" y="3426"/>
                  <a:pt x="63" y="3453"/>
                  <a:pt x="117" y="3462"/>
                </a:cubicBezTo>
                <a:cubicBezTo>
                  <a:pt x="170" y="3462"/>
                  <a:pt x="197" y="3435"/>
                  <a:pt x="206" y="3390"/>
                </a:cubicBezTo>
                <a:close/>
                <a:moveTo>
                  <a:pt x="714" y="3372"/>
                </a:moveTo>
                <a:cubicBezTo>
                  <a:pt x="706" y="3435"/>
                  <a:pt x="741" y="3471"/>
                  <a:pt x="804" y="3471"/>
                </a:cubicBezTo>
                <a:cubicBezTo>
                  <a:pt x="857" y="3471"/>
                  <a:pt x="893" y="3435"/>
                  <a:pt x="893" y="3381"/>
                </a:cubicBezTo>
                <a:cubicBezTo>
                  <a:pt x="902" y="3319"/>
                  <a:pt x="857" y="3292"/>
                  <a:pt x="795" y="3283"/>
                </a:cubicBezTo>
                <a:cubicBezTo>
                  <a:pt x="750" y="3292"/>
                  <a:pt x="714" y="3319"/>
                  <a:pt x="714" y="3372"/>
                </a:cubicBezTo>
                <a:close/>
                <a:moveTo>
                  <a:pt x="10215" y="3381"/>
                </a:moveTo>
                <a:cubicBezTo>
                  <a:pt x="10215" y="3328"/>
                  <a:pt x="10189" y="3283"/>
                  <a:pt x="10126" y="3283"/>
                </a:cubicBezTo>
                <a:cubicBezTo>
                  <a:pt x="10064" y="3274"/>
                  <a:pt x="10028" y="3310"/>
                  <a:pt x="10028" y="3381"/>
                </a:cubicBezTo>
                <a:cubicBezTo>
                  <a:pt x="10028" y="3435"/>
                  <a:pt x="10064" y="3471"/>
                  <a:pt x="10117" y="3480"/>
                </a:cubicBezTo>
                <a:cubicBezTo>
                  <a:pt x="10180" y="3471"/>
                  <a:pt x="10215" y="3444"/>
                  <a:pt x="10215" y="3381"/>
                </a:cubicBezTo>
                <a:close/>
                <a:moveTo>
                  <a:pt x="10867" y="3381"/>
                </a:moveTo>
                <a:cubicBezTo>
                  <a:pt x="10876" y="3328"/>
                  <a:pt x="10840" y="3292"/>
                  <a:pt x="10786" y="3292"/>
                </a:cubicBezTo>
                <a:cubicBezTo>
                  <a:pt x="10724" y="3283"/>
                  <a:pt x="10688" y="3319"/>
                  <a:pt x="10688" y="3381"/>
                </a:cubicBezTo>
                <a:cubicBezTo>
                  <a:pt x="10688" y="3435"/>
                  <a:pt x="10724" y="3462"/>
                  <a:pt x="10777" y="3471"/>
                </a:cubicBezTo>
                <a:cubicBezTo>
                  <a:pt x="10831" y="3462"/>
                  <a:pt x="10867" y="3435"/>
                  <a:pt x="10867" y="3381"/>
                </a:cubicBezTo>
                <a:close/>
                <a:moveTo>
                  <a:pt x="884" y="2721"/>
                </a:moveTo>
                <a:cubicBezTo>
                  <a:pt x="884" y="2668"/>
                  <a:pt x="848" y="2632"/>
                  <a:pt x="795" y="2632"/>
                </a:cubicBezTo>
                <a:cubicBezTo>
                  <a:pt x="741" y="2641"/>
                  <a:pt x="714" y="2677"/>
                  <a:pt x="723" y="2730"/>
                </a:cubicBezTo>
                <a:cubicBezTo>
                  <a:pt x="723" y="2775"/>
                  <a:pt x="759" y="2802"/>
                  <a:pt x="804" y="2802"/>
                </a:cubicBezTo>
                <a:cubicBezTo>
                  <a:pt x="857" y="2793"/>
                  <a:pt x="884" y="2766"/>
                  <a:pt x="884" y="2721"/>
                </a:cubicBezTo>
                <a:close/>
                <a:moveTo>
                  <a:pt x="12008" y="5380"/>
                </a:moveTo>
                <a:cubicBezTo>
                  <a:pt x="12008" y="5433"/>
                  <a:pt x="12044" y="5469"/>
                  <a:pt x="12089" y="5469"/>
                </a:cubicBezTo>
                <a:cubicBezTo>
                  <a:pt x="12151" y="5469"/>
                  <a:pt x="12187" y="5433"/>
                  <a:pt x="12187" y="5371"/>
                </a:cubicBezTo>
                <a:cubicBezTo>
                  <a:pt x="12187" y="5317"/>
                  <a:pt x="12151" y="5291"/>
                  <a:pt x="12098" y="5291"/>
                </a:cubicBezTo>
                <a:cubicBezTo>
                  <a:pt x="12044" y="5299"/>
                  <a:pt x="12008" y="5326"/>
                  <a:pt x="12008" y="5380"/>
                </a:cubicBezTo>
                <a:close/>
                <a:moveTo>
                  <a:pt x="28" y="4720"/>
                </a:moveTo>
                <a:cubicBezTo>
                  <a:pt x="28" y="4773"/>
                  <a:pt x="54" y="4809"/>
                  <a:pt x="117" y="4818"/>
                </a:cubicBezTo>
                <a:cubicBezTo>
                  <a:pt x="179" y="4818"/>
                  <a:pt x="215" y="4782"/>
                  <a:pt x="215" y="4720"/>
                </a:cubicBezTo>
                <a:cubicBezTo>
                  <a:pt x="215" y="4657"/>
                  <a:pt x="179" y="4630"/>
                  <a:pt x="117" y="4621"/>
                </a:cubicBezTo>
                <a:cubicBezTo>
                  <a:pt x="63" y="4630"/>
                  <a:pt x="28" y="4657"/>
                  <a:pt x="28" y="4720"/>
                </a:cubicBezTo>
                <a:close/>
                <a:moveTo>
                  <a:pt x="11339" y="4720"/>
                </a:moveTo>
                <a:cubicBezTo>
                  <a:pt x="11339" y="4773"/>
                  <a:pt x="11375" y="4809"/>
                  <a:pt x="11438" y="4818"/>
                </a:cubicBezTo>
                <a:cubicBezTo>
                  <a:pt x="11491" y="4818"/>
                  <a:pt x="11527" y="4782"/>
                  <a:pt x="11536" y="4720"/>
                </a:cubicBezTo>
                <a:cubicBezTo>
                  <a:pt x="11536" y="4666"/>
                  <a:pt x="11500" y="4630"/>
                  <a:pt x="11438" y="4621"/>
                </a:cubicBezTo>
                <a:cubicBezTo>
                  <a:pt x="11384" y="4630"/>
                  <a:pt x="11348" y="4657"/>
                  <a:pt x="11339" y="4720"/>
                </a:cubicBezTo>
                <a:close/>
                <a:moveTo>
                  <a:pt x="12107" y="4639"/>
                </a:moveTo>
                <a:cubicBezTo>
                  <a:pt x="12053" y="4630"/>
                  <a:pt x="12017" y="4666"/>
                  <a:pt x="12008" y="4720"/>
                </a:cubicBezTo>
                <a:cubicBezTo>
                  <a:pt x="12008" y="4764"/>
                  <a:pt x="12044" y="4800"/>
                  <a:pt x="12089" y="4800"/>
                </a:cubicBezTo>
                <a:cubicBezTo>
                  <a:pt x="12142" y="4809"/>
                  <a:pt x="12178" y="4773"/>
                  <a:pt x="12187" y="4720"/>
                </a:cubicBezTo>
                <a:cubicBezTo>
                  <a:pt x="12178" y="4675"/>
                  <a:pt x="12151" y="4639"/>
                  <a:pt x="12107" y="4639"/>
                </a:cubicBezTo>
                <a:close/>
                <a:moveTo>
                  <a:pt x="2035" y="2061"/>
                </a:moveTo>
                <a:cubicBezTo>
                  <a:pt x="2035" y="2115"/>
                  <a:pt x="2062" y="2141"/>
                  <a:pt x="2115" y="2150"/>
                </a:cubicBezTo>
                <a:cubicBezTo>
                  <a:pt x="2169" y="2150"/>
                  <a:pt x="2204" y="2115"/>
                  <a:pt x="2204" y="2070"/>
                </a:cubicBezTo>
                <a:cubicBezTo>
                  <a:pt x="2213" y="2008"/>
                  <a:pt x="2178" y="1981"/>
                  <a:pt x="2124" y="1972"/>
                </a:cubicBezTo>
                <a:cubicBezTo>
                  <a:pt x="2070" y="1981"/>
                  <a:pt x="2035" y="2008"/>
                  <a:pt x="2035" y="2061"/>
                </a:cubicBezTo>
                <a:close/>
                <a:moveTo>
                  <a:pt x="2873" y="2061"/>
                </a:moveTo>
                <a:cubicBezTo>
                  <a:pt x="2873" y="2008"/>
                  <a:pt x="2838" y="1972"/>
                  <a:pt x="2775" y="1972"/>
                </a:cubicBezTo>
                <a:cubicBezTo>
                  <a:pt x="2722" y="1972"/>
                  <a:pt x="2686" y="1999"/>
                  <a:pt x="2686" y="2061"/>
                </a:cubicBezTo>
                <a:cubicBezTo>
                  <a:pt x="2686" y="2115"/>
                  <a:pt x="2722" y="2150"/>
                  <a:pt x="2784" y="2159"/>
                </a:cubicBezTo>
                <a:cubicBezTo>
                  <a:pt x="2838" y="2150"/>
                  <a:pt x="2873" y="2124"/>
                  <a:pt x="2873" y="2061"/>
                </a:cubicBezTo>
                <a:close/>
                <a:moveTo>
                  <a:pt x="3462" y="1963"/>
                </a:moveTo>
                <a:cubicBezTo>
                  <a:pt x="3409" y="1963"/>
                  <a:pt x="3364" y="1999"/>
                  <a:pt x="3364" y="2052"/>
                </a:cubicBezTo>
                <a:cubicBezTo>
                  <a:pt x="3364" y="2124"/>
                  <a:pt x="3400" y="2159"/>
                  <a:pt x="3462" y="2159"/>
                </a:cubicBezTo>
                <a:cubicBezTo>
                  <a:pt x="3525" y="2159"/>
                  <a:pt x="3551" y="2115"/>
                  <a:pt x="3560" y="2061"/>
                </a:cubicBezTo>
                <a:cubicBezTo>
                  <a:pt x="3551" y="1999"/>
                  <a:pt x="3525" y="1963"/>
                  <a:pt x="3462" y="1963"/>
                </a:cubicBezTo>
                <a:close/>
                <a:moveTo>
                  <a:pt x="8030" y="2061"/>
                </a:moveTo>
                <a:cubicBezTo>
                  <a:pt x="8030" y="2124"/>
                  <a:pt x="8056" y="2150"/>
                  <a:pt x="8119" y="2159"/>
                </a:cubicBezTo>
                <a:cubicBezTo>
                  <a:pt x="8181" y="2159"/>
                  <a:pt x="8217" y="2124"/>
                  <a:pt x="8217" y="2061"/>
                </a:cubicBezTo>
                <a:cubicBezTo>
                  <a:pt x="8217" y="1999"/>
                  <a:pt x="8181" y="1972"/>
                  <a:pt x="8119" y="1963"/>
                </a:cubicBezTo>
                <a:cubicBezTo>
                  <a:pt x="8065" y="1972"/>
                  <a:pt x="8030" y="1999"/>
                  <a:pt x="8030" y="2061"/>
                </a:cubicBezTo>
                <a:moveTo>
                  <a:pt x="8779" y="1972"/>
                </a:moveTo>
                <a:cubicBezTo>
                  <a:pt x="8726" y="1972"/>
                  <a:pt x="8690" y="2008"/>
                  <a:pt x="8690" y="2061"/>
                </a:cubicBezTo>
                <a:cubicBezTo>
                  <a:pt x="8690" y="2115"/>
                  <a:pt x="8726" y="2150"/>
                  <a:pt x="8788" y="2150"/>
                </a:cubicBezTo>
                <a:cubicBezTo>
                  <a:pt x="8842" y="2150"/>
                  <a:pt x="8868" y="2115"/>
                  <a:pt x="8868" y="2061"/>
                </a:cubicBezTo>
                <a:cubicBezTo>
                  <a:pt x="8859" y="2008"/>
                  <a:pt x="8833" y="1972"/>
                  <a:pt x="8779" y="1972"/>
                </a:cubicBezTo>
                <a:close/>
                <a:moveTo>
                  <a:pt x="9430" y="1981"/>
                </a:moveTo>
                <a:cubicBezTo>
                  <a:pt x="9386" y="1981"/>
                  <a:pt x="9350" y="2017"/>
                  <a:pt x="9350" y="2061"/>
                </a:cubicBezTo>
                <a:cubicBezTo>
                  <a:pt x="9359" y="2115"/>
                  <a:pt x="9395" y="2150"/>
                  <a:pt x="9448" y="2141"/>
                </a:cubicBezTo>
                <a:cubicBezTo>
                  <a:pt x="9493" y="2141"/>
                  <a:pt x="9520" y="2106"/>
                  <a:pt x="9520" y="2052"/>
                </a:cubicBezTo>
                <a:cubicBezTo>
                  <a:pt x="9511" y="2008"/>
                  <a:pt x="9484" y="1972"/>
                  <a:pt x="9430" y="1981"/>
                </a:cubicBezTo>
                <a:close/>
                <a:moveTo>
                  <a:pt x="8128" y="1294"/>
                </a:moveTo>
                <a:cubicBezTo>
                  <a:pt x="8074" y="1285"/>
                  <a:pt x="8039" y="1321"/>
                  <a:pt x="8039" y="1374"/>
                </a:cubicBezTo>
                <a:cubicBezTo>
                  <a:pt x="8030" y="1428"/>
                  <a:pt x="8065" y="1454"/>
                  <a:pt x="8110" y="1463"/>
                </a:cubicBezTo>
                <a:cubicBezTo>
                  <a:pt x="8164" y="1472"/>
                  <a:pt x="8199" y="1437"/>
                  <a:pt x="8208" y="1383"/>
                </a:cubicBezTo>
                <a:cubicBezTo>
                  <a:pt x="8199" y="1330"/>
                  <a:pt x="8172" y="1303"/>
                  <a:pt x="8128" y="1294"/>
                </a:cubicBezTo>
                <a:close/>
                <a:moveTo>
                  <a:pt x="10679" y="4050"/>
                </a:moveTo>
                <a:cubicBezTo>
                  <a:pt x="10679" y="4113"/>
                  <a:pt x="10706" y="4149"/>
                  <a:pt x="10768" y="4158"/>
                </a:cubicBezTo>
                <a:cubicBezTo>
                  <a:pt x="10831" y="4158"/>
                  <a:pt x="10876" y="4131"/>
                  <a:pt x="10876" y="4059"/>
                </a:cubicBezTo>
                <a:cubicBezTo>
                  <a:pt x="10876" y="4006"/>
                  <a:pt x="10840" y="3970"/>
                  <a:pt x="10786" y="3961"/>
                </a:cubicBezTo>
                <a:cubicBezTo>
                  <a:pt x="10724" y="3970"/>
                  <a:pt x="10688" y="3997"/>
                  <a:pt x="10679" y="4050"/>
                </a:cubicBezTo>
                <a:close/>
                <a:moveTo>
                  <a:pt x="11446" y="3970"/>
                </a:moveTo>
                <a:cubicBezTo>
                  <a:pt x="11393" y="3970"/>
                  <a:pt x="11348" y="3997"/>
                  <a:pt x="11348" y="4050"/>
                </a:cubicBezTo>
                <a:cubicBezTo>
                  <a:pt x="11339" y="4113"/>
                  <a:pt x="11375" y="4149"/>
                  <a:pt x="11438" y="4149"/>
                </a:cubicBezTo>
                <a:cubicBezTo>
                  <a:pt x="11491" y="4149"/>
                  <a:pt x="11518" y="4113"/>
                  <a:pt x="11527" y="4059"/>
                </a:cubicBezTo>
                <a:cubicBezTo>
                  <a:pt x="11527" y="4015"/>
                  <a:pt x="11500" y="3970"/>
                  <a:pt x="11446" y="3970"/>
                </a:cubicBezTo>
                <a:close/>
                <a:moveTo>
                  <a:pt x="10117" y="2632"/>
                </a:moveTo>
                <a:cubicBezTo>
                  <a:pt x="10064" y="2632"/>
                  <a:pt x="10037" y="2668"/>
                  <a:pt x="10028" y="2712"/>
                </a:cubicBezTo>
                <a:cubicBezTo>
                  <a:pt x="10028" y="2775"/>
                  <a:pt x="10064" y="2810"/>
                  <a:pt x="10117" y="2810"/>
                </a:cubicBezTo>
                <a:cubicBezTo>
                  <a:pt x="10171" y="2810"/>
                  <a:pt x="10206" y="2775"/>
                  <a:pt x="10206" y="2721"/>
                </a:cubicBezTo>
                <a:cubicBezTo>
                  <a:pt x="10198" y="2668"/>
                  <a:pt x="10171" y="2632"/>
                  <a:pt x="10117" y="2632"/>
                </a:cubicBezTo>
                <a:close/>
                <a:moveTo>
                  <a:pt x="9439" y="2623"/>
                </a:moveTo>
                <a:cubicBezTo>
                  <a:pt x="9377" y="2623"/>
                  <a:pt x="9341" y="2659"/>
                  <a:pt x="9341" y="2721"/>
                </a:cubicBezTo>
                <a:cubicBezTo>
                  <a:pt x="9341" y="2784"/>
                  <a:pt x="9377" y="2810"/>
                  <a:pt x="9439" y="2810"/>
                </a:cubicBezTo>
                <a:cubicBezTo>
                  <a:pt x="9502" y="2810"/>
                  <a:pt x="9528" y="2775"/>
                  <a:pt x="9537" y="2721"/>
                </a:cubicBezTo>
                <a:cubicBezTo>
                  <a:pt x="9528" y="2659"/>
                  <a:pt x="9493" y="2623"/>
                  <a:pt x="9439" y="2623"/>
                </a:cubicBezTo>
                <a:close/>
                <a:moveTo>
                  <a:pt x="2026" y="2712"/>
                </a:moveTo>
                <a:cubicBezTo>
                  <a:pt x="2017" y="2775"/>
                  <a:pt x="2053" y="2810"/>
                  <a:pt x="2115" y="2819"/>
                </a:cubicBezTo>
                <a:cubicBezTo>
                  <a:pt x="2178" y="2819"/>
                  <a:pt x="2213" y="2784"/>
                  <a:pt x="2213" y="2721"/>
                </a:cubicBezTo>
                <a:cubicBezTo>
                  <a:pt x="2222" y="2659"/>
                  <a:pt x="2186" y="2632"/>
                  <a:pt x="2124" y="2623"/>
                </a:cubicBezTo>
                <a:cubicBezTo>
                  <a:pt x="2062" y="2623"/>
                  <a:pt x="2026" y="2650"/>
                  <a:pt x="2026" y="2712"/>
                </a:cubicBezTo>
                <a:close/>
                <a:moveTo>
                  <a:pt x="1473" y="2632"/>
                </a:moveTo>
                <a:cubicBezTo>
                  <a:pt x="1419" y="2623"/>
                  <a:pt x="1375" y="2659"/>
                  <a:pt x="1375" y="2712"/>
                </a:cubicBezTo>
                <a:cubicBezTo>
                  <a:pt x="1366" y="2766"/>
                  <a:pt x="1401" y="2810"/>
                  <a:pt x="1464" y="2810"/>
                </a:cubicBezTo>
                <a:cubicBezTo>
                  <a:pt x="1517" y="2810"/>
                  <a:pt x="1544" y="2775"/>
                  <a:pt x="1553" y="2721"/>
                </a:cubicBezTo>
                <a:cubicBezTo>
                  <a:pt x="1553" y="2677"/>
                  <a:pt x="1526" y="2632"/>
                  <a:pt x="1473" y="2632"/>
                </a:cubicBezTo>
                <a:close/>
                <a:moveTo>
                  <a:pt x="12695" y="6718"/>
                </a:moveTo>
                <a:cubicBezTo>
                  <a:pt x="12695" y="6771"/>
                  <a:pt x="12722" y="6807"/>
                  <a:pt x="12776" y="6807"/>
                </a:cubicBezTo>
                <a:cubicBezTo>
                  <a:pt x="12829" y="6807"/>
                  <a:pt x="12865" y="6780"/>
                  <a:pt x="12865" y="6727"/>
                </a:cubicBezTo>
                <a:cubicBezTo>
                  <a:pt x="12865" y="6664"/>
                  <a:pt x="12829" y="6638"/>
                  <a:pt x="12776" y="6629"/>
                </a:cubicBezTo>
                <a:cubicBezTo>
                  <a:pt x="12722" y="6638"/>
                  <a:pt x="12686" y="6664"/>
                  <a:pt x="12695" y="6718"/>
                </a:cubicBezTo>
                <a:moveTo>
                  <a:pt x="4881" y="2061"/>
                </a:moveTo>
                <a:cubicBezTo>
                  <a:pt x="4881" y="1990"/>
                  <a:pt x="4836" y="1954"/>
                  <a:pt x="4774" y="1954"/>
                </a:cubicBezTo>
                <a:cubicBezTo>
                  <a:pt x="4711" y="1963"/>
                  <a:pt x="4675" y="1999"/>
                  <a:pt x="4675" y="2061"/>
                </a:cubicBezTo>
                <a:cubicBezTo>
                  <a:pt x="4675" y="2132"/>
                  <a:pt x="4720" y="2159"/>
                  <a:pt x="4782" y="2168"/>
                </a:cubicBezTo>
                <a:cubicBezTo>
                  <a:pt x="4845" y="2159"/>
                  <a:pt x="4881" y="2124"/>
                  <a:pt x="4881" y="2061"/>
                </a:cubicBezTo>
                <a:close/>
                <a:moveTo>
                  <a:pt x="2677" y="2721"/>
                </a:moveTo>
                <a:cubicBezTo>
                  <a:pt x="2677" y="2784"/>
                  <a:pt x="2722" y="2828"/>
                  <a:pt x="2784" y="2819"/>
                </a:cubicBezTo>
                <a:cubicBezTo>
                  <a:pt x="2847" y="2819"/>
                  <a:pt x="2882" y="2784"/>
                  <a:pt x="2882" y="2712"/>
                </a:cubicBezTo>
                <a:cubicBezTo>
                  <a:pt x="2882" y="2650"/>
                  <a:pt x="2838" y="2623"/>
                  <a:pt x="2775" y="2614"/>
                </a:cubicBezTo>
                <a:cubicBezTo>
                  <a:pt x="2713" y="2623"/>
                  <a:pt x="2677" y="2659"/>
                  <a:pt x="2677" y="2721"/>
                </a:cubicBezTo>
                <a:close/>
                <a:moveTo>
                  <a:pt x="8681" y="2721"/>
                </a:moveTo>
                <a:cubicBezTo>
                  <a:pt x="8681" y="2793"/>
                  <a:pt x="8726" y="2819"/>
                  <a:pt x="8788" y="2819"/>
                </a:cubicBezTo>
                <a:cubicBezTo>
                  <a:pt x="8842" y="2819"/>
                  <a:pt x="8877" y="2775"/>
                  <a:pt x="8877" y="2721"/>
                </a:cubicBezTo>
                <a:cubicBezTo>
                  <a:pt x="8877" y="2659"/>
                  <a:pt x="8842" y="2623"/>
                  <a:pt x="8779" y="2614"/>
                </a:cubicBezTo>
                <a:cubicBezTo>
                  <a:pt x="8717" y="2623"/>
                  <a:pt x="8672" y="2659"/>
                  <a:pt x="8681" y="2721"/>
                </a:cubicBezTo>
                <a:close/>
                <a:moveTo>
                  <a:pt x="706" y="4042"/>
                </a:moveTo>
                <a:cubicBezTo>
                  <a:pt x="706" y="4095"/>
                  <a:pt x="732" y="4131"/>
                  <a:pt x="795" y="4140"/>
                </a:cubicBezTo>
                <a:cubicBezTo>
                  <a:pt x="857" y="4140"/>
                  <a:pt x="902" y="4104"/>
                  <a:pt x="902" y="4042"/>
                </a:cubicBezTo>
                <a:cubicBezTo>
                  <a:pt x="902" y="3979"/>
                  <a:pt x="866" y="3943"/>
                  <a:pt x="804" y="3935"/>
                </a:cubicBezTo>
                <a:cubicBezTo>
                  <a:pt x="741" y="3943"/>
                  <a:pt x="706" y="3970"/>
                  <a:pt x="706" y="4042"/>
                </a:cubicBezTo>
                <a:close/>
                <a:moveTo>
                  <a:pt x="1366" y="3381"/>
                </a:moveTo>
                <a:cubicBezTo>
                  <a:pt x="1366" y="3435"/>
                  <a:pt x="1392" y="3471"/>
                  <a:pt x="1455" y="3480"/>
                </a:cubicBezTo>
                <a:cubicBezTo>
                  <a:pt x="1517" y="3480"/>
                  <a:pt x="1562" y="3453"/>
                  <a:pt x="1562" y="3381"/>
                </a:cubicBezTo>
                <a:cubicBezTo>
                  <a:pt x="1562" y="3319"/>
                  <a:pt x="1526" y="3283"/>
                  <a:pt x="1464" y="3274"/>
                </a:cubicBezTo>
                <a:cubicBezTo>
                  <a:pt x="1401" y="3283"/>
                  <a:pt x="1366" y="3310"/>
                  <a:pt x="1366" y="3381"/>
                </a:cubicBezTo>
                <a:close/>
                <a:moveTo>
                  <a:pt x="11339" y="5380"/>
                </a:moveTo>
                <a:cubicBezTo>
                  <a:pt x="11339" y="5451"/>
                  <a:pt x="11384" y="5478"/>
                  <a:pt x="11446" y="5478"/>
                </a:cubicBezTo>
                <a:cubicBezTo>
                  <a:pt x="11500" y="5478"/>
                  <a:pt x="11536" y="5442"/>
                  <a:pt x="11536" y="5380"/>
                </a:cubicBezTo>
                <a:cubicBezTo>
                  <a:pt x="11536" y="5317"/>
                  <a:pt x="11500" y="5282"/>
                  <a:pt x="11438" y="5273"/>
                </a:cubicBezTo>
                <a:cubicBezTo>
                  <a:pt x="11375" y="5282"/>
                  <a:pt x="11330" y="5317"/>
                  <a:pt x="11339" y="5380"/>
                </a:cubicBezTo>
                <a:close/>
                <a:moveTo>
                  <a:pt x="4113" y="1963"/>
                </a:moveTo>
                <a:cubicBezTo>
                  <a:pt x="4051" y="1963"/>
                  <a:pt x="4024" y="1999"/>
                  <a:pt x="4024" y="2061"/>
                </a:cubicBezTo>
                <a:cubicBezTo>
                  <a:pt x="4024" y="2124"/>
                  <a:pt x="4060" y="2159"/>
                  <a:pt x="4122" y="2159"/>
                </a:cubicBezTo>
                <a:cubicBezTo>
                  <a:pt x="4185" y="2159"/>
                  <a:pt x="4220" y="2124"/>
                  <a:pt x="4220" y="2052"/>
                </a:cubicBezTo>
                <a:cubicBezTo>
                  <a:pt x="4212" y="1990"/>
                  <a:pt x="4176" y="1954"/>
                  <a:pt x="4113" y="1963"/>
                </a:cubicBezTo>
                <a:close/>
                <a:moveTo>
                  <a:pt x="10786" y="4613"/>
                </a:moveTo>
                <a:cubicBezTo>
                  <a:pt x="10715" y="4613"/>
                  <a:pt x="10670" y="4648"/>
                  <a:pt x="10670" y="4720"/>
                </a:cubicBezTo>
                <a:cubicBezTo>
                  <a:pt x="10670" y="4782"/>
                  <a:pt x="10715" y="4827"/>
                  <a:pt x="10768" y="4827"/>
                </a:cubicBezTo>
                <a:cubicBezTo>
                  <a:pt x="10840" y="4827"/>
                  <a:pt x="10876" y="4791"/>
                  <a:pt x="10884" y="4720"/>
                </a:cubicBezTo>
                <a:cubicBezTo>
                  <a:pt x="10884" y="4657"/>
                  <a:pt x="10849" y="4613"/>
                  <a:pt x="10786" y="4613"/>
                </a:cubicBezTo>
                <a:close/>
                <a:moveTo>
                  <a:pt x="9439" y="3274"/>
                </a:moveTo>
                <a:cubicBezTo>
                  <a:pt x="9377" y="3265"/>
                  <a:pt x="9332" y="3310"/>
                  <a:pt x="9332" y="3381"/>
                </a:cubicBezTo>
                <a:cubicBezTo>
                  <a:pt x="9332" y="3444"/>
                  <a:pt x="9368" y="3480"/>
                  <a:pt x="9430" y="3488"/>
                </a:cubicBezTo>
                <a:cubicBezTo>
                  <a:pt x="9502" y="3488"/>
                  <a:pt x="9537" y="3444"/>
                  <a:pt x="9546" y="3381"/>
                </a:cubicBezTo>
                <a:cubicBezTo>
                  <a:pt x="9537" y="3319"/>
                  <a:pt x="9502" y="3274"/>
                  <a:pt x="9439" y="3274"/>
                </a:cubicBezTo>
                <a:close/>
                <a:moveTo>
                  <a:pt x="3355" y="2730"/>
                </a:moveTo>
                <a:cubicBezTo>
                  <a:pt x="3355" y="2793"/>
                  <a:pt x="3400" y="2828"/>
                  <a:pt x="3462" y="2828"/>
                </a:cubicBezTo>
                <a:cubicBezTo>
                  <a:pt x="3525" y="2828"/>
                  <a:pt x="3569" y="2784"/>
                  <a:pt x="3569" y="2721"/>
                </a:cubicBezTo>
                <a:cubicBezTo>
                  <a:pt x="3569" y="2650"/>
                  <a:pt x="3525" y="2614"/>
                  <a:pt x="3462" y="2605"/>
                </a:cubicBezTo>
                <a:cubicBezTo>
                  <a:pt x="3391" y="2623"/>
                  <a:pt x="3346" y="2659"/>
                  <a:pt x="3355" y="2730"/>
                </a:cubicBezTo>
                <a:close/>
                <a:moveTo>
                  <a:pt x="10117" y="4166"/>
                </a:moveTo>
                <a:cubicBezTo>
                  <a:pt x="10189" y="4166"/>
                  <a:pt x="10224" y="4122"/>
                  <a:pt x="10224" y="4059"/>
                </a:cubicBezTo>
                <a:cubicBezTo>
                  <a:pt x="10224" y="3988"/>
                  <a:pt x="10180" y="3952"/>
                  <a:pt x="10108" y="3952"/>
                </a:cubicBezTo>
                <a:cubicBezTo>
                  <a:pt x="10055" y="3961"/>
                  <a:pt x="10019" y="3997"/>
                  <a:pt x="10010" y="4059"/>
                </a:cubicBezTo>
                <a:cubicBezTo>
                  <a:pt x="10019" y="4122"/>
                  <a:pt x="10055" y="4166"/>
                  <a:pt x="10117" y="4166"/>
                </a:cubicBezTo>
                <a:close/>
                <a:moveTo>
                  <a:pt x="11545" y="6031"/>
                </a:moveTo>
                <a:cubicBezTo>
                  <a:pt x="11536" y="5969"/>
                  <a:pt x="11500" y="5924"/>
                  <a:pt x="11438" y="5933"/>
                </a:cubicBezTo>
                <a:cubicBezTo>
                  <a:pt x="11366" y="5933"/>
                  <a:pt x="11322" y="5977"/>
                  <a:pt x="11330" y="6049"/>
                </a:cubicBezTo>
                <a:cubicBezTo>
                  <a:pt x="11339" y="6111"/>
                  <a:pt x="11375" y="6138"/>
                  <a:pt x="11438" y="6147"/>
                </a:cubicBezTo>
                <a:cubicBezTo>
                  <a:pt x="11509" y="6138"/>
                  <a:pt x="11554" y="6093"/>
                  <a:pt x="11545" y="6031"/>
                </a:cubicBezTo>
                <a:close/>
                <a:moveTo>
                  <a:pt x="126" y="5273"/>
                </a:moveTo>
                <a:cubicBezTo>
                  <a:pt x="54" y="5273"/>
                  <a:pt x="10" y="5317"/>
                  <a:pt x="10" y="5380"/>
                </a:cubicBezTo>
                <a:cubicBezTo>
                  <a:pt x="19" y="5451"/>
                  <a:pt x="63" y="5487"/>
                  <a:pt x="135" y="5487"/>
                </a:cubicBezTo>
                <a:cubicBezTo>
                  <a:pt x="197" y="5478"/>
                  <a:pt x="224" y="5433"/>
                  <a:pt x="233" y="5380"/>
                </a:cubicBezTo>
                <a:cubicBezTo>
                  <a:pt x="224" y="5308"/>
                  <a:pt x="188" y="5273"/>
                  <a:pt x="126" y="5273"/>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71" name="Google Shape;2371;p82"/>
          <p:cNvGrpSpPr/>
          <p:nvPr/>
        </p:nvGrpSpPr>
        <p:grpSpPr>
          <a:xfrm rot="-5400000">
            <a:off x="7842795" y="3033810"/>
            <a:ext cx="3011323" cy="1432849"/>
            <a:chOff x="6138003" y="1915900"/>
            <a:chExt cx="1988197" cy="946025"/>
          </a:xfrm>
        </p:grpSpPr>
        <p:sp>
          <p:nvSpPr>
            <p:cNvPr id="2372" name="Google Shape;2372;p82"/>
            <p:cNvSpPr/>
            <p:nvPr/>
          </p:nvSpPr>
          <p:spPr>
            <a:xfrm rot="5400000">
              <a:off x="6722851" y="1458576"/>
              <a:ext cx="818501" cy="1988197"/>
            </a:xfrm>
            <a:custGeom>
              <a:rect b="b" l="l" r="r" t="t"/>
              <a:pathLst>
                <a:path extrusionOk="0" h="16754" w="6897">
                  <a:moveTo>
                    <a:pt x="6558" y="8029"/>
                  </a:moveTo>
                  <a:cubicBezTo>
                    <a:pt x="6558" y="8118"/>
                    <a:pt x="6629" y="8190"/>
                    <a:pt x="6718" y="8199"/>
                  </a:cubicBezTo>
                  <a:cubicBezTo>
                    <a:pt x="6807" y="8199"/>
                    <a:pt x="6888" y="8127"/>
                    <a:pt x="6888" y="8029"/>
                  </a:cubicBezTo>
                  <a:cubicBezTo>
                    <a:pt x="6888" y="7940"/>
                    <a:pt x="6816" y="7869"/>
                    <a:pt x="6727" y="7869"/>
                  </a:cubicBezTo>
                  <a:cubicBezTo>
                    <a:pt x="6638" y="7860"/>
                    <a:pt x="6567" y="7931"/>
                    <a:pt x="6558" y="8029"/>
                  </a:cubicBezTo>
                  <a:close/>
                  <a:moveTo>
                    <a:pt x="6736" y="9207"/>
                  </a:moveTo>
                  <a:cubicBezTo>
                    <a:pt x="6647" y="9198"/>
                    <a:pt x="6567" y="9278"/>
                    <a:pt x="6558" y="9358"/>
                  </a:cubicBezTo>
                  <a:cubicBezTo>
                    <a:pt x="6558" y="9448"/>
                    <a:pt x="6629" y="9528"/>
                    <a:pt x="6718" y="9537"/>
                  </a:cubicBezTo>
                  <a:cubicBezTo>
                    <a:pt x="6807" y="9537"/>
                    <a:pt x="6888" y="9465"/>
                    <a:pt x="6888" y="9376"/>
                  </a:cubicBezTo>
                  <a:cubicBezTo>
                    <a:pt x="6897" y="9296"/>
                    <a:pt x="6825" y="9216"/>
                    <a:pt x="6736" y="9207"/>
                  </a:cubicBezTo>
                  <a:close/>
                  <a:moveTo>
                    <a:pt x="6727" y="8520"/>
                  </a:moveTo>
                  <a:cubicBezTo>
                    <a:pt x="6629" y="8529"/>
                    <a:pt x="6558" y="8600"/>
                    <a:pt x="6558" y="8689"/>
                  </a:cubicBezTo>
                  <a:cubicBezTo>
                    <a:pt x="6558" y="8778"/>
                    <a:pt x="6638" y="8859"/>
                    <a:pt x="6736" y="8850"/>
                  </a:cubicBezTo>
                  <a:cubicBezTo>
                    <a:pt x="6825" y="8850"/>
                    <a:pt x="6897" y="8770"/>
                    <a:pt x="6888" y="8680"/>
                  </a:cubicBezTo>
                  <a:cubicBezTo>
                    <a:pt x="6888" y="8591"/>
                    <a:pt x="6816" y="8520"/>
                    <a:pt x="6727" y="8520"/>
                  </a:cubicBezTo>
                  <a:close/>
                  <a:moveTo>
                    <a:pt x="6727" y="7208"/>
                  </a:moveTo>
                  <a:cubicBezTo>
                    <a:pt x="6638" y="7208"/>
                    <a:pt x="6567" y="7280"/>
                    <a:pt x="6558" y="7360"/>
                  </a:cubicBezTo>
                  <a:cubicBezTo>
                    <a:pt x="6558" y="7449"/>
                    <a:pt x="6629" y="7530"/>
                    <a:pt x="6718" y="7538"/>
                  </a:cubicBezTo>
                  <a:cubicBezTo>
                    <a:pt x="6807" y="7538"/>
                    <a:pt x="6888" y="7458"/>
                    <a:pt x="6888" y="7369"/>
                  </a:cubicBezTo>
                  <a:cubicBezTo>
                    <a:pt x="6888" y="7289"/>
                    <a:pt x="6807" y="7208"/>
                    <a:pt x="6727" y="7208"/>
                  </a:cubicBezTo>
                  <a:close/>
                  <a:moveTo>
                    <a:pt x="6718" y="9867"/>
                  </a:moveTo>
                  <a:cubicBezTo>
                    <a:pt x="6629" y="9876"/>
                    <a:pt x="6575" y="9929"/>
                    <a:pt x="6567" y="10027"/>
                  </a:cubicBezTo>
                  <a:cubicBezTo>
                    <a:pt x="6558" y="10108"/>
                    <a:pt x="6638" y="10188"/>
                    <a:pt x="6718" y="10188"/>
                  </a:cubicBezTo>
                  <a:cubicBezTo>
                    <a:pt x="6807" y="10197"/>
                    <a:pt x="6888" y="10117"/>
                    <a:pt x="6888" y="10027"/>
                  </a:cubicBezTo>
                  <a:cubicBezTo>
                    <a:pt x="6888" y="9947"/>
                    <a:pt x="6807" y="9858"/>
                    <a:pt x="6718" y="9867"/>
                  </a:cubicBezTo>
                  <a:close/>
                  <a:moveTo>
                    <a:pt x="5906" y="8689"/>
                  </a:moveTo>
                  <a:cubicBezTo>
                    <a:pt x="5915" y="8787"/>
                    <a:pt x="5969" y="8841"/>
                    <a:pt x="6058" y="8850"/>
                  </a:cubicBezTo>
                  <a:cubicBezTo>
                    <a:pt x="6147" y="8859"/>
                    <a:pt x="6228" y="8778"/>
                    <a:pt x="6228" y="8689"/>
                  </a:cubicBezTo>
                  <a:cubicBezTo>
                    <a:pt x="6228" y="8609"/>
                    <a:pt x="6147" y="8529"/>
                    <a:pt x="6067" y="8529"/>
                  </a:cubicBezTo>
                  <a:cubicBezTo>
                    <a:pt x="5978" y="8529"/>
                    <a:pt x="5897" y="8609"/>
                    <a:pt x="5906" y="8689"/>
                  </a:cubicBezTo>
                  <a:close/>
                  <a:moveTo>
                    <a:pt x="6228" y="8038"/>
                  </a:moveTo>
                  <a:cubicBezTo>
                    <a:pt x="6228" y="7949"/>
                    <a:pt x="6156" y="7869"/>
                    <a:pt x="6067" y="7869"/>
                  </a:cubicBezTo>
                  <a:cubicBezTo>
                    <a:pt x="5987" y="7869"/>
                    <a:pt x="5906" y="7940"/>
                    <a:pt x="5906" y="8020"/>
                  </a:cubicBezTo>
                  <a:cubicBezTo>
                    <a:pt x="5897" y="8109"/>
                    <a:pt x="5978" y="8190"/>
                    <a:pt x="6067" y="8190"/>
                  </a:cubicBezTo>
                  <a:cubicBezTo>
                    <a:pt x="6147" y="8190"/>
                    <a:pt x="6219" y="8118"/>
                    <a:pt x="6228" y="8038"/>
                  </a:cubicBezTo>
                  <a:close/>
                  <a:moveTo>
                    <a:pt x="6888" y="6718"/>
                  </a:moveTo>
                  <a:cubicBezTo>
                    <a:pt x="6888" y="6629"/>
                    <a:pt x="6807" y="6548"/>
                    <a:pt x="6727" y="6548"/>
                  </a:cubicBezTo>
                  <a:cubicBezTo>
                    <a:pt x="6638" y="6548"/>
                    <a:pt x="6567" y="6629"/>
                    <a:pt x="6567" y="6709"/>
                  </a:cubicBezTo>
                  <a:cubicBezTo>
                    <a:pt x="6558" y="6798"/>
                    <a:pt x="6638" y="6878"/>
                    <a:pt x="6727" y="6869"/>
                  </a:cubicBezTo>
                  <a:cubicBezTo>
                    <a:pt x="6807" y="6869"/>
                    <a:pt x="6879" y="6798"/>
                    <a:pt x="6888" y="6718"/>
                  </a:cubicBezTo>
                  <a:close/>
                  <a:moveTo>
                    <a:pt x="6067" y="9207"/>
                  </a:moveTo>
                  <a:cubicBezTo>
                    <a:pt x="5987" y="9207"/>
                    <a:pt x="5906" y="9287"/>
                    <a:pt x="5906" y="9376"/>
                  </a:cubicBezTo>
                  <a:cubicBezTo>
                    <a:pt x="5906" y="9456"/>
                    <a:pt x="5978" y="9528"/>
                    <a:pt x="6058" y="9528"/>
                  </a:cubicBezTo>
                  <a:cubicBezTo>
                    <a:pt x="6147" y="9537"/>
                    <a:pt x="6228" y="9456"/>
                    <a:pt x="6228" y="9367"/>
                  </a:cubicBezTo>
                  <a:cubicBezTo>
                    <a:pt x="6228" y="9287"/>
                    <a:pt x="6156" y="9216"/>
                    <a:pt x="6067" y="9207"/>
                  </a:cubicBezTo>
                  <a:close/>
                  <a:moveTo>
                    <a:pt x="5906" y="7369"/>
                  </a:moveTo>
                  <a:cubicBezTo>
                    <a:pt x="5906" y="7449"/>
                    <a:pt x="5978" y="7530"/>
                    <a:pt x="6058" y="7530"/>
                  </a:cubicBezTo>
                  <a:cubicBezTo>
                    <a:pt x="6147" y="7530"/>
                    <a:pt x="6228" y="7449"/>
                    <a:pt x="6228" y="7369"/>
                  </a:cubicBezTo>
                  <a:cubicBezTo>
                    <a:pt x="6219" y="7289"/>
                    <a:pt x="6147" y="7208"/>
                    <a:pt x="6067" y="7208"/>
                  </a:cubicBezTo>
                  <a:cubicBezTo>
                    <a:pt x="5987" y="7208"/>
                    <a:pt x="5906" y="7289"/>
                    <a:pt x="5906" y="7369"/>
                  </a:cubicBezTo>
                  <a:close/>
                  <a:moveTo>
                    <a:pt x="6879" y="10688"/>
                  </a:moveTo>
                  <a:cubicBezTo>
                    <a:pt x="6879" y="10607"/>
                    <a:pt x="6807" y="10527"/>
                    <a:pt x="6718" y="10527"/>
                  </a:cubicBezTo>
                  <a:cubicBezTo>
                    <a:pt x="6638" y="10536"/>
                    <a:pt x="6567" y="10607"/>
                    <a:pt x="6567" y="10688"/>
                  </a:cubicBezTo>
                  <a:cubicBezTo>
                    <a:pt x="6567" y="10777"/>
                    <a:pt x="6647" y="10848"/>
                    <a:pt x="6727" y="10848"/>
                  </a:cubicBezTo>
                  <a:cubicBezTo>
                    <a:pt x="6807" y="10848"/>
                    <a:pt x="6888" y="10768"/>
                    <a:pt x="6879" y="10688"/>
                  </a:cubicBezTo>
                  <a:close/>
                  <a:moveTo>
                    <a:pt x="5906" y="10027"/>
                  </a:moveTo>
                  <a:cubicBezTo>
                    <a:pt x="5906" y="10108"/>
                    <a:pt x="5978" y="10188"/>
                    <a:pt x="6067" y="10188"/>
                  </a:cubicBezTo>
                  <a:cubicBezTo>
                    <a:pt x="6147" y="10188"/>
                    <a:pt x="6219" y="10117"/>
                    <a:pt x="6228" y="10036"/>
                  </a:cubicBezTo>
                  <a:cubicBezTo>
                    <a:pt x="6228" y="9947"/>
                    <a:pt x="6147" y="9876"/>
                    <a:pt x="6067" y="9876"/>
                  </a:cubicBezTo>
                  <a:cubicBezTo>
                    <a:pt x="5987" y="9867"/>
                    <a:pt x="5906" y="9947"/>
                    <a:pt x="5906" y="10027"/>
                  </a:cubicBezTo>
                  <a:close/>
                  <a:moveTo>
                    <a:pt x="6058" y="6557"/>
                  </a:moveTo>
                  <a:cubicBezTo>
                    <a:pt x="5969" y="6566"/>
                    <a:pt x="5915" y="6620"/>
                    <a:pt x="5915" y="6709"/>
                  </a:cubicBezTo>
                  <a:cubicBezTo>
                    <a:pt x="5906" y="6798"/>
                    <a:pt x="5987" y="6869"/>
                    <a:pt x="6067" y="6869"/>
                  </a:cubicBezTo>
                  <a:cubicBezTo>
                    <a:pt x="6147" y="6869"/>
                    <a:pt x="6228" y="6789"/>
                    <a:pt x="6219" y="6709"/>
                  </a:cubicBezTo>
                  <a:cubicBezTo>
                    <a:pt x="6219" y="6620"/>
                    <a:pt x="6138" y="6548"/>
                    <a:pt x="6058" y="6557"/>
                  </a:cubicBezTo>
                  <a:close/>
                  <a:moveTo>
                    <a:pt x="5541" y="8689"/>
                  </a:moveTo>
                  <a:cubicBezTo>
                    <a:pt x="5532" y="8600"/>
                    <a:pt x="5478" y="8547"/>
                    <a:pt x="5398" y="8538"/>
                  </a:cubicBezTo>
                  <a:cubicBezTo>
                    <a:pt x="5309" y="8520"/>
                    <a:pt x="5228" y="8600"/>
                    <a:pt x="5228" y="8680"/>
                  </a:cubicBezTo>
                  <a:cubicBezTo>
                    <a:pt x="5219" y="8761"/>
                    <a:pt x="5300" y="8841"/>
                    <a:pt x="5380" y="8841"/>
                  </a:cubicBezTo>
                  <a:cubicBezTo>
                    <a:pt x="5460" y="8850"/>
                    <a:pt x="5541" y="8770"/>
                    <a:pt x="5541" y="8689"/>
                  </a:cubicBezTo>
                  <a:close/>
                  <a:moveTo>
                    <a:pt x="6870" y="6040"/>
                  </a:moveTo>
                  <a:cubicBezTo>
                    <a:pt x="6879" y="5951"/>
                    <a:pt x="6834" y="5897"/>
                    <a:pt x="6736" y="5879"/>
                  </a:cubicBezTo>
                  <a:cubicBezTo>
                    <a:pt x="6647" y="5870"/>
                    <a:pt x="6575" y="5933"/>
                    <a:pt x="6575" y="6022"/>
                  </a:cubicBezTo>
                  <a:cubicBezTo>
                    <a:pt x="6575" y="6120"/>
                    <a:pt x="6620" y="6165"/>
                    <a:pt x="6718" y="6182"/>
                  </a:cubicBezTo>
                  <a:cubicBezTo>
                    <a:pt x="6807" y="6174"/>
                    <a:pt x="6870" y="6138"/>
                    <a:pt x="6870" y="6040"/>
                  </a:cubicBezTo>
                  <a:close/>
                  <a:moveTo>
                    <a:pt x="5532" y="8038"/>
                  </a:moveTo>
                  <a:cubicBezTo>
                    <a:pt x="5532" y="7940"/>
                    <a:pt x="5487" y="7886"/>
                    <a:pt x="5389" y="7877"/>
                  </a:cubicBezTo>
                  <a:cubicBezTo>
                    <a:pt x="5300" y="7877"/>
                    <a:pt x="5228" y="7940"/>
                    <a:pt x="5237" y="8029"/>
                  </a:cubicBezTo>
                  <a:cubicBezTo>
                    <a:pt x="5237" y="8127"/>
                    <a:pt x="5291" y="8172"/>
                    <a:pt x="5380" y="8181"/>
                  </a:cubicBezTo>
                  <a:cubicBezTo>
                    <a:pt x="5478" y="8172"/>
                    <a:pt x="5532" y="8127"/>
                    <a:pt x="5532" y="8038"/>
                  </a:cubicBezTo>
                  <a:close/>
                  <a:moveTo>
                    <a:pt x="5237" y="9367"/>
                  </a:moveTo>
                  <a:cubicBezTo>
                    <a:pt x="5237" y="9465"/>
                    <a:pt x="5282" y="9510"/>
                    <a:pt x="5380" y="9519"/>
                  </a:cubicBezTo>
                  <a:cubicBezTo>
                    <a:pt x="5469" y="9528"/>
                    <a:pt x="5541" y="9456"/>
                    <a:pt x="5532" y="9367"/>
                  </a:cubicBezTo>
                  <a:cubicBezTo>
                    <a:pt x="5532" y="9278"/>
                    <a:pt x="5478" y="9225"/>
                    <a:pt x="5380" y="9225"/>
                  </a:cubicBezTo>
                  <a:cubicBezTo>
                    <a:pt x="5291" y="9225"/>
                    <a:pt x="5237" y="9278"/>
                    <a:pt x="5237" y="9367"/>
                  </a:cubicBezTo>
                  <a:close/>
                  <a:moveTo>
                    <a:pt x="5389" y="7226"/>
                  </a:moveTo>
                  <a:cubicBezTo>
                    <a:pt x="5291" y="7226"/>
                    <a:pt x="5237" y="7280"/>
                    <a:pt x="5237" y="7369"/>
                  </a:cubicBezTo>
                  <a:cubicBezTo>
                    <a:pt x="5237" y="7458"/>
                    <a:pt x="5291" y="7512"/>
                    <a:pt x="5380" y="7521"/>
                  </a:cubicBezTo>
                  <a:cubicBezTo>
                    <a:pt x="5478" y="7521"/>
                    <a:pt x="5523" y="7467"/>
                    <a:pt x="5532" y="7378"/>
                  </a:cubicBezTo>
                  <a:cubicBezTo>
                    <a:pt x="5523" y="7280"/>
                    <a:pt x="5478" y="7226"/>
                    <a:pt x="5389" y="7226"/>
                  </a:cubicBezTo>
                  <a:close/>
                  <a:moveTo>
                    <a:pt x="5915" y="10696"/>
                  </a:moveTo>
                  <a:cubicBezTo>
                    <a:pt x="5924" y="10786"/>
                    <a:pt x="5978" y="10839"/>
                    <a:pt x="6076" y="10839"/>
                  </a:cubicBezTo>
                  <a:cubicBezTo>
                    <a:pt x="6165" y="10830"/>
                    <a:pt x="6219" y="10777"/>
                    <a:pt x="6210" y="10679"/>
                  </a:cubicBezTo>
                  <a:cubicBezTo>
                    <a:pt x="6210" y="10589"/>
                    <a:pt x="6147" y="10545"/>
                    <a:pt x="6058" y="10545"/>
                  </a:cubicBezTo>
                  <a:cubicBezTo>
                    <a:pt x="5969" y="10554"/>
                    <a:pt x="5915" y="10598"/>
                    <a:pt x="5915" y="10696"/>
                  </a:cubicBezTo>
                  <a:close/>
                  <a:moveTo>
                    <a:pt x="6727" y="11223"/>
                  </a:moveTo>
                  <a:cubicBezTo>
                    <a:pt x="6638" y="11223"/>
                    <a:pt x="6575" y="11276"/>
                    <a:pt x="6575" y="11366"/>
                  </a:cubicBezTo>
                  <a:cubicBezTo>
                    <a:pt x="6575" y="11464"/>
                    <a:pt x="6629" y="11517"/>
                    <a:pt x="6718" y="11517"/>
                  </a:cubicBezTo>
                  <a:cubicBezTo>
                    <a:pt x="6816" y="11517"/>
                    <a:pt x="6861" y="11464"/>
                    <a:pt x="6870" y="11374"/>
                  </a:cubicBezTo>
                  <a:cubicBezTo>
                    <a:pt x="6870" y="11285"/>
                    <a:pt x="6816" y="11223"/>
                    <a:pt x="6727" y="11223"/>
                  </a:cubicBezTo>
                  <a:close/>
                  <a:moveTo>
                    <a:pt x="5237" y="10036"/>
                  </a:moveTo>
                  <a:cubicBezTo>
                    <a:pt x="5246" y="10126"/>
                    <a:pt x="5291" y="10170"/>
                    <a:pt x="5380" y="10179"/>
                  </a:cubicBezTo>
                  <a:cubicBezTo>
                    <a:pt x="5460" y="10179"/>
                    <a:pt x="5532" y="10117"/>
                    <a:pt x="5532" y="10027"/>
                  </a:cubicBezTo>
                  <a:cubicBezTo>
                    <a:pt x="5523" y="9938"/>
                    <a:pt x="5478" y="9894"/>
                    <a:pt x="5398" y="9885"/>
                  </a:cubicBezTo>
                  <a:cubicBezTo>
                    <a:pt x="5300" y="9885"/>
                    <a:pt x="5237" y="9947"/>
                    <a:pt x="5237" y="10036"/>
                  </a:cubicBezTo>
                  <a:close/>
                  <a:moveTo>
                    <a:pt x="4729" y="8547"/>
                  </a:moveTo>
                  <a:cubicBezTo>
                    <a:pt x="4648" y="8538"/>
                    <a:pt x="4577" y="8600"/>
                    <a:pt x="4577" y="8689"/>
                  </a:cubicBezTo>
                  <a:cubicBezTo>
                    <a:pt x="4586" y="8778"/>
                    <a:pt x="4631" y="8823"/>
                    <a:pt x="4720" y="8832"/>
                  </a:cubicBezTo>
                  <a:cubicBezTo>
                    <a:pt x="4800" y="8841"/>
                    <a:pt x="4872" y="8778"/>
                    <a:pt x="4872" y="8671"/>
                  </a:cubicBezTo>
                  <a:cubicBezTo>
                    <a:pt x="4863" y="8600"/>
                    <a:pt x="4818" y="8547"/>
                    <a:pt x="4729" y="8547"/>
                  </a:cubicBezTo>
                  <a:close/>
                  <a:moveTo>
                    <a:pt x="5380" y="6566"/>
                  </a:moveTo>
                  <a:cubicBezTo>
                    <a:pt x="5300" y="6566"/>
                    <a:pt x="5246" y="6620"/>
                    <a:pt x="5237" y="6700"/>
                  </a:cubicBezTo>
                  <a:cubicBezTo>
                    <a:pt x="5228" y="6789"/>
                    <a:pt x="5291" y="6852"/>
                    <a:pt x="5380" y="6860"/>
                  </a:cubicBezTo>
                  <a:cubicBezTo>
                    <a:pt x="5460" y="6860"/>
                    <a:pt x="5532" y="6798"/>
                    <a:pt x="5532" y="6718"/>
                  </a:cubicBezTo>
                  <a:cubicBezTo>
                    <a:pt x="5532" y="6629"/>
                    <a:pt x="5469" y="6566"/>
                    <a:pt x="5380" y="6566"/>
                  </a:cubicBezTo>
                  <a:close/>
                  <a:moveTo>
                    <a:pt x="6058" y="5888"/>
                  </a:moveTo>
                  <a:cubicBezTo>
                    <a:pt x="5969" y="5888"/>
                    <a:pt x="5924" y="5942"/>
                    <a:pt x="5924" y="6031"/>
                  </a:cubicBezTo>
                  <a:cubicBezTo>
                    <a:pt x="5924" y="6120"/>
                    <a:pt x="5978" y="6174"/>
                    <a:pt x="6067" y="6174"/>
                  </a:cubicBezTo>
                  <a:cubicBezTo>
                    <a:pt x="6156" y="6174"/>
                    <a:pt x="6210" y="6111"/>
                    <a:pt x="6210" y="6022"/>
                  </a:cubicBezTo>
                  <a:cubicBezTo>
                    <a:pt x="6210" y="5942"/>
                    <a:pt x="6147" y="5879"/>
                    <a:pt x="6058" y="5888"/>
                  </a:cubicBezTo>
                  <a:close/>
                  <a:moveTo>
                    <a:pt x="6727" y="5228"/>
                  </a:moveTo>
                  <a:cubicBezTo>
                    <a:pt x="6647" y="5219"/>
                    <a:pt x="6575" y="5290"/>
                    <a:pt x="6584" y="5371"/>
                  </a:cubicBezTo>
                  <a:cubicBezTo>
                    <a:pt x="6584" y="5460"/>
                    <a:pt x="6629" y="5513"/>
                    <a:pt x="6718" y="5513"/>
                  </a:cubicBezTo>
                  <a:cubicBezTo>
                    <a:pt x="6807" y="5522"/>
                    <a:pt x="6870" y="5460"/>
                    <a:pt x="6870" y="5353"/>
                  </a:cubicBezTo>
                  <a:cubicBezTo>
                    <a:pt x="6861" y="5281"/>
                    <a:pt x="6816" y="5237"/>
                    <a:pt x="6727" y="5228"/>
                  </a:cubicBezTo>
                  <a:close/>
                  <a:moveTo>
                    <a:pt x="4729" y="9225"/>
                  </a:moveTo>
                  <a:cubicBezTo>
                    <a:pt x="4648" y="9225"/>
                    <a:pt x="4586" y="9287"/>
                    <a:pt x="4586" y="9367"/>
                  </a:cubicBezTo>
                  <a:cubicBezTo>
                    <a:pt x="4577" y="9456"/>
                    <a:pt x="4648" y="9519"/>
                    <a:pt x="4729" y="9510"/>
                  </a:cubicBezTo>
                  <a:cubicBezTo>
                    <a:pt x="4818" y="9510"/>
                    <a:pt x="4863" y="9456"/>
                    <a:pt x="4872" y="9385"/>
                  </a:cubicBezTo>
                  <a:cubicBezTo>
                    <a:pt x="4872" y="9296"/>
                    <a:pt x="4809" y="9233"/>
                    <a:pt x="4729" y="9225"/>
                  </a:cubicBezTo>
                  <a:close/>
                  <a:moveTo>
                    <a:pt x="6210" y="11383"/>
                  </a:moveTo>
                  <a:cubicBezTo>
                    <a:pt x="6219" y="11303"/>
                    <a:pt x="6156" y="11232"/>
                    <a:pt x="6067" y="11232"/>
                  </a:cubicBezTo>
                  <a:cubicBezTo>
                    <a:pt x="5987" y="11223"/>
                    <a:pt x="5924" y="11285"/>
                    <a:pt x="5924" y="11374"/>
                  </a:cubicBezTo>
                  <a:cubicBezTo>
                    <a:pt x="5924" y="11464"/>
                    <a:pt x="5978" y="11499"/>
                    <a:pt x="6058" y="11517"/>
                  </a:cubicBezTo>
                  <a:cubicBezTo>
                    <a:pt x="6147" y="11508"/>
                    <a:pt x="6201" y="11473"/>
                    <a:pt x="6210" y="11383"/>
                  </a:cubicBezTo>
                  <a:close/>
                  <a:moveTo>
                    <a:pt x="4872" y="8038"/>
                  </a:moveTo>
                  <a:cubicBezTo>
                    <a:pt x="4872" y="7949"/>
                    <a:pt x="4809" y="7886"/>
                    <a:pt x="4720" y="7886"/>
                  </a:cubicBezTo>
                  <a:cubicBezTo>
                    <a:pt x="4640" y="7886"/>
                    <a:pt x="4586" y="7940"/>
                    <a:pt x="4577" y="8029"/>
                  </a:cubicBezTo>
                  <a:cubicBezTo>
                    <a:pt x="4577" y="8109"/>
                    <a:pt x="4640" y="8172"/>
                    <a:pt x="4729" y="8172"/>
                  </a:cubicBezTo>
                  <a:cubicBezTo>
                    <a:pt x="4809" y="8172"/>
                    <a:pt x="4863" y="8118"/>
                    <a:pt x="4872" y="8038"/>
                  </a:cubicBezTo>
                  <a:close/>
                  <a:moveTo>
                    <a:pt x="5389" y="10545"/>
                  </a:moveTo>
                  <a:cubicBezTo>
                    <a:pt x="5309" y="10536"/>
                    <a:pt x="5246" y="10598"/>
                    <a:pt x="5237" y="10688"/>
                  </a:cubicBezTo>
                  <a:cubicBezTo>
                    <a:pt x="5237" y="10768"/>
                    <a:pt x="5300" y="10830"/>
                    <a:pt x="5389" y="10830"/>
                  </a:cubicBezTo>
                  <a:cubicBezTo>
                    <a:pt x="5469" y="10830"/>
                    <a:pt x="5514" y="10777"/>
                    <a:pt x="5532" y="10696"/>
                  </a:cubicBezTo>
                  <a:cubicBezTo>
                    <a:pt x="5523" y="10607"/>
                    <a:pt x="5478" y="10554"/>
                    <a:pt x="5389" y="10545"/>
                  </a:cubicBezTo>
                  <a:close/>
                  <a:moveTo>
                    <a:pt x="4586" y="10027"/>
                  </a:moveTo>
                  <a:cubicBezTo>
                    <a:pt x="4586" y="10117"/>
                    <a:pt x="4631" y="10170"/>
                    <a:pt x="4720" y="10170"/>
                  </a:cubicBezTo>
                  <a:cubicBezTo>
                    <a:pt x="4800" y="10179"/>
                    <a:pt x="4872" y="10108"/>
                    <a:pt x="4863" y="10027"/>
                  </a:cubicBezTo>
                  <a:cubicBezTo>
                    <a:pt x="4863" y="9938"/>
                    <a:pt x="4809" y="9894"/>
                    <a:pt x="4720" y="9885"/>
                  </a:cubicBezTo>
                  <a:cubicBezTo>
                    <a:pt x="4640" y="9894"/>
                    <a:pt x="4586" y="9938"/>
                    <a:pt x="4586" y="10027"/>
                  </a:cubicBezTo>
                  <a:close/>
                  <a:moveTo>
                    <a:pt x="5924" y="5371"/>
                  </a:moveTo>
                  <a:cubicBezTo>
                    <a:pt x="5924" y="5460"/>
                    <a:pt x="5978" y="5513"/>
                    <a:pt x="6067" y="5513"/>
                  </a:cubicBezTo>
                  <a:cubicBezTo>
                    <a:pt x="6147" y="5513"/>
                    <a:pt x="6219" y="5442"/>
                    <a:pt x="6210" y="5362"/>
                  </a:cubicBezTo>
                  <a:cubicBezTo>
                    <a:pt x="6201" y="5273"/>
                    <a:pt x="6147" y="5237"/>
                    <a:pt x="6058" y="5228"/>
                  </a:cubicBezTo>
                  <a:cubicBezTo>
                    <a:pt x="5978" y="5237"/>
                    <a:pt x="5924" y="5290"/>
                    <a:pt x="5924" y="5371"/>
                  </a:cubicBezTo>
                  <a:close/>
                  <a:moveTo>
                    <a:pt x="4729" y="7226"/>
                  </a:moveTo>
                  <a:cubicBezTo>
                    <a:pt x="4648" y="7226"/>
                    <a:pt x="4586" y="7289"/>
                    <a:pt x="4586" y="7369"/>
                  </a:cubicBezTo>
                  <a:cubicBezTo>
                    <a:pt x="4577" y="7458"/>
                    <a:pt x="4648" y="7521"/>
                    <a:pt x="4729" y="7512"/>
                  </a:cubicBezTo>
                  <a:cubicBezTo>
                    <a:pt x="4818" y="7512"/>
                    <a:pt x="4863" y="7458"/>
                    <a:pt x="4872" y="7369"/>
                  </a:cubicBezTo>
                  <a:cubicBezTo>
                    <a:pt x="4863" y="7289"/>
                    <a:pt x="4818" y="7235"/>
                    <a:pt x="4729" y="7226"/>
                  </a:cubicBezTo>
                  <a:close/>
                  <a:moveTo>
                    <a:pt x="6727" y="11892"/>
                  </a:moveTo>
                  <a:cubicBezTo>
                    <a:pt x="6638" y="11892"/>
                    <a:pt x="6584" y="11945"/>
                    <a:pt x="6584" y="12026"/>
                  </a:cubicBezTo>
                  <a:cubicBezTo>
                    <a:pt x="6575" y="12115"/>
                    <a:pt x="6647" y="12177"/>
                    <a:pt x="6736" y="12168"/>
                  </a:cubicBezTo>
                  <a:cubicBezTo>
                    <a:pt x="6816" y="12160"/>
                    <a:pt x="6861" y="12115"/>
                    <a:pt x="6870" y="12044"/>
                  </a:cubicBezTo>
                  <a:cubicBezTo>
                    <a:pt x="6861" y="11945"/>
                    <a:pt x="6798" y="11883"/>
                    <a:pt x="6727" y="11892"/>
                  </a:cubicBezTo>
                  <a:close/>
                  <a:moveTo>
                    <a:pt x="5523" y="6031"/>
                  </a:moveTo>
                  <a:cubicBezTo>
                    <a:pt x="5523" y="5942"/>
                    <a:pt x="5469" y="5897"/>
                    <a:pt x="5389" y="5888"/>
                  </a:cubicBezTo>
                  <a:cubicBezTo>
                    <a:pt x="5300" y="5888"/>
                    <a:pt x="5237" y="5959"/>
                    <a:pt x="5246" y="6040"/>
                  </a:cubicBezTo>
                  <a:cubicBezTo>
                    <a:pt x="5246" y="6129"/>
                    <a:pt x="5300" y="6165"/>
                    <a:pt x="5389" y="6174"/>
                  </a:cubicBezTo>
                  <a:cubicBezTo>
                    <a:pt x="5469" y="6165"/>
                    <a:pt x="5523" y="6120"/>
                    <a:pt x="5523" y="6031"/>
                  </a:cubicBezTo>
                  <a:close/>
                  <a:moveTo>
                    <a:pt x="4729" y="6575"/>
                  </a:moveTo>
                  <a:cubicBezTo>
                    <a:pt x="4640" y="6575"/>
                    <a:pt x="4586" y="6620"/>
                    <a:pt x="4586" y="6709"/>
                  </a:cubicBezTo>
                  <a:cubicBezTo>
                    <a:pt x="4586" y="6798"/>
                    <a:pt x="4640" y="6852"/>
                    <a:pt x="4720" y="6852"/>
                  </a:cubicBezTo>
                  <a:cubicBezTo>
                    <a:pt x="4809" y="6852"/>
                    <a:pt x="4854" y="6798"/>
                    <a:pt x="4872" y="6718"/>
                  </a:cubicBezTo>
                  <a:cubicBezTo>
                    <a:pt x="4863" y="6629"/>
                    <a:pt x="4818" y="6575"/>
                    <a:pt x="4729" y="6575"/>
                  </a:cubicBezTo>
                  <a:close/>
                  <a:moveTo>
                    <a:pt x="5389" y="5237"/>
                  </a:moveTo>
                  <a:cubicBezTo>
                    <a:pt x="5309" y="5228"/>
                    <a:pt x="5246" y="5281"/>
                    <a:pt x="5246" y="5371"/>
                  </a:cubicBezTo>
                  <a:cubicBezTo>
                    <a:pt x="5246" y="5451"/>
                    <a:pt x="5300" y="5504"/>
                    <a:pt x="5380" y="5504"/>
                  </a:cubicBezTo>
                  <a:cubicBezTo>
                    <a:pt x="5460" y="5513"/>
                    <a:pt x="5505" y="5460"/>
                    <a:pt x="5523" y="5371"/>
                  </a:cubicBezTo>
                  <a:cubicBezTo>
                    <a:pt x="5514" y="5299"/>
                    <a:pt x="5469" y="5237"/>
                    <a:pt x="5389" y="5237"/>
                  </a:cubicBezTo>
                  <a:close/>
                  <a:moveTo>
                    <a:pt x="4863" y="10688"/>
                  </a:moveTo>
                  <a:cubicBezTo>
                    <a:pt x="4863" y="10607"/>
                    <a:pt x="4809" y="10554"/>
                    <a:pt x="4738" y="10554"/>
                  </a:cubicBezTo>
                  <a:cubicBezTo>
                    <a:pt x="4648" y="10545"/>
                    <a:pt x="4595" y="10598"/>
                    <a:pt x="4586" y="10679"/>
                  </a:cubicBezTo>
                  <a:cubicBezTo>
                    <a:pt x="4586" y="10768"/>
                    <a:pt x="4640" y="10812"/>
                    <a:pt x="4720" y="10830"/>
                  </a:cubicBezTo>
                  <a:cubicBezTo>
                    <a:pt x="4809" y="10821"/>
                    <a:pt x="4863" y="10777"/>
                    <a:pt x="4863" y="10688"/>
                  </a:cubicBezTo>
                  <a:close/>
                  <a:moveTo>
                    <a:pt x="6584" y="4719"/>
                  </a:moveTo>
                  <a:cubicBezTo>
                    <a:pt x="6593" y="4800"/>
                    <a:pt x="6638" y="4853"/>
                    <a:pt x="6718" y="4853"/>
                  </a:cubicBezTo>
                  <a:cubicBezTo>
                    <a:pt x="6807" y="4853"/>
                    <a:pt x="6861" y="4800"/>
                    <a:pt x="6861" y="4711"/>
                  </a:cubicBezTo>
                  <a:cubicBezTo>
                    <a:pt x="6861" y="4630"/>
                    <a:pt x="6807" y="4586"/>
                    <a:pt x="6718" y="4568"/>
                  </a:cubicBezTo>
                  <a:cubicBezTo>
                    <a:pt x="6638" y="4586"/>
                    <a:pt x="6584" y="4630"/>
                    <a:pt x="6584" y="4719"/>
                  </a:cubicBezTo>
                  <a:close/>
                  <a:moveTo>
                    <a:pt x="4060" y="8547"/>
                  </a:moveTo>
                  <a:cubicBezTo>
                    <a:pt x="3979" y="8555"/>
                    <a:pt x="3935" y="8600"/>
                    <a:pt x="3926" y="8680"/>
                  </a:cubicBezTo>
                  <a:cubicBezTo>
                    <a:pt x="3926" y="8770"/>
                    <a:pt x="3979" y="8823"/>
                    <a:pt x="4060" y="8823"/>
                  </a:cubicBezTo>
                  <a:cubicBezTo>
                    <a:pt x="4149" y="8832"/>
                    <a:pt x="4194" y="8770"/>
                    <a:pt x="4211" y="8689"/>
                  </a:cubicBezTo>
                  <a:cubicBezTo>
                    <a:pt x="4194" y="8600"/>
                    <a:pt x="4149" y="8547"/>
                    <a:pt x="4060" y="8547"/>
                  </a:cubicBezTo>
                  <a:close/>
                  <a:moveTo>
                    <a:pt x="5389" y="11232"/>
                  </a:moveTo>
                  <a:cubicBezTo>
                    <a:pt x="5300" y="11232"/>
                    <a:pt x="5246" y="11285"/>
                    <a:pt x="5246" y="11366"/>
                  </a:cubicBezTo>
                  <a:cubicBezTo>
                    <a:pt x="5237" y="11455"/>
                    <a:pt x="5291" y="11508"/>
                    <a:pt x="5380" y="11508"/>
                  </a:cubicBezTo>
                  <a:cubicBezTo>
                    <a:pt x="5469" y="11517"/>
                    <a:pt x="5514" y="11455"/>
                    <a:pt x="5523" y="11374"/>
                  </a:cubicBezTo>
                  <a:cubicBezTo>
                    <a:pt x="5514" y="11294"/>
                    <a:pt x="5478" y="11232"/>
                    <a:pt x="5389" y="11232"/>
                  </a:cubicBezTo>
                  <a:close/>
                  <a:moveTo>
                    <a:pt x="5924" y="12026"/>
                  </a:moveTo>
                  <a:cubicBezTo>
                    <a:pt x="5924" y="12106"/>
                    <a:pt x="5978" y="12160"/>
                    <a:pt x="6058" y="12168"/>
                  </a:cubicBezTo>
                  <a:cubicBezTo>
                    <a:pt x="6138" y="12177"/>
                    <a:pt x="6201" y="12124"/>
                    <a:pt x="6201" y="12035"/>
                  </a:cubicBezTo>
                  <a:cubicBezTo>
                    <a:pt x="6210" y="11954"/>
                    <a:pt x="6156" y="11901"/>
                    <a:pt x="6067" y="11892"/>
                  </a:cubicBezTo>
                  <a:cubicBezTo>
                    <a:pt x="5987" y="11901"/>
                    <a:pt x="5933" y="11937"/>
                    <a:pt x="5924" y="12026"/>
                  </a:cubicBezTo>
                  <a:close/>
                  <a:moveTo>
                    <a:pt x="4060" y="7895"/>
                  </a:moveTo>
                  <a:cubicBezTo>
                    <a:pt x="3979" y="7895"/>
                    <a:pt x="3926" y="7949"/>
                    <a:pt x="3926" y="8029"/>
                  </a:cubicBezTo>
                  <a:cubicBezTo>
                    <a:pt x="3926" y="8118"/>
                    <a:pt x="3979" y="8172"/>
                    <a:pt x="4069" y="8172"/>
                  </a:cubicBezTo>
                  <a:cubicBezTo>
                    <a:pt x="4158" y="8172"/>
                    <a:pt x="4194" y="8109"/>
                    <a:pt x="4211" y="8029"/>
                  </a:cubicBezTo>
                  <a:cubicBezTo>
                    <a:pt x="4194" y="7940"/>
                    <a:pt x="4149" y="7886"/>
                    <a:pt x="4060" y="7895"/>
                  </a:cubicBezTo>
                  <a:close/>
                  <a:moveTo>
                    <a:pt x="4069" y="9233"/>
                  </a:moveTo>
                  <a:cubicBezTo>
                    <a:pt x="3979" y="9233"/>
                    <a:pt x="3926" y="9287"/>
                    <a:pt x="3926" y="9376"/>
                  </a:cubicBezTo>
                  <a:cubicBezTo>
                    <a:pt x="3926" y="9456"/>
                    <a:pt x="3979" y="9510"/>
                    <a:pt x="4060" y="9510"/>
                  </a:cubicBezTo>
                  <a:cubicBezTo>
                    <a:pt x="4149" y="9510"/>
                    <a:pt x="4194" y="9456"/>
                    <a:pt x="4202" y="9367"/>
                  </a:cubicBezTo>
                  <a:cubicBezTo>
                    <a:pt x="4194" y="9287"/>
                    <a:pt x="4149" y="9233"/>
                    <a:pt x="4069" y="9233"/>
                  </a:cubicBezTo>
                  <a:close/>
                  <a:moveTo>
                    <a:pt x="4202" y="10036"/>
                  </a:moveTo>
                  <a:cubicBezTo>
                    <a:pt x="4202" y="9956"/>
                    <a:pt x="4149" y="9903"/>
                    <a:pt x="4069" y="9894"/>
                  </a:cubicBezTo>
                  <a:cubicBezTo>
                    <a:pt x="3997" y="9885"/>
                    <a:pt x="3926" y="9956"/>
                    <a:pt x="3926" y="10027"/>
                  </a:cubicBezTo>
                  <a:cubicBezTo>
                    <a:pt x="3935" y="10117"/>
                    <a:pt x="3988" y="10152"/>
                    <a:pt x="4069" y="10170"/>
                  </a:cubicBezTo>
                  <a:cubicBezTo>
                    <a:pt x="4140" y="10161"/>
                    <a:pt x="4202" y="10117"/>
                    <a:pt x="4202" y="10036"/>
                  </a:cubicBezTo>
                  <a:close/>
                  <a:moveTo>
                    <a:pt x="6593" y="12686"/>
                  </a:moveTo>
                  <a:cubicBezTo>
                    <a:pt x="6584" y="12766"/>
                    <a:pt x="6638" y="12811"/>
                    <a:pt x="6718" y="12820"/>
                  </a:cubicBezTo>
                  <a:cubicBezTo>
                    <a:pt x="6790" y="12838"/>
                    <a:pt x="6861" y="12766"/>
                    <a:pt x="6861" y="12686"/>
                  </a:cubicBezTo>
                  <a:cubicBezTo>
                    <a:pt x="6861" y="12606"/>
                    <a:pt x="6807" y="12561"/>
                    <a:pt x="6727" y="12552"/>
                  </a:cubicBezTo>
                  <a:cubicBezTo>
                    <a:pt x="6647" y="12561"/>
                    <a:pt x="6593" y="12606"/>
                    <a:pt x="6593" y="12686"/>
                  </a:cubicBezTo>
                  <a:close/>
                  <a:moveTo>
                    <a:pt x="4729" y="5897"/>
                  </a:moveTo>
                  <a:cubicBezTo>
                    <a:pt x="4640" y="5897"/>
                    <a:pt x="4586" y="5951"/>
                    <a:pt x="4586" y="6031"/>
                  </a:cubicBezTo>
                  <a:cubicBezTo>
                    <a:pt x="4586" y="6111"/>
                    <a:pt x="4640" y="6165"/>
                    <a:pt x="4720" y="6165"/>
                  </a:cubicBezTo>
                  <a:cubicBezTo>
                    <a:pt x="4809" y="6165"/>
                    <a:pt x="4854" y="6111"/>
                    <a:pt x="4863" y="6031"/>
                  </a:cubicBezTo>
                  <a:cubicBezTo>
                    <a:pt x="4854" y="5951"/>
                    <a:pt x="4809" y="5897"/>
                    <a:pt x="4729" y="5897"/>
                  </a:cubicBezTo>
                  <a:close/>
                  <a:moveTo>
                    <a:pt x="6076" y="4577"/>
                  </a:moveTo>
                  <a:cubicBezTo>
                    <a:pt x="5996" y="4577"/>
                    <a:pt x="5942" y="4621"/>
                    <a:pt x="5933" y="4702"/>
                  </a:cubicBezTo>
                  <a:cubicBezTo>
                    <a:pt x="5924" y="4773"/>
                    <a:pt x="5996" y="4853"/>
                    <a:pt x="6067" y="4844"/>
                  </a:cubicBezTo>
                  <a:cubicBezTo>
                    <a:pt x="6147" y="4844"/>
                    <a:pt x="6192" y="4791"/>
                    <a:pt x="6201" y="4719"/>
                  </a:cubicBezTo>
                  <a:cubicBezTo>
                    <a:pt x="6192" y="4639"/>
                    <a:pt x="6156" y="4586"/>
                    <a:pt x="6076" y="4577"/>
                  </a:cubicBezTo>
                  <a:close/>
                  <a:moveTo>
                    <a:pt x="3926" y="7369"/>
                  </a:moveTo>
                  <a:cubicBezTo>
                    <a:pt x="3926" y="7458"/>
                    <a:pt x="3988" y="7512"/>
                    <a:pt x="4069" y="7512"/>
                  </a:cubicBezTo>
                  <a:cubicBezTo>
                    <a:pt x="4149" y="7503"/>
                    <a:pt x="4202" y="7449"/>
                    <a:pt x="4202" y="7369"/>
                  </a:cubicBezTo>
                  <a:cubicBezTo>
                    <a:pt x="4202" y="7289"/>
                    <a:pt x="4149" y="7244"/>
                    <a:pt x="4060" y="7235"/>
                  </a:cubicBezTo>
                  <a:cubicBezTo>
                    <a:pt x="3979" y="7244"/>
                    <a:pt x="3926" y="7289"/>
                    <a:pt x="3926" y="7369"/>
                  </a:cubicBezTo>
                  <a:close/>
                  <a:moveTo>
                    <a:pt x="4729" y="11241"/>
                  </a:moveTo>
                  <a:cubicBezTo>
                    <a:pt x="4648" y="11232"/>
                    <a:pt x="4595" y="11285"/>
                    <a:pt x="4586" y="11366"/>
                  </a:cubicBezTo>
                  <a:cubicBezTo>
                    <a:pt x="4586" y="11437"/>
                    <a:pt x="4657" y="11517"/>
                    <a:pt x="4729" y="11508"/>
                  </a:cubicBezTo>
                  <a:cubicBezTo>
                    <a:pt x="4809" y="11499"/>
                    <a:pt x="4854" y="11446"/>
                    <a:pt x="4863" y="11366"/>
                  </a:cubicBezTo>
                  <a:cubicBezTo>
                    <a:pt x="4854" y="11294"/>
                    <a:pt x="4809" y="11241"/>
                    <a:pt x="4729" y="11241"/>
                  </a:cubicBezTo>
                  <a:close/>
                  <a:moveTo>
                    <a:pt x="5246" y="12026"/>
                  </a:moveTo>
                  <a:cubicBezTo>
                    <a:pt x="5246" y="12097"/>
                    <a:pt x="5318" y="12168"/>
                    <a:pt x="5389" y="12168"/>
                  </a:cubicBezTo>
                  <a:cubicBezTo>
                    <a:pt x="5469" y="12160"/>
                    <a:pt x="5514" y="12106"/>
                    <a:pt x="5514" y="12026"/>
                  </a:cubicBezTo>
                  <a:cubicBezTo>
                    <a:pt x="5523" y="11945"/>
                    <a:pt x="5469" y="11901"/>
                    <a:pt x="5389" y="11892"/>
                  </a:cubicBezTo>
                  <a:cubicBezTo>
                    <a:pt x="5318" y="11892"/>
                    <a:pt x="5246" y="11954"/>
                    <a:pt x="5246" y="12026"/>
                  </a:cubicBezTo>
                  <a:close/>
                  <a:moveTo>
                    <a:pt x="4060" y="6584"/>
                  </a:moveTo>
                  <a:cubicBezTo>
                    <a:pt x="3988" y="6584"/>
                    <a:pt x="3935" y="6629"/>
                    <a:pt x="3935" y="6709"/>
                  </a:cubicBezTo>
                  <a:cubicBezTo>
                    <a:pt x="3935" y="6789"/>
                    <a:pt x="3979" y="6843"/>
                    <a:pt x="4069" y="6843"/>
                  </a:cubicBezTo>
                  <a:cubicBezTo>
                    <a:pt x="4149" y="6843"/>
                    <a:pt x="4194" y="6789"/>
                    <a:pt x="4202" y="6709"/>
                  </a:cubicBezTo>
                  <a:cubicBezTo>
                    <a:pt x="4185" y="6629"/>
                    <a:pt x="4140" y="6575"/>
                    <a:pt x="4060" y="6584"/>
                  </a:cubicBezTo>
                  <a:close/>
                  <a:moveTo>
                    <a:pt x="4729" y="5246"/>
                  </a:moveTo>
                  <a:cubicBezTo>
                    <a:pt x="4648" y="5237"/>
                    <a:pt x="4595" y="5290"/>
                    <a:pt x="4595" y="5371"/>
                  </a:cubicBezTo>
                  <a:cubicBezTo>
                    <a:pt x="4595" y="5442"/>
                    <a:pt x="4640" y="5496"/>
                    <a:pt x="4720" y="5504"/>
                  </a:cubicBezTo>
                  <a:cubicBezTo>
                    <a:pt x="4800" y="5504"/>
                    <a:pt x="4845" y="5451"/>
                    <a:pt x="4854" y="5371"/>
                  </a:cubicBezTo>
                  <a:cubicBezTo>
                    <a:pt x="4845" y="5299"/>
                    <a:pt x="4809" y="5246"/>
                    <a:pt x="4729" y="5246"/>
                  </a:cubicBezTo>
                  <a:close/>
                  <a:moveTo>
                    <a:pt x="6067" y="12561"/>
                  </a:moveTo>
                  <a:cubicBezTo>
                    <a:pt x="5987" y="12561"/>
                    <a:pt x="5933" y="12615"/>
                    <a:pt x="5933" y="12695"/>
                  </a:cubicBezTo>
                  <a:cubicBezTo>
                    <a:pt x="5942" y="12775"/>
                    <a:pt x="5996" y="12820"/>
                    <a:pt x="6076" y="12820"/>
                  </a:cubicBezTo>
                  <a:cubicBezTo>
                    <a:pt x="6147" y="12811"/>
                    <a:pt x="6192" y="12757"/>
                    <a:pt x="6201" y="12686"/>
                  </a:cubicBezTo>
                  <a:cubicBezTo>
                    <a:pt x="6183" y="12606"/>
                    <a:pt x="6147" y="12561"/>
                    <a:pt x="6067" y="12561"/>
                  </a:cubicBezTo>
                  <a:close/>
                  <a:moveTo>
                    <a:pt x="4069" y="10563"/>
                  </a:moveTo>
                  <a:cubicBezTo>
                    <a:pt x="3988" y="10554"/>
                    <a:pt x="3935" y="10607"/>
                    <a:pt x="3935" y="10688"/>
                  </a:cubicBezTo>
                  <a:cubicBezTo>
                    <a:pt x="3935" y="10768"/>
                    <a:pt x="3988" y="10821"/>
                    <a:pt x="4078" y="10821"/>
                  </a:cubicBezTo>
                  <a:cubicBezTo>
                    <a:pt x="4149" y="10812"/>
                    <a:pt x="4194" y="10759"/>
                    <a:pt x="4194" y="10688"/>
                  </a:cubicBezTo>
                  <a:cubicBezTo>
                    <a:pt x="4185" y="10607"/>
                    <a:pt x="4149" y="10563"/>
                    <a:pt x="4069" y="10563"/>
                  </a:cubicBezTo>
                  <a:close/>
                  <a:moveTo>
                    <a:pt x="6593" y="4024"/>
                  </a:moveTo>
                  <a:cubicBezTo>
                    <a:pt x="6593" y="4113"/>
                    <a:pt x="6647" y="4157"/>
                    <a:pt x="6727" y="4157"/>
                  </a:cubicBezTo>
                  <a:cubicBezTo>
                    <a:pt x="6807" y="4157"/>
                    <a:pt x="6861" y="4104"/>
                    <a:pt x="6852" y="4024"/>
                  </a:cubicBezTo>
                  <a:cubicBezTo>
                    <a:pt x="6852" y="3943"/>
                    <a:pt x="6798" y="3908"/>
                    <a:pt x="6727" y="3899"/>
                  </a:cubicBezTo>
                  <a:cubicBezTo>
                    <a:pt x="6647" y="3908"/>
                    <a:pt x="6593" y="3952"/>
                    <a:pt x="6593" y="4024"/>
                  </a:cubicBezTo>
                  <a:close/>
                  <a:moveTo>
                    <a:pt x="5389" y="4586"/>
                  </a:moveTo>
                  <a:cubicBezTo>
                    <a:pt x="5309" y="4577"/>
                    <a:pt x="5255" y="4630"/>
                    <a:pt x="5255" y="4711"/>
                  </a:cubicBezTo>
                  <a:cubicBezTo>
                    <a:pt x="5255" y="4782"/>
                    <a:pt x="5300" y="4835"/>
                    <a:pt x="5371" y="4844"/>
                  </a:cubicBezTo>
                  <a:cubicBezTo>
                    <a:pt x="5460" y="4844"/>
                    <a:pt x="5505" y="4800"/>
                    <a:pt x="5514" y="4711"/>
                  </a:cubicBezTo>
                  <a:cubicBezTo>
                    <a:pt x="5505" y="4639"/>
                    <a:pt x="5469" y="4586"/>
                    <a:pt x="5389" y="4586"/>
                  </a:cubicBezTo>
                  <a:close/>
                  <a:moveTo>
                    <a:pt x="3417" y="8555"/>
                  </a:moveTo>
                  <a:cubicBezTo>
                    <a:pt x="3337" y="8555"/>
                    <a:pt x="3284" y="8600"/>
                    <a:pt x="3275" y="8689"/>
                  </a:cubicBezTo>
                  <a:cubicBezTo>
                    <a:pt x="3275" y="8761"/>
                    <a:pt x="3319" y="8814"/>
                    <a:pt x="3400" y="8814"/>
                  </a:cubicBezTo>
                  <a:cubicBezTo>
                    <a:pt x="3480" y="8823"/>
                    <a:pt x="3524" y="8770"/>
                    <a:pt x="3542" y="8689"/>
                  </a:cubicBezTo>
                  <a:cubicBezTo>
                    <a:pt x="3533" y="8618"/>
                    <a:pt x="3489" y="8564"/>
                    <a:pt x="3417" y="8555"/>
                  </a:cubicBezTo>
                  <a:close/>
                  <a:moveTo>
                    <a:pt x="3400" y="8154"/>
                  </a:moveTo>
                  <a:cubicBezTo>
                    <a:pt x="3471" y="8163"/>
                    <a:pt x="3524" y="8118"/>
                    <a:pt x="3533" y="8038"/>
                  </a:cubicBezTo>
                  <a:cubicBezTo>
                    <a:pt x="3533" y="7958"/>
                    <a:pt x="3498" y="7913"/>
                    <a:pt x="3417" y="7904"/>
                  </a:cubicBezTo>
                  <a:cubicBezTo>
                    <a:pt x="3337" y="7904"/>
                    <a:pt x="3292" y="7940"/>
                    <a:pt x="3284" y="8020"/>
                  </a:cubicBezTo>
                  <a:cubicBezTo>
                    <a:pt x="3284" y="8100"/>
                    <a:pt x="3319" y="8145"/>
                    <a:pt x="3400" y="8154"/>
                  </a:cubicBezTo>
                  <a:close/>
                  <a:moveTo>
                    <a:pt x="4069" y="5906"/>
                  </a:moveTo>
                  <a:cubicBezTo>
                    <a:pt x="3988" y="5906"/>
                    <a:pt x="3944" y="5951"/>
                    <a:pt x="3944" y="6031"/>
                  </a:cubicBezTo>
                  <a:cubicBezTo>
                    <a:pt x="3944" y="6111"/>
                    <a:pt x="3988" y="6156"/>
                    <a:pt x="4069" y="6156"/>
                  </a:cubicBezTo>
                  <a:cubicBezTo>
                    <a:pt x="4149" y="6156"/>
                    <a:pt x="4185" y="6111"/>
                    <a:pt x="4194" y="6031"/>
                  </a:cubicBezTo>
                  <a:cubicBezTo>
                    <a:pt x="4185" y="5951"/>
                    <a:pt x="4149" y="5906"/>
                    <a:pt x="4069" y="5906"/>
                  </a:cubicBezTo>
                  <a:close/>
                  <a:moveTo>
                    <a:pt x="3533" y="9376"/>
                  </a:moveTo>
                  <a:cubicBezTo>
                    <a:pt x="3533" y="9296"/>
                    <a:pt x="3489" y="9251"/>
                    <a:pt x="3408" y="9251"/>
                  </a:cubicBezTo>
                  <a:cubicBezTo>
                    <a:pt x="3328" y="9242"/>
                    <a:pt x="3284" y="9287"/>
                    <a:pt x="3284" y="9367"/>
                  </a:cubicBezTo>
                  <a:cubicBezTo>
                    <a:pt x="3284" y="9448"/>
                    <a:pt x="3328" y="9492"/>
                    <a:pt x="3408" y="9501"/>
                  </a:cubicBezTo>
                  <a:cubicBezTo>
                    <a:pt x="3489" y="9492"/>
                    <a:pt x="3533" y="9448"/>
                    <a:pt x="3533" y="9376"/>
                  </a:cubicBezTo>
                  <a:close/>
                  <a:moveTo>
                    <a:pt x="4854" y="12035"/>
                  </a:moveTo>
                  <a:cubicBezTo>
                    <a:pt x="4854" y="11954"/>
                    <a:pt x="4809" y="11910"/>
                    <a:pt x="4729" y="11910"/>
                  </a:cubicBezTo>
                  <a:cubicBezTo>
                    <a:pt x="4648" y="11901"/>
                    <a:pt x="4604" y="11945"/>
                    <a:pt x="4604" y="12026"/>
                  </a:cubicBezTo>
                  <a:cubicBezTo>
                    <a:pt x="4595" y="12106"/>
                    <a:pt x="4648" y="12151"/>
                    <a:pt x="4729" y="12160"/>
                  </a:cubicBezTo>
                  <a:cubicBezTo>
                    <a:pt x="4800" y="12151"/>
                    <a:pt x="4845" y="12115"/>
                    <a:pt x="4854" y="12035"/>
                  </a:cubicBezTo>
                  <a:close/>
                  <a:moveTo>
                    <a:pt x="6067" y="3908"/>
                  </a:moveTo>
                  <a:cubicBezTo>
                    <a:pt x="5987" y="3908"/>
                    <a:pt x="5942" y="3952"/>
                    <a:pt x="5942" y="4024"/>
                  </a:cubicBezTo>
                  <a:cubicBezTo>
                    <a:pt x="5942" y="4104"/>
                    <a:pt x="5987" y="4157"/>
                    <a:pt x="6067" y="4157"/>
                  </a:cubicBezTo>
                  <a:cubicBezTo>
                    <a:pt x="6138" y="4157"/>
                    <a:pt x="6183" y="4113"/>
                    <a:pt x="6192" y="4033"/>
                  </a:cubicBezTo>
                  <a:cubicBezTo>
                    <a:pt x="6192" y="3952"/>
                    <a:pt x="6147" y="3908"/>
                    <a:pt x="6067" y="3908"/>
                  </a:cubicBezTo>
                  <a:close/>
                  <a:moveTo>
                    <a:pt x="3284" y="7369"/>
                  </a:moveTo>
                  <a:cubicBezTo>
                    <a:pt x="3284" y="7449"/>
                    <a:pt x="3328" y="7494"/>
                    <a:pt x="3408" y="7494"/>
                  </a:cubicBezTo>
                  <a:cubicBezTo>
                    <a:pt x="3480" y="7494"/>
                    <a:pt x="3533" y="7458"/>
                    <a:pt x="3533" y="7378"/>
                  </a:cubicBezTo>
                  <a:cubicBezTo>
                    <a:pt x="3533" y="7298"/>
                    <a:pt x="3489" y="7253"/>
                    <a:pt x="3408" y="7244"/>
                  </a:cubicBezTo>
                  <a:cubicBezTo>
                    <a:pt x="3328" y="7253"/>
                    <a:pt x="3284" y="7289"/>
                    <a:pt x="3284" y="7369"/>
                  </a:cubicBezTo>
                  <a:close/>
                  <a:moveTo>
                    <a:pt x="5264" y="12686"/>
                  </a:moveTo>
                  <a:cubicBezTo>
                    <a:pt x="5264" y="12757"/>
                    <a:pt x="5300" y="12802"/>
                    <a:pt x="5371" y="12811"/>
                  </a:cubicBezTo>
                  <a:cubicBezTo>
                    <a:pt x="5451" y="12820"/>
                    <a:pt x="5505" y="12775"/>
                    <a:pt x="5505" y="12695"/>
                  </a:cubicBezTo>
                  <a:cubicBezTo>
                    <a:pt x="5514" y="12615"/>
                    <a:pt x="5469" y="12570"/>
                    <a:pt x="5380" y="12561"/>
                  </a:cubicBezTo>
                  <a:cubicBezTo>
                    <a:pt x="5309" y="12570"/>
                    <a:pt x="5264" y="12606"/>
                    <a:pt x="5264" y="12686"/>
                  </a:cubicBezTo>
                  <a:close/>
                  <a:moveTo>
                    <a:pt x="3400" y="9911"/>
                  </a:moveTo>
                  <a:cubicBezTo>
                    <a:pt x="3328" y="9911"/>
                    <a:pt x="3284" y="9956"/>
                    <a:pt x="3284" y="10027"/>
                  </a:cubicBezTo>
                  <a:cubicBezTo>
                    <a:pt x="3284" y="10108"/>
                    <a:pt x="3328" y="10152"/>
                    <a:pt x="3408" y="10152"/>
                  </a:cubicBezTo>
                  <a:cubicBezTo>
                    <a:pt x="3489" y="10152"/>
                    <a:pt x="3524" y="10108"/>
                    <a:pt x="3533" y="10027"/>
                  </a:cubicBezTo>
                  <a:cubicBezTo>
                    <a:pt x="3524" y="9947"/>
                    <a:pt x="3480" y="9903"/>
                    <a:pt x="3400" y="9911"/>
                  </a:cubicBezTo>
                  <a:close/>
                  <a:moveTo>
                    <a:pt x="4060" y="11250"/>
                  </a:moveTo>
                  <a:cubicBezTo>
                    <a:pt x="3988" y="11250"/>
                    <a:pt x="3944" y="11294"/>
                    <a:pt x="3944" y="11366"/>
                  </a:cubicBezTo>
                  <a:cubicBezTo>
                    <a:pt x="3944" y="11446"/>
                    <a:pt x="3988" y="11490"/>
                    <a:pt x="4069" y="11490"/>
                  </a:cubicBezTo>
                  <a:cubicBezTo>
                    <a:pt x="4149" y="11490"/>
                    <a:pt x="4185" y="11446"/>
                    <a:pt x="4194" y="11366"/>
                  </a:cubicBezTo>
                  <a:cubicBezTo>
                    <a:pt x="4185" y="11294"/>
                    <a:pt x="4140" y="11250"/>
                    <a:pt x="4060" y="11250"/>
                  </a:cubicBezTo>
                  <a:close/>
                  <a:moveTo>
                    <a:pt x="6602" y="13346"/>
                  </a:moveTo>
                  <a:cubicBezTo>
                    <a:pt x="6602" y="13417"/>
                    <a:pt x="6638" y="13462"/>
                    <a:pt x="6718" y="13471"/>
                  </a:cubicBezTo>
                  <a:cubicBezTo>
                    <a:pt x="6790" y="13471"/>
                    <a:pt x="6843" y="13435"/>
                    <a:pt x="6843" y="13355"/>
                  </a:cubicBezTo>
                  <a:cubicBezTo>
                    <a:pt x="6852" y="13275"/>
                    <a:pt x="6807" y="13230"/>
                    <a:pt x="6727" y="13221"/>
                  </a:cubicBezTo>
                  <a:cubicBezTo>
                    <a:pt x="6647" y="13230"/>
                    <a:pt x="6602" y="13266"/>
                    <a:pt x="6602" y="13346"/>
                  </a:cubicBezTo>
                  <a:close/>
                  <a:moveTo>
                    <a:pt x="5264" y="4033"/>
                  </a:moveTo>
                  <a:cubicBezTo>
                    <a:pt x="5264" y="4104"/>
                    <a:pt x="5309" y="4148"/>
                    <a:pt x="5380" y="4148"/>
                  </a:cubicBezTo>
                  <a:cubicBezTo>
                    <a:pt x="5460" y="4148"/>
                    <a:pt x="5505" y="4104"/>
                    <a:pt x="5505" y="4024"/>
                  </a:cubicBezTo>
                  <a:cubicBezTo>
                    <a:pt x="5496" y="3943"/>
                    <a:pt x="5451" y="3917"/>
                    <a:pt x="5380" y="3908"/>
                  </a:cubicBezTo>
                  <a:cubicBezTo>
                    <a:pt x="5309" y="3917"/>
                    <a:pt x="5264" y="3961"/>
                    <a:pt x="5264" y="4033"/>
                  </a:cubicBezTo>
                  <a:close/>
                  <a:moveTo>
                    <a:pt x="3524" y="6031"/>
                  </a:moveTo>
                  <a:cubicBezTo>
                    <a:pt x="3524" y="5959"/>
                    <a:pt x="3489" y="5915"/>
                    <a:pt x="3408" y="5915"/>
                  </a:cubicBezTo>
                  <a:cubicBezTo>
                    <a:pt x="3328" y="5906"/>
                    <a:pt x="3284" y="5959"/>
                    <a:pt x="3292" y="6040"/>
                  </a:cubicBezTo>
                  <a:cubicBezTo>
                    <a:pt x="3292" y="6111"/>
                    <a:pt x="3337" y="6147"/>
                    <a:pt x="3408" y="6147"/>
                  </a:cubicBezTo>
                  <a:cubicBezTo>
                    <a:pt x="3480" y="6147"/>
                    <a:pt x="3524" y="6102"/>
                    <a:pt x="3524" y="6031"/>
                  </a:cubicBezTo>
                  <a:close/>
                  <a:moveTo>
                    <a:pt x="4060" y="11910"/>
                  </a:moveTo>
                  <a:cubicBezTo>
                    <a:pt x="3988" y="11910"/>
                    <a:pt x="3944" y="11954"/>
                    <a:pt x="3944" y="12026"/>
                  </a:cubicBezTo>
                  <a:cubicBezTo>
                    <a:pt x="3944" y="12106"/>
                    <a:pt x="3997" y="12151"/>
                    <a:pt x="4078" y="12151"/>
                  </a:cubicBezTo>
                  <a:cubicBezTo>
                    <a:pt x="4149" y="12142"/>
                    <a:pt x="4185" y="12097"/>
                    <a:pt x="4185" y="12026"/>
                  </a:cubicBezTo>
                  <a:cubicBezTo>
                    <a:pt x="4176" y="11954"/>
                    <a:pt x="4140" y="11910"/>
                    <a:pt x="4060" y="11910"/>
                  </a:cubicBezTo>
                  <a:close/>
                  <a:moveTo>
                    <a:pt x="6727" y="3256"/>
                  </a:moveTo>
                  <a:cubicBezTo>
                    <a:pt x="6647" y="3256"/>
                    <a:pt x="6602" y="3292"/>
                    <a:pt x="6602" y="3372"/>
                  </a:cubicBezTo>
                  <a:cubicBezTo>
                    <a:pt x="6602" y="3453"/>
                    <a:pt x="6656" y="3497"/>
                    <a:pt x="6736" y="3488"/>
                  </a:cubicBezTo>
                  <a:cubicBezTo>
                    <a:pt x="6807" y="3488"/>
                    <a:pt x="6843" y="3444"/>
                    <a:pt x="6843" y="3363"/>
                  </a:cubicBezTo>
                  <a:cubicBezTo>
                    <a:pt x="6834" y="3292"/>
                    <a:pt x="6798" y="3247"/>
                    <a:pt x="6727" y="3256"/>
                  </a:cubicBezTo>
                  <a:close/>
                  <a:moveTo>
                    <a:pt x="4729" y="12570"/>
                  </a:moveTo>
                  <a:cubicBezTo>
                    <a:pt x="4657" y="12570"/>
                    <a:pt x="4604" y="12606"/>
                    <a:pt x="4604" y="12686"/>
                  </a:cubicBezTo>
                  <a:cubicBezTo>
                    <a:pt x="4604" y="12766"/>
                    <a:pt x="4648" y="12802"/>
                    <a:pt x="4720" y="12811"/>
                  </a:cubicBezTo>
                  <a:cubicBezTo>
                    <a:pt x="4800" y="12811"/>
                    <a:pt x="4836" y="12766"/>
                    <a:pt x="4845" y="12686"/>
                  </a:cubicBezTo>
                  <a:cubicBezTo>
                    <a:pt x="4845" y="12623"/>
                    <a:pt x="4809" y="12570"/>
                    <a:pt x="4729" y="12570"/>
                  </a:cubicBezTo>
                  <a:close/>
                  <a:moveTo>
                    <a:pt x="3284" y="10688"/>
                  </a:moveTo>
                  <a:cubicBezTo>
                    <a:pt x="3284" y="10768"/>
                    <a:pt x="3328" y="10812"/>
                    <a:pt x="3408" y="10812"/>
                  </a:cubicBezTo>
                  <a:cubicBezTo>
                    <a:pt x="3489" y="10812"/>
                    <a:pt x="3524" y="10768"/>
                    <a:pt x="3524" y="10688"/>
                  </a:cubicBezTo>
                  <a:cubicBezTo>
                    <a:pt x="3533" y="10607"/>
                    <a:pt x="3480" y="10572"/>
                    <a:pt x="3408" y="10563"/>
                  </a:cubicBezTo>
                  <a:cubicBezTo>
                    <a:pt x="3328" y="10572"/>
                    <a:pt x="3284" y="10607"/>
                    <a:pt x="3284" y="10688"/>
                  </a:cubicBezTo>
                  <a:close/>
                  <a:moveTo>
                    <a:pt x="4069" y="5255"/>
                  </a:moveTo>
                  <a:cubicBezTo>
                    <a:pt x="3988" y="5255"/>
                    <a:pt x="3944" y="5299"/>
                    <a:pt x="3944" y="5380"/>
                  </a:cubicBezTo>
                  <a:cubicBezTo>
                    <a:pt x="3944" y="5451"/>
                    <a:pt x="3988" y="5496"/>
                    <a:pt x="4069" y="5496"/>
                  </a:cubicBezTo>
                  <a:cubicBezTo>
                    <a:pt x="4149" y="5496"/>
                    <a:pt x="4185" y="5442"/>
                    <a:pt x="4185" y="5371"/>
                  </a:cubicBezTo>
                  <a:cubicBezTo>
                    <a:pt x="4185" y="5290"/>
                    <a:pt x="4140" y="5255"/>
                    <a:pt x="4069" y="5255"/>
                  </a:cubicBezTo>
                  <a:close/>
                  <a:moveTo>
                    <a:pt x="4604" y="4702"/>
                  </a:moveTo>
                  <a:cubicBezTo>
                    <a:pt x="4595" y="4782"/>
                    <a:pt x="4640" y="4826"/>
                    <a:pt x="4720" y="4835"/>
                  </a:cubicBezTo>
                  <a:cubicBezTo>
                    <a:pt x="4800" y="4835"/>
                    <a:pt x="4845" y="4791"/>
                    <a:pt x="4845" y="4711"/>
                  </a:cubicBezTo>
                  <a:cubicBezTo>
                    <a:pt x="4845" y="4639"/>
                    <a:pt x="4800" y="4595"/>
                    <a:pt x="4729" y="4595"/>
                  </a:cubicBezTo>
                  <a:cubicBezTo>
                    <a:pt x="4657" y="4595"/>
                    <a:pt x="4613" y="4630"/>
                    <a:pt x="4604" y="4702"/>
                  </a:cubicBezTo>
                  <a:close/>
                  <a:moveTo>
                    <a:pt x="5942" y="13337"/>
                  </a:moveTo>
                  <a:cubicBezTo>
                    <a:pt x="5942" y="13417"/>
                    <a:pt x="5978" y="13462"/>
                    <a:pt x="6058" y="13471"/>
                  </a:cubicBezTo>
                  <a:cubicBezTo>
                    <a:pt x="6138" y="13471"/>
                    <a:pt x="6183" y="13426"/>
                    <a:pt x="6183" y="13346"/>
                  </a:cubicBezTo>
                  <a:cubicBezTo>
                    <a:pt x="6183" y="13275"/>
                    <a:pt x="6147" y="13230"/>
                    <a:pt x="6067" y="13221"/>
                  </a:cubicBezTo>
                  <a:cubicBezTo>
                    <a:pt x="5996" y="13230"/>
                    <a:pt x="5951" y="13257"/>
                    <a:pt x="5942" y="13337"/>
                  </a:cubicBezTo>
                  <a:close/>
                  <a:moveTo>
                    <a:pt x="3408" y="6593"/>
                  </a:moveTo>
                  <a:cubicBezTo>
                    <a:pt x="3328" y="6593"/>
                    <a:pt x="3284" y="6637"/>
                    <a:pt x="3284" y="6718"/>
                  </a:cubicBezTo>
                  <a:cubicBezTo>
                    <a:pt x="3292" y="6789"/>
                    <a:pt x="3328" y="6834"/>
                    <a:pt x="3408" y="6834"/>
                  </a:cubicBezTo>
                  <a:cubicBezTo>
                    <a:pt x="3489" y="6834"/>
                    <a:pt x="3524" y="6789"/>
                    <a:pt x="3533" y="6709"/>
                  </a:cubicBezTo>
                  <a:cubicBezTo>
                    <a:pt x="3524" y="6637"/>
                    <a:pt x="3480" y="6593"/>
                    <a:pt x="3408" y="6593"/>
                  </a:cubicBezTo>
                  <a:close/>
                  <a:moveTo>
                    <a:pt x="2722" y="7913"/>
                  </a:moveTo>
                  <a:cubicBezTo>
                    <a:pt x="2650" y="7913"/>
                    <a:pt x="2606" y="7958"/>
                    <a:pt x="2606" y="8029"/>
                  </a:cubicBezTo>
                  <a:cubicBezTo>
                    <a:pt x="2606" y="8100"/>
                    <a:pt x="2650" y="8145"/>
                    <a:pt x="2722" y="8145"/>
                  </a:cubicBezTo>
                  <a:cubicBezTo>
                    <a:pt x="2802" y="8145"/>
                    <a:pt x="2838" y="8100"/>
                    <a:pt x="2846" y="8029"/>
                  </a:cubicBezTo>
                  <a:cubicBezTo>
                    <a:pt x="2838" y="7958"/>
                    <a:pt x="2802" y="7913"/>
                    <a:pt x="2722" y="7913"/>
                  </a:cubicBezTo>
                  <a:close/>
                  <a:moveTo>
                    <a:pt x="2606" y="8680"/>
                  </a:moveTo>
                  <a:cubicBezTo>
                    <a:pt x="2606" y="8761"/>
                    <a:pt x="2650" y="8805"/>
                    <a:pt x="2722" y="8805"/>
                  </a:cubicBezTo>
                  <a:cubicBezTo>
                    <a:pt x="2793" y="8805"/>
                    <a:pt x="2838" y="8770"/>
                    <a:pt x="2846" y="8689"/>
                  </a:cubicBezTo>
                  <a:cubicBezTo>
                    <a:pt x="2846" y="8618"/>
                    <a:pt x="2802" y="8582"/>
                    <a:pt x="2730" y="8573"/>
                  </a:cubicBezTo>
                  <a:cubicBezTo>
                    <a:pt x="2659" y="8573"/>
                    <a:pt x="2615" y="8609"/>
                    <a:pt x="2606" y="8680"/>
                  </a:cubicBezTo>
                  <a:close/>
                  <a:moveTo>
                    <a:pt x="2838" y="10027"/>
                  </a:moveTo>
                  <a:cubicBezTo>
                    <a:pt x="2838" y="9956"/>
                    <a:pt x="2802" y="9920"/>
                    <a:pt x="2730" y="9911"/>
                  </a:cubicBezTo>
                  <a:cubicBezTo>
                    <a:pt x="2659" y="9911"/>
                    <a:pt x="2615" y="9956"/>
                    <a:pt x="2606" y="10027"/>
                  </a:cubicBezTo>
                  <a:cubicBezTo>
                    <a:pt x="2606" y="10099"/>
                    <a:pt x="2650" y="10134"/>
                    <a:pt x="2722" y="10152"/>
                  </a:cubicBezTo>
                  <a:cubicBezTo>
                    <a:pt x="2793" y="10143"/>
                    <a:pt x="2838" y="10099"/>
                    <a:pt x="2838" y="10027"/>
                  </a:cubicBezTo>
                  <a:close/>
                  <a:moveTo>
                    <a:pt x="4720" y="3917"/>
                  </a:moveTo>
                  <a:cubicBezTo>
                    <a:pt x="4657" y="3917"/>
                    <a:pt x="4613" y="3961"/>
                    <a:pt x="4613" y="4024"/>
                  </a:cubicBezTo>
                  <a:cubicBezTo>
                    <a:pt x="4604" y="4095"/>
                    <a:pt x="4648" y="4148"/>
                    <a:pt x="4720" y="4148"/>
                  </a:cubicBezTo>
                  <a:cubicBezTo>
                    <a:pt x="4800" y="4148"/>
                    <a:pt x="4836" y="4104"/>
                    <a:pt x="4845" y="4033"/>
                  </a:cubicBezTo>
                  <a:cubicBezTo>
                    <a:pt x="4836" y="3961"/>
                    <a:pt x="4791" y="3917"/>
                    <a:pt x="4720" y="3917"/>
                  </a:cubicBezTo>
                  <a:close/>
                  <a:moveTo>
                    <a:pt x="2838" y="7360"/>
                  </a:moveTo>
                  <a:cubicBezTo>
                    <a:pt x="2838" y="7298"/>
                    <a:pt x="2793" y="7253"/>
                    <a:pt x="2730" y="7253"/>
                  </a:cubicBezTo>
                  <a:cubicBezTo>
                    <a:pt x="2650" y="7253"/>
                    <a:pt x="2606" y="7298"/>
                    <a:pt x="2606" y="7369"/>
                  </a:cubicBezTo>
                  <a:cubicBezTo>
                    <a:pt x="2615" y="7449"/>
                    <a:pt x="2659" y="7485"/>
                    <a:pt x="2730" y="7494"/>
                  </a:cubicBezTo>
                  <a:cubicBezTo>
                    <a:pt x="2802" y="7476"/>
                    <a:pt x="2846" y="7440"/>
                    <a:pt x="2838" y="7360"/>
                  </a:cubicBezTo>
                  <a:close/>
                  <a:moveTo>
                    <a:pt x="3382" y="11259"/>
                  </a:moveTo>
                  <a:cubicBezTo>
                    <a:pt x="3310" y="11259"/>
                    <a:pt x="3275" y="11294"/>
                    <a:pt x="3266" y="11366"/>
                  </a:cubicBezTo>
                  <a:cubicBezTo>
                    <a:pt x="3266" y="11437"/>
                    <a:pt x="3310" y="11482"/>
                    <a:pt x="3382" y="11490"/>
                  </a:cubicBezTo>
                  <a:cubicBezTo>
                    <a:pt x="3453" y="11490"/>
                    <a:pt x="3489" y="11446"/>
                    <a:pt x="3507" y="11366"/>
                  </a:cubicBezTo>
                  <a:cubicBezTo>
                    <a:pt x="3489" y="11303"/>
                    <a:pt x="3453" y="11250"/>
                    <a:pt x="3382" y="11259"/>
                  </a:cubicBezTo>
                  <a:close/>
                  <a:moveTo>
                    <a:pt x="6843" y="14033"/>
                  </a:moveTo>
                  <a:cubicBezTo>
                    <a:pt x="6843" y="13953"/>
                    <a:pt x="6798" y="13908"/>
                    <a:pt x="6718" y="13917"/>
                  </a:cubicBezTo>
                  <a:cubicBezTo>
                    <a:pt x="6656" y="13917"/>
                    <a:pt x="6611" y="13962"/>
                    <a:pt x="6611" y="14024"/>
                  </a:cubicBezTo>
                  <a:cubicBezTo>
                    <a:pt x="6602" y="14095"/>
                    <a:pt x="6656" y="14140"/>
                    <a:pt x="6727" y="14149"/>
                  </a:cubicBezTo>
                  <a:cubicBezTo>
                    <a:pt x="6790" y="14140"/>
                    <a:pt x="6843" y="14104"/>
                    <a:pt x="6843" y="14033"/>
                  </a:cubicBezTo>
                  <a:close/>
                  <a:moveTo>
                    <a:pt x="2739" y="6602"/>
                  </a:moveTo>
                  <a:cubicBezTo>
                    <a:pt x="2659" y="6593"/>
                    <a:pt x="2615" y="6637"/>
                    <a:pt x="2615" y="6709"/>
                  </a:cubicBezTo>
                  <a:cubicBezTo>
                    <a:pt x="2606" y="6771"/>
                    <a:pt x="2650" y="6816"/>
                    <a:pt x="2713" y="6825"/>
                  </a:cubicBezTo>
                  <a:cubicBezTo>
                    <a:pt x="2784" y="6834"/>
                    <a:pt x="2829" y="6789"/>
                    <a:pt x="2838" y="6718"/>
                  </a:cubicBezTo>
                  <a:cubicBezTo>
                    <a:pt x="2838" y="6655"/>
                    <a:pt x="2802" y="6602"/>
                    <a:pt x="2739" y="6602"/>
                  </a:cubicBezTo>
                  <a:close/>
                  <a:moveTo>
                    <a:pt x="2730" y="9251"/>
                  </a:moveTo>
                  <a:cubicBezTo>
                    <a:pt x="2650" y="9251"/>
                    <a:pt x="2606" y="9296"/>
                    <a:pt x="2606" y="9367"/>
                  </a:cubicBezTo>
                  <a:cubicBezTo>
                    <a:pt x="2606" y="9439"/>
                    <a:pt x="2650" y="9483"/>
                    <a:pt x="2722" y="9492"/>
                  </a:cubicBezTo>
                  <a:cubicBezTo>
                    <a:pt x="2793" y="9492"/>
                    <a:pt x="2838" y="9448"/>
                    <a:pt x="2846" y="9376"/>
                  </a:cubicBezTo>
                  <a:cubicBezTo>
                    <a:pt x="2838" y="9305"/>
                    <a:pt x="2802" y="9251"/>
                    <a:pt x="2730" y="9251"/>
                  </a:cubicBezTo>
                  <a:close/>
                  <a:moveTo>
                    <a:pt x="5264" y="13346"/>
                  </a:moveTo>
                  <a:cubicBezTo>
                    <a:pt x="5264" y="13426"/>
                    <a:pt x="5309" y="13462"/>
                    <a:pt x="5389" y="13462"/>
                  </a:cubicBezTo>
                  <a:cubicBezTo>
                    <a:pt x="5460" y="13462"/>
                    <a:pt x="5505" y="13417"/>
                    <a:pt x="5505" y="13346"/>
                  </a:cubicBezTo>
                  <a:cubicBezTo>
                    <a:pt x="5496" y="13275"/>
                    <a:pt x="5451" y="13239"/>
                    <a:pt x="5380" y="13230"/>
                  </a:cubicBezTo>
                  <a:cubicBezTo>
                    <a:pt x="5309" y="13239"/>
                    <a:pt x="5264" y="13275"/>
                    <a:pt x="5264" y="13346"/>
                  </a:cubicBezTo>
                  <a:close/>
                  <a:moveTo>
                    <a:pt x="4060" y="4595"/>
                  </a:moveTo>
                  <a:cubicBezTo>
                    <a:pt x="3988" y="4603"/>
                    <a:pt x="3953" y="4648"/>
                    <a:pt x="3953" y="4711"/>
                  </a:cubicBezTo>
                  <a:cubicBezTo>
                    <a:pt x="3953" y="4782"/>
                    <a:pt x="3997" y="4826"/>
                    <a:pt x="4069" y="4826"/>
                  </a:cubicBezTo>
                  <a:cubicBezTo>
                    <a:pt x="4140" y="4826"/>
                    <a:pt x="4176" y="4782"/>
                    <a:pt x="4185" y="4702"/>
                  </a:cubicBezTo>
                  <a:cubicBezTo>
                    <a:pt x="4167" y="4639"/>
                    <a:pt x="4131" y="4595"/>
                    <a:pt x="4060" y="4595"/>
                  </a:cubicBezTo>
                  <a:close/>
                  <a:moveTo>
                    <a:pt x="3408" y="5255"/>
                  </a:moveTo>
                  <a:cubicBezTo>
                    <a:pt x="3337" y="5255"/>
                    <a:pt x="3292" y="5299"/>
                    <a:pt x="3292" y="5371"/>
                  </a:cubicBezTo>
                  <a:cubicBezTo>
                    <a:pt x="3292" y="5442"/>
                    <a:pt x="3337" y="5487"/>
                    <a:pt x="3400" y="5487"/>
                  </a:cubicBezTo>
                  <a:cubicBezTo>
                    <a:pt x="3471" y="5496"/>
                    <a:pt x="3516" y="5442"/>
                    <a:pt x="3524" y="5380"/>
                  </a:cubicBezTo>
                  <a:cubicBezTo>
                    <a:pt x="3516" y="5299"/>
                    <a:pt x="3480" y="5255"/>
                    <a:pt x="3408" y="5255"/>
                  </a:cubicBezTo>
                  <a:close/>
                  <a:moveTo>
                    <a:pt x="6058" y="3256"/>
                  </a:moveTo>
                  <a:cubicBezTo>
                    <a:pt x="5987" y="3256"/>
                    <a:pt x="5942" y="3301"/>
                    <a:pt x="5951" y="3372"/>
                  </a:cubicBezTo>
                  <a:cubicBezTo>
                    <a:pt x="5951" y="3453"/>
                    <a:pt x="5996" y="3488"/>
                    <a:pt x="6067" y="3488"/>
                  </a:cubicBezTo>
                  <a:cubicBezTo>
                    <a:pt x="6147" y="3488"/>
                    <a:pt x="6183" y="3444"/>
                    <a:pt x="6183" y="3363"/>
                  </a:cubicBezTo>
                  <a:cubicBezTo>
                    <a:pt x="6174" y="3292"/>
                    <a:pt x="6138" y="3247"/>
                    <a:pt x="6058" y="3256"/>
                  </a:cubicBezTo>
                  <a:close/>
                  <a:moveTo>
                    <a:pt x="5496" y="3372"/>
                  </a:moveTo>
                  <a:cubicBezTo>
                    <a:pt x="5496" y="3301"/>
                    <a:pt x="5451" y="3256"/>
                    <a:pt x="5380" y="3256"/>
                  </a:cubicBezTo>
                  <a:cubicBezTo>
                    <a:pt x="5318" y="3256"/>
                    <a:pt x="5273" y="3301"/>
                    <a:pt x="5273" y="3372"/>
                  </a:cubicBezTo>
                  <a:cubicBezTo>
                    <a:pt x="5273" y="3444"/>
                    <a:pt x="5318" y="3479"/>
                    <a:pt x="5389" y="3488"/>
                  </a:cubicBezTo>
                  <a:cubicBezTo>
                    <a:pt x="5451" y="3479"/>
                    <a:pt x="5496" y="3444"/>
                    <a:pt x="5496" y="3372"/>
                  </a:cubicBezTo>
                  <a:close/>
                  <a:moveTo>
                    <a:pt x="2615" y="10688"/>
                  </a:moveTo>
                  <a:cubicBezTo>
                    <a:pt x="2615" y="10759"/>
                    <a:pt x="2659" y="10804"/>
                    <a:pt x="2722" y="10804"/>
                  </a:cubicBezTo>
                  <a:cubicBezTo>
                    <a:pt x="2793" y="10804"/>
                    <a:pt x="2838" y="10759"/>
                    <a:pt x="2838" y="10688"/>
                  </a:cubicBezTo>
                  <a:cubicBezTo>
                    <a:pt x="2838" y="10616"/>
                    <a:pt x="2793" y="10581"/>
                    <a:pt x="2722" y="10572"/>
                  </a:cubicBezTo>
                  <a:cubicBezTo>
                    <a:pt x="2659" y="10581"/>
                    <a:pt x="2615" y="10625"/>
                    <a:pt x="2615" y="10688"/>
                  </a:cubicBezTo>
                  <a:close/>
                  <a:moveTo>
                    <a:pt x="3400" y="4603"/>
                  </a:moveTo>
                  <a:cubicBezTo>
                    <a:pt x="3337" y="4603"/>
                    <a:pt x="3301" y="4648"/>
                    <a:pt x="3301" y="4711"/>
                  </a:cubicBezTo>
                  <a:cubicBezTo>
                    <a:pt x="3292" y="4782"/>
                    <a:pt x="3337" y="4826"/>
                    <a:pt x="3408" y="4826"/>
                  </a:cubicBezTo>
                  <a:cubicBezTo>
                    <a:pt x="3480" y="4826"/>
                    <a:pt x="3516" y="4773"/>
                    <a:pt x="3516" y="4711"/>
                  </a:cubicBezTo>
                  <a:cubicBezTo>
                    <a:pt x="3507" y="4639"/>
                    <a:pt x="3471" y="4603"/>
                    <a:pt x="3400" y="4603"/>
                  </a:cubicBezTo>
                  <a:close/>
                  <a:moveTo>
                    <a:pt x="4069" y="13239"/>
                  </a:moveTo>
                  <a:cubicBezTo>
                    <a:pt x="4006" y="13239"/>
                    <a:pt x="3962" y="13284"/>
                    <a:pt x="3962" y="13346"/>
                  </a:cubicBezTo>
                  <a:cubicBezTo>
                    <a:pt x="3962" y="13408"/>
                    <a:pt x="3997" y="13453"/>
                    <a:pt x="4060" y="13453"/>
                  </a:cubicBezTo>
                  <a:cubicBezTo>
                    <a:pt x="4131" y="13453"/>
                    <a:pt x="4167" y="13417"/>
                    <a:pt x="4176" y="13346"/>
                  </a:cubicBezTo>
                  <a:cubicBezTo>
                    <a:pt x="4167" y="13284"/>
                    <a:pt x="4131" y="13239"/>
                    <a:pt x="4069" y="13239"/>
                  </a:cubicBezTo>
                  <a:close/>
                  <a:moveTo>
                    <a:pt x="4738" y="13239"/>
                  </a:moveTo>
                  <a:cubicBezTo>
                    <a:pt x="4666" y="13230"/>
                    <a:pt x="4622" y="13275"/>
                    <a:pt x="4613" y="13337"/>
                  </a:cubicBezTo>
                  <a:cubicBezTo>
                    <a:pt x="4604" y="13408"/>
                    <a:pt x="4648" y="13453"/>
                    <a:pt x="4720" y="13462"/>
                  </a:cubicBezTo>
                  <a:cubicBezTo>
                    <a:pt x="4791" y="13462"/>
                    <a:pt x="4827" y="13417"/>
                    <a:pt x="4836" y="13355"/>
                  </a:cubicBezTo>
                  <a:cubicBezTo>
                    <a:pt x="4836" y="13284"/>
                    <a:pt x="4800" y="13239"/>
                    <a:pt x="4738" y="13239"/>
                  </a:cubicBezTo>
                  <a:close/>
                  <a:moveTo>
                    <a:pt x="3953" y="12686"/>
                  </a:moveTo>
                  <a:cubicBezTo>
                    <a:pt x="3953" y="12757"/>
                    <a:pt x="3997" y="12802"/>
                    <a:pt x="4069" y="12802"/>
                  </a:cubicBezTo>
                  <a:cubicBezTo>
                    <a:pt x="4140" y="12802"/>
                    <a:pt x="4176" y="12757"/>
                    <a:pt x="4176" y="12695"/>
                  </a:cubicBezTo>
                  <a:cubicBezTo>
                    <a:pt x="4185" y="12615"/>
                    <a:pt x="4131" y="12579"/>
                    <a:pt x="4060" y="12570"/>
                  </a:cubicBezTo>
                  <a:cubicBezTo>
                    <a:pt x="3997" y="12579"/>
                    <a:pt x="3953" y="12615"/>
                    <a:pt x="3953" y="12686"/>
                  </a:cubicBezTo>
                  <a:moveTo>
                    <a:pt x="5951" y="14024"/>
                  </a:moveTo>
                  <a:cubicBezTo>
                    <a:pt x="5951" y="14095"/>
                    <a:pt x="5996" y="14140"/>
                    <a:pt x="6067" y="14140"/>
                  </a:cubicBezTo>
                  <a:cubicBezTo>
                    <a:pt x="6138" y="14149"/>
                    <a:pt x="6183" y="14095"/>
                    <a:pt x="6183" y="14024"/>
                  </a:cubicBezTo>
                  <a:cubicBezTo>
                    <a:pt x="6183" y="13962"/>
                    <a:pt x="6129" y="13926"/>
                    <a:pt x="6067" y="13917"/>
                  </a:cubicBezTo>
                  <a:cubicBezTo>
                    <a:pt x="6004" y="13917"/>
                    <a:pt x="5960" y="13953"/>
                    <a:pt x="5951" y="14024"/>
                  </a:cubicBezTo>
                  <a:moveTo>
                    <a:pt x="3498" y="12035"/>
                  </a:moveTo>
                  <a:cubicBezTo>
                    <a:pt x="3498" y="11963"/>
                    <a:pt x="3453" y="11919"/>
                    <a:pt x="3382" y="11919"/>
                  </a:cubicBezTo>
                  <a:cubicBezTo>
                    <a:pt x="3310" y="11919"/>
                    <a:pt x="3275" y="11963"/>
                    <a:pt x="3275" y="12035"/>
                  </a:cubicBezTo>
                  <a:cubicBezTo>
                    <a:pt x="3275" y="12097"/>
                    <a:pt x="3319" y="12133"/>
                    <a:pt x="3382" y="12142"/>
                  </a:cubicBezTo>
                  <a:cubicBezTo>
                    <a:pt x="3444" y="12133"/>
                    <a:pt x="3498" y="12097"/>
                    <a:pt x="3498" y="12035"/>
                  </a:cubicBezTo>
                  <a:close/>
                  <a:moveTo>
                    <a:pt x="2838" y="6031"/>
                  </a:moveTo>
                  <a:cubicBezTo>
                    <a:pt x="2838" y="5968"/>
                    <a:pt x="2793" y="5924"/>
                    <a:pt x="2730" y="5915"/>
                  </a:cubicBezTo>
                  <a:cubicBezTo>
                    <a:pt x="2659" y="5915"/>
                    <a:pt x="2615" y="5959"/>
                    <a:pt x="2615" y="6031"/>
                  </a:cubicBezTo>
                  <a:cubicBezTo>
                    <a:pt x="2615" y="6102"/>
                    <a:pt x="2659" y="6138"/>
                    <a:pt x="2722" y="6147"/>
                  </a:cubicBezTo>
                  <a:cubicBezTo>
                    <a:pt x="2793" y="6138"/>
                    <a:pt x="2838" y="6102"/>
                    <a:pt x="2838" y="6031"/>
                  </a:cubicBezTo>
                  <a:close/>
                  <a:moveTo>
                    <a:pt x="4060" y="3917"/>
                  </a:moveTo>
                  <a:cubicBezTo>
                    <a:pt x="3997" y="3925"/>
                    <a:pt x="3953" y="3970"/>
                    <a:pt x="3953" y="4033"/>
                  </a:cubicBezTo>
                  <a:cubicBezTo>
                    <a:pt x="3953" y="4095"/>
                    <a:pt x="3997" y="4140"/>
                    <a:pt x="4069" y="4140"/>
                  </a:cubicBezTo>
                  <a:cubicBezTo>
                    <a:pt x="4131" y="4140"/>
                    <a:pt x="4167" y="4095"/>
                    <a:pt x="4176" y="4024"/>
                  </a:cubicBezTo>
                  <a:cubicBezTo>
                    <a:pt x="4167" y="3961"/>
                    <a:pt x="4131" y="3917"/>
                    <a:pt x="4060" y="3917"/>
                  </a:cubicBezTo>
                  <a:close/>
                  <a:moveTo>
                    <a:pt x="4613" y="3372"/>
                  </a:moveTo>
                  <a:cubicBezTo>
                    <a:pt x="4613" y="3435"/>
                    <a:pt x="4657" y="3479"/>
                    <a:pt x="4720" y="3479"/>
                  </a:cubicBezTo>
                  <a:cubicBezTo>
                    <a:pt x="4782" y="3488"/>
                    <a:pt x="4836" y="3444"/>
                    <a:pt x="4836" y="3372"/>
                  </a:cubicBezTo>
                  <a:cubicBezTo>
                    <a:pt x="4836" y="3310"/>
                    <a:pt x="4791" y="3274"/>
                    <a:pt x="4720" y="3256"/>
                  </a:cubicBezTo>
                  <a:cubicBezTo>
                    <a:pt x="4657" y="3274"/>
                    <a:pt x="4613" y="3301"/>
                    <a:pt x="4613" y="3372"/>
                  </a:cubicBezTo>
                  <a:close/>
                  <a:moveTo>
                    <a:pt x="5380" y="13917"/>
                  </a:moveTo>
                  <a:cubicBezTo>
                    <a:pt x="5318" y="13917"/>
                    <a:pt x="5273" y="13962"/>
                    <a:pt x="5273" y="14033"/>
                  </a:cubicBezTo>
                  <a:cubicBezTo>
                    <a:pt x="5273" y="14095"/>
                    <a:pt x="5318" y="14140"/>
                    <a:pt x="5380" y="14140"/>
                  </a:cubicBezTo>
                  <a:cubicBezTo>
                    <a:pt x="5442" y="14140"/>
                    <a:pt x="5487" y="14095"/>
                    <a:pt x="5496" y="14033"/>
                  </a:cubicBezTo>
                  <a:cubicBezTo>
                    <a:pt x="5487" y="13962"/>
                    <a:pt x="5451" y="13917"/>
                    <a:pt x="5380" y="13917"/>
                  </a:cubicBezTo>
                  <a:close/>
                  <a:moveTo>
                    <a:pt x="6834" y="14693"/>
                  </a:moveTo>
                  <a:cubicBezTo>
                    <a:pt x="6834" y="14622"/>
                    <a:pt x="6790" y="14577"/>
                    <a:pt x="6727" y="14577"/>
                  </a:cubicBezTo>
                  <a:cubicBezTo>
                    <a:pt x="6656" y="14586"/>
                    <a:pt x="6611" y="14631"/>
                    <a:pt x="6620" y="14693"/>
                  </a:cubicBezTo>
                  <a:cubicBezTo>
                    <a:pt x="6620" y="14756"/>
                    <a:pt x="6665" y="14791"/>
                    <a:pt x="6727" y="14800"/>
                  </a:cubicBezTo>
                  <a:cubicBezTo>
                    <a:pt x="6790" y="14791"/>
                    <a:pt x="6834" y="14756"/>
                    <a:pt x="6834" y="14693"/>
                  </a:cubicBezTo>
                  <a:close/>
                  <a:moveTo>
                    <a:pt x="2061" y="7476"/>
                  </a:moveTo>
                  <a:cubicBezTo>
                    <a:pt x="2133" y="7476"/>
                    <a:pt x="2177" y="7440"/>
                    <a:pt x="2177" y="7369"/>
                  </a:cubicBezTo>
                  <a:cubicBezTo>
                    <a:pt x="2168" y="7298"/>
                    <a:pt x="2124" y="7262"/>
                    <a:pt x="2061" y="7262"/>
                  </a:cubicBezTo>
                  <a:cubicBezTo>
                    <a:pt x="1999" y="7271"/>
                    <a:pt x="1963" y="7315"/>
                    <a:pt x="1954" y="7369"/>
                  </a:cubicBezTo>
                  <a:cubicBezTo>
                    <a:pt x="1963" y="7431"/>
                    <a:pt x="1999" y="7476"/>
                    <a:pt x="2061" y="7476"/>
                  </a:cubicBezTo>
                  <a:close/>
                  <a:moveTo>
                    <a:pt x="6727" y="2596"/>
                  </a:moveTo>
                  <a:cubicBezTo>
                    <a:pt x="6665" y="2596"/>
                    <a:pt x="6611" y="2641"/>
                    <a:pt x="6611" y="2703"/>
                  </a:cubicBezTo>
                  <a:cubicBezTo>
                    <a:pt x="6611" y="2784"/>
                    <a:pt x="6656" y="2828"/>
                    <a:pt x="6727" y="2828"/>
                  </a:cubicBezTo>
                  <a:cubicBezTo>
                    <a:pt x="6798" y="2828"/>
                    <a:pt x="6834" y="2775"/>
                    <a:pt x="6843" y="2712"/>
                  </a:cubicBezTo>
                  <a:cubicBezTo>
                    <a:pt x="6834" y="2650"/>
                    <a:pt x="6798" y="2605"/>
                    <a:pt x="6727" y="2596"/>
                  </a:cubicBezTo>
                  <a:close/>
                  <a:moveTo>
                    <a:pt x="18" y="10688"/>
                  </a:moveTo>
                  <a:cubicBezTo>
                    <a:pt x="18" y="10723"/>
                    <a:pt x="36" y="10741"/>
                    <a:pt x="72" y="10741"/>
                  </a:cubicBezTo>
                  <a:cubicBezTo>
                    <a:pt x="108" y="10741"/>
                    <a:pt x="117" y="10714"/>
                    <a:pt x="117" y="10688"/>
                  </a:cubicBezTo>
                  <a:cubicBezTo>
                    <a:pt x="117" y="10652"/>
                    <a:pt x="99" y="10634"/>
                    <a:pt x="63" y="10634"/>
                  </a:cubicBezTo>
                  <a:cubicBezTo>
                    <a:pt x="36" y="10643"/>
                    <a:pt x="18" y="10652"/>
                    <a:pt x="18" y="10688"/>
                  </a:cubicBezTo>
                  <a:close/>
                  <a:moveTo>
                    <a:pt x="117" y="11366"/>
                  </a:moveTo>
                  <a:cubicBezTo>
                    <a:pt x="108" y="11339"/>
                    <a:pt x="99" y="11321"/>
                    <a:pt x="72" y="11321"/>
                  </a:cubicBezTo>
                  <a:cubicBezTo>
                    <a:pt x="36" y="11321"/>
                    <a:pt x="18" y="11339"/>
                    <a:pt x="18" y="11374"/>
                  </a:cubicBezTo>
                  <a:cubicBezTo>
                    <a:pt x="18" y="11401"/>
                    <a:pt x="36" y="11419"/>
                    <a:pt x="63" y="11419"/>
                  </a:cubicBezTo>
                  <a:cubicBezTo>
                    <a:pt x="99" y="11419"/>
                    <a:pt x="117" y="11401"/>
                    <a:pt x="117" y="11366"/>
                  </a:cubicBezTo>
                  <a:close/>
                  <a:moveTo>
                    <a:pt x="1357" y="3372"/>
                  </a:moveTo>
                  <a:cubicBezTo>
                    <a:pt x="1357" y="3408"/>
                    <a:pt x="1374" y="3426"/>
                    <a:pt x="1410" y="3426"/>
                  </a:cubicBezTo>
                  <a:cubicBezTo>
                    <a:pt x="1446" y="3417"/>
                    <a:pt x="1464" y="3399"/>
                    <a:pt x="1455" y="3363"/>
                  </a:cubicBezTo>
                  <a:cubicBezTo>
                    <a:pt x="1455" y="3337"/>
                    <a:pt x="1437" y="3319"/>
                    <a:pt x="1410" y="3319"/>
                  </a:cubicBezTo>
                  <a:cubicBezTo>
                    <a:pt x="1374" y="3319"/>
                    <a:pt x="1357" y="3337"/>
                    <a:pt x="1357" y="3372"/>
                  </a:cubicBezTo>
                  <a:close/>
                  <a:moveTo>
                    <a:pt x="5380" y="16638"/>
                  </a:moveTo>
                  <a:cubicBezTo>
                    <a:pt x="5353" y="16638"/>
                    <a:pt x="5335" y="16656"/>
                    <a:pt x="5335" y="16682"/>
                  </a:cubicBezTo>
                  <a:cubicBezTo>
                    <a:pt x="5335" y="16709"/>
                    <a:pt x="5344" y="16736"/>
                    <a:pt x="5380" y="16736"/>
                  </a:cubicBezTo>
                  <a:cubicBezTo>
                    <a:pt x="5416" y="16736"/>
                    <a:pt x="5434" y="16718"/>
                    <a:pt x="5434" y="16691"/>
                  </a:cubicBezTo>
                  <a:cubicBezTo>
                    <a:pt x="5434" y="16656"/>
                    <a:pt x="5416" y="16638"/>
                    <a:pt x="5380" y="16638"/>
                  </a:cubicBezTo>
                  <a:close/>
                  <a:moveTo>
                    <a:pt x="2017" y="2703"/>
                  </a:moveTo>
                  <a:cubicBezTo>
                    <a:pt x="2008" y="2739"/>
                    <a:pt x="2026" y="2757"/>
                    <a:pt x="2052" y="2766"/>
                  </a:cubicBezTo>
                  <a:cubicBezTo>
                    <a:pt x="2088" y="2766"/>
                    <a:pt x="2115" y="2757"/>
                    <a:pt x="2115" y="2712"/>
                  </a:cubicBezTo>
                  <a:cubicBezTo>
                    <a:pt x="2115" y="2685"/>
                    <a:pt x="2106" y="2668"/>
                    <a:pt x="2070" y="2659"/>
                  </a:cubicBezTo>
                  <a:cubicBezTo>
                    <a:pt x="2044" y="2659"/>
                    <a:pt x="2017" y="2677"/>
                    <a:pt x="2017" y="2703"/>
                  </a:cubicBezTo>
                  <a:close/>
                  <a:moveTo>
                    <a:pt x="6112" y="54"/>
                  </a:moveTo>
                  <a:cubicBezTo>
                    <a:pt x="6112" y="27"/>
                    <a:pt x="6103" y="9"/>
                    <a:pt x="6076" y="9"/>
                  </a:cubicBezTo>
                  <a:cubicBezTo>
                    <a:pt x="6040" y="0"/>
                    <a:pt x="6022" y="18"/>
                    <a:pt x="6022" y="54"/>
                  </a:cubicBezTo>
                  <a:cubicBezTo>
                    <a:pt x="6013" y="81"/>
                    <a:pt x="6031" y="98"/>
                    <a:pt x="6067" y="98"/>
                  </a:cubicBezTo>
                  <a:cubicBezTo>
                    <a:pt x="6094" y="98"/>
                    <a:pt x="6112" y="81"/>
                    <a:pt x="6112" y="54"/>
                  </a:cubicBezTo>
                  <a:close/>
                  <a:moveTo>
                    <a:pt x="6727" y="0"/>
                  </a:moveTo>
                  <a:cubicBezTo>
                    <a:pt x="6700" y="0"/>
                    <a:pt x="6674" y="9"/>
                    <a:pt x="6674" y="45"/>
                  </a:cubicBezTo>
                  <a:cubicBezTo>
                    <a:pt x="6674" y="81"/>
                    <a:pt x="6682" y="107"/>
                    <a:pt x="6727" y="107"/>
                  </a:cubicBezTo>
                  <a:cubicBezTo>
                    <a:pt x="6754" y="107"/>
                    <a:pt x="6772" y="89"/>
                    <a:pt x="6781" y="54"/>
                  </a:cubicBezTo>
                  <a:cubicBezTo>
                    <a:pt x="6772" y="27"/>
                    <a:pt x="6763" y="9"/>
                    <a:pt x="6727" y="0"/>
                  </a:cubicBezTo>
                  <a:close/>
                  <a:moveTo>
                    <a:pt x="72" y="5977"/>
                  </a:moveTo>
                  <a:cubicBezTo>
                    <a:pt x="45" y="5977"/>
                    <a:pt x="18" y="5986"/>
                    <a:pt x="18" y="6022"/>
                  </a:cubicBezTo>
                  <a:cubicBezTo>
                    <a:pt x="10" y="6058"/>
                    <a:pt x="27" y="6075"/>
                    <a:pt x="63" y="6084"/>
                  </a:cubicBezTo>
                  <a:cubicBezTo>
                    <a:pt x="99" y="6084"/>
                    <a:pt x="117" y="6067"/>
                    <a:pt x="117" y="6031"/>
                  </a:cubicBezTo>
                  <a:cubicBezTo>
                    <a:pt x="117" y="6004"/>
                    <a:pt x="108" y="5986"/>
                    <a:pt x="72" y="5977"/>
                  </a:cubicBezTo>
                  <a:close/>
                  <a:moveTo>
                    <a:pt x="777" y="12695"/>
                  </a:moveTo>
                  <a:cubicBezTo>
                    <a:pt x="777" y="12668"/>
                    <a:pt x="768" y="12641"/>
                    <a:pt x="732" y="12641"/>
                  </a:cubicBezTo>
                  <a:cubicBezTo>
                    <a:pt x="696" y="12632"/>
                    <a:pt x="679" y="12650"/>
                    <a:pt x="670" y="12686"/>
                  </a:cubicBezTo>
                  <a:cubicBezTo>
                    <a:pt x="670" y="12722"/>
                    <a:pt x="688" y="12739"/>
                    <a:pt x="723" y="12739"/>
                  </a:cubicBezTo>
                  <a:cubicBezTo>
                    <a:pt x="750" y="12739"/>
                    <a:pt x="777" y="12730"/>
                    <a:pt x="777" y="12695"/>
                  </a:cubicBezTo>
                  <a:close/>
                  <a:moveTo>
                    <a:pt x="4720" y="767"/>
                  </a:moveTo>
                  <a:cubicBezTo>
                    <a:pt x="4764" y="767"/>
                    <a:pt x="4782" y="741"/>
                    <a:pt x="4773" y="705"/>
                  </a:cubicBezTo>
                  <a:cubicBezTo>
                    <a:pt x="4773" y="678"/>
                    <a:pt x="4756" y="660"/>
                    <a:pt x="4720" y="660"/>
                  </a:cubicBezTo>
                  <a:cubicBezTo>
                    <a:pt x="4693" y="660"/>
                    <a:pt x="4675" y="687"/>
                    <a:pt x="4675" y="714"/>
                  </a:cubicBezTo>
                  <a:cubicBezTo>
                    <a:pt x="4675" y="750"/>
                    <a:pt x="4693" y="767"/>
                    <a:pt x="4720" y="767"/>
                  </a:cubicBezTo>
                  <a:close/>
                  <a:moveTo>
                    <a:pt x="2061" y="14738"/>
                  </a:moveTo>
                  <a:cubicBezTo>
                    <a:pt x="2088" y="14738"/>
                    <a:pt x="2106" y="14720"/>
                    <a:pt x="2115" y="14702"/>
                  </a:cubicBezTo>
                  <a:cubicBezTo>
                    <a:pt x="2115" y="14666"/>
                    <a:pt x="2106" y="14649"/>
                    <a:pt x="2070" y="14640"/>
                  </a:cubicBezTo>
                  <a:cubicBezTo>
                    <a:pt x="2044" y="14640"/>
                    <a:pt x="2026" y="14649"/>
                    <a:pt x="2017" y="14684"/>
                  </a:cubicBezTo>
                  <a:cubicBezTo>
                    <a:pt x="2017" y="14711"/>
                    <a:pt x="2035" y="14738"/>
                    <a:pt x="2061" y="14738"/>
                  </a:cubicBezTo>
                  <a:close/>
                  <a:moveTo>
                    <a:pt x="2730" y="1999"/>
                  </a:moveTo>
                  <a:cubicBezTo>
                    <a:pt x="2704" y="1999"/>
                    <a:pt x="2677" y="2016"/>
                    <a:pt x="2677" y="2043"/>
                  </a:cubicBezTo>
                  <a:cubicBezTo>
                    <a:pt x="2668" y="2079"/>
                    <a:pt x="2686" y="2106"/>
                    <a:pt x="2722" y="2106"/>
                  </a:cubicBezTo>
                  <a:cubicBezTo>
                    <a:pt x="2757" y="2106"/>
                    <a:pt x="2775" y="2088"/>
                    <a:pt x="2775" y="2061"/>
                  </a:cubicBezTo>
                  <a:cubicBezTo>
                    <a:pt x="2775" y="2025"/>
                    <a:pt x="2766" y="2007"/>
                    <a:pt x="2730" y="1999"/>
                  </a:cubicBezTo>
                  <a:close/>
                  <a:moveTo>
                    <a:pt x="4069" y="15978"/>
                  </a:moveTo>
                  <a:cubicBezTo>
                    <a:pt x="4042" y="15978"/>
                    <a:pt x="4015" y="15987"/>
                    <a:pt x="4015" y="16022"/>
                  </a:cubicBezTo>
                  <a:cubicBezTo>
                    <a:pt x="4015" y="16058"/>
                    <a:pt x="4024" y="16076"/>
                    <a:pt x="4069" y="16085"/>
                  </a:cubicBezTo>
                  <a:cubicBezTo>
                    <a:pt x="4095" y="16085"/>
                    <a:pt x="4113" y="16067"/>
                    <a:pt x="4122" y="16031"/>
                  </a:cubicBezTo>
                  <a:cubicBezTo>
                    <a:pt x="4122" y="16004"/>
                    <a:pt x="4104" y="15978"/>
                    <a:pt x="4069" y="15978"/>
                  </a:cubicBezTo>
                  <a:close/>
                  <a:moveTo>
                    <a:pt x="3453" y="1374"/>
                  </a:moveTo>
                  <a:cubicBezTo>
                    <a:pt x="3453" y="1347"/>
                    <a:pt x="3444" y="1329"/>
                    <a:pt x="3417" y="1329"/>
                  </a:cubicBezTo>
                  <a:cubicBezTo>
                    <a:pt x="3391" y="1321"/>
                    <a:pt x="3364" y="1329"/>
                    <a:pt x="3364" y="1365"/>
                  </a:cubicBezTo>
                  <a:cubicBezTo>
                    <a:pt x="3355" y="1392"/>
                    <a:pt x="3373" y="1419"/>
                    <a:pt x="3400" y="1419"/>
                  </a:cubicBezTo>
                  <a:cubicBezTo>
                    <a:pt x="3435" y="1419"/>
                    <a:pt x="3453" y="1410"/>
                    <a:pt x="3453" y="1374"/>
                  </a:cubicBezTo>
                  <a:close/>
                  <a:moveTo>
                    <a:pt x="72" y="6655"/>
                  </a:moveTo>
                  <a:cubicBezTo>
                    <a:pt x="36" y="6646"/>
                    <a:pt x="10" y="6673"/>
                    <a:pt x="10" y="6709"/>
                  </a:cubicBezTo>
                  <a:cubicBezTo>
                    <a:pt x="1" y="6744"/>
                    <a:pt x="27" y="6771"/>
                    <a:pt x="72" y="6771"/>
                  </a:cubicBezTo>
                  <a:cubicBezTo>
                    <a:pt x="99" y="6771"/>
                    <a:pt x="126" y="6744"/>
                    <a:pt x="126" y="6709"/>
                  </a:cubicBezTo>
                  <a:cubicBezTo>
                    <a:pt x="126" y="6682"/>
                    <a:pt x="108" y="6655"/>
                    <a:pt x="72" y="6655"/>
                  </a:cubicBezTo>
                  <a:close/>
                  <a:moveTo>
                    <a:pt x="3391" y="15291"/>
                  </a:moveTo>
                  <a:cubicBezTo>
                    <a:pt x="3355" y="15282"/>
                    <a:pt x="3328" y="15300"/>
                    <a:pt x="3328" y="15335"/>
                  </a:cubicBezTo>
                  <a:cubicBezTo>
                    <a:pt x="3319" y="15380"/>
                    <a:pt x="3346" y="15407"/>
                    <a:pt x="3382" y="15407"/>
                  </a:cubicBezTo>
                  <a:cubicBezTo>
                    <a:pt x="3417" y="15407"/>
                    <a:pt x="3435" y="15389"/>
                    <a:pt x="3444" y="15353"/>
                  </a:cubicBezTo>
                  <a:cubicBezTo>
                    <a:pt x="3444" y="15318"/>
                    <a:pt x="3426" y="15291"/>
                    <a:pt x="3391" y="15291"/>
                  </a:cubicBezTo>
                  <a:close/>
                  <a:moveTo>
                    <a:pt x="126" y="10036"/>
                  </a:moveTo>
                  <a:cubicBezTo>
                    <a:pt x="134" y="10001"/>
                    <a:pt x="108" y="9974"/>
                    <a:pt x="72" y="9974"/>
                  </a:cubicBezTo>
                  <a:cubicBezTo>
                    <a:pt x="36" y="9965"/>
                    <a:pt x="10" y="9992"/>
                    <a:pt x="10" y="10027"/>
                  </a:cubicBezTo>
                  <a:cubicBezTo>
                    <a:pt x="10" y="10063"/>
                    <a:pt x="27" y="10081"/>
                    <a:pt x="72" y="10090"/>
                  </a:cubicBezTo>
                  <a:cubicBezTo>
                    <a:pt x="99" y="10090"/>
                    <a:pt x="126" y="10072"/>
                    <a:pt x="126" y="10036"/>
                  </a:cubicBezTo>
                  <a:close/>
                  <a:moveTo>
                    <a:pt x="661" y="4711"/>
                  </a:moveTo>
                  <a:cubicBezTo>
                    <a:pt x="670" y="4755"/>
                    <a:pt x="696" y="4782"/>
                    <a:pt x="732" y="4773"/>
                  </a:cubicBezTo>
                  <a:cubicBezTo>
                    <a:pt x="768" y="4764"/>
                    <a:pt x="786" y="4746"/>
                    <a:pt x="786" y="4711"/>
                  </a:cubicBezTo>
                  <a:cubicBezTo>
                    <a:pt x="777" y="4675"/>
                    <a:pt x="759" y="4657"/>
                    <a:pt x="723" y="4648"/>
                  </a:cubicBezTo>
                  <a:cubicBezTo>
                    <a:pt x="688" y="4657"/>
                    <a:pt x="661" y="4675"/>
                    <a:pt x="661" y="4711"/>
                  </a:cubicBezTo>
                  <a:close/>
                  <a:moveTo>
                    <a:pt x="1410" y="13284"/>
                  </a:moveTo>
                  <a:cubicBezTo>
                    <a:pt x="1374" y="13284"/>
                    <a:pt x="1357" y="13301"/>
                    <a:pt x="1348" y="13337"/>
                  </a:cubicBezTo>
                  <a:cubicBezTo>
                    <a:pt x="1339" y="13382"/>
                    <a:pt x="1366" y="13408"/>
                    <a:pt x="1410" y="13408"/>
                  </a:cubicBezTo>
                  <a:cubicBezTo>
                    <a:pt x="1446" y="13408"/>
                    <a:pt x="1464" y="13382"/>
                    <a:pt x="1473" y="13346"/>
                  </a:cubicBezTo>
                  <a:cubicBezTo>
                    <a:pt x="1464" y="13319"/>
                    <a:pt x="1446" y="13293"/>
                    <a:pt x="1410" y="13284"/>
                  </a:cubicBezTo>
                  <a:close/>
                  <a:moveTo>
                    <a:pt x="6129" y="16682"/>
                  </a:moveTo>
                  <a:cubicBezTo>
                    <a:pt x="6120" y="16647"/>
                    <a:pt x="6094" y="16620"/>
                    <a:pt x="6058" y="16629"/>
                  </a:cubicBezTo>
                  <a:cubicBezTo>
                    <a:pt x="6022" y="16638"/>
                    <a:pt x="6004" y="16665"/>
                    <a:pt x="6004" y="16700"/>
                  </a:cubicBezTo>
                  <a:cubicBezTo>
                    <a:pt x="6013" y="16727"/>
                    <a:pt x="6031" y="16745"/>
                    <a:pt x="6067" y="16754"/>
                  </a:cubicBezTo>
                  <a:cubicBezTo>
                    <a:pt x="6103" y="16745"/>
                    <a:pt x="6129" y="16718"/>
                    <a:pt x="6129" y="16682"/>
                  </a:cubicBezTo>
                  <a:close/>
                  <a:moveTo>
                    <a:pt x="2722" y="2784"/>
                  </a:moveTo>
                  <a:cubicBezTo>
                    <a:pt x="2766" y="2784"/>
                    <a:pt x="2793" y="2766"/>
                    <a:pt x="2793" y="2721"/>
                  </a:cubicBezTo>
                  <a:cubicBezTo>
                    <a:pt x="2802" y="2677"/>
                    <a:pt x="2784" y="2650"/>
                    <a:pt x="2730" y="2641"/>
                  </a:cubicBezTo>
                  <a:cubicBezTo>
                    <a:pt x="2686" y="2641"/>
                    <a:pt x="2659" y="2659"/>
                    <a:pt x="2650" y="2712"/>
                  </a:cubicBezTo>
                  <a:cubicBezTo>
                    <a:pt x="2659" y="2748"/>
                    <a:pt x="2677" y="2784"/>
                    <a:pt x="2722" y="2784"/>
                  </a:cubicBezTo>
                  <a:close/>
                  <a:moveTo>
                    <a:pt x="1" y="9376"/>
                  </a:moveTo>
                  <a:cubicBezTo>
                    <a:pt x="1" y="9412"/>
                    <a:pt x="27" y="9439"/>
                    <a:pt x="72" y="9439"/>
                  </a:cubicBezTo>
                  <a:cubicBezTo>
                    <a:pt x="108" y="9439"/>
                    <a:pt x="134" y="9412"/>
                    <a:pt x="134" y="9367"/>
                  </a:cubicBezTo>
                  <a:cubicBezTo>
                    <a:pt x="126" y="9332"/>
                    <a:pt x="99" y="9305"/>
                    <a:pt x="63" y="9305"/>
                  </a:cubicBezTo>
                  <a:cubicBezTo>
                    <a:pt x="27" y="9314"/>
                    <a:pt x="1" y="9332"/>
                    <a:pt x="1" y="9376"/>
                  </a:cubicBezTo>
                  <a:close/>
                  <a:moveTo>
                    <a:pt x="2070" y="13962"/>
                  </a:moveTo>
                  <a:cubicBezTo>
                    <a:pt x="2026" y="13962"/>
                    <a:pt x="1999" y="13988"/>
                    <a:pt x="1999" y="14024"/>
                  </a:cubicBezTo>
                  <a:cubicBezTo>
                    <a:pt x="1999" y="14069"/>
                    <a:pt x="2026" y="14095"/>
                    <a:pt x="2061" y="14095"/>
                  </a:cubicBezTo>
                  <a:cubicBezTo>
                    <a:pt x="2106" y="14095"/>
                    <a:pt x="2124" y="14069"/>
                    <a:pt x="2133" y="14033"/>
                  </a:cubicBezTo>
                  <a:cubicBezTo>
                    <a:pt x="2133" y="13997"/>
                    <a:pt x="2106" y="13971"/>
                    <a:pt x="2070" y="13962"/>
                  </a:cubicBezTo>
                  <a:close/>
                  <a:moveTo>
                    <a:pt x="795" y="12026"/>
                  </a:moveTo>
                  <a:cubicBezTo>
                    <a:pt x="786" y="11990"/>
                    <a:pt x="759" y="11963"/>
                    <a:pt x="723" y="11963"/>
                  </a:cubicBezTo>
                  <a:cubicBezTo>
                    <a:pt x="688" y="11963"/>
                    <a:pt x="661" y="11990"/>
                    <a:pt x="661" y="12035"/>
                  </a:cubicBezTo>
                  <a:cubicBezTo>
                    <a:pt x="661" y="12070"/>
                    <a:pt x="688" y="12097"/>
                    <a:pt x="723" y="12097"/>
                  </a:cubicBezTo>
                  <a:cubicBezTo>
                    <a:pt x="768" y="12088"/>
                    <a:pt x="795" y="12070"/>
                    <a:pt x="795" y="12026"/>
                  </a:cubicBezTo>
                  <a:close/>
                  <a:moveTo>
                    <a:pt x="1410" y="11954"/>
                  </a:moveTo>
                  <a:cubicBezTo>
                    <a:pt x="1357" y="11954"/>
                    <a:pt x="1330" y="11981"/>
                    <a:pt x="1330" y="12035"/>
                  </a:cubicBezTo>
                  <a:cubicBezTo>
                    <a:pt x="1330" y="12079"/>
                    <a:pt x="1357" y="12106"/>
                    <a:pt x="1401" y="12106"/>
                  </a:cubicBezTo>
                  <a:cubicBezTo>
                    <a:pt x="1455" y="12106"/>
                    <a:pt x="1482" y="12079"/>
                    <a:pt x="1482" y="12026"/>
                  </a:cubicBezTo>
                  <a:cubicBezTo>
                    <a:pt x="1482" y="11981"/>
                    <a:pt x="1455" y="11954"/>
                    <a:pt x="1410" y="11954"/>
                  </a:cubicBezTo>
                  <a:close/>
                  <a:moveTo>
                    <a:pt x="3310" y="14684"/>
                  </a:moveTo>
                  <a:cubicBezTo>
                    <a:pt x="3310" y="14729"/>
                    <a:pt x="3328" y="14756"/>
                    <a:pt x="3382" y="14764"/>
                  </a:cubicBezTo>
                  <a:cubicBezTo>
                    <a:pt x="3426" y="14764"/>
                    <a:pt x="3462" y="14738"/>
                    <a:pt x="3453" y="14684"/>
                  </a:cubicBezTo>
                  <a:cubicBezTo>
                    <a:pt x="3453" y="14640"/>
                    <a:pt x="3426" y="14613"/>
                    <a:pt x="3382" y="14613"/>
                  </a:cubicBezTo>
                  <a:cubicBezTo>
                    <a:pt x="3337" y="14613"/>
                    <a:pt x="3310" y="14640"/>
                    <a:pt x="3310" y="14684"/>
                  </a:cubicBezTo>
                  <a:close/>
                  <a:moveTo>
                    <a:pt x="2722" y="14622"/>
                  </a:moveTo>
                  <a:cubicBezTo>
                    <a:pt x="2686" y="14622"/>
                    <a:pt x="2659" y="14649"/>
                    <a:pt x="2659" y="14693"/>
                  </a:cubicBezTo>
                  <a:cubicBezTo>
                    <a:pt x="2659" y="14729"/>
                    <a:pt x="2686" y="14756"/>
                    <a:pt x="2730" y="14756"/>
                  </a:cubicBezTo>
                  <a:cubicBezTo>
                    <a:pt x="2766" y="14756"/>
                    <a:pt x="2784" y="14729"/>
                    <a:pt x="2793" y="14684"/>
                  </a:cubicBezTo>
                  <a:cubicBezTo>
                    <a:pt x="2784" y="14649"/>
                    <a:pt x="2766" y="14622"/>
                    <a:pt x="2722" y="14622"/>
                  </a:cubicBezTo>
                  <a:close/>
                  <a:moveTo>
                    <a:pt x="2650" y="14024"/>
                  </a:moveTo>
                  <a:cubicBezTo>
                    <a:pt x="2650" y="14069"/>
                    <a:pt x="2668" y="14095"/>
                    <a:pt x="2713" y="14104"/>
                  </a:cubicBezTo>
                  <a:cubicBezTo>
                    <a:pt x="2766" y="14104"/>
                    <a:pt x="2793" y="14086"/>
                    <a:pt x="2802" y="14033"/>
                  </a:cubicBezTo>
                  <a:cubicBezTo>
                    <a:pt x="2802" y="13988"/>
                    <a:pt x="2775" y="13962"/>
                    <a:pt x="2730" y="13953"/>
                  </a:cubicBezTo>
                  <a:cubicBezTo>
                    <a:pt x="2686" y="13953"/>
                    <a:pt x="2659" y="13979"/>
                    <a:pt x="2650" y="14024"/>
                  </a:cubicBezTo>
                  <a:close/>
                  <a:moveTo>
                    <a:pt x="1401" y="12615"/>
                  </a:moveTo>
                  <a:cubicBezTo>
                    <a:pt x="1357" y="12623"/>
                    <a:pt x="1339" y="12650"/>
                    <a:pt x="1339" y="12686"/>
                  </a:cubicBezTo>
                  <a:cubicBezTo>
                    <a:pt x="1339" y="12730"/>
                    <a:pt x="1366" y="12757"/>
                    <a:pt x="1410" y="12757"/>
                  </a:cubicBezTo>
                  <a:cubicBezTo>
                    <a:pt x="1455" y="12757"/>
                    <a:pt x="1482" y="12730"/>
                    <a:pt x="1482" y="12686"/>
                  </a:cubicBezTo>
                  <a:cubicBezTo>
                    <a:pt x="1473" y="12641"/>
                    <a:pt x="1446" y="12615"/>
                    <a:pt x="1401" y="12615"/>
                  </a:cubicBezTo>
                  <a:close/>
                  <a:moveTo>
                    <a:pt x="4069" y="1981"/>
                  </a:moveTo>
                  <a:cubicBezTo>
                    <a:pt x="4015" y="1972"/>
                    <a:pt x="3988" y="2007"/>
                    <a:pt x="3988" y="2052"/>
                  </a:cubicBezTo>
                  <a:cubicBezTo>
                    <a:pt x="3988" y="2106"/>
                    <a:pt x="4015" y="2132"/>
                    <a:pt x="4060" y="2132"/>
                  </a:cubicBezTo>
                  <a:cubicBezTo>
                    <a:pt x="4113" y="2132"/>
                    <a:pt x="4140" y="2106"/>
                    <a:pt x="4140" y="2052"/>
                  </a:cubicBezTo>
                  <a:cubicBezTo>
                    <a:pt x="4140" y="2007"/>
                    <a:pt x="4113" y="1981"/>
                    <a:pt x="4069" y="1981"/>
                  </a:cubicBezTo>
                  <a:close/>
                  <a:moveTo>
                    <a:pt x="3408" y="1990"/>
                  </a:moveTo>
                  <a:cubicBezTo>
                    <a:pt x="3364" y="1990"/>
                    <a:pt x="3337" y="2016"/>
                    <a:pt x="3337" y="2061"/>
                  </a:cubicBezTo>
                  <a:cubicBezTo>
                    <a:pt x="3346" y="2106"/>
                    <a:pt x="3373" y="2132"/>
                    <a:pt x="3417" y="2123"/>
                  </a:cubicBezTo>
                  <a:cubicBezTo>
                    <a:pt x="3453" y="2115"/>
                    <a:pt x="3480" y="2088"/>
                    <a:pt x="3480" y="2043"/>
                  </a:cubicBezTo>
                  <a:cubicBezTo>
                    <a:pt x="3471" y="2016"/>
                    <a:pt x="3453" y="1981"/>
                    <a:pt x="3408" y="1990"/>
                  </a:cubicBezTo>
                  <a:moveTo>
                    <a:pt x="1990" y="13346"/>
                  </a:moveTo>
                  <a:cubicBezTo>
                    <a:pt x="1990" y="13391"/>
                    <a:pt x="2017" y="13417"/>
                    <a:pt x="2061" y="13417"/>
                  </a:cubicBezTo>
                  <a:cubicBezTo>
                    <a:pt x="2115" y="13426"/>
                    <a:pt x="2142" y="13400"/>
                    <a:pt x="2142" y="13346"/>
                  </a:cubicBezTo>
                  <a:cubicBezTo>
                    <a:pt x="2142" y="13301"/>
                    <a:pt x="2115" y="13275"/>
                    <a:pt x="2070" y="13275"/>
                  </a:cubicBezTo>
                  <a:cubicBezTo>
                    <a:pt x="2026" y="13275"/>
                    <a:pt x="1990" y="13301"/>
                    <a:pt x="1990" y="13346"/>
                  </a:cubicBezTo>
                  <a:close/>
                  <a:moveTo>
                    <a:pt x="5460" y="1383"/>
                  </a:moveTo>
                  <a:cubicBezTo>
                    <a:pt x="5460" y="1329"/>
                    <a:pt x="5434" y="1294"/>
                    <a:pt x="5389" y="1294"/>
                  </a:cubicBezTo>
                  <a:cubicBezTo>
                    <a:pt x="5335" y="1294"/>
                    <a:pt x="5309" y="1321"/>
                    <a:pt x="5309" y="1365"/>
                  </a:cubicBezTo>
                  <a:cubicBezTo>
                    <a:pt x="5300" y="1419"/>
                    <a:pt x="5326" y="1445"/>
                    <a:pt x="5380" y="1445"/>
                  </a:cubicBezTo>
                  <a:cubicBezTo>
                    <a:pt x="5425" y="1445"/>
                    <a:pt x="5460" y="1428"/>
                    <a:pt x="5460" y="1383"/>
                  </a:cubicBezTo>
                  <a:close/>
                  <a:moveTo>
                    <a:pt x="4720" y="1303"/>
                  </a:moveTo>
                  <a:cubicBezTo>
                    <a:pt x="4684" y="1303"/>
                    <a:pt x="4657" y="1321"/>
                    <a:pt x="4657" y="1365"/>
                  </a:cubicBezTo>
                  <a:cubicBezTo>
                    <a:pt x="4648" y="1410"/>
                    <a:pt x="4675" y="1437"/>
                    <a:pt x="4720" y="1445"/>
                  </a:cubicBezTo>
                  <a:cubicBezTo>
                    <a:pt x="4764" y="1445"/>
                    <a:pt x="4791" y="1419"/>
                    <a:pt x="4800" y="1365"/>
                  </a:cubicBezTo>
                  <a:cubicBezTo>
                    <a:pt x="4791" y="1329"/>
                    <a:pt x="4773" y="1303"/>
                    <a:pt x="4720" y="1303"/>
                  </a:cubicBezTo>
                  <a:close/>
                  <a:moveTo>
                    <a:pt x="4069" y="1303"/>
                  </a:moveTo>
                  <a:cubicBezTo>
                    <a:pt x="4033" y="1303"/>
                    <a:pt x="4006" y="1329"/>
                    <a:pt x="3997" y="1365"/>
                  </a:cubicBezTo>
                  <a:cubicBezTo>
                    <a:pt x="3997" y="1410"/>
                    <a:pt x="4024" y="1437"/>
                    <a:pt x="4060" y="1437"/>
                  </a:cubicBezTo>
                  <a:cubicBezTo>
                    <a:pt x="4104" y="1437"/>
                    <a:pt x="4122" y="1410"/>
                    <a:pt x="4131" y="1374"/>
                  </a:cubicBezTo>
                  <a:cubicBezTo>
                    <a:pt x="4131" y="1338"/>
                    <a:pt x="4104" y="1312"/>
                    <a:pt x="4069" y="1303"/>
                  </a:cubicBezTo>
                  <a:close/>
                  <a:moveTo>
                    <a:pt x="723" y="6637"/>
                  </a:moveTo>
                  <a:cubicBezTo>
                    <a:pt x="679" y="6637"/>
                    <a:pt x="652" y="6664"/>
                    <a:pt x="652" y="6709"/>
                  </a:cubicBezTo>
                  <a:cubicBezTo>
                    <a:pt x="652" y="6762"/>
                    <a:pt x="679" y="6789"/>
                    <a:pt x="732" y="6789"/>
                  </a:cubicBezTo>
                  <a:cubicBezTo>
                    <a:pt x="777" y="6780"/>
                    <a:pt x="795" y="6753"/>
                    <a:pt x="804" y="6709"/>
                  </a:cubicBezTo>
                  <a:cubicBezTo>
                    <a:pt x="795" y="6664"/>
                    <a:pt x="777" y="6637"/>
                    <a:pt x="723" y="6637"/>
                  </a:cubicBezTo>
                  <a:close/>
                  <a:moveTo>
                    <a:pt x="63" y="8627"/>
                  </a:moveTo>
                  <a:cubicBezTo>
                    <a:pt x="27" y="8627"/>
                    <a:pt x="1" y="8654"/>
                    <a:pt x="1" y="8689"/>
                  </a:cubicBezTo>
                  <a:cubicBezTo>
                    <a:pt x="1" y="8734"/>
                    <a:pt x="27" y="8761"/>
                    <a:pt x="72" y="8752"/>
                  </a:cubicBezTo>
                  <a:cubicBezTo>
                    <a:pt x="108" y="8752"/>
                    <a:pt x="126" y="8725"/>
                    <a:pt x="134" y="8689"/>
                  </a:cubicBezTo>
                  <a:cubicBezTo>
                    <a:pt x="126" y="8645"/>
                    <a:pt x="108" y="8618"/>
                    <a:pt x="63" y="8627"/>
                  </a:cubicBezTo>
                  <a:close/>
                  <a:moveTo>
                    <a:pt x="795" y="6031"/>
                  </a:moveTo>
                  <a:cubicBezTo>
                    <a:pt x="795" y="5986"/>
                    <a:pt x="768" y="5959"/>
                    <a:pt x="732" y="5959"/>
                  </a:cubicBezTo>
                  <a:cubicBezTo>
                    <a:pt x="688" y="5959"/>
                    <a:pt x="661" y="5977"/>
                    <a:pt x="652" y="6031"/>
                  </a:cubicBezTo>
                  <a:cubicBezTo>
                    <a:pt x="652" y="6075"/>
                    <a:pt x="679" y="6102"/>
                    <a:pt x="723" y="6102"/>
                  </a:cubicBezTo>
                  <a:cubicBezTo>
                    <a:pt x="768" y="6102"/>
                    <a:pt x="795" y="6075"/>
                    <a:pt x="795" y="6031"/>
                  </a:cubicBezTo>
                  <a:close/>
                  <a:moveTo>
                    <a:pt x="72" y="7967"/>
                  </a:moveTo>
                  <a:cubicBezTo>
                    <a:pt x="27" y="7967"/>
                    <a:pt x="1" y="7985"/>
                    <a:pt x="1" y="8029"/>
                  </a:cubicBezTo>
                  <a:cubicBezTo>
                    <a:pt x="1" y="8065"/>
                    <a:pt x="27" y="8092"/>
                    <a:pt x="63" y="8092"/>
                  </a:cubicBezTo>
                  <a:cubicBezTo>
                    <a:pt x="108" y="8100"/>
                    <a:pt x="126" y="8074"/>
                    <a:pt x="134" y="8029"/>
                  </a:cubicBezTo>
                  <a:cubicBezTo>
                    <a:pt x="126" y="7993"/>
                    <a:pt x="108" y="7967"/>
                    <a:pt x="72" y="7967"/>
                  </a:cubicBezTo>
                  <a:close/>
                  <a:moveTo>
                    <a:pt x="6647" y="16022"/>
                  </a:moveTo>
                  <a:cubicBezTo>
                    <a:pt x="6647" y="16076"/>
                    <a:pt x="6674" y="16103"/>
                    <a:pt x="6727" y="16103"/>
                  </a:cubicBezTo>
                  <a:cubicBezTo>
                    <a:pt x="6772" y="16103"/>
                    <a:pt x="6798" y="16076"/>
                    <a:pt x="6798" y="16031"/>
                  </a:cubicBezTo>
                  <a:cubicBezTo>
                    <a:pt x="6798" y="15978"/>
                    <a:pt x="6772" y="15951"/>
                    <a:pt x="6727" y="15951"/>
                  </a:cubicBezTo>
                  <a:cubicBezTo>
                    <a:pt x="6674" y="15960"/>
                    <a:pt x="6647" y="15978"/>
                    <a:pt x="6647" y="16022"/>
                  </a:cubicBezTo>
                  <a:close/>
                  <a:moveTo>
                    <a:pt x="795" y="10688"/>
                  </a:moveTo>
                  <a:cubicBezTo>
                    <a:pt x="795" y="10643"/>
                    <a:pt x="777" y="10616"/>
                    <a:pt x="732" y="10616"/>
                  </a:cubicBezTo>
                  <a:cubicBezTo>
                    <a:pt x="679" y="10616"/>
                    <a:pt x="652" y="10643"/>
                    <a:pt x="652" y="10696"/>
                  </a:cubicBezTo>
                  <a:cubicBezTo>
                    <a:pt x="652" y="10741"/>
                    <a:pt x="688" y="10759"/>
                    <a:pt x="732" y="10759"/>
                  </a:cubicBezTo>
                  <a:cubicBezTo>
                    <a:pt x="777" y="10759"/>
                    <a:pt x="795" y="10732"/>
                    <a:pt x="795" y="10688"/>
                  </a:cubicBezTo>
                  <a:close/>
                  <a:moveTo>
                    <a:pt x="6138" y="16031"/>
                  </a:moveTo>
                  <a:cubicBezTo>
                    <a:pt x="6138" y="15987"/>
                    <a:pt x="6120" y="15960"/>
                    <a:pt x="6076" y="15960"/>
                  </a:cubicBezTo>
                  <a:cubicBezTo>
                    <a:pt x="6022" y="15951"/>
                    <a:pt x="5996" y="15978"/>
                    <a:pt x="5996" y="16031"/>
                  </a:cubicBezTo>
                  <a:cubicBezTo>
                    <a:pt x="5996" y="16076"/>
                    <a:pt x="6022" y="16103"/>
                    <a:pt x="6067" y="16103"/>
                  </a:cubicBezTo>
                  <a:cubicBezTo>
                    <a:pt x="6112" y="16103"/>
                    <a:pt x="6138" y="16076"/>
                    <a:pt x="6138" y="16031"/>
                  </a:cubicBezTo>
                  <a:close/>
                  <a:moveTo>
                    <a:pt x="1990" y="4024"/>
                  </a:moveTo>
                  <a:cubicBezTo>
                    <a:pt x="1981" y="4068"/>
                    <a:pt x="2008" y="4104"/>
                    <a:pt x="2061" y="4104"/>
                  </a:cubicBezTo>
                  <a:cubicBezTo>
                    <a:pt x="2115" y="4113"/>
                    <a:pt x="2142" y="4077"/>
                    <a:pt x="2142" y="4033"/>
                  </a:cubicBezTo>
                  <a:cubicBezTo>
                    <a:pt x="2142" y="3979"/>
                    <a:pt x="2115" y="3961"/>
                    <a:pt x="2061" y="3952"/>
                  </a:cubicBezTo>
                  <a:cubicBezTo>
                    <a:pt x="2026" y="3952"/>
                    <a:pt x="1990" y="3970"/>
                    <a:pt x="1990" y="4024"/>
                  </a:cubicBezTo>
                  <a:moveTo>
                    <a:pt x="5318" y="16022"/>
                  </a:moveTo>
                  <a:cubicBezTo>
                    <a:pt x="5309" y="16067"/>
                    <a:pt x="5335" y="16094"/>
                    <a:pt x="5380" y="16094"/>
                  </a:cubicBezTo>
                  <a:cubicBezTo>
                    <a:pt x="5425" y="16103"/>
                    <a:pt x="5451" y="16076"/>
                    <a:pt x="5451" y="16040"/>
                  </a:cubicBezTo>
                  <a:cubicBezTo>
                    <a:pt x="5460" y="15996"/>
                    <a:pt x="5434" y="15969"/>
                    <a:pt x="5389" y="15960"/>
                  </a:cubicBezTo>
                  <a:cubicBezTo>
                    <a:pt x="5344" y="15960"/>
                    <a:pt x="5318" y="15987"/>
                    <a:pt x="5318" y="16022"/>
                  </a:cubicBezTo>
                  <a:close/>
                  <a:moveTo>
                    <a:pt x="1473" y="4033"/>
                  </a:moveTo>
                  <a:cubicBezTo>
                    <a:pt x="1473" y="3997"/>
                    <a:pt x="1446" y="3970"/>
                    <a:pt x="1410" y="3961"/>
                  </a:cubicBezTo>
                  <a:cubicBezTo>
                    <a:pt x="1374" y="3961"/>
                    <a:pt x="1348" y="3988"/>
                    <a:pt x="1339" y="4024"/>
                  </a:cubicBezTo>
                  <a:cubicBezTo>
                    <a:pt x="1339" y="4068"/>
                    <a:pt x="1366" y="4086"/>
                    <a:pt x="1410" y="4095"/>
                  </a:cubicBezTo>
                  <a:cubicBezTo>
                    <a:pt x="1446" y="4095"/>
                    <a:pt x="1473" y="4077"/>
                    <a:pt x="1473" y="4033"/>
                  </a:cubicBezTo>
                  <a:close/>
                  <a:moveTo>
                    <a:pt x="6790" y="16682"/>
                  </a:moveTo>
                  <a:cubicBezTo>
                    <a:pt x="6790" y="16647"/>
                    <a:pt x="6763" y="16620"/>
                    <a:pt x="6718" y="16620"/>
                  </a:cubicBezTo>
                  <a:cubicBezTo>
                    <a:pt x="6682" y="16629"/>
                    <a:pt x="6656" y="16656"/>
                    <a:pt x="6656" y="16691"/>
                  </a:cubicBezTo>
                  <a:cubicBezTo>
                    <a:pt x="6665" y="16727"/>
                    <a:pt x="6691" y="16754"/>
                    <a:pt x="6736" y="16754"/>
                  </a:cubicBezTo>
                  <a:cubicBezTo>
                    <a:pt x="6763" y="16745"/>
                    <a:pt x="6790" y="16727"/>
                    <a:pt x="6790" y="16682"/>
                  </a:cubicBezTo>
                  <a:close/>
                  <a:moveTo>
                    <a:pt x="1330" y="4711"/>
                  </a:moveTo>
                  <a:cubicBezTo>
                    <a:pt x="1330" y="4755"/>
                    <a:pt x="1357" y="4782"/>
                    <a:pt x="1401" y="4782"/>
                  </a:cubicBezTo>
                  <a:cubicBezTo>
                    <a:pt x="1455" y="4791"/>
                    <a:pt x="1482" y="4764"/>
                    <a:pt x="1482" y="4711"/>
                  </a:cubicBezTo>
                  <a:cubicBezTo>
                    <a:pt x="1482" y="4666"/>
                    <a:pt x="1455" y="4639"/>
                    <a:pt x="1410" y="4639"/>
                  </a:cubicBezTo>
                  <a:cubicBezTo>
                    <a:pt x="1366" y="4639"/>
                    <a:pt x="1339" y="4666"/>
                    <a:pt x="1330" y="4711"/>
                  </a:cubicBezTo>
                  <a:close/>
                  <a:moveTo>
                    <a:pt x="804" y="10036"/>
                  </a:moveTo>
                  <a:cubicBezTo>
                    <a:pt x="804" y="9992"/>
                    <a:pt x="786" y="9956"/>
                    <a:pt x="732" y="9956"/>
                  </a:cubicBezTo>
                  <a:cubicBezTo>
                    <a:pt x="679" y="9947"/>
                    <a:pt x="652" y="9983"/>
                    <a:pt x="652" y="10027"/>
                  </a:cubicBezTo>
                  <a:cubicBezTo>
                    <a:pt x="652" y="10081"/>
                    <a:pt x="679" y="10099"/>
                    <a:pt x="723" y="10108"/>
                  </a:cubicBezTo>
                  <a:cubicBezTo>
                    <a:pt x="768" y="10108"/>
                    <a:pt x="795" y="10090"/>
                    <a:pt x="804" y="10036"/>
                  </a:cubicBezTo>
                  <a:close/>
                  <a:moveTo>
                    <a:pt x="6727" y="643"/>
                  </a:moveTo>
                  <a:cubicBezTo>
                    <a:pt x="6682" y="643"/>
                    <a:pt x="6656" y="660"/>
                    <a:pt x="6656" y="705"/>
                  </a:cubicBezTo>
                  <a:cubicBezTo>
                    <a:pt x="6647" y="750"/>
                    <a:pt x="6674" y="776"/>
                    <a:pt x="6718" y="785"/>
                  </a:cubicBezTo>
                  <a:cubicBezTo>
                    <a:pt x="6763" y="785"/>
                    <a:pt x="6790" y="759"/>
                    <a:pt x="6798" y="714"/>
                  </a:cubicBezTo>
                  <a:cubicBezTo>
                    <a:pt x="6790" y="669"/>
                    <a:pt x="6772" y="643"/>
                    <a:pt x="6727" y="643"/>
                  </a:cubicBezTo>
                  <a:close/>
                  <a:moveTo>
                    <a:pt x="2070" y="3301"/>
                  </a:moveTo>
                  <a:cubicBezTo>
                    <a:pt x="2026" y="3301"/>
                    <a:pt x="1999" y="3328"/>
                    <a:pt x="1999" y="3372"/>
                  </a:cubicBezTo>
                  <a:cubicBezTo>
                    <a:pt x="1999" y="3408"/>
                    <a:pt x="2017" y="3435"/>
                    <a:pt x="2061" y="3444"/>
                  </a:cubicBezTo>
                  <a:cubicBezTo>
                    <a:pt x="2106" y="3444"/>
                    <a:pt x="2133" y="3417"/>
                    <a:pt x="2133" y="3363"/>
                  </a:cubicBezTo>
                  <a:cubicBezTo>
                    <a:pt x="2133" y="3337"/>
                    <a:pt x="2115" y="3310"/>
                    <a:pt x="2070" y="3301"/>
                  </a:cubicBezTo>
                  <a:close/>
                  <a:moveTo>
                    <a:pt x="723" y="11303"/>
                  </a:moveTo>
                  <a:cubicBezTo>
                    <a:pt x="679" y="11303"/>
                    <a:pt x="652" y="11330"/>
                    <a:pt x="661" y="11374"/>
                  </a:cubicBezTo>
                  <a:cubicBezTo>
                    <a:pt x="661" y="11419"/>
                    <a:pt x="688" y="11446"/>
                    <a:pt x="732" y="11437"/>
                  </a:cubicBezTo>
                  <a:cubicBezTo>
                    <a:pt x="777" y="11437"/>
                    <a:pt x="795" y="11410"/>
                    <a:pt x="795" y="11366"/>
                  </a:cubicBezTo>
                  <a:cubicBezTo>
                    <a:pt x="786" y="11330"/>
                    <a:pt x="768" y="11303"/>
                    <a:pt x="723" y="11303"/>
                  </a:cubicBezTo>
                  <a:close/>
                  <a:moveTo>
                    <a:pt x="6076" y="643"/>
                  </a:moveTo>
                  <a:cubicBezTo>
                    <a:pt x="6031" y="643"/>
                    <a:pt x="5996" y="669"/>
                    <a:pt x="5996" y="714"/>
                  </a:cubicBezTo>
                  <a:cubicBezTo>
                    <a:pt x="5996" y="750"/>
                    <a:pt x="6022" y="776"/>
                    <a:pt x="6058" y="785"/>
                  </a:cubicBezTo>
                  <a:cubicBezTo>
                    <a:pt x="6103" y="785"/>
                    <a:pt x="6129" y="759"/>
                    <a:pt x="6138" y="714"/>
                  </a:cubicBezTo>
                  <a:cubicBezTo>
                    <a:pt x="6129" y="678"/>
                    <a:pt x="6112" y="651"/>
                    <a:pt x="6076" y="643"/>
                  </a:cubicBezTo>
                  <a:close/>
                  <a:moveTo>
                    <a:pt x="5389" y="651"/>
                  </a:moveTo>
                  <a:cubicBezTo>
                    <a:pt x="5344" y="643"/>
                    <a:pt x="5318" y="669"/>
                    <a:pt x="5318" y="714"/>
                  </a:cubicBezTo>
                  <a:cubicBezTo>
                    <a:pt x="5318" y="750"/>
                    <a:pt x="5344" y="776"/>
                    <a:pt x="5380" y="776"/>
                  </a:cubicBezTo>
                  <a:cubicBezTo>
                    <a:pt x="5425" y="785"/>
                    <a:pt x="5442" y="759"/>
                    <a:pt x="5451" y="714"/>
                  </a:cubicBezTo>
                  <a:cubicBezTo>
                    <a:pt x="5442" y="678"/>
                    <a:pt x="5425" y="651"/>
                    <a:pt x="5389" y="651"/>
                  </a:cubicBezTo>
                  <a:close/>
                  <a:moveTo>
                    <a:pt x="4140" y="15344"/>
                  </a:moveTo>
                  <a:cubicBezTo>
                    <a:pt x="4140" y="15300"/>
                    <a:pt x="4113" y="15282"/>
                    <a:pt x="4069" y="15273"/>
                  </a:cubicBezTo>
                  <a:cubicBezTo>
                    <a:pt x="4024" y="15273"/>
                    <a:pt x="3997" y="15300"/>
                    <a:pt x="3997" y="15344"/>
                  </a:cubicBezTo>
                  <a:cubicBezTo>
                    <a:pt x="3997" y="15389"/>
                    <a:pt x="4024" y="15416"/>
                    <a:pt x="4069" y="15416"/>
                  </a:cubicBezTo>
                  <a:cubicBezTo>
                    <a:pt x="4113" y="15416"/>
                    <a:pt x="4140" y="15389"/>
                    <a:pt x="4140" y="15344"/>
                  </a:cubicBezTo>
                  <a:close/>
                  <a:moveTo>
                    <a:pt x="4729" y="15273"/>
                  </a:moveTo>
                  <a:cubicBezTo>
                    <a:pt x="4675" y="15273"/>
                    <a:pt x="4648" y="15300"/>
                    <a:pt x="4648" y="15353"/>
                  </a:cubicBezTo>
                  <a:cubicBezTo>
                    <a:pt x="4648" y="15398"/>
                    <a:pt x="4675" y="15425"/>
                    <a:pt x="4720" y="15425"/>
                  </a:cubicBezTo>
                  <a:cubicBezTo>
                    <a:pt x="4773" y="15425"/>
                    <a:pt x="4800" y="15398"/>
                    <a:pt x="4800" y="15344"/>
                  </a:cubicBezTo>
                  <a:cubicBezTo>
                    <a:pt x="4800" y="15300"/>
                    <a:pt x="4773" y="15273"/>
                    <a:pt x="4729" y="15273"/>
                  </a:cubicBezTo>
                  <a:close/>
                  <a:moveTo>
                    <a:pt x="732" y="5299"/>
                  </a:moveTo>
                  <a:cubicBezTo>
                    <a:pt x="688" y="5299"/>
                    <a:pt x="661" y="5326"/>
                    <a:pt x="661" y="5371"/>
                  </a:cubicBezTo>
                  <a:cubicBezTo>
                    <a:pt x="652" y="5406"/>
                    <a:pt x="679" y="5433"/>
                    <a:pt x="714" y="5442"/>
                  </a:cubicBezTo>
                  <a:cubicBezTo>
                    <a:pt x="759" y="5442"/>
                    <a:pt x="786" y="5415"/>
                    <a:pt x="795" y="5371"/>
                  </a:cubicBezTo>
                  <a:cubicBezTo>
                    <a:pt x="795" y="5335"/>
                    <a:pt x="768" y="5308"/>
                    <a:pt x="732" y="5299"/>
                  </a:cubicBezTo>
                  <a:close/>
                  <a:moveTo>
                    <a:pt x="63" y="7440"/>
                  </a:moveTo>
                  <a:cubicBezTo>
                    <a:pt x="108" y="7440"/>
                    <a:pt x="126" y="7414"/>
                    <a:pt x="134" y="7378"/>
                  </a:cubicBezTo>
                  <a:cubicBezTo>
                    <a:pt x="134" y="7333"/>
                    <a:pt x="108" y="7307"/>
                    <a:pt x="72" y="7307"/>
                  </a:cubicBezTo>
                  <a:cubicBezTo>
                    <a:pt x="27" y="7307"/>
                    <a:pt x="10" y="7333"/>
                    <a:pt x="1" y="7378"/>
                  </a:cubicBezTo>
                  <a:cubicBezTo>
                    <a:pt x="10" y="7405"/>
                    <a:pt x="27" y="7431"/>
                    <a:pt x="63" y="7440"/>
                  </a:cubicBezTo>
                  <a:close/>
                  <a:moveTo>
                    <a:pt x="4657" y="16022"/>
                  </a:moveTo>
                  <a:cubicBezTo>
                    <a:pt x="4657" y="16067"/>
                    <a:pt x="4684" y="16094"/>
                    <a:pt x="4720" y="16094"/>
                  </a:cubicBezTo>
                  <a:cubicBezTo>
                    <a:pt x="4764" y="16094"/>
                    <a:pt x="4791" y="16067"/>
                    <a:pt x="4791" y="16031"/>
                  </a:cubicBezTo>
                  <a:cubicBezTo>
                    <a:pt x="4791" y="15996"/>
                    <a:pt x="4764" y="15969"/>
                    <a:pt x="4729" y="15960"/>
                  </a:cubicBezTo>
                  <a:cubicBezTo>
                    <a:pt x="4684" y="15969"/>
                    <a:pt x="4657" y="15987"/>
                    <a:pt x="4657" y="16022"/>
                  </a:cubicBezTo>
                  <a:close/>
                  <a:moveTo>
                    <a:pt x="804" y="7378"/>
                  </a:moveTo>
                  <a:cubicBezTo>
                    <a:pt x="804" y="7324"/>
                    <a:pt x="777" y="7298"/>
                    <a:pt x="723" y="7298"/>
                  </a:cubicBezTo>
                  <a:cubicBezTo>
                    <a:pt x="679" y="7298"/>
                    <a:pt x="652" y="7315"/>
                    <a:pt x="652" y="7360"/>
                  </a:cubicBezTo>
                  <a:cubicBezTo>
                    <a:pt x="643" y="7414"/>
                    <a:pt x="670" y="7440"/>
                    <a:pt x="723" y="7449"/>
                  </a:cubicBezTo>
                  <a:cubicBezTo>
                    <a:pt x="768" y="7449"/>
                    <a:pt x="795" y="7422"/>
                    <a:pt x="804" y="7378"/>
                  </a:cubicBezTo>
                  <a:close/>
                  <a:moveTo>
                    <a:pt x="1410" y="5942"/>
                  </a:moveTo>
                  <a:cubicBezTo>
                    <a:pt x="1357" y="5933"/>
                    <a:pt x="1321" y="5968"/>
                    <a:pt x="1321" y="6022"/>
                  </a:cubicBezTo>
                  <a:cubicBezTo>
                    <a:pt x="1312" y="6084"/>
                    <a:pt x="1348" y="6120"/>
                    <a:pt x="1410" y="6120"/>
                  </a:cubicBezTo>
                  <a:cubicBezTo>
                    <a:pt x="1464" y="6120"/>
                    <a:pt x="1490" y="6084"/>
                    <a:pt x="1499" y="6031"/>
                  </a:cubicBezTo>
                  <a:cubicBezTo>
                    <a:pt x="1490" y="5986"/>
                    <a:pt x="1464" y="5942"/>
                    <a:pt x="1410" y="5942"/>
                  </a:cubicBezTo>
                  <a:close/>
                  <a:moveTo>
                    <a:pt x="6058" y="1285"/>
                  </a:moveTo>
                  <a:cubicBezTo>
                    <a:pt x="6013" y="1294"/>
                    <a:pt x="5978" y="1329"/>
                    <a:pt x="5978" y="1374"/>
                  </a:cubicBezTo>
                  <a:cubicBezTo>
                    <a:pt x="5987" y="1428"/>
                    <a:pt x="6022" y="1463"/>
                    <a:pt x="6076" y="1454"/>
                  </a:cubicBezTo>
                  <a:cubicBezTo>
                    <a:pt x="6120" y="1454"/>
                    <a:pt x="6147" y="1419"/>
                    <a:pt x="6156" y="1365"/>
                  </a:cubicBezTo>
                  <a:cubicBezTo>
                    <a:pt x="6138" y="1321"/>
                    <a:pt x="6112" y="1285"/>
                    <a:pt x="6058" y="1285"/>
                  </a:cubicBezTo>
                  <a:close/>
                  <a:moveTo>
                    <a:pt x="6816" y="1365"/>
                  </a:moveTo>
                  <a:cubicBezTo>
                    <a:pt x="6807" y="1321"/>
                    <a:pt x="6781" y="1285"/>
                    <a:pt x="6727" y="1285"/>
                  </a:cubicBezTo>
                  <a:cubicBezTo>
                    <a:pt x="6674" y="1285"/>
                    <a:pt x="6638" y="1312"/>
                    <a:pt x="6638" y="1365"/>
                  </a:cubicBezTo>
                  <a:cubicBezTo>
                    <a:pt x="6638" y="1428"/>
                    <a:pt x="6674" y="1454"/>
                    <a:pt x="6727" y="1463"/>
                  </a:cubicBezTo>
                  <a:cubicBezTo>
                    <a:pt x="6781" y="1454"/>
                    <a:pt x="6816" y="1428"/>
                    <a:pt x="6816" y="1365"/>
                  </a:cubicBezTo>
                  <a:close/>
                  <a:moveTo>
                    <a:pt x="2632" y="4024"/>
                  </a:moveTo>
                  <a:cubicBezTo>
                    <a:pt x="2632" y="4086"/>
                    <a:pt x="2668" y="4122"/>
                    <a:pt x="2730" y="4122"/>
                  </a:cubicBezTo>
                  <a:cubicBezTo>
                    <a:pt x="2784" y="4122"/>
                    <a:pt x="2820" y="4086"/>
                    <a:pt x="2820" y="4033"/>
                  </a:cubicBezTo>
                  <a:cubicBezTo>
                    <a:pt x="2820" y="3970"/>
                    <a:pt x="2784" y="3943"/>
                    <a:pt x="2713" y="3934"/>
                  </a:cubicBezTo>
                  <a:cubicBezTo>
                    <a:pt x="2668" y="3943"/>
                    <a:pt x="2632" y="3970"/>
                    <a:pt x="2632" y="4024"/>
                  </a:cubicBezTo>
                  <a:close/>
                  <a:moveTo>
                    <a:pt x="2070" y="11276"/>
                  </a:moveTo>
                  <a:cubicBezTo>
                    <a:pt x="2008" y="11276"/>
                    <a:pt x="1972" y="11303"/>
                    <a:pt x="1972" y="11366"/>
                  </a:cubicBezTo>
                  <a:cubicBezTo>
                    <a:pt x="1963" y="11428"/>
                    <a:pt x="1999" y="11464"/>
                    <a:pt x="2070" y="11464"/>
                  </a:cubicBezTo>
                  <a:cubicBezTo>
                    <a:pt x="2124" y="11464"/>
                    <a:pt x="2160" y="11428"/>
                    <a:pt x="2160" y="11374"/>
                  </a:cubicBezTo>
                  <a:cubicBezTo>
                    <a:pt x="2160" y="11312"/>
                    <a:pt x="2133" y="11276"/>
                    <a:pt x="2070" y="11276"/>
                  </a:cubicBezTo>
                  <a:close/>
                  <a:moveTo>
                    <a:pt x="2811" y="3381"/>
                  </a:moveTo>
                  <a:cubicBezTo>
                    <a:pt x="2811" y="3328"/>
                    <a:pt x="2784" y="3292"/>
                    <a:pt x="2730" y="3283"/>
                  </a:cubicBezTo>
                  <a:cubicBezTo>
                    <a:pt x="2677" y="3283"/>
                    <a:pt x="2641" y="3319"/>
                    <a:pt x="2641" y="3363"/>
                  </a:cubicBezTo>
                  <a:cubicBezTo>
                    <a:pt x="2632" y="3417"/>
                    <a:pt x="2668" y="3444"/>
                    <a:pt x="2722" y="3462"/>
                  </a:cubicBezTo>
                  <a:cubicBezTo>
                    <a:pt x="2775" y="3453"/>
                    <a:pt x="2802" y="3426"/>
                    <a:pt x="2811" y="3381"/>
                  </a:cubicBezTo>
                  <a:close/>
                  <a:moveTo>
                    <a:pt x="1499" y="11366"/>
                  </a:moveTo>
                  <a:cubicBezTo>
                    <a:pt x="1490" y="11321"/>
                    <a:pt x="1464" y="11285"/>
                    <a:pt x="1410" y="11285"/>
                  </a:cubicBezTo>
                  <a:cubicBezTo>
                    <a:pt x="1357" y="11276"/>
                    <a:pt x="1321" y="11312"/>
                    <a:pt x="1321" y="11366"/>
                  </a:cubicBezTo>
                  <a:cubicBezTo>
                    <a:pt x="1321" y="11419"/>
                    <a:pt x="1357" y="11455"/>
                    <a:pt x="1410" y="11464"/>
                  </a:cubicBezTo>
                  <a:cubicBezTo>
                    <a:pt x="1464" y="11455"/>
                    <a:pt x="1499" y="11419"/>
                    <a:pt x="1499" y="11366"/>
                  </a:cubicBezTo>
                  <a:close/>
                  <a:moveTo>
                    <a:pt x="3319" y="3363"/>
                  </a:moveTo>
                  <a:cubicBezTo>
                    <a:pt x="3310" y="3426"/>
                    <a:pt x="3346" y="3462"/>
                    <a:pt x="3408" y="3462"/>
                  </a:cubicBezTo>
                  <a:cubicBezTo>
                    <a:pt x="3462" y="3462"/>
                    <a:pt x="3498" y="3426"/>
                    <a:pt x="3498" y="3372"/>
                  </a:cubicBezTo>
                  <a:cubicBezTo>
                    <a:pt x="3498" y="3319"/>
                    <a:pt x="3462" y="3283"/>
                    <a:pt x="3400" y="3274"/>
                  </a:cubicBezTo>
                  <a:cubicBezTo>
                    <a:pt x="3355" y="3283"/>
                    <a:pt x="3319" y="3310"/>
                    <a:pt x="3319" y="3363"/>
                  </a:cubicBezTo>
                  <a:close/>
                  <a:moveTo>
                    <a:pt x="3382" y="13944"/>
                  </a:moveTo>
                  <a:cubicBezTo>
                    <a:pt x="3328" y="13944"/>
                    <a:pt x="3301" y="13979"/>
                    <a:pt x="3292" y="14024"/>
                  </a:cubicBezTo>
                  <a:cubicBezTo>
                    <a:pt x="3292" y="14078"/>
                    <a:pt x="3328" y="14113"/>
                    <a:pt x="3382" y="14113"/>
                  </a:cubicBezTo>
                  <a:cubicBezTo>
                    <a:pt x="3435" y="14122"/>
                    <a:pt x="3462" y="14078"/>
                    <a:pt x="3471" y="14024"/>
                  </a:cubicBezTo>
                  <a:cubicBezTo>
                    <a:pt x="3462" y="13979"/>
                    <a:pt x="3435" y="13935"/>
                    <a:pt x="3382" y="13944"/>
                  </a:cubicBezTo>
                  <a:moveTo>
                    <a:pt x="4060" y="13935"/>
                  </a:moveTo>
                  <a:cubicBezTo>
                    <a:pt x="4006" y="13935"/>
                    <a:pt x="3970" y="13979"/>
                    <a:pt x="3970" y="14033"/>
                  </a:cubicBezTo>
                  <a:cubicBezTo>
                    <a:pt x="3979" y="14095"/>
                    <a:pt x="4015" y="14122"/>
                    <a:pt x="4069" y="14122"/>
                  </a:cubicBezTo>
                  <a:cubicBezTo>
                    <a:pt x="4131" y="14122"/>
                    <a:pt x="4158" y="14086"/>
                    <a:pt x="4158" y="14024"/>
                  </a:cubicBezTo>
                  <a:cubicBezTo>
                    <a:pt x="4149" y="13971"/>
                    <a:pt x="4122" y="13935"/>
                    <a:pt x="4060" y="13935"/>
                  </a:cubicBezTo>
                  <a:close/>
                  <a:moveTo>
                    <a:pt x="3489" y="2712"/>
                  </a:moveTo>
                  <a:cubicBezTo>
                    <a:pt x="3489" y="2659"/>
                    <a:pt x="3453" y="2623"/>
                    <a:pt x="3400" y="2632"/>
                  </a:cubicBezTo>
                  <a:cubicBezTo>
                    <a:pt x="3346" y="2632"/>
                    <a:pt x="3319" y="2668"/>
                    <a:pt x="3328" y="2721"/>
                  </a:cubicBezTo>
                  <a:cubicBezTo>
                    <a:pt x="3328" y="2775"/>
                    <a:pt x="3364" y="2792"/>
                    <a:pt x="3408" y="2801"/>
                  </a:cubicBezTo>
                  <a:cubicBezTo>
                    <a:pt x="3462" y="2792"/>
                    <a:pt x="3489" y="2766"/>
                    <a:pt x="3489" y="2712"/>
                  </a:cubicBezTo>
                  <a:close/>
                  <a:moveTo>
                    <a:pt x="2160" y="12026"/>
                  </a:moveTo>
                  <a:cubicBezTo>
                    <a:pt x="2160" y="11972"/>
                    <a:pt x="2124" y="11937"/>
                    <a:pt x="2061" y="11937"/>
                  </a:cubicBezTo>
                  <a:cubicBezTo>
                    <a:pt x="2008" y="11937"/>
                    <a:pt x="1972" y="11972"/>
                    <a:pt x="1972" y="12026"/>
                  </a:cubicBezTo>
                  <a:cubicBezTo>
                    <a:pt x="1972" y="12088"/>
                    <a:pt x="2017" y="12124"/>
                    <a:pt x="2070" y="12124"/>
                  </a:cubicBezTo>
                  <a:cubicBezTo>
                    <a:pt x="2124" y="12115"/>
                    <a:pt x="2160" y="12088"/>
                    <a:pt x="2160" y="12026"/>
                  </a:cubicBezTo>
                  <a:close/>
                  <a:moveTo>
                    <a:pt x="2722" y="13257"/>
                  </a:moveTo>
                  <a:cubicBezTo>
                    <a:pt x="2677" y="13257"/>
                    <a:pt x="2641" y="13293"/>
                    <a:pt x="2641" y="13337"/>
                  </a:cubicBezTo>
                  <a:cubicBezTo>
                    <a:pt x="2632" y="13391"/>
                    <a:pt x="2668" y="13426"/>
                    <a:pt x="2722" y="13435"/>
                  </a:cubicBezTo>
                  <a:cubicBezTo>
                    <a:pt x="2775" y="13435"/>
                    <a:pt x="2802" y="13400"/>
                    <a:pt x="2820" y="13346"/>
                  </a:cubicBezTo>
                  <a:cubicBezTo>
                    <a:pt x="2802" y="13301"/>
                    <a:pt x="2784" y="13257"/>
                    <a:pt x="2722" y="13257"/>
                  </a:cubicBezTo>
                  <a:moveTo>
                    <a:pt x="1972" y="5371"/>
                  </a:moveTo>
                  <a:cubicBezTo>
                    <a:pt x="1972" y="5424"/>
                    <a:pt x="1999" y="5460"/>
                    <a:pt x="2061" y="5469"/>
                  </a:cubicBezTo>
                  <a:cubicBezTo>
                    <a:pt x="2124" y="5469"/>
                    <a:pt x="2160" y="5433"/>
                    <a:pt x="2160" y="5380"/>
                  </a:cubicBezTo>
                  <a:cubicBezTo>
                    <a:pt x="2160" y="5317"/>
                    <a:pt x="2133" y="5281"/>
                    <a:pt x="2070" y="5273"/>
                  </a:cubicBezTo>
                  <a:cubicBezTo>
                    <a:pt x="2017" y="5281"/>
                    <a:pt x="1972" y="5308"/>
                    <a:pt x="1972" y="5371"/>
                  </a:cubicBezTo>
                  <a:close/>
                  <a:moveTo>
                    <a:pt x="1401" y="5290"/>
                  </a:moveTo>
                  <a:cubicBezTo>
                    <a:pt x="1348" y="5290"/>
                    <a:pt x="1321" y="5326"/>
                    <a:pt x="1321" y="5380"/>
                  </a:cubicBezTo>
                  <a:cubicBezTo>
                    <a:pt x="1330" y="5424"/>
                    <a:pt x="1366" y="5460"/>
                    <a:pt x="1419" y="5451"/>
                  </a:cubicBezTo>
                  <a:cubicBezTo>
                    <a:pt x="1464" y="5451"/>
                    <a:pt x="1490" y="5415"/>
                    <a:pt x="1490" y="5371"/>
                  </a:cubicBezTo>
                  <a:cubicBezTo>
                    <a:pt x="1482" y="5317"/>
                    <a:pt x="1455" y="5281"/>
                    <a:pt x="1401" y="5290"/>
                  </a:cubicBezTo>
                  <a:close/>
                  <a:moveTo>
                    <a:pt x="2070" y="4621"/>
                  </a:moveTo>
                  <a:cubicBezTo>
                    <a:pt x="2017" y="4621"/>
                    <a:pt x="1981" y="4657"/>
                    <a:pt x="1972" y="4711"/>
                  </a:cubicBezTo>
                  <a:cubicBezTo>
                    <a:pt x="1972" y="4764"/>
                    <a:pt x="2008" y="4800"/>
                    <a:pt x="2070" y="4800"/>
                  </a:cubicBezTo>
                  <a:cubicBezTo>
                    <a:pt x="2124" y="4800"/>
                    <a:pt x="2151" y="4764"/>
                    <a:pt x="2160" y="4711"/>
                  </a:cubicBezTo>
                  <a:cubicBezTo>
                    <a:pt x="2151" y="4657"/>
                    <a:pt x="2124" y="4621"/>
                    <a:pt x="2070" y="4621"/>
                  </a:cubicBezTo>
                  <a:close/>
                  <a:moveTo>
                    <a:pt x="2632" y="4711"/>
                  </a:moveTo>
                  <a:cubicBezTo>
                    <a:pt x="2632" y="4773"/>
                    <a:pt x="2659" y="4809"/>
                    <a:pt x="2722" y="4809"/>
                  </a:cubicBezTo>
                  <a:cubicBezTo>
                    <a:pt x="2784" y="4809"/>
                    <a:pt x="2820" y="4773"/>
                    <a:pt x="2820" y="4711"/>
                  </a:cubicBezTo>
                  <a:cubicBezTo>
                    <a:pt x="2820" y="4648"/>
                    <a:pt x="2784" y="4621"/>
                    <a:pt x="2722" y="4612"/>
                  </a:cubicBezTo>
                  <a:cubicBezTo>
                    <a:pt x="2668" y="4621"/>
                    <a:pt x="2632" y="4648"/>
                    <a:pt x="2632" y="4711"/>
                  </a:cubicBezTo>
                  <a:close/>
                  <a:moveTo>
                    <a:pt x="4640" y="2052"/>
                  </a:moveTo>
                  <a:cubicBezTo>
                    <a:pt x="4640" y="2106"/>
                    <a:pt x="4666" y="2141"/>
                    <a:pt x="4720" y="2141"/>
                  </a:cubicBezTo>
                  <a:cubicBezTo>
                    <a:pt x="4773" y="2150"/>
                    <a:pt x="4809" y="2115"/>
                    <a:pt x="4809" y="2061"/>
                  </a:cubicBezTo>
                  <a:cubicBezTo>
                    <a:pt x="4818" y="2007"/>
                    <a:pt x="4782" y="1972"/>
                    <a:pt x="4729" y="1963"/>
                  </a:cubicBezTo>
                  <a:cubicBezTo>
                    <a:pt x="4675" y="1972"/>
                    <a:pt x="4640" y="1999"/>
                    <a:pt x="4640" y="2052"/>
                  </a:cubicBezTo>
                  <a:close/>
                  <a:moveTo>
                    <a:pt x="5478" y="2061"/>
                  </a:moveTo>
                  <a:cubicBezTo>
                    <a:pt x="5478" y="1999"/>
                    <a:pt x="5442" y="1963"/>
                    <a:pt x="5380" y="1963"/>
                  </a:cubicBezTo>
                  <a:cubicBezTo>
                    <a:pt x="5326" y="1963"/>
                    <a:pt x="5291" y="1999"/>
                    <a:pt x="5291" y="2052"/>
                  </a:cubicBezTo>
                  <a:cubicBezTo>
                    <a:pt x="5291" y="2115"/>
                    <a:pt x="5326" y="2141"/>
                    <a:pt x="5389" y="2150"/>
                  </a:cubicBezTo>
                  <a:cubicBezTo>
                    <a:pt x="5442" y="2141"/>
                    <a:pt x="5478" y="2115"/>
                    <a:pt x="5478" y="2061"/>
                  </a:cubicBezTo>
                  <a:close/>
                  <a:moveTo>
                    <a:pt x="6067" y="1954"/>
                  </a:moveTo>
                  <a:cubicBezTo>
                    <a:pt x="6013" y="1954"/>
                    <a:pt x="5969" y="1990"/>
                    <a:pt x="5969" y="2052"/>
                  </a:cubicBezTo>
                  <a:cubicBezTo>
                    <a:pt x="5969" y="2115"/>
                    <a:pt x="6004" y="2150"/>
                    <a:pt x="6067" y="2150"/>
                  </a:cubicBezTo>
                  <a:cubicBezTo>
                    <a:pt x="6129" y="2150"/>
                    <a:pt x="6156" y="2115"/>
                    <a:pt x="6165" y="2052"/>
                  </a:cubicBezTo>
                  <a:cubicBezTo>
                    <a:pt x="6156" y="1999"/>
                    <a:pt x="6129" y="1963"/>
                    <a:pt x="6067" y="1954"/>
                  </a:cubicBezTo>
                  <a:close/>
                  <a:moveTo>
                    <a:pt x="714" y="9287"/>
                  </a:moveTo>
                  <a:cubicBezTo>
                    <a:pt x="670" y="9296"/>
                    <a:pt x="634" y="9323"/>
                    <a:pt x="643" y="9376"/>
                  </a:cubicBezTo>
                  <a:cubicBezTo>
                    <a:pt x="643" y="9430"/>
                    <a:pt x="679" y="9456"/>
                    <a:pt x="732" y="9456"/>
                  </a:cubicBezTo>
                  <a:cubicBezTo>
                    <a:pt x="786" y="9448"/>
                    <a:pt x="804" y="9412"/>
                    <a:pt x="812" y="9367"/>
                  </a:cubicBezTo>
                  <a:cubicBezTo>
                    <a:pt x="804" y="9314"/>
                    <a:pt x="768" y="9278"/>
                    <a:pt x="714" y="9287"/>
                  </a:cubicBezTo>
                  <a:close/>
                  <a:moveTo>
                    <a:pt x="1401" y="9278"/>
                  </a:moveTo>
                  <a:cubicBezTo>
                    <a:pt x="1348" y="9278"/>
                    <a:pt x="1312" y="9314"/>
                    <a:pt x="1312" y="9376"/>
                  </a:cubicBezTo>
                  <a:cubicBezTo>
                    <a:pt x="1312" y="9430"/>
                    <a:pt x="1348" y="9465"/>
                    <a:pt x="1410" y="9465"/>
                  </a:cubicBezTo>
                  <a:cubicBezTo>
                    <a:pt x="1473" y="9465"/>
                    <a:pt x="1499" y="9430"/>
                    <a:pt x="1499" y="9367"/>
                  </a:cubicBezTo>
                  <a:cubicBezTo>
                    <a:pt x="1499" y="9314"/>
                    <a:pt x="1464" y="9278"/>
                    <a:pt x="1401" y="9278"/>
                  </a:cubicBezTo>
                  <a:close/>
                  <a:moveTo>
                    <a:pt x="1499" y="10036"/>
                  </a:moveTo>
                  <a:cubicBezTo>
                    <a:pt x="1499" y="9974"/>
                    <a:pt x="1464" y="9938"/>
                    <a:pt x="1410" y="9938"/>
                  </a:cubicBezTo>
                  <a:cubicBezTo>
                    <a:pt x="1357" y="9938"/>
                    <a:pt x="1321" y="9974"/>
                    <a:pt x="1312" y="10027"/>
                  </a:cubicBezTo>
                  <a:cubicBezTo>
                    <a:pt x="1312" y="10081"/>
                    <a:pt x="1348" y="10117"/>
                    <a:pt x="1410" y="10126"/>
                  </a:cubicBezTo>
                  <a:cubicBezTo>
                    <a:pt x="1464" y="10117"/>
                    <a:pt x="1499" y="10090"/>
                    <a:pt x="1499" y="10036"/>
                  </a:cubicBezTo>
                  <a:close/>
                  <a:moveTo>
                    <a:pt x="2052" y="12606"/>
                  </a:moveTo>
                  <a:cubicBezTo>
                    <a:pt x="2008" y="12615"/>
                    <a:pt x="1981" y="12641"/>
                    <a:pt x="1981" y="12695"/>
                  </a:cubicBezTo>
                  <a:cubicBezTo>
                    <a:pt x="1990" y="12748"/>
                    <a:pt x="2026" y="12775"/>
                    <a:pt x="2079" y="12775"/>
                  </a:cubicBezTo>
                  <a:cubicBezTo>
                    <a:pt x="2124" y="12766"/>
                    <a:pt x="2151" y="12730"/>
                    <a:pt x="2151" y="12686"/>
                  </a:cubicBezTo>
                  <a:cubicBezTo>
                    <a:pt x="2142" y="12632"/>
                    <a:pt x="2106" y="12597"/>
                    <a:pt x="2052" y="12606"/>
                  </a:cubicBezTo>
                  <a:close/>
                  <a:moveTo>
                    <a:pt x="3292" y="13346"/>
                  </a:moveTo>
                  <a:cubicBezTo>
                    <a:pt x="3292" y="13408"/>
                    <a:pt x="3328" y="13444"/>
                    <a:pt x="3382" y="13444"/>
                  </a:cubicBezTo>
                  <a:cubicBezTo>
                    <a:pt x="3444" y="13444"/>
                    <a:pt x="3480" y="13408"/>
                    <a:pt x="3480" y="13346"/>
                  </a:cubicBezTo>
                  <a:cubicBezTo>
                    <a:pt x="3480" y="13284"/>
                    <a:pt x="3444" y="13257"/>
                    <a:pt x="3382" y="13248"/>
                  </a:cubicBezTo>
                  <a:cubicBezTo>
                    <a:pt x="3328" y="13257"/>
                    <a:pt x="3292" y="13293"/>
                    <a:pt x="3292" y="13346"/>
                  </a:cubicBezTo>
                  <a:close/>
                  <a:moveTo>
                    <a:pt x="2820" y="12686"/>
                  </a:moveTo>
                  <a:cubicBezTo>
                    <a:pt x="2820" y="12632"/>
                    <a:pt x="2784" y="12597"/>
                    <a:pt x="2722" y="12597"/>
                  </a:cubicBezTo>
                  <a:cubicBezTo>
                    <a:pt x="2668" y="12597"/>
                    <a:pt x="2632" y="12632"/>
                    <a:pt x="2632" y="12686"/>
                  </a:cubicBezTo>
                  <a:cubicBezTo>
                    <a:pt x="2632" y="12748"/>
                    <a:pt x="2668" y="12775"/>
                    <a:pt x="2722" y="12784"/>
                  </a:cubicBezTo>
                  <a:cubicBezTo>
                    <a:pt x="2784" y="12775"/>
                    <a:pt x="2820" y="12748"/>
                    <a:pt x="2820" y="12686"/>
                  </a:cubicBezTo>
                  <a:close/>
                  <a:moveTo>
                    <a:pt x="1321" y="10688"/>
                  </a:moveTo>
                  <a:cubicBezTo>
                    <a:pt x="1321" y="10741"/>
                    <a:pt x="1348" y="10777"/>
                    <a:pt x="1401" y="10777"/>
                  </a:cubicBezTo>
                  <a:cubicBezTo>
                    <a:pt x="1464" y="10777"/>
                    <a:pt x="1499" y="10741"/>
                    <a:pt x="1499" y="10688"/>
                  </a:cubicBezTo>
                  <a:cubicBezTo>
                    <a:pt x="1499" y="10634"/>
                    <a:pt x="1455" y="10598"/>
                    <a:pt x="1401" y="10598"/>
                  </a:cubicBezTo>
                  <a:cubicBezTo>
                    <a:pt x="1357" y="10607"/>
                    <a:pt x="1321" y="10634"/>
                    <a:pt x="1321" y="10688"/>
                  </a:cubicBezTo>
                  <a:close/>
                  <a:moveTo>
                    <a:pt x="4631" y="2703"/>
                  </a:moveTo>
                  <a:cubicBezTo>
                    <a:pt x="4622" y="2766"/>
                    <a:pt x="4657" y="2801"/>
                    <a:pt x="4720" y="2810"/>
                  </a:cubicBezTo>
                  <a:cubicBezTo>
                    <a:pt x="4782" y="2810"/>
                    <a:pt x="4818" y="2784"/>
                    <a:pt x="4818" y="2712"/>
                  </a:cubicBezTo>
                  <a:cubicBezTo>
                    <a:pt x="4818" y="2650"/>
                    <a:pt x="4782" y="2623"/>
                    <a:pt x="4729" y="2614"/>
                  </a:cubicBezTo>
                  <a:cubicBezTo>
                    <a:pt x="4666" y="2614"/>
                    <a:pt x="4631" y="2650"/>
                    <a:pt x="4631" y="2703"/>
                  </a:cubicBezTo>
                  <a:close/>
                  <a:moveTo>
                    <a:pt x="4078" y="2623"/>
                  </a:moveTo>
                  <a:cubicBezTo>
                    <a:pt x="4024" y="2614"/>
                    <a:pt x="3979" y="2650"/>
                    <a:pt x="3979" y="2703"/>
                  </a:cubicBezTo>
                  <a:cubicBezTo>
                    <a:pt x="3970" y="2757"/>
                    <a:pt x="4006" y="2801"/>
                    <a:pt x="4060" y="2801"/>
                  </a:cubicBezTo>
                  <a:cubicBezTo>
                    <a:pt x="4113" y="2810"/>
                    <a:pt x="4149" y="2766"/>
                    <a:pt x="4158" y="2712"/>
                  </a:cubicBezTo>
                  <a:cubicBezTo>
                    <a:pt x="4149" y="2668"/>
                    <a:pt x="4131" y="2632"/>
                    <a:pt x="4078" y="2623"/>
                  </a:cubicBezTo>
                  <a:close/>
                  <a:moveTo>
                    <a:pt x="5478" y="14684"/>
                  </a:moveTo>
                  <a:cubicBezTo>
                    <a:pt x="5478" y="14631"/>
                    <a:pt x="5442" y="14595"/>
                    <a:pt x="5380" y="14595"/>
                  </a:cubicBezTo>
                  <a:cubicBezTo>
                    <a:pt x="5318" y="14595"/>
                    <a:pt x="5282" y="14631"/>
                    <a:pt x="5291" y="14693"/>
                  </a:cubicBezTo>
                  <a:cubicBezTo>
                    <a:pt x="5291" y="14756"/>
                    <a:pt x="5326" y="14782"/>
                    <a:pt x="5389" y="14782"/>
                  </a:cubicBezTo>
                  <a:cubicBezTo>
                    <a:pt x="5451" y="14773"/>
                    <a:pt x="5478" y="14747"/>
                    <a:pt x="5478" y="14684"/>
                  </a:cubicBezTo>
                  <a:close/>
                  <a:moveTo>
                    <a:pt x="732" y="7949"/>
                  </a:moveTo>
                  <a:cubicBezTo>
                    <a:pt x="679" y="7940"/>
                    <a:pt x="643" y="7976"/>
                    <a:pt x="643" y="8029"/>
                  </a:cubicBezTo>
                  <a:cubicBezTo>
                    <a:pt x="643" y="8083"/>
                    <a:pt x="670" y="8109"/>
                    <a:pt x="723" y="8118"/>
                  </a:cubicBezTo>
                  <a:cubicBezTo>
                    <a:pt x="777" y="8118"/>
                    <a:pt x="804" y="8083"/>
                    <a:pt x="812" y="8029"/>
                  </a:cubicBezTo>
                  <a:cubicBezTo>
                    <a:pt x="804" y="7985"/>
                    <a:pt x="777" y="7949"/>
                    <a:pt x="732" y="7949"/>
                  </a:cubicBezTo>
                  <a:close/>
                  <a:moveTo>
                    <a:pt x="1401" y="7940"/>
                  </a:moveTo>
                  <a:cubicBezTo>
                    <a:pt x="1348" y="7940"/>
                    <a:pt x="1312" y="7976"/>
                    <a:pt x="1312" y="8029"/>
                  </a:cubicBezTo>
                  <a:cubicBezTo>
                    <a:pt x="1312" y="8092"/>
                    <a:pt x="1348" y="8127"/>
                    <a:pt x="1410" y="8127"/>
                  </a:cubicBezTo>
                  <a:cubicBezTo>
                    <a:pt x="1473" y="8127"/>
                    <a:pt x="1499" y="8083"/>
                    <a:pt x="1508" y="8020"/>
                  </a:cubicBezTo>
                  <a:cubicBezTo>
                    <a:pt x="1490" y="7976"/>
                    <a:pt x="1464" y="7931"/>
                    <a:pt x="1401" y="7940"/>
                  </a:cubicBezTo>
                  <a:close/>
                  <a:moveTo>
                    <a:pt x="1410" y="6620"/>
                  </a:moveTo>
                  <a:cubicBezTo>
                    <a:pt x="1348" y="6620"/>
                    <a:pt x="1312" y="6655"/>
                    <a:pt x="1312" y="6718"/>
                  </a:cubicBezTo>
                  <a:cubicBezTo>
                    <a:pt x="1312" y="6771"/>
                    <a:pt x="1348" y="6807"/>
                    <a:pt x="1401" y="6807"/>
                  </a:cubicBezTo>
                  <a:cubicBezTo>
                    <a:pt x="1464" y="6807"/>
                    <a:pt x="1499" y="6771"/>
                    <a:pt x="1499" y="6700"/>
                  </a:cubicBezTo>
                  <a:cubicBezTo>
                    <a:pt x="1490" y="6655"/>
                    <a:pt x="1464" y="6620"/>
                    <a:pt x="1410" y="6620"/>
                  </a:cubicBezTo>
                  <a:close/>
                  <a:moveTo>
                    <a:pt x="1499" y="7378"/>
                  </a:moveTo>
                  <a:cubicBezTo>
                    <a:pt x="1499" y="7315"/>
                    <a:pt x="1473" y="7280"/>
                    <a:pt x="1410" y="7280"/>
                  </a:cubicBezTo>
                  <a:cubicBezTo>
                    <a:pt x="1348" y="7271"/>
                    <a:pt x="1312" y="7307"/>
                    <a:pt x="1312" y="7369"/>
                  </a:cubicBezTo>
                  <a:cubicBezTo>
                    <a:pt x="1312" y="7431"/>
                    <a:pt x="1348" y="7458"/>
                    <a:pt x="1401" y="7467"/>
                  </a:cubicBezTo>
                  <a:cubicBezTo>
                    <a:pt x="1464" y="7467"/>
                    <a:pt x="1499" y="7431"/>
                    <a:pt x="1499" y="7378"/>
                  </a:cubicBezTo>
                  <a:close/>
                  <a:moveTo>
                    <a:pt x="1401" y="8591"/>
                  </a:moveTo>
                  <a:cubicBezTo>
                    <a:pt x="1348" y="8600"/>
                    <a:pt x="1312" y="8636"/>
                    <a:pt x="1312" y="8689"/>
                  </a:cubicBezTo>
                  <a:cubicBezTo>
                    <a:pt x="1312" y="8752"/>
                    <a:pt x="1348" y="8787"/>
                    <a:pt x="1410" y="8778"/>
                  </a:cubicBezTo>
                  <a:cubicBezTo>
                    <a:pt x="1473" y="8778"/>
                    <a:pt x="1499" y="8743"/>
                    <a:pt x="1508" y="8680"/>
                  </a:cubicBezTo>
                  <a:cubicBezTo>
                    <a:pt x="1490" y="8636"/>
                    <a:pt x="1464" y="8591"/>
                    <a:pt x="1401" y="8591"/>
                  </a:cubicBezTo>
                  <a:close/>
                  <a:moveTo>
                    <a:pt x="732" y="8609"/>
                  </a:moveTo>
                  <a:cubicBezTo>
                    <a:pt x="679" y="8600"/>
                    <a:pt x="643" y="8636"/>
                    <a:pt x="643" y="8689"/>
                  </a:cubicBezTo>
                  <a:cubicBezTo>
                    <a:pt x="634" y="8734"/>
                    <a:pt x="670" y="8770"/>
                    <a:pt x="714" y="8770"/>
                  </a:cubicBezTo>
                  <a:cubicBezTo>
                    <a:pt x="768" y="8778"/>
                    <a:pt x="804" y="8743"/>
                    <a:pt x="812" y="8689"/>
                  </a:cubicBezTo>
                  <a:cubicBezTo>
                    <a:pt x="804" y="8645"/>
                    <a:pt x="786" y="8609"/>
                    <a:pt x="732" y="8609"/>
                  </a:cubicBezTo>
                  <a:close/>
                  <a:moveTo>
                    <a:pt x="5469" y="15344"/>
                  </a:moveTo>
                  <a:cubicBezTo>
                    <a:pt x="5469" y="15291"/>
                    <a:pt x="5434" y="15264"/>
                    <a:pt x="5389" y="15255"/>
                  </a:cubicBezTo>
                  <a:cubicBezTo>
                    <a:pt x="5335" y="15255"/>
                    <a:pt x="5300" y="15291"/>
                    <a:pt x="5300" y="15344"/>
                  </a:cubicBezTo>
                  <a:cubicBezTo>
                    <a:pt x="5300" y="15398"/>
                    <a:pt x="5335" y="15434"/>
                    <a:pt x="5389" y="15434"/>
                  </a:cubicBezTo>
                  <a:cubicBezTo>
                    <a:pt x="5442" y="15425"/>
                    <a:pt x="5478" y="15398"/>
                    <a:pt x="5469" y="15344"/>
                  </a:cubicBezTo>
                  <a:close/>
                  <a:moveTo>
                    <a:pt x="6067" y="15434"/>
                  </a:moveTo>
                  <a:cubicBezTo>
                    <a:pt x="6120" y="15442"/>
                    <a:pt x="6156" y="15407"/>
                    <a:pt x="6156" y="15353"/>
                  </a:cubicBezTo>
                  <a:cubicBezTo>
                    <a:pt x="6156" y="15291"/>
                    <a:pt x="6120" y="15255"/>
                    <a:pt x="6067" y="15255"/>
                  </a:cubicBezTo>
                  <a:cubicBezTo>
                    <a:pt x="6013" y="15255"/>
                    <a:pt x="5978" y="15291"/>
                    <a:pt x="5978" y="15344"/>
                  </a:cubicBezTo>
                  <a:cubicBezTo>
                    <a:pt x="5978" y="15398"/>
                    <a:pt x="6013" y="15434"/>
                    <a:pt x="6067" y="15434"/>
                  </a:cubicBezTo>
                  <a:close/>
                  <a:moveTo>
                    <a:pt x="6718" y="15255"/>
                  </a:moveTo>
                  <a:cubicBezTo>
                    <a:pt x="6665" y="15255"/>
                    <a:pt x="6629" y="15291"/>
                    <a:pt x="6629" y="15353"/>
                  </a:cubicBezTo>
                  <a:cubicBezTo>
                    <a:pt x="6638" y="15407"/>
                    <a:pt x="6674" y="15442"/>
                    <a:pt x="6727" y="15442"/>
                  </a:cubicBezTo>
                  <a:cubicBezTo>
                    <a:pt x="6790" y="15442"/>
                    <a:pt x="6816" y="15398"/>
                    <a:pt x="6816" y="15344"/>
                  </a:cubicBezTo>
                  <a:cubicBezTo>
                    <a:pt x="6807" y="15282"/>
                    <a:pt x="6781" y="15246"/>
                    <a:pt x="6718" y="15255"/>
                  </a:cubicBezTo>
                  <a:close/>
                  <a:moveTo>
                    <a:pt x="4078" y="14773"/>
                  </a:moveTo>
                  <a:cubicBezTo>
                    <a:pt x="4122" y="14764"/>
                    <a:pt x="4149" y="14738"/>
                    <a:pt x="4149" y="14684"/>
                  </a:cubicBezTo>
                  <a:cubicBezTo>
                    <a:pt x="4149" y="14631"/>
                    <a:pt x="4113" y="14604"/>
                    <a:pt x="4060" y="14604"/>
                  </a:cubicBezTo>
                  <a:cubicBezTo>
                    <a:pt x="4015" y="14604"/>
                    <a:pt x="3988" y="14640"/>
                    <a:pt x="3979" y="14693"/>
                  </a:cubicBezTo>
                  <a:cubicBezTo>
                    <a:pt x="3988" y="14747"/>
                    <a:pt x="4024" y="14773"/>
                    <a:pt x="4078" y="14773"/>
                  </a:cubicBezTo>
                  <a:close/>
                  <a:moveTo>
                    <a:pt x="4631" y="14684"/>
                  </a:moveTo>
                  <a:cubicBezTo>
                    <a:pt x="4631" y="14747"/>
                    <a:pt x="4666" y="14782"/>
                    <a:pt x="4729" y="14782"/>
                  </a:cubicBezTo>
                  <a:cubicBezTo>
                    <a:pt x="4782" y="14782"/>
                    <a:pt x="4818" y="14747"/>
                    <a:pt x="4818" y="14693"/>
                  </a:cubicBezTo>
                  <a:cubicBezTo>
                    <a:pt x="4818" y="14631"/>
                    <a:pt x="4782" y="14604"/>
                    <a:pt x="4720" y="14595"/>
                  </a:cubicBezTo>
                  <a:cubicBezTo>
                    <a:pt x="4675" y="14604"/>
                    <a:pt x="4631" y="14631"/>
                    <a:pt x="4631" y="14684"/>
                  </a:cubicBezTo>
                  <a:close/>
                  <a:moveTo>
                    <a:pt x="3489" y="12686"/>
                  </a:moveTo>
                  <a:cubicBezTo>
                    <a:pt x="3480" y="12615"/>
                    <a:pt x="3444" y="12579"/>
                    <a:pt x="3382" y="12588"/>
                  </a:cubicBezTo>
                  <a:cubicBezTo>
                    <a:pt x="3310" y="12588"/>
                    <a:pt x="3275" y="12632"/>
                    <a:pt x="3284" y="12695"/>
                  </a:cubicBezTo>
                  <a:cubicBezTo>
                    <a:pt x="3284" y="12757"/>
                    <a:pt x="3328" y="12793"/>
                    <a:pt x="3391" y="12793"/>
                  </a:cubicBezTo>
                  <a:cubicBezTo>
                    <a:pt x="3453" y="12784"/>
                    <a:pt x="3489" y="12748"/>
                    <a:pt x="3489" y="12686"/>
                  </a:cubicBezTo>
                  <a:close/>
                  <a:moveTo>
                    <a:pt x="5282" y="2712"/>
                  </a:moveTo>
                  <a:cubicBezTo>
                    <a:pt x="5282" y="2784"/>
                    <a:pt x="5326" y="2819"/>
                    <a:pt x="5389" y="2819"/>
                  </a:cubicBezTo>
                  <a:cubicBezTo>
                    <a:pt x="5451" y="2810"/>
                    <a:pt x="5487" y="2775"/>
                    <a:pt x="5487" y="2712"/>
                  </a:cubicBezTo>
                  <a:cubicBezTo>
                    <a:pt x="5487" y="2641"/>
                    <a:pt x="5442" y="2614"/>
                    <a:pt x="5380" y="2605"/>
                  </a:cubicBezTo>
                  <a:cubicBezTo>
                    <a:pt x="5318" y="2614"/>
                    <a:pt x="5282" y="2650"/>
                    <a:pt x="5282" y="2712"/>
                  </a:cubicBezTo>
                  <a:close/>
                  <a:moveTo>
                    <a:pt x="2061" y="10589"/>
                  </a:moveTo>
                  <a:cubicBezTo>
                    <a:pt x="2008" y="10589"/>
                    <a:pt x="1972" y="10625"/>
                    <a:pt x="1963" y="10679"/>
                  </a:cubicBezTo>
                  <a:cubicBezTo>
                    <a:pt x="1963" y="10750"/>
                    <a:pt x="1999" y="10786"/>
                    <a:pt x="2061" y="10786"/>
                  </a:cubicBezTo>
                  <a:cubicBezTo>
                    <a:pt x="2124" y="10795"/>
                    <a:pt x="2160" y="10750"/>
                    <a:pt x="2168" y="10688"/>
                  </a:cubicBezTo>
                  <a:cubicBezTo>
                    <a:pt x="2160" y="10625"/>
                    <a:pt x="2133" y="10589"/>
                    <a:pt x="2061" y="10589"/>
                  </a:cubicBezTo>
                  <a:close/>
                  <a:moveTo>
                    <a:pt x="3310" y="4033"/>
                  </a:moveTo>
                  <a:cubicBezTo>
                    <a:pt x="3310" y="4086"/>
                    <a:pt x="3337" y="4131"/>
                    <a:pt x="3400" y="4131"/>
                  </a:cubicBezTo>
                  <a:cubicBezTo>
                    <a:pt x="3462" y="4131"/>
                    <a:pt x="3507" y="4104"/>
                    <a:pt x="3507" y="4033"/>
                  </a:cubicBezTo>
                  <a:cubicBezTo>
                    <a:pt x="3507" y="3970"/>
                    <a:pt x="3471" y="3934"/>
                    <a:pt x="3408" y="3925"/>
                  </a:cubicBezTo>
                  <a:cubicBezTo>
                    <a:pt x="3346" y="3934"/>
                    <a:pt x="3310" y="3970"/>
                    <a:pt x="3310" y="4033"/>
                  </a:cubicBezTo>
                  <a:close/>
                  <a:moveTo>
                    <a:pt x="2722" y="11928"/>
                  </a:moveTo>
                  <a:cubicBezTo>
                    <a:pt x="2668" y="11928"/>
                    <a:pt x="2632" y="11963"/>
                    <a:pt x="2623" y="12017"/>
                  </a:cubicBezTo>
                  <a:cubicBezTo>
                    <a:pt x="2623" y="12088"/>
                    <a:pt x="2650" y="12124"/>
                    <a:pt x="2722" y="12133"/>
                  </a:cubicBezTo>
                  <a:cubicBezTo>
                    <a:pt x="2784" y="12133"/>
                    <a:pt x="2820" y="12097"/>
                    <a:pt x="2829" y="12035"/>
                  </a:cubicBezTo>
                  <a:cubicBezTo>
                    <a:pt x="2820" y="11972"/>
                    <a:pt x="2793" y="11928"/>
                    <a:pt x="2722" y="11928"/>
                  </a:cubicBezTo>
                  <a:close/>
                  <a:moveTo>
                    <a:pt x="3962" y="3372"/>
                  </a:moveTo>
                  <a:cubicBezTo>
                    <a:pt x="3962" y="3435"/>
                    <a:pt x="3997" y="3470"/>
                    <a:pt x="4060" y="3470"/>
                  </a:cubicBezTo>
                  <a:cubicBezTo>
                    <a:pt x="4122" y="3479"/>
                    <a:pt x="4167" y="3444"/>
                    <a:pt x="4167" y="3381"/>
                  </a:cubicBezTo>
                  <a:cubicBezTo>
                    <a:pt x="4167" y="3310"/>
                    <a:pt x="4131" y="3274"/>
                    <a:pt x="4069" y="3274"/>
                  </a:cubicBezTo>
                  <a:cubicBezTo>
                    <a:pt x="4006" y="3274"/>
                    <a:pt x="3970" y="3310"/>
                    <a:pt x="3962" y="3372"/>
                  </a:cubicBezTo>
                  <a:close/>
                  <a:moveTo>
                    <a:pt x="6165" y="14693"/>
                  </a:moveTo>
                  <a:cubicBezTo>
                    <a:pt x="6174" y="14622"/>
                    <a:pt x="6129" y="14586"/>
                    <a:pt x="6067" y="14586"/>
                  </a:cubicBezTo>
                  <a:cubicBezTo>
                    <a:pt x="6004" y="14586"/>
                    <a:pt x="5960" y="14622"/>
                    <a:pt x="5960" y="14684"/>
                  </a:cubicBezTo>
                  <a:cubicBezTo>
                    <a:pt x="5960" y="14756"/>
                    <a:pt x="6004" y="14782"/>
                    <a:pt x="6067" y="14791"/>
                  </a:cubicBezTo>
                  <a:cubicBezTo>
                    <a:pt x="6129" y="14791"/>
                    <a:pt x="6165" y="14756"/>
                    <a:pt x="6165" y="14693"/>
                  </a:cubicBezTo>
                  <a:close/>
                  <a:moveTo>
                    <a:pt x="4720" y="13926"/>
                  </a:moveTo>
                  <a:cubicBezTo>
                    <a:pt x="4657" y="13926"/>
                    <a:pt x="4622" y="13971"/>
                    <a:pt x="4622" y="14033"/>
                  </a:cubicBezTo>
                  <a:cubicBezTo>
                    <a:pt x="4622" y="14095"/>
                    <a:pt x="4666" y="14131"/>
                    <a:pt x="4729" y="14131"/>
                  </a:cubicBezTo>
                  <a:cubicBezTo>
                    <a:pt x="4791" y="14131"/>
                    <a:pt x="4827" y="14086"/>
                    <a:pt x="4827" y="14024"/>
                  </a:cubicBezTo>
                  <a:cubicBezTo>
                    <a:pt x="4818" y="13962"/>
                    <a:pt x="4782" y="13926"/>
                    <a:pt x="4720" y="13926"/>
                  </a:cubicBezTo>
                  <a:close/>
                  <a:moveTo>
                    <a:pt x="2061" y="6611"/>
                  </a:moveTo>
                  <a:cubicBezTo>
                    <a:pt x="1999" y="6611"/>
                    <a:pt x="1963" y="6655"/>
                    <a:pt x="1963" y="6718"/>
                  </a:cubicBezTo>
                  <a:cubicBezTo>
                    <a:pt x="1963" y="6780"/>
                    <a:pt x="2008" y="6816"/>
                    <a:pt x="2070" y="6816"/>
                  </a:cubicBezTo>
                  <a:cubicBezTo>
                    <a:pt x="2133" y="6816"/>
                    <a:pt x="2168" y="6771"/>
                    <a:pt x="2168" y="6709"/>
                  </a:cubicBezTo>
                  <a:cubicBezTo>
                    <a:pt x="2160" y="6646"/>
                    <a:pt x="2124" y="6611"/>
                    <a:pt x="2061" y="6611"/>
                  </a:cubicBezTo>
                  <a:close/>
                  <a:moveTo>
                    <a:pt x="1963" y="6040"/>
                  </a:moveTo>
                  <a:cubicBezTo>
                    <a:pt x="1972" y="6102"/>
                    <a:pt x="2008" y="6138"/>
                    <a:pt x="2079" y="6129"/>
                  </a:cubicBezTo>
                  <a:cubicBezTo>
                    <a:pt x="2133" y="6129"/>
                    <a:pt x="2168" y="6084"/>
                    <a:pt x="2168" y="6031"/>
                  </a:cubicBezTo>
                  <a:cubicBezTo>
                    <a:pt x="2168" y="5968"/>
                    <a:pt x="2124" y="5933"/>
                    <a:pt x="2061" y="5933"/>
                  </a:cubicBezTo>
                  <a:cubicBezTo>
                    <a:pt x="1999" y="5933"/>
                    <a:pt x="1963" y="5968"/>
                    <a:pt x="1963" y="6040"/>
                  </a:cubicBezTo>
                  <a:close/>
                  <a:moveTo>
                    <a:pt x="6718" y="1954"/>
                  </a:moveTo>
                  <a:cubicBezTo>
                    <a:pt x="6656" y="1954"/>
                    <a:pt x="6620" y="1999"/>
                    <a:pt x="6620" y="2052"/>
                  </a:cubicBezTo>
                  <a:cubicBezTo>
                    <a:pt x="6629" y="2115"/>
                    <a:pt x="6665" y="2159"/>
                    <a:pt x="6727" y="2150"/>
                  </a:cubicBezTo>
                  <a:cubicBezTo>
                    <a:pt x="6790" y="2150"/>
                    <a:pt x="6825" y="2115"/>
                    <a:pt x="6825" y="2043"/>
                  </a:cubicBezTo>
                  <a:cubicBezTo>
                    <a:pt x="6816" y="1990"/>
                    <a:pt x="6781" y="1954"/>
                    <a:pt x="6718" y="1954"/>
                  </a:cubicBezTo>
                  <a:close/>
                  <a:moveTo>
                    <a:pt x="2177" y="8689"/>
                  </a:moveTo>
                  <a:cubicBezTo>
                    <a:pt x="2177" y="8627"/>
                    <a:pt x="2142" y="8582"/>
                    <a:pt x="2079" y="8582"/>
                  </a:cubicBezTo>
                  <a:cubicBezTo>
                    <a:pt x="2008" y="8573"/>
                    <a:pt x="1963" y="8618"/>
                    <a:pt x="1954" y="8680"/>
                  </a:cubicBezTo>
                  <a:cubicBezTo>
                    <a:pt x="1954" y="8752"/>
                    <a:pt x="1999" y="8787"/>
                    <a:pt x="2061" y="8805"/>
                  </a:cubicBezTo>
                  <a:cubicBezTo>
                    <a:pt x="2133" y="8796"/>
                    <a:pt x="2177" y="8761"/>
                    <a:pt x="2177" y="8689"/>
                  </a:cubicBezTo>
                  <a:close/>
                  <a:moveTo>
                    <a:pt x="2070" y="7922"/>
                  </a:moveTo>
                  <a:cubicBezTo>
                    <a:pt x="2008" y="7922"/>
                    <a:pt x="1963" y="7958"/>
                    <a:pt x="1954" y="8020"/>
                  </a:cubicBezTo>
                  <a:cubicBezTo>
                    <a:pt x="1954" y="8092"/>
                    <a:pt x="1990" y="8136"/>
                    <a:pt x="2061" y="8136"/>
                  </a:cubicBezTo>
                  <a:cubicBezTo>
                    <a:pt x="2124" y="8145"/>
                    <a:pt x="2168" y="8100"/>
                    <a:pt x="2177" y="8029"/>
                  </a:cubicBezTo>
                  <a:cubicBezTo>
                    <a:pt x="2168" y="7967"/>
                    <a:pt x="2133" y="7922"/>
                    <a:pt x="2070" y="7922"/>
                  </a:cubicBezTo>
                  <a:close/>
                  <a:moveTo>
                    <a:pt x="2177" y="9385"/>
                  </a:moveTo>
                  <a:cubicBezTo>
                    <a:pt x="2177" y="9314"/>
                    <a:pt x="2142" y="9269"/>
                    <a:pt x="2070" y="9260"/>
                  </a:cubicBezTo>
                  <a:cubicBezTo>
                    <a:pt x="2008" y="9260"/>
                    <a:pt x="1963" y="9296"/>
                    <a:pt x="1963" y="9358"/>
                  </a:cubicBezTo>
                  <a:cubicBezTo>
                    <a:pt x="1954" y="9430"/>
                    <a:pt x="1999" y="9465"/>
                    <a:pt x="2061" y="9483"/>
                  </a:cubicBezTo>
                  <a:cubicBezTo>
                    <a:pt x="2124" y="9474"/>
                    <a:pt x="2168" y="9448"/>
                    <a:pt x="2177" y="9385"/>
                  </a:cubicBezTo>
                  <a:close/>
                  <a:moveTo>
                    <a:pt x="5960" y="2721"/>
                  </a:moveTo>
                  <a:cubicBezTo>
                    <a:pt x="5960" y="2784"/>
                    <a:pt x="6004" y="2819"/>
                    <a:pt x="6067" y="2819"/>
                  </a:cubicBezTo>
                  <a:cubicBezTo>
                    <a:pt x="6129" y="2819"/>
                    <a:pt x="6174" y="2775"/>
                    <a:pt x="6174" y="2712"/>
                  </a:cubicBezTo>
                  <a:cubicBezTo>
                    <a:pt x="6174" y="2641"/>
                    <a:pt x="6129" y="2605"/>
                    <a:pt x="6058" y="2596"/>
                  </a:cubicBezTo>
                  <a:cubicBezTo>
                    <a:pt x="5996" y="2614"/>
                    <a:pt x="5951" y="2650"/>
                    <a:pt x="5960" y="2721"/>
                  </a:cubicBezTo>
                  <a:close/>
                  <a:moveTo>
                    <a:pt x="2730" y="5264"/>
                  </a:moveTo>
                  <a:cubicBezTo>
                    <a:pt x="2659" y="5264"/>
                    <a:pt x="2615" y="5308"/>
                    <a:pt x="2615" y="5380"/>
                  </a:cubicBezTo>
                  <a:cubicBezTo>
                    <a:pt x="2623" y="5442"/>
                    <a:pt x="2668" y="5487"/>
                    <a:pt x="2739" y="5478"/>
                  </a:cubicBezTo>
                  <a:cubicBezTo>
                    <a:pt x="2793" y="5469"/>
                    <a:pt x="2829" y="5433"/>
                    <a:pt x="2838" y="5371"/>
                  </a:cubicBezTo>
                  <a:cubicBezTo>
                    <a:pt x="2820" y="5308"/>
                    <a:pt x="2793" y="5264"/>
                    <a:pt x="2730" y="5264"/>
                  </a:cubicBezTo>
                  <a:close/>
                  <a:moveTo>
                    <a:pt x="2722" y="11259"/>
                  </a:moveTo>
                  <a:cubicBezTo>
                    <a:pt x="2659" y="11259"/>
                    <a:pt x="2615" y="11303"/>
                    <a:pt x="2615" y="11374"/>
                  </a:cubicBezTo>
                  <a:cubicBezTo>
                    <a:pt x="2615" y="11437"/>
                    <a:pt x="2659" y="11482"/>
                    <a:pt x="2722" y="11482"/>
                  </a:cubicBezTo>
                  <a:cubicBezTo>
                    <a:pt x="2784" y="11482"/>
                    <a:pt x="2829" y="11437"/>
                    <a:pt x="2838" y="11374"/>
                  </a:cubicBezTo>
                  <a:cubicBezTo>
                    <a:pt x="2829" y="11303"/>
                    <a:pt x="2793" y="11259"/>
                    <a:pt x="2722" y="11259"/>
                  </a:cubicBezTo>
                  <a:close/>
                  <a:moveTo>
                    <a:pt x="2070" y="9920"/>
                  </a:moveTo>
                  <a:cubicBezTo>
                    <a:pt x="2008" y="9920"/>
                    <a:pt x="1963" y="9965"/>
                    <a:pt x="1963" y="10027"/>
                  </a:cubicBezTo>
                  <a:cubicBezTo>
                    <a:pt x="1954" y="10090"/>
                    <a:pt x="1999" y="10134"/>
                    <a:pt x="2061" y="10134"/>
                  </a:cubicBezTo>
                  <a:cubicBezTo>
                    <a:pt x="2124" y="10143"/>
                    <a:pt x="2168" y="10099"/>
                    <a:pt x="2177" y="10027"/>
                  </a:cubicBezTo>
                  <a:cubicBezTo>
                    <a:pt x="2168" y="9965"/>
                    <a:pt x="2133" y="9929"/>
                    <a:pt x="2070" y="9920"/>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82"/>
            <p:cNvSpPr/>
            <p:nvPr/>
          </p:nvSpPr>
          <p:spPr>
            <a:xfrm>
              <a:off x="6854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82"/>
            <p:cNvSpPr/>
            <p:nvPr/>
          </p:nvSpPr>
          <p:spPr>
            <a:xfrm>
              <a:off x="692990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82"/>
            <p:cNvSpPr/>
            <p:nvPr/>
          </p:nvSpPr>
          <p:spPr>
            <a:xfrm>
              <a:off x="70054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82"/>
            <p:cNvSpPr/>
            <p:nvPr/>
          </p:nvSpPr>
          <p:spPr>
            <a:xfrm>
              <a:off x="70867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82"/>
            <p:cNvSpPr/>
            <p:nvPr/>
          </p:nvSpPr>
          <p:spPr>
            <a:xfrm>
              <a:off x="716225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82"/>
            <p:cNvSpPr/>
            <p:nvPr/>
          </p:nvSpPr>
          <p:spPr>
            <a:xfrm>
              <a:off x="72377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82"/>
            <p:cNvSpPr/>
            <p:nvPr/>
          </p:nvSpPr>
          <p:spPr>
            <a:xfrm>
              <a:off x="73190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82"/>
            <p:cNvSpPr/>
            <p:nvPr/>
          </p:nvSpPr>
          <p:spPr>
            <a:xfrm>
              <a:off x="70054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82"/>
            <p:cNvSpPr/>
            <p:nvPr/>
          </p:nvSpPr>
          <p:spPr>
            <a:xfrm>
              <a:off x="70867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82"/>
            <p:cNvSpPr/>
            <p:nvPr/>
          </p:nvSpPr>
          <p:spPr>
            <a:xfrm>
              <a:off x="716225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82"/>
            <p:cNvSpPr/>
            <p:nvPr/>
          </p:nvSpPr>
          <p:spPr>
            <a:xfrm>
              <a:off x="6704925" y="205175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82"/>
            <p:cNvSpPr/>
            <p:nvPr/>
          </p:nvSpPr>
          <p:spPr>
            <a:xfrm>
              <a:off x="7478375" y="2043425"/>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82"/>
            <p:cNvSpPr/>
            <p:nvPr/>
          </p:nvSpPr>
          <p:spPr>
            <a:xfrm>
              <a:off x="723777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82"/>
            <p:cNvSpPr/>
            <p:nvPr/>
          </p:nvSpPr>
          <p:spPr>
            <a:xfrm>
              <a:off x="7400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82"/>
            <p:cNvSpPr/>
            <p:nvPr/>
          </p:nvSpPr>
          <p:spPr>
            <a:xfrm>
              <a:off x="731330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88" name="Google Shape;2388;p82"/>
          <p:cNvSpPr/>
          <p:nvPr/>
        </p:nvSpPr>
        <p:spPr>
          <a:xfrm rot="-10658743">
            <a:off x="1280553" y="-3565560"/>
            <a:ext cx="4023997" cy="4023997"/>
          </a:xfrm>
          <a:prstGeom prst="blockArc">
            <a:avLst>
              <a:gd fmla="val 10800000" name="adj1"/>
              <a:gd fmla="val 12243" name="adj2"/>
              <a:gd fmla="val 10363" name="adj3"/>
            </a:avLst>
          </a:prstGeom>
          <a:solidFill>
            <a:srgbClr val="FF0098">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89" name="Google Shape;2389;p82"/>
          <p:cNvGrpSpPr/>
          <p:nvPr/>
        </p:nvGrpSpPr>
        <p:grpSpPr>
          <a:xfrm>
            <a:off x="1708695" y="4767360"/>
            <a:ext cx="3011323" cy="1432849"/>
            <a:chOff x="6138003" y="1915900"/>
            <a:chExt cx="1988197" cy="946025"/>
          </a:xfrm>
        </p:grpSpPr>
        <p:sp>
          <p:nvSpPr>
            <p:cNvPr id="2390" name="Google Shape;2390;p82"/>
            <p:cNvSpPr/>
            <p:nvPr/>
          </p:nvSpPr>
          <p:spPr>
            <a:xfrm rot="5400000">
              <a:off x="6722851" y="1458576"/>
              <a:ext cx="818501" cy="1988197"/>
            </a:xfrm>
            <a:custGeom>
              <a:rect b="b" l="l" r="r" t="t"/>
              <a:pathLst>
                <a:path extrusionOk="0" h="16754" w="6897">
                  <a:moveTo>
                    <a:pt x="6558" y="8029"/>
                  </a:moveTo>
                  <a:cubicBezTo>
                    <a:pt x="6558" y="8118"/>
                    <a:pt x="6629" y="8190"/>
                    <a:pt x="6718" y="8199"/>
                  </a:cubicBezTo>
                  <a:cubicBezTo>
                    <a:pt x="6807" y="8199"/>
                    <a:pt x="6888" y="8127"/>
                    <a:pt x="6888" y="8029"/>
                  </a:cubicBezTo>
                  <a:cubicBezTo>
                    <a:pt x="6888" y="7940"/>
                    <a:pt x="6816" y="7869"/>
                    <a:pt x="6727" y="7869"/>
                  </a:cubicBezTo>
                  <a:cubicBezTo>
                    <a:pt x="6638" y="7860"/>
                    <a:pt x="6567" y="7931"/>
                    <a:pt x="6558" y="8029"/>
                  </a:cubicBezTo>
                  <a:close/>
                  <a:moveTo>
                    <a:pt x="6736" y="9207"/>
                  </a:moveTo>
                  <a:cubicBezTo>
                    <a:pt x="6647" y="9198"/>
                    <a:pt x="6567" y="9278"/>
                    <a:pt x="6558" y="9358"/>
                  </a:cubicBezTo>
                  <a:cubicBezTo>
                    <a:pt x="6558" y="9448"/>
                    <a:pt x="6629" y="9528"/>
                    <a:pt x="6718" y="9537"/>
                  </a:cubicBezTo>
                  <a:cubicBezTo>
                    <a:pt x="6807" y="9537"/>
                    <a:pt x="6888" y="9465"/>
                    <a:pt x="6888" y="9376"/>
                  </a:cubicBezTo>
                  <a:cubicBezTo>
                    <a:pt x="6897" y="9296"/>
                    <a:pt x="6825" y="9216"/>
                    <a:pt x="6736" y="9207"/>
                  </a:cubicBezTo>
                  <a:close/>
                  <a:moveTo>
                    <a:pt x="6727" y="8520"/>
                  </a:moveTo>
                  <a:cubicBezTo>
                    <a:pt x="6629" y="8529"/>
                    <a:pt x="6558" y="8600"/>
                    <a:pt x="6558" y="8689"/>
                  </a:cubicBezTo>
                  <a:cubicBezTo>
                    <a:pt x="6558" y="8778"/>
                    <a:pt x="6638" y="8859"/>
                    <a:pt x="6736" y="8850"/>
                  </a:cubicBezTo>
                  <a:cubicBezTo>
                    <a:pt x="6825" y="8850"/>
                    <a:pt x="6897" y="8770"/>
                    <a:pt x="6888" y="8680"/>
                  </a:cubicBezTo>
                  <a:cubicBezTo>
                    <a:pt x="6888" y="8591"/>
                    <a:pt x="6816" y="8520"/>
                    <a:pt x="6727" y="8520"/>
                  </a:cubicBezTo>
                  <a:close/>
                  <a:moveTo>
                    <a:pt x="6727" y="7208"/>
                  </a:moveTo>
                  <a:cubicBezTo>
                    <a:pt x="6638" y="7208"/>
                    <a:pt x="6567" y="7280"/>
                    <a:pt x="6558" y="7360"/>
                  </a:cubicBezTo>
                  <a:cubicBezTo>
                    <a:pt x="6558" y="7449"/>
                    <a:pt x="6629" y="7530"/>
                    <a:pt x="6718" y="7538"/>
                  </a:cubicBezTo>
                  <a:cubicBezTo>
                    <a:pt x="6807" y="7538"/>
                    <a:pt x="6888" y="7458"/>
                    <a:pt x="6888" y="7369"/>
                  </a:cubicBezTo>
                  <a:cubicBezTo>
                    <a:pt x="6888" y="7289"/>
                    <a:pt x="6807" y="7208"/>
                    <a:pt x="6727" y="7208"/>
                  </a:cubicBezTo>
                  <a:close/>
                  <a:moveTo>
                    <a:pt x="6718" y="9867"/>
                  </a:moveTo>
                  <a:cubicBezTo>
                    <a:pt x="6629" y="9876"/>
                    <a:pt x="6575" y="9929"/>
                    <a:pt x="6567" y="10027"/>
                  </a:cubicBezTo>
                  <a:cubicBezTo>
                    <a:pt x="6558" y="10108"/>
                    <a:pt x="6638" y="10188"/>
                    <a:pt x="6718" y="10188"/>
                  </a:cubicBezTo>
                  <a:cubicBezTo>
                    <a:pt x="6807" y="10197"/>
                    <a:pt x="6888" y="10117"/>
                    <a:pt x="6888" y="10027"/>
                  </a:cubicBezTo>
                  <a:cubicBezTo>
                    <a:pt x="6888" y="9947"/>
                    <a:pt x="6807" y="9858"/>
                    <a:pt x="6718" y="9867"/>
                  </a:cubicBezTo>
                  <a:close/>
                  <a:moveTo>
                    <a:pt x="5906" y="8689"/>
                  </a:moveTo>
                  <a:cubicBezTo>
                    <a:pt x="5915" y="8787"/>
                    <a:pt x="5969" y="8841"/>
                    <a:pt x="6058" y="8850"/>
                  </a:cubicBezTo>
                  <a:cubicBezTo>
                    <a:pt x="6147" y="8859"/>
                    <a:pt x="6228" y="8778"/>
                    <a:pt x="6228" y="8689"/>
                  </a:cubicBezTo>
                  <a:cubicBezTo>
                    <a:pt x="6228" y="8609"/>
                    <a:pt x="6147" y="8529"/>
                    <a:pt x="6067" y="8529"/>
                  </a:cubicBezTo>
                  <a:cubicBezTo>
                    <a:pt x="5978" y="8529"/>
                    <a:pt x="5897" y="8609"/>
                    <a:pt x="5906" y="8689"/>
                  </a:cubicBezTo>
                  <a:close/>
                  <a:moveTo>
                    <a:pt x="6228" y="8038"/>
                  </a:moveTo>
                  <a:cubicBezTo>
                    <a:pt x="6228" y="7949"/>
                    <a:pt x="6156" y="7869"/>
                    <a:pt x="6067" y="7869"/>
                  </a:cubicBezTo>
                  <a:cubicBezTo>
                    <a:pt x="5987" y="7869"/>
                    <a:pt x="5906" y="7940"/>
                    <a:pt x="5906" y="8020"/>
                  </a:cubicBezTo>
                  <a:cubicBezTo>
                    <a:pt x="5897" y="8109"/>
                    <a:pt x="5978" y="8190"/>
                    <a:pt x="6067" y="8190"/>
                  </a:cubicBezTo>
                  <a:cubicBezTo>
                    <a:pt x="6147" y="8190"/>
                    <a:pt x="6219" y="8118"/>
                    <a:pt x="6228" y="8038"/>
                  </a:cubicBezTo>
                  <a:close/>
                  <a:moveTo>
                    <a:pt x="6888" y="6718"/>
                  </a:moveTo>
                  <a:cubicBezTo>
                    <a:pt x="6888" y="6629"/>
                    <a:pt x="6807" y="6548"/>
                    <a:pt x="6727" y="6548"/>
                  </a:cubicBezTo>
                  <a:cubicBezTo>
                    <a:pt x="6638" y="6548"/>
                    <a:pt x="6567" y="6629"/>
                    <a:pt x="6567" y="6709"/>
                  </a:cubicBezTo>
                  <a:cubicBezTo>
                    <a:pt x="6558" y="6798"/>
                    <a:pt x="6638" y="6878"/>
                    <a:pt x="6727" y="6869"/>
                  </a:cubicBezTo>
                  <a:cubicBezTo>
                    <a:pt x="6807" y="6869"/>
                    <a:pt x="6879" y="6798"/>
                    <a:pt x="6888" y="6718"/>
                  </a:cubicBezTo>
                  <a:close/>
                  <a:moveTo>
                    <a:pt x="6067" y="9207"/>
                  </a:moveTo>
                  <a:cubicBezTo>
                    <a:pt x="5987" y="9207"/>
                    <a:pt x="5906" y="9287"/>
                    <a:pt x="5906" y="9376"/>
                  </a:cubicBezTo>
                  <a:cubicBezTo>
                    <a:pt x="5906" y="9456"/>
                    <a:pt x="5978" y="9528"/>
                    <a:pt x="6058" y="9528"/>
                  </a:cubicBezTo>
                  <a:cubicBezTo>
                    <a:pt x="6147" y="9537"/>
                    <a:pt x="6228" y="9456"/>
                    <a:pt x="6228" y="9367"/>
                  </a:cubicBezTo>
                  <a:cubicBezTo>
                    <a:pt x="6228" y="9287"/>
                    <a:pt x="6156" y="9216"/>
                    <a:pt x="6067" y="9207"/>
                  </a:cubicBezTo>
                  <a:close/>
                  <a:moveTo>
                    <a:pt x="5906" y="7369"/>
                  </a:moveTo>
                  <a:cubicBezTo>
                    <a:pt x="5906" y="7449"/>
                    <a:pt x="5978" y="7530"/>
                    <a:pt x="6058" y="7530"/>
                  </a:cubicBezTo>
                  <a:cubicBezTo>
                    <a:pt x="6147" y="7530"/>
                    <a:pt x="6228" y="7449"/>
                    <a:pt x="6228" y="7369"/>
                  </a:cubicBezTo>
                  <a:cubicBezTo>
                    <a:pt x="6219" y="7289"/>
                    <a:pt x="6147" y="7208"/>
                    <a:pt x="6067" y="7208"/>
                  </a:cubicBezTo>
                  <a:cubicBezTo>
                    <a:pt x="5987" y="7208"/>
                    <a:pt x="5906" y="7289"/>
                    <a:pt x="5906" y="7369"/>
                  </a:cubicBezTo>
                  <a:close/>
                  <a:moveTo>
                    <a:pt x="6879" y="10688"/>
                  </a:moveTo>
                  <a:cubicBezTo>
                    <a:pt x="6879" y="10607"/>
                    <a:pt x="6807" y="10527"/>
                    <a:pt x="6718" y="10527"/>
                  </a:cubicBezTo>
                  <a:cubicBezTo>
                    <a:pt x="6638" y="10536"/>
                    <a:pt x="6567" y="10607"/>
                    <a:pt x="6567" y="10688"/>
                  </a:cubicBezTo>
                  <a:cubicBezTo>
                    <a:pt x="6567" y="10777"/>
                    <a:pt x="6647" y="10848"/>
                    <a:pt x="6727" y="10848"/>
                  </a:cubicBezTo>
                  <a:cubicBezTo>
                    <a:pt x="6807" y="10848"/>
                    <a:pt x="6888" y="10768"/>
                    <a:pt x="6879" y="10688"/>
                  </a:cubicBezTo>
                  <a:close/>
                  <a:moveTo>
                    <a:pt x="5906" y="10027"/>
                  </a:moveTo>
                  <a:cubicBezTo>
                    <a:pt x="5906" y="10108"/>
                    <a:pt x="5978" y="10188"/>
                    <a:pt x="6067" y="10188"/>
                  </a:cubicBezTo>
                  <a:cubicBezTo>
                    <a:pt x="6147" y="10188"/>
                    <a:pt x="6219" y="10117"/>
                    <a:pt x="6228" y="10036"/>
                  </a:cubicBezTo>
                  <a:cubicBezTo>
                    <a:pt x="6228" y="9947"/>
                    <a:pt x="6147" y="9876"/>
                    <a:pt x="6067" y="9876"/>
                  </a:cubicBezTo>
                  <a:cubicBezTo>
                    <a:pt x="5987" y="9867"/>
                    <a:pt x="5906" y="9947"/>
                    <a:pt x="5906" y="10027"/>
                  </a:cubicBezTo>
                  <a:close/>
                  <a:moveTo>
                    <a:pt x="6058" y="6557"/>
                  </a:moveTo>
                  <a:cubicBezTo>
                    <a:pt x="5969" y="6566"/>
                    <a:pt x="5915" y="6620"/>
                    <a:pt x="5915" y="6709"/>
                  </a:cubicBezTo>
                  <a:cubicBezTo>
                    <a:pt x="5906" y="6798"/>
                    <a:pt x="5987" y="6869"/>
                    <a:pt x="6067" y="6869"/>
                  </a:cubicBezTo>
                  <a:cubicBezTo>
                    <a:pt x="6147" y="6869"/>
                    <a:pt x="6228" y="6789"/>
                    <a:pt x="6219" y="6709"/>
                  </a:cubicBezTo>
                  <a:cubicBezTo>
                    <a:pt x="6219" y="6620"/>
                    <a:pt x="6138" y="6548"/>
                    <a:pt x="6058" y="6557"/>
                  </a:cubicBezTo>
                  <a:close/>
                  <a:moveTo>
                    <a:pt x="5541" y="8689"/>
                  </a:moveTo>
                  <a:cubicBezTo>
                    <a:pt x="5532" y="8600"/>
                    <a:pt x="5478" y="8547"/>
                    <a:pt x="5398" y="8538"/>
                  </a:cubicBezTo>
                  <a:cubicBezTo>
                    <a:pt x="5309" y="8520"/>
                    <a:pt x="5228" y="8600"/>
                    <a:pt x="5228" y="8680"/>
                  </a:cubicBezTo>
                  <a:cubicBezTo>
                    <a:pt x="5219" y="8761"/>
                    <a:pt x="5300" y="8841"/>
                    <a:pt x="5380" y="8841"/>
                  </a:cubicBezTo>
                  <a:cubicBezTo>
                    <a:pt x="5460" y="8850"/>
                    <a:pt x="5541" y="8770"/>
                    <a:pt x="5541" y="8689"/>
                  </a:cubicBezTo>
                  <a:close/>
                  <a:moveTo>
                    <a:pt x="6870" y="6040"/>
                  </a:moveTo>
                  <a:cubicBezTo>
                    <a:pt x="6879" y="5951"/>
                    <a:pt x="6834" y="5897"/>
                    <a:pt x="6736" y="5879"/>
                  </a:cubicBezTo>
                  <a:cubicBezTo>
                    <a:pt x="6647" y="5870"/>
                    <a:pt x="6575" y="5933"/>
                    <a:pt x="6575" y="6022"/>
                  </a:cubicBezTo>
                  <a:cubicBezTo>
                    <a:pt x="6575" y="6120"/>
                    <a:pt x="6620" y="6165"/>
                    <a:pt x="6718" y="6182"/>
                  </a:cubicBezTo>
                  <a:cubicBezTo>
                    <a:pt x="6807" y="6174"/>
                    <a:pt x="6870" y="6138"/>
                    <a:pt x="6870" y="6040"/>
                  </a:cubicBezTo>
                  <a:close/>
                  <a:moveTo>
                    <a:pt x="5532" y="8038"/>
                  </a:moveTo>
                  <a:cubicBezTo>
                    <a:pt x="5532" y="7940"/>
                    <a:pt x="5487" y="7886"/>
                    <a:pt x="5389" y="7877"/>
                  </a:cubicBezTo>
                  <a:cubicBezTo>
                    <a:pt x="5300" y="7877"/>
                    <a:pt x="5228" y="7940"/>
                    <a:pt x="5237" y="8029"/>
                  </a:cubicBezTo>
                  <a:cubicBezTo>
                    <a:pt x="5237" y="8127"/>
                    <a:pt x="5291" y="8172"/>
                    <a:pt x="5380" y="8181"/>
                  </a:cubicBezTo>
                  <a:cubicBezTo>
                    <a:pt x="5478" y="8172"/>
                    <a:pt x="5532" y="8127"/>
                    <a:pt x="5532" y="8038"/>
                  </a:cubicBezTo>
                  <a:close/>
                  <a:moveTo>
                    <a:pt x="5237" y="9367"/>
                  </a:moveTo>
                  <a:cubicBezTo>
                    <a:pt x="5237" y="9465"/>
                    <a:pt x="5282" y="9510"/>
                    <a:pt x="5380" y="9519"/>
                  </a:cubicBezTo>
                  <a:cubicBezTo>
                    <a:pt x="5469" y="9528"/>
                    <a:pt x="5541" y="9456"/>
                    <a:pt x="5532" y="9367"/>
                  </a:cubicBezTo>
                  <a:cubicBezTo>
                    <a:pt x="5532" y="9278"/>
                    <a:pt x="5478" y="9225"/>
                    <a:pt x="5380" y="9225"/>
                  </a:cubicBezTo>
                  <a:cubicBezTo>
                    <a:pt x="5291" y="9225"/>
                    <a:pt x="5237" y="9278"/>
                    <a:pt x="5237" y="9367"/>
                  </a:cubicBezTo>
                  <a:close/>
                  <a:moveTo>
                    <a:pt x="5389" y="7226"/>
                  </a:moveTo>
                  <a:cubicBezTo>
                    <a:pt x="5291" y="7226"/>
                    <a:pt x="5237" y="7280"/>
                    <a:pt x="5237" y="7369"/>
                  </a:cubicBezTo>
                  <a:cubicBezTo>
                    <a:pt x="5237" y="7458"/>
                    <a:pt x="5291" y="7512"/>
                    <a:pt x="5380" y="7521"/>
                  </a:cubicBezTo>
                  <a:cubicBezTo>
                    <a:pt x="5478" y="7521"/>
                    <a:pt x="5523" y="7467"/>
                    <a:pt x="5532" y="7378"/>
                  </a:cubicBezTo>
                  <a:cubicBezTo>
                    <a:pt x="5523" y="7280"/>
                    <a:pt x="5478" y="7226"/>
                    <a:pt x="5389" y="7226"/>
                  </a:cubicBezTo>
                  <a:close/>
                  <a:moveTo>
                    <a:pt x="5915" y="10696"/>
                  </a:moveTo>
                  <a:cubicBezTo>
                    <a:pt x="5924" y="10786"/>
                    <a:pt x="5978" y="10839"/>
                    <a:pt x="6076" y="10839"/>
                  </a:cubicBezTo>
                  <a:cubicBezTo>
                    <a:pt x="6165" y="10830"/>
                    <a:pt x="6219" y="10777"/>
                    <a:pt x="6210" y="10679"/>
                  </a:cubicBezTo>
                  <a:cubicBezTo>
                    <a:pt x="6210" y="10589"/>
                    <a:pt x="6147" y="10545"/>
                    <a:pt x="6058" y="10545"/>
                  </a:cubicBezTo>
                  <a:cubicBezTo>
                    <a:pt x="5969" y="10554"/>
                    <a:pt x="5915" y="10598"/>
                    <a:pt x="5915" y="10696"/>
                  </a:cubicBezTo>
                  <a:close/>
                  <a:moveTo>
                    <a:pt x="6727" y="11223"/>
                  </a:moveTo>
                  <a:cubicBezTo>
                    <a:pt x="6638" y="11223"/>
                    <a:pt x="6575" y="11276"/>
                    <a:pt x="6575" y="11366"/>
                  </a:cubicBezTo>
                  <a:cubicBezTo>
                    <a:pt x="6575" y="11464"/>
                    <a:pt x="6629" y="11517"/>
                    <a:pt x="6718" y="11517"/>
                  </a:cubicBezTo>
                  <a:cubicBezTo>
                    <a:pt x="6816" y="11517"/>
                    <a:pt x="6861" y="11464"/>
                    <a:pt x="6870" y="11374"/>
                  </a:cubicBezTo>
                  <a:cubicBezTo>
                    <a:pt x="6870" y="11285"/>
                    <a:pt x="6816" y="11223"/>
                    <a:pt x="6727" y="11223"/>
                  </a:cubicBezTo>
                  <a:close/>
                  <a:moveTo>
                    <a:pt x="5237" y="10036"/>
                  </a:moveTo>
                  <a:cubicBezTo>
                    <a:pt x="5246" y="10126"/>
                    <a:pt x="5291" y="10170"/>
                    <a:pt x="5380" y="10179"/>
                  </a:cubicBezTo>
                  <a:cubicBezTo>
                    <a:pt x="5460" y="10179"/>
                    <a:pt x="5532" y="10117"/>
                    <a:pt x="5532" y="10027"/>
                  </a:cubicBezTo>
                  <a:cubicBezTo>
                    <a:pt x="5523" y="9938"/>
                    <a:pt x="5478" y="9894"/>
                    <a:pt x="5398" y="9885"/>
                  </a:cubicBezTo>
                  <a:cubicBezTo>
                    <a:pt x="5300" y="9885"/>
                    <a:pt x="5237" y="9947"/>
                    <a:pt x="5237" y="10036"/>
                  </a:cubicBezTo>
                  <a:close/>
                  <a:moveTo>
                    <a:pt x="4729" y="8547"/>
                  </a:moveTo>
                  <a:cubicBezTo>
                    <a:pt x="4648" y="8538"/>
                    <a:pt x="4577" y="8600"/>
                    <a:pt x="4577" y="8689"/>
                  </a:cubicBezTo>
                  <a:cubicBezTo>
                    <a:pt x="4586" y="8778"/>
                    <a:pt x="4631" y="8823"/>
                    <a:pt x="4720" y="8832"/>
                  </a:cubicBezTo>
                  <a:cubicBezTo>
                    <a:pt x="4800" y="8841"/>
                    <a:pt x="4872" y="8778"/>
                    <a:pt x="4872" y="8671"/>
                  </a:cubicBezTo>
                  <a:cubicBezTo>
                    <a:pt x="4863" y="8600"/>
                    <a:pt x="4818" y="8547"/>
                    <a:pt x="4729" y="8547"/>
                  </a:cubicBezTo>
                  <a:close/>
                  <a:moveTo>
                    <a:pt x="5380" y="6566"/>
                  </a:moveTo>
                  <a:cubicBezTo>
                    <a:pt x="5300" y="6566"/>
                    <a:pt x="5246" y="6620"/>
                    <a:pt x="5237" y="6700"/>
                  </a:cubicBezTo>
                  <a:cubicBezTo>
                    <a:pt x="5228" y="6789"/>
                    <a:pt x="5291" y="6852"/>
                    <a:pt x="5380" y="6860"/>
                  </a:cubicBezTo>
                  <a:cubicBezTo>
                    <a:pt x="5460" y="6860"/>
                    <a:pt x="5532" y="6798"/>
                    <a:pt x="5532" y="6718"/>
                  </a:cubicBezTo>
                  <a:cubicBezTo>
                    <a:pt x="5532" y="6629"/>
                    <a:pt x="5469" y="6566"/>
                    <a:pt x="5380" y="6566"/>
                  </a:cubicBezTo>
                  <a:close/>
                  <a:moveTo>
                    <a:pt x="6058" y="5888"/>
                  </a:moveTo>
                  <a:cubicBezTo>
                    <a:pt x="5969" y="5888"/>
                    <a:pt x="5924" y="5942"/>
                    <a:pt x="5924" y="6031"/>
                  </a:cubicBezTo>
                  <a:cubicBezTo>
                    <a:pt x="5924" y="6120"/>
                    <a:pt x="5978" y="6174"/>
                    <a:pt x="6067" y="6174"/>
                  </a:cubicBezTo>
                  <a:cubicBezTo>
                    <a:pt x="6156" y="6174"/>
                    <a:pt x="6210" y="6111"/>
                    <a:pt x="6210" y="6022"/>
                  </a:cubicBezTo>
                  <a:cubicBezTo>
                    <a:pt x="6210" y="5942"/>
                    <a:pt x="6147" y="5879"/>
                    <a:pt x="6058" y="5888"/>
                  </a:cubicBezTo>
                  <a:close/>
                  <a:moveTo>
                    <a:pt x="6727" y="5228"/>
                  </a:moveTo>
                  <a:cubicBezTo>
                    <a:pt x="6647" y="5219"/>
                    <a:pt x="6575" y="5290"/>
                    <a:pt x="6584" y="5371"/>
                  </a:cubicBezTo>
                  <a:cubicBezTo>
                    <a:pt x="6584" y="5460"/>
                    <a:pt x="6629" y="5513"/>
                    <a:pt x="6718" y="5513"/>
                  </a:cubicBezTo>
                  <a:cubicBezTo>
                    <a:pt x="6807" y="5522"/>
                    <a:pt x="6870" y="5460"/>
                    <a:pt x="6870" y="5353"/>
                  </a:cubicBezTo>
                  <a:cubicBezTo>
                    <a:pt x="6861" y="5281"/>
                    <a:pt x="6816" y="5237"/>
                    <a:pt x="6727" y="5228"/>
                  </a:cubicBezTo>
                  <a:close/>
                  <a:moveTo>
                    <a:pt x="4729" y="9225"/>
                  </a:moveTo>
                  <a:cubicBezTo>
                    <a:pt x="4648" y="9225"/>
                    <a:pt x="4586" y="9287"/>
                    <a:pt x="4586" y="9367"/>
                  </a:cubicBezTo>
                  <a:cubicBezTo>
                    <a:pt x="4577" y="9456"/>
                    <a:pt x="4648" y="9519"/>
                    <a:pt x="4729" y="9510"/>
                  </a:cubicBezTo>
                  <a:cubicBezTo>
                    <a:pt x="4818" y="9510"/>
                    <a:pt x="4863" y="9456"/>
                    <a:pt x="4872" y="9385"/>
                  </a:cubicBezTo>
                  <a:cubicBezTo>
                    <a:pt x="4872" y="9296"/>
                    <a:pt x="4809" y="9233"/>
                    <a:pt x="4729" y="9225"/>
                  </a:cubicBezTo>
                  <a:close/>
                  <a:moveTo>
                    <a:pt x="6210" y="11383"/>
                  </a:moveTo>
                  <a:cubicBezTo>
                    <a:pt x="6219" y="11303"/>
                    <a:pt x="6156" y="11232"/>
                    <a:pt x="6067" y="11232"/>
                  </a:cubicBezTo>
                  <a:cubicBezTo>
                    <a:pt x="5987" y="11223"/>
                    <a:pt x="5924" y="11285"/>
                    <a:pt x="5924" y="11374"/>
                  </a:cubicBezTo>
                  <a:cubicBezTo>
                    <a:pt x="5924" y="11464"/>
                    <a:pt x="5978" y="11499"/>
                    <a:pt x="6058" y="11517"/>
                  </a:cubicBezTo>
                  <a:cubicBezTo>
                    <a:pt x="6147" y="11508"/>
                    <a:pt x="6201" y="11473"/>
                    <a:pt x="6210" y="11383"/>
                  </a:cubicBezTo>
                  <a:close/>
                  <a:moveTo>
                    <a:pt x="4872" y="8038"/>
                  </a:moveTo>
                  <a:cubicBezTo>
                    <a:pt x="4872" y="7949"/>
                    <a:pt x="4809" y="7886"/>
                    <a:pt x="4720" y="7886"/>
                  </a:cubicBezTo>
                  <a:cubicBezTo>
                    <a:pt x="4640" y="7886"/>
                    <a:pt x="4586" y="7940"/>
                    <a:pt x="4577" y="8029"/>
                  </a:cubicBezTo>
                  <a:cubicBezTo>
                    <a:pt x="4577" y="8109"/>
                    <a:pt x="4640" y="8172"/>
                    <a:pt x="4729" y="8172"/>
                  </a:cubicBezTo>
                  <a:cubicBezTo>
                    <a:pt x="4809" y="8172"/>
                    <a:pt x="4863" y="8118"/>
                    <a:pt x="4872" y="8038"/>
                  </a:cubicBezTo>
                  <a:close/>
                  <a:moveTo>
                    <a:pt x="5389" y="10545"/>
                  </a:moveTo>
                  <a:cubicBezTo>
                    <a:pt x="5309" y="10536"/>
                    <a:pt x="5246" y="10598"/>
                    <a:pt x="5237" y="10688"/>
                  </a:cubicBezTo>
                  <a:cubicBezTo>
                    <a:pt x="5237" y="10768"/>
                    <a:pt x="5300" y="10830"/>
                    <a:pt x="5389" y="10830"/>
                  </a:cubicBezTo>
                  <a:cubicBezTo>
                    <a:pt x="5469" y="10830"/>
                    <a:pt x="5514" y="10777"/>
                    <a:pt x="5532" y="10696"/>
                  </a:cubicBezTo>
                  <a:cubicBezTo>
                    <a:pt x="5523" y="10607"/>
                    <a:pt x="5478" y="10554"/>
                    <a:pt x="5389" y="10545"/>
                  </a:cubicBezTo>
                  <a:close/>
                  <a:moveTo>
                    <a:pt x="4586" y="10027"/>
                  </a:moveTo>
                  <a:cubicBezTo>
                    <a:pt x="4586" y="10117"/>
                    <a:pt x="4631" y="10170"/>
                    <a:pt x="4720" y="10170"/>
                  </a:cubicBezTo>
                  <a:cubicBezTo>
                    <a:pt x="4800" y="10179"/>
                    <a:pt x="4872" y="10108"/>
                    <a:pt x="4863" y="10027"/>
                  </a:cubicBezTo>
                  <a:cubicBezTo>
                    <a:pt x="4863" y="9938"/>
                    <a:pt x="4809" y="9894"/>
                    <a:pt x="4720" y="9885"/>
                  </a:cubicBezTo>
                  <a:cubicBezTo>
                    <a:pt x="4640" y="9894"/>
                    <a:pt x="4586" y="9938"/>
                    <a:pt x="4586" y="10027"/>
                  </a:cubicBezTo>
                  <a:close/>
                  <a:moveTo>
                    <a:pt x="5924" y="5371"/>
                  </a:moveTo>
                  <a:cubicBezTo>
                    <a:pt x="5924" y="5460"/>
                    <a:pt x="5978" y="5513"/>
                    <a:pt x="6067" y="5513"/>
                  </a:cubicBezTo>
                  <a:cubicBezTo>
                    <a:pt x="6147" y="5513"/>
                    <a:pt x="6219" y="5442"/>
                    <a:pt x="6210" y="5362"/>
                  </a:cubicBezTo>
                  <a:cubicBezTo>
                    <a:pt x="6201" y="5273"/>
                    <a:pt x="6147" y="5237"/>
                    <a:pt x="6058" y="5228"/>
                  </a:cubicBezTo>
                  <a:cubicBezTo>
                    <a:pt x="5978" y="5237"/>
                    <a:pt x="5924" y="5290"/>
                    <a:pt x="5924" y="5371"/>
                  </a:cubicBezTo>
                  <a:close/>
                  <a:moveTo>
                    <a:pt x="4729" y="7226"/>
                  </a:moveTo>
                  <a:cubicBezTo>
                    <a:pt x="4648" y="7226"/>
                    <a:pt x="4586" y="7289"/>
                    <a:pt x="4586" y="7369"/>
                  </a:cubicBezTo>
                  <a:cubicBezTo>
                    <a:pt x="4577" y="7458"/>
                    <a:pt x="4648" y="7521"/>
                    <a:pt x="4729" y="7512"/>
                  </a:cubicBezTo>
                  <a:cubicBezTo>
                    <a:pt x="4818" y="7512"/>
                    <a:pt x="4863" y="7458"/>
                    <a:pt x="4872" y="7369"/>
                  </a:cubicBezTo>
                  <a:cubicBezTo>
                    <a:pt x="4863" y="7289"/>
                    <a:pt x="4818" y="7235"/>
                    <a:pt x="4729" y="7226"/>
                  </a:cubicBezTo>
                  <a:close/>
                  <a:moveTo>
                    <a:pt x="6727" y="11892"/>
                  </a:moveTo>
                  <a:cubicBezTo>
                    <a:pt x="6638" y="11892"/>
                    <a:pt x="6584" y="11945"/>
                    <a:pt x="6584" y="12026"/>
                  </a:cubicBezTo>
                  <a:cubicBezTo>
                    <a:pt x="6575" y="12115"/>
                    <a:pt x="6647" y="12177"/>
                    <a:pt x="6736" y="12168"/>
                  </a:cubicBezTo>
                  <a:cubicBezTo>
                    <a:pt x="6816" y="12160"/>
                    <a:pt x="6861" y="12115"/>
                    <a:pt x="6870" y="12044"/>
                  </a:cubicBezTo>
                  <a:cubicBezTo>
                    <a:pt x="6861" y="11945"/>
                    <a:pt x="6798" y="11883"/>
                    <a:pt x="6727" y="11892"/>
                  </a:cubicBezTo>
                  <a:close/>
                  <a:moveTo>
                    <a:pt x="5523" y="6031"/>
                  </a:moveTo>
                  <a:cubicBezTo>
                    <a:pt x="5523" y="5942"/>
                    <a:pt x="5469" y="5897"/>
                    <a:pt x="5389" y="5888"/>
                  </a:cubicBezTo>
                  <a:cubicBezTo>
                    <a:pt x="5300" y="5888"/>
                    <a:pt x="5237" y="5959"/>
                    <a:pt x="5246" y="6040"/>
                  </a:cubicBezTo>
                  <a:cubicBezTo>
                    <a:pt x="5246" y="6129"/>
                    <a:pt x="5300" y="6165"/>
                    <a:pt x="5389" y="6174"/>
                  </a:cubicBezTo>
                  <a:cubicBezTo>
                    <a:pt x="5469" y="6165"/>
                    <a:pt x="5523" y="6120"/>
                    <a:pt x="5523" y="6031"/>
                  </a:cubicBezTo>
                  <a:close/>
                  <a:moveTo>
                    <a:pt x="4729" y="6575"/>
                  </a:moveTo>
                  <a:cubicBezTo>
                    <a:pt x="4640" y="6575"/>
                    <a:pt x="4586" y="6620"/>
                    <a:pt x="4586" y="6709"/>
                  </a:cubicBezTo>
                  <a:cubicBezTo>
                    <a:pt x="4586" y="6798"/>
                    <a:pt x="4640" y="6852"/>
                    <a:pt x="4720" y="6852"/>
                  </a:cubicBezTo>
                  <a:cubicBezTo>
                    <a:pt x="4809" y="6852"/>
                    <a:pt x="4854" y="6798"/>
                    <a:pt x="4872" y="6718"/>
                  </a:cubicBezTo>
                  <a:cubicBezTo>
                    <a:pt x="4863" y="6629"/>
                    <a:pt x="4818" y="6575"/>
                    <a:pt x="4729" y="6575"/>
                  </a:cubicBezTo>
                  <a:close/>
                  <a:moveTo>
                    <a:pt x="5389" y="5237"/>
                  </a:moveTo>
                  <a:cubicBezTo>
                    <a:pt x="5309" y="5228"/>
                    <a:pt x="5246" y="5281"/>
                    <a:pt x="5246" y="5371"/>
                  </a:cubicBezTo>
                  <a:cubicBezTo>
                    <a:pt x="5246" y="5451"/>
                    <a:pt x="5300" y="5504"/>
                    <a:pt x="5380" y="5504"/>
                  </a:cubicBezTo>
                  <a:cubicBezTo>
                    <a:pt x="5460" y="5513"/>
                    <a:pt x="5505" y="5460"/>
                    <a:pt x="5523" y="5371"/>
                  </a:cubicBezTo>
                  <a:cubicBezTo>
                    <a:pt x="5514" y="5299"/>
                    <a:pt x="5469" y="5237"/>
                    <a:pt x="5389" y="5237"/>
                  </a:cubicBezTo>
                  <a:close/>
                  <a:moveTo>
                    <a:pt x="4863" y="10688"/>
                  </a:moveTo>
                  <a:cubicBezTo>
                    <a:pt x="4863" y="10607"/>
                    <a:pt x="4809" y="10554"/>
                    <a:pt x="4738" y="10554"/>
                  </a:cubicBezTo>
                  <a:cubicBezTo>
                    <a:pt x="4648" y="10545"/>
                    <a:pt x="4595" y="10598"/>
                    <a:pt x="4586" y="10679"/>
                  </a:cubicBezTo>
                  <a:cubicBezTo>
                    <a:pt x="4586" y="10768"/>
                    <a:pt x="4640" y="10812"/>
                    <a:pt x="4720" y="10830"/>
                  </a:cubicBezTo>
                  <a:cubicBezTo>
                    <a:pt x="4809" y="10821"/>
                    <a:pt x="4863" y="10777"/>
                    <a:pt x="4863" y="10688"/>
                  </a:cubicBezTo>
                  <a:close/>
                  <a:moveTo>
                    <a:pt x="6584" y="4719"/>
                  </a:moveTo>
                  <a:cubicBezTo>
                    <a:pt x="6593" y="4800"/>
                    <a:pt x="6638" y="4853"/>
                    <a:pt x="6718" y="4853"/>
                  </a:cubicBezTo>
                  <a:cubicBezTo>
                    <a:pt x="6807" y="4853"/>
                    <a:pt x="6861" y="4800"/>
                    <a:pt x="6861" y="4711"/>
                  </a:cubicBezTo>
                  <a:cubicBezTo>
                    <a:pt x="6861" y="4630"/>
                    <a:pt x="6807" y="4586"/>
                    <a:pt x="6718" y="4568"/>
                  </a:cubicBezTo>
                  <a:cubicBezTo>
                    <a:pt x="6638" y="4586"/>
                    <a:pt x="6584" y="4630"/>
                    <a:pt x="6584" y="4719"/>
                  </a:cubicBezTo>
                  <a:close/>
                  <a:moveTo>
                    <a:pt x="4060" y="8547"/>
                  </a:moveTo>
                  <a:cubicBezTo>
                    <a:pt x="3979" y="8555"/>
                    <a:pt x="3935" y="8600"/>
                    <a:pt x="3926" y="8680"/>
                  </a:cubicBezTo>
                  <a:cubicBezTo>
                    <a:pt x="3926" y="8770"/>
                    <a:pt x="3979" y="8823"/>
                    <a:pt x="4060" y="8823"/>
                  </a:cubicBezTo>
                  <a:cubicBezTo>
                    <a:pt x="4149" y="8832"/>
                    <a:pt x="4194" y="8770"/>
                    <a:pt x="4211" y="8689"/>
                  </a:cubicBezTo>
                  <a:cubicBezTo>
                    <a:pt x="4194" y="8600"/>
                    <a:pt x="4149" y="8547"/>
                    <a:pt x="4060" y="8547"/>
                  </a:cubicBezTo>
                  <a:close/>
                  <a:moveTo>
                    <a:pt x="5389" y="11232"/>
                  </a:moveTo>
                  <a:cubicBezTo>
                    <a:pt x="5300" y="11232"/>
                    <a:pt x="5246" y="11285"/>
                    <a:pt x="5246" y="11366"/>
                  </a:cubicBezTo>
                  <a:cubicBezTo>
                    <a:pt x="5237" y="11455"/>
                    <a:pt x="5291" y="11508"/>
                    <a:pt x="5380" y="11508"/>
                  </a:cubicBezTo>
                  <a:cubicBezTo>
                    <a:pt x="5469" y="11517"/>
                    <a:pt x="5514" y="11455"/>
                    <a:pt x="5523" y="11374"/>
                  </a:cubicBezTo>
                  <a:cubicBezTo>
                    <a:pt x="5514" y="11294"/>
                    <a:pt x="5478" y="11232"/>
                    <a:pt x="5389" y="11232"/>
                  </a:cubicBezTo>
                  <a:close/>
                  <a:moveTo>
                    <a:pt x="5924" y="12026"/>
                  </a:moveTo>
                  <a:cubicBezTo>
                    <a:pt x="5924" y="12106"/>
                    <a:pt x="5978" y="12160"/>
                    <a:pt x="6058" y="12168"/>
                  </a:cubicBezTo>
                  <a:cubicBezTo>
                    <a:pt x="6138" y="12177"/>
                    <a:pt x="6201" y="12124"/>
                    <a:pt x="6201" y="12035"/>
                  </a:cubicBezTo>
                  <a:cubicBezTo>
                    <a:pt x="6210" y="11954"/>
                    <a:pt x="6156" y="11901"/>
                    <a:pt x="6067" y="11892"/>
                  </a:cubicBezTo>
                  <a:cubicBezTo>
                    <a:pt x="5987" y="11901"/>
                    <a:pt x="5933" y="11937"/>
                    <a:pt x="5924" y="12026"/>
                  </a:cubicBezTo>
                  <a:close/>
                  <a:moveTo>
                    <a:pt x="4060" y="7895"/>
                  </a:moveTo>
                  <a:cubicBezTo>
                    <a:pt x="3979" y="7895"/>
                    <a:pt x="3926" y="7949"/>
                    <a:pt x="3926" y="8029"/>
                  </a:cubicBezTo>
                  <a:cubicBezTo>
                    <a:pt x="3926" y="8118"/>
                    <a:pt x="3979" y="8172"/>
                    <a:pt x="4069" y="8172"/>
                  </a:cubicBezTo>
                  <a:cubicBezTo>
                    <a:pt x="4158" y="8172"/>
                    <a:pt x="4194" y="8109"/>
                    <a:pt x="4211" y="8029"/>
                  </a:cubicBezTo>
                  <a:cubicBezTo>
                    <a:pt x="4194" y="7940"/>
                    <a:pt x="4149" y="7886"/>
                    <a:pt x="4060" y="7895"/>
                  </a:cubicBezTo>
                  <a:close/>
                  <a:moveTo>
                    <a:pt x="4069" y="9233"/>
                  </a:moveTo>
                  <a:cubicBezTo>
                    <a:pt x="3979" y="9233"/>
                    <a:pt x="3926" y="9287"/>
                    <a:pt x="3926" y="9376"/>
                  </a:cubicBezTo>
                  <a:cubicBezTo>
                    <a:pt x="3926" y="9456"/>
                    <a:pt x="3979" y="9510"/>
                    <a:pt x="4060" y="9510"/>
                  </a:cubicBezTo>
                  <a:cubicBezTo>
                    <a:pt x="4149" y="9510"/>
                    <a:pt x="4194" y="9456"/>
                    <a:pt x="4202" y="9367"/>
                  </a:cubicBezTo>
                  <a:cubicBezTo>
                    <a:pt x="4194" y="9287"/>
                    <a:pt x="4149" y="9233"/>
                    <a:pt x="4069" y="9233"/>
                  </a:cubicBezTo>
                  <a:close/>
                  <a:moveTo>
                    <a:pt x="4202" y="10036"/>
                  </a:moveTo>
                  <a:cubicBezTo>
                    <a:pt x="4202" y="9956"/>
                    <a:pt x="4149" y="9903"/>
                    <a:pt x="4069" y="9894"/>
                  </a:cubicBezTo>
                  <a:cubicBezTo>
                    <a:pt x="3997" y="9885"/>
                    <a:pt x="3926" y="9956"/>
                    <a:pt x="3926" y="10027"/>
                  </a:cubicBezTo>
                  <a:cubicBezTo>
                    <a:pt x="3935" y="10117"/>
                    <a:pt x="3988" y="10152"/>
                    <a:pt x="4069" y="10170"/>
                  </a:cubicBezTo>
                  <a:cubicBezTo>
                    <a:pt x="4140" y="10161"/>
                    <a:pt x="4202" y="10117"/>
                    <a:pt x="4202" y="10036"/>
                  </a:cubicBezTo>
                  <a:close/>
                  <a:moveTo>
                    <a:pt x="6593" y="12686"/>
                  </a:moveTo>
                  <a:cubicBezTo>
                    <a:pt x="6584" y="12766"/>
                    <a:pt x="6638" y="12811"/>
                    <a:pt x="6718" y="12820"/>
                  </a:cubicBezTo>
                  <a:cubicBezTo>
                    <a:pt x="6790" y="12838"/>
                    <a:pt x="6861" y="12766"/>
                    <a:pt x="6861" y="12686"/>
                  </a:cubicBezTo>
                  <a:cubicBezTo>
                    <a:pt x="6861" y="12606"/>
                    <a:pt x="6807" y="12561"/>
                    <a:pt x="6727" y="12552"/>
                  </a:cubicBezTo>
                  <a:cubicBezTo>
                    <a:pt x="6647" y="12561"/>
                    <a:pt x="6593" y="12606"/>
                    <a:pt x="6593" y="12686"/>
                  </a:cubicBezTo>
                  <a:close/>
                  <a:moveTo>
                    <a:pt x="4729" y="5897"/>
                  </a:moveTo>
                  <a:cubicBezTo>
                    <a:pt x="4640" y="5897"/>
                    <a:pt x="4586" y="5951"/>
                    <a:pt x="4586" y="6031"/>
                  </a:cubicBezTo>
                  <a:cubicBezTo>
                    <a:pt x="4586" y="6111"/>
                    <a:pt x="4640" y="6165"/>
                    <a:pt x="4720" y="6165"/>
                  </a:cubicBezTo>
                  <a:cubicBezTo>
                    <a:pt x="4809" y="6165"/>
                    <a:pt x="4854" y="6111"/>
                    <a:pt x="4863" y="6031"/>
                  </a:cubicBezTo>
                  <a:cubicBezTo>
                    <a:pt x="4854" y="5951"/>
                    <a:pt x="4809" y="5897"/>
                    <a:pt x="4729" y="5897"/>
                  </a:cubicBezTo>
                  <a:close/>
                  <a:moveTo>
                    <a:pt x="6076" y="4577"/>
                  </a:moveTo>
                  <a:cubicBezTo>
                    <a:pt x="5996" y="4577"/>
                    <a:pt x="5942" y="4621"/>
                    <a:pt x="5933" y="4702"/>
                  </a:cubicBezTo>
                  <a:cubicBezTo>
                    <a:pt x="5924" y="4773"/>
                    <a:pt x="5996" y="4853"/>
                    <a:pt x="6067" y="4844"/>
                  </a:cubicBezTo>
                  <a:cubicBezTo>
                    <a:pt x="6147" y="4844"/>
                    <a:pt x="6192" y="4791"/>
                    <a:pt x="6201" y="4719"/>
                  </a:cubicBezTo>
                  <a:cubicBezTo>
                    <a:pt x="6192" y="4639"/>
                    <a:pt x="6156" y="4586"/>
                    <a:pt x="6076" y="4577"/>
                  </a:cubicBezTo>
                  <a:close/>
                  <a:moveTo>
                    <a:pt x="3926" y="7369"/>
                  </a:moveTo>
                  <a:cubicBezTo>
                    <a:pt x="3926" y="7458"/>
                    <a:pt x="3988" y="7512"/>
                    <a:pt x="4069" y="7512"/>
                  </a:cubicBezTo>
                  <a:cubicBezTo>
                    <a:pt x="4149" y="7503"/>
                    <a:pt x="4202" y="7449"/>
                    <a:pt x="4202" y="7369"/>
                  </a:cubicBezTo>
                  <a:cubicBezTo>
                    <a:pt x="4202" y="7289"/>
                    <a:pt x="4149" y="7244"/>
                    <a:pt x="4060" y="7235"/>
                  </a:cubicBezTo>
                  <a:cubicBezTo>
                    <a:pt x="3979" y="7244"/>
                    <a:pt x="3926" y="7289"/>
                    <a:pt x="3926" y="7369"/>
                  </a:cubicBezTo>
                  <a:close/>
                  <a:moveTo>
                    <a:pt x="4729" y="11241"/>
                  </a:moveTo>
                  <a:cubicBezTo>
                    <a:pt x="4648" y="11232"/>
                    <a:pt x="4595" y="11285"/>
                    <a:pt x="4586" y="11366"/>
                  </a:cubicBezTo>
                  <a:cubicBezTo>
                    <a:pt x="4586" y="11437"/>
                    <a:pt x="4657" y="11517"/>
                    <a:pt x="4729" y="11508"/>
                  </a:cubicBezTo>
                  <a:cubicBezTo>
                    <a:pt x="4809" y="11499"/>
                    <a:pt x="4854" y="11446"/>
                    <a:pt x="4863" y="11366"/>
                  </a:cubicBezTo>
                  <a:cubicBezTo>
                    <a:pt x="4854" y="11294"/>
                    <a:pt x="4809" y="11241"/>
                    <a:pt x="4729" y="11241"/>
                  </a:cubicBezTo>
                  <a:close/>
                  <a:moveTo>
                    <a:pt x="5246" y="12026"/>
                  </a:moveTo>
                  <a:cubicBezTo>
                    <a:pt x="5246" y="12097"/>
                    <a:pt x="5318" y="12168"/>
                    <a:pt x="5389" y="12168"/>
                  </a:cubicBezTo>
                  <a:cubicBezTo>
                    <a:pt x="5469" y="12160"/>
                    <a:pt x="5514" y="12106"/>
                    <a:pt x="5514" y="12026"/>
                  </a:cubicBezTo>
                  <a:cubicBezTo>
                    <a:pt x="5523" y="11945"/>
                    <a:pt x="5469" y="11901"/>
                    <a:pt x="5389" y="11892"/>
                  </a:cubicBezTo>
                  <a:cubicBezTo>
                    <a:pt x="5318" y="11892"/>
                    <a:pt x="5246" y="11954"/>
                    <a:pt x="5246" y="12026"/>
                  </a:cubicBezTo>
                  <a:close/>
                  <a:moveTo>
                    <a:pt x="4060" y="6584"/>
                  </a:moveTo>
                  <a:cubicBezTo>
                    <a:pt x="3988" y="6584"/>
                    <a:pt x="3935" y="6629"/>
                    <a:pt x="3935" y="6709"/>
                  </a:cubicBezTo>
                  <a:cubicBezTo>
                    <a:pt x="3935" y="6789"/>
                    <a:pt x="3979" y="6843"/>
                    <a:pt x="4069" y="6843"/>
                  </a:cubicBezTo>
                  <a:cubicBezTo>
                    <a:pt x="4149" y="6843"/>
                    <a:pt x="4194" y="6789"/>
                    <a:pt x="4202" y="6709"/>
                  </a:cubicBezTo>
                  <a:cubicBezTo>
                    <a:pt x="4185" y="6629"/>
                    <a:pt x="4140" y="6575"/>
                    <a:pt x="4060" y="6584"/>
                  </a:cubicBezTo>
                  <a:close/>
                  <a:moveTo>
                    <a:pt x="4729" y="5246"/>
                  </a:moveTo>
                  <a:cubicBezTo>
                    <a:pt x="4648" y="5237"/>
                    <a:pt x="4595" y="5290"/>
                    <a:pt x="4595" y="5371"/>
                  </a:cubicBezTo>
                  <a:cubicBezTo>
                    <a:pt x="4595" y="5442"/>
                    <a:pt x="4640" y="5496"/>
                    <a:pt x="4720" y="5504"/>
                  </a:cubicBezTo>
                  <a:cubicBezTo>
                    <a:pt x="4800" y="5504"/>
                    <a:pt x="4845" y="5451"/>
                    <a:pt x="4854" y="5371"/>
                  </a:cubicBezTo>
                  <a:cubicBezTo>
                    <a:pt x="4845" y="5299"/>
                    <a:pt x="4809" y="5246"/>
                    <a:pt x="4729" y="5246"/>
                  </a:cubicBezTo>
                  <a:close/>
                  <a:moveTo>
                    <a:pt x="6067" y="12561"/>
                  </a:moveTo>
                  <a:cubicBezTo>
                    <a:pt x="5987" y="12561"/>
                    <a:pt x="5933" y="12615"/>
                    <a:pt x="5933" y="12695"/>
                  </a:cubicBezTo>
                  <a:cubicBezTo>
                    <a:pt x="5942" y="12775"/>
                    <a:pt x="5996" y="12820"/>
                    <a:pt x="6076" y="12820"/>
                  </a:cubicBezTo>
                  <a:cubicBezTo>
                    <a:pt x="6147" y="12811"/>
                    <a:pt x="6192" y="12757"/>
                    <a:pt x="6201" y="12686"/>
                  </a:cubicBezTo>
                  <a:cubicBezTo>
                    <a:pt x="6183" y="12606"/>
                    <a:pt x="6147" y="12561"/>
                    <a:pt x="6067" y="12561"/>
                  </a:cubicBezTo>
                  <a:close/>
                  <a:moveTo>
                    <a:pt x="4069" y="10563"/>
                  </a:moveTo>
                  <a:cubicBezTo>
                    <a:pt x="3988" y="10554"/>
                    <a:pt x="3935" y="10607"/>
                    <a:pt x="3935" y="10688"/>
                  </a:cubicBezTo>
                  <a:cubicBezTo>
                    <a:pt x="3935" y="10768"/>
                    <a:pt x="3988" y="10821"/>
                    <a:pt x="4078" y="10821"/>
                  </a:cubicBezTo>
                  <a:cubicBezTo>
                    <a:pt x="4149" y="10812"/>
                    <a:pt x="4194" y="10759"/>
                    <a:pt x="4194" y="10688"/>
                  </a:cubicBezTo>
                  <a:cubicBezTo>
                    <a:pt x="4185" y="10607"/>
                    <a:pt x="4149" y="10563"/>
                    <a:pt x="4069" y="10563"/>
                  </a:cubicBezTo>
                  <a:close/>
                  <a:moveTo>
                    <a:pt x="6593" y="4024"/>
                  </a:moveTo>
                  <a:cubicBezTo>
                    <a:pt x="6593" y="4113"/>
                    <a:pt x="6647" y="4157"/>
                    <a:pt x="6727" y="4157"/>
                  </a:cubicBezTo>
                  <a:cubicBezTo>
                    <a:pt x="6807" y="4157"/>
                    <a:pt x="6861" y="4104"/>
                    <a:pt x="6852" y="4024"/>
                  </a:cubicBezTo>
                  <a:cubicBezTo>
                    <a:pt x="6852" y="3943"/>
                    <a:pt x="6798" y="3908"/>
                    <a:pt x="6727" y="3899"/>
                  </a:cubicBezTo>
                  <a:cubicBezTo>
                    <a:pt x="6647" y="3908"/>
                    <a:pt x="6593" y="3952"/>
                    <a:pt x="6593" y="4024"/>
                  </a:cubicBezTo>
                  <a:close/>
                  <a:moveTo>
                    <a:pt x="5389" y="4586"/>
                  </a:moveTo>
                  <a:cubicBezTo>
                    <a:pt x="5309" y="4577"/>
                    <a:pt x="5255" y="4630"/>
                    <a:pt x="5255" y="4711"/>
                  </a:cubicBezTo>
                  <a:cubicBezTo>
                    <a:pt x="5255" y="4782"/>
                    <a:pt x="5300" y="4835"/>
                    <a:pt x="5371" y="4844"/>
                  </a:cubicBezTo>
                  <a:cubicBezTo>
                    <a:pt x="5460" y="4844"/>
                    <a:pt x="5505" y="4800"/>
                    <a:pt x="5514" y="4711"/>
                  </a:cubicBezTo>
                  <a:cubicBezTo>
                    <a:pt x="5505" y="4639"/>
                    <a:pt x="5469" y="4586"/>
                    <a:pt x="5389" y="4586"/>
                  </a:cubicBezTo>
                  <a:close/>
                  <a:moveTo>
                    <a:pt x="3417" y="8555"/>
                  </a:moveTo>
                  <a:cubicBezTo>
                    <a:pt x="3337" y="8555"/>
                    <a:pt x="3284" y="8600"/>
                    <a:pt x="3275" y="8689"/>
                  </a:cubicBezTo>
                  <a:cubicBezTo>
                    <a:pt x="3275" y="8761"/>
                    <a:pt x="3319" y="8814"/>
                    <a:pt x="3400" y="8814"/>
                  </a:cubicBezTo>
                  <a:cubicBezTo>
                    <a:pt x="3480" y="8823"/>
                    <a:pt x="3524" y="8770"/>
                    <a:pt x="3542" y="8689"/>
                  </a:cubicBezTo>
                  <a:cubicBezTo>
                    <a:pt x="3533" y="8618"/>
                    <a:pt x="3489" y="8564"/>
                    <a:pt x="3417" y="8555"/>
                  </a:cubicBezTo>
                  <a:close/>
                  <a:moveTo>
                    <a:pt x="3400" y="8154"/>
                  </a:moveTo>
                  <a:cubicBezTo>
                    <a:pt x="3471" y="8163"/>
                    <a:pt x="3524" y="8118"/>
                    <a:pt x="3533" y="8038"/>
                  </a:cubicBezTo>
                  <a:cubicBezTo>
                    <a:pt x="3533" y="7958"/>
                    <a:pt x="3498" y="7913"/>
                    <a:pt x="3417" y="7904"/>
                  </a:cubicBezTo>
                  <a:cubicBezTo>
                    <a:pt x="3337" y="7904"/>
                    <a:pt x="3292" y="7940"/>
                    <a:pt x="3284" y="8020"/>
                  </a:cubicBezTo>
                  <a:cubicBezTo>
                    <a:pt x="3284" y="8100"/>
                    <a:pt x="3319" y="8145"/>
                    <a:pt x="3400" y="8154"/>
                  </a:cubicBezTo>
                  <a:close/>
                  <a:moveTo>
                    <a:pt x="4069" y="5906"/>
                  </a:moveTo>
                  <a:cubicBezTo>
                    <a:pt x="3988" y="5906"/>
                    <a:pt x="3944" y="5951"/>
                    <a:pt x="3944" y="6031"/>
                  </a:cubicBezTo>
                  <a:cubicBezTo>
                    <a:pt x="3944" y="6111"/>
                    <a:pt x="3988" y="6156"/>
                    <a:pt x="4069" y="6156"/>
                  </a:cubicBezTo>
                  <a:cubicBezTo>
                    <a:pt x="4149" y="6156"/>
                    <a:pt x="4185" y="6111"/>
                    <a:pt x="4194" y="6031"/>
                  </a:cubicBezTo>
                  <a:cubicBezTo>
                    <a:pt x="4185" y="5951"/>
                    <a:pt x="4149" y="5906"/>
                    <a:pt x="4069" y="5906"/>
                  </a:cubicBezTo>
                  <a:close/>
                  <a:moveTo>
                    <a:pt x="3533" y="9376"/>
                  </a:moveTo>
                  <a:cubicBezTo>
                    <a:pt x="3533" y="9296"/>
                    <a:pt x="3489" y="9251"/>
                    <a:pt x="3408" y="9251"/>
                  </a:cubicBezTo>
                  <a:cubicBezTo>
                    <a:pt x="3328" y="9242"/>
                    <a:pt x="3284" y="9287"/>
                    <a:pt x="3284" y="9367"/>
                  </a:cubicBezTo>
                  <a:cubicBezTo>
                    <a:pt x="3284" y="9448"/>
                    <a:pt x="3328" y="9492"/>
                    <a:pt x="3408" y="9501"/>
                  </a:cubicBezTo>
                  <a:cubicBezTo>
                    <a:pt x="3489" y="9492"/>
                    <a:pt x="3533" y="9448"/>
                    <a:pt x="3533" y="9376"/>
                  </a:cubicBezTo>
                  <a:close/>
                  <a:moveTo>
                    <a:pt x="4854" y="12035"/>
                  </a:moveTo>
                  <a:cubicBezTo>
                    <a:pt x="4854" y="11954"/>
                    <a:pt x="4809" y="11910"/>
                    <a:pt x="4729" y="11910"/>
                  </a:cubicBezTo>
                  <a:cubicBezTo>
                    <a:pt x="4648" y="11901"/>
                    <a:pt x="4604" y="11945"/>
                    <a:pt x="4604" y="12026"/>
                  </a:cubicBezTo>
                  <a:cubicBezTo>
                    <a:pt x="4595" y="12106"/>
                    <a:pt x="4648" y="12151"/>
                    <a:pt x="4729" y="12160"/>
                  </a:cubicBezTo>
                  <a:cubicBezTo>
                    <a:pt x="4800" y="12151"/>
                    <a:pt x="4845" y="12115"/>
                    <a:pt x="4854" y="12035"/>
                  </a:cubicBezTo>
                  <a:close/>
                  <a:moveTo>
                    <a:pt x="6067" y="3908"/>
                  </a:moveTo>
                  <a:cubicBezTo>
                    <a:pt x="5987" y="3908"/>
                    <a:pt x="5942" y="3952"/>
                    <a:pt x="5942" y="4024"/>
                  </a:cubicBezTo>
                  <a:cubicBezTo>
                    <a:pt x="5942" y="4104"/>
                    <a:pt x="5987" y="4157"/>
                    <a:pt x="6067" y="4157"/>
                  </a:cubicBezTo>
                  <a:cubicBezTo>
                    <a:pt x="6138" y="4157"/>
                    <a:pt x="6183" y="4113"/>
                    <a:pt x="6192" y="4033"/>
                  </a:cubicBezTo>
                  <a:cubicBezTo>
                    <a:pt x="6192" y="3952"/>
                    <a:pt x="6147" y="3908"/>
                    <a:pt x="6067" y="3908"/>
                  </a:cubicBezTo>
                  <a:close/>
                  <a:moveTo>
                    <a:pt x="3284" y="7369"/>
                  </a:moveTo>
                  <a:cubicBezTo>
                    <a:pt x="3284" y="7449"/>
                    <a:pt x="3328" y="7494"/>
                    <a:pt x="3408" y="7494"/>
                  </a:cubicBezTo>
                  <a:cubicBezTo>
                    <a:pt x="3480" y="7494"/>
                    <a:pt x="3533" y="7458"/>
                    <a:pt x="3533" y="7378"/>
                  </a:cubicBezTo>
                  <a:cubicBezTo>
                    <a:pt x="3533" y="7298"/>
                    <a:pt x="3489" y="7253"/>
                    <a:pt x="3408" y="7244"/>
                  </a:cubicBezTo>
                  <a:cubicBezTo>
                    <a:pt x="3328" y="7253"/>
                    <a:pt x="3284" y="7289"/>
                    <a:pt x="3284" y="7369"/>
                  </a:cubicBezTo>
                  <a:close/>
                  <a:moveTo>
                    <a:pt x="5264" y="12686"/>
                  </a:moveTo>
                  <a:cubicBezTo>
                    <a:pt x="5264" y="12757"/>
                    <a:pt x="5300" y="12802"/>
                    <a:pt x="5371" y="12811"/>
                  </a:cubicBezTo>
                  <a:cubicBezTo>
                    <a:pt x="5451" y="12820"/>
                    <a:pt x="5505" y="12775"/>
                    <a:pt x="5505" y="12695"/>
                  </a:cubicBezTo>
                  <a:cubicBezTo>
                    <a:pt x="5514" y="12615"/>
                    <a:pt x="5469" y="12570"/>
                    <a:pt x="5380" y="12561"/>
                  </a:cubicBezTo>
                  <a:cubicBezTo>
                    <a:pt x="5309" y="12570"/>
                    <a:pt x="5264" y="12606"/>
                    <a:pt x="5264" y="12686"/>
                  </a:cubicBezTo>
                  <a:close/>
                  <a:moveTo>
                    <a:pt x="3400" y="9911"/>
                  </a:moveTo>
                  <a:cubicBezTo>
                    <a:pt x="3328" y="9911"/>
                    <a:pt x="3284" y="9956"/>
                    <a:pt x="3284" y="10027"/>
                  </a:cubicBezTo>
                  <a:cubicBezTo>
                    <a:pt x="3284" y="10108"/>
                    <a:pt x="3328" y="10152"/>
                    <a:pt x="3408" y="10152"/>
                  </a:cubicBezTo>
                  <a:cubicBezTo>
                    <a:pt x="3489" y="10152"/>
                    <a:pt x="3524" y="10108"/>
                    <a:pt x="3533" y="10027"/>
                  </a:cubicBezTo>
                  <a:cubicBezTo>
                    <a:pt x="3524" y="9947"/>
                    <a:pt x="3480" y="9903"/>
                    <a:pt x="3400" y="9911"/>
                  </a:cubicBezTo>
                  <a:close/>
                  <a:moveTo>
                    <a:pt x="4060" y="11250"/>
                  </a:moveTo>
                  <a:cubicBezTo>
                    <a:pt x="3988" y="11250"/>
                    <a:pt x="3944" y="11294"/>
                    <a:pt x="3944" y="11366"/>
                  </a:cubicBezTo>
                  <a:cubicBezTo>
                    <a:pt x="3944" y="11446"/>
                    <a:pt x="3988" y="11490"/>
                    <a:pt x="4069" y="11490"/>
                  </a:cubicBezTo>
                  <a:cubicBezTo>
                    <a:pt x="4149" y="11490"/>
                    <a:pt x="4185" y="11446"/>
                    <a:pt x="4194" y="11366"/>
                  </a:cubicBezTo>
                  <a:cubicBezTo>
                    <a:pt x="4185" y="11294"/>
                    <a:pt x="4140" y="11250"/>
                    <a:pt x="4060" y="11250"/>
                  </a:cubicBezTo>
                  <a:close/>
                  <a:moveTo>
                    <a:pt x="6602" y="13346"/>
                  </a:moveTo>
                  <a:cubicBezTo>
                    <a:pt x="6602" y="13417"/>
                    <a:pt x="6638" y="13462"/>
                    <a:pt x="6718" y="13471"/>
                  </a:cubicBezTo>
                  <a:cubicBezTo>
                    <a:pt x="6790" y="13471"/>
                    <a:pt x="6843" y="13435"/>
                    <a:pt x="6843" y="13355"/>
                  </a:cubicBezTo>
                  <a:cubicBezTo>
                    <a:pt x="6852" y="13275"/>
                    <a:pt x="6807" y="13230"/>
                    <a:pt x="6727" y="13221"/>
                  </a:cubicBezTo>
                  <a:cubicBezTo>
                    <a:pt x="6647" y="13230"/>
                    <a:pt x="6602" y="13266"/>
                    <a:pt x="6602" y="13346"/>
                  </a:cubicBezTo>
                  <a:close/>
                  <a:moveTo>
                    <a:pt x="5264" y="4033"/>
                  </a:moveTo>
                  <a:cubicBezTo>
                    <a:pt x="5264" y="4104"/>
                    <a:pt x="5309" y="4148"/>
                    <a:pt x="5380" y="4148"/>
                  </a:cubicBezTo>
                  <a:cubicBezTo>
                    <a:pt x="5460" y="4148"/>
                    <a:pt x="5505" y="4104"/>
                    <a:pt x="5505" y="4024"/>
                  </a:cubicBezTo>
                  <a:cubicBezTo>
                    <a:pt x="5496" y="3943"/>
                    <a:pt x="5451" y="3917"/>
                    <a:pt x="5380" y="3908"/>
                  </a:cubicBezTo>
                  <a:cubicBezTo>
                    <a:pt x="5309" y="3917"/>
                    <a:pt x="5264" y="3961"/>
                    <a:pt x="5264" y="4033"/>
                  </a:cubicBezTo>
                  <a:close/>
                  <a:moveTo>
                    <a:pt x="3524" y="6031"/>
                  </a:moveTo>
                  <a:cubicBezTo>
                    <a:pt x="3524" y="5959"/>
                    <a:pt x="3489" y="5915"/>
                    <a:pt x="3408" y="5915"/>
                  </a:cubicBezTo>
                  <a:cubicBezTo>
                    <a:pt x="3328" y="5906"/>
                    <a:pt x="3284" y="5959"/>
                    <a:pt x="3292" y="6040"/>
                  </a:cubicBezTo>
                  <a:cubicBezTo>
                    <a:pt x="3292" y="6111"/>
                    <a:pt x="3337" y="6147"/>
                    <a:pt x="3408" y="6147"/>
                  </a:cubicBezTo>
                  <a:cubicBezTo>
                    <a:pt x="3480" y="6147"/>
                    <a:pt x="3524" y="6102"/>
                    <a:pt x="3524" y="6031"/>
                  </a:cubicBezTo>
                  <a:close/>
                  <a:moveTo>
                    <a:pt x="4060" y="11910"/>
                  </a:moveTo>
                  <a:cubicBezTo>
                    <a:pt x="3988" y="11910"/>
                    <a:pt x="3944" y="11954"/>
                    <a:pt x="3944" y="12026"/>
                  </a:cubicBezTo>
                  <a:cubicBezTo>
                    <a:pt x="3944" y="12106"/>
                    <a:pt x="3997" y="12151"/>
                    <a:pt x="4078" y="12151"/>
                  </a:cubicBezTo>
                  <a:cubicBezTo>
                    <a:pt x="4149" y="12142"/>
                    <a:pt x="4185" y="12097"/>
                    <a:pt x="4185" y="12026"/>
                  </a:cubicBezTo>
                  <a:cubicBezTo>
                    <a:pt x="4176" y="11954"/>
                    <a:pt x="4140" y="11910"/>
                    <a:pt x="4060" y="11910"/>
                  </a:cubicBezTo>
                  <a:close/>
                  <a:moveTo>
                    <a:pt x="6727" y="3256"/>
                  </a:moveTo>
                  <a:cubicBezTo>
                    <a:pt x="6647" y="3256"/>
                    <a:pt x="6602" y="3292"/>
                    <a:pt x="6602" y="3372"/>
                  </a:cubicBezTo>
                  <a:cubicBezTo>
                    <a:pt x="6602" y="3453"/>
                    <a:pt x="6656" y="3497"/>
                    <a:pt x="6736" y="3488"/>
                  </a:cubicBezTo>
                  <a:cubicBezTo>
                    <a:pt x="6807" y="3488"/>
                    <a:pt x="6843" y="3444"/>
                    <a:pt x="6843" y="3363"/>
                  </a:cubicBezTo>
                  <a:cubicBezTo>
                    <a:pt x="6834" y="3292"/>
                    <a:pt x="6798" y="3247"/>
                    <a:pt x="6727" y="3256"/>
                  </a:cubicBezTo>
                  <a:close/>
                  <a:moveTo>
                    <a:pt x="4729" y="12570"/>
                  </a:moveTo>
                  <a:cubicBezTo>
                    <a:pt x="4657" y="12570"/>
                    <a:pt x="4604" y="12606"/>
                    <a:pt x="4604" y="12686"/>
                  </a:cubicBezTo>
                  <a:cubicBezTo>
                    <a:pt x="4604" y="12766"/>
                    <a:pt x="4648" y="12802"/>
                    <a:pt x="4720" y="12811"/>
                  </a:cubicBezTo>
                  <a:cubicBezTo>
                    <a:pt x="4800" y="12811"/>
                    <a:pt x="4836" y="12766"/>
                    <a:pt x="4845" y="12686"/>
                  </a:cubicBezTo>
                  <a:cubicBezTo>
                    <a:pt x="4845" y="12623"/>
                    <a:pt x="4809" y="12570"/>
                    <a:pt x="4729" y="12570"/>
                  </a:cubicBezTo>
                  <a:close/>
                  <a:moveTo>
                    <a:pt x="3284" y="10688"/>
                  </a:moveTo>
                  <a:cubicBezTo>
                    <a:pt x="3284" y="10768"/>
                    <a:pt x="3328" y="10812"/>
                    <a:pt x="3408" y="10812"/>
                  </a:cubicBezTo>
                  <a:cubicBezTo>
                    <a:pt x="3489" y="10812"/>
                    <a:pt x="3524" y="10768"/>
                    <a:pt x="3524" y="10688"/>
                  </a:cubicBezTo>
                  <a:cubicBezTo>
                    <a:pt x="3533" y="10607"/>
                    <a:pt x="3480" y="10572"/>
                    <a:pt x="3408" y="10563"/>
                  </a:cubicBezTo>
                  <a:cubicBezTo>
                    <a:pt x="3328" y="10572"/>
                    <a:pt x="3284" y="10607"/>
                    <a:pt x="3284" y="10688"/>
                  </a:cubicBezTo>
                  <a:close/>
                  <a:moveTo>
                    <a:pt x="4069" y="5255"/>
                  </a:moveTo>
                  <a:cubicBezTo>
                    <a:pt x="3988" y="5255"/>
                    <a:pt x="3944" y="5299"/>
                    <a:pt x="3944" y="5380"/>
                  </a:cubicBezTo>
                  <a:cubicBezTo>
                    <a:pt x="3944" y="5451"/>
                    <a:pt x="3988" y="5496"/>
                    <a:pt x="4069" y="5496"/>
                  </a:cubicBezTo>
                  <a:cubicBezTo>
                    <a:pt x="4149" y="5496"/>
                    <a:pt x="4185" y="5442"/>
                    <a:pt x="4185" y="5371"/>
                  </a:cubicBezTo>
                  <a:cubicBezTo>
                    <a:pt x="4185" y="5290"/>
                    <a:pt x="4140" y="5255"/>
                    <a:pt x="4069" y="5255"/>
                  </a:cubicBezTo>
                  <a:close/>
                  <a:moveTo>
                    <a:pt x="4604" y="4702"/>
                  </a:moveTo>
                  <a:cubicBezTo>
                    <a:pt x="4595" y="4782"/>
                    <a:pt x="4640" y="4826"/>
                    <a:pt x="4720" y="4835"/>
                  </a:cubicBezTo>
                  <a:cubicBezTo>
                    <a:pt x="4800" y="4835"/>
                    <a:pt x="4845" y="4791"/>
                    <a:pt x="4845" y="4711"/>
                  </a:cubicBezTo>
                  <a:cubicBezTo>
                    <a:pt x="4845" y="4639"/>
                    <a:pt x="4800" y="4595"/>
                    <a:pt x="4729" y="4595"/>
                  </a:cubicBezTo>
                  <a:cubicBezTo>
                    <a:pt x="4657" y="4595"/>
                    <a:pt x="4613" y="4630"/>
                    <a:pt x="4604" y="4702"/>
                  </a:cubicBezTo>
                  <a:close/>
                  <a:moveTo>
                    <a:pt x="5942" y="13337"/>
                  </a:moveTo>
                  <a:cubicBezTo>
                    <a:pt x="5942" y="13417"/>
                    <a:pt x="5978" y="13462"/>
                    <a:pt x="6058" y="13471"/>
                  </a:cubicBezTo>
                  <a:cubicBezTo>
                    <a:pt x="6138" y="13471"/>
                    <a:pt x="6183" y="13426"/>
                    <a:pt x="6183" y="13346"/>
                  </a:cubicBezTo>
                  <a:cubicBezTo>
                    <a:pt x="6183" y="13275"/>
                    <a:pt x="6147" y="13230"/>
                    <a:pt x="6067" y="13221"/>
                  </a:cubicBezTo>
                  <a:cubicBezTo>
                    <a:pt x="5996" y="13230"/>
                    <a:pt x="5951" y="13257"/>
                    <a:pt x="5942" y="13337"/>
                  </a:cubicBezTo>
                  <a:close/>
                  <a:moveTo>
                    <a:pt x="3408" y="6593"/>
                  </a:moveTo>
                  <a:cubicBezTo>
                    <a:pt x="3328" y="6593"/>
                    <a:pt x="3284" y="6637"/>
                    <a:pt x="3284" y="6718"/>
                  </a:cubicBezTo>
                  <a:cubicBezTo>
                    <a:pt x="3292" y="6789"/>
                    <a:pt x="3328" y="6834"/>
                    <a:pt x="3408" y="6834"/>
                  </a:cubicBezTo>
                  <a:cubicBezTo>
                    <a:pt x="3489" y="6834"/>
                    <a:pt x="3524" y="6789"/>
                    <a:pt x="3533" y="6709"/>
                  </a:cubicBezTo>
                  <a:cubicBezTo>
                    <a:pt x="3524" y="6637"/>
                    <a:pt x="3480" y="6593"/>
                    <a:pt x="3408" y="6593"/>
                  </a:cubicBezTo>
                  <a:close/>
                  <a:moveTo>
                    <a:pt x="2722" y="7913"/>
                  </a:moveTo>
                  <a:cubicBezTo>
                    <a:pt x="2650" y="7913"/>
                    <a:pt x="2606" y="7958"/>
                    <a:pt x="2606" y="8029"/>
                  </a:cubicBezTo>
                  <a:cubicBezTo>
                    <a:pt x="2606" y="8100"/>
                    <a:pt x="2650" y="8145"/>
                    <a:pt x="2722" y="8145"/>
                  </a:cubicBezTo>
                  <a:cubicBezTo>
                    <a:pt x="2802" y="8145"/>
                    <a:pt x="2838" y="8100"/>
                    <a:pt x="2846" y="8029"/>
                  </a:cubicBezTo>
                  <a:cubicBezTo>
                    <a:pt x="2838" y="7958"/>
                    <a:pt x="2802" y="7913"/>
                    <a:pt x="2722" y="7913"/>
                  </a:cubicBezTo>
                  <a:close/>
                  <a:moveTo>
                    <a:pt x="2606" y="8680"/>
                  </a:moveTo>
                  <a:cubicBezTo>
                    <a:pt x="2606" y="8761"/>
                    <a:pt x="2650" y="8805"/>
                    <a:pt x="2722" y="8805"/>
                  </a:cubicBezTo>
                  <a:cubicBezTo>
                    <a:pt x="2793" y="8805"/>
                    <a:pt x="2838" y="8770"/>
                    <a:pt x="2846" y="8689"/>
                  </a:cubicBezTo>
                  <a:cubicBezTo>
                    <a:pt x="2846" y="8618"/>
                    <a:pt x="2802" y="8582"/>
                    <a:pt x="2730" y="8573"/>
                  </a:cubicBezTo>
                  <a:cubicBezTo>
                    <a:pt x="2659" y="8573"/>
                    <a:pt x="2615" y="8609"/>
                    <a:pt x="2606" y="8680"/>
                  </a:cubicBezTo>
                  <a:close/>
                  <a:moveTo>
                    <a:pt x="2838" y="10027"/>
                  </a:moveTo>
                  <a:cubicBezTo>
                    <a:pt x="2838" y="9956"/>
                    <a:pt x="2802" y="9920"/>
                    <a:pt x="2730" y="9911"/>
                  </a:cubicBezTo>
                  <a:cubicBezTo>
                    <a:pt x="2659" y="9911"/>
                    <a:pt x="2615" y="9956"/>
                    <a:pt x="2606" y="10027"/>
                  </a:cubicBezTo>
                  <a:cubicBezTo>
                    <a:pt x="2606" y="10099"/>
                    <a:pt x="2650" y="10134"/>
                    <a:pt x="2722" y="10152"/>
                  </a:cubicBezTo>
                  <a:cubicBezTo>
                    <a:pt x="2793" y="10143"/>
                    <a:pt x="2838" y="10099"/>
                    <a:pt x="2838" y="10027"/>
                  </a:cubicBezTo>
                  <a:close/>
                  <a:moveTo>
                    <a:pt x="4720" y="3917"/>
                  </a:moveTo>
                  <a:cubicBezTo>
                    <a:pt x="4657" y="3917"/>
                    <a:pt x="4613" y="3961"/>
                    <a:pt x="4613" y="4024"/>
                  </a:cubicBezTo>
                  <a:cubicBezTo>
                    <a:pt x="4604" y="4095"/>
                    <a:pt x="4648" y="4148"/>
                    <a:pt x="4720" y="4148"/>
                  </a:cubicBezTo>
                  <a:cubicBezTo>
                    <a:pt x="4800" y="4148"/>
                    <a:pt x="4836" y="4104"/>
                    <a:pt x="4845" y="4033"/>
                  </a:cubicBezTo>
                  <a:cubicBezTo>
                    <a:pt x="4836" y="3961"/>
                    <a:pt x="4791" y="3917"/>
                    <a:pt x="4720" y="3917"/>
                  </a:cubicBezTo>
                  <a:close/>
                  <a:moveTo>
                    <a:pt x="2838" y="7360"/>
                  </a:moveTo>
                  <a:cubicBezTo>
                    <a:pt x="2838" y="7298"/>
                    <a:pt x="2793" y="7253"/>
                    <a:pt x="2730" y="7253"/>
                  </a:cubicBezTo>
                  <a:cubicBezTo>
                    <a:pt x="2650" y="7253"/>
                    <a:pt x="2606" y="7298"/>
                    <a:pt x="2606" y="7369"/>
                  </a:cubicBezTo>
                  <a:cubicBezTo>
                    <a:pt x="2615" y="7449"/>
                    <a:pt x="2659" y="7485"/>
                    <a:pt x="2730" y="7494"/>
                  </a:cubicBezTo>
                  <a:cubicBezTo>
                    <a:pt x="2802" y="7476"/>
                    <a:pt x="2846" y="7440"/>
                    <a:pt x="2838" y="7360"/>
                  </a:cubicBezTo>
                  <a:close/>
                  <a:moveTo>
                    <a:pt x="3382" y="11259"/>
                  </a:moveTo>
                  <a:cubicBezTo>
                    <a:pt x="3310" y="11259"/>
                    <a:pt x="3275" y="11294"/>
                    <a:pt x="3266" y="11366"/>
                  </a:cubicBezTo>
                  <a:cubicBezTo>
                    <a:pt x="3266" y="11437"/>
                    <a:pt x="3310" y="11482"/>
                    <a:pt x="3382" y="11490"/>
                  </a:cubicBezTo>
                  <a:cubicBezTo>
                    <a:pt x="3453" y="11490"/>
                    <a:pt x="3489" y="11446"/>
                    <a:pt x="3507" y="11366"/>
                  </a:cubicBezTo>
                  <a:cubicBezTo>
                    <a:pt x="3489" y="11303"/>
                    <a:pt x="3453" y="11250"/>
                    <a:pt x="3382" y="11259"/>
                  </a:cubicBezTo>
                  <a:close/>
                  <a:moveTo>
                    <a:pt x="6843" y="14033"/>
                  </a:moveTo>
                  <a:cubicBezTo>
                    <a:pt x="6843" y="13953"/>
                    <a:pt x="6798" y="13908"/>
                    <a:pt x="6718" y="13917"/>
                  </a:cubicBezTo>
                  <a:cubicBezTo>
                    <a:pt x="6656" y="13917"/>
                    <a:pt x="6611" y="13962"/>
                    <a:pt x="6611" y="14024"/>
                  </a:cubicBezTo>
                  <a:cubicBezTo>
                    <a:pt x="6602" y="14095"/>
                    <a:pt x="6656" y="14140"/>
                    <a:pt x="6727" y="14149"/>
                  </a:cubicBezTo>
                  <a:cubicBezTo>
                    <a:pt x="6790" y="14140"/>
                    <a:pt x="6843" y="14104"/>
                    <a:pt x="6843" y="14033"/>
                  </a:cubicBezTo>
                  <a:close/>
                  <a:moveTo>
                    <a:pt x="2739" y="6602"/>
                  </a:moveTo>
                  <a:cubicBezTo>
                    <a:pt x="2659" y="6593"/>
                    <a:pt x="2615" y="6637"/>
                    <a:pt x="2615" y="6709"/>
                  </a:cubicBezTo>
                  <a:cubicBezTo>
                    <a:pt x="2606" y="6771"/>
                    <a:pt x="2650" y="6816"/>
                    <a:pt x="2713" y="6825"/>
                  </a:cubicBezTo>
                  <a:cubicBezTo>
                    <a:pt x="2784" y="6834"/>
                    <a:pt x="2829" y="6789"/>
                    <a:pt x="2838" y="6718"/>
                  </a:cubicBezTo>
                  <a:cubicBezTo>
                    <a:pt x="2838" y="6655"/>
                    <a:pt x="2802" y="6602"/>
                    <a:pt x="2739" y="6602"/>
                  </a:cubicBezTo>
                  <a:close/>
                  <a:moveTo>
                    <a:pt x="2730" y="9251"/>
                  </a:moveTo>
                  <a:cubicBezTo>
                    <a:pt x="2650" y="9251"/>
                    <a:pt x="2606" y="9296"/>
                    <a:pt x="2606" y="9367"/>
                  </a:cubicBezTo>
                  <a:cubicBezTo>
                    <a:pt x="2606" y="9439"/>
                    <a:pt x="2650" y="9483"/>
                    <a:pt x="2722" y="9492"/>
                  </a:cubicBezTo>
                  <a:cubicBezTo>
                    <a:pt x="2793" y="9492"/>
                    <a:pt x="2838" y="9448"/>
                    <a:pt x="2846" y="9376"/>
                  </a:cubicBezTo>
                  <a:cubicBezTo>
                    <a:pt x="2838" y="9305"/>
                    <a:pt x="2802" y="9251"/>
                    <a:pt x="2730" y="9251"/>
                  </a:cubicBezTo>
                  <a:close/>
                  <a:moveTo>
                    <a:pt x="5264" y="13346"/>
                  </a:moveTo>
                  <a:cubicBezTo>
                    <a:pt x="5264" y="13426"/>
                    <a:pt x="5309" y="13462"/>
                    <a:pt x="5389" y="13462"/>
                  </a:cubicBezTo>
                  <a:cubicBezTo>
                    <a:pt x="5460" y="13462"/>
                    <a:pt x="5505" y="13417"/>
                    <a:pt x="5505" y="13346"/>
                  </a:cubicBezTo>
                  <a:cubicBezTo>
                    <a:pt x="5496" y="13275"/>
                    <a:pt x="5451" y="13239"/>
                    <a:pt x="5380" y="13230"/>
                  </a:cubicBezTo>
                  <a:cubicBezTo>
                    <a:pt x="5309" y="13239"/>
                    <a:pt x="5264" y="13275"/>
                    <a:pt x="5264" y="13346"/>
                  </a:cubicBezTo>
                  <a:close/>
                  <a:moveTo>
                    <a:pt x="4060" y="4595"/>
                  </a:moveTo>
                  <a:cubicBezTo>
                    <a:pt x="3988" y="4603"/>
                    <a:pt x="3953" y="4648"/>
                    <a:pt x="3953" y="4711"/>
                  </a:cubicBezTo>
                  <a:cubicBezTo>
                    <a:pt x="3953" y="4782"/>
                    <a:pt x="3997" y="4826"/>
                    <a:pt x="4069" y="4826"/>
                  </a:cubicBezTo>
                  <a:cubicBezTo>
                    <a:pt x="4140" y="4826"/>
                    <a:pt x="4176" y="4782"/>
                    <a:pt x="4185" y="4702"/>
                  </a:cubicBezTo>
                  <a:cubicBezTo>
                    <a:pt x="4167" y="4639"/>
                    <a:pt x="4131" y="4595"/>
                    <a:pt x="4060" y="4595"/>
                  </a:cubicBezTo>
                  <a:close/>
                  <a:moveTo>
                    <a:pt x="3408" y="5255"/>
                  </a:moveTo>
                  <a:cubicBezTo>
                    <a:pt x="3337" y="5255"/>
                    <a:pt x="3292" y="5299"/>
                    <a:pt x="3292" y="5371"/>
                  </a:cubicBezTo>
                  <a:cubicBezTo>
                    <a:pt x="3292" y="5442"/>
                    <a:pt x="3337" y="5487"/>
                    <a:pt x="3400" y="5487"/>
                  </a:cubicBezTo>
                  <a:cubicBezTo>
                    <a:pt x="3471" y="5496"/>
                    <a:pt x="3516" y="5442"/>
                    <a:pt x="3524" y="5380"/>
                  </a:cubicBezTo>
                  <a:cubicBezTo>
                    <a:pt x="3516" y="5299"/>
                    <a:pt x="3480" y="5255"/>
                    <a:pt x="3408" y="5255"/>
                  </a:cubicBezTo>
                  <a:close/>
                  <a:moveTo>
                    <a:pt x="6058" y="3256"/>
                  </a:moveTo>
                  <a:cubicBezTo>
                    <a:pt x="5987" y="3256"/>
                    <a:pt x="5942" y="3301"/>
                    <a:pt x="5951" y="3372"/>
                  </a:cubicBezTo>
                  <a:cubicBezTo>
                    <a:pt x="5951" y="3453"/>
                    <a:pt x="5996" y="3488"/>
                    <a:pt x="6067" y="3488"/>
                  </a:cubicBezTo>
                  <a:cubicBezTo>
                    <a:pt x="6147" y="3488"/>
                    <a:pt x="6183" y="3444"/>
                    <a:pt x="6183" y="3363"/>
                  </a:cubicBezTo>
                  <a:cubicBezTo>
                    <a:pt x="6174" y="3292"/>
                    <a:pt x="6138" y="3247"/>
                    <a:pt x="6058" y="3256"/>
                  </a:cubicBezTo>
                  <a:close/>
                  <a:moveTo>
                    <a:pt x="5496" y="3372"/>
                  </a:moveTo>
                  <a:cubicBezTo>
                    <a:pt x="5496" y="3301"/>
                    <a:pt x="5451" y="3256"/>
                    <a:pt x="5380" y="3256"/>
                  </a:cubicBezTo>
                  <a:cubicBezTo>
                    <a:pt x="5318" y="3256"/>
                    <a:pt x="5273" y="3301"/>
                    <a:pt x="5273" y="3372"/>
                  </a:cubicBezTo>
                  <a:cubicBezTo>
                    <a:pt x="5273" y="3444"/>
                    <a:pt x="5318" y="3479"/>
                    <a:pt x="5389" y="3488"/>
                  </a:cubicBezTo>
                  <a:cubicBezTo>
                    <a:pt x="5451" y="3479"/>
                    <a:pt x="5496" y="3444"/>
                    <a:pt x="5496" y="3372"/>
                  </a:cubicBezTo>
                  <a:close/>
                  <a:moveTo>
                    <a:pt x="2615" y="10688"/>
                  </a:moveTo>
                  <a:cubicBezTo>
                    <a:pt x="2615" y="10759"/>
                    <a:pt x="2659" y="10804"/>
                    <a:pt x="2722" y="10804"/>
                  </a:cubicBezTo>
                  <a:cubicBezTo>
                    <a:pt x="2793" y="10804"/>
                    <a:pt x="2838" y="10759"/>
                    <a:pt x="2838" y="10688"/>
                  </a:cubicBezTo>
                  <a:cubicBezTo>
                    <a:pt x="2838" y="10616"/>
                    <a:pt x="2793" y="10581"/>
                    <a:pt x="2722" y="10572"/>
                  </a:cubicBezTo>
                  <a:cubicBezTo>
                    <a:pt x="2659" y="10581"/>
                    <a:pt x="2615" y="10625"/>
                    <a:pt x="2615" y="10688"/>
                  </a:cubicBezTo>
                  <a:close/>
                  <a:moveTo>
                    <a:pt x="3400" y="4603"/>
                  </a:moveTo>
                  <a:cubicBezTo>
                    <a:pt x="3337" y="4603"/>
                    <a:pt x="3301" y="4648"/>
                    <a:pt x="3301" y="4711"/>
                  </a:cubicBezTo>
                  <a:cubicBezTo>
                    <a:pt x="3292" y="4782"/>
                    <a:pt x="3337" y="4826"/>
                    <a:pt x="3408" y="4826"/>
                  </a:cubicBezTo>
                  <a:cubicBezTo>
                    <a:pt x="3480" y="4826"/>
                    <a:pt x="3516" y="4773"/>
                    <a:pt x="3516" y="4711"/>
                  </a:cubicBezTo>
                  <a:cubicBezTo>
                    <a:pt x="3507" y="4639"/>
                    <a:pt x="3471" y="4603"/>
                    <a:pt x="3400" y="4603"/>
                  </a:cubicBezTo>
                  <a:close/>
                  <a:moveTo>
                    <a:pt x="4069" y="13239"/>
                  </a:moveTo>
                  <a:cubicBezTo>
                    <a:pt x="4006" y="13239"/>
                    <a:pt x="3962" y="13284"/>
                    <a:pt x="3962" y="13346"/>
                  </a:cubicBezTo>
                  <a:cubicBezTo>
                    <a:pt x="3962" y="13408"/>
                    <a:pt x="3997" y="13453"/>
                    <a:pt x="4060" y="13453"/>
                  </a:cubicBezTo>
                  <a:cubicBezTo>
                    <a:pt x="4131" y="13453"/>
                    <a:pt x="4167" y="13417"/>
                    <a:pt x="4176" y="13346"/>
                  </a:cubicBezTo>
                  <a:cubicBezTo>
                    <a:pt x="4167" y="13284"/>
                    <a:pt x="4131" y="13239"/>
                    <a:pt x="4069" y="13239"/>
                  </a:cubicBezTo>
                  <a:close/>
                  <a:moveTo>
                    <a:pt x="4738" y="13239"/>
                  </a:moveTo>
                  <a:cubicBezTo>
                    <a:pt x="4666" y="13230"/>
                    <a:pt x="4622" y="13275"/>
                    <a:pt x="4613" y="13337"/>
                  </a:cubicBezTo>
                  <a:cubicBezTo>
                    <a:pt x="4604" y="13408"/>
                    <a:pt x="4648" y="13453"/>
                    <a:pt x="4720" y="13462"/>
                  </a:cubicBezTo>
                  <a:cubicBezTo>
                    <a:pt x="4791" y="13462"/>
                    <a:pt x="4827" y="13417"/>
                    <a:pt x="4836" y="13355"/>
                  </a:cubicBezTo>
                  <a:cubicBezTo>
                    <a:pt x="4836" y="13284"/>
                    <a:pt x="4800" y="13239"/>
                    <a:pt x="4738" y="13239"/>
                  </a:cubicBezTo>
                  <a:close/>
                  <a:moveTo>
                    <a:pt x="3953" y="12686"/>
                  </a:moveTo>
                  <a:cubicBezTo>
                    <a:pt x="3953" y="12757"/>
                    <a:pt x="3997" y="12802"/>
                    <a:pt x="4069" y="12802"/>
                  </a:cubicBezTo>
                  <a:cubicBezTo>
                    <a:pt x="4140" y="12802"/>
                    <a:pt x="4176" y="12757"/>
                    <a:pt x="4176" y="12695"/>
                  </a:cubicBezTo>
                  <a:cubicBezTo>
                    <a:pt x="4185" y="12615"/>
                    <a:pt x="4131" y="12579"/>
                    <a:pt x="4060" y="12570"/>
                  </a:cubicBezTo>
                  <a:cubicBezTo>
                    <a:pt x="3997" y="12579"/>
                    <a:pt x="3953" y="12615"/>
                    <a:pt x="3953" y="12686"/>
                  </a:cubicBezTo>
                  <a:moveTo>
                    <a:pt x="5951" y="14024"/>
                  </a:moveTo>
                  <a:cubicBezTo>
                    <a:pt x="5951" y="14095"/>
                    <a:pt x="5996" y="14140"/>
                    <a:pt x="6067" y="14140"/>
                  </a:cubicBezTo>
                  <a:cubicBezTo>
                    <a:pt x="6138" y="14149"/>
                    <a:pt x="6183" y="14095"/>
                    <a:pt x="6183" y="14024"/>
                  </a:cubicBezTo>
                  <a:cubicBezTo>
                    <a:pt x="6183" y="13962"/>
                    <a:pt x="6129" y="13926"/>
                    <a:pt x="6067" y="13917"/>
                  </a:cubicBezTo>
                  <a:cubicBezTo>
                    <a:pt x="6004" y="13917"/>
                    <a:pt x="5960" y="13953"/>
                    <a:pt x="5951" y="14024"/>
                  </a:cubicBezTo>
                  <a:moveTo>
                    <a:pt x="3498" y="12035"/>
                  </a:moveTo>
                  <a:cubicBezTo>
                    <a:pt x="3498" y="11963"/>
                    <a:pt x="3453" y="11919"/>
                    <a:pt x="3382" y="11919"/>
                  </a:cubicBezTo>
                  <a:cubicBezTo>
                    <a:pt x="3310" y="11919"/>
                    <a:pt x="3275" y="11963"/>
                    <a:pt x="3275" y="12035"/>
                  </a:cubicBezTo>
                  <a:cubicBezTo>
                    <a:pt x="3275" y="12097"/>
                    <a:pt x="3319" y="12133"/>
                    <a:pt x="3382" y="12142"/>
                  </a:cubicBezTo>
                  <a:cubicBezTo>
                    <a:pt x="3444" y="12133"/>
                    <a:pt x="3498" y="12097"/>
                    <a:pt x="3498" y="12035"/>
                  </a:cubicBezTo>
                  <a:close/>
                  <a:moveTo>
                    <a:pt x="2838" y="6031"/>
                  </a:moveTo>
                  <a:cubicBezTo>
                    <a:pt x="2838" y="5968"/>
                    <a:pt x="2793" y="5924"/>
                    <a:pt x="2730" y="5915"/>
                  </a:cubicBezTo>
                  <a:cubicBezTo>
                    <a:pt x="2659" y="5915"/>
                    <a:pt x="2615" y="5959"/>
                    <a:pt x="2615" y="6031"/>
                  </a:cubicBezTo>
                  <a:cubicBezTo>
                    <a:pt x="2615" y="6102"/>
                    <a:pt x="2659" y="6138"/>
                    <a:pt x="2722" y="6147"/>
                  </a:cubicBezTo>
                  <a:cubicBezTo>
                    <a:pt x="2793" y="6138"/>
                    <a:pt x="2838" y="6102"/>
                    <a:pt x="2838" y="6031"/>
                  </a:cubicBezTo>
                  <a:close/>
                  <a:moveTo>
                    <a:pt x="4060" y="3917"/>
                  </a:moveTo>
                  <a:cubicBezTo>
                    <a:pt x="3997" y="3925"/>
                    <a:pt x="3953" y="3970"/>
                    <a:pt x="3953" y="4033"/>
                  </a:cubicBezTo>
                  <a:cubicBezTo>
                    <a:pt x="3953" y="4095"/>
                    <a:pt x="3997" y="4140"/>
                    <a:pt x="4069" y="4140"/>
                  </a:cubicBezTo>
                  <a:cubicBezTo>
                    <a:pt x="4131" y="4140"/>
                    <a:pt x="4167" y="4095"/>
                    <a:pt x="4176" y="4024"/>
                  </a:cubicBezTo>
                  <a:cubicBezTo>
                    <a:pt x="4167" y="3961"/>
                    <a:pt x="4131" y="3917"/>
                    <a:pt x="4060" y="3917"/>
                  </a:cubicBezTo>
                  <a:close/>
                  <a:moveTo>
                    <a:pt x="4613" y="3372"/>
                  </a:moveTo>
                  <a:cubicBezTo>
                    <a:pt x="4613" y="3435"/>
                    <a:pt x="4657" y="3479"/>
                    <a:pt x="4720" y="3479"/>
                  </a:cubicBezTo>
                  <a:cubicBezTo>
                    <a:pt x="4782" y="3488"/>
                    <a:pt x="4836" y="3444"/>
                    <a:pt x="4836" y="3372"/>
                  </a:cubicBezTo>
                  <a:cubicBezTo>
                    <a:pt x="4836" y="3310"/>
                    <a:pt x="4791" y="3274"/>
                    <a:pt x="4720" y="3256"/>
                  </a:cubicBezTo>
                  <a:cubicBezTo>
                    <a:pt x="4657" y="3274"/>
                    <a:pt x="4613" y="3301"/>
                    <a:pt x="4613" y="3372"/>
                  </a:cubicBezTo>
                  <a:close/>
                  <a:moveTo>
                    <a:pt x="5380" y="13917"/>
                  </a:moveTo>
                  <a:cubicBezTo>
                    <a:pt x="5318" y="13917"/>
                    <a:pt x="5273" y="13962"/>
                    <a:pt x="5273" y="14033"/>
                  </a:cubicBezTo>
                  <a:cubicBezTo>
                    <a:pt x="5273" y="14095"/>
                    <a:pt x="5318" y="14140"/>
                    <a:pt x="5380" y="14140"/>
                  </a:cubicBezTo>
                  <a:cubicBezTo>
                    <a:pt x="5442" y="14140"/>
                    <a:pt x="5487" y="14095"/>
                    <a:pt x="5496" y="14033"/>
                  </a:cubicBezTo>
                  <a:cubicBezTo>
                    <a:pt x="5487" y="13962"/>
                    <a:pt x="5451" y="13917"/>
                    <a:pt x="5380" y="13917"/>
                  </a:cubicBezTo>
                  <a:close/>
                  <a:moveTo>
                    <a:pt x="6834" y="14693"/>
                  </a:moveTo>
                  <a:cubicBezTo>
                    <a:pt x="6834" y="14622"/>
                    <a:pt x="6790" y="14577"/>
                    <a:pt x="6727" y="14577"/>
                  </a:cubicBezTo>
                  <a:cubicBezTo>
                    <a:pt x="6656" y="14586"/>
                    <a:pt x="6611" y="14631"/>
                    <a:pt x="6620" y="14693"/>
                  </a:cubicBezTo>
                  <a:cubicBezTo>
                    <a:pt x="6620" y="14756"/>
                    <a:pt x="6665" y="14791"/>
                    <a:pt x="6727" y="14800"/>
                  </a:cubicBezTo>
                  <a:cubicBezTo>
                    <a:pt x="6790" y="14791"/>
                    <a:pt x="6834" y="14756"/>
                    <a:pt x="6834" y="14693"/>
                  </a:cubicBezTo>
                  <a:close/>
                  <a:moveTo>
                    <a:pt x="2061" y="7476"/>
                  </a:moveTo>
                  <a:cubicBezTo>
                    <a:pt x="2133" y="7476"/>
                    <a:pt x="2177" y="7440"/>
                    <a:pt x="2177" y="7369"/>
                  </a:cubicBezTo>
                  <a:cubicBezTo>
                    <a:pt x="2168" y="7298"/>
                    <a:pt x="2124" y="7262"/>
                    <a:pt x="2061" y="7262"/>
                  </a:cubicBezTo>
                  <a:cubicBezTo>
                    <a:pt x="1999" y="7271"/>
                    <a:pt x="1963" y="7315"/>
                    <a:pt x="1954" y="7369"/>
                  </a:cubicBezTo>
                  <a:cubicBezTo>
                    <a:pt x="1963" y="7431"/>
                    <a:pt x="1999" y="7476"/>
                    <a:pt x="2061" y="7476"/>
                  </a:cubicBezTo>
                  <a:close/>
                  <a:moveTo>
                    <a:pt x="6727" y="2596"/>
                  </a:moveTo>
                  <a:cubicBezTo>
                    <a:pt x="6665" y="2596"/>
                    <a:pt x="6611" y="2641"/>
                    <a:pt x="6611" y="2703"/>
                  </a:cubicBezTo>
                  <a:cubicBezTo>
                    <a:pt x="6611" y="2784"/>
                    <a:pt x="6656" y="2828"/>
                    <a:pt x="6727" y="2828"/>
                  </a:cubicBezTo>
                  <a:cubicBezTo>
                    <a:pt x="6798" y="2828"/>
                    <a:pt x="6834" y="2775"/>
                    <a:pt x="6843" y="2712"/>
                  </a:cubicBezTo>
                  <a:cubicBezTo>
                    <a:pt x="6834" y="2650"/>
                    <a:pt x="6798" y="2605"/>
                    <a:pt x="6727" y="2596"/>
                  </a:cubicBezTo>
                  <a:close/>
                  <a:moveTo>
                    <a:pt x="18" y="10688"/>
                  </a:moveTo>
                  <a:cubicBezTo>
                    <a:pt x="18" y="10723"/>
                    <a:pt x="36" y="10741"/>
                    <a:pt x="72" y="10741"/>
                  </a:cubicBezTo>
                  <a:cubicBezTo>
                    <a:pt x="108" y="10741"/>
                    <a:pt x="117" y="10714"/>
                    <a:pt x="117" y="10688"/>
                  </a:cubicBezTo>
                  <a:cubicBezTo>
                    <a:pt x="117" y="10652"/>
                    <a:pt x="99" y="10634"/>
                    <a:pt x="63" y="10634"/>
                  </a:cubicBezTo>
                  <a:cubicBezTo>
                    <a:pt x="36" y="10643"/>
                    <a:pt x="18" y="10652"/>
                    <a:pt x="18" y="10688"/>
                  </a:cubicBezTo>
                  <a:close/>
                  <a:moveTo>
                    <a:pt x="117" y="11366"/>
                  </a:moveTo>
                  <a:cubicBezTo>
                    <a:pt x="108" y="11339"/>
                    <a:pt x="99" y="11321"/>
                    <a:pt x="72" y="11321"/>
                  </a:cubicBezTo>
                  <a:cubicBezTo>
                    <a:pt x="36" y="11321"/>
                    <a:pt x="18" y="11339"/>
                    <a:pt x="18" y="11374"/>
                  </a:cubicBezTo>
                  <a:cubicBezTo>
                    <a:pt x="18" y="11401"/>
                    <a:pt x="36" y="11419"/>
                    <a:pt x="63" y="11419"/>
                  </a:cubicBezTo>
                  <a:cubicBezTo>
                    <a:pt x="99" y="11419"/>
                    <a:pt x="117" y="11401"/>
                    <a:pt x="117" y="11366"/>
                  </a:cubicBezTo>
                  <a:close/>
                  <a:moveTo>
                    <a:pt x="1357" y="3372"/>
                  </a:moveTo>
                  <a:cubicBezTo>
                    <a:pt x="1357" y="3408"/>
                    <a:pt x="1374" y="3426"/>
                    <a:pt x="1410" y="3426"/>
                  </a:cubicBezTo>
                  <a:cubicBezTo>
                    <a:pt x="1446" y="3417"/>
                    <a:pt x="1464" y="3399"/>
                    <a:pt x="1455" y="3363"/>
                  </a:cubicBezTo>
                  <a:cubicBezTo>
                    <a:pt x="1455" y="3337"/>
                    <a:pt x="1437" y="3319"/>
                    <a:pt x="1410" y="3319"/>
                  </a:cubicBezTo>
                  <a:cubicBezTo>
                    <a:pt x="1374" y="3319"/>
                    <a:pt x="1357" y="3337"/>
                    <a:pt x="1357" y="3372"/>
                  </a:cubicBezTo>
                  <a:close/>
                  <a:moveTo>
                    <a:pt x="5380" y="16638"/>
                  </a:moveTo>
                  <a:cubicBezTo>
                    <a:pt x="5353" y="16638"/>
                    <a:pt x="5335" y="16656"/>
                    <a:pt x="5335" y="16682"/>
                  </a:cubicBezTo>
                  <a:cubicBezTo>
                    <a:pt x="5335" y="16709"/>
                    <a:pt x="5344" y="16736"/>
                    <a:pt x="5380" y="16736"/>
                  </a:cubicBezTo>
                  <a:cubicBezTo>
                    <a:pt x="5416" y="16736"/>
                    <a:pt x="5434" y="16718"/>
                    <a:pt x="5434" y="16691"/>
                  </a:cubicBezTo>
                  <a:cubicBezTo>
                    <a:pt x="5434" y="16656"/>
                    <a:pt x="5416" y="16638"/>
                    <a:pt x="5380" y="16638"/>
                  </a:cubicBezTo>
                  <a:close/>
                  <a:moveTo>
                    <a:pt x="2017" y="2703"/>
                  </a:moveTo>
                  <a:cubicBezTo>
                    <a:pt x="2008" y="2739"/>
                    <a:pt x="2026" y="2757"/>
                    <a:pt x="2052" y="2766"/>
                  </a:cubicBezTo>
                  <a:cubicBezTo>
                    <a:pt x="2088" y="2766"/>
                    <a:pt x="2115" y="2757"/>
                    <a:pt x="2115" y="2712"/>
                  </a:cubicBezTo>
                  <a:cubicBezTo>
                    <a:pt x="2115" y="2685"/>
                    <a:pt x="2106" y="2668"/>
                    <a:pt x="2070" y="2659"/>
                  </a:cubicBezTo>
                  <a:cubicBezTo>
                    <a:pt x="2044" y="2659"/>
                    <a:pt x="2017" y="2677"/>
                    <a:pt x="2017" y="2703"/>
                  </a:cubicBezTo>
                  <a:close/>
                  <a:moveTo>
                    <a:pt x="6112" y="54"/>
                  </a:moveTo>
                  <a:cubicBezTo>
                    <a:pt x="6112" y="27"/>
                    <a:pt x="6103" y="9"/>
                    <a:pt x="6076" y="9"/>
                  </a:cubicBezTo>
                  <a:cubicBezTo>
                    <a:pt x="6040" y="0"/>
                    <a:pt x="6022" y="18"/>
                    <a:pt x="6022" y="54"/>
                  </a:cubicBezTo>
                  <a:cubicBezTo>
                    <a:pt x="6013" y="81"/>
                    <a:pt x="6031" y="98"/>
                    <a:pt x="6067" y="98"/>
                  </a:cubicBezTo>
                  <a:cubicBezTo>
                    <a:pt x="6094" y="98"/>
                    <a:pt x="6112" y="81"/>
                    <a:pt x="6112" y="54"/>
                  </a:cubicBezTo>
                  <a:close/>
                  <a:moveTo>
                    <a:pt x="6727" y="0"/>
                  </a:moveTo>
                  <a:cubicBezTo>
                    <a:pt x="6700" y="0"/>
                    <a:pt x="6674" y="9"/>
                    <a:pt x="6674" y="45"/>
                  </a:cubicBezTo>
                  <a:cubicBezTo>
                    <a:pt x="6674" y="81"/>
                    <a:pt x="6682" y="107"/>
                    <a:pt x="6727" y="107"/>
                  </a:cubicBezTo>
                  <a:cubicBezTo>
                    <a:pt x="6754" y="107"/>
                    <a:pt x="6772" y="89"/>
                    <a:pt x="6781" y="54"/>
                  </a:cubicBezTo>
                  <a:cubicBezTo>
                    <a:pt x="6772" y="27"/>
                    <a:pt x="6763" y="9"/>
                    <a:pt x="6727" y="0"/>
                  </a:cubicBezTo>
                  <a:close/>
                  <a:moveTo>
                    <a:pt x="72" y="5977"/>
                  </a:moveTo>
                  <a:cubicBezTo>
                    <a:pt x="45" y="5977"/>
                    <a:pt x="18" y="5986"/>
                    <a:pt x="18" y="6022"/>
                  </a:cubicBezTo>
                  <a:cubicBezTo>
                    <a:pt x="10" y="6058"/>
                    <a:pt x="27" y="6075"/>
                    <a:pt x="63" y="6084"/>
                  </a:cubicBezTo>
                  <a:cubicBezTo>
                    <a:pt x="99" y="6084"/>
                    <a:pt x="117" y="6067"/>
                    <a:pt x="117" y="6031"/>
                  </a:cubicBezTo>
                  <a:cubicBezTo>
                    <a:pt x="117" y="6004"/>
                    <a:pt x="108" y="5986"/>
                    <a:pt x="72" y="5977"/>
                  </a:cubicBezTo>
                  <a:close/>
                  <a:moveTo>
                    <a:pt x="777" y="12695"/>
                  </a:moveTo>
                  <a:cubicBezTo>
                    <a:pt x="777" y="12668"/>
                    <a:pt x="768" y="12641"/>
                    <a:pt x="732" y="12641"/>
                  </a:cubicBezTo>
                  <a:cubicBezTo>
                    <a:pt x="696" y="12632"/>
                    <a:pt x="679" y="12650"/>
                    <a:pt x="670" y="12686"/>
                  </a:cubicBezTo>
                  <a:cubicBezTo>
                    <a:pt x="670" y="12722"/>
                    <a:pt x="688" y="12739"/>
                    <a:pt x="723" y="12739"/>
                  </a:cubicBezTo>
                  <a:cubicBezTo>
                    <a:pt x="750" y="12739"/>
                    <a:pt x="777" y="12730"/>
                    <a:pt x="777" y="12695"/>
                  </a:cubicBezTo>
                  <a:close/>
                  <a:moveTo>
                    <a:pt x="4720" y="767"/>
                  </a:moveTo>
                  <a:cubicBezTo>
                    <a:pt x="4764" y="767"/>
                    <a:pt x="4782" y="741"/>
                    <a:pt x="4773" y="705"/>
                  </a:cubicBezTo>
                  <a:cubicBezTo>
                    <a:pt x="4773" y="678"/>
                    <a:pt x="4756" y="660"/>
                    <a:pt x="4720" y="660"/>
                  </a:cubicBezTo>
                  <a:cubicBezTo>
                    <a:pt x="4693" y="660"/>
                    <a:pt x="4675" y="687"/>
                    <a:pt x="4675" y="714"/>
                  </a:cubicBezTo>
                  <a:cubicBezTo>
                    <a:pt x="4675" y="750"/>
                    <a:pt x="4693" y="767"/>
                    <a:pt x="4720" y="767"/>
                  </a:cubicBezTo>
                  <a:close/>
                  <a:moveTo>
                    <a:pt x="2061" y="14738"/>
                  </a:moveTo>
                  <a:cubicBezTo>
                    <a:pt x="2088" y="14738"/>
                    <a:pt x="2106" y="14720"/>
                    <a:pt x="2115" y="14702"/>
                  </a:cubicBezTo>
                  <a:cubicBezTo>
                    <a:pt x="2115" y="14666"/>
                    <a:pt x="2106" y="14649"/>
                    <a:pt x="2070" y="14640"/>
                  </a:cubicBezTo>
                  <a:cubicBezTo>
                    <a:pt x="2044" y="14640"/>
                    <a:pt x="2026" y="14649"/>
                    <a:pt x="2017" y="14684"/>
                  </a:cubicBezTo>
                  <a:cubicBezTo>
                    <a:pt x="2017" y="14711"/>
                    <a:pt x="2035" y="14738"/>
                    <a:pt x="2061" y="14738"/>
                  </a:cubicBezTo>
                  <a:close/>
                  <a:moveTo>
                    <a:pt x="2730" y="1999"/>
                  </a:moveTo>
                  <a:cubicBezTo>
                    <a:pt x="2704" y="1999"/>
                    <a:pt x="2677" y="2016"/>
                    <a:pt x="2677" y="2043"/>
                  </a:cubicBezTo>
                  <a:cubicBezTo>
                    <a:pt x="2668" y="2079"/>
                    <a:pt x="2686" y="2106"/>
                    <a:pt x="2722" y="2106"/>
                  </a:cubicBezTo>
                  <a:cubicBezTo>
                    <a:pt x="2757" y="2106"/>
                    <a:pt x="2775" y="2088"/>
                    <a:pt x="2775" y="2061"/>
                  </a:cubicBezTo>
                  <a:cubicBezTo>
                    <a:pt x="2775" y="2025"/>
                    <a:pt x="2766" y="2007"/>
                    <a:pt x="2730" y="1999"/>
                  </a:cubicBezTo>
                  <a:close/>
                  <a:moveTo>
                    <a:pt x="4069" y="15978"/>
                  </a:moveTo>
                  <a:cubicBezTo>
                    <a:pt x="4042" y="15978"/>
                    <a:pt x="4015" y="15987"/>
                    <a:pt x="4015" y="16022"/>
                  </a:cubicBezTo>
                  <a:cubicBezTo>
                    <a:pt x="4015" y="16058"/>
                    <a:pt x="4024" y="16076"/>
                    <a:pt x="4069" y="16085"/>
                  </a:cubicBezTo>
                  <a:cubicBezTo>
                    <a:pt x="4095" y="16085"/>
                    <a:pt x="4113" y="16067"/>
                    <a:pt x="4122" y="16031"/>
                  </a:cubicBezTo>
                  <a:cubicBezTo>
                    <a:pt x="4122" y="16004"/>
                    <a:pt x="4104" y="15978"/>
                    <a:pt x="4069" y="15978"/>
                  </a:cubicBezTo>
                  <a:close/>
                  <a:moveTo>
                    <a:pt x="3453" y="1374"/>
                  </a:moveTo>
                  <a:cubicBezTo>
                    <a:pt x="3453" y="1347"/>
                    <a:pt x="3444" y="1329"/>
                    <a:pt x="3417" y="1329"/>
                  </a:cubicBezTo>
                  <a:cubicBezTo>
                    <a:pt x="3391" y="1321"/>
                    <a:pt x="3364" y="1329"/>
                    <a:pt x="3364" y="1365"/>
                  </a:cubicBezTo>
                  <a:cubicBezTo>
                    <a:pt x="3355" y="1392"/>
                    <a:pt x="3373" y="1419"/>
                    <a:pt x="3400" y="1419"/>
                  </a:cubicBezTo>
                  <a:cubicBezTo>
                    <a:pt x="3435" y="1419"/>
                    <a:pt x="3453" y="1410"/>
                    <a:pt x="3453" y="1374"/>
                  </a:cubicBezTo>
                  <a:close/>
                  <a:moveTo>
                    <a:pt x="72" y="6655"/>
                  </a:moveTo>
                  <a:cubicBezTo>
                    <a:pt x="36" y="6646"/>
                    <a:pt x="10" y="6673"/>
                    <a:pt x="10" y="6709"/>
                  </a:cubicBezTo>
                  <a:cubicBezTo>
                    <a:pt x="1" y="6744"/>
                    <a:pt x="27" y="6771"/>
                    <a:pt x="72" y="6771"/>
                  </a:cubicBezTo>
                  <a:cubicBezTo>
                    <a:pt x="99" y="6771"/>
                    <a:pt x="126" y="6744"/>
                    <a:pt x="126" y="6709"/>
                  </a:cubicBezTo>
                  <a:cubicBezTo>
                    <a:pt x="126" y="6682"/>
                    <a:pt x="108" y="6655"/>
                    <a:pt x="72" y="6655"/>
                  </a:cubicBezTo>
                  <a:close/>
                  <a:moveTo>
                    <a:pt x="3391" y="15291"/>
                  </a:moveTo>
                  <a:cubicBezTo>
                    <a:pt x="3355" y="15282"/>
                    <a:pt x="3328" y="15300"/>
                    <a:pt x="3328" y="15335"/>
                  </a:cubicBezTo>
                  <a:cubicBezTo>
                    <a:pt x="3319" y="15380"/>
                    <a:pt x="3346" y="15407"/>
                    <a:pt x="3382" y="15407"/>
                  </a:cubicBezTo>
                  <a:cubicBezTo>
                    <a:pt x="3417" y="15407"/>
                    <a:pt x="3435" y="15389"/>
                    <a:pt x="3444" y="15353"/>
                  </a:cubicBezTo>
                  <a:cubicBezTo>
                    <a:pt x="3444" y="15318"/>
                    <a:pt x="3426" y="15291"/>
                    <a:pt x="3391" y="15291"/>
                  </a:cubicBezTo>
                  <a:close/>
                  <a:moveTo>
                    <a:pt x="126" y="10036"/>
                  </a:moveTo>
                  <a:cubicBezTo>
                    <a:pt x="134" y="10001"/>
                    <a:pt x="108" y="9974"/>
                    <a:pt x="72" y="9974"/>
                  </a:cubicBezTo>
                  <a:cubicBezTo>
                    <a:pt x="36" y="9965"/>
                    <a:pt x="10" y="9992"/>
                    <a:pt x="10" y="10027"/>
                  </a:cubicBezTo>
                  <a:cubicBezTo>
                    <a:pt x="10" y="10063"/>
                    <a:pt x="27" y="10081"/>
                    <a:pt x="72" y="10090"/>
                  </a:cubicBezTo>
                  <a:cubicBezTo>
                    <a:pt x="99" y="10090"/>
                    <a:pt x="126" y="10072"/>
                    <a:pt x="126" y="10036"/>
                  </a:cubicBezTo>
                  <a:close/>
                  <a:moveTo>
                    <a:pt x="661" y="4711"/>
                  </a:moveTo>
                  <a:cubicBezTo>
                    <a:pt x="670" y="4755"/>
                    <a:pt x="696" y="4782"/>
                    <a:pt x="732" y="4773"/>
                  </a:cubicBezTo>
                  <a:cubicBezTo>
                    <a:pt x="768" y="4764"/>
                    <a:pt x="786" y="4746"/>
                    <a:pt x="786" y="4711"/>
                  </a:cubicBezTo>
                  <a:cubicBezTo>
                    <a:pt x="777" y="4675"/>
                    <a:pt x="759" y="4657"/>
                    <a:pt x="723" y="4648"/>
                  </a:cubicBezTo>
                  <a:cubicBezTo>
                    <a:pt x="688" y="4657"/>
                    <a:pt x="661" y="4675"/>
                    <a:pt x="661" y="4711"/>
                  </a:cubicBezTo>
                  <a:close/>
                  <a:moveTo>
                    <a:pt x="1410" y="13284"/>
                  </a:moveTo>
                  <a:cubicBezTo>
                    <a:pt x="1374" y="13284"/>
                    <a:pt x="1357" y="13301"/>
                    <a:pt x="1348" y="13337"/>
                  </a:cubicBezTo>
                  <a:cubicBezTo>
                    <a:pt x="1339" y="13382"/>
                    <a:pt x="1366" y="13408"/>
                    <a:pt x="1410" y="13408"/>
                  </a:cubicBezTo>
                  <a:cubicBezTo>
                    <a:pt x="1446" y="13408"/>
                    <a:pt x="1464" y="13382"/>
                    <a:pt x="1473" y="13346"/>
                  </a:cubicBezTo>
                  <a:cubicBezTo>
                    <a:pt x="1464" y="13319"/>
                    <a:pt x="1446" y="13293"/>
                    <a:pt x="1410" y="13284"/>
                  </a:cubicBezTo>
                  <a:close/>
                  <a:moveTo>
                    <a:pt x="6129" y="16682"/>
                  </a:moveTo>
                  <a:cubicBezTo>
                    <a:pt x="6120" y="16647"/>
                    <a:pt x="6094" y="16620"/>
                    <a:pt x="6058" y="16629"/>
                  </a:cubicBezTo>
                  <a:cubicBezTo>
                    <a:pt x="6022" y="16638"/>
                    <a:pt x="6004" y="16665"/>
                    <a:pt x="6004" y="16700"/>
                  </a:cubicBezTo>
                  <a:cubicBezTo>
                    <a:pt x="6013" y="16727"/>
                    <a:pt x="6031" y="16745"/>
                    <a:pt x="6067" y="16754"/>
                  </a:cubicBezTo>
                  <a:cubicBezTo>
                    <a:pt x="6103" y="16745"/>
                    <a:pt x="6129" y="16718"/>
                    <a:pt x="6129" y="16682"/>
                  </a:cubicBezTo>
                  <a:close/>
                  <a:moveTo>
                    <a:pt x="2722" y="2784"/>
                  </a:moveTo>
                  <a:cubicBezTo>
                    <a:pt x="2766" y="2784"/>
                    <a:pt x="2793" y="2766"/>
                    <a:pt x="2793" y="2721"/>
                  </a:cubicBezTo>
                  <a:cubicBezTo>
                    <a:pt x="2802" y="2677"/>
                    <a:pt x="2784" y="2650"/>
                    <a:pt x="2730" y="2641"/>
                  </a:cubicBezTo>
                  <a:cubicBezTo>
                    <a:pt x="2686" y="2641"/>
                    <a:pt x="2659" y="2659"/>
                    <a:pt x="2650" y="2712"/>
                  </a:cubicBezTo>
                  <a:cubicBezTo>
                    <a:pt x="2659" y="2748"/>
                    <a:pt x="2677" y="2784"/>
                    <a:pt x="2722" y="2784"/>
                  </a:cubicBezTo>
                  <a:close/>
                  <a:moveTo>
                    <a:pt x="1" y="9376"/>
                  </a:moveTo>
                  <a:cubicBezTo>
                    <a:pt x="1" y="9412"/>
                    <a:pt x="27" y="9439"/>
                    <a:pt x="72" y="9439"/>
                  </a:cubicBezTo>
                  <a:cubicBezTo>
                    <a:pt x="108" y="9439"/>
                    <a:pt x="134" y="9412"/>
                    <a:pt x="134" y="9367"/>
                  </a:cubicBezTo>
                  <a:cubicBezTo>
                    <a:pt x="126" y="9332"/>
                    <a:pt x="99" y="9305"/>
                    <a:pt x="63" y="9305"/>
                  </a:cubicBezTo>
                  <a:cubicBezTo>
                    <a:pt x="27" y="9314"/>
                    <a:pt x="1" y="9332"/>
                    <a:pt x="1" y="9376"/>
                  </a:cubicBezTo>
                  <a:close/>
                  <a:moveTo>
                    <a:pt x="2070" y="13962"/>
                  </a:moveTo>
                  <a:cubicBezTo>
                    <a:pt x="2026" y="13962"/>
                    <a:pt x="1999" y="13988"/>
                    <a:pt x="1999" y="14024"/>
                  </a:cubicBezTo>
                  <a:cubicBezTo>
                    <a:pt x="1999" y="14069"/>
                    <a:pt x="2026" y="14095"/>
                    <a:pt x="2061" y="14095"/>
                  </a:cubicBezTo>
                  <a:cubicBezTo>
                    <a:pt x="2106" y="14095"/>
                    <a:pt x="2124" y="14069"/>
                    <a:pt x="2133" y="14033"/>
                  </a:cubicBezTo>
                  <a:cubicBezTo>
                    <a:pt x="2133" y="13997"/>
                    <a:pt x="2106" y="13971"/>
                    <a:pt x="2070" y="13962"/>
                  </a:cubicBezTo>
                  <a:close/>
                  <a:moveTo>
                    <a:pt x="795" y="12026"/>
                  </a:moveTo>
                  <a:cubicBezTo>
                    <a:pt x="786" y="11990"/>
                    <a:pt x="759" y="11963"/>
                    <a:pt x="723" y="11963"/>
                  </a:cubicBezTo>
                  <a:cubicBezTo>
                    <a:pt x="688" y="11963"/>
                    <a:pt x="661" y="11990"/>
                    <a:pt x="661" y="12035"/>
                  </a:cubicBezTo>
                  <a:cubicBezTo>
                    <a:pt x="661" y="12070"/>
                    <a:pt x="688" y="12097"/>
                    <a:pt x="723" y="12097"/>
                  </a:cubicBezTo>
                  <a:cubicBezTo>
                    <a:pt x="768" y="12088"/>
                    <a:pt x="795" y="12070"/>
                    <a:pt x="795" y="12026"/>
                  </a:cubicBezTo>
                  <a:close/>
                  <a:moveTo>
                    <a:pt x="1410" y="11954"/>
                  </a:moveTo>
                  <a:cubicBezTo>
                    <a:pt x="1357" y="11954"/>
                    <a:pt x="1330" y="11981"/>
                    <a:pt x="1330" y="12035"/>
                  </a:cubicBezTo>
                  <a:cubicBezTo>
                    <a:pt x="1330" y="12079"/>
                    <a:pt x="1357" y="12106"/>
                    <a:pt x="1401" y="12106"/>
                  </a:cubicBezTo>
                  <a:cubicBezTo>
                    <a:pt x="1455" y="12106"/>
                    <a:pt x="1482" y="12079"/>
                    <a:pt x="1482" y="12026"/>
                  </a:cubicBezTo>
                  <a:cubicBezTo>
                    <a:pt x="1482" y="11981"/>
                    <a:pt x="1455" y="11954"/>
                    <a:pt x="1410" y="11954"/>
                  </a:cubicBezTo>
                  <a:close/>
                  <a:moveTo>
                    <a:pt x="3310" y="14684"/>
                  </a:moveTo>
                  <a:cubicBezTo>
                    <a:pt x="3310" y="14729"/>
                    <a:pt x="3328" y="14756"/>
                    <a:pt x="3382" y="14764"/>
                  </a:cubicBezTo>
                  <a:cubicBezTo>
                    <a:pt x="3426" y="14764"/>
                    <a:pt x="3462" y="14738"/>
                    <a:pt x="3453" y="14684"/>
                  </a:cubicBezTo>
                  <a:cubicBezTo>
                    <a:pt x="3453" y="14640"/>
                    <a:pt x="3426" y="14613"/>
                    <a:pt x="3382" y="14613"/>
                  </a:cubicBezTo>
                  <a:cubicBezTo>
                    <a:pt x="3337" y="14613"/>
                    <a:pt x="3310" y="14640"/>
                    <a:pt x="3310" y="14684"/>
                  </a:cubicBezTo>
                  <a:close/>
                  <a:moveTo>
                    <a:pt x="2722" y="14622"/>
                  </a:moveTo>
                  <a:cubicBezTo>
                    <a:pt x="2686" y="14622"/>
                    <a:pt x="2659" y="14649"/>
                    <a:pt x="2659" y="14693"/>
                  </a:cubicBezTo>
                  <a:cubicBezTo>
                    <a:pt x="2659" y="14729"/>
                    <a:pt x="2686" y="14756"/>
                    <a:pt x="2730" y="14756"/>
                  </a:cubicBezTo>
                  <a:cubicBezTo>
                    <a:pt x="2766" y="14756"/>
                    <a:pt x="2784" y="14729"/>
                    <a:pt x="2793" y="14684"/>
                  </a:cubicBezTo>
                  <a:cubicBezTo>
                    <a:pt x="2784" y="14649"/>
                    <a:pt x="2766" y="14622"/>
                    <a:pt x="2722" y="14622"/>
                  </a:cubicBezTo>
                  <a:close/>
                  <a:moveTo>
                    <a:pt x="2650" y="14024"/>
                  </a:moveTo>
                  <a:cubicBezTo>
                    <a:pt x="2650" y="14069"/>
                    <a:pt x="2668" y="14095"/>
                    <a:pt x="2713" y="14104"/>
                  </a:cubicBezTo>
                  <a:cubicBezTo>
                    <a:pt x="2766" y="14104"/>
                    <a:pt x="2793" y="14086"/>
                    <a:pt x="2802" y="14033"/>
                  </a:cubicBezTo>
                  <a:cubicBezTo>
                    <a:pt x="2802" y="13988"/>
                    <a:pt x="2775" y="13962"/>
                    <a:pt x="2730" y="13953"/>
                  </a:cubicBezTo>
                  <a:cubicBezTo>
                    <a:pt x="2686" y="13953"/>
                    <a:pt x="2659" y="13979"/>
                    <a:pt x="2650" y="14024"/>
                  </a:cubicBezTo>
                  <a:close/>
                  <a:moveTo>
                    <a:pt x="1401" y="12615"/>
                  </a:moveTo>
                  <a:cubicBezTo>
                    <a:pt x="1357" y="12623"/>
                    <a:pt x="1339" y="12650"/>
                    <a:pt x="1339" y="12686"/>
                  </a:cubicBezTo>
                  <a:cubicBezTo>
                    <a:pt x="1339" y="12730"/>
                    <a:pt x="1366" y="12757"/>
                    <a:pt x="1410" y="12757"/>
                  </a:cubicBezTo>
                  <a:cubicBezTo>
                    <a:pt x="1455" y="12757"/>
                    <a:pt x="1482" y="12730"/>
                    <a:pt x="1482" y="12686"/>
                  </a:cubicBezTo>
                  <a:cubicBezTo>
                    <a:pt x="1473" y="12641"/>
                    <a:pt x="1446" y="12615"/>
                    <a:pt x="1401" y="12615"/>
                  </a:cubicBezTo>
                  <a:close/>
                  <a:moveTo>
                    <a:pt x="4069" y="1981"/>
                  </a:moveTo>
                  <a:cubicBezTo>
                    <a:pt x="4015" y="1972"/>
                    <a:pt x="3988" y="2007"/>
                    <a:pt x="3988" y="2052"/>
                  </a:cubicBezTo>
                  <a:cubicBezTo>
                    <a:pt x="3988" y="2106"/>
                    <a:pt x="4015" y="2132"/>
                    <a:pt x="4060" y="2132"/>
                  </a:cubicBezTo>
                  <a:cubicBezTo>
                    <a:pt x="4113" y="2132"/>
                    <a:pt x="4140" y="2106"/>
                    <a:pt x="4140" y="2052"/>
                  </a:cubicBezTo>
                  <a:cubicBezTo>
                    <a:pt x="4140" y="2007"/>
                    <a:pt x="4113" y="1981"/>
                    <a:pt x="4069" y="1981"/>
                  </a:cubicBezTo>
                  <a:close/>
                  <a:moveTo>
                    <a:pt x="3408" y="1990"/>
                  </a:moveTo>
                  <a:cubicBezTo>
                    <a:pt x="3364" y="1990"/>
                    <a:pt x="3337" y="2016"/>
                    <a:pt x="3337" y="2061"/>
                  </a:cubicBezTo>
                  <a:cubicBezTo>
                    <a:pt x="3346" y="2106"/>
                    <a:pt x="3373" y="2132"/>
                    <a:pt x="3417" y="2123"/>
                  </a:cubicBezTo>
                  <a:cubicBezTo>
                    <a:pt x="3453" y="2115"/>
                    <a:pt x="3480" y="2088"/>
                    <a:pt x="3480" y="2043"/>
                  </a:cubicBezTo>
                  <a:cubicBezTo>
                    <a:pt x="3471" y="2016"/>
                    <a:pt x="3453" y="1981"/>
                    <a:pt x="3408" y="1990"/>
                  </a:cubicBezTo>
                  <a:moveTo>
                    <a:pt x="1990" y="13346"/>
                  </a:moveTo>
                  <a:cubicBezTo>
                    <a:pt x="1990" y="13391"/>
                    <a:pt x="2017" y="13417"/>
                    <a:pt x="2061" y="13417"/>
                  </a:cubicBezTo>
                  <a:cubicBezTo>
                    <a:pt x="2115" y="13426"/>
                    <a:pt x="2142" y="13400"/>
                    <a:pt x="2142" y="13346"/>
                  </a:cubicBezTo>
                  <a:cubicBezTo>
                    <a:pt x="2142" y="13301"/>
                    <a:pt x="2115" y="13275"/>
                    <a:pt x="2070" y="13275"/>
                  </a:cubicBezTo>
                  <a:cubicBezTo>
                    <a:pt x="2026" y="13275"/>
                    <a:pt x="1990" y="13301"/>
                    <a:pt x="1990" y="13346"/>
                  </a:cubicBezTo>
                  <a:close/>
                  <a:moveTo>
                    <a:pt x="5460" y="1383"/>
                  </a:moveTo>
                  <a:cubicBezTo>
                    <a:pt x="5460" y="1329"/>
                    <a:pt x="5434" y="1294"/>
                    <a:pt x="5389" y="1294"/>
                  </a:cubicBezTo>
                  <a:cubicBezTo>
                    <a:pt x="5335" y="1294"/>
                    <a:pt x="5309" y="1321"/>
                    <a:pt x="5309" y="1365"/>
                  </a:cubicBezTo>
                  <a:cubicBezTo>
                    <a:pt x="5300" y="1419"/>
                    <a:pt x="5326" y="1445"/>
                    <a:pt x="5380" y="1445"/>
                  </a:cubicBezTo>
                  <a:cubicBezTo>
                    <a:pt x="5425" y="1445"/>
                    <a:pt x="5460" y="1428"/>
                    <a:pt x="5460" y="1383"/>
                  </a:cubicBezTo>
                  <a:close/>
                  <a:moveTo>
                    <a:pt x="4720" y="1303"/>
                  </a:moveTo>
                  <a:cubicBezTo>
                    <a:pt x="4684" y="1303"/>
                    <a:pt x="4657" y="1321"/>
                    <a:pt x="4657" y="1365"/>
                  </a:cubicBezTo>
                  <a:cubicBezTo>
                    <a:pt x="4648" y="1410"/>
                    <a:pt x="4675" y="1437"/>
                    <a:pt x="4720" y="1445"/>
                  </a:cubicBezTo>
                  <a:cubicBezTo>
                    <a:pt x="4764" y="1445"/>
                    <a:pt x="4791" y="1419"/>
                    <a:pt x="4800" y="1365"/>
                  </a:cubicBezTo>
                  <a:cubicBezTo>
                    <a:pt x="4791" y="1329"/>
                    <a:pt x="4773" y="1303"/>
                    <a:pt x="4720" y="1303"/>
                  </a:cubicBezTo>
                  <a:close/>
                  <a:moveTo>
                    <a:pt x="4069" y="1303"/>
                  </a:moveTo>
                  <a:cubicBezTo>
                    <a:pt x="4033" y="1303"/>
                    <a:pt x="4006" y="1329"/>
                    <a:pt x="3997" y="1365"/>
                  </a:cubicBezTo>
                  <a:cubicBezTo>
                    <a:pt x="3997" y="1410"/>
                    <a:pt x="4024" y="1437"/>
                    <a:pt x="4060" y="1437"/>
                  </a:cubicBezTo>
                  <a:cubicBezTo>
                    <a:pt x="4104" y="1437"/>
                    <a:pt x="4122" y="1410"/>
                    <a:pt x="4131" y="1374"/>
                  </a:cubicBezTo>
                  <a:cubicBezTo>
                    <a:pt x="4131" y="1338"/>
                    <a:pt x="4104" y="1312"/>
                    <a:pt x="4069" y="1303"/>
                  </a:cubicBezTo>
                  <a:close/>
                  <a:moveTo>
                    <a:pt x="723" y="6637"/>
                  </a:moveTo>
                  <a:cubicBezTo>
                    <a:pt x="679" y="6637"/>
                    <a:pt x="652" y="6664"/>
                    <a:pt x="652" y="6709"/>
                  </a:cubicBezTo>
                  <a:cubicBezTo>
                    <a:pt x="652" y="6762"/>
                    <a:pt x="679" y="6789"/>
                    <a:pt x="732" y="6789"/>
                  </a:cubicBezTo>
                  <a:cubicBezTo>
                    <a:pt x="777" y="6780"/>
                    <a:pt x="795" y="6753"/>
                    <a:pt x="804" y="6709"/>
                  </a:cubicBezTo>
                  <a:cubicBezTo>
                    <a:pt x="795" y="6664"/>
                    <a:pt x="777" y="6637"/>
                    <a:pt x="723" y="6637"/>
                  </a:cubicBezTo>
                  <a:close/>
                  <a:moveTo>
                    <a:pt x="63" y="8627"/>
                  </a:moveTo>
                  <a:cubicBezTo>
                    <a:pt x="27" y="8627"/>
                    <a:pt x="1" y="8654"/>
                    <a:pt x="1" y="8689"/>
                  </a:cubicBezTo>
                  <a:cubicBezTo>
                    <a:pt x="1" y="8734"/>
                    <a:pt x="27" y="8761"/>
                    <a:pt x="72" y="8752"/>
                  </a:cubicBezTo>
                  <a:cubicBezTo>
                    <a:pt x="108" y="8752"/>
                    <a:pt x="126" y="8725"/>
                    <a:pt x="134" y="8689"/>
                  </a:cubicBezTo>
                  <a:cubicBezTo>
                    <a:pt x="126" y="8645"/>
                    <a:pt x="108" y="8618"/>
                    <a:pt x="63" y="8627"/>
                  </a:cubicBezTo>
                  <a:close/>
                  <a:moveTo>
                    <a:pt x="795" y="6031"/>
                  </a:moveTo>
                  <a:cubicBezTo>
                    <a:pt x="795" y="5986"/>
                    <a:pt x="768" y="5959"/>
                    <a:pt x="732" y="5959"/>
                  </a:cubicBezTo>
                  <a:cubicBezTo>
                    <a:pt x="688" y="5959"/>
                    <a:pt x="661" y="5977"/>
                    <a:pt x="652" y="6031"/>
                  </a:cubicBezTo>
                  <a:cubicBezTo>
                    <a:pt x="652" y="6075"/>
                    <a:pt x="679" y="6102"/>
                    <a:pt x="723" y="6102"/>
                  </a:cubicBezTo>
                  <a:cubicBezTo>
                    <a:pt x="768" y="6102"/>
                    <a:pt x="795" y="6075"/>
                    <a:pt x="795" y="6031"/>
                  </a:cubicBezTo>
                  <a:close/>
                  <a:moveTo>
                    <a:pt x="72" y="7967"/>
                  </a:moveTo>
                  <a:cubicBezTo>
                    <a:pt x="27" y="7967"/>
                    <a:pt x="1" y="7985"/>
                    <a:pt x="1" y="8029"/>
                  </a:cubicBezTo>
                  <a:cubicBezTo>
                    <a:pt x="1" y="8065"/>
                    <a:pt x="27" y="8092"/>
                    <a:pt x="63" y="8092"/>
                  </a:cubicBezTo>
                  <a:cubicBezTo>
                    <a:pt x="108" y="8100"/>
                    <a:pt x="126" y="8074"/>
                    <a:pt x="134" y="8029"/>
                  </a:cubicBezTo>
                  <a:cubicBezTo>
                    <a:pt x="126" y="7993"/>
                    <a:pt x="108" y="7967"/>
                    <a:pt x="72" y="7967"/>
                  </a:cubicBezTo>
                  <a:close/>
                  <a:moveTo>
                    <a:pt x="6647" y="16022"/>
                  </a:moveTo>
                  <a:cubicBezTo>
                    <a:pt x="6647" y="16076"/>
                    <a:pt x="6674" y="16103"/>
                    <a:pt x="6727" y="16103"/>
                  </a:cubicBezTo>
                  <a:cubicBezTo>
                    <a:pt x="6772" y="16103"/>
                    <a:pt x="6798" y="16076"/>
                    <a:pt x="6798" y="16031"/>
                  </a:cubicBezTo>
                  <a:cubicBezTo>
                    <a:pt x="6798" y="15978"/>
                    <a:pt x="6772" y="15951"/>
                    <a:pt x="6727" y="15951"/>
                  </a:cubicBezTo>
                  <a:cubicBezTo>
                    <a:pt x="6674" y="15960"/>
                    <a:pt x="6647" y="15978"/>
                    <a:pt x="6647" y="16022"/>
                  </a:cubicBezTo>
                  <a:close/>
                  <a:moveTo>
                    <a:pt x="795" y="10688"/>
                  </a:moveTo>
                  <a:cubicBezTo>
                    <a:pt x="795" y="10643"/>
                    <a:pt x="777" y="10616"/>
                    <a:pt x="732" y="10616"/>
                  </a:cubicBezTo>
                  <a:cubicBezTo>
                    <a:pt x="679" y="10616"/>
                    <a:pt x="652" y="10643"/>
                    <a:pt x="652" y="10696"/>
                  </a:cubicBezTo>
                  <a:cubicBezTo>
                    <a:pt x="652" y="10741"/>
                    <a:pt x="688" y="10759"/>
                    <a:pt x="732" y="10759"/>
                  </a:cubicBezTo>
                  <a:cubicBezTo>
                    <a:pt x="777" y="10759"/>
                    <a:pt x="795" y="10732"/>
                    <a:pt x="795" y="10688"/>
                  </a:cubicBezTo>
                  <a:close/>
                  <a:moveTo>
                    <a:pt x="6138" y="16031"/>
                  </a:moveTo>
                  <a:cubicBezTo>
                    <a:pt x="6138" y="15987"/>
                    <a:pt x="6120" y="15960"/>
                    <a:pt x="6076" y="15960"/>
                  </a:cubicBezTo>
                  <a:cubicBezTo>
                    <a:pt x="6022" y="15951"/>
                    <a:pt x="5996" y="15978"/>
                    <a:pt x="5996" y="16031"/>
                  </a:cubicBezTo>
                  <a:cubicBezTo>
                    <a:pt x="5996" y="16076"/>
                    <a:pt x="6022" y="16103"/>
                    <a:pt x="6067" y="16103"/>
                  </a:cubicBezTo>
                  <a:cubicBezTo>
                    <a:pt x="6112" y="16103"/>
                    <a:pt x="6138" y="16076"/>
                    <a:pt x="6138" y="16031"/>
                  </a:cubicBezTo>
                  <a:close/>
                  <a:moveTo>
                    <a:pt x="1990" y="4024"/>
                  </a:moveTo>
                  <a:cubicBezTo>
                    <a:pt x="1981" y="4068"/>
                    <a:pt x="2008" y="4104"/>
                    <a:pt x="2061" y="4104"/>
                  </a:cubicBezTo>
                  <a:cubicBezTo>
                    <a:pt x="2115" y="4113"/>
                    <a:pt x="2142" y="4077"/>
                    <a:pt x="2142" y="4033"/>
                  </a:cubicBezTo>
                  <a:cubicBezTo>
                    <a:pt x="2142" y="3979"/>
                    <a:pt x="2115" y="3961"/>
                    <a:pt x="2061" y="3952"/>
                  </a:cubicBezTo>
                  <a:cubicBezTo>
                    <a:pt x="2026" y="3952"/>
                    <a:pt x="1990" y="3970"/>
                    <a:pt x="1990" y="4024"/>
                  </a:cubicBezTo>
                  <a:moveTo>
                    <a:pt x="5318" y="16022"/>
                  </a:moveTo>
                  <a:cubicBezTo>
                    <a:pt x="5309" y="16067"/>
                    <a:pt x="5335" y="16094"/>
                    <a:pt x="5380" y="16094"/>
                  </a:cubicBezTo>
                  <a:cubicBezTo>
                    <a:pt x="5425" y="16103"/>
                    <a:pt x="5451" y="16076"/>
                    <a:pt x="5451" y="16040"/>
                  </a:cubicBezTo>
                  <a:cubicBezTo>
                    <a:pt x="5460" y="15996"/>
                    <a:pt x="5434" y="15969"/>
                    <a:pt x="5389" y="15960"/>
                  </a:cubicBezTo>
                  <a:cubicBezTo>
                    <a:pt x="5344" y="15960"/>
                    <a:pt x="5318" y="15987"/>
                    <a:pt x="5318" y="16022"/>
                  </a:cubicBezTo>
                  <a:close/>
                  <a:moveTo>
                    <a:pt x="1473" y="4033"/>
                  </a:moveTo>
                  <a:cubicBezTo>
                    <a:pt x="1473" y="3997"/>
                    <a:pt x="1446" y="3970"/>
                    <a:pt x="1410" y="3961"/>
                  </a:cubicBezTo>
                  <a:cubicBezTo>
                    <a:pt x="1374" y="3961"/>
                    <a:pt x="1348" y="3988"/>
                    <a:pt x="1339" y="4024"/>
                  </a:cubicBezTo>
                  <a:cubicBezTo>
                    <a:pt x="1339" y="4068"/>
                    <a:pt x="1366" y="4086"/>
                    <a:pt x="1410" y="4095"/>
                  </a:cubicBezTo>
                  <a:cubicBezTo>
                    <a:pt x="1446" y="4095"/>
                    <a:pt x="1473" y="4077"/>
                    <a:pt x="1473" y="4033"/>
                  </a:cubicBezTo>
                  <a:close/>
                  <a:moveTo>
                    <a:pt x="6790" y="16682"/>
                  </a:moveTo>
                  <a:cubicBezTo>
                    <a:pt x="6790" y="16647"/>
                    <a:pt x="6763" y="16620"/>
                    <a:pt x="6718" y="16620"/>
                  </a:cubicBezTo>
                  <a:cubicBezTo>
                    <a:pt x="6682" y="16629"/>
                    <a:pt x="6656" y="16656"/>
                    <a:pt x="6656" y="16691"/>
                  </a:cubicBezTo>
                  <a:cubicBezTo>
                    <a:pt x="6665" y="16727"/>
                    <a:pt x="6691" y="16754"/>
                    <a:pt x="6736" y="16754"/>
                  </a:cubicBezTo>
                  <a:cubicBezTo>
                    <a:pt x="6763" y="16745"/>
                    <a:pt x="6790" y="16727"/>
                    <a:pt x="6790" y="16682"/>
                  </a:cubicBezTo>
                  <a:close/>
                  <a:moveTo>
                    <a:pt x="1330" y="4711"/>
                  </a:moveTo>
                  <a:cubicBezTo>
                    <a:pt x="1330" y="4755"/>
                    <a:pt x="1357" y="4782"/>
                    <a:pt x="1401" y="4782"/>
                  </a:cubicBezTo>
                  <a:cubicBezTo>
                    <a:pt x="1455" y="4791"/>
                    <a:pt x="1482" y="4764"/>
                    <a:pt x="1482" y="4711"/>
                  </a:cubicBezTo>
                  <a:cubicBezTo>
                    <a:pt x="1482" y="4666"/>
                    <a:pt x="1455" y="4639"/>
                    <a:pt x="1410" y="4639"/>
                  </a:cubicBezTo>
                  <a:cubicBezTo>
                    <a:pt x="1366" y="4639"/>
                    <a:pt x="1339" y="4666"/>
                    <a:pt x="1330" y="4711"/>
                  </a:cubicBezTo>
                  <a:close/>
                  <a:moveTo>
                    <a:pt x="804" y="10036"/>
                  </a:moveTo>
                  <a:cubicBezTo>
                    <a:pt x="804" y="9992"/>
                    <a:pt x="786" y="9956"/>
                    <a:pt x="732" y="9956"/>
                  </a:cubicBezTo>
                  <a:cubicBezTo>
                    <a:pt x="679" y="9947"/>
                    <a:pt x="652" y="9983"/>
                    <a:pt x="652" y="10027"/>
                  </a:cubicBezTo>
                  <a:cubicBezTo>
                    <a:pt x="652" y="10081"/>
                    <a:pt x="679" y="10099"/>
                    <a:pt x="723" y="10108"/>
                  </a:cubicBezTo>
                  <a:cubicBezTo>
                    <a:pt x="768" y="10108"/>
                    <a:pt x="795" y="10090"/>
                    <a:pt x="804" y="10036"/>
                  </a:cubicBezTo>
                  <a:close/>
                  <a:moveTo>
                    <a:pt x="6727" y="643"/>
                  </a:moveTo>
                  <a:cubicBezTo>
                    <a:pt x="6682" y="643"/>
                    <a:pt x="6656" y="660"/>
                    <a:pt x="6656" y="705"/>
                  </a:cubicBezTo>
                  <a:cubicBezTo>
                    <a:pt x="6647" y="750"/>
                    <a:pt x="6674" y="776"/>
                    <a:pt x="6718" y="785"/>
                  </a:cubicBezTo>
                  <a:cubicBezTo>
                    <a:pt x="6763" y="785"/>
                    <a:pt x="6790" y="759"/>
                    <a:pt x="6798" y="714"/>
                  </a:cubicBezTo>
                  <a:cubicBezTo>
                    <a:pt x="6790" y="669"/>
                    <a:pt x="6772" y="643"/>
                    <a:pt x="6727" y="643"/>
                  </a:cubicBezTo>
                  <a:close/>
                  <a:moveTo>
                    <a:pt x="2070" y="3301"/>
                  </a:moveTo>
                  <a:cubicBezTo>
                    <a:pt x="2026" y="3301"/>
                    <a:pt x="1999" y="3328"/>
                    <a:pt x="1999" y="3372"/>
                  </a:cubicBezTo>
                  <a:cubicBezTo>
                    <a:pt x="1999" y="3408"/>
                    <a:pt x="2017" y="3435"/>
                    <a:pt x="2061" y="3444"/>
                  </a:cubicBezTo>
                  <a:cubicBezTo>
                    <a:pt x="2106" y="3444"/>
                    <a:pt x="2133" y="3417"/>
                    <a:pt x="2133" y="3363"/>
                  </a:cubicBezTo>
                  <a:cubicBezTo>
                    <a:pt x="2133" y="3337"/>
                    <a:pt x="2115" y="3310"/>
                    <a:pt x="2070" y="3301"/>
                  </a:cubicBezTo>
                  <a:close/>
                  <a:moveTo>
                    <a:pt x="723" y="11303"/>
                  </a:moveTo>
                  <a:cubicBezTo>
                    <a:pt x="679" y="11303"/>
                    <a:pt x="652" y="11330"/>
                    <a:pt x="661" y="11374"/>
                  </a:cubicBezTo>
                  <a:cubicBezTo>
                    <a:pt x="661" y="11419"/>
                    <a:pt x="688" y="11446"/>
                    <a:pt x="732" y="11437"/>
                  </a:cubicBezTo>
                  <a:cubicBezTo>
                    <a:pt x="777" y="11437"/>
                    <a:pt x="795" y="11410"/>
                    <a:pt x="795" y="11366"/>
                  </a:cubicBezTo>
                  <a:cubicBezTo>
                    <a:pt x="786" y="11330"/>
                    <a:pt x="768" y="11303"/>
                    <a:pt x="723" y="11303"/>
                  </a:cubicBezTo>
                  <a:close/>
                  <a:moveTo>
                    <a:pt x="6076" y="643"/>
                  </a:moveTo>
                  <a:cubicBezTo>
                    <a:pt x="6031" y="643"/>
                    <a:pt x="5996" y="669"/>
                    <a:pt x="5996" y="714"/>
                  </a:cubicBezTo>
                  <a:cubicBezTo>
                    <a:pt x="5996" y="750"/>
                    <a:pt x="6022" y="776"/>
                    <a:pt x="6058" y="785"/>
                  </a:cubicBezTo>
                  <a:cubicBezTo>
                    <a:pt x="6103" y="785"/>
                    <a:pt x="6129" y="759"/>
                    <a:pt x="6138" y="714"/>
                  </a:cubicBezTo>
                  <a:cubicBezTo>
                    <a:pt x="6129" y="678"/>
                    <a:pt x="6112" y="651"/>
                    <a:pt x="6076" y="643"/>
                  </a:cubicBezTo>
                  <a:close/>
                  <a:moveTo>
                    <a:pt x="5389" y="651"/>
                  </a:moveTo>
                  <a:cubicBezTo>
                    <a:pt x="5344" y="643"/>
                    <a:pt x="5318" y="669"/>
                    <a:pt x="5318" y="714"/>
                  </a:cubicBezTo>
                  <a:cubicBezTo>
                    <a:pt x="5318" y="750"/>
                    <a:pt x="5344" y="776"/>
                    <a:pt x="5380" y="776"/>
                  </a:cubicBezTo>
                  <a:cubicBezTo>
                    <a:pt x="5425" y="785"/>
                    <a:pt x="5442" y="759"/>
                    <a:pt x="5451" y="714"/>
                  </a:cubicBezTo>
                  <a:cubicBezTo>
                    <a:pt x="5442" y="678"/>
                    <a:pt x="5425" y="651"/>
                    <a:pt x="5389" y="651"/>
                  </a:cubicBezTo>
                  <a:close/>
                  <a:moveTo>
                    <a:pt x="4140" y="15344"/>
                  </a:moveTo>
                  <a:cubicBezTo>
                    <a:pt x="4140" y="15300"/>
                    <a:pt x="4113" y="15282"/>
                    <a:pt x="4069" y="15273"/>
                  </a:cubicBezTo>
                  <a:cubicBezTo>
                    <a:pt x="4024" y="15273"/>
                    <a:pt x="3997" y="15300"/>
                    <a:pt x="3997" y="15344"/>
                  </a:cubicBezTo>
                  <a:cubicBezTo>
                    <a:pt x="3997" y="15389"/>
                    <a:pt x="4024" y="15416"/>
                    <a:pt x="4069" y="15416"/>
                  </a:cubicBezTo>
                  <a:cubicBezTo>
                    <a:pt x="4113" y="15416"/>
                    <a:pt x="4140" y="15389"/>
                    <a:pt x="4140" y="15344"/>
                  </a:cubicBezTo>
                  <a:close/>
                  <a:moveTo>
                    <a:pt x="4729" y="15273"/>
                  </a:moveTo>
                  <a:cubicBezTo>
                    <a:pt x="4675" y="15273"/>
                    <a:pt x="4648" y="15300"/>
                    <a:pt x="4648" y="15353"/>
                  </a:cubicBezTo>
                  <a:cubicBezTo>
                    <a:pt x="4648" y="15398"/>
                    <a:pt x="4675" y="15425"/>
                    <a:pt x="4720" y="15425"/>
                  </a:cubicBezTo>
                  <a:cubicBezTo>
                    <a:pt x="4773" y="15425"/>
                    <a:pt x="4800" y="15398"/>
                    <a:pt x="4800" y="15344"/>
                  </a:cubicBezTo>
                  <a:cubicBezTo>
                    <a:pt x="4800" y="15300"/>
                    <a:pt x="4773" y="15273"/>
                    <a:pt x="4729" y="15273"/>
                  </a:cubicBezTo>
                  <a:close/>
                  <a:moveTo>
                    <a:pt x="732" y="5299"/>
                  </a:moveTo>
                  <a:cubicBezTo>
                    <a:pt x="688" y="5299"/>
                    <a:pt x="661" y="5326"/>
                    <a:pt x="661" y="5371"/>
                  </a:cubicBezTo>
                  <a:cubicBezTo>
                    <a:pt x="652" y="5406"/>
                    <a:pt x="679" y="5433"/>
                    <a:pt x="714" y="5442"/>
                  </a:cubicBezTo>
                  <a:cubicBezTo>
                    <a:pt x="759" y="5442"/>
                    <a:pt x="786" y="5415"/>
                    <a:pt x="795" y="5371"/>
                  </a:cubicBezTo>
                  <a:cubicBezTo>
                    <a:pt x="795" y="5335"/>
                    <a:pt x="768" y="5308"/>
                    <a:pt x="732" y="5299"/>
                  </a:cubicBezTo>
                  <a:close/>
                  <a:moveTo>
                    <a:pt x="63" y="7440"/>
                  </a:moveTo>
                  <a:cubicBezTo>
                    <a:pt x="108" y="7440"/>
                    <a:pt x="126" y="7414"/>
                    <a:pt x="134" y="7378"/>
                  </a:cubicBezTo>
                  <a:cubicBezTo>
                    <a:pt x="134" y="7333"/>
                    <a:pt x="108" y="7307"/>
                    <a:pt x="72" y="7307"/>
                  </a:cubicBezTo>
                  <a:cubicBezTo>
                    <a:pt x="27" y="7307"/>
                    <a:pt x="10" y="7333"/>
                    <a:pt x="1" y="7378"/>
                  </a:cubicBezTo>
                  <a:cubicBezTo>
                    <a:pt x="10" y="7405"/>
                    <a:pt x="27" y="7431"/>
                    <a:pt x="63" y="7440"/>
                  </a:cubicBezTo>
                  <a:close/>
                  <a:moveTo>
                    <a:pt x="4657" y="16022"/>
                  </a:moveTo>
                  <a:cubicBezTo>
                    <a:pt x="4657" y="16067"/>
                    <a:pt x="4684" y="16094"/>
                    <a:pt x="4720" y="16094"/>
                  </a:cubicBezTo>
                  <a:cubicBezTo>
                    <a:pt x="4764" y="16094"/>
                    <a:pt x="4791" y="16067"/>
                    <a:pt x="4791" y="16031"/>
                  </a:cubicBezTo>
                  <a:cubicBezTo>
                    <a:pt x="4791" y="15996"/>
                    <a:pt x="4764" y="15969"/>
                    <a:pt x="4729" y="15960"/>
                  </a:cubicBezTo>
                  <a:cubicBezTo>
                    <a:pt x="4684" y="15969"/>
                    <a:pt x="4657" y="15987"/>
                    <a:pt x="4657" y="16022"/>
                  </a:cubicBezTo>
                  <a:close/>
                  <a:moveTo>
                    <a:pt x="804" y="7378"/>
                  </a:moveTo>
                  <a:cubicBezTo>
                    <a:pt x="804" y="7324"/>
                    <a:pt x="777" y="7298"/>
                    <a:pt x="723" y="7298"/>
                  </a:cubicBezTo>
                  <a:cubicBezTo>
                    <a:pt x="679" y="7298"/>
                    <a:pt x="652" y="7315"/>
                    <a:pt x="652" y="7360"/>
                  </a:cubicBezTo>
                  <a:cubicBezTo>
                    <a:pt x="643" y="7414"/>
                    <a:pt x="670" y="7440"/>
                    <a:pt x="723" y="7449"/>
                  </a:cubicBezTo>
                  <a:cubicBezTo>
                    <a:pt x="768" y="7449"/>
                    <a:pt x="795" y="7422"/>
                    <a:pt x="804" y="7378"/>
                  </a:cubicBezTo>
                  <a:close/>
                  <a:moveTo>
                    <a:pt x="1410" y="5942"/>
                  </a:moveTo>
                  <a:cubicBezTo>
                    <a:pt x="1357" y="5933"/>
                    <a:pt x="1321" y="5968"/>
                    <a:pt x="1321" y="6022"/>
                  </a:cubicBezTo>
                  <a:cubicBezTo>
                    <a:pt x="1312" y="6084"/>
                    <a:pt x="1348" y="6120"/>
                    <a:pt x="1410" y="6120"/>
                  </a:cubicBezTo>
                  <a:cubicBezTo>
                    <a:pt x="1464" y="6120"/>
                    <a:pt x="1490" y="6084"/>
                    <a:pt x="1499" y="6031"/>
                  </a:cubicBezTo>
                  <a:cubicBezTo>
                    <a:pt x="1490" y="5986"/>
                    <a:pt x="1464" y="5942"/>
                    <a:pt x="1410" y="5942"/>
                  </a:cubicBezTo>
                  <a:close/>
                  <a:moveTo>
                    <a:pt x="6058" y="1285"/>
                  </a:moveTo>
                  <a:cubicBezTo>
                    <a:pt x="6013" y="1294"/>
                    <a:pt x="5978" y="1329"/>
                    <a:pt x="5978" y="1374"/>
                  </a:cubicBezTo>
                  <a:cubicBezTo>
                    <a:pt x="5987" y="1428"/>
                    <a:pt x="6022" y="1463"/>
                    <a:pt x="6076" y="1454"/>
                  </a:cubicBezTo>
                  <a:cubicBezTo>
                    <a:pt x="6120" y="1454"/>
                    <a:pt x="6147" y="1419"/>
                    <a:pt x="6156" y="1365"/>
                  </a:cubicBezTo>
                  <a:cubicBezTo>
                    <a:pt x="6138" y="1321"/>
                    <a:pt x="6112" y="1285"/>
                    <a:pt x="6058" y="1285"/>
                  </a:cubicBezTo>
                  <a:close/>
                  <a:moveTo>
                    <a:pt x="6816" y="1365"/>
                  </a:moveTo>
                  <a:cubicBezTo>
                    <a:pt x="6807" y="1321"/>
                    <a:pt x="6781" y="1285"/>
                    <a:pt x="6727" y="1285"/>
                  </a:cubicBezTo>
                  <a:cubicBezTo>
                    <a:pt x="6674" y="1285"/>
                    <a:pt x="6638" y="1312"/>
                    <a:pt x="6638" y="1365"/>
                  </a:cubicBezTo>
                  <a:cubicBezTo>
                    <a:pt x="6638" y="1428"/>
                    <a:pt x="6674" y="1454"/>
                    <a:pt x="6727" y="1463"/>
                  </a:cubicBezTo>
                  <a:cubicBezTo>
                    <a:pt x="6781" y="1454"/>
                    <a:pt x="6816" y="1428"/>
                    <a:pt x="6816" y="1365"/>
                  </a:cubicBezTo>
                  <a:close/>
                  <a:moveTo>
                    <a:pt x="2632" y="4024"/>
                  </a:moveTo>
                  <a:cubicBezTo>
                    <a:pt x="2632" y="4086"/>
                    <a:pt x="2668" y="4122"/>
                    <a:pt x="2730" y="4122"/>
                  </a:cubicBezTo>
                  <a:cubicBezTo>
                    <a:pt x="2784" y="4122"/>
                    <a:pt x="2820" y="4086"/>
                    <a:pt x="2820" y="4033"/>
                  </a:cubicBezTo>
                  <a:cubicBezTo>
                    <a:pt x="2820" y="3970"/>
                    <a:pt x="2784" y="3943"/>
                    <a:pt x="2713" y="3934"/>
                  </a:cubicBezTo>
                  <a:cubicBezTo>
                    <a:pt x="2668" y="3943"/>
                    <a:pt x="2632" y="3970"/>
                    <a:pt x="2632" y="4024"/>
                  </a:cubicBezTo>
                  <a:close/>
                  <a:moveTo>
                    <a:pt x="2070" y="11276"/>
                  </a:moveTo>
                  <a:cubicBezTo>
                    <a:pt x="2008" y="11276"/>
                    <a:pt x="1972" y="11303"/>
                    <a:pt x="1972" y="11366"/>
                  </a:cubicBezTo>
                  <a:cubicBezTo>
                    <a:pt x="1963" y="11428"/>
                    <a:pt x="1999" y="11464"/>
                    <a:pt x="2070" y="11464"/>
                  </a:cubicBezTo>
                  <a:cubicBezTo>
                    <a:pt x="2124" y="11464"/>
                    <a:pt x="2160" y="11428"/>
                    <a:pt x="2160" y="11374"/>
                  </a:cubicBezTo>
                  <a:cubicBezTo>
                    <a:pt x="2160" y="11312"/>
                    <a:pt x="2133" y="11276"/>
                    <a:pt x="2070" y="11276"/>
                  </a:cubicBezTo>
                  <a:close/>
                  <a:moveTo>
                    <a:pt x="2811" y="3381"/>
                  </a:moveTo>
                  <a:cubicBezTo>
                    <a:pt x="2811" y="3328"/>
                    <a:pt x="2784" y="3292"/>
                    <a:pt x="2730" y="3283"/>
                  </a:cubicBezTo>
                  <a:cubicBezTo>
                    <a:pt x="2677" y="3283"/>
                    <a:pt x="2641" y="3319"/>
                    <a:pt x="2641" y="3363"/>
                  </a:cubicBezTo>
                  <a:cubicBezTo>
                    <a:pt x="2632" y="3417"/>
                    <a:pt x="2668" y="3444"/>
                    <a:pt x="2722" y="3462"/>
                  </a:cubicBezTo>
                  <a:cubicBezTo>
                    <a:pt x="2775" y="3453"/>
                    <a:pt x="2802" y="3426"/>
                    <a:pt x="2811" y="3381"/>
                  </a:cubicBezTo>
                  <a:close/>
                  <a:moveTo>
                    <a:pt x="1499" y="11366"/>
                  </a:moveTo>
                  <a:cubicBezTo>
                    <a:pt x="1490" y="11321"/>
                    <a:pt x="1464" y="11285"/>
                    <a:pt x="1410" y="11285"/>
                  </a:cubicBezTo>
                  <a:cubicBezTo>
                    <a:pt x="1357" y="11276"/>
                    <a:pt x="1321" y="11312"/>
                    <a:pt x="1321" y="11366"/>
                  </a:cubicBezTo>
                  <a:cubicBezTo>
                    <a:pt x="1321" y="11419"/>
                    <a:pt x="1357" y="11455"/>
                    <a:pt x="1410" y="11464"/>
                  </a:cubicBezTo>
                  <a:cubicBezTo>
                    <a:pt x="1464" y="11455"/>
                    <a:pt x="1499" y="11419"/>
                    <a:pt x="1499" y="11366"/>
                  </a:cubicBezTo>
                  <a:close/>
                  <a:moveTo>
                    <a:pt x="3319" y="3363"/>
                  </a:moveTo>
                  <a:cubicBezTo>
                    <a:pt x="3310" y="3426"/>
                    <a:pt x="3346" y="3462"/>
                    <a:pt x="3408" y="3462"/>
                  </a:cubicBezTo>
                  <a:cubicBezTo>
                    <a:pt x="3462" y="3462"/>
                    <a:pt x="3498" y="3426"/>
                    <a:pt x="3498" y="3372"/>
                  </a:cubicBezTo>
                  <a:cubicBezTo>
                    <a:pt x="3498" y="3319"/>
                    <a:pt x="3462" y="3283"/>
                    <a:pt x="3400" y="3274"/>
                  </a:cubicBezTo>
                  <a:cubicBezTo>
                    <a:pt x="3355" y="3283"/>
                    <a:pt x="3319" y="3310"/>
                    <a:pt x="3319" y="3363"/>
                  </a:cubicBezTo>
                  <a:close/>
                  <a:moveTo>
                    <a:pt x="3382" y="13944"/>
                  </a:moveTo>
                  <a:cubicBezTo>
                    <a:pt x="3328" y="13944"/>
                    <a:pt x="3301" y="13979"/>
                    <a:pt x="3292" y="14024"/>
                  </a:cubicBezTo>
                  <a:cubicBezTo>
                    <a:pt x="3292" y="14078"/>
                    <a:pt x="3328" y="14113"/>
                    <a:pt x="3382" y="14113"/>
                  </a:cubicBezTo>
                  <a:cubicBezTo>
                    <a:pt x="3435" y="14122"/>
                    <a:pt x="3462" y="14078"/>
                    <a:pt x="3471" y="14024"/>
                  </a:cubicBezTo>
                  <a:cubicBezTo>
                    <a:pt x="3462" y="13979"/>
                    <a:pt x="3435" y="13935"/>
                    <a:pt x="3382" y="13944"/>
                  </a:cubicBezTo>
                  <a:moveTo>
                    <a:pt x="4060" y="13935"/>
                  </a:moveTo>
                  <a:cubicBezTo>
                    <a:pt x="4006" y="13935"/>
                    <a:pt x="3970" y="13979"/>
                    <a:pt x="3970" y="14033"/>
                  </a:cubicBezTo>
                  <a:cubicBezTo>
                    <a:pt x="3979" y="14095"/>
                    <a:pt x="4015" y="14122"/>
                    <a:pt x="4069" y="14122"/>
                  </a:cubicBezTo>
                  <a:cubicBezTo>
                    <a:pt x="4131" y="14122"/>
                    <a:pt x="4158" y="14086"/>
                    <a:pt x="4158" y="14024"/>
                  </a:cubicBezTo>
                  <a:cubicBezTo>
                    <a:pt x="4149" y="13971"/>
                    <a:pt x="4122" y="13935"/>
                    <a:pt x="4060" y="13935"/>
                  </a:cubicBezTo>
                  <a:close/>
                  <a:moveTo>
                    <a:pt x="3489" y="2712"/>
                  </a:moveTo>
                  <a:cubicBezTo>
                    <a:pt x="3489" y="2659"/>
                    <a:pt x="3453" y="2623"/>
                    <a:pt x="3400" y="2632"/>
                  </a:cubicBezTo>
                  <a:cubicBezTo>
                    <a:pt x="3346" y="2632"/>
                    <a:pt x="3319" y="2668"/>
                    <a:pt x="3328" y="2721"/>
                  </a:cubicBezTo>
                  <a:cubicBezTo>
                    <a:pt x="3328" y="2775"/>
                    <a:pt x="3364" y="2792"/>
                    <a:pt x="3408" y="2801"/>
                  </a:cubicBezTo>
                  <a:cubicBezTo>
                    <a:pt x="3462" y="2792"/>
                    <a:pt x="3489" y="2766"/>
                    <a:pt x="3489" y="2712"/>
                  </a:cubicBezTo>
                  <a:close/>
                  <a:moveTo>
                    <a:pt x="2160" y="12026"/>
                  </a:moveTo>
                  <a:cubicBezTo>
                    <a:pt x="2160" y="11972"/>
                    <a:pt x="2124" y="11937"/>
                    <a:pt x="2061" y="11937"/>
                  </a:cubicBezTo>
                  <a:cubicBezTo>
                    <a:pt x="2008" y="11937"/>
                    <a:pt x="1972" y="11972"/>
                    <a:pt x="1972" y="12026"/>
                  </a:cubicBezTo>
                  <a:cubicBezTo>
                    <a:pt x="1972" y="12088"/>
                    <a:pt x="2017" y="12124"/>
                    <a:pt x="2070" y="12124"/>
                  </a:cubicBezTo>
                  <a:cubicBezTo>
                    <a:pt x="2124" y="12115"/>
                    <a:pt x="2160" y="12088"/>
                    <a:pt x="2160" y="12026"/>
                  </a:cubicBezTo>
                  <a:close/>
                  <a:moveTo>
                    <a:pt x="2722" y="13257"/>
                  </a:moveTo>
                  <a:cubicBezTo>
                    <a:pt x="2677" y="13257"/>
                    <a:pt x="2641" y="13293"/>
                    <a:pt x="2641" y="13337"/>
                  </a:cubicBezTo>
                  <a:cubicBezTo>
                    <a:pt x="2632" y="13391"/>
                    <a:pt x="2668" y="13426"/>
                    <a:pt x="2722" y="13435"/>
                  </a:cubicBezTo>
                  <a:cubicBezTo>
                    <a:pt x="2775" y="13435"/>
                    <a:pt x="2802" y="13400"/>
                    <a:pt x="2820" y="13346"/>
                  </a:cubicBezTo>
                  <a:cubicBezTo>
                    <a:pt x="2802" y="13301"/>
                    <a:pt x="2784" y="13257"/>
                    <a:pt x="2722" y="13257"/>
                  </a:cubicBezTo>
                  <a:moveTo>
                    <a:pt x="1972" y="5371"/>
                  </a:moveTo>
                  <a:cubicBezTo>
                    <a:pt x="1972" y="5424"/>
                    <a:pt x="1999" y="5460"/>
                    <a:pt x="2061" y="5469"/>
                  </a:cubicBezTo>
                  <a:cubicBezTo>
                    <a:pt x="2124" y="5469"/>
                    <a:pt x="2160" y="5433"/>
                    <a:pt x="2160" y="5380"/>
                  </a:cubicBezTo>
                  <a:cubicBezTo>
                    <a:pt x="2160" y="5317"/>
                    <a:pt x="2133" y="5281"/>
                    <a:pt x="2070" y="5273"/>
                  </a:cubicBezTo>
                  <a:cubicBezTo>
                    <a:pt x="2017" y="5281"/>
                    <a:pt x="1972" y="5308"/>
                    <a:pt x="1972" y="5371"/>
                  </a:cubicBezTo>
                  <a:close/>
                  <a:moveTo>
                    <a:pt x="1401" y="5290"/>
                  </a:moveTo>
                  <a:cubicBezTo>
                    <a:pt x="1348" y="5290"/>
                    <a:pt x="1321" y="5326"/>
                    <a:pt x="1321" y="5380"/>
                  </a:cubicBezTo>
                  <a:cubicBezTo>
                    <a:pt x="1330" y="5424"/>
                    <a:pt x="1366" y="5460"/>
                    <a:pt x="1419" y="5451"/>
                  </a:cubicBezTo>
                  <a:cubicBezTo>
                    <a:pt x="1464" y="5451"/>
                    <a:pt x="1490" y="5415"/>
                    <a:pt x="1490" y="5371"/>
                  </a:cubicBezTo>
                  <a:cubicBezTo>
                    <a:pt x="1482" y="5317"/>
                    <a:pt x="1455" y="5281"/>
                    <a:pt x="1401" y="5290"/>
                  </a:cubicBezTo>
                  <a:close/>
                  <a:moveTo>
                    <a:pt x="2070" y="4621"/>
                  </a:moveTo>
                  <a:cubicBezTo>
                    <a:pt x="2017" y="4621"/>
                    <a:pt x="1981" y="4657"/>
                    <a:pt x="1972" y="4711"/>
                  </a:cubicBezTo>
                  <a:cubicBezTo>
                    <a:pt x="1972" y="4764"/>
                    <a:pt x="2008" y="4800"/>
                    <a:pt x="2070" y="4800"/>
                  </a:cubicBezTo>
                  <a:cubicBezTo>
                    <a:pt x="2124" y="4800"/>
                    <a:pt x="2151" y="4764"/>
                    <a:pt x="2160" y="4711"/>
                  </a:cubicBezTo>
                  <a:cubicBezTo>
                    <a:pt x="2151" y="4657"/>
                    <a:pt x="2124" y="4621"/>
                    <a:pt x="2070" y="4621"/>
                  </a:cubicBezTo>
                  <a:close/>
                  <a:moveTo>
                    <a:pt x="2632" y="4711"/>
                  </a:moveTo>
                  <a:cubicBezTo>
                    <a:pt x="2632" y="4773"/>
                    <a:pt x="2659" y="4809"/>
                    <a:pt x="2722" y="4809"/>
                  </a:cubicBezTo>
                  <a:cubicBezTo>
                    <a:pt x="2784" y="4809"/>
                    <a:pt x="2820" y="4773"/>
                    <a:pt x="2820" y="4711"/>
                  </a:cubicBezTo>
                  <a:cubicBezTo>
                    <a:pt x="2820" y="4648"/>
                    <a:pt x="2784" y="4621"/>
                    <a:pt x="2722" y="4612"/>
                  </a:cubicBezTo>
                  <a:cubicBezTo>
                    <a:pt x="2668" y="4621"/>
                    <a:pt x="2632" y="4648"/>
                    <a:pt x="2632" y="4711"/>
                  </a:cubicBezTo>
                  <a:close/>
                  <a:moveTo>
                    <a:pt x="4640" y="2052"/>
                  </a:moveTo>
                  <a:cubicBezTo>
                    <a:pt x="4640" y="2106"/>
                    <a:pt x="4666" y="2141"/>
                    <a:pt x="4720" y="2141"/>
                  </a:cubicBezTo>
                  <a:cubicBezTo>
                    <a:pt x="4773" y="2150"/>
                    <a:pt x="4809" y="2115"/>
                    <a:pt x="4809" y="2061"/>
                  </a:cubicBezTo>
                  <a:cubicBezTo>
                    <a:pt x="4818" y="2007"/>
                    <a:pt x="4782" y="1972"/>
                    <a:pt x="4729" y="1963"/>
                  </a:cubicBezTo>
                  <a:cubicBezTo>
                    <a:pt x="4675" y="1972"/>
                    <a:pt x="4640" y="1999"/>
                    <a:pt x="4640" y="2052"/>
                  </a:cubicBezTo>
                  <a:close/>
                  <a:moveTo>
                    <a:pt x="5478" y="2061"/>
                  </a:moveTo>
                  <a:cubicBezTo>
                    <a:pt x="5478" y="1999"/>
                    <a:pt x="5442" y="1963"/>
                    <a:pt x="5380" y="1963"/>
                  </a:cubicBezTo>
                  <a:cubicBezTo>
                    <a:pt x="5326" y="1963"/>
                    <a:pt x="5291" y="1999"/>
                    <a:pt x="5291" y="2052"/>
                  </a:cubicBezTo>
                  <a:cubicBezTo>
                    <a:pt x="5291" y="2115"/>
                    <a:pt x="5326" y="2141"/>
                    <a:pt x="5389" y="2150"/>
                  </a:cubicBezTo>
                  <a:cubicBezTo>
                    <a:pt x="5442" y="2141"/>
                    <a:pt x="5478" y="2115"/>
                    <a:pt x="5478" y="2061"/>
                  </a:cubicBezTo>
                  <a:close/>
                  <a:moveTo>
                    <a:pt x="6067" y="1954"/>
                  </a:moveTo>
                  <a:cubicBezTo>
                    <a:pt x="6013" y="1954"/>
                    <a:pt x="5969" y="1990"/>
                    <a:pt x="5969" y="2052"/>
                  </a:cubicBezTo>
                  <a:cubicBezTo>
                    <a:pt x="5969" y="2115"/>
                    <a:pt x="6004" y="2150"/>
                    <a:pt x="6067" y="2150"/>
                  </a:cubicBezTo>
                  <a:cubicBezTo>
                    <a:pt x="6129" y="2150"/>
                    <a:pt x="6156" y="2115"/>
                    <a:pt x="6165" y="2052"/>
                  </a:cubicBezTo>
                  <a:cubicBezTo>
                    <a:pt x="6156" y="1999"/>
                    <a:pt x="6129" y="1963"/>
                    <a:pt x="6067" y="1954"/>
                  </a:cubicBezTo>
                  <a:close/>
                  <a:moveTo>
                    <a:pt x="714" y="9287"/>
                  </a:moveTo>
                  <a:cubicBezTo>
                    <a:pt x="670" y="9296"/>
                    <a:pt x="634" y="9323"/>
                    <a:pt x="643" y="9376"/>
                  </a:cubicBezTo>
                  <a:cubicBezTo>
                    <a:pt x="643" y="9430"/>
                    <a:pt x="679" y="9456"/>
                    <a:pt x="732" y="9456"/>
                  </a:cubicBezTo>
                  <a:cubicBezTo>
                    <a:pt x="786" y="9448"/>
                    <a:pt x="804" y="9412"/>
                    <a:pt x="812" y="9367"/>
                  </a:cubicBezTo>
                  <a:cubicBezTo>
                    <a:pt x="804" y="9314"/>
                    <a:pt x="768" y="9278"/>
                    <a:pt x="714" y="9287"/>
                  </a:cubicBezTo>
                  <a:close/>
                  <a:moveTo>
                    <a:pt x="1401" y="9278"/>
                  </a:moveTo>
                  <a:cubicBezTo>
                    <a:pt x="1348" y="9278"/>
                    <a:pt x="1312" y="9314"/>
                    <a:pt x="1312" y="9376"/>
                  </a:cubicBezTo>
                  <a:cubicBezTo>
                    <a:pt x="1312" y="9430"/>
                    <a:pt x="1348" y="9465"/>
                    <a:pt x="1410" y="9465"/>
                  </a:cubicBezTo>
                  <a:cubicBezTo>
                    <a:pt x="1473" y="9465"/>
                    <a:pt x="1499" y="9430"/>
                    <a:pt x="1499" y="9367"/>
                  </a:cubicBezTo>
                  <a:cubicBezTo>
                    <a:pt x="1499" y="9314"/>
                    <a:pt x="1464" y="9278"/>
                    <a:pt x="1401" y="9278"/>
                  </a:cubicBezTo>
                  <a:close/>
                  <a:moveTo>
                    <a:pt x="1499" y="10036"/>
                  </a:moveTo>
                  <a:cubicBezTo>
                    <a:pt x="1499" y="9974"/>
                    <a:pt x="1464" y="9938"/>
                    <a:pt x="1410" y="9938"/>
                  </a:cubicBezTo>
                  <a:cubicBezTo>
                    <a:pt x="1357" y="9938"/>
                    <a:pt x="1321" y="9974"/>
                    <a:pt x="1312" y="10027"/>
                  </a:cubicBezTo>
                  <a:cubicBezTo>
                    <a:pt x="1312" y="10081"/>
                    <a:pt x="1348" y="10117"/>
                    <a:pt x="1410" y="10126"/>
                  </a:cubicBezTo>
                  <a:cubicBezTo>
                    <a:pt x="1464" y="10117"/>
                    <a:pt x="1499" y="10090"/>
                    <a:pt x="1499" y="10036"/>
                  </a:cubicBezTo>
                  <a:close/>
                  <a:moveTo>
                    <a:pt x="2052" y="12606"/>
                  </a:moveTo>
                  <a:cubicBezTo>
                    <a:pt x="2008" y="12615"/>
                    <a:pt x="1981" y="12641"/>
                    <a:pt x="1981" y="12695"/>
                  </a:cubicBezTo>
                  <a:cubicBezTo>
                    <a:pt x="1990" y="12748"/>
                    <a:pt x="2026" y="12775"/>
                    <a:pt x="2079" y="12775"/>
                  </a:cubicBezTo>
                  <a:cubicBezTo>
                    <a:pt x="2124" y="12766"/>
                    <a:pt x="2151" y="12730"/>
                    <a:pt x="2151" y="12686"/>
                  </a:cubicBezTo>
                  <a:cubicBezTo>
                    <a:pt x="2142" y="12632"/>
                    <a:pt x="2106" y="12597"/>
                    <a:pt x="2052" y="12606"/>
                  </a:cubicBezTo>
                  <a:close/>
                  <a:moveTo>
                    <a:pt x="3292" y="13346"/>
                  </a:moveTo>
                  <a:cubicBezTo>
                    <a:pt x="3292" y="13408"/>
                    <a:pt x="3328" y="13444"/>
                    <a:pt x="3382" y="13444"/>
                  </a:cubicBezTo>
                  <a:cubicBezTo>
                    <a:pt x="3444" y="13444"/>
                    <a:pt x="3480" y="13408"/>
                    <a:pt x="3480" y="13346"/>
                  </a:cubicBezTo>
                  <a:cubicBezTo>
                    <a:pt x="3480" y="13284"/>
                    <a:pt x="3444" y="13257"/>
                    <a:pt x="3382" y="13248"/>
                  </a:cubicBezTo>
                  <a:cubicBezTo>
                    <a:pt x="3328" y="13257"/>
                    <a:pt x="3292" y="13293"/>
                    <a:pt x="3292" y="13346"/>
                  </a:cubicBezTo>
                  <a:close/>
                  <a:moveTo>
                    <a:pt x="2820" y="12686"/>
                  </a:moveTo>
                  <a:cubicBezTo>
                    <a:pt x="2820" y="12632"/>
                    <a:pt x="2784" y="12597"/>
                    <a:pt x="2722" y="12597"/>
                  </a:cubicBezTo>
                  <a:cubicBezTo>
                    <a:pt x="2668" y="12597"/>
                    <a:pt x="2632" y="12632"/>
                    <a:pt x="2632" y="12686"/>
                  </a:cubicBezTo>
                  <a:cubicBezTo>
                    <a:pt x="2632" y="12748"/>
                    <a:pt x="2668" y="12775"/>
                    <a:pt x="2722" y="12784"/>
                  </a:cubicBezTo>
                  <a:cubicBezTo>
                    <a:pt x="2784" y="12775"/>
                    <a:pt x="2820" y="12748"/>
                    <a:pt x="2820" y="12686"/>
                  </a:cubicBezTo>
                  <a:close/>
                  <a:moveTo>
                    <a:pt x="1321" y="10688"/>
                  </a:moveTo>
                  <a:cubicBezTo>
                    <a:pt x="1321" y="10741"/>
                    <a:pt x="1348" y="10777"/>
                    <a:pt x="1401" y="10777"/>
                  </a:cubicBezTo>
                  <a:cubicBezTo>
                    <a:pt x="1464" y="10777"/>
                    <a:pt x="1499" y="10741"/>
                    <a:pt x="1499" y="10688"/>
                  </a:cubicBezTo>
                  <a:cubicBezTo>
                    <a:pt x="1499" y="10634"/>
                    <a:pt x="1455" y="10598"/>
                    <a:pt x="1401" y="10598"/>
                  </a:cubicBezTo>
                  <a:cubicBezTo>
                    <a:pt x="1357" y="10607"/>
                    <a:pt x="1321" y="10634"/>
                    <a:pt x="1321" y="10688"/>
                  </a:cubicBezTo>
                  <a:close/>
                  <a:moveTo>
                    <a:pt x="4631" y="2703"/>
                  </a:moveTo>
                  <a:cubicBezTo>
                    <a:pt x="4622" y="2766"/>
                    <a:pt x="4657" y="2801"/>
                    <a:pt x="4720" y="2810"/>
                  </a:cubicBezTo>
                  <a:cubicBezTo>
                    <a:pt x="4782" y="2810"/>
                    <a:pt x="4818" y="2784"/>
                    <a:pt x="4818" y="2712"/>
                  </a:cubicBezTo>
                  <a:cubicBezTo>
                    <a:pt x="4818" y="2650"/>
                    <a:pt x="4782" y="2623"/>
                    <a:pt x="4729" y="2614"/>
                  </a:cubicBezTo>
                  <a:cubicBezTo>
                    <a:pt x="4666" y="2614"/>
                    <a:pt x="4631" y="2650"/>
                    <a:pt x="4631" y="2703"/>
                  </a:cubicBezTo>
                  <a:close/>
                  <a:moveTo>
                    <a:pt x="4078" y="2623"/>
                  </a:moveTo>
                  <a:cubicBezTo>
                    <a:pt x="4024" y="2614"/>
                    <a:pt x="3979" y="2650"/>
                    <a:pt x="3979" y="2703"/>
                  </a:cubicBezTo>
                  <a:cubicBezTo>
                    <a:pt x="3970" y="2757"/>
                    <a:pt x="4006" y="2801"/>
                    <a:pt x="4060" y="2801"/>
                  </a:cubicBezTo>
                  <a:cubicBezTo>
                    <a:pt x="4113" y="2810"/>
                    <a:pt x="4149" y="2766"/>
                    <a:pt x="4158" y="2712"/>
                  </a:cubicBezTo>
                  <a:cubicBezTo>
                    <a:pt x="4149" y="2668"/>
                    <a:pt x="4131" y="2632"/>
                    <a:pt x="4078" y="2623"/>
                  </a:cubicBezTo>
                  <a:close/>
                  <a:moveTo>
                    <a:pt x="5478" y="14684"/>
                  </a:moveTo>
                  <a:cubicBezTo>
                    <a:pt x="5478" y="14631"/>
                    <a:pt x="5442" y="14595"/>
                    <a:pt x="5380" y="14595"/>
                  </a:cubicBezTo>
                  <a:cubicBezTo>
                    <a:pt x="5318" y="14595"/>
                    <a:pt x="5282" y="14631"/>
                    <a:pt x="5291" y="14693"/>
                  </a:cubicBezTo>
                  <a:cubicBezTo>
                    <a:pt x="5291" y="14756"/>
                    <a:pt x="5326" y="14782"/>
                    <a:pt x="5389" y="14782"/>
                  </a:cubicBezTo>
                  <a:cubicBezTo>
                    <a:pt x="5451" y="14773"/>
                    <a:pt x="5478" y="14747"/>
                    <a:pt x="5478" y="14684"/>
                  </a:cubicBezTo>
                  <a:close/>
                  <a:moveTo>
                    <a:pt x="732" y="7949"/>
                  </a:moveTo>
                  <a:cubicBezTo>
                    <a:pt x="679" y="7940"/>
                    <a:pt x="643" y="7976"/>
                    <a:pt x="643" y="8029"/>
                  </a:cubicBezTo>
                  <a:cubicBezTo>
                    <a:pt x="643" y="8083"/>
                    <a:pt x="670" y="8109"/>
                    <a:pt x="723" y="8118"/>
                  </a:cubicBezTo>
                  <a:cubicBezTo>
                    <a:pt x="777" y="8118"/>
                    <a:pt x="804" y="8083"/>
                    <a:pt x="812" y="8029"/>
                  </a:cubicBezTo>
                  <a:cubicBezTo>
                    <a:pt x="804" y="7985"/>
                    <a:pt x="777" y="7949"/>
                    <a:pt x="732" y="7949"/>
                  </a:cubicBezTo>
                  <a:close/>
                  <a:moveTo>
                    <a:pt x="1401" y="7940"/>
                  </a:moveTo>
                  <a:cubicBezTo>
                    <a:pt x="1348" y="7940"/>
                    <a:pt x="1312" y="7976"/>
                    <a:pt x="1312" y="8029"/>
                  </a:cubicBezTo>
                  <a:cubicBezTo>
                    <a:pt x="1312" y="8092"/>
                    <a:pt x="1348" y="8127"/>
                    <a:pt x="1410" y="8127"/>
                  </a:cubicBezTo>
                  <a:cubicBezTo>
                    <a:pt x="1473" y="8127"/>
                    <a:pt x="1499" y="8083"/>
                    <a:pt x="1508" y="8020"/>
                  </a:cubicBezTo>
                  <a:cubicBezTo>
                    <a:pt x="1490" y="7976"/>
                    <a:pt x="1464" y="7931"/>
                    <a:pt x="1401" y="7940"/>
                  </a:cubicBezTo>
                  <a:close/>
                  <a:moveTo>
                    <a:pt x="1410" y="6620"/>
                  </a:moveTo>
                  <a:cubicBezTo>
                    <a:pt x="1348" y="6620"/>
                    <a:pt x="1312" y="6655"/>
                    <a:pt x="1312" y="6718"/>
                  </a:cubicBezTo>
                  <a:cubicBezTo>
                    <a:pt x="1312" y="6771"/>
                    <a:pt x="1348" y="6807"/>
                    <a:pt x="1401" y="6807"/>
                  </a:cubicBezTo>
                  <a:cubicBezTo>
                    <a:pt x="1464" y="6807"/>
                    <a:pt x="1499" y="6771"/>
                    <a:pt x="1499" y="6700"/>
                  </a:cubicBezTo>
                  <a:cubicBezTo>
                    <a:pt x="1490" y="6655"/>
                    <a:pt x="1464" y="6620"/>
                    <a:pt x="1410" y="6620"/>
                  </a:cubicBezTo>
                  <a:close/>
                  <a:moveTo>
                    <a:pt x="1499" y="7378"/>
                  </a:moveTo>
                  <a:cubicBezTo>
                    <a:pt x="1499" y="7315"/>
                    <a:pt x="1473" y="7280"/>
                    <a:pt x="1410" y="7280"/>
                  </a:cubicBezTo>
                  <a:cubicBezTo>
                    <a:pt x="1348" y="7271"/>
                    <a:pt x="1312" y="7307"/>
                    <a:pt x="1312" y="7369"/>
                  </a:cubicBezTo>
                  <a:cubicBezTo>
                    <a:pt x="1312" y="7431"/>
                    <a:pt x="1348" y="7458"/>
                    <a:pt x="1401" y="7467"/>
                  </a:cubicBezTo>
                  <a:cubicBezTo>
                    <a:pt x="1464" y="7467"/>
                    <a:pt x="1499" y="7431"/>
                    <a:pt x="1499" y="7378"/>
                  </a:cubicBezTo>
                  <a:close/>
                  <a:moveTo>
                    <a:pt x="1401" y="8591"/>
                  </a:moveTo>
                  <a:cubicBezTo>
                    <a:pt x="1348" y="8600"/>
                    <a:pt x="1312" y="8636"/>
                    <a:pt x="1312" y="8689"/>
                  </a:cubicBezTo>
                  <a:cubicBezTo>
                    <a:pt x="1312" y="8752"/>
                    <a:pt x="1348" y="8787"/>
                    <a:pt x="1410" y="8778"/>
                  </a:cubicBezTo>
                  <a:cubicBezTo>
                    <a:pt x="1473" y="8778"/>
                    <a:pt x="1499" y="8743"/>
                    <a:pt x="1508" y="8680"/>
                  </a:cubicBezTo>
                  <a:cubicBezTo>
                    <a:pt x="1490" y="8636"/>
                    <a:pt x="1464" y="8591"/>
                    <a:pt x="1401" y="8591"/>
                  </a:cubicBezTo>
                  <a:close/>
                  <a:moveTo>
                    <a:pt x="732" y="8609"/>
                  </a:moveTo>
                  <a:cubicBezTo>
                    <a:pt x="679" y="8600"/>
                    <a:pt x="643" y="8636"/>
                    <a:pt x="643" y="8689"/>
                  </a:cubicBezTo>
                  <a:cubicBezTo>
                    <a:pt x="634" y="8734"/>
                    <a:pt x="670" y="8770"/>
                    <a:pt x="714" y="8770"/>
                  </a:cubicBezTo>
                  <a:cubicBezTo>
                    <a:pt x="768" y="8778"/>
                    <a:pt x="804" y="8743"/>
                    <a:pt x="812" y="8689"/>
                  </a:cubicBezTo>
                  <a:cubicBezTo>
                    <a:pt x="804" y="8645"/>
                    <a:pt x="786" y="8609"/>
                    <a:pt x="732" y="8609"/>
                  </a:cubicBezTo>
                  <a:close/>
                  <a:moveTo>
                    <a:pt x="5469" y="15344"/>
                  </a:moveTo>
                  <a:cubicBezTo>
                    <a:pt x="5469" y="15291"/>
                    <a:pt x="5434" y="15264"/>
                    <a:pt x="5389" y="15255"/>
                  </a:cubicBezTo>
                  <a:cubicBezTo>
                    <a:pt x="5335" y="15255"/>
                    <a:pt x="5300" y="15291"/>
                    <a:pt x="5300" y="15344"/>
                  </a:cubicBezTo>
                  <a:cubicBezTo>
                    <a:pt x="5300" y="15398"/>
                    <a:pt x="5335" y="15434"/>
                    <a:pt x="5389" y="15434"/>
                  </a:cubicBezTo>
                  <a:cubicBezTo>
                    <a:pt x="5442" y="15425"/>
                    <a:pt x="5478" y="15398"/>
                    <a:pt x="5469" y="15344"/>
                  </a:cubicBezTo>
                  <a:close/>
                  <a:moveTo>
                    <a:pt x="6067" y="15434"/>
                  </a:moveTo>
                  <a:cubicBezTo>
                    <a:pt x="6120" y="15442"/>
                    <a:pt x="6156" y="15407"/>
                    <a:pt x="6156" y="15353"/>
                  </a:cubicBezTo>
                  <a:cubicBezTo>
                    <a:pt x="6156" y="15291"/>
                    <a:pt x="6120" y="15255"/>
                    <a:pt x="6067" y="15255"/>
                  </a:cubicBezTo>
                  <a:cubicBezTo>
                    <a:pt x="6013" y="15255"/>
                    <a:pt x="5978" y="15291"/>
                    <a:pt x="5978" y="15344"/>
                  </a:cubicBezTo>
                  <a:cubicBezTo>
                    <a:pt x="5978" y="15398"/>
                    <a:pt x="6013" y="15434"/>
                    <a:pt x="6067" y="15434"/>
                  </a:cubicBezTo>
                  <a:close/>
                  <a:moveTo>
                    <a:pt x="6718" y="15255"/>
                  </a:moveTo>
                  <a:cubicBezTo>
                    <a:pt x="6665" y="15255"/>
                    <a:pt x="6629" y="15291"/>
                    <a:pt x="6629" y="15353"/>
                  </a:cubicBezTo>
                  <a:cubicBezTo>
                    <a:pt x="6638" y="15407"/>
                    <a:pt x="6674" y="15442"/>
                    <a:pt x="6727" y="15442"/>
                  </a:cubicBezTo>
                  <a:cubicBezTo>
                    <a:pt x="6790" y="15442"/>
                    <a:pt x="6816" y="15398"/>
                    <a:pt x="6816" y="15344"/>
                  </a:cubicBezTo>
                  <a:cubicBezTo>
                    <a:pt x="6807" y="15282"/>
                    <a:pt x="6781" y="15246"/>
                    <a:pt x="6718" y="15255"/>
                  </a:cubicBezTo>
                  <a:close/>
                  <a:moveTo>
                    <a:pt x="4078" y="14773"/>
                  </a:moveTo>
                  <a:cubicBezTo>
                    <a:pt x="4122" y="14764"/>
                    <a:pt x="4149" y="14738"/>
                    <a:pt x="4149" y="14684"/>
                  </a:cubicBezTo>
                  <a:cubicBezTo>
                    <a:pt x="4149" y="14631"/>
                    <a:pt x="4113" y="14604"/>
                    <a:pt x="4060" y="14604"/>
                  </a:cubicBezTo>
                  <a:cubicBezTo>
                    <a:pt x="4015" y="14604"/>
                    <a:pt x="3988" y="14640"/>
                    <a:pt x="3979" y="14693"/>
                  </a:cubicBezTo>
                  <a:cubicBezTo>
                    <a:pt x="3988" y="14747"/>
                    <a:pt x="4024" y="14773"/>
                    <a:pt x="4078" y="14773"/>
                  </a:cubicBezTo>
                  <a:close/>
                  <a:moveTo>
                    <a:pt x="4631" y="14684"/>
                  </a:moveTo>
                  <a:cubicBezTo>
                    <a:pt x="4631" y="14747"/>
                    <a:pt x="4666" y="14782"/>
                    <a:pt x="4729" y="14782"/>
                  </a:cubicBezTo>
                  <a:cubicBezTo>
                    <a:pt x="4782" y="14782"/>
                    <a:pt x="4818" y="14747"/>
                    <a:pt x="4818" y="14693"/>
                  </a:cubicBezTo>
                  <a:cubicBezTo>
                    <a:pt x="4818" y="14631"/>
                    <a:pt x="4782" y="14604"/>
                    <a:pt x="4720" y="14595"/>
                  </a:cubicBezTo>
                  <a:cubicBezTo>
                    <a:pt x="4675" y="14604"/>
                    <a:pt x="4631" y="14631"/>
                    <a:pt x="4631" y="14684"/>
                  </a:cubicBezTo>
                  <a:close/>
                  <a:moveTo>
                    <a:pt x="3489" y="12686"/>
                  </a:moveTo>
                  <a:cubicBezTo>
                    <a:pt x="3480" y="12615"/>
                    <a:pt x="3444" y="12579"/>
                    <a:pt x="3382" y="12588"/>
                  </a:cubicBezTo>
                  <a:cubicBezTo>
                    <a:pt x="3310" y="12588"/>
                    <a:pt x="3275" y="12632"/>
                    <a:pt x="3284" y="12695"/>
                  </a:cubicBezTo>
                  <a:cubicBezTo>
                    <a:pt x="3284" y="12757"/>
                    <a:pt x="3328" y="12793"/>
                    <a:pt x="3391" y="12793"/>
                  </a:cubicBezTo>
                  <a:cubicBezTo>
                    <a:pt x="3453" y="12784"/>
                    <a:pt x="3489" y="12748"/>
                    <a:pt x="3489" y="12686"/>
                  </a:cubicBezTo>
                  <a:close/>
                  <a:moveTo>
                    <a:pt x="5282" y="2712"/>
                  </a:moveTo>
                  <a:cubicBezTo>
                    <a:pt x="5282" y="2784"/>
                    <a:pt x="5326" y="2819"/>
                    <a:pt x="5389" y="2819"/>
                  </a:cubicBezTo>
                  <a:cubicBezTo>
                    <a:pt x="5451" y="2810"/>
                    <a:pt x="5487" y="2775"/>
                    <a:pt x="5487" y="2712"/>
                  </a:cubicBezTo>
                  <a:cubicBezTo>
                    <a:pt x="5487" y="2641"/>
                    <a:pt x="5442" y="2614"/>
                    <a:pt x="5380" y="2605"/>
                  </a:cubicBezTo>
                  <a:cubicBezTo>
                    <a:pt x="5318" y="2614"/>
                    <a:pt x="5282" y="2650"/>
                    <a:pt x="5282" y="2712"/>
                  </a:cubicBezTo>
                  <a:close/>
                  <a:moveTo>
                    <a:pt x="2061" y="10589"/>
                  </a:moveTo>
                  <a:cubicBezTo>
                    <a:pt x="2008" y="10589"/>
                    <a:pt x="1972" y="10625"/>
                    <a:pt x="1963" y="10679"/>
                  </a:cubicBezTo>
                  <a:cubicBezTo>
                    <a:pt x="1963" y="10750"/>
                    <a:pt x="1999" y="10786"/>
                    <a:pt x="2061" y="10786"/>
                  </a:cubicBezTo>
                  <a:cubicBezTo>
                    <a:pt x="2124" y="10795"/>
                    <a:pt x="2160" y="10750"/>
                    <a:pt x="2168" y="10688"/>
                  </a:cubicBezTo>
                  <a:cubicBezTo>
                    <a:pt x="2160" y="10625"/>
                    <a:pt x="2133" y="10589"/>
                    <a:pt x="2061" y="10589"/>
                  </a:cubicBezTo>
                  <a:close/>
                  <a:moveTo>
                    <a:pt x="3310" y="4033"/>
                  </a:moveTo>
                  <a:cubicBezTo>
                    <a:pt x="3310" y="4086"/>
                    <a:pt x="3337" y="4131"/>
                    <a:pt x="3400" y="4131"/>
                  </a:cubicBezTo>
                  <a:cubicBezTo>
                    <a:pt x="3462" y="4131"/>
                    <a:pt x="3507" y="4104"/>
                    <a:pt x="3507" y="4033"/>
                  </a:cubicBezTo>
                  <a:cubicBezTo>
                    <a:pt x="3507" y="3970"/>
                    <a:pt x="3471" y="3934"/>
                    <a:pt x="3408" y="3925"/>
                  </a:cubicBezTo>
                  <a:cubicBezTo>
                    <a:pt x="3346" y="3934"/>
                    <a:pt x="3310" y="3970"/>
                    <a:pt x="3310" y="4033"/>
                  </a:cubicBezTo>
                  <a:close/>
                  <a:moveTo>
                    <a:pt x="2722" y="11928"/>
                  </a:moveTo>
                  <a:cubicBezTo>
                    <a:pt x="2668" y="11928"/>
                    <a:pt x="2632" y="11963"/>
                    <a:pt x="2623" y="12017"/>
                  </a:cubicBezTo>
                  <a:cubicBezTo>
                    <a:pt x="2623" y="12088"/>
                    <a:pt x="2650" y="12124"/>
                    <a:pt x="2722" y="12133"/>
                  </a:cubicBezTo>
                  <a:cubicBezTo>
                    <a:pt x="2784" y="12133"/>
                    <a:pt x="2820" y="12097"/>
                    <a:pt x="2829" y="12035"/>
                  </a:cubicBezTo>
                  <a:cubicBezTo>
                    <a:pt x="2820" y="11972"/>
                    <a:pt x="2793" y="11928"/>
                    <a:pt x="2722" y="11928"/>
                  </a:cubicBezTo>
                  <a:close/>
                  <a:moveTo>
                    <a:pt x="3962" y="3372"/>
                  </a:moveTo>
                  <a:cubicBezTo>
                    <a:pt x="3962" y="3435"/>
                    <a:pt x="3997" y="3470"/>
                    <a:pt x="4060" y="3470"/>
                  </a:cubicBezTo>
                  <a:cubicBezTo>
                    <a:pt x="4122" y="3479"/>
                    <a:pt x="4167" y="3444"/>
                    <a:pt x="4167" y="3381"/>
                  </a:cubicBezTo>
                  <a:cubicBezTo>
                    <a:pt x="4167" y="3310"/>
                    <a:pt x="4131" y="3274"/>
                    <a:pt x="4069" y="3274"/>
                  </a:cubicBezTo>
                  <a:cubicBezTo>
                    <a:pt x="4006" y="3274"/>
                    <a:pt x="3970" y="3310"/>
                    <a:pt x="3962" y="3372"/>
                  </a:cubicBezTo>
                  <a:close/>
                  <a:moveTo>
                    <a:pt x="6165" y="14693"/>
                  </a:moveTo>
                  <a:cubicBezTo>
                    <a:pt x="6174" y="14622"/>
                    <a:pt x="6129" y="14586"/>
                    <a:pt x="6067" y="14586"/>
                  </a:cubicBezTo>
                  <a:cubicBezTo>
                    <a:pt x="6004" y="14586"/>
                    <a:pt x="5960" y="14622"/>
                    <a:pt x="5960" y="14684"/>
                  </a:cubicBezTo>
                  <a:cubicBezTo>
                    <a:pt x="5960" y="14756"/>
                    <a:pt x="6004" y="14782"/>
                    <a:pt x="6067" y="14791"/>
                  </a:cubicBezTo>
                  <a:cubicBezTo>
                    <a:pt x="6129" y="14791"/>
                    <a:pt x="6165" y="14756"/>
                    <a:pt x="6165" y="14693"/>
                  </a:cubicBezTo>
                  <a:close/>
                  <a:moveTo>
                    <a:pt x="4720" y="13926"/>
                  </a:moveTo>
                  <a:cubicBezTo>
                    <a:pt x="4657" y="13926"/>
                    <a:pt x="4622" y="13971"/>
                    <a:pt x="4622" y="14033"/>
                  </a:cubicBezTo>
                  <a:cubicBezTo>
                    <a:pt x="4622" y="14095"/>
                    <a:pt x="4666" y="14131"/>
                    <a:pt x="4729" y="14131"/>
                  </a:cubicBezTo>
                  <a:cubicBezTo>
                    <a:pt x="4791" y="14131"/>
                    <a:pt x="4827" y="14086"/>
                    <a:pt x="4827" y="14024"/>
                  </a:cubicBezTo>
                  <a:cubicBezTo>
                    <a:pt x="4818" y="13962"/>
                    <a:pt x="4782" y="13926"/>
                    <a:pt x="4720" y="13926"/>
                  </a:cubicBezTo>
                  <a:close/>
                  <a:moveTo>
                    <a:pt x="2061" y="6611"/>
                  </a:moveTo>
                  <a:cubicBezTo>
                    <a:pt x="1999" y="6611"/>
                    <a:pt x="1963" y="6655"/>
                    <a:pt x="1963" y="6718"/>
                  </a:cubicBezTo>
                  <a:cubicBezTo>
                    <a:pt x="1963" y="6780"/>
                    <a:pt x="2008" y="6816"/>
                    <a:pt x="2070" y="6816"/>
                  </a:cubicBezTo>
                  <a:cubicBezTo>
                    <a:pt x="2133" y="6816"/>
                    <a:pt x="2168" y="6771"/>
                    <a:pt x="2168" y="6709"/>
                  </a:cubicBezTo>
                  <a:cubicBezTo>
                    <a:pt x="2160" y="6646"/>
                    <a:pt x="2124" y="6611"/>
                    <a:pt x="2061" y="6611"/>
                  </a:cubicBezTo>
                  <a:close/>
                  <a:moveTo>
                    <a:pt x="1963" y="6040"/>
                  </a:moveTo>
                  <a:cubicBezTo>
                    <a:pt x="1972" y="6102"/>
                    <a:pt x="2008" y="6138"/>
                    <a:pt x="2079" y="6129"/>
                  </a:cubicBezTo>
                  <a:cubicBezTo>
                    <a:pt x="2133" y="6129"/>
                    <a:pt x="2168" y="6084"/>
                    <a:pt x="2168" y="6031"/>
                  </a:cubicBezTo>
                  <a:cubicBezTo>
                    <a:pt x="2168" y="5968"/>
                    <a:pt x="2124" y="5933"/>
                    <a:pt x="2061" y="5933"/>
                  </a:cubicBezTo>
                  <a:cubicBezTo>
                    <a:pt x="1999" y="5933"/>
                    <a:pt x="1963" y="5968"/>
                    <a:pt x="1963" y="6040"/>
                  </a:cubicBezTo>
                  <a:close/>
                  <a:moveTo>
                    <a:pt x="6718" y="1954"/>
                  </a:moveTo>
                  <a:cubicBezTo>
                    <a:pt x="6656" y="1954"/>
                    <a:pt x="6620" y="1999"/>
                    <a:pt x="6620" y="2052"/>
                  </a:cubicBezTo>
                  <a:cubicBezTo>
                    <a:pt x="6629" y="2115"/>
                    <a:pt x="6665" y="2159"/>
                    <a:pt x="6727" y="2150"/>
                  </a:cubicBezTo>
                  <a:cubicBezTo>
                    <a:pt x="6790" y="2150"/>
                    <a:pt x="6825" y="2115"/>
                    <a:pt x="6825" y="2043"/>
                  </a:cubicBezTo>
                  <a:cubicBezTo>
                    <a:pt x="6816" y="1990"/>
                    <a:pt x="6781" y="1954"/>
                    <a:pt x="6718" y="1954"/>
                  </a:cubicBezTo>
                  <a:close/>
                  <a:moveTo>
                    <a:pt x="2177" y="8689"/>
                  </a:moveTo>
                  <a:cubicBezTo>
                    <a:pt x="2177" y="8627"/>
                    <a:pt x="2142" y="8582"/>
                    <a:pt x="2079" y="8582"/>
                  </a:cubicBezTo>
                  <a:cubicBezTo>
                    <a:pt x="2008" y="8573"/>
                    <a:pt x="1963" y="8618"/>
                    <a:pt x="1954" y="8680"/>
                  </a:cubicBezTo>
                  <a:cubicBezTo>
                    <a:pt x="1954" y="8752"/>
                    <a:pt x="1999" y="8787"/>
                    <a:pt x="2061" y="8805"/>
                  </a:cubicBezTo>
                  <a:cubicBezTo>
                    <a:pt x="2133" y="8796"/>
                    <a:pt x="2177" y="8761"/>
                    <a:pt x="2177" y="8689"/>
                  </a:cubicBezTo>
                  <a:close/>
                  <a:moveTo>
                    <a:pt x="2070" y="7922"/>
                  </a:moveTo>
                  <a:cubicBezTo>
                    <a:pt x="2008" y="7922"/>
                    <a:pt x="1963" y="7958"/>
                    <a:pt x="1954" y="8020"/>
                  </a:cubicBezTo>
                  <a:cubicBezTo>
                    <a:pt x="1954" y="8092"/>
                    <a:pt x="1990" y="8136"/>
                    <a:pt x="2061" y="8136"/>
                  </a:cubicBezTo>
                  <a:cubicBezTo>
                    <a:pt x="2124" y="8145"/>
                    <a:pt x="2168" y="8100"/>
                    <a:pt x="2177" y="8029"/>
                  </a:cubicBezTo>
                  <a:cubicBezTo>
                    <a:pt x="2168" y="7967"/>
                    <a:pt x="2133" y="7922"/>
                    <a:pt x="2070" y="7922"/>
                  </a:cubicBezTo>
                  <a:close/>
                  <a:moveTo>
                    <a:pt x="2177" y="9385"/>
                  </a:moveTo>
                  <a:cubicBezTo>
                    <a:pt x="2177" y="9314"/>
                    <a:pt x="2142" y="9269"/>
                    <a:pt x="2070" y="9260"/>
                  </a:cubicBezTo>
                  <a:cubicBezTo>
                    <a:pt x="2008" y="9260"/>
                    <a:pt x="1963" y="9296"/>
                    <a:pt x="1963" y="9358"/>
                  </a:cubicBezTo>
                  <a:cubicBezTo>
                    <a:pt x="1954" y="9430"/>
                    <a:pt x="1999" y="9465"/>
                    <a:pt x="2061" y="9483"/>
                  </a:cubicBezTo>
                  <a:cubicBezTo>
                    <a:pt x="2124" y="9474"/>
                    <a:pt x="2168" y="9448"/>
                    <a:pt x="2177" y="9385"/>
                  </a:cubicBezTo>
                  <a:close/>
                  <a:moveTo>
                    <a:pt x="5960" y="2721"/>
                  </a:moveTo>
                  <a:cubicBezTo>
                    <a:pt x="5960" y="2784"/>
                    <a:pt x="6004" y="2819"/>
                    <a:pt x="6067" y="2819"/>
                  </a:cubicBezTo>
                  <a:cubicBezTo>
                    <a:pt x="6129" y="2819"/>
                    <a:pt x="6174" y="2775"/>
                    <a:pt x="6174" y="2712"/>
                  </a:cubicBezTo>
                  <a:cubicBezTo>
                    <a:pt x="6174" y="2641"/>
                    <a:pt x="6129" y="2605"/>
                    <a:pt x="6058" y="2596"/>
                  </a:cubicBezTo>
                  <a:cubicBezTo>
                    <a:pt x="5996" y="2614"/>
                    <a:pt x="5951" y="2650"/>
                    <a:pt x="5960" y="2721"/>
                  </a:cubicBezTo>
                  <a:close/>
                  <a:moveTo>
                    <a:pt x="2730" y="5264"/>
                  </a:moveTo>
                  <a:cubicBezTo>
                    <a:pt x="2659" y="5264"/>
                    <a:pt x="2615" y="5308"/>
                    <a:pt x="2615" y="5380"/>
                  </a:cubicBezTo>
                  <a:cubicBezTo>
                    <a:pt x="2623" y="5442"/>
                    <a:pt x="2668" y="5487"/>
                    <a:pt x="2739" y="5478"/>
                  </a:cubicBezTo>
                  <a:cubicBezTo>
                    <a:pt x="2793" y="5469"/>
                    <a:pt x="2829" y="5433"/>
                    <a:pt x="2838" y="5371"/>
                  </a:cubicBezTo>
                  <a:cubicBezTo>
                    <a:pt x="2820" y="5308"/>
                    <a:pt x="2793" y="5264"/>
                    <a:pt x="2730" y="5264"/>
                  </a:cubicBezTo>
                  <a:close/>
                  <a:moveTo>
                    <a:pt x="2722" y="11259"/>
                  </a:moveTo>
                  <a:cubicBezTo>
                    <a:pt x="2659" y="11259"/>
                    <a:pt x="2615" y="11303"/>
                    <a:pt x="2615" y="11374"/>
                  </a:cubicBezTo>
                  <a:cubicBezTo>
                    <a:pt x="2615" y="11437"/>
                    <a:pt x="2659" y="11482"/>
                    <a:pt x="2722" y="11482"/>
                  </a:cubicBezTo>
                  <a:cubicBezTo>
                    <a:pt x="2784" y="11482"/>
                    <a:pt x="2829" y="11437"/>
                    <a:pt x="2838" y="11374"/>
                  </a:cubicBezTo>
                  <a:cubicBezTo>
                    <a:pt x="2829" y="11303"/>
                    <a:pt x="2793" y="11259"/>
                    <a:pt x="2722" y="11259"/>
                  </a:cubicBezTo>
                  <a:close/>
                  <a:moveTo>
                    <a:pt x="2070" y="9920"/>
                  </a:moveTo>
                  <a:cubicBezTo>
                    <a:pt x="2008" y="9920"/>
                    <a:pt x="1963" y="9965"/>
                    <a:pt x="1963" y="10027"/>
                  </a:cubicBezTo>
                  <a:cubicBezTo>
                    <a:pt x="1954" y="10090"/>
                    <a:pt x="1999" y="10134"/>
                    <a:pt x="2061" y="10134"/>
                  </a:cubicBezTo>
                  <a:cubicBezTo>
                    <a:pt x="2124" y="10143"/>
                    <a:pt x="2168" y="10099"/>
                    <a:pt x="2177" y="10027"/>
                  </a:cubicBezTo>
                  <a:cubicBezTo>
                    <a:pt x="2168" y="9965"/>
                    <a:pt x="2133" y="9929"/>
                    <a:pt x="2070" y="9920"/>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82"/>
            <p:cNvSpPr/>
            <p:nvPr/>
          </p:nvSpPr>
          <p:spPr>
            <a:xfrm>
              <a:off x="6854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82"/>
            <p:cNvSpPr/>
            <p:nvPr/>
          </p:nvSpPr>
          <p:spPr>
            <a:xfrm>
              <a:off x="692990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82"/>
            <p:cNvSpPr/>
            <p:nvPr/>
          </p:nvSpPr>
          <p:spPr>
            <a:xfrm>
              <a:off x="70054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82"/>
            <p:cNvSpPr/>
            <p:nvPr/>
          </p:nvSpPr>
          <p:spPr>
            <a:xfrm>
              <a:off x="70867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82"/>
            <p:cNvSpPr/>
            <p:nvPr/>
          </p:nvSpPr>
          <p:spPr>
            <a:xfrm>
              <a:off x="716225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82"/>
            <p:cNvSpPr/>
            <p:nvPr/>
          </p:nvSpPr>
          <p:spPr>
            <a:xfrm>
              <a:off x="72377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82"/>
            <p:cNvSpPr/>
            <p:nvPr/>
          </p:nvSpPr>
          <p:spPr>
            <a:xfrm>
              <a:off x="73190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82"/>
            <p:cNvSpPr/>
            <p:nvPr/>
          </p:nvSpPr>
          <p:spPr>
            <a:xfrm>
              <a:off x="70054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82"/>
            <p:cNvSpPr/>
            <p:nvPr/>
          </p:nvSpPr>
          <p:spPr>
            <a:xfrm>
              <a:off x="70867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82"/>
            <p:cNvSpPr/>
            <p:nvPr/>
          </p:nvSpPr>
          <p:spPr>
            <a:xfrm>
              <a:off x="716225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82"/>
            <p:cNvSpPr/>
            <p:nvPr/>
          </p:nvSpPr>
          <p:spPr>
            <a:xfrm>
              <a:off x="6704925" y="205175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82"/>
            <p:cNvSpPr/>
            <p:nvPr/>
          </p:nvSpPr>
          <p:spPr>
            <a:xfrm>
              <a:off x="7478375" y="2043425"/>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82"/>
            <p:cNvSpPr/>
            <p:nvPr/>
          </p:nvSpPr>
          <p:spPr>
            <a:xfrm>
              <a:off x="723777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82"/>
            <p:cNvSpPr/>
            <p:nvPr/>
          </p:nvSpPr>
          <p:spPr>
            <a:xfrm>
              <a:off x="7400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82"/>
            <p:cNvSpPr/>
            <p:nvPr/>
          </p:nvSpPr>
          <p:spPr>
            <a:xfrm>
              <a:off x="731330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406" name="Google Shape;2406;p82"/>
          <p:cNvPicPr preferRelativeResize="0"/>
          <p:nvPr/>
        </p:nvPicPr>
        <p:blipFill rotWithShape="1">
          <a:blip r:embed="rId2">
            <a:alphaModFix amt="23000"/>
          </a:blip>
          <a:srcRect b="7806" l="0" r="0" t="7798"/>
          <a:stretch/>
        </p:blipFill>
        <p:spPr>
          <a:xfrm>
            <a:off x="1" y="-25"/>
            <a:ext cx="9144003" cy="5143501"/>
          </a:xfrm>
          <a:prstGeom prst="rect">
            <a:avLst/>
          </a:prstGeom>
          <a:noFill/>
          <a:ln>
            <a:noFill/>
          </a:ln>
        </p:spPr>
      </p:pic>
      <p:sp>
        <p:nvSpPr>
          <p:cNvPr id="2407" name="Google Shape;2407;p82"/>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2_1_1">
    <p:spTree>
      <p:nvGrpSpPr>
        <p:cNvPr id="2408" name="Shape 2408"/>
        <p:cNvGrpSpPr/>
        <p:nvPr/>
      </p:nvGrpSpPr>
      <p:grpSpPr>
        <a:xfrm>
          <a:off x="0" y="0"/>
          <a:ext cx="0" cy="0"/>
          <a:chOff x="0" y="0"/>
          <a:chExt cx="0" cy="0"/>
        </a:xfrm>
      </p:grpSpPr>
      <p:sp>
        <p:nvSpPr>
          <p:cNvPr id="2409" name="Google Shape;2409;p83"/>
          <p:cNvSpPr/>
          <p:nvPr/>
        </p:nvSpPr>
        <p:spPr>
          <a:xfrm rot="3814693">
            <a:off x="-3395477" y="1425144"/>
            <a:ext cx="4024264" cy="4024264"/>
          </a:xfrm>
          <a:prstGeom prst="blockArc">
            <a:avLst>
              <a:gd fmla="val 10800000" name="adj1"/>
              <a:gd fmla="val 12243" name="adj2"/>
              <a:gd fmla="val 10363" name="adj3"/>
            </a:avLst>
          </a:prstGeom>
          <a:solidFill>
            <a:srgbClr val="9100B1">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83"/>
          <p:cNvSpPr/>
          <p:nvPr/>
        </p:nvSpPr>
        <p:spPr>
          <a:xfrm rot="-3853434">
            <a:off x="8627359" y="2069852"/>
            <a:ext cx="4024096" cy="4024096"/>
          </a:xfrm>
          <a:prstGeom prst="blockArc">
            <a:avLst>
              <a:gd fmla="val 10800000" name="adj1"/>
              <a:gd fmla="val 12243" name="adj2"/>
              <a:gd fmla="val 10363" name="adj3"/>
            </a:avLst>
          </a:prstGeom>
          <a:solidFill>
            <a:srgbClr val="FF0098">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83"/>
          <p:cNvSpPr/>
          <p:nvPr/>
        </p:nvSpPr>
        <p:spPr>
          <a:xfrm rot="5400000">
            <a:off x="-1430725" y="1034755"/>
            <a:ext cx="2541703" cy="1237997"/>
          </a:xfrm>
          <a:custGeom>
            <a:rect b="b" l="l" r="r" t="t"/>
            <a:pathLst>
              <a:path extrusionOk="0" h="6888" w="14141">
                <a:moveTo>
                  <a:pt x="5460" y="6557"/>
                </a:moveTo>
                <a:cubicBezTo>
                  <a:pt x="5371" y="6557"/>
                  <a:pt x="5300" y="6629"/>
                  <a:pt x="5300" y="6718"/>
                </a:cubicBezTo>
                <a:cubicBezTo>
                  <a:pt x="5300" y="6807"/>
                  <a:pt x="5371" y="6887"/>
                  <a:pt x="5460" y="6887"/>
                </a:cubicBezTo>
                <a:cubicBezTo>
                  <a:pt x="5550" y="6887"/>
                  <a:pt x="5630" y="6807"/>
                  <a:pt x="5630" y="6718"/>
                </a:cubicBezTo>
                <a:cubicBezTo>
                  <a:pt x="5630" y="6629"/>
                  <a:pt x="5550" y="6557"/>
                  <a:pt x="5460" y="6557"/>
                </a:cubicBezTo>
                <a:close/>
                <a:moveTo>
                  <a:pt x="6121" y="6557"/>
                </a:moveTo>
                <a:cubicBezTo>
                  <a:pt x="6040" y="6557"/>
                  <a:pt x="5960" y="6629"/>
                  <a:pt x="5960" y="6709"/>
                </a:cubicBezTo>
                <a:cubicBezTo>
                  <a:pt x="5951" y="6798"/>
                  <a:pt x="6022" y="6878"/>
                  <a:pt x="6112" y="6878"/>
                </a:cubicBezTo>
                <a:cubicBezTo>
                  <a:pt x="6201" y="6887"/>
                  <a:pt x="6281" y="6816"/>
                  <a:pt x="6281" y="6727"/>
                </a:cubicBezTo>
                <a:cubicBezTo>
                  <a:pt x="6290" y="6638"/>
                  <a:pt x="6210" y="6557"/>
                  <a:pt x="6121" y="6557"/>
                </a:cubicBezTo>
                <a:close/>
                <a:moveTo>
                  <a:pt x="4943" y="6709"/>
                </a:moveTo>
                <a:cubicBezTo>
                  <a:pt x="4943" y="6629"/>
                  <a:pt x="4863" y="6557"/>
                  <a:pt x="4782" y="6557"/>
                </a:cubicBezTo>
                <a:cubicBezTo>
                  <a:pt x="4693" y="6557"/>
                  <a:pt x="4613" y="6629"/>
                  <a:pt x="4613" y="6718"/>
                </a:cubicBezTo>
                <a:cubicBezTo>
                  <a:pt x="4613" y="6807"/>
                  <a:pt x="4693" y="6887"/>
                  <a:pt x="4782" y="6878"/>
                </a:cubicBezTo>
                <a:cubicBezTo>
                  <a:pt x="4872" y="6878"/>
                  <a:pt x="4943" y="6798"/>
                  <a:pt x="4943" y="6709"/>
                </a:cubicBezTo>
                <a:close/>
                <a:moveTo>
                  <a:pt x="6781" y="6557"/>
                </a:moveTo>
                <a:cubicBezTo>
                  <a:pt x="6683" y="6566"/>
                  <a:pt x="6629" y="6620"/>
                  <a:pt x="6620" y="6709"/>
                </a:cubicBezTo>
                <a:cubicBezTo>
                  <a:pt x="6611" y="6789"/>
                  <a:pt x="6683" y="6878"/>
                  <a:pt x="6772" y="6878"/>
                </a:cubicBezTo>
                <a:cubicBezTo>
                  <a:pt x="6861" y="6887"/>
                  <a:pt x="6941" y="6807"/>
                  <a:pt x="6941" y="6727"/>
                </a:cubicBezTo>
                <a:cubicBezTo>
                  <a:pt x="6941" y="6638"/>
                  <a:pt x="6870" y="6557"/>
                  <a:pt x="6781" y="6557"/>
                </a:cubicBezTo>
                <a:close/>
                <a:moveTo>
                  <a:pt x="7280" y="6718"/>
                </a:moveTo>
                <a:cubicBezTo>
                  <a:pt x="7280" y="6798"/>
                  <a:pt x="7352" y="6878"/>
                  <a:pt x="7432" y="6878"/>
                </a:cubicBezTo>
                <a:cubicBezTo>
                  <a:pt x="7521" y="6878"/>
                  <a:pt x="7601" y="6798"/>
                  <a:pt x="7601" y="6718"/>
                </a:cubicBezTo>
                <a:cubicBezTo>
                  <a:pt x="7593" y="6638"/>
                  <a:pt x="7521" y="6557"/>
                  <a:pt x="7441" y="6557"/>
                </a:cubicBezTo>
                <a:cubicBezTo>
                  <a:pt x="7352" y="6557"/>
                  <a:pt x="7280" y="6638"/>
                  <a:pt x="7280" y="6718"/>
                </a:cubicBezTo>
                <a:close/>
                <a:moveTo>
                  <a:pt x="4283" y="6727"/>
                </a:moveTo>
                <a:cubicBezTo>
                  <a:pt x="4283" y="6638"/>
                  <a:pt x="4203" y="6557"/>
                  <a:pt x="4122" y="6557"/>
                </a:cubicBezTo>
                <a:cubicBezTo>
                  <a:pt x="4033" y="6557"/>
                  <a:pt x="3962" y="6629"/>
                  <a:pt x="3962" y="6718"/>
                </a:cubicBezTo>
                <a:cubicBezTo>
                  <a:pt x="3953" y="6798"/>
                  <a:pt x="4033" y="6878"/>
                  <a:pt x="4122" y="6878"/>
                </a:cubicBezTo>
                <a:cubicBezTo>
                  <a:pt x="4203" y="6878"/>
                  <a:pt x="4283" y="6807"/>
                  <a:pt x="4283" y="6727"/>
                </a:cubicBezTo>
                <a:close/>
                <a:moveTo>
                  <a:pt x="5469" y="5879"/>
                </a:moveTo>
                <a:cubicBezTo>
                  <a:pt x="5389" y="5870"/>
                  <a:pt x="5309" y="5951"/>
                  <a:pt x="5300" y="6031"/>
                </a:cubicBezTo>
                <a:cubicBezTo>
                  <a:pt x="5300" y="6111"/>
                  <a:pt x="5371" y="6200"/>
                  <a:pt x="5460" y="6200"/>
                </a:cubicBezTo>
                <a:cubicBezTo>
                  <a:pt x="5541" y="6200"/>
                  <a:pt x="5621" y="6120"/>
                  <a:pt x="5621" y="6040"/>
                </a:cubicBezTo>
                <a:cubicBezTo>
                  <a:pt x="5621" y="5960"/>
                  <a:pt x="5550" y="5879"/>
                  <a:pt x="5469" y="5879"/>
                </a:cubicBezTo>
                <a:close/>
                <a:moveTo>
                  <a:pt x="6121" y="5879"/>
                </a:moveTo>
                <a:cubicBezTo>
                  <a:pt x="6040" y="5879"/>
                  <a:pt x="5960" y="5951"/>
                  <a:pt x="5960" y="6031"/>
                </a:cubicBezTo>
                <a:cubicBezTo>
                  <a:pt x="5960" y="6120"/>
                  <a:pt x="6040" y="6200"/>
                  <a:pt x="6121" y="6200"/>
                </a:cubicBezTo>
                <a:cubicBezTo>
                  <a:pt x="6210" y="6192"/>
                  <a:pt x="6281" y="6120"/>
                  <a:pt x="6281" y="6040"/>
                </a:cubicBezTo>
                <a:cubicBezTo>
                  <a:pt x="6281" y="5951"/>
                  <a:pt x="6201" y="5879"/>
                  <a:pt x="6121" y="5879"/>
                </a:cubicBezTo>
                <a:close/>
                <a:moveTo>
                  <a:pt x="4782" y="5879"/>
                </a:moveTo>
                <a:cubicBezTo>
                  <a:pt x="4702" y="5879"/>
                  <a:pt x="4622" y="5951"/>
                  <a:pt x="4622" y="6031"/>
                </a:cubicBezTo>
                <a:cubicBezTo>
                  <a:pt x="4622" y="6120"/>
                  <a:pt x="4693" y="6192"/>
                  <a:pt x="4774" y="6192"/>
                </a:cubicBezTo>
                <a:cubicBezTo>
                  <a:pt x="4863" y="6200"/>
                  <a:pt x="4934" y="6120"/>
                  <a:pt x="4934" y="6040"/>
                </a:cubicBezTo>
                <a:cubicBezTo>
                  <a:pt x="4943" y="5960"/>
                  <a:pt x="4863" y="5879"/>
                  <a:pt x="4782" y="5879"/>
                </a:cubicBezTo>
                <a:close/>
                <a:moveTo>
                  <a:pt x="3453" y="6566"/>
                </a:moveTo>
                <a:cubicBezTo>
                  <a:pt x="3364" y="6575"/>
                  <a:pt x="3310" y="6629"/>
                  <a:pt x="3310" y="6718"/>
                </a:cubicBezTo>
                <a:cubicBezTo>
                  <a:pt x="3302" y="6798"/>
                  <a:pt x="3382" y="6878"/>
                  <a:pt x="3462" y="6878"/>
                </a:cubicBezTo>
                <a:cubicBezTo>
                  <a:pt x="3551" y="6870"/>
                  <a:pt x="3623" y="6798"/>
                  <a:pt x="3614" y="6718"/>
                </a:cubicBezTo>
                <a:cubicBezTo>
                  <a:pt x="3614" y="6629"/>
                  <a:pt x="3534" y="6557"/>
                  <a:pt x="3453" y="6566"/>
                </a:cubicBezTo>
                <a:close/>
                <a:moveTo>
                  <a:pt x="6772" y="5879"/>
                </a:moveTo>
                <a:cubicBezTo>
                  <a:pt x="6692" y="5879"/>
                  <a:pt x="6620" y="5960"/>
                  <a:pt x="6620" y="6040"/>
                </a:cubicBezTo>
                <a:cubicBezTo>
                  <a:pt x="6620" y="6120"/>
                  <a:pt x="6700" y="6200"/>
                  <a:pt x="6781" y="6192"/>
                </a:cubicBezTo>
                <a:cubicBezTo>
                  <a:pt x="6861" y="6192"/>
                  <a:pt x="6941" y="6120"/>
                  <a:pt x="6941" y="6031"/>
                </a:cubicBezTo>
                <a:cubicBezTo>
                  <a:pt x="6932" y="5951"/>
                  <a:pt x="6861" y="5879"/>
                  <a:pt x="6772" y="5879"/>
                </a:cubicBezTo>
                <a:close/>
                <a:moveTo>
                  <a:pt x="4265" y="6049"/>
                </a:moveTo>
                <a:cubicBezTo>
                  <a:pt x="4274" y="5960"/>
                  <a:pt x="4229" y="5897"/>
                  <a:pt x="4140" y="5888"/>
                </a:cubicBezTo>
                <a:cubicBezTo>
                  <a:pt x="4042" y="5879"/>
                  <a:pt x="3971" y="5942"/>
                  <a:pt x="3971" y="6031"/>
                </a:cubicBezTo>
                <a:cubicBezTo>
                  <a:pt x="3971" y="6120"/>
                  <a:pt x="4015" y="6174"/>
                  <a:pt x="4113" y="6183"/>
                </a:cubicBezTo>
                <a:cubicBezTo>
                  <a:pt x="4203" y="6183"/>
                  <a:pt x="4265" y="6147"/>
                  <a:pt x="4265" y="6049"/>
                </a:cubicBezTo>
                <a:close/>
                <a:moveTo>
                  <a:pt x="7441" y="5888"/>
                </a:moveTo>
                <a:cubicBezTo>
                  <a:pt x="7352" y="5888"/>
                  <a:pt x="7298" y="5942"/>
                  <a:pt x="7289" y="6031"/>
                </a:cubicBezTo>
                <a:cubicBezTo>
                  <a:pt x="7280" y="6120"/>
                  <a:pt x="7352" y="6192"/>
                  <a:pt x="7441" y="6183"/>
                </a:cubicBezTo>
                <a:cubicBezTo>
                  <a:pt x="7539" y="6183"/>
                  <a:pt x="7584" y="6129"/>
                  <a:pt x="7584" y="6040"/>
                </a:cubicBezTo>
                <a:cubicBezTo>
                  <a:pt x="7584" y="5942"/>
                  <a:pt x="7530" y="5888"/>
                  <a:pt x="7441" y="5888"/>
                </a:cubicBezTo>
                <a:close/>
                <a:moveTo>
                  <a:pt x="8271" y="6727"/>
                </a:moveTo>
                <a:cubicBezTo>
                  <a:pt x="8271" y="6629"/>
                  <a:pt x="8217" y="6575"/>
                  <a:pt x="8128" y="6575"/>
                </a:cubicBezTo>
                <a:cubicBezTo>
                  <a:pt x="8039" y="6566"/>
                  <a:pt x="7967" y="6629"/>
                  <a:pt x="7967" y="6718"/>
                </a:cubicBezTo>
                <a:cubicBezTo>
                  <a:pt x="7976" y="6816"/>
                  <a:pt x="8030" y="6861"/>
                  <a:pt x="8119" y="6870"/>
                </a:cubicBezTo>
                <a:cubicBezTo>
                  <a:pt x="8208" y="6861"/>
                  <a:pt x="8271" y="6816"/>
                  <a:pt x="8271" y="6727"/>
                </a:cubicBezTo>
                <a:close/>
                <a:moveTo>
                  <a:pt x="5460" y="5228"/>
                </a:moveTo>
                <a:cubicBezTo>
                  <a:pt x="5362" y="5237"/>
                  <a:pt x="5318" y="5291"/>
                  <a:pt x="5318" y="5380"/>
                </a:cubicBezTo>
                <a:cubicBezTo>
                  <a:pt x="5318" y="5469"/>
                  <a:pt x="5371" y="5522"/>
                  <a:pt x="5460" y="5522"/>
                </a:cubicBezTo>
                <a:cubicBezTo>
                  <a:pt x="5559" y="5522"/>
                  <a:pt x="5603" y="5469"/>
                  <a:pt x="5612" y="5380"/>
                </a:cubicBezTo>
                <a:cubicBezTo>
                  <a:pt x="5603" y="5282"/>
                  <a:pt x="5550" y="5228"/>
                  <a:pt x="5460" y="5228"/>
                </a:cubicBezTo>
                <a:close/>
                <a:moveTo>
                  <a:pt x="5978" y="5371"/>
                </a:moveTo>
                <a:cubicBezTo>
                  <a:pt x="5969" y="5460"/>
                  <a:pt x="6014" y="5522"/>
                  <a:pt x="6112" y="5522"/>
                </a:cubicBezTo>
                <a:cubicBezTo>
                  <a:pt x="6201" y="5531"/>
                  <a:pt x="6263" y="5478"/>
                  <a:pt x="6263" y="5389"/>
                </a:cubicBezTo>
                <a:cubicBezTo>
                  <a:pt x="6272" y="5299"/>
                  <a:pt x="6219" y="5246"/>
                  <a:pt x="6130" y="5228"/>
                </a:cubicBezTo>
                <a:cubicBezTo>
                  <a:pt x="6040" y="5237"/>
                  <a:pt x="5978" y="5273"/>
                  <a:pt x="5978" y="5371"/>
                </a:cubicBezTo>
                <a:close/>
                <a:moveTo>
                  <a:pt x="4631" y="5389"/>
                </a:moveTo>
                <a:cubicBezTo>
                  <a:pt x="4640" y="5478"/>
                  <a:pt x="4693" y="5522"/>
                  <a:pt x="4782" y="5522"/>
                </a:cubicBezTo>
                <a:cubicBezTo>
                  <a:pt x="4863" y="5522"/>
                  <a:pt x="4925" y="5460"/>
                  <a:pt x="4925" y="5380"/>
                </a:cubicBezTo>
                <a:cubicBezTo>
                  <a:pt x="4925" y="5291"/>
                  <a:pt x="4863" y="5228"/>
                  <a:pt x="4774" y="5237"/>
                </a:cubicBezTo>
                <a:cubicBezTo>
                  <a:pt x="4693" y="5237"/>
                  <a:pt x="4631" y="5299"/>
                  <a:pt x="4631" y="5389"/>
                </a:cubicBezTo>
                <a:close/>
                <a:moveTo>
                  <a:pt x="2775" y="6575"/>
                </a:moveTo>
                <a:cubicBezTo>
                  <a:pt x="2695" y="6575"/>
                  <a:pt x="2641" y="6620"/>
                  <a:pt x="2632" y="6709"/>
                </a:cubicBezTo>
                <a:cubicBezTo>
                  <a:pt x="2624" y="6798"/>
                  <a:pt x="2686" y="6861"/>
                  <a:pt x="2775" y="6861"/>
                </a:cubicBezTo>
                <a:cubicBezTo>
                  <a:pt x="2856" y="6870"/>
                  <a:pt x="2927" y="6807"/>
                  <a:pt x="2927" y="6718"/>
                </a:cubicBezTo>
                <a:cubicBezTo>
                  <a:pt x="2927" y="6638"/>
                  <a:pt x="2864" y="6575"/>
                  <a:pt x="2775" y="6575"/>
                </a:cubicBezTo>
                <a:close/>
                <a:moveTo>
                  <a:pt x="6772" y="5237"/>
                </a:moveTo>
                <a:cubicBezTo>
                  <a:pt x="6683" y="5237"/>
                  <a:pt x="6638" y="5291"/>
                  <a:pt x="6638" y="5380"/>
                </a:cubicBezTo>
                <a:cubicBezTo>
                  <a:pt x="6638" y="5469"/>
                  <a:pt x="6683" y="5522"/>
                  <a:pt x="6781" y="5522"/>
                </a:cubicBezTo>
                <a:cubicBezTo>
                  <a:pt x="6861" y="5522"/>
                  <a:pt x="6923" y="5460"/>
                  <a:pt x="6923" y="5371"/>
                </a:cubicBezTo>
                <a:cubicBezTo>
                  <a:pt x="6923" y="5291"/>
                  <a:pt x="6861" y="5228"/>
                  <a:pt x="6772" y="5237"/>
                </a:cubicBezTo>
                <a:close/>
                <a:moveTo>
                  <a:pt x="8262" y="6049"/>
                </a:moveTo>
                <a:cubicBezTo>
                  <a:pt x="8271" y="5960"/>
                  <a:pt x="8208" y="5897"/>
                  <a:pt x="8128" y="5897"/>
                </a:cubicBezTo>
                <a:cubicBezTo>
                  <a:pt x="8039" y="5888"/>
                  <a:pt x="7976" y="5951"/>
                  <a:pt x="7976" y="6040"/>
                </a:cubicBezTo>
                <a:cubicBezTo>
                  <a:pt x="7976" y="6129"/>
                  <a:pt x="8030" y="6174"/>
                  <a:pt x="8110" y="6183"/>
                </a:cubicBezTo>
                <a:cubicBezTo>
                  <a:pt x="8199" y="6174"/>
                  <a:pt x="8253" y="6138"/>
                  <a:pt x="8262" y="6049"/>
                </a:cubicBezTo>
                <a:close/>
                <a:moveTo>
                  <a:pt x="3453" y="5888"/>
                </a:moveTo>
                <a:cubicBezTo>
                  <a:pt x="3364" y="5897"/>
                  <a:pt x="3319" y="5951"/>
                  <a:pt x="3319" y="6040"/>
                </a:cubicBezTo>
                <a:cubicBezTo>
                  <a:pt x="3319" y="6129"/>
                  <a:pt x="3373" y="6183"/>
                  <a:pt x="3462" y="6183"/>
                </a:cubicBezTo>
                <a:cubicBezTo>
                  <a:pt x="3551" y="6183"/>
                  <a:pt x="3614" y="6120"/>
                  <a:pt x="3605" y="6031"/>
                </a:cubicBezTo>
                <a:cubicBezTo>
                  <a:pt x="3605" y="5951"/>
                  <a:pt x="3542" y="5888"/>
                  <a:pt x="3453" y="5888"/>
                </a:cubicBezTo>
                <a:close/>
                <a:moveTo>
                  <a:pt x="4122" y="5237"/>
                </a:moveTo>
                <a:cubicBezTo>
                  <a:pt x="4042" y="5228"/>
                  <a:pt x="3971" y="5291"/>
                  <a:pt x="3980" y="5380"/>
                </a:cubicBezTo>
                <a:cubicBezTo>
                  <a:pt x="3980" y="5469"/>
                  <a:pt x="4024" y="5514"/>
                  <a:pt x="4113" y="5522"/>
                </a:cubicBezTo>
                <a:cubicBezTo>
                  <a:pt x="4203" y="5531"/>
                  <a:pt x="4265" y="5460"/>
                  <a:pt x="4265" y="5362"/>
                </a:cubicBezTo>
                <a:cubicBezTo>
                  <a:pt x="4256" y="5291"/>
                  <a:pt x="4212" y="5237"/>
                  <a:pt x="4122" y="5237"/>
                </a:cubicBezTo>
                <a:close/>
                <a:moveTo>
                  <a:pt x="8636" y="6709"/>
                </a:moveTo>
                <a:cubicBezTo>
                  <a:pt x="8627" y="6789"/>
                  <a:pt x="8690" y="6861"/>
                  <a:pt x="8770" y="6861"/>
                </a:cubicBezTo>
                <a:cubicBezTo>
                  <a:pt x="8859" y="6861"/>
                  <a:pt x="8922" y="6798"/>
                  <a:pt x="8922" y="6718"/>
                </a:cubicBezTo>
                <a:cubicBezTo>
                  <a:pt x="8922" y="6629"/>
                  <a:pt x="8868" y="6584"/>
                  <a:pt x="8788" y="6575"/>
                </a:cubicBezTo>
                <a:cubicBezTo>
                  <a:pt x="8699" y="6584"/>
                  <a:pt x="8645" y="6620"/>
                  <a:pt x="8636" y="6709"/>
                </a:cubicBezTo>
                <a:close/>
                <a:moveTo>
                  <a:pt x="7441" y="5237"/>
                </a:moveTo>
                <a:cubicBezTo>
                  <a:pt x="7361" y="5228"/>
                  <a:pt x="7289" y="5299"/>
                  <a:pt x="7298" y="5380"/>
                </a:cubicBezTo>
                <a:cubicBezTo>
                  <a:pt x="7298" y="5469"/>
                  <a:pt x="7343" y="5514"/>
                  <a:pt x="7432" y="5522"/>
                </a:cubicBezTo>
                <a:cubicBezTo>
                  <a:pt x="7512" y="5522"/>
                  <a:pt x="7584" y="5460"/>
                  <a:pt x="7584" y="5362"/>
                </a:cubicBezTo>
                <a:cubicBezTo>
                  <a:pt x="7575" y="5291"/>
                  <a:pt x="7530" y="5237"/>
                  <a:pt x="7441" y="5237"/>
                </a:cubicBezTo>
                <a:close/>
                <a:moveTo>
                  <a:pt x="5603" y="4728"/>
                </a:moveTo>
                <a:cubicBezTo>
                  <a:pt x="5612" y="4648"/>
                  <a:pt x="5559" y="4595"/>
                  <a:pt x="5478" y="4577"/>
                </a:cubicBezTo>
                <a:cubicBezTo>
                  <a:pt x="5398" y="4568"/>
                  <a:pt x="5318" y="4630"/>
                  <a:pt x="5318" y="4711"/>
                </a:cubicBezTo>
                <a:cubicBezTo>
                  <a:pt x="5318" y="4800"/>
                  <a:pt x="5371" y="4844"/>
                  <a:pt x="5452" y="4862"/>
                </a:cubicBezTo>
                <a:cubicBezTo>
                  <a:pt x="5541" y="4862"/>
                  <a:pt x="5594" y="4818"/>
                  <a:pt x="5603" y="4728"/>
                </a:cubicBezTo>
                <a:close/>
                <a:moveTo>
                  <a:pt x="6121" y="4577"/>
                </a:moveTo>
                <a:cubicBezTo>
                  <a:pt x="6031" y="4577"/>
                  <a:pt x="5987" y="4630"/>
                  <a:pt x="5978" y="4720"/>
                </a:cubicBezTo>
                <a:cubicBezTo>
                  <a:pt x="5978" y="4800"/>
                  <a:pt x="6040" y="4862"/>
                  <a:pt x="6130" y="4862"/>
                </a:cubicBezTo>
                <a:cubicBezTo>
                  <a:pt x="6210" y="4853"/>
                  <a:pt x="6254" y="4800"/>
                  <a:pt x="6263" y="4720"/>
                </a:cubicBezTo>
                <a:cubicBezTo>
                  <a:pt x="6254" y="4630"/>
                  <a:pt x="6210" y="4577"/>
                  <a:pt x="6121" y="4577"/>
                </a:cubicBezTo>
                <a:close/>
                <a:moveTo>
                  <a:pt x="3319" y="5380"/>
                </a:moveTo>
                <a:cubicBezTo>
                  <a:pt x="3319" y="5469"/>
                  <a:pt x="3373" y="5514"/>
                  <a:pt x="3462" y="5522"/>
                </a:cubicBezTo>
                <a:cubicBezTo>
                  <a:pt x="3542" y="5522"/>
                  <a:pt x="3614" y="5451"/>
                  <a:pt x="3605" y="5371"/>
                </a:cubicBezTo>
                <a:cubicBezTo>
                  <a:pt x="3596" y="5282"/>
                  <a:pt x="3542" y="5237"/>
                  <a:pt x="3453" y="5237"/>
                </a:cubicBezTo>
                <a:cubicBezTo>
                  <a:pt x="3373" y="5246"/>
                  <a:pt x="3319" y="5291"/>
                  <a:pt x="3319" y="5380"/>
                </a:cubicBezTo>
                <a:close/>
                <a:moveTo>
                  <a:pt x="2918" y="6040"/>
                </a:moveTo>
                <a:cubicBezTo>
                  <a:pt x="2918" y="5951"/>
                  <a:pt x="2864" y="5897"/>
                  <a:pt x="2784" y="5897"/>
                </a:cubicBezTo>
                <a:cubicBezTo>
                  <a:pt x="2695" y="5888"/>
                  <a:pt x="2632" y="5960"/>
                  <a:pt x="2641" y="6049"/>
                </a:cubicBezTo>
                <a:cubicBezTo>
                  <a:pt x="2641" y="6129"/>
                  <a:pt x="2695" y="6174"/>
                  <a:pt x="2784" y="6183"/>
                </a:cubicBezTo>
                <a:cubicBezTo>
                  <a:pt x="2864" y="6165"/>
                  <a:pt x="2918" y="6120"/>
                  <a:pt x="2918" y="6040"/>
                </a:cubicBezTo>
                <a:close/>
                <a:moveTo>
                  <a:pt x="2124" y="6584"/>
                </a:moveTo>
                <a:cubicBezTo>
                  <a:pt x="2035" y="6575"/>
                  <a:pt x="1981" y="6629"/>
                  <a:pt x="1981" y="6718"/>
                </a:cubicBezTo>
                <a:cubicBezTo>
                  <a:pt x="1981" y="6798"/>
                  <a:pt x="2035" y="6852"/>
                  <a:pt x="2115" y="6861"/>
                </a:cubicBezTo>
                <a:cubicBezTo>
                  <a:pt x="2204" y="6861"/>
                  <a:pt x="2249" y="6807"/>
                  <a:pt x="2267" y="6727"/>
                </a:cubicBezTo>
                <a:cubicBezTo>
                  <a:pt x="2258" y="6638"/>
                  <a:pt x="2213" y="6584"/>
                  <a:pt x="2124" y="6584"/>
                </a:cubicBezTo>
                <a:close/>
                <a:moveTo>
                  <a:pt x="4782" y="4577"/>
                </a:moveTo>
                <a:cubicBezTo>
                  <a:pt x="4693" y="4577"/>
                  <a:pt x="4640" y="4630"/>
                  <a:pt x="4640" y="4720"/>
                </a:cubicBezTo>
                <a:cubicBezTo>
                  <a:pt x="4640" y="4800"/>
                  <a:pt x="4693" y="4853"/>
                  <a:pt x="4774" y="4862"/>
                </a:cubicBezTo>
                <a:cubicBezTo>
                  <a:pt x="4863" y="4862"/>
                  <a:pt x="4907" y="4809"/>
                  <a:pt x="4925" y="4720"/>
                </a:cubicBezTo>
                <a:cubicBezTo>
                  <a:pt x="4907" y="4639"/>
                  <a:pt x="4872" y="4577"/>
                  <a:pt x="4782" y="4577"/>
                </a:cubicBezTo>
                <a:moveTo>
                  <a:pt x="6638" y="4711"/>
                </a:moveTo>
                <a:cubicBezTo>
                  <a:pt x="6638" y="4800"/>
                  <a:pt x="6692" y="4853"/>
                  <a:pt x="6772" y="4862"/>
                </a:cubicBezTo>
                <a:cubicBezTo>
                  <a:pt x="6861" y="4862"/>
                  <a:pt x="6915" y="4809"/>
                  <a:pt x="6915" y="4728"/>
                </a:cubicBezTo>
                <a:cubicBezTo>
                  <a:pt x="6923" y="4639"/>
                  <a:pt x="6870" y="4595"/>
                  <a:pt x="6781" y="4577"/>
                </a:cubicBezTo>
                <a:cubicBezTo>
                  <a:pt x="6700" y="4586"/>
                  <a:pt x="6647" y="4630"/>
                  <a:pt x="6638" y="4711"/>
                </a:cubicBezTo>
                <a:close/>
                <a:moveTo>
                  <a:pt x="9296" y="6718"/>
                </a:moveTo>
                <a:cubicBezTo>
                  <a:pt x="9296" y="6798"/>
                  <a:pt x="9350" y="6852"/>
                  <a:pt x="9430" y="6861"/>
                </a:cubicBezTo>
                <a:cubicBezTo>
                  <a:pt x="9520" y="6861"/>
                  <a:pt x="9573" y="6807"/>
                  <a:pt x="9573" y="6727"/>
                </a:cubicBezTo>
                <a:cubicBezTo>
                  <a:pt x="9582" y="6638"/>
                  <a:pt x="9528" y="6593"/>
                  <a:pt x="9439" y="6575"/>
                </a:cubicBezTo>
                <a:cubicBezTo>
                  <a:pt x="9359" y="6593"/>
                  <a:pt x="9296" y="6629"/>
                  <a:pt x="9296" y="6718"/>
                </a:cubicBezTo>
                <a:close/>
                <a:moveTo>
                  <a:pt x="8262" y="5371"/>
                </a:moveTo>
                <a:cubicBezTo>
                  <a:pt x="8253" y="5291"/>
                  <a:pt x="8199" y="5237"/>
                  <a:pt x="8119" y="5237"/>
                </a:cubicBezTo>
                <a:cubicBezTo>
                  <a:pt x="8030" y="5246"/>
                  <a:pt x="7976" y="5299"/>
                  <a:pt x="7985" y="5380"/>
                </a:cubicBezTo>
                <a:cubicBezTo>
                  <a:pt x="7985" y="5469"/>
                  <a:pt x="8039" y="5514"/>
                  <a:pt x="8128" y="5522"/>
                </a:cubicBezTo>
                <a:cubicBezTo>
                  <a:pt x="8208" y="5505"/>
                  <a:pt x="8262" y="5460"/>
                  <a:pt x="8262" y="5371"/>
                </a:cubicBezTo>
                <a:close/>
                <a:moveTo>
                  <a:pt x="2784" y="5246"/>
                </a:moveTo>
                <a:cubicBezTo>
                  <a:pt x="2704" y="5237"/>
                  <a:pt x="2641" y="5291"/>
                  <a:pt x="2641" y="5380"/>
                </a:cubicBezTo>
                <a:cubicBezTo>
                  <a:pt x="2641" y="5460"/>
                  <a:pt x="2695" y="5514"/>
                  <a:pt x="2775" y="5514"/>
                </a:cubicBezTo>
                <a:cubicBezTo>
                  <a:pt x="2856" y="5522"/>
                  <a:pt x="2909" y="5460"/>
                  <a:pt x="2918" y="5380"/>
                </a:cubicBezTo>
                <a:cubicBezTo>
                  <a:pt x="2909" y="5299"/>
                  <a:pt x="2864" y="5246"/>
                  <a:pt x="2784" y="5246"/>
                </a:cubicBezTo>
                <a:close/>
                <a:moveTo>
                  <a:pt x="7432" y="4586"/>
                </a:moveTo>
                <a:cubicBezTo>
                  <a:pt x="7352" y="4586"/>
                  <a:pt x="7307" y="4630"/>
                  <a:pt x="7298" y="4711"/>
                </a:cubicBezTo>
                <a:cubicBezTo>
                  <a:pt x="7298" y="4800"/>
                  <a:pt x="7352" y="4853"/>
                  <a:pt x="7432" y="4853"/>
                </a:cubicBezTo>
                <a:cubicBezTo>
                  <a:pt x="7521" y="4862"/>
                  <a:pt x="7566" y="4809"/>
                  <a:pt x="7575" y="4720"/>
                </a:cubicBezTo>
                <a:cubicBezTo>
                  <a:pt x="7566" y="4639"/>
                  <a:pt x="7521" y="4577"/>
                  <a:pt x="7432" y="4586"/>
                </a:cubicBezTo>
                <a:close/>
                <a:moveTo>
                  <a:pt x="3980" y="4728"/>
                </a:moveTo>
                <a:cubicBezTo>
                  <a:pt x="3988" y="4809"/>
                  <a:pt x="4033" y="4853"/>
                  <a:pt x="4113" y="4853"/>
                </a:cubicBezTo>
                <a:cubicBezTo>
                  <a:pt x="4203" y="4862"/>
                  <a:pt x="4256" y="4809"/>
                  <a:pt x="4256" y="4720"/>
                </a:cubicBezTo>
                <a:cubicBezTo>
                  <a:pt x="4256" y="4630"/>
                  <a:pt x="4203" y="4586"/>
                  <a:pt x="4122" y="4577"/>
                </a:cubicBezTo>
                <a:cubicBezTo>
                  <a:pt x="4033" y="4595"/>
                  <a:pt x="3980" y="4639"/>
                  <a:pt x="3980" y="4728"/>
                </a:cubicBezTo>
                <a:close/>
                <a:moveTo>
                  <a:pt x="8779" y="5897"/>
                </a:moveTo>
                <a:cubicBezTo>
                  <a:pt x="8690" y="5897"/>
                  <a:pt x="8636" y="5951"/>
                  <a:pt x="8636" y="6040"/>
                </a:cubicBezTo>
                <a:cubicBezTo>
                  <a:pt x="8645" y="6129"/>
                  <a:pt x="8699" y="6183"/>
                  <a:pt x="8779" y="6174"/>
                </a:cubicBezTo>
                <a:cubicBezTo>
                  <a:pt x="8868" y="6174"/>
                  <a:pt x="8913" y="6120"/>
                  <a:pt x="8922" y="6031"/>
                </a:cubicBezTo>
                <a:cubicBezTo>
                  <a:pt x="8904" y="5951"/>
                  <a:pt x="8859" y="5897"/>
                  <a:pt x="8779" y="5897"/>
                </a:cubicBezTo>
                <a:close/>
                <a:moveTo>
                  <a:pt x="5594" y="4042"/>
                </a:moveTo>
                <a:cubicBezTo>
                  <a:pt x="5603" y="3961"/>
                  <a:pt x="5550" y="3908"/>
                  <a:pt x="5469" y="3899"/>
                </a:cubicBezTo>
                <a:cubicBezTo>
                  <a:pt x="5398" y="3890"/>
                  <a:pt x="5318" y="3970"/>
                  <a:pt x="5327" y="4042"/>
                </a:cubicBezTo>
                <a:cubicBezTo>
                  <a:pt x="5336" y="4122"/>
                  <a:pt x="5380" y="4166"/>
                  <a:pt x="5460" y="4175"/>
                </a:cubicBezTo>
                <a:cubicBezTo>
                  <a:pt x="5541" y="4166"/>
                  <a:pt x="5594" y="4122"/>
                  <a:pt x="5594" y="4042"/>
                </a:cubicBezTo>
                <a:close/>
                <a:moveTo>
                  <a:pt x="2124" y="5897"/>
                </a:moveTo>
                <a:cubicBezTo>
                  <a:pt x="2035" y="5897"/>
                  <a:pt x="1981" y="5951"/>
                  <a:pt x="1981" y="6040"/>
                </a:cubicBezTo>
                <a:cubicBezTo>
                  <a:pt x="1990" y="6120"/>
                  <a:pt x="2035" y="6174"/>
                  <a:pt x="2115" y="6174"/>
                </a:cubicBezTo>
                <a:cubicBezTo>
                  <a:pt x="2204" y="6174"/>
                  <a:pt x="2249" y="6120"/>
                  <a:pt x="2258" y="6031"/>
                </a:cubicBezTo>
                <a:cubicBezTo>
                  <a:pt x="2249" y="5951"/>
                  <a:pt x="2204" y="5897"/>
                  <a:pt x="2124" y="5897"/>
                </a:cubicBezTo>
                <a:close/>
                <a:moveTo>
                  <a:pt x="3471" y="4586"/>
                </a:moveTo>
                <a:cubicBezTo>
                  <a:pt x="3391" y="4577"/>
                  <a:pt x="3337" y="4630"/>
                  <a:pt x="3328" y="4711"/>
                </a:cubicBezTo>
                <a:cubicBezTo>
                  <a:pt x="3319" y="4782"/>
                  <a:pt x="3391" y="4862"/>
                  <a:pt x="3462" y="4853"/>
                </a:cubicBezTo>
                <a:cubicBezTo>
                  <a:pt x="3542" y="4853"/>
                  <a:pt x="3587" y="4800"/>
                  <a:pt x="3596" y="4720"/>
                </a:cubicBezTo>
                <a:cubicBezTo>
                  <a:pt x="3587" y="4639"/>
                  <a:pt x="3551" y="4586"/>
                  <a:pt x="3471" y="4586"/>
                </a:cubicBezTo>
                <a:close/>
                <a:moveTo>
                  <a:pt x="6130" y="3926"/>
                </a:moveTo>
                <a:cubicBezTo>
                  <a:pt x="6049" y="3926"/>
                  <a:pt x="5996" y="3970"/>
                  <a:pt x="5987" y="4050"/>
                </a:cubicBezTo>
                <a:cubicBezTo>
                  <a:pt x="5978" y="4122"/>
                  <a:pt x="6049" y="4202"/>
                  <a:pt x="6121" y="4193"/>
                </a:cubicBezTo>
                <a:cubicBezTo>
                  <a:pt x="6201" y="4193"/>
                  <a:pt x="6245" y="4140"/>
                  <a:pt x="6254" y="4059"/>
                </a:cubicBezTo>
                <a:cubicBezTo>
                  <a:pt x="6245" y="3988"/>
                  <a:pt x="6210" y="3935"/>
                  <a:pt x="6130" y="3926"/>
                </a:cubicBezTo>
                <a:close/>
                <a:moveTo>
                  <a:pt x="8779" y="5246"/>
                </a:moveTo>
                <a:cubicBezTo>
                  <a:pt x="8699" y="5246"/>
                  <a:pt x="8654" y="5299"/>
                  <a:pt x="8645" y="5380"/>
                </a:cubicBezTo>
                <a:cubicBezTo>
                  <a:pt x="8636" y="5451"/>
                  <a:pt x="8717" y="5522"/>
                  <a:pt x="8788" y="5514"/>
                </a:cubicBezTo>
                <a:cubicBezTo>
                  <a:pt x="8868" y="5505"/>
                  <a:pt x="8904" y="5451"/>
                  <a:pt x="8913" y="5380"/>
                </a:cubicBezTo>
                <a:cubicBezTo>
                  <a:pt x="8904" y="5299"/>
                  <a:pt x="8859" y="5246"/>
                  <a:pt x="8779" y="5246"/>
                </a:cubicBezTo>
                <a:close/>
                <a:moveTo>
                  <a:pt x="7985" y="4711"/>
                </a:moveTo>
                <a:cubicBezTo>
                  <a:pt x="7985" y="4791"/>
                  <a:pt x="8030" y="4844"/>
                  <a:pt x="8110" y="4853"/>
                </a:cubicBezTo>
                <a:cubicBezTo>
                  <a:pt x="8181" y="4862"/>
                  <a:pt x="8262" y="4791"/>
                  <a:pt x="8253" y="4720"/>
                </a:cubicBezTo>
                <a:cubicBezTo>
                  <a:pt x="8253" y="4639"/>
                  <a:pt x="8199" y="4595"/>
                  <a:pt x="8128" y="4586"/>
                </a:cubicBezTo>
                <a:cubicBezTo>
                  <a:pt x="8048" y="4595"/>
                  <a:pt x="7994" y="4630"/>
                  <a:pt x="7985" y="4711"/>
                </a:cubicBezTo>
                <a:close/>
                <a:moveTo>
                  <a:pt x="9439" y="5897"/>
                </a:moveTo>
                <a:cubicBezTo>
                  <a:pt x="9359" y="5906"/>
                  <a:pt x="9314" y="5951"/>
                  <a:pt x="9305" y="6031"/>
                </a:cubicBezTo>
                <a:cubicBezTo>
                  <a:pt x="9296" y="6102"/>
                  <a:pt x="9368" y="6183"/>
                  <a:pt x="9439" y="6174"/>
                </a:cubicBezTo>
                <a:cubicBezTo>
                  <a:pt x="9520" y="6165"/>
                  <a:pt x="9564" y="6120"/>
                  <a:pt x="9573" y="6040"/>
                </a:cubicBezTo>
                <a:cubicBezTo>
                  <a:pt x="9573" y="5969"/>
                  <a:pt x="9511" y="5897"/>
                  <a:pt x="9439" y="5897"/>
                </a:cubicBezTo>
                <a:close/>
                <a:moveTo>
                  <a:pt x="6781" y="3926"/>
                </a:moveTo>
                <a:cubicBezTo>
                  <a:pt x="6700" y="3926"/>
                  <a:pt x="6647" y="3979"/>
                  <a:pt x="6647" y="4050"/>
                </a:cubicBezTo>
                <a:cubicBezTo>
                  <a:pt x="6647" y="4140"/>
                  <a:pt x="6692" y="4193"/>
                  <a:pt x="6772" y="4193"/>
                </a:cubicBezTo>
                <a:cubicBezTo>
                  <a:pt x="6861" y="4193"/>
                  <a:pt x="6906" y="4140"/>
                  <a:pt x="6915" y="4059"/>
                </a:cubicBezTo>
                <a:cubicBezTo>
                  <a:pt x="6906" y="3979"/>
                  <a:pt x="6861" y="3926"/>
                  <a:pt x="6781" y="3926"/>
                </a:cubicBezTo>
                <a:close/>
                <a:moveTo>
                  <a:pt x="1455" y="6584"/>
                </a:moveTo>
                <a:cubicBezTo>
                  <a:pt x="1384" y="6593"/>
                  <a:pt x="1330" y="6638"/>
                  <a:pt x="1330" y="6718"/>
                </a:cubicBezTo>
                <a:cubicBezTo>
                  <a:pt x="1330" y="6798"/>
                  <a:pt x="1384" y="6852"/>
                  <a:pt x="1464" y="6852"/>
                </a:cubicBezTo>
                <a:cubicBezTo>
                  <a:pt x="1544" y="6852"/>
                  <a:pt x="1589" y="6798"/>
                  <a:pt x="1598" y="6718"/>
                </a:cubicBezTo>
                <a:cubicBezTo>
                  <a:pt x="1580" y="6638"/>
                  <a:pt x="1544" y="6584"/>
                  <a:pt x="1455" y="6584"/>
                </a:cubicBezTo>
                <a:close/>
                <a:moveTo>
                  <a:pt x="4774" y="3908"/>
                </a:moveTo>
                <a:cubicBezTo>
                  <a:pt x="4702" y="3908"/>
                  <a:pt x="4649" y="3961"/>
                  <a:pt x="4649" y="4033"/>
                </a:cubicBezTo>
                <a:cubicBezTo>
                  <a:pt x="4649" y="4113"/>
                  <a:pt x="4702" y="4166"/>
                  <a:pt x="4782" y="4166"/>
                </a:cubicBezTo>
                <a:cubicBezTo>
                  <a:pt x="4863" y="4166"/>
                  <a:pt x="4907" y="4113"/>
                  <a:pt x="4916" y="4033"/>
                </a:cubicBezTo>
                <a:cubicBezTo>
                  <a:pt x="4898" y="3952"/>
                  <a:pt x="4854" y="3899"/>
                  <a:pt x="4774" y="3908"/>
                </a:cubicBezTo>
                <a:close/>
                <a:moveTo>
                  <a:pt x="10251" y="6727"/>
                </a:moveTo>
                <a:cubicBezTo>
                  <a:pt x="10251" y="6647"/>
                  <a:pt x="10206" y="6593"/>
                  <a:pt x="10117" y="6593"/>
                </a:cubicBezTo>
                <a:cubicBezTo>
                  <a:pt x="10046" y="6584"/>
                  <a:pt x="9992" y="6638"/>
                  <a:pt x="9992" y="6709"/>
                </a:cubicBezTo>
                <a:cubicBezTo>
                  <a:pt x="9983" y="6789"/>
                  <a:pt x="10037" y="6843"/>
                  <a:pt x="10117" y="6852"/>
                </a:cubicBezTo>
                <a:cubicBezTo>
                  <a:pt x="10198" y="6843"/>
                  <a:pt x="10242" y="6798"/>
                  <a:pt x="10251" y="6727"/>
                </a:cubicBezTo>
                <a:close/>
                <a:moveTo>
                  <a:pt x="7441" y="3935"/>
                </a:moveTo>
                <a:cubicBezTo>
                  <a:pt x="7361" y="3926"/>
                  <a:pt x="7307" y="3979"/>
                  <a:pt x="7307" y="4059"/>
                </a:cubicBezTo>
                <a:cubicBezTo>
                  <a:pt x="7307" y="4131"/>
                  <a:pt x="7352" y="4184"/>
                  <a:pt x="7432" y="4193"/>
                </a:cubicBezTo>
                <a:cubicBezTo>
                  <a:pt x="7512" y="4193"/>
                  <a:pt x="7557" y="4140"/>
                  <a:pt x="7566" y="4059"/>
                </a:cubicBezTo>
                <a:cubicBezTo>
                  <a:pt x="7566" y="3988"/>
                  <a:pt x="7521" y="3935"/>
                  <a:pt x="7441" y="3935"/>
                </a:cubicBezTo>
                <a:close/>
                <a:moveTo>
                  <a:pt x="2124" y="5246"/>
                </a:moveTo>
                <a:cubicBezTo>
                  <a:pt x="2044" y="5246"/>
                  <a:pt x="1990" y="5299"/>
                  <a:pt x="1990" y="5380"/>
                </a:cubicBezTo>
                <a:cubicBezTo>
                  <a:pt x="1990" y="5451"/>
                  <a:pt x="2035" y="5505"/>
                  <a:pt x="2115" y="5505"/>
                </a:cubicBezTo>
                <a:cubicBezTo>
                  <a:pt x="2195" y="5514"/>
                  <a:pt x="2240" y="5460"/>
                  <a:pt x="2249" y="5380"/>
                </a:cubicBezTo>
                <a:cubicBezTo>
                  <a:pt x="2249" y="5308"/>
                  <a:pt x="2204" y="5255"/>
                  <a:pt x="2124" y="5246"/>
                </a:cubicBezTo>
                <a:close/>
                <a:moveTo>
                  <a:pt x="3988" y="4033"/>
                </a:moveTo>
                <a:cubicBezTo>
                  <a:pt x="3988" y="4113"/>
                  <a:pt x="4042" y="4166"/>
                  <a:pt x="4122" y="4166"/>
                </a:cubicBezTo>
                <a:cubicBezTo>
                  <a:pt x="4203" y="4166"/>
                  <a:pt x="4256" y="4113"/>
                  <a:pt x="4247" y="4033"/>
                </a:cubicBezTo>
                <a:cubicBezTo>
                  <a:pt x="4247" y="3952"/>
                  <a:pt x="4194" y="3917"/>
                  <a:pt x="4122" y="3908"/>
                </a:cubicBezTo>
                <a:cubicBezTo>
                  <a:pt x="4042" y="3917"/>
                  <a:pt x="3988" y="3961"/>
                  <a:pt x="3988" y="4033"/>
                </a:cubicBezTo>
                <a:close/>
                <a:moveTo>
                  <a:pt x="2784" y="4586"/>
                </a:moveTo>
                <a:cubicBezTo>
                  <a:pt x="2704" y="4586"/>
                  <a:pt x="2650" y="4639"/>
                  <a:pt x="2650" y="4720"/>
                </a:cubicBezTo>
                <a:cubicBezTo>
                  <a:pt x="2650" y="4791"/>
                  <a:pt x="2695" y="4844"/>
                  <a:pt x="2775" y="4844"/>
                </a:cubicBezTo>
                <a:cubicBezTo>
                  <a:pt x="2856" y="4853"/>
                  <a:pt x="2900" y="4800"/>
                  <a:pt x="2909" y="4720"/>
                </a:cubicBezTo>
                <a:cubicBezTo>
                  <a:pt x="2900" y="4648"/>
                  <a:pt x="2864" y="4595"/>
                  <a:pt x="2784" y="4586"/>
                </a:cubicBezTo>
                <a:close/>
                <a:moveTo>
                  <a:pt x="1464" y="5915"/>
                </a:moveTo>
                <a:cubicBezTo>
                  <a:pt x="1384" y="5915"/>
                  <a:pt x="1339" y="5960"/>
                  <a:pt x="1339" y="6040"/>
                </a:cubicBezTo>
                <a:cubicBezTo>
                  <a:pt x="1339" y="6111"/>
                  <a:pt x="1384" y="6165"/>
                  <a:pt x="1464" y="6165"/>
                </a:cubicBezTo>
                <a:cubicBezTo>
                  <a:pt x="1544" y="6165"/>
                  <a:pt x="1580" y="6120"/>
                  <a:pt x="1589" y="6031"/>
                </a:cubicBezTo>
                <a:cubicBezTo>
                  <a:pt x="1580" y="5960"/>
                  <a:pt x="1544" y="5915"/>
                  <a:pt x="1464" y="5915"/>
                </a:cubicBezTo>
                <a:close/>
                <a:moveTo>
                  <a:pt x="9448" y="5255"/>
                </a:moveTo>
                <a:cubicBezTo>
                  <a:pt x="9368" y="5246"/>
                  <a:pt x="9323" y="5291"/>
                  <a:pt x="9314" y="5371"/>
                </a:cubicBezTo>
                <a:cubicBezTo>
                  <a:pt x="9305" y="5442"/>
                  <a:pt x="9350" y="5496"/>
                  <a:pt x="9430" y="5505"/>
                </a:cubicBezTo>
                <a:cubicBezTo>
                  <a:pt x="9502" y="5505"/>
                  <a:pt x="9555" y="5469"/>
                  <a:pt x="9564" y="5389"/>
                </a:cubicBezTo>
                <a:cubicBezTo>
                  <a:pt x="9564" y="5308"/>
                  <a:pt x="9528" y="5255"/>
                  <a:pt x="9448" y="5255"/>
                </a:cubicBezTo>
                <a:close/>
                <a:moveTo>
                  <a:pt x="3462" y="3917"/>
                </a:moveTo>
                <a:cubicBezTo>
                  <a:pt x="3382" y="3908"/>
                  <a:pt x="3337" y="3952"/>
                  <a:pt x="3337" y="4033"/>
                </a:cubicBezTo>
                <a:cubicBezTo>
                  <a:pt x="3337" y="4113"/>
                  <a:pt x="3382" y="4158"/>
                  <a:pt x="3462" y="4158"/>
                </a:cubicBezTo>
                <a:cubicBezTo>
                  <a:pt x="3542" y="4166"/>
                  <a:pt x="3578" y="4122"/>
                  <a:pt x="3587" y="4042"/>
                </a:cubicBezTo>
                <a:cubicBezTo>
                  <a:pt x="3587" y="3961"/>
                  <a:pt x="3542" y="3917"/>
                  <a:pt x="3462" y="3917"/>
                </a:cubicBezTo>
                <a:close/>
                <a:moveTo>
                  <a:pt x="8654" y="4711"/>
                </a:moveTo>
                <a:cubicBezTo>
                  <a:pt x="8654" y="4791"/>
                  <a:pt x="8690" y="4836"/>
                  <a:pt x="8770" y="4844"/>
                </a:cubicBezTo>
                <a:cubicBezTo>
                  <a:pt x="8850" y="4844"/>
                  <a:pt x="8895" y="4809"/>
                  <a:pt x="8904" y="4728"/>
                </a:cubicBezTo>
                <a:cubicBezTo>
                  <a:pt x="8904" y="4648"/>
                  <a:pt x="8868" y="4604"/>
                  <a:pt x="8788" y="4595"/>
                </a:cubicBezTo>
                <a:cubicBezTo>
                  <a:pt x="8708" y="4595"/>
                  <a:pt x="8663" y="4630"/>
                  <a:pt x="8654" y="4711"/>
                </a:cubicBezTo>
                <a:moveTo>
                  <a:pt x="8244" y="4059"/>
                </a:moveTo>
                <a:cubicBezTo>
                  <a:pt x="8244" y="3988"/>
                  <a:pt x="8199" y="3943"/>
                  <a:pt x="8128" y="3935"/>
                </a:cubicBezTo>
                <a:cubicBezTo>
                  <a:pt x="8048" y="3935"/>
                  <a:pt x="8003" y="3979"/>
                  <a:pt x="7994" y="4059"/>
                </a:cubicBezTo>
                <a:cubicBezTo>
                  <a:pt x="7994" y="4140"/>
                  <a:pt x="8039" y="4175"/>
                  <a:pt x="8119" y="4184"/>
                </a:cubicBezTo>
                <a:cubicBezTo>
                  <a:pt x="8199" y="4175"/>
                  <a:pt x="8244" y="4140"/>
                  <a:pt x="8244" y="4059"/>
                </a:cubicBezTo>
                <a:close/>
                <a:moveTo>
                  <a:pt x="10001" y="6031"/>
                </a:moveTo>
                <a:cubicBezTo>
                  <a:pt x="9992" y="6111"/>
                  <a:pt x="10037" y="6156"/>
                  <a:pt x="10108" y="6156"/>
                </a:cubicBezTo>
                <a:cubicBezTo>
                  <a:pt x="10189" y="6165"/>
                  <a:pt x="10242" y="6129"/>
                  <a:pt x="10242" y="6049"/>
                </a:cubicBezTo>
                <a:cubicBezTo>
                  <a:pt x="10242" y="5969"/>
                  <a:pt x="10206" y="5924"/>
                  <a:pt x="10126" y="5915"/>
                </a:cubicBezTo>
                <a:cubicBezTo>
                  <a:pt x="10046" y="5915"/>
                  <a:pt x="10001" y="5951"/>
                  <a:pt x="10001" y="6031"/>
                </a:cubicBezTo>
                <a:close/>
                <a:moveTo>
                  <a:pt x="2659" y="4042"/>
                </a:moveTo>
                <a:cubicBezTo>
                  <a:pt x="2659" y="4113"/>
                  <a:pt x="2704" y="4158"/>
                  <a:pt x="2775" y="4158"/>
                </a:cubicBezTo>
                <a:cubicBezTo>
                  <a:pt x="2856" y="4158"/>
                  <a:pt x="2900" y="4113"/>
                  <a:pt x="2900" y="4033"/>
                </a:cubicBezTo>
                <a:cubicBezTo>
                  <a:pt x="2891" y="3952"/>
                  <a:pt x="2847" y="3917"/>
                  <a:pt x="2775" y="3917"/>
                </a:cubicBezTo>
                <a:cubicBezTo>
                  <a:pt x="2704" y="3926"/>
                  <a:pt x="2659" y="3961"/>
                  <a:pt x="2659" y="4042"/>
                </a:cubicBezTo>
                <a:close/>
                <a:moveTo>
                  <a:pt x="8895" y="4068"/>
                </a:moveTo>
                <a:cubicBezTo>
                  <a:pt x="8904" y="3988"/>
                  <a:pt x="8859" y="3943"/>
                  <a:pt x="8779" y="3943"/>
                </a:cubicBezTo>
                <a:cubicBezTo>
                  <a:pt x="8699" y="3943"/>
                  <a:pt x="8663" y="3988"/>
                  <a:pt x="8663" y="4059"/>
                </a:cubicBezTo>
                <a:cubicBezTo>
                  <a:pt x="8663" y="4140"/>
                  <a:pt x="8708" y="4175"/>
                  <a:pt x="8779" y="4184"/>
                </a:cubicBezTo>
                <a:cubicBezTo>
                  <a:pt x="8850" y="4175"/>
                  <a:pt x="8895" y="4140"/>
                  <a:pt x="8895" y="4068"/>
                </a:cubicBezTo>
                <a:close/>
                <a:moveTo>
                  <a:pt x="7441" y="3257"/>
                </a:moveTo>
                <a:cubicBezTo>
                  <a:pt x="7361" y="3257"/>
                  <a:pt x="7316" y="3301"/>
                  <a:pt x="7316" y="3372"/>
                </a:cubicBezTo>
                <a:cubicBezTo>
                  <a:pt x="7316" y="3453"/>
                  <a:pt x="7361" y="3497"/>
                  <a:pt x="7441" y="3497"/>
                </a:cubicBezTo>
                <a:cubicBezTo>
                  <a:pt x="7521" y="3497"/>
                  <a:pt x="7557" y="3444"/>
                  <a:pt x="7557" y="3372"/>
                </a:cubicBezTo>
                <a:cubicBezTo>
                  <a:pt x="7548" y="3301"/>
                  <a:pt x="7512" y="3257"/>
                  <a:pt x="7441" y="3257"/>
                </a:cubicBezTo>
                <a:close/>
                <a:moveTo>
                  <a:pt x="920" y="6040"/>
                </a:moveTo>
                <a:cubicBezTo>
                  <a:pt x="920" y="5960"/>
                  <a:pt x="884" y="5924"/>
                  <a:pt x="804" y="5915"/>
                </a:cubicBezTo>
                <a:cubicBezTo>
                  <a:pt x="723" y="5915"/>
                  <a:pt x="679" y="5960"/>
                  <a:pt x="688" y="6040"/>
                </a:cubicBezTo>
                <a:cubicBezTo>
                  <a:pt x="688" y="6120"/>
                  <a:pt x="732" y="6156"/>
                  <a:pt x="804" y="6156"/>
                </a:cubicBezTo>
                <a:cubicBezTo>
                  <a:pt x="875" y="6147"/>
                  <a:pt x="920" y="6111"/>
                  <a:pt x="920" y="6040"/>
                </a:cubicBezTo>
                <a:close/>
                <a:moveTo>
                  <a:pt x="6897" y="3381"/>
                </a:moveTo>
                <a:cubicBezTo>
                  <a:pt x="6897" y="3301"/>
                  <a:pt x="6861" y="3257"/>
                  <a:pt x="6781" y="3257"/>
                </a:cubicBezTo>
                <a:cubicBezTo>
                  <a:pt x="6700" y="3257"/>
                  <a:pt x="6665" y="3301"/>
                  <a:pt x="6656" y="3372"/>
                </a:cubicBezTo>
                <a:cubicBezTo>
                  <a:pt x="6656" y="3453"/>
                  <a:pt x="6700" y="3497"/>
                  <a:pt x="6781" y="3497"/>
                </a:cubicBezTo>
                <a:cubicBezTo>
                  <a:pt x="6852" y="3497"/>
                  <a:pt x="6897" y="3462"/>
                  <a:pt x="6897" y="3381"/>
                </a:cubicBezTo>
                <a:close/>
                <a:moveTo>
                  <a:pt x="6112" y="3257"/>
                </a:moveTo>
                <a:cubicBezTo>
                  <a:pt x="6040" y="3257"/>
                  <a:pt x="5996" y="3301"/>
                  <a:pt x="5996" y="3372"/>
                </a:cubicBezTo>
                <a:cubicBezTo>
                  <a:pt x="5996" y="3453"/>
                  <a:pt x="6040" y="3497"/>
                  <a:pt x="6121" y="3497"/>
                </a:cubicBezTo>
                <a:cubicBezTo>
                  <a:pt x="6201" y="3497"/>
                  <a:pt x="6237" y="3453"/>
                  <a:pt x="6245" y="3372"/>
                </a:cubicBezTo>
                <a:cubicBezTo>
                  <a:pt x="6237" y="3292"/>
                  <a:pt x="6192" y="3257"/>
                  <a:pt x="6112" y="3257"/>
                </a:cubicBezTo>
                <a:close/>
                <a:moveTo>
                  <a:pt x="4122" y="3257"/>
                </a:moveTo>
                <a:cubicBezTo>
                  <a:pt x="4042" y="3257"/>
                  <a:pt x="3997" y="3301"/>
                  <a:pt x="3997" y="3381"/>
                </a:cubicBezTo>
                <a:cubicBezTo>
                  <a:pt x="3997" y="3462"/>
                  <a:pt x="4051" y="3497"/>
                  <a:pt x="4131" y="3497"/>
                </a:cubicBezTo>
                <a:cubicBezTo>
                  <a:pt x="4203" y="3497"/>
                  <a:pt x="4238" y="3444"/>
                  <a:pt x="4238" y="3372"/>
                </a:cubicBezTo>
                <a:cubicBezTo>
                  <a:pt x="4229" y="3301"/>
                  <a:pt x="4194" y="3257"/>
                  <a:pt x="4122" y="3257"/>
                </a:cubicBezTo>
                <a:close/>
                <a:moveTo>
                  <a:pt x="4658" y="3372"/>
                </a:moveTo>
                <a:cubicBezTo>
                  <a:pt x="4658" y="3453"/>
                  <a:pt x="4702" y="3497"/>
                  <a:pt x="4782" y="3497"/>
                </a:cubicBezTo>
                <a:cubicBezTo>
                  <a:pt x="4854" y="3497"/>
                  <a:pt x="4898" y="3453"/>
                  <a:pt x="4898" y="3381"/>
                </a:cubicBezTo>
                <a:cubicBezTo>
                  <a:pt x="4898" y="3301"/>
                  <a:pt x="4854" y="3257"/>
                  <a:pt x="4774" y="3257"/>
                </a:cubicBezTo>
                <a:cubicBezTo>
                  <a:pt x="4702" y="3265"/>
                  <a:pt x="4658" y="3301"/>
                  <a:pt x="4658" y="3372"/>
                </a:cubicBezTo>
                <a:close/>
                <a:moveTo>
                  <a:pt x="5460" y="3257"/>
                </a:moveTo>
                <a:cubicBezTo>
                  <a:pt x="5389" y="3257"/>
                  <a:pt x="5344" y="3292"/>
                  <a:pt x="5336" y="3372"/>
                </a:cubicBezTo>
                <a:cubicBezTo>
                  <a:pt x="5336" y="3444"/>
                  <a:pt x="5371" y="3497"/>
                  <a:pt x="5452" y="3497"/>
                </a:cubicBezTo>
                <a:cubicBezTo>
                  <a:pt x="5532" y="3506"/>
                  <a:pt x="5576" y="3462"/>
                  <a:pt x="5585" y="3381"/>
                </a:cubicBezTo>
                <a:cubicBezTo>
                  <a:pt x="5585" y="3301"/>
                  <a:pt x="5541" y="3257"/>
                  <a:pt x="5460" y="3257"/>
                </a:cubicBezTo>
                <a:close/>
                <a:moveTo>
                  <a:pt x="9439" y="4604"/>
                </a:moveTo>
                <a:cubicBezTo>
                  <a:pt x="9359" y="4604"/>
                  <a:pt x="9314" y="4648"/>
                  <a:pt x="9323" y="4720"/>
                </a:cubicBezTo>
                <a:cubicBezTo>
                  <a:pt x="9323" y="4800"/>
                  <a:pt x="9368" y="4844"/>
                  <a:pt x="9448" y="4836"/>
                </a:cubicBezTo>
                <a:cubicBezTo>
                  <a:pt x="9520" y="4836"/>
                  <a:pt x="9555" y="4791"/>
                  <a:pt x="9555" y="4711"/>
                </a:cubicBezTo>
                <a:cubicBezTo>
                  <a:pt x="9546" y="4639"/>
                  <a:pt x="9511" y="4595"/>
                  <a:pt x="9439" y="4604"/>
                </a:cubicBezTo>
                <a:close/>
                <a:moveTo>
                  <a:pt x="1464" y="5255"/>
                </a:moveTo>
                <a:cubicBezTo>
                  <a:pt x="1384" y="5255"/>
                  <a:pt x="1339" y="5299"/>
                  <a:pt x="1339" y="5380"/>
                </a:cubicBezTo>
                <a:cubicBezTo>
                  <a:pt x="1339" y="5460"/>
                  <a:pt x="1384" y="5496"/>
                  <a:pt x="1464" y="5496"/>
                </a:cubicBezTo>
                <a:cubicBezTo>
                  <a:pt x="1544" y="5496"/>
                  <a:pt x="1580" y="5451"/>
                  <a:pt x="1580" y="5371"/>
                </a:cubicBezTo>
                <a:cubicBezTo>
                  <a:pt x="1580" y="5299"/>
                  <a:pt x="1535" y="5255"/>
                  <a:pt x="1464" y="5255"/>
                </a:cubicBezTo>
                <a:close/>
                <a:moveTo>
                  <a:pt x="10126" y="5264"/>
                </a:moveTo>
                <a:cubicBezTo>
                  <a:pt x="10046" y="5255"/>
                  <a:pt x="10001" y="5299"/>
                  <a:pt x="10001" y="5380"/>
                </a:cubicBezTo>
                <a:cubicBezTo>
                  <a:pt x="10001" y="5460"/>
                  <a:pt x="10046" y="5496"/>
                  <a:pt x="10126" y="5496"/>
                </a:cubicBezTo>
                <a:cubicBezTo>
                  <a:pt x="10198" y="5496"/>
                  <a:pt x="10233" y="5451"/>
                  <a:pt x="10242" y="5371"/>
                </a:cubicBezTo>
                <a:cubicBezTo>
                  <a:pt x="10233" y="5308"/>
                  <a:pt x="10198" y="5264"/>
                  <a:pt x="10126" y="5264"/>
                </a:cubicBezTo>
                <a:close/>
                <a:moveTo>
                  <a:pt x="1999" y="4711"/>
                </a:moveTo>
                <a:cubicBezTo>
                  <a:pt x="1999" y="4791"/>
                  <a:pt x="2035" y="4836"/>
                  <a:pt x="2115" y="4836"/>
                </a:cubicBezTo>
                <a:cubicBezTo>
                  <a:pt x="2195" y="4844"/>
                  <a:pt x="2240" y="4800"/>
                  <a:pt x="2240" y="4720"/>
                </a:cubicBezTo>
                <a:cubicBezTo>
                  <a:pt x="2240" y="4648"/>
                  <a:pt x="2195" y="4604"/>
                  <a:pt x="2124" y="4595"/>
                </a:cubicBezTo>
                <a:cubicBezTo>
                  <a:pt x="2053" y="4604"/>
                  <a:pt x="2008" y="4630"/>
                  <a:pt x="1999" y="4711"/>
                </a:cubicBezTo>
                <a:close/>
                <a:moveTo>
                  <a:pt x="10786" y="6602"/>
                </a:moveTo>
                <a:cubicBezTo>
                  <a:pt x="10706" y="6602"/>
                  <a:pt x="10661" y="6638"/>
                  <a:pt x="10661" y="6709"/>
                </a:cubicBezTo>
                <a:cubicBezTo>
                  <a:pt x="10652" y="6789"/>
                  <a:pt x="10697" y="6843"/>
                  <a:pt x="10777" y="6843"/>
                </a:cubicBezTo>
                <a:cubicBezTo>
                  <a:pt x="10858" y="6834"/>
                  <a:pt x="10893" y="6789"/>
                  <a:pt x="10902" y="6718"/>
                </a:cubicBezTo>
                <a:cubicBezTo>
                  <a:pt x="10893" y="6647"/>
                  <a:pt x="10858" y="6602"/>
                  <a:pt x="10786" y="6602"/>
                </a:cubicBezTo>
                <a:close/>
                <a:moveTo>
                  <a:pt x="804" y="6602"/>
                </a:moveTo>
                <a:cubicBezTo>
                  <a:pt x="723" y="6602"/>
                  <a:pt x="679" y="6647"/>
                  <a:pt x="679" y="6727"/>
                </a:cubicBezTo>
                <a:cubicBezTo>
                  <a:pt x="688" y="6798"/>
                  <a:pt x="732" y="6843"/>
                  <a:pt x="804" y="6843"/>
                </a:cubicBezTo>
                <a:cubicBezTo>
                  <a:pt x="884" y="6843"/>
                  <a:pt x="920" y="6789"/>
                  <a:pt x="929" y="6718"/>
                </a:cubicBezTo>
                <a:cubicBezTo>
                  <a:pt x="920" y="6638"/>
                  <a:pt x="875" y="6602"/>
                  <a:pt x="804" y="6602"/>
                </a:cubicBezTo>
                <a:close/>
                <a:moveTo>
                  <a:pt x="10777" y="5924"/>
                </a:moveTo>
                <a:cubicBezTo>
                  <a:pt x="10706" y="5924"/>
                  <a:pt x="10661" y="5969"/>
                  <a:pt x="10661" y="6031"/>
                </a:cubicBezTo>
                <a:cubicBezTo>
                  <a:pt x="10661" y="6102"/>
                  <a:pt x="10706" y="6147"/>
                  <a:pt x="10777" y="6156"/>
                </a:cubicBezTo>
                <a:cubicBezTo>
                  <a:pt x="10849" y="6156"/>
                  <a:pt x="10884" y="6111"/>
                  <a:pt x="10893" y="6040"/>
                </a:cubicBezTo>
                <a:cubicBezTo>
                  <a:pt x="10884" y="5969"/>
                  <a:pt x="10849" y="5915"/>
                  <a:pt x="10777" y="5924"/>
                </a:cubicBezTo>
                <a:close/>
                <a:moveTo>
                  <a:pt x="8235" y="3372"/>
                </a:moveTo>
                <a:cubicBezTo>
                  <a:pt x="8235" y="3310"/>
                  <a:pt x="8190" y="3265"/>
                  <a:pt x="8119" y="3265"/>
                </a:cubicBezTo>
                <a:cubicBezTo>
                  <a:pt x="8048" y="3265"/>
                  <a:pt x="8003" y="3301"/>
                  <a:pt x="8003" y="3381"/>
                </a:cubicBezTo>
                <a:cubicBezTo>
                  <a:pt x="8003" y="3453"/>
                  <a:pt x="8048" y="3488"/>
                  <a:pt x="8119" y="3497"/>
                </a:cubicBezTo>
                <a:cubicBezTo>
                  <a:pt x="8190" y="3488"/>
                  <a:pt x="8244" y="3444"/>
                  <a:pt x="8235" y="3372"/>
                </a:cubicBezTo>
                <a:close/>
                <a:moveTo>
                  <a:pt x="2115" y="3926"/>
                </a:moveTo>
                <a:cubicBezTo>
                  <a:pt x="2053" y="3926"/>
                  <a:pt x="2008" y="3961"/>
                  <a:pt x="2008" y="4033"/>
                </a:cubicBezTo>
                <a:cubicBezTo>
                  <a:pt x="1999" y="4104"/>
                  <a:pt x="2044" y="4149"/>
                  <a:pt x="2115" y="4149"/>
                </a:cubicBezTo>
                <a:cubicBezTo>
                  <a:pt x="2195" y="4158"/>
                  <a:pt x="2231" y="4104"/>
                  <a:pt x="2240" y="4033"/>
                </a:cubicBezTo>
                <a:cubicBezTo>
                  <a:pt x="2231" y="3961"/>
                  <a:pt x="2186" y="3917"/>
                  <a:pt x="2115" y="3926"/>
                </a:cubicBezTo>
                <a:close/>
                <a:moveTo>
                  <a:pt x="135" y="6602"/>
                </a:moveTo>
                <a:cubicBezTo>
                  <a:pt x="63" y="6602"/>
                  <a:pt x="10" y="6647"/>
                  <a:pt x="10" y="6718"/>
                </a:cubicBezTo>
                <a:cubicBezTo>
                  <a:pt x="1" y="6780"/>
                  <a:pt x="45" y="6825"/>
                  <a:pt x="108" y="6834"/>
                </a:cubicBezTo>
                <a:cubicBezTo>
                  <a:pt x="179" y="6843"/>
                  <a:pt x="224" y="6798"/>
                  <a:pt x="242" y="6727"/>
                </a:cubicBezTo>
                <a:cubicBezTo>
                  <a:pt x="233" y="6655"/>
                  <a:pt x="197" y="6611"/>
                  <a:pt x="135" y="6602"/>
                </a:cubicBezTo>
                <a:close/>
                <a:moveTo>
                  <a:pt x="1455" y="4604"/>
                </a:moveTo>
                <a:cubicBezTo>
                  <a:pt x="1384" y="4613"/>
                  <a:pt x="1348" y="4648"/>
                  <a:pt x="1348" y="4720"/>
                </a:cubicBezTo>
                <a:cubicBezTo>
                  <a:pt x="1348" y="4791"/>
                  <a:pt x="1392" y="4836"/>
                  <a:pt x="1464" y="4836"/>
                </a:cubicBezTo>
                <a:cubicBezTo>
                  <a:pt x="1535" y="4836"/>
                  <a:pt x="1571" y="4782"/>
                  <a:pt x="1580" y="4711"/>
                </a:cubicBezTo>
                <a:cubicBezTo>
                  <a:pt x="1562" y="4648"/>
                  <a:pt x="1526" y="4595"/>
                  <a:pt x="1455" y="4604"/>
                </a:cubicBezTo>
                <a:close/>
                <a:moveTo>
                  <a:pt x="6130" y="2605"/>
                </a:moveTo>
                <a:cubicBezTo>
                  <a:pt x="6058" y="2605"/>
                  <a:pt x="6005" y="2641"/>
                  <a:pt x="6005" y="2712"/>
                </a:cubicBezTo>
                <a:cubicBezTo>
                  <a:pt x="6005" y="2793"/>
                  <a:pt x="6049" y="2837"/>
                  <a:pt x="6121" y="2837"/>
                </a:cubicBezTo>
                <a:cubicBezTo>
                  <a:pt x="6192" y="2837"/>
                  <a:pt x="6228" y="2793"/>
                  <a:pt x="6237" y="2721"/>
                </a:cubicBezTo>
                <a:cubicBezTo>
                  <a:pt x="6228" y="2659"/>
                  <a:pt x="6192" y="2614"/>
                  <a:pt x="6130" y="2605"/>
                </a:cubicBezTo>
                <a:close/>
                <a:moveTo>
                  <a:pt x="5469" y="2605"/>
                </a:moveTo>
                <a:cubicBezTo>
                  <a:pt x="5398" y="2596"/>
                  <a:pt x="5353" y="2641"/>
                  <a:pt x="5344" y="2712"/>
                </a:cubicBezTo>
                <a:cubicBezTo>
                  <a:pt x="5344" y="2784"/>
                  <a:pt x="5389" y="2828"/>
                  <a:pt x="5452" y="2837"/>
                </a:cubicBezTo>
                <a:cubicBezTo>
                  <a:pt x="5523" y="2837"/>
                  <a:pt x="5567" y="2793"/>
                  <a:pt x="5576" y="2730"/>
                </a:cubicBezTo>
                <a:cubicBezTo>
                  <a:pt x="5576" y="2659"/>
                  <a:pt x="5541" y="2614"/>
                  <a:pt x="5469" y="2605"/>
                </a:cubicBezTo>
                <a:close/>
                <a:moveTo>
                  <a:pt x="804" y="5264"/>
                </a:moveTo>
                <a:cubicBezTo>
                  <a:pt x="732" y="5264"/>
                  <a:pt x="688" y="5308"/>
                  <a:pt x="688" y="5380"/>
                </a:cubicBezTo>
                <a:cubicBezTo>
                  <a:pt x="688" y="5451"/>
                  <a:pt x="732" y="5487"/>
                  <a:pt x="795" y="5496"/>
                </a:cubicBezTo>
                <a:cubicBezTo>
                  <a:pt x="866" y="5496"/>
                  <a:pt x="911" y="5451"/>
                  <a:pt x="920" y="5380"/>
                </a:cubicBezTo>
                <a:cubicBezTo>
                  <a:pt x="911" y="5308"/>
                  <a:pt x="875" y="5264"/>
                  <a:pt x="804" y="5264"/>
                </a:cubicBezTo>
                <a:close/>
                <a:moveTo>
                  <a:pt x="3453" y="3265"/>
                </a:moveTo>
                <a:cubicBezTo>
                  <a:pt x="3382" y="3265"/>
                  <a:pt x="3346" y="3310"/>
                  <a:pt x="3346" y="3381"/>
                </a:cubicBezTo>
                <a:cubicBezTo>
                  <a:pt x="3346" y="3453"/>
                  <a:pt x="3391" y="3497"/>
                  <a:pt x="3462" y="3497"/>
                </a:cubicBezTo>
                <a:cubicBezTo>
                  <a:pt x="3542" y="3497"/>
                  <a:pt x="3578" y="3444"/>
                  <a:pt x="3578" y="3372"/>
                </a:cubicBezTo>
                <a:cubicBezTo>
                  <a:pt x="3569" y="3301"/>
                  <a:pt x="3534" y="3257"/>
                  <a:pt x="3453" y="3265"/>
                </a:cubicBezTo>
                <a:close/>
                <a:moveTo>
                  <a:pt x="2891" y="3381"/>
                </a:moveTo>
                <a:cubicBezTo>
                  <a:pt x="2891" y="3310"/>
                  <a:pt x="2847" y="3265"/>
                  <a:pt x="2775" y="3265"/>
                </a:cubicBezTo>
                <a:cubicBezTo>
                  <a:pt x="2713" y="3265"/>
                  <a:pt x="2668" y="3310"/>
                  <a:pt x="2668" y="3372"/>
                </a:cubicBezTo>
                <a:cubicBezTo>
                  <a:pt x="2668" y="3453"/>
                  <a:pt x="2713" y="3488"/>
                  <a:pt x="2784" y="3497"/>
                </a:cubicBezTo>
                <a:cubicBezTo>
                  <a:pt x="2847" y="3488"/>
                  <a:pt x="2891" y="3444"/>
                  <a:pt x="2891" y="3381"/>
                </a:cubicBezTo>
                <a:close/>
                <a:moveTo>
                  <a:pt x="10010" y="4711"/>
                </a:moveTo>
                <a:cubicBezTo>
                  <a:pt x="10001" y="4791"/>
                  <a:pt x="10046" y="4836"/>
                  <a:pt x="10117" y="4836"/>
                </a:cubicBezTo>
                <a:cubicBezTo>
                  <a:pt x="10189" y="4836"/>
                  <a:pt x="10233" y="4791"/>
                  <a:pt x="10233" y="4728"/>
                </a:cubicBezTo>
                <a:cubicBezTo>
                  <a:pt x="10233" y="4648"/>
                  <a:pt x="10189" y="4613"/>
                  <a:pt x="10117" y="4604"/>
                </a:cubicBezTo>
                <a:cubicBezTo>
                  <a:pt x="10055" y="4613"/>
                  <a:pt x="10010" y="4648"/>
                  <a:pt x="10010" y="4711"/>
                </a:cubicBezTo>
                <a:close/>
                <a:moveTo>
                  <a:pt x="9439" y="3943"/>
                </a:moveTo>
                <a:cubicBezTo>
                  <a:pt x="9368" y="3943"/>
                  <a:pt x="9323" y="3988"/>
                  <a:pt x="9323" y="4068"/>
                </a:cubicBezTo>
                <a:cubicBezTo>
                  <a:pt x="9323" y="4131"/>
                  <a:pt x="9368" y="4175"/>
                  <a:pt x="9439" y="4175"/>
                </a:cubicBezTo>
                <a:cubicBezTo>
                  <a:pt x="9511" y="4175"/>
                  <a:pt x="9546" y="4131"/>
                  <a:pt x="9555" y="4050"/>
                </a:cubicBezTo>
                <a:cubicBezTo>
                  <a:pt x="9537" y="3997"/>
                  <a:pt x="9511" y="3943"/>
                  <a:pt x="9439" y="3943"/>
                </a:cubicBezTo>
                <a:close/>
                <a:moveTo>
                  <a:pt x="795" y="4613"/>
                </a:moveTo>
                <a:cubicBezTo>
                  <a:pt x="732" y="4613"/>
                  <a:pt x="697" y="4657"/>
                  <a:pt x="697" y="4720"/>
                </a:cubicBezTo>
                <a:cubicBezTo>
                  <a:pt x="697" y="4782"/>
                  <a:pt x="732" y="4827"/>
                  <a:pt x="804" y="4827"/>
                </a:cubicBezTo>
                <a:cubicBezTo>
                  <a:pt x="875" y="4827"/>
                  <a:pt x="911" y="4782"/>
                  <a:pt x="920" y="4720"/>
                </a:cubicBezTo>
                <a:cubicBezTo>
                  <a:pt x="902" y="4648"/>
                  <a:pt x="866" y="4604"/>
                  <a:pt x="795" y="4613"/>
                </a:cubicBezTo>
                <a:close/>
                <a:moveTo>
                  <a:pt x="10893" y="5380"/>
                </a:moveTo>
                <a:cubicBezTo>
                  <a:pt x="10893" y="5317"/>
                  <a:pt x="10849" y="5273"/>
                  <a:pt x="10786" y="5264"/>
                </a:cubicBezTo>
                <a:cubicBezTo>
                  <a:pt x="10715" y="5264"/>
                  <a:pt x="10670" y="5308"/>
                  <a:pt x="10670" y="5380"/>
                </a:cubicBezTo>
                <a:cubicBezTo>
                  <a:pt x="10670" y="5451"/>
                  <a:pt x="10715" y="5487"/>
                  <a:pt x="10777" y="5496"/>
                </a:cubicBezTo>
                <a:cubicBezTo>
                  <a:pt x="10840" y="5487"/>
                  <a:pt x="10893" y="5451"/>
                  <a:pt x="10893" y="5380"/>
                </a:cubicBezTo>
                <a:close/>
                <a:moveTo>
                  <a:pt x="8779" y="3265"/>
                </a:moveTo>
                <a:cubicBezTo>
                  <a:pt x="8708" y="3265"/>
                  <a:pt x="8663" y="3310"/>
                  <a:pt x="8663" y="3381"/>
                </a:cubicBezTo>
                <a:cubicBezTo>
                  <a:pt x="8663" y="3453"/>
                  <a:pt x="8717" y="3497"/>
                  <a:pt x="8788" y="3488"/>
                </a:cubicBezTo>
                <a:cubicBezTo>
                  <a:pt x="8850" y="3488"/>
                  <a:pt x="8886" y="3444"/>
                  <a:pt x="8895" y="3372"/>
                </a:cubicBezTo>
                <a:cubicBezTo>
                  <a:pt x="8877" y="3310"/>
                  <a:pt x="8842" y="3265"/>
                  <a:pt x="8779" y="3265"/>
                </a:cubicBezTo>
                <a:close/>
                <a:moveTo>
                  <a:pt x="233" y="6040"/>
                </a:moveTo>
                <a:cubicBezTo>
                  <a:pt x="233" y="5977"/>
                  <a:pt x="197" y="5933"/>
                  <a:pt x="126" y="5924"/>
                </a:cubicBezTo>
                <a:cubicBezTo>
                  <a:pt x="54" y="5924"/>
                  <a:pt x="10" y="5969"/>
                  <a:pt x="10" y="6040"/>
                </a:cubicBezTo>
                <a:cubicBezTo>
                  <a:pt x="10" y="6102"/>
                  <a:pt x="54" y="6138"/>
                  <a:pt x="117" y="6156"/>
                </a:cubicBezTo>
                <a:cubicBezTo>
                  <a:pt x="188" y="6147"/>
                  <a:pt x="233" y="6111"/>
                  <a:pt x="233" y="6040"/>
                </a:cubicBezTo>
                <a:close/>
                <a:moveTo>
                  <a:pt x="1455" y="3926"/>
                </a:moveTo>
                <a:cubicBezTo>
                  <a:pt x="1392" y="3935"/>
                  <a:pt x="1348" y="3970"/>
                  <a:pt x="1348" y="4033"/>
                </a:cubicBezTo>
                <a:cubicBezTo>
                  <a:pt x="1348" y="4104"/>
                  <a:pt x="1392" y="4149"/>
                  <a:pt x="1464" y="4149"/>
                </a:cubicBezTo>
                <a:cubicBezTo>
                  <a:pt x="1535" y="4149"/>
                  <a:pt x="1571" y="4104"/>
                  <a:pt x="1571" y="4033"/>
                </a:cubicBezTo>
                <a:cubicBezTo>
                  <a:pt x="1562" y="3970"/>
                  <a:pt x="1526" y="3926"/>
                  <a:pt x="1455" y="3926"/>
                </a:cubicBezTo>
                <a:close/>
                <a:moveTo>
                  <a:pt x="2008" y="3381"/>
                </a:moveTo>
                <a:cubicBezTo>
                  <a:pt x="2008" y="3444"/>
                  <a:pt x="2053" y="3488"/>
                  <a:pt x="2115" y="3488"/>
                </a:cubicBezTo>
                <a:cubicBezTo>
                  <a:pt x="2178" y="3488"/>
                  <a:pt x="2231" y="3453"/>
                  <a:pt x="2231" y="3381"/>
                </a:cubicBezTo>
                <a:cubicBezTo>
                  <a:pt x="2231" y="3310"/>
                  <a:pt x="2186" y="3274"/>
                  <a:pt x="2115" y="3265"/>
                </a:cubicBezTo>
                <a:cubicBezTo>
                  <a:pt x="2053" y="3274"/>
                  <a:pt x="2008" y="3310"/>
                  <a:pt x="2008" y="3381"/>
                </a:cubicBezTo>
                <a:close/>
                <a:moveTo>
                  <a:pt x="8012" y="2721"/>
                </a:moveTo>
                <a:cubicBezTo>
                  <a:pt x="8012" y="2784"/>
                  <a:pt x="8056" y="2828"/>
                  <a:pt x="8128" y="2828"/>
                </a:cubicBezTo>
                <a:cubicBezTo>
                  <a:pt x="8190" y="2819"/>
                  <a:pt x="8235" y="2775"/>
                  <a:pt x="8226" y="2712"/>
                </a:cubicBezTo>
                <a:cubicBezTo>
                  <a:pt x="8217" y="2650"/>
                  <a:pt x="8181" y="2614"/>
                  <a:pt x="8119" y="2614"/>
                </a:cubicBezTo>
                <a:cubicBezTo>
                  <a:pt x="8056" y="2623"/>
                  <a:pt x="8012" y="2659"/>
                  <a:pt x="8012" y="2721"/>
                </a:cubicBezTo>
                <a:close/>
                <a:moveTo>
                  <a:pt x="4890" y="2730"/>
                </a:moveTo>
                <a:cubicBezTo>
                  <a:pt x="4898" y="2659"/>
                  <a:pt x="4854" y="2614"/>
                  <a:pt x="4782" y="2605"/>
                </a:cubicBezTo>
                <a:cubicBezTo>
                  <a:pt x="4720" y="2605"/>
                  <a:pt x="4675" y="2641"/>
                  <a:pt x="4666" y="2712"/>
                </a:cubicBezTo>
                <a:cubicBezTo>
                  <a:pt x="4658" y="2784"/>
                  <a:pt x="4702" y="2819"/>
                  <a:pt x="4774" y="2837"/>
                </a:cubicBezTo>
                <a:cubicBezTo>
                  <a:pt x="4845" y="2828"/>
                  <a:pt x="4890" y="2802"/>
                  <a:pt x="4890" y="2730"/>
                </a:cubicBezTo>
                <a:close/>
                <a:moveTo>
                  <a:pt x="4122" y="2605"/>
                </a:moveTo>
                <a:cubicBezTo>
                  <a:pt x="4060" y="2605"/>
                  <a:pt x="4015" y="2650"/>
                  <a:pt x="4006" y="2712"/>
                </a:cubicBezTo>
                <a:cubicBezTo>
                  <a:pt x="4006" y="2784"/>
                  <a:pt x="4051" y="2828"/>
                  <a:pt x="4122" y="2828"/>
                </a:cubicBezTo>
                <a:cubicBezTo>
                  <a:pt x="4194" y="2828"/>
                  <a:pt x="4229" y="2784"/>
                  <a:pt x="4238" y="2721"/>
                </a:cubicBezTo>
                <a:cubicBezTo>
                  <a:pt x="4229" y="2650"/>
                  <a:pt x="4194" y="2605"/>
                  <a:pt x="4122" y="2605"/>
                </a:cubicBezTo>
                <a:close/>
                <a:moveTo>
                  <a:pt x="12089" y="6620"/>
                </a:moveTo>
                <a:cubicBezTo>
                  <a:pt x="12035" y="6620"/>
                  <a:pt x="12000" y="6655"/>
                  <a:pt x="12000" y="6718"/>
                </a:cubicBezTo>
                <a:cubicBezTo>
                  <a:pt x="11991" y="6780"/>
                  <a:pt x="12026" y="6816"/>
                  <a:pt x="12098" y="6816"/>
                </a:cubicBezTo>
                <a:cubicBezTo>
                  <a:pt x="12160" y="6825"/>
                  <a:pt x="12196" y="6780"/>
                  <a:pt x="12196" y="6718"/>
                </a:cubicBezTo>
                <a:cubicBezTo>
                  <a:pt x="12196" y="6655"/>
                  <a:pt x="12160" y="6620"/>
                  <a:pt x="12089" y="6620"/>
                </a:cubicBezTo>
                <a:close/>
                <a:moveTo>
                  <a:pt x="11322" y="6709"/>
                </a:moveTo>
                <a:cubicBezTo>
                  <a:pt x="11322" y="6780"/>
                  <a:pt x="11366" y="6825"/>
                  <a:pt x="11429" y="6834"/>
                </a:cubicBezTo>
                <a:cubicBezTo>
                  <a:pt x="11500" y="6834"/>
                  <a:pt x="11545" y="6789"/>
                  <a:pt x="11554" y="6718"/>
                </a:cubicBezTo>
                <a:cubicBezTo>
                  <a:pt x="11554" y="6655"/>
                  <a:pt x="11509" y="6620"/>
                  <a:pt x="11446" y="6602"/>
                </a:cubicBezTo>
                <a:cubicBezTo>
                  <a:pt x="11375" y="6611"/>
                  <a:pt x="11330" y="6647"/>
                  <a:pt x="11322" y="6709"/>
                </a:cubicBezTo>
                <a:close/>
                <a:moveTo>
                  <a:pt x="5460" y="1954"/>
                </a:moveTo>
                <a:cubicBezTo>
                  <a:pt x="5398" y="1954"/>
                  <a:pt x="5362" y="1999"/>
                  <a:pt x="5362" y="2061"/>
                </a:cubicBezTo>
                <a:cubicBezTo>
                  <a:pt x="5353" y="2124"/>
                  <a:pt x="5398" y="2159"/>
                  <a:pt x="5460" y="2168"/>
                </a:cubicBezTo>
                <a:cubicBezTo>
                  <a:pt x="5523" y="2168"/>
                  <a:pt x="5559" y="2124"/>
                  <a:pt x="5567" y="2061"/>
                </a:cubicBezTo>
                <a:cubicBezTo>
                  <a:pt x="5559" y="1999"/>
                  <a:pt x="5523" y="1954"/>
                  <a:pt x="5460" y="1954"/>
                </a:cubicBezTo>
                <a:close/>
                <a:moveTo>
                  <a:pt x="6781" y="1963"/>
                </a:moveTo>
                <a:cubicBezTo>
                  <a:pt x="6727" y="1963"/>
                  <a:pt x="6683" y="1990"/>
                  <a:pt x="6683" y="2052"/>
                </a:cubicBezTo>
                <a:cubicBezTo>
                  <a:pt x="6674" y="2115"/>
                  <a:pt x="6709" y="2159"/>
                  <a:pt x="6772" y="2159"/>
                </a:cubicBezTo>
                <a:cubicBezTo>
                  <a:pt x="6834" y="2168"/>
                  <a:pt x="6870" y="2132"/>
                  <a:pt x="6879" y="2061"/>
                </a:cubicBezTo>
                <a:cubicBezTo>
                  <a:pt x="6879" y="1999"/>
                  <a:pt x="6843" y="1963"/>
                  <a:pt x="6781" y="1963"/>
                </a:cubicBezTo>
                <a:close/>
                <a:moveTo>
                  <a:pt x="7334" y="2070"/>
                </a:moveTo>
                <a:cubicBezTo>
                  <a:pt x="7343" y="2132"/>
                  <a:pt x="7387" y="2168"/>
                  <a:pt x="7450" y="2159"/>
                </a:cubicBezTo>
                <a:cubicBezTo>
                  <a:pt x="7503" y="2159"/>
                  <a:pt x="7539" y="2115"/>
                  <a:pt x="7539" y="2061"/>
                </a:cubicBezTo>
                <a:cubicBezTo>
                  <a:pt x="7539" y="1999"/>
                  <a:pt x="7494" y="1963"/>
                  <a:pt x="7432" y="1963"/>
                </a:cubicBezTo>
                <a:cubicBezTo>
                  <a:pt x="7370" y="1972"/>
                  <a:pt x="7334" y="1999"/>
                  <a:pt x="7334" y="2070"/>
                </a:cubicBezTo>
                <a:close/>
                <a:moveTo>
                  <a:pt x="6014" y="2061"/>
                </a:moveTo>
                <a:cubicBezTo>
                  <a:pt x="6014" y="2124"/>
                  <a:pt x="6058" y="2168"/>
                  <a:pt x="6121" y="2168"/>
                </a:cubicBezTo>
                <a:cubicBezTo>
                  <a:pt x="6183" y="2159"/>
                  <a:pt x="6228" y="2124"/>
                  <a:pt x="6228" y="2061"/>
                </a:cubicBezTo>
                <a:cubicBezTo>
                  <a:pt x="6219" y="1999"/>
                  <a:pt x="6183" y="1963"/>
                  <a:pt x="6121" y="1954"/>
                </a:cubicBezTo>
                <a:cubicBezTo>
                  <a:pt x="6058" y="1963"/>
                  <a:pt x="6014" y="1999"/>
                  <a:pt x="6014" y="2061"/>
                </a:cubicBezTo>
                <a:close/>
                <a:moveTo>
                  <a:pt x="7325" y="2712"/>
                </a:moveTo>
                <a:cubicBezTo>
                  <a:pt x="7325" y="2784"/>
                  <a:pt x="7370" y="2828"/>
                  <a:pt x="7441" y="2828"/>
                </a:cubicBezTo>
                <a:cubicBezTo>
                  <a:pt x="7503" y="2828"/>
                  <a:pt x="7548" y="2784"/>
                  <a:pt x="7548" y="2721"/>
                </a:cubicBezTo>
                <a:cubicBezTo>
                  <a:pt x="7548" y="2650"/>
                  <a:pt x="7503" y="2614"/>
                  <a:pt x="7441" y="2605"/>
                </a:cubicBezTo>
                <a:cubicBezTo>
                  <a:pt x="7378" y="2614"/>
                  <a:pt x="7325" y="2650"/>
                  <a:pt x="7325" y="2712"/>
                </a:cubicBezTo>
                <a:close/>
                <a:moveTo>
                  <a:pt x="6665" y="2712"/>
                </a:moveTo>
                <a:cubicBezTo>
                  <a:pt x="6656" y="2784"/>
                  <a:pt x="6700" y="2828"/>
                  <a:pt x="6772" y="2837"/>
                </a:cubicBezTo>
                <a:cubicBezTo>
                  <a:pt x="6843" y="2837"/>
                  <a:pt x="6897" y="2793"/>
                  <a:pt x="6897" y="2721"/>
                </a:cubicBezTo>
                <a:cubicBezTo>
                  <a:pt x="6897" y="2650"/>
                  <a:pt x="6852" y="2614"/>
                  <a:pt x="6781" y="2605"/>
                </a:cubicBezTo>
                <a:cubicBezTo>
                  <a:pt x="6718" y="2605"/>
                  <a:pt x="6674" y="2641"/>
                  <a:pt x="6665" y="2712"/>
                </a:cubicBezTo>
                <a:close/>
                <a:moveTo>
                  <a:pt x="12098" y="2668"/>
                </a:moveTo>
                <a:cubicBezTo>
                  <a:pt x="12071" y="2677"/>
                  <a:pt x="12053" y="2686"/>
                  <a:pt x="12053" y="2712"/>
                </a:cubicBezTo>
                <a:cubicBezTo>
                  <a:pt x="12044" y="2748"/>
                  <a:pt x="12062" y="2766"/>
                  <a:pt x="12089" y="2766"/>
                </a:cubicBezTo>
                <a:cubicBezTo>
                  <a:pt x="12124" y="2766"/>
                  <a:pt x="12142" y="2748"/>
                  <a:pt x="12142" y="2721"/>
                </a:cubicBezTo>
                <a:cubicBezTo>
                  <a:pt x="12142" y="2686"/>
                  <a:pt x="12124" y="2668"/>
                  <a:pt x="12098" y="2668"/>
                </a:cubicBezTo>
                <a:close/>
                <a:moveTo>
                  <a:pt x="7432" y="9"/>
                </a:moveTo>
                <a:cubicBezTo>
                  <a:pt x="7414" y="18"/>
                  <a:pt x="7396" y="27"/>
                  <a:pt x="7387" y="54"/>
                </a:cubicBezTo>
                <a:cubicBezTo>
                  <a:pt x="7387" y="90"/>
                  <a:pt x="7405" y="107"/>
                  <a:pt x="7432" y="107"/>
                </a:cubicBezTo>
                <a:cubicBezTo>
                  <a:pt x="7468" y="107"/>
                  <a:pt x="7486" y="90"/>
                  <a:pt x="7486" y="63"/>
                </a:cubicBezTo>
                <a:cubicBezTo>
                  <a:pt x="7486" y="27"/>
                  <a:pt x="7468" y="9"/>
                  <a:pt x="7432" y="9"/>
                </a:cubicBezTo>
                <a:close/>
                <a:moveTo>
                  <a:pt x="3507" y="63"/>
                </a:moveTo>
                <a:cubicBezTo>
                  <a:pt x="3507" y="36"/>
                  <a:pt x="3498" y="18"/>
                  <a:pt x="3471" y="9"/>
                </a:cubicBezTo>
                <a:cubicBezTo>
                  <a:pt x="3435" y="9"/>
                  <a:pt x="3418" y="27"/>
                  <a:pt x="3418" y="54"/>
                </a:cubicBezTo>
                <a:cubicBezTo>
                  <a:pt x="3409" y="90"/>
                  <a:pt x="3426" y="107"/>
                  <a:pt x="3462" y="107"/>
                </a:cubicBezTo>
                <a:cubicBezTo>
                  <a:pt x="3489" y="107"/>
                  <a:pt x="3507" y="90"/>
                  <a:pt x="3507" y="63"/>
                </a:cubicBezTo>
                <a:close/>
                <a:moveTo>
                  <a:pt x="6781" y="9"/>
                </a:moveTo>
                <a:cubicBezTo>
                  <a:pt x="6754" y="9"/>
                  <a:pt x="6727" y="18"/>
                  <a:pt x="6727" y="54"/>
                </a:cubicBezTo>
                <a:cubicBezTo>
                  <a:pt x="6727" y="90"/>
                  <a:pt x="6745" y="116"/>
                  <a:pt x="6781" y="116"/>
                </a:cubicBezTo>
                <a:cubicBezTo>
                  <a:pt x="6816" y="116"/>
                  <a:pt x="6825" y="90"/>
                  <a:pt x="6834" y="63"/>
                </a:cubicBezTo>
                <a:cubicBezTo>
                  <a:pt x="6834" y="27"/>
                  <a:pt x="6816" y="9"/>
                  <a:pt x="6781" y="9"/>
                </a:cubicBezTo>
                <a:close/>
                <a:moveTo>
                  <a:pt x="4131" y="9"/>
                </a:moveTo>
                <a:cubicBezTo>
                  <a:pt x="4096" y="9"/>
                  <a:pt x="4069" y="18"/>
                  <a:pt x="4069" y="54"/>
                </a:cubicBezTo>
                <a:cubicBezTo>
                  <a:pt x="4069" y="90"/>
                  <a:pt x="4078" y="107"/>
                  <a:pt x="4122" y="116"/>
                </a:cubicBezTo>
                <a:cubicBezTo>
                  <a:pt x="4149" y="116"/>
                  <a:pt x="4167" y="98"/>
                  <a:pt x="4176" y="63"/>
                </a:cubicBezTo>
                <a:cubicBezTo>
                  <a:pt x="4176" y="36"/>
                  <a:pt x="4158" y="9"/>
                  <a:pt x="4131" y="9"/>
                </a:cubicBezTo>
                <a:close/>
                <a:moveTo>
                  <a:pt x="6130" y="9"/>
                </a:moveTo>
                <a:cubicBezTo>
                  <a:pt x="6094" y="9"/>
                  <a:pt x="6067" y="27"/>
                  <a:pt x="6067" y="63"/>
                </a:cubicBezTo>
                <a:cubicBezTo>
                  <a:pt x="6067" y="90"/>
                  <a:pt x="6085" y="107"/>
                  <a:pt x="6121" y="116"/>
                </a:cubicBezTo>
                <a:cubicBezTo>
                  <a:pt x="6147" y="116"/>
                  <a:pt x="6165" y="98"/>
                  <a:pt x="6174" y="63"/>
                </a:cubicBezTo>
                <a:cubicBezTo>
                  <a:pt x="6174" y="36"/>
                  <a:pt x="6165" y="9"/>
                  <a:pt x="6130" y="9"/>
                </a:cubicBezTo>
                <a:close/>
                <a:moveTo>
                  <a:pt x="4782" y="9"/>
                </a:moveTo>
                <a:cubicBezTo>
                  <a:pt x="4738" y="9"/>
                  <a:pt x="4720" y="36"/>
                  <a:pt x="4729" y="72"/>
                </a:cubicBezTo>
                <a:cubicBezTo>
                  <a:pt x="4729" y="98"/>
                  <a:pt x="4756" y="116"/>
                  <a:pt x="4782" y="116"/>
                </a:cubicBezTo>
                <a:cubicBezTo>
                  <a:pt x="4818" y="107"/>
                  <a:pt x="4836" y="90"/>
                  <a:pt x="4827" y="54"/>
                </a:cubicBezTo>
                <a:cubicBezTo>
                  <a:pt x="4827" y="27"/>
                  <a:pt x="4809" y="9"/>
                  <a:pt x="4782" y="9"/>
                </a:cubicBezTo>
                <a:close/>
                <a:moveTo>
                  <a:pt x="2115" y="768"/>
                </a:moveTo>
                <a:cubicBezTo>
                  <a:pt x="2160" y="768"/>
                  <a:pt x="2178" y="750"/>
                  <a:pt x="2169" y="714"/>
                </a:cubicBezTo>
                <a:cubicBezTo>
                  <a:pt x="2169" y="678"/>
                  <a:pt x="2151" y="669"/>
                  <a:pt x="2115" y="669"/>
                </a:cubicBezTo>
                <a:cubicBezTo>
                  <a:pt x="2088" y="669"/>
                  <a:pt x="2070" y="687"/>
                  <a:pt x="2070" y="723"/>
                </a:cubicBezTo>
                <a:cubicBezTo>
                  <a:pt x="2070" y="750"/>
                  <a:pt x="2088" y="768"/>
                  <a:pt x="2115" y="768"/>
                </a:cubicBezTo>
                <a:close/>
                <a:moveTo>
                  <a:pt x="9439" y="669"/>
                </a:moveTo>
                <a:cubicBezTo>
                  <a:pt x="9412" y="669"/>
                  <a:pt x="9395" y="687"/>
                  <a:pt x="9395" y="714"/>
                </a:cubicBezTo>
                <a:cubicBezTo>
                  <a:pt x="9386" y="741"/>
                  <a:pt x="9404" y="768"/>
                  <a:pt x="9430" y="768"/>
                </a:cubicBezTo>
                <a:cubicBezTo>
                  <a:pt x="9466" y="768"/>
                  <a:pt x="9484" y="750"/>
                  <a:pt x="9484" y="723"/>
                </a:cubicBezTo>
                <a:cubicBezTo>
                  <a:pt x="9484" y="687"/>
                  <a:pt x="9466" y="669"/>
                  <a:pt x="9439" y="669"/>
                </a:cubicBezTo>
                <a:close/>
                <a:moveTo>
                  <a:pt x="126" y="2008"/>
                </a:moveTo>
                <a:cubicBezTo>
                  <a:pt x="99" y="2008"/>
                  <a:pt x="72" y="2017"/>
                  <a:pt x="72" y="2052"/>
                </a:cubicBezTo>
                <a:cubicBezTo>
                  <a:pt x="63" y="2088"/>
                  <a:pt x="81" y="2115"/>
                  <a:pt x="117" y="2115"/>
                </a:cubicBezTo>
                <a:cubicBezTo>
                  <a:pt x="152" y="2115"/>
                  <a:pt x="170" y="2097"/>
                  <a:pt x="170" y="2061"/>
                </a:cubicBezTo>
                <a:cubicBezTo>
                  <a:pt x="170" y="2034"/>
                  <a:pt x="161" y="2017"/>
                  <a:pt x="126" y="2008"/>
                </a:cubicBezTo>
                <a:close/>
                <a:moveTo>
                  <a:pt x="11393" y="2061"/>
                </a:moveTo>
                <a:cubicBezTo>
                  <a:pt x="11393" y="2088"/>
                  <a:pt x="11402" y="2106"/>
                  <a:pt x="11429" y="2106"/>
                </a:cubicBezTo>
                <a:cubicBezTo>
                  <a:pt x="11455" y="2115"/>
                  <a:pt x="11482" y="2097"/>
                  <a:pt x="11482" y="2070"/>
                </a:cubicBezTo>
                <a:cubicBezTo>
                  <a:pt x="11491" y="2034"/>
                  <a:pt x="11473" y="2017"/>
                  <a:pt x="11438" y="2017"/>
                </a:cubicBezTo>
                <a:cubicBezTo>
                  <a:pt x="11411" y="2017"/>
                  <a:pt x="11393" y="2025"/>
                  <a:pt x="11393" y="2061"/>
                </a:cubicBezTo>
                <a:close/>
                <a:moveTo>
                  <a:pt x="14087" y="6673"/>
                </a:moveTo>
                <a:cubicBezTo>
                  <a:pt x="14060" y="6673"/>
                  <a:pt x="14051" y="6691"/>
                  <a:pt x="14051" y="6718"/>
                </a:cubicBezTo>
                <a:cubicBezTo>
                  <a:pt x="14051" y="6745"/>
                  <a:pt x="14060" y="6771"/>
                  <a:pt x="14096" y="6762"/>
                </a:cubicBezTo>
                <a:cubicBezTo>
                  <a:pt x="14132" y="6762"/>
                  <a:pt x="14141" y="6745"/>
                  <a:pt x="14141" y="6718"/>
                </a:cubicBezTo>
                <a:cubicBezTo>
                  <a:pt x="14141" y="6682"/>
                  <a:pt x="14123" y="6673"/>
                  <a:pt x="14087" y="6673"/>
                </a:cubicBezTo>
                <a:close/>
                <a:moveTo>
                  <a:pt x="848" y="1383"/>
                </a:moveTo>
                <a:cubicBezTo>
                  <a:pt x="848" y="1356"/>
                  <a:pt x="839" y="1339"/>
                  <a:pt x="813" y="1330"/>
                </a:cubicBezTo>
                <a:cubicBezTo>
                  <a:pt x="786" y="1330"/>
                  <a:pt x="759" y="1339"/>
                  <a:pt x="759" y="1374"/>
                </a:cubicBezTo>
                <a:cubicBezTo>
                  <a:pt x="750" y="1401"/>
                  <a:pt x="768" y="1419"/>
                  <a:pt x="795" y="1428"/>
                </a:cubicBezTo>
                <a:cubicBezTo>
                  <a:pt x="830" y="1428"/>
                  <a:pt x="848" y="1410"/>
                  <a:pt x="848" y="1383"/>
                </a:cubicBezTo>
                <a:close/>
                <a:moveTo>
                  <a:pt x="13436" y="4675"/>
                </a:moveTo>
                <a:cubicBezTo>
                  <a:pt x="13409" y="4675"/>
                  <a:pt x="13391" y="4684"/>
                  <a:pt x="13391" y="4711"/>
                </a:cubicBezTo>
                <a:cubicBezTo>
                  <a:pt x="13391" y="4746"/>
                  <a:pt x="13400" y="4764"/>
                  <a:pt x="13436" y="4764"/>
                </a:cubicBezTo>
                <a:cubicBezTo>
                  <a:pt x="13463" y="4773"/>
                  <a:pt x="13480" y="4755"/>
                  <a:pt x="13489" y="4720"/>
                </a:cubicBezTo>
                <a:cubicBezTo>
                  <a:pt x="13480" y="4693"/>
                  <a:pt x="13472" y="4675"/>
                  <a:pt x="13436" y="4675"/>
                </a:cubicBezTo>
                <a:close/>
                <a:moveTo>
                  <a:pt x="10126" y="1321"/>
                </a:moveTo>
                <a:cubicBezTo>
                  <a:pt x="10090" y="1312"/>
                  <a:pt x="10064" y="1339"/>
                  <a:pt x="10064" y="1365"/>
                </a:cubicBezTo>
                <a:cubicBezTo>
                  <a:pt x="10055" y="1410"/>
                  <a:pt x="10082" y="1437"/>
                  <a:pt x="10117" y="1437"/>
                </a:cubicBezTo>
                <a:cubicBezTo>
                  <a:pt x="10153" y="1437"/>
                  <a:pt x="10171" y="1419"/>
                  <a:pt x="10180" y="1374"/>
                </a:cubicBezTo>
                <a:cubicBezTo>
                  <a:pt x="10180" y="1347"/>
                  <a:pt x="10162" y="1321"/>
                  <a:pt x="10126" y="1321"/>
                </a:cubicBezTo>
                <a:close/>
                <a:moveTo>
                  <a:pt x="8717" y="714"/>
                </a:moveTo>
                <a:cubicBezTo>
                  <a:pt x="8717" y="750"/>
                  <a:pt x="8743" y="776"/>
                  <a:pt x="8770" y="776"/>
                </a:cubicBezTo>
                <a:cubicBezTo>
                  <a:pt x="8815" y="785"/>
                  <a:pt x="8842" y="759"/>
                  <a:pt x="8842" y="714"/>
                </a:cubicBezTo>
                <a:cubicBezTo>
                  <a:pt x="8842" y="687"/>
                  <a:pt x="8815" y="661"/>
                  <a:pt x="8779" y="661"/>
                </a:cubicBezTo>
                <a:cubicBezTo>
                  <a:pt x="8743" y="661"/>
                  <a:pt x="8726" y="678"/>
                  <a:pt x="8717" y="714"/>
                </a:cubicBezTo>
                <a:close/>
                <a:moveTo>
                  <a:pt x="12785" y="3997"/>
                </a:moveTo>
                <a:cubicBezTo>
                  <a:pt x="12749" y="3997"/>
                  <a:pt x="12722" y="4024"/>
                  <a:pt x="12722" y="4050"/>
                </a:cubicBezTo>
                <a:cubicBezTo>
                  <a:pt x="12713" y="4095"/>
                  <a:pt x="12740" y="4122"/>
                  <a:pt x="12776" y="4122"/>
                </a:cubicBezTo>
                <a:cubicBezTo>
                  <a:pt x="12811" y="4122"/>
                  <a:pt x="12838" y="4095"/>
                  <a:pt x="12838" y="4059"/>
                </a:cubicBezTo>
                <a:cubicBezTo>
                  <a:pt x="12838" y="4024"/>
                  <a:pt x="12820" y="4006"/>
                  <a:pt x="12785" y="3997"/>
                </a:cubicBezTo>
                <a:moveTo>
                  <a:pt x="13373" y="5371"/>
                </a:moveTo>
                <a:cubicBezTo>
                  <a:pt x="13373" y="5406"/>
                  <a:pt x="13400" y="5433"/>
                  <a:pt x="13427" y="5442"/>
                </a:cubicBezTo>
                <a:cubicBezTo>
                  <a:pt x="13472" y="5442"/>
                  <a:pt x="13498" y="5415"/>
                  <a:pt x="13498" y="5380"/>
                </a:cubicBezTo>
                <a:cubicBezTo>
                  <a:pt x="13498" y="5344"/>
                  <a:pt x="13472" y="5326"/>
                  <a:pt x="13436" y="5317"/>
                </a:cubicBezTo>
                <a:cubicBezTo>
                  <a:pt x="13400" y="5326"/>
                  <a:pt x="13382" y="5344"/>
                  <a:pt x="13373" y="5371"/>
                </a:cubicBezTo>
                <a:close/>
                <a:moveTo>
                  <a:pt x="5398" y="63"/>
                </a:moveTo>
                <a:cubicBezTo>
                  <a:pt x="5407" y="98"/>
                  <a:pt x="5434" y="125"/>
                  <a:pt x="5469" y="116"/>
                </a:cubicBezTo>
                <a:cubicBezTo>
                  <a:pt x="5505" y="116"/>
                  <a:pt x="5523" y="90"/>
                  <a:pt x="5523" y="54"/>
                </a:cubicBezTo>
                <a:cubicBezTo>
                  <a:pt x="5514" y="18"/>
                  <a:pt x="5496" y="0"/>
                  <a:pt x="5460" y="0"/>
                </a:cubicBezTo>
                <a:cubicBezTo>
                  <a:pt x="5425" y="9"/>
                  <a:pt x="5398" y="27"/>
                  <a:pt x="5398" y="63"/>
                </a:cubicBezTo>
                <a:close/>
                <a:moveTo>
                  <a:pt x="117" y="2793"/>
                </a:moveTo>
                <a:cubicBezTo>
                  <a:pt x="161" y="2793"/>
                  <a:pt x="188" y="2775"/>
                  <a:pt x="188" y="2730"/>
                </a:cubicBezTo>
                <a:cubicBezTo>
                  <a:pt x="197" y="2686"/>
                  <a:pt x="179" y="2650"/>
                  <a:pt x="126" y="2650"/>
                </a:cubicBezTo>
                <a:cubicBezTo>
                  <a:pt x="81" y="2641"/>
                  <a:pt x="54" y="2668"/>
                  <a:pt x="45" y="2721"/>
                </a:cubicBezTo>
                <a:cubicBezTo>
                  <a:pt x="54" y="2757"/>
                  <a:pt x="72" y="2793"/>
                  <a:pt x="117" y="2793"/>
                </a:cubicBezTo>
                <a:moveTo>
                  <a:pt x="10786" y="2641"/>
                </a:moveTo>
                <a:cubicBezTo>
                  <a:pt x="10733" y="2641"/>
                  <a:pt x="10706" y="2668"/>
                  <a:pt x="10706" y="2721"/>
                </a:cubicBezTo>
                <a:cubicBezTo>
                  <a:pt x="10706" y="2766"/>
                  <a:pt x="10733" y="2793"/>
                  <a:pt x="10777" y="2793"/>
                </a:cubicBezTo>
                <a:cubicBezTo>
                  <a:pt x="10822" y="2802"/>
                  <a:pt x="10849" y="2766"/>
                  <a:pt x="10858" y="2721"/>
                </a:cubicBezTo>
                <a:cubicBezTo>
                  <a:pt x="10849" y="2677"/>
                  <a:pt x="10831" y="2641"/>
                  <a:pt x="10786" y="2641"/>
                </a:cubicBezTo>
                <a:close/>
                <a:moveTo>
                  <a:pt x="11375" y="2721"/>
                </a:moveTo>
                <a:cubicBezTo>
                  <a:pt x="11375" y="2766"/>
                  <a:pt x="11402" y="2784"/>
                  <a:pt x="11438" y="2784"/>
                </a:cubicBezTo>
                <a:cubicBezTo>
                  <a:pt x="11482" y="2784"/>
                  <a:pt x="11509" y="2757"/>
                  <a:pt x="11500" y="2721"/>
                </a:cubicBezTo>
                <a:cubicBezTo>
                  <a:pt x="11500" y="2677"/>
                  <a:pt x="11473" y="2659"/>
                  <a:pt x="11438" y="2650"/>
                </a:cubicBezTo>
                <a:cubicBezTo>
                  <a:pt x="11393" y="2659"/>
                  <a:pt x="11366" y="2686"/>
                  <a:pt x="11375" y="2721"/>
                </a:cubicBezTo>
                <a:close/>
                <a:moveTo>
                  <a:pt x="5460" y="643"/>
                </a:moveTo>
                <a:cubicBezTo>
                  <a:pt x="5416" y="652"/>
                  <a:pt x="5389" y="669"/>
                  <a:pt x="5389" y="723"/>
                </a:cubicBezTo>
                <a:cubicBezTo>
                  <a:pt x="5389" y="768"/>
                  <a:pt x="5416" y="794"/>
                  <a:pt x="5469" y="794"/>
                </a:cubicBezTo>
                <a:cubicBezTo>
                  <a:pt x="5514" y="794"/>
                  <a:pt x="5532" y="759"/>
                  <a:pt x="5532" y="714"/>
                </a:cubicBezTo>
                <a:cubicBezTo>
                  <a:pt x="5532" y="669"/>
                  <a:pt x="5505" y="643"/>
                  <a:pt x="5460" y="643"/>
                </a:cubicBezTo>
                <a:close/>
                <a:moveTo>
                  <a:pt x="6130" y="643"/>
                </a:moveTo>
                <a:cubicBezTo>
                  <a:pt x="6085" y="643"/>
                  <a:pt x="6049" y="661"/>
                  <a:pt x="6049" y="705"/>
                </a:cubicBezTo>
                <a:cubicBezTo>
                  <a:pt x="6040" y="759"/>
                  <a:pt x="6067" y="794"/>
                  <a:pt x="6121" y="794"/>
                </a:cubicBezTo>
                <a:cubicBezTo>
                  <a:pt x="6165" y="794"/>
                  <a:pt x="6192" y="768"/>
                  <a:pt x="6192" y="723"/>
                </a:cubicBezTo>
                <a:cubicBezTo>
                  <a:pt x="6192" y="678"/>
                  <a:pt x="6174" y="652"/>
                  <a:pt x="6130" y="643"/>
                </a:cubicBezTo>
                <a:close/>
                <a:moveTo>
                  <a:pt x="6781" y="643"/>
                </a:moveTo>
                <a:cubicBezTo>
                  <a:pt x="6736" y="643"/>
                  <a:pt x="6709" y="669"/>
                  <a:pt x="6709" y="714"/>
                </a:cubicBezTo>
                <a:cubicBezTo>
                  <a:pt x="6700" y="768"/>
                  <a:pt x="6736" y="794"/>
                  <a:pt x="6781" y="794"/>
                </a:cubicBezTo>
                <a:cubicBezTo>
                  <a:pt x="6834" y="794"/>
                  <a:pt x="6852" y="759"/>
                  <a:pt x="6852" y="714"/>
                </a:cubicBezTo>
                <a:cubicBezTo>
                  <a:pt x="6852" y="669"/>
                  <a:pt x="6825" y="643"/>
                  <a:pt x="6781" y="643"/>
                </a:cubicBezTo>
                <a:close/>
                <a:moveTo>
                  <a:pt x="7512" y="714"/>
                </a:moveTo>
                <a:cubicBezTo>
                  <a:pt x="7512" y="678"/>
                  <a:pt x="7486" y="652"/>
                  <a:pt x="7441" y="652"/>
                </a:cubicBezTo>
                <a:cubicBezTo>
                  <a:pt x="7396" y="643"/>
                  <a:pt x="7370" y="669"/>
                  <a:pt x="7370" y="714"/>
                </a:cubicBezTo>
                <a:cubicBezTo>
                  <a:pt x="7361" y="768"/>
                  <a:pt x="7387" y="785"/>
                  <a:pt x="7441" y="794"/>
                </a:cubicBezTo>
                <a:cubicBezTo>
                  <a:pt x="7486" y="785"/>
                  <a:pt x="7512" y="768"/>
                  <a:pt x="7512" y="714"/>
                </a:cubicBezTo>
                <a:close/>
                <a:moveTo>
                  <a:pt x="8119" y="652"/>
                </a:moveTo>
                <a:cubicBezTo>
                  <a:pt x="8074" y="661"/>
                  <a:pt x="8056" y="687"/>
                  <a:pt x="8056" y="723"/>
                </a:cubicBezTo>
                <a:cubicBezTo>
                  <a:pt x="8056" y="759"/>
                  <a:pt x="8083" y="785"/>
                  <a:pt x="8119" y="785"/>
                </a:cubicBezTo>
                <a:cubicBezTo>
                  <a:pt x="8164" y="785"/>
                  <a:pt x="8181" y="759"/>
                  <a:pt x="8190" y="714"/>
                </a:cubicBezTo>
                <a:cubicBezTo>
                  <a:pt x="8181" y="678"/>
                  <a:pt x="8155" y="652"/>
                  <a:pt x="8119" y="652"/>
                </a:cubicBezTo>
                <a:close/>
                <a:moveTo>
                  <a:pt x="1464" y="1981"/>
                </a:moveTo>
                <a:cubicBezTo>
                  <a:pt x="1410" y="1981"/>
                  <a:pt x="1384" y="2008"/>
                  <a:pt x="1384" y="2061"/>
                </a:cubicBezTo>
                <a:cubicBezTo>
                  <a:pt x="1384" y="2106"/>
                  <a:pt x="1410" y="2132"/>
                  <a:pt x="1455" y="2141"/>
                </a:cubicBezTo>
                <a:cubicBezTo>
                  <a:pt x="1508" y="2141"/>
                  <a:pt x="1535" y="2115"/>
                  <a:pt x="1535" y="2061"/>
                </a:cubicBezTo>
                <a:cubicBezTo>
                  <a:pt x="1535" y="2017"/>
                  <a:pt x="1508" y="1990"/>
                  <a:pt x="1464" y="1981"/>
                </a:cubicBezTo>
                <a:close/>
                <a:moveTo>
                  <a:pt x="10117" y="1990"/>
                </a:moveTo>
                <a:cubicBezTo>
                  <a:pt x="10073" y="1990"/>
                  <a:pt x="10046" y="2017"/>
                  <a:pt x="10046" y="2061"/>
                </a:cubicBezTo>
                <a:cubicBezTo>
                  <a:pt x="10046" y="2106"/>
                  <a:pt x="10073" y="2132"/>
                  <a:pt x="10126" y="2132"/>
                </a:cubicBezTo>
                <a:cubicBezTo>
                  <a:pt x="10171" y="2132"/>
                  <a:pt x="10198" y="2106"/>
                  <a:pt x="10198" y="2052"/>
                </a:cubicBezTo>
                <a:cubicBezTo>
                  <a:pt x="10189" y="2017"/>
                  <a:pt x="10162" y="1990"/>
                  <a:pt x="10117" y="1990"/>
                </a:cubicBezTo>
                <a:close/>
                <a:moveTo>
                  <a:pt x="10777" y="1999"/>
                </a:moveTo>
                <a:cubicBezTo>
                  <a:pt x="10742" y="1990"/>
                  <a:pt x="10715" y="2017"/>
                  <a:pt x="10715" y="2061"/>
                </a:cubicBezTo>
                <a:cubicBezTo>
                  <a:pt x="10715" y="2097"/>
                  <a:pt x="10733" y="2124"/>
                  <a:pt x="10777" y="2124"/>
                </a:cubicBezTo>
                <a:cubicBezTo>
                  <a:pt x="10813" y="2132"/>
                  <a:pt x="10840" y="2106"/>
                  <a:pt x="10849" y="2061"/>
                </a:cubicBezTo>
                <a:cubicBezTo>
                  <a:pt x="10840" y="2025"/>
                  <a:pt x="10822" y="1999"/>
                  <a:pt x="10777" y="1999"/>
                </a:cubicBezTo>
                <a:close/>
                <a:moveTo>
                  <a:pt x="804" y="1990"/>
                </a:moveTo>
                <a:cubicBezTo>
                  <a:pt x="759" y="1990"/>
                  <a:pt x="732" y="2025"/>
                  <a:pt x="732" y="2070"/>
                </a:cubicBezTo>
                <a:cubicBezTo>
                  <a:pt x="741" y="2115"/>
                  <a:pt x="768" y="2132"/>
                  <a:pt x="813" y="2132"/>
                </a:cubicBezTo>
                <a:cubicBezTo>
                  <a:pt x="848" y="2124"/>
                  <a:pt x="875" y="2097"/>
                  <a:pt x="875" y="2052"/>
                </a:cubicBezTo>
                <a:cubicBezTo>
                  <a:pt x="866" y="2017"/>
                  <a:pt x="848" y="1990"/>
                  <a:pt x="804" y="1990"/>
                </a:cubicBezTo>
                <a:close/>
                <a:moveTo>
                  <a:pt x="9448" y="1312"/>
                </a:moveTo>
                <a:cubicBezTo>
                  <a:pt x="9404" y="1303"/>
                  <a:pt x="9377" y="1330"/>
                  <a:pt x="9368" y="1374"/>
                </a:cubicBezTo>
                <a:cubicBezTo>
                  <a:pt x="9368" y="1419"/>
                  <a:pt x="9395" y="1446"/>
                  <a:pt x="9430" y="1446"/>
                </a:cubicBezTo>
                <a:cubicBezTo>
                  <a:pt x="9475" y="1454"/>
                  <a:pt x="9502" y="1428"/>
                  <a:pt x="9511" y="1383"/>
                </a:cubicBezTo>
                <a:cubicBezTo>
                  <a:pt x="9502" y="1339"/>
                  <a:pt x="9484" y="1312"/>
                  <a:pt x="9448" y="1312"/>
                </a:cubicBezTo>
                <a:close/>
                <a:moveTo>
                  <a:pt x="8779" y="1454"/>
                </a:moveTo>
                <a:cubicBezTo>
                  <a:pt x="8824" y="1454"/>
                  <a:pt x="8850" y="1428"/>
                  <a:pt x="8850" y="1383"/>
                </a:cubicBezTo>
                <a:cubicBezTo>
                  <a:pt x="8850" y="1330"/>
                  <a:pt x="8824" y="1303"/>
                  <a:pt x="8779" y="1303"/>
                </a:cubicBezTo>
                <a:cubicBezTo>
                  <a:pt x="8726" y="1303"/>
                  <a:pt x="8708" y="1339"/>
                  <a:pt x="8708" y="1383"/>
                </a:cubicBezTo>
                <a:cubicBezTo>
                  <a:pt x="8708" y="1428"/>
                  <a:pt x="8734" y="1454"/>
                  <a:pt x="8779" y="1454"/>
                </a:cubicBezTo>
                <a:close/>
                <a:moveTo>
                  <a:pt x="2856" y="1383"/>
                </a:moveTo>
                <a:cubicBezTo>
                  <a:pt x="2856" y="1339"/>
                  <a:pt x="2838" y="1303"/>
                  <a:pt x="2784" y="1303"/>
                </a:cubicBezTo>
                <a:cubicBezTo>
                  <a:pt x="2740" y="1303"/>
                  <a:pt x="2704" y="1330"/>
                  <a:pt x="2704" y="1374"/>
                </a:cubicBezTo>
                <a:cubicBezTo>
                  <a:pt x="2704" y="1419"/>
                  <a:pt x="2722" y="1454"/>
                  <a:pt x="2775" y="1454"/>
                </a:cubicBezTo>
                <a:cubicBezTo>
                  <a:pt x="2820" y="1454"/>
                  <a:pt x="2856" y="1428"/>
                  <a:pt x="2856" y="1383"/>
                </a:cubicBezTo>
                <a:close/>
                <a:moveTo>
                  <a:pt x="2124" y="1312"/>
                </a:moveTo>
                <a:cubicBezTo>
                  <a:pt x="2079" y="1312"/>
                  <a:pt x="2053" y="1330"/>
                  <a:pt x="2053" y="1374"/>
                </a:cubicBezTo>
                <a:cubicBezTo>
                  <a:pt x="2044" y="1419"/>
                  <a:pt x="2070" y="1446"/>
                  <a:pt x="2115" y="1446"/>
                </a:cubicBezTo>
                <a:cubicBezTo>
                  <a:pt x="2160" y="1454"/>
                  <a:pt x="2186" y="1428"/>
                  <a:pt x="2195" y="1374"/>
                </a:cubicBezTo>
                <a:cubicBezTo>
                  <a:pt x="2186" y="1339"/>
                  <a:pt x="2169" y="1312"/>
                  <a:pt x="2124" y="1312"/>
                </a:cubicBezTo>
                <a:close/>
                <a:moveTo>
                  <a:pt x="1464" y="1312"/>
                </a:moveTo>
                <a:cubicBezTo>
                  <a:pt x="1428" y="1312"/>
                  <a:pt x="1401" y="1339"/>
                  <a:pt x="1392" y="1374"/>
                </a:cubicBezTo>
                <a:cubicBezTo>
                  <a:pt x="1392" y="1419"/>
                  <a:pt x="1419" y="1446"/>
                  <a:pt x="1455" y="1446"/>
                </a:cubicBezTo>
                <a:cubicBezTo>
                  <a:pt x="1500" y="1446"/>
                  <a:pt x="1517" y="1419"/>
                  <a:pt x="1526" y="1383"/>
                </a:cubicBezTo>
                <a:cubicBezTo>
                  <a:pt x="1526" y="1339"/>
                  <a:pt x="1508" y="1312"/>
                  <a:pt x="1464" y="1312"/>
                </a:cubicBezTo>
                <a:close/>
                <a:moveTo>
                  <a:pt x="13507" y="6718"/>
                </a:moveTo>
                <a:cubicBezTo>
                  <a:pt x="13507" y="6673"/>
                  <a:pt x="13480" y="6655"/>
                  <a:pt x="13445" y="6647"/>
                </a:cubicBezTo>
                <a:cubicBezTo>
                  <a:pt x="13400" y="6647"/>
                  <a:pt x="13364" y="6673"/>
                  <a:pt x="13364" y="6718"/>
                </a:cubicBezTo>
                <a:cubicBezTo>
                  <a:pt x="13364" y="6762"/>
                  <a:pt x="13391" y="6789"/>
                  <a:pt x="13445" y="6789"/>
                </a:cubicBezTo>
                <a:cubicBezTo>
                  <a:pt x="13480" y="6789"/>
                  <a:pt x="13507" y="6762"/>
                  <a:pt x="13507" y="6718"/>
                </a:cubicBezTo>
                <a:close/>
                <a:moveTo>
                  <a:pt x="13507" y="6049"/>
                </a:moveTo>
                <a:cubicBezTo>
                  <a:pt x="13507" y="6004"/>
                  <a:pt x="13489" y="5969"/>
                  <a:pt x="13445" y="5969"/>
                </a:cubicBezTo>
                <a:cubicBezTo>
                  <a:pt x="13400" y="5969"/>
                  <a:pt x="13373" y="5986"/>
                  <a:pt x="13373" y="6031"/>
                </a:cubicBezTo>
                <a:cubicBezTo>
                  <a:pt x="13364" y="6076"/>
                  <a:pt x="13391" y="6102"/>
                  <a:pt x="13436" y="6111"/>
                </a:cubicBezTo>
                <a:cubicBezTo>
                  <a:pt x="13472" y="6102"/>
                  <a:pt x="13498" y="6084"/>
                  <a:pt x="13507" y="6049"/>
                </a:cubicBezTo>
                <a:close/>
                <a:moveTo>
                  <a:pt x="12098" y="4131"/>
                </a:moveTo>
                <a:cubicBezTo>
                  <a:pt x="12142" y="4131"/>
                  <a:pt x="12169" y="4113"/>
                  <a:pt x="12169" y="4068"/>
                </a:cubicBezTo>
                <a:cubicBezTo>
                  <a:pt x="12169" y="4015"/>
                  <a:pt x="12142" y="3988"/>
                  <a:pt x="12089" y="3988"/>
                </a:cubicBezTo>
                <a:cubicBezTo>
                  <a:pt x="12044" y="3988"/>
                  <a:pt x="12026" y="4015"/>
                  <a:pt x="12026" y="4059"/>
                </a:cubicBezTo>
                <a:cubicBezTo>
                  <a:pt x="12026" y="4104"/>
                  <a:pt x="12044" y="4131"/>
                  <a:pt x="12098" y="4131"/>
                </a:cubicBezTo>
                <a:close/>
                <a:moveTo>
                  <a:pt x="12847" y="4728"/>
                </a:moveTo>
                <a:cubicBezTo>
                  <a:pt x="12856" y="4684"/>
                  <a:pt x="12829" y="4657"/>
                  <a:pt x="12785" y="4648"/>
                </a:cubicBezTo>
                <a:cubicBezTo>
                  <a:pt x="12740" y="4648"/>
                  <a:pt x="12713" y="4675"/>
                  <a:pt x="12713" y="4711"/>
                </a:cubicBezTo>
                <a:cubicBezTo>
                  <a:pt x="12704" y="4755"/>
                  <a:pt x="12731" y="4782"/>
                  <a:pt x="12776" y="4791"/>
                </a:cubicBezTo>
                <a:cubicBezTo>
                  <a:pt x="12811" y="4791"/>
                  <a:pt x="12838" y="4773"/>
                  <a:pt x="12847" y="4728"/>
                </a:cubicBezTo>
                <a:close/>
                <a:moveTo>
                  <a:pt x="4122" y="652"/>
                </a:moveTo>
                <a:cubicBezTo>
                  <a:pt x="4078" y="652"/>
                  <a:pt x="4051" y="669"/>
                  <a:pt x="4051" y="714"/>
                </a:cubicBezTo>
                <a:cubicBezTo>
                  <a:pt x="4042" y="759"/>
                  <a:pt x="4069" y="785"/>
                  <a:pt x="4113" y="794"/>
                </a:cubicBezTo>
                <a:cubicBezTo>
                  <a:pt x="4158" y="794"/>
                  <a:pt x="4185" y="768"/>
                  <a:pt x="4194" y="714"/>
                </a:cubicBezTo>
                <a:cubicBezTo>
                  <a:pt x="4185" y="678"/>
                  <a:pt x="4167" y="652"/>
                  <a:pt x="4122" y="652"/>
                </a:cubicBezTo>
                <a:close/>
                <a:moveTo>
                  <a:pt x="11446" y="3301"/>
                </a:moveTo>
                <a:cubicBezTo>
                  <a:pt x="11393" y="3301"/>
                  <a:pt x="11366" y="3328"/>
                  <a:pt x="11357" y="3381"/>
                </a:cubicBezTo>
                <a:cubicBezTo>
                  <a:pt x="11357" y="3426"/>
                  <a:pt x="11384" y="3453"/>
                  <a:pt x="11429" y="3453"/>
                </a:cubicBezTo>
                <a:cubicBezTo>
                  <a:pt x="11482" y="3462"/>
                  <a:pt x="11509" y="3435"/>
                  <a:pt x="11518" y="3372"/>
                </a:cubicBezTo>
                <a:cubicBezTo>
                  <a:pt x="11509" y="3337"/>
                  <a:pt x="11491" y="3301"/>
                  <a:pt x="11446" y="3301"/>
                </a:cubicBezTo>
                <a:moveTo>
                  <a:pt x="12098" y="3310"/>
                </a:moveTo>
                <a:cubicBezTo>
                  <a:pt x="12053" y="3319"/>
                  <a:pt x="12026" y="3346"/>
                  <a:pt x="12035" y="3381"/>
                </a:cubicBezTo>
                <a:cubicBezTo>
                  <a:pt x="12035" y="3417"/>
                  <a:pt x="12062" y="3444"/>
                  <a:pt x="12098" y="3444"/>
                </a:cubicBezTo>
                <a:cubicBezTo>
                  <a:pt x="12142" y="3444"/>
                  <a:pt x="12160" y="3417"/>
                  <a:pt x="12160" y="3372"/>
                </a:cubicBezTo>
                <a:cubicBezTo>
                  <a:pt x="12151" y="3337"/>
                  <a:pt x="12133" y="3310"/>
                  <a:pt x="12098" y="3310"/>
                </a:cubicBezTo>
                <a:close/>
                <a:moveTo>
                  <a:pt x="3471" y="652"/>
                </a:moveTo>
                <a:cubicBezTo>
                  <a:pt x="3426" y="652"/>
                  <a:pt x="3400" y="669"/>
                  <a:pt x="3391" y="714"/>
                </a:cubicBezTo>
                <a:cubicBezTo>
                  <a:pt x="3391" y="759"/>
                  <a:pt x="3418" y="785"/>
                  <a:pt x="3453" y="785"/>
                </a:cubicBezTo>
                <a:cubicBezTo>
                  <a:pt x="3498" y="794"/>
                  <a:pt x="3525" y="768"/>
                  <a:pt x="3534" y="723"/>
                </a:cubicBezTo>
                <a:cubicBezTo>
                  <a:pt x="3525" y="678"/>
                  <a:pt x="3507" y="652"/>
                  <a:pt x="3471" y="652"/>
                </a:cubicBezTo>
                <a:close/>
                <a:moveTo>
                  <a:pt x="4782" y="643"/>
                </a:moveTo>
                <a:cubicBezTo>
                  <a:pt x="4738" y="643"/>
                  <a:pt x="4711" y="669"/>
                  <a:pt x="4702" y="714"/>
                </a:cubicBezTo>
                <a:cubicBezTo>
                  <a:pt x="4702" y="768"/>
                  <a:pt x="4729" y="794"/>
                  <a:pt x="4782" y="794"/>
                </a:cubicBezTo>
                <a:cubicBezTo>
                  <a:pt x="4827" y="794"/>
                  <a:pt x="4854" y="768"/>
                  <a:pt x="4854" y="723"/>
                </a:cubicBezTo>
                <a:cubicBezTo>
                  <a:pt x="4854" y="678"/>
                  <a:pt x="4827" y="652"/>
                  <a:pt x="4782" y="643"/>
                </a:cubicBezTo>
                <a:close/>
                <a:moveTo>
                  <a:pt x="2784" y="652"/>
                </a:moveTo>
                <a:cubicBezTo>
                  <a:pt x="2740" y="652"/>
                  <a:pt x="2713" y="678"/>
                  <a:pt x="2713" y="714"/>
                </a:cubicBezTo>
                <a:cubicBezTo>
                  <a:pt x="2713" y="759"/>
                  <a:pt x="2740" y="785"/>
                  <a:pt x="2775" y="785"/>
                </a:cubicBezTo>
                <a:cubicBezTo>
                  <a:pt x="2820" y="785"/>
                  <a:pt x="2838" y="759"/>
                  <a:pt x="2847" y="723"/>
                </a:cubicBezTo>
                <a:cubicBezTo>
                  <a:pt x="2847" y="687"/>
                  <a:pt x="2820" y="661"/>
                  <a:pt x="2784" y="652"/>
                </a:cubicBezTo>
                <a:close/>
                <a:moveTo>
                  <a:pt x="12785" y="5308"/>
                </a:moveTo>
                <a:cubicBezTo>
                  <a:pt x="12740" y="5299"/>
                  <a:pt x="12713" y="5317"/>
                  <a:pt x="12704" y="5371"/>
                </a:cubicBezTo>
                <a:cubicBezTo>
                  <a:pt x="12704" y="5415"/>
                  <a:pt x="12722" y="5451"/>
                  <a:pt x="12776" y="5451"/>
                </a:cubicBezTo>
                <a:cubicBezTo>
                  <a:pt x="12820" y="5451"/>
                  <a:pt x="12847" y="5433"/>
                  <a:pt x="12856" y="5380"/>
                </a:cubicBezTo>
                <a:cubicBezTo>
                  <a:pt x="12856" y="5335"/>
                  <a:pt x="12829" y="5308"/>
                  <a:pt x="12785" y="5308"/>
                </a:cubicBezTo>
                <a:close/>
                <a:moveTo>
                  <a:pt x="12695" y="6049"/>
                </a:moveTo>
                <a:cubicBezTo>
                  <a:pt x="12704" y="6093"/>
                  <a:pt x="12731" y="6129"/>
                  <a:pt x="12785" y="6120"/>
                </a:cubicBezTo>
                <a:cubicBezTo>
                  <a:pt x="12838" y="6120"/>
                  <a:pt x="12865" y="6084"/>
                  <a:pt x="12865" y="6031"/>
                </a:cubicBezTo>
                <a:cubicBezTo>
                  <a:pt x="12856" y="5977"/>
                  <a:pt x="12820" y="5951"/>
                  <a:pt x="12776" y="5951"/>
                </a:cubicBezTo>
                <a:cubicBezTo>
                  <a:pt x="12722" y="5960"/>
                  <a:pt x="12686" y="5995"/>
                  <a:pt x="12695" y="6049"/>
                </a:cubicBezTo>
                <a:close/>
                <a:moveTo>
                  <a:pt x="12000" y="6031"/>
                </a:moveTo>
                <a:cubicBezTo>
                  <a:pt x="12000" y="6093"/>
                  <a:pt x="12035" y="6129"/>
                  <a:pt x="12089" y="6129"/>
                </a:cubicBezTo>
                <a:cubicBezTo>
                  <a:pt x="12151" y="6138"/>
                  <a:pt x="12187" y="6102"/>
                  <a:pt x="12187" y="6040"/>
                </a:cubicBezTo>
                <a:cubicBezTo>
                  <a:pt x="12196" y="5986"/>
                  <a:pt x="12160" y="5951"/>
                  <a:pt x="12098" y="5942"/>
                </a:cubicBezTo>
                <a:cubicBezTo>
                  <a:pt x="12044" y="5942"/>
                  <a:pt x="12008" y="5969"/>
                  <a:pt x="12000" y="6031"/>
                </a:cubicBezTo>
                <a:close/>
                <a:moveTo>
                  <a:pt x="3453" y="1294"/>
                </a:moveTo>
                <a:cubicBezTo>
                  <a:pt x="3409" y="1303"/>
                  <a:pt x="3373" y="1330"/>
                  <a:pt x="3382" y="1383"/>
                </a:cubicBezTo>
                <a:cubicBezTo>
                  <a:pt x="3382" y="1437"/>
                  <a:pt x="3418" y="1463"/>
                  <a:pt x="3471" y="1463"/>
                </a:cubicBezTo>
                <a:cubicBezTo>
                  <a:pt x="3516" y="1454"/>
                  <a:pt x="3542" y="1428"/>
                  <a:pt x="3551" y="1374"/>
                </a:cubicBezTo>
                <a:cubicBezTo>
                  <a:pt x="3534" y="1321"/>
                  <a:pt x="3507" y="1285"/>
                  <a:pt x="3453" y="1294"/>
                </a:cubicBezTo>
                <a:close/>
                <a:moveTo>
                  <a:pt x="4212" y="1374"/>
                </a:moveTo>
                <a:cubicBezTo>
                  <a:pt x="4203" y="1330"/>
                  <a:pt x="4176" y="1294"/>
                  <a:pt x="4122" y="1294"/>
                </a:cubicBezTo>
                <a:cubicBezTo>
                  <a:pt x="4069" y="1285"/>
                  <a:pt x="4033" y="1321"/>
                  <a:pt x="4033" y="1374"/>
                </a:cubicBezTo>
                <a:cubicBezTo>
                  <a:pt x="4033" y="1428"/>
                  <a:pt x="4069" y="1463"/>
                  <a:pt x="4122" y="1472"/>
                </a:cubicBezTo>
                <a:cubicBezTo>
                  <a:pt x="4176" y="1463"/>
                  <a:pt x="4212" y="1428"/>
                  <a:pt x="4212" y="1374"/>
                </a:cubicBezTo>
                <a:close/>
                <a:moveTo>
                  <a:pt x="4693" y="1374"/>
                </a:moveTo>
                <a:cubicBezTo>
                  <a:pt x="4684" y="1428"/>
                  <a:pt x="4720" y="1472"/>
                  <a:pt x="4782" y="1472"/>
                </a:cubicBezTo>
                <a:cubicBezTo>
                  <a:pt x="4836" y="1472"/>
                  <a:pt x="4872" y="1437"/>
                  <a:pt x="4872" y="1383"/>
                </a:cubicBezTo>
                <a:cubicBezTo>
                  <a:pt x="4872" y="1330"/>
                  <a:pt x="4836" y="1294"/>
                  <a:pt x="4782" y="1285"/>
                </a:cubicBezTo>
                <a:cubicBezTo>
                  <a:pt x="4729" y="1294"/>
                  <a:pt x="4693" y="1321"/>
                  <a:pt x="4693" y="1374"/>
                </a:cubicBezTo>
                <a:close/>
                <a:moveTo>
                  <a:pt x="28" y="4033"/>
                </a:moveTo>
                <a:cubicBezTo>
                  <a:pt x="28" y="4095"/>
                  <a:pt x="63" y="4131"/>
                  <a:pt x="126" y="4131"/>
                </a:cubicBezTo>
                <a:cubicBezTo>
                  <a:pt x="179" y="4131"/>
                  <a:pt x="215" y="4095"/>
                  <a:pt x="215" y="4042"/>
                </a:cubicBezTo>
                <a:cubicBezTo>
                  <a:pt x="215" y="3979"/>
                  <a:pt x="179" y="3952"/>
                  <a:pt x="108" y="3943"/>
                </a:cubicBezTo>
                <a:cubicBezTo>
                  <a:pt x="63" y="3952"/>
                  <a:pt x="28" y="3979"/>
                  <a:pt x="28" y="4033"/>
                </a:cubicBezTo>
                <a:close/>
                <a:moveTo>
                  <a:pt x="5371" y="1374"/>
                </a:moveTo>
                <a:cubicBezTo>
                  <a:pt x="5362" y="1428"/>
                  <a:pt x="5398" y="1472"/>
                  <a:pt x="5460" y="1472"/>
                </a:cubicBezTo>
                <a:cubicBezTo>
                  <a:pt x="5514" y="1472"/>
                  <a:pt x="5550" y="1437"/>
                  <a:pt x="5550" y="1383"/>
                </a:cubicBezTo>
                <a:cubicBezTo>
                  <a:pt x="5559" y="1330"/>
                  <a:pt x="5523" y="1294"/>
                  <a:pt x="5460" y="1285"/>
                </a:cubicBezTo>
                <a:cubicBezTo>
                  <a:pt x="5416" y="1294"/>
                  <a:pt x="5371" y="1312"/>
                  <a:pt x="5371" y="1374"/>
                </a:cubicBezTo>
                <a:close/>
                <a:moveTo>
                  <a:pt x="6121" y="1285"/>
                </a:moveTo>
                <a:cubicBezTo>
                  <a:pt x="6067" y="1285"/>
                  <a:pt x="6031" y="1321"/>
                  <a:pt x="6031" y="1374"/>
                </a:cubicBezTo>
                <a:cubicBezTo>
                  <a:pt x="6031" y="1428"/>
                  <a:pt x="6067" y="1472"/>
                  <a:pt x="6121" y="1472"/>
                </a:cubicBezTo>
                <a:cubicBezTo>
                  <a:pt x="6174" y="1472"/>
                  <a:pt x="6201" y="1428"/>
                  <a:pt x="6210" y="1383"/>
                </a:cubicBezTo>
                <a:cubicBezTo>
                  <a:pt x="6210" y="1330"/>
                  <a:pt x="6174" y="1294"/>
                  <a:pt x="6121" y="1285"/>
                </a:cubicBezTo>
                <a:close/>
                <a:moveTo>
                  <a:pt x="6692" y="1374"/>
                </a:moveTo>
                <a:cubicBezTo>
                  <a:pt x="6692" y="1428"/>
                  <a:pt x="6718" y="1463"/>
                  <a:pt x="6772" y="1472"/>
                </a:cubicBezTo>
                <a:cubicBezTo>
                  <a:pt x="6834" y="1472"/>
                  <a:pt x="6870" y="1437"/>
                  <a:pt x="6870" y="1374"/>
                </a:cubicBezTo>
                <a:cubicBezTo>
                  <a:pt x="6870" y="1321"/>
                  <a:pt x="6834" y="1294"/>
                  <a:pt x="6781" y="1285"/>
                </a:cubicBezTo>
                <a:cubicBezTo>
                  <a:pt x="6727" y="1294"/>
                  <a:pt x="6692" y="1321"/>
                  <a:pt x="6692" y="1374"/>
                </a:cubicBezTo>
                <a:close/>
                <a:moveTo>
                  <a:pt x="7530" y="1383"/>
                </a:moveTo>
                <a:cubicBezTo>
                  <a:pt x="7530" y="1330"/>
                  <a:pt x="7494" y="1294"/>
                  <a:pt x="7450" y="1294"/>
                </a:cubicBezTo>
                <a:cubicBezTo>
                  <a:pt x="7396" y="1285"/>
                  <a:pt x="7352" y="1321"/>
                  <a:pt x="7352" y="1374"/>
                </a:cubicBezTo>
                <a:cubicBezTo>
                  <a:pt x="7343" y="1428"/>
                  <a:pt x="7378" y="1454"/>
                  <a:pt x="7441" y="1472"/>
                </a:cubicBezTo>
                <a:cubicBezTo>
                  <a:pt x="7486" y="1463"/>
                  <a:pt x="7521" y="1437"/>
                  <a:pt x="7530" y="1383"/>
                </a:cubicBezTo>
                <a:close/>
                <a:moveTo>
                  <a:pt x="206" y="3390"/>
                </a:moveTo>
                <a:cubicBezTo>
                  <a:pt x="206" y="3337"/>
                  <a:pt x="179" y="3301"/>
                  <a:pt x="126" y="3292"/>
                </a:cubicBezTo>
                <a:cubicBezTo>
                  <a:pt x="72" y="3292"/>
                  <a:pt x="45" y="3328"/>
                  <a:pt x="36" y="3372"/>
                </a:cubicBezTo>
                <a:cubicBezTo>
                  <a:pt x="28" y="3426"/>
                  <a:pt x="63" y="3453"/>
                  <a:pt x="117" y="3462"/>
                </a:cubicBezTo>
                <a:cubicBezTo>
                  <a:pt x="170" y="3462"/>
                  <a:pt x="197" y="3435"/>
                  <a:pt x="206" y="3390"/>
                </a:cubicBezTo>
                <a:close/>
                <a:moveTo>
                  <a:pt x="714" y="3372"/>
                </a:moveTo>
                <a:cubicBezTo>
                  <a:pt x="706" y="3435"/>
                  <a:pt x="741" y="3471"/>
                  <a:pt x="804" y="3471"/>
                </a:cubicBezTo>
                <a:cubicBezTo>
                  <a:pt x="857" y="3471"/>
                  <a:pt x="893" y="3435"/>
                  <a:pt x="893" y="3381"/>
                </a:cubicBezTo>
                <a:cubicBezTo>
                  <a:pt x="902" y="3319"/>
                  <a:pt x="857" y="3292"/>
                  <a:pt x="795" y="3283"/>
                </a:cubicBezTo>
                <a:cubicBezTo>
                  <a:pt x="750" y="3292"/>
                  <a:pt x="714" y="3319"/>
                  <a:pt x="714" y="3372"/>
                </a:cubicBezTo>
                <a:close/>
                <a:moveTo>
                  <a:pt x="10215" y="3381"/>
                </a:moveTo>
                <a:cubicBezTo>
                  <a:pt x="10215" y="3328"/>
                  <a:pt x="10189" y="3283"/>
                  <a:pt x="10126" y="3283"/>
                </a:cubicBezTo>
                <a:cubicBezTo>
                  <a:pt x="10064" y="3274"/>
                  <a:pt x="10028" y="3310"/>
                  <a:pt x="10028" y="3381"/>
                </a:cubicBezTo>
                <a:cubicBezTo>
                  <a:pt x="10028" y="3435"/>
                  <a:pt x="10064" y="3471"/>
                  <a:pt x="10117" y="3480"/>
                </a:cubicBezTo>
                <a:cubicBezTo>
                  <a:pt x="10180" y="3471"/>
                  <a:pt x="10215" y="3444"/>
                  <a:pt x="10215" y="3381"/>
                </a:cubicBezTo>
                <a:close/>
                <a:moveTo>
                  <a:pt x="10867" y="3381"/>
                </a:moveTo>
                <a:cubicBezTo>
                  <a:pt x="10876" y="3328"/>
                  <a:pt x="10840" y="3292"/>
                  <a:pt x="10786" y="3292"/>
                </a:cubicBezTo>
                <a:cubicBezTo>
                  <a:pt x="10724" y="3283"/>
                  <a:pt x="10688" y="3319"/>
                  <a:pt x="10688" y="3381"/>
                </a:cubicBezTo>
                <a:cubicBezTo>
                  <a:pt x="10688" y="3435"/>
                  <a:pt x="10724" y="3462"/>
                  <a:pt x="10777" y="3471"/>
                </a:cubicBezTo>
                <a:cubicBezTo>
                  <a:pt x="10831" y="3462"/>
                  <a:pt x="10867" y="3435"/>
                  <a:pt x="10867" y="3381"/>
                </a:cubicBezTo>
                <a:close/>
                <a:moveTo>
                  <a:pt x="884" y="2721"/>
                </a:moveTo>
                <a:cubicBezTo>
                  <a:pt x="884" y="2668"/>
                  <a:pt x="848" y="2632"/>
                  <a:pt x="795" y="2632"/>
                </a:cubicBezTo>
                <a:cubicBezTo>
                  <a:pt x="741" y="2641"/>
                  <a:pt x="714" y="2677"/>
                  <a:pt x="723" y="2730"/>
                </a:cubicBezTo>
                <a:cubicBezTo>
                  <a:pt x="723" y="2775"/>
                  <a:pt x="759" y="2802"/>
                  <a:pt x="804" y="2802"/>
                </a:cubicBezTo>
                <a:cubicBezTo>
                  <a:pt x="857" y="2793"/>
                  <a:pt x="884" y="2766"/>
                  <a:pt x="884" y="2721"/>
                </a:cubicBezTo>
                <a:close/>
                <a:moveTo>
                  <a:pt x="12008" y="5380"/>
                </a:moveTo>
                <a:cubicBezTo>
                  <a:pt x="12008" y="5433"/>
                  <a:pt x="12044" y="5469"/>
                  <a:pt x="12089" y="5469"/>
                </a:cubicBezTo>
                <a:cubicBezTo>
                  <a:pt x="12151" y="5469"/>
                  <a:pt x="12187" y="5433"/>
                  <a:pt x="12187" y="5371"/>
                </a:cubicBezTo>
                <a:cubicBezTo>
                  <a:pt x="12187" y="5317"/>
                  <a:pt x="12151" y="5291"/>
                  <a:pt x="12098" y="5291"/>
                </a:cubicBezTo>
                <a:cubicBezTo>
                  <a:pt x="12044" y="5299"/>
                  <a:pt x="12008" y="5326"/>
                  <a:pt x="12008" y="5380"/>
                </a:cubicBezTo>
                <a:close/>
                <a:moveTo>
                  <a:pt x="28" y="4720"/>
                </a:moveTo>
                <a:cubicBezTo>
                  <a:pt x="28" y="4773"/>
                  <a:pt x="54" y="4809"/>
                  <a:pt x="117" y="4818"/>
                </a:cubicBezTo>
                <a:cubicBezTo>
                  <a:pt x="179" y="4818"/>
                  <a:pt x="215" y="4782"/>
                  <a:pt x="215" y="4720"/>
                </a:cubicBezTo>
                <a:cubicBezTo>
                  <a:pt x="215" y="4657"/>
                  <a:pt x="179" y="4630"/>
                  <a:pt x="117" y="4621"/>
                </a:cubicBezTo>
                <a:cubicBezTo>
                  <a:pt x="63" y="4630"/>
                  <a:pt x="28" y="4657"/>
                  <a:pt x="28" y="4720"/>
                </a:cubicBezTo>
                <a:close/>
                <a:moveTo>
                  <a:pt x="11339" y="4720"/>
                </a:moveTo>
                <a:cubicBezTo>
                  <a:pt x="11339" y="4773"/>
                  <a:pt x="11375" y="4809"/>
                  <a:pt x="11438" y="4818"/>
                </a:cubicBezTo>
                <a:cubicBezTo>
                  <a:pt x="11491" y="4818"/>
                  <a:pt x="11527" y="4782"/>
                  <a:pt x="11536" y="4720"/>
                </a:cubicBezTo>
                <a:cubicBezTo>
                  <a:pt x="11536" y="4666"/>
                  <a:pt x="11500" y="4630"/>
                  <a:pt x="11438" y="4621"/>
                </a:cubicBezTo>
                <a:cubicBezTo>
                  <a:pt x="11384" y="4630"/>
                  <a:pt x="11348" y="4657"/>
                  <a:pt x="11339" y="4720"/>
                </a:cubicBezTo>
                <a:close/>
                <a:moveTo>
                  <a:pt x="12107" y="4639"/>
                </a:moveTo>
                <a:cubicBezTo>
                  <a:pt x="12053" y="4630"/>
                  <a:pt x="12017" y="4666"/>
                  <a:pt x="12008" y="4720"/>
                </a:cubicBezTo>
                <a:cubicBezTo>
                  <a:pt x="12008" y="4764"/>
                  <a:pt x="12044" y="4800"/>
                  <a:pt x="12089" y="4800"/>
                </a:cubicBezTo>
                <a:cubicBezTo>
                  <a:pt x="12142" y="4809"/>
                  <a:pt x="12178" y="4773"/>
                  <a:pt x="12187" y="4720"/>
                </a:cubicBezTo>
                <a:cubicBezTo>
                  <a:pt x="12178" y="4675"/>
                  <a:pt x="12151" y="4639"/>
                  <a:pt x="12107" y="4639"/>
                </a:cubicBezTo>
                <a:close/>
                <a:moveTo>
                  <a:pt x="2035" y="2061"/>
                </a:moveTo>
                <a:cubicBezTo>
                  <a:pt x="2035" y="2115"/>
                  <a:pt x="2062" y="2141"/>
                  <a:pt x="2115" y="2150"/>
                </a:cubicBezTo>
                <a:cubicBezTo>
                  <a:pt x="2169" y="2150"/>
                  <a:pt x="2204" y="2115"/>
                  <a:pt x="2204" y="2070"/>
                </a:cubicBezTo>
                <a:cubicBezTo>
                  <a:pt x="2213" y="2008"/>
                  <a:pt x="2178" y="1981"/>
                  <a:pt x="2124" y="1972"/>
                </a:cubicBezTo>
                <a:cubicBezTo>
                  <a:pt x="2070" y="1981"/>
                  <a:pt x="2035" y="2008"/>
                  <a:pt x="2035" y="2061"/>
                </a:cubicBezTo>
                <a:close/>
                <a:moveTo>
                  <a:pt x="2873" y="2061"/>
                </a:moveTo>
                <a:cubicBezTo>
                  <a:pt x="2873" y="2008"/>
                  <a:pt x="2838" y="1972"/>
                  <a:pt x="2775" y="1972"/>
                </a:cubicBezTo>
                <a:cubicBezTo>
                  <a:pt x="2722" y="1972"/>
                  <a:pt x="2686" y="1999"/>
                  <a:pt x="2686" y="2061"/>
                </a:cubicBezTo>
                <a:cubicBezTo>
                  <a:pt x="2686" y="2115"/>
                  <a:pt x="2722" y="2150"/>
                  <a:pt x="2784" y="2159"/>
                </a:cubicBezTo>
                <a:cubicBezTo>
                  <a:pt x="2838" y="2150"/>
                  <a:pt x="2873" y="2124"/>
                  <a:pt x="2873" y="2061"/>
                </a:cubicBezTo>
                <a:close/>
                <a:moveTo>
                  <a:pt x="3462" y="1963"/>
                </a:moveTo>
                <a:cubicBezTo>
                  <a:pt x="3409" y="1963"/>
                  <a:pt x="3364" y="1999"/>
                  <a:pt x="3364" y="2052"/>
                </a:cubicBezTo>
                <a:cubicBezTo>
                  <a:pt x="3364" y="2124"/>
                  <a:pt x="3400" y="2159"/>
                  <a:pt x="3462" y="2159"/>
                </a:cubicBezTo>
                <a:cubicBezTo>
                  <a:pt x="3525" y="2159"/>
                  <a:pt x="3551" y="2115"/>
                  <a:pt x="3560" y="2061"/>
                </a:cubicBezTo>
                <a:cubicBezTo>
                  <a:pt x="3551" y="1999"/>
                  <a:pt x="3525" y="1963"/>
                  <a:pt x="3462" y="1963"/>
                </a:cubicBezTo>
                <a:close/>
                <a:moveTo>
                  <a:pt x="8030" y="2061"/>
                </a:moveTo>
                <a:cubicBezTo>
                  <a:pt x="8030" y="2124"/>
                  <a:pt x="8056" y="2150"/>
                  <a:pt x="8119" y="2159"/>
                </a:cubicBezTo>
                <a:cubicBezTo>
                  <a:pt x="8181" y="2159"/>
                  <a:pt x="8217" y="2124"/>
                  <a:pt x="8217" y="2061"/>
                </a:cubicBezTo>
                <a:cubicBezTo>
                  <a:pt x="8217" y="1999"/>
                  <a:pt x="8181" y="1972"/>
                  <a:pt x="8119" y="1963"/>
                </a:cubicBezTo>
                <a:cubicBezTo>
                  <a:pt x="8065" y="1972"/>
                  <a:pt x="8030" y="1999"/>
                  <a:pt x="8030" y="2061"/>
                </a:cubicBezTo>
                <a:moveTo>
                  <a:pt x="8779" y="1972"/>
                </a:moveTo>
                <a:cubicBezTo>
                  <a:pt x="8726" y="1972"/>
                  <a:pt x="8690" y="2008"/>
                  <a:pt x="8690" y="2061"/>
                </a:cubicBezTo>
                <a:cubicBezTo>
                  <a:pt x="8690" y="2115"/>
                  <a:pt x="8726" y="2150"/>
                  <a:pt x="8788" y="2150"/>
                </a:cubicBezTo>
                <a:cubicBezTo>
                  <a:pt x="8842" y="2150"/>
                  <a:pt x="8868" y="2115"/>
                  <a:pt x="8868" y="2061"/>
                </a:cubicBezTo>
                <a:cubicBezTo>
                  <a:pt x="8859" y="2008"/>
                  <a:pt x="8833" y="1972"/>
                  <a:pt x="8779" y="1972"/>
                </a:cubicBezTo>
                <a:close/>
                <a:moveTo>
                  <a:pt x="9430" y="1981"/>
                </a:moveTo>
                <a:cubicBezTo>
                  <a:pt x="9386" y="1981"/>
                  <a:pt x="9350" y="2017"/>
                  <a:pt x="9350" y="2061"/>
                </a:cubicBezTo>
                <a:cubicBezTo>
                  <a:pt x="9359" y="2115"/>
                  <a:pt x="9395" y="2150"/>
                  <a:pt x="9448" y="2141"/>
                </a:cubicBezTo>
                <a:cubicBezTo>
                  <a:pt x="9493" y="2141"/>
                  <a:pt x="9520" y="2106"/>
                  <a:pt x="9520" y="2052"/>
                </a:cubicBezTo>
                <a:cubicBezTo>
                  <a:pt x="9511" y="2008"/>
                  <a:pt x="9484" y="1972"/>
                  <a:pt x="9430" y="1981"/>
                </a:cubicBezTo>
                <a:close/>
                <a:moveTo>
                  <a:pt x="8128" y="1294"/>
                </a:moveTo>
                <a:cubicBezTo>
                  <a:pt x="8074" y="1285"/>
                  <a:pt x="8039" y="1321"/>
                  <a:pt x="8039" y="1374"/>
                </a:cubicBezTo>
                <a:cubicBezTo>
                  <a:pt x="8030" y="1428"/>
                  <a:pt x="8065" y="1454"/>
                  <a:pt x="8110" y="1463"/>
                </a:cubicBezTo>
                <a:cubicBezTo>
                  <a:pt x="8164" y="1472"/>
                  <a:pt x="8199" y="1437"/>
                  <a:pt x="8208" y="1383"/>
                </a:cubicBezTo>
                <a:cubicBezTo>
                  <a:pt x="8199" y="1330"/>
                  <a:pt x="8172" y="1303"/>
                  <a:pt x="8128" y="1294"/>
                </a:cubicBezTo>
                <a:close/>
                <a:moveTo>
                  <a:pt x="10679" y="4050"/>
                </a:moveTo>
                <a:cubicBezTo>
                  <a:pt x="10679" y="4113"/>
                  <a:pt x="10706" y="4149"/>
                  <a:pt x="10768" y="4158"/>
                </a:cubicBezTo>
                <a:cubicBezTo>
                  <a:pt x="10831" y="4158"/>
                  <a:pt x="10876" y="4131"/>
                  <a:pt x="10876" y="4059"/>
                </a:cubicBezTo>
                <a:cubicBezTo>
                  <a:pt x="10876" y="4006"/>
                  <a:pt x="10840" y="3970"/>
                  <a:pt x="10786" y="3961"/>
                </a:cubicBezTo>
                <a:cubicBezTo>
                  <a:pt x="10724" y="3970"/>
                  <a:pt x="10688" y="3997"/>
                  <a:pt x="10679" y="4050"/>
                </a:cubicBezTo>
                <a:close/>
                <a:moveTo>
                  <a:pt x="11446" y="3970"/>
                </a:moveTo>
                <a:cubicBezTo>
                  <a:pt x="11393" y="3970"/>
                  <a:pt x="11348" y="3997"/>
                  <a:pt x="11348" y="4050"/>
                </a:cubicBezTo>
                <a:cubicBezTo>
                  <a:pt x="11339" y="4113"/>
                  <a:pt x="11375" y="4149"/>
                  <a:pt x="11438" y="4149"/>
                </a:cubicBezTo>
                <a:cubicBezTo>
                  <a:pt x="11491" y="4149"/>
                  <a:pt x="11518" y="4113"/>
                  <a:pt x="11527" y="4059"/>
                </a:cubicBezTo>
                <a:cubicBezTo>
                  <a:pt x="11527" y="4015"/>
                  <a:pt x="11500" y="3970"/>
                  <a:pt x="11446" y="3970"/>
                </a:cubicBezTo>
                <a:close/>
                <a:moveTo>
                  <a:pt x="10117" y="2632"/>
                </a:moveTo>
                <a:cubicBezTo>
                  <a:pt x="10064" y="2632"/>
                  <a:pt x="10037" y="2668"/>
                  <a:pt x="10028" y="2712"/>
                </a:cubicBezTo>
                <a:cubicBezTo>
                  <a:pt x="10028" y="2775"/>
                  <a:pt x="10064" y="2810"/>
                  <a:pt x="10117" y="2810"/>
                </a:cubicBezTo>
                <a:cubicBezTo>
                  <a:pt x="10171" y="2810"/>
                  <a:pt x="10206" y="2775"/>
                  <a:pt x="10206" y="2721"/>
                </a:cubicBezTo>
                <a:cubicBezTo>
                  <a:pt x="10198" y="2668"/>
                  <a:pt x="10171" y="2632"/>
                  <a:pt x="10117" y="2632"/>
                </a:cubicBezTo>
                <a:close/>
                <a:moveTo>
                  <a:pt x="9439" y="2623"/>
                </a:moveTo>
                <a:cubicBezTo>
                  <a:pt x="9377" y="2623"/>
                  <a:pt x="9341" y="2659"/>
                  <a:pt x="9341" y="2721"/>
                </a:cubicBezTo>
                <a:cubicBezTo>
                  <a:pt x="9341" y="2784"/>
                  <a:pt x="9377" y="2810"/>
                  <a:pt x="9439" y="2810"/>
                </a:cubicBezTo>
                <a:cubicBezTo>
                  <a:pt x="9502" y="2810"/>
                  <a:pt x="9528" y="2775"/>
                  <a:pt x="9537" y="2721"/>
                </a:cubicBezTo>
                <a:cubicBezTo>
                  <a:pt x="9528" y="2659"/>
                  <a:pt x="9493" y="2623"/>
                  <a:pt x="9439" y="2623"/>
                </a:cubicBezTo>
                <a:close/>
                <a:moveTo>
                  <a:pt x="2026" y="2712"/>
                </a:moveTo>
                <a:cubicBezTo>
                  <a:pt x="2017" y="2775"/>
                  <a:pt x="2053" y="2810"/>
                  <a:pt x="2115" y="2819"/>
                </a:cubicBezTo>
                <a:cubicBezTo>
                  <a:pt x="2178" y="2819"/>
                  <a:pt x="2213" y="2784"/>
                  <a:pt x="2213" y="2721"/>
                </a:cubicBezTo>
                <a:cubicBezTo>
                  <a:pt x="2222" y="2659"/>
                  <a:pt x="2186" y="2632"/>
                  <a:pt x="2124" y="2623"/>
                </a:cubicBezTo>
                <a:cubicBezTo>
                  <a:pt x="2062" y="2623"/>
                  <a:pt x="2026" y="2650"/>
                  <a:pt x="2026" y="2712"/>
                </a:cubicBezTo>
                <a:close/>
                <a:moveTo>
                  <a:pt x="1473" y="2632"/>
                </a:moveTo>
                <a:cubicBezTo>
                  <a:pt x="1419" y="2623"/>
                  <a:pt x="1375" y="2659"/>
                  <a:pt x="1375" y="2712"/>
                </a:cubicBezTo>
                <a:cubicBezTo>
                  <a:pt x="1366" y="2766"/>
                  <a:pt x="1401" y="2810"/>
                  <a:pt x="1464" y="2810"/>
                </a:cubicBezTo>
                <a:cubicBezTo>
                  <a:pt x="1517" y="2810"/>
                  <a:pt x="1544" y="2775"/>
                  <a:pt x="1553" y="2721"/>
                </a:cubicBezTo>
                <a:cubicBezTo>
                  <a:pt x="1553" y="2677"/>
                  <a:pt x="1526" y="2632"/>
                  <a:pt x="1473" y="2632"/>
                </a:cubicBezTo>
                <a:close/>
                <a:moveTo>
                  <a:pt x="12695" y="6718"/>
                </a:moveTo>
                <a:cubicBezTo>
                  <a:pt x="12695" y="6771"/>
                  <a:pt x="12722" y="6807"/>
                  <a:pt x="12776" y="6807"/>
                </a:cubicBezTo>
                <a:cubicBezTo>
                  <a:pt x="12829" y="6807"/>
                  <a:pt x="12865" y="6780"/>
                  <a:pt x="12865" y="6727"/>
                </a:cubicBezTo>
                <a:cubicBezTo>
                  <a:pt x="12865" y="6664"/>
                  <a:pt x="12829" y="6638"/>
                  <a:pt x="12776" y="6629"/>
                </a:cubicBezTo>
                <a:cubicBezTo>
                  <a:pt x="12722" y="6638"/>
                  <a:pt x="12686" y="6664"/>
                  <a:pt x="12695" y="6718"/>
                </a:cubicBezTo>
                <a:moveTo>
                  <a:pt x="4881" y="2061"/>
                </a:moveTo>
                <a:cubicBezTo>
                  <a:pt x="4881" y="1990"/>
                  <a:pt x="4836" y="1954"/>
                  <a:pt x="4774" y="1954"/>
                </a:cubicBezTo>
                <a:cubicBezTo>
                  <a:pt x="4711" y="1963"/>
                  <a:pt x="4675" y="1999"/>
                  <a:pt x="4675" y="2061"/>
                </a:cubicBezTo>
                <a:cubicBezTo>
                  <a:pt x="4675" y="2132"/>
                  <a:pt x="4720" y="2159"/>
                  <a:pt x="4782" y="2168"/>
                </a:cubicBezTo>
                <a:cubicBezTo>
                  <a:pt x="4845" y="2159"/>
                  <a:pt x="4881" y="2124"/>
                  <a:pt x="4881" y="2061"/>
                </a:cubicBezTo>
                <a:close/>
                <a:moveTo>
                  <a:pt x="2677" y="2721"/>
                </a:moveTo>
                <a:cubicBezTo>
                  <a:pt x="2677" y="2784"/>
                  <a:pt x="2722" y="2828"/>
                  <a:pt x="2784" y="2819"/>
                </a:cubicBezTo>
                <a:cubicBezTo>
                  <a:pt x="2847" y="2819"/>
                  <a:pt x="2882" y="2784"/>
                  <a:pt x="2882" y="2712"/>
                </a:cubicBezTo>
                <a:cubicBezTo>
                  <a:pt x="2882" y="2650"/>
                  <a:pt x="2838" y="2623"/>
                  <a:pt x="2775" y="2614"/>
                </a:cubicBezTo>
                <a:cubicBezTo>
                  <a:pt x="2713" y="2623"/>
                  <a:pt x="2677" y="2659"/>
                  <a:pt x="2677" y="2721"/>
                </a:cubicBezTo>
                <a:close/>
                <a:moveTo>
                  <a:pt x="8681" y="2721"/>
                </a:moveTo>
                <a:cubicBezTo>
                  <a:pt x="8681" y="2793"/>
                  <a:pt x="8726" y="2819"/>
                  <a:pt x="8788" y="2819"/>
                </a:cubicBezTo>
                <a:cubicBezTo>
                  <a:pt x="8842" y="2819"/>
                  <a:pt x="8877" y="2775"/>
                  <a:pt x="8877" y="2721"/>
                </a:cubicBezTo>
                <a:cubicBezTo>
                  <a:pt x="8877" y="2659"/>
                  <a:pt x="8842" y="2623"/>
                  <a:pt x="8779" y="2614"/>
                </a:cubicBezTo>
                <a:cubicBezTo>
                  <a:pt x="8717" y="2623"/>
                  <a:pt x="8672" y="2659"/>
                  <a:pt x="8681" y="2721"/>
                </a:cubicBezTo>
                <a:close/>
                <a:moveTo>
                  <a:pt x="706" y="4042"/>
                </a:moveTo>
                <a:cubicBezTo>
                  <a:pt x="706" y="4095"/>
                  <a:pt x="732" y="4131"/>
                  <a:pt x="795" y="4140"/>
                </a:cubicBezTo>
                <a:cubicBezTo>
                  <a:pt x="857" y="4140"/>
                  <a:pt x="902" y="4104"/>
                  <a:pt x="902" y="4042"/>
                </a:cubicBezTo>
                <a:cubicBezTo>
                  <a:pt x="902" y="3979"/>
                  <a:pt x="866" y="3943"/>
                  <a:pt x="804" y="3935"/>
                </a:cubicBezTo>
                <a:cubicBezTo>
                  <a:pt x="741" y="3943"/>
                  <a:pt x="706" y="3970"/>
                  <a:pt x="706" y="4042"/>
                </a:cubicBezTo>
                <a:close/>
                <a:moveTo>
                  <a:pt x="1366" y="3381"/>
                </a:moveTo>
                <a:cubicBezTo>
                  <a:pt x="1366" y="3435"/>
                  <a:pt x="1392" y="3471"/>
                  <a:pt x="1455" y="3480"/>
                </a:cubicBezTo>
                <a:cubicBezTo>
                  <a:pt x="1517" y="3480"/>
                  <a:pt x="1562" y="3453"/>
                  <a:pt x="1562" y="3381"/>
                </a:cubicBezTo>
                <a:cubicBezTo>
                  <a:pt x="1562" y="3319"/>
                  <a:pt x="1526" y="3283"/>
                  <a:pt x="1464" y="3274"/>
                </a:cubicBezTo>
                <a:cubicBezTo>
                  <a:pt x="1401" y="3283"/>
                  <a:pt x="1366" y="3310"/>
                  <a:pt x="1366" y="3381"/>
                </a:cubicBezTo>
                <a:close/>
                <a:moveTo>
                  <a:pt x="11339" y="5380"/>
                </a:moveTo>
                <a:cubicBezTo>
                  <a:pt x="11339" y="5451"/>
                  <a:pt x="11384" y="5478"/>
                  <a:pt x="11446" y="5478"/>
                </a:cubicBezTo>
                <a:cubicBezTo>
                  <a:pt x="11500" y="5478"/>
                  <a:pt x="11536" y="5442"/>
                  <a:pt x="11536" y="5380"/>
                </a:cubicBezTo>
                <a:cubicBezTo>
                  <a:pt x="11536" y="5317"/>
                  <a:pt x="11500" y="5282"/>
                  <a:pt x="11438" y="5273"/>
                </a:cubicBezTo>
                <a:cubicBezTo>
                  <a:pt x="11375" y="5282"/>
                  <a:pt x="11330" y="5317"/>
                  <a:pt x="11339" y="5380"/>
                </a:cubicBezTo>
                <a:close/>
                <a:moveTo>
                  <a:pt x="4113" y="1963"/>
                </a:moveTo>
                <a:cubicBezTo>
                  <a:pt x="4051" y="1963"/>
                  <a:pt x="4024" y="1999"/>
                  <a:pt x="4024" y="2061"/>
                </a:cubicBezTo>
                <a:cubicBezTo>
                  <a:pt x="4024" y="2124"/>
                  <a:pt x="4060" y="2159"/>
                  <a:pt x="4122" y="2159"/>
                </a:cubicBezTo>
                <a:cubicBezTo>
                  <a:pt x="4185" y="2159"/>
                  <a:pt x="4220" y="2124"/>
                  <a:pt x="4220" y="2052"/>
                </a:cubicBezTo>
                <a:cubicBezTo>
                  <a:pt x="4212" y="1990"/>
                  <a:pt x="4176" y="1954"/>
                  <a:pt x="4113" y="1963"/>
                </a:cubicBezTo>
                <a:close/>
                <a:moveTo>
                  <a:pt x="10786" y="4613"/>
                </a:moveTo>
                <a:cubicBezTo>
                  <a:pt x="10715" y="4613"/>
                  <a:pt x="10670" y="4648"/>
                  <a:pt x="10670" y="4720"/>
                </a:cubicBezTo>
                <a:cubicBezTo>
                  <a:pt x="10670" y="4782"/>
                  <a:pt x="10715" y="4827"/>
                  <a:pt x="10768" y="4827"/>
                </a:cubicBezTo>
                <a:cubicBezTo>
                  <a:pt x="10840" y="4827"/>
                  <a:pt x="10876" y="4791"/>
                  <a:pt x="10884" y="4720"/>
                </a:cubicBezTo>
                <a:cubicBezTo>
                  <a:pt x="10884" y="4657"/>
                  <a:pt x="10849" y="4613"/>
                  <a:pt x="10786" y="4613"/>
                </a:cubicBezTo>
                <a:close/>
                <a:moveTo>
                  <a:pt x="9439" y="3274"/>
                </a:moveTo>
                <a:cubicBezTo>
                  <a:pt x="9377" y="3265"/>
                  <a:pt x="9332" y="3310"/>
                  <a:pt x="9332" y="3381"/>
                </a:cubicBezTo>
                <a:cubicBezTo>
                  <a:pt x="9332" y="3444"/>
                  <a:pt x="9368" y="3480"/>
                  <a:pt x="9430" y="3488"/>
                </a:cubicBezTo>
                <a:cubicBezTo>
                  <a:pt x="9502" y="3488"/>
                  <a:pt x="9537" y="3444"/>
                  <a:pt x="9546" y="3381"/>
                </a:cubicBezTo>
                <a:cubicBezTo>
                  <a:pt x="9537" y="3319"/>
                  <a:pt x="9502" y="3274"/>
                  <a:pt x="9439" y="3274"/>
                </a:cubicBezTo>
                <a:close/>
                <a:moveTo>
                  <a:pt x="3355" y="2730"/>
                </a:moveTo>
                <a:cubicBezTo>
                  <a:pt x="3355" y="2793"/>
                  <a:pt x="3400" y="2828"/>
                  <a:pt x="3462" y="2828"/>
                </a:cubicBezTo>
                <a:cubicBezTo>
                  <a:pt x="3525" y="2828"/>
                  <a:pt x="3569" y="2784"/>
                  <a:pt x="3569" y="2721"/>
                </a:cubicBezTo>
                <a:cubicBezTo>
                  <a:pt x="3569" y="2650"/>
                  <a:pt x="3525" y="2614"/>
                  <a:pt x="3462" y="2605"/>
                </a:cubicBezTo>
                <a:cubicBezTo>
                  <a:pt x="3391" y="2623"/>
                  <a:pt x="3346" y="2659"/>
                  <a:pt x="3355" y="2730"/>
                </a:cubicBezTo>
                <a:close/>
                <a:moveTo>
                  <a:pt x="10117" y="4166"/>
                </a:moveTo>
                <a:cubicBezTo>
                  <a:pt x="10189" y="4166"/>
                  <a:pt x="10224" y="4122"/>
                  <a:pt x="10224" y="4059"/>
                </a:cubicBezTo>
                <a:cubicBezTo>
                  <a:pt x="10224" y="3988"/>
                  <a:pt x="10180" y="3952"/>
                  <a:pt x="10108" y="3952"/>
                </a:cubicBezTo>
                <a:cubicBezTo>
                  <a:pt x="10055" y="3961"/>
                  <a:pt x="10019" y="3997"/>
                  <a:pt x="10010" y="4059"/>
                </a:cubicBezTo>
                <a:cubicBezTo>
                  <a:pt x="10019" y="4122"/>
                  <a:pt x="10055" y="4166"/>
                  <a:pt x="10117" y="4166"/>
                </a:cubicBezTo>
                <a:close/>
                <a:moveTo>
                  <a:pt x="11545" y="6031"/>
                </a:moveTo>
                <a:cubicBezTo>
                  <a:pt x="11536" y="5969"/>
                  <a:pt x="11500" y="5924"/>
                  <a:pt x="11438" y="5933"/>
                </a:cubicBezTo>
                <a:cubicBezTo>
                  <a:pt x="11366" y="5933"/>
                  <a:pt x="11322" y="5977"/>
                  <a:pt x="11330" y="6049"/>
                </a:cubicBezTo>
                <a:cubicBezTo>
                  <a:pt x="11339" y="6111"/>
                  <a:pt x="11375" y="6138"/>
                  <a:pt x="11438" y="6147"/>
                </a:cubicBezTo>
                <a:cubicBezTo>
                  <a:pt x="11509" y="6138"/>
                  <a:pt x="11554" y="6093"/>
                  <a:pt x="11545" y="6031"/>
                </a:cubicBezTo>
                <a:close/>
                <a:moveTo>
                  <a:pt x="126" y="5273"/>
                </a:moveTo>
                <a:cubicBezTo>
                  <a:pt x="54" y="5273"/>
                  <a:pt x="10" y="5317"/>
                  <a:pt x="10" y="5380"/>
                </a:cubicBezTo>
                <a:cubicBezTo>
                  <a:pt x="19" y="5451"/>
                  <a:pt x="63" y="5487"/>
                  <a:pt x="135" y="5487"/>
                </a:cubicBezTo>
                <a:cubicBezTo>
                  <a:pt x="197" y="5478"/>
                  <a:pt x="224" y="5433"/>
                  <a:pt x="233" y="5380"/>
                </a:cubicBezTo>
                <a:cubicBezTo>
                  <a:pt x="224" y="5308"/>
                  <a:pt x="188" y="5273"/>
                  <a:pt x="126" y="5273"/>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12" name="Google Shape;2412;p83"/>
          <p:cNvGrpSpPr/>
          <p:nvPr/>
        </p:nvGrpSpPr>
        <p:grpSpPr>
          <a:xfrm>
            <a:off x="6132670" y="4500660"/>
            <a:ext cx="3011323" cy="1432849"/>
            <a:chOff x="6138003" y="1915900"/>
            <a:chExt cx="1988197" cy="946025"/>
          </a:xfrm>
        </p:grpSpPr>
        <p:sp>
          <p:nvSpPr>
            <p:cNvPr id="2413" name="Google Shape;2413;p83"/>
            <p:cNvSpPr/>
            <p:nvPr/>
          </p:nvSpPr>
          <p:spPr>
            <a:xfrm rot="5400000">
              <a:off x="6722851" y="1458576"/>
              <a:ext cx="818501" cy="1988197"/>
            </a:xfrm>
            <a:custGeom>
              <a:rect b="b" l="l" r="r" t="t"/>
              <a:pathLst>
                <a:path extrusionOk="0" h="16754" w="6897">
                  <a:moveTo>
                    <a:pt x="6558" y="8029"/>
                  </a:moveTo>
                  <a:cubicBezTo>
                    <a:pt x="6558" y="8118"/>
                    <a:pt x="6629" y="8190"/>
                    <a:pt x="6718" y="8199"/>
                  </a:cubicBezTo>
                  <a:cubicBezTo>
                    <a:pt x="6807" y="8199"/>
                    <a:pt x="6888" y="8127"/>
                    <a:pt x="6888" y="8029"/>
                  </a:cubicBezTo>
                  <a:cubicBezTo>
                    <a:pt x="6888" y="7940"/>
                    <a:pt x="6816" y="7869"/>
                    <a:pt x="6727" y="7869"/>
                  </a:cubicBezTo>
                  <a:cubicBezTo>
                    <a:pt x="6638" y="7860"/>
                    <a:pt x="6567" y="7931"/>
                    <a:pt x="6558" y="8029"/>
                  </a:cubicBezTo>
                  <a:close/>
                  <a:moveTo>
                    <a:pt x="6736" y="9207"/>
                  </a:moveTo>
                  <a:cubicBezTo>
                    <a:pt x="6647" y="9198"/>
                    <a:pt x="6567" y="9278"/>
                    <a:pt x="6558" y="9358"/>
                  </a:cubicBezTo>
                  <a:cubicBezTo>
                    <a:pt x="6558" y="9448"/>
                    <a:pt x="6629" y="9528"/>
                    <a:pt x="6718" y="9537"/>
                  </a:cubicBezTo>
                  <a:cubicBezTo>
                    <a:pt x="6807" y="9537"/>
                    <a:pt x="6888" y="9465"/>
                    <a:pt x="6888" y="9376"/>
                  </a:cubicBezTo>
                  <a:cubicBezTo>
                    <a:pt x="6897" y="9296"/>
                    <a:pt x="6825" y="9216"/>
                    <a:pt x="6736" y="9207"/>
                  </a:cubicBezTo>
                  <a:close/>
                  <a:moveTo>
                    <a:pt x="6727" y="8520"/>
                  </a:moveTo>
                  <a:cubicBezTo>
                    <a:pt x="6629" y="8529"/>
                    <a:pt x="6558" y="8600"/>
                    <a:pt x="6558" y="8689"/>
                  </a:cubicBezTo>
                  <a:cubicBezTo>
                    <a:pt x="6558" y="8778"/>
                    <a:pt x="6638" y="8859"/>
                    <a:pt x="6736" y="8850"/>
                  </a:cubicBezTo>
                  <a:cubicBezTo>
                    <a:pt x="6825" y="8850"/>
                    <a:pt x="6897" y="8770"/>
                    <a:pt x="6888" y="8680"/>
                  </a:cubicBezTo>
                  <a:cubicBezTo>
                    <a:pt x="6888" y="8591"/>
                    <a:pt x="6816" y="8520"/>
                    <a:pt x="6727" y="8520"/>
                  </a:cubicBezTo>
                  <a:close/>
                  <a:moveTo>
                    <a:pt x="6727" y="7208"/>
                  </a:moveTo>
                  <a:cubicBezTo>
                    <a:pt x="6638" y="7208"/>
                    <a:pt x="6567" y="7280"/>
                    <a:pt x="6558" y="7360"/>
                  </a:cubicBezTo>
                  <a:cubicBezTo>
                    <a:pt x="6558" y="7449"/>
                    <a:pt x="6629" y="7530"/>
                    <a:pt x="6718" y="7538"/>
                  </a:cubicBezTo>
                  <a:cubicBezTo>
                    <a:pt x="6807" y="7538"/>
                    <a:pt x="6888" y="7458"/>
                    <a:pt x="6888" y="7369"/>
                  </a:cubicBezTo>
                  <a:cubicBezTo>
                    <a:pt x="6888" y="7289"/>
                    <a:pt x="6807" y="7208"/>
                    <a:pt x="6727" y="7208"/>
                  </a:cubicBezTo>
                  <a:close/>
                  <a:moveTo>
                    <a:pt x="6718" y="9867"/>
                  </a:moveTo>
                  <a:cubicBezTo>
                    <a:pt x="6629" y="9876"/>
                    <a:pt x="6575" y="9929"/>
                    <a:pt x="6567" y="10027"/>
                  </a:cubicBezTo>
                  <a:cubicBezTo>
                    <a:pt x="6558" y="10108"/>
                    <a:pt x="6638" y="10188"/>
                    <a:pt x="6718" y="10188"/>
                  </a:cubicBezTo>
                  <a:cubicBezTo>
                    <a:pt x="6807" y="10197"/>
                    <a:pt x="6888" y="10117"/>
                    <a:pt x="6888" y="10027"/>
                  </a:cubicBezTo>
                  <a:cubicBezTo>
                    <a:pt x="6888" y="9947"/>
                    <a:pt x="6807" y="9858"/>
                    <a:pt x="6718" y="9867"/>
                  </a:cubicBezTo>
                  <a:close/>
                  <a:moveTo>
                    <a:pt x="5906" y="8689"/>
                  </a:moveTo>
                  <a:cubicBezTo>
                    <a:pt x="5915" y="8787"/>
                    <a:pt x="5969" y="8841"/>
                    <a:pt x="6058" y="8850"/>
                  </a:cubicBezTo>
                  <a:cubicBezTo>
                    <a:pt x="6147" y="8859"/>
                    <a:pt x="6228" y="8778"/>
                    <a:pt x="6228" y="8689"/>
                  </a:cubicBezTo>
                  <a:cubicBezTo>
                    <a:pt x="6228" y="8609"/>
                    <a:pt x="6147" y="8529"/>
                    <a:pt x="6067" y="8529"/>
                  </a:cubicBezTo>
                  <a:cubicBezTo>
                    <a:pt x="5978" y="8529"/>
                    <a:pt x="5897" y="8609"/>
                    <a:pt x="5906" y="8689"/>
                  </a:cubicBezTo>
                  <a:close/>
                  <a:moveTo>
                    <a:pt x="6228" y="8038"/>
                  </a:moveTo>
                  <a:cubicBezTo>
                    <a:pt x="6228" y="7949"/>
                    <a:pt x="6156" y="7869"/>
                    <a:pt x="6067" y="7869"/>
                  </a:cubicBezTo>
                  <a:cubicBezTo>
                    <a:pt x="5987" y="7869"/>
                    <a:pt x="5906" y="7940"/>
                    <a:pt x="5906" y="8020"/>
                  </a:cubicBezTo>
                  <a:cubicBezTo>
                    <a:pt x="5897" y="8109"/>
                    <a:pt x="5978" y="8190"/>
                    <a:pt x="6067" y="8190"/>
                  </a:cubicBezTo>
                  <a:cubicBezTo>
                    <a:pt x="6147" y="8190"/>
                    <a:pt x="6219" y="8118"/>
                    <a:pt x="6228" y="8038"/>
                  </a:cubicBezTo>
                  <a:close/>
                  <a:moveTo>
                    <a:pt x="6888" y="6718"/>
                  </a:moveTo>
                  <a:cubicBezTo>
                    <a:pt x="6888" y="6629"/>
                    <a:pt x="6807" y="6548"/>
                    <a:pt x="6727" y="6548"/>
                  </a:cubicBezTo>
                  <a:cubicBezTo>
                    <a:pt x="6638" y="6548"/>
                    <a:pt x="6567" y="6629"/>
                    <a:pt x="6567" y="6709"/>
                  </a:cubicBezTo>
                  <a:cubicBezTo>
                    <a:pt x="6558" y="6798"/>
                    <a:pt x="6638" y="6878"/>
                    <a:pt x="6727" y="6869"/>
                  </a:cubicBezTo>
                  <a:cubicBezTo>
                    <a:pt x="6807" y="6869"/>
                    <a:pt x="6879" y="6798"/>
                    <a:pt x="6888" y="6718"/>
                  </a:cubicBezTo>
                  <a:close/>
                  <a:moveTo>
                    <a:pt x="6067" y="9207"/>
                  </a:moveTo>
                  <a:cubicBezTo>
                    <a:pt x="5987" y="9207"/>
                    <a:pt x="5906" y="9287"/>
                    <a:pt x="5906" y="9376"/>
                  </a:cubicBezTo>
                  <a:cubicBezTo>
                    <a:pt x="5906" y="9456"/>
                    <a:pt x="5978" y="9528"/>
                    <a:pt x="6058" y="9528"/>
                  </a:cubicBezTo>
                  <a:cubicBezTo>
                    <a:pt x="6147" y="9537"/>
                    <a:pt x="6228" y="9456"/>
                    <a:pt x="6228" y="9367"/>
                  </a:cubicBezTo>
                  <a:cubicBezTo>
                    <a:pt x="6228" y="9287"/>
                    <a:pt x="6156" y="9216"/>
                    <a:pt x="6067" y="9207"/>
                  </a:cubicBezTo>
                  <a:close/>
                  <a:moveTo>
                    <a:pt x="5906" y="7369"/>
                  </a:moveTo>
                  <a:cubicBezTo>
                    <a:pt x="5906" y="7449"/>
                    <a:pt x="5978" y="7530"/>
                    <a:pt x="6058" y="7530"/>
                  </a:cubicBezTo>
                  <a:cubicBezTo>
                    <a:pt x="6147" y="7530"/>
                    <a:pt x="6228" y="7449"/>
                    <a:pt x="6228" y="7369"/>
                  </a:cubicBezTo>
                  <a:cubicBezTo>
                    <a:pt x="6219" y="7289"/>
                    <a:pt x="6147" y="7208"/>
                    <a:pt x="6067" y="7208"/>
                  </a:cubicBezTo>
                  <a:cubicBezTo>
                    <a:pt x="5987" y="7208"/>
                    <a:pt x="5906" y="7289"/>
                    <a:pt x="5906" y="7369"/>
                  </a:cubicBezTo>
                  <a:close/>
                  <a:moveTo>
                    <a:pt x="6879" y="10688"/>
                  </a:moveTo>
                  <a:cubicBezTo>
                    <a:pt x="6879" y="10607"/>
                    <a:pt x="6807" y="10527"/>
                    <a:pt x="6718" y="10527"/>
                  </a:cubicBezTo>
                  <a:cubicBezTo>
                    <a:pt x="6638" y="10536"/>
                    <a:pt x="6567" y="10607"/>
                    <a:pt x="6567" y="10688"/>
                  </a:cubicBezTo>
                  <a:cubicBezTo>
                    <a:pt x="6567" y="10777"/>
                    <a:pt x="6647" y="10848"/>
                    <a:pt x="6727" y="10848"/>
                  </a:cubicBezTo>
                  <a:cubicBezTo>
                    <a:pt x="6807" y="10848"/>
                    <a:pt x="6888" y="10768"/>
                    <a:pt x="6879" y="10688"/>
                  </a:cubicBezTo>
                  <a:close/>
                  <a:moveTo>
                    <a:pt x="5906" y="10027"/>
                  </a:moveTo>
                  <a:cubicBezTo>
                    <a:pt x="5906" y="10108"/>
                    <a:pt x="5978" y="10188"/>
                    <a:pt x="6067" y="10188"/>
                  </a:cubicBezTo>
                  <a:cubicBezTo>
                    <a:pt x="6147" y="10188"/>
                    <a:pt x="6219" y="10117"/>
                    <a:pt x="6228" y="10036"/>
                  </a:cubicBezTo>
                  <a:cubicBezTo>
                    <a:pt x="6228" y="9947"/>
                    <a:pt x="6147" y="9876"/>
                    <a:pt x="6067" y="9876"/>
                  </a:cubicBezTo>
                  <a:cubicBezTo>
                    <a:pt x="5987" y="9867"/>
                    <a:pt x="5906" y="9947"/>
                    <a:pt x="5906" y="10027"/>
                  </a:cubicBezTo>
                  <a:close/>
                  <a:moveTo>
                    <a:pt x="6058" y="6557"/>
                  </a:moveTo>
                  <a:cubicBezTo>
                    <a:pt x="5969" y="6566"/>
                    <a:pt x="5915" y="6620"/>
                    <a:pt x="5915" y="6709"/>
                  </a:cubicBezTo>
                  <a:cubicBezTo>
                    <a:pt x="5906" y="6798"/>
                    <a:pt x="5987" y="6869"/>
                    <a:pt x="6067" y="6869"/>
                  </a:cubicBezTo>
                  <a:cubicBezTo>
                    <a:pt x="6147" y="6869"/>
                    <a:pt x="6228" y="6789"/>
                    <a:pt x="6219" y="6709"/>
                  </a:cubicBezTo>
                  <a:cubicBezTo>
                    <a:pt x="6219" y="6620"/>
                    <a:pt x="6138" y="6548"/>
                    <a:pt x="6058" y="6557"/>
                  </a:cubicBezTo>
                  <a:close/>
                  <a:moveTo>
                    <a:pt x="5541" y="8689"/>
                  </a:moveTo>
                  <a:cubicBezTo>
                    <a:pt x="5532" y="8600"/>
                    <a:pt x="5478" y="8547"/>
                    <a:pt x="5398" y="8538"/>
                  </a:cubicBezTo>
                  <a:cubicBezTo>
                    <a:pt x="5309" y="8520"/>
                    <a:pt x="5228" y="8600"/>
                    <a:pt x="5228" y="8680"/>
                  </a:cubicBezTo>
                  <a:cubicBezTo>
                    <a:pt x="5219" y="8761"/>
                    <a:pt x="5300" y="8841"/>
                    <a:pt x="5380" y="8841"/>
                  </a:cubicBezTo>
                  <a:cubicBezTo>
                    <a:pt x="5460" y="8850"/>
                    <a:pt x="5541" y="8770"/>
                    <a:pt x="5541" y="8689"/>
                  </a:cubicBezTo>
                  <a:close/>
                  <a:moveTo>
                    <a:pt x="6870" y="6040"/>
                  </a:moveTo>
                  <a:cubicBezTo>
                    <a:pt x="6879" y="5951"/>
                    <a:pt x="6834" y="5897"/>
                    <a:pt x="6736" y="5879"/>
                  </a:cubicBezTo>
                  <a:cubicBezTo>
                    <a:pt x="6647" y="5870"/>
                    <a:pt x="6575" y="5933"/>
                    <a:pt x="6575" y="6022"/>
                  </a:cubicBezTo>
                  <a:cubicBezTo>
                    <a:pt x="6575" y="6120"/>
                    <a:pt x="6620" y="6165"/>
                    <a:pt x="6718" y="6182"/>
                  </a:cubicBezTo>
                  <a:cubicBezTo>
                    <a:pt x="6807" y="6174"/>
                    <a:pt x="6870" y="6138"/>
                    <a:pt x="6870" y="6040"/>
                  </a:cubicBezTo>
                  <a:close/>
                  <a:moveTo>
                    <a:pt x="5532" y="8038"/>
                  </a:moveTo>
                  <a:cubicBezTo>
                    <a:pt x="5532" y="7940"/>
                    <a:pt x="5487" y="7886"/>
                    <a:pt x="5389" y="7877"/>
                  </a:cubicBezTo>
                  <a:cubicBezTo>
                    <a:pt x="5300" y="7877"/>
                    <a:pt x="5228" y="7940"/>
                    <a:pt x="5237" y="8029"/>
                  </a:cubicBezTo>
                  <a:cubicBezTo>
                    <a:pt x="5237" y="8127"/>
                    <a:pt x="5291" y="8172"/>
                    <a:pt x="5380" y="8181"/>
                  </a:cubicBezTo>
                  <a:cubicBezTo>
                    <a:pt x="5478" y="8172"/>
                    <a:pt x="5532" y="8127"/>
                    <a:pt x="5532" y="8038"/>
                  </a:cubicBezTo>
                  <a:close/>
                  <a:moveTo>
                    <a:pt x="5237" y="9367"/>
                  </a:moveTo>
                  <a:cubicBezTo>
                    <a:pt x="5237" y="9465"/>
                    <a:pt x="5282" y="9510"/>
                    <a:pt x="5380" y="9519"/>
                  </a:cubicBezTo>
                  <a:cubicBezTo>
                    <a:pt x="5469" y="9528"/>
                    <a:pt x="5541" y="9456"/>
                    <a:pt x="5532" y="9367"/>
                  </a:cubicBezTo>
                  <a:cubicBezTo>
                    <a:pt x="5532" y="9278"/>
                    <a:pt x="5478" y="9225"/>
                    <a:pt x="5380" y="9225"/>
                  </a:cubicBezTo>
                  <a:cubicBezTo>
                    <a:pt x="5291" y="9225"/>
                    <a:pt x="5237" y="9278"/>
                    <a:pt x="5237" y="9367"/>
                  </a:cubicBezTo>
                  <a:close/>
                  <a:moveTo>
                    <a:pt x="5389" y="7226"/>
                  </a:moveTo>
                  <a:cubicBezTo>
                    <a:pt x="5291" y="7226"/>
                    <a:pt x="5237" y="7280"/>
                    <a:pt x="5237" y="7369"/>
                  </a:cubicBezTo>
                  <a:cubicBezTo>
                    <a:pt x="5237" y="7458"/>
                    <a:pt x="5291" y="7512"/>
                    <a:pt x="5380" y="7521"/>
                  </a:cubicBezTo>
                  <a:cubicBezTo>
                    <a:pt x="5478" y="7521"/>
                    <a:pt x="5523" y="7467"/>
                    <a:pt x="5532" y="7378"/>
                  </a:cubicBezTo>
                  <a:cubicBezTo>
                    <a:pt x="5523" y="7280"/>
                    <a:pt x="5478" y="7226"/>
                    <a:pt x="5389" y="7226"/>
                  </a:cubicBezTo>
                  <a:close/>
                  <a:moveTo>
                    <a:pt x="5915" y="10696"/>
                  </a:moveTo>
                  <a:cubicBezTo>
                    <a:pt x="5924" y="10786"/>
                    <a:pt x="5978" y="10839"/>
                    <a:pt x="6076" y="10839"/>
                  </a:cubicBezTo>
                  <a:cubicBezTo>
                    <a:pt x="6165" y="10830"/>
                    <a:pt x="6219" y="10777"/>
                    <a:pt x="6210" y="10679"/>
                  </a:cubicBezTo>
                  <a:cubicBezTo>
                    <a:pt x="6210" y="10589"/>
                    <a:pt x="6147" y="10545"/>
                    <a:pt x="6058" y="10545"/>
                  </a:cubicBezTo>
                  <a:cubicBezTo>
                    <a:pt x="5969" y="10554"/>
                    <a:pt x="5915" y="10598"/>
                    <a:pt x="5915" y="10696"/>
                  </a:cubicBezTo>
                  <a:close/>
                  <a:moveTo>
                    <a:pt x="6727" y="11223"/>
                  </a:moveTo>
                  <a:cubicBezTo>
                    <a:pt x="6638" y="11223"/>
                    <a:pt x="6575" y="11276"/>
                    <a:pt x="6575" y="11366"/>
                  </a:cubicBezTo>
                  <a:cubicBezTo>
                    <a:pt x="6575" y="11464"/>
                    <a:pt x="6629" y="11517"/>
                    <a:pt x="6718" y="11517"/>
                  </a:cubicBezTo>
                  <a:cubicBezTo>
                    <a:pt x="6816" y="11517"/>
                    <a:pt x="6861" y="11464"/>
                    <a:pt x="6870" y="11374"/>
                  </a:cubicBezTo>
                  <a:cubicBezTo>
                    <a:pt x="6870" y="11285"/>
                    <a:pt x="6816" y="11223"/>
                    <a:pt x="6727" y="11223"/>
                  </a:cubicBezTo>
                  <a:close/>
                  <a:moveTo>
                    <a:pt x="5237" y="10036"/>
                  </a:moveTo>
                  <a:cubicBezTo>
                    <a:pt x="5246" y="10126"/>
                    <a:pt x="5291" y="10170"/>
                    <a:pt x="5380" y="10179"/>
                  </a:cubicBezTo>
                  <a:cubicBezTo>
                    <a:pt x="5460" y="10179"/>
                    <a:pt x="5532" y="10117"/>
                    <a:pt x="5532" y="10027"/>
                  </a:cubicBezTo>
                  <a:cubicBezTo>
                    <a:pt x="5523" y="9938"/>
                    <a:pt x="5478" y="9894"/>
                    <a:pt x="5398" y="9885"/>
                  </a:cubicBezTo>
                  <a:cubicBezTo>
                    <a:pt x="5300" y="9885"/>
                    <a:pt x="5237" y="9947"/>
                    <a:pt x="5237" y="10036"/>
                  </a:cubicBezTo>
                  <a:close/>
                  <a:moveTo>
                    <a:pt x="4729" y="8547"/>
                  </a:moveTo>
                  <a:cubicBezTo>
                    <a:pt x="4648" y="8538"/>
                    <a:pt x="4577" y="8600"/>
                    <a:pt x="4577" y="8689"/>
                  </a:cubicBezTo>
                  <a:cubicBezTo>
                    <a:pt x="4586" y="8778"/>
                    <a:pt x="4631" y="8823"/>
                    <a:pt x="4720" y="8832"/>
                  </a:cubicBezTo>
                  <a:cubicBezTo>
                    <a:pt x="4800" y="8841"/>
                    <a:pt x="4872" y="8778"/>
                    <a:pt x="4872" y="8671"/>
                  </a:cubicBezTo>
                  <a:cubicBezTo>
                    <a:pt x="4863" y="8600"/>
                    <a:pt x="4818" y="8547"/>
                    <a:pt x="4729" y="8547"/>
                  </a:cubicBezTo>
                  <a:close/>
                  <a:moveTo>
                    <a:pt x="5380" y="6566"/>
                  </a:moveTo>
                  <a:cubicBezTo>
                    <a:pt x="5300" y="6566"/>
                    <a:pt x="5246" y="6620"/>
                    <a:pt x="5237" y="6700"/>
                  </a:cubicBezTo>
                  <a:cubicBezTo>
                    <a:pt x="5228" y="6789"/>
                    <a:pt x="5291" y="6852"/>
                    <a:pt x="5380" y="6860"/>
                  </a:cubicBezTo>
                  <a:cubicBezTo>
                    <a:pt x="5460" y="6860"/>
                    <a:pt x="5532" y="6798"/>
                    <a:pt x="5532" y="6718"/>
                  </a:cubicBezTo>
                  <a:cubicBezTo>
                    <a:pt x="5532" y="6629"/>
                    <a:pt x="5469" y="6566"/>
                    <a:pt x="5380" y="6566"/>
                  </a:cubicBezTo>
                  <a:close/>
                  <a:moveTo>
                    <a:pt x="6058" y="5888"/>
                  </a:moveTo>
                  <a:cubicBezTo>
                    <a:pt x="5969" y="5888"/>
                    <a:pt x="5924" y="5942"/>
                    <a:pt x="5924" y="6031"/>
                  </a:cubicBezTo>
                  <a:cubicBezTo>
                    <a:pt x="5924" y="6120"/>
                    <a:pt x="5978" y="6174"/>
                    <a:pt x="6067" y="6174"/>
                  </a:cubicBezTo>
                  <a:cubicBezTo>
                    <a:pt x="6156" y="6174"/>
                    <a:pt x="6210" y="6111"/>
                    <a:pt x="6210" y="6022"/>
                  </a:cubicBezTo>
                  <a:cubicBezTo>
                    <a:pt x="6210" y="5942"/>
                    <a:pt x="6147" y="5879"/>
                    <a:pt x="6058" y="5888"/>
                  </a:cubicBezTo>
                  <a:close/>
                  <a:moveTo>
                    <a:pt x="6727" y="5228"/>
                  </a:moveTo>
                  <a:cubicBezTo>
                    <a:pt x="6647" y="5219"/>
                    <a:pt x="6575" y="5290"/>
                    <a:pt x="6584" y="5371"/>
                  </a:cubicBezTo>
                  <a:cubicBezTo>
                    <a:pt x="6584" y="5460"/>
                    <a:pt x="6629" y="5513"/>
                    <a:pt x="6718" y="5513"/>
                  </a:cubicBezTo>
                  <a:cubicBezTo>
                    <a:pt x="6807" y="5522"/>
                    <a:pt x="6870" y="5460"/>
                    <a:pt x="6870" y="5353"/>
                  </a:cubicBezTo>
                  <a:cubicBezTo>
                    <a:pt x="6861" y="5281"/>
                    <a:pt x="6816" y="5237"/>
                    <a:pt x="6727" y="5228"/>
                  </a:cubicBezTo>
                  <a:close/>
                  <a:moveTo>
                    <a:pt x="4729" y="9225"/>
                  </a:moveTo>
                  <a:cubicBezTo>
                    <a:pt x="4648" y="9225"/>
                    <a:pt x="4586" y="9287"/>
                    <a:pt x="4586" y="9367"/>
                  </a:cubicBezTo>
                  <a:cubicBezTo>
                    <a:pt x="4577" y="9456"/>
                    <a:pt x="4648" y="9519"/>
                    <a:pt x="4729" y="9510"/>
                  </a:cubicBezTo>
                  <a:cubicBezTo>
                    <a:pt x="4818" y="9510"/>
                    <a:pt x="4863" y="9456"/>
                    <a:pt x="4872" y="9385"/>
                  </a:cubicBezTo>
                  <a:cubicBezTo>
                    <a:pt x="4872" y="9296"/>
                    <a:pt x="4809" y="9233"/>
                    <a:pt x="4729" y="9225"/>
                  </a:cubicBezTo>
                  <a:close/>
                  <a:moveTo>
                    <a:pt x="6210" y="11383"/>
                  </a:moveTo>
                  <a:cubicBezTo>
                    <a:pt x="6219" y="11303"/>
                    <a:pt x="6156" y="11232"/>
                    <a:pt x="6067" y="11232"/>
                  </a:cubicBezTo>
                  <a:cubicBezTo>
                    <a:pt x="5987" y="11223"/>
                    <a:pt x="5924" y="11285"/>
                    <a:pt x="5924" y="11374"/>
                  </a:cubicBezTo>
                  <a:cubicBezTo>
                    <a:pt x="5924" y="11464"/>
                    <a:pt x="5978" y="11499"/>
                    <a:pt x="6058" y="11517"/>
                  </a:cubicBezTo>
                  <a:cubicBezTo>
                    <a:pt x="6147" y="11508"/>
                    <a:pt x="6201" y="11473"/>
                    <a:pt x="6210" y="11383"/>
                  </a:cubicBezTo>
                  <a:close/>
                  <a:moveTo>
                    <a:pt x="4872" y="8038"/>
                  </a:moveTo>
                  <a:cubicBezTo>
                    <a:pt x="4872" y="7949"/>
                    <a:pt x="4809" y="7886"/>
                    <a:pt x="4720" y="7886"/>
                  </a:cubicBezTo>
                  <a:cubicBezTo>
                    <a:pt x="4640" y="7886"/>
                    <a:pt x="4586" y="7940"/>
                    <a:pt x="4577" y="8029"/>
                  </a:cubicBezTo>
                  <a:cubicBezTo>
                    <a:pt x="4577" y="8109"/>
                    <a:pt x="4640" y="8172"/>
                    <a:pt x="4729" y="8172"/>
                  </a:cubicBezTo>
                  <a:cubicBezTo>
                    <a:pt x="4809" y="8172"/>
                    <a:pt x="4863" y="8118"/>
                    <a:pt x="4872" y="8038"/>
                  </a:cubicBezTo>
                  <a:close/>
                  <a:moveTo>
                    <a:pt x="5389" y="10545"/>
                  </a:moveTo>
                  <a:cubicBezTo>
                    <a:pt x="5309" y="10536"/>
                    <a:pt x="5246" y="10598"/>
                    <a:pt x="5237" y="10688"/>
                  </a:cubicBezTo>
                  <a:cubicBezTo>
                    <a:pt x="5237" y="10768"/>
                    <a:pt x="5300" y="10830"/>
                    <a:pt x="5389" y="10830"/>
                  </a:cubicBezTo>
                  <a:cubicBezTo>
                    <a:pt x="5469" y="10830"/>
                    <a:pt x="5514" y="10777"/>
                    <a:pt x="5532" y="10696"/>
                  </a:cubicBezTo>
                  <a:cubicBezTo>
                    <a:pt x="5523" y="10607"/>
                    <a:pt x="5478" y="10554"/>
                    <a:pt x="5389" y="10545"/>
                  </a:cubicBezTo>
                  <a:close/>
                  <a:moveTo>
                    <a:pt x="4586" y="10027"/>
                  </a:moveTo>
                  <a:cubicBezTo>
                    <a:pt x="4586" y="10117"/>
                    <a:pt x="4631" y="10170"/>
                    <a:pt x="4720" y="10170"/>
                  </a:cubicBezTo>
                  <a:cubicBezTo>
                    <a:pt x="4800" y="10179"/>
                    <a:pt x="4872" y="10108"/>
                    <a:pt x="4863" y="10027"/>
                  </a:cubicBezTo>
                  <a:cubicBezTo>
                    <a:pt x="4863" y="9938"/>
                    <a:pt x="4809" y="9894"/>
                    <a:pt x="4720" y="9885"/>
                  </a:cubicBezTo>
                  <a:cubicBezTo>
                    <a:pt x="4640" y="9894"/>
                    <a:pt x="4586" y="9938"/>
                    <a:pt x="4586" y="10027"/>
                  </a:cubicBezTo>
                  <a:close/>
                  <a:moveTo>
                    <a:pt x="5924" y="5371"/>
                  </a:moveTo>
                  <a:cubicBezTo>
                    <a:pt x="5924" y="5460"/>
                    <a:pt x="5978" y="5513"/>
                    <a:pt x="6067" y="5513"/>
                  </a:cubicBezTo>
                  <a:cubicBezTo>
                    <a:pt x="6147" y="5513"/>
                    <a:pt x="6219" y="5442"/>
                    <a:pt x="6210" y="5362"/>
                  </a:cubicBezTo>
                  <a:cubicBezTo>
                    <a:pt x="6201" y="5273"/>
                    <a:pt x="6147" y="5237"/>
                    <a:pt x="6058" y="5228"/>
                  </a:cubicBezTo>
                  <a:cubicBezTo>
                    <a:pt x="5978" y="5237"/>
                    <a:pt x="5924" y="5290"/>
                    <a:pt x="5924" y="5371"/>
                  </a:cubicBezTo>
                  <a:close/>
                  <a:moveTo>
                    <a:pt x="4729" y="7226"/>
                  </a:moveTo>
                  <a:cubicBezTo>
                    <a:pt x="4648" y="7226"/>
                    <a:pt x="4586" y="7289"/>
                    <a:pt x="4586" y="7369"/>
                  </a:cubicBezTo>
                  <a:cubicBezTo>
                    <a:pt x="4577" y="7458"/>
                    <a:pt x="4648" y="7521"/>
                    <a:pt x="4729" y="7512"/>
                  </a:cubicBezTo>
                  <a:cubicBezTo>
                    <a:pt x="4818" y="7512"/>
                    <a:pt x="4863" y="7458"/>
                    <a:pt x="4872" y="7369"/>
                  </a:cubicBezTo>
                  <a:cubicBezTo>
                    <a:pt x="4863" y="7289"/>
                    <a:pt x="4818" y="7235"/>
                    <a:pt x="4729" y="7226"/>
                  </a:cubicBezTo>
                  <a:close/>
                  <a:moveTo>
                    <a:pt x="6727" y="11892"/>
                  </a:moveTo>
                  <a:cubicBezTo>
                    <a:pt x="6638" y="11892"/>
                    <a:pt x="6584" y="11945"/>
                    <a:pt x="6584" y="12026"/>
                  </a:cubicBezTo>
                  <a:cubicBezTo>
                    <a:pt x="6575" y="12115"/>
                    <a:pt x="6647" y="12177"/>
                    <a:pt x="6736" y="12168"/>
                  </a:cubicBezTo>
                  <a:cubicBezTo>
                    <a:pt x="6816" y="12160"/>
                    <a:pt x="6861" y="12115"/>
                    <a:pt x="6870" y="12044"/>
                  </a:cubicBezTo>
                  <a:cubicBezTo>
                    <a:pt x="6861" y="11945"/>
                    <a:pt x="6798" y="11883"/>
                    <a:pt x="6727" y="11892"/>
                  </a:cubicBezTo>
                  <a:close/>
                  <a:moveTo>
                    <a:pt x="5523" y="6031"/>
                  </a:moveTo>
                  <a:cubicBezTo>
                    <a:pt x="5523" y="5942"/>
                    <a:pt x="5469" y="5897"/>
                    <a:pt x="5389" y="5888"/>
                  </a:cubicBezTo>
                  <a:cubicBezTo>
                    <a:pt x="5300" y="5888"/>
                    <a:pt x="5237" y="5959"/>
                    <a:pt x="5246" y="6040"/>
                  </a:cubicBezTo>
                  <a:cubicBezTo>
                    <a:pt x="5246" y="6129"/>
                    <a:pt x="5300" y="6165"/>
                    <a:pt x="5389" y="6174"/>
                  </a:cubicBezTo>
                  <a:cubicBezTo>
                    <a:pt x="5469" y="6165"/>
                    <a:pt x="5523" y="6120"/>
                    <a:pt x="5523" y="6031"/>
                  </a:cubicBezTo>
                  <a:close/>
                  <a:moveTo>
                    <a:pt x="4729" y="6575"/>
                  </a:moveTo>
                  <a:cubicBezTo>
                    <a:pt x="4640" y="6575"/>
                    <a:pt x="4586" y="6620"/>
                    <a:pt x="4586" y="6709"/>
                  </a:cubicBezTo>
                  <a:cubicBezTo>
                    <a:pt x="4586" y="6798"/>
                    <a:pt x="4640" y="6852"/>
                    <a:pt x="4720" y="6852"/>
                  </a:cubicBezTo>
                  <a:cubicBezTo>
                    <a:pt x="4809" y="6852"/>
                    <a:pt x="4854" y="6798"/>
                    <a:pt x="4872" y="6718"/>
                  </a:cubicBezTo>
                  <a:cubicBezTo>
                    <a:pt x="4863" y="6629"/>
                    <a:pt x="4818" y="6575"/>
                    <a:pt x="4729" y="6575"/>
                  </a:cubicBezTo>
                  <a:close/>
                  <a:moveTo>
                    <a:pt x="5389" y="5237"/>
                  </a:moveTo>
                  <a:cubicBezTo>
                    <a:pt x="5309" y="5228"/>
                    <a:pt x="5246" y="5281"/>
                    <a:pt x="5246" y="5371"/>
                  </a:cubicBezTo>
                  <a:cubicBezTo>
                    <a:pt x="5246" y="5451"/>
                    <a:pt x="5300" y="5504"/>
                    <a:pt x="5380" y="5504"/>
                  </a:cubicBezTo>
                  <a:cubicBezTo>
                    <a:pt x="5460" y="5513"/>
                    <a:pt x="5505" y="5460"/>
                    <a:pt x="5523" y="5371"/>
                  </a:cubicBezTo>
                  <a:cubicBezTo>
                    <a:pt x="5514" y="5299"/>
                    <a:pt x="5469" y="5237"/>
                    <a:pt x="5389" y="5237"/>
                  </a:cubicBezTo>
                  <a:close/>
                  <a:moveTo>
                    <a:pt x="4863" y="10688"/>
                  </a:moveTo>
                  <a:cubicBezTo>
                    <a:pt x="4863" y="10607"/>
                    <a:pt x="4809" y="10554"/>
                    <a:pt x="4738" y="10554"/>
                  </a:cubicBezTo>
                  <a:cubicBezTo>
                    <a:pt x="4648" y="10545"/>
                    <a:pt x="4595" y="10598"/>
                    <a:pt x="4586" y="10679"/>
                  </a:cubicBezTo>
                  <a:cubicBezTo>
                    <a:pt x="4586" y="10768"/>
                    <a:pt x="4640" y="10812"/>
                    <a:pt x="4720" y="10830"/>
                  </a:cubicBezTo>
                  <a:cubicBezTo>
                    <a:pt x="4809" y="10821"/>
                    <a:pt x="4863" y="10777"/>
                    <a:pt x="4863" y="10688"/>
                  </a:cubicBezTo>
                  <a:close/>
                  <a:moveTo>
                    <a:pt x="6584" y="4719"/>
                  </a:moveTo>
                  <a:cubicBezTo>
                    <a:pt x="6593" y="4800"/>
                    <a:pt x="6638" y="4853"/>
                    <a:pt x="6718" y="4853"/>
                  </a:cubicBezTo>
                  <a:cubicBezTo>
                    <a:pt x="6807" y="4853"/>
                    <a:pt x="6861" y="4800"/>
                    <a:pt x="6861" y="4711"/>
                  </a:cubicBezTo>
                  <a:cubicBezTo>
                    <a:pt x="6861" y="4630"/>
                    <a:pt x="6807" y="4586"/>
                    <a:pt x="6718" y="4568"/>
                  </a:cubicBezTo>
                  <a:cubicBezTo>
                    <a:pt x="6638" y="4586"/>
                    <a:pt x="6584" y="4630"/>
                    <a:pt x="6584" y="4719"/>
                  </a:cubicBezTo>
                  <a:close/>
                  <a:moveTo>
                    <a:pt x="4060" y="8547"/>
                  </a:moveTo>
                  <a:cubicBezTo>
                    <a:pt x="3979" y="8555"/>
                    <a:pt x="3935" y="8600"/>
                    <a:pt x="3926" y="8680"/>
                  </a:cubicBezTo>
                  <a:cubicBezTo>
                    <a:pt x="3926" y="8770"/>
                    <a:pt x="3979" y="8823"/>
                    <a:pt x="4060" y="8823"/>
                  </a:cubicBezTo>
                  <a:cubicBezTo>
                    <a:pt x="4149" y="8832"/>
                    <a:pt x="4194" y="8770"/>
                    <a:pt x="4211" y="8689"/>
                  </a:cubicBezTo>
                  <a:cubicBezTo>
                    <a:pt x="4194" y="8600"/>
                    <a:pt x="4149" y="8547"/>
                    <a:pt x="4060" y="8547"/>
                  </a:cubicBezTo>
                  <a:close/>
                  <a:moveTo>
                    <a:pt x="5389" y="11232"/>
                  </a:moveTo>
                  <a:cubicBezTo>
                    <a:pt x="5300" y="11232"/>
                    <a:pt x="5246" y="11285"/>
                    <a:pt x="5246" y="11366"/>
                  </a:cubicBezTo>
                  <a:cubicBezTo>
                    <a:pt x="5237" y="11455"/>
                    <a:pt x="5291" y="11508"/>
                    <a:pt x="5380" y="11508"/>
                  </a:cubicBezTo>
                  <a:cubicBezTo>
                    <a:pt x="5469" y="11517"/>
                    <a:pt x="5514" y="11455"/>
                    <a:pt x="5523" y="11374"/>
                  </a:cubicBezTo>
                  <a:cubicBezTo>
                    <a:pt x="5514" y="11294"/>
                    <a:pt x="5478" y="11232"/>
                    <a:pt x="5389" y="11232"/>
                  </a:cubicBezTo>
                  <a:close/>
                  <a:moveTo>
                    <a:pt x="5924" y="12026"/>
                  </a:moveTo>
                  <a:cubicBezTo>
                    <a:pt x="5924" y="12106"/>
                    <a:pt x="5978" y="12160"/>
                    <a:pt x="6058" y="12168"/>
                  </a:cubicBezTo>
                  <a:cubicBezTo>
                    <a:pt x="6138" y="12177"/>
                    <a:pt x="6201" y="12124"/>
                    <a:pt x="6201" y="12035"/>
                  </a:cubicBezTo>
                  <a:cubicBezTo>
                    <a:pt x="6210" y="11954"/>
                    <a:pt x="6156" y="11901"/>
                    <a:pt x="6067" y="11892"/>
                  </a:cubicBezTo>
                  <a:cubicBezTo>
                    <a:pt x="5987" y="11901"/>
                    <a:pt x="5933" y="11937"/>
                    <a:pt x="5924" y="12026"/>
                  </a:cubicBezTo>
                  <a:close/>
                  <a:moveTo>
                    <a:pt x="4060" y="7895"/>
                  </a:moveTo>
                  <a:cubicBezTo>
                    <a:pt x="3979" y="7895"/>
                    <a:pt x="3926" y="7949"/>
                    <a:pt x="3926" y="8029"/>
                  </a:cubicBezTo>
                  <a:cubicBezTo>
                    <a:pt x="3926" y="8118"/>
                    <a:pt x="3979" y="8172"/>
                    <a:pt x="4069" y="8172"/>
                  </a:cubicBezTo>
                  <a:cubicBezTo>
                    <a:pt x="4158" y="8172"/>
                    <a:pt x="4194" y="8109"/>
                    <a:pt x="4211" y="8029"/>
                  </a:cubicBezTo>
                  <a:cubicBezTo>
                    <a:pt x="4194" y="7940"/>
                    <a:pt x="4149" y="7886"/>
                    <a:pt x="4060" y="7895"/>
                  </a:cubicBezTo>
                  <a:close/>
                  <a:moveTo>
                    <a:pt x="4069" y="9233"/>
                  </a:moveTo>
                  <a:cubicBezTo>
                    <a:pt x="3979" y="9233"/>
                    <a:pt x="3926" y="9287"/>
                    <a:pt x="3926" y="9376"/>
                  </a:cubicBezTo>
                  <a:cubicBezTo>
                    <a:pt x="3926" y="9456"/>
                    <a:pt x="3979" y="9510"/>
                    <a:pt x="4060" y="9510"/>
                  </a:cubicBezTo>
                  <a:cubicBezTo>
                    <a:pt x="4149" y="9510"/>
                    <a:pt x="4194" y="9456"/>
                    <a:pt x="4202" y="9367"/>
                  </a:cubicBezTo>
                  <a:cubicBezTo>
                    <a:pt x="4194" y="9287"/>
                    <a:pt x="4149" y="9233"/>
                    <a:pt x="4069" y="9233"/>
                  </a:cubicBezTo>
                  <a:close/>
                  <a:moveTo>
                    <a:pt x="4202" y="10036"/>
                  </a:moveTo>
                  <a:cubicBezTo>
                    <a:pt x="4202" y="9956"/>
                    <a:pt x="4149" y="9903"/>
                    <a:pt x="4069" y="9894"/>
                  </a:cubicBezTo>
                  <a:cubicBezTo>
                    <a:pt x="3997" y="9885"/>
                    <a:pt x="3926" y="9956"/>
                    <a:pt x="3926" y="10027"/>
                  </a:cubicBezTo>
                  <a:cubicBezTo>
                    <a:pt x="3935" y="10117"/>
                    <a:pt x="3988" y="10152"/>
                    <a:pt x="4069" y="10170"/>
                  </a:cubicBezTo>
                  <a:cubicBezTo>
                    <a:pt x="4140" y="10161"/>
                    <a:pt x="4202" y="10117"/>
                    <a:pt x="4202" y="10036"/>
                  </a:cubicBezTo>
                  <a:close/>
                  <a:moveTo>
                    <a:pt x="6593" y="12686"/>
                  </a:moveTo>
                  <a:cubicBezTo>
                    <a:pt x="6584" y="12766"/>
                    <a:pt x="6638" y="12811"/>
                    <a:pt x="6718" y="12820"/>
                  </a:cubicBezTo>
                  <a:cubicBezTo>
                    <a:pt x="6790" y="12838"/>
                    <a:pt x="6861" y="12766"/>
                    <a:pt x="6861" y="12686"/>
                  </a:cubicBezTo>
                  <a:cubicBezTo>
                    <a:pt x="6861" y="12606"/>
                    <a:pt x="6807" y="12561"/>
                    <a:pt x="6727" y="12552"/>
                  </a:cubicBezTo>
                  <a:cubicBezTo>
                    <a:pt x="6647" y="12561"/>
                    <a:pt x="6593" y="12606"/>
                    <a:pt x="6593" y="12686"/>
                  </a:cubicBezTo>
                  <a:close/>
                  <a:moveTo>
                    <a:pt x="4729" y="5897"/>
                  </a:moveTo>
                  <a:cubicBezTo>
                    <a:pt x="4640" y="5897"/>
                    <a:pt x="4586" y="5951"/>
                    <a:pt x="4586" y="6031"/>
                  </a:cubicBezTo>
                  <a:cubicBezTo>
                    <a:pt x="4586" y="6111"/>
                    <a:pt x="4640" y="6165"/>
                    <a:pt x="4720" y="6165"/>
                  </a:cubicBezTo>
                  <a:cubicBezTo>
                    <a:pt x="4809" y="6165"/>
                    <a:pt x="4854" y="6111"/>
                    <a:pt x="4863" y="6031"/>
                  </a:cubicBezTo>
                  <a:cubicBezTo>
                    <a:pt x="4854" y="5951"/>
                    <a:pt x="4809" y="5897"/>
                    <a:pt x="4729" y="5897"/>
                  </a:cubicBezTo>
                  <a:close/>
                  <a:moveTo>
                    <a:pt x="6076" y="4577"/>
                  </a:moveTo>
                  <a:cubicBezTo>
                    <a:pt x="5996" y="4577"/>
                    <a:pt x="5942" y="4621"/>
                    <a:pt x="5933" y="4702"/>
                  </a:cubicBezTo>
                  <a:cubicBezTo>
                    <a:pt x="5924" y="4773"/>
                    <a:pt x="5996" y="4853"/>
                    <a:pt x="6067" y="4844"/>
                  </a:cubicBezTo>
                  <a:cubicBezTo>
                    <a:pt x="6147" y="4844"/>
                    <a:pt x="6192" y="4791"/>
                    <a:pt x="6201" y="4719"/>
                  </a:cubicBezTo>
                  <a:cubicBezTo>
                    <a:pt x="6192" y="4639"/>
                    <a:pt x="6156" y="4586"/>
                    <a:pt x="6076" y="4577"/>
                  </a:cubicBezTo>
                  <a:close/>
                  <a:moveTo>
                    <a:pt x="3926" y="7369"/>
                  </a:moveTo>
                  <a:cubicBezTo>
                    <a:pt x="3926" y="7458"/>
                    <a:pt x="3988" y="7512"/>
                    <a:pt x="4069" y="7512"/>
                  </a:cubicBezTo>
                  <a:cubicBezTo>
                    <a:pt x="4149" y="7503"/>
                    <a:pt x="4202" y="7449"/>
                    <a:pt x="4202" y="7369"/>
                  </a:cubicBezTo>
                  <a:cubicBezTo>
                    <a:pt x="4202" y="7289"/>
                    <a:pt x="4149" y="7244"/>
                    <a:pt x="4060" y="7235"/>
                  </a:cubicBezTo>
                  <a:cubicBezTo>
                    <a:pt x="3979" y="7244"/>
                    <a:pt x="3926" y="7289"/>
                    <a:pt x="3926" y="7369"/>
                  </a:cubicBezTo>
                  <a:close/>
                  <a:moveTo>
                    <a:pt x="4729" y="11241"/>
                  </a:moveTo>
                  <a:cubicBezTo>
                    <a:pt x="4648" y="11232"/>
                    <a:pt x="4595" y="11285"/>
                    <a:pt x="4586" y="11366"/>
                  </a:cubicBezTo>
                  <a:cubicBezTo>
                    <a:pt x="4586" y="11437"/>
                    <a:pt x="4657" y="11517"/>
                    <a:pt x="4729" y="11508"/>
                  </a:cubicBezTo>
                  <a:cubicBezTo>
                    <a:pt x="4809" y="11499"/>
                    <a:pt x="4854" y="11446"/>
                    <a:pt x="4863" y="11366"/>
                  </a:cubicBezTo>
                  <a:cubicBezTo>
                    <a:pt x="4854" y="11294"/>
                    <a:pt x="4809" y="11241"/>
                    <a:pt x="4729" y="11241"/>
                  </a:cubicBezTo>
                  <a:close/>
                  <a:moveTo>
                    <a:pt x="5246" y="12026"/>
                  </a:moveTo>
                  <a:cubicBezTo>
                    <a:pt x="5246" y="12097"/>
                    <a:pt x="5318" y="12168"/>
                    <a:pt x="5389" y="12168"/>
                  </a:cubicBezTo>
                  <a:cubicBezTo>
                    <a:pt x="5469" y="12160"/>
                    <a:pt x="5514" y="12106"/>
                    <a:pt x="5514" y="12026"/>
                  </a:cubicBezTo>
                  <a:cubicBezTo>
                    <a:pt x="5523" y="11945"/>
                    <a:pt x="5469" y="11901"/>
                    <a:pt x="5389" y="11892"/>
                  </a:cubicBezTo>
                  <a:cubicBezTo>
                    <a:pt x="5318" y="11892"/>
                    <a:pt x="5246" y="11954"/>
                    <a:pt x="5246" y="12026"/>
                  </a:cubicBezTo>
                  <a:close/>
                  <a:moveTo>
                    <a:pt x="4060" y="6584"/>
                  </a:moveTo>
                  <a:cubicBezTo>
                    <a:pt x="3988" y="6584"/>
                    <a:pt x="3935" y="6629"/>
                    <a:pt x="3935" y="6709"/>
                  </a:cubicBezTo>
                  <a:cubicBezTo>
                    <a:pt x="3935" y="6789"/>
                    <a:pt x="3979" y="6843"/>
                    <a:pt x="4069" y="6843"/>
                  </a:cubicBezTo>
                  <a:cubicBezTo>
                    <a:pt x="4149" y="6843"/>
                    <a:pt x="4194" y="6789"/>
                    <a:pt x="4202" y="6709"/>
                  </a:cubicBezTo>
                  <a:cubicBezTo>
                    <a:pt x="4185" y="6629"/>
                    <a:pt x="4140" y="6575"/>
                    <a:pt x="4060" y="6584"/>
                  </a:cubicBezTo>
                  <a:close/>
                  <a:moveTo>
                    <a:pt x="4729" y="5246"/>
                  </a:moveTo>
                  <a:cubicBezTo>
                    <a:pt x="4648" y="5237"/>
                    <a:pt x="4595" y="5290"/>
                    <a:pt x="4595" y="5371"/>
                  </a:cubicBezTo>
                  <a:cubicBezTo>
                    <a:pt x="4595" y="5442"/>
                    <a:pt x="4640" y="5496"/>
                    <a:pt x="4720" y="5504"/>
                  </a:cubicBezTo>
                  <a:cubicBezTo>
                    <a:pt x="4800" y="5504"/>
                    <a:pt x="4845" y="5451"/>
                    <a:pt x="4854" y="5371"/>
                  </a:cubicBezTo>
                  <a:cubicBezTo>
                    <a:pt x="4845" y="5299"/>
                    <a:pt x="4809" y="5246"/>
                    <a:pt x="4729" y="5246"/>
                  </a:cubicBezTo>
                  <a:close/>
                  <a:moveTo>
                    <a:pt x="6067" y="12561"/>
                  </a:moveTo>
                  <a:cubicBezTo>
                    <a:pt x="5987" y="12561"/>
                    <a:pt x="5933" y="12615"/>
                    <a:pt x="5933" y="12695"/>
                  </a:cubicBezTo>
                  <a:cubicBezTo>
                    <a:pt x="5942" y="12775"/>
                    <a:pt x="5996" y="12820"/>
                    <a:pt x="6076" y="12820"/>
                  </a:cubicBezTo>
                  <a:cubicBezTo>
                    <a:pt x="6147" y="12811"/>
                    <a:pt x="6192" y="12757"/>
                    <a:pt x="6201" y="12686"/>
                  </a:cubicBezTo>
                  <a:cubicBezTo>
                    <a:pt x="6183" y="12606"/>
                    <a:pt x="6147" y="12561"/>
                    <a:pt x="6067" y="12561"/>
                  </a:cubicBezTo>
                  <a:close/>
                  <a:moveTo>
                    <a:pt x="4069" y="10563"/>
                  </a:moveTo>
                  <a:cubicBezTo>
                    <a:pt x="3988" y="10554"/>
                    <a:pt x="3935" y="10607"/>
                    <a:pt x="3935" y="10688"/>
                  </a:cubicBezTo>
                  <a:cubicBezTo>
                    <a:pt x="3935" y="10768"/>
                    <a:pt x="3988" y="10821"/>
                    <a:pt x="4078" y="10821"/>
                  </a:cubicBezTo>
                  <a:cubicBezTo>
                    <a:pt x="4149" y="10812"/>
                    <a:pt x="4194" y="10759"/>
                    <a:pt x="4194" y="10688"/>
                  </a:cubicBezTo>
                  <a:cubicBezTo>
                    <a:pt x="4185" y="10607"/>
                    <a:pt x="4149" y="10563"/>
                    <a:pt x="4069" y="10563"/>
                  </a:cubicBezTo>
                  <a:close/>
                  <a:moveTo>
                    <a:pt x="6593" y="4024"/>
                  </a:moveTo>
                  <a:cubicBezTo>
                    <a:pt x="6593" y="4113"/>
                    <a:pt x="6647" y="4157"/>
                    <a:pt x="6727" y="4157"/>
                  </a:cubicBezTo>
                  <a:cubicBezTo>
                    <a:pt x="6807" y="4157"/>
                    <a:pt x="6861" y="4104"/>
                    <a:pt x="6852" y="4024"/>
                  </a:cubicBezTo>
                  <a:cubicBezTo>
                    <a:pt x="6852" y="3943"/>
                    <a:pt x="6798" y="3908"/>
                    <a:pt x="6727" y="3899"/>
                  </a:cubicBezTo>
                  <a:cubicBezTo>
                    <a:pt x="6647" y="3908"/>
                    <a:pt x="6593" y="3952"/>
                    <a:pt x="6593" y="4024"/>
                  </a:cubicBezTo>
                  <a:close/>
                  <a:moveTo>
                    <a:pt x="5389" y="4586"/>
                  </a:moveTo>
                  <a:cubicBezTo>
                    <a:pt x="5309" y="4577"/>
                    <a:pt x="5255" y="4630"/>
                    <a:pt x="5255" y="4711"/>
                  </a:cubicBezTo>
                  <a:cubicBezTo>
                    <a:pt x="5255" y="4782"/>
                    <a:pt x="5300" y="4835"/>
                    <a:pt x="5371" y="4844"/>
                  </a:cubicBezTo>
                  <a:cubicBezTo>
                    <a:pt x="5460" y="4844"/>
                    <a:pt x="5505" y="4800"/>
                    <a:pt x="5514" y="4711"/>
                  </a:cubicBezTo>
                  <a:cubicBezTo>
                    <a:pt x="5505" y="4639"/>
                    <a:pt x="5469" y="4586"/>
                    <a:pt x="5389" y="4586"/>
                  </a:cubicBezTo>
                  <a:close/>
                  <a:moveTo>
                    <a:pt x="3417" y="8555"/>
                  </a:moveTo>
                  <a:cubicBezTo>
                    <a:pt x="3337" y="8555"/>
                    <a:pt x="3284" y="8600"/>
                    <a:pt x="3275" y="8689"/>
                  </a:cubicBezTo>
                  <a:cubicBezTo>
                    <a:pt x="3275" y="8761"/>
                    <a:pt x="3319" y="8814"/>
                    <a:pt x="3400" y="8814"/>
                  </a:cubicBezTo>
                  <a:cubicBezTo>
                    <a:pt x="3480" y="8823"/>
                    <a:pt x="3524" y="8770"/>
                    <a:pt x="3542" y="8689"/>
                  </a:cubicBezTo>
                  <a:cubicBezTo>
                    <a:pt x="3533" y="8618"/>
                    <a:pt x="3489" y="8564"/>
                    <a:pt x="3417" y="8555"/>
                  </a:cubicBezTo>
                  <a:close/>
                  <a:moveTo>
                    <a:pt x="3400" y="8154"/>
                  </a:moveTo>
                  <a:cubicBezTo>
                    <a:pt x="3471" y="8163"/>
                    <a:pt x="3524" y="8118"/>
                    <a:pt x="3533" y="8038"/>
                  </a:cubicBezTo>
                  <a:cubicBezTo>
                    <a:pt x="3533" y="7958"/>
                    <a:pt x="3498" y="7913"/>
                    <a:pt x="3417" y="7904"/>
                  </a:cubicBezTo>
                  <a:cubicBezTo>
                    <a:pt x="3337" y="7904"/>
                    <a:pt x="3292" y="7940"/>
                    <a:pt x="3284" y="8020"/>
                  </a:cubicBezTo>
                  <a:cubicBezTo>
                    <a:pt x="3284" y="8100"/>
                    <a:pt x="3319" y="8145"/>
                    <a:pt x="3400" y="8154"/>
                  </a:cubicBezTo>
                  <a:close/>
                  <a:moveTo>
                    <a:pt x="4069" y="5906"/>
                  </a:moveTo>
                  <a:cubicBezTo>
                    <a:pt x="3988" y="5906"/>
                    <a:pt x="3944" y="5951"/>
                    <a:pt x="3944" y="6031"/>
                  </a:cubicBezTo>
                  <a:cubicBezTo>
                    <a:pt x="3944" y="6111"/>
                    <a:pt x="3988" y="6156"/>
                    <a:pt x="4069" y="6156"/>
                  </a:cubicBezTo>
                  <a:cubicBezTo>
                    <a:pt x="4149" y="6156"/>
                    <a:pt x="4185" y="6111"/>
                    <a:pt x="4194" y="6031"/>
                  </a:cubicBezTo>
                  <a:cubicBezTo>
                    <a:pt x="4185" y="5951"/>
                    <a:pt x="4149" y="5906"/>
                    <a:pt x="4069" y="5906"/>
                  </a:cubicBezTo>
                  <a:close/>
                  <a:moveTo>
                    <a:pt x="3533" y="9376"/>
                  </a:moveTo>
                  <a:cubicBezTo>
                    <a:pt x="3533" y="9296"/>
                    <a:pt x="3489" y="9251"/>
                    <a:pt x="3408" y="9251"/>
                  </a:cubicBezTo>
                  <a:cubicBezTo>
                    <a:pt x="3328" y="9242"/>
                    <a:pt x="3284" y="9287"/>
                    <a:pt x="3284" y="9367"/>
                  </a:cubicBezTo>
                  <a:cubicBezTo>
                    <a:pt x="3284" y="9448"/>
                    <a:pt x="3328" y="9492"/>
                    <a:pt x="3408" y="9501"/>
                  </a:cubicBezTo>
                  <a:cubicBezTo>
                    <a:pt x="3489" y="9492"/>
                    <a:pt x="3533" y="9448"/>
                    <a:pt x="3533" y="9376"/>
                  </a:cubicBezTo>
                  <a:close/>
                  <a:moveTo>
                    <a:pt x="4854" y="12035"/>
                  </a:moveTo>
                  <a:cubicBezTo>
                    <a:pt x="4854" y="11954"/>
                    <a:pt x="4809" y="11910"/>
                    <a:pt x="4729" y="11910"/>
                  </a:cubicBezTo>
                  <a:cubicBezTo>
                    <a:pt x="4648" y="11901"/>
                    <a:pt x="4604" y="11945"/>
                    <a:pt x="4604" y="12026"/>
                  </a:cubicBezTo>
                  <a:cubicBezTo>
                    <a:pt x="4595" y="12106"/>
                    <a:pt x="4648" y="12151"/>
                    <a:pt x="4729" y="12160"/>
                  </a:cubicBezTo>
                  <a:cubicBezTo>
                    <a:pt x="4800" y="12151"/>
                    <a:pt x="4845" y="12115"/>
                    <a:pt x="4854" y="12035"/>
                  </a:cubicBezTo>
                  <a:close/>
                  <a:moveTo>
                    <a:pt x="6067" y="3908"/>
                  </a:moveTo>
                  <a:cubicBezTo>
                    <a:pt x="5987" y="3908"/>
                    <a:pt x="5942" y="3952"/>
                    <a:pt x="5942" y="4024"/>
                  </a:cubicBezTo>
                  <a:cubicBezTo>
                    <a:pt x="5942" y="4104"/>
                    <a:pt x="5987" y="4157"/>
                    <a:pt x="6067" y="4157"/>
                  </a:cubicBezTo>
                  <a:cubicBezTo>
                    <a:pt x="6138" y="4157"/>
                    <a:pt x="6183" y="4113"/>
                    <a:pt x="6192" y="4033"/>
                  </a:cubicBezTo>
                  <a:cubicBezTo>
                    <a:pt x="6192" y="3952"/>
                    <a:pt x="6147" y="3908"/>
                    <a:pt x="6067" y="3908"/>
                  </a:cubicBezTo>
                  <a:close/>
                  <a:moveTo>
                    <a:pt x="3284" y="7369"/>
                  </a:moveTo>
                  <a:cubicBezTo>
                    <a:pt x="3284" y="7449"/>
                    <a:pt x="3328" y="7494"/>
                    <a:pt x="3408" y="7494"/>
                  </a:cubicBezTo>
                  <a:cubicBezTo>
                    <a:pt x="3480" y="7494"/>
                    <a:pt x="3533" y="7458"/>
                    <a:pt x="3533" y="7378"/>
                  </a:cubicBezTo>
                  <a:cubicBezTo>
                    <a:pt x="3533" y="7298"/>
                    <a:pt x="3489" y="7253"/>
                    <a:pt x="3408" y="7244"/>
                  </a:cubicBezTo>
                  <a:cubicBezTo>
                    <a:pt x="3328" y="7253"/>
                    <a:pt x="3284" y="7289"/>
                    <a:pt x="3284" y="7369"/>
                  </a:cubicBezTo>
                  <a:close/>
                  <a:moveTo>
                    <a:pt x="5264" y="12686"/>
                  </a:moveTo>
                  <a:cubicBezTo>
                    <a:pt x="5264" y="12757"/>
                    <a:pt x="5300" y="12802"/>
                    <a:pt x="5371" y="12811"/>
                  </a:cubicBezTo>
                  <a:cubicBezTo>
                    <a:pt x="5451" y="12820"/>
                    <a:pt x="5505" y="12775"/>
                    <a:pt x="5505" y="12695"/>
                  </a:cubicBezTo>
                  <a:cubicBezTo>
                    <a:pt x="5514" y="12615"/>
                    <a:pt x="5469" y="12570"/>
                    <a:pt x="5380" y="12561"/>
                  </a:cubicBezTo>
                  <a:cubicBezTo>
                    <a:pt x="5309" y="12570"/>
                    <a:pt x="5264" y="12606"/>
                    <a:pt x="5264" y="12686"/>
                  </a:cubicBezTo>
                  <a:close/>
                  <a:moveTo>
                    <a:pt x="3400" y="9911"/>
                  </a:moveTo>
                  <a:cubicBezTo>
                    <a:pt x="3328" y="9911"/>
                    <a:pt x="3284" y="9956"/>
                    <a:pt x="3284" y="10027"/>
                  </a:cubicBezTo>
                  <a:cubicBezTo>
                    <a:pt x="3284" y="10108"/>
                    <a:pt x="3328" y="10152"/>
                    <a:pt x="3408" y="10152"/>
                  </a:cubicBezTo>
                  <a:cubicBezTo>
                    <a:pt x="3489" y="10152"/>
                    <a:pt x="3524" y="10108"/>
                    <a:pt x="3533" y="10027"/>
                  </a:cubicBezTo>
                  <a:cubicBezTo>
                    <a:pt x="3524" y="9947"/>
                    <a:pt x="3480" y="9903"/>
                    <a:pt x="3400" y="9911"/>
                  </a:cubicBezTo>
                  <a:close/>
                  <a:moveTo>
                    <a:pt x="4060" y="11250"/>
                  </a:moveTo>
                  <a:cubicBezTo>
                    <a:pt x="3988" y="11250"/>
                    <a:pt x="3944" y="11294"/>
                    <a:pt x="3944" y="11366"/>
                  </a:cubicBezTo>
                  <a:cubicBezTo>
                    <a:pt x="3944" y="11446"/>
                    <a:pt x="3988" y="11490"/>
                    <a:pt x="4069" y="11490"/>
                  </a:cubicBezTo>
                  <a:cubicBezTo>
                    <a:pt x="4149" y="11490"/>
                    <a:pt x="4185" y="11446"/>
                    <a:pt x="4194" y="11366"/>
                  </a:cubicBezTo>
                  <a:cubicBezTo>
                    <a:pt x="4185" y="11294"/>
                    <a:pt x="4140" y="11250"/>
                    <a:pt x="4060" y="11250"/>
                  </a:cubicBezTo>
                  <a:close/>
                  <a:moveTo>
                    <a:pt x="6602" y="13346"/>
                  </a:moveTo>
                  <a:cubicBezTo>
                    <a:pt x="6602" y="13417"/>
                    <a:pt x="6638" y="13462"/>
                    <a:pt x="6718" y="13471"/>
                  </a:cubicBezTo>
                  <a:cubicBezTo>
                    <a:pt x="6790" y="13471"/>
                    <a:pt x="6843" y="13435"/>
                    <a:pt x="6843" y="13355"/>
                  </a:cubicBezTo>
                  <a:cubicBezTo>
                    <a:pt x="6852" y="13275"/>
                    <a:pt x="6807" y="13230"/>
                    <a:pt x="6727" y="13221"/>
                  </a:cubicBezTo>
                  <a:cubicBezTo>
                    <a:pt x="6647" y="13230"/>
                    <a:pt x="6602" y="13266"/>
                    <a:pt x="6602" y="13346"/>
                  </a:cubicBezTo>
                  <a:close/>
                  <a:moveTo>
                    <a:pt x="5264" y="4033"/>
                  </a:moveTo>
                  <a:cubicBezTo>
                    <a:pt x="5264" y="4104"/>
                    <a:pt x="5309" y="4148"/>
                    <a:pt x="5380" y="4148"/>
                  </a:cubicBezTo>
                  <a:cubicBezTo>
                    <a:pt x="5460" y="4148"/>
                    <a:pt x="5505" y="4104"/>
                    <a:pt x="5505" y="4024"/>
                  </a:cubicBezTo>
                  <a:cubicBezTo>
                    <a:pt x="5496" y="3943"/>
                    <a:pt x="5451" y="3917"/>
                    <a:pt x="5380" y="3908"/>
                  </a:cubicBezTo>
                  <a:cubicBezTo>
                    <a:pt x="5309" y="3917"/>
                    <a:pt x="5264" y="3961"/>
                    <a:pt x="5264" y="4033"/>
                  </a:cubicBezTo>
                  <a:close/>
                  <a:moveTo>
                    <a:pt x="3524" y="6031"/>
                  </a:moveTo>
                  <a:cubicBezTo>
                    <a:pt x="3524" y="5959"/>
                    <a:pt x="3489" y="5915"/>
                    <a:pt x="3408" y="5915"/>
                  </a:cubicBezTo>
                  <a:cubicBezTo>
                    <a:pt x="3328" y="5906"/>
                    <a:pt x="3284" y="5959"/>
                    <a:pt x="3292" y="6040"/>
                  </a:cubicBezTo>
                  <a:cubicBezTo>
                    <a:pt x="3292" y="6111"/>
                    <a:pt x="3337" y="6147"/>
                    <a:pt x="3408" y="6147"/>
                  </a:cubicBezTo>
                  <a:cubicBezTo>
                    <a:pt x="3480" y="6147"/>
                    <a:pt x="3524" y="6102"/>
                    <a:pt x="3524" y="6031"/>
                  </a:cubicBezTo>
                  <a:close/>
                  <a:moveTo>
                    <a:pt x="4060" y="11910"/>
                  </a:moveTo>
                  <a:cubicBezTo>
                    <a:pt x="3988" y="11910"/>
                    <a:pt x="3944" y="11954"/>
                    <a:pt x="3944" y="12026"/>
                  </a:cubicBezTo>
                  <a:cubicBezTo>
                    <a:pt x="3944" y="12106"/>
                    <a:pt x="3997" y="12151"/>
                    <a:pt x="4078" y="12151"/>
                  </a:cubicBezTo>
                  <a:cubicBezTo>
                    <a:pt x="4149" y="12142"/>
                    <a:pt x="4185" y="12097"/>
                    <a:pt x="4185" y="12026"/>
                  </a:cubicBezTo>
                  <a:cubicBezTo>
                    <a:pt x="4176" y="11954"/>
                    <a:pt x="4140" y="11910"/>
                    <a:pt x="4060" y="11910"/>
                  </a:cubicBezTo>
                  <a:close/>
                  <a:moveTo>
                    <a:pt x="6727" y="3256"/>
                  </a:moveTo>
                  <a:cubicBezTo>
                    <a:pt x="6647" y="3256"/>
                    <a:pt x="6602" y="3292"/>
                    <a:pt x="6602" y="3372"/>
                  </a:cubicBezTo>
                  <a:cubicBezTo>
                    <a:pt x="6602" y="3453"/>
                    <a:pt x="6656" y="3497"/>
                    <a:pt x="6736" y="3488"/>
                  </a:cubicBezTo>
                  <a:cubicBezTo>
                    <a:pt x="6807" y="3488"/>
                    <a:pt x="6843" y="3444"/>
                    <a:pt x="6843" y="3363"/>
                  </a:cubicBezTo>
                  <a:cubicBezTo>
                    <a:pt x="6834" y="3292"/>
                    <a:pt x="6798" y="3247"/>
                    <a:pt x="6727" y="3256"/>
                  </a:cubicBezTo>
                  <a:close/>
                  <a:moveTo>
                    <a:pt x="4729" y="12570"/>
                  </a:moveTo>
                  <a:cubicBezTo>
                    <a:pt x="4657" y="12570"/>
                    <a:pt x="4604" y="12606"/>
                    <a:pt x="4604" y="12686"/>
                  </a:cubicBezTo>
                  <a:cubicBezTo>
                    <a:pt x="4604" y="12766"/>
                    <a:pt x="4648" y="12802"/>
                    <a:pt x="4720" y="12811"/>
                  </a:cubicBezTo>
                  <a:cubicBezTo>
                    <a:pt x="4800" y="12811"/>
                    <a:pt x="4836" y="12766"/>
                    <a:pt x="4845" y="12686"/>
                  </a:cubicBezTo>
                  <a:cubicBezTo>
                    <a:pt x="4845" y="12623"/>
                    <a:pt x="4809" y="12570"/>
                    <a:pt x="4729" y="12570"/>
                  </a:cubicBezTo>
                  <a:close/>
                  <a:moveTo>
                    <a:pt x="3284" y="10688"/>
                  </a:moveTo>
                  <a:cubicBezTo>
                    <a:pt x="3284" y="10768"/>
                    <a:pt x="3328" y="10812"/>
                    <a:pt x="3408" y="10812"/>
                  </a:cubicBezTo>
                  <a:cubicBezTo>
                    <a:pt x="3489" y="10812"/>
                    <a:pt x="3524" y="10768"/>
                    <a:pt x="3524" y="10688"/>
                  </a:cubicBezTo>
                  <a:cubicBezTo>
                    <a:pt x="3533" y="10607"/>
                    <a:pt x="3480" y="10572"/>
                    <a:pt x="3408" y="10563"/>
                  </a:cubicBezTo>
                  <a:cubicBezTo>
                    <a:pt x="3328" y="10572"/>
                    <a:pt x="3284" y="10607"/>
                    <a:pt x="3284" y="10688"/>
                  </a:cubicBezTo>
                  <a:close/>
                  <a:moveTo>
                    <a:pt x="4069" y="5255"/>
                  </a:moveTo>
                  <a:cubicBezTo>
                    <a:pt x="3988" y="5255"/>
                    <a:pt x="3944" y="5299"/>
                    <a:pt x="3944" y="5380"/>
                  </a:cubicBezTo>
                  <a:cubicBezTo>
                    <a:pt x="3944" y="5451"/>
                    <a:pt x="3988" y="5496"/>
                    <a:pt x="4069" y="5496"/>
                  </a:cubicBezTo>
                  <a:cubicBezTo>
                    <a:pt x="4149" y="5496"/>
                    <a:pt x="4185" y="5442"/>
                    <a:pt x="4185" y="5371"/>
                  </a:cubicBezTo>
                  <a:cubicBezTo>
                    <a:pt x="4185" y="5290"/>
                    <a:pt x="4140" y="5255"/>
                    <a:pt x="4069" y="5255"/>
                  </a:cubicBezTo>
                  <a:close/>
                  <a:moveTo>
                    <a:pt x="4604" y="4702"/>
                  </a:moveTo>
                  <a:cubicBezTo>
                    <a:pt x="4595" y="4782"/>
                    <a:pt x="4640" y="4826"/>
                    <a:pt x="4720" y="4835"/>
                  </a:cubicBezTo>
                  <a:cubicBezTo>
                    <a:pt x="4800" y="4835"/>
                    <a:pt x="4845" y="4791"/>
                    <a:pt x="4845" y="4711"/>
                  </a:cubicBezTo>
                  <a:cubicBezTo>
                    <a:pt x="4845" y="4639"/>
                    <a:pt x="4800" y="4595"/>
                    <a:pt x="4729" y="4595"/>
                  </a:cubicBezTo>
                  <a:cubicBezTo>
                    <a:pt x="4657" y="4595"/>
                    <a:pt x="4613" y="4630"/>
                    <a:pt x="4604" y="4702"/>
                  </a:cubicBezTo>
                  <a:close/>
                  <a:moveTo>
                    <a:pt x="5942" y="13337"/>
                  </a:moveTo>
                  <a:cubicBezTo>
                    <a:pt x="5942" y="13417"/>
                    <a:pt x="5978" y="13462"/>
                    <a:pt x="6058" y="13471"/>
                  </a:cubicBezTo>
                  <a:cubicBezTo>
                    <a:pt x="6138" y="13471"/>
                    <a:pt x="6183" y="13426"/>
                    <a:pt x="6183" y="13346"/>
                  </a:cubicBezTo>
                  <a:cubicBezTo>
                    <a:pt x="6183" y="13275"/>
                    <a:pt x="6147" y="13230"/>
                    <a:pt x="6067" y="13221"/>
                  </a:cubicBezTo>
                  <a:cubicBezTo>
                    <a:pt x="5996" y="13230"/>
                    <a:pt x="5951" y="13257"/>
                    <a:pt x="5942" y="13337"/>
                  </a:cubicBezTo>
                  <a:close/>
                  <a:moveTo>
                    <a:pt x="3408" y="6593"/>
                  </a:moveTo>
                  <a:cubicBezTo>
                    <a:pt x="3328" y="6593"/>
                    <a:pt x="3284" y="6637"/>
                    <a:pt x="3284" y="6718"/>
                  </a:cubicBezTo>
                  <a:cubicBezTo>
                    <a:pt x="3292" y="6789"/>
                    <a:pt x="3328" y="6834"/>
                    <a:pt x="3408" y="6834"/>
                  </a:cubicBezTo>
                  <a:cubicBezTo>
                    <a:pt x="3489" y="6834"/>
                    <a:pt x="3524" y="6789"/>
                    <a:pt x="3533" y="6709"/>
                  </a:cubicBezTo>
                  <a:cubicBezTo>
                    <a:pt x="3524" y="6637"/>
                    <a:pt x="3480" y="6593"/>
                    <a:pt x="3408" y="6593"/>
                  </a:cubicBezTo>
                  <a:close/>
                  <a:moveTo>
                    <a:pt x="2722" y="7913"/>
                  </a:moveTo>
                  <a:cubicBezTo>
                    <a:pt x="2650" y="7913"/>
                    <a:pt x="2606" y="7958"/>
                    <a:pt x="2606" y="8029"/>
                  </a:cubicBezTo>
                  <a:cubicBezTo>
                    <a:pt x="2606" y="8100"/>
                    <a:pt x="2650" y="8145"/>
                    <a:pt x="2722" y="8145"/>
                  </a:cubicBezTo>
                  <a:cubicBezTo>
                    <a:pt x="2802" y="8145"/>
                    <a:pt x="2838" y="8100"/>
                    <a:pt x="2846" y="8029"/>
                  </a:cubicBezTo>
                  <a:cubicBezTo>
                    <a:pt x="2838" y="7958"/>
                    <a:pt x="2802" y="7913"/>
                    <a:pt x="2722" y="7913"/>
                  </a:cubicBezTo>
                  <a:close/>
                  <a:moveTo>
                    <a:pt x="2606" y="8680"/>
                  </a:moveTo>
                  <a:cubicBezTo>
                    <a:pt x="2606" y="8761"/>
                    <a:pt x="2650" y="8805"/>
                    <a:pt x="2722" y="8805"/>
                  </a:cubicBezTo>
                  <a:cubicBezTo>
                    <a:pt x="2793" y="8805"/>
                    <a:pt x="2838" y="8770"/>
                    <a:pt x="2846" y="8689"/>
                  </a:cubicBezTo>
                  <a:cubicBezTo>
                    <a:pt x="2846" y="8618"/>
                    <a:pt x="2802" y="8582"/>
                    <a:pt x="2730" y="8573"/>
                  </a:cubicBezTo>
                  <a:cubicBezTo>
                    <a:pt x="2659" y="8573"/>
                    <a:pt x="2615" y="8609"/>
                    <a:pt x="2606" y="8680"/>
                  </a:cubicBezTo>
                  <a:close/>
                  <a:moveTo>
                    <a:pt x="2838" y="10027"/>
                  </a:moveTo>
                  <a:cubicBezTo>
                    <a:pt x="2838" y="9956"/>
                    <a:pt x="2802" y="9920"/>
                    <a:pt x="2730" y="9911"/>
                  </a:cubicBezTo>
                  <a:cubicBezTo>
                    <a:pt x="2659" y="9911"/>
                    <a:pt x="2615" y="9956"/>
                    <a:pt x="2606" y="10027"/>
                  </a:cubicBezTo>
                  <a:cubicBezTo>
                    <a:pt x="2606" y="10099"/>
                    <a:pt x="2650" y="10134"/>
                    <a:pt x="2722" y="10152"/>
                  </a:cubicBezTo>
                  <a:cubicBezTo>
                    <a:pt x="2793" y="10143"/>
                    <a:pt x="2838" y="10099"/>
                    <a:pt x="2838" y="10027"/>
                  </a:cubicBezTo>
                  <a:close/>
                  <a:moveTo>
                    <a:pt x="4720" y="3917"/>
                  </a:moveTo>
                  <a:cubicBezTo>
                    <a:pt x="4657" y="3917"/>
                    <a:pt x="4613" y="3961"/>
                    <a:pt x="4613" y="4024"/>
                  </a:cubicBezTo>
                  <a:cubicBezTo>
                    <a:pt x="4604" y="4095"/>
                    <a:pt x="4648" y="4148"/>
                    <a:pt x="4720" y="4148"/>
                  </a:cubicBezTo>
                  <a:cubicBezTo>
                    <a:pt x="4800" y="4148"/>
                    <a:pt x="4836" y="4104"/>
                    <a:pt x="4845" y="4033"/>
                  </a:cubicBezTo>
                  <a:cubicBezTo>
                    <a:pt x="4836" y="3961"/>
                    <a:pt x="4791" y="3917"/>
                    <a:pt x="4720" y="3917"/>
                  </a:cubicBezTo>
                  <a:close/>
                  <a:moveTo>
                    <a:pt x="2838" y="7360"/>
                  </a:moveTo>
                  <a:cubicBezTo>
                    <a:pt x="2838" y="7298"/>
                    <a:pt x="2793" y="7253"/>
                    <a:pt x="2730" y="7253"/>
                  </a:cubicBezTo>
                  <a:cubicBezTo>
                    <a:pt x="2650" y="7253"/>
                    <a:pt x="2606" y="7298"/>
                    <a:pt x="2606" y="7369"/>
                  </a:cubicBezTo>
                  <a:cubicBezTo>
                    <a:pt x="2615" y="7449"/>
                    <a:pt x="2659" y="7485"/>
                    <a:pt x="2730" y="7494"/>
                  </a:cubicBezTo>
                  <a:cubicBezTo>
                    <a:pt x="2802" y="7476"/>
                    <a:pt x="2846" y="7440"/>
                    <a:pt x="2838" y="7360"/>
                  </a:cubicBezTo>
                  <a:close/>
                  <a:moveTo>
                    <a:pt x="3382" y="11259"/>
                  </a:moveTo>
                  <a:cubicBezTo>
                    <a:pt x="3310" y="11259"/>
                    <a:pt x="3275" y="11294"/>
                    <a:pt x="3266" y="11366"/>
                  </a:cubicBezTo>
                  <a:cubicBezTo>
                    <a:pt x="3266" y="11437"/>
                    <a:pt x="3310" y="11482"/>
                    <a:pt x="3382" y="11490"/>
                  </a:cubicBezTo>
                  <a:cubicBezTo>
                    <a:pt x="3453" y="11490"/>
                    <a:pt x="3489" y="11446"/>
                    <a:pt x="3507" y="11366"/>
                  </a:cubicBezTo>
                  <a:cubicBezTo>
                    <a:pt x="3489" y="11303"/>
                    <a:pt x="3453" y="11250"/>
                    <a:pt x="3382" y="11259"/>
                  </a:cubicBezTo>
                  <a:close/>
                  <a:moveTo>
                    <a:pt x="6843" y="14033"/>
                  </a:moveTo>
                  <a:cubicBezTo>
                    <a:pt x="6843" y="13953"/>
                    <a:pt x="6798" y="13908"/>
                    <a:pt x="6718" y="13917"/>
                  </a:cubicBezTo>
                  <a:cubicBezTo>
                    <a:pt x="6656" y="13917"/>
                    <a:pt x="6611" y="13962"/>
                    <a:pt x="6611" y="14024"/>
                  </a:cubicBezTo>
                  <a:cubicBezTo>
                    <a:pt x="6602" y="14095"/>
                    <a:pt x="6656" y="14140"/>
                    <a:pt x="6727" y="14149"/>
                  </a:cubicBezTo>
                  <a:cubicBezTo>
                    <a:pt x="6790" y="14140"/>
                    <a:pt x="6843" y="14104"/>
                    <a:pt x="6843" y="14033"/>
                  </a:cubicBezTo>
                  <a:close/>
                  <a:moveTo>
                    <a:pt x="2739" y="6602"/>
                  </a:moveTo>
                  <a:cubicBezTo>
                    <a:pt x="2659" y="6593"/>
                    <a:pt x="2615" y="6637"/>
                    <a:pt x="2615" y="6709"/>
                  </a:cubicBezTo>
                  <a:cubicBezTo>
                    <a:pt x="2606" y="6771"/>
                    <a:pt x="2650" y="6816"/>
                    <a:pt x="2713" y="6825"/>
                  </a:cubicBezTo>
                  <a:cubicBezTo>
                    <a:pt x="2784" y="6834"/>
                    <a:pt x="2829" y="6789"/>
                    <a:pt x="2838" y="6718"/>
                  </a:cubicBezTo>
                  <a:cubicBezTo>
                    <a:pt x="2838" y="6655"/>
                    <a:pt x="2802" y="6602"/>
                    <a:pt x="2739" y="6602"/>
                  </a:cubicBezTo>
                  <a:close/>
                  <a:moveTo>
                    <a:pt x="2730" y="9251"/>
                  </a:moveTo>
                  <a:cubicBezTo>
                    <a:pt x="2650" y="9251"/>
                    <a:pt x="2606" y="9296"/>
                    <a:pt x="2606" y="9367"/>
                  </a:cubicBezTo>
                  <a:cubicBezTo>
                    <a:pt x="2606" y="9439"/>
                    <a:pt x="2650" y="9483"/>
                    <a:pt x="2722" y="9492"/>
                  </a:cubicBezTo>
                  <a:cubicBezTo>
                    <a:pt x="2793" y="9492"/>
                    <a:pt x="2838" y="9448"/>
                    <a:pt x="2846" y="9376"/>
                  </a:cubicBezTo>
                  <a:cubicBezTo>
                    <a:pt x="2838" y="9305"/>
                    <a:pt x="2802" y="9251"/>
                    <a:pt x="2730" y="9251"/>
                  </a:cubicBezTo>
                  <a:close/>
                  <a:moveTo>
                    <a:pt x="5264" y="13346"/>
                  </a:moveTo>
                  <a:cubicBezTo>
                    <a:pt x="5264" y="13426"/>
                    <a:pt x="5309" y="13462"/>
                    <a:pt x="5389" y="13462"/>
                  </a:cubicBezTo>
                  <a:cubicBezTo>
                    <a:pt x="5460" y="13462"/>
                    <a:pt x="5505" y="13417"/>
                    <a:pt x="5505" y="13346"/>
                  </a:cubicBezTo>
                  <a:cubicBezTo>
                    <a:pt x="5496" y="13275"/>
                    <a:pt x="5451" y="13239"/>
                    <a:pt x="5380" y="13230"/>
                  </a:cubicBezTo>
                  <a:cubicBezTo>
                    <a:pt x="5309" y="13239"/>
                    <a:pt x="5264" y="13275"/>
                    <a:pt x="5264" y="13346"/>
                  </a:cubicBezTo>
                  <a:close/>
                  <a:moveTo>
                    <a:pt x="4060" y="4595"/>
                  </a:moveTo>
                  <a:cubicBezTo>
                    <a:pt x="3988" y="4603"/>
                    <a:pt x="3953" y="4648"/>
                    <a:pt x="3953" y="4711"/>
                  </a:cubicBezTo>
                  <a:cubicBezTo>
                    <a:pt x="3953" y="4782"/>
                    <a:pt x="3997" y="4826"/>
                    <a:pt x="4069" y="4826"/>
                  </a:cubicBezTo>
                  <a:cubicBezTo>
                    <a:pt x="4140" y="4826"/>
                    <a:pt x="4176" y="4782"/>
                    <a:pt x="4185" y="4702"/>
                  </a:cubicBezTo>
                  <a:cubicBezTo>
                    <a:pt x="4167" y="4639"/>
                    <a:pt x="4131" y="4595"/>
                    <a:pt x="4060" y="4595"/>
                  </a:cubicBezTo>
                  <a:close/>
                  <a:moveTo>
                    <a:pt x="3408" y="5255"/>
                  </a:moveTo>
                  <a:cubicBezTo>
                    <a:pt x="3337" y="5255"/>
                    <a:pt x="3292" y="5299"/>
                    <a:pt x="3292" y="5371"/>
                  </a:cubicBezTo>
                  <a:cubicBezTo>
                    <a:pt x="3292" y="5442"/>
                    <a:pt x="3337" y="5487"/>
                    <a:pt x="3400" y="5487"/>
                  </a:cubicBezTo>
                  <a:cubicBezTo>
                    <a:pt x="3471" y="5496"/>
                    <a:pt x="3516" y="5442"/>
                    <a:pt x="3524" y="5380"/>
                  </a:cubicBezTo>
                  <a:cubicBezTo>
                    <a:pt x="3516" y="5299"/>
                    <a:pt x="3480" y="5255"/>
                    <a:pt x="3408" y="5255"/>
                  </a:cubicBezTo>
                  <a:close/>
                  <a:moveTo>
                    <a:pt x="6058" y="3256"/>
                  </a:moveTo>
                  <a:cubicBezTo>
                    <a:pt x="5987" y="3256"/>
                    <a:pt x="5942" y="3301"/>
                    <a:pt x="5951" y="3372"/>
                  </a:cubicBezTo>
                  <a:cubicBezTo>
                    <a:pt x="5951" y="3453"/>
                    <a:pt x="5996" y="3488"/>
                    <a:pt x="6067" y="3488"/>
                  </a:cubicBezTo>
                  <a:cubicBezTo>
                    <a:pt x="6147" y="3488"/>
                    <a:pt x="6183" y="3444"/>
                    <a:pt x="6183" y="3363"/>
                  </a:cubicBezTo>
                  <a:cubicBezTo>
                    <a:pt x="6174" y="3292"/>
                    <a:pt x="6138" y="3247"/>
                    <a:pt x="6058" y="3256"/>
                  </a:cubicBezTo>
                  <a:close/>
                  <a:moveTo>
                    <a:pt x="5496" y="3372"/>
                  </a:moveTo>
                  <a:cubicBezTo>
                    <a:pt x="5496" y="3301"/>
                    <a:pt x="5451" y="3256"/>
                    <a:pt x="5380" y="3256"/>
                  </a:cubicBezTo>
                  <a:cubicBezTo>
                    <a:pt x="5318" y="3256"/>
                    <a:pt x="5273" y="3301"/>
                    <a:pt x="5273" y="3372"/>
                  </a:cubicBezTo>
                  <a:cubicBezTo>
                    <a:pt x="5273" y="3444"/>
                    <a:pt x="5318" y="3479"/>
                    <a:pt x="5389" y="3488"/>
                  </a:cubicBezTo>
                  <a:cubicBezTo>
                    <a:pt x="5451" y="3479"/>
                    <a:pt x="5496" y="3444"/>
                    <a:pt x="5496" y="3372"/>
                  </a:cubicBezTo>
                  <a:close/>
                  <a:moveTo>
                    <a:pt x="2615" y="10688"/>
                  </a:moveTo>
                  <a:cubicBezTo>
                    <a:pt x="2615" y="10759"/>
                    <a:pt x="2659" y="10804"/>
                    <a:pt x="2722" y="10804"/>
                  </a:cubicBezTo>
                  <a:cubicBezTo>
                    <a:pt x="2793" y="10804"/>
                    <a:pt x="2838" y="10759"/>
                    <a:pt x="2838" y="10688"/>
                  </a:cubicBezTo>
                  <a:cubicBezTo>
                    <a:pt x="2838" y="10616"/>
                    <a:pt x="2793" y="10581"/>
                    <a:pt x="2722" y="10572"/>
                  </a:cubicBezTo>
                  <a:cubicBezTo>
                    <a:pt x="2659" y="10581"/>
                    <a:pt x="2615" y="10625"/>
                    <a:pt x="2615" y="10688"/>
                  </a:cubicBezTo>
                  <a:close/>
                  <a:moveTo>
                    <a:pt x="3400" y="4603"/>
                  </a:moveTo>
                  <a:cubicBezTo>
                    <a:pt x="3337" y="4603"/>
                    <a:pt x="3301" y="4648"/>
                    <a:pt x="3301" y="4711"/>
                  </a:cubicBezTo>
                  <a:cubicBezTo>
                    <a:pt x="3292" y="4782"/>
                    <a:pt x="3337" y="4826"/>
                    <a:pt x="3408" y="4826"/>
                  </a:cubicBezTo>
                  <a:cubicBezTo>
                    <a:pt x="3480" y="4826"/>
                    <a:pt x="3516" y="4773"/>
                    <a:pt x="3516" y="4711"/>
                  </a:cubicBezTo>
                  <a:cubicBezTo>
                    <a:pt x="3507" y="4639"/>
                    <a:pt x="3471" y="4603"/>
                    <a:pt x="3400" y="4603"/>
                  </a:cubicBezTo>
                  <a:close/>
                  <a:moveTo>
                    <a:pt x="4069" y="13239"/>
                  </a:moveTo>
                  <a:cubicBezTo>
                    <a:pt x="4006" y="13239"/>
                    <a:pt x="3962" y="13284"/>
                    <a:pt x="3962" y="13346"/>
                  </a:cubicBezTo>
                  <a:cubicBezTo>
                    <a:pt x="3962" y="13408"/>
                    <a:pt x="3997" y="13453"/>
                    <a:pt x="4060" y="13453"/>
                  </a:cubicBezTo>
                  <a:cubicBezTo>
                    <a:pt x="4131" y="13453"/>
                    <a:pt x="4167" y="13417"/>
                    <a:pt x="4176" y="13346"/>
                  </a:cubicBezTo>
                  <a:cubicBezTo>
                    <a:pt x="4167" y="13284"/>
                    <a:pt x="4131" y="13239"/>
                    <a:pt x="4069" y="13239"/>
                  </a:cubicBezTo>
                  <a:close/>
                  <a:moveTo>
                    <a:pt x="4738" y="13239"/>
                  </a:moveTo>
                  <a:cubicBezTo>
                    <a:pt x="4666" y="13230"/>
                    <a:pt x="4622" y="13275"/>
                    <a:pt x="4613" y="13337"/>
                  </a:cubicBezTo>
                  <a:cubicBezTo>
                    <a:pt x="4604" y="13408"/>
                    <a:pt x="4648" y="13453"/>
                    <a:pt x="4720" y="13462"/>
                  </a:cubicBezTo>
                  <a:cubicBezTo>
                    <a:pt x="4791" y="13462"/>
                    <a:pt x="4827" y="13417"/>
                    <a:pt x="4836" y="13355"/>
                  </a:cubicBezTo>
                  <a:cubicBezTo>
                    <a:pt x="4836" y="13284"/>
                    <a:pt x="4800" y="13239"/>
                    <a:pt x="4738" y="13239"/>
                  </a:cubicBezTo>
                  <a:close/>
                  <a:moveTo>
                    <a:pt x="3953" y="12686"/>
                  </a:moveTo>
                  <a:cubicBezTo>
                    <a:pt x="3953" y="12757"/>
                    <a:pt x="3997" y="12802"/>
                    <a:pt x="4069" y="12802"/>
                  </a:cubicBezTo>
                  <a:cubicBezTo>
                    <a:pt x="4140" y="12802"/>
                    <a:pt x="4176" y="12757"/>
                    <a:pt x="4176" y="12695"/>
                  </a:cubicBezTo>
                  <a:cubicBezTo>
                    <a:pt x="4185" y="12615"/>
                    <a:pt x="4131" y="12579"/>
                    <a:pt x="4060" y="12570"/>
                  </a:cubicBezTo>
                  <a:cubicBezTo>
                    <a:pt x="3997" y="12579"/>
                    <a:pt x="3953" y="12615"/>
                    <a:pt x="3953" y="12686"/>
                  </a:cubicBezTo>
                  <a:moveTo>
                    <a:pt x="5951" y="14024"/>
                  </a:moveTo>
                  <a:cubicBezTo>
                    <a:pt x="5951" y="14095"/>
                    <a:pt x="5996" y="14140"/>
                    <a:pt x="6067" y="14140"/>
                  </a:cubicBezTo>
                  <a:cubicBezTo>
                    <a:pt x="6138" y="14149"/>
                    <a:pt x="6183" y="14095"/>
                    <a:pt x="6183" y="14024"/>
                  </a:cubicBezTo>
                  <a:cubicBezTo>
                    <a:pt x="6183" y="13962"/>
                    <a:pt x="6129" y="13926"/>
                    <a:pt x="6067" y="13917"/>
                  </a:cubicBezTo>
                  <a:cubicBezTo>
                    <a:pt x="6004" y="13917"/>
                    <a:pt x="5960" y="13953"/>
                    <a:pt x="5951" y="14024"/>
                  </a:cubicBezTo>
                  <a:moveTo>
                    <a:pt x="3498" y="12035"/>
                  </a:moveTo>
                  <a:cubicBezTo>
                    <a:pt x="3498" y="11963"/>
                    <a:pt x="3453" y="11919"/>
                    <a:pt x="3382" y="11919"/>
                  </a:cubicBezTo>
                  <a:cubicBezTo>
                    <a:pt x="3310" y="11919"/>
                    <a:pt x="3275" y="11963"/>
                    <a:pt x="3275" y="12035"/>
                  </a:cubicBezTo>
                  <a:cubicBezTo>
                    <a:pt x="3275" y="12097"/>
                    <a:pt x="3319" y="12133"/>
                    <a:pt x="3382" y="12142"/>
                  </a:cubicBezTo>
                  <a:cubicBezTo>
                    <a:pt x="3444" y="12133"/>
                    <a:pt x="3498" y="12097"/>
                    <a:pt x="3498" y="12035"/>
                  </a:cubicBezTo>
                  <a:close/>
                  <a:moveTo>
                    <a:pt x="2838" y="6031"/>
                  </a:moveTo>
                  <a:cubicBezTo>
                    <a:pt x="2838" y="5968"/>
                    <a:pt x="2793" y="5924"/>
                    <a:pt x="2730" y="5915"/>
                  </a:cubicBezTo>
                  <a:cubicBezTo>
                    <a:pt x="2659" y="5915"/>
                    <a:pt x="2615" y="5959"/>
                    <a:pt x="2615" y="6031"/>
                  </a:cubicBezTo>
                  <a:cubicBezTo>
                    <a:pt x="2615" y="6102"/>
                    <a:pt x="2659" y="6138"/>
                    <a:pt x="2722" y="6147"/>
                  </a:cubicBezTo>
                  <a:cubicBezTo>
                    <a:pt x="2793" y="6138"/>
                    <a:pt x="2838" y="6102"/>
                    <a:pt x="2838" y="6031"/>
                  </a:cubicBezTo>
                  <a:close/>
                  <a:moveTo>
                    <a:pt x="4060" y="3917"/>
                  </a:moveTo>
                  <a:cubicBezTo>
                    <a:pt x="3997" y="3925"/>
                    <a:pt x="3953" y="3970"/>
                    <a:pt x="3953" y="4033"/>
                  </a:cubicBezTo>
                  <a:cubicBezTo>
                    <a:pt x="3953" y="4095"/>
                    <a:pt x="3997" y="4140"/>
                    <a:pt x="4069" y="4140"/>
                  </a:cubicBezTo>
                  <a:cubicBezTo>
                    <a:pt x="4131" y="4140"/>
                    <a:pt x="4167" y="4095"/>
                    <a:pt x="4176" y="4024"/>
                  </a:cubicBezTo>
                  <a:cubicBezTo>
                    <a:pt x="4167" y="3961"/>
                    <a:pt x="4131" y="3917"/>
                    <a:pt x="4060" y="3917"/>
                  </a:cubicBezTo>
                  <a:close/>
                  <a:moveTo>
                    <a:pt x="4613" y="3372"/>
                  </a:moveTo>
                  <a:cubicBezTo>
                    <a:pt x="4613" y="3435"/>
                    <a:pt x="4657" y="3479"/>
                    <a:pt x="4720" y="3479"/>
                  </a:cubicBezTo>
                  <a:cubicBezTo>
                    <a:pt x="4782" y="3488"/>
                    <a:pt x="4836" y="3444"/>
                    <a:pt x="4836" y="3372"/>
                  </a:cubicBezTo>
                  <a:cubicBezTo>
                    <a:pt x="4836" y="3310"/>
                    <a:pt x="4791" y="3274"/>
                    <a:pt x="4720" y="3256"/>
                  </a:cubicBezTo>
                  <a:cubicBezTo>
                    <a:pt x="4657" y="3274"/>
                    <a:pt x="4613" y="3301"/>
                    <a:pt x="4613" y="3372"/>
                  </a:cubicBezTo>
                  <a:close/>
                  <a:moveTo>
                    <a:pt x="5380" y="13917"/>
                  </a:moveTo>
                  <a:cubicBezTo>
                    <a:pt x="5318" y="13917"/>
                    <a:pt x="5273" y="13962"/>
                    <a:pt x="5273" y="14033"/>
                  </a:cubicBezTo>
                  <a:cubicBezTo>
                    <a:pt x="5273" y="14095"/>
                    <a:pt x="5318" y="14140"/>
                    <a:pt x="5380" y="14140"/>
                  </a:cubicBezTo>
                  <a:cubicBezTo>
                    <a:pt x="5442" y="14140"/>
                    <a:pt x="5487" y="14095"/>
                    <a:pt x="5496" y="14033"/>
                  </a:cubicBezTo>
                  <a:cubicBezTo>
                    <a:pt x="5487" y="13962"/>
                    <a:pt x="5451" y="13917"/>
                    <a:pt x="5380" y="13917"/>
                  </a:cubicBezTo>
                  <a:close/>
                  <a:moveTo>
                    <a:pt x="6834" y="14693"/>
                  </a:moveTo>
                  <a:cubicBezTo>
                    <a:pt x="6834" y="14622"/>
                    <a:pt x="6790" y="14577"/>
                    <a:pt x="6727" y="14577"/>
                  </a:cubicBezTo>
                  <a:cubicBezTo>
                    <a:pt x="6656" y="14586"/>
                    <a:pt x="6611" y="14631"/>
                    <a:pt x="6620" y="14693"/>
                  </a:cubicBezTo>
                  <a:cubicBezTo>
                    <a:pt x="6620" y="14756"/>
                    <a:pt x="6665" y="14791"/>
                    <a:pt x="6727" y="14800"/>
                  </a:cubicBezTo>
                  <a:cubicBezTo>
                    <a:pt x="6790" y="14791"/>
                    <a:pt x="6834" y="14756"/>
                    <a:pt x="6834" y="14693"/>
                  </a:cubicBezTo>
                  <a:close/>
                  <a:moveTo>
                    <a:pt x="2061" y="7476"/>
                  </a:moveTo>
                  <a:cubicBezTo>
                    <a:pt x="2133" y="7476"/>
                    <a:pt x="2177" y="7440"/>
                    <a:pt x="2177" y="7369"/>
                  </a:cubicBezTo>
                  <a:cubicBezTo>
                    <a:pt x="2168" y="7298"/>
                    <a:pt x="2124" y="7262"/>
                    <a:pt x="2061" y="7262"/>
                  </a:cubicBezTo>
                  <a:cubicBezTo>
                    <a:pt x="1999" y="7271"/>
                    <a:pt x="1963" y="7315"/>
                    <a:pt x="1954" y="7369"/>
                  </a:cubicBezTo>
                  <a:cubicBezTo>
                    <a:pt x="1963" y="7431"/>
                    <a:pt x="1999" y="7476"/>
                    <a:pt x="2061" y="7476"/>
                  </a:cubicBezTo>
                  <a:close/>
                  <a:moveTo>
                    <a:pt x="6727" y="2596"/>
                  </a:moveTo>
                  <a:cubicBezTo>
                    <a:pt x="6665" y="2596"/>
                    <a:pt x="6611" y="2641"/>
                    <a:pt x="6611" y="2703"/>
                  </a:cubicBezTo>
                  <a:cubicBezTo>
                    <a:pt x="6611" y="2784"/>
                    <a:pt x="6656" y="2828"/>
                    <a:pt x="6727" y="2828"/>
                  </a:cubicBezTo>
                  <a:cubicBezTo>
                    <a:pt x="6798" y="2828"/>
                    <a:pt x="6834" y="2775"/>
                    <a:pt x="6843" y="2712"/>
                  </a:cubicBezTo>
                  <a:cubicBezTo>
                    <a:pt x="6834" y="2650"/>
                    <a:pt x="6798" y="2605"/>
                    <a:pt x="6727" y="2596"/>
                  </a:cubicBezTo>
                  <a:close/>
                  <a:moveTo>
                    <a:pt x="18" y="10688"/>
                  </a:moveTo>
                  <a:cubicBezTo>
                    <a:pt x="18" y="10723"/>
                    <a:pt x="36" y="10741"/>
                    <a:pt x="72" y="10741"/>
                  </a:cubicBezTo>
                  <a:cubicBezTo>
                    <a:pt x="108" y="10741"/>
                    <a:pt x="117" y="10714"/>
                    <a:pt x="117" y="10688"/>
                  </a:cubicBezTo>
                  <a:cubicBezTo>
                    <a:pt x="117" y="10652"/>
                    <a:pt x="99" y="10634"/>
                    <a:pt x="63" y="10634"/>
                  </a:cubicBezTo>
                  <a:cubicBezTo>
                    <a:pt x="36" y="10643"/>
                    <a:pt x="18" y="10652"/>
                    <a:pt x="18" y="10688"/>
                  </a:cubicBezTo>
                  <a:close/>
                  <a:moveTo>
                    <a:pt x="117" y="11366"/>
                  </a:moveTo>
                  <a:cubicBezTo>
                    <a:pt x="108" y="11339"/>
                    <a:pt x="99" y="11321"/>
                    <a:pt x="72" y="11321"/>
                  </a:cubicBezTo>
                  <a:cubicBezTo>
                    <a:pt x="36" y="11321"/>
                    <a:pt x="18" y="11339"/>
                    <a:pt x="18" y="11374"/>
                  </a:cubicBezTo>
                  <a:cubicBezTo>
                    <a:pt x="18" y="11401"/>
                    <a:pt x="36" y="11419"/>
                    <a:pt x="63" y="11419"/>
                  </a:cubicBezTo>
                  <a:cubicBezTo>
                    <a:pt x="99" y="11419"/>
                    <a:pt x="117" y="11401"/>
                    <a:pt x="117" y="11366"/>
                  </a:cubicBezTo>
                  <a:close/>
                  <a:moveTo>
                    <a:pt x="1357" y="3372"/>
                  </a:moveTo>
                  <a:cubicBezTo>
                    <a:pt x="1357" y="3408"/>
                    <a:pt x="1374" y="3426"/>
                    <a:pt x="1410" y="3426"/>
                  </a:cubicBezTo>
                  <a:cubicBezTo>
                    <a:pt x="1446" y="3417"/>
                    <a:pt x="1464" y="3399"/>
                    <a:pt x="1455" y="3363"/>
                  </a:cubicBezTo>
                  <a:cubicBezTo>
                    <a:pt x="1455" y="3337"/>
                    <a:pt x="1437" y="3319"/>
                    <a:pt x="1410" y="3319"/>
                  </a:cubicBezTo>
                  <a:cubicBezTo>
                    <a:pt x="1374" y="3319"/>
                    <a:pt x="1357" y="3337"/>
                    <a:pt x="1357" y="3372"/>
                  </a:cubicBezTo>
                  <a:close/>
                  <a:moveTo>
                    <a:pt x="5380" y="16638"/>
                  </a:moveTo>
                  <a:cubicBezTo>
                    <a:pt x="5353" y="16638"/>
                    <a:pt x="5335" y="16656"/>
                    <a:pt x="5335" y="16682"/>
                  </a:cubicBezTo>
                  <a:cubicBezTo>
                    <a:pt x="5335" y="16709"/>
                    <a:pt x="5344" y="16736"/>
                    <a:pt x="5380" y="16736"/>
                  </a:cubicBezTo>
                  <a:cubicBezTo>
                    <a:pt x="5416" y="16736"/>
                    <a:pt x="5434" y="16718"/>
                    <a:pt x="5434" y="16691"/>
                  </a:cubicBezTo>
                  <a:cubicBezTo>
                    <a:pt x="5434" y="16656"/>
                    <a:pt x="5416" y="16638"/>
                    <a:pt x="5380" y="16638"/>
                  </a:cubicBezTo>
                  <a:close/>
                  <a:moveTo>
                    <a:pt x="2017" y="2703"/>
                  </a:moveTo>
                  <a:cubicBezTo>
                    <a:pt x="2008" y="2739"/>
                    <a:pt x="2026" y="2757"/>
                    <a:pt x="2052" y="2766"/>
                  </a:cubicBezTo>
                  <a:cubicBezTo>
                    <a:pt x="2088" y="2766"/>
                    <a:pt x="2115" y="2757"/>
                    <a:pt x="2115" y="2712"/>
                  </a:cubicBezTo>
                  <a:cubicBezTo>
                    <a:pt x="2115" y="2685"/>
                    <a:pt x="2106" y="2668"/>
                    <a:pt x="2070" y="2659"/>
                  </a:cubicBezTo>
                  <a:cubicBezTo>
                    <a:pt x="2044" y="2659"/>
                    <a:pt x="2017" y="2677"/>
                    <a:pt x="2017" y="2703"/>
                  </a:cubicBezTo>
                  <a:close/>
                  <a:moveTo>
                    <a:pt x="6112" y="54"/>
                  </a:moveTo>
                  <a:cubicBezTo>
                    <a:pt x="6112" y="27"/>
                    <a:pt x="6103" y="9"/>
                    <a:pt x="6076" y="9"/>
                  </a:cubicBezTo>
                  <a:cubicBezTo>
                    <a:pt x="6040" y="0"/>
                    <a:pt x="6022" y="18"/>
                    <a:pt x="6022" y="54"/>
                  </a:cubicBezTo>
                  <a:cubicBezTo>
                    <a:pt x="6013" y="81"/>
                    <a:pt x="6031" y="98"/>
                    <a:pt x="6067" y="98"/>
                  </a:cubicBezTo>
                  <a:cubicBezTo>
                    <a:pt x="6094" y="98"/>
                    <a:pt x="6112" y="81"/>
                    <a:pt x="6112" y="54"/>
                  </a:cubicBezTo>
                  <a:close/>
                  <a:moveTo>
                    <a:pt x="6727" y="0"/>
                  </a:moveTo>
                  <a:cubicBezTo>
                    <a:pt x="6700" y="0"/>
                    <a:pt x="6674" y="9"/>
                    <a:pt x="6674" y="45"/>
                  </a:cubicBezTo>
                  <a:cubicBezTo>
                    <a:pt x="6674" y="81"/>
                    <a:pt x="6682" y="107"/>
                    <a:pt x="6727" y="107"/>
                  </a:cubicBezTo>
                  <a:cubicBezTo>
                    <a:pt x="6754" y="107"/>
                    <a:pt x="6772" y="89"/>
                    <a:pt x="6781" y="54"/>
                  </a:cubicBezTo>
                  <a:cubicBezTo>
                    <a:pt x="6772" y="27"/>
                    <a:pt x="6763" y="9"/>
                    <a:pt x="6727" y="0"/>
                  </a:cubicBezTo>
                  <a:close/>
                  <a:moveTo>
                    <a:pt x="72" y="5977"/>
                  </a:moveTo>
                  <a:cubicBezTo>
                    <a:pt x="45" y="5977"/>
                    <a:pt x="18" y="5986"/>
                    <a:pt x="18" y="6022"/>
                  </a:cubicBezTo>
                  <a:cubicBezTo>
                    <a:pt x="10" y="6058"/>
                    <a:pt x="27" y="6075"/>
                    <a:pt x="63" y="6084"/>
                  </a:cubicBezTo>
                  <a:cubicBezTo>
                    <a:pt x="99" y="6084"/>
                    <a:pt x="117" y="6067"/>
                    <a:pt x="117" y="6031"/>
                  </a:cubicBezTo>
                  <a:cubicBezTo>
                    <a:pt x="117" y="6004"/>
                    <a:pt x="108" y="5986"/>
                    <a:pt x="72" y="5977"/>
                  </a:cubicBezTo>
                  <a:close/>
                  <a:moveTo>
                    <a:pt x="777" y="12695"/>
                  </a:moveTo>
                  <a:cubicBezTo>
                    <a:pt x="777" y="12668"/>
                    <a:pt x="768" y="12641"/>
                    <a:pt x="732" y="12641"/>
                  </a:cubicBezTo>
                  <a:cubicBezTo>
                    <a:pt x="696" y="12632"/>
                    <a:pt x="679" y="12650"/>
                    <a:pt x="670" y="12686"/>
                  </a:cubicBezTo>
                  <a:cubicBezTo>
                    <a:pt x="670" y="12722"/>
                    <a:pt x="688" y="12739"/>
                    <a:pt x="723" y="12739"/>
                  </a:cubicBezTo>
                  <a:cubicBezTo>
                    <a:pt x="750" y="12739"/>
                    <a:pt x="777" y="12730"/>
                    <a:pt x="777" y="12695"/>
                  </a:cubicBezTo>
                  <a:close/>
                  <a:moveTo>
                    <a:pt x="4720" y="767"/>
                  </a:moveTo>
                  <a:cubicBezTo>
                    <a:pt x="4764" y="767"/>
                    <a:pt x="4782" y="741"/>
                    <a:pt x="4773" y="705"/>
                  </a:cubicBezTo>
                  <a:cubicBezTo>
                    <a:pt x="4773" y="678"/>
                    <a:pt x="4756" y="660"/>
                    <a:pt x="4720" y="660"/>
                  </a:cubicBezTo>
                  <a:cubicBezTo>
                    <a:pt x="4693" y="660"/>
                    <a:pt x="4675" y="687"/>
                    <a:pt x="4675" y="714"/>
                  </a:cubicBezTo>
                  <a:cubicBezTo>
                    <a:pt x="4675" y="750"/>
                    <a:pt x="4693" y="767"/>
                    <a:pt x="4720" y="767"/>
                  </a:cubicBezTo>
                  <a:close/>
                  <a:moveTo>
                    <a:pt x="2061" y="14738"/>
                  </a:moveTo>
                  <a:cubicBezTo>
                    <a:pt x="2088" y="14738"/>
                    <a:pt x="2106" y="14720"/>
                    <a:pt x="2115" y="14702"/>
                  </a:cubicBezTo>
                  <a:cubicBezTo>
                    <a:pt x="2115" y="14666"/>
                    <a:pt x="2106" y="14649"/>
                    <a:pt x="2070" y="14640"/>
                  </a:cubicBezTo>
                  <a:cubicBezTo>
                    <a:pt x="2044" y="14640"/>
                    <a:pt x="2026" y="14649"/>
                    <a:pt x="2017" y="14684"/>
                  </a:cubicBezTo>
                  <a:cubicBezTo>
                    <a:pt x="2017" y="14711"/>
                    <a:pt x="2035" y="14738"/>
                    <a:pt x="2061" y="14738"/>
                  </a:cubicBezTo>
                  <a:close/>
                  <a:moveTo>
                    <a:pt x="2730" y="1999"/>
                  </a:moveTo>
                  <a:cubicBezTo>
                    <a:pt x="2704" y="1999"/>
                    <a:pt x="2677" y="2016"/>
                    <a:pt x="2677" y="2043"/>
                  </a:cubicBezTo>
                  <a:cubicBezTo>
                    <a:pt x="2668" y="2079"/>
                    <a:pt x="2686" y="2106"/>
                    <a:pt x="2722" y="2106"/>
                  </a:cubicBezTo>
                  <a:cubicBezTo>
                    <a:pt x="2757" y="2106"/>
                    <a:pt x="2775" y="2088"/>
                    <a:pt x="2775" y="2061"/>
                  </a:cubicBezTo>
                  <a:cubicBezTo>
                    <a:pt x="2775" y="2025"/>
                    <a:pt x="2766" y="2007"/>
                    <a:pt x="2730" y="1999"/>
                  </a:cubicBezTo>
                  <a:close/>
                  <a:moveTo>
                    <a:pt x="4069" y="15978"/>
                  </a:moveTo>
                  <a:cubicBezTo>
                    <a:pt x="4042" y="15978"/>
                    <a:pt x="4015" y="15987"/>
                    <a:pt x="4015" y="16022"/>
                  </a:cubicBezTo>
                  <a:cubicBezTo>
                    <a:pt x="4015" y="16058"/>
                    <a:pt x="4024" y="16076"/>
                    <a:pt x="4069" y="16085"/>
                  </a:cubicBezTo>
                  <a:cubicBezTo>
                    <a:pt x="4095" y="16085"/>
                    <a:pt x="4113" y="16067"/>
                    <a:pt x="4122" y="16031"/>
                  </a:cubicBezTo>
                  <a:cubicBezTo>
                    <a:pt x="4122" y="16004"/>
                    <a:pt x="4104" y="15978"/>
                    <a:pt x="4069" y="15978"/>
                  </a:cubicBezTo>
                  <a:close/>
                  <a:moveTo>
                    <a:pt x="3453" y="1374"/>
                  </a:moveTo>
                  <a:cubicBezTo>
                    <a:pt x="3453" y="1347"/>
                    <a:pt x="3444" y="1329"/>
                    <a:pt x="3417" y="1329"/>
                  </a:cubicBezTo>
                  <a:cubicBezTo>
                    <a:pt x="3391" y="1321"/>
                    <a:pt x="3364" y="1329"/>
                    <a:pt x="3364" y="1365"/>
                  </a:cubicBezTo>
                  <a:cubicBezTo>
                    <a:pt x="3355" y="1392"/>
                    <a:pt x="3373" y="1419"/>
                    <a:pt x="3400" y="1419"/>
                  </a:cubicBezTo>
                  <a:cubicBezTo>
                    <a:pt x="3435" y="1419"/>
                    <a:pt x="3453" y="1410"/>
                    <a:pt x="3453" y="1374"/>
                  </a:cubicBezTo>
                  <a:close/>
                  <a:moveTo>
                    <a:pt x="72" y="6655"/>
                  </a:moveTo>
                  <a:cubicBezTo>
                    <a:pt x="36" y="6646"/>
                    <a:pt x="10" y="6673"/>
                    <a:pt x="10" y="6709"/>
                  </a:cubicBezTo>
                  <a:cubicBezTo>
                    <a:pt x="1" y="6744"/>
                    <a:pt x="27" y="6771"/>
                    <a:pt x="72" y="6771"/>
                  </a:cubicBezTo>
                  <a:cubicBezTo>
                    <a:pt x="99" y="6771"/>
                    <a:pt x="126" y="6744"/>
                    <a:pt x="126" y="6709"/>
                  </a:cubicBezTo>
                  <a:cubicBezTo>
                    <a:pt x="126" y="6682"/>
                    <a:pt x="108" y="6655"/>
                    <a:pt x="72" y="6655"/>
                  </a:cubicBezTo>
                  <a:close/>
                  <a:moveTo>
                    <a:pt x="3391" y="15291"/>
                  </a:moveTo>
                  <a:cubicBezTo>
                    <a:pt x="3355" y="15282"/>
                    <a:pt x="3328" y="15300"/>
                    <a:pt x="3328" y="15335"/>
                  </a:cubicBezTo>
                  <a:cubicBezTo>
                    <a:pt x="3319" y="15380"/>
                    <a:pt x="3346" y="15407"/>
                    <a:pt x="3382" y="15407"/>
                  </a:cubicBezTo>
                  <a:cubicBezTo>
                    <a:pt x="3417" y="15407"/>
                    <a:pt x="3435" y="15389"/>
                    <a:pt x="3444" y="15353"/>
                  </a:cubicBezTo>
                  <a:cubicBezTo>
                    <a:pt x="3444" y="15318"/>
                    <a:pt x="3426" y="15291"/>
                    <a:pt x="3391" y="15291"/>
                  </a:cubicBezTo>
                  <a:close/>
                  <a:moveTo>
                    <a:pt x="126" y="10036"/>
                  </a:moveTo>
                  <a:cubicBezTo>
                    <a:pt x="134" y="10001"/>
                    <a:pt x="108" y="9974"/>
                    <a:pt x="72" y="9974"/>
                  </a:cubicBezTo>
                  <a:cubicBezTo>
                    <a:pt x="36" y="9965"/>
                    <a:pt x="10" y="9992"/>
                    <a:pt x="10" y="10027"/>
                  </a:cubicBezTo>
                  <a:cubicBezTo>
                    <a:pt x="10" y="10063"/>
                    <a:pt x="27" y="10081"/>
                    <a:pt x="72" y="10090"/>
                  </a:cubicBezTo>
                  <a:cubicBezTo>
                    <a:pt x="99" y="10090"/>
                    <a:pt x="126" y="10072"/>
                    <a:pt x="126" y="10036"/>
                  </a:cubicBezTo>
                  <a:close/>
                  <a:moveTo>
                    <a:pt x="661" y="4711"/>
                  </a:moveTo>
                  <a:cubicBezTo>
                    <a:pt x="670" y="4755"/>
                    <a:pt x="696" y="4782"/>
                    <a:pt x="732" y="4773"/>
                  </a:cubicBezTo>
                  <a:cubicBezTo>
                    <a:pt x="768" y="4764"/>
                    <a:pt x="786" y="4746"/>
                    <a:pt x="786" y="4711"/>
                  </a:cubicBezTo>
                  <a:cubicBezTo>
                    <a:pt x="777" y="4675"/>
                    <a:pt x="759" y="4657"/>
                    <a:pt x="723" y="4648"/>
                  </a:cubicBezTo>
                  <a:cubicBezTo>
                    <a:pt x="688" y="4657"/>
                    <a:pt x="661" y="4675"/>
                    <a:pt x="661" y="4711"/>
                  </a:cubicBezTo>
                  <a:close/>
                  <a:moveTo>
                    <a:pt x="1410" y="13284"/>
                  </a:moveTo>
                  <a:cubicBezTo>
                    <a:pt x="1374" y="13284"/>
                    <a:pt x="1357" y="13301"/>
                    <a:pt x="1348" y="13337"/>
                  </a:cubicBezTo>
                  <a:cubicBezTo>
                    <a:pt x="1339" y="13382"/>
                    <a:pt x="1366" y="13408"/>
                    <a:pt x="1410" y="13408"/>
                  </a:cubicBezTo>
                  <a:cubicBezTo>
                    <a:pt x="1446" y="13408"/>
                    <a:pt x="1464" y="13382"/>
                    <a:pt x="1473" y="13346"/>
                  </a:cubicBezTo>
                  <a:cubicBezTo>
                    <a:pt x="1464" y="13319"/>
                    <a:pt x="1446" y="13293"/>
                    <a:pt x="1410" y="13284"/>
                  </a:cubicBezTo>
                  <a:close/>
                  <a:moveTo>
                    <a:pt x="6129" y="16682"/>
                  </a:moveTo>
                  <a:cubicBezTo>
                    <a:pt x="6120" y="16647"/>
                    <a:pt x="6094" y="16620"/>
                    <a:pt x="6058" y="16629"/>
                  </a:cubicBezTo>
                  <a:cubicBezTo>
                    <a:pt x="6022" y="16638"/>
                    <a:pt x="6004" y="16665"/>
                    <a:pt x="6004" y="16700"/>
                  </a:cubicBezTo>
                  <a:cubicBezTo>
                    <a:pt x="6013" y="16727"/>
                    <a:pt x="6031" y="16745"/>
                    <a:pt x="6067" y="16754"/>
                  </a:cubicBezTo>
                  <a:cubicBezTo>
                    <a:pt x="6103" y="16745"/>
                    <a:pt x="6129" y="16718"/>
                    <a:pt x="6129" y="16682"/>
                  </a:cubicBezTo>
                  <a:close/>
                  <a:moveTo>
                    <a:pt x="2722" y="2784"/>
                  </a:moveTo>
                  <a:cubicBezTo>
                    <a:pt x="2766" y="2784"/>
                    <a:pt x="2793" y="2766"/>
                    <a:pt x="2793" y="2721"/>
                  </a:cubicBezTo>
                  <a:cubicBezTo>
                    <a:pt x="2802" y="2677"/>
                    <a:pt x="2784" y="2650"/>
                    <a:pt x="2730" y="2641"/>
                  </a:cubicBezTo>
                  <a:cubicBezTo>
                    <a:pt x="2686" y="2641"/>
                    <a:pt x="2659" y="2659"/>
                    <a:pt x="2650" y="2712"/>
                  </a:cubicBezTo>
                  <a:cubicBezTo>
                    <a:pt x="2659" y="2748"/>
                    <a:pt x="2677" y="2784"/>
                    <a:pt x="2722" y="2784"/>
                  </a:cubicBezTo>
                  <a:close/>
                  <a:moveTo>
                    <a:pt x="1" y="9376"/>
                  </a:moveTo>
                  <a:cubicBezTo>
                    <a:pt x="1" y="9412"/>
                    <a:pt x="27" y="9439"/>
                    <a:pt x="72" y="9439"/>
                  </a:cubicBezTo>
                  <a:cubicBezTo>
                    <a:pt x="108" y="9439"/>
                    <a:pt x="134" y="9412"/>
                    <a:pt x="134" y="9367"/>
                  </a:cubicBezTo>
                  <a:cubicBezTo>
                    <a:pt x="126" y="9332"/>
                    <a:pt x="99" y="9305"/>
                    <a:pt x="63" y="9305"/>
                  </a:cubicBezTo>
                  <a:cubicBezTo>
                    <a:pt x="27" y="9314"/>
                    <a:pt x="1" y="9332"/>
                    <a:pt x="1" y="9376"/>
                  </a:cubicBezTo>
                  <a:close/>
                  <a:moveTo>
                    <a:pt x="2070" y="13962"/>
                  </a:moveTo>
                  <a:cubicBezTo>
                    <a:pt x="2026" y="13962"/>
                    <a:pt x="1999" y="13988"/>
                    <a:pt x="1999" y="14024"/>
                  </a:cubicBezTo>
                  <a:cubicBezTo>
                    <a:pt x="1999" y="14069"/>
                    <a:pt x="2026" y="14095"/>
                    <a:pt x="2061" y="14095"/>
                  </a:cubicBezTo>
                  <a:cubicBezTo>
                    <a:pt x="2106" y="14095"/>
                    <a:pt x="2124" y="14069"/>
                    <a:pt x="2133" y="14033"/>
                  </a:cubicBezTo>
                  <a:cubicBezTo>
                    <a:pt x="2133" y="13997"/>
                    <a:pt x="2106" y="13971"/>
                    <a:pt x="2070" y="13962"/>
                  </a:cubicBezTo>
                  <a:close/>
                  <a:moveTo>
                    <a:pt x="795" y="12026"/>
                  </a:moveTo>
                  <a:cubicBezTo>
                    <a:pt x="786" y="11990"/>
                    <a:pt x="759" y="11963"/>
                    <a:pt x="723" y="11963"/>
                  </a:cubicBezTo>
                  <a:cubicBezTo>
                    <a:pt x="688" y="11963"/>
                    <a:pt x="661" y="11990"/>
                    <a:pt x="661" y="12035"/>
                  </a:cubicBezTo>
                  <a:cubicBezTo>
                    <a:pt x="661" y="12070"/>
                    <a:pt x="688" y="12097"/>
                    <a:pt x="723" y="12097"/>
                  </a:cubicBezTo>
                  <a:cubicBezTo>
                    <a:pt x="768" y="12088"/>
                    <a:pt x="795" y="12070"/>
                    <a:pt x="795" y="12026"/>
                  </a:cubicBezTo>
                  <a:close/>
                  <a:moveTo>
                    <a:pt x="1410" y="11954"/>
                  </a:moveTo>
                  <a:cubicBezTo>
                    <a:pt x="1357" y="11954"/>
                    <a:pt x="1330" y="11981"/>
                    <a:pt x="1330" y="12035"/>
                  </a:cubicBezTo>
                  <a:cubicBezTo>
                    <a:pt x="1330" y="12079"/>
                    <a:pt x="1357" y="12106"/>
                    <a:pt x="1401" y="12106"/>
                  </a:cubicBezTo>
                  <a:cubicBezTo>
                    <a:pt x="1455" y="12106"/>
                    <a:pt x="1482" y="12079"/>
                    <a:pt x="1482" y="12026"/>
                  </a:cubicBezTo>
                  <a:cubicBezTo>
                    <a:pt x="1482" y="11981"/>
                    <a:pt x="1455" y="11954"/>
                    <a:pt x="1410" y="11954"/>
                  </a:cubicBezTo>
                  <a:close/>
                  <a:moveTo>
                    <a:pt x="3310" y="14684"/>
                  </a:moveTo>
                  <a:cubicBezTo>
                    <a:pt x="3310" y="14729"/>
                    <a:pt x="3328" y="14756"/>
                    <a:pt x="3382" y="14764"/>
                  </a:cubicBezTo>
                  <a:cubicBezTo>
                    <a:pt x="3426" y="14764"/>
                    <a:pt x="3462" y="14738"/>
                    <a:pt x="3453" y="14684"/>
                  </a:cubicBezTo>
                  <a:cubicBezTo>
                    <a:pt x="3453" y="14640"/>
                    <a:pt x="3426" y="14613"/>
                    <a:pt x="3382" y="14613"/>
                  </a:cubicBezTo>
                  <a:cubicBezTo>
                    <a:pt x="3337" y="14613"/>
                    <a:pt x="3310" y="14640"/>
                    <a:pt x="3310" y="14684"/>
                  </a:cubicBezTo>
                  <a:close/>
                  <a:moveTo>
                    <a:pt x="2722" y="14622"/>
                  </a:moveTo>
                  <a:cubicBezTo>
                    <a:pt x="2686" y="14622"/>
                    <a:pt x="2659" y="14649"/>
                    <a:pt x="2659" y="14693"/>
                  </a:cubicBezTo>
                  <a:cubicBezTo>
                    <a:pt x="2659" y="14729"/>
                    <a:pt x="2686" y="14756"/>
                    <a:pt x="2730" y="14756"/>
                  </a:cubicBezTo>
                  <a:cubicBezTo>
                    <a:pt x="2766" y="14756"/>
                    <a:pt x="2784" y="14729"/>
                    <a:pt x="2793" y="14684"/>
                  </a:cubicBezTo>
                  <a:cubicBezTo>
                    <a:pt x="2784" y="14649"/>
                    <a:pt x="2766" y="14622"/>
                    <a:pt x="2722" y="14622"/>
                  </a:cubicBezTo>
                  <a:close/>
                  <a:moveTo>
                    <a:pt x="2650" y="14024"/>
                  </a:moveTo>
                  <a:cubicBezTo>
                    <a:pt x="2650" y="14069"/>
                    <a:pt x="2668" y="14095"/>
                    <a:pt x="2713" y="14104"/>
                  </a:cubicBezTo>
                  <a:cubicBezTo>
                    <a:pt x="2766" y="14104"/>
                    <a:pt x="2793" y="14086"/>
                    <a:pt x="2802" y="14033"/>
                  </a:cubicBezTo>
                  <a:cubicBezTo>
                    <a:pt x="2802" y="13988"/>
                    <a:pt x="2775" y="13962"/>
                    <a:pt x="2730" y="13953"/>
                  </a:cubicBezTo>
                  <a:cubicBezTo>
                    <a:pt x="2686" y="13953"/>
                    <a:pt x="2659" y="13979"/>
                    <a:pt x="2650" y="14024"/>
                  </a:cubicBezTo>
                  <a:close/>
                  <a:moveTo>
                    <a:pt x="1401" y="12615"/>
                  </a:moveTo>
                  <a:cubicBezTo>
                    <a:pt x="1357" y="12623"/>
                    <a:pt x="1339" y="12650"/>
                    <a:pt x="1339" y="12686"/>
                  </a:cubicBezTo>
                  <a:cubicBezTo>
                    <a:pt x="1339" y="12730"/>
                    <a:pt x="1366" y="12757"/>
                    <a:pt x="1410" y="12757"/>
                  </a:cubicBezTo>
                  <a:cubicBezTo>
                    <a:pt x="1455" y="12757"/>
                    <a:pt x="1482" y="12730"/>
                    <a:pt x="1482" y="12686"/>
                  </a:cubicBezTo>
                  <a:cubicBezTo>
                    <a:pt x="1473" y="12641"/>
                    <a:pt x="1446" y="12615"/>
                    <a:pt x="1401" y="12615"/>
                  </a:cubicBezTo>
                  <a:close/>
                  <a:moveTo>
                    <a:pt x="4069" y="1981"/>
                  </a:moveTo>
                  <a:cubicBezTo>
                    <a:pt x="4015" y="1972"/>
                    <a:pt x="3988" y="2007"/>
                    <a:pt x="3988" y="2052"/>
                  </a:cubicBezTo>
                  <a:cubicBezTo>
                    <a:pt x="3988" y="2106"/>
                    <a:pt x="4015" y="2132"/>
                    <a:pt x="4060" y="2132"/>
                  </a:cubicBezTo>
                  <a:cubicBezTo>
                    <a:pt x="4113" y="2132"/>
                    <a:pt x="4140" y="2106"/>
                    <a:pt x="4140" y="2052"/>
                  </a:cubicBezTo>
                  <a:cubicBezTo>
                    <a:pt x="4140" y="2007"/>
                    <a:pt x="4113" y="1981"/>
                    <a:pt x="4069" y="1981"/>
                  </a:cubicBezTo>
                  <a:close/>
                  <a:moveTo>
                    <a:pt x="3408" y="1990"/>
                  </a:moveTo>
                  <a:cubicBezTo>
                    <a:pt x="3364" y="1990"/>
                    <a:pt x="3337" y="2016"/>
                    <a:pt x="3337" y="2061"/>
                  </a:cubicBezTo>
                  <a:cubicBezTo>
                    <a:pt x="3346" y="2106"/>
                    <a:pt x="3373" y="2132"/>
                    <a:pt x="3417" y="2123"/>
                  </a:cubicBezTo>
                  <a:cubicBezTo>
                    <a:pt x="3453" y="2115"/>
                    <a:pt x="3480" y="2088"/>
                    <a:pt x="3480" y="2043"/>
                  </a:cubicBezTo>
                  <a:cubicBezTo>
                    <a:pt x="3471" y="2016"/>
                    <a:pt x="3453" y="1981"/>
                    <a:pt x="3408" y="1990"/>
                  </a:cubicBezTo>
                  <a:moveTo>
                    <a:pt x="1990" y="13346"/>
                  </a:moveTo>
                  <a:cubicBezTo>
                    <a:pt x="1990" y="13391"/>
                    <a:pt x="2017" y="13417"/>
                    <a:pt x="2061" y="13417"/>
                  </a:cubicBezTo>
                  <a:cubicBezTo>
                    <a:pt x="2115" y="13426"/>
                    <a:pt x="2142" y="13400"/>
                    <a:pt x="2142" y="13346"/>
                  </a:cubicBezTo>
                  <a:cubicBezTo>
                    <a:pt x="2142" y="13301"/>
                    <a:pt x="2115" y="13275"/>
                    <a:pt x="2070" y="13275"/>
                  </a:cubicBezTo>
                  <a:cubicBezTo>
                    <a:pt x="2026" y="13275"/>
                    <a:pt x="1990" y="13301"/>
                    <a:pt x="1990" y="13346"/>
                  </a:cubicBezTo>
                  <a:close/>
                  <a:moveTo>
                    <a:pt x="5460" y="1383"/>
                  </a:moveTo>
                  <a:cubicBezTo>
                    <a:pt x="5460" y="1329"/>
                    <a:pt x="5434" y="1294"/>
                    <a:pt x="5389" y="1294"/>
                  </a:cubicBezTo>
                  <a:cubicBezTo>
                    <a:pt x="5335" y="1294"/>
                    <a:pt x="5309" y="1321"/>
                    <a:pt x="5309" y="1365"/>
                  </a:cubicBezTo>
                  <a:cubicBezTo>
                    <a:pt x="5300" y="1419"/>
                    <a:pt x="5326" y="1445"/>
                    <a:pt x="5380" y="1445"/>
                  </a:cubicBezTo>
                  <a:cubicBezTo>
                    <a:pt x="5425" y="1445"/>
                    <a:pt x="5460" y="1428"/>
                    <a:pt x="5460" y="1383"/>
                  </a:cubicBezTo>
                  <a:close/>
                  <a:moveTo>
                    <a:pt x="4720" y="1303"/>
                  </a:moveTo>
                  <a:cubicBezTo>
                    <a:pt x="4684" y="1303"/>
                    <a:pt x="4657" y="1321"/>
                    <a:pt x="4657" y="1365"/>
                  </a:cubicBezTo>
                  <a:cubicBezTo>
                    <a:pt x="4648" y="1410"/>
                    <a:pt x="4675" y="1437"/>
                    <a:pt x="4720" y="1445"/>
                  </a:cubicBezTo>
                  <a:cubicBezTo>
                    <a:pt x="4764" y="1445"/>
                    <a:pt x="4791" y="1419"/>
                    <a:pt x="4800" y="1365"/>
                  </a:cubicBezTo>
                  <a:cubicBezTo>
                    <a:pt x="4791" y="1329"/>
                    <a:pt x="4773" y="1303"/>
                    <a:pt x="4720" y="1303"/>
                  </a:cubicBezTo>
                  <a:close/>
                  <a:moveTo>
                    <a:pt x="4069" y="1303"/>
                  </a:moveTo>
                  <a:cubicBezTo>
                    <a:pt x="4033" y="1303"/>
                    <a:pt x="4006" y="1329"/>
                    <a:pt x="3997" y="1365"/>
                  </a:cubicBezTo>
                  <a:cubicBezTo>
                    <a:pt x="3997" y="1410"/>
                    <a:pt x="4024" y="1437"/>
                    <a:pt x="4060" y="1437"/>
                  </a:cubicBezTo>
                  <a:cubicBezTo>
                    <a:pt x="4104" y="1437"/>
                    <a:pt x="4122" y="1410"/>
                    <a:pt x="4131" y="1374"/>
                  </a:cubicBezTo>
                  <a:cubicBezTo>
                    <a:pt x="4131" y="1338"/>
                    <a:pt x="4104" y="1312"/>
                    <a:pt x="4069" y="1303"/>
                  </a:cubicBezTo>
                  <a:close/>
                  <a:moveTo>
                    <a:pt x="723" y="6637"/>
                  </a:moveTo>
                  <a:cubicBezTo>
                    <a:pt x="679" y="6637"/>
                    <a:pt x="652" y="6664"/>
                    <a:pt x="652" y="6709"/>
                  </a:cubicBezTo>
                  <a:cubicBezTo>
                    <a:pt x="652" y="6762"/>
                    <a:pt x="679" y="6789"/>
                    <a:pt x="732" y="6789"/>
                  </a:cubicBezTo>
                  <a:cubicBezTo>
                    <a:pt x="777" y="6780"/>
                    <a:pt x="795" y="6753"/>
                    <a:pt x="804" y="6709"/>
                  </a:cubicBezTo>
                  <a:cubicBezTo>
                    <a:pt x="795" y="6664"/>
                    <a:pt x="777" y="6637"/>
                    <a:pt x="723" y="6637"/>
                  </a:cubicBezTo>
                  <a:close/>
                  <a:moveTo>
                    <a:pt x="63" y="8627"/>
                  </a:moveTo>
                  <a:cubicBezTo>
                    <a:pt x="27" y="8627"/>
                    <a:pt x="1" y="8654"/>
                    <a:pt x="1" y="8689"/>
                  </a:cubicBezTo>
                  <a:cubicBezTo>
                    <a:pt x="1" y="8734"/>
                    <a:pt x="27" y="8761"/>
                    <a:pt x="72" y="8752"/>
                  </a:cubicBezTo>
                  <a:cubicBezTo>
                    <a:pt x="108" y="8752"/>
                    <a:pt x="126" y="8725"/>
                    <a:pt x="134" y="8689"/>
                  </a:cubicBezTo>
                  <a:cubicBezTo>
                    <a:pt x="126" y="8645"/>
                    <a:pt x="108" y="8618"/>
                    <a:pt x="63" y="8627"/>
                  </a:cubicBezTo>
                  <a:close/>
                  <a:moveTo>
                    <a:pt x="795" y="6031"/>
                  </a:moveTo>
                  <a:cubicBezTo>
                    <a:pt x="795" y="5986"/>
                    <a:pt x="768" y="5959"/>
                    <a:pt x="732" y="5959"/>
                  </a:cubicBezTo>
                  <a:cubicBezTo>
                    <a:pt x="688" y="5959"/>
                    <a:pt x="661" y="5977"/>
                    <a:pt x="652" y="6031"/>
                  </a:cubicBezTo>
                  <a:cubicBezTo>
                    <a:pt x="652" y="6075"/>
                    <a:pt x="679" y="6102"/>
                    <a:pt x="723" y="6102"/>
                  </a:cubicBezTo>
                  <a:cubicBezTo>
                    <a:pt x="768" y="6102"/>
                    <a:pt x="795" y="6075"/>
                    <a:pt x="795" y="6031"/>
                  </a:cubicBezTo>
                  <a:close/>
                  <a:moveTo>
                    <a:pt x="72" y="7967"/>
                  </a:moveTo>
                  <a:cubicBezTo>
                    <a:pt x="27" y="7967"/>
                    <a:pt x="1" y="7985"/>
                    <a:pt x="1" y="8029"/>
                  </a:cubicBezTo>
                  <a:cubicBezTo>
                    <a:pt x="1" y="8065"/>
                    <a:pt x="27" y="8092"/>
                    <a:pt x="63" y="8092"/>
                  </a:cubicBezTo>
                  <a:cubicBezTo>
                    <a:pt x="108" y="8100"/>
                    <a:pt x="126" y="8074"/>
                    <a:pt x="134" y="8029"/>
                  </a:cubicBezTo>
                  <a:cubicBezTo>
                    <a:pt x="126" y="7993"/>
                    <a:pt x="108" y="7967"/>
                    <a:pt x="72" y="7967"/>
                  </a:cubicBezTo>
                  <a:close/>
                  <a:moveTo>
                    <a:pt x="6647" y="16022"/>
                  </a:moveTo>
                  <a:cubicBezTo>
                    <a:pt x="6647" y="16076"/>
                    <a:pt x="6674" y="16103"/>
                    <a:pt x="6727" y="16103"/>
                  </a:cubicBezTo>
                  <a:cubicBezTo>
                    <a:pt x="6772" y="16103"/>
                    <a:pt x="6798" y="16076"/>
                    <a:pt x="6798" y="16031"/>
                  </a:cubicBezTo>
                  <a:cubicBezTo>
                    <a:pt x="6798" y="15978"/>
                    <a:pt x="6772" y="15951"/>
                    <a:pt x="6727" y="15951"/>
                  </a:cubicBezTo>
                  <a:cubicBezTo>
                    <a:pt x="6674" y="15960"/>
                    <a:pt x="6647" y="15978"/>
                    <a:pt x="6647" y="16022"/>
                  </a:cubicBezTo>
                  <a:close/>
                  <a:moveTo>
                    <a:pt x="795" y="10688"/>
                  </a:moveTo>
                  <a:cubicBezTo>
                    <a:pt x="795" y="10643"/>
                    <a:pt x="777" y="10616"/>
                    <a:pt x="732" y="10616"/>
                  </a:cubicBezTo>
                  <a:cubicBezTo>
                    <a:pt x="679" y="10616"/>
                    <a:pt x="652" y="10643"/>
                    <a:pt x="652" y="10696"/>
                  </a:cubicBezTo>
                  <a:cubicBezTo>
                    <a:pt x="652" y="10741"/>
                    <a:pt x="688" y="10759"/>
                    <a:pt x="732" y="10759"/>
                  </a:cubicBezTo>
                  <a:cubicBezTo>
                    <a:pt x="777" y="10759"/>
                    <a:pt x="795" y="10732"/>
                    <a:pt x="795" y="10688"/>
                  </a:cubicBezTo>
                  <a:close/>
                  <a:moveTo>
                    <a:pt x="6138" y="16031"/>
                  </a:moveTo>
                  <a:cubicBezTo>
                    <a:pt x="6138" y="15987"/>
                    <a:pt x="6120" y="15960"/>
                    <a:pt x="6076" y="15960"/>
                  </a:cubicBezTo>
                  <a:cubicBezTo>
                    <a:pt x="6022" y="15951"/>
                    <a:pt x="5996" y="15978"/>
                    <a:pt x="5996" y="16031"/>
                  </a:cubicBezTo>
                  <a:cubicBezTo>
                    <a:pt x="5996" y="16076"/>
                    <a:pt x="6022" y="16103"/>
                    <a:pt x="6067" y="16103"/>
                  </a:cubicBezTo>
                  <a:cubicBezTo>
                    <a:pt x="6112" y="16103"/>
                    <a:pt x="6138" y="16076"/>
                    <a:pt x="6138" y="16031"/>
                  </a:cubicBezTo>
                  <a:close/>
                  <a:moveTo>
                    <a:pt x="1990" y="4024"/>
                  </a:moveTo>
                  <a:cubicBezTo>
                    <a:pt x="1981" y="4068"/>
                    <a:pt x="2008" y="4104"/>
                    <a:pt x="2061" y="4104"/>
                  </a:cubicBezTo>
                  <a:cubicBezTo>
                    <a:pt x="2115" y="4113"/>
                    <a:pt x="2142" y="4077"/>
                    <a:pt x="2142" y="4033"/>
                  </a:cubicBezTo>
                  <a:cubicBezTo>
                    <a:pt x="2142" y="3979"/>
                    <a:pt x="2115" y="3961"/>
                    <a:pt x="2061" y="3952"/>
                  </a:cubicBezTo>
                  <a:cubicBezTo>
                    <a:pt x="2026" y="3952"/>
                    <a:pt x="1990" y="3970"/>
                    <a:pt x="1990" y="4024"/>
                  </a:cubicBezTo>
                  <a:moveTo>
                    <a:pt x="5318" y="16022"/>
                  </a:moveTo>
                  <a:cubicBezTo>
                    <a:pt x="5309" y="16067"/>
                    <a:pt x="5335" y="16094"/>
                    <a:pt x="5380" y="16094"/>
                  </a:cubicBezTo>
                  <a:cubicBezTo>
                    <a:pt x="5425" y="16103"/>
                    <a:pt x="5451" y="16076"/>
                    <a:pt x="5451" y="16040"/>
                  </a:cubicBezTo>
                  <a:cubicBezTo>
                    <a:pt x="5460" y="15996"/>
                    <a:pt x="5434" y="15969"/>
                    <a:pt x="5389" y="15960"/>
                  </a:cubicBezTo>
                  <a:cubicBezTo>
                    <a:pt x="5344" y="15960"/>
                    <a:pt x="5318" y="15987"/>
                    <a:pt x="5318" y="16022"/>
                  </a:cubicBezTo>
                  <a:close/>
                  <a:moveTo>
                    <a:pt x="1473" y="4033"/>
                  </a:moveTo>
                  <a:cubicBezTo>
                    <a:pt x="1473" y="3997"/>
                    <a:pt x="1446" y="3970"/>
                    <a:pt x="1410" y="3961"/>
                  </a:cubicBezTo>
                  <a:cubicBezTo>
                    <a:pt x="1374" y="3961"/>
                    <a:pt x="1348" y="3988"/>
                    <a:pt x="1339" y="4024"/>
                  </a:cubicBezTo>
                  <a:cubicBezTo>
                    <a:pt x="1339" y="4068"/>
                    <a:pt x="1366" y="4086"/>
                    <a:pt x="1410" y="4095"/>
                  </a:cubicBezTo>
                  <a:cubicBezTo>
                    <a:pt x="1446" y="4095"/>
                    <a:pt x="1473" y="4077"/>
                    <a:pt x="1473" y="4033"/>
                  </a:cubicBezTo>
                  <a:close/>
                  <a:moveTo>
                    <a:pt x="6790" y="16682"/>
                  </a:moveTo>
                  <a:cubicBezTo>
                    <a:pt x="6790" y="16647"/>
                    <a:pt x="6763" y="16620"/>
                    <a:pt x="6718" y="16620"/>
                  </a:cubicBezTo>
                  <a:cubicBezTo>
                    <a:pt x="6682" y="16629"/>
                    <a:pt x="6656" y="16656"/>
                    <a:pt x="6656" y="16691"/>
                  </a:cubicBezTo>
                  <a:cubicBezTo>
                    <a:pt x="6665" y="16727"/>
                    <a:pt x="6691" y="16754"/>
                    <a:pt x="6736" y="16754"/>
                  </a:cubicBezTo>
                  <a:cubicBezTo>
                    <a:pt x="6763" y="16745"/>
                    <a:pt x="6790" y="16727"/>
                    <a:pt x="6790" y="16682"/>
                  </a:cubicBezTo>
                  <a:close/>
                  <a:moveTo>
                    <a:pt x="1330" y="4711"/>
                  </a:moveTo>
                  <a:cubicBezTo>
                    <a:pt x="1330" y="4755"/>
                    <a:pt x="1357" y="4782"/>
                    <a:pt x="1401" y="4782"/>
                  </a:cubicBezTo>
                  <a:cubicBezTo>
                    <a:pt x="1455" y="4791"/>
                    <a:pt x="1482" y="4764"/>
                    <a:pt x="1482" y="4711"/>
                  </a:cubicBezTo>
                  <a:cubicBezTo>
                    <a:pt x="1482" y="4666"/>
                    <a:pt x="1455" y="4639"/>
                    <a:pt x="1410" y="4639"/>
                  </a:cubicBezTo>
                  <a:cubicBezTo>
                    <a:pt x="1366" y="4639"/>
                    <a:pt x="1339" y="4666"/>
                    <a:pt x="1330" y="4711"/>
                  </a:cubicBezTo>
                  <a:close/>
                  <a:moveTo>
                    <a:pt x="804" y="10036"/>
                  </a:moveTo>
                  <a:cubicBezTo>
                    <a:pt x="804" y="9992"/>
                    <a:pt x="786" y="9956"/>
                    <a:pt x="732" y="9956"/>
                  </a:cubicBezTo>
                  <a:cubicBezTo>
                    <a:pt x="679" y="9947"/>
                    <a:pt x="652" y="9983"/>
                    <a:pt x="652" y="10027"/>
                  </a:cubicBezTo>
                  <a:cubicBezTo>
                    <a:pt x="652" y="10081"/>
                    <a:pt x="679" y="10099"/>
                    <a:pt x="723" y="10108"/>
                  </a:cubicBezTo>
                  <a:cubicBezTo>
                    <a:pt x="768" y="10108"/>
                    <a:pt x="795" y="10090"/>
                    <a:pt x="804" y="10036"/>
                  </a:cubicBezTo>
                  <a:close/>
                  <a:moveTo>
                    <a:pt x="6727" y="643"/>
                  </a:moveTo>
                  <a:cubicBezTo>
                    <a:pt x="6682" y="643"/>
                    <a:pt x="6656" y="660"/>
                    <a:pt x="6656" y="705"/>
                  </a:cubicBezTo>
                  <a:cubicBezTo>
                    <a:pt x="6647" y="750"/>
                    <a:pt x="6674" y="776"/>
                    <a:pt x="6718" y="785"/>
                  </a:cubicBezTo>
                  <a:cubicBezTo>
                    <a:pt x="6763" y="785"/>
                    <a:pt x="6790" y="759"/>
                    <a:pt x="6798" y="714"/>
                  </a:cubicBezTo>
                  <a:cubicBezTo>
                    <a:pt x="6790" y="669"/>
                    <a:pt x="6772" y="643"/>
                    <a:pt x="6727" y="643"/>
                  </a:cubicBezTo>
                  <a:close/>
                  <a:moveTo>
                    <a:pt x="2070" y="3301"/>
                  </a:moveTo>
                  <a:cubicBezTo>
                    <a:pt x="2026" y="3301"/>
                    <a:pt x="1999" y="3328"/>
                    <a:pt x="1999" y="3372"/>
                  </a:cubicBezTo>
                  <a:cubicBezTo>
                    <a:pt x="1999" y="3408"/>
                    <a:pt x="2017" y="3435"/>
                    <a:pt x="2061" y="3444"/>
                  </a:cubicBezTo>
                  <a:cubicBezTo>
                    <a:pt x="2106" y="3444"/>
                    <a:pt x="2133" y="3417"/>
                    <a:pt x="2133" y="3363"/>
                  </a:cubicBezTo>
                  <a:cubicBezTo>
                    <a:pt x="2133" y="3337"/>
                    <a:pt x="2115" y="3310"/>
                    <a:pt x="2070" y="3301"/>
                  </a:cubicBezTo>
                  <a:close/>
                  <a:moveTo>
                    <a:pt x="723" y="11303"/>
                  </a:moveTo>
                  <a:cubicBezTo>
                    <a:pt x="679" y="11303"/>
                    <a:pt x="652" y="11330"/>
                    <a:pt x="661" y="11374"/>
                  </a:cubicBezTo>
                  <a:cubicBezTo>
                    <a:pt x="661" y="11419"/>
                    <a:pt x="688" y="11446"/>
                    <a:pt x="732" y="11437"/>
                  </a:cubicBezTo>
                  <a:cubicBezTo>
                    <a:pt x="777" y="11437"/>
                    <a:pt x="795" y="11410"/>
                    <a:pt x="795" y="11366"/>
                  </a:cubicBezTo>
                  <a:cubicBezTo>
                    <a:pt x="786" y="11330"/>
                    <a:pt x="768" y="11303"/>
                    <a:pt x="723" y="11303"/>
                  </a:cubicBezTo>
                  <a:close/>
                  <a:moveTo>
                    <a:pt x="6076" y="643"/>
                  </a:moveTo>
                  <a:cubicBezTo>
                    <a:pt x="6031" y="643"/>
                    <a:pt x="5996" y="669"/>
                    <a:pt x="5996" y="714"/>
                  </a:cubicBezTo>
                  <a:cubicBezTo>
                    <a:pt x="5996" y="750"/>
                    <a:pt x="6022" y="776"/>
                    <a:pt x="6058" y="785"/>
                  </a:cubicBezTo>
                  <a:cubicBezTo>
                    <a:pt x="6103" y="785"/>
                    <a:pt x="6129" y="759"/>
                    <a:pt x="6138" y="714"/>
                  </a:cubicBezTo>
                  <a:cubicBezTo>
                    <a:pt x="6129" y="678"/>
                    <a:pt x="6112" y="651"/>
                    <a:pt x="6076" y="643"/>
                  </a:cubicBezTo>
                  <a:close/>
                  <a:moveTo>
                    <a:pt x="5389" y="651"/>
                  </a:moveTo>
                  <a:cubicBezTo>
                    <a:pt x="5344" y="643"/>
                    <a:pt x="5318" y="669"/>
                    <a:pt x="5318" y="714"/>
                  </a:cubicBezTo>
                  <a:cubicBezTo>
                    <a:pt x="5318" y="750"/>
                    <a:pt x="5344" y="776"/>
                    <a:pt x="5380" y="776"/>
                  </a:cubicBezTo>
                  <a:cubicBezTo>
                    <a:pt x="5425" y="785"/>
                    <a:pt x="5442" y="759"/>
                    <a:pt x="5451" y="714"/>
                  </a:cubicBezTo>
                  <a:cubicBezTo>
                    <a:pt x="5442" y="678"/>
                    <a:pt x="5425" y="651"/>
                    <a:pt x="5389" y="651"/>
                  </a:cubicBezTo>
                  <a:close/>
                  <a:moveTo>
                    <a:pt x="4140" y="15344"/>
                  </a:moveTo>
                  <a:cubicBezTo>
                    <a:pt x="4140" y="15300"/>
                    <a:pt x="4113" y="15282"/>
                    <a:pt x="4069" y="15273"/>
                  </a:cubicBezTo>
                  <a:cubicBezTo>
                    <a:pt x="4024" y="15273"/>
                    <a:pt x="3997" y="15300"/>
                    <a:pt x="3997" y="15344"/>
                  </a:cubicBezTo>
                  <a:cubicBezTo>
                    <a:pt x="3997" y="15389"/>
                    <a:pt x="4024" y="15416"/>
                    <a:pt x="4069" y="15416"/>
                  </a:cubicBezTo>
                  <a:cubicBezTo>
                    <a:pt x="4113" y="15416"/>
                    <a:pt x="4140" y="15389"/>
                    <a:pt x="4140" y="15344"/>
                  </a:cubicBezTo>
                  <a:close/>
                  <a:moveTo>
                    <a:pt x="4729" y="15273"/>
                  </a:moveTo>
                  <a:cubicBezTo>
                    <a:pt x="4675" y="15273"/>
                    <a:pt x="4648" y="15300"/>
                    <a:pt x="4648" y="15353"/>
                  </a:cubicBezTo>
                  <a:cubicBezTo>
                    <a:pt x="4648" y="15398"/>
                    <a:pt x="4675" y="15425"/>
                    <a:pt x="4720" y="15425"/>
                  </a:cubicBezTo>
                  <a:cubicBezTo>
                    <a:pt x="4773" y="15425"/>
                    <a:pt x="4800" y="15398"/>
                    <a:pt x="4800" y="15344"/>
                  </a:cubicBezTo>
                  <a:cubicBezTo>
                    <a:pt x="4800" y="15300"/>
                    <a:pt x="4773" y="15273"/>
                    <a:pt x="4729" y="15273"/>
                  </a:cubicBezTo>
                  <a:close/>
                  <a:moveTo>
                    <a:pt x="732" y="5299"/>
                  </a:moveTo>
                  <a:cubicBezTo>
                    <a:pt x="688" y="5299"/>
                    <a:pt x="661" y="5326"/>
                    <a:pt x="661" y="5371"/>
                  </a:cubicBezTo>
                  <a:cubicBezTo>
                    <a:pt x="652" y="5406"/>
                    <a:pt x="679" y="5433"/>
                    <a:pt x="714" y="5442"/>
                  </a:cubicBezTo>
                  <a:cubicBezTo>
                    <a:pt x="759" y="5442"/>
                    <a:pt x="786" y="5415"/>
                    <a:pt x="795" y="5371"/>
                  </a:cubicBezTo>
                  <a:cubicBezTo>
                    <a:pt x="795" y="5335"/>
                    <a:pt x="768" y="5308"/>
                    <a:pt x="732" y="5299"/>
                  </a:cubicBezTo>
                  <a:close/>
                  <a:moveTo>
                    <a:pt x="63" y="7440"/>
                  </a:moveTo>
                  <a:cubicBezTo>
                    <a:pt x="108" y="7440"/>
                    <a:pt x="126" y="7414"/>
                    <a:pt x="134" y="7378"/>
                  </a:cubicBezTo>
                  <a:cubicBezTo>
                    <a:pt x="134" y="7333"/>
                    <a:pt x="108" y="7307"/>
                    <a:pt x="72" y="7307"/>
                  </a:cubicBezTo>
                  <a:cubicBezTo>
                    <a:pt x="27" y="7307"/>
                    <a:pt x="10" y="7333"/>
                    <a:pt x="1" y="7378"/>
                  </a:cubicBezTo>
                  <a:cubicBezTo>
                    <a:pt x="10" y="7405"/>
                    <a:pt x="27" y="7431"/>
                    <a:pt x="63" y="7440"/>
                  </a:cubicBezTo>
                  <a:close/>
                  <a:moveTo>
                    <a:pt x="4657" y="16022"/>
                  </a:moveTo>
                  <a:cubicBezTo>
                    <a:pt x="4657" y="16067"/>
                    <a:pt x="4684" y="16094"/>
                    <a:pt x="4720" y="16094"/>
                  </a:cubicBezTo>
                  <a:cubicBezTo>
                    <a:pt x="4764" y="16094"/>
                    <a:pt x="4791" y="16067"/>
                    <a:pt x="4791" y="16031"/>
                  </a:cubicBezTo>
                  <a:cubicBezTo>
                    <a:pt x="4791" y="15996"/>
                    <a:pt x="4764" y="15969"/>
                    <a:pt x="4729" y="15960"/>
                  </a:cubicBezTo>
                  <a:cubicBezTo>
                    <a:pt x="4684" y="15969"/>
                    <a:pt x="4657" y="15987"/>
                    <a:pt x="4657" y="16022"/>
                  </a:cubicBezTo>
                  <a:close/>
                  <a:moveTo>
                    <a:pt x="804" y="7378"/>
                  </a:moveTo>
                  <a:cubicBezTo>
                    <a:pt x="804" y="7324"/>
                    <a:pt x="777" y="7298"/>
                    <a:pt x="723" y="7298"/>
                  </a:cubicBezTo>
                  <a:cubicBezTo>
                    <a:pt x="679" y="7298"/>
                    <a:pt x="652" y="7315"/>
                    <a:pt x="652" y="7360"/>
                  </a:cubicBezTo>
                  <a:cubicBezTo>
                    <a:pt x="643" y="7414"/>
                    <a:pt x="670" y="7440"/>
                    <a:pt x="723" y="7449"/>
                  </a:cubicBezTo>
                  <a:cubicBezTo>
                    <a:pt x="768" y="7449"/>
                    <a:pt x="795" y="7422"/>
                    <a:pt x="804" y="7378"/>
                  </a:cubicBezTo>
                  <a:close/>
                  <a:moveTo>
                    <a:pt x="1410" y="5942"/>
                  </a:moveTo>
                  <a:cubicBezTo>
                    <a:pt x="1357" y="5933"/>
                    <a:pt x="1321" y="5968"/>
                    <a:pt x="1321" y="6022"/>
                  </a:cubicBezTo>
                  <a:cubicBezTo>
                    <a:pt x="1312" y="6084"/>
                    <a:pt x="1348" y="6120"/>
                    <a:pt x="1410" y="6120"/>
                  </a:cubicBezTo>
                  <a:cubicBezTo>
                    <a:pt x="1464" y="6120"/>
                    <a:pt x="1490" y="6084"/>
                    <a:pt x="1499" y="6031"/>
                  </a:cubicBezTo>
                  <a:cubicBezTo>
                    <a:pt x="1490" y="5986"/>
                    <a:pt x="1464" y="5942"/>
                    <a:pt x="1410" y="5942"/>
                  </a:cubicBezTo>
                  <a:close/>
                  <a:moveTo>
                    <a:pt x="6058" y="1285"/>
                  </a:moveTo>
                  <a:cubicBezTo>
                    <a:pt x="6013" y="1294"/>
                    <a:pt x="5978" y="1329"/>
                    <a:pt x="5978" y="1374"/>
                  </a:cubicBezTo>
                  <a:cubicBezTo>
                    <a:pt x="5987" y="1428"/>
                    <a:pt x="6022" y="1463"/>
                    <a:pt x="6076" y="1454"/>
                  </a:cubicBezTo>
                  <a:cubicBezTo>
                    <a:pt x="6120" y="1454"/>
                    <a:pt x="6147" y="1419"/>
                    <a:pt x="6156" y="1365"/>
                  </a:cubicBezTo>
                  <a:cubicBezTo>
                    <a:pt x="6138" y="1321"/>
                    <a:pt x="6112" y="1285"/>
                    <a:pt x="6058" y="1285"/>
                  </a:cubicBezTo>
                  <a:close/>
                  <a:moveTo>
                    <a:pt x="6816" y="1365"/>
                  </a:moveTo>
                  <a:cubicBezTo>
                    <a:pt x="6807" y="1321"/>
                    <a:pt x="6781" y="1285"/>
                    <a:pt x="6727" y="1285"/>
                  </a:cubicBezTo>
                  <a:cubicBezTo>
                    <a:pt x="6674" y="1285"/>
                    <a:pt x="6638" y="1312"/>
                    <a:pt x="6638" y="1365"/>
                  </a:cubicBezTo>
                  <a:cubicBezTo>
                    <a:pt x="6638" y="1428"/>
                    <a:pt x="6674" y="1454"/>
                    <a:pt x="6727" y="1463"/>
                  </a:cubicBezTo>
                  <a:cubicBezTo>
                    <a:pt x="6781" y="1454"/>
                    <a:pt x="6816" y="1428"/>
                    <a:pt x="6816" y="1365"/>
                  </a:cubicBezTo>
                  <a:close/>
                  <a:moveTo>
                    <a:pt x="2632" y="4024"/>
                  </a:moveTo>
                  <a:cubicBezTo>
                    <a:pt x="2632" y="4086"/>
                    <a:pt x="2668" y="4122"/>
                    <a:pt x="2730" y="4122"/>
                  </a:cubicBezTo>
                  <a:cubicBezTo>
                    <a:pt x="2784" y="4122"/>
                    <a:pt x="2820" y="4086"/>
                    <a:pt x="2820" y="4033"/>
                  </a:cubicBezTo>
                  <a:cubicBezTo>
                    <a:pt x="2820" y="3970"/>
                    <a:pt x="2784" y="3943"/>
                    <a:pt x="2713" y="3934"/>
                  </a:cubicBezTo>
                  <a:cubicBezTo>
                    <a:pt x="2668" y="3943"/>
                    <a:pt x="2632" y="3970"/>
                    <a:pt x="2632" y="4024"/>
                  </a:cubicBezTo>
                  <a:close/>
                  <a:moveTo>
                    <a:pt x="2070" y="11276"/>
                  </a:moveTo>
                  <a:cubicBezTo>
                    <a:pt x="2008" y="11276"/>
                    <a:pt x="1972" y="11303"/>
                    <a:pt x="1972" y="11366"/>
                  </a:cubicBezTo>
                  <a:cubicBezTo>
                    <a:pt x="1963" y="11428"/>
                    <a:pt x="1999" y="11464"/>
                    <a:pt x="2070" y="11464"/>
                  </a:cubicBezTo>
                  <a:cubicBezTo>
                    <a:pt x="2124" y="11464"/>
                    <a:pt x="2160" y="11428"/>
                    <a:pt x="2160" y="11374"/>
                  </a:cubicBezTo>
                  <a:cubicBezTo>
                    <a:pt x="2160" y="11312"/>
                    <a:pt x="2133" y="11276"/>
                    <a:pt x="2070" y="11276"/>
                  </a:cubicBezTo>
                  <a:close/>
                  <a:moveTo>
                    <a:pt x="2811" y="3381"/>
                  </a:moveTo>
                  <a:cubicBezTo>
                    <a:pt x="2811" y="3328"/>
                    <a:pt x="2784" y="3292"/>
                    <a:pt x="2730" y="3283"/>
                  </a:cubicBezTo>
                  <a:cubicBezTo>
                    <a:pt x="2677" y="3283"/>
                    <a:pt x="2641" y="3319"/>
                    <a:pt x="2641" y="3363"/>
                  </a:cubicBezTo>
                  <a:cubicBezTo>
                    <a:pt x="2632" y="3417"/>
                    <a:pt x="2668" y="3444"/>
                    <a:pt x="2722" y="3462"/>
                  </a:cubicBezTo>
                  <a:cubicBezTo>
                    <a:pt x="2775" y="3453"/>
                    <a:pt x="2802" y="3426"/>
                    <a:pt x="2811" y="3381"/>
                  </a:cubicBezTo>
                  <a:close/>
                  <a:moveTo>
                    <a:pt x="1499" y="11366"/>
                  </a:moveTo>
                  <a:cubicBezTo>
                    <a:pt x="1490" y="11321"/>
                    <a:pt x="1464" y="11285"/>
                    <a:pt x="1410" y="11285"/>
                  </a:cubicBezTo>
                  <a:cubicBezTo>
                    <a:pt x="1357" y="11276"/>
                    <a:pt x="1321" y="11312"/>
                    <a:pt x="1321" y="11366"/>
                  </a:cubicBezTo>
                  <a:cubicBezTo>
                    <a:pt x="1321" y="11419"/>
                    <a:pt x="1357" y="11455"/>
                    <a:pt x="1410" y="11464"/>
                  </a:cubicBezTo>
                  <a:cubicBezTo>
                    <a:pt x="1464" y="11455"/>
                    <a:pt x="1499" y="11419"/>
                    <a:pt x="1499" y="11366"/>
                  </a:cubicBezTo>
                  <a:close/>
                  <a:moveTo>
                    <a:pt x="3319" y="3363"/>
                  </a:moveTo>
                  <a:cubicBezTo>
                    <a:pt x="3310" y="3426"/>
                    <a:pt x="3346" y="3462"/>
                    <a:pt x="3408" y="3462"/>
                  </a:cubicBezTo>
                  <a:cubicBezTo>
                    <a:pt x="3462" y="3462"/>
                    <a:pt x="3498" y="3426"/>
                    <a:pt x="3498" y="3372"/>
                  </a:cubicBezTo>
                  <a:cubicBezTo>
                    <a:pt x="3498" y="3319"/>
                    <a:pt x="3462" y="3283"/>
                    <a:pt x="3400" y="3274"/>
                  </a:cubicBezTo>
                  <a:cubicBezTo>
                    <a:pt x="3355" y="3283"/>
                    <a:pt x="3319" y="3310"/>
                    <a:pt x="3319" y="3363"/>
                  </a:cubicBezTo>
                  <a:close/>
                  <a:moveTo>
                    <a:pt x="3382" y="13944"/>
                  </a:moveTo>
                  <a:cubicBezTo>
                    <a:pt x="3328" y="13944"/>
                    <a:pt x="3301" y="13979"/>
                    <a:pt x="3292" y="14024"/>
                  </a:cubicBezTo>
                  <a:cubicBezTo>
                    <a:pt x="3292" y="14078"/>
                    <a:pt x="3328" y="14113"/>
                    <a:pt x="3382" y="14113"/>
                  </a:cubicBezTo>
                  <a:cubicBezTo>
                    <a:pt x="3435" y="14122"/>
                    <a:pt x="3462" y="14078"/>
                    <a:pt x="3471" y="14024"/>
                  </a:cubicBezTo>
                  <a:cubicBezTo>
                    <a:pt x="3462" y="13979"/>
                    <a:pt x="3435" y="13935"/>
                    <a:pt x="3382" y="13944"/>
                  </a:cubicBezTo>
                  <a:moveTo>
                    <a:pt x="4060" y="13935"/>
                  </a:moveTo>
                  <a:cubicBezTo>
                    <a:pt x="4006" y="13935"/>
                    <a:pt x="3970" y="13979"/>
                    <a:pt x="3970" y="14033"/>
                  </a:cubicBezTo>
                  <a:cubicBezTo>
                    <a:pt x="3979" y="14095"/>
                    <a:pt x="4015" y="14122"/>
                    <a:pt x="4069" y="14122"/>
                  </a:cubicBezTo>
                  <a:cubicBezTo>
                    <a:pt x="4131" y="14122"/>
                    <a:pt x="4158" y="14086"/>
                    <a:pt x="4158" y="14024"/>
                  </a:cubicBezTo>
                  <a:cubicBezTo>
                    <a:pt x="4149" y="13971"/>
                    <a:pt x="4122" y="13935"/>
                    <a:pt x="4060" y="13935"/>
                  </a:cubicBezTo>
                  <a:close/>
                  <a:moveTo>
                    <a:pt x="3489" y="2712"/>
                  </a:moveTo>
                  <a:cubicBezTo>
                    <a:pt x="3489" y="2659"/>
                    <a:pt x="3453" y="2623"/>
                    <a:pt x="3400" y="2632"/>
                  </a:cubicBezTo>
                  <a:cubicBezTo>
                    <a:pt x="3346" y="2632"/>
                    <a:pt x="3319" y="2668"/>
                    <a:pt x="3328" y="2721"/>
                  </a:cubicBezTo>
                  <a:cubicBezTo>
                    <a:pt x="3328" y="2775"/>
                    <a:pt x="3364" y="2792"/>
                    <a:pt x="3408" y="2801"/>
                  </a:cubicBezTo>
                  <a:cubicBezTo>
                    <a:pt x="3462" y="2792"/>
                    <a:pt x="3489" y="2766"/>
                    <a:pt x="3489" y="2712"/>
                  </a:cubicBezTo>
                  <a:close/>
                  <a:moveTo>
                    <a:pt x="2160" y="12026"/>
                  </a:moveTo>
                  <a:cubicBezTo>
                    <a:pt x="2160" y="11972"/>
                    <a:pt x="2124" y="11937"/>
                    <a:pt x="2061" y="11937"/>
                  </a:cubicBezTo>
                  <a:cubicBezTo>
                    <a:pt x="2008" y="11937"/>
                    <a:pt x="1972" y="11972"/>
                    <a:pt x="1972" y="12026"/>
                  </a:cubicBezTo>
                  <a:cubicBezTo>
                    <a:pt x="1972" y="12088"/>
                    <a:pt x="2017" y="12124"/>
                    <a:pt x="2070" y="12124"/>
                  </a:cubicBezTo>
                  <a:cubicBezTo>
                    <a:pt x="2124" y="12115"/>
                    <a:pt x="2160" y="12088"/>
                    <a:pt x="2160" y="12026"/>
                  </a:cubicBezTo>
                  <a:close/>
                  <a:moveTo>
                    <a:pt x="2722" y="13257"/>
                  </a:moveTo>
                  <a:cubicBezTo>
                    <a:pt x="2677" y="13257"/>
                    <a:pt x="2641" y="13293"/>
                    <a:pt x="2641" y="13337"/>
                  </a:cubicBezTo>
                  <a:cubicBezTo>
                    <a:pt x="2632" y="13391"/>
                    <a:pt x="2668" y="13426"/>
                    <a:pt x="2722" y="13435"/>
                  </a:cubicBezTo>
                  <a:cubicBezTo>
                    <a:pt x="2775" y="13435"/>
                    <a:pt x="2802" y="13400"/>
                    <a:pt x="2820" y="13346"/>
                  </a:cubicBezTo>
                  <a:cubicBezTo>
                    <a:pt x="2802" y="13301"/>
                    <a:pt x="2784" y="13257"/>
                    <a:pt x="2722" y="13257"/>
                  </a:cubicBezTo>
                  <a:moveTo>
                    <a:pt x="1972" y="5371"/>
                  </a:moveTo>
                  <a:cubicBezTo>
                    <a:pt x="1972" y="5424"/>
                    <a:pt x="1999" y="5460"/>
                    <a:pt x="2061" y="5469"/>
                  </a:cubicBezTo>
                  <a:cubicBezTo>
                    <a:pt x="2124" y="5469"/>
                    <a:pt x="2160" y="5433"/>
                    <a:pt x="2160" y="5380"/>
                  </a:cubicBezTo>
                  <a:cubicBezTo>
                    <a:pt x="2160" y="5317"/>
                    <a:pt x="2133" y="5281"/>
                    <a:pt x="2070" y="5273"/>
                  </a:cubicBezTo>
                  <a:cubicBezTo>
                    <a:pt x="2017" y="5281"/>
                    <a:pt x="1972" y="5308"/>
                    <a:pt x="1972" y="5371"/>
                  </a:cubicBezTo>
                  <a:close/>
                  <a:moveTo>
                    <a:pt x="1401" y="5290"/>
                  </a:moveTo>
                  <a:cubicBezTo>
                    <a:pt x="1348" y="5290"/>
                    <a:pt x="1321" y="5326"/>
                    <a:pt x="1321" y="5380"/>
                  </a:cubicBezTo>
                  <a:cubicBezTo>
                    <a:pt x="1330" y="5424"/>
                    <a:pt x="1366" y="5460"/>
                    <a:pt x="1419" y="5451"/>
                  </a:cubicBezTo>
                  <a:cubicBezTo>
                    <a:pt x="1464" y="5451"/>
                    <a:pt x="1490" y="5415"/>
                    <a:pt x="1490" y="5371"/>
                  </a:cubicBezTo>
                  <a:cubicBezTo>
                    <a:pt x="1482" y="5317"/>
                    <a:pt x="1455" y="5281"/>
                    <a:pt x="1401" y="5290"/>
                  </a:cubicBezTo>
                  <a:close/>
                  <a:moveTo>
                    <a:pt x="2070" y="4621"/>
                  </a:moveTo>
                  <a:cubicBezTo>
                    <a:pt x="2017" y="4621"/>
                    <a:pt x="1981" y="4657"/>
                    <a:pt x="1972" y="4711"/>
                  </a:cubicBezTo>
                  <a:cubicBezTo>
                    <a:pt x="1972" y="4764"/>
                    <a:pt x="2008" y="4800"/>
                    <a:pt x="2070" y="4800"/>
                  </a:cubicBezTo>
                  <a:cubicBezTo>
                    <a:pt x="2124" y="4800"/>
                    <a:pt x="2151" y="4764"/>
                    <a:pt x="2160" y="4711"/>
                  </a:cubicBezTo>
                  <a:cubicBezTo>
                    <a:pt x="2151" y="4657"/>
                    <a:pt x="2124" y="4621"/>
                    <a:pt x="2070" y="4621"/>
                  </a:cubicBezTo>
                  <a:close/>
                  <a:moveTo>
                    <a:pt x="2632" y="4711"/>
                  </a:moveTo>
                  <a:cubicBezTo>
                    <a:pt x="2632" y="4773"/>
                    <a:pt x="2659" y="4809"/>
                    <a:pt x="2722" y="4809"/>
                  </a:cubicBezTo>
                  <a:cubicBezTo>
                    <a:pt x="2784" y="4809"/>
                    <a:pt x="2820" y="4773"/>
                    <a:pt x="2820" y="4711"/>
                  </a:cubicBezTo>
                  <a:cubicBezTo>
                    <a:pt x="2820" y="4648"/>
                    <a:pt x="2784" y="4621"/>
                    <a:pt x="2722" y="4612"/>
                  </a:cubicBezTo>
                  <a:cubicBezTo>
                    <a:pt x="2668" y="4621"/>
                    <a:pt x="2632" y="4648"/>
                    <a:pt x="2632" y="4711"/>
                  </a:cubicBezTo>
                  <a:close/>
                  <a:moveTo>
                    <a:pt x="4640" y="2052"/>
                  </a:moveTo>
                  <a:cubicBezTo>
                    <a:pt x="4640" y="2106"/>
                    <a:pt x="4666" y="2141"/>
                    <a:pt x="4720" y="2141"/>
                  </a:cubicBezTo>
                  <a:cubicBezTo>
                    <a:pt x="4773" y="2150"/>
                    <a:pt x="4809" y="2115"/>
                    <a:pt x="4809" y="2061"/>
                  </a:cubicBezTo>
                  <a:cubicBezTo>
                    <a:pt x="4818" y="2007"/>
                    <a:pt x="4782" y="1972"/>
                    <a:pt x="4729" y="1963"/>
                  </a:cubicBezTo>
                  <a:cubicBezTo>
                    <a:pt x="4675" y="1972"/>
                    <a:pt x="4640" y="1999"/>
                    <a:pt x="4640" y="2052"/>
                  </a:cubicBezTo>
                  <a:close/>
                  <a:moveTo>
                    <a:pt x="5478" y="2061"/>
                  </a:moveTo>
                  <a:cubicBezTo>
                    <a:pt x="5478" y="1999"/>
                    <a:pt x="5442" y="1963"/>
                    <a:pt x="5380" y="1963"/>
                  </a:cubicBezTo>
                  <a:cubicBezTo>
                    <a:pt x="5326" y="1963"/>
                    <a:pt x="5291" y="1999"/>
                    <a:pt x="5291" y="2052"/>
                  </a:cubicBezTo>
                  <a:cubicBezTo>
                    <a:pt x="5291" y="2115"/>
                    <a:pt x="5326" y="2141"/>
                    <a:pt x="5389" y="2150"/>
                  </a:cubicBezTo>
                  <a:cubicBezTo>
                    <a:pt x="5442" y="2141"/>
                    <a:pt x="5478" y="2115"/>
                    <a:pt x="5478" y="2061"/>
                  </a:cubicBezTo>
                  <a:close/>
                  <a:moveTo>
                    <a:pt x="6067" y="1954"/>
                  </a:moveTo>
                  <a:cubicBezTo>
                    <a:pt x="6013" y="1954"/>
                    <a:pt x="5969" y="1990"/>
                    <a:pt x="5969" y="2052"/>
                  </a:cubicBezTo>
                  <a:cubicBezTo>
                    <a:pt x="5969" y="2115"/>
                    <a:pt x="6004" y="2150"/>
                    <a:pt x="6067" y="2150"/>
                  </a:cubicBezTo>
                  <a:cubicBezTo>
                    <a:pt x="6129" y="2150"/>
                    <a:pt x="6156" y="2115"/>
                    <a:pt x="6165" y="2052"/>
                  </a:cubicBezTo>
                  <a:cubicBezTo>
                    <a:pt x="6156" y="1999"/>
                    <a:pt x="6129" y="1963"/>
                    <a:pt x="6067" y="1954"/>
                  </a:cubicBezTo>
                  <a:close/>
                  <a:moveTo>
                    <a:pt x="714" y="9287"/>
                  </a:moveTo>
                  <a:cubicBezTo>
                    <a:pt x="670" y="9296"/>
                    <a:pt x="634" y="9323"/>
                    <a:pt x="643" y="9376"/>
                  </a:cubicBezTo>
                  <a:cubicBezTo>
                    <a:pt x="643" y="9430"/>
                    <a:pt x="679" y="9456"/>
                    <a:pt x="732" y="9456"/>
                  </a:cubicBezTo>
                  <a:cubicBezTo>
                    <a:pt x="786" y="9448"/>
                    <a:pt x="804" y="9412"/>
                    <a:pt x="812" y="9367"/>
                  </a:cubicBezTo>
                  <a:cubicBezTo>
                    <a:pt x="804" y="9314"/>
                    <a:pt x="768" y="9278"/>
                    <a:pt x="714" y="9287"/>
                  </a:cubicBezTo>
                  <a:close/>
                  <a:moveTo>
                    <a:pt x="1401" y="9278"/>
                  </a:moveTo>
                  <a:cubicBezTo>
                    <a:pt x="1348" y="9278"/>
                    <a:pt x="1312" y="9314"/>
                    <a:pt x="1312" y="9376"/>
                  </a:cubicBezTo>
                  <a:cubicBezTo>
                    <a:pt x="1312" y="9430"/>
                    <a:pt x="1348" y="9465"/>
                    <a:pt x="1410" y="9465"/>
                  </a:cubicBezTo>
                  <a:cubicBezTo>
                    <a:pt x="1473" y="9465"/>
                    <a:pt x="1499" y="9430"/>
                    <a:pt x="1499" y="9367"/>
                  </a:cubicBezTo>
                  <a:cubicBezTo>
                    <a:pt x="1499" y="9314"/>
                    <a:pt x="1464" y="9278"/>
                    <a:pt x="1401" y="9278"/>
                  </a:cubicBezTo>
                  <a:close/>
                  <a:moveTo>
                    <a:pt x="1499" y="10036"/>
                  </a:moveTo>
                  <a:cubicBezTo>
                    <a:pt x="1499" y="9974"/>
                    <a:pt x="1464" y="9938"/>
                    <a:pt x="1410" y="9938"/>
                  </a:cubicBezTo>
                  <a:cubicBezTo>
                    <a:pt x="1357" y="9938"/>
                    <a:pt x="1321" y="9974"/>
                    <a:pt x="1312" y="10027"/>
                  </a:cubicBezTo>
                  <a:cubicBezTo>
                    <a:pt x="1312" y="10081"/>
                    <a:pt x="1348" y="10117"/>
                    <a:pt x="1410" y="10126"/>
                  </a:cubicBezTo>
                  <a:cubicBezTo>
                    <a:pt x="1464" y="10117"/>
                    <a:pt x="1499" y="10090"/>
                    <a:pt x="1499" y="10036"/>
                  </a:cubicBezTo>
                  <a:close/>
                  <a:moveTo>
                    <a:pt x="2052" y="12606"/>
                  </a:moveTo>
                  <a:cubicBezTo>
                    <a:pt x="2008" y="12615"/>
                    <a:pt x="1981" y="12641"/>
                    <a:pt x="1981" y="12695"/>
                  </a:cubicBezTo>
                  <a:cubicBezTo>
                    <a:pt x="1990" y="12748"/>
                    <a:pt x="2026" y="12775"/>
                    <a:pt x="2079" y="12775"/>
                  </a:cubicBezTo>
                  <a:cubicBezTo>
                    <a:pt x="2124" y="12766"/>
                    <a:pt x="2151" y="12730"/>
                    <a:pt x="2151" y="12686"/>
                  </a:cubicBezTo>
                  <a:cubicBezTo>
                    <a:pt x="2142" y="12632"/>
                    <a:pt x="2106" y="12597"/>
                    <a:pt x="2052" y="12606"/>
                  </a:cubicBezTo>
                  <a:close/>
                  <a:moveTo>
                    <a:pt x="3292" y="13346"/>
                  </a:moveTo>
                  <a:cubicBezTo>
                    <a:pt x="3292" y="13408"/>
                    <a:pt x="3328" y="13444"/>
                    <a:pt x="3382" y="13444"/>
                  </a:cubicBezTo>
                  <a:cubicBezTo>
                    <a:pt x="3444" y="13444"/>
                    <a:pt x="3480" y="13408"/>
                    <a:pt x="3480" y="13346"/>
                  </a:cubicBezTo>
                  <a:cubicBezTo>
                    <a:pt x="3480" y="13284"/>
                    <a:pt x="3444" y="13257"/>
                    <a:pt x="3382" y="13248"/>
                  </a:cubicBezTo>
                  <a:cubicBezTo>
                    <a:pt x="3328" y="13257"/>
                    <a:pt x="3292" y="13293"/>
                    <a:pt x="3292" y="13346"/>
                  </a:cubicBezTo>
                  <a:close/>
                  <a:moveTo>
                    <a:pt x="2820" y="12686"/>
                  </a:moveTo>
                  <a:cubicBezTo>
                    <a:pt x="2820" y="12632"/>
                    <a:pt x="2784" y="12597"/>
                    <a:pt x="2722" y="12597"/>
                  </a:cubicBezTo>
                  <a:cubicBezTo>
                    <a:pt x="2668" y="12597"/>
                    <a:pt x="2632" y="12632"/>
                    <a:pt x="2632" y="12686"/>
                  </a:cubicBezTo>
                  <a:cubicBezTo>
                    <a:pt x="2632" y="12748"/>
                    <a:pt x="2668" y="12775"/>
                    <a:pt x="2722" y="12784"/>
                  </a:cubicBezTo>
                  <a:cubicBezTo>
                    <a:pt x="2784" y="12775"/>
                    <a:pt x="2820" y="12748"/>
                    <a:pt x="2820" y="12686"/>
                  </a:cubicBezTo>
                  <a:close/>
                  <a:moveTo>
                    <a:pt x="1321" y="10688"/>
                  </a:moveTo>
                  <a:cubicBezTo>
                    <a:pt x="1321" y="10741"/>
                    <a:pt x="1348" y="10777"/>
                    <a:pt x="1401" y="10777"/>
                  </a:cubicBezTo>
                  <a:cubicBezTo>
                    <a:pt x="1464" y="10777"/>
                    <a:pt x="1499" y="10741"/>
                    <a:pt x="1499" y="10688"/>
                  </a:cubicBezTo>
                  <a:cubicBezTo>
                    <a:pt x="1499" y="10634"/>
                    <a:pt x="1455" y="10598"/>
                    <a:pt x="1401" y="10598"/>
                  </a:cubicBezTo>
                  <a:cubicBezTo>
                    <a:pt x="1357" y="10607"/>
                    <a:pt x="1321" y="10634"/>
                    <a:pt x="1321" y="10688"/>
                  </a:cubicBezTo>
                  <a:close/>
                  <a:moveTo>
                    <a:pt x="4631" y="2703"/>
                  </a:moveTo>
                  <a:cubicBezTo>
                    <a:pt x="4622" y="2766"/>
                    <a:pt x="4657" y="2801"/>
                    <a:pt x="4720" y="2810"/>
                  </a:cubicBezTo>
                  <a:cubicBezTo>
                    <a:pt x="4782" y="2810"/>
                    <a:pt x="4818" y="2784"/>
                    <a:pt x="4818" y="2712"/>
                  </a:cubicBezTo>
                  <a:cubicBezTo>
                    <a:pt x="4818" y="2650"/>
                    <a:pt x="4782" y="2623"/>
                    <a:pt x="4729" y="2614"/>
                  </a:cubicBezTo>
                  <a:cubicBezTo>
                    <a:pt x="4666" y="2614"/>
                    <a:pt x="4631" y="2650"/>
                    <a:pt x="4631" y="2703"/>
                  </a:cubicBezTo>
                  <a:close/>
                  <a:moveTo>
                    <a:pt x="4078" y="2623"/>
                  </a:moveTo>
                  <a:cubicBezTo>
                    <a:pt x="4024" y="2614"/>
                    <a:pt x="3979" y="2650"/>
                    <a:pt x="3979" y="2703"/>
                  </a:cubicBezTo>
                  <a:cubicBezTo>
                    <a:pt x="3970" y="2757"/>
                    <a:pt x="4006" y="2801"/>
                    <a:pt x="4060" y="2801"/>
                  </a:cubicBezTo>
                  <a:cubicBezTo>
                    <a:pt x="4113" y="2810"/>
                    <a:pt x="4149" y="2766"/>
                    <a:pt x="4158" y="2712"/>
                  </a:cubicBezTo>
                  <a:cubicBezTo>
                    <a:pt x="4149" y="2668"/>
                    <a:pt x="4131" y="2632"/>
                    <a:pt x="4078" y="2623"/>
                  </a:cubicBezTo>
                  <a:close/>
                  <a:moveTo>
                    <a:pt x="5478" y="14684"/>
                  </a:moveTo>
                  <a:cubicBezTo>
                    <a:pt x="5478" y="14631"/>
                    <a:pt x="5442" y="14595"/>
                    <a:pt x="5380" y="14595"/>
                  </a:cubicBezTo>
                  <a:cubicBezTo>
                    <a:pt x="5318" y="14595"/>
                    <a:pt x="5282" y="14631"/>
                    <a:pt x="5291" y="14693"/>
                  </a:cubicBezTo>
                  <a:cubicBezTo>
                    <a:pt x="5291" y="14756"/>
                    <a:pt x="5326" y="14782"/>
                    <a:pt x="5389" y="14782"/>
                  </a:cubicBezTo>
                  <a:cubicBezTo>
                    <a:pt x="5451" y="14773"/>
                    <a:pt x="5478" y="14747"/>
                    <a:pt x="5478" y="14684"/>
                  </a:cubicBezTo>
                  <a:close/>
                  <a:moveTo>
                    <a:pt x="732" y="7949"/>
                  </a:moveTo>
                  <a:cubicBezTo>
                    <a:pt x="679" y="7940"/>
                    <a:pt x="643" y="7976"/>
                    <a:pt x="643" y="8029"/>
                  </a:cubicBezTo>
                  <a:cubicBezTo>
                    <a:pt x="643" y="8083"/>
                    <a:pt x="670" y="8109"/>
                    <a:pt x="723" y="8118"/>
                  </a:cubicBezTo>
                  <a:cubicBezTo>
                    <a:pt x="777" y="8118"/>
                    <a:pt x="804" y="8083"/>
                    <a:pt x="812" y="8029"/>
                  </a:cubicBezTo>
                  <a:cubicBezTo>
                    <a:pt x="804" y="7985"/>
                    <a:pt x="777" y="7949"/>
                    <a:pt x="732" y="7949"/>
                  </a:cubicBezTo>
                  <a:close/>
                  <a:moveTo>
                    <a:pt x="1401" y="7940"/>
                  </a:moveTo>
                  <a:cubicBezTo>
                    <a:pt x="1348" y="7940"/>
                    <a:pt x="1312" y="7976"/>
                    <a:pt x="1312" y="8029"/>
                  </a:cubicBezTo>
                  <a:cubicBezTo>
                    <a:pt x="1312" y="8092"/>
                    <a:pt x="1348" y="8127"/>
                    <a:pt x="1410" y="8127"/>
                  </a:cubicBezTo>
                  <a:cubicBezTo>
                    <a:pt x="1473" y="8127"/>
                    <a:pt x="1499" y="8083"/>
                    <a:pt x="1508" y="8020"/>
                  </a:cubicBezTo>
                  <a:cubicBezTo>
                    <a:pt x="1490" y="7976"/>
                    <a:pt x="1464" y="7931"/>
                    <a:pt x="1401" y="7940"/>
                  </a:cubicBezTo>
                  <a:close/>
                  <a:moveTo>
                    <a:pt x="1410" y="6620"/>
                  </a:moveTo>
                  <a:cubicBezTo>
                    <a:pt x="1348" y="6620"/>
                    <a:pt x="1312" y="6655"/>
                    <a:pt x="1312" y="6718"/>
                  </a:cubicBezTo>
                  <a:cubicBezTo>
                    <a:pt x="1312" y="6771"/>
                    <a:pt x="1348" y="6807"/>
                    <a:pt x="1401" y="6807"/>
                  </a:cubicBezTo>
                  <a:cubicBezTo>
                    <a:pt x="1464" y="6807"/>
                    <a:pt x="1499" y="6771"/>
                    <a:pt x="1499" y="6700"/>
                  </a:cubicBezTo>
                  <a:cubicBezTo>
                    <a:pt x="1490" y="6655"/>
                    <a:pt x="1464" y="6620"/>
                    <a:pt x="1410" y="6620"/>
                  </a:cubicBezTo>
                  <a:close/>
                  <a:moveTo>
                    <a:pt x="1499" y="7378"/>
                  </a:moveTo>
                  <a:cubicBezTo>
                    <a:pt x="1499" y="7315"/>
                    <a:pt x="1473" y="7280"/>
                    <a:pt x="1410" y="7280"/>
                  </a:cubicBezTo>
                  <a:cubicBezTo>
                    <a:pt x="1348" y="7271"/>
                    <a:pt x="1312" y="7307"/>
                    <a:pt x="1312" y="7369"/>
                  </a:cubicBezTo>
                  <a:cubicBezTo>
                    <a:pt x="1312" y="7431"/>
                    <a:pt x="1348" y="7458"/>
                    <a:pt x="1401" y="7467"/>
                  </a:cubicBezTo>
                  <a:cubicBezTo>
                    <a:pt x="1464" y="7467"/>
                    <a:pt x="1499" y="7431"/>
                    <a:pt x="1499" y="7378"/>
                  </a:cubicBezTo>
                  <a:close/>
                  <a:moveTo>
                    <a:pt x="1401" y="8591"/>
                  </a:moveTo>
                  <a:cubicBezTo>
                    <a:pt x="1348" y="8600"/>
                    <a:pt x="1312" y="8636"/>
                    <a:pt x="1312" y="8689"/>
                  </a:cubicBezTo>
                  <a:cubicBezTo>
                    <a:pt x="1312" y="8752"/>
                    <a:pt x="1348" y="8787"/>
                    <a:pt x="1410" y="8778"/>
                  </a:cubicBezTo>
                  <a:cubicBezTo>
                    <a:pt x="1473" y="8778"/>
                    <a:pt x="1499" y="8743"/>
                    <a:pt x="1508" y="8680"/>
                  </a:cubicBezTo>
                  <a:cubicBezTo>
                    <a:pt x="1490" y="8636"/>
                    <a:pt x="1464" y="8591"/>
                    <a:pt x="1401" y="8591"/>
                  </a:cubicBezTo>
                  <a:close/>
                  <a:moveTo>
                    <a:pt x="732" y="8609"/>
                  </a:moveTo>
                  <a:cubicBezTo>
                    <a:pt x="679" y="8600"/>
                    <a:pt x="643" y="8636"/>
                    <a:pt x="643" y="8689"/>
                  </a:cubicBezTo>
                  <a:cubicBezTo>
                    <a:pt x="634" y="8734"/>
                    <a:pt x="670" y="8770"/>
                    <a:pt x="714" y="8770"/>
                  </a:cubicBezTo>
                  <a:cubicBezTo>
                    <a:pt x="768" y="8778"/>
                    <a:pt x="804" y="8743"/>
                    <a:pt x="812" y="8689"/>
                  </a:cubicBezTo>
                  <a:cubicBezTo>
                    <a:pt x="804" y="8645"/>
                    <a:pt x="786" y="8609"/>
                    <a:pt x="732" y="8609"/>
                  </a:cubicBezTo>
                  <a:close/>
                  <a:moveTo>
                    <a:pt x="5469" y="15344"/>
                  </a:moveTo>
                  <a:cubicBezTo>
                    <a:pt x="5469" y="15291"/>
                    <a:pt x="5434" y="15264"/>
                    <a:pt x="5389" y="15255"/>
                  </a:cubicBezTo>
                  <a:cubicBezTo>
                    <a:pt x="5335" y="15255"/>
                    <a:pt x="5300" y="15291"/>
                    <a:pt x="5300" y="15344"/>
                  </a:cubicBezTo>
                  <a:cubicBezTo>
                    <a:pt x="5300" y="15398"/>
                    <a:pt x="5335" y="15434"/>
                    <a:pt x="5389" y="15434"/>
                  </a:cubicBezTo>
                  <a:cubicBezTo>
                    <a:pt x="5442" y="15425"/>
                    <a:pt x="5478" y="15398"/>
                    <a:pt x="5469" y="15344"/>
                  </a:cubicBezTo>
                  <a:close/>
                  <a:moveTo>
                    <a:pt x="6067" y="15434"/>
                  </a:moveTo>
                  <a:cubicBezTo>
                    <a:pt x="6120" y="15442"/>
                    <a:pt x="6156" y="15407"/>
                    <a:pt x="6156" y="15353"/>
                  </a:cubicBezTo>
                  <a:cubicBezTo>
                    <a:pt x="6156" y="15291"/>
                    <a:pt x="6120" y="15255"/>
                    <a:pt x="6067" y="15255"/>
                  </a:cubicBezTo>
                  <a:cubicBezTo>
                    <a:pt x="6013" y="15255"/>
                    <a:pt x="5978" y="15291"/>
                    <a:pt x="5978" y="15344"/>
                  </a:cubicBezTo>
                  <a:cubicBezTo>
                    <a:pt x="5978" y="15398"/>
                    <a:pt x="6013" y="15434"/>
                    <a:pt x="6067" y="15434"/>
                  </a:cubicBezTo>
                  <a:close/>
                  <a:moveTo>
                    <a:pt x="6718" y="15255"/>
                  </a:moveTo>
                  <a:cubicBezTo>
                    <a:pt x="6665" y="15255"/>
                    <a:pt x="6629" y="15291"/>
                    <a:pt x="6629" y="15353"/>
                  </a:cubicBezTo>
                  <a:cubicBezTo>
                    <a:pt x="6638" y="15407"/>
                    <a:pt x="6674" y="15442"/>
                    <a:pt x="6727" y="15442"/>
                  </a:cubicBezTo>
                  <a:cubicBezTo>
                    <a:pt x="6790" y="15442"/>
                    <a:pt x="6816" y="15398"/>
                    <a:pt x="6816" y="15344"/>
                  </a:cubicBezTo>
                  <a:cubicBezTo>
                    <a:pt x="6807" y="15282"/>
                    <a:pt x="6781" y="15246"/>
                    <a:pt x="6718" y="15255"/>
                  </a:cubicBezTo>
                  <a:close/>
                  <a:moveTo>
                    <a:pt x="4078" y="14773"/>
                  </a:moveTo>
                  <a:cubicBezTo>
                    <a:pt x="4122" y="14764"/>
                    <a:pt x="4149" y="14738"/>
                    <a:pt x="4149" y="14684"/>
                  </a:cubicBezTo>
                  <a:cubicBezTo>
                    <a:pt x="4149" y="14631"/>
                    <a:pt x="4113" y="14604"/>
                    <a:pt x="4060" y="14604"/>
                  </a:cubicBezTo>
                  <a:cubicBezTo>
                    <a:pt x="4015" y="14604"/>
                    <a:pt x="3988" y="14640"/>
                    <a:pt x="3979" y="14693"/>
                  </a:cubicBezTo>
                  <a:cubicBezTo>
                    <a:pt x="3988" y="14747"/>
                    <a:pt x="4024" y="14773"/>
                    <a:pt x="4078" y="14773"/>
                  </a:cubicBezTo>
                  <a:close/>
                  <a:moveTo>
                    <a:pt x="4631" y="14684"/>
                  </a:moveTo>
                  <a:cubicBezTo>
                    <a:pt x="4631" y="14747"/>
                    <a:pt x="4666" y="14782"/>
                    <a:pt x="4729" y="14782"/>
                  </a:cubicBezTo>
                  <a:cubicBezTo>
                    <a:pt x="4782" y="14782"/>
                    <a:pt x="4818" y="14747"/>
                    <a:pt x="4818" y="14693"/>
                  </a:cubicBezTo>
                  <a:cubicBezTo>
                    <a:pt x="4818" y="14631"/>
                    <a:pt x="4782" y="14604"/>
                    <a:pt x="4720" y="14595"/>
                  </a:cubicBezTo>
                  <a:cubicBezTo>
                    <a:pt x="4675" y="14604"/>
                    <a:pt x="4631" y="14631"/>
                    <a:pt x="4631" y="14684"/>
                  </a:cubicBezTo>
                  <a:close/>
                  <a:moveTo>
                    <a:pt x="3489" y="12686"/>
                  </a:moveTo>
                  <a:cubicBezTo>
                    <a:pt x="3480" y="12615"/>
                    <a:pt x="3444" y="12579"/>
                    <a:pt x="3382" y="12588"/>
                  </a:cubicBezTo>
                  <a:cubicBezTo>
                    <a:pt x="3310" y="12588"/>
                    <a:pt x="3275" y="12632"/>
                    <a:pt x="3284" y="12695"/>
                  </a:cubicBezTo>
                  <a:cubicBezTo>
                    <a:pt x="3284" y="12757"/>
                    <a:pt x="3328" y="12793"/>
                    <a:pt x="3391" y="12793"/>
                  </a:cubicBezTo>
                  <a:cubicBezTo>
                    <a:pt x="3453" y="12784"/>
                    <a:pt x="3489" y="12748"/>
                    <a:pt x="3489" y="12686"/>
                  </a:cubicBezTo>
                  <a:close/>
                  <a:moveTo>
                    <a:pt x="5282" y="2712"/>
                  </a:moveTo>
                  <a:cubicBezTo>
                    <a:pt x="5282" y="2784"/>
                    <a:pt x="5326" y="2819"/>
                    <a:pt x="5389" y="2819"/>
                  </a:cubicBezTo>
                  <a:cubicBezTo>
                    <a:pt x="5451" y="2810"/>
                    <a:pt x="5487" y="2775"/>
                    <a:pt x="5487" y="2712"/>
                  </a:cubicBezTo>
                  <a:cubicBezTo>
                    <a:pt x="5487" y="2641"/>
                    <a:pt x="5442" y="2614"/>
                    <a:pt x="5380" y="2605"/>
                  </a:cubicBezTo>
                  <a:cubicBezTo>
                    <a:pt x="5318" y="2614"/>
                    <a:pt x="5282" y="2650"/>
                    <a:pt x="5282" y="2712"/>
                  </a:cubicBezTo>
                  <a:close/>
                  <a:moveTo>
                    <a:pt x="2061" y="10589"/>
                  </a:moveTo>
                  <a:cubicBezTo>
                    <a:pt x="2008" y="10589"/>
                    <a:pt x="1972" y="10625"/>
                    <a:pt x="1963" y="10679"/>
                  </a:cubicBezTo>
                  <a:cubicBezTo>
                    <a:pt x="1963" y="10750"/>
                    <a:pt x="1999" y="10786"/>
                    <a:pt x="2061" y="10786"/>
                  </a:cubicBezTo>
                  <a:cubicBezTo>
                    <a:pt x="2124" y="10795"/>
                    <a:pt x="2160" y="10750"/>
                    <a:pt x="2168" y="10688"/>
                  </a:cubicBezTo>
                  <a:cubicBezTo>
                    <a:pt x="2160" y="10625"/>
                    <a:pt x="2133" y="10589"/>
                    <a:pt x="2061" y="10589"/>
                  </a:cubicBezTo>
                  <a:close/>
                  <a:moveTo>
                    <a:pt x="3310" y="4033"/>
                  </a:moveTo>
                  <a:cubicBezTo>
                    <a:pt x="3310" y="4086"/>
                    <a:pt x="3337" y="4131"/>
                    <a:pt x="3400" y="4131"/>
                  </a:cubicBezTo>
                  <a:cubicBezTo>
                    <a:pt x="3462" y="4131"/>
                    <a:pt x="3507" y="4104"/>
                    <a:pt x="3507" y="4033"/>
                  </a:cubicBezTo>
                  <a:cubicBezTo>
                    <a:pt x="3507" y="3970"/>
                    <a:pt x="3471" y="3934"/>
                    <a:pt x="3408" y="3925"/>
                  </a:cubicBezTo>
                  <a:cubicBezTo>
                    <a:pt x="3346" y="3934"/>
                    <a:pt x="3310" y="3970"/>
                    <a:pt x="3310" y="4033"/>
                  </a:cubicBezTo>
                  <a:close/>
                  <a:moveTo>
                    <a:pt x="2722" y="11928"/>
                  </a:moveTo>
                  <a:cubicBezTo>
                    <a:pt x="2668" y="11928"/>
                    <a:pt x="2632" y="11963"/>
                    <a:pt x="2623" y="12017"/>
                  </a:cubicBezTo>
                  <a:cubicBezTo>
                    <a:pt x="2623" y="12088"/>
                    <a:pt x="2650" y="12124"/>
                    <a:pt x="2722" y="12133"/>
                  </a:cubicBezTo>
                  <a:cubicBezTo>
                    <a:pt x="2784" y="12133"/>
                    <a:pt x="2820" y="12097"/>
                    <a:pt x="2829" y="12035"/>
                  </a:cubicBezTo>
                  <a:cubicBezTo>
                    <a:pt x="2820" y="11972"/>
                    <a:pt x="2793" y="11928"/>
                    <a:pt x="2722" y="11928"/>
                  </a:cubicBezTo>
                  <a:close/>
                  <a:moveTo>
                    <a:pt x="3962" y="3372"/>
                  </a:moveTo>
                  <a:cubicBezTo>
                    <a:pt x="3962" y="3435"/>
                    <a:pt x="3997" y="3470"/>
                    <a:pt x="4060" y="3470"/>
                  </a:cubicBezTo>
                  <a:cubicBezTo>
                    <a:pt x="4122" y="3479"/>
                    <a:pt x="4167" y="3444"/>
                    <a:pt x="4167" y="3381"/>
                  </a:cubicBezTo>
                  <a:cubicBezTo>
                    <a:pt x="4167" y="3310"/>
                    <a:pt x="4131" y="3274"/>
                    <a:pt x="4069" y="3274"/>
                  </a:cubicBezTo>
                  <a:cubicBezTo>
                    <a:pt x="4006" y="3274"/>
                    <a:pt x="3970" y="3310"/>
                    <a:pt x="3962" y="3372"/>
                  </a:cubicBezTo>
                  <a:close/>
                  <a:moveTo>
                    <a:pt x="6165" y="14693"/>
                  </a:moveTo>
                  <a:cubicBezTo>
                    <a:pt x="6174" y="14622"/>
                    <a:pt x="6129" y="14586"/>
                    <a:pt x="6067" y="14586"/>
                  </a:cubicBezTo>
                  <a:cubicBezTo>
                    <a:pt x="6004" y="14586"/>
                    <a:pt x="5960" y="14622"/>
                    <a:pt x="5960" y="14684"/>
                  </a:cubicBezTo>
                  <a:cubicBezTo>
                    <a:pt x="5960" y="14756"/>
                    <a:pt x="6004" y="14782"/>
                    <a:pt x="6067" y="14791"/>
                  </a:cubicBezTo>
                  <a:cubicBezTo>
                    <a:pt x="6129" y="14791"/>
                    <a:pt x="6165" y="14756"/>
                    <a:pt x="6165" y="14693"/>
                  </a:cubicBezTo>
                  <a:close/>
                  <a:moveTo>
                    <a:pt x="4720" y="13926"/>
                  </a:moveTo>
                  <a:cubicBezTo>
                    <a:pt x="4657" y="13926"/>
                    <a:pt x="4622" y="13971"/>
                    <a:pt x="4622" y="14033"/>
                  </a:cubicBezTo>
                  <a:cubicBezTo>
                    <a:pt x="4622" y="14095"/>
                    <a:pt x="4666" y="14131"/>
                    <a:pt x="4729" y="14131"/>
                  </a:cubicBezTo>
                  <a:cubicBezTo>
                    <a:pt x="4791" y="14131"/>
                    <a:pt x="4827" y="14086"/>
                    <a:pt x="4827" y="14024"/>
                  </a:cubicBezTo>
                  <a:cubicBezTo>
                    <a:pt x="4818" y="13962"/>
                    <a:pt x="4782" y="13926"/>
                    <a:pt x="4720" y="13926"/>
                  </a:cubicBezTo>
                  <a:close/>
                  <a:moveTo>
                    <a:pt x="2061" y="6611"/>
                  </a:moveTo>
                  <a:cubicBezTo>
                    <a:pt x="1999" y="6611"/>
                    <a:pt x="1963" y="6655"/>
                    <a:pt x="1963" y="6718"/>
                  </a:cubicBezTo>
                  <a:cubicBezTo>
                    <a:pt x="1963" y="6780"/>
                    <a:pt x="2008" y="6816"/>
                    <a:pt x="2070" y="6816"/>
                  </a:cubicBezTo>
                  <a:cubicBezTo>
                    <a:pt x="2133" y="6816"/>
                    <a:pt x="2168" y="6771"/>
                    <a:pt x="2168" y="6709"/>
                  </a:cubicBezTo>
                  <a:cubicBezTo>
                    <a:pt x="2160" y="6646"/>
                    <a:pt x="2124" y="6611"/>
                    <a:pt x="2061" y="6611"/>
                  </a:cubicBezTo>
                  <a:close/>
                  <a:moveTo>
                    <a:pt x="1963" y="6040"/>
                  </a:moveTo>
                  <a:cubicBezTo>
                    <a:pt x="1972" y="6102"/>
                    <a:pt x="2008" y="6138"/>
                    <a:pt x="2079" y="6129"/>
                  </a:cubicBezTo>
                  <a:cubicBezTo>
                    <a:pt x="2133" y="6129"/>
                    <a:pt x="2168" y="6084"/>
                    <a:pt x="2168" y="6031"/>
                  </a:cubicBezTo>
                  <a:cubicBezTo>
                    <a:pt x="2168" y="5968"/>
                    <a:pt x="2124" y="5933"/>
                    <a:pt x="2061" y="5933"/>
                  </a:cubicBezTo>
                  <a:cubicBezTo>
                    <a:pt x="1999" y="5933"/>
                    <a:pt x="1963" y="5968"/>
                    <a:pt x="1963" y="6040"/>
                  </a:cubicBezTo>
                  <a:close/>
                  <a:moveTo>
                    <a:pt x="6718" y="1954"/>
                  </a:moveTo>
                  <a:cubicBezTo>
                    <a:pt x="6656" y="1954"/>
                    <a:pt x="6620" y="1999"/>
                    <a:pt x="6620" y="2052"/>
                  </a:cubicBezTo>
                  <a:cubicBezTo>
                    <a:pt x="6629" y="2115"/>
                    <a:pt x="6665" y="2159"/>
                    <a:pt x="6727" y="2150"/>
                  </a:cubicBezTo>
                  <a:cubicBezTo>
                    <a:pt x="6790" y="2150"/>
                    <a:pt x="6825" y="2115"/>
                    <a:pt x="6825" y="2043"/>
                  </a:cubicBezTo>
                  <a:cubicBezTo>
                    <a:pt x="6816" y="1990"/>
                    <a:pt x="6781" y="1954"/>
                    <a:pt x="6718" y="1954"/>
                  </a:cubicBezTo>
                  <a:close/>
                  <a:moveTo>
                    <a:pt x="2177" y="8689"/>
                  </a:moveTo>
                  <a:cubicBezTo>
                    <a:pt x="2177" y="8627"/>
                    <a:pt x="2142" y="8582"/>
                    <a:pt x="2079" y="8582"/>
                  </a:cubicBezTo>
                  <a:cubicBezTo>
                    <a:pt x="2008" y="8573"/>
                    <a:pt x="1963" y="8618"/>
                    <a:pt x="1954" y="8680"/>
                  </a:cubicBezTo>
                  <a:cubicBezTo>
                    <a:pt x="1954" y="8752"/>
                    <a:pt x="1999" y="8787"/>
                    <a:pt x="2061" y="8805"/>
                  </a:cubicBezTo>
                  <a:cubicBezTo>
                    <a:pt x="2133" y="8796"/>
                    <a:pt x="2177" y="8761"/>
                    <a:pt x="2177" y="8689"/>
                  </a:cubicBezTo>
                  <a:close/>
                  <a:moveTo>
                    <a:pt x="2070" y="7922"/>
                  </a:moveTo>
                  <a:cubicBezTo>
                    <a:pt x="2008" y="7922"/>
                    <a:pt x="1963" y="7958"/>
                    <a:pt x="1954" y="8020"/>
                  </a:cubicBezTo>
                  <a:cubicBezTo>
                    <a:pt x="1954" y="8092"/>
                    <a:pt x="1990" y="8136"/>
                    <a:pt x="2061" y="8136"/>
                  </a:cubicBezTo>
                  <a:cubicBezTo>
                    <a:pt x="2124" y="8145"/>
                    <a:pt x="2168" y="8100"/>
                    <a:pt x="2177" y="8029"/>
                  </a:cubicBezTo>
                  <a:cubicBezTo>
                    <a:pt x="2168" y="7967"/>
                    <a:pt x="2133" y="7922"/>
                    <a:pt x="2070" y="7922"/>
                  </a:cubicBezTo>
                  <a:close/>
                  <a:moveTo>
                    <a:pt x="2177" y="9385"/>
                  </a:moveTo>
                  <a:cubicBezTo>
                    <a:pt x="2177" y="9314"/>
                    <a:pt x="2142" y="9269"/>
                    <a:pt x="2070" y="9260"/>
                  </a:cubicBezTo>
                  <a:cubicBezTo>
                    <a:pt x="2008" y="9260"/>
                    <a:pt x="1963" y="9296"/>
                    <a:pt x="1963" y="9358"/>
                  </a:cubicBezTo>
                  <a:cubicBezTo>
                    <a:pt x="1954" y="9430"/>
                    <a:pt x="1999" y="9465"/>
                    <a:pt x="2061" y="9483"/>
                  </a:cubicBezTo>
                  <a:cubicBezTo>
                    <a:pt x="2124" y="9474"/>
                    <a:pt x="2168" y="9448"/>
                    <a:pt x="2177" y="9385"/>
                  </a:cubicBezTo>
                  <a:close/>
                  <a:moveTo>
                    <a:pt x="5960" y="2721"/>
                  </a:moveTo>
                  <a:cubicBezTo>
                    <a:pt x="5960" y="2784"/>
                    <a:pt x="6004" y="2819"/>
                    <a:pt x="6067" y="2819"/>
                  </a:cubicBezTo>
                  <a:cubicBezTo>
                    <a:pt x="6129" y="2819"/>
                    <a:pt x="6174" y="2775"/>
                    <a:pt x="6174" y="2712"/>
                  </a:cubicBezTo>
                  <a:cubicBezTo>
                    <a:pt x="6174" y="2641"/>
                    <a:pt x="6129" y="2605"/>
                    <a:pt x="6058" y="2596"/>
                  </a:cubicBezTo>
                  <a:cubicBezTo>
                    <a:pt x="5996" y="2614"/>
                    <a:pt x="5951" y="2650"/>
                    <a:pt x="5960" y="2721"/>
                  </a:cubicBezTo>
                  <a:close/>
                  <a:moveTo>
                    <a:pt x="2730" y="5264"/>
                  </a:moveTo>
                  <a:cubicBezTo>
                    <a:pt x="2659" y="5264"/>
                    <a:pt x="2615" y="5308"/>
                    <a:pt x="2615" y="5380"/>
                  </a:cubicBezTo>
                  <a:cubicBezTo>
                    <a:pt x="2623" y="5442"/>
                    <a:pt x="2668" y="5487"/>
                    <a:pt x="2739" y="5478"/>
                  </a:cubicBezTo>
                  <a:cubicBezTo>
                    <a:pt x="2793" y="5469"/>
                    <a:pt x="2829" y="5433"/>
                    <a:pt x="2838" y="5371"/>
                  </a:cubicBezTo>
                  <a:cubicBezTo>
                    <a:pt x="2820" y="5308"/>
                    <a:pt x="2793" y="5264"/>
                    <a:pt x="2730" y="5264"/>
                  </a:cubicBezTo>
                  <a:close/>
                  <a:moveTo>
                    <a:pt x="2722" y="11259"/>
                  </a:moveTo>
                  <a:cubicBezTo>
                    <a:pt x="2659" y="11259"/>
                    <a:pt x="2615" y="11303"/>
                    <a:pt x="2615" y="11374"/>
                  </a:cubicBezTo>
                  <a:cubicBezTo>
                    <a:pt x="2615" y="11437"/>
                    <a:pt x="2659" y="11482"/>
                    <a:pt x="2722" y="11482"/>
                  </a:cubicBezTo>
                  <a:cubicBezTo>
                    <a:pt x="2784" y="11482"/>
                    <a:pt x="2829" y="11437"/>
                    <a:pt x="2838" y="11374"/>
                  </a:cubicBezTo>
                  <a:cubicBezTo>
                    <a:pt x="2829" y="11303"/>
                    <a:pt x="2793" y="11259"/>
                    <a:pt x="2722" y="11259"/>
                  </a:cubicBezTo>
                  <a:close/>
                  <a:moveTo>
                    <a:pt x="2070" y="9920"/>
                  </a:moveTo>
                  <a:cubicBezTo>
                    <a:pt x="2008" y="9920"/>
                    <a:pt x="1963" y="9965"/>
                    <a:pt x="1963" y="10027"/>
                  </a:cubicBezTo>
                  <a:cubicBezTo>
                    <a:pt x="1954" y="10090"/>
                    <a:pt x="1999" y="10134"/>
                    <a:pt x="2061" y="10134"/>
                  </a:cubicBezTo>
                  <a:cubicBezTo>
                    <a:pt x="2124" y="10143"/>
                    <a:pt x="2168" y="10099"/>
                    <a:pt x="2177" y="10027"/>
                  </a:cubicBezTo>
                  <a:cubicBezTo>
                    <a:pt x="2168" y="9965"/>
                    <a:pt x="2133" y="9929"/>
                    <a:pt x="2070" y="9920"/>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83"/>
            <p:cNvSpPr/>
            <p:nvPr/>
          </p:nvSpPr>
          <p:spPr>
            <a:xfrm>
              <a:off x="6854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83"/>
            <p:cNvSpPr/>
            <p:nvPr/>
          </p:nvSpPr>
          <p:spPr>
            <a:xfrm>
              <a:off x="692990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83"/>
            <p:cNvSpPr/>
            <p:nvPr/>
          </p:nvSpPr>
          <p:spPr>
            <a:xfrm>
              <a:off x="70054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83"/>
            <p:cNvSpPr/>
            <p:nvPr/>
          </p:nvSpPr>
          <p:spPr>
            <a:xfrm>
              <a:off x="70867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83"/>
            <p:cNvSpPr/>
            <p:nvPr/>
          </p:nvSpPr>
          <p:spPr>
            <a:xfrm>
              <a:off x="716225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83"/>
            <p:cNvSpPr/>
            <p:nvPr/>
          </p:nvSpPr>
          <p:spPr>
            <a:xfrm>
              <a:off x="72377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83"/>
            <p:cNvSpPr/>
            <p:nvPr/>
          </p:nvSpPr>
          <p:spPr>
            <a:xfrm>
              <a:off x="73190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83"/>
            <p:cNvSpPr/>
            <p:nvPr/>
          </p:nvSpPr>
          <p:spPr>
            <a:xfrm>
              <a:off x="70054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83"/>
            <p:cNvSpPr/>
            <p:nvPr/>
          </p:nvSpPr>
          <p:spPr>
            <a:xfrm>
              <a:off x="70867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83"/>
            <p:cNvSpPr/>
            <p:nvPr/>
          </p:nvSpPr>
          <p:spPr>
            <a:xfrm>
              <a:off x="716225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83"/>
            <p:cNvSpPr/>
            <p:nvPr/>
          </p:nvSpPr>
          <p:spPr>
            <a:xfrm>
              <a:off x="6704925" y="205175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83"/>
            <p:cNvSpPr/>
            <p:nvPr/>
          </p:nvSpPr>
          <p:spPr>
            <a:xfrm>
              <a:off x="7478375" y="2043425"/>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83"/>
            <p:cNvSpPr/>
            <p:nvPr/>
          </p:nvSpPr>
          <p:spPr>
            <a:xfrm>
              <a:off x="723777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83"/>
            <p:cNvSpPr/>
            <p:nvPr/>
          </p:nvSpPr>
          <p:spPr>
            <a:xfrm>
              <a:off x="7400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83"/>
            <p:cNvSpPr/>
            <p:nvPr/>
          </p:nvSpPr>
          <p:spPr>
            <a:xfrm>
              <a:off x="731330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29" name="Google Shape;2429;p83"/>
          <p:cNvSpPr/>
          <p:nvPr/>
        </p:nvSpPr>
        <p:spPr>
          <a:xfrm rot="-10658743">
            <a:off x="3433203" y="-3565560"/>
            <a:ext cx="4023997" cy="4023997"/>
          </a:xfrm>
          <a:prstGeom prst="blockArc">
            <a:avLst>
              <a:gd fmla="val 10800000" name="adj1"/>
              <a:gd fmla="val 12243" name="adj2"/>
              <a:gd fmla="val 10363" name="adj3"/>
            </a:avLst>
          </a:prstGeom>
          <a:solidFill>
            <a:srgbClr val="D500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30" name="Google Shape;2430;p83"/>
          <p:cNvGrpSpPr/>
          <p:nvPr/>
        </p:nvGrpSpPr>
        <p:grpSpPr>
          <a:xfrm>
            <a:off x="946695" y="4604110"/>
            <a:ext cx="3011323" cy="1432849"/>
            <a:chOff x="6138003" y="1915900"/>
            <a:chExt cx="1988197" cy="946025"/>
          </a:xfrm>
        </p:grpSpPr>
        <p:sp>
          <p:nvSpPr>
            <p:cNvPr id="2431" name="Google Shape;2431;p83"/>
            <p:cNvSpPr/>
            <p:nvPr/>
          </p:nvSpPr>
          <p:spPr>
            <a:xfrm rot="5400000">
              <a:off x="6722851" y="1458576"/>
              <a:ext cx="818501" cy="1988197"/>
            </a:xfrm>
            <a:custGeom>
              <a:rect b="b" l="l" r="r" t="t"/>
              <a:pathLst>
                <a:path extrusionOk="0" h="16754" w="6897">
                  <a:moveTo>
                    <a:pt x="6558" y="8029"/>
                  </a:moveTo>
                  <a:cubicBezTo>
                    <a:pt x="6558" y="8118"/>
                    <a:pt x="6629" y="8190"/>
                    <a:pt x="6718" y="8199"/>
                  </a:cubicBezTo>
                  <a:cubicBezTo>
                    <a:pt x="6807" y="8199"/>
                    <a:pt x="6888" y="8127"/>
                    <a:pt x="6888" y="8029"/>
                  </a:cubicBezTo>
                  <a:cubicBezTo>
                    <a:pt x="6888" y="7940"/>
                    <a:pt x="6816" y="7869"/>
                    <a:pt x="6727" y="7869"/>
                  </a:cubicBezTo>
                  <a:cubicBezTo>
                    <a:pt x="6638" y="7860"/>
                    <a:pt x="6567" y="7931"/>
                    <a:pt x="6558" y="8029"/>
                  </a:cubicBezTo>
                  <a:close/>
                  <a:moveTo>
                    <a:pt x="6736" y="9207"/>
                  </a:moveTo>
                  <a:cubicBezTo>
                    <a:pt x="6647" y="9198"/>
                    <a:pt x="6567" y="9278"/>
                    <a:pt x="6558" y="9358"/>
                  </a:cubicBezTo>
                  <a:cubicBezTo>
                    <a:pt x="6558" y="9448"/>
                    <a:pt x="6629" y="9528"/>
                    <a:pt x="6718" y="9537"/>
                  </a:cubicBezTo>
                  <a:cubicBezTo>
                    <a:pt x="6807" y="9537"/>
                    <a:pt x="6888" y="9465"/>
                    <a:pt x="6888" y="9376"/>
                  </a:cubicBezTo>
                  <a:cubicBezTo>
                    <a:pt x="6897" y="9296"/>
                    <a:pt x="6825" y="9216"/>
                    <a:pt x="6736" y="9207"/>
                  </a:cubicBezTo>
                  <a:close/>
                  <a:moveTo>
                    <a:pt x="6727" y="8520"/>
                  </a:moveTo>
                  <a:cubicBezTo>
                    <a:pt x="6629" y="8529"/>
                    <a:pt x="6558" y="8600"/>
                    <a:pt x="6558" y="8689"/>
                  </a:cubicBezTo>
                  <a:cubicBezTo>
                    <a:pt x="6558" y="8778"/>
                    <a:pt x="6638" y="8859"/>
                    <a:pt x="6736" y="8850"/>
                  </a:cubicBezTo>
                  <a:cubicBezTo>
                    <a:pt x="6825" y="8850"/>
                    <a:pt x="6897" y="8770"/>
                    <a:pt x="6888" y="8680"/>
                  </a:cubicBezTo>
                  <a:cubicBezTo>
                    <a:pt x="6888" y="8591"/>
                    <a:pt x="6816" y="8520"/>
                    <a:pt x="6727" y="8520"/>
                  </a:cubicBezTo>
                  <a:close/>
                  <a:moveTo>
                    <a:pt x="6727" y="7208"/>
                  </a:moveTo>
                  <a:cubicBezTo>
                    <a:pt x="6638" y="7208"/>
                    <a:pt x="6567" y="7280"/>
                    <a:pt x="6558" y="7360"/>
                  </a:cubicBezTo>
                  <a:cubicBezTo>
                    <a:pt x="6558" y="7449"/>
                    <a:pt x="6629" y="7530"/>
                    <a:pt x="6718" y="7538"/>
                  </a:cubicBezTo>
                  <a:cubicBezTo>
                    <a:pt x="6807" y="7538"/>
                    <a:pt x="6888" y="7458"/>
                    <a:pt x="6888" y="7369"/>
                  </a:cubicBezTo>
                  <a:cubicBezTo>
                    <a:pt x="6888" y="7289"/>
                    <a:pt x="6807" y="7208"/>
                    <a:pt x="6727" y="7208"/>
                  </a:cubicBezTo>
                  <a:close/>
                  <a:moveTo>
                    <a:pt x="6718" y="9867"/>
                  </a:moveTo>
                  <a:cubicBezTo>
                    <a:pt x="6629" y="9876"/>
                    <a:pt x="6575" y="9929"/>
                    <a:pt x="6567" y="10027"/>
                  </a:cubicBezTo>
                  <a:cubicBezTo>
                    <a:pt x="6558" y="10108"/>
                    <a:pt x="6638" y="10188"/>
                    <a:pt x="6718" y="10188"/>
                  </a:cubicBezTo>
                  <a:cubicBezTo>
                    <a:pt x="6807" y="10197"/>
                    <a:pt x="6888" y="10117"/>
                    <a:pt x="6888" y="10027"/>
                  </a:cubicBezTo>
                  <a:cubicBezTo>
                    <a:pt x="6888" y="9947"/>
                    <a:pt x="6807" y="9858"/>
                    <a:pt x="6718" y="9867"/>
                  </a:cubicBezTo>
                  <a:close/>
                  <a:moveTo>
                    <a:pt x="5906" y="8689"/>
                  </a:moveTo>
                  <a:cubicBezTo>
                    <a:pt x="5915" y="8787"/>
                    <a:pt x="5969" y="8841"/>
                    <a:pt x="6058" y="8850"/>
                  </a:cubicBezTo>
                  <a:cubicBezTo>
                    <a:pt x="6147" y="8859"/>
                    <a:pt x="6228" y="8778"/>
                    <a:pt x="6228" y="8689"/>
                  </a:cubicBezTo>
                  <a:cubicBezTo>
                    <a:pt x="6228" y="8609"/>
                    <a:pt x="6147" y="8529"/>
                    <a:pt x="6067" y="8529"/>
                  </a:cubicBezTo>
                  <a:cubicBezTo>
                    <a:pt x="5978" y="8529"/>
                    <a:pt x="5897" y="8609"/>
                    <a:pt x="5906" y="8689"/>
                  </a:cubicBezTo>
                  <a:close/>
                  <a:moveTo>
                    <a:pt x="6228" y="8038"/>
                  </a:moveTo>
                  <a:cubicBezTo>
                    <a:pt x="6228" y="7949"/>
                    <a:pt x="6156" y="7869"/>
                    <a:pt x="6067" y="7869"/>
                  </a:cubicBezTo>
                  <a:cubicBezTo>
                    <a:pt x="5987" y="7869"/>
                    <a:pt x="5906" y="7940"/>
                    <a:pt x="5906" y="8020"/>
                  </a:cubicBezTo>
                  <a:cubicBezTo>
                    <a:pt x="5897" y="8109"/>
                    <a:pt x="5978" y="8190"/>
                    <a:pt x="6067" y="8190"/>
                  </a:cubicBezTo>
                  <a:cubicBezTo>
                    <a:pt x="6147" y="8190"/>
                    <a:pt x="6219" y="8118"/>
                    <a:pt x="6228" y="8038"/>
                  </a:cubicBezTo>
                  <a:close/>
                  <a:moveTo>
                    <a:pt x="6888" y="6718"/>
                  </a:moveTo>
                  <a:cubicBezTo>
                    <a:pt x="6888" y="6629"/>
                    <a:pt x="6807" y="6548"/>
                    <a:pt x="6727" y="6548"/>
                  </a:cubicBezTo>
                  <a:cubicBezTo>
                    <a:pt x="6638" y="6548"/>
                    <a:pt x="6567" y="6629"/>
                    <a:pt x="6567" y="6709"/>
                  </a:cubicBezTo>
                  <a:cubicBezTo>
                    <a:pt x="6558" y="6798"/>
                    <a:pt x="6638" y="6878"/>
                    <a:pt x="6727" y="6869"/>
                  </a:cubicBezTo>
                  <a:cubicBezTo>
                    <a:pt x="6807" y="6869"/>
                    <a:pt x="6879" y="6798"/>
                    <a:pt x="6888" y="6718"/>
                  </a:cubicBezTo>
                  <a:close/>
                  <a:moveTo>
                    <a:pt x="6067" y="9207"/>
                  </a:moveTo>
                  <a:cubicBezTo>
                    <a:pt x="5987" y="9207"/>
                    <a:pt x="5906" y="9287"/>
                    <a:pt x="5906" y="9376"/>
                  </a:cubicBezTo>
                  <a:cubicBezTo>
                    <a:pt x="5906" y="9456"/>
                    <a:pt x="5978" y="9528"/>
                    <a:pt x="6058" y="9528"/>
                  </a:cubicBezTo>
                  <a:cubicBezTo>
                    <a:pt x="6147" y="9537"/>
                    <a:pt x="6228" y="9456"/>
                    <a:pt x="6228" y="9367"/>
                  </a:cubicBezTo>
                  <a:cubicBezTo>
                    <a:pt x="6228" y="9287"/>
                    <a:pt x="6156" y="9216"/>
                    <a:pt x="6067" y="9207"/>
                  </a:cubicBezTo>
                  <a:close/>
                  <a:moveTo>
                    <a:pt x="5906" y="7369"/>
                  </a:moveTo>
                  <a:cubicBezTo>
                    <a:pt x="5906" y="7449"/>
                    <a:pt x="5978" y="7530"/>
                    <a:pt x="6058" y="7530"/>
                  </a:cubicBezTo>
                  <a:cubicBezTo>
                    <a:pt x="6147" y="7530"/>
                    <a:pt x="6228" y="7449"/>
                    <a:pt x="6228" y="7369"/>
                  </a:cubicBezTo>
                  <a:cubicBezTo>
                    <a:pt x="6219" y="7289"/>
                    <a:pt x="6147" y="7208"/>
                    <a:pt x="6067" y="7208"/>
                  </a:cubicBezTo>
                  <a:cubicBezTo>
                    <a:pt x="5987" y="7208"/>
                    <a:pt x="5906" y="7289"/>
                    <a:pt x="5906" y="7369"/>
                  </a:cubicBezTo>
                  <a:close/>
                  <a:moveTo>
                    <a:pt x="6879" y="10688"/>
                  </a:moveTo>
                  <a:cubicBezTo>
                    <a:pt x="6879" y="10607"/>
                    <a:pt x="6807" y="10527"/>
                    <a:pt x="6718" y="10527"/>
                  </a:cubicBezTo>
                  <a:cubicBezTo>
                    <a:pt x="6638" y="10536"/>
                    <a:pt x="6567" y="10607"/>
                    <a:pt x="6567" y="10688"/>
                  </a:cubicBezTo>
                  <a:cubicBezTo>
                    <a:pt x="6567" y="10777"/>
                    <a:pt x="6647" y="10848"/>
                    <a:pt x="6727" y="10848"/>
                  </a:cubicBezTo>
                  <a:cubicBezTo>
                    <a:pt x="6807" y="10848"/>
                    <a:pt x="6888" y="10768"/>
                    <a:pt x="6879" y="10688"/>
                  </a:cubicBezTo>
                  <a:close/>
                  <a:moveTo>
                    <a:pt x="5906" y="10027"/>
                  </a:moveTo>
                  <a:cubicBezTo>
                    <a:pt x="5906" y="10108"/>
                    <a:pt x="5978" y="10188"/>
                    <a:pt x="6067" y="10188"/>
                  </a:cubicBezTo>
                  <a:cubicBezTo>
                    <a:pt x="6147" y="10188"/>
                    <a:pt x="6219" y="10117"/>
                    <a:pt x="6228" y="10036"/>
                  </a:cubicBezTo>
                  <a:cubicBezTo>
                    <a:pt x="6228" y="9947"/>
                    <a:pt x="6147" y="9876"/>
                    <a:pt x="6067" y="9876"/>
                  </a:cubicBezTo>
                  <a:cubicBezTo>
                    <a:pt x="5987" y="9867"/>
                    <a:pt x="5906" y="9947"/>
                    <a:pt x="5906" y="10027"/>
                  </a:cubicBezTo>
                  <a:close/>
                  <a:moveTo>
                    <a:pt x="6058" y="6557"/>
                  </a:moveTo>
                  <a:cubicBezTo>
                    <a:pt x="5969" y="6566"/>
                    <a:pt x="5915" y="6620"/>
                    <a:pt x="5915" y="6709"/>
                  </a:cubicBezTo>
                  <a:cubicBezTo>
                    <a:pt x="5906" y="6798"/>
                    <a:pt x="5987" y="6869"/>
                    <a:pt x="6067" y="6869"/>
                  </a:cubicBezTo>
                  <a:cubicBezTo>
                    <a:pt x="6147" y="6869"/>
                    <a:pt x="6228" y="6789"/>
                    <a:pt x="6219" y="6709"/>
                  </a:cubicBezTo>
                  <a:cubicBezTo>
                    <a:pt x="6219" y="6620"/>
                    <a:pt x="6138" y="6548"/>
                    <a:pt x="6058" y="6557"/>
                  </a:cubicBezTo>
                  <a:close/>
                  <a:moveTo>
                    <a:pt x="5541" y="8689"/>
                  </a:moveTo>
                  <a:cubicBezTo>
                    <a:pt x="5532" y="8600"/>
                    <a:pt x="5478" y="8547"/>
                    <a:pt x="5398" y="8538"/>
                  </a:cubicBezTo>
                  <a:cubicBezTo>
                    <a:pt x="5309" y="8520"/>
                    <a:pt x="5228" y="8600"/>
                    <a:pt x="5228" y="8680"/>
                  </a:cubicBezTo>
                  <a:cubicBezTo>
                    <a:pt x="5219" y="8761"/>
                    <a:pt x="5300" y="8841"/>
                    <a:pt x="5380" y="8841"/>
                  </a:cubicBezTo>
                  <a:cubicBezTo>
                    <a:pt x="5460" y="8850"/>
                    <a:pt x="5541" y="8770"/>
                    <a:pt x="5541" y="8689"/>
                  </a:cubicBezTo>
                  <a:close/>
                  <a:moveTo>
                    <a:pt x="6870" y="6040"/>
                  </a:moveTo>
                  <a:cubicBezTo>
                    <a:pt x="6879" y="5951"/>
                    <a:pt x="6834" y="5897"/>
                    <a:pt x="6736" y="5879"/>
                  </a:cubicBezTo>
                  <a:cubicBezTo>
                    <a:pt x="6647" y="5870"/>
                    <a:pt x="6575" y="5933"/>
                    <a:pt x="6575" y="6022"/>
                  </a:cubicBezTo>
                  <a:cubicBezTo>
                    <a:pt x="6575" y="6120"/>
                    <a:pt x="6620" y="6165"/>
                    <a:pt x="6718" y="6182"/>
                  </a:cubicBezTo>
                  <a:cubicBezTo>
                    <a:pt x="6807" y="6174"/>
                    <a:pt x="6870" y="6138"/>
                    <a:pt x="6870" y="6040"/>
                  </a:cubicBezTo>
                  <a:close/>
                  <a:moveTo>
                    <a:pt x="5532" y="8038"/>
                  </a:moveTo>
                  <a:cubicBezTo>
                    <a:pt x="5532" y="7940"/>
                    <a:pt x="5487" y="7886"/>
                    <a:pt x="5389" y="7877"/>
                  </a:cubicBezTo>
                  <a:cubicBezTo>
                    <a:pt x="5300" y="7877"/>
                    <a:pt x="5228" y="7940"/>
                    <a:pt x="5237" y="8029"/>
                  </a:cubicBezTo>
                  <a:cubicBezTo>
                    <a:pt x="5237" y="8127"/>
                    <a:pt x="5291" y="8172"/>
                    <a:pt x="5380" y="8181"/>
                  </a:cubicBezTo>
                  <a:cubicBezTo>
                    <a:pt x="5478" y="8172"/>
                    <a:pt x="5532" y="8127"/>
                    <a:pt x="5532" y="8038"/>
                  </a:cubicBezTo>
                  <a:close/>
                  <a:moveTo>
                    <a:pt x="5237" y="9367"/>
                  </a:moveTo>
                  <a:cubicBezTo>
                    <a:pt x="5237" y="9465"/>
                    <a:pt x="5282" y="9510"/>
                    <a:pt x="5380" y="9519"/>
                  </a:cubicBezTo>
                  <a:cubicBezTo>
                    <a:pt x="5469" y="9528"/>
                    <a:pt x="5541" y="9456"/>
                    <a:pt x="5532" y="9367"/>
                  </a:cubicBezTo>
                  <a:cubicBezTo>
                    <a:pt x="5532" y="9278"/>
                    <a:pt x="5478" y="9225"/>
                    <a:pt x="5380" y="9225"/>
                  </a:cubicBezTo>
                  <a:cubicBezTo>
                    <a:pt x="5291" y="9225"/>
                    <a:pt x="5237" y="9278"/>
                    <a:pt x="5237" y="9367"/>
                  </a:cubicBezTo>
                  <a:close/>
                  <a:moveTo>
                    <a:pt x="5389" y="7226"/>
                  </a:moveTo>
                  <a:cubicBezTo>
                    <a:pt x="5291" y="7226"/>
                    <a:pt x="5237" y="7280"/>
                    <a:pt x="5237" y="7369"/>
                  </a:cubicBezTo>
                  <a:cubicBezTo>
                    <a:pt x="5237" y="7458"/>
                    <a:pt x="5291" y="7512"/>
                    <a:pt x="5380" y="7521"/>
                  </a:cubicBezTo>
                  <a:cubicBezTo>
                    <a:pt x="5478" y="7521"/>
                    <a:pt x="5523" y="7467"/>
                    <a:pt x="5532" y="7378"/>
                  </a:cubicBezTo>
                  <a:cubicBezTo>
                    <a:pt x="5523" y="7280"/>
                    <a:pt x="5478" y="7226"/>
                    <a:pt x="5389" y="7226"/>
                  </a:cubicBezTo>
                  <a:close/>
                  <a:moveTo>
                    <a:pt x="5915" y="10696"/>
                  </a:moveTo>
                  <a:cubicBezTo>
                    <a:pt x="5924" y="10786"/>
                    <a:pt x="5978" y="10839"/>
                    <a:pt x="6076" y="10839"/>
                  </a:cubicBezTo>
                  <a:cubicBezTo>
                    <a:pt x="6165" y="10830"/>
                    <a:pt x="6219" y="10777"/>
                    <a:pt x="6210" y="10679"/>
                  </a:cubicBezTo>
                  <a:cubicBezTo>
                    <a:pt x="6210" y="10589"/>
                    <a:pt x="6147" y="10545"/>
                    <a:pt x="6058" y="10545"/>
                  </a:cubicBezTo>
                  <a:cubicBezTo>
                    <a:pt x="5969" y="10554"/>
                    <a:pt x="5915" y="10598"/>
                    <a:pt x="5915" y="10696"/>
                  </a:cubicBezTo>
                  <a:close/>
                  <a:moveTo>
                    <a:pt x="6727" y="11223"/>
                  </a:moveTo>
                  <a:cubicBezTo>
                    <a:pt x="6638" y="11223"/>
                    <a:pt x="6575" y="11276"/>
                    <a:pt x="6575" y="11366"/>
                  </a:cubicBezTo>
                  <a:cubicBezTo>
                    <a:pt x="6575" y="11464"/>
                    <a:pt x="6629" y="11517"/>
                    <a:pt x="6718" y="11517"/>
                  </a:cubicBezTo>
                  <a:cubicBezTo>
                    <a:pt x="6816" y="11517"/>
                    <a:pt x="6861" y="11464"/>
                    <a:pt x="6870" y="11374"/>
                  </a:cubicBezTo>
                  <a:cubicBezTo>
                    <a:pt x="6870" y="11285"/>
                    <a:pt x="6816" y="11223"/>
                    <a:pt x="6727" y="11223"/>
                  </a:cubicBezTo>
                  <a:close/>
                  <a:moveTo>
                    <a:pt x="5237" y="10036"/>
                  </a:moveTo>
                  <a:cubicBezTo>
                    <a:pt x="5246" y="10126"/>
                    <a:pt x="5291" y="10170"/>
                    <a:pt x="5380" y="10179"/>
                  </a:cubicBezTo>
                  <a:cubicBezTo>
                    <a:pt x="5460" y="10179"/>
                    <a:pt x="5532" y="10117"/>
                    <a:pt x="5532" y="10027"/>
                  </a:cubicBezTo>
                  <a:cubicBezTo>
                    <a:pt x="5523" y="9938"/>
                    <a:pt x="5478" y="9894"/>
                    <a:pt x="5398" y="9885"/>
                  </a:cubicBezTo>
                  <a:cubicBezTo>
                    <a:pt x="5300" y="9885"/>
                    <a:pt x="5237" y="9947"/>
                    <a:pt x="5237" y="10036"/>
                  </a:cubicBezTo>
                  <a:close/>
                  <a:moveTo>
                    <a:pt x="4729" y="8547"/>
                  </a:moveTo>
                  <a:cubicBezTo>
                    <a:pt x="4648" y="8538"/>
                    <a:pt x="4577" y="8600"/>
                    <a:pt x="4577" y="8689"/>
                  </a:cubicBezTo>
                  <a:cubicBezTo>
                    <a:pt x="4586" y="8778"/>
                    <a:pt x="4631" y="8823"/>
                    <a:pt x="4720" y="8832"/>
                  </a:cubicBezTo>
                  <a:cubicBezTo>
                    <a:pt x="4800" y="8841"/>
                    <a:pt x="4872" y="8778"/>
                    <a:pt x="4872" y="8671"/>
                  </a:cubicBezTo>
                  <a:cubicBezTo>
                    <a:pt x="4863" y="8600"/>
                    <a:pt x="4818" y="8547"/>
                    <a:pt x="4729" y="8547"/>
                  </a:cubicBezTo>
                  <a:close/>
                  <a:moveTo>
                    <a:pt x="5380" y="6566"/>
                  </a:moveTo>
                  <a:cubicBezTo>
                    <a:pt x="5300" y="6566"/>
                    <a:pt x="5246" y="6620"/>
                    <a:pt x="5237" y="6700"/>
                  </a:cubicBezTo>
                  <a:cubicBezTo>
                    <a:pt x="5228" y="6789"/>
                    <a:pt x="5291" y="6852"/>
                    <a:pt x="5380" y="6860"/>
                  </a:cubicBezTo>
                  <a:cubicBezTo>
                    <a:pt x="5460" y="6860"/>
                    <a:pt x="5532" y="6798"/>
                    <a:pt x="5532" y="6718"/>
                  </a:cubicBezTo>
                  <a:cubicBezTo>
                    <a:pt x="5532" y="6629"/>
                    <a:pt x="5469" y="6566"/>
                    <a:pt x="5380" y="6566"/>
                  </a:cubicBezTo>
                  <a:close/>
                  <a:moveTo>
                    <a:pt x="6058" y="5888"/>
                  </a:moveTo>
                  <a:cubicBezTo>
                    <a:pt x="5969" y="5888"/>
                    <a:pt x="5924" y="5942"/>
                    <a:pt x="5924" y="6031"/>
                  </a:cubicBezTo>
                  <a:cubicBezTo>
                    <a:pt x="5924" y="6120"/>
                    <a:pt x="5978" y="6174"/>
                    <a:pt x="6067" y="6174"/>
                  </a:cubicBezTo>
                  <a:cubicBezTo>
                    <a:pt x="6156" y="6174"/>
                    <a:pt x="6210" y="6111"/>
                    <a:pt x="6210" y="6022"/>
                  </a:cubicBezTo>
                  <a:cubicBezTo>
                    <a:pt x="6210" y="5942"/>
                    <a:pt x="6147" y="5879"/>
                    <a:pt x="6058" y="5888"/>
                  </a:cubicBezTo>
                  <a:close/>
                  <a:moveTo>
                    <a:pt x="6727" y="5228"/>
                  </a:moveTo>
                  <a:cubicBezTo>
                    <a:pt x="6647" y="5219"/>
                    <a:pt x="6575" y="5290"/>
                    <a:pt x="6584" y="5371"/>
                  </a:cubicBezTo>
                  <a:cubicBezTo>
                    <a:pt x="6584" y="5460"/>
                    <a:pt x="6629" y="5513"/>
                    <a:pt x="6718" y="5513"/>
                  </a:cubicBezTo>
                  <a:cubicBezTo>
                    <a:pt x="6807" y="5522"/>
                    <a:pt x="6870" y="5460"/>
                    <a:pt x="6870" y="5353"/>
                  </a:cubicBezTo>
                  <a:cubicBezTo>
                    <a:pt x="6861" y="5281"/>
                    <a:pt x="6816" y="5237"/>
                    <a:pt x="6727" y="5228"/>
                  </a:cubicBezTo>
                  <a:close/>
                  <a:moveTo>
                    <a:pt x="4729" y="9225"/>
                  </a:moveTo>
                  <a:cubicBezTo>
                    <a:pt x="4648" y="9225"/>
                    <a:pt x="4586" y="9287"/>
                    <a:pt x="4586" y="9367"/>
                  </a:cubicBezTo>
                  <a:cubicBezTo>
                    <a:pt x="4577" y="9456"/>
                    <a:pt x="4648" y="9519"/>
                    <a:pt x="4729" y="9510"/>
                  </a:cubicBezTo>
                  <a:cubicBezTo>
                    <a:pt x="4818" y="9510"/>
                    <a:pt x="4863" y="9456"/>
                    <a:pt x="4872" y="9385"/>
                  </a:cubicBezTo>
                  <a:cubicBezTo>
                    <a:pt x="4872" y="9296"/>
                    <a:pt x="4809" y="9233"/>
                    <a:pt x="4729" y="9225"/>
                  </a:cubicBezTo>
                  <a:close/>
                  <a:moveTo>
                    <a:pt x="6210" y="11383"/>
                  </a:moveTo>
                  <a:cubicBezTo>
                    <a:pt x="6219" y="11303"/>
                    <a:pt x="6156" y="11232"/>
                    <a:pt x="6067" y="11232"/>
                  </a:cubicBezTo>
                  <a:cubicBezTo>
                    <a:pt x="5987" y="11223"/>
                    <a:pt x="5924" y="11285"/>
                    <a:pt x="5924" y="11374"/>
                  </a:cubicBezTo>
                  <a:cubicBezTo>
                    <a:pt x="5924" y="11464"/>
                    <a:pt x="5978" y="11499"/>
                    <a:pt x="6058" y="11517"/>
                  </a:cubicBezTo>
                  <a:cubicBezTo>
                    <a:pt x="6147" y="11508"/>
                    <a:pt x="6201" y="11473"/>
                    <a:pt x="6210" y="11383"/>
                  </a:cubicBezTo>
                  <a:close/>
                  <a:moveTo>
                    <a:pt x="4872" y="8038"/>
                  </a:moveTo>
                  <a:cubicBezTo>
                    <a:pt x="4872" y="7949"/>
                    <a:pt x="4809" y="7886"/>
                    <a:pt x="4720" y="7886"/>
                  </a:cubicBezTo>
                  <a:cubicBezTo>
                    <a:pt x="4640" y="7886"/>
                    <a:pt x="4586" y="7940"/>
                    <a:pt x="4577" y="8029"/>
                  </a:cubicBezTo>
                  <a:cubicBezTo>
                    <a:pt x="4577" y="8109"/>
                    <a:pt x="4640" y="8172"/>
                    <a:pt x="4729" y="8172"/>
                  </a:cubicBezTo>
                  <a:cubicBezTo>
                    <a:pt x="4809" y="8172"/>
                    <a:pt x="4863" y="8118"/>
                    <a:pt x="4872" y="8038"/>
                  </a:cubicBezTo>
                  <a:close/>
                  <a:moveTo>
                    <a:pt x="5389" y="10545"/>
                  </a:moveTo>
                  <a:cubicBezTo>
                    <a:pt x="5309" y="10536"/>
                    <a:pt x="5246" y="10598"/>
                    <a:pt x="5237" y="10688"/>
                  </a:cubicBezTo>
                  <a:cubicBezTo>
                    <a:pt x="5237" y="10768"/>
                    <a:pt x="5300" y="10830"/>
                    <a:pt x="5389" y="10830"/>
                  </a:cubicBezTo>
                  <a:cubicBezTo>
                    <a:pt x="5469" y="10830"/>
                    <a:pt x="5514" y="10777"/>
                    <a:pt x="5532" y="10696"/>
                  </a:cubicBezTo>
                  <a:cubicBezTo>
                    <a:pt x="5523" y="10607"/>
                    <a:pt x="5478" y="10554"/>
                    <a:pt x="5389" y="10545"/>
                  </a:cubicBezTo>
                  <a:close/>
                  <a:moveTo>
                    <a:pt x="4586" y="10027"/>
                  </a:moveTo>
                  <a:cubicBezTo>
                    <a:pt x="4586" y="10117"/>
                    <a:pt x="4631" y="10170"/>
                    <a:pt x="4720" y="10170"/>
                  </a:cubicBezTo>
                  <a:cubicBezTo>
                    <a:pt x="4800" y="10179"/>
                    <a:pt x="4872" y="10108"/>
                    <a:pt x="4863" y="10027"/>
                  </a:cubicBezTo>
                  <a:cubicBezTo>
                    <a:pt x="4863" y="9938"/>
                    <a:pt x="4809" y="9894"/>
                    <a:pt x="4720" y="9885"/>
                  </a:cubicBezTo>
                  <a:cubicBezTo>
                    <a:pt x="4640" y="9894"/>
                    <a:pt x="4586" y="9938"/>
                    <a:pt x="4586" y="10027"/>
                  </a:cubicBezTo>
                  <a:close/>
                  <a:moveTo>
                    <a:pt x="5924" y="5371"/>
                  </a:moveTo>
                  <a:cubicBezTo>
                    <a:pt x="5924" y="5460"/>
                    <a:pt x="5978" y="5513"/>
                    <a:pt x="6067" y="5513"/>
                  </a:cubicBezTo>
                  <a:cubicBezTo>
                    <a:pt x="6147" y="5513"/>
                    <a:pt x="6219" y="5442"/>
                    <a:pt x="6210" y="5362"/>
                  </a:cubicBezTo>
                  <a:cubicBezTo>
                    <a:pt x="6201" y="5273"/>
                    <a:pt x="6147" y="5237"/>
                    <a:pt x="6058" y="5228"/>
                  </a:cubicBezTo>
                  <a:cubicBezTo>
                    <a:pt x="5978" y="5237"/>
                    <a:pt x="5924" y="5290"/>
                    <a:pt x="5924" y="5371"/>
                  </a:cubicBezTo>
                  <a:close/>
                  <a:moveTo>
                    <a:pt x="4729" y="7226"/>
                  </a:moveTo>
                  <a:cubicBezTo>
                    <a:pt x="4648" y="7226"/>
                    <a:pt x="4586" y="7289"/>
                    <a:pt x="4586" y="7369"/>
                  </a:cubicBezTo>
                  <a:cubicBezTo>
                    <a:pt x="4577" y="7458"/>
                    <a:pt x="4648" y="7521"/>
                    <a:pt x="4729" y="7512"/>
                  </a:cubicBezTo>
                  <a:cubicBezTo>
                    <a:pt x="4818" y="7512"/>
                    <a:pt x="4863" y="7458"/>
                    <a:pt x="4872" y="7369"/>
                  </a:cubicBezTo>
                  <a:cubicBezTo>
                    <a:pt x="4863" y="7289"/>
                    <a:pt x="4818" y="7235"/>
                    <a:pt x="4729" y="7226"/>
                  </a:cubicBezTo>
                  <a:close/>
                  <a:moveTo>
                    <a:pt x="6727" y="11892"/>
                  </a:moveTo>
                  <a:cubicBezTo>
                    <a:pt x="6638" y="11892"/>
                    <a:pt x="6584" y="11945"/>
                    <a:pt x="6584" y="12026"/>
                  </a:cubicBezTo>
                  <a:cubicBezTo>
                    <a:pt x="6575" y="12115"/>
                    <a:pt x="6647" y="12177"/>
                    <a:pt x="6736" y="12168"/>
                  </a:cubicBezTo>
                  <a:cubicBezTo>
                    <a:pt x="6816" y="12160"/>
                    <a:pt x="6861" y="12115"/>
                    <a:pt x="6870" y="12044"/>
                  </a:cubicBezTo>
                  <a:cubicBezTo>
                    <a:pt x="6861" y="11945"/>
                    <a:pt x="6798" y="11883"/>
                    <a:pt x="6727" y="11892"/>
                  </a:cubicBezTo>
                  <a:close/>
                  <a:moveTo>
                    <a:pt x="5523" y="6031"/>
                  </a:moveTo>
                  <a:cubicBezTo>
                    <a:pt x="5523" y="5942"/>
                    <a:pt x="5469" y="5897"/>
                    <a:pt x="5389" y="5888"/>
                  </a:cubicBezTo>
                  <a:cubicBezTo>
                    <a:pt x="5300" y="5888"/>
                    <a:pt x="5237" y="5959"/>
                    <a:pt x="5246" y="6040"/>
                  </a:cubicBezTo>
                  <a:cubicBezTo>
                    <a:pt x="5246" y="6129"/>
                    <a:pt x="5300" y="6165"/>
                    <a:pt x="5389" y="6174"/>
                  </a:cubicBezTo>
                  <a:cubicBezTo>
                    <a:pt x="5469" y="6165"/>
                    <a:pt x="5523" y="6120"/>
                    <a:pt x="5523" y="6031"/>
                  </a:cubicBezTo>
                  <a:close/>
                  <a:moveTo>
                    <a:pt x="4729" y="6575"/>
                  </a:moveTo>
                  <a:cubicBezTo>
                    <a:pt x="4640" y="6575"/>
                    <a:pt x="4586" y="6620"/>
                    <a:pt x="4586" y="6709"/>
                  </a:cubicBezTo>
                  <a:cubicBezTo>
                    <a:pt x="4586" y="6798"/>
                    <a:pt x="4640" y="6852"/>
                    <a:pt x="4720" y="6852"/>
                  </a:cubicBezTo>
                  <a:cubicBezTo>
                    <a:pt x="4809" y="6852"/>
                    <a:pt x="4854" y="6798"/>
                    <a:pt x="4872" y="6718"/>
                  </a:cubicBezTo>
                  <a:cubicBezTo>
                    <a:pt x="4863" y="6629"/>
                    <a:pt x="4818" y="6575"/>
                    <a:pt x="4729" y="6575"/>
                  </a:cubicBezTo>
                  <a:close/>
                  <a:moveTo>
                    <a:pt x="5389" y="5237"/>
                  </a:moveTo>
                  <a:cubicBezTo>
                    <a:pt x="5309" y="5228"/>
                    <a:pt x="5246" y="5281"/>
                    <a:pt x="5246" y="5371"/>
                  </a:cubicBezTo>
                  <a:cubicBezTo>
                    <a:pt x="5246" y="5451"/>
                    <a:pt x="5300" y="5504"/>
                    <a:pt x="5380" y="5504"/>
                  </a:cubicBezTo>
                  <a:cubicBezTo>
                    <a:pt x="5460" y="5513"/>
                    <a:pt x="5505" y="5460"/>
                    <a:pt x="5523" y="5371"/>
                  </a:cubicBezTo>
                  <a:cubicBezTo>
                    <a:pt x="5514" y="5299"/>
                    <a:pt x="5469" y="5237"/>
                    <a:pt x="5389" y="5237"/>
                  </a:cubicBezTo>
                  <a:close/>
                  <a:moveTo>
                    <a:pt x="4863" y="10688"/>
                  </a:moveTo>
                  <a:cubicBezTo>
                    <a:pt x="4863" y="10607"/>
                    <a:pt x="4809" y="10554"/>
                    <a:pt x="4738" y="10554"/>
                  </a:cubicBezTo>
                  <a:cubicBezTo>
                    <a:pt x="4648" y="10545"/>
                    <a:pt x="4595" y="10598"/>
                    <a:pt x="4586" y="10679"/>
                  </a:cubicBezTo>
                  <a:cubicBezTo>
                    <a:pt x="4586" y="10768"/>
                    <a:pt x="4640" y="10812"/>
                    <a:pt x="4720" y="10830"/>
                  </a:cubicBezTo>
                  <a:cubicBezTo>
                    <a:pt x="4809" y="10821"/>
                    <a:pt x="4863" y="10777"/>
                    <a:pt x="4863" y="10688"/>
                  </a:cubicBezTo>
                  <a:close/>
                  <a:moveTo>
                    <a:pt x="6584" y="4719"/>
                  </a:moveTo>
                  <a:cubicBezTo>
                    <a:pt x="6593" y="4800"/>
                    <a:pt x="6638" y="4853"/>
                    <a:pt x="6718" y="4853"/>
                  </a:cubicBezTo>
                  <a:cubicBezTo>
                    <a:pt x="6807" y="4853"/>
                    <a:pt x="6861" y="4800"/>
                    <a:pt x="6861" y="4711"/>
                  </a:cubicBezTo>
                  <a:cubicBezTo>
                    <a:pt x="6861" y="4630"/>
                    <a:pt x="6807" y="4586"/>
                    <a:pt x="6718" y="4568"/>
                  </a:cubicBezTo>
                  <a:cubicBezTo>
                    <a:pt x="6638" y="4586"/>
                    <a:pt x="6584" y="4630"/>
                    <a:pt x="6584" y="4719"/>
                  </a:cubicBezTo>
                  <a:close/>
                  <a:moveTo>
                    <a:pt x="4060" y="8547"/>
                  </a:moveTo>
                  <a:cubicBezTo>
                    <a:pt x="3979" y="8555"/>
                    <a:pt x="3935" y="8600"/>
                    <a:pt x="3926" y="8680"/>
                  </a:cubicBezTo>
                  <a:cubicBezTo>
                    <a:pt x="3926" y="8770"/>
                    <a:pt x="3979" y="8823"/>
                    <a:pt x="4060" y="8823"/>
                  </a:cubicBezTo>
                  <a:cubicBezTo>
                    <a:pt x="4149" y="8832"/>
                    <a:pt x="4194" y="8770"/>
                    <a:pt x="4211" y="8689"/>
                  </a:cubicBezTo>
                  <a:cubicBezTo>
                    <a:pt x="4194" y="8600"/>
                    <a:pt x="4149" y="8547"/>
                    <a:pt x="4060" y="8547"/>
                  </a:cubicBezTo>
                  <a:close/>
                  <a:moveTo>
                    <a:pt x="5389" y="11232"/>
                  </a:moveTo>
                  <a:cubicBezTo>
                    <a:pt x="5300" y="11232"/>
                    <a:pt x="5246" y="11285"/>
                    <a:pt x="5246" y="11366"/>
                  </a:cubicBezTo>
                  <a:cubicBezTo>
                    <a:pt x="5237" y="11455"/>
                    <a:pt x="5291" y="11508"/>
                    <a:pt x="5380" y="11508"/>
                  </a:cubicBezTo>
                  <a:cubicBezTo>
                    <a:pt x="5469" y="11517"/>
                    <a:pt x="5514" y="11455"/>
                    <a:pt x="5523" y="11374"/>
                  </a:cubicBezTo>
                  <a:cubicBezTo>
                    <a:pt x="5514" y="11294"/>
                    <a:pt x="5478" y="11232"/>
                    <a:pt x="5389" y="11232"/>
                  </a:cubicBezTo>
                  <a:close/>
                  <a:moveTo>
                    <a:pt x="5924" y="12026"/>
                  </a:moveTo>
                  <a:cubicBezTo>
                    <a:pt x="5924" y="12106"/>
                    <a:pt x="5978" y="12160"/>
                    <a:pt x="6058" y="12168"/>
                  </a:cubicBezTo>
                  <a:cubicBezTo>
                    <a:pt x="6138" y="12177"/>
                    <a:pt x="6201" y="12124"/>
                    <a:pt x="6201" y="12035"/>
                  </a:cubicBezTo>
                  <a:cubicBezTo>
                    <a:pt x="6210" y="11954"/>
                    <a:pt x="6156" y="11901"/>
                    <a:pt x="6067" y="11892"/>
                  </a:cubicBezTo>
                  <a:cubicBezTo>
                    <a:pt x="5987" y="11901"/>
                    <a:pt x="5933" y="11937"/>
                    <a:pt x="5924" y="12026"/>
                  </a:cubicBezTo>
                  <a:close/>
                  <a:moveTo>
                    <a:pt x="4060" y="7895"/>
                  </a:moveTo>
                  <a:cubicBezTo>
                    <a:pt x="3979" y="7895"/>
                    <a:pt x="3926" y="7949"/>
                    <a:pt x="3926" y="8029"/>
                  </a:cubicBezTo>
                  <a:cubicBezTo>
                    <a:pt x="3926" y="8118"/>
                    <a:pt x="3979" y="8172"/>
                    <a:pt x="4069" y="8172"/>
                  </a:cubicBezTo>
                  <a:cubicBezTo>
                    <a:pt x="4158" y="8172"/>
                    <a:pt x="4194" y="8109"/>
                    <a:pt x="4211" y="8029"/>
                  </a:cubicBezTo>
                  <a:cubicBezTo>
                    <a:pt x="4194" y="7940"/>
                    <a:pt x="4149" y="7886"/>
                    <a:pt x="4060" y="7895"/>
                  </a:cubicBezTo>
                  <a:close/>
                  <a:moveTo>
                    <a:pt x="4069" y="9233"/>
                  </a:moveTo>
                  <a:cubicBezTo>
                    <a:pt x="3979" y="9233"/>
                    <a:pt x="3926" y="9287"/>
                    <a:pt x="3926" y="9376"/>
                  </a:cubicBezTo>
                  <a:cubicBezTo>
                    <a:pt x="3926" y="9456"/>
                    <a:pt x="3979" y="9510"/>
                    <a:pt x="4060" y="9510"/>
                  </a:cubicBezTo>
                  <a:cubicBezTo>
                    <a:pt x="4149" y="9510"/>
                    <a:pt x="4194" y="9456"/>
                    <a:pt x="4202" y="9367"/>
                  </a:cubicBezTo>
                  <a:cubicBezTo>
                    <a:pt x="4194" y="9287"/>
                    <a:pt x="4149" y="9233"/>
                    <a:pt x="4069" y="9233"/>
                  </a:cubicBezTo>
                  <a:close/>
                  <a:moveTo>
                    <a:pt x="4202" y="10036"/>
                  </a:moveTo>
                  <a:cubicBezTo>
                    <a:pt x="4202" y="9956"/>
                    <a:pt x="4149" y="9903"/>
                    <a:pt x="4069" y="9894"/>
                  </a:cubicBezTo>
                  <a:cubicBezTo>
                    <a:pt x="3997" y="9885"/>
                    <a:pt x="3926" y="9956"/>
                    <a:pt x="3926" y="10027"/>
                  </a:cubicBezTo>
                  <a:cubicBezTo>
                    <a:pt x="3935" y="10117"/>
                    <a:pt x="3988" y="10152"/>
                    <a:pt x="4069" y="10170"/>
                  </a:cubicBezTo>
                  <a:cubicBezTo>
                    <a:pt x="4140" y="10161"/>
                    <a:pt x="4202" y="10117"/>
                    <a:pt x="4202" y="10036"/>
                  </a:cubicBezTo>
                  <a:close/>
                  <a:moveTo>
                    <a:pt x="6593" y="12686"/>
                  </a:moveTo>
                  <a:cubicBezTo>
                    <a:pt x="6584" y="12766"/>
                    <a:pt x="6638" y="12811"/>
                    <a:pt x="6718" y="12820"/>
                  </a:cubicBezTo>
                  <a:cubicBezTo>
                    <a:pt x="6790" y="12838"/>
                    <a:pt x="6861" y="12766"/>
                    <a:pt x="6861" y="12686"/>
                  </a:cubicBezTo>
                  <a:cubicBezTo>
                    <a:pt x="6861" y="12606"/>
                    <a:pt x="6807" y="12561"/>
                    <a:pt x="6727" y="12552"/>
                  </a:cubicBezTo>
                  <a:cubicBezTo>
                    <a:pt x="6647" y="12561"/>
                    <a:pt x="6593" y="12606"/>
                    <a:pt x="6593" y="12686"/>
                  </a:cubicBezTo>
                  <a:close/>
                  <a:moveTo>
                    <a:pt x="4729" y="5897"/>
                  </a:moveTo>
                  <a:cubicBezTo>
                    <a:pt x="4640" y="5897"/>
                    <a:pt x="4586" y="5951"/>
                    <a:pt x="4586" y="6031"/>
                  </a:cubicBezTo>
                  <a:cubicBezTo>
                    <a:pt x="4586" y="6111"/>
                    <a:pt x="4640" y="6165"/>
                    <a:pt x="4720" y="6165"/>
                  </a:cubicBezTo>
                  <a:cubicBezTo>
                    <a:pt x="4809" y="6165"/>
                    <a:pt x="4854" y="6111"/>
                    <a:pt x="4863" y="6031"/>
                  </a:cubicBezTo>
                  <a:cubicBezTo>
                    <a:pt x="4854" y="5951"/>
                    <a:pt x="4809" y="5897"/>
                    <a:pt x="4729" y="5897"/>
                  </a:cubicBezTo>
                  <a:close/>
                  <a:moveTo>
                    <a:pt x="6076" y="4577"/>
                  </a:moveTo>
                  <a:cubicBezTo>
                    <a:pt x="5996" y="4577"/>
                    <a:pt x="5942" y="4621"/>
                    <a:pt x="5933" y="4702"/>
                  </a:cubicBezTo>
                  <a:cubicBezTo>
                    <a:pt x="5924" y="4773"/>
                    <a:pt x="5996" y="4853"/>
                    <a:pt x="6067" y="4844"/>
                  </a:cubicBezTo>
                  <a:cubicBezTo>
                    <a:pt x="6147" y="4844"/>
                    <a:pt x="6192" y="4791"/>
                    <a:pt x="6201" y="4719"/>
                  </a:cubicBezTo>
                  <a:cubicBezTo>
                    <a:pt x="6192" y="4639"/>
                    <a:pt x="6156" y="4586"/>
                    <a:pt x="6076" y="4577"/>
                  </a:cubicBezTo>
                  <a:close/>
                  <a:moveTo>
                    <a:pt x="3926" y="7369"/>
                  </a:moveTo>
                  <a:cubicBezTo>
                    <a:pt x="3926" y="7458"/>
                    <a:pt x="3988" y="7512"/>
                    <a:pt x="4069" y="7512"/>
                  </a:cubicBezTo>
                  <a:cubicBezTo>
                    <a:pt x="4149" y="7503"/>
                    <a:pt x="4202" y="7449"/>
                    <a:pt x="4202" y="7369"/>
                  </a:cubicBezTo>
                  <a:cubicBezTo>
                    <a:pt x="4202" y="7289"/>
                    <a:pt x="4149" y="7244"/>
                    <a:pt x="4060" y="7235"/>
                  </a:cubicBezTo>
                  <a:cubicBezTo>
                    <a:pt x="3979" y="7244"/>
                    <a:pt x="3926" y="7289"/>
                    <a:pt x="3926" y="7369"/>
                  </a:cubicBezTo>
                  <a:close/>
                  <a:moveTo>
                    <a:pt x="4729" y="11241"/>
                  </a:moveTo>
                  <a:cubicBezTo>
                    <a:pt x="4648" y="11232"/>
                    <a:pt x="4595" y="11285"/>
                    <a:pt x="4586" y="11366"/>
                  </a:cubicBezTo>
                  <a:cubicBezTo>
                    <a:pt x="4586" y="11437"/>
                    <a:pt x="4657" y="11517"/>
                    <a:pt x="4729" y="11508"/>
                  </a:cubicBezTo>
                  <a:cubicBezTo>
                    <a:pt x="4809" y="11499"/>
                    <a:pt x="4854" y="11446"/>
                    <a:pt x="4863" y="11366"/>
                  </a:cubicBezTo>
                  <a:cubicBezTo>
                    <a:pt x="4854" y="11294"/>
                    <a:pt x="4809" y="11241"/>
                    <a:pt x="4729" y="11241"/>
                  </a:cubicBezTo>
                  <a:close/>
                  <a:moveTo>
                    <a:pt x="5246" y="12026"/>
                  </a:moveTo>
                  <a:cubicBezTo>
                    <a:pt x="5246" y="12097"/>
                    <a:pt x="5318" y="12168"/>
                    <a:pt x="5389" y="12168"/>
                  </a:cubicBezTo>
                  <a:cubicBezTo>
                    <a:pt x="5469" y="12160"/>
                    <a:pt x="5514" y="12106"/>
                    <a:pt x="5514" y="12026"/>
                  </a:cubicBezTo>
                  <a:cubicBezTo>
                    <a:pt x="5523" y="11945"/>
                    <a:pt x="5469" y="11901"/>
                    <a:pt x="5389" y="11892"/>
                  </a:cubicBezTo>
                  <a:cubicBezTo>
                    <a:pt x="5318" y="11892"/>
                    <a:pt x="5246" y="11954"/>
                    <a:pt x="5246" y="12026"/>
                  </a:cubicBezTo>
                  <a:close/>
                  <a:moveTo>
                    <a:pt x="4060" y="6584"/>
                  </a:moveTo>
                  <a:cubicBezTo>
                    <a:pt x="3988" y="6584"/>
                    <a:pt x="3935" y="6629"/>
                    <a:pt x="3935" y="6709"/>
                  </a:cubicBezTo>
                  <a:cubicBezTo>
                    <a:pt x="3935" y="6789"/>
                    <a:pt x="3979" y="6843"/>
                    <a:pt x="4069" y="6843"/>
                  </a:cubicBezTo>
                  <a:cubicBezTo>
                    <a:pt x="4149" y="6843"/>
                    <a:pt x="4194" y="6789"/>
                    <a:pt x="4202" y="6709"/>
                  </a:cubicBezTo>
                  <a:cubicBezTo>
                    <a:pt x="4185" y="6629"/>
                    <a:pt x="4140" y="6575"/>
                    <a:pt x="4060" y="6584"/>
                  </a:cubicBezTo>
                  <a:close/>
                  <a:moveTo>
                    <a:pt x="4729" y="5246"/>
                  </a:moveTo>
                  <a:cubicBezTo>
                    <a:pt x="4648" y="5237"/>
                    <a:pt x="4595" y="5290"/>
                    <a:pt x="4595" y="5371"/>
                  </a:cubicBezTo>
                  <a:cubicBezTo>
                    <a:pt x="4595" y="5442"/>
                    <a:pt x="4640" y="5496"/>
                    <a:pt x="4720" y="5504"/>
                  </a:cubicBezTo>
                  <a:cubicBezTo>
                    <a:pt x="4800" y="5504"/>
                    <a:pt x="4845" y="5451"/>
                    <a:pt x="4854" y="5371"/>
                  </a:cubicBezTo>
                  <a:cubicBezTo>
                    <a:pt x="4845" y="5299"/>
                    <a:pt x="4809" y="5246"/>
                    <a:pt x="4729" y="5246"/>
                  </a:cubicBezTo>
                  <a:close/>
                  <a:moveTo>
                    <a:pt x="6067" y="12561"/>
                  </a:moveTo>
                  <a:cubicBezTo>
                    <a:pt x="5987" y="12561"/>
                    <a:pt x="5933" y="12615"/>
                    <a:pt x="5933" y="12695"/>
                  </a:cubicBezTo>
                  <a:cubicBezTo>
                    <a:pt x="5942" y="12775"/>
                    <a:pt x="5996" y="12820"/>
                    <a:pt x="6076" y="12820"/>
                  </a:cubicBezTo>
                  <a:cubicBezTo>
                    <a:pt x="6147" y="12811"/>
                    <a:pt x="6192" y="12757"/>
                    <a:pt x="6201" y="12686"/>
                  </a:cubicBezTo>
                  <a:cubicBezTo>
                    <a:pt x="6183" y="12606"/>
                    <a:pt x="6147" y="12561"/>
                    <a:pt x="6067" y="12561"/>
                  </a:cubicBezTo>
                  <a:close/>
                  <a:moveTo>
                    <a:pt x="4069" y="10563"/>
                  </a:moveTo>
                  <a:cubicBezTo>
                    <a:pt x="3988" y="10554"/>
                    <a:pt x="3935" y="10607"/>
                    <a:pt x="3935" y="10688"/>
                  </a:cubicBezTo>
                  <a:cubicBezTo>
                    <a:pt x="3935" y="10768"/>
                    <a:pt x="3988" y="10821"/>
                    <a:pt x="4078" y="10821"/>
                  </a:cubicBezTo>
                  <a:cubicBezTo>
                    <a:pt x="4149" y="10812"/>
                    <a:pt x="4194" y="10759"/>
                    <a:pt x="4194" y="10688"/>
                  </a:cubicBezTo>
                  <a:cubicBezTo>
                    <a:pt x="4185" y="10607"/>
                    <a:pt x="4149" y="10563"/>
                    <a:pt x="4069" y="10563"/>
                  </a:cubicBezTo>
                  <a:close/>
                  <a:moveTo>
                    <a:pt x="6593" y="4024"/>
                  </a:moveTo>
                  <a:cubicBezTo>
                    <a:pt x="6593" y="4113"/>
                    <a:pt x="6647" y="4157"/>
                    <a:pt x="6727" y="4157"/>
                  </a:cubicBezTo>
                  <a:cubicBezTo>
                    <a:pt x="6807" y="4157"/>
                    <a:pt x="6861" y="4104"/>
                    <a:pt x="6852" y="4024"/>
                  </a:cubicBezTo>
                  <a:cubicBezTo>
                    <a:pt x="6852" y="3943"/>
                    <a:pt x="6798" y="3908"/>
                    <a:pt x="6727" y="3899"/>
                  </a:cubicBezTo>
                  <a:cubicBezTo>
                    <a:pt x="6647" y="3908"/>
                    <a:pt x="6593" y="3952"/>
                    <a:pt x="6593" y="4024"/>
                  </a:cubicBezTo>
                  <a:close/>
                  <a:moveTo>
                    <a:pt x="5389" y="4586"/>
                  </a:moveTo>
                  <a:cubicBezTo>
                    <a:pt x="5309" y="4577"/>
                    <a:pt x="5255" y="4630"/>
                    <a:pt x="5255" y="4711"/>
                  </a:cubicBezTo>
                  <a:cubicBezTo>
                    <a:pt x="5255" y="4782"/>
                    <a:pt x="5300" y="4835"/>
                    <a:pt x="5371" y="4844"/>
                  </a:cubicBezTo>
                  <a:cubicBezTo>
                    <a:pt x="5460" y="4844"/>
                    <a:pt x="5505" y="4800"/>
                    <a:pt x="5514" y="4711"/>
                  </a:cubicBezTo>
                  <a:cubicBezTo>
                    <a:pt x="5505" y="4639"/>
                    <a:pt x="5469" y="4586"/>
                    <a:pt x="5389" y="4586"/>
                  </a:cubicBezTo>
                  <a:close/>
                  <a:moveTo>
                    <a:pt x="3417" y="8555"/>
                  </a:moveTo>
                  <a:cubicBezTo>
                    <a:pt x="3337" y="8555"/>
                    <a:pt x="3284" y="8600"/>
                    <a:pt x="3275" y="8689"/>
                  </a:cubicBezTo>
                  <a:cubicBezTo>
                    <a:pt x="3275" y="8761"/>
                    <a:pt x="3319" y="8814"/>
                    <a:pt x="3400" y="8814"/>
                  </a:cubicBezTo>
                  <a:cubicBezTo>
                    <a:pt x="3480" y="8823"/>
                    <a:pt x="3524" y="8770"/>
                    <a:pt x="3542" y="8689"/>
                  </a:cubicBezTo>
                  <a:cubicBezTo>
                    <a:pt x="3533" y="8618"/>
                    <a:pt x="3489" y="8564"/>
                    <a:pt x="3417" y="8555"/>
                  </a:cubicBezTo>
                  <a:close/>
                  <a:moveTo>
                    <a:pt x="3400" y="8154"/>
                  </a:moveTo>
                  <a:cubicBezTo>
                    <a:pt x="3471" y="8163"/>
                    <a:pt x="3524" y="8118"/>
                    <a:pt x="3533" y="8038"/>
                  </a:cubicBezTo>
                  <a:cubicBezTo>
                    <a:pt x="3533" y="7958"/>
                    <a:pt x="3498" y="7913"/>
                    <a:pt x="3417" y="7904"/>
                  </a:cubicBezTo>
                  <a:cubicBezTo>
                    <a:pt x="3337" y="7904"/>
                    <a:pt x="3292" y="7940"/>
                    <a:pt x="3284" y="8020"/>
                  </a:cubicBezTo>
                  <a:cubicBezTo>
                    <a:pt x="3284" y="8100"/>
                    <a:pt x="3319" y="8145"/>
                    <a:pt x="3400" y="8154"/>
                  </a:cubicBezTo>
                  <a:close/>
                  <a:moveTo>
                    <a:pt x="4069" y="5906"/>
                  </a:moveTo>
                  <a:cubicBezTo>
                    <a:pt x="3988" y="5906"/>
                    <a:pt x="3944" y="5951"/>
                    <a:pt x="3944" y="6031"/>
                  </a:cubicBezTo>
                  <a:cubicBezTo>
                    <a:pt x="3944" y="6111"/>
                    <a:pt x="3988" y="6156"/>
                    <a:pt x="4069" y="6156"/>
                  </a:cubicBezTo>
                  <a:cubicBezTo>
                    <a:pt x="4149" y="6156"/>
                    <a:pt x="4185" y="6111"/>
                    <a:pt x="4194" y="6031"/>
                  </a:cubicBezTo>
                  <a:cubicBezTo>
                    <a:pt x="4185" y="5951"/>
                    <a:pt x="4149" y="5906"/>
                    <a:pt x="4069" y="5906"/>
                  </a:cubicBezTo>
                  <a:close/>
                  <a:moveTo>
                    <a:pt x="3533" y="9376"/>
                  </a:moveTo>
                  <a:cubicBezTo>
                    <a:pt x="3533" y="9296"/>
                    <a:pt x="3489" y="9251"/>
                    <a:pt x="3408" y="9251"/>
                  </a:cubicBezTo>
                  <a:cubicBezTo>
                    <a:pt x="3328" y="9242"/>
                    <a:pt x="3284" y="9287"/>
                    <a:pt x="3284" y="9367"/>
                  </a:cubicBezTo>
                  <a:cubicBezTo>
                    <a:pt x="3284" y="9448"/>
                    <a:pt x="3328" y="9492"/>
                    <a:pt x="3408" y="9501"/>
                  </a:cubicBezTo>
                  <a:cubicBezTo>
                    <a:pt x="3489" y="9492"/>
                    <a:pt x="3533" y="9448"/>
                    <a:pt x="3533" y="9376"/>
                  </a:cubicBezTo>
                  <a:close/>
                  <a:moveTo>
                    <a:pt x="4854" y="12035"/>
                  </a:moveTo>
                  <a:cubicBezTo>
                    <a:pt x="4854" y="11954"/>
                    <a:pt x="4809" y="11910"/>
                    <a:pt x="4729" y="11910"/>
                  </a:cubicBezTo>
                  <a:cubicBezTo>
                    <a:pt x="4648" y="11901"/>
                    <a:pt x="4604" y="11945"/>
                    <a:pt x="4604" y="12026"/>
                  </a:cubicBezTo>
                  <a:cubicBezTo>
                    <a:pt x="4595" y="12106"/>
                    <a:pt x="4648" y="12151"/>
                    <a:pt x="4729" y="12160"/>
                  </a:cubicBezTo>
                  <a:cubicBezTo>
                    <a:pt x="4800" y="12151"/>
                    <a:pt x="4845" y="12115"/>
                    <a:pt x="4854" y="12035"/>
                  </a:cubicBezTo>
                  <a:close/>
                  <a:moveTo>
                    <a:pt x="6067" y="3908"/>
                  </a:moveTo>
                  <a:cubicBezTo>
                    <a:pt x="5987" y="3908"/>
                    <a:pt x="5942" y="3952"/>
                    <a:pt x="5942" y="4024"/>
                  </a:cubicBezTo>
                  <a:cubicBezTo>
                    <a:pt x="5942" y="4104"/>
                    <a:pt x="5987" y="4157"/>
                    <a:pt x="6067" y="4157"/>
                  </a:cubicBezTo>
                  <a:cubicBezTo>
                    <a:pt x="6138" y="4157"/>
                    <a:pt x="6183" y="4113"/>
                    <a:pt x="6192" y="4033"/>
                  </a:cubicBezTo>
                  <a:cubicBezTo>
                    <a:pt x="6192" y="3952"/>
                    <a:pt x="6147" y="3908"/>
                    <a:pt x="6067" y="3908"/>
                  </a:cubicBezTo>
                  <a:close/>
                  <a:moveTo>
                    <a:pt x="3284" y="7369"/>
                  </a:moveTo>
                  <a:cubicBezTo>
                    <a:pt x="3284" y="7449"/>
                    <a:pt x="3328" y="7494"/>
                    <a:pt x="3408" y="7494"/>
                  </a:cubicBezTo>
                  <a:cubicBezTo>
                    <a:pt x="3480" y="7494"/>
                    <a:pt x="3533" y="7458"/>
                    <a:pt x="3533" y="7378"/>
                  </a:cubicBezTo>
                  <a:cubicBezTo>
                    <a:pt x="3533" y="7298"/>
                    <a:pt x="3489" y="7253"/>
                    <a:pt x="3408" y="7244"/>
                  </a:cubicBezTo>
                  <a:cubicBezTo>
                    <a:pt x="3328" y="7253"/>
                    <a:pt x="3284" y="7289"/>
                    <a:pt x="3284" y="7369"/>
                  </a:cubicBezTo>
                  <a:close/>
                  <a:moveTo>
                    <a:pt x="5264" y="12686"/>
                  </a:moveTo>
                  <a:cubicBezTo>
                    <a:pt x="5264" y="12757"/>
                    <a:pt x="5300" y="12802"/>
                    <a:pt x="5371" y="12811"/>
                  </a:cubicBezTo>
                  <a:cubicBezTo>
                    <a:pt x="5451" y="12820"/>
                    <a:pt x="5505" y="12775"/>
                    <a:pt x="5505" y="12695"/>
                  </a:cubicBezTo>
                  <a:cubicBezTo>
                    <a:pt x="5514" y="12615"/>
                    <a:pt x="5469" y="12570"/>
                    <a:pt x="5380" y="12561"/>
                  </a:cubicBezTo>
                  <a:cubicBezTo>
                    <a:pt x="5309" y="12570"/>
                    <a:pt x="5264" y="12606"/>
                    <a:pt x="5264" y="12686"/>
                  </a:cubicBezTo>
                  <a:close/>
                  <a:moveTo>
                    <a:pt x="3400" y="9911"/>
                  </a:moveTo>
                  <a:cubicBezTo>
                    <a:pt x="3328" y="9911"/>
                    <a:pt x="3284" y="9956"/>
                    <a:pt x="3284" y="10027"/>
                  </a:cubicBezTo>
                  <a:cubicBezTo>
                    <a:pt x="3284" y="10108"/>
                    <a:pt x="3328" y="10152"/>
                    <a:pt x="3408" y="10152"/>
                  </a:cubicBezTo>
                  <a:cubicBezTo>
                    <a:pt x="3489" y="10152"/>
                    <a:pt x="3524" y="10108"/>
                    <a:pt x="3533" y="10027"/>
                  </a:cubicBezTo>
                  <a:cubicBezTo>
                    <a:pt x="3524" y="9947"/>
                    <a:pt x="3480" y="9903"/>
                    <a:pt x="3400" y="9911"/>
                  </a:cubicBezTo>
                  <a:close/>
                  <a:moveTo>
                    <a:pt x="4060" y="11250"/>
                  </a:moveTo>
                  <a:cubicBezTo>
                    <a:pt x="3988" y="11250"/>
                    <a:pt x="3944" y="11294"/>
                    <a:pt x="3944" y="11366"/>
                  </a:cubicBezTo>
                  <a:cubicBezTo>
                    <a:pt x="3944" y="11446"/>
                    <a:pt x="3988" y="11490"/>
                    <a:pt x="4069" y="11490"/>
                  </a:cubicBezTo>
                  <a:cubicBezTo>
                    <a:pt x="4149" y="11490"/>
                    <a:pt x="4185" y="11446"/>
                    <a:pt x="4194" y="11366"/>
                  </a:cubicBezTo>
                  <a:cubicBezTo>
                    <a:pt x="4185" y="11294"/>
                    <a:pt x="4140" y="11250"/>
                    <a:pt x="4060" y="11250"/>
                  </a:cubicBezTo>
                  <a:close/>
                  <a:moveTo>
                    <a:pt x="6602" y="13346"/>
                  </a:moveTo>
                  <a:cubicBezTo>
                    <a:pt x="6602" y="13417"/>
                    <a:pt x="6638" y="13462"/>
                    <a:pt x="6718" y="13471"/>
                  </a:cubicBezTo>
                  <a:cubicBezTo>
                    <a:pt x="6790" y="13471"/>
                    <a:pt x="6843" y="13435"/>
                    <a:pt x="6843" y="13355"/>
                  </a:cubicBezTo>
                  <a:cubicBezTo>
                    <a:pt x="6852" y="13275"/>
                    <a:pt x="6807" y="13230"/>
                    <a:pt x="6727" y="13221"/>
                  </a:cubicBezTo>
                  <a:cubicBezTo>
                    <a:pt x="6647" y="13230"/>
                    <a:pt x="6602" y="13266"/>
                    <a:pt x="6602" y="13346"/>
                  </a:cubicBezTo>
                  <a:close/>
                  <a:moveTo>
                    <a:pt x="5264" y="4033"/>
                  </a:moveTo>
                  <a:cubicBezTo>
                    <a:pt x="5264" y="4104"/>
                    <a:pt x="5309" y="4148"/>
                    <a:pt x="5380" y="4148"/>
                  </a:cubicBezTo>
                  <a:cubicBezTo>
                    <a:pt x="5460" y="4148"/>
                    <a:pt x="5505" y="4104"/>
                    <a:pt x="5505" y="4024"/>
                  </a:cubicBezTo>
                  <a:cubicBezTo>
                    <a:pt x="5496" y="3943"/>
                    <a:pt x="5451" y="3917"/>
                    <a:pt x="5380" y="3908"/>
                  </a:cubicBezTo>
                  <a:cubicBezTo>
                    <a:pt x="5309" y="3917"/>
                    <a:pt x="5264" y="3961"/>
                    <a:pt x="5264" y="4033"/>
                  </a:cubicBezTo>
                  <a:close/>
                  <a:moveTo>
                    <a:pt x="3524" y="6031"/>
                  </a:moveTo>
                  <a:cubicBezTo>
                    <a:pt x="3524" y="5959"/>
                    <a:pt x="3489" y="5915"/>
                    <a:pt x="3408" y="5915"/>
                  </a:cubicBezTo>
                  <a:cubicBezTo>
                    <a:pt x="3328" y="5906"/>
                    <a:pt x="3284" y="5959"/>
                    <a:pt x="3292" y="6040"/>
                  </a:cubicBezTo>
                  <a:cubicBezTo>
                    <a:pt x="3292" y="6111"/>
                    <a:pt x="3337" y="6147"/>
                    <a:pt x="3408" y="6147"/>
                  </a:cubicBezTo>
                  <a:cubicBezTo>
                    <a:pt x="3480" y="6147"/>
                    <a:pt x="3524" y="6102"/>
                    <a:pt x="3524" y="6031"/>
                  </a:cubicBezTo>
                  <a:close/>
                  <a:moveTo>
                    <a:pt x="4060" y="11910"/>
                  </a:moveTo>
                  <a:cubicBezTo>
                    <a:pt x="3988" y="11910"/>
                    <a:pt x="3944" y="11954"/>
                    <a:pt x="3944" y="12026"/>
                  </a:cubicBezTo>
                  <a:cubicBezTo>
                    <a:pt x="3944" y="12106"/>
                    <a:pt x="3997" y="12151"/>
                    <a:pt x="4078" y="12151"/>
                  </a:cubicBezTo>
                  <a:cubicBezTo>
                    <a:pt x="4149" y="12142"/>
                    <a:pt x="4185" y="12097"/>
                    <a:pt x="4185" y="12026"/>
                  </a:cubicBezTo>
                  <a:cubicBezTo>
                    <a:pt x="4176" y="11954"/>
                    <a:pt x="4140" y="11910"/>
                    <a:pt x="4060" y="11910"/>
                  </a:cubicBezTo>
                  <a:close/>
                  <a:moveTo>
                    <a:pt x="6727" y="3256"/>
                  </a:moveTo>
                  <a:cubicBezTo>
                    <a:pt x="6647" y="3256"/>
                    <a:pt x="6602" y="3292"/>
                    <a:pt x="6602" y="3372"/>
                  </a:cubicBezTo>
                  <a:cubicBezTo>
                    <a:pt x="6602" y="3453"/>
                    <a:pt x="6656" y="3497"/>
                    <a:pt x="6736" y="3488"/>
                  </a:cubicBezTo>
                  <a:cubicBezTo>
                    <a:pt x="6807" y="3488"/>
                    <a:pt x="6843" y="3444"/>
                    <a:pt x="6843" y="3363"/>
                  </a:cubicBezTo>
                  <a:cubicBezTo>
                    <a:pt x="6834" y="3292"/>
                    <a:pt x="6798" y="3247"/>
                    <a:pt x="6727" y="3256"/>
                  </a:cubicBezTo>
                  <a:close/>
                  <a:moveTo>
                    <a:pt x="4729" y="12570"/>
                  </a:moveTo>
                  <a:cubicBezTo>
                    <a:pt x="4657" y="12570"/>
                    <a:pt x="4604" y="12606"/>
                    <a:pt x="4604" y="12686"/>
                  </a:cubicBezTo>
                  <a:cubicBezTo>
                    <a:pt x="4604" y="12766"/>
                    <a:pt x="4648" y="12802"/>
                    <a:pt x="4720" y="12811"/>
                  </a:cubicBezTo>
                  <a:cubicBezTo>
                    <a:pt x="4800" y="12811"/>
                    <a:pt x="4836" y="12766"/>
                    <a:pt x="4845" y="12686"/>
                  </a:cubicBezTo>
                  <a:cubicBezTo>
                    <a:pt x="4845" y="12623"/>
                    <a:pt x="4809" y="12570"/>
                    <a:pt x="4729" y="12570"/>
                  </a:cubicBezTo>
                  <a:close/>
                  <a:moveTo>
                    <a:pt x="3284" y="10688"/>
                  </a:moveTo>
                  <a:cubicBezTo>
                    <a:pt x="3284" y="10768"/>
                    <a:pt x="3328" y="10812"/>
                    <a:pt x="3408" y="10812"/>
                  </a:cubicBezTo>
                  <a:cubicBezTo>
                    <a:pt x="3489" y="10812"/>
                    <a:pt x="3524" y="10768"/>
                    <a:pt x="3524" y="10688"/>
                  </a:cubicBezTo>
                  <a:cubicBezTo>
                    <a:pt x="3533" y="10607"/>
                    <a:pt x="3480" y="10572"/>
                    <a:pt x="3408" y="10563"/>
                  </a:cubicBezTo>
                  <a:cubicBezTo>
                    <a:pt x="3328" y="10572"/>
                    <a:pt x="3284" y="10607"/>
                    <a:pt x="3284" y="10688"/>
                  </a:cubicBezTo>
                  <a:close/>
                  <a:moveTo>
                    <a:pt x="4069" y="5255"/>
                  </a:moveTo>
                  <a:cubicBezTo>
                    <a:pt x="3988" y="5255"/>
                    <a:pt x="3944" y="5299"/>
                    <a:pt x="3944" y="5380"/>
                  </a:cubicBezTo>
                  <a:cubicBezTo>
                    <a:pt x="3944" y="5451"/>
                    <a:pt x="3988" y="5496"/>
                    <a:pt x="4069" y="5496"/>
                  </a:cubicBezTo>
                  <a:cubicBezTo>
                    <a:pt x="4149" y="5496"/>
                    <a:pt x="4185" y="5442"/>
                    <a:pt x="4185" y="5371"/>
                  </a:cubicBezTo>
                  <a:cubicBezTo>
                    <a:pt x="4185" y="5290"/>
                    <a:pt x="4140" y="5255"/>
                    <a:pt x="4069" y="5255"/>
                  </a:cubicBezTo>
                  <a:close/>
                  <a:moveTo>
                    <a:pt x="4604" y="4702"/>
                  </a:moveTo>
                  <a:cubicBezTo>
                    <a:pt x="4595" y="4782"/>
                    <a:pt x="4640" y="4826"/>
                    <a:pt x="4720" y="4835"/>
                  </a:cubicBezTo>
                  <a:cubicBezTo>
                    <a:pt x="4800" y="4835"/>
                    <a:pt x="4845" y="4791"/>
                    <a:pt x="4845" y="4711"/>
                  </a:cubicBezTo>
                  <a:cubicBezTo>
                    <a:pt x="4845" y="4639"/>
                    <a:pt x="4800" y="4595"/>
                    <a:pt x="4729" y="4595"/>
                  </a:cubicBezTo>
                  <a:cubicBezTo>
                    <a:pt x="4657" y="4595"/>
                    <a:pt x="4613" y="4630"/>
                    <a:pt x="4604" y="4702"/>
                  </a:cubicBezTo>
                  <a:close/>
                  <a:moveTo>
                    <a:pt x="5942" y="13337"/>
                  </a:moveTo>
                  <a:cubicBezTo>
                    <a:pt x="5942" y="13417"/>
                    <a:pt x="5978" y="13462"/>
                    <a:pt x="6058" y="13471"/>
                  </a:cubicBezTo>
                  <a:cubicBezTo>
                    <a:pt x="6138" y="13471"/>
                    <a:pt x="6183" y="13426"/>
                    <a:pt x="6183" y="13346"/>
                  </a:cubicBezTo>
                  <a:cubicBezTo>
                    <a:pt x="6183" y="13275"/>
                    <a:pt x="6147" y="13230"/>
                    <a:pt x="6067" y="13221"/>
                  </a:cubicBezTo>
                  <a:cubicBezTo>
                    <a:pt x="5996" y="13230"/>
                    <a:pt x="5951" y="13257"/>
                    <a:pt x="5942" y="13337"/>
                  </a:cubicBezTo>
                  <a:close/>
                  <a:moveTo>
                    <a:pt x="3408" y="6593"/>
                  </a:moveTo>
                  <a:cubicBezTo>
                    <a:pt x="3328" y="6593"/>
                    <a:pt x="3284" y="6637"/>
                    <a:pt x="3284" y="6718"/>
                  </a:cubicBezTo>
                  <a:cubicBezTo>
                    <a:pt x="3292" y="6789"/>
                    <a:pt x="3328" y="6834"/>
                    <a:pt x="3408" y="6834"/>
                  </a:cubicBezTo>
                  <a:cubicBezTo>
                    <a:pt x="3489" y="6834"/>
                    <a:pt x="3524" y="6789"/>
                    <a:pt x="3533" y="6709"/>
                  </a:cubicBezTo>
                  <a:cubicBezTo>
                    <a:pt x="3524" y="6637"/>
                    <a:pt x="3480" y="6593"/>
                    <a:pt x="3408" y="6593"/>
                  </a:cubicBezTo>
                  <a:close/>
                  <a:moveTo>
                    <a:pt x="2722" y="7913"/>
                  </a:moveTo>
                  <a:cubicBezTo>
                    <a:pt x="2650" y="7913"/>
                    <a:pt x="2606" y="7958"/>
                    <a:pt x="2606" y="8029"/>
                  </a:cubicBezTo>
                  <a:cubicBezTo>
                    <a:pt x="2606" y="8100"/>
                    <a:pt x="2650" y="8145"/>
                    <a:pt x="2722" y="8145"/>
                  </a:cubicBezTo>
                  <a:cubicBezTo>
                    <a:pt x="2802" y="8145"/>
                    <a:pt x="2838" y="8100"/>
                    <a:pt x="2846" y="8029"/>
                  </a:cubicBezTo>
                  <a:cubicBezTo>
                    <a:pt x="2838" y="7958"/>
                    <a:pt x="2802" y="7913"/>
                    <a:pt x="2722" y="7913"/>
                  </a:cubicBezTo>
                  <a:close/>
                  <a:moveTo>
                    <a:pt x="2606" y="8680"/>
                  </a:moveTo>
                  <a:cubicBezTo>
                    <a:pt x="2606" y="8761"/>
                    <a:pt x="2650" y="8805"/>
                    <a:pt x="2722" y="8805"/>
                  </a:cubicBezTo>
                  <a:cubicBezTo>
                    <a:pt x="2793" y="8805"/>
                    <a:pt x="2838" y="8770"/>
                    <a:pt x="2846" y="8689"/>
                  </a:cubicBezTo>
                  <a:cubicBezTo>
                    <a:pt x="2846" y="8618"/>
                    <a:pt x="2802" y="8582"/>
                    <a:pt x="2730" y="8573"/>
                  </a:cubicBezTo>
                  <a:cubicBezTo>
                    <a:pt x="2659" y="8573"/>
                    <a:pt x="2615" y="8609"/>
                    <a:pt x="2606" y="8680"/>
                  </a:cubicBezTo>
                  <a:close/>
                  <a:moveTo>
                    <a:pt x="2838" y="10027"/>
                  </a:moveTo>
                  <a:cubicBezTo>
                    <a:pt x="2838" y="9956"/>
                    <a:pt x="2802" y="9920"/>
                    <a:pt x="2730" y="9911"/>
                  </a:cubicBezTo>
                  <a:cubicBezTo>
                    <a:pt x="2659" y="9911"/>
                    <a:pt x="2615" y="9956"/>
                    <a:pt x="2606" y="10027"/>
                  </a:cubicBezTo>
                  <a:cubicBezTo>
                    <a:pt x="2606" y="10099"/>
                    <a:pt x="2650" y="10134"/>
                    <a:pt x="2722" y="10152"/>
                  </a:cubicBezTo>
                  <a:cubicBezTo>
                    <a:pt x="2793" y="10143"/>
                    <a:pt x="2838" y="10099"/>
                    <a:pt x="2838" y="10027"/>
                  </a:cubicBezTo>
                  <a:close/>
                  <a:moveTo>
                    <a:pt x="4720" y="3917"/>
                  </a:moveTo>
                  <a:cubicBezTo>
                    <a:pt x="4657" y="3917"/>
                    <a:pt x="4613" y="3961"/>
                    <a:pt x="4613" y="4024"/>
                  </a:cubicBezTo>
                  <a:cubicBezTo>
                    <a:pt x="4604" y="4095"/>
                    <a:pt x="4648" y="4148"/>
                    <a:pt x="4720" y="4148"/>
                  </a:cubicBezTo>
                  <a:cubicBezTo>
                    <a:pt x="4800" y="4148"/>
                    <a:pt x="4836" y="4104"/>
                    <a:pt x="4845" y="4033"/>
                  </a:cubicBezTo>
                  <a:cubicBezTo>
                    <a:pt x="4836" y="3961"/>
                    <a:pt x="4791" y="3917"/>
                    <a:pt x="4720" y="3917"/>
                  </a:cubicBezTo>
                  <a:close/>
                  <a:moveTo>
                    <a:pt x="2838" y="7360"/>
                  </a:moveTo>
                  <a:cubicBezTo>
                    <a:pt x="2838" y="7298"/>
                    <a:pt x="2793" y="7253"/>
                    <a:pt x="2730" y="7253"/>
                  </a:cubicBezTo>
                  <a:cubicBezTo>
                    <a:pt x="2650" y="7253"/>
                    <a:pt x="2606" y="7298"/>
                    <a:pt x="2606" y="7369"/>
                  </a:cubicBezTo>
                  <a:cubicBezTo>
                    <a:pt x="2615" y="7449"/>
                    <a:pt x="2659" y="7485"/>
                    <a:pt x="2730" y="7494"/>
                  </a:cubicBezTo>
                  <a:cubicBezTo>
                    <a:pt x="2802" y="7476"/>
                    <a:pt x="2846" y="7440"/>
                    <a:pt x="2838" y="7360"/>
                  </a:cubicBezTo>
                  <a:close/>
                  <a:moveTo>
                    <a:pt x="3382" y="11259"/>
                  </a:moveTo>
                  <a:cubicBezTo>
                    <a:pt x="3310" y="11259"/>
                    <a:pt x="3275" y="11294"/>
                    <a:pt x="3266" y="11366"/>
                  </a:cubicBezTo>
                  <a:cubicBezTo>
                    <a:pt x="3266" y="11437"/>
                    <a:pt x="3310" y="11482"/>
                    <a:pt x="3382" y="11490"/>
                  </a:cubicBezTo>
                  <a:cubicBezTo>
                    <a:pt x="3453" y="11490"/>
                    <a:pt x="3489" y="11446"/>
                    <a:pt x="3507" y="11366"/>
                  </a:cubicBezTo>
                  <a:cubicBezTo>
                    <a:pt x="3489" y="11303"/>
                    <a:pt x="3453" y="11250"/>
                    <a:pt x="3382" y="11259"/>
                  </a:cubicBezTo>
                  <a:close/>
                  <a:moveTo>
                    <a:pt x="6843" y="14033"/>
                  </a:moveTo>
                  <a:cubicBezTo>
                    <a:pt x="6843" y="13953"/>
                    <a:pt x="6798" y="13908"/>
                    <a:pt x="6718" y="13917"/>
                  </a:cubicBezTo>
                  <a:cubicBezTo>
                    <a:pt x="6656" y="13917"/>
                    <a:pt x="6611" y="13962"/>
                    <a:pt x="6611" y="14024"/>
                  </a:cubicBezTo>
                  <a:cubicBezTo>
                    <a:pt x="6602" y="14095"/>
                    <a:pt x="6656" y="14140"/>
                    <a:pt x="6727" y="14149"/>
                  </a:cubicBezTo>
                  <a:cubicBezTo>
                    <a:pt x="6790" y="14140"/>
                    <a:pt x="6843" y="14104"/>
                    <a:pt x="6843" y="14033"/>
                  </a:cubicBezTo>
                  <a:close/>
                  <a:moveTo>
                    <a:pt x="2739" y="6602"/>
                  </a:moveTo>
                  <a:cubicBezTo>
                    <a:pt x="2659" y="6593"/>
                    <a:pt x="2615" y="6637"/>
                    <a:pt x="2615" y="6709"/>
                  </a:cubicBezTo>
                  <a:cubicBezTo>
                    <a:pt x="2606" y="6771"/>
                    <a:pt x="2650" y="6816"/>
                    <a:pt x="2713" y="6825"/>
                  </a:cubicBezTo>
                  <a:cubicBezTo>
                    <a:pt x="2784" y="6834"/>
                    <a:pt x="2829" y="6789"/>
                    <a:pt x="2838" y="6718"/>
                  </a:cubicBezTo>
                  <a:cubicBezTo>
                    <a:pt x="2838" y="6655"/>
                    <a:pt x="2802" y="6602"/>
                    <a:pt x="2739" y="6602"/>
                  </a:cubicBezTo>
                  <a:close/>
                  <a:moveTo>
                    <a:pt x="2730" y="9251"/>
                  </a:moveTo>
                  <a:cubicBezTo>
                    <a:pt x="2650" y="9251"/>
                    <a:pt x="2606" y="9296"/>
                    <a:pt x="2606" y="9367"/>
                  </a:cubicBezTo>
                  <a:cubicBezTo>
                    <a:pt x="2606" y="9439"/>
                    <a:pt x="2650" y="9483"/>
                    <a:pt x="2722" y="9492"/>
                  </a:cubicBezTo>
                  <a:cubicBezTo>
                    <a:pt x="2793" y="9492"/>
                    <a:pt x="2838" y="9448"/>
                    <a:pt x="2846" y="9376"/>
                  </a:cubicBezTo>
                  <a:cubicBezTo>
                    <a:pt x="2838" y="9305"/>
                    <a:pt x="2802" y="9251"/>
                    <a:pt x="2730" y="9251"/>
                  </a:cubicBezTo>
                  <a:close/>
                  <a:moveTo>
                    <a:pt x="5264" y="13346"/>
                  </a:moveTo>
                  <a:cubicBezTo>
                    <a:pt x="5264" y="13426"/>
                    <a:pt x="5309" y="13462"/>
                    <a:pt x="5389" y="13462"/>
                  </a:cubicBezTo>
                  <a:cubicBezTo>
                    <a:pt x="5460" y="13462"/>
                    <a:pt x="5505" y="13417"/>
                    <a:pt x="5505" y="13346"/>
                  </a:cubicBezTo>
                  <a:cubicBezTo>
                    <a:pt x="5496" y="13275"/>
                    <a:pt x="5451" y="13239"/>
                    <a:pt x="5380" y="13230"/>
                  </a:cubicBezTo>
                  <a:cubicBezTo>
                    <a:pt x="5309" y="13239"/>
                    <a:pt x="5264" y="13275"/>
                    <a:pt x="5264" y="13346"/>
                  </a:cubicBezTo>
                  <a:close/>
                  <a:moveTo>
                    <a:pt x="4060" y="4595"/>
                  </a:moveTo>
                  <a:cubicBezTo>
                    <a:pt x="3988" y="4603"/>
                    <a:pt x="3953" y="4648"/>
                    <a:pt x="3953" y="4711"/>
                  </a:cubicBezTo>
                  <a:cubicBezTo>
                    <a:pt x="3953" y="4782"/>
                    <a:pt x="3997" y="4826"/>
                    <a:pt x="4069" y="4826"/>
                  </a:cubicBezTo>
                  <a:cubicBezTo>
                    <a:pt x="4140" y="4826"/>
                    <a:pt x="4176" y="4782"/>
                    <a:pt x="4185" y="4702"/>
                  </a:cubicBezTo>
                  <a:cubicBezTo>
                    <a:pt x="4167" y="4639"/>
                    <a:pt x="4131" y="4595"/>
                    <a:pt x="4060" y="4595"/>
                  </a:cubicBezTo>
                  <a:close/>
                  <a:moveTo>
                    <a:pt x="3408" y="5255"/>
                  </a:moveTo>
                  <a:cubicBezTo>
                    <a:pt x="3337" y="5255"/>
                    <a:pt x="3292" y="5299"/>
                    <a:pt x="3292" y="5371"/>
                  </a:cubicBezTo>
                  <a:cubicBezTo>
                    <a:pt x="3292" y="5442"/>
                    <a:pt x="3337" y="5487"/>
                    <a:pt x="3400" y="5487"/>
                  </a:cubicBezTo>
                  <a:cubicBezTo>
                    <a:pt x="3471" y="5496"/>
                    <a:pt x="3516" y="5442"/>
                    <a:pt x="3524" y="5380"/>
                  </a:cubicBezTo>
                  <a:cubicBezTo>
                    <a:pt x="3516" y="5299"/>
                    <a:pt x="3480" y="5255"/>
                    <a:pt x="3408" y="5255"/>
                  </a:cubicBezTo>
                  <a:close/>
                  <a:moveTo>
                    <a:pt x="6058" y="3256"/>
                  </a:moveTo>
                  <a:cubicBezTo>
                    <a:pt x="5987" y="3256"/>
                    <a:pt x="5942" y="3301"/>
                    <a:pt x="5951" y="3372"/>
                  </a:cubicBezTo>
                  <a:cubicBezTo>
                    <a:pt x="5951" y="3453"/>
                    <a:pt x="5996" y="3488"/>
                    <a:pt x="6067" y="3488"/>
                  </a:cubicBezTo>
                  <a:cubicBezTo>
                    <a:pt x="6147" y="3488"/>
                    <a:pt x="6183" y="3444"/>
                    <a:pt x="6183" y="3363"/>
                  </a:cubicBezTo>
                  <a:cubicBezTo>
                    <a:pt x="6174" y="3292"/>
                    <a:pt x="6138" y="3247"/>
                    <a:pt x="6058" y="3256"/>
                  </a:cubicBezTo>
                  <a:close/>
                  <a:moveTo>
                    <a:pt x="5496" y="3372"/>
                  </a:moveTo>
                  <a:cubicBezTo>
                    <a:pt x="5496" y="3301"/>
                    <a:pt x="5451" y="3256"/>
                    <a:pt x="5380" y="3256"/>
                  </a:cubicBezTo>
                  <a:cubicBezTo>
                    <a:pt x="5318" y="3256"/>
                    <a:pt x="5273" y="3301"/>
                    <a:pt x="5273" y="3372"/>
                  </a:cubicBezTo>
                  <a:cubicBezTo>
                    <a:pt x="5273" y="3444"/>
                    <a:pt x="5318" y="3479"/>
                    <a:pt x="5389" y="3488"/>
                  </a:cubicBezTo>
                  <a:cubicBezTo>
                    <a:pt x="5451" y="3479"/>
                    <a:pt x="5496" y="3444"/>
                    <a:pt x="5496" y="3372"/>
                  </a:cubicBezTo>
                  <a:close/>
                  <a:moveTo>
                    <a:pt x="2615" y="10688"/>
                  </a:moveTo>
                  <a:cubicBezTo>
                    <a:pt x="2615" y="10759"/>
                    <a:pt x="2659" y="10804"/>
                    <a:pt x="2722" y="10804"/>
                  </a:cubicBezTo>
                  <a:cubicBezTo>
                    <a:pt x="2793" y="10804"/>
                    <a:pt x="2838" y="10759"/>
                    <a:pt x="2838" y="10688"/>
                  </a:cubicBezTo>
                  <a:cubicBezTo>
                    <a:pt x="2838" y="10616"/>
                    <a:pt x="2793" y="10581"/>
                    <a:pt x="2722" y="10572"/>
                  </a:cubicBezTo>
                  <a:cubicBezTo>
                    <a:pt x="2659" y="10581"/>
                    <a:pt x="2615" y="10625"/>
                    <a:pt x="2615" y="10688"/>
                  </a:cubicBezTo>
                  <a:close/>
                  <a:moveTo>
                    <a:pt x="3400" y="4603"/>
                  </a:moveTo>
                  <a:cubicBezTo>
                    <a:pt x="3337" y="4603"/>
                    <a:pt x="3301" y="4648"/>
                    <a:pt x="3301" y="4711"/>
                  </a:cubicBezTo>
                  <a:cubicBezTo>
                    <a:pt x="3292" y="4782"/>
                    <a:pt x="3337" y="4826"/>
                    <a:pt x="3408" y="4826"/>
                  </a:cubicBezTo>
                  <a:cubicBezTo>
                    <a:pt x="3480" y="4826"/>
                    <a:pt x="3516" y="4773"/>
                    <a:pt x="3516" y="4711"/>
                  </a:cubicBezTo>
                  <a:cubicBezTo>
                    <a:pt x="3507" y="4639"/>
                    <a:pt x="3471" y="4603"/>
                    <a:pt x="3400" y="4603"/>
                  </a:cubicBezTo>
                  <a:close/>
                  <a:moveTo>
                    <a:pt x="4069" y="13239"/>
                  </a:moveTo>
                  <a:cubicBezTo>
                    <a:pt x="4006" y="13239"/>
                    <a:pt x="3962" y="13284"/>
                    <a:pt x="3962" y="13346"/>
                  </a:cubicBezTo>
                  <a:cubicBezTo>
                    <a:pt x="3962" y="13408"/>
                    <a:pt x="3997" y="13453"/>
                    <a:pt x="4060" y="13453"/>
                  </a:cubicBezTo>
                  <a:cubicBezTo>
                    <a:pt x="4131" y="13453"/>
                    <a:pt x="4167" y="13417"/>
                    <a:pt x="4176" y="13346"/>
                  </a:cubicBezTo>
                  <a:cubicBezTo>
                    <a:pt x="4167" y="13284"/>
                    <a:pt x="4131" y="13239"/>
                    <a:pt x="4069" y="13239"/>
                  </a:cubicBezTo>
                  <a:close/>
                  <a:moveTo>
                    <a:pt x="4738" y="13239"/>
                  </a:moveTo>
                  <a:cubicBezTo>
                    <a:pt x="4666" y="13230"/>
                    <a:pt x="4622" y="13275"/>
                    <a:pt x="4613" y="13337"/>
                  </a:cubicBezTo>
                  <a:cubicBezTo>
                    <a:pt x="4604" y="13408"/>
                    <a:pt x="4648" y="13453"/>
                    <a:pt x="4720" y="13462"/>
                  </a:cubicBezTo>
                  <a:cubicBezTo>
                    <a:pt x="4791" y="13462"/>
                    <a:pt x="4827" y="13417"/>
                    <a:pt x="4836" y="13355"/>
                  </a:cubicBezTo>
                  <a:cubicBezTo>
                    <a:pt x="4836" y="13284"/>
                    <a:pt x="4800" y="13239"/>
                    <a:pt x="4738" y="13239"/>
                  </a:cubicBezTo>
                  <a:close/>
                  <a:moveTo>
                    <a:pt x="3953" y="12686"/>
                  </a:moveTo>
                  <a:cubicBezTo>
                    <a:pt x="3953" y="12757"/>
                    <a:pt x="3997" y="12802"/>
                    <a:pt x="4069" y="12802"/>
                  </a:cubicBezTo>
                  <a:cubicBezTo>
                    <a:pt x="4140" y="12802"/>
                    <a:pt x="4176" y="12757"/>
                    <a:pt x="4176" y="12695"/>
                  </a:cubicBezTo>
                  <a:cubicBezTo>
                    <a:pt x="4185" y="12615"/>
                    <a:pt x="4131" y="12579"/>
                    <a:pt x="4060" y="12570"/>
                  </a:cubicBezTo>
                  <a:cubicBezTo>
                    <a:pt x="3997" y="12579"/>
                    <a:pt x="3953" y="12615"/>
                    <a:pt x="3953" y="12686"/>
                  </a:cubicBezTo>
                  <a:moveTo>
                    <a:pt x="5951" y="14024"/>
                  </a:moveTo>
                  <a:cubicBezTo>
                    <a:pt x="5951" y="14095"/>
                    <a:pt x="5996" y="14140"/>
                    <a:pt x="6067" y="14140"/>
                  </a:cubicBezTo>
                  <a:cubicBezTo>
                    <a:pt x="6138" y="14149"/>
                    <a:pt x="6183" y="14095"/>
                    <a:pt x="6183" y="14024"/>
                  </a:cubicBezTo>
                  <a:cubicBezTo>
                    <a:pt x="6183" y="13962"/>
                    <a:pt x="6129" y="13926"/>
                    <a:pt x="6067" y="13917"/>
                  </a:cubicBezTo>
                  <a:cubicBezTo>
                    <a:pt x="6004" y="13917"/>
                    <a:pt x="5960" y="13953"/>
                    <a:pt x="5951" y="14024"/>
                  </a:cubicBezTo>
                  <a:moveTo>
                    <a:pt x="3498" y="12035"/>
                  </a:moveTo>
                  <a:cubicBezTo>
                    <a:pt x="3498" y="11963"/>
                    <a:pt x="3453" y="11919"/>
                    <a:pt x="3382" y="11919"/>
                  </a:cubicBezTo>
                  <a:cubicBezTo>
                    <a:pt x="3310" y="11919"/>
                    <a:pt x="3275" y="11963"/>
                    <a:pt x="3275" y="12035"/>
                  </a:cubicBezTo>
                  <a:cubicBezTo>
                    <a:pt x="3275" y="12097"/>
                    <a:pt x="3319" y="12133"/>
                    <a:pt x="3382" y="12142"/>
                  </a:cubicBezTo>
                  <a:cubicBezTo>
                    <a:pt x="3444" y="12133"/>
                    <a:pt x="3498" y="12097"/>
                    <a:pt x="3498" y="12035"/>
                  </a:cubicBezTo>
                  <a:close/>
                  <a:moveTo>
                    <a:pt x="2838" y="6031"/>
                  </a:moveTo>
                  <a:cubicBezTo>
                    <a:pt x="2838" y="5968"/>
                    <a:pt x="2793" y="5924"/>
                    <a:pt x="2730" y="5915"/>
                  </a:cubicBezTo>
                  <a:cubicBezTo>
                    <a:pt x="2659" y="5915"/>
                    <a:pt x="2615" y="5959"/>
                    <a:pt x="2615" y="6031"/>
                  </a:cubicBezTo>
                  <a:cubicBezTo>
                    <a:pt x="2615" y="6102"/>
                    <a:pt x="2659" y="6138"/>
                    <a:pt x="2722" y="6147"/>
                  </a:cubicBezTo>
                  <a:cubicBezTo>
                    <a:pt x="2793" y="6138"/>
                    <a:pt x="2838" y="6102"/>
                    <a:pt x="2838" y="6031"/>
                  </a:cubicBezTo>
                  <a:close/>
                  <a:moveTo>
                    <a:pt x="4060" y="3917"/>
                  </a:moveTo>
                  <a:cubicBezTo>
                    <a:pt x="3997" y="3925"/>
                    <a:pt x="3953" y="3970"/>
                    <a:pt x="3953" y="4033"/>
                  </a:cubicBezTo>
                  <a:cubicBezTo>
                    <a:pt x="3953" y="4095"/>
                    <a:pt x="3997" y="4140"/>
                    <a:pt x="4069" y="4140"/>
                  </a:cubicBezTo>
                  <a:cubicBezTo>
                    <a:pt x="4131" y="4140"/>
                    <a:pt x="4167" y="4095"/>
                    <a:pt x="4176" y="4024"/>
                  </a:cubicBezTo>
                  <a:cubicBezTo>
                    <a:pt x="4167" y="3961"/>
                    <a:pt x="4131" y="3917"/>
                    <a:pt x="4060" y="3917"/>
                  </a:cubicBezTo>
                  <a:close/>
                  <a:moveTo>
                    <a:pt x="4613" y="3372"/>
                  </a:moveTo>
                  <a:cubicBezTo>
                    <a:pt x="4613" y="3435"/>
                    <a:pt x="4657" y="3479"/>
                    <a:pt x="4720" y="3479"/>
                  </a:cubicBezTo>
                  <a:cubicBezTo>
                    <a:pt x="4782" y="3488"/>
                    <a:pt x="4836" y="3444"/>
                    <a:pt x="4836" y="3372"/>
                  </a:cubicBezTo>
                  <a:cubicBezTo>
                    <a:pt x="4836" y="3310"/>
                    <a:pt x="4791" y="3274"/>
                    <a:pt x="4720" y="3256"/>
                  </a:cubicBezTo>
                  <a:cubicBezTo>
                    <a:pt x="4657" y="3274"/>
                    <a:pt x="4613" y="3301"/>
                    <a:pt x="4613" y="3372"/>
                  </a:cubicBezTo>
                  <a:close/>
                  <a:moveTo>
                    <a:pt x="5380" y="13917"/>
                  </a:moveTo>
                  <a:cubicBezTo>
                    <a:pt x="5318" y="13917"/>
                    <a:pt x="5273" y="13962"/>
                    <a:pt x="5273" y="14033"/>
                  </a:cubicBezTo>
                  <a:cubicBezTo>
                    <a:pt x="5273" y="14095"/>
                    <a:pt x="5318" y="14140"/>
                    <a:pt x="5380" y="14140"/>
                  </a:cubicBezTo>
                  <a:cubicBezTo>
                    <a:pt x="5442" y="14140"/>
                    <a:pt x="5487" y="14095"/>
                    <a:pt x="5496" y="14033"/>
                  </a:cubicBezTo>
                  <a:cubicBezTo>
                    <a:pt x="5487" y="13962"/>
                    <a:pt x="5451" y="13917"/>
                    <a:pt x="5380" y="13917"/>
                  </a:cubicBezTo>
                  <a:close/>
                  <a:moveTo>
                    <a:pt x="6834" y="14693"/>
                  </a:moveTo>
                  <a:cubicBezTo>
                    <a:pt x="6834" y="14622"/>
                    <a:pt x="6790" y="14577"/>
                    <a:pt x="6727" y="14577"/>
                  </a:cubicBezTo>
                  <a:cubicBezTo>
                    <a:pt x="6656" y="14586"/>
                    <a:pt x="6611" y="14631"/>
                    <a:pt x="6620" y="14693"/>
                  </a:cubicBezTo>
                  <a:cubicBezTo>
                    <a:pt x="6620" y="14756"/>
                    <a:pt x="6665" y="14791"/>
                    <a:pt x="6727" y="14800"/>
                  </a:cubicBezTo>
                  <a:cubicBezTo>
                    <a:pt x="6790" y="14791"/>
                    <a:pt x="6834" y="14756"/>
                    <a:pt x="6834" y="14693"/>
                  </a:cubicBezTo>
                  <a:close/>
                  <a:moveTo>
                    <a:pt x="2061" y="7476"/>
                  </a:moveTo>
                  <a:cubicBezTo>
                    <a:pt x="2133" y="7476"/>
                    <a:pt x="2177" y="7440"/>
                    <a:pt x="2177" y="7369"/>
                  </a:cubicBezTo>
                  <a:cubicBezTo>
                    <a:pt x="2168" y="7298"/>
                    <a:pt x="2124" y="7262"/>
                    <a:pt x="2061" y="7262"/>
                  </a:cubicBezTo>
                  <a:cubicBezTo>
                    <a:pt x="1999" y="7271"/>
                    <a:pt x="1963" y="7315"/>
                    <a:pt x="1954" y="7369"/>
                  </a:cubicBezTo>
                  <a:cubicBezTo>
                    <a:pt x="1963" y="7431"/>
                    <a:pt x="1999" y="7476"/>
                    <a:pt x="2061" y="7476"/>
                  </a:cubicBezTo>
                  <a:close/>
                  <a:moveTo>
                    <a:pt x="6727" y="2596"/>
                  </a:moveTo>
                  <a:cubicBezTo>
                    <a:pt x="6665" y="2596"/>
                    <a:pt x="6611" y="2641"/>
                    <a:pt x="6611" y="2703"/>
                  </a:cubicBezTo>
                  <a:cubicBezTo>
                    <a:pt x="6611" y="2784"/>
                    <a:pt x="6656" y="2828"/>
                    <a:pt x="6727" y="2828"/>
                  </a:cubicBezTo>
                  <a:cubicBezTo>
                    <a:pt x="6798" y="2828"/>
                    <a:pt x="6834" y="2775"/>
                    <a:pt x="6843" y="2712"/>
                  </a:cubicBezTo>
                  <a:cubicBezTo>
                    <a:pt x="6834" y="2650"/>
                    <a:pt x="6798" y="2605"/>
                    <a:pt x="6727" y="2596"/>
                  </a:cubicBezTo>
                  <a:close/>
                  <a:moveTo>
                    <a:pt x="18" y="10688"/>
                  </a:moveTo>
                  <a:cubicBezTo>
                    <a:pt x="18" y="10723"/>
                    <a:pt x="36" y="10741"/>
                    <a:pt x="72" y="10741"/>
                  </a:cubicBezTo>
                  <a:cubicBezTo>
                    <a:pt x="108" y="10741"/>
                    <a:pt x="117" y="10714"/>
                    <a:pt x="117" y="10688"/>
                  </a:cubicBezTo>
                  <a:cubicBezTo>
                    <a:pt x="117" y="10652"/>
                    <a:pt x="99" y="10634"/>
                    <a:pt x="63" y="10634"/>
                  </a:cubicBezTo>
                  <a:cubicBezTo>
                    <a:pt x="36" y="10643"/>
                    <a:pt x="18" y="10652"/>
                    <a:pt x="18" y="10688"/>
                  </a:cubicBezTo>
                  <a:close/>
                  <a:moveTo>
                    <a:pt x="117" y="11366"/>
                  </a:moveTo>
                  <a:cubicBezTo>
                    <a:pt x="108" y="11339"/>
                    <a:pt x="99" y="11321"/>
                    <a:pt x="72" y="11321"/>
                  </a:cubicBezTo>
                  <a:cubicBezTo>
                    <a:pt x="36" y="11321"/>
                    <a:pt x="18" y="11339"/>
                    <a:pt x="18" y="11374"/>
                  </a:cubicBezTo>
                  <a:cubicBezTo>
                    <a:pt x="18" y="11401"/>
                    <a:pt x="36" y="11419"/>
                    <a:pt x="63" y="11419"/>
                  </a:cubicBezTo>
                  <a:cubicBezTo>
                    <a:pt x="99" y="11419"/>
                    <a:pt x="117" y="11401"/>
                    <a:pt x="117" y="11366"/>
                  </a:cubicBezTo>
                  <a:close/>
                  <a:moveTo>
                    <a:pt x="1357" y="3372"/>
                  </a:moveTo>
                  <a:cubicBezTo>
                    <a:pt x="1357" y="3408"/>
                    <a:pt x="1374" y="3426"/>
                    <a:pt x="1410" y="3426"/>
                  </a:cubicBezTo>
                  <a:cubicBezTo>
                    <a:pt x="1446" y="3417"/>
                    <a:pt x="1464" y="3399"/>
                    <a:pt x="1455" y="3363"/>
                  </a:cubicBezTo>
                  <a:cubicBezTo>
                    <a:pt x="1455" y="3337"/>
                    <a:pt x="1437" y="3319"/>
                    <a:pt x="1410" y="3319"/>
                  </a:cubicBezTo>
                  <a:cubicBezTo>
                    <a:pt x="1374" y="3319"/>
                    <a:pt x="1357" y="3337"/>
                    <a:pt x="1357" y="3372"/>
                  </a:cubicBezTo>
                  <a:close/>
                  <a:moveTo>
                    <a:pt x="5380" y="16638"/>
                  </a:moveTo>
                  <a:cubicBezTo>
                    <a:pt x="5353" y="16638"/>
                    <a:pt x="5335" y="16656"/>
                    <a:pt x="5335" y="16682"/>
                  </a:cubicBezTo>
                  <a:cubicBezTo>
                    <a:pt x="5335" y="16709"/>
                    <a:pt x="5344" y="16736"/>
                    <a:pt x="5380" y="16736"/>
                  </a:cubicBezTo>
                  <a:cubicBezTo>
                    <a:pt x="5416" y="16736"/>
                    <a:pt x="5434" y="16718"/>
                    <a:pt x="5434" y="16691"/>
                  </a:cubicBezTo>
                  <a:cubicBezTo>
                    <a:pt x="5434" y="16656"/>
                    <a:pt x="5416" y="16638"/>
                    <a:pt x="5380" y="16638"/>
                  </a:cubicBezTo>
                  <a:close/>
                  <a:moveTo>
                    <a:pt x="2017" y="2703"/>
                  </a:moveTo>
                  <a:cubicBezTo>
                    <a:pt x="2008" y="2739"/>
                    <a:pt x="2026" y="2757"/>
                    <a:pt x="2052" y="2766"/>
                  </a:cubicBezTo>
                  <a:cubicBezTo>
                    <a:pt x="2088" y="2766"/>
                    <a:pt x="2115" y="2757"/>
                    <a:pt x="2115" y="2712"/>
                  </a:cubicBezTo>
                  <a:cubicBezTo>
                    <a:pt x="2115" y="2685"/>
                    <a:pt x="2106" y="2668"/>
                    <a:pt x="2070" y="2659"/>
                  </a:cubicBezTo>
                  <a:cubicBezTo>
                    <a:pt x="2044" y="2659"/>
                    <a:pt x="2017" y="2677"/>
                    <a:pt x="2017" y="2703"/>
                  </a:cubicBezTo>
                  <a:close/>
                  <a:moveTo>
                    <a:pt x="6112" y="54"/>
                  </a:moveTo>
                  <a:cubicBezTo>
                    <a:pt x="6112" y="27"/>
                    <a:pt x="6103" y="9"/>
                    <a:pt x="6076" y="9"/>
                  </a:cubicBezTo>
                  <a:cubicBezTo>
                    <a:pt x="6040" y="0"/>
                    <a:pt x="6022" y="18"/>
                    <a:pt x="6022" y="54"/>
                  </a:cubicBezTo>
                  <a:cubicBezTo>
                    <a:pt x="6013" y="81"/>
                    <a:pt x="6031" y="98"/>
                    <a:pt x="6067" y="98"/>
                  </a:cubicBezTo>
                  <a:cubicBezTo>
                    <a:pt x="6094" y="98"/>
                    <a:pt x="6112" y="81"/>
                    <a:pt x="6112" y="54"/>
                  </a:cubicBezTo>
                  <a:close/>
                  <a:moveTo>
                    <a:pt x="6727" y="0"/>
                  </a:moveTo>
                  <a:cubicBezTo>
                    <a:pt x="6700" y="0"/>
                    <a:pt x="6674" y="9"/>
                    <a:pt x="6674" y="45"/>
                  </a:cubicBezTo>
                  <a:cubicBezTo>
                    <a:pt x="6674" y="81"/>
                    <a:pt x="6682" y="107"/>
                    <a:pt x="6727" y="107"/>
                  </a:cubicBezTo>
                  <a:cubicBezTo>
                    <a:pt x="6754" y="107"/>
                    <a:pt x="6772" y="89"/>
                    <a:pt x="6781" y="54"/>
                  </a:cubicBezTo>
                  <a:cubicBezTo>
                    <a:pt x="6772" y="27"/>
                    <a:pt x="6763" y="9"/>
                    <a:pt x="6727" y="0"/>
                  </a:cubicBezTo>
                  <a:close/>
                  <a:moveTo>
                    <a:pt x="72" y="5977"/>
                  </a:moveTo>
                  <a:cubicBezTo>
                    <a:pt x="45" y="5977"/>
                    <a:pt x="18" y="5986"/>
                    <a:pt x="18" y="6022"/>
                  </a:cubicBezTo>
                  <a:cubicBezTo>
                    <a:pt x="10" y="6058"/>
                    <a:pt x="27" y="6075"/>
                    <a:pt x="63" y="6084"/>
                  </a:cubicBezTo>
                  <a:cubicBezTo>
                    <a:pt x="99" y="6084"/>
                    <a:pt x="117" y="6067"/>
                    <a:pt x="117" y="6031"/>
                  </a:cubicBezTo>
                  <a:cubicBezTo>
                    <a:pt x="117" y="6004"/>
                    <a:pt x="108" y="5986"/>
                    <a:pt x="72" y="5977"/>
                  </a:cubicBezTo>
                  <a:close/>
                  <a:moveTo>
                    <a:pt x="777" y="12695"/>
                  </a:moveTo>
                  <a:cubicBezTo>
                    <a:pt x="777" y="12668"/>
                    <a:pt x="768" y="12641"/>
                    <a:pt x="732" y="12641"/>
                  </a:cubicBezTo>
                  <a:cubicBezTo>
                    <a:pt x="696" y="12632"/>
                    <a:pt x="679" y="12650"/>
                    <a:pt x="670" y="12686"/>
                  </a:cubicBezTo>
                  <a:cubicBezTo>
                    <a:pt x="670" y="12722"/>
                    <a:pt x="688" y="12739"/>
                    <a:pt x="723" y="12739"/>
                  </a:cubicBezTo>
                  <a:cubicBezTo>
                    <a:pt x="750" y="12739"/>
                    <a:pt x="777" y="12730"/>
                    <a:pt x="777" y="12695"/>
                  </a:cubicBezTo>
                  <a:close/>
                  <a:moveTo>
                    <a:pt x="4720" y="767"/>
                  </a:moveTo>
                  <a:cubicBezTo>
                    <a:pt x="4764" y="767"/>
                    <a:pt x="4782" y="741"/>
                    <a:pt x="4773" y="705"/>
                  </a:cubicBezTo>
                  <a:cubicBezTo>
                    <a:pt x="4773" y="678"/>
                    <a:pt x="4756" y="660"/>
                    <a:pt x="4720" y="660"/>
                  </a:cubicBezTo>
                  <a:cubicBezTo>
                    <a:pt x="4693" y="660"/>
                    <a:pt x="4675" y="687"/>
                    <a:pt x="4675" y="714"/>
                  </a:cubicBezTo>
                  <a:cubicBezTo>
                    <a:pt x="4675" y="750"/>
                    <a:pt x="4693" y="767"/>
                    <a:pt x="4720" y="767"/>
                  </a:cubicBezTo>
                  <a:close/>
                  <a:moveTo>
                    <a:pt x="2061" y="14738"/>
                  </a:moveTo>
                  <a:cubicBezTo>
                    <a:pt x="2088" y="14738"/>
                    <a:pt x="2106" y="14720"/>
                    <a:pt x="2115" y="14702"/>
                  </a:cubicBezTo>
                  <a:cubicBezTo>
                    <a:pt x="2115" y="14666"/>
                    <a:pt x="2106" y="14649"/>
                    <a:pt x="2070" y="14640"/>
                  </a:cubicBezTo>
                  <a:cubicBezTo>
                    <a:pt x="2044" y="14640"/>
                    <a:pt x="2026" y="14649"/>
                    <a:pt x="2017" y="14684"/>
                  </a:cubicBezTo>
                  <a:cubicBezTo>
                    <a:pt x="2017" y="14711"/>
                    <a:pt x="2035" y="14738"/>
                    <a:pt x="2061" y="14738"/>
                  </a:cubicBezTo>
                  <a:close/>
                  <a:moveTo>
                    <a:pt x="2730" y="1999"/>
                  </a:moveTo>
                  <a:cubicBezTo>
                    <a:pt x="2704" y="1999"/>
                    <a:pt x="2677" y="2016"/>
                    <a:pt x="2677" y="2043"/>
                  </a:cubicBezTo>
                  <a:cubicBezTo>
                    <a:pt x="2668" y="2079"/>
                    <a:pt x="2686" y="2106"/>
                    <a:pt x="2722" y="2106"/>
                  </a:cubicBezTo>
                  <a:cubicBezTo>
                    <a:pt x="2757" y="2106"/>
                    <a:pt x="2775" y="2088"/>
                    <a:pt x="2775" y="2061"/>
                  </a:cubicBezTo>
                  <a:cubicBezTo>
                    <a:pt x="2775" y="2025"/>
                    <a:pt x="2766" y="2007"/>
                    <a:pt x="2730" y="1999"/>
                  </a:cubicBezTo>
                  <a:close/>
                  <a:moveTo>
                    <a:pt x="4069" y="15978"/>
                  </a:moveTo>
                  <a:cubicBezTo>
                    <a:pt x="4042" y="15978"/>
                    <a:pt x="4015" y="15987"/>
                    <a:pt x="4015" y="16022"/>
                  </a:cubicBezTo>
                  <a:cubicBezTo>
                    <a:pt x="4015" y="16058"/>
                    <a:pt x="4024" y="16076"/>
                    <a:pt x="4069" y="16085"/>
                  </a:cubicBezTo>
                  <a:cubicBezTo>
                    <a:pt x="4095" y="16085"/>
                    <a:pt x="4113" y="16067"/>
                    <a:pt x="4122" y="16031"/>
                  </a:cubicBezTo>
                  <a:cubicBezTo>
                    <a:pt x="4122" y="16004"/>
                    <a:pt x="4104" y="15978"/>
                    <a:pt x="4069" y="15978"/>
                  </a:cubicBezTo>
                  <a:close/>
                  <a:moveTo>
                    <a:pt x="3453" y="1374"/>
                  </a:moveTo>
                  <a:cubicBezTo>
                    <a:pt x="3453" y="1347"/>
                    <a:pt x="3444" y="1329"/>
                    <a:pt x="3417" y="1329"/>
                  </a:cubicBezTo>
                  <a:cubicBezTo>
                    <a:pt x="3391" y="1321"/>
                    <a:pt x="3364" y="1329"/>
                    <a:pt x="3364" y="1365"/>
                  </a:cubicBezTo>
                  <a:cubicBezTo>
                    <a:pt x="3355" y="1392"/>
                    <a:pt x="3373" y="1419"/>
                    <a:pt x="3400" y="1419"/>
                  </a:cubicBezTo>
                  <a:cubicBezTo>
                    <a:pt x="3435" y="1419"/>
                    <a:pt x="3453" y="1410"/>
                    <a:pt x="3453" y="1374"/>
                  </a:cubicBezTo>
                  <a:close/>
                  <a:moveTo>
                    <a:pt x="72" y="6655"/>
                  </a:moveTo>
                  <a:cubicBezTo>
                    <a:pt x="36" y="6646"/>
                    <a:pt x="10" y="6673"/>
                    <a:pt x="10" y="6709"/>
                  </a:cubicBezTo>
                  <a:cubicBezTo>
                    <a:pt x="1" y="6744"/>
                    <a:pt x="27" y="6771"/>
                    <a:pt x="72" y="6771"/>
                  </a:cubicBezTo>
                  <a:cubicBezTo>
                    <a:pt x="99" y="6771"/>
                    <a:pt x="126" y="6744"/>
                    <a:pt x="126" y="6709"/>
                  </a:cubicBezTo>
                  <a:cubicBezTo>
                    <a:pt x="126" y="6682"/>
                    <a:pt x="108" y="6655"/>
                    <a:pt x="72" y="6655"/>
                  </a:cubicBezTo>
                  <a:close/>
                  <a:moveTo>
                    <a:pt x="3391" y="15291"/>
                  </a:moveTo>
                  <a:cubicBezTo>
                    <a:pt x="3355" y="15282"/>
                    <a:pt x="3328" y="15300"/>
                    <a:pt x="3328" y="15335"/>
                  </a:cubicBezTo>
                  <a:cubicBezTo>
                    <a:pt x="3319" y="15380"/>
                    <a:pt x="3346" y="15407"/>
                    <a:pt x="3382" y="15407"/>
                  </a:cubicBezTo>
                  <a:cubicBezTo>
                    <a:pt x="3417" y="15407"/>
                    <a:pt x="3435" y="15389"/>
                    <a:pt x="3444" y="15353"/>
                  </a:cubicBezTo>
                  <a:cubicBezTo>
                    <a:pt x="3444" y="15318"/>
                    <a:pt x="3426" y="15291"/>
                    <a:pt x="3391" y="15291"/>
                  </a:cubicBezTo>
                  <a:close/>
                  <a:moveTo>
                    <a:pt x="126" y="10036"/>
                  </a:moveTo>
                  <a:cubicBezTo>
                    <a:pt x="134" y="10001"/>
                    <a:pt x="108" y="9974"/>
                    <a:pt x="72" y="9974"/>
                  </a:cubicBezTo>
                  <a:cubicBezTo>
                    <a:pt x="36" y="9965"/>
                    <a:pt x="10" y="9992"/>
                    <a:pt x="10" y="10027"/>
                  </a:cubicBezTo>
                  <a:cubicBezTo>
                    <a:pt x="10" y="10063"/>
                    <a:pt x="27" y="10081"/>
                    <a:pt x="72" y="10090"/>
                  </a:cubicBezTo>
                  <a:cubicBezTo>
                    <a:pt x="99" y="10090"/>
                    <a:pt x="126" y="10072"/>
                    <a:pt x="126" y="10036"/>
                  </a:cubicBezTo>
                  <a:close/>
                  <a:moveTo>
                    <a:pt x="661" y="4711"/>
                  </a:moveTo>
                  <a:cubicBezTo>
                    <a:pt x="670" y="4755"/>
                    <a:pt x="696" y="4782"/>
                    <a:pt x="732" y="4773"/>
                  </a:cubicBezTo>
                  <a:cubicBezTo>
                    <a:pt x="768" y="4764"/>
                    <a:pt x="786" y="4746"/>
                    <a:pt x="786" y="4711"/>
                  </a:cubicBezTo>
                  <a:cubicBezTo>
                    <a:pt x="777" y="4675"/>
                    <a:pt x="759" y="4657"/>
                    <a:pt x="723" y="4648"/>
                  </a:cubicBezTo>
                  <a:cubicBezTo>
                    <a:pt x="688" y="4657"/>
                    <a:pt x="661" y="4675"/>
                    <a:pt x="661" y="4711"/>
                  </a:cubicBezTo>
                  <a:close/>
                  <a:moveTo>
                    <a:pt x="1410" y="13284"/>
                  </a:moveTo>
                  <a:cubicBezTo>
                    <a:pt x="1374" y="13284"/>
                    <a:pt x="1357" y="13301"/>
                    <a:pt x="1348" y="13337"/>
                  </a:cubicBezTo>
                  <a:cubicBezTo>
                    <a:pt x="1339" y="13382"/>
                    <a:pt x="1366" y="13408"/>
                    <a:pt x="1410" y="13408"/>
                  </a:cubicBezTo>
                  <a:cubicBezTo>
                    <a:pt x="1446" y="13408"/>
                    <a:pt x="1464" y="13382"/>
                    <a:pt x="1473" y="13346"/>
                  </a:cubicBezTo>
                  <a:cubicBezTo>
                    <a:pt x="1464" y="13319"/>
                    <a:pt x="1446" y="13293"/>
                    <a:pt x="1410" y="13284"/>
                  </a:cubicBezTo>
                  <a:close/>
                  <a:moveTo>
                    <a:pt x="6129" y="16682"/>
                  </a:moveTo>
                  <a:cubicBezTo>
                    <a:pt x="6120" y="16647"/>
                    <a:pt x="6094" y="16620"/>
                    <a:pt x="6058" y="16629"/>
                  </a:cubicBezTo>
                  <a:cubicBezTo>
                    <a:pt x="6022" y="16638"/>
                    <a:pt x="6004" y="16665"/>
                    <a:pt x="6004" y="16700"/>
                  </a:cubicBezTo>
                  <a:cubicBezTo>
                    <a:pt x="6013" y="16727"/>
                    <a:pt x="6031" y="16745"/>
                    <a:pt x="6067" y="16754"/>
                  </a:cubicBezTo>
                  <a:cubicBezTo>
                    <a:pt x="6103" y="16745"/>
                    <a:pt x="6129" y="16718"/>
                    <a:pt x="6129" y="16682"/>
                  </a:cubicBezTo>
                  <a:close/>
                  <a:moveTo>
                    <a:pt x="2722" y="2784"/>
                  </a:moveTo>
                  <a:cubicBezTo>
                    <a:pt x="2766" y="2784"/>
                    <a:pt x="2793" y="2766"/>
                    <a:pt x="2793" y="2721"/>
                  </a:cubicBezTo>
                  <a:cubicBezTo>
                    <a:pt x="2802" y="2677"/>
                    <a:pt x="2784" y="2650"/>
                    <a:pt x="2730" y="2641"/>
                  </a:cubicBezTo>
                  <a:cubicBezTo>
                    <a:pt x="2686" y="2641"/>
                    <a:pt x="2659" y="2659"/>
                    <a:pt x="2650" y="2712"/>
                  </a:cubicBezTo>
                  <a:cubicBezTo>
                    <a:pt x="2659" y="2748"/>
                    <a:pt x="2677" y="2784"/>
                    <a:pt x="2722" y="2784"/>
                  </a:cubicBezTo>
                  <a:close/>
                  <a:moveTo>
                    <a:pt x="1" y="9376"/>
                  </a:moveTo>
                  <a:cubicBezTo>
                    <a:pt x="1" y="9412"/>
                    <a:pt x="27" y="9439"/>
                    <a:pt x="72" y="9439"/>
                  </a:cubicBezTo>
                  <a:cubicBezTo>
                    <a:pt x="108" y="9439"/>
                    <a:pt x="134" y="9412"/>
                    <a:pt x="134" y="9367"/>
                  </a:cubicBezTo>
                  <a:cubicBezTo>
                    <a:pt x="126" y="9332"/>
                    <a:pt x="99" y="9305"/>
                    <a:pt x="63" y="9305"/>
                  </a:cubicBezTo>
                  <a:cubicBezTo>
                    <a:pt x="27" y="9314"/>
                    <a:pt x="1" y="9332"/>
                    <a:pt x="1" y="9376"/>
                  </a:cubicBezTo>
                  <a:close/>
                  <a:moveTo>
                    <a:pt x="2070" y="13962"/>
                  </a:moveTo>
                  <a:cubicBezTo>
                    <a:pt x="2026" y="13962"/>
                    <a:pt x="1999" y="13988"/>
                    <a:pt x="1999" y="14024"/>
                  </a:cubicBezTo>
                  <a:cubicBezTo>
                    <a:pt x="1999" y="14069"/>
                    <a:pt x="2026" y="14095"/>
                    <a:pt x="2061" y="14095"/>
                  </a:cubicBezTo>
                  <a:cubicBezTo>
                    <a:pt x="2106" y="14095"/>
                    <a:pt x="2124" y="14069"/>
                    <a:pt x="2133" y="14033"/>
                  </a:cubicBezTo>
                  <a:cubicBezTo>
                    <a:pt x="2133" y="13997"/>
                    <a:pt x="2106" y="13971"/>
                    <a:pt x="2070" y="13962"/>
                  </a:cubicBezTo>
                  <a:close/>
                  <a:moveTo>
                    <a:pt x="795" y="12026"/>
                  </a:moveTo>
                  <a:cubicBezTo>
                    <a:pt x="786" y="11990"/>
                    <a:pt x="759" y="11963"/>
                    <a:pt x="723" y="11963"/>
                  </a:cubicBezTo>
                  <a:cubicBezTo>
                    <a:pt x="688" y="11963"/>
                    <a:pt x="661" y="11990"/>
                    <a:pt x="661" y="12035"/>
                  </a:cubicBezTo>
                  <a:cubicBezTo>
                    <a:pt x="661" y="12070"/>
                    <a:pt x="688" y="12097"/>
                    <a:pt x="723" y="12097"/>
                  </a:cubicBezTo>
                  <a:cubicBezTo>
                    <a:pt x="768" y="12088"/>
                    <a:pt x="795" y="12070"/>
                    <a:pt x="795" y="12026"/>
                  </a:cubicBezTo>
                  <a:close/>
                  <a:moveTo>
                    <a:pt x="1410" y="11954"/>
                  </a:moveTo>
                  <a:cubicBezTo>
                    <a:pt x="1357" y="11954"/>
                    <a:pt x="1330" y="11981"/>
                    <a:pt x="1330" y="12035"/>
                  </a:cubicBezTo>
                  <a:cubicBezTo>
                    <a:pt x="1330" y="12079"/>
                    <a:pt x="1357" y="12106"/>
                    <a:pt x="1401" y="12106"/>
                  </a:cubicBezTo>
                  <a:cubicBezTo>
                    <a:pt x="1455" y="12106"/>
                    <a:pt x="1482" y="12079"/>
                    <a:pt x="1482" y="12026"/>
                  </a:cubicBezTo>
                  <a:cubicBezTo>
                    <a:pt x="1482" y="11981"/>
                    <a:pt x="1455" y="11954"/>
                    <a:pt x="1410" y="11954"/>
                  </a:cubicBezTo>
                  <a:close/>
                  <a:moveTo>
                    <a:pt x="3310" y="14684"/>
                  </a:moveTo>
                  <a:cubicBezTo>
                    <a:pt x="3310" y="14729"/>
                    <a:pt x="3328" y="14756"/>
                    <a:pt x="3382" y="14764"/>
                  </a:cubicBezTo>
                  <a:cubicBezTo>
                    <a:pt x="3426" y="14764"/>
                    <a:pt x="3462" y="14738"/>
                    <a:pt x="3453" y="14684"/>
                  </a:cubicBezTo>
                  <a:cubicBezTo>
                    <a:pt x="3453" y="14640"/>
                    <a:pt x="3426" y="14613"/>
                    <a:pt x="3382" y="14613"/>
                  </a:cubicBezTo>
                  <a:cubicBezTo>
                    <a:pt x="3337" y="14613"/>
                    <a:pt x="3310" y="14640"/>
                    <a:pt x="3310" y="14684"/>
                  </a:cubicBezTo>
                  <a:close/>
                  <a:moveTo>
                    <a:pt x="2722" y="14622"/>
                  </a:moveTo>
                  <a:cubicBezTo>
                    <a:pt x="2686" y="14622"/>
                    <a:pt x="2659" y="14649"/>
                    <a:pt x="2659" y="14693"/>
                  </a:cubicBezTo>
                  <a:cubicBezTo>
                    <a:pt x="2659" y="14729"/>
                    <a:pt x="2686" y="14756"/>
                    <a:pt x="2730" y="14756"/>
                  </a:cubicBezTo>
                  <a:cubicBezTo>
                    <a:pt x="2766" y="14756"/>
                    <a:pt x="2784" y="14729"/>
                    <a:pt x="2793" y="14684"/>
                  </a:cubicBezTo>
                  <a:cubicBezTo>
                    <a:pt x="2784" y="14649"/>
                    <a:pt x="2766" y="14622"/>
                    <a:pt x="2722" y="14622"/>
                  </a:cubicBezTo>
                  <a:close/>
                  <a:moveTo>
                    <a:pt x="2650" y="14024"/>
                  </a:moveTo>
                  <a:cubicBezTo>
                    <a:pt x="2650" y="14069"/>
                    <a:pt x="2668" y="14095"/>
                    <a:pt x="2713" y="14104"/>
                  </a:cubicBezTo>
                  <a:cubicBezTo>
                    <a:pt x="2766" y="14104"/>
                    <a:pt x="2793" y="14086"/>
                    <a:pt x="2802" y="14033"/>
                  </a:cubicBezTo>
                  <a:cubicBezTo>
                    <a:pt x="2802" y="13988"/>
                    <a:pt x="2775" y="13962"/>
                    <a:pt x="2730" y="13953"/>
                  </a:cubicBezTo>
                  <a:cubicBezTo>
                    <a:pt x="2686" y="13953"/>
                    <a:pt x="2659" y="13979"/>
                    <a:pt x="2650" y="14024"/>
                  </a:cubicBezTo>
                  <a:close/>
                  <a:moveTo>
                    <a:pt x="1401" y="12615"/>
                  </a:moveTo>
                  <a:cubicBezTo>
                    <a:pt x="1357" y="12623"/>
                    <a:pt x="1339" y="12650"/>
                    <a:pt x="1339" y="12686"/>
                  </a:cubicBezTo>
                  <a:cubicBezTo>
                    <a:pt x="1339" y="12730"/>
                    <a:pt x="1366" y="12757"/>
                    <a:pt x="1410" y="12757"/>
                  </a:cubicBezTo>
                  <a:cubicBezTo>
                    <a:pt x="1455" y="12757"/>
                    <a:pt x="1482" y="12730"/>
                    <a:pt x="1482" y="12686"/>
                  </a:cubicBezTo>
                  <a:cubicBezTo>
                    <a:pt x="1473" y="12641"/>
                    <a:pt x="1446" y="12615"/>
                    <a:pt x="1401" y="12615"/>
                  </a:cubicBezTo>
                  <a:close/>
                  <a:moveTo>
                    <a:pt x="4069" y="1981"/>
                  </a:moveTo>
                  <a:cubicBezTo>
                    <a:pt x="4015" y="1972"/>
                    <a:pt x="3988" y="2007"/>
                    <a:pt x="3988" y="2052"/>
                  </a:cubicBezTo>
                  <a:cubicBezTo>
                    <a:pt x="3988" y="2106"/>
                    <a:pt x="4015" y="2132"/>
                    <a:pt x="4060" y="2132"/>
                  </a:cubicBezTo>
                  <a:cubicBezTo>
                    <a:pt x="4113" y="2132"/>
                    <a:pt x="4140" y="2106"/>
                    <a:pt x="4140" y="2052"/>
                  </a:cubicBezTo>
                  <a:cubicBezTo>
                    <a:pt x="4140" y="2007"/>
                    <a:pt x="4113" y="1981"/>
                    <a:pt x="4069" y="1981"/>
                  </a:cubicBezTo>
                  <a:close/>
                  <a:moveTo>
                    <a:pt x="3408" y="1990"/>
                  </a:moveTo>
                  <a:cubicBezTo>
                    <a:pt x="3364" y="1990"/>
                    <a:pt x="3337" y="2016"/>
                    <a:pt x="3337" y="2061"/>
                  </a:cubicBezTo>
                  <a:cubicBezTo>
                    <a:pt x="3346" y="2106"/>
                    <a:pt x="3373" y="2132"/>
                    <a:pt x="3417" y="2123"/>
                  </a:cubicBezTo>
                  <a:cubicBezTo>
                    <a:pt x="3453" y="2115"/>
                    <a:pt x="3480" y="2088"/>
                    <a:pt x="3480" y="2043"/>
                  </a:cubicBezTo>
                  <a:cubicBezTo>
                    <a:pt x="3471" y="2016"/>
                    <a:pt x="3453" y="1981"/>
                    <a:pt x="3408" y="1990"/>
                  </a:cubicBezTo>
                  <a:moveTo>
                    <a:pt x="1990" y="13346"/>
                  </a:moveTo>
                  <a:cubicBezTo>
                    <a:pt x="1990" y="13391"/>
                    <a:pt x="2017" y="13417"/>
                    <a:pt x="2061" y="13417"/>
                  </a:cubicBezTo>
                  <a:cubicBezTo>
                    <a:pt x="2115" y="13426"/>
                    <a:pt x="2142" y="13400"/>
                    <a:pt x="2142" y="13346"/>
                  </a:cubicBezTo>
                  <a:cubicBezTo>
                    <a:pt x="2142" y="13301"/>
                    <a:pt x="2115" y="13275"/>
                    <a:pt x="2070" y="13275"/>
                  </a:cubicBezTo>
                  <a:cubicBezTo>
                    <a:pt x="2026" y="13275"/>
                    <a:pt x="1990" y="13301"/>
                    <a:pt x="1990" y="13346"/>
                  </a:cubicBezTo>
                  <a:close/>
                  <a:moveTo>
                    <a:pt x="5460" y="1383"/>
                  </a:moveTo>
                  <a:cubicBezTo>
                    <a:pt x="5460" y="1329"/>
                    <a:pt x="5434" y="1294"/>
                    <a:pt x="5389" y="1294"/>
                  </a:cubicBezTo>
                  <a:cubicBezTo>
                    <a:pt x="5335" y="1294"/>
                    <a:pt x="5309" y="1321"/>
                    <a:pt x="5309" y="1365"/>
                  </a:cubicBezTo>
                  <a:cubicBezTo>
                    <a:pt x="5300" y="1419"/>
                    <a:pt x="5326" y="1445"/>
                    <a:pt x="5380" y="1445"/>
                  </a:cubicBezTo>
                  <a:cubicBezTo>
                    <a:pt x="5425" y="1445"/>
                    <a:pt x="5460" y="1428"/>
                    <a:pt x="5460" y="1383"/>
                  </a:cubicBezTo>
                  <a:close/>
                  <a:moveTo>
                    <a:pt x="4720" y="1303"/>
                  </a:moveTo>
                  <a:cubicBezTo>
                    <a:pt x="4684" y="1303"/>
                    <a:pt x="4657" y="1321"/>
                    <a:pt x="4657" y="1365"/>
                  </a:cubicBezTo>
                  <a:cubicBezTo>
                    <a:pt x="4648" y="1410"/>
                    <a:pt x="4675" y="1437"/>
                    <a:pt x="4720" y="1445"/>
                  </a:cubicBezTo>
                  <a:cubicBezTo>
                    <a:pt x="4764" y="1445"/>
                    <a:pt x="4791" y="1419"/>
                    <a:pt x="4800" y="1365"/>
                  </a:cubicBezTo>
                  <a:cubicBezTo>
                    <a:pt x="4791" y="1329"/>
                    <a:pt x="4773" y="1303"/>
                    <a:pt x="4720" y="1303"/>
                  </a:cubicBezTo>
                  <a:close/>
                  <a:moveTo>
                    <a:pt x="4069" y="1303"/>
                  </a:moveTo>
                  <a:cubicBezTo>
                    <a:pt x="4033" y="1303"/>
                    <a:pt x="4006" y="1329"/>
                    <a:pt x="3997" y="1365"/>
                  </a:cubicBezTo>
                  <a:cubicBezTo>
                    <a:pt x="3997" y="1410"/>
                    <a:pt x="4024" y="1437"/>
                    <a:pt x="4060" y="1437"/>
                  </a:cubicBezTo>
                  <a:cubicBezTo>
                    <a:pt x="4104" y="1437"/>
                    <a:pt x="4122" y="1410"/>
                    <a:pt x="4131" y="1374"/>
                  </a:cubicBezTo>
                  <a:cubicBezTo>
                    <a:pt x="4131" y="1338"/>
                    <a:pt x="4104" y="1312"/>
                    <a:pt x="4069" y="1303"/>
                  </a:cubicBezTo>
                  <a:close/>
                  <a:moveTo>
                    <a:pt x="723" y="6637"/>
                  </a:moveTo>
                  <a:cubicBezTo>
                    <a:pt x="679" y="6637"/>
                    <a:pt x="652" y="6664"/>
                    <a:pt x="652" y="6709"/>
                  </a:cubicBezTo>
                  <a:cubicBezTo>
                    <a:pt x="652" y="6762"/>
                    <a:pt x="679" y="6789"/>
                    <a:pt x="732" y="6789"/>
                  </a:cubicBezTo>
                  <a:cubicBezTo>
                    <a:pt x="777" y="6780"/>
                    <a:pt x="795" y="6753"/>
                    <a:pt x="804" y="6709"/>
                  </a:cubicBezTo>
                  <a:cubicBezTo>
                    <a:pt x="795" y="6664"/>
                    <a:pt x="777" y="6637"/>
                    <a:pt x="723" y="6637"/>
                  </a:cubicBezTo>
                  <a:close/>
                  <a:moveTo>
                    <a:pt x="63" y="8627"/>
                  </a:moveTo>
                  <a:cubicBezTo>
                    <a:pt x="27" y="8627"/>
                    <a:pt x="1" y="8654"/>
                    <a:pt x="1" y="8689"/>
                  </a:cubicBezTo>
                  <a:cubicBezTo>
                    <a:pt x="1" y="8734"/>
                    <a:pt x="27" y="8761"/>
                    <a:pt x="72" y="8752"/>
                  </a:cubicBezTo>
                  <a:cubicBezTo>
                    <a:pt x="108" y="8752"/>
                    <a:pt x="126" y="8725"/>
                    <a:pt x="134" y="8689"/>
                  </a:cubicBezTo>
                  <a:cubicBezTo>
                    <a:pt x="126" y="8645"/>
                    <a:pt x="108" y="8618"/>
                    <a:pt x="63" y="8627"/>
                  </a:cubicBezTo>
                  <a:close/>
                  <a:moveTo>
                    <a:pt x="795" y="6031"/>
                  </a:moveTo>
                  <a:cubicBezTo>
                    <a:pt x="795" y="5986"/>
                    <a:pt x="768" y="5959"/>
                    <a:pt x="732" y="5959"/>
                  </a:cubicBezTo>
                  <a:cubicBezTo>
                    <a:pt x="688" y="5959"/>
                    <a:pt x="661" y="5977"/>
                    <a:pt x="652" y="6031"/>
                  </a:cubicBezTo>
                  <a:cubicBezTo>
                    <a:pt x="652" y="6075"/>
                    <a:pt x="679" y="6102"/>
                    <a:pt x="723" y="6102"/>
                  </a:cubicBezTo>
                  <a:cubicBezTo>
                    <a:pt x="768" y="6102"/>
                    <a:pt x="795" y="6075"/>
                    <a:pt x="795" y="6031"/>
                  </a:cubicBezTo>
                  <a:close/>
                  <a:moveTo>
                    <a:pt x="72" y="7967"/>
                  </a:moveTo>
                  <a:cubicBezTo>
                    <a:pt x="27" y="7967"/>
                    <a:pt x="1" y="7985"/>
                    <a:pt x="1" y="8029"/>
                  </a:cubicBezTo>
                  <a:cubicBezTo>
                    <a:pt x="1" y="8065"/>
                    <a:pt x="27" y="8092"/>
                    <a:pt x="63" y="8092"/>
                  </a:cubicBezTo>
                  <a:cubicBezTo>
                    <a:pt x="108" y="8100"/>
                    <a:pt x="126" y="8074"/>
                    <a:pt x="134" y="8029"/>
                  </a:cubicBezTo>
                  <a:cubicBezTo>
                    <a:pt x="126" y="7993"/>
                    <a:pt x="108" y="7967"/>
                    <a:pt x="72" y="7967"/>
                  </a:cubicBezTo>
                  <a:close/>
                  <a:moveTo>
                    <a:pt x="6647" y="16022"/>
                  </a:moveTo>
                  <a:cubicBezTo>
                    <a:pt x="6647" y="16076"/>
                    <a:pt x="6674" y="16103"/>
                    <a:pt x="6727" y="16103"/>
                  </a:cubicBezTo>
                  <a:cubicBezTo>
                    <a:pt x="6772" y="16103"/>
                    <a:pt x="6798" y="16076"/>
                    <a:pt x="6798" y="16031"/>
                  </a:cubicBezTo>
                  <a:cubicBezTo>
                    <a:pt x="6798" y="15978"/>
                    <a:pt x="6772" y="15951"/>
                    <a:pt x="6727" y="15951"/>
                  </a:cubicBezTo>
                  <a:cubicBezTo>
                    <a:pt x="6674" y="15960"/>
                    <a:pt x="6647" y="15978"/>
                    <a:pt x="6647" y="16022"/>
                  </a:cubicBezTo>
                  <a:close/>
                  <a:moveTo>
                    <a:pt x="795" y="10688"/>
                  </a:moveTo>
                  <a:cubicBezTo>
                    <a:pt x="795" y="10643"/>
                    <a:pt x="777" y="10616"/>
                    <a:pt x="732" y="10616"/>
                  </a:cubicBezTo>
                  <a:cubicBezTo>
                    <a:pt x="679" y="10616"/>
                    <a:pt x="652" y="10643"/>
                    <a:pt x="652" y="10696"/>
                  </a:cubicBezTo>
                  <a:cubicBezTo>
                    <a:pt x="652" y="10741"/>
                    <a:pt x="688" y="10759"/>
                    <a:pt x="732" y="10759"/>
                  </a:cubicBezTo>
                  <a:cubicBezTo>
                    <a:pt x="777" y="10759"/>
                    <a:pt x="795" y="10732"/>
                    <a:pt x="795" y="10688"/>
                  </a:cubicBezTo>
                  <a:close/>
                  <a:moveTo>
                    <a:pt x="6138" y="16031"/>
                  </a:moveTo>
                  <a:cubicBezTo>
                    <a:pt x="6138" y="15987"/>
                    <a:pt x="6120" y="15960"/>
                    <a:pt x="6076" y="15960"/>
                  </a:cubicBezTo>
                  <a:cubicBezTo>
                    <a:pt x="6022" y="15951"/>
                    <a:pt x="5996" y="15978"/>
                    <a:pt x="5996" y="16031"/>
                  </a:cubicBezTo>
                  <a:cubicBezTo>
                    <a:pt x="5996" y="16076"/>
                    <a:pt x="6022" y="16103"/>
                    <a:pt x="6067" y="16103"/>
                  </a:cubicBezTo>
                  <a:cubicBezTo>
                    <a:pt x="6112" y="16103"/>
                    <a:pt x="6138" y="16076"/>
                    <a:pt x="6138" y="16031"/>
                  </a:cubicBezTo>
                  <a:close/>
                  <a:moveTo>
                    <a:pt x="1990" y="4024"/>
                  </a:moveTo>
                  <a:cubicBezTo>
                    <a:pt x="1981" y="4068"/>
                    <a:pt x="2008" y="4104"/>
                    <a:pt x="2061" y="4104"/>
                  </a:cubicBezTo>
                  <a:cubicBezTo>
                    <a:pt x="2115" y="4113"/>
                    <a:pt x="2142" y="4077"/>
                    <a:pt x="2142" y="4033"/>
                  </a:cubicBezTo>
                  <a:cubicBezTo>
                    <a:pt x="2142" y="3979"/>
                    <a:pt x="2115" y="3961"/>
                    <a:pt x="2061" y="3952"/>
                  </a:cubicBezTo>
                  <a:cubicBezTo>
                    <a:pt x="2026" y="3952"/>
                    <a:pt x="1990" y="3970"/>
                    <a:pt x="1990" y="4024"/>
                  </a:cubicBezTo>
                  <a:moveTo>
                    <a:pt x="5318" y="16022"/>
                  </a:moveTo>
                  <a:cubicBezTo>
                    <a:pt x="5309" y="16067"/>
                    <a:pt x="5335" y="16094"/>
                    <a:pt x="5380" y="16094"/>
                  </a:cubicBezTo>
                  <a:cubicBezTo>
                    <a:pt x="5425" y="16103"/>
                    <a:pt x="5451" y="16076"/>
                    <a:pt x="5451" y="16040"/>
                  </a:cubicBezTo>
                  <a:cubicBezTo>
                    <a:pt x="5460" y="15996"/>
                    <a:pt x="5434" y="15969"/>
                    <a:pt x="5389" y="15960"/>
                  </a:cubicBezTo>
                  <a:cubicBezTo>
                    <a:pt x="5344" y="15960"/>
                    <a:pt x="5318" y="15987"/>
                    <a:pt x="5318" y="16022"/>
                  </a:cubicBezTo>
                  <a:close/>
                  <a:moveTo>
                    <a:pt x="1473" y="4033"/>
                  </a:moveTo>
                  <a:cubicBezTo>
                    <a:pt x="1473" y="3997"/>
                    <a:pt x="1446" y="3970"/>
                    <a:pt x="1410" y="3961"/>
                  </a:cubicBezTo>
                  <a:cubicBezTo>
                    <a:pt x="1374" y="3961"/>
                    <a:pt x="1348" y="3988"/>
                    <a:pt x="1339" y="4024"/>
                  </a:cubicBezTo>
                  <a:cubicBezTo>
                    <a:pt x="1339" y="4068"/>
                    <a:pt x="1366" y="4086"/>
                    <a:pt x="1410" y="4095"/>
                  </a:cubicBezTo>
                  <a:cubicBezTo>
                    <a:pt x="1446" y="4095"/>
                    <a:pt x="1473" y="4077"/>
                    <a:pt x="1473" y="4033"/>
                  </a:cubicBezTo>
                  <a:close/>
                  <a:moveTo>
                    <a:pt x="6790" y="16682"/>
                  </a:moveTo>
                  <a:cubicBezTo>
                    <a:pt x="6790" y="16647"/>
                    <a:pt x="6763" y="16620"/>
                    <a:pt x="6718" y="16620"/>
                  </a:cubicBezTo>
                  <a:cubicBezTo>
                    <a:pt x="6682" y="16629"/>
                    <a:pt x="6656" y="16656"/>
                    <a:pt x="6656" y="16691"/>
                  </a:cubicBezTo>
                  <a:cubicBezTo>
                    <a:pt x="6665" y="16727"/>
                    <a:pt x="6691" y="16754"/>
                    <a:pt x="6736" y="16754"/>
                  </a:cubicBezTo>
                  <a:cubicBezTo>
                    <a:pt x="6763" y="16745"/>
                    <a:pt x="6790" y="16727"/>
                    <a:pt x="6790" y="16682"/>
                  </a:cubicBezTo>
                  <a:close/>
                  <a:moveTo>
                    <a:pt x="1330" y="4711"/>
                  </a:moveTo>
                  <a:cubicBezTo>
                    <a:pt x="1330" y="4755"/>
                    <a:pt x="1357" y="4782"/>
                    <a:pt x="1401" y="4782"/>
                  </a:cubicBezTo>
                  <a:cubicBezTo>
                    <a:pt x="1455" y="4791"/>
                    <a:pt x="1482" y="4764"/>
                    <a:pt x="1482" y="4711"/>
                  </a:cubicBezTo>
                  <a:cubicBezTo>
                    <a:pt x="1482" y="4666"/>
                    <a:pt x="1455" y="4639"/>
                    <a:pt x="1410" y="4639"/>
                  </a:cubicBezTo>
                  <a:cubicBezTo>
                    <a:pt x="1366" y="4639"/>
                    <a:pt x="1339" y="4666"/>
                    <a:pt x="1330" y="4711"/>
                  </a:cubicBezTo>
                  <a:close/>
                  <a:moveTo>
                    <a:pt x="804" y="10036"/>
                  </a:moveTo>
                  <a:cubicBezTo>
                    <a:pt x="804" y="9992"/>
                    <a:pt x="786" y="9956"/>
                    <a:pt x="732" y="9956"/>
                  </a:cubicBezTo>
                  <a:cubicBezTo>
                    <a:pt x="679" y="9947"/>
                    <a:pt x="652" y="9983"/>
                    <a:pt x="652" y="10027"/>
                  </a:cubicBezTo>
                  <a:cubicBezTo>
                    <a:pt x="652" y="10081"/>
                    <a:pt x="679" y="10099"/>
                    <a:pt x="723" y="10108"/>
                  </a:cubicBezTo>
                  <a:cubicBezTo>
                    <a:pt x="768" y="10108"/>
                    <a:pt x="795" y="10090"/>
                    <a:pt x="804" y="10036"/>
                  </a:cubicBezTo>
                  <a:close/>
                  <a:moveTo>
                    <a:pt x="6727" y="643"/>
                  </a:moveTo>
                  <a:cubicBezTo>
                    <a:pt x="6682" y="643"/>
                    <a:pt x="6656" y="660"/>
                    <a:pt x="6656" y="705"/>
                  </a:cubicBezTo>
                  <a:cubicBezTo>
                    <a:pt x="6647" y="750"/>
                    <a:pt x="6674" y="776"/>
                    <a:pt x="6718" y="785"/>
                  </a:cubicBezTo>
                  <a:cubicBezTo>
                    <a:pt x="6763" y="785"/>
                    <a:pt x="6790" y="759"/>
                    <a:pt x="6798" y="714"/>
                  </a:cubicBezTo>
                  <a:cubicBezTo>
                    <a:pt x="6790" y="669"/>
                    <a:pt x="6772" y="643"/>
                    <a:pt x="6727" y="643"/>
                  </a:cubicBezTo>
                  <a:close/>
                  <a:moveTo>
                    <a:pt x="2070" y="3301"/>
                  </a:moveTo>
                  <a:cubicBezTo>
                    <a:pt x="2026" y="3301"/>
                    <a:pt x="1999" y="3328"/>
                    <a:pt x="1999" y="3372"/>
                  </a:cubicBezTo>
                  <a:cubicBezTo>
                    <a:pt x="1999" y="3408"/>
                    <a:pt x="2017" y="3435"/>
                    <a:pt x="2061" y="3444"/>
                  </a:cubicBezTo>
                  <a:cubicBezTo>
                    <a:pt x="2106" y="3444"/>
                    <a:pt x="2133" y="3417"/>
                    <a:pt x="2133" y="3363"/>
                  </a:cubicBezTo>
                  <a:cubicBezTo>
                    <a:pt x="2133" y="3337"/>
                    <a:pt x="2115" y="3310"/>
                    <a:pt x="2070" y="3301"/>
                  </a:cubicBezTo>
                  <a:close/>
                  <a:moveTo>
                    <a:pt x="723" y="11303"/>
                  </a:moveTo>
                  <a:cubicBezTo>
                    <a:pt x="679" y="11303"/>
                    <a:pt x="652" y="11330"/>
                    <a:pt x="661" y="11374"/>
                  </a:cubicBezTo>
                  <a:cubicBezTo>
                    <a:pt x="661" y="11419"/>
                    <a:pt x="688" y="11446"/>
                    <a:pt x="732" y="11437"/>
                  </a:cubicBezTo>
                  <a:cubicBezTo>
                    <a:pt x="777" y="11437"/>
                    <a:pt x="795" y="11410"/>
                    <a:pt x="795" y="11366"/>
                  </a:cubicBezTo>
                  <a:cubicBezTo>
                    <a:pt x="786" y="11330"/>
                    <a:pt x="768" y="11303"/>
                    <a:pt x="723" y="11303"/>
                  </a:cubicBezTo>
                  <a:close/>
                  <a:moveTo>
                    <a:pt x="6076" y="643"/>
                  </a:moveTo>
                  <a:cubicBezTo>
                    <a:pt x="6031" y="643"/>
                    <a:pt x="5996" y="669"/>
                    <a:pt x="5996" y="714"/>
                  </a:cubicBezTo>
                  <a:cubicBezTo>
                    <a:pt x="5996" y="750"/>
                    <a:pt x="6022" y="776"/>
                    <a:pt x="6058" y="785"/>
                  </a:cubicBezTo>
                  <a:cubicBezTo>
                    <a:pt x="6103" y="785"/>
                    <a:pt x="6129" y="759"/>
                    <a:pt x="6138" y="714"/>
                  </a:cubicBezTo>
                  <a:cubicBezTo>
                    <a:pt x="6129" y="678"/>
                    <a:pt x="6112" y="651"/>
                    <a:pt x="6076" y="643"/>
                  </a:cubicBezTo>
                  <a:close/>
                  <a:moveTo>
                    <a:pt x="5389" y="651"/>
                  </a:moveTo>
                  <a:cubicBezTo>
                    <a:pt x="5344" y="643"/>
                    <a:pt x="5318" y="669"/>
                    <a:pt x="5318" y="714"/>
                  </a:cubicBezTo>
                  <a:cubicBezTo>
                    <a:pt x="5318" y="750"/>
                    <a:pt x="5344" y="776"/>
                    <a:pt x="5380" y="776"/>
                  </a:cubicBezTo>
                  <a:cubicBezTo>
                    <a:pt x="5425" y="785"/>
                    <a:pt x="5442" y="759"/>
                    <a:pt x="5451" y="714"/>
                  </a:cubicBezTo>
                  <a:cubicBezTo>
                    <a:pt x="5442" y="678"/>
                    <a:pt x="5425" y="651"/>
                    <a:pt x="5389" y="651"/>
                  </a:cubicBezTo>
                  <a:close/>
                  <a:moveTo>
                    <a:pt x="4140" y="15344"/>
                  </a:moveTo>
                  <a:cubicBezTo>
                    <a:pt x="4140" y="15300"/>
                    <a:pt x="4113" y="15282"/>
                    <a:pt x="4069" y="15273"/>
                  </a:cubicBezTo>
                  <a:cubicBezTo>
                    <a:pt x="4024" y="15273"/>
                    <a:pt x="3997" y="15300"/>
                    <a:pt x="3997" y="15344"/>
                  </a:cubicBezTo>
                  <a:cubicBezTo>
                    <a:pt x="3997" y="15389"/>
                    <a:pt x="4024" y="15416"/>
                    <a:pt x="4069" y="15416"/>
                  </a:cubicBezTo>
                  <a:cubicBezTo>
                    <a:pt x="4113" y="15416"/>
                    <a:pt x="4140" y="15389"/>
                    <a:pt x="4140" y="15344"/>
                  </a:cubicBezTo>
                  <a:close/>
                  <a:moveTo>
                    <a:pt x="4729" y="15273"/>
                  </a:moveTo>
                  <a:cubicBezTo>
                    <a:pt x="4675" y="15273"/>
                    <a:pt x="4648" y="15300"/>
                    <a:pt x="4648" y="15353"/>
                  </a:cubicBezTo>
                  <a:cubicBezTo>
                    <a:pt x="4648" y="15398"/>
                    <a:pt x="4675" y="15425"/>
                    <a:pt x="4720" y="15425"/>
                  </a:cubicBezTo>
                  <a:cubicBezTo>
                    <a:pt x="4773" y="15425"/>
                    <a:pt x="4800" y="15398"/>
                    <a:pt x="4800" y="15344"/>
                  </a:cubicBezTo>
                  <a:cubicBezTo>
                    <a:pt x="4800" y="15300"/>
                    <a:pt x="4773" y="15273"/>
                    <a:pt x="4729" y="15273"/>
                  </a:cubicBezTo>
                  <a:close/>
                  <a:moveTo>
                    <a:pt x="732" y="5299"/>
                  </a:moveTo>
                  <a:cubicBezTo>
                    <a:pt x="688" y="5299"/>
                    <a:pt x="661" y="5326"/>
                    <a:pt x="661" y="5371"/>
                  </a:cubicBezTo>
                  <a:cubicBezTo>
                    <a:pt x="652" y="5406"/>
                    <a:pt x="679" y="5433"/>
                    <a:pt x="714" y="5442"/>
                  </a:cubicBezTo>
                  <a:cubicBezTo>
                    <a:pt x="759" y="5442"/>
                    <a:pt x="786" y="5415"/>
                    <a:pt x="795" y="5371"/>
                  </a:cubicBezTo>
                  <a:cubicBezTo>
                    <a:pt x="795" y="5335"/>
                    <a:pt x="768" y="5308"/>
                    <a:pt x="732" y="5299"/>
                  </a:cubicBezTo>
                  <a:close/>
                  <a:moveTo>
                    <a:pt x="63" y="7440"/>
                  </a:moveTo>
                  <a:cubicBezTo>
                    <a:pt x="108" y="7440"/>
                    <a:pt x="126" y="7414"/>
                    <a:pt x="134" y="7378"/>
                  </a:cubicBezTo>
                  <a:cubicBezTo>
                    <a:pt x="134" y="7333"/>
                    <a:pt x="108" y="7307"/>
                    <a:pt x="72" y="7307"/>
                  </a:cubicBezTo>
                  <a:cubicBezTo>
                    <a:pt x="27" y="7307"/>
                    <a:pt x="10" y="7333"/>
                    <a:pt x="1" y="7378"/>
                  </a:cubicBezTo>
                  <a:cubicBezTo>
                    <a:pt x="10" y="7405"/>
                    <a:pt x="27" y="7431"/>
                    <a:pt x="63" y="7440"/>
                  </a:cubicBezTo>
                  <a:close/>
                  <a:moveTo>
                    <a:pt x="4657" y="16022"/>
                  </a:moveTo>
                  <a:cubicBezTo>
                    <a:pt x="4657" y="16067"/>
                    <a:pt x="4684" y="16094"/>
                    <a:pt x="4720" y="16094"/>
                  </a:cubicBezTo>
                  <a:cubicBezTo>
                    <a:pt x="4764" y="16094"/>
                    <a:pt x="4791" y="16067"/>
                    <a:pt x="4791" y="16031"/>
                  </a:cubicBezTo>
                  <a:cubicBezTo>
                    <a:pt x="4791" y="15996"/>
                    <a:pt x="4764" y="15969"/>
                    <a:pt x="4729" y="15960"/>
                  </a:cubicBezTo>
                  <a:cubicBezTo>
                    <a:pt x="4684" y="15969"/>
                    <a:pt x="4657" y="15987"/>
                    <a:pt x="4657" y="16022"/>
                  </a:cubicBezTo>
                  <a:close/>
                  <a:moveTo>
                    <a:pt x="804" y="7378"/>
                  </a:moveTo>
                  <a:cubicBezTo>
                    <a:pt x="804" y="7324"/>
                    <a:pt x="777" y="7298"/>
                    <a:pt x="723" y="7298"/>
                  </a:cubicBezTo>
                  <a:cubicBezTo>
                    <a:pt x="679" y="7298"/>
                    <a:pt x="652" y="7315"/>
                    <a:pt x="652" y="7360"/>
                  </a:cubicBezTo>
                  <a:cubicBezTo>
                    <a:pt x="643" y="7414"/>
                    <a:pt x="670" y="7440"/>
                    <a:pt x="723" y="7449"/>
                  </a:cubicBezTo>
                  <a:cubicBezTo>
                    <a:pt x="768" y="7449"/>
                    <a:pt x="795" y="7422"/>
                    <a:pt x="804" y="7378"/>
                  </a:cubicBezTo>
                  <a:close/>
                  <a:moveTo>
                    <a:pt x="1410" y="5942"/>
                  </a:moveTo>
                  <a:cubicBezTo>
                    <a:pt x="1357" y="5933"/>
                    <a:pt x="1321" y="5968"/>
                    <a:pt x="1321" y="6022"/>
                  </a:cubicBezTo>
                  <a:cubicBezTo>
                    <a:pt x="1312" y="6084"/>
                    <a:pt x="1348" y="6120"/>
                    <a:pt x="1410" y="6120"/>
                  </a:cubicBezTo>
                  <a:cubicBezTo>
                    <a:pt x="1464" y="6120"/>
                    <a:pt x="1490" y="6084"/>
                    <a:pt x="1499" y="6031"/>
                  </a:cubicBezTo>
                  <a:cubicBezTo>
                    <a:pt x="1490" y="5986"/>
                    <a:pt x="1464" y="5942"/>
                    <a:pt x="1410" y="5942"/>
                  </a:cubicBezTo>
                  <a:close/>
                  <a:moveTo>
                    <a:pt x="6058" y="1285"/>
                  </a:moveTo>
                  <a:cubicBezTo>
                    <a:pt x="6013" y="1294"/>
                    <a:pt x="5978" y="1329"/>
                    <a:pt x="5978" y="1374"/>
                  </a:cubicBezTo>
                  <a:cubicBezTo>
                    <a:pt x="5987" y="1428"/>
                    <a:pt x="6022" y="1463"/>
                    <a:pt x="6076" y="1454"/>
                  </a:cubicBezTo>
                  <a:cubicBezTo>
                    <a:pt x="6120" y="1454"/>
                    <a:pt x="6147" y="1419"/>
                    <a:pt x="6156" y="1365"/>
                  </a:cubicBezTo>
                  <a:cubicBezTo>
                    <a:pt x="6138" y="1321"/>
                    <a:pt x="6112" y="1285"/>
                    <a:pt x="6058" y="1285"/>
                  </a:cubicBezTo>
                  <a:close/>
                  <a:moveTo>
                    <a:pt x="6816" y="1365"/>
                  </a:moveTo>
                  <a:cubicBezTo>
                    <a:pt x="6807" y="1321"/>
                    <a:pt x="6781" y="1285"/>
                    <a:pt x="6727" y="1285"/>
                  </a:cubicBezTo>
                  <a:cubicBezTo>
                    <a:pt x="6674" y="1285"/>
                    <a:pt x="6638" y="1312"/>
                    <a:pt x="6638" y="1365"/>
                  </a:cubicBezTo>
                  <a:cubicBezTo>
                    <a:pt x="6638" y="1428"/>
                    <a:pt x="6674" y="1454"/>
                    <a:pt x="6727" y="1463"/>
                  </a:cubicBezTo>
                  <a:cubicBezTo>
                    <a:pt x="6781" y="1454"/>
                    <a:pt x="6816" y="1428"/>
                    <a:pt x="6816" y="1365"/>
                  </a:cubicBezTo>
                  <a:close/>
                  <a:moveTo>
                    <a:pt x="2632" y="4024"/>
                  </a:moveTo>
                  <a:cubicBezTo>
                    <a:pt x="2632" y="4086"/>
                    <a:pt x="2668" y="4122"/>
                    <a:pt x="2730" y="4122"/>
                  </a:cubicBezTo>
                  <a:cubicBezTo>
                    <a:pt x="2784" y="4122"/>
                    <a:pt x="2820" y="4086"/>
                    <a:pt x="2820" y="4033"/>
                  </a:cubicBezTo>
                  <a:cubicBezTo>
                    <a:pt x="2820" y="3970"/>
                    <a:pt x="2784" y="3943"/>
                    <a:pt x="2713" y="3934"/>
                  </a:cubicBezTo>
                  <a:cubicBezTo>
                    <a:pt x="2668" y="3943"/>
                    <a:pt x="2632" y="3970"/>
                    <a:pt x="2632" y="4024"/>
                  </a:cubicBezTo>
                  <a:close/>
                  <a:moveTo>
                    <a:pt x="2070" y="11276"/>
                  </a:moveTo>
                  <a:cubicBezTo>
                    <a:pt x="2008" y="11276"/>
                    <a:pt x="1972" y="11303"/>
                    <a:pt x="1972" y="11366"/>
                  </a:cubicBezTo>
                  <a:cubicBezTo>
                    <a:pt x="1963" y="11428"/>
                    <a:pt x="1999" y="11464"/>
                    <a:pt x="2070" y="11464"/>
                  </a:cubicBezTo>
                  <a:cubicBezTo>
                    <a:pt x="2124" y="11464"/>
                    <a:pt x="2160" y="11428"/>
                    <a:pt x="2160" y="11374"/>
                  </a:cubicBezTo>
                  <a:cubicBezTo>
                    <a:pt x="2160" y="11312"/>
                    <a:pt x="2133" y="11276"/>
                    <a:pt x="2070" y="11276"/>
                  </a:cubicBezTo>
                  <a:close/>
                  <a:moveTo>
                    <a:pt x="2811" y="3381"/>
                  </a:moveTo>
                  <a:cubicBezTo>
                    <a:pt x="2811" y="3328"/>
                    <a:pt x="2784" y="3292"/>
                    <a:pt x="2730" y="3283"/>
                  </a:cubicBezTo>
                  <a:cubicBezTo>
                    <a:pt x="2677" y="3283"/>
                    <a:pt x="2641" y="3319"/>
                    <a:pt x="2641" y="3363"/>
                  </a:cubicBezTo>
                  <a:cubicBezTo>
                    <a:pt x="2632" y="3417"/>
                    <a:pt x="2668" y="3444"/>
                    <a:pt x="2722" y="3462"/>
                  </a:cubicBezTo>
                  <a:cubicBezTo>
                    <a:pt x="2775" y="3453"/>
                    <a:pt x="2802" y="3426"/>
                    <a:pt x="2811" y="3381"/>
                  </a:cubicBezTo>
                  <a:close/>
                  <a:moveTo>
                    <a:pt x="1499" y="11366"/>
                  </a:moveTo>
                  <a:cubicBezTo>
                    <a:pt x="1490" y="11321"/>
                    <a:pt x="1464" y="11285"/>
                    <a:pt x="1410" y="11285"/>
                  </a:cubicBezTo>
                  <a:cubicBezTo>
                    <a:pt x="1357" y="11276"/>
                    <a:pt x="1321" y="11312"/>
                    <a:pt x="1321" y="11366"/>
                  </a:cubicBezTo>
                  <a:cubicBezTo>
                    <a:pt x="1321" y="11419"/>
                    <a:pt x="1357" y="11455"/>
                    <a:pt x="1410" y="11464"/>
                  </a:cubicBezTo>
                  <a:cubicBezTo>
                    <a:pt x="1464" y="11455"/>
                    <a:pt x="1499" y="11419"/>
                    <a:pt x="1499" y="11366"/>
                  </a:cubicBezTo>
                  <a:close/>
                  <a:moveTo>
                    <a:pt x="3319" y="3363"/>
                  </a:moveTo>
                  <a:cubicBezTo>
                    <a:pt x="3310" y="3426"/>
                    <a:pt x="3346" y="3462"/>
                    <a:pt x="3408" y="3462"/>
                  </a:cubicBezTo>
                  <a:cubicBezTo>
                    <a:pt x="3462" y="3462"/>
                    <a:pt x="3498" y="3426"/>
                    <a:pt x="3498" y="3372"/>
                  </a:cubicBezTo>
                  <a:cubicBezTo>
                    <a:pt x="3498" y="3319"/>
                    <a:pt x="3462" y="3283"/>
                    <a:pt x="3400" y="3274"/>
                  </a:cubicBezTo>
                  <a:cubicBezTo>
                    <a:pt x="3355" y="3283"/>
                    <a:pt x="3319" y="3310"/>
                    <a:pt x="3319" y="3363"/>
                  </a:cubicBezTo>
                  <a:close/>
                  <a:moveTo>
                    <a:pt x="3382" y="13944"/>
                  </a:moveTo>
                  <a:cubicBezTo>
                    <a:pt x="3328" y="13944"/>
                    <a:pt x="3301" y="13979"/>
                    <a:pt x="3292" y="14024"/>
                  </a:cubicBezTo>
                  <a:cubicBezTo>
                    <a:pt x="3292" y="14078"/>
                    <a:pt x="3328" y="14113"/>
                    <a:pt x="3382" y="14113"/>
                  </a:cubicBezTo>
                  <a:cubicBezTo>
                    <a:pt x="3435" y="14122"/>
                    <a:pt x="3462" y="14078"/>
                    <a:pt x="3471" y="14024"/>
                  </a:cubicBezTo>
                  <a:cubicBezTo>
                    <a:pt x="3462" y="13979"/>
                    <a:pt x="3435" y="13935"/>
                    <a:pt x="3382" y="13944"/>
                  </a:cubicBezTo>
                  <a:moveTo>
                    <a:pt x="4060" y="13935"/>
                  </a:moveTo>
                  <a:cubicBezTo>
                    <a:pt x="4006" y="13935"/>
                    <a:pt x="3970" y="13979"/>
                    <a:pt x="3970" y="14033"/>
                  </a:cubicBezTo>
                  <a:cubicBezTo>
                    <a:pt x="3979" y="14095"/>
                    <a:pt x="4015" y="14122"/>
                    <a:pt x="4069" y="14122"/>
                  </a:cubicBezTo>
                  <a:cubicBezTo>
                    <a:pt x="4131" y="14122"/>
                    <a:pt x="4158" y="14086"/>
                    <a:pt x="4158" y="14024"/>
                  </a:cubicBezTo>
                  <a:cubicBezTo>
                    <a:pt x="4149" y="13971"/>
                    <a:pt x="4122" y="13935"/>
                    <a:pt x="4060" y="13935"/>
                  </a:cubicBezTo>
                  <a:close/>
                  <a:moveTo>
                    <a:pt x="3489" y="2712"/>
                  </a:moveTo>
                  <a:cubicBezTo>
                    <a:pt x="3489" y="2659"/>
                    <a:pt x="3453" y="2623"/>
                    <a:pt x="3400" y="2632"/>
                  </a:cubicBezTo>
                  <a:cubicBezTo>
                    <a:pt x="3346" y="2632"/>
                    <a:pt x="3319" y="2668"/>
                    <a:pt x="3328" y="2721"/>
                  </a:cubicBezTo>
                  <a:cubicBezTo>
                    <a:pt x="3328" y="2775"/>
                    <a:pt x="3364" y="2792"/>
                    <a:pt x="3408" y="2801"/>
                  </a:cubicBezTo>
                  <a:cubicBezTo>
                    <a:pt x="3462" y="2792"/>
                    <a:pt x="3489" y="2766"/>
                    <a:pt x="3489" y="2712"/>
                  </a:cubicBezTo>
                  <a:close/>
                  <a:moveTo>
                    <a:pt x="2160" y="12026"/>
                  </a:moveTo>
                  <a:cubicBezTo>
                    <a:pt x="2160" y="11972"/>
                    <a:pt x="2124" y="11937"/>
                    <a:pt x="2061" y="11937"/>
                  </a:cubicBezTo>
                  <a:cubicBezTo>
                    <a:pt x="2008" y="11937"/>
                    <a:pt x="1972" y="11972"/>
                    <a:pt x="1972" y="12026"/>
                  </a:cubicBezTo>
                  <a:cubicBezTo>
                    <a:pt x="1972" y="12088"/>
                    <a:pt x="2017" y="12124"/>
                    <a:pt x="2070" y="12124"/>
                  </a:cubicBezTo>
                  <a:cubicBezTo>
                    <a:pt x="2124" y="12115"/>
                    <a:pt x="2160" y="12088"/>
                    <a:pt x="2160" y="12026"/>
                  </a:cubicBezTo>
                  <a:close/>
                  <a:moveTo>
                    <a:pt x="2722" y="13257"/>
                  </a:moveTo>
                  <a:cubicBezTo>
                    <a:pt x="2677" y="13257"/>
                    <a:pt x="2641" y="13293"/>
                    <a:pt x="2641" y="13337"/>
                  </a:cubicBezTo>
                  <a:cubicBezTo>
                    <a:pt x="2632" y="13391"/>
                    <a:pt x="2668" y="13426"/>
                    <a:pt x="2722" y="13435"/>
                  </a:cubicBezTo>
                  <a:cubicBezTo>
                    <a:pt x="2775" y="13435"/>
                    <a:pt x="2802" y="13400"/>
                    <a:pt x="2820" y="13346"/>
                  </a:cubicBezTo>
                  <a:cubicBezTo>
                    <a:pt x="2802" y="13301"/>
                    <a:pt x="2784" y="13257"/>
                    <a:pt x="2722" y="13257"/>
                  </a:cubicBezTo>
                  <a:moveTo>
                    <a:pt x="1972" y="5371"/>
                  </a:moveTo>
                  <a:cubicBezTo>
                    <a:pt x="1972" y="5424"/>
                    <a:pt x="1999" y="5460"/>
                    <a:pt x="2061" y="5469"/>
                  </a:cubicBezTo>
                  <a:cubicBezTo>
                    <a:pt x="2124" y="5469"/>
                    <a:pt x="2160" y="5433"/>
                    <a:pt x="2160" y="5380"/>
                  </a:cubicBezTo>
                  <a:cubicBezTo>
                    <a:pt x="2160" y="5317"/>
                    <a:pt x="2133" y="5281"/>
                    <a:pt x="2070" y="5273"/>
                  </a:cubicBezTo>
                  <a:cubicBezTo>
                    <a:pt x="2017" y="5281"/>
                    <a:pt x="1972" y="5308"/>
                    <a:pt x="1972" y="5371"/>
                  </a:cubicBezTo>
                  <a:close/>
                  <a:moveTo>
                    <a:pt x="1401" y="5290"/>
                  </a:moveTo>
                  <a:cubicBezTo>
                    <a:pt x="1348" y="5290"/>
                    <a:pt x="1321" y="5326"/>
                    <a:pt x="1321" y="5380"/>
                  </a:cubicBezTo>
                  <a:cubicBezTo>
                    <a:pt x="1330" y="5424"/>
                    <a:pt x="1366" y="5460"/>
                    <a:pt x="1419" y="5451"/>
                  </a:cubicBezTo>
                  <a:cubicBezTo>
                    <a:pt x="1464" y="5451"/>
                    <a:pt x="1490" y="5415"/>
                    <a:pt x="1490" y="5371"/>
                  </a:cubicBezTo>
                  <a:cubicBezTo>
                    <a:pt x="1482" y="5317"/>
                    <a:pt x="1455" y="5281"/>
                    <a:pt x="1401" y="5290"/>
                  </a:cubicBezTo>
                  <a:close/>
                  <a:moveTo>
                    <a:pt x="2070" y="4621"/>
                  </a:moveTo>
                  <a:cubicBezTo>
                    <a:pt x="2017" y="4621"/>
                    <a:pt x="1981" y="4657"/>
                    <a:pt x="1972" y="4711"/>
                  </a:cubicBezTo>
                  <a:cubicBezTo>
                    <a:pt x="1972" y="4764"/>
                    <a:pt x="2008" y="4800"/>
                    <a:pt x="2070" y="4800"/>
                  </a:cubicBezTo>
                  <a:cubicBezTo>
                    <a:pt x="2124" y="4800"/>
                    <a:pt x="2151" y="4764"/>
                    <a:pt x="2160" y="4711"/>
                  </a:cubicBezTo>
                  <a:cubicBezTo>
                    <a:pt x="2151" y="4657"/>
                    <a:pt x="2124" y="4621"/>
                    <a:pt x="2070" y="4621"/>
                  </a:cubicBezTo>
                  <a:close/>
                  <a:moveTo>
                    <a:pt x="2632" y="4711"/>
                  </a:moveTo>
                  <a:cubicBezTo>
                    <a:pt x="2632" y="4773"/>
                    <a:pt x="2659" y="4809"/>
                    <a:pt x="2722" y="4809"/>
                  </a:cubicBezTo>
                  <a:cubicBezTo>
                    <a:pt x="2784" y="4809"/>
                    <a:pt x="2820" y="4773"/>
                    <a:pt x="2820" y="4711"/>
                  </a:cubicBezTo>
                  <a:cubicBezTo>
                    <a:pt x="2820" y="4648"/>
                    <a:pt x="2784" y="4621"/>
                    <a:pt x="2722" y="4612"/>
                  </a:cubicBezTo>
                  <a:cubicBezTo>
                    <a:pt x="2668" y="4621"/>
                    <a:pt x="2632" y="4648"/>
                    <a:pt x="2632" y="4711"/>
                  </a:cubicBezTo>
                  <a:close/>
                  <a:moveTo>
                    <a:pt x="4640" y="2052"/>
                  </a:moveTo>
                  <a:cubicBezTo>
                    <a:pt x="4640" y="2106"/>
                    <a:pt x="4666" y="2141"/>
                    <a:pt x="4720" y="2141"/>
                  </a:cubicBezTo>
                  <a:cubicBezTo>
                    <a:pt x="4773" y="2150"/>
                    <a:pt x="4809" y="2115"/>
                    <a:pt x="4809" y="2061"/>
                  </a:cubicBezTo>
                  <a:cubicBezTo>
                    <a:pt x="4818" y="2007"/>
                    <a:pt x="4782" y="1972"/>
                    <a:pt x="4729" y="1963"/>
                  </a:cubicBezTo>
                  <a:cubicBezTo>
                    <a:pt x="4675" y="1972"/>
                    <a:pt x="4640" y="1999"/>
                    <a:pt x="4640" y="2052"/>
                  </a:cubicBezTo>
                  <a:close/>
                  <a:moveTo>
                    <a:pt x="5478" y="2061"/>
                  </a:moveTo>
                  <a:cubicBezTo>
                    <a:pt x="5478" y="1999"/>
                    <a:pt x="5442" y="1963"/>
                    <a:pt x="5380" y="1963"/>
                  </a:cubicBezTo>
                  <a:cubicBezTo>
                    <a:pt x="5326" y="1963"/>
                    <a:pt x="5291" y="1999"/>
                    <a:pt x="5291" y="2052"/>
                  </a:cubicBezTo>
                  <a:cubicBezTo>
                    <a:pt x="5291" y="2115"/>
                    <a:pt x="5326" y="2141"/>
                    <a:pt x="5389" y="2150"/>
                  </a:cubicBezTo>
                  <a:cubicBezTo>
                    <a:pt x="5442" y="2141"/>
                    <a:pt x="5478" y="2115"/>
                    <a:pt x="5478" y="2061"/>
                  </a:cubicBezTo>
                  <a:close/>
                  <a:moveTo>
                    <a:pt x="6067" y="1954"/>
                  </a:moveTo>
                  <a:cubicBezTo>
                    <a:pt x="6013" y="1954"/>
                    <a:pt x="5969" y="1990"/>
                    <a:pt x="5969" y="2052"/>
                  </a:cubicBezTo>
                  <a:cubicBezTo>
                    <a:pt x="5969" y="2115"/>
                    <a:pt x="6004" y="2150"/>
                    <a:pt x="6067" y="2150"/>
                  </a:cubicBezTo>
                  <a:cubicBezTo>
                    <a:pt x="6129" y="2150"/>
                    <a:pt x="6156" y="2115"/>
                    <a:pt x="6165" y="2052"/>
                  </a:cubicBezTo>
                  <a:cubicBezTo>
                    <a:pt x="6156" y="1999"/>
                    <a:pt x="6129" y="1963"/>
                    <a:pt x="6067" y="1954"/>
                  </a:cubicBezTo>
                  <a:close/>
                  <a:moveTo>
                    <a:pt x="714" y="9287"/>
                  </a:moveTo>
                  <a:cubicBezTo>
                    <a:pt x="670" y="9296"/>
                    <a:pt x="634" y="9323"/>
                    <a:pt x="643" y="9376"/>
                  </a:cubicBezTo>
                  <a:cubicBezTo>
                    <a:pt x="643" y="9430"/>
                    <a:pt x="679" y="9456"/>
                    <a:pt x="732" y="9456"/>
                  </a:cubicBezTo>
                  <a:cubicBezTo>
                    <a:pt x="786" y="9448"/>
                    <a:pt x="804" y="9412"/>
                    <a:pt x="812" y="9367"/>
                  </a:cubicBezTo>
                  <a:cubicBezTo>
                    <a:pt x="804" y="9314"/>
                    <a:pt x="768" y="9278"/>
                    <a:pt x="714" y="9287"/>
                  </a:cubicBezTo>
                  <a:close/>
                  <a:moveTo>
                    <a:pt x="1401" y="9278"/>
                  </a:moveTo>
                  <a:cubicBezTo>
                    <a:pt x="1348" y="9278"/>
                    <a:pt x="1312" y="9314"/>
                    <a:pt x="1312" y="9376"/>
                  </a:cubicBezTo>
                  <a:cubicBezTo>
                    <a:pt x="1312" y="9430"/>
                    <a:pt x="1348" y="9465"/>
                    <a:pt x="1410" y="9465"/>
                  </a:cubicBezTo>
                  <a:cubicBezTo>
                    <a:pt x="1473" y="9465"/>
                    <a:pt x="1499" y="9430"/>
                    <a:pt x="1499" y="9367"/>
                  </a:cubicBezTo>
                  <a:cubicBezTo>
                    <a:pt x="1499" y="9314"/>
                    <a:pt x="1464" y="9278"/>
                    <a:pt x="1401" y="9278"/>
                  </a:cubicBezTo>
                  <a:close/>
                  <a:moveTo>
                    <a:pt x="1499" y="10036"/>
                  </a:moveTo>
                  <a:cubicBezTo>
                    <a:pt x="1499" y="9974"/>
                    <a:pt x="1464" y="9938"/>
                    <a:pt x="1410" y="9938"/>
                  </a:cubicBezTo>
                  <a:cubicBezTo>
                    <a:pt x="1357" y="9938"/>
                    <a:pt x="1321" y="9974"/>
                    <a:pt x="1312" y="10027"/>
                  </a:cubicBezTo>
                  <a:cubicBezTo>
                    <a:pt x="1312" y="10081"/>
                    <a:pt x="1348" y="10117"/>
                    <a:pt x="1410" y="10126"/>
                  </a:cubicBezTo>
                  <a:cubicBezTo>
                    <a:pt x="1464" y="10117"/>
                    <a:pt x="1499" y="10090"/>
                    <a:pt x="1499" y="10036"/>
                  </a:cubicBezTo>
                  <a:close/>
                  <a:moveTo>
                    <a:pt x="2052" y="12606"/>
                  </a:moveTo>
                  <a:cubicBezTo>
                    <a:pt x="2008" y="12615"/>
                    <a:pt x="1981" y="12641"/>
                    <a:pt x="1981" y="12695"/>
                  </a:cubicBezTo>
                  <a:cubicBezTo>
                    <a:pt x="1990" y="12748"/>
                    <a:pt x="2026" y="12775"/>
                    <a:pt x="2079" y="12775"/>
                  </a:cubicBezTo>
                  <a:cubicBezTo>
                    <a:pt x="2124" y="12766"/>
                    <a:pt x="2151" y="12730"/>
                    <a:pt x="2151" y="12686"/>
                  </a:cubicBezTo>
                  <a:cubicBezTo>
                    <a:pt x="2142" y="12632"/>
                    <a:pt x="2106" y="12597"/>
                    <a:pt x="2052" y="12606"/>
                  </a:cubicBezTo>
                  <a:close/>
                  <a:moveTo>
                    <a:pt x="3292" y="13346"/>
                  </a:moveTo>
                  <a:cubicBezTo>
                    <a:pt x="3292" y="13408"/>
                    <a:pt x="3328" y="13444"/>
                    <a:pt x="3382" y="13444"/>
                  </a:cubicBezTo>
                  <a:cubicBezTo>
                    <a:pt x="3444" y="13444"/>
                    <a:pt x="3480" y="13408"/>
                    <a:pt x="3480" y="13346"/>
                  </a:cubicBezTo>
                  <a:cubicBezTo>
                    <a:pt x="3480" y="13284"/>
                    <a:pt x="3444" y="13257"/>
                    <a:pt x="3382" y="13248"/>
                  </a:cubicBezTo>
                  <a:cubicBezTo>
                    <a:pt x="3328" y="13257"/>
                    <a:pt x="3292" y="13293"/>
                    <a:pt x="3292" y="13346"/>
                  </a:cubicBezTo>
                  <a:close/>
                  <a:moveTo>
                    <a:pt x="2820" y="12686"/>
                  </a:moveTo>
                  <a:cubicBezTo>
                    <a:pt x="2820" y="12632"/>
                    <a:pt x="2784" y="12597"/>
                    <a:pt x="2722" y="12597"/>
                  </a:cubicBezTo>
                  <a:cubicBezTo>
                    <a:pt x="2668" y="12597"/>
                    <a:pt x="2632" y="12632"/>
                    <a:pt x="2632" y="12686"/>
                  </a:cubicBezTo>
                  <a:cubicBezTo>
                    <a:pt x="2632" y="12748"/>
                    <a:pt x="2668" y="12775"/>
                    <a:pt x="2722" y="12784"/>
                  </a:cubicBezTo>
                  <a:cubicBezTo>
                    <a:pt x="2784" y="12775"/>
                    <a:pt x="2820" y="12748"/>
                    <a:pt x="2820" y="12686"/>
                  </a:cubicBezTo>
                  <a:close/>
                  <a:moveTo>
                    <a:pt x="1321" y="10688"/>
                  </a:moveTo>
                  <a:cubicBezTo>
                    <a:pt x="1321" y="10741"/>
                    <a:pt x="1348" y="10777"/>
                    <a:pt x="1401" y="10777"/>
                  </a:cubicBezTo>
                  <a:cubicBezTo>
                    <a:pt x="1464" y="10777"/>
                    <a:pt x="1499" y="10741"/>
                    <a:pt x="1499" y="10688"/>
                  </a:cubicBezTo>
                  <a:cubicBezTo>
                    <a:pt x="1499" y="10634"/>
                    <a:pt x="1455" y="10598"/>
                    <a:pt x="1401" y="10598"/>
                  </a:cubicBezTo>
                  <a:cubicBezTo>
                    <a:pt x="1357" y="10607"/>
                    <a:pt x="1321" y="10634"/>
                    <a:pt x="1321" y="10688"/>
                  </a:cubicBezTo>
                  <a:close/>
                  <a:moveTo>
                    <a:pt x="4631" y="2703"/>
                  </a:moveTo>
                  <a:cubicBezTo>
                    <a:pt x="4622" y="2766"/>
                    <a:pt x="4657" y="2801"/>
                    <a:pt x="4720" y="2810"/>
                  </a:cubicBezTo>
                  <a:cubicBezTo>
                    <a:pt x="4782" y="2810"/>
                    <a:pt x="4818" y="2784"/>
                    <a:pt x="4818" y="2712"/>
                  </a:cubicBezTo>
                  <a:cubicBezTo>
                    <a:pt x="4818" y="2650"/>
                    <a:pt x="4782" y="2623"/>
                    <a:pt x="4729" y="2614"/>
                  </a:cubicBezTo>
                  <a:cubicBezTo>
                    <a:pt x="4666" y="2614"/>
                    <a:pt x="4631" y="2650"/>
                    <a:pt x="4631" y="2703"/>
                  </a:cubicBezTo>
                  <a:close/>
                  <a:moveTo>
                    <a:pt x="4078" y="2623"/>
                  </a:moveTo>
                  <a:cubicBezTo>
                    <a:pt x="4024" y="2614"/>
                    <a:pt x="3979" y="2650"/>
                    <a:pt x="3979" y="2703"/>
                  </a:cubicBezTo>
                  <a:cubicBezTo>
                    <a:pt x="3970" y="2757"/>
                    <a:pt x="4006" y="2801"/>
                    <a:pt x="4060" y="2801"/>
                  </a:cubicBezTo>
                  <a:cubicBezTo>
                    <a:pt x="4113" y="2810"/>
                    <a:pt x="4149" y="2766"/>
                    <a:pt x="4158" y="2712"/>
                  </a:cubicBezTo>
                  <a:cubicBezTo>
                    <a:pt x="4149" y="2668"/>
                    <a:pt x="4131" y="2632"/>
                    <a:pt x="4078" y="2623"/>
                  </a:cubicBezTo>
                  <a:close/>
                  <a:moveTo>
                    <a:pt x="5478" y="14684"/>
                  </a:moveTo>
                  <a:cubicBezTo>
                    <a:pt x="5478" y="14631"/>
                    <a:pt x="5442" y="14595"/>
                    <a:pt x="5380" y="14595"/>
                  </a:cubicBezTo>
                  <a:cubicBezTo>
                    <a:pt x="5318" y="14595"/>
                    <a:pt x="5282" y="14631"/>
                    <a:pt x="5291" y="14693"/>
                  </a:cubicBezTo>
                  <a:cubicBezTo>
                    <a:pt x="5291" y="14756"/>
                    <a:pt x="5326" y="14782"/>
                    <a:pt x="5389" y="14782"/>
                  </a:cubicBezTo>
                  <a:cubicBezTo>
                    <a:pt x="5451" y="14773"/>
                    <a:pt x="5478" y="14747"/>
                    <a:pt x="5478" y="14684"/>
                  </a:cubicBezTo>
                  <a:close/>
                  <a:moveTo>
                    <a:pt x="732" y="7949"/>
                  </a:moveTo>
                  <a:cubicBezTo>
                    <a:pt x="679" y="7940"/>
                    <a:pt x="643" y="7976"/>
                    <a:pt x="643" y="8029"/>
                  </a:cubicBezTo>
                  <a:cubicBezTo>
                    <a:pt x="643" y="8083"/>
                    <a:pt x="670" y="8109"/>
                    <a:pt x="723" y="8118"/>
                  </a:cubicBezTo>
                  <a:cubicBezTo>
                    <a:pt x="777" y="8118"/>
                    <a:pt x="804" y="8083"/>
                    <a:pt x="812" y="8029"/>
                  </a:cubicBezTo>
                  <a:cubicBezTo>
                    <a:pt x="804" y="7985"/>
                    <a:pt x="777" y="7949"/>
                    <a:pt x="732" y="7949"/>
                  </a:cubicBezTo>
                  <a:close/>
                  <a:moveTo>
                    <a:pt x="1401" y="7940"/>
                  </a:moveTo>
                  <a:cubicBezTo>
                    <a:pt x="1348" y="7940"/>
                    <a:pt x="1312" y="7976"/>
                    <a:pt x="1312" y="8029"/>
                  </a:cubicBezTo>
                  <a:cubicBezTo>
                    <a:pt x="1312" y="8092"/>
                    <a:pt x="1348" y="8127"/>
                    <a:pt x="1410" y="8127"/>
                  </a:cubicBezTo>
                  <a:cubicBezTo>
                    <a:pt x="1473" y="8127"/>
                    <a:pt x="1499" y="8083"/>
                    <a:pt x="1508" y="8020"/>
                  </a:cubicBezTo>
                  <a:cubicBezTo>
                    <a:pt x="1490" y="7976"/>
                    <a:pt x="1464" y="7931"/>
                    <a:pt x="1401" y="7940"/>
                  </a:cubicBezTo>
                  <a:close/>
                  <a:moveTo>
                    <a:pt x="1410" y="6620"/>
                  </a:moveTo>
                  <a:cubicBezTo>
                    <a:pt x="1348" y="6620"/>
                    <a:pt x="1312" y="6655"/>
                    <a:pt x="1312" y="6718"/>
                  </a:cubicBezTo>
                  <a:cubicBezTo>
                    <a:pt x="1312" y="6771"/>
                    <a:pt x="1348" y="6807"/>
                    <a:pt x="1401" y="6807"/>
                  </a:cubicBezTo>
                  <a:cubicBezTo>
                    <a:pt x="1464" y="6807"/>
                    <a:pt x="1499" y="6771"/>
                    <a:pt x="1499" y="6700"/>
                  </a:cubicBezTo>
                  <a:cubicBezTo>
                    <a:pt x="1490" y="6655"/>
                    <a:pt x="1464" y="6620"/>
                    <a:pt x="1410" y="6620"/>
                  </a:cubicBezTo>
                  <a:close/>
                  <a:moveTo>
                    <a:pt x="1499" y="7378"/>
                  </a:moveTo>
                  <a:cubicBezTo>
                    <a:pt x="1499" y="7315"/>
                    <a:pt x="1473" y="7280"/>
                    <a:pt x="1410" y="7280"/>
                  </a:cubicBezTo>
                  <a:cubicBezTo>
                    <a:pt x="1348" y="7271"/>
                    <a:pt x="1312" y="7307"/>
                    <a:pt x="1312" y="7369"/>
                  </a:cubicBezTo>
                  <a:cubicBezTo>
                    <a:pt x="1312" y="7431"/>
                    <a:pt x="1348" y="7458"/>
                    <a:pt x="1401" y="7467"/>
                  </a:cubicBezTo>
                  <a:cubicBezTo>
                    <a:pt x="1464" y="7467"/>
                    <a:pt x="1499" y="7431"/>
                    <a:pt x="1499" y="7378"/>
                  </a:cubicBezTo>
                  <a:close/>
                  <a:moveTo>
                    <a:pt x="1401" y="8591"/>
                  </a:moveTo>
                  <a:cubicBezTo>
                    <a:pt x="1348" y="8600"/>
                    <a:pt x="1312" y="8636"/>
                    <a:pt x="1312" y="8689"/>
                  </a:cubicBezTo>
                  <a:cubicBezTo>
                    <a:pt x="1312" y="8752"/>
                    <a:pt x="1348" y="8787"/>
                    <a:pt x="1410" y="8778"/>
                  </a:cubicBezTo>
                  <a:cubicBezTo>
                    <a:pt x="1473" y="8778"/>
                    <a:pt x="1499" y="8743"/>
                    <a:pt x="1508" y="8680"/>
                  </a:cubicBezTo>
                  <a:cubicBezTo>
                    <a:pt x="1490" y="8636"/>
                    <a:pt x="1464" y="8591"/>
                    <a:pt x="1401" y="8591"/>
                  </a:cubicBezTo>
                  <a:close/>
                  <a:moveTo>
                    <a:pt x="732" y="8609"/>
                  </a:moveTo>
                  <a:cubicBezTo>
                    <a:pt x="679" y="8600"/>
                    <a:pt x="643" y="8636"/>
                    <a:pt x="643" y="8689"/>
                  </a:cubicBezTo>
                  <a:cubicBezTo>
                    <a:pt x="634" y="8734"/>
                    <a:pt x="670" y="8770"/>
                    <a:pt x="714" y="8770"/>
                  </a:cubicBezTo>
                  <a:cubicBezTo>
                    <a:pt x="768" y="8778"/>
                    <a:pt x="804" y="8743"/>
                    <a:pt x="812" y="8689"/>
                  </a:cubicBezTo>
                  <a:cubicBezTo>
                    <a:pt x="804" y="8645"/>
                    <a:pt x="786" y="8609"/>
                    <a:pt x="732" y="8609"/>
                  </a:cubicBezTo>
                  <a:close/>
                  <a:moveTo>
                    <a:pt x="5469" y="15344"/>
                  </a:moveTo>
                  <a:cubicBezTo>
                    <a:pt x="5469" y="15291"/>
                    <a:pt x="5434" y="15264"/>
                    <a:pt x="5389" y="15255"/>
                  </a:cubicBezTo>
                  <a:cubicBezTo>
                    <a:pt x="5335" y="15255"/>
                    <a:pt x="5300" y="15291"/>
                    <a:pt x="5300" y="15344"/>
                  </a:cubicBezTo>
                  <a:cubicBezTo>
                    <a:pt x="5300" y="15398"/>
                    <a:pt x="5335" y="15434"/>
                    <a:pt x="5389" y="15434"/>
                  </a:cubicBezTo>
                  <a:cubicBezTo>
                    <a:pt x="5442" y="15425"/>
                    <a:pt x="5478" y="15398"/>
                    <a:pt x="5469" y="15344"/>
                  </a:cubicBezTo>
                  <a:close/>
                  <a:moveTo>
                    <a:pt x="6067" y="15434"/>
                  </a:moveTo>
                  <a:cubicBezTo>
                    <a:pt x="6120" y="15442"/>
                    <a:pt x="6156" y="15407"/>
                    <a:pt x="6156" y="15353"/>
                  </a:cubicBezTo>
                  <a:cubicBezTo>
                    <a:pt x="6156" y="15291"/>
                    <a:pt x="6120" y="15255"/>
                    <a:pt x="6067" y="15255"/>
                  </a:cubicBezTo>
                  <a:cubicBezTo>
                    <a:pt x="6013" y="15255"/>
                    <a:pt x="5978" y="15291"/>
                    <a:pt x="5978" y="15344"/>
                  </a:cubicBezTo>
                  <a:cubicBezTo>
                    <a:pt x="5978" y="15398"/>
                    <a:pt x="6013" y="15434"/>
                    <a:pt x="6067" y="15434"/>
                  </a:cubicBezTo>
                  <a:close/>
                  <a:moveTo>
                    <a:pt x="6718" y="15255"/>
                  </a:moveTo>
                  <a:cubicBezTo>
                    <a:pt x="6665" y="15255"/>
                    <a:pt x="6629" y="15291"/>
                    <a:pt x="6629" y="15353"/>
                  </a:cubicBezTo>
                  <a:cubicBezTo>
                    <a:pt x="6638" y="15407"/>
                    <a:pt x="6674" y="15442"/>
                    <a:pt x="6727" y="15442"/>
                  </a:cubicBezTo>
                  <a:cubicBezTo>
                    <a:pt x="6790" y="15442"/>
                    <a:pt x="6816" y="15398"/>
                    <a:pt x="6816" y="15344"/>
                  </a:cubicBezTo>
                  <a:cubicBezTo>
                    <a:pt x="6807" y="15282"/>
                    <a:pt x="6781" y="15246"/>
                    <a:pt x="6718" y="15255"/>
                  </a:cubicBezTo>
                  <a:close/>
                  <a:moveTo>
                    <a:pt x="4078" y="14773"/>
                  </a:moveTo>
                  <a:cubicBezTo>
                    <a:pt x="4122" y="14764"/>
                    <a:pt x="4149" y="14738"/>
                    <a:pt x="4149" y="14684"/>
                  </a:cubicBezTo>
                  <a:cubicBezTo>
                    <a:pt x="4149" y="14631"/>
                    <a:pt x="4113" y="14604"/>
                    <a:pt x="4060" y="14604"/>
                  </a:cubicBezTo>
                  <a:cubicBezTo>
                    <a:pt x="4015" y="14604"/>
                    <a:pt x="3988" y="14640"/>
                    <a:pt x="3979" y="14693"/>
                  </a:cubicBezTo>
                  <a:cubicBezTo>
                    <a:pt x="3988" y="14747"/>
                    <a:pt x="4024" y="14773"/>
                    <a:pt x="4078" y="14773"/>
                  </a:cubicBezTo>
                  <a:close/>
                  <a:moveTo>
                    <a:pt x="4631" y="14684"/>
                  </a:moveTo>
                  <a:cubicBezTo>
                    <a:pt x="4631" y="14747"/>
                    <a:pt x="4666" y="14782"/>
                    <a:pt x="4729" y="14782"/>
                  </a:cubicBezTo>
                  <a:cubicBezTo>
                    <a:pt x="4782" y="14782"/>
                    <a:pt x="4818" y="14747"/>
                    <a:pt x="4818" y="14693"/>
                  </a:cubicBezTo>
                  <a:cubicBezTo>
                    <a:pt x="4818" y="14631"/>
                    <a:pt x="4782" y="14604"/>
                    <a:pt x="4720" y="14595"/>
                  </a:cubicBezTo>
                  <a:cubicBezTo>
                    <a:pt x="4675" y="14604"/>
                    <a:pt x="4631" y="14631"/>
                    <a:pt x="4631" y="14684"/>
                  </a:cubicBezTo>
                  <a:close/>
                  <a:moveTo>
                    <a:pt x="3489" y="12686"/>
                  </a:moveTo>
                  <a:cubicBezTo>
                    <a:pt x="3480" y="12615"/>
                    <a:pt x="3444" y="12579"/>
                    <a:pt x="3382" y="12588"/>
                  </a:cubicBezTo>
                  <a:cubicBezTo>
                    <a:pt x="3310" y="12588"/>
                    <a:pt x="3275" y="12632"/>
                    <a:pt x="3284" y="12695"/>
                  </a:cubicBezTo>
                  <a:cubicBezTo>
                    <a:pt x="3284" y="12757"/>
                    <a:pt x="3328" y="12793"/>
                    <a:pt x="3391" y="12793"/>
                  </a:cubicBezTo>
                  <a:cubicBezTo>
                    <a:pt x="3453" y="12784"/>
                    <a:pt x="3489" y="12748"/>
                    <a:pt x="3489" y="12686"/>
                  </a:cubicBezTo>
                  <a:close/>
                  <a:moveTo>
                    <a:pt x="5282" y="2712"/>
                  </a:moveTo>
                  <a:cubicBezTo>
                    <a:pt x="5282" y="2784"/>
                    <a:pt x="5326" y="2819"/>
                    <a:pt x="5389" y="2819"/>
                  </a:cubicBezTo>
                  <a:cubicBezTo>
                    <a:pt x="5451" y="2810"/>
                    <a:pt x="5487" y="2775"/>
                    <a:pt x="5487" y="2712"/>
                  </a:cubicBezTo>
                  <a:cubicBezTo>
                    <a:pt x="5487" y="2641"/>
                    <a:pt x="5442" y="2614"/>
                    <a:pt x="5380" y="2605"/>
                  </a:cubicBezTo>
                  <a:cubicBezTo>
                    <a:pt x="5318" y="2614"/>
                    <a:pt x="5282" y="2650"/>
                    <a:pt x="5282" y="2712"/>
                  </a:cubicBezTo>
                  <a:close/>
                  <a:moveTo>
                    <a:pt x="2061" y="10589"/>
                  </a:moveTo>
                  <a:cubicBezTo>
                    <a:pt x="2008" y="10589"/>
                    <a:pt x="1972" y="10625"/>
                    <a:pt x="1963" y="10679"/>
                  </a:cubicBezTo>
                  <a:cubicBezTo>
                    <a:pt x="1963" y="10750"/>
                    <a:pt x="1999" y="10786"/>
                    <a:pt x="2061" y="10786"/>
                  </a:cubicBezTo>
                  <a:cubicBezTo>
                    <a:pt x="2124" y="10795"/>
                    <a:pt x="2160" y="10750"/>
                    <a:pt x="2168" y="10688"/>
                  </a:cubicBezTo>
                  <a:cubicBezTo>
                    <a:pt x="2160" y="10625"/>
                    <a:pt x="2133" y="10589"/>
                    <a:pt x="2061" y="10589"/>
                  </a:cubicBezTo>
                  <a:close/>
                  <a:moveTo>
                    <a:pt x="3310" y="4033"/>
                  </a:moveTo>
                  <a:cubicBezTo>
                    <a:pt x="3310" y="4086"/>
                    <a:pt x="3337" y="4131"/>
                    <a:pt x="3400" y="4131"/>
                  </a:cubicBezTo>
                  <a:cubicBezTo>
                    <a:pt x="3462" y="4131"/>
                    <a:pt x="3507" y="4104"/>
                    <a:pt x="3507" y="4033"/>
                  </a:cubicBezTo>
                  <a:cubicBezTo>
                    <a:pt x="3507" y="3970"/>
                    <a:pt x="3471" y="3934"/>
                    <a:pt x="3408" y="3925"/>
                  </a:cubicBezTo>
                  <a:cubicBezTo>
                    <a:pt x="3346" y="3934"/>
                    <a:pt x="3310" y="3970"/>
                    <a:pt x="3310" y="4033"/>
                  </a:cubicBezTo>
                  <a:close/>
                  <a:moveTo>
                    <a:pt x="2722" y="11928"/>
                  </a:moveTo>
                  <a:cubicBezTo>
                    <a:pt x="2668" y="11928"/>
                    <a:pt x="2632" y="11963"/>
                    <a:pt x="2623" y="12017"/>
                  </a:cubicBezTo>
                  <a:cubicBezTo>
                    <a:pt x="2623" y="12088"/>
                    <a:pt x="2650" y="12124"/>
                    <a:pt x="2722" y="12133"/>
                  </a:cubicBezTo>
                  <a:cubicBezTo>
                    <a:pt x="2784" y="12133"/>
                    <a:pt x="2820" y="12097"/>
                    <a:pt x="2829" y="12035"/>
                  </a:cubicBezTo>
                  <a:cubicBezTo>
                    <a:pt x="2820" y="11972"/>
                    <a:pt x="2793" y="11928"/>
                    <a:pt x="2722" y="11928"/>
                  </a:cubicBezTo>
                  <a:close/>
                  <a:moveTo>
                    <a:pt x="3962" y="3372"/>
                  </a:moveTo>
                  <a:cubicBezTo>
                    <a:pt x="3962" y="3435"/>
                    <a:pt x="3997" y="3470"/>
                    <a:pt x="4060" y="3470"/>
                  </a:cubicBezTo>
                  <a:cubicBezTo>
                    <a:pt x="4122" y="3479"/>
                    <a:pt x="4167" y="3444"/>
                    <a:pt x="4167" y="3381"/>
                  </a:cubicBezTo>
                  <a:cubicBezTo>
                    <a:pt x="4167" y="3310"/>
                    <a:pt x="4131" y="3274"/>
                    <a:pt x="4069" y="3274"/>
                  </a:cubicBezTo>
                  <a:cubicBezTo>
                    <a:pt x="4006" y="3274"/>
                    <a:pt x="3970" y="3310"/>
                    <a:pt x="3962" y="3372"/>
                  </a:cubicBezTo>
                  <a:close/>
                  <a:moveTo>
                    <a:pt x="6165" y="14693"/>
                  </a:moveTo>
                  <a:cubicBezTo>
                    <a:pt x="6174" y="14622"/>
                    <a:pt x="6129" y="14586"/>
                    <a:pt x="6067" y="14586"/>
                  </a:cubicBezTo>
                  <a:cubicBezTo>
                    <a:pt x="6004" y="14586"/>
                    <a:pt x="5960" y="14622"/>
                    <a:pt x="5960" y="14684"/>
                  </a:cubicBezTo>
                  <a:cubicBezTo>
                    <a:pt x="5960" y="14756"/>
                    <a:pt x="6004" y="14782"/>
                    <a:pt x="6067" y="14791"/>
                  </a:cubicBezTo>
                  <a:cubicBezTo>
                    <a:pt x="6129" y="14791"/>
                    <a:pt x="6165" y="14756"/>
                    <a:pt x="6165" y="14693"/>
                  </a:cubicBezTo>
                  <a:close/>
                  <a:moveTo>
                    <a:pt x="4720" y="13926"/>
                  </a:moveTo>
                  <a:cubicBezTo>
                    <a:pt x="4657" y="13926"/>
                    <a:pt x="4622" y="13971"/>
                    <a:pt x="4622" y="14033"/>
                  </a:cubicBezTo>
                  <a:cubicBezTo>
                    <a:pt x="4622" y="14095"/>
                    <a:pt x="4666" y="14131"/>
                    <a:pt x="4729" y="14131"/>
                  </a:cubicBezTo>
                  <a:cubicBezTo>
                    <a:pt x="4791" y="14131"/>
                    <a:pt x="4827" y="14086"/>
                    <a:pt x="4827" y="14024"/>
                  </a:cubicBezTo>
                  <a:cubicBezTo>
                    <a:pt x="4818" y="13962"/>
                    <a:pt x="4782" y="13926"/>
                    <a:pt x="4720" y="13926"/>
                  </a:cubicBezTo>
                  <a:close/>
                  <a:moveTo>
                    <a:pt x="2061" y="6611"/>
                  </a:moveTo>
                  <a:cubicBezTo>
                    <a:pt x="1999" y="6611"/>
                    <a:pt x="1963" y="6655"/>
                    <a:pt x="1963" y="6718"/>
                  </a:cubicBezTo>
                  <a:cubicBezTo>
                    <a:pt x="1963" y="6780"/>
                    <a:pt x="2008" y="6816"/>
                    <a:pt x="2070" y="6816"/>
                  </a:cubicBezTo>
                  <a:cubicBezTo>
                    <a:pt x="2133" y="6816"/>
                    <a:pt x="2168" y="6771"/>
                    <a:pt x="2168" y="6709"/>
                  </a:cubicBezTo>
                  <a:cubicBezTo>
                    <a:pt x="2160" y="6646"/>
                    <a:pt x="2124" y="6611"/>
                    <a:pt x="2061" y="6611"/>
                  </a:cubicBezTo>
                  <a:close/>
                  <a:moveTo>
                    <a:pt x="1963" y="6040"/>
                  </a:moveTo>
                  <a:cubicBezTo>
                    <a:pt x="1972" y="6102"/>
                    <a:pt x="2008" y="6138"/>
                    <a:pt x="2079" y="6129"/>
                  </a:cubicBezTo>
                  <a:cubicBezTo>
                    <a:pt x="2133" y="6129"/>
                    <a:pt x="2168" y="6084"/>
                    <a:pt x="2168" y="6031"/>
                  </a:cubicBezTo>
                  <a:cubicBezTo>
                    <a:pt x="2168" y="5968"/>
                    <a:pt x="2124" y="5933"/>
                    <a:pt x="2061" y="5933"/>
                  </a:cubicBezTo>
                  <a:cubicBezTo>
                    <a:pt x="1999" y="5933"/>
                    <a:pt x="1963" y="5968"/>
                    <a:pt x="1963" y="6040"/>
                  </a:cubicBezTo>
                  <a:close/>
                  <a:moveTo>
                    <a:pt x="6718" y="1954"/>
                  </a:moveTo>
                  <a:cubicBezTo>
                    <a:pt x="6656" y="1954"/>
                    <a:pt x="6620" y="1999"/>
                    <a:pt x="6620" y="2052"/>
                  </a:cubicBezTo>
                  <a:cubicBezTo>
                    <a:pt x="6629" y="2115"/>
                    <a:pt x="6665" y="2159"/>
                    <a:pt x="6727" y="2150"/>
                  </a:cubicBezTo>
                  <a:cubicBezTo>
                    <a:pt x="6790" y="2150"/>
                    <a:pt x="6825" y="2115"/>
                    <a:pt x="6825" y="2043"/>
                  </a:cubicBezTo>
                  <a:cubicBezTo>
                    <a:pt x="6816" y="1990"/>
                    <a:pt x="6781" y="1954"/>
                    <a:pt x="6718" y="1954"/>
                  </a:cubicBezTo>
                  <a:close/>
                  <a:moveTo>
                    <a:pt x="2177" y="8689"/>
                  </a:moveTo>
                  <a:cubicBezTo>
                    <a:pt x="2177" y="8627"/>
                    <a:pt x="2142" y="8582"/>
                    <a:pt x="2079" y="8582"/>
                  </a:cubicBezTo>
                  <a:cubicBezTo>
                    <a:pt x="2008" y="8573"/>
                    <a:pt x="1963" y="8618"/>
                    <a:pt x="1954" y="8680"/>
                  </a:cubicBezTo>
                  <a:cubicBezTo>
                    <a:pt x="1954" y="8752"/>
                    <a:pt x="1999" y="8787"/>
                    <a:pt x="2061" y="8805"/>
                  </a:cubicBezTo>
                  <a:cubicBezTo>
                    <a:pt x="2133" y="8796"/>
                    <a:pt x="2177" y="8761"/>
                    <a:pt x="2177" y="8689"/>
                  </a:cubicBezTo>
                  <a:close/>
                  <a:moveTo>
                    <a:pt x="2070" y="7922"/>
                  </a:moveTo>
                  <a:cubicBezTo>
                    <a:pt x="2008" y="7922"/>
                    <a:pt x="1963" y="7958"/>
                    <a:pt x="1954" y="8020"/>
                  </a:cubicBezTo>
                  <a:cubicBezTo>
                    <a:pt x="1954" y="8092"/>
                    <a:pt x="1990" y="8136"/>
                    <a:pt x="2061" y="8136"/>
                  </a:cubicBezTo>
                  <a:cubicBezTo>
                    <a:pt x="2124" y="8145"/>
                    <a:pt x="2168" y="8100"/>
                    <a:pt x="2177" y="8029"/>
                  </a:cubicBezTo>
                  <a:cubicBezTo>
                    <a:pt x="2168" y="7967"/>
                    <a:pt x="2133" y="7922"/>
                    <a:pt x="2070" y="7922"/>
                  </a:cubicBezTo>
                  <a:close/>
                  <a:moveTo>
                    <a:pt x="2177" y="9385"/>
                  </a:moveTo>
                  <a:cubicBezTo>
                    <a:pt x="2177" y="9314"/>
                    <a:pt x="2142" y="9269"/>
                    <a:pt x="2070" y="9260"/>
                  </a:cubicBezTo>
                  <a:cubicBezTo>
                    <a:pt x="2008" y="9260"/>
                    <a:pt x="1963" y="9296"/>
                    <a:pt x="1963" y="9358"/>
                  </a:cubicBezTo>
                  <a:cubicBezTo>
                    <a:pt x="1954" y="9430"/>
                    <a:pt x="1999" y="9465"/>
                    <a:pt x="2061" y="9483"/>
                  </a:cubicBezTo>
                  <a:cubicBezTo>
                    <a:pt x="2124" y="9474"/>
                    <a:pt x="2168" y="9448"/>
                    <a:pt x="2177" y="9385"/>
                  </a:cubicBezTo>
                  <a:close/>
                  <a:moveTo>
                    <a:pt x="5960" y="2721"/>
                  </a:moveTo>
                  <a:cubicBezTo>
                    <a:pt x="5960" y="2784"/>
                    <a:pt x="6004" y="2819"/>
                    <a:pt x="6067" y="2819"/>
                  </a:cubicBezTo>
                  <a:cubicBezTo>
                    <a:pt x="6129" y="2819"/>
                    <a:pt x="6174" y="2775"/>
                    <a:pt x="6174" y="2712"/>
                  </a:cubicBezTo>
                  <a:cubicBezTo>
                    <a:pt x="6174" y="2641"/>
                    <a:pt x="6129" y="2605"/>
                    <a:pt x="6058" y="2596"/>
                  </a:cubicBezTo>
                  <a:cubicBezTo>
                    <a:pt x="5996" y="2614"/>
                    <a:pt x="5951" y="2650"/>
                    <a:pt x="5960" y="2721"/>
                  </a:cubicBezTo>
                  <a:close/>
                  <a:moveTo>
                    <a:pt x="2730" y="5264"/>
                  </a:moveTo>
                  <a:cubicBezTo>
                    <a:pt x="2659" y="5264"/>
                    <a:pt x="2615" y="5308"/>
                    <a:pt x="2615" y="5380"/>
                  </a:cubicBezTo>
                  <a:cubicBezTo>
                    <a:pt x="2623" y="5442"/>
                    <a:pt x="2668" y="5487"/>
                    <a:pt x="2739" y="5478"/>
                  </a:cubicBezTo>
                  <a:cubicBezTo>
                    <a:pt x="2793" y="5469"/>
                    <a:pt x="2829" y="5433"/>
                    <a:pt x="2838" y="5371"/>
                  </a:cubicBezTo>
                  <a:cubicBezTo>
                    <a:pt x="2820" y="5308"/>
                    <a:pt x="2793" y="5264"/>
                    <a:pt x="2730" y="5264"/>
                  </a:cubicBezTo>
                  <a:close/>
                  <a:moveTo>
                    <a:pt x="2722" y="11259"/>
                  </a:moveTo>
                  <a:cubicBezTo>
                    <a:pt x="2659" y="11259"/>
                    <a:pt x="2615" y="11303"/>
                    <a:pt x="2615" y="11374"/>
                  </a:cubicBezTo>
                  <a:cubicBezTo>
                    <a:pt x="2615" y="11437"/>
                    <a:pt x="2659" y="11482"/>
                    <a:pt x="2722" y="11482"/>
                  </a:cubicBezTo>
                  <a:cubicBezTo>
                    <a:pt x="2784" y="11482"/>
                    <a:pt x="2829" y="11437"/>
                    <a:pt x="2838" y="11374"/>
                  </a:cubicBezTo>
                  <a:cubicBezTo>
                    <a:pt x="2829" y="11303"/>
                    <a:pt x="2793" y="11259"/>
                    <a:pt x="2722" y="11259"/>
                  </a:cubicBezTo>
                  <a:close/>
                  <a:moveTo>
                    <a:pt x="2070" y="9920"/>
                  </a:moveTo>
                  <a:cubicBezTo>
                    <a:pt x="2008" y="9920"/>
                    <a:pt x="1963" y="9965"/>
                    <a:pt x="1963" y="10027"/>
                  </a:cubicBezTo>
                  <a:cubicBezTo>
                    <a:pt x="1954" y="10090"/>
                    <a:pt x="1999" y="10134"/>
                    <a:pt x="2061" y="10134"/>
                  </a:cubicBezTo>
                  <a:cubicBezTo>
                    <a:pt x="2124" y="10143"/>
                    <a:pt x="2168" y="10099"/>
                    <a:pt x="2177" y="10027"/>
                  </a:cubicBezTo>
                  <a:cubicBezTo>
                    <a:pt x="2168" y="9965"/>
                    <a:pt x="2133" y="9929"/>
                    <a:pt x="2070" y="9920"/>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83"/>
            <p:cNvSpPr/>
            <p:nvPr/>
          </p:nvSpPr>
          <p:spPr>
            <a:xfrm>
              <a:off x="6854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83"/>
            <p:cNvSpPr/>
            <p:nvPr/>
          </p:nvSpPr>
          <p:spPr>
            <a:xfrm>
              <a:off x="692990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83"/>
            <p:cNvSpPr/>
            <p:nvPr/>
          </p:nvSpPr>
          <p:spPr>
            <a:xfrm>
              <a:off x="70054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83"/>
            <p:cNvSpPr/>
            <p:nvPr/>
          </p:nvSpPr>
          <p:spPr>
            <a:xfrm>
              <a:off x="70867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83"/>
            <p:cNvSpPr/>
            <p:nvPr/>
          </p:nvSpPr>
          <p:spPr>
            <a:xfrm>
              <a:off x="716225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83"/>
            <p:cNvSpPr/>
            <p:nvPr/>
          </p:nvSpPr>
          <p:spPr>
            <a:xfrm>
              <a:off x="72377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83"/>
            <p:cNvSpPr/>
            <p:nvPr/>
          </p:nvSpPr>
          <p:spPr>
            <a:xfrm>
              <a:off x="73190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83"/>
            <p:cNvSpPr/>
            <p:nvPr/>
          </p:nvSpPr>
          <p:spPr>
            <a:xfrm>
              <a:off x="70054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83"/>
            <p:cNvSpPr/>
            <p:nvPr/>
          </p:nvSpPr>
          <p:spPr>
            <a:xfrm>
              <a:off x="70867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83"/>
            <p:cNvSpPr/>
            <p:nvPr/>
          </p:nvSpPr>
          <p:spPr>
            <a:xfrm>
              <a:off x="716225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83"/>
            <p:cNvSpPr/>
            <p:nvPr/>
          </p:nvSpPr>
          <p:spPr>
            <a:xfrm>
              <a:off x="6704925" y="205175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83"/>
            <p:cNvSpPr/>
            <p:nvPr/>
          </p:nvSpPr>
          <p:spPr>
            <a:xfrm>
              <a:off x="7478375" y="2043425"/>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83"/>
            <p:cNvSpPr/>
            <p:nvPr/>
          </p:nvSpPr>
          <p:spPr>
            <a:xfrm>
              <a:off x="723777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83"/>
            <p:cNvSpPr/>
            <p:nvPr/>
          </p:nvSpPr>
          <p:spPr>
            <a:xfrm>
              <a:off x="7400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83"/>
            <p:cNvSpPr/>
            <p:nvPr/>
          </p:nvSpPr>
          <p:spPr>
            <a:xfrm>
              <a:off x="731330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47" name="Google Shape;2447;p83"/>
          <p:cNvSpPr/>
          <p:nvPr/>
        </p:nvSpPr>
        <p:spPr>
          <a:xfrm rot="-8100000">
            <a:off x="8018081" y="25108"/>
            <a:ext cx="2541696" cy="1237997"/>
          </a:xfrm>
          <a:custGeom>
            <a:rect b="b" l="l" r="r" t="t"/>
            <a:pathLst>
              <a:path extrusionOk="0" h="6888" w="14141">
                <a:moveTo>
                  <a:pt x="5460" y="6557"/>
                </a:moveTo>
                <a:cubicBezTo>
                  <a:pt x="5371" y="6557"/>
                  <a:pt x="5300" y="6629"/>
                  <a:pt x="5300" y="6718"/>
                </a:cubicBezTo>
                <a:cubicBezTo>
                  <a:pt x="5300" y="6807"/>
                  <a:pt x="5371" y="6887"/>
                  <a:pt x="5460" y="6887"/>
                </a:cubicBezTo>
                <a:cubicBezTo>
                  <a:pt x="5550" y="6887"/>
                  <a:pt x="5630" y="6807"/>
                  <a:pt x="5630" y="6718"/>
                </a:cubicBezTo>
                <a:cubicBezTo>
                  <a:pt x="5630" y="6629"/>
                  <a:pt x="5550" y="6557"/>
                  <a:pt x="5460" y="6557"/>
                </a:cubicBezTo>
                <a:close/>
                <a:moveTo>
                  <a:pt x="6121" y="6557"/>
                </a:moveTo>
                <a:cubicBezTo>
                  <a:pt x="6040" y="6557"/>
                  <a:pt x="5960" y="6629"/>
                  <a:pt x="5960" y="6709"/>
                </a:cubicBezTo>
                <a:cubicBezTo>
                  <a:pt x="5951" y="6798"/>
                  <a:pt x="6022" y="6878"/>
                  <a:pt x="6112" y="6878"/>
                </a:cubicBezTo>
                <a:cubicBezTo>
                  <a:pt x="6201" y="6887"/>
                  <a:pt x="6281" y="6816"/>
                  <a:pt x="6281" y="6727"/>
                </a:cubicBezTo>
                <a:cubicBezTo>
                  <a:pt x="6290" y="6638"/>
                  <a:pt x="6210" y="6557"/>
                  <a:pt x="6121" y="6557"/>
                </a:cubicBezTo>
                <a:close/>
                <a:moveTo>
                  <a:pt x="4943" y="6709"/>
                </a:moveTo>
                <a:cubicBezTo>
                  <a:pt x="4943" y="6629"/>
                  <a:pt x="4863" y="6557"/>
                  <a:pt x="4782" y="6557"/>
                </a:cubicBezTo>
                <a:cubicBezTo>
                  <a:pt x="4693" y="6557"/>
                  <a:pt x="4613" y="6629"/>
                  <a:pt x="4613" y="6718"/>
                </a:cubicBezTo>
                <a:cubicBezTo>
                  <a:pt x="4613" y="6807"/>
                  <a:pt x="4693" y="6887"/>
                  <a:pt x="4782" y="6878"/>
                </a:cubicBezTo>
                <a:cubicBezTo>
                  <a:pt x="4872" y="6878"/>
                  <a:pt x="4943" y="6798"/>
                  <a:pt x="4943" y="6709"/>
                </a:cubicBezTo>
                <a:close/>
                <a:moveTo>
                  <a:pt x="6781" y="6557"/>
                </a:moveTo>
                <a:cubicBezTo>
                  <a:pt x="6683" y="6566"/>
                  <a:pt x="6629" y="6620"/>
                  <a:pt x="6620" y="6709"/>
                </a:cubicBezTo>
                <a:cubicBezTo>
                  <a:pt x="6611" y="6789"/>
                  <a:pt x="6683" y="6878"/>
                  <a:pt x="6772" y="6878"/>
                </a:cubicBezTo>
                <a:cubicBezTo>
                  <a:pt x="6861" y="6887"/>
                  <a:pt x="6941" y="6807"/>
                  <a:pt x="6941" y="6727"/>
                </a:cubicBezTo>
                <a:cubicBezTo>
                  <a:pt x="6941" y="6638"/>
                  <a:pt x="6870" y="6557"/>
                  <a:pt x="6781" y="6557"/>
                </a:cubicBezTo>
                <a:close/>
                <a:moveTo>
                  <a:pt x="7280" y="6718"/>
                </a:moveTo>
                <a:cubicBezTo>
                  <a:pt x="7280" y="6798"/>
                  <a:pt x="7352" y="6878"/>
                  <a:pt x="7432" y="6878"/>
                </a:cubicBezTo>
                <a:cubicBezTo>
                  <a:pt x="7521" y="6878"/>
                  <a:pt x="7601" y="6798"/>
                  <a:pt x="7601" y="6718"/>
                </a:cubicBezTo>
                <a:cubicBezTo>
                  <a:pt x="7593" y="6638"/>
                  <a:pt x="7521" y="6557"/>
                  <a:pt x="7441" y="6557"/>
                </a:cubicBezTo>
                <a:cubicBezTo>
                  <a:pt x="7352" y="6557"/>
                  <a:pt x="7280" y="6638"/>
                  <a:pt x="7280" y="6718"/>
                </a:cubicBezTo>
                <a:close/>
                <a:moveTo>
                  <a:pt x="4283" y="6727"/>
                </a:moveTo>
                <a:cubicBezTo>
                  <a:pt x="4283" y="6638"/>
                  <a:pt x="4203" y="6557"/>
                  <a:pt x="4122" y="6557"/>
                </a:cubicBezTo>
                <a:cubicBezTo>
                  <a:pt x="4033" y="6557"/>
                  <a:pt x="3962" y="6629"/>
                  <a:pt x="3962" y="6718"/>
                </a:cubicBezTo>
                <a:cubicBezTo>
                  <a:pt x="3953" y="6798"/>
                  <a:pt x="4033" y="6878"/>
                  <a:pt x="4122" y="6878"/>
                </a:cubicBezTo>
                <a:cubicBezTo>
                  <a:pt x="4203" y="6878"/>
                  <a:pt x="4283" y="6807"/>
                  <a:pt x="4283" y="6727"/>
                </a:cubicBezTo>
                <a:close/>
                <a:moveTo>
                  <a:pt x="5469" y="5879"/>
                </a:moveTo>
                <a:cubicBezTo>
                  <a:pt x="5389" y="5870"/>
                  <a:pt x="5309" y="5951"/>
                  <a:pt x="5300" y="6031"/>
                </a:cubicBezTo>
                <a:cubicBezTo>
                  <a:pt x="5300" y="6111"/>
                  <a:pt x="5371" y="6200"/>
                  <a:pt x="5460" y="6200"/>
                </a:cubicBezTo>
                <a:cubicBezTo>
                  <a:pt x="5541" y="6200"/>
                  <a:pt x="5621" y="6120"/>
                  <a:pt x="5621" y="6040"/>
                </a:cubicBezTo>
                <a:cubicBezTo>
                  <a:pt x="5621" y="5960"/>
                  <a:pt x="5550" y="5879"/>
                  <a:pt x="5469" y="5879"/>
                </a:cubicBezTo>
                <a:close/>
                <a:moveTo>
                  <a:pt x="6121" y="5879"/>
                </a:moveTo>
                <a:cubicBezTo>
                  <a:pt x="6040" y="5879"/>
                  <a:pt x="5960" y="5951"/>
                  <a:pt x="5960" y="6031"/>
                </a:cubicBezTo>
                <a:cubicBezTo>
                  <a:pt x="5960" y="6120"/>
                  <a:pt x="6040" y="6200"/>
                  <a:pt x="6121" y="6200"/>
                </a:cubicBezTo>
                <a:cubicBezTo>
                  <a:pt x="6210" y="6192"/>
                  <a:pt x="6281" y="6120"/>
                  <a:pt x="6281" y="6040"/>
                </a:cubicBezTo>
                <a:cubicBezTo>
                  <a:pt x="6281" y="5951"/>
                  <a:pt x="6201" y="5879"/>
                  <a:pt x="6121" y="5879"/>
                </a:cubicBezTo>
                <a:close/>
                <a:moveTo>
                  <a:pt x="4782" y="5879"/>
                </a:moveTo>
                <a:cubicBezTo>
                  <a:pt x="4702" y="5879"/>
                  <a:pt x="4622" y="5951"/>
                  <a:pt x="4622" y="6031"/>
                </a:cubicBezTo>
                <a:cubicBezTo>
                  <a:pt x="4622" y="6120"/>
                  <a:pt x="4693" y="6192"/>
                  <a:pt x="4774" y="6192"/>
                </a:cubicBezTo>
                <a:cubicBezTo>
                  <a:pt x="4863" y="6200"/>
                  <a:pt x="4934" y="6120"/>
                  <a:pt x="4934" y="6040"/>
                </a:cubicBezTo>
                <a:cubicBezTo>
                  <a:pt x="4943" y="5960"/>
                  <a:pt x="4863" y="5879"/>
                  <a:pt x="4782" y="5879"/>
                </a:cubicBezTo>
                <a:close/>
                <a:moveTo>
                  <a:pt x="3453" y="6566"/>
                </a:moveTo>
                <a:cubicBezTo>
                  <a:pt x="3364" y="6575"/>
                  <a:pt x="3310" y="6629"/>
                  <a:pt x="3310" y="6718"/>
                </a:cubicBezTo>
                <a:cubicBezTo>
                  <a:pt x="3302" y="6798"/>
                  <a:pt x="3382" y="6878"/>
                  <a:pt x="3462" y="6878"/>
                </a:cubicBezTo>
                <a:cubicBezTo>
                  <a:pt x="3551" y="6870"/>
                  <a:pt x="3623" y="6798"/>
                  <a:pt x="3614" y="6718"/>
                </a:cubicBezTo>
                <a:cubicBezTo>
                  <a:pt x="3614" y="6629"/>
                  <a:pt x="3534" y="6557"/>
                  <a:pt x="3453" y="6566"/>
                </a:cubicBezTo>
                <a:close/>
                <a:moveTo>
                  <a:pt x="6772" y="5879"/>
                </a:moveTo>
                <a:cubicBezTo>
                  <a:pt x="6692" y="5879"/>
                  <a:pt x="6620" y="5960"/>
                  <a:pt x="6620" y="6040"/>
                </a:cubicBezTo>
                <a:cubicBezTo>
                  <a:pt x="6620" y="6120"/>
                  <a:pt x="6700" y="6200"/>
                  <a:pt x="6781" y="6192"/>
                </a:cubicBezTo>
                <a:cubicBezTo>
                  <a:pt x="6861" y="6192"/>
                  <a:pt x="6941" y="6120"/>
                  <a:pt x="6941" y="6031"/>
                </a:cubicBezTo>
                <a:cubicBezTo>
                  <a:pt x="6932" y="5951"/>
                  <a:pt x="6861" y="5879"/>
                  <a:pt x="6772" y="5879"/>
                </a:cubicBezTo>
                <a:close/>
                <a:moveTo>
                  <a:pt x="4265" y="6049"/>
                </a:moveTo>
                <a:cubicBezTo>
                  <a:pt x="4274" y="5960"/>
                  <a:pt x="4229" y="5897"/>
                  <a:pt x="4140" y="5888"/>
                </a:cubicBezTo>
                <a:cubicBezTo>
                  <a:pt x="4042" y="5879"/>
                  <a:pt x="3971" y="5942"/>
                  <a:pt x="3971" y="6031"/>
                </a:cubicBezTo>
                <a:cubicBezTo>
                  <a:pt x="3971" y="6120"/>
                  <a:pt x="4015" y="6174"/>
                  <a:pt x="4113" y="6183"/>
                </a:cubicBezTo>
                <a:cubicBezTo>
                  <a:pt x="4203" y="6183"/>
                  <a:pt x="4265" y="6147"/>
                  <a:pt x="4265" y="6049"/>
                </a:cubicBezTo>
                <a:close/>
                <a:moveTo>
                  <a:pt x="7441" y="5888"/>
                </a:moveTo>
                <a:cubicBezTo>
                  <a:pt x="7352" y="5888"/>
                  <a:pt x="7298" y="5942"/>
                  <a:pt x="7289" y="6031"/>
                </a:cubicBezTo>
                <a:cubicBezTo>
                  <a:pt x="7280" y="6120"/>
                  <a:pt x="7352" y="6192"/>
                  <a:pt x="7441" y="6183"/>
                </a:cubicBezTo>
                <a:cubicBezTo>
                  <a:pt x="7539" y="6183"/>
                  <a:pt x="7584" y="6129"/>
                  <a:pt x="7584" y="6040"/>
                </a:cubicBezTo>
                <a:cubicBezTo>
                  <a:pt x="7584" y="5942"/>
                  <a:pt x="7530" y="5888"/>
                  <a:pt x="7441" y="5888"/>
                </a:cubicBezTo>
                <a:close/>
                <a:moveTo>
                  <a:pt x="8271" y="6727"/>
                </a:moveTo>
                <a:cubicBezTo>
                  <a:pt x="8271" y="6629"/>
                  <a:pt x="8217" y="6575"/>
                  <a:pt x="8128" y="6575"/>
                </a:cubicBezTo>
                <a:cubicBezTo>
                  <a:pt x="8039" y="6566"/>
                  <a:pt x="7967" y="6629"/>
                  <a:pt x="7967" y="6718"/>
                </a:cubicBezTo>
                <a:cubicBezTo>
                  <a:pt x="7976" y="6816"/>
                  <a:pt x="8030" y="6861"/>
                  <a:pt x="8119" y="6870"/>
                </a:cubicBezTo>
                <a:cubicBezTo>
                  <a:pt x="8208" y="6861"/>
                  <a:pt x="8271" y="6816"/>
                  <a:pt x="8271" y="6727"/>
                </a:cubicBezTo>
                <a:close/>
                <a:moveTo>
                  <a:pt x="5460" y="5228"/>
                </a:moveTo>
                <a:cubicBezTo>
                  <a:pt x="5362" y="5237"/>
                  <a:pt x="5318" y="5291"/>
                  <a:pt x="5318" y="5380"/>
                </a:cubicBezTo>
                <a:cubicBezTo>
                  <a:pt x="5318" y="5469"/>
                  <a:pt x="5371" y="5522"/>
                  <a:pt x="5460" y="5522"/>
                </a:cubicBezTo>
                <a:cubicBezTo>
                  <a:pt x="5559" y="5522"/>
                  <a:pt x="5603" y="5469"/>
                  <a:pt x="5612" y="5380"/>
                </a:cubicBezTo>
                <a:cubicBezTo>
                  <a:pt x="5603" y="5282"/>
                  <a:pt x="5550" y="5228"/>
                  <a:pt x="5460" y="5228"/>
                </a:cubicBezTo>
                <a:close/>
                <a:moveTo>
                  <a:pt x="5978" y="5371"/>
                </a:moveTo>
                <a:cubicBezTo>
                  <a:pt x="5969" y="5460"/>
                  <a:pt x="6014" y="5522"/>
                  <a:pt x="6112" y="5522"/>
                </a:cubicBezTo>
                <a:cubicBezTo>
                  <a:pt x="6201" y="5531"/>
                  <a:pt x="6263" y="5478"/>
                  <a:pt x="6263" y="5389"/>
                </a:cubicBezTo>
                <a:cubicBezTo>
                  <a:pt x="6272" y="5299"/>
                  <a:pt x="6219" y="5246"/>
                  <a:pt x="6130" y="5228"/>
                </a:cubicBezTo>
                <a:cubicBezTo>
                  <a:pt x="6040" y="5237"/>
                  <a:pt x="5978" y="5273"/>
                  <a:pt x="5978" y="5371"/>
                </a:cubicBezTo>
                <a:close/>
                <a:moveTo>
                  <a:pt x="4631" y="5389"/>
                </a:moveTo>
                <a:cubicBezTo>
                  <a:pt x="4640" y="5478"/>
                  <a:pt x="4693" y="5522"/>
                  <a:pt x="4782" y="5522"/>
                </a:cubicBezTo>
                <a:cubicBezTo>
                  <a:pt x="4863" y="5522"/>
                  <a:pt x="4925" y="5460"/>
                  <a:pt x="4925" y="5380"/>
                </a:cubicBezTo>
                <a:cubicBezTo>
                  <a:pt x="4925" y="5291"/>
                  <a:pt x="4863" y="5228"/>
                  <a:pt x="4774" y="5237"/>
                </a:cubicBezTo>
                <a:cubicBezTo>
                  <a:pt x="4693" y="5237"/>
                  <a:pt x="4631" y="5299"/>
                  <a:pt x="4631" y="5389"/>
                </a:cubicBezTo>
                <a:close/>
                <a:moveTo>
                  <a:pt x="2775" y="6575"/>
                </a:moveTo>
                <a:cubicBezTo>
                  <a:pt x="2695" y="6575"/>
                  <a:pt x="2641" y="6620"/>
                  <a:pt x="2632" y="6709"/>
                </a:cubicBezTo>
                <a:cubicBezTo>
                  <a:pt x="2624" y="6798"/>
                  <a:pt x="2686" y="6861"/>
                  <a:pt x="2775" y="6861"/>
                </a:cubicBezTo>
                <a:cubicBezTo>
                  <a:pt x="2856" y="6870"/>
                  <a:pt x="2927" y="6807"/>
                  <a:pt x="2927" y="6718"/>
                </a:cubicBezTo>
                <a:cubicBezTo>
                  <a:pt x="2927" y="6638"/>
                  <a:pt x="2864" y="6575"/>
                  <a:pt x="2775" y="6575"/>
                </a:cubicBezTo>
                <a:close/>
                <a:moveTo>
                  <a:pt x="6772" y="5237"/>
                </a:moveTo>
                <a:cubicBezTo>
                  <a:pt x="6683" y="5237"/>
                  <a:pt x="6638" y="5291"/>
                  <a:pt x="6638" y="5380"/>
                </a:cubicBezTo>
                <a:cubicBezTo>
                  <a:pt x="6638" y="5469"/>
                  <a:pt x="6683" y="5522"/>
                  <a:pt x="6781" y="5522"/>
                </a:cubicBezTo>
                <a:cubicBezTo>
                  <a:pt x="6861" y="5522"/>
                  <a:pt x="6923" y="5460"/>
                  <a:pt x="6923" y="5371"/>
                </a:cubicBezTo>
                <a:cubicBezTo>
                  <a:pt x="6923" y="5291"/>
                  <a:pt x="6861" y="5228"/>
                  <a:pt x="6772" y="5237"/>
                </a:cubicBezTo>
                <a:close/>
                <a:moveTo>
                  <a:pt x="8262" y="6049"/>
                </a:moveTo>
                <a:cubicBezTo>
                  <a:pt x="8271" y="5960"/>
                  <a:pt x="8208" y="5897"/>
                  <a:pt x="8128" y="5897"/>
                </a:cubicBezTo>
                <a:cubicBezTo>
                  <a:pt x="8039" y="5888"/>
                  <a:pt x="7976" y="5951"/>
                  <a:pt x="7976" y="6040"/>
                </a:cubicBezTo>
                <a:cubicBezTo>
                  <a:pt x="7976" y="6129"/>
                  <a:pt x="8030" y="6174"/>
                  <a:pt x="8110" y="6183"/>
                </a:cubicBezTo>
                <a:cubicBezTo>
                  <a:pt x="8199" y="6174"/>
                  <a:pt x="8253" y="6138"/>
                  <a:pt x="8262" y="6049"/>
                </a:cubicBezTo>
                <a:close/>
                <a:moveTo>
                  <a:pt x="3453" y="5888"/>
                </a:moveTo>
                <a:cubicBezTo>
                  <a:pt x="3364" y="5897"/>
                  <a:pt x="3319" y="5951"/>
                  <a:pt x="3319" y="6040"/>
                </a:cubicBezTo>
                <a:cubicBezTo>
                  <a:pt x="3319" y="6129"/>
                  <a:pt x="3373" y="6183"/>
                  <a:pt x="3462" y="6183"/>
                </a:cubicBezTo>
                <a:cubicBezTo>
                  <a:pt x="3551" y="6183"/>
                  <a:pt x="3614" y="6120"/>
                  <a:pt x="3605" y="6031"/>
                </a:cubicBezTo>
                <a:cubicBezTo>
                  <a:pt x="3605" y="5951"/>
                  <a:pt x="3542" y="5888"/>
                  <a:pt x="3453" y="5888"/>
                </a:cubicBezTo>
                <a:close/>
                <a:moveTo>
                  <a:pt x="4122" y="5237"/>
                </a:moveTo>
                <a:cubicBezTo>
                  <a:pt x="4042" y="5228"/>
                  <a:pt x="3971" y="5291"/>
                  <a:pt x="3980" y="5380"/>
                </a:cubicBezTo>
                <a:cubicBezTo>
                  <a:pt x="3980" y="5469"/>
                  <a:pt x="4024" y="5514"/>
                  <a:pt x="4113" y="5522"/>
                </a:cubicBezTo>
                <a:cubicBezTo>
                  <a:pt x="4203" y="5531"/>
                  <a:pt x="4265" y="5460"/>
                  <a:pt x="4265" y="5362"/>
                </a:cubicBezTo>
                <a:cubicBezTo>
                  <a:pt x="4256" y="5291"/>
                  <a:pt x="4212" y="5237"/>
                  <a:pt x="4122" y="5237"/>
                </a:cubicBezTo>
                <a:close/>
                <a:moveTo>
                  <a:pt x="8636" y="6709"/>
                </a:moveTo>
                <a:cubicBezTo>
                  <a:pt x="8627" y="6789"/>
                  <a:pt x="8690" y="6861"/>
                  <a:pt x="8770" y="6861"/>
                </a:cubicBezTo>
                <a:cubicBezTo>
                  <a:pt x="8859" y="6861"/>
                  <a:pt x="8922" y="6798"/>
                  <a:pt x="8922" y="6718"/>
                </a:cubicBezTo>
                <a:cubicBezTo>
                  <a:pt x="8922" y="6629"/>
                  <a:pt x="8868" y="6584"/>
                  <a:pt x="8788" y="6575"/>
                </a:cubicBezTo>
                <a:cubicBezTo>
                  <a:pt x="8699" y="6584"/>
                  <a:pt x="8645" y="6620"/>
                  <a:pt x="8636" y="6709"/>
                </a:cubicBezTo>
                <a:close/>
                <a:moveTo>
                  <a:pt x="7441" y="5237"/>
                </a:moveTo>
                <a:cubicBezTo>
                  <a:pt x="7361" y="5228"/>
                  <a:pt x="7289" y="5299"/>
                  <a:pt x="7298" y="5380"/>
                </a:cubicBezTo>
                <a:cubicBezTo>
                  <a:pt x="7298" y="5469"/>
                  <a:pt x="7343" y="5514"/>
                  <a:pt x="7432" y="5522"/>
                </a:cubicBezTo>
                <a:cubicBezTo>
                  <a:pt x="7512" y="5522"/>
                  <a:pt x="7584" y="5460"/>
                  <a:pt x="7584" y="5362"/>
                </a:cubicBezTo>
                <a:cubicBezTo>
                  <a:pt x="7575" y="5291"/>
                  <a:pt x="7530" y="5237"/>
                  <a:pt x="7441" y="5237"/>
                </a:cubicBezTo>
                <a:close/>
                <a:moveTo>
                  <a:pt x="5603" y="4728"/>
                </a:moveTo>
                <a:cubicBezTo>
                  <a:pt x="5612" y="4648"/>
                  <a:pt x="5559" y="4595"/>
                  <a:pt x="5478" y="4577"/>
                </a:cubicBezTo>
                <a:cubicBezTo>
                  <a:pt x="5398" y="4568"/>
                  <a:pt x="5318" y="4630"/>
                  <a:pt x="5318" y="4711"/>
                </a:cubicBezTo>
                <a:cubicBezTo>
                  <a:pt x="5318" y="4800"/>
                  <a:pt x="5371" y="4844"/>
                  <a:pt x="5452" y="4862"/>
                </a:cubicBezTo>
                <a:cubicBezTo>
                  <a:pt x="5541" y="4862"/>
                  <a:pt x="5594" y="4818"/>
                  <a:pt x="5603" y="4728"/>
                </a:cubicBezTo>
                <a:close/>
                <a:moveTo>
                  <a:pt x="6121" y="4577"/>
                </a:moveTo>
                <a:cubicBezTo>
                  <a:pt x="6031" y="4577"/>
                  <a:pt x="5987" y="4630"/>
                  <a:pt x="5978" y="4720"/>
                </a:cubicBezTo>
                <a:cubicBezTo>
                  <a:pt x="5978" y="4800"/>
                  <a:pt x="6040" y="4862"/>
                  <a:pt x="6130" y="4862"/>
                </a:cubicBezTo>
                <a:cubicBezTo>
                  <a:pt x="6210" y="4853"/>
                  <a:pt x="6254" y="4800"/>
                  <a:pt x="6263" y="4720"/>
                </a:cubicBezTo>
                <a:cubicBezTo>
                  <a:pt x="6254" y="4630"/>
                  <a:pt x="6210" y="4577"/>
                  <a:pt x="6121" y="4577"/>
                </a:cubicBezTo>
                <a:close/>
                <a:moveTo>
                  <a:pt x="3319" y="5380"/>
                </a:moveTo>
                <a:cubicBezTo>
                  <a:pt x="3319" y="5469"/>
                  <a:pt x="3373" y="5514"/>
                  <a:pt x="3462" y="5522"/>
                </a:cubicBezTo>
                <a:cubicBezTo>
                  <a:pt x="3542" y="5522"/>
                  <a:pt x="3614" y="5451"/>
                  <a:pt x="3605" y="5371"/>
                </a:cubicBezTo>
                <a:cubicBezTo>
                  <a:pt x="3596" y="5282"/>
                  <a:pt x="3542" y="5237"/>
                  <a:pt x="3453" y="5237"/>
                </a:cubicBezTo>
                <a:cubicBezTo>
                  <a:pt x="3373" y="5246"/>
                  <a:pt x="3319" y="5291"/>
                  <a:pt x="3319" y="5380"/>
                </a:cubicBezTo>
                <a:close/>
                <a:moveTo>
                  <a:pt x="2918" y="6040"/>
                </a:moveTo>
                <a:cubicBezTo>
                  <a:pt x="2918" y="5951"/>
                  <a:pt x="2864" y="5897"/>
                  <a:pt x="2784" y="5897"/>
                </a:cubicBezTo>
                <a:cubicBezTo>
                  <a:pt x="2695" y="5888"/>
                  <a:pt x="2632" y="5960"/>
                  <a:pt x="2641" y="6049"/>
                </a:cubicBezTo>
                <a:cubicBezTo>
                  <a:pt x="2641" y="6129"/>
                  <a:pt x="2695" y="6174"/>
                  <a:pt x="2784" y="6183"/>
                </a:cubicBezTo>
                <a:cubicBezTo>
                  <a:pt x="2864" y="6165"/>
                  <a:pt x="2918" y="6120"/>
                  <a:pt x="2918" y="6040"/>
                </a:cubicBezTo>
                <a:close/>
                <a:moveTo>
                  <a:pt x="2124" y="6584"/>
                </a:moveTo>
                <a:cubicBezTo>
                  <a:pt x="2035" y="6575"/>
                  <a:pt x="1981" y="6629"/>
                  <a:pt x="1981" y="6718"/>
                </a:cubicBezTo>
                <a:cubicBezTo>
                  <a:pt x="1981" y="6798"/>
                  <a:pt x="2035" y="6852"/>
                  <a:pt x="2115" y="6861"/>
                </a:cubicBezTo>
                <a:cubicBezTo>
                  <a:pt x="2204" y="6861"/>
                  <a:pt x="2249" y="6807"/>
                  <a:pt x="2267" y="6727"/>
                </a:cubicBezTo>
                <a:cubicBezTo>
                  <a:pt x="2258" y="6638"/>
                  <a:pt x="2213" y="6584"/>
                  <a:pt x="2124" y="6584"/>
                </a:cubicBezTo>
                <a:close/>
                <a:moveTo>
                  <a:pt x="4782" y="4577"/>
                </a:moveTo>
                <a:cubicBezTo>
                  <a:pt x="4693" y="4577"/>
                  <a:pt x="4640" y="4630"/>
                  <a:pt x="4640" y="4720"/>
                </a:cubicBezTo>
                <a:cubicBezTo>
                  <a:pt x="4640" y="4800"/>
                  <a:pt x="4693" y="4853"/>
                  <a:pt x="4774" y="4862"/>
                </a:cubicBezTo>
                <a:cubicBezTo>
                  <a:pt x="4863" y="4862"/>
                  <a:pt x="4907" y="4809"/>
                  <a:pt x="4925" y="4720"/>
                </a:cubicBezTo>
                <a:cubicBezTo>
                  <a:pt x="4907" y="4639"/>
                  <a:pt x="4872" y="4577"/>
                  <a:pt x="4782" y="4577"/>
                </a:cubicBezTo>
                <a:moveTo>
                  <a:pt x="6638" y="4711"/>
                </a:moveTo>
                <a:cubicBezTo>
                  <a:pt x="6638" y="4800"/>
                  <a:pt x="6692" y="4853"/>
                  <a:pt x="6772" y="4862"/>
                </a:cubicBezTo>
                <a:cubicBezTo>
                  <a:pt x="6861" y="4862"/>
                  <a:pt x="6915" y="4809"/>
                  <a:pt x="6915" y="4728"/>
                </a:cubicBezTo>
                <a:cubicBezTo>
                  <a:pt x="6923" y="4639"/>
                  <a:pt x="6870" y="4595"/>
                  <a:pt x="6781" y="4577"/>
                </a:cubicBezTo>
                <a:cubicBezTo>
                  <a:pt x="6700" y="4586"/>
                  <a:pt x="6647" y="4630"/>
                  <a:pt x="6638" y="4711"/>
                </a:cubicBezTo>
                <a:close/>
                <a:moveTo>
                  <a:pt x="9296" y="6718"/>
                </a:moveTo>
                <a:cubicBezTo>
                  <a:pt x="9296" y="6798"/>
                  <a:pt x="9350" y="6852"/>
                  <a:pt x="9430" y="6861"/>
                </a:cubicBezTo>
                <a:cubicBezTo>
                  <a:pt x="9520" y="6861"/>
                  <a:pt x="9573" y="6807"/>
                  <a:pt x="9573" y="6727"/>
                </a:cubicBezTo>
                <a:cubicBezTo>
                  <a:pt x="9582" y="6638"/>
                  <a:pt x="9528" y="6593"/>
                  <a:pt x="9439" y="6575"/>
                </a:cubicBezTo>
                <a:cubicBezTo>
                  <a:pt x="9359" y="6593"/>
                  <a:pt x="9296" y="6629"/>
                  <a:pt x="9296" y="6718"/>
                </a:cubicBezTo>
                <a:close/>
                <a:moveTo>
                  <a:pt x="8262" y="5371"/>
                </a:moveTo>
                <a:cubicBezTo>
                  <a:pt x="8253" y="5291"/>
                  <a:pt x="8199" y="5237"/>
                  <a:pt x="8119" y="5237"/>
                </a:cubicBezTo>
                <a:cubicBezTo>
                  <a:pt x="8030" y="5246"/>
                  <a:pt x="7976" y="5299"/>
                  <a:pt x="7985" y="5380"/>
                </a:cubicBezTo>
                <a:cubicBezTo>
                  <a:pt x="7985" y="5469"/>
                  <a:pt x="8039" y="5514"/>
                  <a:pt x="8128" y="5522"/>
                </a:cubicBezTo>
                <a:cubicBezTo>
                  <a:pt x="8208" y="5505"/>
                  <a:pt x="8262" y="5460"/>
                  <a:pt x="8262" y="5371"/>
                </a:cubicBezTo>
                <a:close/>
                <a:moveTo>
                  <a:pt x="2784" y="5246"/>
                </a:moveTo>
                <a:cubicBezTo>
                  <a:pt x="2704" y="5237"/>
                  <a:pt x="2641" y="5291"/>
                  <a:pt x="2641" y="5380"/>
                </a:cubicBezTo>
                <a:cubicBezTo>
                  <a:pt x="2641" y="5460"/>
                  <a:pt x="2695" y="5514"/>
                  <a:pt x="2775" y="5514"/>
                </a:cubicBezTo>
                <a:cubicBezTo>
                  <a:pt x="2856" y="5522"/>
                  <a:pt x="2909" y="5460"/>
                  <a:pt x="2918" y="5380"/>
                </a:cubicBezTo>
                <a:cubicBezTo>
                  <a:pt x="2909" y="5299"/>
                  <a:pt x="2864" y="5246"/>
                  <a:pt x="2784" y="5246"/>
                </a:cubicBezTo>
                <a:close/>
                <a:moveTo>
                  <a:pt x="7432" y="4586"/>
                </a:moveTo>
                <a:cubicBezTo>
                  <a:pt x="7352" y="4586"/>
                  <a:pt x="7307" y="4630"/>
                  <a:pt x="7298" y="4711"/>
                </a:cubicBezTo>
                <a:cubicBezTo>
                  <a:pt x="7298" y="4800"/>
                  <a:pt x="7352" y="4853"/>
                  <a:pt x="7432" y="4853"/>
                </a:cubicBezTo>
                <a:cubicBezTo>
                  <a:pt x="7521" y="4862"/>
                  <a:pt x="7566" y="4809"/>
                  <a:pt x="7575" y="4720"/>
                </a:cubicBezTo>
                <a:cubicBezTo>
                  <a:pt x="7566" y="4639"/>
                  <a:pt x="7521" y="4577"/>
                  <a:pt x="7432" y="4586"/>
                </a:cubicBezTo>
                <a:close/>
                <a:moveTo>
                  <a:pt x="3980" y="4728"/>
                </a:moveTo>
                <a:cubicBezTo>
                  <a:pt x="3988" y="4809"/>
                  <a:pt x="4033" y="4853"/>
                  <a:pt x="4113" y="4853"/>
                </a:cubicBezTo>
                <a:cubicBezTo>
                  <a:pt x="4203" y="4862"/>
                  <a:pt x="4256" y="4809"/>
                  <a:pt x="4256" y="4720"/>
                </a:cubicBezTo>
                <a:cubicBezTo>
                  <a:pt x="4256" y="4630"/>
                  <a:pt x="4203" y="4586"/>
                  <a:pt x="4122" y="4577"/>
                </a:cubicBezTo>
                <a:cubicBezTo>
                  <a:pt x="4033" y="4595"/>
                  <a:pt x="3980" y="4639"/>
                  <a:pt x="3980" y="4728"/>
                </a:cubicBezTo>
                <a:close/>
                <a:moveTo>
                  <a:pt x="8779" y="5897"/>
                </a:moveTo>
                <a:cubicBezTo>
                  <a:pt x="8690" y="5897"/>
                  <a:pt x="8636" y="5951"/>
                  <a:pt x="8636" y="6040"/>
                </a:cubicBezTo>
                <a:cubicBezTo>
                  <a:pt x="8645" y="6129"/>
                  <a:pt x="8699" y="6183"/>
                  <a:pt x="8779" y="6174"/>
                </a:cubicBezTo>
                <a:cubicBezTo>
                  <a:pt x="8868" y="6174"/>
                  <a:pt x="8913" y="6120"/>
                  <a:pt x="8922" y="6031"/>
                </a:cubicBezTo>
                <a:cubicBezTo>
                  <a:pt x="8904" y="5951"/>
                  <a:pt x="8859" y="5897"/>
                  <a:pt x="8779" y="5897"/>
                </a:cubicBezTo>
                <a:close/>
                <a:moveTo>
                  <a:pt x="5594" y="4042"/>
                </a:moveTo>
                <a:cubicBezTo>
                  <a:pt x="5603" y="3961"/>
                  <a:pt x="5550" y="3908"/>
                  <a:pt x="5469" y="3899"/>
                </a:cubicBezTo>
                <a:cubicBezTo>
                  <a:pt x="5398" y="3890"/>
                  <a:pt x="5318" y="3970"/>
                  <a:pt x="5327" y="4042"/>
                </a:cubicBezTo>
                <a:cubicBezTo>
                  <a:pt x="5336" y="4122"/>
                  <a:pt x="5380" y="4166"/>
                  <a:pt x="5460" y="4175"/>
                </a:cubicBezTo>
                <a:cubicBezTo>
                  <a:pt x="5541" y="4166"/>
                  <a:pt x="5594" y="4122"/>
                  <a:pt x="5594" y="4042"/>
                </a:cubicBezTo>
                <a:close/>
                <a:moveTo>
                  <a:pt x="2124" y="5897"/>
                </a:moveTo>
                <a:cubicBezTo>
                  <a:pt x="2035" y="5897"/>
                  <a:pt x="1981" y="5951"/>
                  <a:pt x="1981" y="6040"/>
                </a:cubicBezTo>
                <a:cubicBezTo>
                  <a:pt x="1990" y="6120"/>
                  <a:pt x="2035" y="6174"/>
                  <a:pt x="2115" y="6174"/>
                </a:cubicBezTo>
                <a:cubicBezTo>
                  <a:pt x="2204" y="6174"/>
                  <a:pt x="2249" y="6120"/>
                  <a:pt x="2258" y="6031"/>
                </a:cubicBezTo>
                <a:cubicBezTo>
                  <a:pt x="2249" y="5951"/>
                  <a:pt x="2204" y="5897"/>
                  <a:pt x="2124" y="5897"/>
                </a:cubicBezTo>
                <a:close/>
                <a:moveTo>
                  <a:pt x="3471" y="4586"/>
                </a:moveTo>
                <a:cubicBezTo>
                  <a:pt x="3391" y="4577"/>
                  <a:pt x="3337" y="4630"/>
                  <a:pt x="3328" y="4711"/>
                </a:cubicBezTo>
                <a:cubicBezTo>
                  <a:pt x="3319" y="4782"/>
                  <a:pt x="3391" y="4862"/>
                  <a:pt x="3462" y="4853"/>
                </a:cubicBezTo>
                <a:cubicBezTo>
                  <a:pt x="3542" y="4853"/>
                  <a:pt x="3587" y="4800"/>
                  <a:pt x="3596" y="4720"/>
                </a:cubicBezTo>
                <a:cubicBezTo>
                  <a:pt x="3587" y="4639"/>
                  <a:pt x="3551" y="4586"/>
                  <a:pt x="3471" y="4586"/>
                </a:cubicBezTo>
                <a:close/>
                <a:moveTo>
                  <a:pt x="6130" y="3926"/>
                </a:moveTo>
                <a:cubicBezTo>
                  <a:pt x="6049" y="3926"/>
                  <a:pt x="5996" y="3970"/>
                  <a:pt x="5987" y="4050"/>
                </a:cubicBezTo>
                <a:cubicBezTo>
                  <a:pt x="5978" y="4122"/>
                  <a:pt x="6049" y="4202"/>
                  <a:pt x="6121" y="4193"/>
                </a:cubicBezTo>
                <a:cubicBezTo>
                  <a:pt x="6201" y="4193"/>
                  <a:pt x="6245" y="4140"/>
                  <a:pt x="6254" y="4059"/>
                </a:cubicBezTo>
                <a:cubicBezTo>
                  <a:pt x="6245" y="3988"/>
                  <a:pt x="6210" y="3935"/>
                  <a:pt x="6130" y="3926"/>
                </a:cubicBezTo>
                <a:close/>
                <a:moveTo>
                  <a:pt x="8779" y="5246"/>
                </a:moveTo>
                <a:cubicBezTo>
                  <a:pt x="8699" y="5246"/>
                  <a:pt x="8654" y="5299"/>
                  <a:pt x="8645" y="5380"/>
                </a:cubicBezTo>
                <a:cubicBezTo>
                  <a:pt x="8636" y="5451"/>
                  <a:pt x="8717" y="5522"/>
                  <a:pt x="8788" y="5514"/>
                </a:cubicBezTo>
                <a:cubicBezTo>
                  <a:pt x="8868" y="5505"/>
                  <a:pt x="8904" y="5451"/>
                  <a:pt x="8913" y="5380"/>
                </a:cubicBezTo>
                <a:cubicBezTo>
                  <a:pt x="8904" y="5299"/>
                  <a:pt x="8859" y="5246"/>
                  <a:pt x="8779" y="5246"/>
                </a:cubicBezTo>
                <a:close/>
                <a:moveTo>
                  <a:pt x="7985" y="4711"/>
                </a:moveTo>
                <a:cubicBezTo>
                  <a:pt x="7985" y="4791"/>
                  <a:pt x="8030" y="4844"/>
                  <a:pt x="8110" y="4853"/>
                </a:cubicBezTo>
                <a:cubicBezTo>
                  <a:pt x="8181" y="4862"/>
                  <a:pt x="8262" y="4791"/>
                  <a:pt x="8253" y="4720"/>
                </a:cubicBezTo>
                <a:cubicBezTo>
                  <a:pt x="8253" y="4639"/>
                  <a:pt x="8199" y="4595"/>
                  <a:pt x="8128" y="4586"/>
                </a:cubicBezTo>
                <a:cubicBezTo>
                  <a:pt x="8048" y="4595"/>
                  <a:pt x="7994" y="4630"/>
                  <a:pt x="7985" y="4711"/>
                </a:cubicBezTo>
                <a:close/>
                <a:moveTo>
                  <a:pt x="9439" y="5897"/>
                </a:moveTo>
                <a:cubicBezTo>
                  <a:pt x="9359" y="5906"/>
                  <a:pt x="9314" y="5951"/>
                  <a:pt x="9305" y="6031"/>
                </a:cubicBezTo>
                <a:cubicBezTo>
                  <a:pt x="9296" y="6102"/>
                  <a:pt x="9368" y="6183"/>
                  <a:pt x="9439" y="6174"/>
                </a:cubicBezTo>
                <a:cubicBezTo>
                  <a:pt x="9520" y="6165"/>
                  <a:pt x="9564" y="6120"/>
                  <a:pt x="9573" y="6040"/>
                </a:cubicBezTo>
                <a:cubicBezTo>
                  <a:pt x="9573" y="5969"/>
                  <a:pt x="9511" y="5897"/>
                  <a:pt x="9439" y="5897"/>
                </a:cubicBezTo>
                <a:close/>
                <a:moveTo>
                  <a:pt x="6781" y="3926"/>
                </a:moveTo>
                <a:cubicBezTo>
                  <a:pt x="6700" y="3926"/>
                  <a:pt x="6647" y="3979"/>
                  <a:pt x="6647" y="4050"/>
                </a:cubicBezTo>
                <a:cubicBezTo>
                  <a:pt x="6647" y="4140"/>
                  <a:pt x="6692" y="4193"/>
                  <a:pt x="6772" y="4193"/>
                </a:cubicBezTo>
                <a:cubicBezTo>
                  <a:pt x="6861" y="4193"/>
                  <a:pt x="6906" y="4140"/>
                  <a:pt x="6915" y="4059"/>
                </a:cubicBezTo>
                <a:cubicBezTo>
                  <a:pt x="6906" y="3979"/>
                  <a:pt x="6861" y="3926"/>
                  <a:pt x="6781" y="3926"/>
                </a:cubicBezTo>
                <a:close/>
                <a:moveTo>
                  <a:pt x="1455" y="6584"/>
                </a:moveTo>
                <a:cubicBezTo>
                  <a:pt x="1384" y="6593"/>
                  <a:pt x="1330" y="6638"/>
                  <a:pt x="1330" y="6718"/>
                </a:cubicBezTo>
                <a:cubicBezTo>
                  <a:pt x="1330" y="6798"/>
                  <a:pt x="1384" y="6852"/>
                  <a:pt x="1464" y="6852"/>
                </a:cubicBezTo>
                <a:cubicBezTo>
                  <a:pt x="1544" y="6852"/>
                  <a:pt x="1589" y="6798"/>
                  <a:pt x="1598" y="6718"/>
                </a:cubicBezTo>
                <a:cubicBezTo>
                  <a:pt x="1580" y="6638"/>
                  <a:pt x="1544" y="6584"/>
                  <a:pt x="1455" y="6584"/>
                </a:cubicBezTo>
                <a:close/>
                <a:moveTo>
                  <a:pt x="4774" y="3908"/>
                </a:moveTo>
                <a:cubicBezTo>
                  <a:pt x="4702" y="3908"/>
                  <a:pt x="4649" y="3961"/>
                  <a:pt x="4649" y="4033"/>
                </a:cubicBezTo>
                <a:cubicBezTo>
                  <a:pt x="4649" y="4113"/>
                  <a:pt x="4702" y="4166"/>
                  <a:pt x="4782" y="4166"/>
                </a:cubicBezTo>
                <a:cubicBezTo>
                  <a:pt x="4863" y="4166"/>
                  <a:pt x="4907" y="4113"/>
                  <a:pt x="4916" y="4033"/>
                </a:cubicBezTo>
                <a:cubicBezTo>
                  <a:pt x="4898" y="3952"/>
                  <a:pt x="4854" y="3899"/>
                  <a:pt x="4774" y="3908"/>
                </a:cubicBezTo>
                <a:close/>
                <a:moveTo>
                  <a:pt x="10251" y="6727"/>
                </a:moveTo>
                <a:cubicBezTo>
                  <a:pt x="10251" y="6647"/>
                  <a:pt x="10206" y="6593"/>
                  <a:pt x="10117" y="6593"/>
                </a:cubicBezTo>
                <a:cubicBezTo>
                  <a:pt x="10046" y="6584"/>
                  <a:pt x="9992" y="6638"/>
                  <a:pt x="9992" y="6709"/>
                </a:cubicBezTo>
                <a:cubicBezTo>
                  <a:pt x="9983" y="6789"/>
                  <a:pt x="10037" y="6843"/>
                  <a:pt x="10117" y="6852"/>
                </a:cubicBezTo>
                <a:cubicBezTo>
                  <a:pt x="10198" y="6843"/>
                  <a:pt x="10242" y="6798"/>
                  <a:pt x="10251" y="6727"/>
                </a:cubicBezTo>
                <a:close/>
                <a:moveTo>
                  <a:pt x="7441" y="3935"/>
                </a:moveTo>
                <a:cubicBezTo>
                  <a:pt x="7361" y="3926"/>
                  <a:pt x="7307" y="3979"/>
                  <a:pt x="7307" y="4059"/>
                </a:cubicBezTo>
                <a:cubicBezTo>
                  <a:pt x="7307" y="4131"/>
                  <a:pt x="7352" y="4184"/>
                  <a:pt x="7432" y="4193"/>
                </a:cubicBezTo>
                <a:cubicBezTo>
                  <a:pt x="7512" y="4193"/>
                  <a:pt x="7557" y="4140"/>
                  <a:pt x="7566" y="4059"/>
                </a:cubicBezTo>
                <a:cubicBezTo>
                  <a:pt x="7566" y="3988"/>
                  <a:pt x="7521" y="3935"/>
                  <a:pt x="7441" y="3935"/>
                </a:cubicBezTo>
                <a:close/>
                <a:moveTo>
                  <a:pt x="2124" y="5246"/>
                </a:moveTo>
                <a:cubicBezTo>
                  <a:pt x="2044" y="5246"/>
                  <a:pt x="1990" y="5299"/>
                  <a:pt x="1990" y="5380"/>
                </a:cubicBezTo>
                <a:cubicBezTo>
                  <a:pt x="1990" y="5451"/>
                  <a:pt x="2035" y="5505"/>
                  <a:pt x="2115" y="5505"/>
                </a:cubicBezTo>
                <a:cubicBezTo>
                  <a:pt x="2195" y="5514"/>
                  <a:pt x="2240" y="5460"/>
                  <a:pt x="2249" y="5380"/>
                </a:cubicBezTo>
                <a:cubicBezTo>
                  <a:pt x="2249" y="5308"/>
                  <a:pt x="2204" y="5255"/>
                  <a:pt x="2124" y="5246"/>
                </a:cubicBezTo>
                <a:close/>
                <a:moveTo>
                  <a:pt x="3988" y="4033"/>
                </a:moveTo>
                <a:cubicBezTo>
                  <a:pt x="3988" y="4113"/>
                  <a:pt x="4042" y="4166"/>
                  <a:pt x="4122" y="4166"/>
                </a:cubicBezTo>
                <a:cubicBezTo>
                  <a:pt x="4203" y="4166"/>
                  <a:pt x="4256" y="4113"/>
                  <a:pt x="4247" y="4033"/>
                </a:cubicBezTo>
                <a:cubicBezTo>
                  <a:pt x="4247" y="3952"/>
                  <a:pt x="4194" y="3917"/>
                  <a:pt x="4122" y="3908"/>
                </a:cubicBezTo>
                <a:cubicBezTo>
                  <a:pt x="4042" y="3917"/>
                  <a:pt x="3988" y="3961"/>
                  <a:pt x="3988" y="4033"/>
                </a:cubicBezTo>
                <a:close/>
                <a:moveTo>
                  <a:pt x="2784" y="4586"/>
                </a:moveTo>
                <a:cubicBezTo>
                  <a:pt x="2704" y="4586"/>
                  <a:pt x="2650" y="4639"/>
                  <a:pt x="2650" y="4720"/>
                </a:cubicBezTo>
                <a:cubicBezTo>
                  <a:pt x="2650" y="4791"/>
                  <a:pt x="2695" y="4844"/>
                  <a:pt x="2775" y="4844"/>
                </a:cubicBezTo>
                <a:cubicBezTo>
                  <a:pt x="2856" y="4853"/>
                  <a:pt x="2900" y="4800"/>
                  <a:pt x="2909" y="4720"/>
                </a:cubicBezTo>
                <a:cubicBezTo>
                  <a:pt x="2900" y="4648"/>
                  <a:pt x="2864" y="4595"/>
                  <a:pt x="2784" y="4586"/>
                </a:cubicBezTo>
                <a:close/>
                <a:moveTo>
                  <a:pt x="1464" y="5915"/>
                </a:moveTo>
                <a:cubicBezTo>
                  <a:pt x="1384" y="5915"/>
                  <a:pt x="1339" y="5960"/>
                  <a:pt x="1339" y="6040"/>
                </a:cubicBezTo>
                <a:cubicBezTo>
                  <a:pt x="1339" y="6111"/>
                  <a:pt x="1384" y="6165"/>
                  <a:pt x="1464" y="6165"/>
                </a:cubicBezTo>
                <a:cubicBezTo>
                  <a:pt x="1544" y="6165"/>
                  <a:pt x="1580" y="6120"/>
                  <a:pt x="1589" y="6031"/>
                </a:cubicBezTo>
                <a:cubicBezTo>
                  <a:pt x="1580" y="5960"/>
                  <a:pt x="1544" y="5915"/>
                  <a:pt x="1464" y="5915"/>
                </a:cubicBezTo>
                <a:close/>
                <a:moveTo>
                  <a:pt x="9448" y="5255"/>
                </a:moveTo>
                <a:cubicBezTo>
                  <a:pt x="9368" y="5246"/>
                  <a:pt x="9323" y="5291"/>
                  <a:pt x="9314" y="5371"/>
                </a:cubicBezTo>
                <a:cubicBezTo>
                  <a:pt x="9305" y="5442"/>
                  <a:pt x="9350" y="5496"/>
                  <a:pt x="9430" y="5505"/>
                </a:cubicBezTo>
                <a:cubicBezTo>
                  <a:pt x="9502" y="5505"/>
                  <a:pt x="9555" y="5469"/>
                  <a:pt x="9564" y="5389"/>
                </a:cubicBezTo>
                <a:cubicBezTo>
                  <a:pt x="9564" y="5308"/>
                  <a:pt x="9528" y="5255"/>
                  <a:pt x="9448" y="5255"/>
                </a:cubicBezTo>
                <a:close/>
                <a:moveTo>
                  <a:pt x="3462" y="3917"/>
                </a:moveTo>
                <a:cubicBezTo>
                  <a:pt x="3382" y="3908"/>
                  <a:pt x="3337" y="3952"/>
                  <a:pt x="3337" y="4033"/>
                </a:cubicBezTo>
                <a:cubicBezTo>
                  <a:pt x="3337" y="4113"/>
                  <a:pt x="3382" y="4158"/>
                  <a:pt x="3462" y="4158"/>
                </a:cubicBezTo>
                <a:cubicBezTo>
                  <a:pt x="3542" y="4166"/>
                  <a:pt x="3578" y="4122"/>
                  <a:pt x="3587" y="4042"/>
                </a:cubicBezTo>
                <a:cubicBezTo>
                  <a:pt x="3587" y="3961"/>
                  <a:pt x="3542" y="3917"/>
                  <a:pt x="3462" y="3917"/>
                </a:cubicBezTo>
                <a:close/>
                <a:moveTo>
                  <a:pt x="8654" y="4711"/>
                </a:moveTo>
                <a:cubicBezTo>
                  <a:pt x="8654" y="4791"/>
                  <a:pt x="8690" y="4836"/>
                  <a:pt x="8770" y="4844"/>
                </a:cubicBezTo>
                <a:cubicBezTo>
                  <a:pt x="8850" y="4844"/>
                  <a:pt x="8895" y="4809"/>
                  <a:pt x="8904" y="4728"/>
                </a:cubicBezTo>
                <a:cubicBezTo>
                  <a:pt x="8904" y="4648"/>
                  <a:pt x="8868" y="4604"/>
                  <a:pt x="8788" y="4595"/>
                </a:cubicBezTo>
                <a:cubicBezTo>
                  <a:pt x="8708" y="4595"/>
                  <a:pt x="8663" y="4630"/>
                  <a:pt x="8654" y="4711"/>
                </a:cubicBezTo>
                <a:moveTo>
                  <a:pt x="8244" y="4059"/>
                </a:moveTo>
                <a:cubicBezTo>
                  <a:pt x="8244" y="3988"/>
                  <a:pt x="8199" y="3943"/>
                  <a:pt x="8128" y="3935"/>
                </a:cubicBezTo>
                <a:cubicBezTo>
                  <a:pt x="8048" y="3935"/>
                  <a:pt x="8003" y="3979"/>
                  <a:pt x="7994" y="4059"/>
                </a:cubicBezTo>
                <a:cubicBezTo>
                  <a:pt x="7994" y="4140"/>
                  <a:pt x="8039" y="4175"/>
                  <a:pt x="8119" y="4184"/>
                </a:cubicBezTo>
                <a:cubicBezTo>
                  <a:pt x="8199" y="4175"/>
                  <a:pt x="8244" y="4140"/>
                  <a:pt x="8244" y="4059"/>
                </a:cubicBezTo>
                <a:close/>
                <a:moveTo>
                  <a:pt x="10001" y="6031"/>
                </a:moveTo>
                <a:cubicBezTo>
                  <a:pt x="9992" y="6111"/>
                  <a:pt x="10037" y="6156"/>
                  <a:pt x="10108" y="6156"/>
                </a:cubicBezTo>
                <a:cubicBezTo>
                  <a:pt x="10189" y="6165"/>
                  <a:pt x="10242" y="6129"/>
                  <a:pt x="10242" y="6049"/>
                </a:cubicBezTo>
                <a:cubicBezTo>
                  <a:pt x="10242" y="5969"/>
                  <a:pt x="10206" y="5924"/>
                  <a:pt x="10126" y="5915"/>
                </a:cubicBezTo>
                <a:cubicBezTo>
                  <a:pt x="10046" y="5915"/>
                  <a:pt x="10001" y="5951"/>
                  <a:pt x="10001" y="6031"/>
                </a:cubicBezTo>
                <a:close/>
                <a:moveTo>
                  <a:pt x="2659" y="4042"/>
                </a:moveTo>
                <a:cubicBezTo>
                  <a:pt x="2659" y="4113"/>
                  <a:pt x="2704" y="4158"/>
                  <a:pt x="2775" y="4158"/>
                </a:cubicBezTo>
                <a:cubicBezTo>
                  <a:pt x="2856" y="4158"/>
                  <a:pt x="2900" y="4113"/>
                  <a:pt x="2900" y="4033"/>
                </a:cubicBezTo>
                <a:cubicBezTo>
                  <a:pt x="2891" y="3952"/>
                  <a:pt x="2847" y="3917"/>
                  <a:pt x="2775" y="3917"/>
                </a:cubicBezTo>
                <a:cubicBezTo>
                  <a:pt x="2704" y="3926"/>
                  <a:pt x="2659" y="3961"/>
                  <a:pt x="2659" y="4042"/>
                </a:cubicBezTo>
                <a:close/>
                <a:moveTo>
                  <a:pt x="8895" y="4068"/>
                </a:moveTo>
                <a:cubicBezTo>
                  <a:pt x="8904" y="3988"/>
                  <a:pt x="8859" y="3943"/>
                  <a:pt x="8779" y="3943"/>
                </a:cubicBezTo>
                <a:cubicBezTo>
                  <a:pt x="8699" y="3943"/>
                  <a:pt x="8663" y="3988"/>
                  <a:pt x="8663" y="4059"/>
                </a:cubicBezTo>
                <a:cubicBezTo>
                  <a:pt x="8663" y="4140"/>
                  <a:pt x="8708" y="4175"/>
                  <a:pt x="8779" y="4184"/>
                </a:cubicBezTo>
                <a:cubicBezTo>
                  <a:pt x="8850" y="4175"/>
                  <a:pt x="8895" y="4140"/>
                  <a:pt x="8895" y="4068"/>
                </a:cubicBezTo>
                <a:close/>
                <a:moveTo>
                  <a:pt x="7441" y="3257"/>
                </a:moveTo>
                <a:cubicBezTo>
                  <a:pt x="7361" y="3257"/>
                  <a:pt x="7316" y="3301"/>
                  <a:pt x="7316" y="3372"/>
                </a:cubicBezTo>
                <a:cubicBezTo>
                  <a:pt x="7316" y="3453"/>
                  <a:pt x="7361" y="3497"/>
                  <a:pt x="7441" y="3497"/>
                </a:cubicBezTo>
                <a:cubicBezTo>
                  <a:pt x="7521" y="3497"/>
                  <a:pt x="7557" y="3444"/>
                  <a:pt x="7557" y="3372"/>
                </a:cubicBezTo>
                <a:cubicBezTo>
                  <a:pt x="7548" y="3301"/>
                  <a:pt x="7512" y="3257"/>
                  <a:pt x="7441" y="3257"/>
                </a:cubicBezTo>
                <a:close/>
                <a:moveTo>
                  <a:pt x="920" y="6040"/>
                </a:moveTo>
                <a:cubicBezTo>
                  <a:pt x="920" y="5960"/>
                  <a:pt x="884" y="5924"/>
                  <a:pt x="804" y="5915"/>
                </a:cubicBezTo>
                <a:cubicBezTo>
                  <a:pt x="723" y="5915"/>
                  <a:pt x="679" y="5960"/>
                  <a:pt x="688" y="6040"/>
                </a:cubicBezTo>
                <a:cubicBezTo>
                  <a:pt x="688" y="6120"/>
                  <a:pt x="732" y="6156"/>
                  <a:pt x="804" y="6156"/>
                </a:cubicBezTo>
                <a:cubicBezTo>
                  <a:pt x="875" y="6147"/>
                  <a:pt x="920" y="6111"/>
                  <a:pt x="920" y="6040"/>
                </a:cubicBezTo>
                <a:close/>
                <a:moveTo>
                  <a:pt x="6897" y="3381"/>
                </a:moveTo>
                <a:cubicBezTo>
                  <a:pt x="6897" y="3301"/>
                  <a:pt x="6861" y="3257"/>
                  <a:pt x="6781" y="3257"/>
                </a:cubicBezTo>
                <a:cubicBezTo>
                  <a:pt x="6700" y="3257"/>
                  <a:pt x="6665" y="3301"/>
                  <a:pt x="6656" y="3372"/>
                </a:cubicBezTo>
                <a:cubicBezTo>
                  <a:pt x="6656" y="3453"/>
                  <a:pt x="6700" y="3497"/>
                  <a:pt x="6781" y="3497"/>
                </a:cubicBezTo>
                <a:cubicBezTo>
                  <a:pt x="6852" y="3497"/>
                  <a:pt x="6897" y="3462"/>
                  <a:pt x="6897" y="3381"/>
                </a:cubicBezTo>
                <a:close/>
                <a:moveTo>
                  <a:pt x="6112" y="3257"/>
                </a:moveTo>
                <a:cubicBezTo>
                  <a:pt x="6040" y="3257"/>
                  <a:pt x="5996" y="3301"/>
                  <a:pt x="5996" y="3372"/>
                </a:cubicBezTo>
                <a:cubicBezTo>
                  <a:pt x="5996" y="3453"/>
                  <a:pt x="6040" y="3497"/>
                  <a:pt x="6121" y="3497"/>
                </a:cubicBezTo>
                <a:cubicBezTo>
                  <a:pt x="6201" y="3497"/>
                  <a:pt x="6237" y="3453"/>
                  <a:pt x="6245" y="3372"/>
                </a:cubicBezTo>
                <a:cubicBezTo>
                  <a:pt x="6237" y="3292"/>
                  <a:pt x="6192" y="3257"/>
                  <a:pt x="6112" y="3257"/>
                </a:cubicBezTo>
                <a:close/>
                <a:moveTo>
                  <a:pt x="4122" y="3257"/>
                </a:moveTo>
                <a:cubicBezTo>
                  <a:pt x="4042" y="3257"/>
                  <a:pt x="3997" y="3301"/>
                  <a:pt x="3997" y="3381"/>
                </a:cubicBezTo>
                <a:cubicBezTo>
                  <a:pt x="3997" y="3462"/>
                  <a:pt x="4051" y="3497"/>
                  <a:pt x="4131" y="3497"/>
                </a:cubicBezTo>
                <a:cubicBezTo>
                  <a:pt x="4203" y="3497"/>
                  <a:pt x="4238" y="3444"/>
                  <a:pt x="4238" y="3372"/>
                </a:cubicBezTo>
                <a:cubicBezTo>
                  <a:pt x="4229" y="3301"/>
                  <a:pt x="4194" y="3257"/>
                  <a:pt x="4122" y="3257"/>
                </a:cubicBezTo>
                <a:close/>
                <a:moveTo>
                  <a:pt x="4658" y="3372"/>
                </a:moveTo>
                <a:cubicBezTo>
                  <a:pt x="4658" y="3453"/>
                  <a:pt x="4702" y="3497"/>
                  <a:pt x="4782" y="3497"/>
                </a:cubicBezTo>
                <a:cubicBezTo>
                  <a:pt x="4854" y="3497"/>
                  <a:pt x="4898" y="3453"/>
                  <a:pt x="4898" y="3381"/>
                </a:cubicBezTo>
                <a:cubicBezTo>
                  <a:pt x="4898" y="3301"/>
                  <a:pt x="4854" y="3257"/>
                  <a:pt x="4774" y="3257"/>
                </a:cubicBezTo>
                <a:cubicBezTo>
                  <a:pt x="4702" y="3265"/>
                  <a:pt x="4658" y="3301"/>
                  <a:pt x="4658" y="3372"/>
                </a:cubicBezTo>
                <a:close/>
                <a:moveTo>
                  <a:pt x="5460" y="3257"/>
                </a:moveTo>
                <a:cubicBezTo>
                  <a:pt x="5389" y="3257"/>
                  <a:pt x="5344" y="3292"/>
                  <a:pt x="5336" y="3372"/>
                </a:cubicBezTo>
                <a:cubicBezTo>
                  <a:pt x="5336" y="3444"/>
                  <a:pt x="5371" y="3497"/>
                  <a:pt x="5452" y="3497"/>
                </a:cubicBezTo>
                <a:cubicBezTo>
                  <a:pt x="5532" y="3506"/>
                  <a:pt x="5576" y="3462"/>
                  <a:pt x="5585" y="3381"/>
                </a:cubicBezTo>
                <a:cubicBezTo>
                  <a:pt x="5585" y="3301"/>
                  <a:pt x="5541" y="3257"/>
                  <a:pt x="5460" y="3257"/>
                </a:cubicBezTo>
                <a:close/>
                <a:moveTo>
                  <a:pt x="9439" y="4604"/>
                </a:moveTo>
                <a:cubicBezTo>
                  <a:pt x="9359" y="4604"/>
                  <a:pt x="9314" y="4648"/>
                  <a:pt x="9323" y="4720"/>
                </a:cubicBezTo>
                <a:cubicBezTo>
                  <a:pt x="9323" y="4800"/>
                  <a:pt x="9368" y="4844"/>
                  <a:pt x="9448" y="4836"/>
                </a:cubicBezTo>
                <a:cubicBezTo>
                  <a:pt x="9520" y="4836"/>
                  <a:pt x="9555" y="4791"/>
                  <a:pt x="9555" y="4711"/>
                </a:cubicBezTo>
                <a:cubicBezTo>
                  <a:pt x="9546" y="4639"/>
                  <a:pt x="9511" y="4595"/>
                  <a:pt x="9439" y="4604"/>
                </a:cubicBezTo>
                <a:close/>
                <a:moveTo>
                  <a:pt x="1464" y="5255"/>
                </a:moveTo>
                <a:cubicBezTo>
                  <a:pt x="1384" y="5255"/>
                  <a:pt x="1339" y="5299"/>
                  <a:pt x="1339" y="5380"/>
                </a:cubicBezTo>
                <a:cubicBezTo>
                  <a:pt x="1339" y="5460"/>
                  <a:pt x="1384" y="5496"/>
                  <a:pt x="1464" y="5496"/>
                </a:cubicBezTo>
                <a:cubicBezTo>
                  <a:pt x="1544" y="5496"/>
                  <a:pt x="1580" y="5451"/>
                  <a:pt x="1580" y="5371"/>
                </a:cubicBezTo>
                <a:cubicBezTo>
                  <a:pt x="1580" y="5299"/>
                  <a:pt x="1535" y="5255"/>
                  <a:pt x="1464" y="5255"/>
                </a:cubicBezTo>
                <a:close/>
                <a:moveTo>
                  <a:pt x="10126" y="5264"/>
                </a:moveTo>
                <a:cubicBezTo>
                  <a:pt x="10046" y="5255"/>
                  <a:pt x="10001" y="5299"/>
                  <a:pt x="10001" y="5380"/>
                </a:cubicBezTo>
                <a:cubicBezTo>
                  <a:pt x="10001" y="5460"/>
                  <a:pt x="10046" y="5496"/>
                  <a:pt x="10126" y="5496"/>
                </a:cubicBezTo>
                <a:cubicBezTo>
                  <a:pt x="10198" y="5496"/>
                  <a:pt x="10233" y="5451"/>
                  <a:pt x="10242" y="5371"/>
                </a:cubicBezTo>
                <a:cubicBezTo>
                  <a:pt x="10233" y="5308"/>
                  <a:pt x="10198" y="5264"/>
                  <a:pt x="10126" y="5264"/>
                </a:cubicBezTo>
                <a:close/>
                <a:moveTo>
                  <a:pt x="1999" y="4711"/>
                </a:moveTo>
                <a:cubicBezTo>
                  <a:pt x="1999" y="4791"/>
                  <a:pt x="2035" y="4836"/>
                  <a:pt x="2115" y="4836"/>
                </a:cubicBezTo>
                <a:cubicBezTo>
                  <a:pt x="2195" y="4844"/>
                  <a:pt x="2240" y="4800"/>
                  <a:pt x="2240" y="4720"/>
                </a:cubicBezTo>
                <a:cubicBezTo>
                  <a:pt x="2240" y="4648"/>
                  <a:pt x="2195" y="4604"/>
                  <a:pt x="2124" y="4595"/>
                </a:cubicBezTo>
                <a:cubicBezTo>
                  <a:pt x="2053" y="4604"/>
                  <a:pt x="2008" y="4630"/>
                  <a:pt x="1999" y="4711"/>
                </a:cubicBezTo>
                <a:close/>
                <a:moveTo>
                  <a:pt x="10786" y="6602"/>
                </a:moveTo>
                <a:cubicBezTo>
                  <a:pt x="10706" y="6602"/>
                  <a:pt x="10661" y="6638"/>
                  <a:pt x="10661" y="6709"/>
                </a:cubicBezTo>
                <a:cubicBezTo>
                  <a:pt x="10652" y="6789"/>
                  <a:pt x="10697" y="6843"/>
                  <a:pt x="10777" y="6843"/>
                </a:cubicBezTo>
                <a:cubicBezTo>
                  <a:pt x="10858" y="6834"/>
                  <a:pt x="10893" y="6789"/>
                  <a:pt x="10902" y="6718"/>
                </a:cubicBezTo>
                <a:cubicBezTo>
                  <a:pt x="10893" y="6647"/>
                  <a:pt x="10858" y="6602"/>
                  <a:pt x="10786" y="6602"/>
                </a:cubicBezTo>
                <a:close/>
                <a:moveTo>
                  <a:pt x="804" y="6602"/>
                </a:moveTo>
                <a:cubicBezTo>
                  <a:pt x="723" y="6602"/>
                  <a:pt x="679" y="6647"/>
                  <a:pt x="679" y="6727"/>
                </a:cubicBezTo>
                <a:cubicBezTo>
                  <a:pt x="688" y="6798"/>
                  <a:pt x="732" y="6843"/>
                  <a:pt x="804" y="6843"/>
                </a:cubicBezTo>
                <a:cubicBezTo>
                  <a:pt x="884" y="6843"/>
                  <a:pt x="920" y="6789"/>
                  <a:pt x="929" y="6718"/>
                </a:cubicBezTo>
                <a:cubicBezTo>
                  <a:pt x="920" y="6638"/>
                  <a:pt x="875" y="6602"/>
                  <a:pt x="804" y="6602"/>
                </a:cubicBezTo>
                <a:close/>
                <a:moveTo>
                  <a:pt x="10777" y="5924"/>
                </a:moveTo>
                <a:cubicBezTo>
                  <a:pt x="10706" y="5924"/>
                  <a:pt x="10661" y="5969"/>
                  <a:pt x="10661" y="6031"/>
                </a:cubicBezTo>
                <a:cubicBezTo>
                  <a:pt x="10661" y="6102"/>
                  <a:pt x="10706" y="6147"/>
                  <a:pt x="10777" y="6156"/>
                </a:cubicBezTo>
                <a:cubicBezTo>
                  <a:pt x="10849" y="6156"/>
                  <a:pt x="10884" y="6111"/>
                  <a:pt x="10893" y="6040"/>
                </a:cubicBezTo>
                <a:cubicBezTo>
                  <a:pt x="10884" y="5969"/>
                  <a:pt x="10849" y="5915"/>
                  <a:pt x="10777" y="5924"/>
                </a:cubicBezTo>
                <a:close/>
                <a:moveTo>
                  <a:pt x="8235" y="3372"/>
                </a:moveTo>
                <a:cubicBezTo>
                  <a:pt x="8235" y="3310"/>
                  <a:pt x="8190" y="3265"/>
                  <a:pt x="8119" y="3265"/>
                </a:cubicBezTo>
                <a:cubicBezTo>
                  <a:pt x="8048" y="3265"/>
                  <a:pt x="8003" y="3301"/>
                  <a:pt x="8003" y="3381"/>
                </a:cubicBezTo>
                <a:cubicBezTo>
                  <a:pt x="8003" y="3453"/>
                  <a:pt x="8048" y="3488"/>
                  <a:pt x="8119" y="3497"/>
                </a:cubicBezTo>
                <a:cubicBezTo>
                  <a:pt x="8190" y="3488"/>
                  <a:pt x="8244" y="3444"/>
                  <a:pt x="8235" y="3372"/>
                </a:cubicBezTo>
                <a:close/>
                <a:moveTo>
                  <a:pt x="2115" y="3926"/>
                </a:moveTo>
                <a:cubicBezTo>
                  <a:pt x="2053" y="3926"/>
                  <a:pt x="2008" y="3961"/>
                  <a:pt x="2008" y="4033"/>
                </a:cubicBezTo>
                <a:cubicBezTo>
                  <a:pt x="1999" y="4104"/>
                  <a:pt x="2044" y="4149"/>
                  <a:pt x="2115" y="4149"/>
                </a:cubicBezTo>
                <a:cubicBezTo>
                  <a:pt x="2195" y="4158"/>
                  <a:pt x="2231" y="4104"/>
                  <a:pt x="2240" y="4033"/>
                </a:cubicBezTo>
                <a:cubicBezTo>
                  <a:pt x="2231" y="3961"/>
                  <a:pt x="2186" y="3917"/>
                  <a:pt x="2115" y="3926"/>
                </a:cubicBezTo>
                <a:close/>
                <a:moveTo>
                  <a:pt x="135" y="6602"/>
                </a:moveTo>
                <a:cubicBezTo>
                  <a:pt x="63" y="6602"/>
                  <a:pt x="10" y="6647"/>
                  <a:pt x="10" y="6718"/>
                </a:cubicBezTo>
                <a:cubicBezTo>
                  <a:pt x="1" y="6780"/>
                  <a:pt x="45" y="6825"/>
                  <a:pt x="108" y="6834"/>
                </a:cubicBezTo>
                <a:cubicBezTo>
                  <a:pt x="179" y="6843"/>
                  <a:pt x="224" y="6798"/>
                  <a:pt x="242" y="6727"/>
                </a:cubicBezTo>
                <a:cubicBezTo>
                  <a:pt x="233" y="6655"/>
                  <a:pt x="197" y="6611"/>
                  <a:pt x="135" y="6602"/>
                </a:cubicBezTo>
                <a:close/>
                <a:moveTo>
                  <a:pt x="1455" y="4604"/>
                </a:moveTo>
                <a:cubicBezTo>
                  <a:pt x="1384" y="4613"/>
                  <a:pt x="1348" y="4648"/>
                  <a:pt x="1348" y="4720"/>
                </a:cubicBezTo>
                <a:cubicBezTo>
                  <a:pt x="1348" y="4791"/>
                  <a:pt x="1392" y="4836"/>
                  <a:pt x="1464" y="4836"/>
                </a:cubicBezTo>
                <a:cubicBezTo>
                  <a:pt x="1535" y="4836"/>
                  <a:pt x="1571" y="4782"/>
                  <a:pt x="1580" y="4711"/>
                </a:cubicBezTo>
                <a:cubicBezTo>
                  <a:pt x="1562" y="4648"/>
                  <a:pt x="1526" y="4595"/>
                  <a:pt x="1455" y="4604"/>
                </a:cubicBezTo>
                <a:close/>
                <a:moveTo>
                  <a:pt x="6130" y="2605"/>
                </a:moveTo>
                <a:cubicBezTo>
                  <a:pt x="6058" y="2605"/>
                  <a:pt x="6005" y="2641"/>
                  <a:pt x="6005" y="2712"/>
                </a:cubicBezTo>
                <a:cubicBezTo>
                  <a:pt x="6005" y="2793"/>
                  <a:pt x="6049" y="2837"/>
                  <a:pt x="6121" y="2837"/>
                </a:cubicBezTo>
                <a:cubicBezTo>
                  <a:pt x="6192" y="2837"/>
                  <a:pt x="6228" y="2793"/>
                  <a:pt x="6237" y="2721"/>
                </a:cubicBezTo>
                <a:cubicBezTo>
                  <a:pt x="6228" y="2659"/>
                  <a:pt x="6192" y="2614"/>
                  <a:pt x="6130" y="2605"/>
                </a:cubicBezTo>
                <a:close/>
                <a:moveTo>
                  <a:pt x="5469" y="2605"/>
                </a:moveTo>
                <a:cubicBezTo>
                  <a:pt x="5398" y="2596"/>
                  <a:pt x="5353" y="2641"/>
                  <a:pt x="5344" y="2712"/>
                </a:cubicBezTo>
                <a:cubicBezTo>
                  <a:pt x="5344" y="2784"/>
                  <a:pt x="5389" y="2828"/>
                  <a:pt x="5452" y="2837"/>
                </a:cubicBezTo>
                <a:cubicBezTo>
                  <a:pt x="5523" y="2837"/>
                  <a:pt x="5567" y="2793"/>
                  <a:pt x="5576" y="2730"/>
                </a:cubicBezTo>
                <a:cubicBezTo>
                  <a:pt x="5576" y="2659"/>
                  <a:pt x="5541" y="2614"/>
                  <a:pt x="5469" y="2605"/>
                </a:cubicBezTo>
                <a:close/>
                <a:moveTo>
                  <a:pt x="804" y="5264"/>
                </a:moveTo>
                <a:cubicBezTo>
                  <a:pt x="732" y="5264"/>
                  <a:pt x="688" y="5308"/>
                  <a:pt x="688" y="5380"/>
                </a:cubicBezTo>
                <a:cubicBezTo>
                  <a:pt x="688" y="5451"/>
                  <a:pt x="732" y="5487"/>
                  <a:pt x="795" y="5496"/>
                </a:cubicBezTo>
                <a:cubicBezTo>
                  <a:pt x="866" y="5496"/>
                  <a:pt x="911" y="5451"/>
                  <a:pt x="920" y="5380"/>
                </a:cubicBezTo>
                <a:cubicBezTo>
                  <a:pt x="911" y="5308"/>
                  <a:pt x="875" y="5264"/>
                  <a:pt x="804" y="5264"/>
                </a:cubicBezTo>
                <a:close/>
                <a:moveTo>
                  <a:pt x="3453" y="3265"/>
                </a:moveTo>
                <a:cubicBezTo>
                  <a:pt x="3382" y="3265"/>
                  <a:pt x="3346" y="3310"/>
                  <a:pt x="3346" y="3381"/>
                </a:cubicBezTo>
                <a:cubicBezTo>
                  <a:pt x="3346" y="3453"/>
                  <a:pt x="3391" y="3497"/>
                  <a:pt x="3462" y="3497"/>
                </a:cubicBezTo>
                <a:cubicBezTo>
                  <a:pt x="3542" y="3497"/>
                  <a:pt x="3578" y="3444"/>
                  <a:pt x="3578" y="3372"/>
                </a:cubicBezTo>
                <a:cubicBezTo>
                  <a:pt x="3569" y="3301"/>
                  <a:pt x="3534" y="3257"/>
                  <a:pt x="3453" y="3265"/>
                </a:cubicBezTo>
                <a:close/>
                <a:moveTo>
                  <a:pt x="2891" y="3381"/>
                </a:moveTo>
                <a:cubicBezTo>
                  <a:pt x="2891" y="3310"/>
                  <a:pt x="2847" y="3265"/>
                  <a:pt x="2775" y="3265"/>
                </a:cubicBezTo>
                <a:cubicBezTo>
                  <a:pt x="2713" y="3265"/>
                  <a:pt x="2668" y="3310"/>
                  <a:pt x="2668" y="3372"/>
                </a:cubicBezTo>
                <a:cubicBezTo>
                  <a:pt x="2668" y="3453"/>
                  <a:pt x="2713" y="3488"/>
                  <a:pt x="2784" y="3497"/>
                </a:cubicBezTo>
                <a:cubicBezTo>
                  <a:pt x="2847" y="3488"/>
                  <a:pt x="2891" y="3444"/>
                  <a:pt x="2891" y="3381"/>
                </a:cubicBezTo>
                <a:close/>
                <a:moveTo>
                  <a:pt x="10010" y="4711"/>
                </a:moveTo>
                <a:cubicBezTo>
                  <a:pt x="10001" y="4791"/>
                  <a:pt x="10046" y="4836"/>
                  <a:pt x="10117" y="4836"/>
                </a:cubicBezTo>
                <a:cubicBezTo>
                  <a:pt x="10189" y="4836"/>
                  <a:pt x="10233" y="4791"/>
                  <a:pt x="10233" y="4728"/>
                </a:cubicBezTo>
                <a:cubicBezTo>
                  <a:pt x="10233" y="4648"/>
                  <a:pt x="10189" y="4613"/>
                  <a:pt x="10117" y="4604"/>
                </a:cubicBezTo>
                <a:cubicBezTo>
                  <a:pt x="10055" y="4613"/>
                  <a:pt x="10010" y="4648"/>
                  <a:pt x="10010" y="4711"/>
                </a:cubicBezTo>
                <a:close/>
                <a:moveTo>
                  <a:pt x="9439" y="3943"/>
                </a:moveTo>
                <a:cubicBezTo>
                  <a:pt x="9368" y="3943"/>
                  <a:pt x="9323" y="3988"/>
                  <a:pt x="9323" y="4068"/>
                </a:cubicBezTo>
                <a:cubicBezTo>
                  <a:pt x="9323" y="4131"/>
                  <a:pt x="9368" y="4175"/>
                  <a:pt x="9439" y="4175"/>
                </a:cubicBezTo>
                <a:cubicBezTo>
                  <a:pt x="9511" y="4175"/>
                  <a:pt x="9546" y="4131"/>
                  <a:pt x="9555" y="4050"/>
                </a:cubicBezTo>
                <a:cubicBezTo>
                  <a:pt x="9537" y="3997"/>
                  <a:pt x="9511" y="3943"/>
                  <a:pt x="9439" y="3943"/>
                </a:cubicBezTo>
                <a:close/>
                <a:moveTo>
                  <a:pt x="795" y="4613"/>
                </a:moveTo>
                <a:cubicBezTo>
                  <a:pt x="732" y="4613"/>
                  <a:pt x="697" y="4657"/>
                  <a:pt x="697" y="4720"/>
                </a:cubicBezTo>
                <a:cubicBezTo>
                  <a:pt x="697" y="4782"/>
                  <a:pt x="732" y="4827"/>
                  <a:pt x="804" y="4827"/>
                </a:cubicBezTo>
                <a:cubicBezTo>
                  <a:pt x="875" y="4827"/>
                  <a:pt x="911" y="4782"/>
                  <a:pt x="920" y="4720"/>
                </a:cubicBezTo>
                <a:cubicBezTo>
                  <a:pt x="902" y="4648"/>
                  <a:pt x="866" y="4604"/>
                  <a:pt x="795" y="4613"/>
                </a:cubicBezTo>
                <a:close/>
                <a:moveTo>
                  <a:pt x="10893" y="5380"/>
                </a:moveTo>
                <a:cubicBezTo>
                  <a:pt x="10893" y="5317"/>
                  <a:pt x="10849" y="5273"/>
                  <a:pt x="10786" y="5264"/>
                </a:cubicBezTo>
                <a:cubicBezTo>
                  <a:pt x="10715" y="5264"/>
                  <a:pt x="10670" y="5308"/>
                  <a:pt x="10670" y="5380"/>
                </a:cubicBezTo>
                <a:cubicBezTo>
                  <a:pt x="10670" y="5451"/>
                  <a:pt x="10715" y="5487"/>
                  <a:pt x="10777" y="5496"/>
                </a:cubicBezTo>
                <a:cubicBezTo>
                  <a:pt x="10840" y="5487"/>
                  <a:pt x="10893" y="5451"/>
                  <a:pt x="10893" y="5380"/>
                </a:cubicBezTo>
                <a:close/>
                <a:moveTo>
                  <a:pt x="8779" y="3265"/>
                </a:moveTo>
                <a:cubicBezTo>
                  <a:pt x="8708" y="3265"/>
                  <a:pt x="8663" y="3310"/>
                  <a:pt x="8663" y="3381"/>
                </a:cubicBezTo>
                <a:cubicBezTo>
                  <a:pt x="8663" y="3453"/>
                  <a:pt x="8717" y="3497"/>
                  <a:pt x="8788" y="3488"/>
                </a:cubicBezTo>
                <a:cubicBezTo>
                  <a:pt x="8850" y="3488"/>
                  <a:pt x="8886" y="3444"/>
                  <a:pt x="8895" y="3372"/>
                </a:cubicBezTo>
                <a:cubicBezTo>
                  <a:pt x="8877" y="3310"/>
                  <a:pt x="8842" y="3265"/>
                  <a:pt x="8779" y="3265"/>
                </a:cubicBezTo>
                <a:close/>
                <a:moveTo>
                  <a:pt x="233" y="6040"/>
                </a:moveTo>
                <a:cubicBezTo>
                  <a:pt x="233" y="5977"/>
                  <a:pt x="197" y="5933"/>
                  <a:pt x="126" y="5924"/>
                </a:cubicBezTo>
                <a:cubicBezTo>
                  <a:pt x="54" y="5924"/>
                  <a:pt x="10" y="5969"/>
                  <a:pt x="10" y="6040"/>
                </a:cubicBezTo>
                <a:cubicBezTo>
                  <a:pt x="10" y="6102"/>
                  <a:pt x="54" y="6138"/>
                  <a:pt x="117" y="6156"/>
                </a:cubicBezTo>
                <a:cubicBezTo>
                  <a:pt x="188" y="6147"/>
                  <a:pt x="233" y="6111"/>
                  <a:pt x="233" y="6040"/>
                </a:cubicBezTo>
                <a:close/>
                <a:moveTo>
                  <a:pt x="1455" y="3926"/>
                </a:moveTo>
                <a:cubicBezTo>
                  <a:pt x="1392" y="3935"/>
                  <a:pt x="1348" y="3970"/>
                  <a:pt x="1348" y="4033"/>
                </a:cubicBezTo>
                <a:cubicBezTo>
                  <a:pt x="1348" y="4104"/>
                  <a:pt x="1392" y="4149"/>
                  <a:pt x="1464" y="4149"/>
                </a:cubicBezTo>
                <a:cubicBezTo>
                  <a:pt x="1535" y="4149"/>
                  <a:pt x="1571" y="4104"/>
                  <a:pt x="1571" y="4033"/>
                </a:cubicBezTo>
                <a:cubicBezTo>
                  <a:pt x="1562" y="3970"/>
                  <a:pt x="1526" y="3926"/>
                  <a:pt x="1455" y="3926"/>
                </a:cubicBezTo>
                <a:close/>
                <a:moveTo>
                  <a:pt x="2008" y="3381"/>
                </a:moveTo>
                <a:cubicBezTo>
                  <a:pt x="2008" y="3444"/>
                  <a:pt x="2053" y="3488"/>
                  <a:pt x="2115" y="3488"/>
                </a:cubicBezTo>
                <a:cubicBezTo>
                  <a:pt x="2178" y="3488"/>
                  <a:pt x="2231" y="3453"/>
                  <a:pt x="2231" y="3381"/>
                </a:cubicBezTo>
                <a:cubicBezTo>
                  <a:pt x="2231" y="3310"/>
                  <a:pt x="2186" y="3274"/>
                  <a:pt x="2115" y="3265"/>
                </a:cubicBezTo>
                <a:cubicBezTo>
                  <a:pt x="2053" y="3274"/>
                  <a:pt x="2008" y="3310"/>
                  <a:pt x="2008" y="3381"/>
                </a:cubicBezTo>
                <a:close/>
                <a:moveTo>
                  <a:pt x="8012" y="2721"/>
                </a:moveTo>
                <a:cubicBezTo>
                  <a:pt x="8012" y="2784"/>
                  <a:pt x="8056" y="2828"/>
                  <a:pt x="8128" y="2828"/>
                </a:cubicBezTo>
                <a:cubicBezTo>
                  <a:pt x="8190" y="2819"/>
                  <a:pt x="8235" y="2775"/>
                  <a:pt x="8226" y="2712"/>
                </a:cubicBezTo>
                <a:cubicBezTo>
                  <a:pt x="8217" y="2650"/>
                  <a:pt x="8181" y="2614"/>
                  <a:pt x="8119" y="2614"/>
                </a:cubicBezTo>
                <a:cubicBezTo>
                  <a:pt x="8056" y="2623"/>
                  <a:pt x="8012" y="2659"/>
                  <a:pt x="8012" y="2721"/>
                </a:cubicBezTo>
                <a:close/>
                <a:moveTo>
                  <a:pt x="4890" y="2730"/>
                </a:moveTo>
                <a:cubicBezTo>
                  <a:pt x="4898" y="2659"/>
                  <a:pt x="4854" y="2614"/>
                  <a:pt x="4782" y="2605"/>
                </a:cubicBezTo>
                <a:cubicBezTo>
                  <a:pt x="4720" y="2605"/>
                  <a:pt x="4675" y="2641"/>
                  <a:pt x="4666" y="2712"/>
                </a:cubicBezTo>
                <a:cubicBezTo>
                  <a:pt x="4658" y="2784"/>
                  <a:pt x="4702" y="2819"/>
                  <a:pt x="4774" y="2837"/>
                </a:cubicBezTo>
                <a:cubicBezTo>
                  <a:pt x="4845" y="2828"/>
                  <a:pt x="4890" y="2802"/>
                  <a:pt x="4890" y="2730"/>
                </a:cubicBezTo>
                <a:close/>
                <a:moveTo>
                  <a:pt x="4122" y="2605"/>
                </a:moveTo>
                <a:cubicBezTo>
                  <a:pt x="4060" y="2605"/>
                  <a:pt x="4015" y="2650"/>
                  <a:pt x="4006" y="2712"/>
                </a:cubicBezTo>
                <a:cubicBezTo>
                  <a:pt x="4006" y="2784"/>
                  <a:pt x="4051" y="2828"/>
                  <a:pt x="4122" y="2828"/>
                </a:cubicBezTo>
                <a:cubicBezTo>
                  <a:pt x="4194" y="2828"/>
                  <a:pt x="4229" y="2784"/>
                  <a:pt x="4238" y="2721"/>
                </a:cubicBezTo>
                <a:cubicBezTo>
                  <a:pt x="4229" y="2650"/>
                  <a:pt x="4194" y="2605"/>
                  <a:pt x="4122" y="2605"/>
                </a:cubicBezTo>
                <a:close/>
                <a:moveTo>
                  <a:pt x="12089" y="6620"/>
                </a:moveTo>
                <a:cubicBezTo>
                  <a:pt x="12035" y="6620"/>
                  <a:pt x="12000" y="6655"/>
                  <a:pt x="12000" y="6718"/>
                </a:cubicBezTo>
                <a:cubicBezTo>
                  <a:pt x="11991" y="6780"/>
                  <a:pt x="12026" y="6816"/>
                  <a:pt x="12098" y="6816"/>
                </a:cubicBezTo>
                <a:cubicBezTo>
                  <a:pt x="12160" y="6825"/>
                  <a:pt x="12196" y="6780"/>
                  <a:pt x="12196" y="6718"/>
                </a:cubicBezTo>
                <a:cubicBezTo>
                  <a:pt x="12196" y="6655"/>
                  <a:pt x="12160" y="6620"/>
                  <a:pt x="12089" y="6620"/>
                </a:cubicBezTo>
                <a:close/>
                <a:moveTo>
                  <a:pt x="11322" y="6709"/>
                </a:moveTo>
                <a:cubicBezTo>
                  <a:pt x="11322" y="6780"/>
                  <a:pt x="11366" y="6825"/>
                  <a:pt x="11429" y="6834"/>
                </a:cubicBezTo>
                <a:cubicBezTo>
                  <a:pt x="11500" y="6834"/>
                  <a:pt x="11545" y="6789"/>
                  <a:pt x="11554" y="6718"/>
                </a:cubicBezTo>
                <a:cubicBezTo>
                  <a:pt x="11554" y="6655"/>
                  <a:pt x="11509" y="6620"/>
                  <a:pt x="11446" y="6602"/>
                </a:cubicBezTo>
                <a:cubicBezTo>
                  <a:pt x="11375" y="6611"/>
                  <a:pt x="11330" y="6647"/>
                  <a:pt x="11322" y="6709"/>
                </a:cubicBezTo>
                <a:close/>
                <a:moveTo>
                  <a:pt x="5460" y="1954"/>
                </a:moveTo>
                <a:cubicBezTo>
                  <a:pt x="5398" y="1954"/>
                  <a:pt x="5362" y="1999"/>
                  <a:pt x="5362" y="2061"/>
                </a:cubicBezTo>
                <a:cubicBezTo>
                  <a:pt x="5353" y="2124"/>
                  <a:pt x="5398" y="2159"/>
                  <a:pt x="5460" y="2168"/>
                </a:cubicBezTo>
                <a:cubicBezTo>
                  <a:pt x="5523" y="2168"/>
                  <a:pt x="5559" y="2124"/>
                  <a:pt x="5567" y="2061"/>
                </a:cubicBezTo>
                <a:cubicBezTo>
                  <a:pt x="5559" y="1999"/>
                  <a:pt x="5523" y="1954"/>
                  <a:pt x="5460" y="1954"/>
                </a:cubicBezTo>
                <a:close/>
                <a:moveTo>
                  <a:pt x="6781" y="1963"/>
                </a:moveTo>
                <a:cubicBezTo>
                  <a:pt x="6727" y="1963"/>
                  <a:pt x="6683" y="1990"/>
                  <a:pt x="6683" y="2052"/>
                </a:cubicBezTo>
                <a:cubicBezTo>
                  <a:pt x="6674" y="2115"/>
                  <a:pt x="6709" y="2159"/>
                  <a:pt x="6772" y="2159"/>
                </a:cubicBezTo>
                <a:cubicBezTo>
                  <a:pt x="6834" y="2168"/>
                  <a:pt x="6870" y="2132"/>
                  <a:pt x="6879" y="2061"/>
                </a:cubicBezTo>
                <a:cubicBezTo>
                  <a:pt x="6879" y="1999"/>
                  <a:pt x="6843" y="1963"/>
                  <a:pt x="6781" y="1963"/>
                </a:cubicBezTo>
                <a:close/>
                <a:moveTo>
                  <a:pt x="7334" y="2070"/>
                </a:moveTo>
                <a:cubicBezTo>
                  <a:pt x="7343" y="2132"/>
                  <a:pt x="7387" y="2168"/>
                  <a:pt x="7450" y="2159"/>
                </a:cubicBezTo>
                <a:cubicBezTo>
                  <a:pt x="7503" y="2159"/>
                  <a:pt x="7539" y="2115"/>
                  <a:pt x="7539" y="2061"/>
                </a:cubicBezTo>
                <a:cubicBezTo>
                  <a:pt x="7539" y="1999"/>
                  <a:pt x="7494" y="1963"/>
                  <a:pt x="7432" y="1963"/>
                </a:cubicBezTo>
                <a:cubicBezTo>
                  <a:pt x="7370" y="1972"/>
                  <a:pt x="7334" y="1999"/>
                  <a:pt x="7334" y="2070"/>
                </a:cubicBezTo>
                <a:close/>
                <a:moveTo>
                  <a:pt x="6014" y="2061"/>
                </a:moveTo>
                <a:cubicBezTo>
                  <a:pt x="6014" y="2124"/>
                  <a:pt x="6058" y="2168"/>
                  <a:pt x="6121" y="2168"/>
                </a:cubicBezTo>
                <a:cubicBezTo>
                  <a:pt x="6183" y="2159"/>
                  <a:pt x="6228" y="2124"/>
                  <a:pt x="6228" y="2061"/>
                </a:cubicBezTo>
                <a:cubicBezTo>
                  <a:pt x="6219" y="1999"/>
                  <a:pt x="6183" y="1963"/>
                  <a:pt x="6121" y="1954"/>
                </a:cubicBezTo>
                <a:cubicBezTo>
                  <a:pt x="6058" y="1963"/>
                  <a:pt x="6014" y="1999"/>
                  <a:pt x="6014" y="2061"/>
                </a:cubicBezTo>
                <a:close/>
                <a:moveTo>
                  <a:pt x="7325" y="2712"/>
                </a:moveTo>
                <a:cubicBezTo>
                  <a:pt x="7325" y="2784"/>
                  <a:pt x="7370" y="2828"/>
                  <a:pt x="7441" y="2828"/>
                </a:cubicBezTo>
                <a:cubicBezTo>
                  <a:pt x="7503" y="2828"/>
                  <a:pt x="7548" y="2784"/>
                  <a:pt x="7548" y="2721"/>
                </a:cubicBezTo>
                <a:cubicBezTo>
                  <a:pt x="7548" y="2650"/>
                  <a:pt x="7503" y="2614"/>
                  <a:pt x="7441" y="2605"/>
                </a:cubicBezTo>
                <a:cubicBezTo>
                  <a:pt x="7378" y="2614"/>
                  <a:pt x="7325" y="2650"/>
                  <a:pt x="7325" y="2712"/>
                </a:cubicBezTo>
                <a:close/>
                <a:moveTo>
                  <a:pt x="6665" y="2712"/>
                </a:moveTo>
                <a:cubicBezTo>
                  <a:pt x="6656" y="2784"/>
                  <a:pt x="6700" y="2828"/>
                  <a:pt x="6772" y="2837"/>
                </a:cubicBezTo>
                <a:cubicBezTo>
                  <a:pt x="6843" y="2837"/>
                  <a:pt x="6897" y="2793"/>
                  <a:pt x="6897" y="2721"/>
                </a:cubicBezTo>
                <a:cubicBezTo>
                  <a:pt x="6897" y="2650"/>
                  <a:pt x="6852" y="2614"/>
                  <a:pt x="6781" y="2605"/>
                </a:cubicBezTo>
                <a:cubicBezTo>
                  <a:pt x="6718" y="2605"/>
                  <a:pt x="6674" y="2641"/>
                  <a:pt x="6665" y="2712"/>
                </a:cubicBezTo>
                <a:close/>
                <a:moveTo>
                  <a:pt x="12098" y="2668"/>
                </a:moveTo>
                <a:cubicBezTo>
                  <a:pt x="12071" y="2677"/>
                  <a:pt x="12053" y="2686"/>
                  <a:pt x="12053" y="2712"/>
                </a:cubicBezTo>
                <a:cubicBezTo>
                  <a:pt x="12044" y="2748"/>
                  <a:pt x="12062" y="2766"/>
                  <a:pt x="12089" y="2766"/>
                </a:cubicBezTo>
                <a:cubicBezTo>
                  <a:pt x="12124" y="2766"/>
                  <a:pt x="12142" y="2748"/>
                  <a:pt x="12142" y="2721"/>
                </a:cubicBezTo>
                <a:cubicBezTo>
                  <a:pt x="12142" y="2686"/>
                  <a:pt x="12124" y="2668"/>
                  <a:pt x="12098" y="2668"/>
                </a:cubicBezTo>
                <a:close/>
                <a:moveTo>
                  <a:pt x="7432" y="9"/>
                </a:moveTo>
                <a:cubicBezTo>
                  <a:pt x="7414" y="18"/>
                  <a:pt x="7396" y="27"/>
                  <a:pt x="7387" y="54"/>
                </a:cubicBezTo>
                <a:cubicBezTo>
                  <a:pt x="7387" y="90"/>
                  <a:pt x="7405" y="107"/>
                  <a:pt x="7432" y="107"/>
                </a:cubicBezTo>
                <a:cubicBezTo>
                  <a:pt x="7468" y="107"/>
                  <a:pt x="7486" y="90"/>
                  <a:pt x="7486" y="63"/>
                </a:cubicBezTo>
                <a:cubicBezTo>
                  <a:pt x="7486" y="27"/>
                  <a:pt x="7468" y="9"/>
                  <a:pt x="7432" y="9"/>
                </a:cubicBezTo>
                <a:close/>
                <a:moveTo>
                  <a:pt x="3507" y="63"/>
                </a:moveTo>
                <a:cubicBezTo>
                  <a:pt x="3507" y="36"/>
                  <a:pt x="3498" y="18"/>
                  <a:pt x="3471" y="9"/>
                </a:cubicBezTo>
                <a:cubicBezTo>
                  <a:pt x="3435" y="9"/>
                  <a:pt x="3418" y="27"/>
                  <a:pt x="3418" y="54"/>
                </a:cubicBezTo>
                <a:cubicBezTo>
                  <a:pt x="3409" y="90"/>
                  <a:pt x="3426" y="107"/>
                  <a:pt x="3462" y="107"/>
                </a:cubicBezTo>
                <a:cubicBezTo>
                  <a:pt x="3489" y="107"/>
                  <a:pt x="3507" y="90"/>
                  <a:pt x="3507" y="63"/>
                </a:cubicBezTo>
                <a:close/>
                <a:moveTo>
                  <a:pt x="6781" y="9"/>
                </a:moveTo>
                <a:cubicBezTo>
                  <a:pt x="6754" y="9"/>
                  <a:pt x="6727" y="18"/>
                  <a:pt x="6727" y="54"/>
                </a:cubicBezTo>
                <a:cubicBezTo>
                  <a:pt x="6727" y="90"/>
                  <a:pt x="6745" y="116"/>
                  <a:pt x="6781" y="116"/>
                </a:cubicBezTo>
                <a:cubicBezTo>
                  <a:pt x="6816" y="116"/>
                  <a:pt x="6825" y="90"/>
                  <a:pt x="6834" y="63"/>
                </a:cubicBezTo>
                <a:cubicBezTo>
                  <a:pt x="6834" y="27"/>
                  <a:pt x="6816" y="9"/>
                  <a:pt x="6781" y="9"/>
                </a:cubicBezTo>
                <a:close/>
                <a:moveTo>
                  <a:pt x="4131" y="9"/>
                </a:moveTo>
                <a:cubicBezTo>
                  <a:pt x="4096" y="9"/>
                  <a:pt x="4069" y="18"/>
                  <a:pt x="4069" y="54"/>
                </a:cubicBezTo>
                <a:cubicBezTo>
                  <a:pt x="4069" y="90"/>
                  <a:pt x="4078" y="107"/>
                  <a:pt x="4122" y="116"/>
                </a:cubicBezTo>
                <a:cubicBezTo>
                  <a:pt x="4149" y="116"/>
                  <a:pt x="4167" y="98"/>
                  <a:pt x="4176" y="63"/>
                </a:cubicBezTo>
                <a:cubicBezTo>
                  <a:pt x="4176" y="36"/>
                  <a:pt x="4158" y="9"/>
                  <a:pt x="4131" y="9"/>
                </a:cubicBezTo>
                <a:close/>
                <a:moveTo>
                  <a:pt x="6130" y="9"/>
                </a:moveTo>
                <a:cubicBezTo>
                  <a:pt x="6094" y="9"/>
                  <a:pt x="6067" y="27"/>
                  <a:pt x="6067" y="63"/>
                </a:cubicBezTo>
                <a:cubicBezTo>
                  <a:pt x="6067" y="90"/>
                  <a:pt x="6085" y="107"/>
                  <a:pt x="6121" y="116"/>
                </a:cubicBezTo>
                <a:cubicBezTo>
                  <a:pt x="6147" y="116"/>
                  <a:pt x="6165" y="98"/>
                  <a:pt x="6174" y="63"/>
                </a:cubicBezTo>
                <a:cubicBezTo>
                  <a:pt x="6174" y="36"/>
                  <a:pt x="6165" y="9"/>
                  <a:pt x="6130" y="9"/>
                </a:cubicBezTo>
                <a:close/>
                <a:moveTo>
                  <a:pt x="4782" y="9"/>
                </a:moveTo>
                <a:cubicBezTo>
                  <a:pt x="4738" y="9"/>
                  <a:pt x="4720" y="36"/>
                  <a:pt x="4729" y="72"/>
                </a:cubicBezTo>
                <a:cubicBezTo>
                  <a:pt x="4729" y="98"/>
                  <a:pt x="4756" y="116"/>
                  <a:pt x="4782" y="116"/>
                </a:cubicBezTo>
                <a:cubicBezTo>
                  <a:pt x="4818" y="107"/>
                  <a:pt x="4836" y="90"/>
                  <a:pt x="4827" y="54"/>
                </a:cubicBezTo>
                <a:cubicBezTo>
                  <a:pt x="4827" y="27"/>
                  <a:pt x="4809" y="9"/>
                  <a:pt x="4782" y="9"/>
                </a:cubicBezTo>
                <a:close/>
                <a:moveTo>
                  <a:pt x="2115" y="768"/>
                </a:moveTo>
                <a:cubicBezTo>
                  <a:pt x="2160" y="768"/>
                  <a:pt x="2178" y="750"/>
                  <a:pt x="2169" y="714"/>
                </a:cubicBezTo>
                <a:cubicBezTo>
                  <a:pt x="2169" y="678"/>
                  <a:pt x="2151" y="669"/>
                  <a:pt x="2115" y="669"/>
                </a:cubicBezTo>
                <a:cubicBezTo>
                  <a:pt x="2088" y="669"/>
                  <a:pt x="2070" y="687"/>
                  <a:pt x="2070" y="723"/>
                </a:cubicBezTo>
                <a:cubicBezTo>
                  <a:pt x="2070" y="750"/>
                  <a:pt x="2088" y="768"/>
                  <a:pt x="2115" y="768"/>
                </a:cubicBezTo>
                <a:close/>
                <a:moveTo>
                  <a:pt x="9439" y="669"/>
                </a:moveTo>
                <a:cubicBezTo>
                  <a:pt x="9412" y="669"/>
                  <a:pt x="9395" y="687"/>
                  <a:pt x="9395" y="714"/>
                </a:cubicBezTo>
                <a:cubicBezTo>
                  <a:pt x="9386" y="741"/>
                  <a:pt x="9404" y="768"/>
                  <a:pt x="9430" y="768"/>
                </a:cubicBezTo>
                <a:cubicBezTo>
                  <a:pt x="9466" y="768"/>
                  <a:pt x="9484" y="750"/>
                  <a:pt x="9484" y="723"/>
                </a:cubicBezTo>
                <a:cubicBezTo>
                  <a:pt x="9484" y="687"/>
                  <a:pt x="9466" y="669"/>
                  <a:pt x="9439" y="669"/>
                </a:cubicBezTo>
                <a:close/>
                <a:moveTo>
                  <a:pt x="126" y="2008"/>
                </a:moveTo>
                <a:cubicBezTo>
                  <a:pt x="99" y="2008"/>
                  <a:pt x="72" y="2017"/>
                  <a:pt x="72" y="2052"/>
                </a:cubicBezTo>
                <a:cubicBezTo>
                  <a:pt x="63" y="2088"/>
                  <a:pt x="81" y="2115"/>
                  <a:pt x="117" y="2115"/>
                </a:cubicBezTo>
                <a:cubicBezTo>
                  <a:pt x="152" y="2115"/>
                  <a:pt x="170" y="2097"/>
                  <a:pt x="170" y="2061"/>
                </a:cubicBezTo>
                <a:cubicBezTo>
                  <a:pt x="170" y="2034"/>
                  <a:pt x="161" y="2017"/>
                  <a:pt x="126" y="2008"/>
                </a:cubicBezTo>
                <a:close/>
                <a:moveTo>
                  <a:pt x="11393" y="2061"/>
                </a:moveTo>
                <a:cubicBezTo>
                  <a:pt x="11393" y="2088"/>
                  <a:pt x="11402" y="2106"/>
                  <a:pt x="11429" y="2106"/>
                </a:cubicBezTo>
                <a:cubicBezTo>
                  <a:pt x="11455" y="2115"/>
                  <a:pt x="11482" y="2097"/>
                  <a:pt x="11482" y="2070"/>
                </a:cubicBezTo>
                <a:cubicBezTo>
                  <a:pt x="11491" y="2034"/>
                  <a:pt x="11473" y="2017"/>
                  <a:pt x="11438" y="2017"/>
                </a:cubicBezTo>
                <a:cubicBezTo>
                  <a:pt x="11411" y="2017"/>
                  <a:pt x="11393" y="2025"/>
                  <a:pt x="11393" y="2061"/>
                </a:cubicBezTo>
                <a:close/>
                <a:moveTo>
                  <a:pt x="14087" y="6673"/>
                </a:moveTo>
                <a:cubicBezTo>
                  <a:pt x="14060" y="6673"/>
                  <a:pt x="14051" y="6691"/>
                  <a:pt x="14051" y="6718"/>
                </a:cubicBezTo>
                <a:cubicBezTo>
                  <a:pt x="14051" y="6745"/>
                  <a:pt x="14060" y="6771"/>
                  <a:pt x="14096" y="6762"/>
                </a:cubicBezTo>
                <a:cubicBezTo>
                  <a:pt x="14132" y="6762"/>
                  <a:pt x="14141" y="6745"/>
                  <a:pt x="14141" y="6718"/>
                </a:cubicBezTo>
                <a:cubicBezTo>
                  <a:pt x="14141" y="6682"/>
                  <a:pt x="14123" y="6673"/>
                  <a:pt x="14087" y="6673"/>
                </a:cubicBezTo>
                <a:close/>
                <a:moveTo>
                  <a:pt x="848" y="1383"/>
                </a:moveTo>
                <a:cubicBezTo>
                  <a:pt x="848" y="1356"/>
                  <a:pt x="839" y="1339"/>
                  <a:pt x="813" y="1330"/>
                </a:cubicBezTo>
                <a:cubicBezTo>
                  <a:pt x="786" y="1330"/>
                  <a:pt x="759" y="1339"/>
                  <a:pt x="759" y="1374"/>
                </a:cubicBezTo>
                <a:cubicBezTo>
                  <a:pt x="750" y="1401"/>
                  <a:pt x="768" y="1419"/>
                  <a:pt x="795" y="1428"/>
                </a:cubicBezTo>
                <a:cubicBezTo>
                  <a:pt x="830" y="1428"/>
                  <a:pt x="848" y="1410"/>
                  <a:pt x="848" y="1383"/>
                </a:cubicBezTo>
                <a:close/>
                <a:moveTo>
                  <a:pt x="13436" y="4675"/>
                </a:moveTo>
                <a:cubicBezTo>
                  <a:pt x="13409" y="4675"/>
                  <a:pt x="13391" y="4684"/>
                  <a:pt x="13391" y="4711"/>
                </a:cubicBezTo>
                <a:cubicBezTo>
                  <a:pt x="13391" y="4746"/>
                  <a:pt x="13400" y="4764"/>
                  <a:pt x="13436" y="4764"/>
                </a:cubicBezTo>
                <a:cubicBezTo>
                  <a:pt x="13463" y="4773"/>
                  <a:pt x="13480" y="4755"/>
                  <a:pt x="13489" y="4720"/>
                </a:cubicBezTo>
                <a:cubicBezTo>
                  <a:pt x="13480" y="4693"/>
                  <a:pt x="13472" y="4675"/>
                  <a:pt x="13436" y="4675"/>
                </a:cubicBezTo>
                <a:close/>
                <a:moveTo>
                  <a:pt x="10126" y="1321"/>
                </a:moveTo>
                <a:cubicBezTo>
                  <a:pt x="10090" y="1312"/>
                  <a:pt x="10064" y="1339"/>
                  <a:pt x="10064" y="1365"/>
                </a:cubicBezTo>
                <a:cubicBezTo>
                  <a:pt x="10055" y="1410"/>
                  <a:pt x="10082" y="1437"/>
                  <a:pt x="10117" y="1437"/>
                </a:cubicBezTo>
                <a:cubicBezTo>
                  <a:pt x="10153" y="1437"/>
                  <a:pt x="10171" y="1419"/>
                  <a:pt x="10180" y="1374"/>
                </a:cubicBezTo>
                <a:cubicBezTo>
                  <a:pt x="10180" y="1347"/>
                  <a:pt x="10162" y="1321"/>
                  <a:pt x="10126" y="1321"/>
                </a:cubicBezTo>
                <a:close/>
                <a:moveTo>
                  <a:pt x="8717" y="714"/>
                </a:moveTo>
                <a:cubicBezTo>
                  <a:pt x="8717" y="750"/>
                  <a:pt x="8743" y="776"/>
                  <a:pt x="8770" y="776"/>
                </a:cubicBezTo>
                <a:cubicBezTo>
                  <a:pt x="8815" y="785"/>
                  <a:pt x="8842" y="759"/>
                  <a:pt x="8842" y="714"/>
                </a:cubicBezTo>
                <a:cubicBezTo>
                  <a:pt x="8842" y="687"/>
                  <a:pt x="8815" y="661"/>
                  <a:pt x="8779" y="661"/>
                </a:cubicBezTo>
                <a:cubicBezTo>
                  <a:pt x="8743" y="661"/>
                  <a:pt x="8726" y="678"/>
                  <a:pt x="8717" y="714"/>
                </a:cubicBezTo>
                <a:close/>
                <a:moveTo>
                  <a:pt x="12785" y="3997"/>
                </a:moveTo>
                <a:cubicBezTo>
                  <a:pt x="12749" y="3997"/>
                  <a:pt x="12722" y="4024"/>
                  <a:pt x="12722" y="4050"/>
                </a:cubicBezTo>
                <a:cubicBezTo>
                  <a:pt x="12713" y="4095"/>
                  <a:pt x="12740" y="4122"/>
                  <a:pt x="12776" y="4122"/>
                </a:cubicBezTo>
                <a:cubicBezTo>
                  <a:pt x="12811" y="4122"/>
                  <a:pt x="12838" y="4095"/>
                  <a:pt x="12838" y="4059"/>
                </a:cubicBezTo>
                <a:cubicBezTo>
                  <a:pt x="12838" y="4024"/>
                  <a:pt x="12820" y="4006"/>
                  <a:pt x="12785" y="3997"/>
                </a:cubicBezTo>
                <a:moveTo>
                  <a:pt x="13373" y="5371"/>
                </a:moveTo>
                <a:cubicBezTo>
                  <a:pt x="13373" y="5406"/>
                  <a:pt x="13400" y="5433"/>
                  <a:pt x="13427" y="5442"/>
                </a:cubicBezTo>
                <a:cubicBezTo>
                  <a:pt x="13472" y="5442"/>
                  <a:pt x="13498" y="5415"/>
                  <a:pt x="13498" y="5380"/>
                </a:cubicBezTo>
                <a:cubicBezTo>
                  <a:pt x="13498" y="5344"/>
                  <a:pt x="13472" y="5326"/>
                  <a:pt x="13436" y="5317"/>
                </a:cubicBezTo>
                <a:cubicBezTo>
                  <a:pt x="13400" y="5326"/>
                  <a:pt x="13382" y="5344"/>
                  <a:pt x="13373" y="5371"/>
                </a:cubicBezTo>
                <a:close/>
                <a:moveTo>
                  <a:pt x="5398" y="63"/>
                </a:moveTo>
                <a:cubicBezTo>
                  <a:pt x="5407" y="98"/>
                  <a:pt x="5434" y="125"/>
                  <a:pt x="5469" y="116"/>
                </a:cubicBezTo>
                <a:cubicBezTo>
                  <a:pt x="5505" y="116"/>
                  <a:pt x="5523" y="90"/>
                  <a:pt x="5523" y="54"/>
                </a:cubicBezTo>
                <a:cubicBezTo>
                  <a:pt x="5514" y="18"/>
                  <a:pt x="5496" y="0"/>
                  <a:pt x="5460" y="0"/>
                </a:cubicBezTo>
                <a:cubicBezTo>
                  <a:pt x="5425" y="9"/>
                  <a:pt x="5398" y="27"/>
                  <a:pt x="5398" y="63"/>
                </a:cubicBezTo>
                <a:close/>
                <a:moveTo>
                  <a:pt x="117" y="2793"/>
                </a:moveTo>
                <a:cubicBezTo>
                  <a:pt x="161" y="2793"/>
                  <a:pt x="188" y="2775"/>
                  <a:pt x="188" y="2730"/>
                </a:cubicBezTo>
                <a:cubicBezTo>
                  <a:pt x="197" y="2686"/>
                  <a:pt x="179" y="2650"/>
                  <a:pt x="126" y="2650"/>
                </a:cubicBezTo>
                <a:cubicBezTo>
                  <a:pt x="81" y="2641"/>
                  <a:pt x="54" y="2668"/>
                  <a:pt x="45" y="2721"/>
                </a:cubicBezTo>
                <a:cubicBezTo>
                  <a:pt x="54" y="2757"/>
                  <a:pt x="72" y="2793"/>
                  <a:pt x="117" y="2793"/>
                </a:cubicBezTo>
                <a:moveTo>
                  <a:pt x="10786" y="2641"/>
                </a:moveTo>
                <a:cubicBezTo>
                  <a:pt x="10733" y="2641"/>
                  <a:pt x="10706" y="2668"/>
                  <a:pt x="10706" y="2721"/>
                </a:cubicBezTo>
                <a:cubicBezTo>
                  <a:pt x="10706" y="2766"/>
                  <a:pt x="10733" y="2793"/>
                  <a:pt x="10777" y="2793"/>
                </a:cubicBezTo>
                <a:cubicBezTo>
                  <a:pt x="10822" y="2802"/>
                  <a:pt x="10849" y="2766"/>
                  <a:pt x="10858" y="2721"/>
                </a:cubicBezTo>
                <a:cubicBezTo>
                  <a:pt x="10849" y="2677"/>
                  <a:pt x="10831" y="2641"/>
                  <a:pt x="10786" y="2641"/>
                </a:cubicBezTo>
                <a:close/>
                <a:moveTo>
                  <a:pt x="11375" y="2721"/>
                </a:moveTo>
                <a:cubicBezTo>
                  <a:pt x="11375" y="2766"/>
                  <a:pt x="11402" y="2784"/>
                  <a:pt x="11438" y="2784"/>
                </a:cubicBezTo>
                <a:cubicBezTo>
                  <a:pt x="11482" y="2784"/>
                  <a:pt x="11509" y="2757"/>
                  <a:pt x="11500" y="2721"/>
                </a:cubicBezTo>
                <a:cubicBezTo>
                  <a:pt x="11500" y="2677"/>
                  <a:pt x="11473" y="2659"/>
                  <a:pt x="11438" y="2650"/>
                </a:cubicBezTo>
                <a:cubicBezTo>
                  <a:pt x="11393" y="2659"/>
                  <a:pt x="11366" y="2686"/>
                  <a:pt x="11375" y="2721"/>
                </a:cubicBezTo>
                <a:close/>
                <a:moveTo>
                  <a:pt x="5460" y="643"/>
                </a:moveTo>
                <a:cubicBezTo>
                  <a:pt x="5416" y="652"/>
                  <a:pt x="5389" y="669"/>
                  <a:pt x="5389" y="723"/>
                </a:cubicBezTo>
                <a:cubicBezTo>
                  <a:pt x="5389" y="768"/>
                  <a:pt x="5416" y="794"/>
                  <a:pt x="5469" y="794"/>
                </a:cubicBezTo>
                <a:cubicBezTo>
                  <a:pt x="5514" y="794"/>
                  <a:pt x="5532" y="759"/>
                  <a:pt x="5532" y="714"/>
                </a:cubicBezTo>
                <a:cubicBezTo>
                  <a:pt x="5532" y="669"/>
                  <a:pt x="5505" y="643"/>
                  <a:pt x="5460" y="643"/>
                </a:cubicBezTo>
                <a:close/>
                <a:moveTo>
                  <a:pt x="6130" y="643"/>
                </a:moveTo>
                <a:cubicBezTo>
                  <a:pt x="6085" y="643"/>
                  <a:pt x="6049" y="661"/>
                  <a:pt x="6049" y="705"/>
                </a:cubicBezTo>
                <a:cubicBezTo>
                  <a:pt x="6040" y="759"/>
                  <a:pt x="6067" y="794"/>
                  <a:pt x="6121" y="794"/>
                </a:cubicBezTo>
                <a:cubicBezTo>
                  <a:pt x="6165" y="794"/>
                  <a:pt x="6192" y="768"/>
                  <a:pt x="6192" y="723"/>
                </a:cubicBezTo>
                <a:cubicBezTo>
                  <a:pt x="6192" y="678"/>
                  <a:pt x="6174" y="652"/>
                  <a:pt x="6130" y="643"/>
                </a:cubicBezTo>
                <a:close/>
                <a:moveTo>
                  <a:pt x="6781" y="643"/>
                </a:moveTo>
                <a:cubicBezTo>
                  <a:pt x="6736" y="643"/>
                  <a:pt x="6709" y="669"/>
                  <a:pt x="6709" y="714"/>
                </a:cubicBezTo>
                <a:cubicBezTo>
                  <a:pt x="6700" y="768"/>
                  <a:pt x="6736" y="794"/>
                  <a:pt x="6781" y="794"/>
                </a:cubicBezTo>
                <a:cubicBezTo>
                  <a:pt x="6834" y="794"/>
                  <a:pt x="6852" y="759"/>
                  <a:pt x="6852" y="714"/>
                </a:cubicBezTo>
                <a:cubicBezTo>
                  <a:pt x="6852" y="669"/>
                  <a:pt x="6825" y="643"/>
                  <a:pt x="6781" y="643"/>
                </a:cubicBezTo>
                <a:close/>
                <a:moveTo>
                  <a:pt x="7512" y="714"/>
                </a:moveTo>
                <a:cubicBezTo>
                  <a:pt x="7512" y="678"/>
                  <a:pt x="7486" y="652"/>
                  <a:pt x="7441" y="652"/>
                </a:cubicBezTo>
                <a:cubicBezTo>
                  <a:pt x="7396" y="643"/>
                  <a:pt x="7370" y="669"/>
                  <a:pt x="7370" y="714"/>
                </a:cubicBezTo>
                <a:cubicBezTo>
                  <a:pt x="7361" y="768"/>
                  <a:pt x="7387" y="785"/>
                  <a:pt x="7441" y="794"/>
                </a:cubicBezTo>
                <a:cubicBezTo>
                  <a:pt x="7486" y="785"/>
                  <a:pt x="7512" y="768"/>
                  <a:pt x="7512" y="714"/>
                </a:cubicBezTo>
                <a:close/>
                <a:moveTo>
                  <a:pt x="8119" y="652"/>
                </a:moveTo>
                <a:cubicBezTo>
                  <a:pt x="8074" y="661"/>
                  <a:pt x="8056" y="687"/>
                  <a:pt x="8056" y="723"/>
                </a:cubicBezTo>
                <a:cubicBezTo>
                  <a:pt x="8056" y="759"/>
                  <a:pt x="8083" y="785"/>
                  <a:pt x="8119" y="785"/>
                </a:cubicBezTo>
                <a:cubicBezTo>
                  <a:pt x="8164" y="785"/>
                  <a:pt x="8181" y="759"/>
                  <a:pt x="8190" y="714"/>
                </a:cubicBezTo>
                <a:cubicBezTo>
                  <a:pt x="8181" y="678"/>
                  <a:pt x="8155" y="652"/>
                  <a:pt x="8119" y="652"/>
                </a:cubicBezTo>
                <a:close/>
                <a:moveTo>
                  <a:pt x="1464" y="1981"/>
                </a:moveTo>
                <a:cubicBezTo>
                  <a:pt x="1410" y="1981"/>
                  <a:pt x="1384" y="2008"/>
                  <a:pt x="1384" y="2061"/>
                </a:cubicBezTo>
                <a:cubicBezTo>
                  <a:pt x="1384" y="2106"/>
                  <a:pt x="1410" y="2132"/>
                  <a:pt x="1455" y="2141"/>
                </a:cubicBezTo>
                <a:cubicBezTo>
                  <a:pt x="1508" y="2141"/>
                  <a:pt x="1535" y="2115"/>
                  <a:pt x="1535" y="2061"/>
                </a:cubicBezTo>
                <a:cubicBezTo>
                  <a:pt x="1535" y="2017"/>
                  <a:pt x="1508" y="1990"/>
                  <a:pt x="1464" y="1981"/>
                </a:cubicBezTo>
                <a:close/>
                <a:moveTo>
                  <a:pt x="10117" y="1990"/>
                </a:moveTo>
                <a:cubicBezTo>
                  <a:pt x="10073" y="1990"/>
                  <a:pt x="10046" y="2017"/>
                  <a:pt x="10046" y="2061"/>
                </a:cubicBezTo>
                <a:cubicBezTo>
                  <a:pt x="10046" y="2106"/>
                  <a:pt x="10073" y="2132"/>
                  <a:pt x="10126" y="2132"/>
                </a:cubicBezTo>
                <a:cubicBezTo>
                  <a:pt x="10171" y="2132"/>
                  <a:pt x="10198" y="2106"/>
                  <a:pt x="10198" y="2052"/>
                </a:cubicBezTo>
                <a:cubicBezTo>
                  <a:pt x="10189" y="2017"/>
                  <a:pt x="10162" y="1990"/>
                  <a:pt x="10117" y="1990"/>
                </a:cubicBezTo>
                <a:close/>
                <a:moveTo>
                  <a:pt x="10777" y="1999"/>
                </a:moveTo>
                <a:cubicBezTo>
                  <a:pt x="10742" y="1990"/>
                  <a:pt x="10715" y="2017"/>
                  <a:pt x="10715" y="2061"/>
                </a:cubicBezTo>
                <a:cubicBezTo>
                  <a:pt x="10715" y="2097"/>
                  <a:pt x="10733" y="2124"/>
                  <a:pt x="10777" y="2124"/>
                </a:cubicBezTo>
                <a:cubicBezTo>
                  <a:pt x="10813" y="2132"/>
                  <a:pt x="10840" y="2106"/>
                  <a:pt x="10849" y="2061"/>
                </a:cubicBezTo>
                <a:cubicBezTo>
                  <a:pt x="10840" y="2025"/>
                  <a:pt x="10822" y="1999"/>
                  <a:pt x="10777" y="1999"/>
                </a:cubicBezTo>
                <a:close/>
                <a:moveTo>
                  <a:pt x="804" y="1990"/>
                </a:moveTo>
                <a:cubicBezTo>
                  <a:pt x="759" y="1990"/>
                  <a:pt x="732" y="2025"/>
                  <a:pt x="732" y="2070"/>
                </a:cubicBezTo>
                <a:cubicBezTo>
                  <a:pt x="741" y="2115"/>
                  <a:pt x="768" y="2132"/>
                  <a:pt x="813" y="2132"/>
                </a:cubicBezTo>
                <a:cubicBezTo>
                  <a:pt x="848" y="2124"/>
                  <a:pt x="875" y="2097"/>
                  <a:pt x="875" y="2052"/>
                </a:cubicBezTo>
                <a:cubicBezTo>
                  <a:pt x="866" y="2017"/>
                  <a:pt x="848" y="1990"/>
                  <a:pt x="804" y="1990"/>
                </a:cubicBezTo>
                <a:close/>
                <a:moveTo>
                  <a:pt x="9448" y="1312"/>
                </a:moveTo>
                <a:cubicBezTo>
                  <a:pt x="9404" y="1303"/>
                  <a:pt x="9377" y="1330"/>
                  <a:pt x="9368" y="1374"/>
                </a:cubicBezTo>
                <a:cubicBezTo>
                  <a:pt x="9368" y="1419"/>
                  <a:pt x="9395" y="1446"/>
                  <a:pt x="9430" y="1446"/>
                </a:cubicBezTo>
                <a:cubicBezTo>
                  <a:pt x="9475" y="1454"/>
                  <a:pt x="9502" y="1428"/>
                  <a:pt x="9511" y="1383"/>
                </a:cubicBezTo>
                <a:cubicBezTo>
                  <a:pt x="9502" y="1339"/>
                  <a:pt x="9484" y="1312"/>
                  <a:pt x="9448" y="1312"/>
                </a:cubicBezTo>
                <a:close/>
                <a:moveTo>
                  <a:pt x="8779" y="1454"/>
                </a:moveTo>
                <a:cubicBezTo>
                  <a:pt x="8824" y="1454"/>
                  <a:pt x="8850" y="1428"/>
                  <a:pt x="8850" y="1383"/>
                </a:cubicBezTo>
                <a:cubicBezTo>
                  <a:pt x="8850" y="1330"/>
                  <a:pt x="8824" y="1303"/>
                  <a:pt x="8779" y="1303"/>
                </a:cubicBezTo>
                <a:cubicBezTo>
                  <a:pt x="8726" y="1303"/>
                  <a:pt x="8708" y="1339"/>
                  <a:pt x="8708" y="1383"/>
                </a:cubicBezTo>
                <a:cubicBezTo>
                  <a:pt x="8708" y="1428"/>
                  <a:pt x="8734" y="1454"/>
                  <a:pt x="8779" y="1454"/>
                </a:cubicBezTo>
                <a:close/>
                <a:moveTo>
                  <a:pt x="2856" y="1383"/>
                </a:moveTo>
                <a:cubicBezTo>
                  <a:pt x="2856" y="1339"/>
                  <a:pt x="2838" y="1303"/>
                  <a:pt x="2784" y="1303"/>
                </a:cubicBezTo>
                <a:cubicBezTo>
                  <a:pt x="2740" y="1303"/>
                  <a:pt x="2704" y="1330"/>
                  <a:pt x="2704" y="1374"/>
                </a:cubicBezTo>
                <a:cubicBezTo>
                  <a:pt x="2704" y="1419"/>
                  <a:pt x="2722" y="1454"/>
                  <a:pt x="2775" y="1454"/>
                </a:cubicBezTo>
                <a:cubicBezTo>
                  <a:pt x="2820" y="1454"/>
                  <a:pt x="2856" y="1428"/>
                  <a:pt x="2856" y="1383"/>
                </a:cubicBezTo>
                <a:close/>
                <a:moveTo>
                  <a:pt x="2124" y="1312"/>
                </a:moveTo>
                <a:cubicBezTo>
                  <a:pt x="2079" y="1312"/>
                  <a:pt x="2053" y="1330"/>
                  <a:pt x="2053" y="1374"/>
                </a:cubicBezTo>
                <a:cubicBezTo>
                  <a:pt x="2044" y="1419"/>
                  <a:pt x="2070" y="1446"/>
                  <a:pt x="2115" y="1446"/>
                </a:cubicBezTo>
                <a:cubicBezTo>
                  <a:pt x="2160" y="1454"/>
                  <a:pt x="2186" y="1428"/>
                  <a:pt x="2195" y="1374"/>
                </a:cubicBezTo>
                <a:cubicBezTo>
                  <a:pt x="2186" y="1339"/>
                  <a:pt x="2169" y="1312"/>
                  <a:pt x="2124" y="1312"/>
                </a:cubicBezTo>
                <a:close/>
                <a:moveTo>
                  <a:pt x="1464" y="1312"/>
                </a:moveTo>
                <a:cubicBezTo>
                  <a:pt x="1428" y="1312"/>
                  <a:pt x="1401" y="1339"/>
                  <a:pt x="1392" y="1374"/>
                </a:cubicBezTo>
                <a:cubicBezTo>
                  <a:pt x="1392" y="1419"/>
                  <a:pt x="1419" y="1446"/>
                  <a:pt x="1455" y="1446"/>
                </a:cubicBezTo>
                <a:cubicBezTo>
                  <a:pt x="1500" y="1446"/>
                  <a:pt x="1517" y="1419"/>
                  <a:pt x="1526" y="1383"/>
                </a:cubicBezTo>
                <a:cubicBezTo>
                  <a:pt x="1526" y="1339"/>
                  <a:pt x="1508" y="1312"/>
                  <a:pt x="1464" y="1312"/>
                </a:cubicBezTo>
                <a:close/>
                <a:moveTo>
                  <a:pt x="13507" y="6718"/>
                </a:moveTo>
                <a:cubicBezTo>
                  <a:pt x="13507" y="6673"/>
                  <a:pt x="13480" y="6655"/>
                  <a:pt x="13445" y="6647"/>
                </a:cubicBezTo>
                <a:cubicBezTo>
                  <a:pt x="13400" y="6647"/>
                  <a:pt x="13364" y="6673"/>
                  <a:pt x="13364" y="6718"/>
                </a:cubicBezTo>
                <a:cubicBezTo>
                  <a:pt x="13364" y="6762"/>
                  <a:pt x="13391" y="6789"/>
                  <a:pt x="13445" y="6789"/>
                </a:cubicBezTo>
                <a:cubicBezTo>
                  <a:pt x="13480" y="6789"/>
                  <a:pt x="13507" y="6762"/>
                  <a:pt x="13507" y="6718"/>
                </a:cubicBezTo>
                <a:close/>
                <a:moveTo>
                  <a:pt x="13507" y="6049"/>
                </a:moveTo>
                <a:cubicBezTo>
                  <a:pt x="13507" y="6004"/>
                  <a:pt x="13489" y="5969"/>
                  <a:pt x="13445" y="5969"/>
                </a:cubicBezTo>
                <a:cubicBezTo>
                  <a:pt x="13400" y="5969"/>
                  <a:pt x="13373" y="5986"/>
                  <a:pt x="13373" y="6031"/>
                </a:cubicBezTo>
                <a:cubicBezTo>
                  <a:pt x="13364" y="6076"/>
                  <a:pt x="13391" y="6102"/>
                  <a:pt x="13436" y="6111"/>
                </a:cubicBezTo>
                <a:cubicBezTo>
                  <a:pt x="13472" y="6102"/>
                  <a:pt x="13498" y="6084"/>
                  <a:pt x="13507" y="6049"/>
                </a:cubicBezTo>
                <a:close/>
                <a:moveTo>
                  <a:pt x="12098" y="4131"/>
                </a:moveTo>
                <a:cubicBezTo>
                  <a:pt x="12142" y="4131"/>
                  <a:pt x="12169" y="4113"/>
                  <a:pt x="12169" y="4068"/>
                </a:cubicBezTo>
                <a:cubicBezTo>
                  <a:pt x="12169" y="4015"/>
                  <a:pt x="12142" y="3988"/>
                  <a:pt x="12089" y="3988"/>
                </a:cubicBezTo>
                <a:cubicBezTo>
                  <a:pt x="12044" y="3988"/>
                  <a:pt x="12026" y="4015"/>
                  <a:pt x="12026" y="4059"/>
                </a:cubicBezTo>
                <a:cubicBezTo>
                  <a:pt x="12026" y="4104"/>
                  <a:pt x="12044" y="4131"/>
                  <a:pt x="12098" y="4131"/>
                </a:cubicBezTo>
                <a:close/>
                <a:moveTo>
                  <a:pt x="12847" y="4728"/>
                </a:moveTo>
                <a:cubicBezTo>
                  <a:pt x="12856" y="4684"/>
                  <a:pt x="12829" y="4657"/>
                  <a:pt x="12785" y="4648"/>
                </a:cubicBezTo>
                <a:cubicBezTo>
                  <a:pt x="12740" y="4648"/>
                  <a:pt x="12713" y="4675"/>
                  <a:pt x="12713" y="4711"/>
                </a:cubicBezTo>
                <a:cubicBezTo>
                  <a:pt x="12704" y="4755"/>
                  <a:pt x="12731" y="4782"/>
                  <a:pt x="12776" y="4791"/>
                </a:cubicBezTo>
                <a:cubicBezTo>
                  <a:pt x="12811" y="4791"/>
                  <a:pt x="12838" y="4773"/>
                  <a:pt x="12847" y="4728"/>
                </a:cubicBezTo>
                <a:close/>
                <a:moveTo>
                  <a:pt x="4122" y="652"/>
                </a:moveTo>
                <a:cubicBezTo>
                  <a:pt x="4078" y="652"/>
                  <a:pt x="4051" y="669"/>
                  <a:pt x="4051" y="714"/>
                </a:cubicBezTo>
                <a:cubicBezTo>
                  <a:pt x="4042" y="759"/>
                  <a:pt x="4069" y="785"/>
                  <a:pt x="4113" y="794"/>
                </a:cubicBezTo>
                <a:cubicBezTo>
                  <a:pt x="4158" y="794"/>
                  <a:pt x="4185" y="768"/>
                  <a:pt x="4194" y="714"/>
                </a:cubicBezTo>
                <a:cubicBezTo>
                  <a:pt x="4185" y="678"/>
                  <a:pt x="4167" y="652"/>
                  <a:pt x="4122" y="652"/>
                </a:cubicBezTo>
                <a:close/>
                <a:moveTo>
                  <a:pt x="11446" y="3301"/>
                </a:moveTo>
                <a:cubicBezTo>
                  <a:pt x="11393" y="3301"/>
                  <a:pt x="11366" y="3328"/>
                  <a:pt x="11357" y="3381"/>
                </a:cubicBezTo>
                <a:cubicBezTo>
                  <a:pt x="11357" y="3426"/>
                  <a:pt x="11384" y="3453"/>
                  <a:pt x="11429" y="3453"/>
                </a:cubicBezTo>
                <a:cubicBezTo>
                  <a:pt x="11482" y="3462"/>
                  <a:pt x="11509" y="3435"/>
                  <a:pt x="11518" y="3372"/>
                </a:cubicBezTo>
                <a:cubicBezTo>
                  <a:pt x="11509" y="3337"/>
                  <a:pt x="11491" y="3301"/>
                  <a:pt x="11446" y="3301"/>
                </a:cubicBezTo>
                <a:moveTo>
                  <a:pt x="12098" y="3310"/>
                </a:moveTo>
                <a:cubicBezTo>
                  <a:pt x="12053" y="3319"/>
                  <a:pt x="12026" y="3346"/>
                  <a:pt x="12035" y="3381"/>
                </a:cubicBezTo>
                <a:cubicBezTo>
                  <a:pt x="12035" y="3417"/>
                  <a:pt x="12062" y="3444"/>
                  <a:pt x="12098" y="3444"/>
                </a:cubicBezTo>
                <a:cubicBezTo>
                  <a:pt x="12142" y="3444"/>
                  <a:pt x="12160" y="3417"/>
                  <a:pt x="12160" y="3372"/>
                </a:cubicBezTo>
                <a:cubicBezTo>
                  <a:pt x="12151" y="3337"/>
                  <a:pt x="12133" y="3310"/>
                  <a:pt x="12098" y="3310"/>
                </a:cubicBezTo>
                <a:close/>
                <a:moveTo>
                  <a:pt x="3471" y="652"/>
                </a:moveTo>
                <a:cubicBezTo>
                  <a:pt x="3426" y="652"/>
                  <a:pt x="3400" y="669"/>
                  <a:pt x="3391" y="714"/>
                </a:cubicBezTo>
                <a:cubicBezTo>
                  <a:pt x="3391" y="759"/>
                  <a:pt x="3418" y="785"/>
                  <a:pt x="3453" y="785"/>
                </a:cubicBezTo>
                <a:cubicBezTo>
                  <a:pt x="3498" y="794"/>
                  <a:pt x="3525" y="768"/>
                  <a:pt x="3534" y="723"/>
                </a:cubicBezTo>
                <a:cubicBezTo>
                  <a:pt x="3525" y="678"/>
                  <a:pt x="3507" y="652"/>
                  <a:pt x="3471" y="652"/>
                </a:cubicBezTo>
                <a:close/>
                <a:moveTo>
                  <a:pt x="4782" y="643"/>
                </a:moveTo>
                <a:cubicBezTo>
                  <a:pt x="4738" y="643"/>
                  <a:pt x="4711" y="669"/>
                  <a:pt x="4702" y="714"/>
                </a:cubicBezTo>
                <a:cubicBezTo>
                  <a:pt x="4702" y="768"/>
                  <a:pt x="4729" y="794"/>
                  <a:pt x="4782" y="794"/>
                </a:cubicBezTo>
                <a:cubicBezTo>
                  <a:pt x="4827" y="794"/>
                  <a:pt x="4854" y="768"/>
                  <a:pt x="4854" y="723"/>
                </a:cubicBezTo>
                <a:cubicBezTo>
                  <a:pt x="4854" y="678"/>
                  <a:pt x="4827" y="652"/>
                  <a:pt x="4782" y="643"/>
                </a:cubicBezTo>
                <a:close/>
                <a:moveTo>
                  <a:pt x="2784" y="652"/>
                </a:moveTo>
                <a:cubicBezTo>
                  <a:pt x="2740" y="652"/>
                  <a:pt x="2713" y="678"/>
                  <a:pt x="2713" y="714"/>
                </a:cubicBezTo>
                <a:cubicBezTo>
                  <a:pt x="2713" y="759"/>
                  <a:pt x="2740" y="785"/>
                  <a:pt x="2775" y="785"/>
                </a:cubicBezTo>
                <a:cubicBezTo>
                  <a:pt x="2820" y="785"/>
                  <a:pt x="2838" y="759"/>
                  <a:pt x="2847" y="723"/>
                </a:cubicBezTo>
                <a:cubicBezTo>
                  <a:pt x="2847" y="687"/>
                  <a:pt x="2820" y="661"/>
                  <a:pt x="2784" y="652"/>
                </a:cubicBezTo>
                <a:close/>
                <a:moveTo>
                  <a:pt x="12785" y="5308"/>
                </a:moveTo>
                <a:cubicBezTo>
                  <a:pt x="12740" y="5299"/>
                  <a:pt x="12713" y="5317"/>
                  <a:pt x="12704" y="5371"/>
                </a:cubicBezTo>
                <a:cubicBezTo>
                  <a:pt x="12704" y="5415"/>
                  <a:pt x="12722" y="5451"/>
                  <a:pt x="12776" y="5451"/>
                </a:cubicBezTo>
                <a:cubicBezTo>
                  <a:pt x="12820" y="5451"/>
                  <a:pt x="12847" y="5433"/>
                  <a:pt x="12856" y="5380"/>
                </a:cubicBezTo>
                <a:cubicBezTo>
                  <a:pt x="12856" y="5335"/>
                  <a:pt x="12829" y="5308"/>
                  <a:pt x="12785" y="5308"/>
                </a:cubicBezTo>
                <a:close/>
                <a:moveTo>
                  <a:pt x="12695" y="6049"/>
                </a:moveTo>
                <a:cubicBezTo>
                  <a:pt x="12704" y="6093"/>
                  <a:pt x="12731" y="6129"/>
                  <a:pt x="12785" y="6120"/>
                </a:cubicBezTo>
                <a:cubicBezTo>
                  <a:pt x="12838" y="6120"/>
                  <a:pt x="12865" y="6084"/>
                  <a:pt x="12865" y="6031"/>
                </a:cubicBezTo>
                <a:cubicBezTo>
                  <a:pt x="12856" y="5977"/>
                  <a:pt x="12820" y="5951"/>
                  <a:pt x="12776" y="5951"/>
                </a:cubicBezTo>
                <a:cubicBezTo>
                  <a:pt x="12722" y="5960"/>
                  <a:pt x="12686" y="5995"/>
                  <a:pt x="12695" y="6049"/>
                </a:cubicBezTo>
                <a:close/>
                <a:moveTo>
                  <a:pt x="12000" y="6031"/>
                </a:moveTo>
                <a:cubicBezTo>
                  <a:pt x="12000" y="6093"/>
                  <a:pt x="12035" y="6129"/>
                  <a:pt x="12089" y="6129"/>
                </a:cubicBezTo>
                <a:cubicBezTo>
                  <a:pt x="12151" y="6138"/>
                  <a:pt x="12187" y="6102"/>
                  <a:pt x="12187" y="6040"/>
                </a:cubicBezTo>
                <a:cubicBezTo>
                  <a:pt x="12196" y="5986"/>
                  <a:pt x="12160" y="5951"/>
                  <a:pt x="12098" y="5942"/>
                </a:cubicBezTo>
                <a:cubicBezTo>
                  <a:pt x="12044" y="5942"/>
                  <a:pt x="12008" y="5969"/>
                  <a:pt x="12000" y="6031"/>
                </a:cubicBezTo>
                <a:close/>
                <a:moveTo>
                  <a:pt x="3453" y="1294"/>
                </a:moveTo>
                <a:cubicBezTo>
                  <a:pt x="3409" y="1303"/>
                  <a:pt x="3373" y="1330"/>
                  <a:pt x="3382" y="1383"/>
                </a:cubicBezTo>
                <a:cubicBezTo>
                  <a:pt x="3382" y="1437"/>
                  <a:pt x="3418" y="1463"/>
                  <a:pt x="3471" y="1463"/>
                </a:cubicBezTo>
                <a:cubicBezTo>
                  <a:pt x="3516" y="1454"/>
                  <a:pt x="3542" y="1428"/>
                  <a:pt x="3551" y="1374"/>
                </a:cubicBezTo>
                <a:cubicBezTo>
                  <a:pt x="3534" y="1321"/>
                  <a:pt x="3507" y="1285"/>
                  <a:pt x="3453" y="1294"/>
                </a:cubicBezTo>
                <a:close/>
                <a:moveTo>
                  <a:pt x="4212" y="1374"/>
                </a:moveTo>
                <a:cubicBezTo>
                  <a:pt x="4203" y="1330"/>
                  <a:pt x="4176" y="1294"/>
                  <a:pt x="4122" y="1294"/>
                </a:cubicBezTo>
                <a:cubicBezTo>
                  <a:pt x="4069" y="1285"/>
                  <a:pt x="4033" y="1321"/>
                  <a:pt x="4033" y="1374"/>
                </a:cubicBezTo>
                <a:cubicBezTo>
                  <a:pt x="4033" y="1428"/>
                  <a:pt x="4069" y="1463"/>
                  <a:pt x="4122" y="1472"/>
                </a:cubicBezTo>
                <a:cubicBezTo>
                  <a:pt x="4176" y="1463"/>
                  <a:pt x="4212" y="1428"/>
                  <a:pt x="4212" y="1374"/>
                </a:cubicBezTo>
                <a:close/>
                <a:moveTo>
                  <a:pt x="4693" y="1374"/>
                </a:moveTo>
                <a:cubicBezTo>
                  <a:pt x="4684" y="1428"/>
                  <a:pt x="4720" y="1472"/>
                  <a:pt x="4782" y="1472"/>
                </a:cubicBezTo>
                <a:cubicBezTo>
                  <a:pt x="4836" y="1472"/>
                  <a:pt x="4872" y="1437"/>
                  <a:pt x="4872" y="1383"/>
                </a:cubicBezTo>
                <a:cubicBezTo>
                  <a:pt x="4872" y="1330"/>
                  <a:pt x="4836" y="1294"/>
                  <a:pt x="4782" y="1285"/>
                </a:cubicBezTo>
                <a:cubicBezTo>
                  <a:pt x="4729" y="1294"/>
                  <a:pt x="4693" y="1321"/>
                  <a:pt x="4693" y="1374"/>
                </a:cubicBezTo>
                <a:close/>
                <a:moveTo>
                  <a:pt x="28" y="4033"/>
                </a:moveTo>
                <a:cubicBezTo>
                  <a:pt x="28" y="4095"/>
                  <a:pt x="63" y="4131"/>
                  <a:pt x="126" y="4131"/>
                </a:cubicBezTo>
                <a:cubicBezTo>
                  <a:pt x="179" y="4131"/>
                  <a:pt x="215" y="4095"/>
                  <a:pt x="215" y="4042"/>
                </a:cubicBezTo>
                <a:cubicBezTo>
                  <a:pt x="215" y="3979"/>
                  <a:pt x="179" y="3952"/>
                  <a:pt x="108" y="3943"/>
                </a:cubicBezTo>
                <a:cubicBezTo>
                  <a:pt x="63" y="3952"/>
                  <a:pt x="28" y="3979"/>
                  <a:pt x="28" y="4033"/>
                </a:cubicBezTo>
                <a:close/>
                <a:moveTo>
                  <a:pt x="5371" y="1374"/>
                </a:moveTo>
                <a:cubicBezTo>
                  <a:pt x="5362" y="1428"/>
                  <a:pt x="5398" y="1472"/>
                  <a:pt x="5460" y="1472"/>
                </a:cubicBezTo>
                <a:cubicBezTo>
                  <a:pt x="5514" y="1472"/>
                  <a:pt x="5550" y="1437"/>
                  <a:pt x="5550" y="1383"/>
                </a:cubicBezTo>
                <a:cubicBezTo>
                  <a:pt x="5559" y="1330"/>
                  <a:pt x="5523" y="1294"/>
                  <a:pt x="5460" y="1285"/>
                </a:cubicBezTo>
                <a:cubicBezTo>
                  <a:pt x="5416" y="1294"/>
                  <a:pt x="5371" y="1312"/>
                  <a:pt x="5371" y="1374"/>
                </a:cubicBezTo>
                <a:close/>
                <a:moveTo>
                  <a:pt x="6121" y="1285"/>
                </a:moveTo>
                <a:cubicBezTo>
                  <a:pt x="6067" y="1285"/>
                  <a:pt x="6031" y="1321"/>
                  <a:pt x="6031" y="1374"/>
                </a:cubicBezTo>
                <a:cubicBezTo>
                  <a:pt x="6031" y="1428"/>
                  <a:pt x="6067" y="1472"/>
                  <a:pt x="6121" y="1472"/>
                </a:cubicBezTo>
                <a:cubicBezTo>
                  <a:pt x="6174" y="1472"/>
                  <a:pt x="6201" y="1428"/>
                  <a:pt x="6210" y="1383"/>
                </a:cubicBezTo>
                <a:cubicBezTo>
                  <a:pt x="6210" y="1330"/>
                  <a:pt x="6174" y="1294"/>
                  <a:pt x="6121" y="1285"/>
                </a:cubicBezTo>
                <a:close/>
                <a:moveTo>
                  <a:pt x="6692" y="1374"/>
                </a:moveTo>
                <a:cubicBezTo>
                  <a:pt x="6692" y="1428"/>
                  <a:pt x="6718" y="1463"/>
                  <a:pt x="6772" y="1472"/>
                </a:cubicBezTo>
                <a:cubicBezTo>
                  <a:pt x="6834" y="1472"/>
                  <a:pt x="6870" y="1437"/>
                  <a:pt x="6870" y="1374"/>
                </a:cubicBezTo>
                <a:cubicBezTo>
                  <a:pt x="6870" y="1321"/>
                  <a:pt x="6834" y="1294"/>
                  <a:pt x="6781" y="1285"/>
                </a:cubicBezTo>
                <a:cubicBezTo>
                  <a:pt x="6727" y="1294"/>
                  <a:pt x="6692" y="1321"/>
                  <a:pt x="6692" y="1374"/>
                </a:cubicBezTo>
                <a:close/>
                <a:moveTo>
                  <a:pt x="7530" y="1383"/>
                </a:moveTo>
                <a:cubicBezTo>
                  <a:pt x="7530" y="1330"/>
                  <a:pt x="7494" y="1294"/>
                  <a:pt x="7450" y="1294"/>
                </a:cubicBezTo>
                <a:cubicBezTo>
                  <a:pt x="7396" y="1285"/>
                  <a:pt x="7352" y="1321"/>
                  <a:pt x="7352" y="1374"/>
                </a:cubicBezTo>
                <a:cubicBezTo>
                  <a:pt x="7343" y="1428"/>
                  <a:pt x="7378" y="1454"/>
                  <a:pt x="7441" y="1472"/>
                </a:cubicBezTo>
                <a:cubicBezTo>
                  <a:pt x="7486" y="1463"/>
                  <a:pt x="7521" y="1437"/>
                  <a:pt x="7530" y="1383"/>
                </a:cubicBezTo>
                <a:close/>
                <a:moveTo>
                  <a:pt x="206" y="3390"/>
                </a:moveTo>
                <a:cubicBezTo>
                  <a:pt x="206" y="3337"/>
                  <a:pt x="179" y="3301"/>
                  <a:pt x="126" y="3292"/>
                </a:cubicBezTo>
                <a:cubicBezTo>
                  <a:pt x="72" y="3292"/>
                  <a:pt x="45" y="3328"/>
                  <a:pt x="36" y="3372"/>
                </a:cubicBezTo>
                <a:cubicBezTo>
                  <a:pt x="28" y="3426"/>
                  <a:pt x="63" y="3453"/>
                  <a:pt x="117" y="3462"/>
                </a:cubicBezTo>
                <a:cubicBezTo>
                  <a:pt x="170" y="3462"/>
                  <a:pt x="197" y="3435"/>
                  <a:pt x="206" y="3390"/>
                </a:cubicBezTo>
                <a:close/>
                <a:moveTo>
                  <a:pt x="714" y="3372"/>
                </a:moveTo>
                <a:cubicBezTo>
                  <a:pt x="706" y="3435"/>
                  <a:pt x="741" y="3471"/>
                  <a:pt x="804" y="3471"/>
                </a:cubicBezTo>
                <a:cubicBezTo>
                  <a:pt x="857" y="3471"/>
                  <a:pt x="893" y="3435"/>
                  <a:pt x="893" y="3381"/>
                </a:cubicBezTo>
                <a:cubicBezTo>
                  <a:pt x="902" y="3319"/>
                  <a:pt x="857" y="3292"/>
                  <a:pt x="795" y="3283"/>
                </a:cubicBezTo>
                <a:cubicBezTo>
                  <a:pt x="750" y="3292"/>
                  <a:pt x="714" y="3319"/>
                  <a:pt x="714" y="3372"/>
                </a:cubicBezTo>
                <a:close/>
                <a:moveTo>
                  <a:pt x="10215" y="3381"/>
                </a:moveTo>
                <a:cubicBezTo>
                  <a:pt x="10215" y="3328"/>
                  <a:pt x="10189" y="3283"/>
                  <a:pt x="10126" y="3283"/>
                </a:cubicBezTo>
                <a:cubicBezTo>
                  <a:pt x="10064" y="3274"/>
                  <a:pt x="10028" y="3310"/>
                  <a:pt x="10028" y="3381"/>
                </a:cubicBezTo>
                <a:cubicBezTo>
                  <a:pt x="10028" y="3435"/>
                  <a:pt x="10064" y="3471"/>
                  <a:pt x="10117" y="3480"/>
                </a:cubicBezTo>
                <a:cubicBezTo>
                  <a:pt x="10180" y="3471"/>
                  <a:pt x="10215" y="3444"/>
                  <a:pt x="10215" y="3381"/>
                </a:cubicBezTo>
                <a:close/>
                <a:moveTo>
                  <a:pt x="10867" y="3381"/>
                </a:moveTo>
                <a:cubicBezTo>
                  <a:pt x="10876" y="3328"/>
                  <a:pt x="10840" y="3292"/>
                  <a:pt x="10786" y="3292"/>
                </a:cubicBezTo>
                <a:cubicBezTo>
                  <a:pt x="10724" y="3283"/>
                  <a:pt x="10688" y="3319"/>
                  <a:pt x="10688" y="3381"/>
                </a:cubicBezTo>
                <a:cubicBezTo>
                  <a:pt x="10688" y="3435"/>
                  <a:pt x="10724" y="3462"/>
                  <a:pt x="10777" y="3471"/>
                </a:cubicBezTo>
                <a:cubicBezTo>
                  <a:pt x="10831" y="3462"/>
                  <a:pt x="10867" y="3435"/>
                  <a:pt x="10867" y="3381"/>
                </a:cubicBezTo>
                <a:close/>
                <a:moveTo>
                  <a:pt x="884" y="2721"/>
                </a:moveTo>
                <a:cubicBezTo>
                  <a:pt x="884" y="2668"/>
                  <a:pt x="848" y="2632"/>
                  <a:pt x="795" y="2632"/>
                </a:cubicBezTo>
                <a:cubicBezTo>
                  <a:pt x="741" y="2641"/>
                  <a:pt x="714" y="2677"/>
                  <a:pt x="723" y="2730"/>
                </a:cubicBezTo>
                <a:cubicBezTo>
                  <a:pt x="723" y="2775"/>
                  <a:pt x="759" y="2802"/>
                  <a:pt x="804" y="2802"/>
                </a:cubicBezTo>
                <a:cubicBezTo>
                  <a:pt x="857" y="2793"/>
                  <a:pt x="884" y="2766"/>
                  <a:pt x="884" y="2721"/>
                </a:cubicBezTo>
                <a:close/>
                <a:moveTo>
                  <a:pt x="12008" y="5380"/>
                </a:moveTo>
                <a:cubicBezTo>
                  <a:pt x="12008" y="5433"/>
                  <a:pt x="12044" y="5469"/>
                  <a:pt x="12089" y="5469"/>
                </a:cubicBezTo>
                <a:cubicBezTo>
                  <a:pt x="12151" y="5469"/>
                  <a:pt x="12187" y="5433"/>
                  <a:pt x="12187" y="5371"/>
                </a:cubicBezTo>
                <a:cubicBezTo>
                  <a:pt x="12187" y="5317"/>
                  <a:pt x="12151" y="5291"/>
                  <a:pt x="12098" y="5291"/>
                </a:cubicBezTo>
                <a:cubicBezTo>
                  <a:pt x="12044" y="5299"/>
                  <a:pt x="12008" y="5326"/>
                  <a:pt x="12008" y="5380"/>
                </a:cubicBezTo>
                <a:close/>
                <a:moveTo>
                  <a:pt x="28" y="4720"/>
                </a:moveTo>
                <a:cubicBezTo>
                  <a:pt x="28" y="4773"/>
                  <a:pt x="54" y="4809"/>
                  <a:pt x="117" y="4818"/>
                </a:cubicBezTo>
                <a:cubicBezTo>
                  <a:pt x="179" y="4818"/>
                  <a:pt x="215" y="4782"/>
                  <a:pt x="215" y="4720"/>
                </a:cubicBezTo>
                <a:cubicBezTo>
                  <a:pt x="215" y="4657"/>
                  <a:pt x="179" y="4630"/>
                  <a:pt x="117" y="4621"/>
                </a:cubicBezTo>
                <a:cubicBezTo>
                  <a:pt x="63" y="4630"/>
                  <a:pt x="28" y="4657"/>
                  <a:pt x="28" y="4720"/>
                </a:cubicBezTo>
                <a:close/>
                <a:moveTo>
                  <a:pt x="11339" y="4720"/>
                </a:moveTo>
                <a:cubicBezTo>
                  <a:pt x="11339" y="4773"/>
                  <a:pt x="11375" y="4809"/>
                  <a:pt x="11438" y="4818"/>
                </a:cubicBezTo>
                <a:cubicBezTo>
                  <a:pt x="11491" y="4818"/>
                  <a:pt x="11527" y="4782"/>
                  <a:pt x="11536" y="4720"/>
                </a:cubicBezTo>
                <a:cubicBezTo>
                  <a:pt x="11536" y="4666"/>
                  <a:pt x="11500" y="4630"/>
                  <a:pt x="11438" y="4621"/>
                </a:cubicBezTo>
                <a:cubicBezTo>
                  <a:pt x="11384" y="4630"/>
                  <a:pt x="11348" y="4657"/>
                  <a:pt x="11339" y="4720"/>
                </a:cubicBezTo>
                <a:close/>
                <a:moveTo>
                  <a:pt x="12107" y="4639"/>
                </a:moveTo>
                <a:cubicBezTo>
                  <a:pt x="12053" y="4630"/>
                  <a:pt x="12017" y="4666"/>
                  <a:pt x="12008" y="4720"/>
                </a:cubicBezTo>
                <a:cubicBezTo>
                  <a:pt x="12008" y="4764"/>
                  <a:pt x="12044" y="4800"/>
                  <a:pt x="12089" y="4800"/>
                </a:cubicBezTo>
                <a:cubicBezTo>
                  <a:pt x="12142" y="4809"/>
                  <a:pt x="12178" y="4773"/>
                  <a:pt x="12187" y="4720"/>
                </a:cubicBezTo>
                <a:cubicBezTo>
                  <a:pt x="12178" y="4675"/>
                  <a:pt x="12151" y="4639"/>
                  <a:pt x="12107" y="4639"/>
                </a:cubicBezTo>
                <a:close/>
                <a:moveTo>
                  <a:pt x="2035" y="2061"/>
                </a:moveTo>
                <a:cubicBezTo>
                  <a:pt x="2035" y="2115"/>
                  <a:pt x="2062" y="2141"/>
                  <a:pt x="2115" y="2150"/>
                </a:cubicBezTo>
                <a:cubicBezTo>
                  <a:pt x="2169" y="2150"/>
                  <a:pt x="2204" y="2115"/>
                  <a:pt x="2204" y="2070"/>
                </a:cubicBezTo>
                <a:cubicBezTo>
                  <a:pt x="2213" y="2008"/>
                  <a:pt x="2178" y="1981"/>
                  <a:pt x="2124" y="1972"/>
                </a:cubicBezTo>
                <a:cubicBezTo>
                  <a:pt x="2070" y="1981"/>
                  <a:pt x="2035" y="2008"/>
                  <a:pt x="2035" y="2061"/>
                </a:cubicBezTo>
                <a:close/>
                <a:moveTo>
                  <a:pt x="2873" y="2061"/>
                </a:moveTo>
                <a:cubicBezTo>
                  <a:pt x="2873" y="2008"/>
                  <a:pt x="2838" y="1972"/>
                  <a:pt x="2775" y="1972"/>
                </a:cubicBezTo>
                <a:cubicBezTo>
                  <a:pt x="2722" y="1972"/>
                  <a:pt x="2686" y="1999"/>
                  <a:pt x="2686" y="2061"/>
                </a:cubicBezTo>
                <a:cubicBezTo>
                  <a:pt x="2686" y="2115"/>
                  <a:pt x="2722" y="2150"/>
                  <a:pt x="2784" y="2159"/>
                </a:cubicBezTo>
                <a:cubicBezTo>
                  <a:pt x="2838" y="2150"/>
                  <a:pt x="2873" y="2124"/>
                  <a:pt x="2873" y="2061"/>
                </a:cubicBezTo>
                <a:close/>
                <a:moveTo>
                  <a:pt x="3462" y="1963"/>
                </a:moveTo>
                <a:cubicBezTo>
                  <a:pt x="3409" y="1963"/>
                  <a:pt x="3364" y="1999"/>
                  <a:pt x="3364" y="2052"/>
                </a:cubicBezTo>
                <a:cubicBezTo>
                  <a:pt x="3364" y="2124"/>
                  <a:pt x="3400" y="2159"/>
                  <a:pt x="3462" y="2159"/>
                </a:cubicBezTo>
                <a:cubicBezTo>
                  <a:pt x="3525" y="2159"/>
                  <a:pt x="3551" y="2115"/>
                  <a:pt x="3560" y="2061"/>
                </a:cubicBezTo>
                <a:cubicBezTo>
                  <a:pt x="3551" y="1999"/>
                  <a:pt x="3525" y="1963"/>
                  <a:pt x="3462" y="1963"/>
                </a:cubicBezTo>
                <a:close/>
                <a:moveTo>
                  <a:pt x="8030" y="2061"/>
                </a:moveTo>
                <a:cubicBezTo>
                  <a:pt x="8030" y="2124"/>
                  <a:pt x="8056" y="2150"/>
                  <a:pt x="8119" y="2159"/>
                </a:cubicBezTo>
                <a:cubicBezTo>
                  <a:pt x="8181" y="2159"/>
                  <a:pt x="8217" y="2124"/>
                  <a:pt x="8217" y="2061"/>
                </a:cubicBezTo>
                <a:cubicBezTo>
                  <a:pt x="8217" y="1999"/>
                  <a:pt x="8181" y="1972"/>
                  <a:pt x="8119" y="1963"/>
                </a:cubicBezTo>
                <a:cubicBezTo>
                  <a:pt x="8065" y="1972"/>
                  <a:pt x="8030" y="1999"/>
                  <a:pt x="8030" y="2061"/>
                </a:cubicBezTo>
                <a:moveTo>
                  <a:pt x="8779" y="1972"/>
                </a:moveTo>
                <a:cubicBezTo>
                  <a:pt x="8726" y="1972"/>
                  <a:pt x="8690" y="2008"/>
                  <a:pt x="8690" y="2061"/>
                </a:cubicBezTo>
                <a:cubicBezTo>
                  <a:pt x="8690" y="2115"/>
                  <a:pt x="8726" y="2150"/>
                  <a:pt x="8788" y="2150"/>
                </a:cubicBezTo>
                <a:cubicBezTo>
                  <a:pt x="8842" y="2150"/>
                  <a:pt x="8868" y="2115"/>
                  <a:pt x="8868" y="2061"/>
                </a:cubicBezTo>
                <a:cubicBezTo>
                  <a:pt x="8859" y="2008"/>
                  <a:pt x="8833" y="1972"/>
                  <a:pt x="8779" y="1972"/>
                </a:cubicBezTo>
                <a:close/>
                <a:moveTo>
                  <a:pt x="9430" y="1981"/>
                </a:moveTo>
                <a:cubicBezTo>
                  <a:pt x="9386" y="1981"/>
                  <a:pt x="9350" y="2017"/>
                  <a:pt x="9350" y="2061"/>
                </a:cubicBezTo>
                <a:cubicBezTo>
                  <a:pt x="9359" y="2115"/>
                  <a:pt x="9395" y="2150"/>
                  <a:pt x="9448" y="2141"/>
                </a:cubicBezTo>
                <a:cubicBezTo>
                  <a:pt x="9493" y="2141"/>
                  <a:pt x="9520" y="2106"/>
                  <a:pt x="9520" y="2052"/>
                </a:cubicBezTo>
                <a:cubicBezTo>
                  <a:pt x="9511" y="2008"/>
                  <a:pt x="9484" y="1972"/>
                  <a:pt x="9430" y="1981"/>
                </a:cubicBezTo>
                <a:close/>
                <a:moveTo>
                  <a:pt x="8128" y="1294"/>
                </a:moveTo>
                <a:cubicBezTo>
                  <a:pt x="8074" y="1285"/>
                  <a:pt x="8039" y="1321"/>
                  <a:pt x="8039" y="1374"/>
                </a:cubicBezTo>
                <a:cubicBezTo>
                  <a:pt x="8030" y="1428"/>
                  <a:pt x="8065" y="1454"/>
                  <a:pt x="8110" y="1463"/>
                </a:cubicBezTo>
                <a:cubicBezTo>
                  <a:pt x="8164" y="1472"/>
                  <a:pt x="8199" y="1437"/>
                  <a:pt x="8208" y="1383"/>
                </a:cubicBezTo>
                <a:cubicBezTo>
                  <a:pt x="8199" y="1330"/>
                  <a:pt x="8172" y="1303"/>
                  <a:pt x="8128" y="1294"/>
                </a:cubicBezTo>
                <a:close/>
                <a:moveTo>
                  <a:pt x="10679" y="4050"/>
                </a:moveTo>
                <a:cubicBezTo>
                  <a:pt x="10679" y="4113"/>
                  <a:pt x="10706" y="4149"/>
                  <a:pt x="10768" y="4158"/>
                </a:cubicBezTo>
                <a:cubicBezTo>
                  <a:pt x="10831" y="4158"/>
                  <a:pt x="10876" y="4131"/>
                  <a:pt x="10876" y="4059"/>
                </a:cubicBezTo>
                <a:cubicBezTo>
                  <a:pt x="10876" y="4006"/>
                  <a:pt x="10840" y="3970"/>
                  <a:pt x="10786" y="3961"/>
                </a:cubicBezTo>
                <a:cubicBezTo>
                  <a:pt x="10724" y="3970"/>
                  <a:pt x="10688" y="3997"/>
                  <a:pt x="10679" y="4050"/>
                </a:cubicBezTo>
                <a:close/>
                <a:moveTo>
                  <a:pt x="11446" y="3970"/>
                </a:moveTo>
                <a:cubicBezTo>
                  <a:pt x="11393" y="3970"/>
                  <a:pt x="11348" y="3997"/>
                  <a:pt x="11348" y="4050"/>
                </a:cubicBezTo>
                <a:cubicBezTo>
                  <a:pt x="11339" y="4113"/>
                  <a:pt x="11375" y="4149"/>
                  <a:pt x="11438" y="4149"/>
                </a:cubicBezTo>
                <a:cubicBezTo>
                  <a:pt x="11491" y="4149"/>
                  <a:pt x="11518" y="4113"/>
                  <a:pt x="11527" y="4059"/>
                </a:cubicBezTo>
                <a:cubicBezTo>
                  <a:pt x="11527" y="4015"/>
                  <a:pt x="11500" y="3970"/>
                  <a:pt x="11446" y="3970"/>
                </a:cubicBezTo>
                <a:close/>
                <a:moveTo>
                  <a:pt x="10117" y="2632"/>
                </a:moveTo>
                <a:cubicBezTo>
                  <a:pt x="10064" y="2632"/>
                  <a:pt x="10037" y="2668"/>
                  <a:pt x="10028" y="2712"/>
                </a:cubicBezTo>
                <a:cubicBezTo>
                  <a:pt x="10028" y="2775"/>
                  <a:pt x="10064" y="2810"/>
                  <a:pt x="10117" y="2810"/>
                </a:cubicBezTo>
                <a:cubicBezTo>
                  <a:pt x="10171" y="2810"/>
                  <a:pt x="10206" y="2775"/>
                  <a:pt x="10206" y="2721"/>
                </a:cubicBezTo>
                <a:cubicBezTo>
                  <a:pt x="10198" y="2668"/>
                  <a:pt x="10171" y="2632"/>
                  <a:pt x="10117" y="2632"/>
                </a:cubicBezTo>
                <a:close/>
                <a:moveTo>
                  <a:pt x="9439" y="2623"/>
                </a:moveTo>
                <a:cubicBezTo>
                  <a:pt x="9377" y="2623"/>
                  <a:pt x="9341" y="2659"/>
                  <a:pt x="9341" y="2721"/>
                </a:cubicBezTo>
                <a:cubicBezTo>
                  <a:pt x="9341" y="2784"/>
                  <a:pt x="9377" y="2810"/>
                  <a:pt x="9439" y="2810"/>
                </a:cubicBezTo>
                <a:cubicBezTo>
                  <a:pt x="9502" y="2810"/>
                  <a:pt x="9528" y="2775"/>
                  <a:pt x="9537" y="2721"/>
                </a:cubicBezTo>
                <a:cubicBezTo>
                  <a:pt x="9528" y="2659"/>
                  <a:pt x="9493" y="2623"/>
                  <a:pt x="9439" y="2623"/>
                </a:cubicBezTo>
                <a:close/>
                <a:moveTo>
                  <a:pt x="2026" y="2712"/>
                </a:moveTo>
                <a:cubicBezTo>
                  <a:pt x="2017" y="2775"/>
                  <a:pt x="2053" y="2810"/>
                  <a:pt x="2115" y="2819"/>
                </a:cubicBezTo>
                <a:cubicBezTo>
                  <a:pt x="2178" y="2819"/>
                  <a:pt x="2213" y="2784"/>
                  <a:pt x="2213" y="2721"/>
                </a:cubicBezTo>
                <a:cubicBezTo>
                  <a:pt x="2222" y="2659"/>
                  <a:pt x="2186" y="2632"/>
                  <a:pt x="2124" y="2623"/>
                </a:cubicBezTo>
                <a:cubicBezTo>
                  <a:pt x="2062" y="2623"/>
                  <a:pt x="2026" y="2650"/>
                  <a:pt x="2026" y="2712"/>
                </a:cubicBezTo>
                <a:close/>
                <a:moveTo>
                  <a:pt x="1473" y="2632"/>
                </a:moveTo>
                <a:cubicBezTo>
                  <a:pt x="1419" y="2623"/>
                  <a:pt x="1375" y="2659"/>
                  <a:pt x="1375" y="2712"/>
                </a:cubicBezTo>
                <a:cubicBezTo>
                  <a:pt x="1366" y="2766"/>
                  <a:pt x="1401" y="2810"/>
                  <a:pt x="1464" y="2810"/>
                </a:cubicBezTo>
                <a:cubicBezTo>
                  <a:pt x="1517" y="2810"/>
                  <a:pt x="1544" y="2775"/>
                  <a:pt x="1553" y="2721"/>
                </a:cubicBezTo>
                <a:cubicBezTo>
                  <a:pt x="1553" y="2677"/>
                  <a:pt x="1526" y="2632"/>
                  <a:pt x="1473" y="2632"/>
                </a:cubicBezTo>
                <a:close/>
                <a:moveTo>
                  <a:pt x="12695" y="6718"/>
                </a:moveTo>
                <a:cubicBezTo>
                  <a:pt x="12695" y="6771"/>
                  <a:pt x="12722" y="6807"/>
                  <a:pt x="12776" y="6807"/>
                </a:cubicBezTo>
                <a:cubicBezTo>
                  <a:pt x="12829" y="6807"/>
                  <a:pt x="12865" y="6780"/>
                  <a:pt x="12865" y="6727"/>
                </a:cubicBezTo>
                <a:cubicBezTo>
                  <a:pt x="12865" y="6664"/>
                  <a:pt x="12829" y="6638"/>
                  <a:pt x="12776" y="6629"/>
                </a:cubicBezTo>
                <a:cubicBezTo>
                  <a:pt x="12722" y="6638"/>
                  <a:pt x="12686" y="6664"/>
                  <a:pt x="12695" y="6718"/>
                </a:cubicBezTo>
                <a:moveTo>
                  <a:pt x="4881" y="2061"/>
                </a:moveTo>
                <a:cubicBezTo>
                  <a:pt x="4881" y="1990"/>
                  <a:pt x="4836" y="1954"/>
                  <a:pt x="4774" y="1954"/>
                </a:cubicBezTo>
                <a:cubicBezTo>
                  <a:pt x="4711" y="1963"/>
                  <a:pt x="4675" y="1999"/>
                  <a:pt x="4675" y="2061"/>
                </a:cubicBezTo>
                <a:cubicBezTo>
                  <a:pt x="4675" y="2132"/>
                  <a:pt x="4720" y="2159"/>
                  <a:pt x="4782" y="2168"/>
                </a:cubicBezTo>
                <a:cubicBezTo>
                  <a:pt x="4845" y="2159"/>
                  <a:pt x="4881" y="2124"/>
                  <a:pt x="4881" y="2061"/>
                </a:cubicBezTo>
                <a:close/>
                <a:moveTo>
                  <a:pt x="2677" y="2721"/>
                </a:moveTo>
                <a:cubicBezTo>
                  <a:pt x="2677" y="2784"/>
                  <a:pt x="2722" y="2828"/>
                  <a:pt x="2784" y="2819"/>
                </a:cubicBezTo>
                <a:cubicBezTo>
                  <a:pt x="2847" y="2819"/>
                  <a:pt x="2882" y="2784"/>
                  <a:pt x="2882" y="2712"/>
                </a:cubicBezTo>
                <a:cubicBezTo>
                  <a:pt x="2882" y="2650"/>
                  <a:pt x="2838" y="2623"/>
                  <a:pt x="2775" y="2614"/>
                </a:cubicBezTo>
                <a:cubicBezTo>
                  <a:pt x="2713" y="2623"/>
                  <a:pt x="2677" y="2659"/>
                  <a:pt x="2677" y="2721"/>
                </a:cubicBezTo>
                <a:close/>
                <a:moveTo>
                  <a:pt x="8681" y="2721"/>
                </a:moveTo>
                <a:cubicBezTo>
                  <a:pt x="8681" y="2793"/>
                  <a:pt x="8726" y="2819"/>
                  <a:pt x="8788" y="2819"/>
                </a:cubicBezTo>
                <a:cubicBezTo>
                  <a:pt x="8842" y="2819"/>
                  <a:pt x="8877" y="2775"/>
                  <a:pt x="8877" y="2721"/>
                </a:cubicBezTo>
                <a:cubicBezTo>
                  <a:pt x="8877" y="2659"/>
                  <a:pt x="8842" y="2623"/>
                  <a:pt x="8779" y="2614"/>
                </a:cubicBezTo>
                <a:cubicBezTo>
                  <a:pt x="8717" y="2623"/>
                  <a:pt x="8672" y="2659"/>
                  <a:pt x="8681" y="2721"/>
                </a:cubicBezTo>
                <a:close/>
                <a:moveTo>
                  <a:pt x="706" y="4042"/>
                </a:moveTo>
                <a:cubicBezTo>
                  <a:pt x="706" y="4095"/>
                  <a:pt x="732" y="4131"/>
                  <a:pt x="795" y="4140"/>
                </a:cubicBezTo>
                <a:cubicBezTo>
                  <a:pt x="857" y="4140"/>
                  <a:pt x="902" y="4104"/>
                  <a:pt x="902" y="4042"/>
                </a:cubicBezTo>
                <a:cubicBezTo>
                  <a:pt x="902" y="3979"/>
                  <a:pt x="866" y="3943"/>
                  <a:pt x="804" y="3935"/>
                </a:cubicBezTo>
                <a:cubicBezTo>
                  <a:pt x="741" y="3943"/>
                  <a:pt x="706" y="3970"/>
                  <a:pt x="706" y="4042"/>
                </a:cubicBezTo>
                <a:close/>
                <a:moveTo>
                  <a:pt x="1366" y="3381"/>
                </a:moveTo>
                <a:cubicBezTo>
                  <a:pt x="1366" y="3435"/>
                  <a:pt x="1392" y="3471"/>
                  <a:pt x="1455" y="3480"/>
                </a:cubicBezTo>
                <a:cubicBezTo>
                  <a:pt x="1517" y="3480"/>
                  <a:pt x="1562" y="3453"/>
                  <a:pt x="1562" y="3381"/>
                </a:cubicBezTo>
                <a:cubicBezTo>
                  <a:pt x="1562" y="3319"/>
                  <a:pt x="1526" y="3283"/>
                  <a:pt x="1464" y="3274"/>
                </a:cubicBezTo>
                <a:cubicBezTo>
                  <a:pt x="1401" y="3283"/>
                  <a:pt x="1366" y="3310"/>
                  <a:pt x="1366" y="3381"/>
                </a:cubicBezTo>
                <a:close/>
                <a:moveTo>
                  <a:pt x="11339" y="5380"/>
                </a:moveTo>
                <a:cubicBezTo>
                  <a:pt x="11339" y="5451"/>
                  <a:pt x="11384" y="5478"/>
                  <a:pt x="11446" y="5478"/>
                </a:cubicBezTo>
                <a:cubicBezTo>
                  <a:pt x="11500" y="5478"/>
                  <a:pt x="11536" y="5442"/>
                  <a:pt x="11536" y="5380"/>
                </a:cubicBezTo>
                <a:cubicBezTo>
                  <a:pt x="11536" y="5317"/>
                  <a:pt x="11500" y="5282"/>
                  <a:pt x="11438" y="5273"/>
                </a:cubicBezTo>
                <a:cubicBezTo>
                  <a:pt x="11375" y="5282"/>
                  <a:pt x="11330" y="5317"/>
                  <a:pt x="11339" y="5380"/>
                </a:cubicBezTo>
                <a:close/>
                <a:moveTo>
                  <a:pt x="4113" y="1963"/>
                </a:moveTo>
                <a:cubicBezTo>
                  <a:pt x="4051" y="1963"/>
                  <a:pt x="4024" y="1999"/>
                  <a:pt x="4024" y="2061"/>
                </a:cubicBezTo>
                <a:cubicBezTo>
                  <a:pt x="4024" y="2124"/>
                  <a:pt x="4060" y="2159"/>
                  <a:pt x="4122" y="2159"/>
                </a:cubicBezTo>
                <a:cubicBezTo>
                  <a:pt x="4185" y="2159"/>
                  <a:pt x="4220" y="2124"/>
                  <a:pt x="4220" y="2052"/>
                </a:cubicBezTo>
                <a:cubicBezTo>
                  <a:pt x="4212" y="1990"/>
                  <a:pt x="4176" y="1954"/>
                  <a:pt x="4113" y="1963"/>
                </a:cubicBezTo>
                <a:close/>
                <a:moveTo>
                  <a:pt x="10786" y="4613"/>
                </a:moveTo>
                <a:cubicBezTo>
                  <a:pt x="10715" y="4613"/>
                  <a:pt x="10670" y="4648"/>
                  <a:pt x="10670" y="4720"/>
                </a:cubicBezTo>
                <a:cubicBezTo>
                  <a:pt x="10670" y="4782"/>
                  <a:pt x="10715" y="4827"/>
                  <a:pt x="10768" y="4827"/>
                </a:cubicBezTo>
                <a:cubicBezTo>
                  <a:pt x="10840" y="4827"/>
                  <a:pt x="10876" y="4791"/>
                  <a:pt x="10884" y="4720"/>
                </a:cubicBezTo>
                <a:cubicBezTo>
                  <a:pt x="10884" y="4657"/>
                  <a:pt x="10849" y="4613"/>
                  <a:pt x="10786" y="4613"/>
                </a:cubicBezTo>
                <a:close/>
                <a:moveTo>
                  <a:pt x="9439" y="3274"/>
                </a:moveTo>
                <a:cubicBezTo>
                  <a:pt x="9377" y="3265"/>
                  <a:pt x="9332" y="3310"/>
                  <a:pt x="9332" y="3381"/>
                </a:cubicBezTo>
                <a:cubicBezTo>
                  <a:pt x="9332" y="3444"/>
                  <a:pt x="9368" y="3480"/>
                  <a:pt x="9430" y="3488"/>
                </a:cubicBezTo>
                <a:cubicBezTo>
                  <a:pt x="9502" y="3488"/>
                  <a:pt x="9537" y="3444"/>
                  <a:pt x="9546" y="3381"/>
                </a:cubicBezTo>
                <a:cubicBezTo>
                  <a:pt x="9537" y="3319"/>
                  <a:pt x="9502" y="3274"/>
                  <a:pt x="9439" y="3274"/>
                </a:cubicBezTo>
                <a:close/>
                <a:moveTo>
                  <a:pt x="3355" y="2730"/>
                </a:moveTo>
                <a:cubicBezTo>
                  <a:pt x="3355" y="2793"/>
                  <a:pt x="3400" y="2828"/>
                  <a:pt x="3462" y="2828"/>
                </a:cubicBezTo>
                <a:cubicBezTo>
                  <a:pt x="3525" y="2828"/>
                  <a:pt x="3569" y="2784"/>
                  <a:pt x="3569" y="2721"/>
                </a:cubicBezTo>
                <a:cubicBezTo>
                  <a:pt x="3569" y="2650"/>
                  <a:pt x="3525" y="2614"/>
                  <a:pt x="3462" y="2605"/>
                </a:cubicBezTo>
                <a:cubicBezTo>
                  <a:pt x="3391" y="2623"/>
                  <a:pt x="3346" y="2659"/>
                  <a:pt x="3355" y="2730"/>
                </a:cubicBezTo>
                <a:close/>
                <a:moveTo>
                  <a:pt x="10117" y="4166"/>
                </a:moveTo>
                <a:cubicBezTo>
                  <a:pt x="10189" y="4166"/>
                  <a:pt x="10224" y="4122"/>
                  <a:pt x="10224" y="4059"/>
                </a:cubicBezTo>
                <a:cubicBezTo>
                  <a:pt x="10224" y="3988"/>
                  <a:pt x="10180" y="3952"/>
                  <a:pt x="10108" y="3952"/>
                </a:cubicBezTo>
                <a:cubicBezTo>
                  <a:pt x="10055" y="3961"/>
                  <a:pt x="10019" y="3997"/>
                  <a:pt x="10010" y="4059"/>
                </a:cubicBezTo>
                <a:cubicBezTo>
                  <a:pt x="10019" y="4122"/>
                  <a:pt x="10055" y="4166"/>
                  <a:pt x="10117" y="4166"/>
                </a:cubicBezTo>
                <a:close/>
                <a:moveTo>
                  <a:pt x="11545" y="6031"/>
                </a:moveTo>
                <a:cubicBezTo>
                  <a:pt x="11536" y="5969"/>
                  <a:pt x="11500" y="5924"/>
                  <a:pt x="11438" y="5933"/>
                </a:cubicBezTo>
                <a:cubicBezTo>
                  <a:pt x="11366" y="5933"/>
                  <a:pt x="11322" y="5977"/>
                  <a:pt x="11330" y="6049"/>
                </a:cubicBezTo>
                <a:cubicBezTo>
                  <a:pt x="11339" y="6111"/>
                  <a:pt x="11375" y="6138"/>
                  <a:pt x="11438" y="6147"/>
                </a:cubicBezTo>
                <a:cubicBezTo>
                  <a:pt x="11509" y="6138"/>
                  <a:pt x="11554" y="6093"/>
                  <a:pt x="11545" y="6031"/>
                </a:cubicBezTo>
                <a:close/>
                <a:moveTo>
                  <a:pt x="126" y="5273"/>
                </a:moveTo>
                <a:cubicBezTo>
                  <a:pt x="54" y="5273"/>
                  <a:pt x="10" y="5317"/>
                  <a:pt x="10" y="5380"/>
                </a:cubicBezTo>
                <a:cubicBezTo>
                  <a:pt x="19" y="5451"/>
                  <a:pt x="63" y="5487"/>
                  <a:pt x="135" y="5487"/>
                </a:cubicBezTo>
                <a:cubicBezTo>
                  <a:pt x="197" y="5478"/>
                  <a:pt x="224" y="5433"/>
                  <a:pt x="233" y="5380"/>
                </a:cubicBezTo>
                <a:cubicBezTo>
                  <a:pt x="224" y="5308"/>
                  <a:pt x="188" y="5273"/>
                  <a:pt x="126" y="5273"/>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448" name="Google Shape;2448;p83"/>
          <p:cNvPicPr preferRelativeResize="0"/>
          <p:nvPr/>
        </p:nvPicPr>
        <p:blipFill rotWithShape="1">
          <a:blip r:embed="rId2">
            <a:alphaModFix amt="23000"/>
          </a:blip>
          <a:srcRect b="7806" l="0" r="0" t="7798"/>
          <a:stretch/>
        </p:blipFill>
        <p:spPr>
          <a:xfrm>
            <a:off x="1" y="-25"/>
            <a:ext cx="9144003" cy="5143501"/>
          </a:xfrm>
          <a:prstGeom prst="rect">
            <a:avLst/>
          </a:prstGeom>
          <a:noFill/>
          <a:ln>
            <a:noFill/>
          </a:ln>
        </p:spPr>
      </p:pic>
      <p:sp>
        <p:nvSpPr>
          <p:cNvPr id="2449" name="Google Shape;2449;p83"/>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spTree>
      <p:nvGrpSpPr>
        <p:cNvPr id="2450" name="Shape 2450"/>
        <p:cNvGrpSpPr/>
        <p:nvPr/>
      </p:nvGrpSpPr>
      <p:grpSpPr>
        <a:xfrm>
          <a:off x="0" y="0"/>
          <a:ext cx="0" cy="0"/>
          <a:chOff x="0" y="0"/>
          <a:chExt cx="0" cy="0"/>
        </a:xfrm>
      </p:grpSpPr>
      <p:sp>
        <p:nvSpPr>
          <p:cNvPr id="2451" name="Google Shape;2451;p84"/>
          <p:cNvSpPr/>
          <p:nvPr/>
        </p:nvSpPr>
        <p:spPr>
          <a:xfrm>
            <a:off x="-557750" y="4484080"/>
            <a:ext cx="2541703" cy="1237997"/>
          </a:xfrm>
          <a:custGeom>
            <a:rect b="b" l="l" r="r" t="t"/>
            <a:pathLst>
              <a:path extrusionOk="0" h="6888" w="14141">
                <a:moveTo>
                  <a:pt x="5460" y="6557"/>
                </a:moveTo>
                <a:cubicBezTo>
                  <a:pt x="5371" y="6557"/>
                  <a:pt x="5300" y="6629"/>
                  <a:pt x="5300" y="6718"/>
                </a:cubicBezTo>
                <a:cubicBezTo>
                  <a:pt x="5300" y="6807"/>
                  <a:pt x="5371" y="6887"/>
                  <a:pt x="5460" y="6887"/>
                </a:cubicBezTo>
                <a:cubicBezTo>
                  <a:pt x="5550" y="6887"/>
                  <a:pt x="5630" y="6807"/>
                  <a:pt x="5630" y="6718"/>
                </a:cubicBezTo>
                <a:cubicBezTo>
                  <a:pt x="5630" y="6629"/>
                  <a:pt x="5550" y="6557"/>
                  <a:pt x="5460" y="6557"/>
                </a:cubicBezTo>
                <a:close/>
                <a:moveTo>
                  <a:pt x="6121" y="6557"/>
                </a:moveTo>
                <a:cubicBezTo>
                  <a:pt x="6040" y="6557"/>
                  <a:pt x="5960" y="6629"/>
                  <a:pt x="5960" y="6709"/>
                </a:cubicBezTo>
                <a:cubicBezTo>
                  <a:pt x="5951" y="6798"/>
                  <a:pt x="6022" y="6878"/>
                  <a:pt x="6112" y="6878"/>
                </a:cubicBezTo>
                <a:cubicBezTo>
                  <a:pt x="6201" y="6887"/>
                  <a:pt x="6281" y="6816"/>
                  <a:pt x="6281" y="6727"/>
                </a:cubicBezTo>
                <a:cubicBezTo>
                  <a:pt x="6290" y="6638"/>
                  <a:pt x="6210" y="6557"/>
                  <a:pt x="6121" y="6557"/>
                </a:cubicBezTo>
                <a:close/>
                <a:moveTo>
                  <a:pt x="4943" y="6709"/>
                </a:moveTo>
                <a:cubicBezTo>
                  <a:pt x="4943" y="6629"/>
                  <a:pt x="4863" y="6557"/>
                  <a:pt x="4782" y="6557"/>
                </a:cubicBezTo>
                <a:cubicBezTo>
                  <a:pt x="4693" y="6557"/>
                  <a:pt x="4613" y="6629"/>
                  <a:pt x="4613" y="6718"/>
                </a:cubicBezTo>
                <a:cubicBezTo>
                  <a:pt x="4613" y="6807"/>
                  <a:pt x="4693" y="6887"/>
                  <a:pt x="4782" y="6878"/>
                </a:cubicBezTo>
                <a:cubicBezTo>
                  <a:pt x="4872" y="6878"/>
                  <a:pt x="4943" y="6798"/>
                  <a:pt x="4943" y="6709"/>
                </a:cubicBezTo>
                <a:close/>
                <a:moveTo>
                  <a:pt x="6781" y="6557"/>
                </a:moveTo>
                <a:cubicBezTo>
                  <a:pt x="6683" y="6566"/>
                  <a:pt x="6629" y="6620"/>
                  <a:pt x="6620" y="6709"/>
                </a:cubicBezTo>
                <a:cubicBezTo>
                  <a:pt x="6611" y="6789"/>
                  <a:pt x="6683" y="6878"/>
                  <a:pt x="6772" y="6878"/>
                </a:cubicBezTo>
                <a:cubicBezTo>
                  <a:pt x="6861" y="6887"/>
                  <a:pt x="6941" y="6807"/>
                  <a:pt x="6941" y="6727"/>
                </a:cubicBezTo>
                <a:cubicBezTo>
                  <a:pt x="6941" y="6638"/>
                  <a:pt x="6870" y="6557"/>
                  <a:pt x="6781" y="6557"/>
                </a:cubicBezTo>
                <a:close/>
                <a:moveTo>
                  <a:pt x="7280" y="6718"/>
                </a:moveTo>
                <a:cubicBezTo>
                  <a:pt x="7280" y="6798"/>
                  <a:pt x="7352" y="6878"/>
                  <a:pt x="7432" y="6878"/>
                </a:cubicBezTo>
                <a:cubicBezTo>
                  <a:pt x="7521" y="6878"/>
                  <a:pt x="7601" y="6798"/>
                  <a:pt x="7601" y="6718"/>
                </a:cubicBezTo>
                <a:cubicBezTo>
                  <a:pt x="7593" y="6638"/>
                  <a:pt x="7521" y="6557"/>
                  <a:pt x="7441" y="6557"/>
                </a:cubicBezTo>
                <a:cubicBezTo>
                  <a:pt x="7352" y="6557"/>
                  <a:pt x="7280" y="6638"/>
                  <a:pt x="7280" y="6718"/>
                </a:cubicBezTo>
                <a:close/>
                <a:moveTo>
                  <a:pt x="4283" y="6727"/>
                </a:moveTo>
                <a:cubicBezTo>
                  <a:pt x="4283" y="6638"/>
                  <a:pt x="4203" y="6557"/>
                  <a:pt x="4122" y="6557"/>
                </a:cubicBezTo>
                <a:cubicBezTo>
                  <a:pt x="4033" y="6557"/>
                  <a:pt x="3962" y="6629"/>
                  <a:pt x="3962" y="6718"/>
                </a:cubicBezTo>
                <a:cubicBezTo>
                  <a:pt x="3953" y="6798"/>
                  <a:pt x="4033" y="6878"/>
                  <a:pt x="4122" y="6878"/>
                </a:cubicBezTo>
                <a:cubicBezTo>
                  <a:pt x="4203" y="6878"/>
                  <a:pt x="4283" y="6807"/>
                  <a:pt x="4283" y="6727"/>
                </a:cubicBezTo>
                <a:close/>
                <a:moveTo>
                  <a:pt x="5469" y="5879"/>
                </a:moveTo>
                <a:cubicBezTo>
                  <a:pt x="5389" y="5870"/>
                  <a:pt x="5309" y="5951"/>
                  <a:pt x="5300" y="6031"/>
                </a:cubicBezTo>
                <a:cubicBezTo>
                  <a:pt x="5300" y="6111"/>
                  <a:pt x="5371" y="6200"/>
                  <a:pt x="5460" y="6200"/>
                </a:cubicBezTo>
                <a:cubicBezTo>
                  <a:pt x="5541" y="6200"/>
                  <a:pt x="5621" y="6120"/>
                  <a:pt x="5621" y="6040"/>
                </a:cubicBezTo>
                <a:cubicBezTo>
                  <a:pt x="5621" y="5960"/>
                  <a:pt x="5550" y="5879"/>
                  <a:pt x="5469" y="5879"/>
                </a:cubicBezTo>
                <a:close/>
                <a:moveTo>
                  <a:pt x="6121" y="5879"/>
                </a:moveTo>
                <a:cubicBezTo>
                  <a:pt x="6040" y="5879"/>
                  <a:pt x="5960" y="5951"/>
                  <a:pt x="5960" y="6031"/>
                </a:cubicBezTo>
                <a:cubicBezTo>
                  <a:pt x="5960" y="6120"/>
                  <a:pt x="6040" y="6200"/>
                  <a:pt x="6121" y="6200"/>
                </a:cubicBezTo>
                <a:cubicBezTo>
                  <a:pt x="6210" y="6192"/>
                  <a:pt x="6281" y="6120"/>
                  <a:pt x="6281" y="6040"/>
                </a:cubicBezTo>
                <a:cubicBezTo>
                  <a:pt x="6281" y="5951"/>
                  <a:pt x="6201" y="5879"/>
                  <a:pt x="6121" y="5879"/>
                </a:cubicBezTo>
                <a:close/>
                <a:moveTo>
                  <a:pt x="4782" y="5879"/>
                </a:moveTo>
                <a:cubicBezTo>
                  <a:pt x="4702" y="5879"/>
                  <a:pt x="4622" y="5951"/>
                  <a:pt x="4622" y="6031"/>
                </a:cubicBezTo>
                <a:cubicBezTo>
                  <a:pt x="4622" y="6120"/>
                  <a:pt x="4693" y="6192"/>
                  <a:pt x="4774" y="6192"/>
                </a:cubicBezTo>
                <a:cubicBezTo>
                  <a:pt x="4863" y="6200"/>
                  <a:pt x="4934" y="6120"/>
                  <a:pt x="4934" y="6040"/>
                </a:cubicBezTo>
                <a:cubicBezTo>
                  <a:pt x="4943" y="5960"/>
                  <a:pt x="4863" y="5879"/>
                  <a:pt x="4782" y="5879"/>
                </a:cubicBezTo>
                <a:close/>
                <a:moveTo>
                  <a:pt x="3453" y="6566"/>
                </a:moveTo>
                <a:cubicBezTo>
                  <a:pt x="3364" y="6575"/>
                  <a:pt x="3310" y="6629"/>
                  <a:pt x="3310" y="6718"/>
                </a:cubicBezTo>
                <a:cubicBezTo>
                  <a:pt x="3302" y="6798"/>
                  <a:pt x="3382" y="6878"/>
                  <a:pt x="3462" y="6878"/>
                </a:cubicBezTo>
                <a:cubicBezTo>
                  <a:pt x="3551" y="6870"/>
                  <a:pt x="3623" y="6798"/>
                  <a:pt x="3614" y="6718"/>
                </a:cubicBezTo>
                <a:cubicBezTo>
                  <a:pt x="3614" y="6629"/>
                  <a:pt x="3534" y="6557"/>
                  <a:pt x="3453" y="6566"/>
                </a:cubicBezTo>
                <a:close/>
                <a:moveTo>
                  <a:pt x="6772" y="5879"/>
                </a:moveTo>
                <a:cubicBezTo>
                  <a:pt x="6692" y="5879"/>
                  <a:pt x="6620" y="5960"/>
                  <a:pt x="6620" y="6040"/>
                </a:cubicBezTo>
                <a:cubicBezTo>
                  <a:pt x="6620" y="6120"/>
                  <a:pt x="6700" y="6200"/>
                  <a:pt x="6781" y="6192"/>
                </a:cubicBezTo>
                <a:cubicBezTo>
                  <a:pt x="6861" y="6192"/>
                  <a:pt x="6941" y="6120"/>
                  <a:pt x="6941" y="6031"/>
                </a:cubicBezTo>
                <a:cubicBezTo>
                  <a:pt x="6932" y="5951"/>
                  <a:pt x="6861" y="5879"/>
                  <a:pt x="6772" y="5879"/>
                </a:cubicBezTo>
                <a:close/>
                <a:moveTo>
                  <a:pt x="4265" y="6049"/>
                </a:moveTo>
                <a:cubicBezTo>
                  <a:pt x="4274" y="5960"/>
                  <a:pt x="4229" y="5897"/>
                  <a:pt x="4140" y="5888"/>
                </a:cubicBezTo>
                <a:cubicBezTo>
                  <a:pt x="4042" y="5879"/>
                  <a:pt x="3971" y="5942"/>
                  <a:pt x="3971" y="6031"/>
                </a:cubicBezTo>
                <a:cubicBezTo>
                  <a:pt x="3971" y="6120"/>
                  <a:pt x="4015" y="6174"/>
                  <a:pt x="4113" y="6183"/>
                </a:cubicBezTo>
                <a:cubicBezTo>
                  <a:pt x="4203" y="6183"/>
                  <a:pt x="4265" y="6147"/>
                  <a:pt x="4265" y="6049"/>
                </a:cubicBezTo>
                <a:close/>
                <a:moveTo>
                  <a:pt x="7441" y="5888"/>
                </a:moveTo>
                <a:cubicBezTo>
                  <a:pt x="7352" y="5888"/>
                  <a:pt x="7298" y="5942"/>
                  <a:pt x="7289" y="6031"/>
                </a:cubicBezTo>
                <a:cubicBezTo>
                  <a:pt x="7280" y="6120"/>
                  <a:pt x="7352" y="6192"/>
                  <a:pt x="7441" y="6183"/>
                </a:cubicBezTo>
                <a:cubicBezTo>
                  <a:pt x="7539" y="6183"/>
                  <a:pt x="7584" y="6129"/>
                  <a:pt x="7584" y="6040"/>
                </a:cubicBezTo>
                <a:cubicBezTo>
                  <a:pt x="7584" y="5942"/>
                  <a:pt x="7530" y="5888"/>
                  <a:pt x="7441" y="5888"/>
                </a:cubicBezTo>
                <a:close/>
                <a:moveTo>
                  <a:pt x="8271" y="6727"/>
                </a:moveTo>
                <a:cubicBezTo>
                  <a:pt x="8271" y="6629"/>
                  <a:pt x="8217" y="6575"/>
                  <a:pt x="8128" y="6575"/>
                </a:cubicBezTo>
                <a:cubicBezTo>
                  <a:pt x="8039" y="6566"/>
                  <a:pt x="7967" y="6629"/>
                  <a:pt x="7967" y="6718"/>
                </a:cubicBezTo>
                <a:cubicBezTo>
                  <a:pt x="7976" y="6816"/>
                  <a:pt x="8030" y="6861"/>
                  <a:pt x="8119" y="6870"/>
                </a:cubicBezTo>
                <a:cubicBezTo>
                  <a:pt x="8208" y="6861"/>
                  <a:pt x="8271" y="6816"/>
                  <a:pt x="8271" y="6727"/>
                </a:cubicBezTo>
                <a:close/>
                <a:moveTo>
                  <a:pt x="5460" y="5228"/>
                </a:moveTo>
                <a:cubicBezTo>
                  <a:pt x="5362" y="5237"/>
                  <a:pt x="5318" y="5291"/>
                  <a:pt x="5318" y="5380"/>
                </a:cubicBezTo>
                <a:cubicBezTo>
                  <a:pt x="5318" y="5469"/>
                  <a:pt x="5371" y="5522"/>
                  <a:pt x="5460" y="5522"/>
                </a:cubicBezTo>
                <a:cubicBezTo>
                  <a:pt x="5559" y="5522"/>
                  <a:pt x="5603" y="5469"/>
                  <a:pt x="5612" y="5380"/>
                </a:cubicBezTo>
                <a:cubicBezTo>
                  <a:pt x="5603" y="5282"/>
                  <a:pt x="5550" y="5228"/>
                  <a:pt x="5460" y="5228"/>
                </a:cubicBezTo>
                <a:close/>
                <a:moveTo>
                  <a:pt x="5978" y="5371"/>
                </a:moveTo>
                <a:cubicBezTo>
                  <a:pt x="5969" y="5460"/>
                  <a:pt x="6014" y="5522"/>
                  <a:pt x="6112" y="5522"/>
                </a:cubicBezTo>
                <a:cubicBezTo>
                  <a:pt x="6201" y="5531"/>
                  <a:pt x="6263" y="5478"/>
                  <a:pt x="6263" y="5389"/>
                </a:cubicBezTo>
                <a:cubicBezTo>
                  <a:pt x="6272" y="5299"/>
                  <a:pt x="6219" y="5246"/>
                  <a:pt x="6130" y="5228"/>
                </a:cubicBezTo>
                <a:cubicBezTo>
                  <a:pt x="6040" y="5237"/>
                  <a:pt x="5978" y="5273"/>
                  <a:pt x="5978" y="5371"/>
                </a:cubicBezTo>
                <a:close/>
                <a:moveTo>
                  <a:pt x="4631" y="5389"/>
                </a:moveTo>
                <a:cubicBezTo>
                  <a:pt x="4640" y="5478"/>
                  <a:pt x="4693" y="5522"/>
                  <a:pt x="4782" y="5522"/>
                </a:cubicBezTo>
                <a:cubicBezTo>
                  <a:pt x="4863" y="5522"/>
                  <a:pt x="4925" y="5460"/>
                  <a:pt x="4925" y="5380"/>
                </a:cubicBezTo>
                <a:cubicBezTo>
                  <a:pt x="4925" y="5291"/>
                  <a:pt x="4863" y="5228"/>
                  <a:pt x="4774" y="5237"/>
                </a:cubicBezTo>
                <a:cubicBezTo>
                  <a:pt x="4693" y="5237"/>
                  <a:pt x="4631" y="5299"/>
                  <a:pt x="4631" y="5389"/>
                </a:cubicBezTo>
                <a:close/>
                <a:moveTo>
                  <a:pt x="2775" y="6575"/>
                </a:moveTo>
                <a:cubicBezTo>
                  <a:pt x="2695" y="6575"/>
                  <a:pt x="2641" y="6620"/>
                  <a:pt x="2632" y="6709"/>
                </a:cubicBezTo>
                <a:cubicBezTo>
                  <a:pt x="2624" y="6798"/>
                  <a:pt x="2686" y="6861"/>
                  <a:pt x="2775" y="6861"/>
                </a:cubicBezTo>
                <a:cubicBezTo>
                  <a:pt x="2856" y="6870"/>
                  <a:pt x="2927" y="6807"/>
                  <a:pt x="2927" y="6718"/>
                </a:cubicBezTo>
                <a:cubicBezTo>
                  <a:pt x="2927" y="6638"/>
                  <a:pt x="2864" y="6575"/>
                  <a:pt x="2775" y="6575"/>
                </a:cubicBezTo>
                <a:close/>
                <a:moveTo>
                  <a:pt x="6772" y="5237"/>
                </a:moveTo>
                <a:cubicBezTo>
                  <a:pt x="6683" y="5237"/>
                  <a:pt x="6638" y="5291"/>
                  <a:pt x="6638" y="5380"/>
                </a:cubicBezTo>
                <a:cubicBezTo>
                  <a:pt x="6638" y="5469"/>
                  <a:pt x="6683" y="5522"/>
                  <a:pt x="6781" y="5522"/>
                </a:cubicBezTo>
                <a:cubicBezTo>
                  <a:pt x="6861" y="5522"/>
                  <a:pt x="6923" y="5460"/>
                  <a:pt x="6923" y="5371"/>
                </a:cubicBezTo>
                <a:cubicBezTo>
                  <a:pt x="6923" y="5291"/>
                  <a:pt x="6861" y="5228"/>
                  <a:pt x="6772" y="5237"/>
                </a:cubicBezTo>
                <a:close/>
                <a:moveTo>
                  <a:pt x="8262" y="6049"/>
                </a:moveTo>
                <a:cubicBezTo>
                  <a:pt x="8271" y="5960"/>
                  <a:pt x="8208" y="5897"/>
                  <a:pt x="8128" y="5897"/>
                </a:cubicBezTo>
                <a:cubicBezTo>
                  <a:pt x="8039" y="5888"/>
                  <a:pt x="7976" y="5951"/>
                  <a:pt x="7976" y="6040"/>
                </a:cubicBezTo>
                <a:cubicBezTo>
                  <a:pt x="7976" y="6129"/>
                  <a:pt x="8030" y="6174"/>
                  <a:pt x="8110" y="6183"/>
                </a:cubicBezTo>
                <a:cubicBezTo>
                  <a:pt x="8199" y="6174"/>
                  <a:pt x="8253" y="6138"/>
                  <a:pt x="8262" y="6049"/>
                </a:cubicBezTo>
                <a:close/>
                <a:moveTo>
                  <a:pt x="3453" y="5888"/>
                </a:moveTo>
                <a:cubicBezTo>
                  <a:pt x="3364" y="5897"/>
                  <a:pt x="3319" y="5951"/>
                  <a:pt x="3319" y="6040"/>
                </a:cubicBezTo>
                <a:cubicBezTo>
                  <a:pt x="3319" y="6129"/>
                  <a:pt x="3373" y="6183"/>
                  <a:pt x="3462" y="6183"/>
                </a:cubicBezTo>
                <a:cubicBezTo>
                  <a:pt x="3551" y="6183"/>
                  <a:pt x="3614" y="6120"/>
                  <a:pt x="3605" y="6031"/>
                </a:cubicBezTo>
                <a:cubicBezTo>
                  <a:pt x="3605" y="5951"/>
                  <a:pt x="3542" y="5888"/>
                  <a:pt x="3453" y="5888"/>
                </a:cubicBezTo>
                <a:close/>
                <a:moveTo>
                  <a:pt x="4122" y="5237"/>
                </a:moveTo>
                <a:cubicBezTo>
                  <a:pt x="4042" y="5228"/>
                  <a:pt x="3971" y="5291"/>
                  <a:pt x="3980" y="5380"/>
                </a:cubicBezTo>
                <a:cubicBezTo>
                  <a:pt x="3980" y="5469"/>
                  <a:pt x="4024" y="5514"/>
                  <a:pt x="4113" y="5522"/>
                </a:cubicBezTo>
                <a:cubicBezTo>
                  <a:pt x="4203" y="5531"/>
                  <a:pt x="4265" y="5460"/>
                  <a:pt x="4265" y="5362"/>
                </a:cubicBezTo>
                <a:cubicBezTo>
                  <a:pt x="4256" y="5291"/>
                  <a:pt x="4212" y="5237"/>
                  <a:pt x="4122" y="5237"/>
                </a:cubicBezTo>
                <a:close/>
                <a:moveTo>
                  <a:pt x="8636" y="6709"/>
                </a:moveTo>
                <a:cubicBezTo>
                  <a:pt x="8627" y="6789"/>
                  <a:pt x="8690" y="6861"/>
                  <a:pt x="8770" y="6861"/>
                </a:cubicBezTo>
                <a:cubicBezTo>
                  <a:pt x="8859" y="6861"/>
                  <a:pt x="8922" y="6798"/>
                  <a:pt x="8922" y="6718"/>
                </a:cubicBezTo>
                <a:cubicBezTo>
                  <a:pt x="8922" y="6629"/>
                  <a:pt x="8868" y="6584"/>
                  <a:pt x="8788" y="6575"/>
                </a:cubicBezTo>
                <a:cubicBezTo>
                  <a:pt x="8699" y="6584"/>
                  <a:pt x="8645" y="6620"/>
                  <a:pt x="8636" y="6709"/>
                </a:cubicBezTo>
                <a:close/>
                <a:moveTo>
                  <a:pt x="7441" y="5237"/>
                </a:moveTo>
                <a:cubicBezTo>
                  <a:pt x="7361" y="5228"/>
                  <a:pt x="7289" y="5299"/>
                  <a:pt x="7298" y="5380"/>
                </a:cubicBezTo>
                <a:cubicBezTo>
                  <a:pt x="7298" y="5469"/>
                  <a:pt x="7343" y="5514"/>
                  <a:pt x="7432" y="5522"/>
                </a:cubicBezTo>
                <a:cubicBezTo>
                  <a:pt x="7512" y="5522"/>
                  <a:pt x="7584" y="5460"/>
                  <a:pt x="7584" y="5362"/>
                </a:cubicBezTo>
                <a:cubicBezTo>
                  <a:pt x="7575" y="5291"/>
                  <a:pt x="7530" y="5237"/>
                  <a:pt x="7441" y="5237"/>
                </a:cubicBezTo>
                <a:close/>
                <a:moveTo>
                  <a:pt x="5603" y="4728"/>
                </a:moveTo>
                <a:cubicBezTo>
                  <a:pt x="5612" y="4648"/>
                  <a:pt x="5559" y="4595"/>
                  <a:pt x="5478" y="4577"/>
                </a:cubicBezTo>
                <a:cubicBezTo>
                  <a:pt x="5398" y="4568"/>
                  <a:pt x="5318" y="4630"/>
                  <a:pt x="5318" y="4711"/>
                </a:cubicBezTo>
                <a:cubicBezTo>
                  <a:pt x="5318" y="4800"/>
                  <a:pt x="5371" y="4844"/>
                  <a:pt x="5452" y="4862"/>
                </a:cubicBezTo>
                <a:cubicBezTo>
                  <a:pt x="5541" y="4862"/>
                  <a:pt x="5594" y="4818"/>
                  <a:pt x="5603" y="4728"/>
                </a:cubicBezTo>
                <a:close/>
                <a:moveTo>
                  <a:pt x="6121" y="4577"/>
                </a:moveTo>
                <a:cubicBezTo>
                  <a:pt x="6031" y="4577"/>
                  <a:pt x="5987" y="4630"/>
                  <a:pt x="5978" y="4720"/>
                </a:cubicBezTo>
                <a:cubicBezTo>
                  <a:pt x="5978" y="4800"/>
                  <a:pt x="6040" y="4862"/>
                  <a:pt x="6130" y="4862"/>
                </a:cubicBezTo>
                <a:cubicBezTo>
                  <a:pt x="6210" y="4853"/>
                  <a:pt x="6254" y="4800"/>
                  <a:pt x="6263" y="4720"/>
                </a:cubicBezTo>
                <a:cubicBezTo>
                  <a:pt x="6254" y="4630"/>
                  <a:pt x="6210" y="4577"/>
                  <a:pt x="6121" y="4577"/>
                </a:cubicBezTo>
                <a:close/>
                <a:moveTo>
                  <a:pt x="3319" y="5380"/>
                </a:moveTo>
                <a:cubicBezTo>
                  <a:pt x="3319" y="5469"/>
                  <a:pt x="3373" y="5514"/>
                  <a:pt x="3462" y="5522"/>
                </a:cubicBezTo>
                <a:cubicBezTo>
                  <a:pt x="3542" y="5522"/>
                  <a:pt x="3614" y="5451"/>
                  <a:pt x="3605" y="5371"/>
                </a:cubicBezTo>
                <a:cubicBezTo>
                  <a:pt x="3596" y="5282"/>
                  <a:pt x="3542" y="5237"/>
                  <a:pt x="3453" y="5237"/>
                </a:cubicBezTo>
                <a:cubicBezTo>
                  <a:pt x="3373" y="5246"/>
                  <a:pt x="3319" y="5291"/>
                  <a:pt x="3319" y="5380"/>
                </a:cubicBezTo>
                <a:close/>
                <a:moveTo>
                  <a:pt x="2918" y="6040"/>
                </a:moveTo>
                <a:cubicBezTo>
                  <a:pt x="2918" y="5951"/>
                  <a:pt x="2864" y="5897"/>
                  <a:pt x="2784" y="5897"/>
                </a:cubicBezTo>
                <a:cubicBezTo>
                  <a:pt x="2695" y="5888"/>
                  <a:pt x="2632" y="5960"/>
                  <a:pt x="2641" y="6049"/>
                </a:cubicBezTo>
                <a:cubicBezTo>
                  <a:pt x="2641" y="6129"/>
                  <a:pt x="2695" y="6174"/>
                  <a:pt x="2784" y="6183"/>
                </a:cubicBezTo>
                <a:cubicBezTo>
                  <a:pt x="2864" y="6165"/>
                  <a:pt x="2918" y="6120"/>
                  <a:pt x="2918" y="6040"/>
                </a:cubicBezTo>
                <a:close/>
                <a:moveTo>
                  <a:pt x="2124" y="6584"/>
                </a:moveTo>
                <a:cubicBezTo>
                  <a:pt x="2035" y="6575"/>
                  <a:pt x="1981" y="6629"/>
                  <a:pt x="1981" y="6718"/>
                </a:cubicBezTo>
                <a:cubicBezTo>
                  <a:pt x="1981" y="6798"/>
                  <a:pt x="2035" y="6852"/>
                  <a:pt x="2115" y="6861"/>
                </a:cubicBezTo>
                <a:cubicBezTo>
                  <a:pt x="2204" y="6861"/>
                  <a:pt x="2249" y="6807"/>
                  <a:pt x="2267" y="6727"/>
                </a:cubicBezTo>
                <a:cubicBezTo>
                  <a:pt x="2258" y="6638"/>
                  <a:pt x="2213" y="6584"/>
                  <a:pt x="2124" y="6584"/>
                </a:cubicBezTo>
                <a:close/>
                <a:moveTo>
                  <a:pt x="4782" y="4577"/>
                </a:moveTo>
                <a:cubicBezTo>
                  <a:pt x="4693" y="4577"/>
                  <a:pt x="4640" y="4630"/>
                  <a:pt x="4640" y="4720"/>
                </a:cubicBezTo>
                <a:cubicBezTo>
                  <a:pt x="4640" y="4800"/>
                  <a:pt x="4693" y="4853"/>
                  <a:pt x="4774" y="4862"/>
                </a:cubicBezTo>
                <a:cubicBezTo>
                  <a:pt x="4863" y="4862"/>
                  <a:pt x="4907" y="4809"/>
                  <a:pt x="4925" y="4720"/>
                </a:cubicBezTo>
                <a:cubicBezTo>
                  <a:pt x="4907" y="4639"/>
                  <a:pt x="4872" y="4577"/>
                  <a:pt x="4782" y="4577"/>
                </a:cubicBezTo>
                <a:moveTo>
                  <a:pt x="6638" y="4711"/>
                </a:moveTo>
                <a:cubicBezTo>
                  <a:pt x="6638" y="4800"/>
                  <a:pt x="6692" y="4853"/>
                  <a:pt x="6772" y="4862"/>
                </a:cubicBezTo>
                <a:cubicBezTo>
                  <a:pt x="6861" y="4862"/>
                  <a:pt x="6915" y="4809"/>
                  <a:pt x="6915" y="4728"/>
                </a:cubicBezTo>
                <a:cubicBezTo>
                  <a:pt x="6923" y="4639"/>
                  <a:pt x="6870" y="4595"/>
                  <a:pt x="6781" y="4577"/>
                </a:cubicBezTo>
                <a:cubicBezTo>
                  <a:pt x="6700" y="4586"/>
                  <a:pt x="6647" y="4630"/>
                  <a:pt x="6638" y="4711"/>
                </a:cubicBezTo>
                <a:close/>
                <a:moveTo>
                  <a:pt x="9296" y="6718"/>
                </a:moveTo>
                <a:cubicBezTo>
                  <a:pt x="9296" y="6798"/>
                  <a:pt x="9350" y="6852"/>
                  <a:pt x="9430" y="6861"/>
                </a:cubicBezTo>
                <a:cubicBezTo>
                  <a:pt x="9520" y="6861"/>
                  <a:pt x="9573" y="6807"/>
                  <a:pt x="9573" y="6727"/>
                </a:cubicBezTo>
                <a:cubicBezTo>
                  <a:pt x="9582" y="6638"/>
                  <a:pt x="9528" y="6593"/>
                  <a:pt x="9439" y="6575"/>
                </a:cubicBezTo>
                <a:cubicBezTo>
                  <a:pt x="9359" y="6593"/>
                  <a:pt x="9296" y="6629"/>
                  <a:pt x="9296" y="6718"/>
                </a:cubicBezTo>
                <a:close/>
                <a:moveTo>
                  <a:pt x="8262" y="5371"/>
                </a:moveTo>
                <a:cubicBezTo>
                  <a:pt x="8253" y="5291"/>
                  <a:pt x="8199" y="5237"/>
                  <a:pt x="8119" y="5237"/>
                </a:cubicBezTo>
                <a:cubicBezTo>
                  <a:pt x="8030" y="5246"/>
                  <a:pt x="7976" y="5299"/>
                  <a:pt x="7985" y="5380"/>
                </a:cubicBezTo>
                <a:cubicBezTo>
                  <a:pt x="7985" y="5469"/>
                  <a:pt x="8039" y="5514"/>
                  <a:pt x="8128" y="5522"/>
                </a:cubicBezTo>
                <a:cubicBezTo>
                  <a:pt x="8208" y="5505"/>
                  <a:pt x="8262" y="5460"/>
                  <a:pt x="8262" y="5371"/>
                </a:cubicBezTo>
                <a:close/>
                <a:moveTo>
                  <a:pt x="2784" y="5246"/>
                </a:moveTo>
                <a:cubicBezTo>
                  <a:pt x="2704" y="5237"/>
                  <a:pt x="2641" y="5291"/>
                  <a:pt x="2641" y="5380"/>
                </a:cubicBezTo>
                <a:cubicBezTo>
                  <a:pt x="2641" y="5460"/>
                  <a:pt x="2695" y="5514"/>
                  <a:pt x="2775" y="5514"/>
                </a:cubicBezTo>
                <a:cubicBezTo>
                  <a:pt x="2856" y="5522"/>
                  <a:pt x="2909" y="5460"/>
                  <a:pt x="2918" y="5380"/>
                </a:cubicBezTo>
                <a:cubicBezTo>
                  <a:pt x="2909" y="5299"/>
                  <a:pt x="2864" y="5246"/>
                  <a:pt x="2784" y="5246"/>
                </a:cubicBezTo>
                <a:close/>
                <a:moveTo>
                  <a:pt x="7432" y="4586"/>
                </a:moveTo>
                <a:cubicBezTo>
                  <a:pt x="7352" y="4586"/>
                  <a:pt x="7307" y="4630"/>
                  <a:pt x="7298" y="4711"/>
                </a:cubicBezTo>
                <a:cubicBezTo>
                  <a:pt x="7298" y="4800"/>
                  <a:pt x="7352" y="4853"/>
                  <a:pt x="7432" y="4853"/>
                </a:cubicBezTo>
                <a:cubicBezTo>
                  <a:pt x="7521" y="4862"/>
                  <a:pt x="7566" y="4809"/>
                  <a:pt x="7575" y="4720"/>
                </a:cubicBezTo>
                <a:cubicBezTo>
                  <a:pt x="7566" y="4639"/>
                  <a:pt x="7521" y="4577"/>
                  <a:pt x="7432" y="4586"/>
                </a:cubicBezTo>
                <a:close/>
                <a:moveTo>
                  <a:pt x="3980" y="4728"/>
                </a:moveTo>
                <a:cubicBezTo>
                  <a:pt x="3988" y="4809"/>
                  <a:pt x="4033" y="4853"/>
                  <a:pt x="4113" y="4853"/>
                </a:cubicBezTo>
                <a:cubicBezTo>
                  <a:pt x="4203" y="4862"/>
                  <a:pt x="4256" y="4809"/>
                  <a:pt x="4256" y="4720"/>
                </a:cubicBezTo>
                <a:cubicBezTo>
                  <a:pt x="4256" y="4630"/>
                  <a:pt x="4203" y="4586"/>
                  <a:pt x="4122" y="4577"/>
                </a:cubicBezTo>
                <a:cubicBezTo>
                  <a:pt x="4033" y="4595"/>
                  <a:pt x="3980" y="4639"/>
                  <a:pt x="3980" y="4728"/>
                </a:cubicBezTo>
                <a:close/>
                <a:moveTo>
                  <a:pt x="8779" y="5897"/>
                </a:moveTo>
                <a:cubicBezTo>
                  <a:pt x="8690" y="5897"/>
                  <a:pt x="8636" y="5951"/>
                  <a:pt x="8636" y="6040"/>
                </a:cubicBezTo>
                <a:cubicBezTo>
                  <a:pt x="8645" y="6129"/>
                  <a:pt x="8699" y="6183"/>
                  <a:pt x="8779" y="6174"/>
                </a:cubicBezTo>
                <a:cubicBezTo>
                  <a:pt x="8868" y="6174"/>
                  <a:pt x="8913" y="6120"/>
                  <a:pt x="8922" y="6031"/>
                </a:cubicBezTo>
                <a:cubicBezTo>
                  <a:pt x="8904" y="5951"/>
                  <a:pt x="8859" y="5897"/>
                  <a:pt x="8779" y="5897"/>
                </a:cubicBezTo>
                <a:close/>
                <a:moveTo>
                  <a:pt x="5594" y="4042"/>
                </a:moveTo>
                <a:cubicBezTo>
                  <a:pt x="5603" y="3961"/>
                  <a:pt x="5550" y="3908"/>
                  <a:pt x="5469" y="3899"/>
                </a:cubicBezTo>
                <a:cubicBezTo>
                  <a:pt x="5398" y="3890"/>
                  <a:pt x="5318" y="3970"/>
                  <a:pt x="5327" y="4042"/>
                </a:cubicBezTo>
                <a:cubicBezTo>
                  <a:pt x="5336" y="4122"/>
                  <a:pt x="5380" y="4166"/>
                  <a:pt x="5460" y="4175"/>
                </a:cubicBezTo>
                <a:cubicBezTo>
                  <a:pt x="5541" y="4166"/>
                  <a:pt x="5594" y="4122"/>
                  <a:pt x="5594" y="4042"/>
                </a:cubicBezTo>
                <a:close/>
                <a:moveTo>
                  <a:pt x="2124" y="5897"/>
                </a:moveTo>
                <a:cubicBezTo>
                  <a:pt x="2035" y="5897"/>
                  <a:pt x="1981" y="5951"/>
                  <a:pt x="1981" y="6040"/>
                </a:cubicBezTo>
                <a:cubicBezTo>
                  <a:pt x="1990" y="6120"/>
                  <a:pt x="2035" y="6174"/>
                  <a:pt x="2115" y="6174"/>
                </a:cubicBezTo>
                <a:cubicBezTo>
                  <a:pt x="2204" y="6174"/>
                  <a:pt x="2249" y="6120"/>
                  <a:pt x="2258" y="6031"/>
                </a:cubicBezTo>
                <a:cubicBezTo>
                  <a:pt x="2249" y="5951"/>
                  <a:pt x="2204" y="5897"/>
                  <a:pt x="2124" y="5897"/>
                </a:cubicBezTo>
                <a:close/>
                <a:moveTo>
                  <a:pt x="3471" y="4586"/>
                </a:moveTo>
                <a:cubicBezTo>
                  <a:pt x="3391" y="4577"/>
                  <a:pt x="3337" y="4630"/>
                  <a:pt x="3328" y="4711"/>
                </a:cubicBezTo>
                <a:cubicBezTo>
                  <a:pt x="3319" y="4782"/>
                  <a:pt x="3391" y="4862"/>
                  <a:pt x="3462" y="4853"/>
                </a:cubicBezTo>
                <a:cubicBezTo>
                  <a:pt x="3542" y="4853"/>
                  <a:pt x="3587" y="4800"/>
                  <a:pt x="3596" y="4720"/>
                </a:cubicBezTo>
                <a:cubicBezTo>
                  <a:pt x="3587" y="4639"/>
                  <a:pt x="3551" y="4586"/>
                  <a:pt x="3471" y="4586"/>
                </a:cubicBezTo>
                <a:close/>
                <a:moveTo>
                  <a:pt x="6130" y="3926"/>
                </a:moveTo>
                <a:cubicBezTo>
                  <a:pt x="6049" y="3926"/>
                  <a:pt x="5996" y="3970"/>
                  <a:pt x="5987" y="4050"/>
                </a:cubicBezTo>
                <a:cubicBezTo>
                  <a:pt x="5978" y="4122"/>
                  <a:pt x="6049" y="4202"/>
                  <a:pt x="6121" y="4193"/>
                </a:cubicBezTo>
                <a:cubicBezTo>
                  <a:pt x="6201" y="4193"/>
                  <a:pt x="6245" y="4140"/>
                  <a:pt x="6254" y="4059"/>
                </a:cubicBezTo>
                <a:cubicBezTo>
                  <a:pt x="6245" y="3988"/>
                  <a:pt x="6210" y="3935"/>
                  <a:pt x="6130" y="3926"/>
                </a:cubicBezTo>
                <a:close/>
                <a:moveTo>
                  <a:pt x="8779" y="5246"/>
                </a:moveTo>
                <a:cubicBezTo>
                  <a:pt x="8699" y="5246"/>
                  <a:pt x="8654" y="5299"/>
                  <a:pt x="8645" y="5380"/>
                </a:cubicBezTo>
                <a:cubicBezTo>
                  <a:pt x="8636" y="5451"/>
                  <a:pt x="8717" y="5522"/>
                  <a:pt x="8788" y="5514"/>
                </a:cubicBezTo>
                <a:cubicBezTo>
                  <a:pt x="8868" y="5505"/>
                  <a:pt x="8904" y="5451"/>
                  <a:pt x="8913" y="5380"/>
                </a:cubicBezTo>
                <a:cubicBezTo>
                  <a:pt x="8904" y="5299"/>
                  <a:pt x="8859" y="5246"/>
                  <a:pt x="8779" y="5246"/>
                </a:cubicBezTo>
                <a:close/>
                <a:moveTo>
                  <a:pt x="7985" y="4711"/>
                </a:moveTo>
                <a:cubicBezTo>
                  <a:pt x="7985" y="4791"/>
                  <a:pt x="8030" y="4844"/>
                  <a:pt x="8110" y="4853"/>
                </a:cubicBezTo>
                <a:cubicBezTo>
                  <a:pt x="8181" y="4862"/>
                  <a:pt x="8262" y="4791"/>
                  <a:pt x="8253" y="4720"/>
                </a:cubicBezTo>
                <a:cubicBezTo>
                  <a:pt x="8253" y="4639"/>
                  <a:pt x="8199" y="4595"/>
                  <a:pt x="8128" y="4586"/>
                </a:cubicBezTo>
                <a:cubicBezTo>
                  <a:pt x="8048" y="4595"/>
                  <a:pt x="7994" y="4630"/>
                  <a:pt x="7985" y="4711"/>
                </a:cubicBezTo>
                <a:close/>
                <a:moveTo>
                  <a:pt x="9439" y="5897"/>
                </a:moveTo>
                <a:cubicBezTo>
                  <a:pt x="9359" y="5906"/>
                  <a:pt x="9314" y="5951"/>
                  <a:pt x="9305" y="6031"/>
                </a:cubicBezTo>
                <a:cubicBezTo>
                  <a:pt x="9296" y="6102"/>
                  <a:pt x="9368" y="6183"/>
                  <a:pt x="9439" y="6174"/>
                </a:cubicBezTo>
                <a:cubicBezTo>
                  <a:pt x="9520" y="6165"/>
                  <a:pt x="9564" y="6120"/>
                  <a:pt x="9573" y="6040"/>
                </a:cubicBezTo>
                <a:cubicBezTo>
                  <a:pt x="9573" y="5969"/>
                  <a:pt x="9511" y="5897"/>
                  <a:pt x="9439" y="5897"/>
                </a:cubicBezTo>
                <a:close/>
                <a:moveTo>
                  <a:pt x="6781" y="3926"/>
                </a:moveTo>
                <a:cubicBezTo>
                  <a:pt x="6700" y="3926"/>
                  <a:pt x="6647" y="3979"/>
                  <a:pt x="6647" y="4050"/>
                </a:cubicBezTo>
                <a:cubicBezTo>
                  <a:pt x="6647" y="4140"/>
                  <a:pt x="6692" y="4193"/>
                  <a:pt x="6772" y="4193"/>
                </a:cubicBezTo>
                <a:cubicBezTo>
                  <a:pt x="6861" y="4193"/>
                  <a:pt x="6906" y="4140"/>
                  <a:pt x="6915" y="4059"/>
                </a:cubicBezTo>
                <a:cubicBezTo>
                  <a:pt x="6906" y="3979"/>
                  <a:pt x="6861" y="3926"/>
                  <a:pt x="6781" y="3926"/>
                </a:cubicBezTo>
                <a:close/>
                <a:moveTo>
                  <a:pt x="1455" y="6584"/>
                </a:moveTo>
                <a:cubicBezTo>
                  <a:pt x="1384" y="6593"/>
                  <a:pt x="1330" y="6638"/>
                  <a:pt x="1330" y="6718"/>
                </a:cubicBezTo>
                <a:cubicBezTo>
                  <a:pt x="1330" y="6798"/>
                  <a:pt x="1384" y="6852"/>
                  <a:pt x="1464" y="6852"/>
                </a:cubicBezTo>
                <a:cubicBezTo>
                  <a:pt x="1544" y="6852"/>
                  <a:pt x="1589" y="6798"/>
                  <a:pt x="1598" y="6718"/>
                </a:cubicBezTo>
                <a:cubicBezTo>
                  <a:pt x="1580" y="6638"/>
                  <a:pt x="1544" y="6584"/>
                  <a:pt x="1455" y="6584"/>
                </a:cubicBezTo>
                <a:close/>
                <a:moveTo>
                  <a:pt x="4774" y="3908"/>
                </a:moveTo>
                <a:cubicBezTo>
                  <a:pt x="4702" y="3908"/>
                  <a:pt x="4649" y="3961"/>
                  <a:pt x="4649" y="4033"/>
                </a:cubicBezTo>
                <a:cubicBezTo>
                  <a:pt x="4649" y="4113"/>
                  <a:pt x="4702" y="4166"/>
                  <a:pt x="4782" y="4166"/>
                </a:cubicBezTo>
                <a:cubicBezTo>
                  <a:pt x="4863" y="4166"/>
                  <a:pt x="4907" y="4113"/>
                  <a:pt x="4916" y="4033"/>
                </a:cubicBezTo>
                <a:cubicBezTo>
                  <a:pt x="4898" y="3952"/>
                  <a:pt x="4854" y="3899"/>
                  <a:pt x="4774" y="3908"/>
                </a:cubicBezTo>
                <a:close/>
                <a:moveTo>
                  <a:pt x="10251" y="6727"/>
                </a:moveTo>
                <a:cubicBezTo>
                  <a:pt x="10251" y="6647"/>
                  <a:pt x="10206" y="6593"/>
                  <a:pt x="10117" y="6593"/>
                </a:cubicBezTo>
                <a:cubicBezTo>
                  <a:pt x="10046" y="6584"/>
                  <a:pt x="9992" y="6638"/>
                  <a:pt x="9992" y="6709"/>
                </a:cubicBezTo>
                <a:cubicBezTo>
                  <a:pt x="9983" y="6789"/>
                  <a:pt x="10037" y="6843"/>
                  <a:pt x="10117" y="6852"/>
                </a:cubicBezTo>
                <a:cubicBezTo>
                  <a:pt x="10198" y="6843"/>
                  <a:pt x="10242" y="6798"/>
                  <a:pt x="10251" y="6727"/>
                </a:cubicBezTo>
                <a:close/>
                <a:moveTo>
                  <a:pt x="7441" y="3935"/>
                </a:moveTo>
                <a:cubicBezTo>
                  <a:pt x="7361" y="3926"/>
                  <a:pt x="7307" y="3979"/>
                  <a:pt x="7307" y="4059"/>
                </a:cubicBezTo>
                <a:cubicBezTo>
                  <a:pt x="7307" y="4131"/>
                  <a:pt x="7352" y="4184"/>
                  <a:pt x="7432" y="4193"/>
                </a:cubicBezTo>
                <a:cubicBezTo>
                  <a:pt x="7512" y="4193"/>
                  <a:pt x="7557" y="4140"/>
                  <a:pt x="7566" y="4059"/>
                </a:cubicBezTo>
                <a:cubicBezTo>
                  <a:pt x="7566" y="3988"/>
                  <a:pt x="7521" y="3935"/>
                  <a:pt x="7441" y="3935"/>
                </a:cubicBezTo>
                <a:close/>
                <a:moveTo>
                  <a:pt x="2124" y="5246"/>
                </a:moveTo>
                <a:cubicBezTo>
                  <a:pt x="2044" y="5246"/>
                  <a:pt x="1990" y="5299"/>
                  <a:pt x="1990" y="5380"/>
                </a:cubicBezTo>
                <a:cubicBezTo>
                  <a:pt x="1990" y="5451"/>
                  <a:pt x="2035" y="5505"/>
                  <a:pt x="2115" y="5505"/>
                </a:cubicBezTo>
                <a:cubicBezTo>
                  <a:pt x="2195" y="5514"/>
                  <a:pt x="2240" y="5460"/>
                  <a:pt x="2249" y="5380"/>
                </a:cubicBezTo>
                <a:cubicBezTo>
                  <a:pt x="2249" y="5308"/>
                  <a:pt x="2204" y="5255"/>
                  <a:pt x="2124" y="5246"/>
                </a:cubicBezTo>
                <a:close/>
                <a:moveTo>
                  <a:pt x="3988" y="4033"/>
                </a:moveTo>
                <a:cubicBezTo>
                  <a:pt x="3988" y="4113"/>
                  <a:pt x="4042" y="4166"/>
                  <a:pt x="4122" y="4166"/>
                </a:cubicBezTo>
                <a:cubicBezTo>
                  <a:pt x="4203" y="4166"/>
                  <a:pt x="4256" y="4113"/>
                  <a:pt x="4247" y="4033"/>
                </a:cubicBezTo>
                <a:cubicBezTo>
                  <a:pt x="4247" y="3952"/>
                  <a:pt x="4194" y="3917"/>
                  <a:pt x="4122" y="3908"/>
                </a:cubicBezTo>
                <a:cubicBezTo>
                  <a:pt x="4042" y="3917"/>
                  <a:pt x="3988" y="3961"/>
                  <a:pt x="3988" y="4033"/>
                </a:cubicBezTo>
                <a:close/>
                <a:moveTo>
                  <a:pt x="2784" y="4586"/>
                </a:moveTo>
                <a:cubicBezTo>
                  <a:pt x="2704" y="4586"/>
                  <a:pt x="2650" y="4639"/>
                  <a:pt x="2650" y="4720"/>
                </a:cubicBezTo>
                <a:cubicBezTo>
                  <a:pt x="2650" y="4791"/>
                  <a:pt x="2695" y="4844"/>
                  <a:pt x="2775" y="4844"/>
                </a:cubicBezTo>
                <a:cubicBezTo>
                  <a:pt x="2856" y="4853"/>
                  <a:pt x="2900" y="4800"/>
                  <a:pt x="2909" y="4720"/>
                </a:cubicBezTo>
                <a:cubicBezTo>
                  <a:pt x="2900" y="4648"/>
                  <a:pt x="2864" y="4595"/>
                  <a:pt x="2784" y="4586"/>
                </a:cubicBezTo>
                <a:close/>
                <a:moveTo>
                  <a:pt x="1464" y="5915"/>
                </a:moveTo>
                <a:cubicBezTo>
                  <a:pt x="1384" y="5915"/>
                  <a:pt x="1339" y="5960"/>
                  <a:pt x="1339" y="6040"/>
                </a:cubicBezTo>
                <a:cubicBezTo>
                  <a:pt x="1339" y="6111"/>
                  <a:pt x="1384" y="6165"/>
                  <a:pt x="1464" y="6165"/>
                </a:cubicBezTo>
                <a:cubicBezTo>
                  <a:pt x="1544" y="6165"/>
                  <a:pt x="1580" y="6120"/>
                  <a:pt x="1589" y="6031"/>
                </a:cubicBezTo>
                <a:cubicBezTo>
                  <a:pt x="1580" y="5960"/>
                  <a:pt x="1544" y="5915"/>
                  <a:pt x="1464" y="5915"/>
                </a:cubicBezTo>
                <a:close/>
                <a:moveTo>
                  <a:pt x="9448" y="5255"/>
                </a:moveTo>
                <a:cubicBezTo>
                  <a:pt x="9368" y="5246"/>
                  <a:pt x="9323" y="5291"/>
                  <a:pt x="9314" y="5371"/>
                </a:cubicBezTo>
                <a:cubicBezTo>
                  <a:pt x="9305" y="5442"/>
                  <a:pt x="9350" y="5496"/>
                  <a:pt x="9430" y="5505"/>
                </a:cubicBezTo>
                <a:cubicBezTo>
                  <a:pt x="9502" y="5505"/>
                  <a:pt x="9555" y="5469"/>
                  <a:pt x="9564" y="5389"/>
                </a:cubicBezTo>
                <a:cubicBezTo>
                  <a:pt x="9564" y="5308"/>
                  <a:pt x="9528" y="5255"/>
                  <a:pt x="9448" y="5255"/>
                </a:cubicBezTo>
                <a:close/>
                <a:moveTo>
                  <a:pt x="3462" y="3917"/>
                </a:moveTo>
                <a:cubicBezTo>
                  <a:pt x="3382" y="3908"/>
                  <a:pt x="3337" y="3952"/>
                  <a:pt x="3337" y="4033"/>
                </a:cubicBezTo>
                <a:cubicBezTo>
                  <a:pt x="3337" y="4113"/>
                  <a:pt x="3382" y="4158"/>
                  <a:pt x="3462" y="4158"/>
                </a:cubicBezTo>
                <a:cubicBezTo>
                  <a:pt x="3542" y="4166"/>
                  <a:pt x="3578" y="4122"/>
                  <a:pt x="3587" y="4042"/>
                </a:cubicBezTo>
                <a:cubicBezTo>
                  <a:pt x="3587" y="3961"/>
                  <a:pt x="3542" y="3917"/>
                  <a:pt x="3462" y="3917"/>
                </a:cubicBezTo>
                <a:close/>
                <a:moveTo>
                  <a:pt x="8654" y="4711"/>
                </a:moveTo>
                <a:cubicBezTo>
                  <a:pt x="8654" y="4791"/>
                  <a:pt x="8690" y="4836"/>
                  <a:pt x="8770" y="4844"/>
                </a:cubicBezTo>
                <a:cubicBezTo>
                  <a:pt x="8850" y="4844"/>
                  <a:pt x="8895" y="4809"/>
                  <a:pt x="8904" y="4728"/>
                </a:cubicBezTo>
                <a:cubicBezTo>
                  <a:pt x="8904" y="4648"/>
                  <a:pt x="8868" y="4604"/>
                  <a:pt x="8788" y="4595"/>
                </a:cubicBezTo>
                <a:cubicBezTo>
                  <a:pt x="8708" y="4595"/>
                  <a:pt x="8663" y="4630"/>
                  <a:pt x="8654" y="4711"/>
                </a:cubicBezTo>
                <a:moveTo>
                  <a:pt x="8244" y="4059"/>
                </a:moveTo>
                <a:cubicBezTo>
                  <a:pt x="8244" y="3988"/>
                  <a:pt x="8199" y="3943"/>
                  <a:pt x="8128" y="3935"/>
                </a:cubicBezTo>
                <a:cubicBezTo>
                  <a:pt x="8048" y="3935"/>
                  <a:pt x="8003" y="3979"/>
                  <a:pt x="7994" y="4059"/>
                </a:cubicBezTo>
                <a:cubicBezTo>
                  <a:pt x="7994" y="4140"/>
                  <a:pt x="8039" y="4175"/>
                  <a:pt x="8119" y="4184"/>
                </a:cubicBezTo>
                <a:cubicBezTo>
                  <a:pt x="8199" y="4175"/>
                  <a:pt x="8244" y="4140"/>
                  <a:pt x="8244" y="4059"/>
                </a:cubicBezTo>
                <a:close/>
                <a:moveTo>
                  <a:pt x="10001" y="6031"/>
                </a:moveTo>
                <a:cubicBezTo>
                  <a:pt x="9992" y="6111"/>
                  <a:pt x="10037" y="6156"/>
                  <a:pt x="10108" y="6156"/>
                </a:cubicBezTo>
                <a:cubicBezTo>
                  <a:pt x="10189" y="6165"/>
                  <a:pt x="10242" y="6129"/>
                  <a:pt x="10242" y="6049"/>
                </a:cubicBezTo>
                <a:cubicBezTo>
                  <a:pt x="10242" y="5969"/>
                  <a:pt x="10206" y="5924"/>
                  <a:pt x="10126" y="5915"/>
                </a:cubicBezTo>
                <a:cubicBezTo>
                  <a:pt x="10046" y="5915"/>
                  <a:pt x="10001" y="5951"/>
                  <a:pt x="10001" y="6031"/>
                </a:cubicBezTo>
                <a:close/>
                <a:moveTo>
                  <a:pt x="2659" y="4042"/>
                </a:moveTo>
                <a:cubicBezTo>
                  <a:pt x="2659" y="4113"/>
                  <a:pt x="2704" y="4158"/>
                  <a:pt x="2775" y="4158"/>
                </a:cubicBezTo>
                <a:cubicBezTo>
                  <a:pt x="2856" y="4158"/>
                  <a:pt x="2900" y="4113"/>
                  <a:pt x="2900" y="4033"/>
                </a:cubicBezTo>
                <a:cubicBezTo>
                  <a:pt x="2891" y="3952"/>
                  <a:pt x="2847" y="3917"/>
                  <a:pt x="2775" y="3917"/>
                </a:cubicBezTo>
                <a:cubicBezTo>
                  <a:pt x="2704" y="3926"/>
                  <a:pt x="2659" y="3961"/>
                  <a:pt x="2659" y="4042"/>
                </a:cubicBezTo>
                <a:close/>
                <a:moveTo>
                  <a:pt x="8895" y="4068"/>
                </a:moveTo>
                <a:cubicBezTo>
                  <a:pt x="8904" y="3988"/>
                  <a:pt x="8859" y="3943"/>
                  <a:pt x="8779" y="3943"/>
                </a:cubicBezTo>
                <a:cubicBezTo>
                  <a:pt x="8699" y="3943"/>
                  <a:pt x="8663" y="3988"/>
                  <a:pt x="8663" y="4059"/>
                </a:cubicBezTo>
                <a:cubicBezTo>
                  <a:pt x="8663" y="4140"/>
                  <a:pt x="8708" y="4175"/>
                  <a:pt x="8779" y="4184"/>
                </a:cubicBezTo>
                <a:cubicBezTo>
                  <a:pt x="8850" y="4175"/>
                  <a:pt x="8895" y="4140"/>
                  <a:pt x="8895" y="4068"/>
                </a:cubicBezTo>
                <a:close/>
                <a:moveTo>
                  <a:pt x="7441" y="3257"/>
                </a:moveTo>
                <a:cubicBezTo>
                  <a:pt x="7361" y="3257"/>
                  <a:pt x="7316" y="3301"/>
                  <a:pt x="7316" y="3372"/>
                </a:cubicBezTo>
                <a:cubicBezTo>
                  <a:pt x="7316" y="3453"/>
                  <a:pt x="7361" y="3497"/>
                  <a:pt x="7441" y="3497"/>
                </a:cubicBezTo>
                <a:cubicBezTo>
                  <a:pt x="7521" y="3497"/>
                  <a:pt x="7557" y="3444"/>
                  <a:pt x="7557" y="3372"/>
                </a:cubicBezTo>
                <a:cubicBezTo>
                  <a:pt x="7548" y="3301"/>
                  <a:pt x="7512" y="3257"/>
                  <a:pt x="7441" y="3257"/>
                </a:cubicBezTo>
                <a:close/>
                <a:moveTo>
                  <a:pt x="920" y="6040"/>
                </a:moveTo>
                <a:cubicBezTo>
                  <a:pt x="920" y="5960"/>
                  <a:pt x="884" y="5924"/>
                  <a:pt x="804" y="5915"/>
                </a:cubicBezTo>
                <a:cubicBezTo>
                  <a:pt x="723" y="5915"/>
                  <a:pt x="679" y="5960"/>
                  <a:pt x="688" y="6040"/>
                </a:cubicBezTo>
                <a:cubicBezTo>
                  <a:pt x="688" y="6120"/>
                  <a:pt x="732" y="6156"/>
                  <a:pt x="804" y="6156"/>
                </a:cubicBezTo>
                <a:cubicBezTo>
                  <a:pt x="875" y="6147"/>
                  <a:pt x="920" y="6111"/>
                  <a:pt x="920" y="6040"/>
                </a:cubicBezTo>
                <a:close/>
                <a:moveTo>
                  <a:pt x="6897" y="3381"/>
                </a:moveTo>
                <a:cubicBezTo>
                  <a:pt x="6897" y="3301"/>
                  <a:pt x="6861" y="3257"/>
                  <a:pt x="6781" y="3257"/>
                </a:cubicBezTo>
                <a:cubicBezTo>
                  <a:pt x="6700" y="3257"/>
                  <a:pt x="6665" y="3301"/>
                  <a:pt x="6656" y="3372"/>
                </a:cubicBezTo>
                <a:cubicBezTo>
                  <a:pt x="6656" y="3453"/>
                  <a:pt x="6700" y="3497"/>
                  <a:pt x="6781" y="3497"/>
                </a:cubicBezTo>
                <a:cubicBezTo>
                  <a:pt x="6852" y="3497"/>
                  <a:pt x="6897" y="3462"/>
                  <a:pt x="6897" y="3381"/>
                </a:cubicBezTo>
                <a:close/>
                <a:moveTo>
                  <a:pt x="6112" y="3257"/>
                </a:moveTo>
                <a:cubicBezTo>
                  <a:pt x="6040" y="3257"/>
                  <a:pt x="5996" y="3301"/>
                  <a:pt x="5996" y="3372"/>
                </a:cubicBezTo>
                <a:cubicBezTo>
                  <a:pt x="5996" y="3453"/>
                  <a:pt x="6040" y="3497"/>
                  <a:pt x="6121" y="3497"/>
                </a:cubicBezTo>
                <a:cubicBezTo>
                  <a:pt x="6201" y="3497"/>
                  <a:pt x="6237" y="3453"/>
                  <a:pt x="6245" y="3372"/>
                </a:cubicBezTo>
                <a:cubicBezTo>
                  <a:pt x="6237" y="3292"/>
                  <a:pt x="6192" y="3257"/>
                  <a:pt x="6112" y="3257"/>
                </a:cubicBezTo>
                <a:close/>
                <a:moveTo>
                  <a:pt x="4122" y="3257"/>
                </a:moveTo>
                <a:cubicBezTo>
                  <a:pt x="4042" y="3257"/>
                  <a:pt x="3997" y="3301"/>
                  <a:pt x="3997" y="3381"/>
                </a:cubicBezTo>
                <a:cubicBezTo>
                  <a:pt x="3997" y="3462"/>
                  <a:pt x="4051" y="3497"/>
                  <a:pt x="4131" y="3497"/>
                </a:cubicBezTo>
                <a:cubicBezTo>
                  <a:pt x="4203" y="3497"/>
                  <a:pt x="4238" y="3444"/>
                  <a:pt x="4238" y="3372"/>
                </a:cubicBezTo>
                <a:cubicBezTo>
                  <a:pt x="4229" y="3301"/>
                  <a:pt x="4194" y="3257"/>
                  <a:pt x="4122" y="3257"/>
                </a:cubicBezTo>
                <a:close/>
                <a:moveTo>
                  <a:pt x="4658" y="3372"/>
                </a:moveTo>
                <a:cubicBezTo>
                  <a:pt x="4658" y="3453"/>
                  <a:pt x="4702" y="3497"/>
                  <a:pt x="4782" y="3497"/>
                </a:cubicBezTo>
                <a:cubicBezTo>
                  <a:pt x="4854" y="3497"/>
                  <a:pt x="4898" y="3453"/>
                  <a:pt x="4898" y="3381"/>
                </a:cubicBezTo>
                <a:cubicBezTo>
                  <a:pt x="4898" y="3301"/>
                  <a:pt x="4854" y="3257"/>
                  <a:pt x="4774" y="3257"/>
                </a:cubicBezTo>
                <a:cubicBezTo>
                  <a:pt x="4702" y="3265"/>
                  <a:pt x="4658" y="3301"/>
                  <a:pt x="4658" y="3372"/>
                </a:cubicBezTo>
                <a:close/>
                <a:moveTo>
                  <a:pt x="5460" y="3257"/>
                </a:moveTo>
                <a:cubicBezTo>
                  <a:pt x="5389" y="3257"/>
                  <a:pt x="5344" y="3292"/>
                  <a:pt x="5336" y="3372"/>
                </a:cubicBezTo>
                <a:cubicBezTo>
                  <a:pt x="5336" y="3444"/>
                  <a:pt x="5371" y="3497"/>
                  <a:pt x="5452" y="3497"/>
                </a:cubicBezTo>
                <a:cubicBezTo>
                  <a:pt x="5532" y="3506"/>
                  <a:pt x="5576" y="3462"/>
                  <a:pt x="5585" y="3381"/>
                </a:cubicBezTo>
                <a:cubicBezTo>
                  <a:pt x="5585" y="3301"/>
                  <a:pt x="5541" y="3257"/>
                  <a:pt x="5460" y="3257"/>
                </a:cubicBezTo>
                <a:close/>
                <a:moveTo>
                  <a:pt x="9439" y="4604"/>
                </a:moveTo>
                <a:cubicBezTo>
                  <a:pt x="9359" y="4604"/>
                  <a:pt x="9314" y="4648"/>
                  <a:pt x="9323" y="4720"/>
                </a:cubicBezTo>
                <a:cubicBezTo>
                  <a:pt x="9323" y="4800"/>
                  <a:pt x="9368" y="4844"/>
                  <a:pt x="9448" y="4836"/>
                </a:cubicBezTo>
                <a:cubicBezTo>
                  <a:pt x="9520" y="4836"/>
                  <a:pt x="9555" y="4791"/>
                  <a:pt x="9555" y="4711"/>
                </a:cubicBezTo>
                <a:cubicBezTo>
                  <a:pt x="9546" y="4639"/>
                  <a:pt x="9511" y="4595"/>
                  <a:pt x="9439" y="4604"/>
                </a:cubicBezTo>
                <a:close/>
                <a:moveTo>
                  <a:pt x="1464" y="5255"/>
                </a:moveTo>
                <a:cubicBezTo>
                  <a:pt x="1384" y="5255"/>
                  <a:pt x="1339" y="5299"/>
                  <a:pt x="1339" y="5380"/>
                </a:cubicBezTo>
                <a:cubicBezTo>
                  <a:pt x="1339" y="5460"/>
                  <a:pt x="1384" y="5496"/>
                  <a:pt x="1464" y="5496"/>
                </a:cubicBezTo>
                <a:cubicBezTo>
                  <a:pt x="1544" y="5496"/>
                  <a:pt x="1580" y="5451"/>
                  <a:pt x="1580" y="5371"/>
                </a:cubicBezTo>
                <a:cubicBezTo>
                  <a:pt x="1580" y="5299"/>
                  <a:pt x="1535" y="5255"/>
                  <a:pt x="1464" y="5255"/>
                </a:cubicBezTo>
                <a:close/>
                <a:moveTo>
                  <a:pt x="10126" y="5264"/>
                </a:moveTo>
                <a:cubicBezTo>
                  <a:pt x="10046" y="5255"/>
                  <a:pt x="10001" y="5299"/>
                  <a:pt x="10001" y="5380"/>
                </a:cubicBezTo>
                <a:cubicBezTo>
                  <a:pt x="10001" y="5460"/>
                  <a:pt x="10046" y="5496"/>
                  <a:pt x="10126" y="5496"/>
                </a:cubicBezTo>
                <a:cubicBezTo>
                  <a:pt x="10198" y="5496"/>
                  <a:pt x="10233" y="5451"/>
                  <a:pt x="10242" y="5371"/>
                </a:cubicBezTo>
                <a:cubicBezTo>
                  <a:pt x="10233" y="5308"/>
                  <a:pt x="10198" y="5264"/>
                  <a:pt x="10126" y="5264"/>
                </a:cubicBezTo>
                <a:close/>
                <a:moveTo>
                  <a:pt x="1999" y="4711"/>
                </a:moveTo>
                <a:cubicBezTo>
                  <a:pt x="1999" y="4791"/>
                  <a:pt x="2035" y="4836"/>
                  <a:pt x="2115" y="4836"/>
                </a:cubicBezTo>
                <a:cubicBezTo>
                  <a:pt x="2195" y="4844"/>
                  <a:pt x="2240" y="4800"/>
                  <a:pt x="2240" y="4720"/>
                </a:cubicBezTo>
                <a:cubicBezTo>
                  <a:pt x="2240" y="4648"/>
                  <a:pt x="2195" y="4604"/>
                  <a:pt x="2124" y="4595"/>
                </a:cubicBezTo>
                <a:cubicBezTo>
                  <a:pt x="2053" y="4604"/>
                  <a:pt x="2008" y="4630"/>
                  <a:pt x="1999" y="4711"/>
                </a:cubicBezTo>
                <a:close/>
                <a:moveTo>
                  <a:pt x="10786" y="6602"/>
                </a:moveTo>
                <a:cubicBezTo>
                  <a:pt x="10706" y="6602"/>
                  <a:pt x="10661" y="6638"/>
                  <a:pt x="10661" y="6709"/>
                </a:cubicBezTo>
                <a:cubicBezTo>
                  <a:pt x="10652" y="6789"/>
                  <a:pt x="10697" y="6843"/>
                  <a:pt x="10777" y="6843"/>
                </a:cubicBezTo>
                <a:cubicBezTo>
                  <a:pt x="10858" y="6834"/>
                  <a:pt x="10893" y="6789"/>
                  <a:pt x="10902" y="6718"/>
                </a:cubicBezTo>
                <a:cubicBezTo>
                  <a:pt x="10893" y="6647"/>
                  <a:pt x="10858" y="6602"/>
                  <a:pt x="10786" y="6602"/>
                </a:cubicBezTo>
                <a:close/>
                <a:moveTo>
                  <a:pt x="804" y="6602"/>
                </a:moveTo>
                <a:cubicBezTo>
                  <a:pt x="723" y="6602"/>
                  <a:pt x="679" y="6647"/>
                  <a:pt x="679" y="6727"/>
                </a:cubicBezTo>
                <a:cubicBezTo>
                  <a:pt x="688" y="6798"/>
                  <a:pt x="732" y="6843"/>
                  <a:pt x="804" y="6843"/>
                </a:cubicBezTo>
                <a:cubicBezTo>
                  <a:pt x="884" y="6843"/>
                  <a:pt x="920" y="6789"/>
                  <a:pt x="929" y="6718"/>
                </a:cubicBezTo>
                <a:cubicBezTo>
                  <a:pt x="920" y="6638"/>
                  <a:pt x="875" y="6602"/>
                  <a:pt x="804" y="6602"/>
                </a:cubicBezTo>
                <a:close/>
                <a:moveTo>
                  <a:pt x="10777" y="5924"/>
                </a:moveTo>
                <a:cubicBezTo>
                  <a:pt x="10706" y="5924"/>
                  <a:pt x="10661" y="5969"/>
                  <a:pt x="10661" y="6031"/>
                </a:cubicBezTo>
                <a:cubicBezTo>
                  <a:pt x="10661" y="6102"/>
                  <a:pt x="10706" y="6147"/>
                  <a:pt x="10777" y="6156"/>
                </a:cubicBezTo>
                <a:cubicBezTo>
                  <a:pt x="10849" y="6156"/>
                  <a:pt x="10884" y="6111"/>
                  <a:pt x="10893" y="6040"/>
                </a:cubicBezTo>
                <a:cubicBezTo>
                  <a:pt x="10884" y="5969"/>
                  <a:pt x="10849" y="5915"/>
                  <a:pt x="10777" y="5924"/>
                </a:cubicBezTo>
                <a:close/>
                <a:moveTo>
                  <a:pt x="8235" y="3372"/>
                </a:moveTo>
                <a:cubicBezTo>
                  <a:pt x="8235" y="3310"/>
                  <a:pt x="8190" y="3265"/>
                  <a:pt x="8119" y="3265"/>
                </a:cubicBezTo>
                <a:cubicBezTo>
                  <a:pt x="8048" y="3265"/>
                  <a:pt x="8003" y="3301"/>
                  <a:pt x="8003" y="3381"/>
                </a:cubicBezTo>
                <a:cubicBezTo>
                  <a:pt x="8003" y="3453"/>
                  <a:pt x="8048" y="3488"/>
                  <a:pt x="8119" y="3497"/>
                </a:cubicBezTo>
                <a:cubicBezTo>
                  <a:pt x="8190" y="3488"/>
                  <a:pt x="8244" y="3444"/>
                  <a:pt x="8235" y="3372"/>
                </a:cubicBezTo>
                <a:close/>
                <a:moveTo>
                  <a:pt x="2115" y="3926"/>
                </a:moveTo>
                <a:cubicBezTo>
                  <a:pt x="2053" y="3926"/>
                  <a:pt x="2008" y="3961"/>
                  <a:pt x="2008" y="4033"/>
                </a:cubicBezTo>
                <a:cubicBezTo>
                  <a:pt x="1999" y="4104"/>
                  <a:pt x="2044" y="4149"/>
                  <a:pt x="2115" y="4149"/>
                </a:cubicBezTo>
                <a:cubicBezTo>
                  <a:pt x="2195" y="4158"/>
                  <a:pt x="2231" y="4104"/>
                  <a:pt x="2240" y="4033"/>
                </a:cubicBezTo>
                <a:cubicBezTo>
                  <a:pt x="2231" y="3961"/>
                  <a:pt x="2186" y="3917"/>
                  <a:pt x="2115" y="3926"/>
                </a:cubicBezTo>
                <a:close/>
                <a:moveTo>
                  <a:pt x="135" y="6602"/>
                </a:moveTo>
                <a:cubicBezTo>
                  <a:pt x="63" y="6602"/>
                  <a:pt x="10" y="6647"/>
                  <a:pt x="10" y="6718"/>
                </a:cubicBezTo>
                <a:cubicBezTo>
                  <a:pt x="1" y="6780"/>
                  <a:pt x="45" y="6825"/>
                  <a:pt x="108" y="6834"/>
                </a:cubicBezTo>
                <a:cubicBezTo>
                  <a:pt x="179" y="6843"/>
                  <a:pt x="224" y="6798"/>
                  <a:pt x="242" y="6727"/>
                </a:cubicBezTo>
                <a:cubicBezTo>
                  <a:pt x="233" y="6655"/>
                  <a:pt x="197" y="6611"/>
                  <a:pt x="135" y="6602"/>
                </a:cubicBezTo>
                <a:close/>
                <a:moveTo>
                  <a:pt x="1455" y="4604"/>
                </a:moveTo>
                <a:cubicBezTo>
                  <a:pt x="1384" y="4613"/>
                  <a:pt x="1348" y="4648"/>
                  <a:pt x="1348" y="4720"/>
                </a:cubicBezTo>
                <a:cubicBezTo>
                  <a:pt x="1348" y="4791"/>
                  <a:pt x="1392" y="4836"/>
                  <a:pt x="1464" y="4836"/>
                </a:cubicBezTo>
                <a:cubicBezTo>
                  <a:pt x="1535" y="4836"/>
                  <a:pt x="1571" y="4782"/>
                  <a:pt x="1580" y="4711"/>
                </a:cubicBezTo>
                <a:cubicBezTo>
                  <a:pt x="1562" y="4648"/>
                  <a:pt x="1526" y="4595"/>
                  <a:pt x="1455" y="4604"/>
                </a:cubicBezTo>
                <a:close/>
                <a:moveTo>
                  <a:pt x="6130" y="2605"/>
                </a:moveTo>
                <a:cubicBezTo>
                  <a:pt x="6058" y="2605"/>
                  <a:pt x="6005" y="2641"/>
                  <a:pt x="6005" y="2712"/>
                </a:cubicBezTo>
                <a:cubicBezTo>
                  <a:pt x="6005" y="2793"/>
                  <a:pt x="6049" y="2837"/>
                  <a:pt x="6121" y="2837"/>
                </a:cubicBezTo>
                <a:cubicBezTo>
                  <a:pt x="6192" y="2837"/>
                  <a:pt x="6228" y="2793"/>
                  <a:pt x="6237" y="2721"/>
                </a:cubicBezTo>
                <a:cubicBezTo>
                  <a:pt x="6228" y="2659"/>
                  <a:pt x="6192" y="2614"/>
                  <a:pt x="6130" y="2605"/>
                </a:cubicBezTo>
                <a:close/>
                <a:moveTo>
                  <a:pt x="5469" y="2605"/>
                </a:moveTo>
                <a:cubicBezTo>
                  <a:pt x="5398" y="2596"/>
                  <a:pt x="5353" y="2641"/>
                  <a:pt x="5344" y="2712"/>
                </a:cubicBezTo>
                <a:cubicBezTo>
                  <a:pt x="5344" y="2784"/>
                  <a:pt x="5389" y="2828"/>
                  <a:pt x="5452" y="2837"/>
                </a:cubicBezTo>
                <a:cubicBezTo>
                  <a:pt x="5523" y="2837"/>
                  <a:pt x="5567" y="2793"/>
                  <a:pt x="5576" y="2730"/>
                </a:cubicBezTo>
                <a:cubicBezTo>
                  <a:pt x="5576" y="2659"/>
                  <a:pt x="5541" y="2614"/>
                  <a:pt x="5469" y="2605"/>
                </a:cubicBezTo>
                <a:close/>
                <a:moveTo>
                  <a:pt x="804" y="5264"/>
                </a:moveTo>
                <a:cubicBezTo>
                  <a:pt x="732" y="5264"/>
                  <a:pt x="688" y="5308"/>
                  <a:pt x="688" y="5380"/>
                </a:cubicBezTo>
                <a:cubicBezTo>
                  <a:pt x="688" y="5451"/>
                  <a:pt x="732" y="5487"/>
                  <a:pt x="795" y="5496"/>
                </a:cubicBezTo>
                <a:cubicBezTo>
                  <a:pt x="866" y="5496"/>
                  <a:pt x="911" y="5451"/>
                  <a:pt x="920" y="5380"/>
                </a:cubicBezTo>
                <a:cubicBezTo>
                  <a:pt x="911" y="5308"/>
                  <a:pt x="875" y="5264"/>
                  <a:pt x="804" y="5264"/>
                </a:cubicBezTo>
                <a:close/>
                <a:moveTo>
                  <a:pt x="3453" y="3265"/>
                </a:moveTo>
                <a:cubicBezTo>
                  <a:pt x="3382" y="3265"/>
                  <a:pt x="3346" y="3310"/>
                  <a:pt x="3346" y="3381"/>
                </a:cubicBezTo>
                <a:cubicBezTo>
                  <a:pt x="3346" y="3453"/>
                  <a:pt x="3391" y="3497"/>
                  <a:pt x="3462" y="3497"/>
                </a:cubicBezTo>
                <a:cubicBezTo>
                  <a:pt x="3542" y="3497"/>
                  <a:pt x="3578" y="3444"/>
                  <a:pt x="3578" y="3372"/>
                </a:cubicBezTo>
                <a:cubicBezTo>
                  <a:pt x="3569" y="3301"/>
                  <a:pt x="3534" y="3257"/>
                  <a:pt x="3453" y="3265"/>
                </a:cubicBezTo>
                <a:close/>
                <a:moveTo>
                  <a:pt x="2891" y="3381"/>
                </a:moveTo>
                <a:cubicBezTo>
                  <a:pt x="2891" y="3310"/>
                  <a:pt x="2847" y="3265"/>
                  <a:pt x="2775" y="3265"/>
                </a:cubicBezTo>
                <a:cubicBezTo>
                  <a:pt x="2713" y="3265"/>
                  <a:pt x="2668" y="3310"/>
                  <a:pt x="2668" y="3372"/>
                </a:cubicBezTo>
                <a:cubicBezTo>
                  <a:pt x="2668" y="3453"/>
                  <a:pt x="2713" y="3488"/>
                  <a:pt x="2784" y="3497"/>
                </a:cubicBezTo>
                <a:cubicBezTo>
                  <a:pt x="2847" y="3488"/>
                  <a:pt x="2891" y="3444"/>
                  <a:pt x="2891" y="3381"/>
                </a:cubicBezTo>
                <a:close/>
                <a:moveTo>
                  <a:pt x="10010" y="4711"/>
                </a:moveTo>
                <a:cubicBezTo>
                  <a:pt x="10001" y="4791"/>
                  <a:pt x="10046" y="4836"/>
                  <a:pt x="10117" y="4836"/>
                </a:cubicBezTo>
                <a:cubicBezTo>
                  <a:pt x="10189" y="4836"/>
                  <a:pt x="10233" y="4791"/>
                  <a:pt x="10233" y="4728"/>
                </a:cubicBezTo>
                <a:cubicBezTo>
                  <a:pt x="10233" y="4648"/>
                  <a:pt x="10189" y="4613"/>
                  <a:pt x="10117" y="4604"/>
                </a:cubicBezTo>
                <a:cubicBezTo>
                  <a:pt x="10055" y="4613"/>
                  <a:pt x="10010" y="4648"/>
                  <a:pt x="10010" y="4711"/>
                </a:cubicBezTo>
                <a:close/>
                <a:moveTo>
                  <a:pt x="9439" y="3943"/>
                </a:moveTo>
                <a:cubicBezTo>
                  <a:pt x="9368" y="3943"/>
                  <a:pt x="9323" y="3988"/>
                  <a:pt x="9323" y="4068"/>
                </a:cubicBezTo>
                <a:cubicBezTo>
                  <a:pt x="9323" y="4131"/>
                  <a:pt x="9368" y="4175"/>
                  <a:pt x="9439" y="4175"/>
                </a:cubicBezTo>
                <a:cubicBezTo>
                  <a:pt x="9511" y="4175"/>
                  <a:pt x="9546" y="4131"/>
                  <a:pt x="9555" y="4050"/>
                </a:cubicBezTo>
                <a:cubicBezTo>
                  <a:pt x="9537" y="3997"/>
                  <a:pt x="9511" y="3943"/>
                  <a:pt x="9439" y="3943"/>
                </a:cubicBezTo>
                <a:close/>
                <a:moveTo>
                  <a:pt x="795" y="4613"/>
                </a:moveTo>
                <a:cubicBezTo>
                  <a:pt x="732" y="4613"/>
                  <a:pt x="697" y="4657"/>
                  <a:pt x="697" y="4720"/>
                </a:cubicBezTo>
                <a:cubicBezTo>
                  <a:pt x="697" y="4782"/>
                  <a:pt x="732" y="4827"/>
                  <a:pt x="804" y="4827"/>
                </a:cubicBezTo>
                <a:cubicBezTo>
                  <a:pt x="875" y="4827"/>
                  <a:pt x="911" y="4782"/>
                  <a:pt x="920" y="4720"/>
                </a:cubicBezTo>
                <a:cubicBezTo>
                  <a:pt x="902" y="4648"/>
                  <a:pt x="866" y="4604"/>
                  <a:pt x="795" y="4613"/>
                </a:cubicBezTo>
                <a:close/>
                <a:moveTo>
                  <a:pt x="10893" y="5380"/>
                </a:moveTo>
                <a:cubicBezTo>
                  <a:pt x="10893" y="5317"/>
                  <a:pt x="10849" y="5273"/>
                  <a:pt x="10786" y="5264"/>
                </a:cubicBezTo>
                <a:cubicBezTo>
                  <a:pt x="10715" y="5264"/>
                  <a:pt x="10670" y="5308"/>
                  <a:pt x="10670" y="5380"/>
                </a:cubicBezTo>
                <a:cubicBezTo>
                  <a:pt x="10670" y="5451"/>
                  <a:pt x="10715" y="5487"/>
                  <a:pt x="10777" y="5496"/>
                </a:cubicBezTo>
                <a:cubicBezTo>
                  <a:pt x="10840" y="5487"/>
                  <a:pt x="10893" y="5451"/>
                  <a:pt x="10893" y="5380"/>
                </a:cubicBezTo>
                <a:close/>
                <a:moveTo>
                  <a:pt x="8779" y="3265"/>
                </a:moveTo>
                <a:cubicBezTo>
                  <a:pt x="8708" y="3265"/>
                  <a:pt x="8663" y="3310"/>
                  <a:pt x="8663" y="3381"/>
                </a:cubicBezTo>
                <a:cubicBezTo>
                  <a:pt x="8663" y="3453"/>
                  <a:pt x="8717" y="3497"/>
                  <a:pt x="8788" y="3488"/>
                </a:cubicBezTo>
                <a:cubicBezTo>
                  <a:pt x="8850" y="3488"/>
                  <a:pt x="8886" y="3444"/>
                  <a:pt x="8895" y="3372"/>
                </a:cubicBezTo>
                <a:cubicBezTo>
                  <a:pt x="8877" y="3310"/>
                  <a:pt x="8842" y="3265"/>
                  <a:pt x="8779" y="3265"/>
                </a:cubicBezTo>
                <a:close/>
                <a:moveTo>
                  <a:pt x="233" y="6040"/>
                </a:moveTo>
                <a:cubicBezTo>
                  <a:pt x="233" y="5977"/>
                  <a:pt x="197" y="5933"/>
                  <a:pt x="126" y="5924"/>
                </a:cubicBezTo>
                <a:cubicBezTo>
                  <a:pt x="54" y="5924"/>
                  <a:pt x="10" y="5969"/>
                  <a:pt x="10" y="6040"/>
                </a:cubicBezTo>
                <a:cubicBezTo>
                  <a:pt x="10" y="6102"/>
                  <a:pt x="54" y="6138"/>
                  <a:pt x="117" y="6156"/>
                </a:cubicBezTo>
                <a:cubicBezTo>
                  <a:pt x="188" y="6147"/>
                  <a:pt x="233" y="6111"/>
                  <a:pt x="233" y="6040"/>
                </a:cubicBezTo>
                <a:close/>
                <a:moveTo>
                  <a:pt x="1455" y="3926"/>
                </a:moveTo>
                <a:cubicBezTo>
                  <a:pt x="1392" y="3935"/>
                  <a:pt x="1348" y="3970"/>
                  <a:pt x="1348" y="4033"/>
                </a:cubicBezTo>
                <a:cubicBezTo>
                  <a:pt x="1348" y="4104"/>
                  <a:pt x="1392" y="4149"/>
                  <a:pt x="1464" y="4149"/>
                </a:cubicBezTo>
                <a:cubicBezTo>
                  <a:pt x="1535" y="4149"/>
                  <a:pt x="1571" y="4104"/>
                  <a:pt x="1571" y="4033"/>
                </a:cubicBezTo>
                <a:cubicBezTo>
                  <a:pt x="1562" y="3970"/>
                  <a:pt x="1526" y="3926"/>
                  <a:pt x="1455" y="3926"/>
                </a:cubicBezTo>
                <a:close/>
                <a:moveTo>
                  <a:pt x="2008" y="3381"/>
                </a:moveTo>
                <a:cubicBezTo>
                  <a:pt x="2008" y="3444"/>
                  <a:pt x="2053" y="3488"/>
                  <a:pt x="2115" y="3488"/>
                </a:cubicBezTo>
                <a:cubicBezTo>
                  <a:pt x="2178" y="3488"/>
                  <a:pt x="2231" y="3453"/>
                  <a:pt x="2231" y="3381"/>
                </a:cubicBezTo>
                <a:cubicBezTo>
                  <a:pt x="2231" y="3310"/>
                  <a:pt x="2186" y="3274"/>
                  <a:pt x="2115" y="3265"/>
                </a:cubicBezTo>
                <a:cubicBezTo>
                  <a:pt x="2053" y="3274"/>
                  <a:pt x="2008" y="3310"/>
                  <a:pt x="2008" y="3381"/>
                </a:cubicBezTo>
                <a:close/>
                <a:moveTo>
                  <a:pt x="8012" y="2721"/>
                </a:moveTo>
                <a:cubicBezTo>
                  <a:pt x="8012" y="2784"/>
                  <a:pt x="8056" y="2828"/>
                  <a:pt x="8128" y="2828"/>
                </a:cubicBezTo>
                <a:cubicBezTo>
                  <a:pt x="8190" y="2819"/>
                  <a:pt x="8235" y="2775"/>
                  <a:pt x="8226" y="2712"/>
                </a:cubicBezTo>
                <a:cubicBezTo>
                  <a:pt x="8217" y="2650"/>
                  <a:pt x="8181" y="2614"/>
                  <a:pt x="8119" y="2614"/>
                </a:cubicBezTo>
                <a:cubicBezTo>
                  <a:pt x="8056" y="2623"/>
                  <a:pt x="8012" y="2659"/>
                  <a:pt x="8012" y="2721"/>
                </a:cubicBezTo>
                <a:close/>
                <a:moveTo>
                  <a:pt x="4890" y="2730"/>
                </a:moveTo>
                <a:cubicBezTo>
                  <a:pt x="4898" y="2659"/>
                  <a:pt x="4854" y="2614"/>
                  <a:pt x="4782" y="2605"/>
                </a:cubicBezTo>
                <a:cubicBezTo>
                  <a:pt x="4720" y="2605"/>
                  <a:pt x="4675" y="2641"/>
                  <a:pt x="4666" y="2712"/>
                </a:cubicBezTo>
                <a:cubicBezTo>
                  <a:pt x="4658" y="2784"/>
                  <a:pt x="4702" y="2819"/>
                  <a:pt x="4774" y="2837"/>
                </a:cubicBezTo>
                <a:cubicBezTo>
                  <a:pt x="4845" y="2828"/>
                  <a:pt x="4890" y="2802"/>
                  <a:pt x="4890" y="2730"/>
                </a:cubicBezTo>
                <a:close/>
                <a:moveTo>
                  <a:pt x="4122" y="2605"/>
                </a:moveTo>
                <a:cubicBezTo>
                  <a:pt x="4060" y="2605"/>
                  <a:pt x="4015" y="2650"/>
                  <a:pt x="4006" y="2712"/>
                </a:cubicBezTo>
                <a:cubicBezTo>
                  <a:pt x="4006" y="2784"/>
                  <a:pt x="4051" y="2828"/>
                  <a:pt x="4122" y="2828"/>
                </a:cubicBezTo>
                <a:cubicBezTo>
                  <a:pt x="4194" y="2828"/>
                  <a:pt x="4229" y="2784"/>
                  <a:pt x="4238" y="2721"/>
                </a:cubicBezTo>
                <a:cubicBezTo>
                  <a:pt x="4229" y="2650"/>
                  <a:pt x="4194" y="2605"/>
                  <a:pt x="4122" y="2605"/>
                </a:cubicBezTo>
                <a:close/>
                <a:moveTo>
                  <a:pt x="12089" y="6620"/>
                </a:moveTo>
                <a:cubicBezTo>
                  <a:pt x="12035" y="6620"/>
                  <a:pt x="12000" y="6655"/>
                  <a:pt x="12000" y="6718"/>
                </a:cubicBezTo>
                <a:cubicBezTo>
                  <a:pt x="11991" y="6780"/>
                  <a:pt x="12026" y="6816"/>
                  <a:pt x="12098" y="6816"/>
                </a:cubicBezTo>
                <a:cubicBezTo>
                  <a:pt x="12160" y="6825"/>
                  <a:pt x="12196" y="6780"/>
                  <a:pt x="12196" y="6718"/>
                </a:cubicBezTo>
                <a:cubicBezTo>
                  <a:pt x="12196" y="6655"/>
                  <a:pt x="12160" y="6620"/>
                  <a:pt x="12089" y="6620"/>
                </a:cubicBezTo>
                <a:close/>
                <a:moveTo>
                  <a:pt x="11322" y="6709"/>
                </a:moveTo>
                <a:cubicBezTo>
                  <a:pt x="11322" y="6780"/>
                  <a:pt x="11366" y="6825"/>
                  <a:pt x="11429" y="6834"/>
                </a:cubicBezTo>
                <a:cubicBezTo>
                  <a:pt x="11500" y="6834"/>
                  <a:pt x="11545" y="6789"/>
                  <a:pt x="11554" y="6718"/>
                </a:cubicBezTo>
                <a:cubicBezTo>
                  <a:pt x="11554" y="6655"/>
                  <a:pt x="11509" y="6620"/>
                  <a:pt x="11446" y="6602"/>
                </a:cubicBezTo>
                <a:cubicBezTo>
                  <a:pt x="11375" y="6611"/>
                  <a:pt x="11330" y="6647"/>
                  <a:pt x="11322" y="6709"/>
                </a:cubicBezTo>
                <a:close/>
                <a:moveTo>
                  <a:pt x="5460" y="1954"/>
                </a:moveTo>
                <a:cubicBezTo>
                  <a:pt x="5398" y="1954"/>
                  <a:pt x="5362" y="1999"/>
                  <a:pt x="5362" y="2061"/>
                </a:cubicBezTo>
                <a:cubicBezTo>
                  <a:pt x="5353" y="2124"/>
                  <a:pt x="5398" y="2159"/>
                  <a:pt x="5460" y="2168"/>
                </a:cubicBezTo>
                <a:cubicBezTo>
                  <a:pt x="5523" y="2168"/>
                  <a:pt x="5559" y="2124"/>
                  <a:pt x="5567" y="2061"/>
                </a:cubicBezTo>
                <a:cubicBezTo>
                  <a:pt x="5559" y="1999"/>
                  <a:pt x="5523" y="1954"/>
                  <a:pt x="5460" y="1954"/>
                </a:cubicBezTo>
                <a:close/>
                <a:moveTo>
                  <a:pt x="6781" y="1963"/>
                </a:moveTo>
                <a:cubicBezTo>
                  <a:pt x="6727" y="1963"/>
                  <a:pt x="6683" y="1990"/>
                  <a:pt x="6683" y="2052"/>
                </a:cubicBezTo>
                <a:cubicBezTo>
                  <a:pt x="6674" y="2115"/>
                  <a:pt x="6709" y="2159"/>
                  <a:pt x="6772" y="2159"/>
                </a:cubicBezTo>
                <a:cubicBezTo>
                  <a:pt x="6834" y="2168"/>
                  <a:pt x="6870" y="2132"/>
                  <a:pt x="6879" y="2061"/>
                </a:cubicBezTo>
                <a:cubicBezTo>
                  <a:pt x="6879" y="1999"/>
                  <a:pt x="6843" y="1963"/>
                  <a:pt x="6781" y="1963"/>
                </a:cubicBezTo>
                <a:close/>
                <a:moveTo>
                  <a:pt x="7334" y="2070"/>
                </a:moveTo>
                <a:cubicBezTo>
                  <a:pt x="7343" y="2132"/>
                  <a:pt x="7387" y="2168"/>
                  <a:pt x="7450" y="2159"/>
                </a:cubicBezTo>
                <a:cubicBezTo>
                  <a:pt x="7503" y="2159"/>
                  <a:pt x="7539" y="2115"/>
                  <a:pt x="7539" y="2061"/>
                </a:cubicBezTo>
                <a:cubicBezTo>
                  <a:pt x="7539" y="1999"/>
                  <a:pt x="7494" y="1963"/>
                  <a:pt x="7432" y="1963"/>
                </a:cubicBezTo>
                <a:cubicBezTo>
                  <a:pt x="7370" y="1972"/>
                  <a:pt x="7334" y="1999"/>
                  <a:pt x="7334" y="2070"/>
                </a:cubicBezTo>
                <a:close/>
                <a:moveTo>
                  <a:pt x="6014" y="2061"/>
                </a:moveTo>
                <a:cubicBezTo>
                  <a:pt x="6014" y="2124"/>
                  <a:pt x="6058" y="2168"/>
                  <a:pt x="6121" y="2168"/>
                </a:cubicBezTo>
                <a:cubicBezTo>
                  <a:pt x="6183" y="2159"/>
                  <a:pt x="6228" y="2124"/>
                  <a:pt x="6228" y="2061"/>
                </a:cubicBezTo>
                <a:cubicBezTo>
                  <a:pt x="6219" y="1999"/>
                  <a:pt x="6183" y="1963"/>
                  <a:pt x="6121" y="1954"/>
                </a:cubicBezTo>
                <a:cubicBezTo>
                  <a:pt x="6058" y="1963"/>
                  <a:pt x="6014" y="1999"/>
                  <a:pt x="6014" y="2061"/>
                </a:cubicBezTo>
                <a:close/>
                <a:moveTo>
                  <a:pt x="7325" y="2712"/>
                </a:moveTo>
                <a:cubicBezTo>
                  <a:pt x="7325" y="2784"/>
                  <a:pt x="7370" y="2828"/>
                  <a:pt x="7441" y="2828"/>
                </a:cubicBezTo>
                <a:cubicBezTo>
                  <a:pt x="7503" y="2828"/>
                  <a:pt x="7548" y="2784"/>
                  <a:pt x="7548" y="2721"/>
                </a:cubicBezTo>
                <a:cubicBezTo>
                  <a:pt x="7548" y="2650"/>
                  <a:pt x="7503" y="2614"/>
                  <a:pt x="7441" y="2605"/>
                </a:cubicBezTo>
                <a:cubicBezTo>
                  <a:pt x="7378" y="2614"/>
                  <a:pt x="7325" y="2650"/>
                  <a:pt x="7325" y="2712"/>
                </a:cubicBezTo>
                <a:close/>
                <a:moveTo>
                  <a:pt x="6665" y="2712"/>
                </a:moveTo>
                <a:cubicBezTo>
                  <a:pt x="6656" y="2784"/>
                  <a:pt x="6700" y="2828"/>
                  <a:pt x="6772" y="2837"/>
                </a:cubicBezTo>
                <a:cubicBezTo>
                  <a:pt x="6843" y="2837"/>
                  <a:pt x="6897" y="2793"/>
                  <a:pt x="6897" y="2721"/>
                </a:cubicBezTo>
                <a:cubicBezTo>
                  <a:pt x="6897" y="2650"/>
                  <a:pt x="6852" y="2614"/>
                  <a:pt x="6781" y="2605"/>
                </a:cubicBezTo>
                <a:cubicBezTo>
                  <a:pt x="6718" y="2605"/>
                  <a:pt x="6674" y="2641"/>
                  <a:pt x="6665" y="2712"/>
                </a:cubicBezTo>
                <a:close/>
                <a:moveTo>
                  <a:pt x="12098" y="2668"/>
                </a:moveTo>
                <a:cubicBezTo>
                  <a:pt x="12071" y="2677"/>
                  <a:pt x="12053" y="2686"/>
                  <a:pt x="12053" y="2712"/>
                </a:cubicBezTo>
                <a:cubicBezTo>
                  <a:pt x="12044" y="2748"/>
                  <a:pt x="12062" y="2766"/>
                  <a:pt x="12089" y="2766"/>
                </a:cubicBezTo>
                <a:cubicBezTo>
                  <a:pt x="12124" y="2766"/>
                  <a:pt x="12142" y="2748"/>
                  <a:pt x="12142" y="2721"/>
                </a:cubicBezTo>
                <a:cubicBezTo>
                  <a:pt x="12142" y="2686"/>
                  <a:pt x="12124" y="2668"/>
                  <a:pt x="12098" y="2668"/>
                </a:cubicBezTo>
                <a:close/>
                <a:moveTo>
                  <a:pt x="7432" y="9"/>
                </a:moveTo>
                <a:cubicBezTo>
                  <a:pt x="7414" y="18"/>
                  <a:pt x="7396" y="27"/>
                  <a:pt x="7387" y="54"/>
                </a:cubicBezTo>
                <a:cubicBezTo>
                  <a:pt x="7387" y="90"/>
                  <a:pt x="7405" y="107"/>
                  <a:pt x="7432" y="107"/>
                </a:cubicBezTo>
                <a:cubicBezTo>
                  <a:pt x="7468" y="107"/>
                  <a:pt x="7486" y="90"/>
                  <a:pt x="7486" y="63"/>
                </a:cubicBezTo>
                <a:cubicBezTo>
                  <a:pt x="7486" y="27"/>
                  <a:pt x="7468" y="9"/>
                  <a:pt x="7432" y="9"/>
                </a:cubicBezTo>
                <a:close/>
                <a:moveTo>
                  <a:pt x="3507" y="63"/>
                </a:moveTo>
                <a:cubicBezTo>
                  <a:pt x="3507" y="36"/>
                  <a:pt x="3498" y="18"/>
                  <a:pt x="3471" y="9"/>
                </a:cubicBezTo>
                <a:cubicBezTo>
                  <a:pt x="3435" y="9"/>
                  <a:pt x="3418" y="27"/>
                  <a:pt x="3418" y="54"/>
                </a:cubicBezTo>
                <a:cubicBezTo>
                  <a:pt x="3409" y="90"/>
                  <a:pt x="3426" y="107"/>
                  <a:pt x="3462" y="107"/>
                </a:cubicBezTo>
                <a:cubicBezTo>
                  <a:pt x="3489" y="107"/>
                  <a:pt x="3507" y="90"/>
                  <a:pt x="3507" y="63"/>
                </a:cubicBezTo>
                <a:close/>
                <a:moveTo>
                  <a:pt x="6781" y="9"/>
                </a:moveTo>
                <a:cubicBezTo>
                  <a:pt x="6754" y="9"/>
                  <a:pt x="6727" y="18"/>
                  <a:pt x="6727" y="54"/>
                </a:cubicBezTo>
                <a:cubicBezTo>
                  <a:pt x="6727" y="90"/>
                  <a:pt x="6745" y="116"/>
                  <a:pt x="6781" y="116"/>
                </a:cubicBezTo>
                <a:cubicBezTo>
                  <a:pt x="6816" y="116"/>
                  <a:pt x="6825" y="90"/>
                  <a:pt x="6834" y="63"/>
                </a:cubicBezTo>
                <a:cubicBezTo>
                  <a:pt x="6834" y="27"/>
                  <a:pt x="6816" y="9"/>
                  <a:pt x="6781" y="9"/>
                </a:cubicBezTo>
                <a:close/>
                <a:moveTo>
                  <a:pt x="4131" y="9"/>
                </a:moveTo>
                <a:cubicBezTo>
                  <a:pt x="4096" y="9"/>
                  <a:pt x="4069" y="18"/>
                  <a:pt x="4069" y="54"/>
                </a:cubicBezTo>
                <a:cubicBezTo>
                  <a:pt x="4069" y="90"/>
                  <a:pt x="4078" y="107"/>
                  <a:pt x="4122" y="116"/>
                </a:cubicBezTo>
                <a:cubicBezTo>
                  <a:pt x="4149" y="116"/>
                  <a:pt x="4167" y="98"/>
                  <a:pt x="4176" y="63"/>
                </a:cubicBezTo>
                <a:cubicBezTo>
                  <a:pt x="4176" y="36"/>
                  <a:pt x="4158" y="9"/>
                  <a:pt x="4131" y="9"/>
                </a:cubicBezTo>
                <a:close/>
                <a:moveTo>
                  <a:pt x="6130" y="9"/>
                </a:moveTo>
                <a:cubicBezTo>
                  <a:pt x="6094" y="9"/>
                  <a:pt x="6067" y="27"/>
                  <a:pt x="6067" y="63"/>
                </a:cubicBezTo>
                <a:cubicBezTo>
                  <a:pt x="6067" y="90"/>
                  <a:pt x="6085" y="107"/>
                  <a:pt x="6121" y="116"/>
                </a:cubicBezTo>
                <a:cubicBezTo>
                  <a:pt x="6147" y="116"/>
                  <a:pt x="6165" y="98"/>
                  <a:pt x="6174" y="63"/>
                </a:cubicBezTo>
                <a:cubicBezTo>
                  <a:pt x="6174" y="36"/>
                  <a:pt x="6165" y="9"/>
                  <a:pt x="6130" y="9"/>
                </a:cubicBezTo>
                <a:close/>
                <a:moveTo>
                  <a:pt x="4782" y="9"/>
                </a:moveTo>
                <a:cubicBezTo>
                  <a:pt x="4738" y="9"/>
                  <a:pt x="4720" y="36"/>
                  <a:pt x="4729" y="72"/>
                </a:cubicBezTo>
                <a:cubicBezTo>
                  <a:pt x="4729" y="98"/>
                  <a:pt x="4756" y="116"/>
                  <a:pt x="4782" y="116"/>
                </a:cubicBezTo>
                <a:cubicBezTo>
                  <a:pt x="4818" y="107"/>
                  <a:pt x="4836" y="90"/>
                  <a:pt x="4827" y="54"/>
                </a:cubicBezTo>
                <a:cubicBezTo>
                  <a:pt x="4827" y="27"/>
                  <a:pt x="4809" y="9"/>
                  <a:pt x="4782" y="9"/>
                </a:cubicBezTo>
                <a:close/>
                <a:moveTo>
                  <a:pt x="2115" y="768"/>
                </a:moveTo>
                <a:cubicBezTo>
                  <a:pt x="2160" y="768"/>
                  <a:pt x="2178" y="750"/>
                  <a:pt x="2169" y="714"/>
                </a:cubicBezTo>
                <a:cubicBezTo>
                  <a:pt x="2169" y="678"/>
                  <a:pt x="2151" y="669"/>
                  <a:pt x="2115" y="669"/>
                </a:cubicBezTo>
                <a:cubicBezTo>
                  <a:pt x="2088" y="669"/>
                  <a:pt x="2070" y="687"/>
                  <a:pt x="2070" y="723"/>
                </a:cubicBezTo>
                <a:cubicBezTo>
                  <a:pt x="2070" y="750"/>
                  <a:pt x="2088" y="768"/>
                  <a:pt x="2115" y="768"/>
                </a:cubicBezTo>
                <a:close/>
                <a:moveTo>
                  <a:pt x="9439" y="669"/>
                </a:moveTo>
                <a:cubicBezTo>
                  <a:pt x="9412" y="669"/>
                  <a:pt x="9395" y="687"/>
                  <a:pt x="9395" y="714"/>
                </a:cubicBezTo>
                <a:cubicBezTo>
                  <a:pt x="9386" y="741"/>
                  <a:pt x="9404" y="768"/>
                  <a:pt x="9430" y="768"/>
                </a:cubicBezTo>
                <a:cubicBezTo>
                  <a:pt x="9466" y="768"/>
                  <a:pt x="9484" y="750"/>
                  <a:pt x="9484" y="723"/>
                </a:cubicBezTo>
                <a:cubicBezTo>
                  <a:pt x="9484" y="687"/>
                  <a:pt x="9466" y="669"/>
                  <a:pt x="9439" y="669"/>
                </a:cubicBezTo>
                <a:close/>
                <a:moveTo>
                  <a:pt x="126" y="2008"/>
                </a:moveTo>
                <a:cubicBezTo>
                  <a:pt x="99" y="2008"/>
                  <a:pt x="72" y="2017"/>
                  <a:pt x="72" y="2052"/>
                </a:cubicBezTo>
                <a:cubicBezTo>
                  <a:pt x="63" y="2088"/>
                  <a:pt x="81" y="2115"/>
                  <a:pt x="117" y="2115"/>
                </a:cubicBezTo>
                <a:cubicBezTo>
                  <a:pt x="152" y="2115"/>
                  <a:pt x="170" y="2097"/>
                  <a:pt x="170" y="2061"/>
                </a:cubicBezTo>
                <a:cubicBezTo>
                  <a:pt x="170" y="2034"/>
                  <a:pt x="161" y="2017"/>
                  <a:pt x="126" y="2008"/>
                </a:cubicBezTo>
                <a:close/>
                <a:moveTo>
                  <a:pt x="11393" y="2061"/>
                </a:moveTo>
                <a:cubicBezTo>
                  <a:pt x="11393" y="2088"/>
                  <a:pt x="11402" y="2106"/>
                  <a:pt x="11429" y="2106"/>
                </a:cubicBezTo>
                <a:cubicBezTo>
                  <a:pt x="11455" y="2115"/>
                  <a:pt x="11482" y="2097"/>
                  <a:pt x="11482" y="2070"/>
                </a:cubicBezTo>
                <a:cubicBezTo>
                  <a:pt x="11491" y="2034"/>
                  <a:pt x="11473" y="2017"/>
                  <a:pt x="11438" y="2017"/>
                </a:cubicBezTo>
                <a:cubicBezTo>
                  <a:pt x="11411" y="2017"/>
                  <a:pt x="11393" y="2025"/>
                  <a:pt x="11393" y="2061"/>
                </a:cubicBezTo>
                <a:close/>
                <a:moveTo>
                  <a:pt x="14087" y="6673"/>
                </a:moveTo>
                <a:cubicBezTo>
                  <a:pt x="14060" y="6673"/>
                  <a:pt x="14051" y="6691"/>
                  <a:pt x="14051" y="6718"/>
                </a:cubicBezTo>
                <a:cubicBezTo>
                  <a:pt x="14051" y="6745"/>
                  <a:pt x="14060" y="6771"/>
                  <a:pt x="14096" y="6762"/>
                </a:cubicBezTo>
                <a:cubicBezTo>
                  <a:pt x="14132" y="6762"/>
                  <a:pt x="14141" y="6745"/>
                  <a:pt x="14141" y="6718"/>
                </a:cubicBezTo>
                <a:cubicBezTo>
                  <a:pt x="14141" y="6682"/>
                  <a:pt x="14123" y="6673"/>
                  <a:pt x="14087" y="6673"/>
                </a:cubicBezTo>
                <a:close/>
                <a:moveTo>
                  <a:pt x="848" y="1383"/>
                </a:moveTo>
                <a:cubicBezTo>
                  <a:pt x="848" y="1356"/>
                  <a:pt x="839" y="1339"/>
                  <a:pt x="813" y="1330"/>
                </a:cubicBezTo>
                <a:cubicBezTo>
                  <a:pt x="786" y="1330"/>
                  <a:pt x="759" y="1339"/>
                  <a:pt x="759" y="1374"/>
                </a:cubicBezTo>
                <a:cubicBezTo>
                  <a:pt x="750" y="1401"/>
                  <a:pt x="768" y="1419"/>
                  <a:pt x="795" y="1428"/>
                </a:cubicBezTo>
                <a:cubicBezTo>
                  <a:pt x="830" y="1428"/>
                  <a:pt x="848" y="1410"/>
                  <a:pt x="848" y="1383"/>
                </a:cubicBezTo>
                <a:close/>
                <a:moveTo>
                  <a:pt x="13436" y="4675"/>
                </a:moveTo>
                <a:cubicBezTo>
                  <a:pt x="13409" y="4675"/>
                  <a:pt x="13391" y="4684"/>
                  <a:pt x="13391" y="4711"/>
                </a:cubicBezTo>
                <a:cubicBezTo>
                  <a:pt x="13391" y="4746"/>
                  <a:pt x="13400" y="4764"/>
                  <a:pt x="13436" y="4764"/>
                </a:cubicBezTo>
                <a:cubicBezTo>
                  <a:pt x="13463" y="4773"/>
                  <a:pt x="13480" y="4755"/>
                  <a:pt x="13489" y="4720"/>
                </a:cubicBezTo>
                <a:cubicBezTo>
                  <a:pt x="13480" y="4693"/>
                  <a:pt x="13472" y="4675"/>
                  <a:pt x="13436" y="4675"/>
                </a:cubicBezTo>
                <a:close/>
                <a:moveTo>
                  <a:pt x="10126" y="1321"/>
                </a:moveTo>
                <a:cubicBezTo>
                  <a:pt x="10090" y="1312"/>
                  <a:pt x="10064" y="1339"/>
                  <a:pt x="10064" y="1365"/>
                </a:cubicBezTo>
                <a:cubicBezTo>
                  <a:pt x="10055" y="1410"/>
                  <a:pt x="10082" y="1437"/>
                  <a:pt x="10117" y="1437"/>
                </a:cubicBezTo>
                <a:cubicBezTo>
                  <a:pt x="10153" y="1437"/>
                  <a:pt x="10171" y="1419"/>
                  <a:pt x="10180" y="1374"/>
                </a:cubicBezTo>
                <a:cubicBezTo>
                  <a:pt x="10180" y="1347"/>
                  <a:pt x="10162" y="1321"/>
                  <a:pt x="10126" y="1321"/>
                </a:cubicBezTo>
                <a:close/>
                <a:moveTo>
                  <a:pt x="8717" y="714"/>
                </a:moveTo>
                <a:cubicBezTo>
                  <a:pt x="8717" y="750"/>
                  <a:pt x="8743" y="776"/>
                  <a:pt x="8770" y="776"/>
                </a:cubicBezTo>
                <a:cubicBezTo>
                  <a:pt x="8815" y="785"/>
                  <a:pt x="8842" y="759"/>
                  <a:pt x="8842" y="714"/>
                </a:cubicBezTo>
                <a:cubicBezTo>
                  <a:pt x="8842" y="687"/>
                  <a:pt x="8815" y="661"/>
                  <a:pt x="8779" y="661"/>
                </a:cubicBezTo>
                <a:cubicBezTo>
                  <a:pt x="8743" y="661"/>
                  <a:pt x="8726" y="678"/>
                  <a:pt x="8717" y="714"/>
                </a:cubicBezTo>
                <a:close/>
                <a:moveTo>
                  <a:pt x="12785" y="3997"/>
                </a:moveTo>
                <a:cubicBezTo>
                  <a:pt x="12749" y="3997"/>
                  <a:pt x="12722" y="4024"/>
                  <a:pt x="12722" y="4050"/>
                </a:cubicBezTo>
                <a:cubicBezTo>
                  <a:pt x="12713" y="4095"/>
                  <a:pt x="12740" y="4122"/>
                  <a:pt x="12776" y="4122"/>
                </a:cubicBezTo>
                <a:cubicBezTo>
                  <a:pt x="12811" y="4122"/>
                  <a:pt x="12838" y="4095"/>
                  <a:pt x="12838" y="4059"/>
                </a:cubicBezTo>
                <a:cubicBezTo>
                  <a:pt x="12838" y="4024"/>
                  <a:pt x="12820" y="4006"/>
                  <a:pt x="12785" y="3997"/>
                </a:cubicBezTo>
                <a:moveTo>
                  <a:pt x="13373" y="5371"/>
                </a:moveTo>
                <a:cubicBezTo>
                  <a:pt x="13373" y="5406"/>
                  <a:pt x="13400" y="5433"/>
                  <a:pt x="13427" y="5442"/>
                </a:cubicBezTo>
                <a:cubicBezTo>
                  <a:pt x="13472" y="5442"/>
                  <a:pt x="13498" y="5415"/>
                  <a:pt x="13498" y="5380"/>
                </a:cubicBezTo>
                <a:cubicBezTo>
                  <a:pt x="13498" y="5344"/>
                  <a:pt x="13472" y="5326"/>
                  <a:pt x="13436" y="5317"/>
                </a:cubicBezTo>
                <a:cubicBezTo>
                  <a:pt x="13400" y="5326"/>
                  <a:pt x="13382" y="5344"/>
                  <a:pt x="13373" y="5371"/>
                </a:cubicBezTo>
                <a:close/>
                <a:moveTo>
                  <a:pt x="5398" y="63"/>
                </a:moveTo>
                <a:cubicBezTo>
                  <a:pt x="5407" y="98"/>
                  <a:pt x="5434" y="125"/>
                  <a:pt x="5469" y="116"/>
                </a:cubicBezTo>
                <a:cubicBezTo>
                  <a:pt x="5505" y="116"/>
                  <a:pt x="5523" y="90"/>
                  <a:pt x="5523" y="54"/>
                </a:cubicBezTo>
                <a:cubicBezTo>
                  <a:pt x="5514" y="18"/>
                  <a:pt x="5496" y="0"/>
                  <a:pt x="5460" y="0"/>
                </a:cubicBezTo>
                <a:cubicBezTo>
                  <a:pt x="5425" y="9"/>
                  <a:pt x="5398" y="27"/>
                  <a:pt x="5398" y="63"/>
                </a:cubicBezTo>
                <a:close/>
                <a:moveTo>
                  <a:pt x="117" y="2793"/>
                </a:moveTo>
                <a:cubicBezTo>
                  <a:pt x="161" y="2793"/>
                  <a:pt x="188" y="2775"/>
                  <a:pt x="188" y="2730"/>
                </a:cubicBezTo>
                <a:cubicBezTo>
                  <a:pt x="197" y="2686"/>
                  <a:pt x="179" y="2650"/>
                  <a:pt x="126" y="2650"/>
                </a:cubicBezTo>
                <a:cubicBezTo>
                  <a:pt x="81" y="2641"/>
                  <a:pt x="54" y="2668"/>
                  <a:pt x="45" y="2721"/>
                </a:cubicBezTo>
                <a:cubicBezTo>
                  <a:pt x="54" y="2757"/>
                  <a:pt x="72" y="2793"/>
                  <a:pt x="117" y="2793"/>
                </a:cubicBezTo>
                <a:moveTo>
                  <a:pt x="10786" y="2641"/>
                </a:moveTo>
                <a:cubicBezTo>
                  <a:pt x="10733" y="2641"/>
                  <a:pt x="10706" y="2668"/>
                  <a:pt x="10706" y="2721"/>
                </a:cubicBezTo>
                <a:cubicBezTo>
                  <a:pt x="10706" y="2766"/>
                  <a:pt x="10733" y="2793"/>
                  <a:pt x="10777" y="2793"/>
                </a:cubicBezTo>
                <a:cubicBezTo>
                  <a:pt x="10822" y="2802"/>
                  <a:pt x="10849" y="2766"/>
                  <a:pt x="10858" y="2721"/>
                </a:cubicBezTo>
                <a:cubicBezTo>
                  <a:pt x="10849" y="2677"/>
                  <a:pt x="10831" y="2641"/>
                  <a:pt x="10786" y="2641"/>
                </a:cubicBezTo>
                <a:close/>
                <a:moveTo>
                  <a:pt x="11375" y="2721"/>
                </a:moveTo>
                <a:cubicBezTo>
                  <a:pt x="11375" y="2766"/>
                  <a:pt x="11402" y="2784"/>
                  <a:pt x="11438" y="2784"/>
                </a:cubicBezTo>
                <a:cubicBezTo>
                  <a:pt x="11482" y="2784"/>
                  <a:pt x="11509" y="2757"/>
                  <a:pt x="11500" y="2721"/>
                </a:cubicBezTo>
                <a:cubicBezTo>
                  <a:pt x="11500" y="2677"/>
                  <a:pt x="11473" y="2659"/>
                  <a:pt x="11438" y="2650"/>
                </a:cubicBezTo>
                <a:cubicBezTo>
                  <a:pt x="11393" y="2659"/>
                  <a:pt x="11366" y="2686"/>
                  <a:pt x="11375" y="2721"/>
                </a:cubicBezTo>
                <a:close/>
                <a:moveTo>
                  <a:pt x="5460" y="643"/>
                </a:moveTo>
                <a:cubicBezTo>
                  <a:pt x="5416" y="652"/>
                  <a:pt x="5389" y="669"/>
                  <a:pt x="5389" y="723"/>
                </a:cubicBezTo>
                <a:cubicBezTo>
                  <a:pt x="5389" y="768"/>
                  <a:pt x="5416" y="794"/>
                  <a:pt x="5469" y="794"/>
                </a:cubicBezTo>
                <a:cubicBezTo>
                  <a:pt x="5514" y="794"/>
                  <a:pt x="5532" y="759"/>
                  <a:pt x="5532" y="714"/>
                </a:cubicBezTo>
                <a:cubicBezTo>
                  <a:pt x="5532" y="669"/>
                  <a:pt x="5505" y="643"/>
                  <a:pt x="5460" y="643"/>
                </a:cubicBezTo>
                <a:close/>
                <a:moveTo>
                  <a:pt x="6130" y="643"/>
                </a:moveTo>
                <a:cubicBezTo>
                  <a:pt x="6085" y="643"/>
                  <a:pt x="6049" y="661"/>
                  <a:pt x="6049" y="705"/>
                </a:cubicBezTo>
                <a:cubicBezTo>
                  <a:pt x="6040" y="759"/>
                  <a:pt x="6067" y="794"/>
                  <a:pt x="6121" y="794"/>
                </a:cubicBezTo>
                <a:cubicBezTo>
                  <a:pt x="6165" y="794"/>
                  <a:pt x="6192" y="768"/>
                  <a:pt x="6192" y="723"/>
                </a:cubicBezTo>
                <a:cubicBezTo>
                  <a:pt x="6192" y="678"/>
                  <a:pt x="6174" y="652"/>
                  <a:pt x="6130" y="643"/>
                </a:cubicBezTo>
                <a:close/>
                <a:moveTo>
                  <a:pt x="6781" y="643"/>
                </a:moveTo>
                <a:cubicBezTo>
                  <a:pt x="6736" y="643"/>
                  <a:pt x="6709" y="669"/>
                  <a:pt x="6709" y="714"/>
                </a:cubicBezTo>
                <a:cubicBezTo>
                  <a:pt x="6700" y="768"/>
                  <a:pt x="6736" y="794"/>
                  <a:pt x="6781" y="794"/>
                </a:cubicBezTo>
                <a:cubicBezTo>
                  <a:pt x="6834" y="794"/>
                  <a:pt x="6852" y="759"/>
                  <a:pt x="6852" y="714"/>
                </a:cubicBezTo>
                <a:cubicBezTo>
                  <a:pt x="6852" y="669"/>
                  <a:pt x="6825" y="643"/>
                  <a:pt x="6781" y="643"/>
                </a:cubicBezTo>
                <a:close/>
                <a:moveTo>
                  <a:pt x="7512" y="714"/>
                </a:moveTo>
                <a:cubicBezTo>
                  <a:pt x="7512" y="678"/>
                  <a:pt x="7486" y="652"/>
                  <a:pt x="7441" y="652"/>
                </a:cubicBezTo>
                <a:cubicBezTo>
                  <a:pt x="7396" y="643"/>
                  <a:pt x="7370" y="669"/>
                  <a:pt x="7370" y="714"/>
                </a:cubicBezTo>
                <a:cubicBezTo>
                  <a:pt x="7361" y="768"/>
                  <a:pt x="7387" y="785"/>
                  <a:pt x="7441" y="794"/>
                </a:cubicBezTo>
                <a:cubicBezTo>
                  <a:pt x="7486" y="785"/>
                  <a:pt x="7512" y="768"/>
                  <a:pt x="7512" y="714"/>
                </a:cubicBezTo>
                <a:close/>
                <a:moveTo>
                  <a:pt x="8119" y="652"/>
                </a:moveTo>
                <a:cubicBezTo>
                  <a:pt x="8074" y="661"/>
                  <a:pt x="8056" y="687"/>
                  <a:pt x="8056" y="723"/>
                </a:cubicBezTo>
                <a:cubicBezTo>
                  <a:pt x="8056" y="759"/>
                  <a:pt x="8083" y="785"/>
                  <a:pt x="8119" y="785"/>
                </a:cubicBezTo>
                <a:cubicBezTo>
                  <a:pt x="8164" y="785"/>
                  <a:pt x="8181" y="759"/>
                  <a:pt x="8190" y="714"/>
                </a:cubicBezTo>
                <a:cubicBezTo>
                  <a:pt x="8181" y="678"/>
                  <a:pt x="8155" y="652"/>
                  <a:pt x="8119" y="652"/>
                </a:cubicBezTo>
                <a:close/>
                <a:moveTo>
                  <a:pt x="1464" y="1981"/>
                </a:moveTo>
                <a:cubicBezTo>
                  <a:pt x="1410" y="1981"/>
                  <a:pt x="1384" y="2008"/>
                  <a:pt x="1384" y="2061"/>
                </a:cubicBezTo>
                <a:cubicBezTo>
                  <a:pt x="1384" y="2106"/>
                  <a:pt x="1410" y="2132"/>
                  <a:pt x="1455" y="2141"/>
                </a:cubicBezTo>
                <a:cubicBezTo>
                  <a:pt x="1508" y="2141"/>
                  <a:pt x="1535" y="2115"/>
                  <a:pt x="1535" y="2061"/>
                </a:cubicBezTo>
                <a:cubicBezTo>
                  <a:pt x="1535" y="2017"/>
                  <a:pt x="1508" y="1990"/>
                  <a:pt x="1464" y="1981"/>
                </a:cubicBezTo>
                <a:close/>
                <a:moveTo>
                  <a:pt x="10117" y="1990"/>
                </a:moveTo>
                <a:cubicBezTo>
                  <a:pt x="10073" y="1990"/>
                  <a:pt x="10046" y="2017"/>
                  <a:pt x="10046" y="2061"/>
                </a:cubicBezTo>
                <a:cubicBezTo>
                  <a:pt x="10046" y="2106"/>
                  <a:pt x="10073" y="2132"/>
                  <a:pt x="10126" y="2132"/>
                </a:cubicBezTo>
                <a:cubicBezTo>
                  <a:pt x="10171" y="2132"/>
                  <a:pt x="10198" y="2106"/>
                  <a:pt x="10198" y="2052"/>
                </a:cubicBezTo>
                <a:cubicBezTo>
                  <a:pt x="10189" y="2017"/>
                  <a:pt x="10162" y="1990"/>
                  <a:pt x="10117" y="1990"/>
                </a:cubicBezTo>
                <a:close/>
                <a:moveTo>
                  <a:pt x="10777" y="1999"/>
                </a:moveTo>
                <a:cubicBezTo>
                  <a:pt x="10742" y="1990"/>
                  <a:pt x="10715" y="2017"/>
                  <a:pt x="10715" y="2061"/>
                </a:cubicBezTo>
                <a:cubicBezTo>
                  <a:pt x="10715" y="2097"/>
                  <a:pt x="10733" y="2124"/>
                  <a:pt x="10777" y="2124"/>
                </a:cubicBezTo>
                <a:cubicBezTo>
                  <a:pt x="10813" y="2132"/>
                  <a:pt x="10840" y="2106"/>
                  <a:pt x="10849" y="2061"/>
                </a:cubicBezTo>
                <a:cubicBezTo>
                  <a:pt x="10840" y="2025"/>
                  <a:pt x="10822" y="1999"/>
                  <a:pt x="10777" y="1999"/>
                </a:cubicBezTo>
                <a:close/>
                <a:moveTo>
                  <a:pt x="804" y="1990"/>
                </a:moveTo>
                <a:cubicBezTo>
                  <a:pt x="759" y="1990"/>
                  <a:pt x="732" y="2025"/>
                  <a:pt x="732" y="2070"/>
                </a:cubicBezTo>
                <a:cubicBezTo>
                  <a:pt x="741" y="2115"/>
                  <a:pt x="768" y="2132"/>
                  <a:pt x="813" y="2132"/>
                </a:cubicBezTo>
                <a:cubicBezTo>
                  <a:pt x="848" y="2124"/>
                  <a:pt x="875" y="2097"/>
                  <a:pt x="875" y="2052"/>
                </a:cubicBezTo>
                <a:cubicBezTo>
                  <a:pt x="866" y="2017"/>
                  <a:pt x="848" y="1990"/>
                  <a:pt x="804" y="1990"/>
                </a:cubicBezTo>
                <a:close/>
                <a:moveTo>
                  <a:pt x="9448" y="1312"/>
                </a:moveTo>
                <a:cubicBezTo>
                  <a:pt x="9404" y="1303"/>
                  <a:pt x="9377" y="1330"/>
                  <a:pt x="9368" y="1374"/>
                </a:cubicBezTo>
                <a:cubicBezTo>
                  <a:pt x="9368" y="1419"/>
                  <a:pt x="9395" y="1446"/>
                  <a:pt x="9430" y="1446"/>
                </a:cubicBezTo>
                <a:cubicBezTo>
                  <a:pt x="9475" y="1454"/>
                  <a:pt x="9502" y="1428"/>
                  <a:pt x="9511" y="1383"/>
                </a:cubicBezTo>
                <a:cubicBezTo>
                  <a:pt x="9502" y="1339"/>
                  <a:pt x="9484" y="1312"/>
                  <a:pt x="9448" y="1312"/>
                </a:cubicBezTo>
                <a:close/>
                <a:moveTo>
                  <a:pt x="8779" y="1454"/>
                </a:moveTo>
                <a:cubicBezTo>
                  <a:pt x="8824" y="1454"/>
                  <a:pt x="8850" y="1428"/>
                  <a:pt x="8850" y="1383"/>
                </a:cubicBezTo>
                <a:cubicBezTo>
                  <a:pt x="8850" y="1330"/>
                  <a:pt x="8824" y="1303"/>
                  <a:pt x="8779" y="1303"/>
                </a:cubicBezTo>
                <a:cubicBezTo>
                  <a:pt x="8726" y="1303"/>
                  <a:pt x="8708" y="1339"/>
                  <a:pt x="8708" y="1383"/>
                </a:cubicBezTo>
                <a:cubicBezTo>
                  <a:pt x="8708" y="1428"/>
                  <a:pt x="8734" y="1454"/>
                  <a:pt x="8779" y="1454"/>
                </a:cubicBezTo>
                <a:close/>
                <a:moveTo>
                  <a:pt x="2856" y="1383"/>
                </a:moveTo>
                <a:cubicBezTo>
                  <a:pt x="2856" y="1339"/>
                  <a:pt x="2838" y="1303"/>
                  <a:pt x="2784" y="1303"/>
                </a:cubicBezTo>
                <a:cubicBezTo>
                  <a:pt x="2740" y="1303"/>
                  <a:pt x="2704" y="1330"/>
                  <a:pt x="2704" y="1374"/>
                </a:cubicBezTo>
                <a:cubicBezTo>
                  <a:pt x="2704" y="1419"/>
                  <a:pt x="2722" y="1454"/>
                  <a:pt x="2775" y="1454"/>
                </a:cubicBezTo>
                <a:cubicBezTo>
                  <a:pt x="2820" y="1454"/>
                  <a:pt x="2856" y="1428"/>
                  <a:pt x="2856" y="1383"/>
                </a:cubicBezTo>
                <a:close/>
                <a:moveTo>
                  <a:pt x="2124" y="1312"/>
                </a:moveTo>
                <a:cubicBezTo>
                  <a:pt x="2079" y="1312"/>
                  <a:pt x="2053" y="1330"/>
                  <a:pt x="2053" y="1374"/>
                </a:cubicBezTo>
                <a:cubicBezTo>
                  <a:pt x="2044" y="1419"/>
                  <a:pt x="2070" y="1446"/>
                  <a:pt x="2115" y="1446"/>
                </a:cubicBezTo>
                <a:cubicBezTo>
                  <a:pt x="2160" y="1454"/>
                  <a:pt x="2186" y="1428"/>
                  <a:pt x="2195" y="1374"/>
                </a:cubicBezTo>
                <a:cubicBezTo>
                  <a:pt x="2186" y="1339"/>
                  <a:pt x="2169" y="1312"/>
                  <a:pt x="2124" y="1312"/>
                </a:cubicBezTo>
                <a:close/>
                <a:moveTo>
                  <a:pt x="1464" y="1312"/>
                </a:moveTo>
                <a:cubicBezTo>
                  <a:pt x="1428" y="1312"/>
                  <a:pt x="1401" y="1339"/>
                  <a:pt x="1392" y="1374"/>
                </a:cubicBezTo>
                <a:cubicBezTo>
                  <a:pt x="1392" y="1419"/>
                  <a:pt x="1419" y="1446"/>
                  <a:pt x="1455" y="1446"/>
                </a:cubicBezTo>
                <a:cubicBezTo>
                  <a:pt x="1500" y="1446"/>
                  <a:pt x="1517" y="1419"/>
                  <a:pt x="1526" y="1383"/>
                </a:cubicBezTo>
                <a:cubicBezTo>
                  <a:pt x="1526" y="1339"/>
                  <a:pt x="1508" y="1312"/>
                  <a:pt x="1464" y="1312"/>
                </a:cubicBezTo>
                <a:close/>
                <a:moveTo>
                  <a:pt x="13507" y="6718"/>
                </a:moveTo>
                <a:cubicBezTo>
                  <a:pt x="13507" y="6673"/>
                  <a:pt x="13480" y="6655"/>
                  <a:pt x="13445" y="6647"/>
                </a:cubicBezTo>
                <a:cubicBezTo>
                  <a:pt x="13400" y="6647"/>
                  <a:pt x="13364" y="6673"/>
                  <a:pt x="13364" y="6718"/>
                </a:cubicBezTo>
                <a:cubicBezTo>
                  <a:pt x="13364" y="6762"/>
                  <a:pt x="13391" y="6789"/>
                  <a:pt x="13445" y="6789"/>
                </a:cubicBezTo>
                <a:cubicBezTo>
                  <a:pt x="13480" y="6789"/>
                  <a:pt x="13507" y="6762"/>
                  <a:pt x="13507" y="6718"/>
                </a:cubicBezTo>
                <a:close/>
                <a:moveTo>
                  <a:pt x="13507" y="6049"/>
                </a:moveTo>
                <a:cubicBezTo>
                  <a:pt x="13507" y="6004"/>
                  <a:pt x="13489" y="5969"/>
                  <a:pt x="13445" y="5969"/>
                </a:cubicBezTo>
                <a:cubicBezTo>
                  <a:pt x="13400" y="5969"/>
                  <a:pt x="13373" y="5986"/>
                  <a:pt x="13373" y="6031"/>
                </a:cubicBezTo>
                <a:cubicBezTo>
                  <a:pt x="13364" y="6076"/>
                  <a:pt x="13391" y="6102"/>
                  <a:pt x="13436" y="6111"/>
                </a:cubicBezTo>
                <a:cubicBezTo>
                  <a:pt x="13472" y="6102"/>
                  <a:pt x="13498" y="6084"/>
                  <a:pt x="13507" y="6049"/>
                </a:cubicBezTo>
                <a:close/>
                <a:moveTo>
                  <a:pt x="12098" y="4131"/>
                </a:moveTo>
                <a:cubicBezTo>
                  <a:pt x="12142" y="4131"/>
                  <a:pt x="12169" y="4113"/>
                  <a:pt x="12169" y="4068"/>
                </a:cubicBezTo>
                <a:cubicBezTo>
                  <a:pt x="12169" y="4015"/>
                  <a:pt x="12142" y="3988"/>
                  <a:pt x="12089" y="3988"/>
                </a:cubicBezTo>
                <a:cubicBezTo>
                  <a:pt x="12044" y="3988"/>
                  <a:pt x="12026" y="4015"/>
                  <a:pt x="12026" y="4059"/>
                </a:cubicBezTo>
                <a:cubicBezTo>
                  <a:pt x="12026" y="4104"/>
                  <a:pt x="12044" y="4131"/>
                  <a:pt x="12098" y="4131"/>
                </a:cubicBezTo>
                <a:close/>
                <a:moveTo>
                  <a:pt x="12847" y="4728"/>
                </a:moveTo>
                <a:cubicBezTo>
                  <a:pt x="12856" y="4684"/>
                  <a:pt x="12829" y="4657"/>
                  <a:pt x="12785" y="4648"/>
                </a:cubicBezTo>
                <a:cubicBezTo>
                  <a:pt x="12740" y="4648"/>
                  <a:pt x="12713" y="4675"/>
                  <a:pt x="12713" y="4711"/>
                </a:cubicBezTo>
                <a:cubicBezTo>
                  <a:pt x="12704" y="4755"/>
                  <a:pt x="12731" y="4782"/>
                  <a:pt x="12776" y="4791"/>
                </a:cubicBezTo>
                <a:cubicBezTo>
                  <a:pt x="12811" y="4791"/>
                  <a:pt x="12838" y="4773"/>
                  <a:pt x="12847" y="4728"/>
                </a:cubicBezTo>
                <a:close/>
                <a:moveTo>
                  <a:pt x="4122" y="652"/>
                </a:moveTo>
                <a:cubicBezTo>
                  <a:pt x="4078" y="652"/>
                  <a:pt x="4051" y="669"/>
                  <a:pt x="4051" y="714"/>
                </a:cubicBezTo>
                <a:cubicBezTo>
                  <a:pt x="4042" y="759"/>
                  <a:pt x="4069" y="785"/>
                  <a:pt x="4113" y="794"/>
                </a:cubicBezTo>
                <a:cubicBezTo>
                  <a:pt x="4158" y="794"/>
                  <a:pt x="4185" y="768"/>
                  <a:pt x="4194" y="714"/>
                </a:cubicBezTo>
                <a:cubicBezTo>
                  <a:pt x="4185" y="678"/>
                  <a:pt x="4167" y="652"/>
                  <a:pt x="4122" y="652"/>
                </a:cubicBezTo>
                <a:close/>
                <a:moveTo>
                  <a:pt x="11446" y="3301"/>
                </a:moveTo>
                <a:cubicBezTo>
                  <a:pt x="11393" y="3301"/>
                  <a:pt x="11366" y="3328"/>
                  <a:pt x="11357" y="3381"/>
                </a:cubicBezTo>
                <a:cubicBezTo>
                  <a:pt x="11357" y="3426"/>
                  <a:pt x="11384" y="3453"/>
                  <a:pt x="11429" y="3453"/>
                </a:cubicBezTo>
                <a:cubicBezTo>
                  <a:pt x="11482" y="3462"/>
                  <a:pt x="11509" y="3435"/>
                  <a:pt x="11518" y="3372"/>
                </a:cubicBezTo>
                <a:cubicBezTo>
                  <a:pt x="11509" y="3337"/>
                  <a:pt x="11491" y="3301"/>
                  <a:pt x="11446" y="3301"/>
                </a:cubicBezTo>
                <a:moveTo>
                  <a:pt x="12098" y="3310"/>
                </a:moveTo>
                <a:cubicBezTo>
                  <a:pt x="12053" y="3319"/>
                  <a:pt x="12026" y="3346"/>
                  <a:pt x="12035" y="3381"/>
                </a:cubicBezTo>
                <a:cubicBezTo>
                  <a:pt x="12035" y="3417"/>
                  <a:pt x="12062" y="3444"/>
                  <a:pt x="12098" y="3444"/>
                </a:cubicBezTo>
                <a:cubicBezTo>
                  <a:pt x="12142" y="3444"/>
                  <a:pt x="12160" y="3417"/>
                  <a:pt x="12160" y="3372"/>
                </a:cubicBezTo>
                <a:cubicBezTo>
                  <a:pt x="12151" y="3337"/>
                  <a:pt x="12133" y="3310"/>
                  <a:pt x="12098" y="3310"/>
                </a:cubicBezTo>
                <a:close/>
                <a:moveTo>
                  <a:pt x="3471" y="652"/>
                </a:moveTo>
                <a:cubicBezTo>
                  <a:pt x="3426" y="652"/>
                  <a:pt x="3400" y="669"/>
                  <a:pt x="3391" y="714"/>
                </a:cubicBezTo>
                <a:cubicBezTo>
                  <a:pt x="3391" y="759"/>
                  <a:pt x="3418" y="785"/>
                  <a:pt x="3453" y="785"/>
                </a:cubicBezTo>
                <a:cubicBezTo>
                  <a:pt x="3498" y="794"/>
                  <a:pt x="3525" y="768"/>
                  <a:pt x="3534" y="723"/>
                </a:cubicBezTo>
                <a:cubicBezTo>
                  <a:pt x="3525" y="678"/>
                  <a:pt x="3507" y="652"/>
                  <a:pt x="3471" y="652"/>
                </a:cubicBezTo>
                <a:close/>
                <a:moveTo>
                  <a:pt x="4782" y="643"/>
                </a:moveTo>
                <a:cubicBezTo>
                  <a:pt x="4738" y="643"/>
                  <a:pt x="4711" y="669"/>
                  <a:pt x="4702" y="714"/>
                </a:cubicBezTo>
                <a:cubicBezTo>
                  <a:pt x="4702" y="768"/>
                  <a:pt x="4729" y="794"/>
                  <a:pt x="4782" y="794"/>
                </a:cubicBezTo>
                <a:cubicBezTo>
                  <a:pt x="4827" y="794"/>
                  <a:pt x="4854" y="768"/>
                  <a:pt x="4854" y="723"/>
                </a:cubicBezTo>
                <a:cubicBezTo>
                  <a:pt x="4854" y="678"/>
                  <a:pt x="4827" y="652"/>
                  <a:pt x="4782" y="643"/>
                </a:cubicBezTo>
                <a:close/>
                <a:moveTo>
                  <a:pt x="2784" y="652"/>
                </a:moveTo>
                <a:cubicBezTo>
                  <a:pt x="2740" y="652"/>
                  <a:pt x="2713" y="678"/>
                  <a:pt x="2713" y="714"/>
                </a:cubicBezTo>
                <a:cubicBezTo>
                  <a:pt x="2713" y="759"/>
                  <a:pt x="2740" y="785"/>
                  <a:pt x="2775" y="785"/>
                </a:cubicBezTo>
                <a:cubicBezTo>
                  <a:pt x="2820" y="785"/>
                  <a:pt x="2838" y="759"/>
                  <a:pt x="2847" y="723"/>
                </a:cubicBezTo>
                <a:cubicBezTo>
                  <a:pt x="2847" y="687"/>
                  <a:pt x="2820" y="661"/>
                  <a:pt x="2784" y="652"/>
                </a:cubicBezTo>
                <a:close/>
                <a:moveTo>
                  <a:pt x="12785" y="5308"/>
                </a:moveTo>
                <a:cubicBezTo>
                  <a:pt x="12740" y="5299"/>
                  <a:pt x="12713" y="5317"/>
                  <a:pt x="12704" y="5371"/>
                </a:cubicBezTo>
                <a:cubicBezTo>
                  <a:pt x="12704" y="5415"/>
                  <a:pt x="12722" y="5451"/>
                  <a:pt x="12776" y="5451"/>
                </a:cubicBezTo>
                <a:cubicBezTo>
                  <a:pt x="12820" y="5451"/>
                  <a:pt x="12847" y="5433"/>
                  <a:pt x="12856" y="5380"/>
                </a:cubicBezTo>
                <a:cubicBezTo>
                  <a:pt x="12856" y="5335"/>
                  <a:pt x="12829" y="5308"/>
                  <a:pt x="12785" y="5308"/>
                </a:cubicBezTo>
                <a:close/>
                <a:moveTo>
                  <a:pt x="12695" y="6049"/>
                </a:moveTo>
                <a:cubicBezTo>
                  <a:pt x="12704" y="6093"/>
                  <a:pt x="12731" y="6129"/>
                  <a:pt x="12785" y="6120"/>
                </a:cubicBezTo>
                <a:cubicBezTo>
                  <a:pt x="12838" y="6120"/>
                  <a:pt x="12865" y="6084"/>
                  <a:pt x="12865" y="6031"/>
                </a:cubicBezTo>
                <a:cubicBezTo>
                  <a:pt x="12856" y="5977"/>
                  <a:pt x="12820" y="5951"/>
                  <a:pt x="12776" y="5951"/>
                </a:cubicBezTo>
                <a:cubicBezTo>
                  <a:pt x="12722" y="5960"/>
                  <a:pt x="12686" y="5995"/>
                  <a:pt x="12695" y="6049"/>
                </a:cubicBezTo>
                <a:close/>
                <a:moveTo>
                  <a:pt x="12000" y="6031"/>
                </a:moveTo>
                <a:cubicBezTo>
                  <a:pt x="12000" y="6093"/>
                  <a:pt x="12035" y="6129"/>
                  <a:pt x="12089" y="6129"/>
                </a:cubicBezTo>
                <a:cubicBezTo>
                  <a:pt x="12151" y="6138"/>
                  <a:pt x="12187" y="6102"/>
                  <a:pt x="12187" y="6040"/>
                </a:cubicBezTo>
                <a:cubicBezTo>
                  <a:pt x="12196" y="5986"/>
                  <a:pt x="12160" y="5951"/>
                  <a:pt x="12098" y="5942"/>
                </a:cubicBezTo>
                <a:cubicBezTo>
                  <a:pt x="12044" y="5942"/>
                  <a:pt x="12008" y="5969"/>
                  <a:pt x="12000" y="6031"/>
                </a:cubicBezTo>
                <a:close/>
                <a:moveTo>
                  <a:pt x="3453" y="1294"/>
                </a:moveTo>
                <a:cubicBezTo>
                  <a:pt x="3409" y="1303"/>
                  <a:pt x="3373" y="1330"/>
                  <a:pt x="3382" y="1383"/>
                </a:cubicBezTo>
                <a:cubicBezTo>
                  <a:pt x="3382" y="1437"/>
                  <a:pt x="3418" y="1463"/>
                  <a:pt x="3471" y="1463"/>
                </a:cubicBezTo>
                <a:cubicBezTo>
                  <a:pt x="3516" y="1454"/>
                  <a:pt x="3542" y="1428"/>
                  <a:pt x="3551" y="1374"/>
                </a:cubicBezTo>
                <a:cubicBezTo>
                  <a:pt x="3534" y="1321"/>
                  <a:pt x="3507" y="1285"/>
                  <a:pt x="3453" y="1294"/>
                </a:cubicBezTo>
                <a:close/>
                <a:moveTo>
                  <a:pt x="4212" y="1374"/>
                </a:moveTo>
                <a:cubicBezTo>
                  <a:pt x="4203" y="1330"/>
                  <a:pt x="4176" y="1294"/>
                  <a:pt x="4122" y="1294"/>
                </a:cubicBezTo>
                <a:cubicBezTo>
                  <a:pt x="4069" y="1285"/>
                  <a:pt x="4033" y="1321"/>
                  <a:pt x="4033" y="1374"/>
                </a:cubicBezTo>
                <a:cubicBezTo>
                  <a:pt x="4033" y="1428"/>
                  <a:pt x="4069" y="1463"/>
                  <a:pt x="4122" y="1472"/>
                </a:cubicBezTo>
                <a:cubicBezTo>
                  <a:pt x="4176" y="1463"/>
                  <a:pt x="4212" y="1428"/>
                  <a:pt x="4212" y="1374"/>
                </a:cubicBezTo>
                <a:close/>
                <a:moveTo>
                  <a:pt x="4693" y="1374"/>
                </a:moveTo>
                <a:cubicBezTo>
                  <a:pt x="4684" y="1428"/>
                  <a:pt x="4720" y="1472"/>
                  <a:pt x="4782" y="1472"/>
                </a:cubicBezTo>
                <a:cubicBezTo>
                  <a:pt x="4836" y="1472"/>
                  <a:pt x="4872" y="1437"/>
                  <a:pt x="4872" y="1383"/>
                </a:cubicBezTo>
                <a:cubicBezTo>
                  <a:pt x="4872" y="1330"/>
                  <a:pt x="4836" y="1294"/>
                  <a:pt x="4782" y="1285"/>
                </a:cubicBezTo>
                <a:cubicBezTo>
                  <a:pt x="4729" y="1294"/>
                  <a:pt x="4693" y="1321"/>
                  <a:pt x="4693" y="1374"/>
                </a:cubicBezTo>
                <a:close/>
                <a:moveTo>
                  <a:pt x="28" y="4033"/>
                </a:moveTo>
                <a:cubicBezTo>
                  <a:pt x="28" y="4095"/>
                  <a:pt x="63" y="4131"/>
                  <a:pt x="126" y="4131"/>
                </a:cubicBezTo>
                <a:cubicBezTo>
                  <a:pt x="179" y="4131"/>
                  <a:pt x="215" y="4095"/>
                  <a:pt x="215" y="4042"/>
                </a:cubicBezTo>
                <a:cubicBezTo>
                  <a:pt x="215" y="3979"/>
                  <a:pt x="179" y="3952"/>
                  <a:pt x="108" y="3943"/>
                </a:cubicBezTo>
                <a:cubicBezTo>
                  <a:pt x="63" y="3952"/>
                  <a:pt x="28" y="3979"/>
                  <a:pt x="28" y="4033"/>
                </a:cubicBezTo>
                <a:close/>
                <a:moveTo>
                  <a:pt x="5371" y="1374"/>
                </a:moveTo>
                <a:cubicBezTo>
                  <a:pt x="5362" y="1428"/>
                  <a:pt x="5398" y="1472"/>
                  <a:pt x="5460" y="1472"/>
                </a:cubicBezTo>
                <a:cubicBezTo>
                  <a:pt x="5514" y="1472"/>
                  <a:pt x="5550" y="1437"/>
                  <a:pt x="5550" y="1383"/>
                </a:cubicBezTo>
                <a:cubicBezTo>
                  <a:pt x="5559" y="1330"/>
                  <a:pt x="5523" y="1294"/>
                  <a:pt x="5460" y="1285"/>
                </a:cubicBezTo>
                <a:cubicBezTo>
                  <a:pt x="5416" y="1294"/>
                  <a:pt x="5371" y="1312"/>
                  <a:pt x="5371" y="1374"/>
                </a:cubicBezTo>
                <a:close/>
                <a:moveTo>
                  <a:pt x="6121" y="1285"/>
                </a:moveTo>
                <a:cubicBezTo>
                  <a:pt x="6067" y="1285"/>
                  <a:pt x="6031" y="1321"/>
                  <a:pt x="6031" y="1374"/>
                </a:cubicBezTo>
                <a:cubicBezTo>
                  <a:pt x="6031" y="1428"/>
                  <a:pt x="6067" y="1472"/>
                  <a:pt x="6121" y="1472"/>
                </a:cubicBezTo>
                <a:cubicBezTo>
                  <a:pt x="6174" y="1472"/>
                  <a:pt x="6201" y="1428"/>
                  <a:pt x="6210" y="1383"/>
                </a:cubicBezTo>
                <a:cubicBezTo>
                  <a:pt x="6210" y="1330"/>
                  <a:pt x="6174" y="1294"/>
                  <a:pt x="6121" y="1285"/>
                </a:cubicBezTo>
                <a:close/>
                <a:moveTo>
                  <a:pt x="6692" y="1374"/>
                </a:moveTo>
                <a:cubicBezTo>
                  <a:pt x="6692" y="1428"/>
                  <a:pt x="6718" y="1463"/>
                  <a:pt x="6772" y="1472"/>
                </a:cubicBezTo>
                <a:cubicBezTo>
                  <a:pt x="6834" y="1472"/>
                  <a:pt x="6870" y="1437"/>
                  <a:pt x="6870" y="1374"/>
                </a:cubicBezTo>
                <a:cubicBezTo>
                  <a:pt x="6870" y="1321"/>
                  <a:pt x="6834" y="1294"/>
                  <a:pt x="6781" y="1285"/>
                </a:cubicBezTo>
                <a:cubicBezTo>
                  <a:pt x="6727" y="1294"/>
                  <a:pt x="6692" y="1321"/>
                  <a:pt x="6692" y="1374"/>
                </a:cubicBezTo>
                <a:close/>
                <a:moveTo>
                  <a:pt x="7530" y="1383"/>
                </a:moveTo>
                <a:cubicBezTo>
                  <a:pt x="7530" y="1330"/>
                  <a:pt x="7494" y="1294"/>
                  <a:pt x="7450" y="1294"/>
                </a:cubicBezTo>
                <a:cubicBezTo>
                  <a:pt x="7396" y="1285"/>
                  <a:pt x="7352" y="1321"/>
                  <a:pt x="7352" y="1374"/>
                </a:cubicBezTo>
                <a:cubicBezTo>
                  <a:pt x="7343" y="1428"/>
                  <a:pt x="7378" y="1454"/>
                  <a:pt x="7441" y="1472"/>
                </a:cubicBezTo>
                <a:cubicBezTo>
                  <a:pt x="7486" y="1463"/>
                  <a:pt x="7521" y="1437"/>
                  <a:pt x="7530" y="1383"/>
                </a:cubicBezTo>
                <a:close/>
                <a:moveTo>
                  <a:pt x="206" y="3390"/>
                </a:moveTo>
                <a:cubicBezTo>
                  <a:pt x="206" y="3337"/>
                  <a:pt x="179" y="3301"/>
                  <a:pt x="126" y="3292"/>
                </a:cubicBezTo>
                <a:cubicBezTo>
                  <a:pt x="72" y="3292"/>
                  <a:pt x="45" y="3328"/>
                  <a:pt x="36" y="3372"/>
                </a:cubicBezTo>
                <a:cubicBezTo>
                  <a:pt x="28" y="3426"/>
                  <a:pt x="63" y="3453"/>
                  <a:pt x="117" y="3462"/>
                </a:cubicBezTo>
                <a:cubicBezTo>
                  <a:pt x="170" y="3462"/>
                  <a:pt x="197" y="3435"/>
                  <a:pt x="206" y="3390"/>
                </a:cubicBezTo>
                <a:close/>
                <a:moveTo>
                  <a:pt x="714" y="3372"/>
                </a:moveTo>
                <a:cubicBezTo>
                  <a:pt x="706" y="3435"/>
                  <a:pt x="741" y="3471"/>
                  <a:pt x="804" y="3471"/>
                </a:cubicBezTo>
                <a:cubicBezTo>
                  <a:pt x="857" y="3471"/>
                  <a:pt x="893" y="3435"/>
                  <a:pt x="893" y="3381"/>
                </a:cubicBezTo>
                <a:cubicBezTo>
                  <a:pt x="902" y="3319"/>
                  <a:pt x="857" y="3292"/>
                  <a:pt x="795" y="3283"/>
                </a:cubicBezTo>
                <a:cubicBezTo>
                  <a:pt x="750" y="3292"/>
                  <a:pt x="714" y="3319"/>
                  <a:pt x="714" y="3372"/>
                </a:cubicBezTo>
                <a:close/>
                <a:moveTo>
                  <a:pt x="10215" y="3381"/>
                </a:moveTo>
                <a:cubicBezTo>
                  <a:pt x="10215" y="3328"/>
                  <a:pt x="10189" y="3283"/>
                  <a:pt x="10126" y="3283"/>
                </a:cubicBezTo>
                <a:cubicBezTo>
                  <a:pt x="10064" y="3274"/>
                  <a:pt x="10028" y="3310"/>
                  <a:pt x="10028" y="3381"/>
                </a:cubicBezTo>
                <a:cubicBezTo>
                  <a:pt x="10028" y="3435"/>
                  <a:pt x="10064" y="3471"/>
                  <a:pt x="10117" y="3480"/>
                </a:cubicBezTo>
                <a:cubicBezTo>
                  <a:pt x="10180" y="3471"/>
                  <a:pt x="10215" y="3444"/>
                  <a:pt x="10215" y="3381"/>
                </a:cubicBezTo>
                <a:close/>
                <a:moveTo>
                  <a:pt x="10867" y="3381"/>
                </a:moveTo>
                <a:cubicBezTo>
                  <a:pt x="10876" y="3328"/>
                  <a:pt x="10840" y="3292"/>
                  <a:pt x="10786" y="3292"/>
                </a:cubicBezTo>
                <a:cubicBezTo>
                  <a:pt x="10724" y="3283"/>
                  <a:pt x="10688" y="3319"/>
                  <a:pt x="10688" y="3381"/>
                </a:cubicBezTo>
                <a:cubicBezTo>
                  <a:pt x="10688" y="3435"/>
                  <a:pt x="10724" y="3462"/>
                  <a:pt x="10777" y="3471"/>
                </a:cubicBezTo>
                <a:cubicBezTo>
                  <a:pt x="10831" y="3462"/>
                  <a:pt x="10867" y="3435"/>
                  <a:pt x="10867" y="3381"/>
                </a:cubicBezTo>
                <a:close/>
                <a:moveTo>
                  <a:pt x="884" y="2721"/>
                </a:moveTo>
                <a:cubicBezTo>
                  <a:pt x="884" y="2668"/>
                  <a:pt x="848" y="2632"/>
                  <a:pt x="795" y="2632"/>
                </a:cubicBezTo>
                <a:cubicBezTo>
                  <a:pt x="741" y="2641"/>
                  <a:pt x="714" y="2677"/>
                  <a:pt x="723" y="2730"/>
                </a:cubicBezTo>
                <a:cubicBezTo>
                  <a:pt x="723" y="2775"/>
                  <a:pt x="759" y="2802"/>
                  <a:pt x="804" y="2802"/>
                </a:cubicBezTo>
                <a:cubicBezTo>
                  <a:pt x="857" y="2793"/>
                  <a:pt x="884" y="2766"/>
                  <a:pt x="884" y="2721"/>
                </a:cubicBezTo>
                <a:close/>
                <a:moveTo>
                  <a:pt x="12008" y="5380"/>
                </a:moveTo>
                <a:cubicBezTo>
                  <a:pt x="12008" y="5433"/>
                  <a:pt x="12044" y="5469"/>
                  <a:pt x="12089" y="5469"/>
                </a:cubicBezTo>
                <a:cubicBezTo>
                  <a:pt x="12151" y="5469"/>
                  <a:pt x="12187" y="5433"/>
                  <a:pt x="12187" y="5371"/>
                </a:cubicBezTo>
                <a:cubicBezTo>
                  <a:pt x="12187" y="5317"/>
                  <a:pt x="12151" y="5291"/>
                  <a:pt x="12098" y="5291"/>
                </a:cubicBezTo>
                <a:cubicBezTo>
                  <a:pt x="12044" y="5299"/>
                  <a:pt x="12008" y="5326"/>
                  <a:pt x="12008" y="5380"/>
                </a:cubicBezTo>
                <a:close/>
                <a:moveTo>
                  <a:pt x="28" y="4720"/>
                </a:moveTo>
                <a:cubicBezTo>
                  <a:pt x="28" y="4773"/>
                  <a:pt x="54" y="4809"/>
                  <a:pt x="117" y="4818"/>
                </a:cubicBezTo>
                <a:cubicBezTo>
                  <a:pt x="179" y="4818"/>
                  <a:pt x="215" y="4782"/>
                  <a:pt x="215" y="4720"/>
                </a:cubicBezTo>
                <a:cubicBezTo>
                  <a:pt x="215" y="4657"/>
                  <a:pt x="179" y="4630"/>
                  <a:pt x="117" y="4621"/>
                </a:cubicBezTo>
                <a:cubicBezTo>
                  <a:pt x="63" y="4630"/>
                  <a:pt x="28" y="4657"/>
                  <a:pt x="28" y="4720"/>
                </a:cubicBezTo>
                <a:close/>
                <a:moveTo>
                  <a:pt x="11339" y="4720"/>
                </a:moveTo>
                <a:cubicBezTo>
                  <a:pt x="11339" y="4773"/>
                  <a:pt x="11375" y="4809"/>
                  <a:pt x="11438" y="4818"/>
                </a:cubicBezTo>
                <a:cubicBezTo>
                  <a:pt x="11491" y="4818"/>
                  <a:pt x="11527" y="4782"/>
                  <a:pt x="11536" y="4720"/>
                </a:cubicBezTo>
                <a:cubicBezTo>
                  <a:pt x="11536" y="4666"/>
                  <a:pt x="11500" y="4630"/>
                  <a:pt x="11438" y="4621"/>
                </a:cubicBezTo>
                <a:cubicBezTo>
                  <a:pt x="11384" y="4630"/>
                  <a:pt x="11348" y="4657"/>
                  <a:pt x="11339" y="4720"/>
                </a:cubicBezTo>
                <a:close/>
                <a:moveTo>
                  <a:pt x="12107" y="4639"/>
                </a:moveTo>
                <a:cubicBezTo>
                  <a:pt x="12053" y="4630"/>
                  <a:pt x="12017" y="4666"/>
                  <a:pt x="12008" y="4720"/>
                </a:cubicBezTo>
                <a:cubicBezTo>
                  <a:pt x="12008" y="4764"/>
                  <a:pt x="12044" y="4800"/>
                  <a:pt x="12089" y="4800"/>
                </a:cubicBezTo>
                <a:cubicBezTo>
                  <a:pt x="12142" y="4809"/>
                  <a:pt x="12178" y="4773"/>
                  <a:pt x="12187" y="4720"/>
                </a:cubicBezTo>
                <a:cubicBezTo>
                  <a:pt x="12178" y="4675"/>
                  <a:pt x="12151" y="4639"/>
                  <a:pt x="12107" y="4639"/>
                </a:cubicBezTo>
                <a:close/>
                <a:moveTo>
                  <a:pt x="2035" y="2061"/>
                </a:moveTo>
                <a:cubicBezTo>
                  <a:pt x="2035" y="2115"/>
                  <a:pt x="2062" y="2141"/>
                  <a:pt x="2115" y="2150"/>
                </a:cubicBezTo>
                <a:cubicBezTo>
                  <a:pt x="2169" y="2150"/>
                  <a:pt x="2204" y="2115"/>
                  <a:pt x="2204" y="2070"/>
                </a:cubicBezTo>
                <a:cubicBezTo>
                  <a:pt x="2213" y="2008"/>
                  <a:pt x="2178" y="1981"/>
                  <a:pt x="2124" y="1972"/>
                </a:cubicBezTo>
                <a:cubicBezTo>
                  <a:pt x="2070" y="1981"/>
                  <a:pt x="2035" y="2008"/>
                  <a:pt x="2035" y="2061"/>
                </a:cubicBezTo>
                <a:close/>
                <a:moveTo>
                  <a:pt x="2873" y="2061"/>
                </a:moveTo>
                <a:cubicBezTo>
                  <a:pt x="2873" y="2008"/>
                  <a:pt x="2838" y="1972"/>
                  <a:pt x="2775" y="1972"/>
                </a:cubicBezTo>
                <a:cubicBezTo>
                  <a:pt x="2722" y="1972"/>
                  <a:pt x="2686" y="1999"/>
                  <a:pt x="2686" y="2061"/>
                </a:cubicBezTo>
                <a:cubicBezTo>
                  <a:pt x="2686" y="2115"/>
                  <a:pt x="2722" y="2150"/>
                  <a:pt x="2784" y="2159"/>
                </a:cubicBezTo>
                <a:cubicBezTo>
                  <a:pt x="2838" y="2150"/>
                  <a:pt x="2873" y="2124"/>
                  <a:pt x="2873" y="2061"/>
                </a:cubicBezTo>
                <a:close/>
                <a:moveTo>
                  <a:pt x="3462" y="1963"/>
                </a:moveTo>
                <a:cubicBezTo>
                  <a:pt x="3409" y="1963"/>
                  <a:pt x="3364" y="1999"/>
                  <a:pt x="3364" y="2052"/>
                </a:cubicBezTo>
                <a:cubicBezTo>
                  <a:pt x="3364" y="2124"/>
                  <a:pt x="3400" y="2159"/>
                  <a:pt x="3462" y="2159"/>
                </a:cubicBezTo>
                <a:cubicBezTo>
                  <a:pt x="3525" y="2159"/>
                  <a:pt x="3551" y="2115"/>
                  <a:pt x="3560" y="2061"/>
                </a:cubicBezTo>
                <a:cubicBezTo>
                  <a:pt x="3551" y="1999"/>
                  <a:pt x="3525" y="1963"/>
                  <a:pt x="3462" y="1963"/>
                </a:cubicBezTo>
                <a:close/>
                <a:moveTo>
                  <a:pt x="8030" y="2061"/>
                </a:moveTo>
                <a:cubicBezTo>
                  <a:pt x="8030" y="2124"/>
                  <a:pt x="8056" y="2150"/>
                  <a:pt x="8119" y="2159"/>
                </a:cubicBezTo>
                <a:cubicBezTo>
                  <a:pt x="8181" y="2159"/>
                  <a:pt x="8217" y="2124"/>
                  <a:pt x="8217" y="2061"/>
                </a:cubicBezTo>
                <a:cubicBezTo>
                  <a:pt x="8217" y="1999"/>
                  <a:pt x="8181" y="1972"/>
                  <a:pt x="8119" y="1963"/>
                </a:cubicBezTo>
                <a:cubicBezTo>
                  <a:pt x="8065" y="1972"/>
                  <a:pt x="8030" y="1999"/>
                  <a:pt x="8030" y="2061"/>
                </a:cubicBezTo>
                <a:moveTo>
                  <a:pt x="8779" y="1972"/>
                </a:moveTo>
                <a:cubicBezTo>
                  <a:pt x="8726" y="1972"/>
                  <a:pt x="8690" y="2008"/>
                  <a:pt x="8690" y="2061"/>
                </a:cubicBezTo>
                <a:cubicBezTo>
                  <a:pt x="8690" y="2115"/>
                  <a:pt x="8726" y="2150"/>
                  <a:pt x="8788" y="2150"/>
                </a:cubicBezTo>
                <a:cubicBezTo>
                  <a:pt x="8842" y="2150"/>
                  <a:pt x="8868" y="2115"/>
                  <a:pt x="8868" y="2061"/>
                </a:cubicBezTo>
                <a:cubicBezTo>
                  <a:pt x="8859" y="2008"/>
                  <a:pt x="8833" y="1972"/>
                  <a:pt x="8779" y="1972"/>
                </a:cubicBezTo>
                <a:close/>
                <a:moveTo>
                  <a:pt x="9430" y="1981"/>
                </a:moveTo>
                <a:cubicBezTo>
                  <a:pt x="9386" y="1981"/>
                  <a:pt x="9350" y="2017"/>
                  <a:pt x="9350" y="2061"/>
                </a:cubicBezTo>
                <a:cubicBezTo>
                  <a:pt x="9359" y="2115"/>
                  <a:pt x="9395" y="2150"/>
                  <a:pt x="9448" y="2141"/>
                </a:cubicBezTo>
                <a:cubicBezTo>
                  <a:pt x="9493" y="2141"/>
                  <a:pt x="9520" y="2106"/>
                  <a:pt x="9520" y="2052"/>
                </a:cubicBezTo>
                <a:cubicBezTo>
                  <a:pt x="9511" y="2008"/>
                  <a:pt x="9484" y="1972"/>
                  <a:pt x="9430" y="1981"/>
                </a:cubicBezTo>
                <a:close/>
                <a:moveTo>
                  <a:pt x="8128" y="1294"/>
                </a:moveTo>
                <a:cubicBezTo>
                  <a:pt x="8074" y="1285"/>
                  <a:pt x="8039" y="1321"/>
                  <a:pt x="8039" y="1374"/>
                </a:cubicBezTo>
                <a:cubicBezTo>
                  <a:pt x="8030" y="1428"/>
                  <a:pt x="8065" y="1454"/>
                  <a:pt x="8110" y="1463"/>
                </a:cubicBezTo>
                <a:cubicBezTo>
                  <a:pt x="8164" y="1472"/>
                  <a:pt x="8199" y="1437"/>
                  <a:pt x="8208" y="1383"/>
                </a:cubicBezTo>
                <a:cubicBezTo>
                  <a:pt x="8199" y="1330"/>
                  <a:pt x="8172" y="1303"/>
                  <a:pt x="8128" y="1294"/>
                </a:cubicBezTo>
                <a:close/>
                <a:moveTo>
                  <a:pt x="10679" y="4050"/>
                </a:moveTo>
                <a:cubicBezTo>
                  <a:pt x="10679" y="4113"/>
                  <a:pt x="10706" y="4149"/>
                  <a:pt x="10768" y="4158"/>
                </a:cubicBezTo>
                <a:cubicBezTo>
                  <a:pt x="10831" y="4158"/>
                  <a:pt x="10876" y="4131"/>
                  <a:pt x="10876" y="4059"/>
                </a:cubicBezTo>
                <a:cubicBezTo>
                  <a:pt x="10876" y="4006"/>
                  <a:pt x="10840" y="3970"/>
                  <a:pt x="10786" y="3961"/>
                </a:cubicBezTo>
                <a:cubicBezTo>
                  <a:pt x="10724" y="3970"/>
                  <a:pt x="10688" y="3997"/>
                  <a:pt x="10679" y="4050"/>
                </a:cubicBezTo>
                <a:close/>
                <a:moveTo>
                  <a:pt x="11446" y="3970"/>
                </a:moveTo>
                <a:cubicBezTo>
                  <a:pt x="11393" y="3970"/>
                  <a:pt x="11348" y="3997"/>
                  <a:pt x="11348" y="4050"/>
                </a:cubicBezTo>
                <a:cubicBezTo>
                  <a:pt x="11339" y="4113"/>
                  <a:pt x="11375" y="4149"/>
                  <a:pt x="11438" y="4149"/>
                </a:cubicBezTo>
                <a:cubicBezTo>
                  <a:pt x="11491" y="4149"/>
                  <a:pt x="11518" y="4113"/>
                  <a:pt x="11527" y="4059"/>
                </a:cubicBezTo>
                <a:cubicBezTo>
                  <a:pt x="11527" y="4015"/>
                  <a:pt x="11500" y="3970"/>
                  <a:pt x="11446" y="3970"/>
                </a:cubicBezTo>
                <a:close/>
                <a:moveTo>
                  <a:pt x="10117" y="2632"/>
                </a:moveTo>
                <a:cubicBezTo>
                  <a:pt x="10064" y="2632"/>
                  <a:pt x="10037" y="2668"/>
                  <a:pt x="10028" y="2712"/>
                </a:cubicBezTo>
                <a:cubicBezTo>
                  <a:pt x="10028" y="2775"/>
                  <a:pt x="10064" y="2810"/>
                  <a:pt x="10117" y="2810"/>
                </a:cubicBezTo>
                <a:cubicBezTo>
                  <a:pt x="10171" y="2810"/>
                  <a:pt x="10206" y="2775"/>
                  <a:pt x="10206" y="2721"/>
                </a:cubicBezTo>
                <a:cubicBezTo>
                  <a:pt x="10198" y="2668"/>
                  <a:pt x="10171" y="2632"/>
                  <a:pt x="10117" y="2632"/>
                </a:cubicBezTo>
                <a:close/>
                <a:moveTo>
                  <a:pt x="9439" y="2623"/>
                </a:moveTo>
                <a:cubicBezTo>
                  <a:pt x="9377" y="2623"/>
                  <a:pt x="9341" y="2659"/>
                  <a:pt x="9341" y="2721"/>
                </a:cubicBezTo>
                <a:cubicBezTo>
                  <a:pt x="9341" y="2784"/>
                  <a:pt x="9377" y="2810"/>
                  <a:pt x="9439" y="2810"/>
                </a:cubicBezTo>
                <a:cubicBezTo>
                  <a:pt x="9502" y="2810"/>
                  <a:pt x="9528" y="2775"/>
                  <a:pt x="9537" y="2721"/>
                </a:cubicBezTo>
                <a:cubicBezTo>
                  <a:pt x="9528" y="2659"/>
                  <a:pt x="9493" y="2623"/>
                  <a:pt x="9439" y="2623"/>
                </a:cubicBezTo>
                <a:close/>
                <a:moveTo>
                  <a:pt x="2026" y="2712"/>
                </a:moveTo>
                <a:cubicBezTo>
                  <a:pt x="2017" y="2775"/>
                  <a:pt x="2053" y="2810"/>
                  <a:pt x="2115" y="2819"/>
                </a:cubicBezTo>
                <a:cubicBezTo>
                  <a:pt x="2178" y="2819"/>
                  <a:pt x="2213" y="2784"/>
                  <a:pt x="2213" y="2721"/>
                </a:cubicBezTo>
                <a:cubicBezTo>
                  <a:pt x="2222" y="2659"/>
                  <a:pt x="2186" y="2632"/>
                  <a:pt x="2124" y="2623"/>
                </a:cubicBezTo>
                <a:cubicBezTo>
                  <a:pt x="2062" y="2623"/>
                  <a:pt x="2026" y="2650"/>
                  <a:pt x="2026" y="2712"/>
                </a:cubicBezTo>
                <a:close/>
                <a:moveTo>
                  <a:pt x="1473" y="2632"/>
                </a:moveTo>
                <a:cubicBezTo>
                  <a:pt x="1419" y="2623"/>
                  <a:pt x="1375" y="2659"/>
                  <a:pt x="1375" y="2712"/>
                </a:cubicBezTo>
                <a:cubicBezTo>
                  <a:pt x="1366" y="2766"/>
                  <a:pt x="1401" y="2810"/>
                  <a:pt x="1464" y="2810"/>
                </a:cubicBezTo>
                <a:cubicBezTo>
                  <a:pt x="1517" y="2810"/>
                  <a:pt x="1544" y="2775"/>
                  <a:pt x="1553" y="2721"/>
                </a:cubicBezTo>
                <a:cubicBezTo>
                  <a:pt x="1553" y="2677"/>
                  <a:pt x="1526" y="2632"/>
                  <a:pt x="1473" y="2632"/>
                </a:cubicBezTo>
                <a:close/>
                <a:moveTo>
                  <a:pt x="12695" y="6718"/>
                </a:moveTo>
                <a:cubicBezTo>
                  <a:pt x="12695" y="6771"/>
                  <a:pt x="12722" y="6807"/>
                  <a:pt x="12776" y="6807"/>
                </a:cubicBezTo>
                <a:cubicBezTo>
                  <a:pt x="12829" y="6807"/>
                  <a:pt x="12865" y="6780"/>
                  <a:pt x="12865" y="6727"/>
                </a:cubicBezTo>
                <a:cubicBezTo>
                  <a:pt x="12865" y="6664"/>
                  <a:pt x="12829" y="6638"/>
                  <a:pt x="12776" y="6629"/>
                </a:cubicBezTo>
                <a:cubicBezTo>
                  <a:pt x="12722" y="6638"/>
                  <a:pt x="12686" y="6664"/>
                  <a:pt x="12695" y="6718"/>
                </a:cubicBezTo>
                <a:moveTo>
                  <a:pt x="4881" y="2061"/>
                </a:moveTo>
                <a:cubicBezTo>
                  <a:pt x="4881" y="1990"/>
                  <a:pt x="4836" y="1954"/>
                  <a:pt x="4774" y="1954"/>
                </a:cubicBezTo>
                <a:cubicBezTo>
                  <a:pt x="4711" y="1963"/>
                  <a:pt x="4675" y="1999"/>
                  <a:pt x="4675" y="2061"/>
                </a:cubicBezTo>
                <a:cubicBezTo>
                  <a:pt x="4675" y="2132"/>
                  <a:pt x="4720" y="2159"/>
                  <a:pt x="4782" y="2168"/>
                </a:cubicBezTo>
                <a:cubicBezTo>
                  <a:pt x="4845" y="2159"/>
                  <a:pt x="4881" y="2124"/>
                  <a:pt x="4881" y="2061"/>
                </a:cubicBezTo>
                <a:close/>
                <a:moveTo>
                  <a:pt x="2677" y="2721"/>
                </a:moveTo>
                <a:cubicBezTo>
                  <a:pt x="2677" y="2784"/>
                  <a:pt x="2722" y="2828"/>
                  <a:pt x="2784" y="2819"/>
                </a:cubicBezTo>
                <a:cubicBezTo>
                  <a:pt x="2847" y="2819"/>
                  <a:pt x="2882" y="2784"/>
                  <a:pt x="2882" y="2712"/>
                </a:cubicBezTo>
                <a:cubicBezTo>
                  <a:pt x="2882" y="2650"/>
                  <a:pt x="2838" y="2623"/>
                  <a:pt x="2775" y="2614"/>
                </a:cubicBezTo>
                <a:cubicBezTo>
                  <a:pt x="2713" y="2623"/>
                  <a:pt x="2677" y="2659"/>
                  <a:pt x="2677" y="2721"/>
                </a:cubicBezTo>
                <a:close/>
                <a:moveTo>
                  <a:pt x="8681" y="2721"/>
                </a:moveTo>
                <a:cubicBezTo>
                  <a:pt x="8681" y="2793"/>
                  <a:pt x="8726" y="2819"/>
                  <a:pt x="8788" y="2819"/>
                </a:cubicBezTo>
                <a:cubicBezTo>
                  <a:pt x="8842" y="2819"/>
                  <a:pt x="8877" y="2775"/>
                  <a:pt x="8877" y="2721"/>
                </a:cubicBezTo>
                <a:cubicBezTo>
                  <a:pt x="8877" y="2659"/>
                  <a:pt x="8842" y="2623"/>
                  <a:pt x="8779" y="2614"/>
                </a:cubicBezTo>
                <a:cubicBezTo>
                  <a:pt x="8717" y="2623"/>
                  <a:pt x="8672" y="2659"/>
                  <a:pt x="8681" y="2721"/>
                </a:cubicBezTo>
                <a:close/>
                <a:moveTo>
                  <a:pt x="706" y="4042"/>
                </a:moveTo>
                <a:cubicBezTo>
                  <a:pt x="706" y="4095"/>
                  <a:pt x="732" y="4131"/>
                  <a:pt x="795" y="4140"/>
                </a:cubicBezTo>
                <a:cubicBezTo>
                  <a:pt x="857" y="4140"/>
                  <a:pt x="902" y="4104"/>
                  <a:pt x="902" y="4042"/>
                </a:cubicBezTo>
                <a:cubicBezTo>
                  <a:pt x="902" y="3979"/>
                  <a:pt x="866" y="3943"/>
                  <a:pt x="804" y="3935"/>
                </a:cubicBezTo>
                <a:cubicBezTo>
                  <a:pt x="741" y="3943"/>
                  <a:pt x="706" y="3970"/>
                  <a:pt x="706" y="4042"/>
                </a:cubicBezTo>
                <a:close/>
                <a:moveTo>
                  <a:pt x="1366" y="3381"/>
                </a:moveTo>
                <a:cubicBezTo>
                  <a:pt x="1366" y="3435"/>
                  <a:pt x="1392" y="3471"/>
                  <a:pt x="1455" y="3480"/>
                </a:cubicBezTo>
                <a:cubicBezTo>
                  <a:pt x="1517" y="3480"/>
                  <a:pt x="1562" y="3453"/>
                  <a:pt x="1562" y="3381"/>
                </a:cubicBezTo>
                <a:cubicBezTo>
                  <a:pt x="1562" y="3319"/>
                  <a:pt x="1526" y="3283"/>
                  <a:pt x="1464" y="3274"/>
                </a:cubicBezTo>
                <a:cubicBezTo>
                  <a:pt x="1401" y="3283"/>
                  <a:pt x="1366" y="3310"/>
                  <a:pt x="1366" y="3381"/>
                </a:cubicBezTo>
                <a:close/>
                <a:moveTo>
                  <a:pt x="11339" y="5380"/>
                </a:moveTo>
                <a:cubicBezTo>
                  <a:pt x="11339" y="5451"/>
                  <a:pt x="11384" y="5478"/>
                  <a:pt x="11446" y="5478"/>
                </a:cubicBezTo>
                <a:cubicBezTo>
                  <a:pt x="11500" y="5478"/>
                  <a:pt x="11536" y="5442"/>
                  <a:pt x="11536" y="5380"/>
                </a:cubicBezTo>
                <a:cubicBezTo>
                  <a:pt x="11536" y="5317"/>
                  <a:pt x="11500" y="5282"/>
                  <a:pt x="11438" y="5273"/>
                </a:cubicBezTo>
                <a:cubicBezTo>
                  <a:pt x="11375" y="5282"/>
                  <a:pt x="11330" y="5317"/>
                  <a:pt x="11339" y="5380"/>
                </a:cubicBezTo>
                <a:close/>
                <a:moveTo>
                  <a:pt x="4113" y="1963"/>
                </a:moveTo>
                <a:cubicBezTo>
                  <a:pt x="4051" y="1963"/>
                  <a:pt x="4024" y="1999"/>
                  <a:pt x="4024" y="2061"/>
                </a:cubicBezTo>
                <a:cubicBezTo>
                  <a:pt x="4024" y="2124"/>
                  <a:pt x="4060" y="2159"/>
                  <a:pt x="4122" y="2159"/>
                </a:cubicBezTo>
                <a:cubicBezTo>
                  <a:pt x="4185" y="2159"/>
                  <a:pt x="4220" y="2124"/>
                  <a:pt x="4220" y="2052"/>
                </a:cubicBezTo>
                <a:cubicBezTo>
                  <a:pt x="4212" y="1990"/>
                  <a:pt x="4176" y="1954"/>
                  <a:pt x="4113" y="1963"/>
                </a:cubicBezTo>
                <a:close/>
                <a:moveTo>
                  <a:pt x="10786" y="4613"/>
                </a:moveTo>
                <a:cubicBezTo>
                  <a:pt x="10715" y="4613"/>
                  <a:pt x="10670" y="4648"/>
                  <a:pt x="10670" y="4720"/>
                </a:cubicBezTo>
                <a:cubicBezTo>
                  <a:pt x="10670" y="4782"/>
                  <a:pt x="10715" y="4827"/>
                  <a:pt x="10768" y="4827"/>
                </a:cubicBezTo>
                <a:cubicBezTo>
                  <a:pt x="10840" y="4827"/>
                  <a:pt x="10876" y="4791"/>
                  <a:pt x="10884" y="4720"/>
                </a:cubicBezTo>
                <a:cubicBezTo>
                  <a:pt x="10884" y="4657"/>
                  <a:pt x="10849" y="4613"/>
                  <a:pt x="10786" y="4613"/>
                </a:cubicBezTo>
                <a:close/>
                <a:moveTo>
                  <a:pt x="9439" y="3274"/>
                </a:moveTo>
                <a:cubicBezTo>
                  <a:pt x="9377" y="3265"/>
                  <a:pt x="9332" y="3310"/>
                  <a:pt x="9332" y="3381"/>
                </a:cubicBezTo>
                <a:cubicBezTo>
                  <a:pt x="9332" y="3444"/>
                  <a:pt x="9368" y="3480"/>
                  <a:pt x="9430" y="3488"/>
                </a:cubicBezTo>
                <a:cubicBezTo>
                  <a:pt x="9502" y="3488"/>
                  <a:pt x="9537" y="3444"/>
                  <a:pt x="9546" y="3381"/>
                </a:cubicBezTo>
                <a:cubicBezTo>
                  <a:pt x="9537" y="3319"/>
                  <a:pt x="9502" y="3274"/>
                  <a:pt x="9439" y="3274"/>
                </a:cubicBezTo>
                <a:close/>
                <a:moveTo>
                  <a:pt x="3355" y="2730"/>
                </a:moveTo>
                <a:cubicBezTo>
                  <a:pt x="3355" y="2793"/>
                  <a:pt x="3400" y="2828"/>
                  <a:pt x="3462" y="2828"/>
                </a:cubicBezTo>
                <a:cubicBezTo>
                  <a:pt x="3525" y="2828"/>
                  <a:pt x="3569" y="2784"/>
                  <a:pt x="3569" y="2721"/>
                </a:cubicBezTo>
                <a:cubicBezTo>
                  <a:pt x="3569" y="2650"/>
                  <a:pt x="3525" y="2614"/>
                  <a:pt x="3462" y="2605"/>
                </a:cubicBezTo>
                <a:cubicBezTo>
                  <a:pt x="3391" y="2623"/>
                  <a:pt x="3346" y="2659"/>
                  <a:pt x="3355" y="2730"/>
                </a:cubicBezTo>
                <a:close/>
                <a:moveTo>
                  <a:pt x="10117" y="4166"/>
                </a:moveTo>
                <a:cubicBezTo>
                  <a:pt x="10189" y="4166"/>
                  <a:pt x="10224" y="4122"/>
                  <a:pt x="10224" y="4059"/>
                </a:cubicBezTo>
                <a:cubicBezTo>
                  <a:pt x="10224" y="3988"/>
                  <a:pt x="10180" y="3952"/>
                  <a:pt x="10108" y="3952"/>
                </a:cubicBezTo>
                <a:cubicBezTo>
                  <a:pt x="10055" y="3961"/>
                  <a:pt x="10019" y="3997"/>
                  <a:pt x="10010" y="4059"/>
                </a:cubicBezTo>
                <a:cubicBezTo>
                  <a:pt x="10019" y="4122"/>
                  <a:pt x="10055" y="4166"/>
                  <a:pt x="10117" y="4166"/>
                </a:cubicBezTo>
                <a:close/>
                <a:moveTo>
                  <a:pt x="11545" y="6031"/>
                </a:moveTo>
                <a:cubicBezTo>
                  <a:pt x="11536" y="5969"/>
                  <a:pt x="11500" y="5924"/>
                  <a:pt x="11438" y="5933"/>
                </a:cubicBezTo>
                <a:cubicBezTo>
                  <a:pt x="11366" y="5933"/>
                  <a:pt x="11322" y="5977"/>
                  <a:pt x="11330" y="6049"/>
                </a:cubicBezTo>
                <a:cubicBezTo>
                  <a:pt x="11339" y="6111"/>
                  <a:pt x="11375" y="6138"/>
                  <a:pt x="11438" y="6147"/>
                </a:cubicBezTo>
                <a:cubicBezTo>
                  <a:pt x="11509" y="6138"/>
                  <a:pt x="11554" y="6093"/>
                  <a:pt x="11545" y="6031"/>
                </a:cubicBezTo>
                <a:close/>
                <a:moveTo>
                  <a:pt x="126" y="5273"/>
                </a:moveTo>
                <a:cubicBezTo>
                  <a:pt x="54" y="5273"/>
                  <a:pt x="10" y="5317"/>
                  <a:pt x="10" y="5380"/>
                </a:cubicBezTo>
                <a:cubicBezTo>
                  <a:pt x="19" y="5451"/>
                  <a:pt x="63" y="5487"/>
                  <a:pt x="135" y="5487"/>
                </a:cubicBezTo>
                <a:cubicBezTo>
                  <a:pt x="197" y="5478"/>
                  <a:pt x="224" y="5433"/>
                  <a:pt x="233" y="5380"/>
                </a:cubicBezTo>
                <a:cubicBezTo>
                  <a:pt x="224" y="5308"/>
                  <a:pt x="188" y="5273"/>
                  <a:pt x="126" y="5273"/>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52" name="Google Shape;2452;p84"/>
          <p:cNvGrpSpPr/>
          <p:nvPr/>
        </p:nvGrpSpPr>
        <p:grpSpPr>
          <a:xfrm rot="-5400000">
            <a:off x="7842883" y="3550398"/>
            <a:ext cx="3011323" cy="1432849"/>
            <a:chOff x="6138003" y="1915900"/>
            <a:chExt cx="1988197" cy="946025"/>
          </a:xfrm>
        </p:grpSpPr>
        <p:sp>
          <p:nvSpPr>
            <p:cNvPr id="2453" name="Google Shape;2453;p84"/>
            <p:cNvSpPr/>
            <p:nvPr/>
          </p:nvSpPr>
          <p:spPr>
            <a:xfrm rot="5400000">
              <a:off x="6722851" y="1458576"/>
              <a:ext cx="818501" cy="1988197"/>
            </a:xfrm>
            <a:custGeom>
              <a:rect b="b" l="l" r="r" t="t"/>
              <a:pathLst>
                <a:path extrusionOk="0" h="16754" w="6897">
                  <a:moveTo>
                    <a:pt x="6558" y="8029"/>
                  </a:moveTo>
                  <a:cubicBezTo>
                    <a:pt x="6558" y="8118"/>
                    <a:pt x="6629" y="8190"/>
                    <a:pt x="6718" y="8199"/>
                  </a:cubicBezTo>
                  <a:cubicBezTo>
                    <a:pt x="6807" y="8199"/>
                    <a:pt x="6888" y="8127"/>
                    <a:pt x="6888" y="8029"/>
                  </a:cubicBezTo>
                  <a:cubicBezTo>
                    <a:pt x="6888" y="7940"/>
                    <a:pt x="6816" y="7869"/>
                    <a:pt x="6727" y="7869"/>
                  </a:cubicBezTo>
                  <a:cubicBezTo>
                    <a:pt x="6638" y="7860"/>
                    <a:pt x="6567" y="7931"/>
                    <a:pt x="6558" y="8029"/>
                  </a:cubicBezTo>
                  <a:close/>
                  <a:moveTo>
                    <a:pt x="6736" y="9207"/>
                  </a:moveTo>
                  <a:cubicBezTo>
                    <a:pt x="6647" y="9198"/>
                    <a:pt x="6567" y="9278"/>
                    <a:pt x="6558" y="9358"/>
                  </a:cubicBezTo>
                  <a:cubicBezTo>
                    <a:pt x="6558" y="9448"/>
                    <a:pt x="6629" y="9528"/>
                    <a:pt x="6718" y="9537"/>
                  </a:cubicBezTo>
                  <a:cubicBezTo>
                    <a:pt x="6807" y="9537"/>
                    <a:pt x="6888" y="9465"/>
                    <a:pt x="6888" y="9376"/>
                  </a:cubicBezTo>
                  <a:cubicBezTo>
                    <a:pt x="6897" y="9296"/>
                    <a:pt x="6825" y="9216"/>
                    <a:pt x="6736" y="9207"/>
                  </a:cubicBezTo>
                  <a:close/>
                  <a:moveTo>
                    <a:pt x="6727" y="8520"/>
                  </a:moveTo>
                  <a:cubicBezTo>
                    <a:pt x="6629" y="8529"/>
                    <a:pt x="6558" y="8600"/>
                    <a:pt x="6558" y="8689"/>
                  </a:cubicBezTo>
                  <a:cubicBezTo>
                    <a:pt x="6558" y="8778"/>
                    <a:pt x="6638" y="8859"/>
                    <a:pt x="6736" y="8850"/>
                  </a:cubicBezTo>
                  <a:cubicBezTo>
                    <a:pt x="6825" y="8850"/>
                    <a:pt x="6897" y="8770"/>
                    <a:pt x="6888" y="8680"/>
                  </a:cubicBezTo>
                  <a:cubicBezTo>
                    <a:pt x="6888" y="8591"/>
                    <a:pt x="6816" y="8520"/>
                    <a:pt x="6727" y="8520"/>
                  </a:cubicBezTo>
                  <a:close/>
                  <a:moveTo>
                    <a:pt x="6727" y="7208"/>
                  </a:moveTo>
                  <a:cubicBezTo>
                    <a:pt x="6638" y="7208"/>
                    <a:pt x="6567" y="7280"/>
                    <a:pt x="6558" y="7360"/>
                  </a:cubicBezTo>
                  <a:cubicBezTo>
                    <a:pt x="6558" y="7449"/>
                    <a:pt x="6629" y="7530"/>
                    <a:pt x="6718" y="7538"/>
                  </a:cubicBezTo>
                  <a:cubicBezTo>
                    <a:pt x="6807" y="7538"/>
                    <a:pt x="6888" y="7458"/>
                    <a:pt x="6888" y="7369"/>
                  </a:cubicBezTo>
                  <a:cubicBezTo>
                    <a:pt x="6888" y="7289"/>
                    <a:pt x="6807" y="7208"/>
                    <a:pt x="6727" y="7208"/>
                  </a:cubicBezTo>
                  <a:close/>
                  <a:moveTo>
                    <a:pt x="6718" y="9867"/>
                  </a:moveTo>
                  <a:cubicBezTo>
                    <a:pt x="6629" y="9876"/>
                    <a:pt x="6575" y="9929"/>
                    <a:pt x="6567" y="10027"/>
                  </a:cubicBezTo>
                  <a:cubicBezTo>
                    <a:pt x="6558" y="10108"/>
                    <a:pt x="6638" y="10188"/>
                    <a:pt x="6718" y="10188"/>
                  </a:cubicBezTo>
                  <a:cubicBezTo>
                    <a:pt x="6807" y="10197"/>
                    <a:pt x="6888" y="10117"/>
                    <a:pt x="6888" y="10027"/>
                  </a:cubicBezTo>
                  <a:cubicBezTo>
                    <a:pt x="6888" y="9947"/>
                    <a:pt x="6807" y="9858"/>
                    <a:pt x="6718" y="9867"/>
                  </a:cubicBezTo>
                  <a:close/>
                  <a:moveTo>
                    <a:pt x="5906" y="8689"/>
                  </a:moveTo>
                  <a:cubicBezTo>
                    <a:pt x="5915" y="8787"/>
                    <a:pt x="5969" y="8841"/>
                    <a:pt x="6058" y="8850"/>
                  </a:cubicBezTo>
                  <a:cubicBezTo>
                    <a:pt x="6147" y="8859"/>
                    <a:pt x="6228" y="8778"/>
                    <a:pt x="6228" y="8689"/>
                  </a:cubicBezTo>
                  <a:cubicBezTo>
                    <a:pt x="6228" y="8609"/>
                    <a:pt x="6147" y="8529"/>
                    <a:pt x="6067" y="8529"/>
                  </a:cubicBezTo>
                  <a:cubicBezTo>
                    <a:pt x="5978" y="8529"/>
                    <a:pt x="5897" y="8609"/>
                    <a:pt x="5906" y="8689"/>
                  </a:cubicBezTo>
                  <a:close/>
                  <a:moveTo>
                    <a:pt x="6228" y="8038"/>
                  </a:moveTo>
                  <a:cubicBezTo>
                    <a:pt x="6228" y="7949"/>
                    <a:pt x="6156" y="7869"/>
                    <a:pt x="6067" y="7869"/>
                  </a:cubicBezTo>
                  <a:cubicBezTo>
                    <a:pt x="5987" y="7869"/>
                    <a:pt x="5906" y="7940"/>
                    <a:pt x="5906" y="8020"/>
                  </a:cubicBezTo>
                  <a:cubicBezTo>
                    <a:pt x="5897" y="8109"/>
                    <a:pt x="5978" y="8190"/>
                    <a:pt x="6067" y="8190"/>
                  </a:cubicBezTo>
                  <a:cubicBezTo>
                    <a:pt x="6147" y="8190"/>
                    <a:pt x="6219" y="8118"/>
                    <a:pt x="6228" y="8038"/>
                  </a:cubicBezTo>
                  <a:close/>
                  <a:moveTo>
                    <a:pt x="6888" y="6718"/>
                  </a:moveTo>
                  <a:cubicBezTo>
                    <a:pt x="6888" y="6629"/>
                    <a:pt x="6807" y="6548"/>
                    <a:pt x="6727" y="6548"/>
                  </a:cubicBezTo>
                  <a:cubicBezTo>
                    <a:pt x="6638" y="6548"/>
                    <a:pt x="6567" y="6629"/>
                    <a:pt x="6567" y="6709"/>
                  </a:cubicBezTo>
                  <a:cubicBezTo>
                    <a:pt x="6558" y="6798"/>
                    <a:pt x="6638" y="6878"/>
                    <a:pt x="6727" y="6869"/>
                  </a:cubicBezTo>
                  <a:cubicBezTo>
                    <a:pt x="6807" y="6869"/>
                    <a:pt x="6879" y="6798"/>
                    <a:pt x="6888" y="6718"/>
                  </a:cubicBezTo>
                  <a:close/>
                  <a:moveTo>
                    <a:pt x="6067" y="9207"/>
                  </a:moveTo>
                  <a:cubicBezTo>
                    <a:pt x="5987" y="9207"/>
                    <a:pt x="5906" y="9287"/>
                    <a:pt x="5906" y="9376"/>
                  </a:cubicBezTo>
                  <a:cubicBezTo>
                    <a:pt x="5906" y="9456"/>
                    <a:pt x="5978" y="9528"/>
                    <a:pt x="6058" y="9528"/>
                  </a:cubicBezTo>
                  <a:cubicBezTo>
                    <a:pt x="6147" y="9537"/>
                    <a:pt x="6228" y="9456"/>
                    <a:pt x="6228" y="9367"/>
                  </a:cubicBezTo>
                  <a:cubicBezTo>
                    <a:pt x="6228" y="9287"/>
                    <a:pt x="6156" y="9216"/>
                    <a:pt x="6067" y="9207"/>
                  </a:cubicBezTo>
                  <a:close/>
                  <a:moveTo>
                    <a:pt x="5906" y="7369"/>
                  </a:moveTo>
                  <a:cubicBezTo>
                    <a:pt x="5906" y="7449"/>
                    <a:pt x="5978" y="7530"/>
                    <a:pt x="6058" y="7530"/>
                  </a:cubicBezTo>
                  <a:cubicBezTo>
                    <a:pt x="6147" y="7530"/>
                    <a:pt x="6228" y="7449"/>
                    <a:pt x="6228" y="7369"/>
                  </a:cubicBezTo>
                  <a:cubicBezTo>
                    <a:pt x="6219" y="7289"/>
                    <a:pt x="6147" y="7208"/>
                    <a:pt x="6067" y="7208"/>
                  </a:cubicBezTo>
                  <a:cubicBezTo>
                    <a:pt x="5987" y="7208"/>
                    <a:pt x="5906" y="7289"/>
                    <a:pt x="5906" y="7369"/>
                  </a:cubicBezTo>
                  <a:close/>
                  <a:moveTo>
                    <a:pt x="6879" y="10688"/>
                  </a:moveTo>
                  <a:cubicBezTo>
                    <a:pt x="6879" y="10607"/>
                    <a:pt x="6807" y="10527"/>
                    <a:pt x="6718" y="10527"/>
                  </a:cubicBezTo>
                  <a:cubicBezTo>
                    <a:pt x="6638" y="10536"/>
                    <a:pt x="6567" y="10607"/>
                    <a:pt x="6567" y="10688"/>
                  </a:cubicBezTo>
                  <a:cubicBezTo>
                    <a:pt x="6567" y="10777"/>
                    <a:pt x="6647" y="10848"/>
                    <a:pt x="6727" y="10848"/>
                  </a:cubicBezTo>
                  <a:cubicBezTo>
                    <a:pt x="6807" y="10848"/>
                    <a:pt x="6888" y="10768"/>
                    <a:pt x="6879" y="10688"/>
                  </a:cubicBezTo>
                  <a:close/>
                  <a:moveTo>
                    <a:pt x="5906" y="10027"/>
                  </a:moveTo>
                  <a:cubicBezTo>
                    <a:pt x="5906" y="10108"/>
                    <a:pt x="5978" y="10188"/>
                    <a:pt x="6067" y="10188"/>
                  </a:cubicBezTo>
                  <a:cubicBezTo>
                    <a:pt x="6147" y="10188"/>
                    <a:pt x="6219" y="10117"/>
                    <a:pt x="6228" y="10036"/>
                  </a:cubicBezTo>
                  <a:cubicBezTo>
                    <a:pt x="6228" y="9947"/>
                    <a:pt x="6147" y="9876"/>
                    <a:pt x="6067" y="9876"/>
                  </a:cubicBezTo>
                  <a:cubicBezTo>
                    <a:pt x="5987" y="9867"/>
                    <a:pt x="5906" y="9947"/>
                    <a:pt x="5906" y="10027"/>
                  </a:cubicBezTo>
                  <a:close/>
                  <a:moveTo>
                    <a:pt x="6058" y="6557"/>
                  </a:moveTo>
                  <a:cubicBezTo>
                    <a:pt x="5969" y="6566"/>
                    <a:pt x="5915" y="6620"/>
                    <a:pt x="5915" y="6709"/>
                  </a:cubicBezTo>
                  <a:cubicBezTo>
                    <a:pt x="5906" y="6798"/>
                    <a:pt x="5987" y="6869"/>
                    <a:pt x="6067" y="6869"/>
                  </a:cubicBezTo>
                  <a:cubicBezTo>
                    <a:pt x="6147" y="6869"/>
                    <a:pt x="6228" y="6789"/>
                    <a:pt x="6219" y="6709"/>
                  </a:cubicBezTo>
                  <a:cubicBezTo>
                    <a:pt x="6219" y="6620"/>
                    <a:pt x="6138" y="6548"/>
                    <a:pt x="6058" y="6557"/>
                  </a:cubicBezTo>
                  <a:close/>
                  <a:moveTo>
                    <a:pt x="5541" y="8689"/>
                  </a:moveTo>
                  <a:cubicBezTo>
                    <a:pt x="5532" y="8600"/>
                    <a:pt x="5478" y="8547"/>
                    <a:pt x="5398" y="8538"/>
                  </a:cubicBezTo>
                  <a:cubicBezTo>
                    <a:pt x="5309" y="8520"/>
                    <a:pt x="5228" y="8600"/>
                    <a:pt x="5228" y="8680"/>
                  </a:cubicBezTo>
                  <a:cubicBezTo>
                    <a:pt x="5219" y="8761"/>
                    <a:pt x="5300" y="8841"/>
                    <a:pt x="5380" y="8841"/>
                  </a:cubicBezTo>
                  <a:cubicBezTo>
                    <a:pt x="5460" y="8850"/>
                    <a:pt x="5541" y="8770"/>
                    <a:pt x="5541" y="8689"/>
                  </a:cubicBezTo>
                  <a:close/>
                  <a:moveTo>
                    <a:pt x="6870" y="6040"/>
                  </a:moveTo>
                  <a:cubicBezTo>
                    <a:pt x="6879" y="5951"/>
                    <a:pt x="6834" y="5897"/>
                    <a:pt x="6736" y="5879"/>
                  </a:cubicBezTo>
                  <a:cubicBezTo>
                    <a:pt x="6647" y="5870"/>
                    <a:pt x="6575" y="5933"/>
                    <a:pt x="6575" y="6022"/>
                  </a:cubicBezTo>
                  <a:cubicBezTo>
                    <a:pt x="6575" y="6120"/>
                    <a:pt x="6620" y="6165"/>
                    <a:pt x="6718" y="6182"/>
                  </a:cubicBezTo>
                  <a:cubicBezTo>
                    <a:pt x="6807" y="6174"/>
                    <a:pt x="6870" y="6138"/>
                    <a:pt x="6870" y="6040"/>
                  </a:cubicBezTo>
                  <a:close/>
                  <a:moveTo>
                    <a:pt x="5532" y="8038"/>
                  </a:moveTo>
                  <a:cubicBezTo>
                    <a:pt x="5532" y="7940"/>
                    <a:pt x="5487" y="7886"/>
                    <a:pt x="5389" y="7877"/>
                  </a:cubicBezTo>
                  <a:cubicBezTo>
                    <a:pt x="5300" y="7877"/>
                    <a:pt x="5228" y="7940"/>
                    <a:pt x="5237" y="8029"/>
                  </a:cubicBezTo>
                  <a:cubicBezTo>
                    <a:pt x="5237" y="8127"/>
                    <a:pt x="5291" y="8172"/>
                    <a:pt x="5380" y="8181"/>
                  </a:cubicBezTo>
                  <a:cubicBezTo>
                    <a:pt x="5478" y="8172"/>
                    <a:pt x="5532" y="8127"/>
                    <a:pt x="5532" y="8038"/>
                  </a:cubicBezTo>
                  <a:close/>
                  <a:moveTo>
                    <a:pt x="5237" y="9367"/>
                  </a:moveTo>
                  <a:cubicBezTo>
                    <a:pt x="5237" y="9465"/>
                    <a:pt x="5282" y="9510"/>
                    <a:pt x="5380" y="9519"/>
                  </a:cubicBezTo>
                  <a:cubicBezTo>
                    <a:pt x="5469" y="9528"/>
                    <a:pt x="5541" y="9456"/>
                    <a:pt x="5532" y="9367"/>
                  </a:cubicBezTo>
                  <a:cubicBezTo>
                    <a:pt x="5532" y="9278"/>
                    <a:pt x="5478" y="9225"/>
                    <a:pt x="5380" y="9225"/>
                  </a:cubicBezTo>
                  <a:cubicBezTo>
                    <a:pt x="5291" y="9225"/>
                    <a:pt x="5237" y="9278"/>
                    <a:pt x="5237" y="9367"/>
                  </a:cubicBezTo>
                  <a:close/>
                  <a:moveTo>
                    <a:pt x="5389" y="7226"/>
                  </a:moveTo>
                  <a:cubicBezTo>
                    <a:pt x="5291" y="7226"/>
                    <a:pt x="5237" y="7280"/>
                    <a:pt x="5237" y="7369"/>
                  </a:cubicBezTo>
                  <a:cubicBezTo>
                    <a:pt x="5237" y="7458"/>
                    <a:pt x="5291" y="7512"/>
                    <a:pt x="5380" y="7521"/>
                  </a:cubicBezTo>
                  <a:cubicBezTo>
                    <a:pt x="5478" y="7521"/>
                    <a:pt x="5523" y="7467"/>
                    <a:pt x="5532" y="7378"/>
                  </a:cubicBezTo>
                  <a:cubicBezTo>
                    <a:pt x="5523" y="7280"/>
                    <a:pt x="5478" y="7226"/>
                    <a:pt x="5389" y="7226"/>
                  </a:cubicBezTo>
                  <a:close/>
                  <a:moveTo>
                    <a:pt x="5915" y="10696"/>
                  </a:moveTo>
                  <a:cubicBezTo>
                    <a:pt x="5924" y="10786"/>
                    <a:pt x="5978" y="10839"/>
                    <a:pt x="6076" y="10839"/>
                  </a:cubicBezTo>
                  <a:cubicBezTo>
                    <a:pt x="6165" y="10830"/>
                    <a:pt x="6219" y="10777"/>
                    <a:pt x="6210" y="10679"/>
                  </a:cubicBezTo>
                  <a:cubicBezTo>
                    <a:pt x="6210" y="10589"/>
                    <a:pt x="6147" y="10545"/>
                    <a:pt x="6058" y="10545"/>
                  </a:cubicBezTo>
                  <a:cubicBezTo>
                    <a:pt x="5969" y="10554"/>
                    <a:pt x="5915" y="10598"/>
                    <a:pt x="5915" y="10696"/>
                  </a:cubicBezTo>
                  <a:close/>
                  <a:moveTo>
                    <a:pt x="6727" y="11223"/>
                  </a:moveTo>
                  <a:cubicBezTo>
                    <a:pt x="6638" y="11223"/>
                    <a:pt x="6575" y="11276"/>
                    <a:pt x="6575" y="11366"/>
                  </a:cubicBezTo>
                  <a:cubicBezTo>
                    <a:pt x="6575" y="11464"/>
                    <a:pt x="6629" y="11517"/>
                    <a:pt x="6718" y="11517"/>
                  </a:cubicBezTo>
                  <a:cubicBezTo>
                    <a:pt x="6816" y="11517"/>
                    <a:pt x="6861" y="11464"/>
                    <a:pt x="6870" y="11374"/>
                  </a:cubicBezTo>
                  <a:cubicBezTo>
                    <a:pt x="6870" y="11285"/>
                    <a:pt x="6816" y="11223"/>
                    <a:pt x="6727" y="11223"/>
                  </a:cubicBezTo>
                  <a:close/>
                  <a:moveTo>
                    <a:pt x="5237" y="10036"/>
                  </a:moveTo>
                  <a:cubicBezTo>
                    <a:pt x="5246" y="10126"/>
                    <a:pt x="5291" y="10170"/>
                    <a:pt x="5380" y="10179"/>
                  </a:cubicBezTo>
                  <a:cubicBezTo>
                    <a:pt x="5460" y="10179"/>
                    <a:pt x="5532" y="10117"/>
                    <a:pt x="5532" y="10027"/>
                  </a:cubicBezTo>
                  <a:cubicBezTo>
                    <a:pt x="5523" y="9938"/>
                    <a:pt x="5478" y="9894"/>
                    <a:pt x="5398" y="9885"/>
                  </a:cubicBezTo>
                  <a:cubicBezTo>
                    <a:pt x="5300" y="9885"/>
                    <a:pt x="5237" y="9947"/>
                    <a:pt x="5237" y="10036"/>
                  </a:cubicBezTo>
                  <a:close/>
                  <a:moveTo>
                    <a:pt x="4729" y="8547"/>
                  </a:moveTo>
                  <a:cubicBezTo>
                    <a:pt x="4648" y="8538"/>
                    <a:pt x="4577" y="8600"/>
                    <a:pt x="4577" y="8689"/>
                  </a:cubicBezTo>
                  <a:cubicBezTo>
                    <a:pt x="4586" y="8778"/>
                    <a:pt x="4631" y="8823"/>
                    <a:pt x="4720" y="8832"/>
                  </a:cubicBezTo>
                  <a:cubicBezTo>
                    <a:pt x="4800" y="8841"/>
                    <a:pt x="4872" y="8778"/>
                    <a:pt x="4872" y="8671"/>
                  </a:cubicBezTo>
                  <a:cubicBezTo>
                    <a:pt x="4863" y="8600"/>
                    <a:pt x="4818" y="8547"/>
                    <a:pt x="4729" y="8547"/>
                  </a:cubicBezTo>
                  <a:close/>
                  <a:moveTo>
                    <a:pt x="5380" y="6566"/>
                  </a:moveTo>
                  <a:cubicBezTo>
                    <a:pt x="5300" y="6566"/>
                    <a:pt x="5246" y="6620"/>
                    <a:pt x="5237" y="6700"/>
                  </a:cubicBezTo>
                  <a:cubicBezTo>
                    <a:pt x="5228" y="6789"/>
                    <a:pt x="5291" y="6852"/>
                    <a:pt x="5380" y="6860"/>
                  </a:cubicBezTo>
                  <a:cubicBezTo>
                    <a:pt x="5460" y="6860"/>
                    <a:pt x="5532" y="6798"/>
                    <a:pt x="5532" y="6718"/>
                  </a:cubicBezTo>
                  <a:cubicBezTo>
                    <a:pt x="5532" y="6629"/>
                    <a:pt x="5469" y="6566"/>
                    <a:pt x="5380" y="6566"/>
                  </a:cubicBezTo>
                  <a:close/>
                  <a:moveTo>
                    <a:pt x="6058" y="5888"/>
                  </a:moveTo>
                  <a:cubicBezTo>
                    <a:pt x="5969" y="5888"/>
                    <a:pt x="5924" y="5942"/>
                    <a:pt x="5924" y="6031"/>
                  </a:cubicBezTo>
                  <a:cubicBezTo>
                    <a:pt x="5924" y="6120"/>
                    <a:pt x="5978" y="6174"/>
                    <a:pt x="6067" y="6174"/>
                  </a:cubicBezTo>
                  <a:cubicBezTo>
                    <a:pt x="6156" y="6174"/>
                    <a:pt x="6210" y="6111"/>
                    <a:pt x="6210" y="6022"/>
                  </a:cubicBezTo>
                  <a:cubicBezTo>
                    <a:pt x="6210" y="5942"/>
                    <a:pt x="6147" y="5879"/>
                    <a:pt x="6058" y="5888"/>
                  </a:cubicBezTo>
                  <a:close/>
                  <a:moveTo>
                    <a:pt x="6727" y="5228"/>
                  </a:moveTo>
                  <a:cubicBezTo>
                    <a:pt x="6647" y="5219"/>
                    <a:pt x="6575" y="5290"/>
                    <a:pt x="6584" y="5371"/>
                  </a:cubicBezTo>
                  <a:cubicBezTo>
                    <a:pt x="6584" y="5460"/>
                    <a:pt x="6629" y="5513"/>
                    <a:pt x="6718" y="5513"/>
                  </a:cubicBezTo>
                  <a:cubicBezTo>
                    <a:pt x="6807" y="5522"/>
                    <a:pt x="6870" y="5460"/>
                    <a:pt x="6870" y="5353"/>
                  </a:cubicBezTo>
                  <a:cubicBezTo>
                    <a:pt x="6861" y="5281"/>
                    <a:pt x="6816" y="5237"/>
                    <a:pt x="6727" y="5228"/>
                  </a:cubicBezTo>
                  <a:close/>
                  <a:moveTo>
                    <a:pt x="4729" y="9225"/>
                  </a:moveTo>
                  <a:cubicBezTo>
                    <a:pt x="4648" y="9225"/>
                    <a:pt x="4586" y="9287"/>
                    <a:pt x="4586" y="9367"/>
                  </a:cubicBezTo>
                  <a:cubicBezTo>
                    <a:pt x="4577" y="9456"/>
                    <a:pt x="4648" y="9519"/>
                    <a:pt x="4729" y="9510"/>
                  </a:cubicBezTo>
                  <a:cubicBezTo>
                    <a:pt x="4818" y="9510"/>
                    <a:pt x="4863" y="9456"/>
                    <a:pt x="4872" y="9385"/>
                  </a:cubicBezTo>
                  <a:cubicBezTo>
                    <a:pt x="4872" y="9296"/>
                    <a:pt x="4809" y="9233"/>
                    <a:pt x="4729" y="9225"/>
                  </a:cubicBezTo>
                  <a:close/>
                  <a:moveTo>
                    <a:pt x="6210" y="11383"/>
                  </a:moveTo>
                  <a:cubicBezTo>
                    <a:pt x="6219" y="11303"/>
                    <a:pt x="6156" y="11232"/>
                    <a:pt x="6067" y="11232"/>
                  </a:cubicBezTo>
                  <a:cubicBezTo>
                    <a:pt x="5987" y="11223"/>
                    <a:pt x="5924" y="11285"/>
                    <a:pt x="5924" y="11374"/>
                  </a:cubicBezTo>
                  <a:cubicBezTo>
                    <a:pt x="5924" y="11464"/>
                    <a:pt x="5978" y="11499"/>
                    <a:pt x="6058" y="11517"/>
                  </a:cubicBezTo>
                  <a:cubicBezTo>
                    <a:pt x="6147" y="11508"/>
                    <a:pt x="6201" y="11473"/>
                    <a:pt x="6210" y="11383"/>
                  </a:cubicBezTo>
                  <a:close/>
                  <a:moveTo>
                    <a:pt x="4872" y="8038"/>
                  </a:moveTo>
                  <a:cubicBezTo>
                    <a:pt x="4872" y="7949"/>
                    <a:pt x="4809" y="7886"/>
                    <a:pt x="4720" y="7886"/>
                  </a:cubicBezTo>
                  <a:cubicBezTo>
                    <a:pt x="4640" y="7886"/>
                    <a:pt x="4586" y="7940"/>
                    <a:pt x="4577" y="8029"/>
                  </a:cubicBezTo>
                  <a:cubicBezTo>
                    <a:pt x="4577" y="8109"/>
                    <a:pt x="4640" y="8172"/>
                    <a:pt x="4729" y="8172"/>
                  </a:cubicBezTo>
                  <a:cubicBezTo>
                    <a:pt x="4809" y="8172"/>
                    <a:pt x="4863" y="8118"/>
                    <a:pt x="4872" y="8038"/>
                  </a:cubicBezTo>
                  <a:close/>
                  <a:moveTo>
                    <a:pt x="5389" y="10545"/>
                  </a:moveTo>
                  <a:cubicBezTo>
                    <a:pt x="5309" y="10536"/>
                    <a:pt x="5246" y="10598"/>
                    <a:pt x="5237" y="10688"/>
                  </a:cubicBezTo>
                  <a:cubicBezTo>
                    <a:pt x="5237" y="10768"/>
                    <a:pt x="5300" y="10830"/>
                    <a:pt x="5389" y="10830"/>
                  </a:cubicBezTo>
                  <a:cubicBezTo>
                    <a:pt x="5469" y="10830"/>
                    <a:pt x="5514" y="10777"/>
                    <a:pt x="5532" y="10696"/>
                  </a:cubicBezTo>
                  <a:cubicBezTo>
                    <a:pt x="5523" y="10607"/>
                    <a:pt x="5478" y="10554"/>
                    <a:pt x="5389" y="10545"/>
                  </a:cubicBezTo>
                  <a:close/>
                  <a:moveTo>
                    <a:pt x="4586" y="10027"/>
                  </a:moveTo>
                  <a:cubicBezTo>
                    <a:pt x="4586" y="10117"/>
                    <a:pt x="4631" y="10170"/>
                    <a:pt x="4720" y="10170"/>
                  </a:cubicBezTo>
                  <a:cubicBezTo>
                    <a:pt x="4800" y="10179"/>
                    <a:pt x="4872" y="10108"/>
                    <a:pt x="4863" y="10027"/>
                  </a:cubicBezTo>
                  <a:cubicBezTo>
                    <a:pt x="4863" y="9938"/>
                    <a:pt x="4809" y="9894"/>
                    <a:pt x="4720" y="9885"/>
                  </a:cubicBezTo>
                  <a:cubicBezTo>
                    <a:pt x="4640" y="9894"/>
                    <a:pt x="4586" y="9938"/>
                    <a:pt x="4586" y="10027"/>
                  </a:cubicBezTo>
                  <a:close/>
                  <a:moveTo>
                    <a:pt x="5924" y="5371"/>
                  </a:moveTo>
                  <a:cubicBezTo>
                    <a:pt x="5924" y="5460"/>
                    <a:pt x="5978" y="5513"/>
                    <a:pt x="6067" y="5513"/>
                  </a:cubicBezTo>
                  <a:cubicBezTo>
                    <a:pt x="6147" y="5513"/>
                    <a:pt x="6219" y="5442"/>
                    <a:pt x="6210" y="5362"/>
                  </a:cubicBezTo>
                  <a:cubicBezTo>
                    <a:pt x="6201" y="5273"/>
                    <a:pt x="6147" y="5237"/>
                    <a:pt x="6058" y="5228"/>
                  </a:cubicBezTo>
                  <a:cubicBezTo>
                    <a:pt x="5978" y="5237"/>
                    <a:pt x="5924" y="5290"/>
                    <a:pt x="5924" y="5371"/>
                  </a:cubicBezTo>
                  <a:close/>
                  <a:moveTo>
                    <a:pt x="4729" y="7226"/>
                  </a:moveTo>
                  <a:cubicBezTo>
                    <a:pt x="4648" y="7226"/>
                    <a:pt x="4586" y="7289"/>
                    <a:pt x="4586" y="7369"/>
                  </a:cubicBezTo>
                  <a:cubicBezTo>
                    <a:pt x="4577" y="7458"/>
                    <a:pt x="4648" y="7521"/>
                    <a:pt x="4729" y="7512"/>
                  </a:cubicBezTo>
                  <a:cubicBezTo>
                    <a:pt x="4818" y="7512"/>
                    <a:pt x="4863" y="7458"/>
                    <a:pt x="4872" y="7369"/>
                  </a:cubicBezTo>
                  <a:cubicBezTo>
                    <a:pt x="4863" y="7289"/>
                    <a:pt x="4818" y="7235"/>
                    <a:pt x="4729" y="7226"/>
                  </a:cubicBezTo>
                  <a:close/>
                  <a:moveTo>
                    <a:pt x="6727" y="11892"/>
                  </a:moveTo>
                  <a:cubicBezTo>
                    <a:pt x="6638" y="11892"/>
                    <a:pt x="6584" y="11945"/>
                    <a:pt x="6584" y="12026"/>
                  </a:cubicBezTo>
                  <a:cubicBezTo>
                    <a:pt x="6575" y="12115"/>
                    <a:pt x="6647" y="12177"/>
                    <a:pt x="6736" y="12168"/>
                  </a:cubicBezTo>
                  <a:cubicBezTo>
                    <a:pt x="6816" y="12160"/>
                    <a:pt x="6861" y="12115"/>
                    <a:pt x="6870" y="12044"/>
                  </a:cubicBezTo>
                  <a:cubicBezTo>
                    <a:pt x="6861" y="11945"/>
                    <a:pt x="6798" y="11883"/>
                    <a:pt x="6727" y="11892"/>
                  </a:cubicBezTo>
                  <a:close/>
                  <a:moveTo>
                    <a:pt x="5523" y="6031"/>
                  </a:moveTo>
                  <a:cubicBezTo>
                    <a:pt x="5523" y="5942"/>
                    <a:pt x="5469" y="5897"/>
                    <a:pt x="5389" y="5888"/>
                  </a:cubicBezTo>
                  <a:cubicBezTo>
                    <a:pt x="5300" y="5888"/>
                    <a:pt x="5237" y="5959"/>
                    <a:pt x="5246" y="6040"/>
                  </a:cubicBezTo>
                  <a:cubicBezTo>
                    <a:pt x="5246" y="6129"/>
                    <a:pt x="5300" y="6165"/>
                    <a:pt x="5389" y="6174"/>
                  </a:cubicBezTo>
                  <a:cubicBezTo>
                    <a:pt x="5469" y="6165"/>
                    <a:pt x="5523" y="6120"/>
                    <a:pt x="5523" y="6031"/>
                  </a:cubicBezTo>
                  <a:close/>
                  <a:moveTo>
                    <a:pt x="4729" y="6575"/>
                  </a:moveTo>
                  <a:cubicBezTo>
                    <a:pt x="4640" y="6575"/>
                    <a:pt x="4586" y="6620"/>
                    <a:pt x="4586" y="6709"/>
                  </a:cubicBezTo>
                  <a:cubicBezTo>
                    <a:pt x="4586" y="6798"/>
                    <a:pt x="4640" y="6852"/>
                    <a:pt x="4720" y="6852"/>
                  </a:cubicBezTo>
                  <a:cubicBezTo>
                    <a:pt x="4809" y="6852"/>
                    <a:pt x="4854" y="6798"/>
                    <a:pt x="4872" y="6718"/>
                  </a:cubicBezTo>
                  <a:cubicBezTo>
                    <a:pt x="4863" y="6629"/>
                    <a:pt x="4818" y="6575"/>
                    <a:pt x="4729" y="6575"/>
                  </a:cubicBezTo>
                  <a:close/>
                  <a:moveTo>
                    <a:pt x="5389" y="5237"/>
                  </a:moveTo>
                  <a:cubicBezTo>
                    <a:pt x="5309" y="5228"/>
                    <a:pt x="5246" y="5281"/>
                    <a:pt x="5246" y="5371"/>
                  </a:cubicBezTo>
                  <a:cubicBezTo>
                    <a:pt x="5246" y="5451"/>
                    <a:pt x="5300" y="5504"/>
                    <a:pt x="5380" y="5504"/>
                  </a:cubicBezTo>
                  <a:cubicBezTo>
                    <a:pt x="5460" y="5513"/>
                    <a:pt x="5505" y="5460"/>
                    <a:pt x="5523" y="5371"/>
                  </a:cubicBezTo>
                  <a:cubicBezTo>
                    <a:pt x="5514" y="5299"/>
                    <a:pt x="5469" y="5237"/>
                    <a:pt x="5389" y="5237"/>
                  </a:cubicBezTo>
                  <a:close/>
                  <a:moveTo>
                    <a:pt x="4863" y="10688"/>
                  </a:moveTo>
                  <a:cubicBezTo>
                    <a:pt x="4863" y="10607"/>
                    <a:pt x="4809" y="10554"/>
                    <a:pt x="4738" y="10554"/>
                  </a:cubicBezTo>
                  <a:cubicBezTo>
                    <a:pt x="4648" y="10545"/>
                    <a:pt x="4595" y="10598"/>
                    <a:pt x="4586" y="10679"/>
                  </a:cubicBezTo>
                  <a:cubicBezTo>
                    <a:pt x="4586" y="10768"/>
                    <a:pt x="4640" y="10812"/>
                    <a:pt x="4720" y="10830"/>
                  </a:cubicBezTo>
                  <a:cubicBezTo>
                    <a:pt x="4809" y="10821"/>
                    <a:pt x="4863" y="10777"/>
                    <a:pt x="4863" y="10688"/>
                  </a:cubicBezTo>
                  <a:close/>
                  <a:moveTo>
                    <a:pt x="6584" y="4719"/>
                  </a:moveTo>
                  <a:cubicBezTo>
                    <a:pt x="6593" y="4800"/>
                    <a:pt x="6638" y="4853"/>
                    <a:pt x="6718" y="4853"/>
                  </a:cubicBezTo>
                  <a:cubicBezTo>
                    <a:pt x="6807" y="4853"/>
                    <a:pt x="6861" y="4800"/>
                    <a:pt x="6861" y="4711"/>
                  </a:cubicBezTo>
                  <a:cubicBezTo>
                    <a:pt x="6861" y="4630"/>
                    <a:pt x="6807" y="4586"/>
                    <a:pt x="6718" y="4568"/>
                  </a:cubicBezTo>
                  <a:cubicBezTo>
                    <a:pt x="6638" y="4586"/>
                    <a:pt x="6584" y="4630"/>
                    <a:pt x="6584" y="4719"/>
                  </a:cubicBezTo>
                  <a:close/>
                  <a:moveTo>
                    <a:pt x="4060" y="8547"/>
                  </a:moveTo>
                  <a:cubicBezTo>
                    <a:pt x="3979" y="8555"/>
                    <a:pt x="3935" y="8600"/>
                    <a:pt x="3926" y="8680"/>
                  </a:cubicBezTo>
                  <a:cubicBezTo>
                    <a:pt x="3926" y="8770"/>
                    <a:pt x="3979" y="8823"/>
                    <a:pt x="4060" y="8823"/>
                  </a:cubicBezTo>
                  <a:cubicBezTo>
                    <a:pt x="4149" y="8832"/>
                    <a:pt x="4194" y="8770"/>
                    <a:pt x="4211" y="8689"/>
                  </a:cubicBezTo>
                  <a:cubicBezTo>
                    <a:pt x="4194" y="8600"/>
                    <a:pt x="4149" y="8547"/>
                    <a:pt x="4060" y="8547"/>
                  </a:cubicBezTo>
                  <a:close/>
                  <a:moveTo>
                    <a:pt x="5389" y="11232"/>
                  </a:moveTo>
                  <a:cubicBezTo>
                    <a:pt x="5300" y="11232"/>
                    <a:pt x="5246" y="11285"/>
                    <a:pt x="5246" y="11366"/>
                  </a:cubicBezTo>
                  <a:cubicBezTo>
                    <a:pt x="5237" y="11455"/>
                    <a:pt x="5291" y="11508"/>
                    <a:pt x="5380" y="11508"/>
                  </a:cubicBezTo>
                  <a:cubicBezTo>
                    <a:pt x="5469" y="11517"/>
                    <a:pt x="5514" y="11455"/>
                    <a:pt x="5523" y="11374"/>
                  </a:cubicBezTo>
                  <a:cubicBezTo>
                    <a:pt x="5514" y="11294"/>
                    <a:pt x="5478" y="11232"/>
                    <a:pt x="5389" y="11232"/>
                  </a:cubicBezTo>
                  <a:close/>
                  <a:moveTo>
                    <a:pt x="5924" y="12026"/>
                  </a:moveTo>
                  <a:cubicBezTo>
                    <a:pt x="5924" y="12106"/>
                    <a:pt x="5978" y="12160"/>
                    <a:pt x="6058" y="12168"/>
                  </a:cubicBezTo>
                  <a:cubicBezTo>
                    <a:pt x="6138" y="12177"/>
                    <a:pt x="6201" y="12124"/>
                    <a:pt x="6201" y="12035"/>
                  </a:cubicBezTo>
                  <a:cubicBezTo>
                    <a:pt x="6210" y="11954"/>
                    <a:pt x="6156" y="11901"/>
                    <a:pt x="6067" y="11892"/>
                  </a:cubicBezTo>
                  <a:cubicBezTo>
                    <a:pt x="5987" y="11901"/>
                    <a:pt x="5933" y="11937"/>
                    <a:pt x="5924" y="12026"/>
                  </a:cubicBezTo>
                  <a:close/>
                  <a:moveTo>
                    <a:pt x="4060" y="7895"/>
                  </a:moveTo>
                  <a:cubicBezTo>
                    <a:pt x="3979" y="7895"/>
                    <a:pt x="3926" y="7949"/>
                    <a:pt x="3926" y="8029"/>
                  </a:cubicBezTo>
                  <a:cubicBezTo>
                    <a:pt x="3926" y="8118"/>
                    <a:pt x="3979" y="8172"/>
                    <a:pt x="4069" y="8172"/>
                  </a:cubicBezTo>
                  <a:cubicBezTo>
                    <a:pt x="4158" y="8172"/>
                    <a:pt x="4194" y="8109"/>
                    <a:pt x="4211" y="8029"/>
                  </a:cubicBezTo>
                  <a:cubicBezTo>
                    <a:pt x="4194" y="7940"/>
                    <a:pt x="4149" y="7886"/>
                    <a:pt x="4060" y="7895"/>
                  </a:cubicBezTo>
                  <a:close/>
                  <a:moveTo>
                    <a:pt x="4069" y="9233"/>
                  </a:moveTo>
                  <a:cubicBezTo>
                    <a:pt x="3979" y="9233"/>
                    <a:pt x="3926" y="9287"/>
                    <a:pt x="3926" y="9376"/>
                  </a:cubicBezTo>
                  <a:cubicBezTo>
                    <a:pt x="3926" y="9456"/>
                    <a:pt x="3979" y="9510"/>
                    <a:pt x="4060" y="9510"/>
                  </a:cubicBezTo>
                  <a:cubicBezTo>
                    <a:pt x="4149" y="9510"/>
                    <a:pt x="4194" y="9456"/>
                    <a:pt x="4202" y="9367"/>
                  </a:cubicBezTo>
                  <a:cubicBezTo>
                    <a:pt x="4194" y="9287"/>
                    <a:pt x="4149" y="9233"/>
                    <a:pt x="4069" y="9233"/>
                  </a:cubicBezTo>
                  <a:close/>
                  <a:moveTo>
                    <a:pt x="4202" y="10036"/>
                  </a:moveTo>
                  <a:cubicBezTo>
                    <a:pt x="4202" y="9956"/>
                    <a:pt x="4149" y="9903"/>
                    <a:pt x="4069" y="9894"/>
                  </a:cubicBezTo>
                  <a:cubicBezTo>
                    <a:pt x="3997" y="9885"/>
                    <a:pt x="3926" y="9956"/>
                    <a:pt x="3926" y="10027"/>
                  </a:cubicBezTo>
                  <a:cubicBezTo>
                    <a:pt x="3935" y="10117"/>
                    <a:pt x="3988" y="10152"/>
                    <a:pt x="4069" y="10170"/>
                  </a:cubicBezTo>
                  <a:cubicBezTo>
                    <a:pt x="4140" y="10161"/>
                    <a:pt x="4202" y="10117"/>
                    <a:pt x="4202" y="10036"/>
                  </a:cubicBezTo>
                  <a:close/>
                  <a:moveTo>
                    <a:pt x="6593" y="12686"/>
                  </a:moveTo>
                  <a:cubicBezTo>
                    <a:pt x="6584" y="12766"/>
                    <a:pt x="6638" y="12811"/>
                    <a:pt x="6718" y="12820"/>
                  </a:cubicBezTo>
                  <a:cubicBezTo>
                    <a:pt x="6790" y="12838"/>
                    <a:pt x="6861" y="12766"/>
                    <a:pt x="6861" y="12686"/>
                  </a:cubicBezTo>
                  <a:cubicBezTo>
                    <a:pt x="6861" y="12606"/>
                    <a:pt x="6807" y="12561"/>
                    <a:pt x="6727" y="12552"/>
                  </a:cubicBezTo>
                  <a:cubicBezTo>
                    <a:pt x="6647" y="12561"/>
                    <a:pt x="6593" y="12606"/>
                    <a:pt x="6593" y="12686"/>
                  </a:cubicBezTo>
                  <a:close/>
                  <a:moveTo>
                    <a:pt x="4729" y="5897"/>
                  </a:moveTo>
                  <a:cubicBezTo>
                    <a:pt x="4640" y="5897"/>
                    <a:pt x="4586" y="5951"/>
                    <a:pt x="4586" y="6031"/>
                  </a:cubicBezTo>
                  <a:cubicBezTo>
                    <a:pt x="4586" y="6111"/>
                    <a:pt x="4640" y="6165"/>
                    <a:pt x="4720" y="6165"/>
                  </a:cubicBezTo>
                  <a:cubicBezTo>
                    <a:pt x="4809" y="6165"/>
                    <a:pt x="4854" y="6111"/>
                    <a:pt x="4863" y="6031"/>
                  </a:cubicBezTo>
                  <a:cubicBezTo>
                    <a:pt x="4854" y="5951"/>
                    <a:pt x="4809" y="5897"/>
                    <a:pt x="4729" y="5897"/>
                  </a:cubicBezTo>
                  <a:close/>
                  <a:moveTo>
                    <a:pt x="6076" y="4577"/>
                  </a:moveTo>
                  <a:cubicBezTo>
                    <a:pt x="5996" y="4577"/>
                    <a:pt x="5942" y="4621"/>
                    <a:pt x="5933" y="4702"/>
                  </a:cubicBezTo>
                  <a:cubicBezTo>
                    <a:pt x="5924" y="4773"/>
                    <a:pt x="5996" y="4853"/>
                    <a:pt x="6067" y="4844"/>
                  </a:cubicBezTo>
                  <a:cubicBezTo>
                    <a:pt x="6147" y="4844"/>
                    <a:pt x="6192" y="4791"/>
                    <a:pt x="6201" y="4719"/>
                  </a:cubicBezTo>
                  <a:cubicBezTo>
                    <a:pt x="6192" y="4639"/>
                    <a:pt x="6156" y="4586"/>
                    <a:pt x="6076" y="4577"/>
                  </a:cubicBezTo>
                  <a:close/>
                  <a:moveTo>
                    <a:pt x="3926" y="7369"/>
                  </a:moveTo>
                  <a:cubicBezTo>
                    <a:pt x="3926" y="7458"/>
                    <a:pt x="3988" y="7512"/>
                    <a:pt x="4069" y="7512"/>
                  </a:cubicBezTo>
                  <a:cubicBezTo>
                    <a:pt x="4149" y="7503"/>
                    <a:pt x="4202" y="7449"/>
                    <a:pt x="4202" y="7369"/>
                  </a:cubicBezTo>
                  <a:cubicBezTo>
                    <a:pt x="4202" y="7289"/>
                    <a:pt x="4149" y="7244"/>
                    <a:pt x="4060" y="7235"/>
                  </a:cubicBezTo>
                  <a:cubicBezTo>
                    <a:pt x="3979" y="7244"/>
                    <a:pt x="3926" y="7289"/>
                    <a:pt x="3926" y="7369"/>
                  </a:cubicBezTo>
                  <a:close/>
                  <a:moveTo>
                    <a:pt x="4729" y="11241"/>
                  </a:moveTo>
                  <a:cubicBezTo>
                    <a:pt x="4648" y="11232"/>
                    <a:pt x="4595" y="11285"/>
                    <a:pt x="4586" y="11366"/>
                  </a:cubicBezTo>
                  <a:cubicBezTo>
                    <a:pt x="4586" y="11437"/>
                    <a:pt x="4657" y="11517"/>
                    <a:pt x="4729" y="11508"/>
                  </a:cubicBezTo>
                  <a:cubicBezTo>
                    <a:pt x="4809" y="11499"/>
                    <a:pt x="4854" y="11446"/>
                    <a:pt x="4863" y="11366"/>
                  </a:cubicBezTo>
                  <a:cubicBezTo>
                    <a:pt x="4854" y="11294"/>
                    <a:pt x="4809" y="11241"/>
                    <a:pt x="4729" y="11241"/>
                  </a:cubicBezTo>
                  <a:close/>
                  <a:moveTo>
                    <a:pt x="5246" y="12026"/>
                  </a:moveTo>
                  <a:cubicBezTo>
                    <a:pt x="5246" y="12097"/>
                    <a:pt x="5318" y="12168"/>
                    <a:pt x="5389" y="12168"/>
                  </a:cubicBezTo>
                  <a:cubicBezTo>
                    <a:pt x="5469" y="12160"/>
                    <a:pt x="5514" y="12106"/>
                    <a:pt x="5514" y="12026"/>
                  </a:cubicBezTo>
                  <a:cubicBezTo>
                    <a:pt x="5523" y="11945"/>
                    <a:pt x="5469" y="11901"/>
                    <a:pt x="5389" y="11892"/>
                  </a:cubicBezTo>
                  <a:cubicBezTo>
                    <a:pt x="5318" y="11892"/>
                    <a:pt x="5246" y="11954"/>
                    <a:pt x="5246" y="12026"/>
                  </a:cubicBezTo>
                  <a:close/>
                  <a:moveTo>
                    <a:pt x="4060" y="6584"/>
                  </a:moveTo>
                  <a:cubicBezTo>
                    <a:pt x="3988" y="6584"/>
                    <a:pt x="3935" y="6629"/>
                    <a:pt x="3935" y="6709"/>
                  </a:cubicBezTo>
                  <a:cubicBezTo>
                    <a:pt x="3935" y="6789"/>
                    <a:pt x="3979" y="6843"/>
                    <a:pt x="4069" y="6843"/>
                  </a:cubicBezTo>
                  <a:cubicBezTo>
                    <a:pt x="4149" y="6843"/>
                    <a:pt x="4194" y="6789"/>
                    <a:pt x="4202" y="6709"/>
                  </a:cubicBezTo>
                  <a:cubicBezTo>
                    <a:pt x="4185" y="6629"/>
                    <a:pt x="4140" y="6575"/>
                    <a:pt x="4060" y="6584"/>
                  </a:cubicBezTo>
                  <a:close/>
                  <a:moveTo>
                    <a:pt x="4729" y="5246"/>
                  </a:moveTo>
                  <a:cubicBezTo>
                    <a:pt x="4648" y="5237"/>
                    <a:pt x="4595" y="5290"/>
                    <a:pt x="4595" y="5371"/>
                  </a:cubicBezTo>
                  <a:cubicBezTo>
                    <a:pt x="4595" y="5442"/>
                    <a:pt x="4640" y="5496"/>
                    <a:pt x="4720" y="5504"/>
                  </a:cubicBezTo>
                  <a:cubicBezTo>
                    <a:pt x="4800" y="5504"/>
                    <a:pt x="4845" y="5451"/>
                    <a:pt x="4854" y="5371"/>
                  </a:cubicBezTo>
                  <a:cubicBezTo>
                    <a:pt x="4845" y="5299"/>
                    <a:pt x="4809" y="5246"/>
                    <a:pt x="4729" y="5246"/>
                  </a:cubicBezTo>
                  <a:close/>
                  <a:moveTo>
                    <a:pt x="6067" y="12561"/>
                  </a:moveTo>
                  <a:cubicBezTo>
                    <a:pt x="5987" y="12561"/>
                    <a:pt x="5933" y="12615"/>
                    <a:pt x="5933" y="12695"/>
                  </a:cubicBezTo>
                  <a:cubicBezTo>
                    <a:pt x="5942" y="12775"/>
                    <a:pt x="5996" y="12820"/>
                    <a:pt x="6076" y="12820"/>
                  </a:cubicBezTo>
                  <a:cubicBezTo>
                    <a:pt x="6147" y="12811"/>
                    <a:pt x="6192" y="12757"/>
                    <a:pt x="6201" y="12686"/>
                  </a:cubicBezTo>
                  <a:cubicBezTo>
                    <a:pt x="6183" y="12606"/>
                    <a:pt x="6147" y="12561"/>
                    <a:pt x="6067" y="12561"/>
                  </a:cubicBezTo>
                  <a:close/>
                  <a:moveTo>
                    <a:pt x="4069" y="10563"/>
                  </a:moveTo>
                  <a:cubicBezTo>
                    <a:pt x="3988" y="10554"/>
                    <a:pt x="3935" y="10607"/>
                    <a:pt x="3935" y="10688"/>
                  </a:cubicBezTo>
                  <a:cubicBezTo>
                    <a:pt x="3935" y="10768"/>
                    <a:pt x="3988" y="10821"/>
                    <a:pt x="4078" y="10821"/>
                  </a:cubicBezTo>
                  <a:cubicBezTo>
                    <a:pt x="4149" y="10812"/>
                    <a:pt x="4194" y="10759"/>
                    <a:pt x="4194" y="10688"/>
                  </a:cubicBezTo>
                  <a:cubicBezTo>
                    <a:pt x="4185" y="10607"/>
                    <a:pt x="4149" y="10563"/>
                    <a:pt x="4069" y="10563"/>
                  </a:cubicBezTo>
                  <a:close/>
                  <a:moveTo>
                    <a:pt x="6593" y="4024"/>
                  </a:moveTo>
                  <a:cubicBezTo>
                    <a:pt x="6593" y="4113"/>
                    <a:pt x="6647" y="4157"/>
                    <a:pt x="6727" y="4157"/>
                  </a:cubicBezTo>
                  <a:cubicBezTo>
                    <a:pt x="6807" y="4157"/>
                    <a:pt x="6861" y="4104"/>
                    <a:pt x="6852" y="4024"/>
                  </a:cubicBezTo>
                  <a:cubicBezTo>
                    <a:pt x="6852" y="3943"/>
                    <a:pt x="6798" y="3908"/>
                    <a:pt x="6727" y="3899"/>
                  </a:cubicBezTo>
                  <a:cubicBezTo>
                    <a:pt x="6647" y="3908"/>
                    <a:pt x="6593" y="3952"/>
                    <a:pt x="6593" y="4024"/>
                  </a:cubicBezTo>
                  <a:close/>
                  <a:moveTo>
                    <a:pt x="5389" y="4586"/>
                  </a:moveTo>
                  <a:cubicBezTo>
                    <a:pt x="5309" y="4577"/>
                    <a:pt x="5255" y="4630"/>
                    <a:pt x="5255" y="4711"/>
                  </a:cubicBezTo>
                  <a:cubicBezTo>
                    <a:pt x="5255" y="4782"/>
                    <a:pt x="5300" y="4835"/>
                    <a:pt x="5371" y="4844"/>
                  </a:cubicBezTo>
                  <a:cubicBezTo>
                    <a:pt x="5460" y="4844"/>
                    <a:pt x="5505" y="4800"/>
                    <a:pt x="5514" y="4711"/>
                  </a:cubicBezTo>
                  <a:cubicBezTo>
                    <a:pt x="5505" y="4639"/>
                    <a:pt x="5469" y="4586"/>
                    <a:pt x="5389" y="4586"/>
                  </a:cubicBezTo>
                  <a:close/>
                  <a:moveTo>
                    <a:pt x="3417" y="8555"/>
                  </a:moveTo>
                  <a:cubicBezTo>
                    <a:pt x="3337" y="8555"/>
                    <a:pt x="3284" y="8600"/>
                    <a:pt x="3275" y="8689"/>
                  </a:cubicBezTo>
                  <a:cubicBezTo>
                    <a:pt x="3275" y="8761"/>
                    <a:pt x="3319" y="8814"/>
                    <a:pt x="3400" y="8814"/>
                  </a:cubicBezTo>
                  <a:cubicBezTo>
                    <a:pt x="3480" y="8823"/>
                    <a:pt x="3524" y="8770"/>
                    <a:pt x="3542" y="8689"/>
                  </a:cubicBezTo>
                  <a:cubicBezTo>
                    <a:pt x="3533" y="8618"/>
                    <a:pt x="3489" y="8564"/>
                    <a:pt x="3417" y="8555"/>
                  </a:cubicBezTo>
                  <a:close/>
                  <a:moveTo>
                    <a:pt x="3400" y="8154"/>
                  </a:moveTo>
                  <a:cubicBezTo>
                    <a:pt x="3471" y="8163"/>
                    <a:pt x="3524" y="8118"/>
                    <a:pt x="3533" y="8038"/>
                  </a:cubicBezTo>
                  <a:cubicBezTo>
                    <a:pt x="3533" y="7958"/>
                    <a:pt x="3498" y="7913"/>
                    <a:pt x="3417" y="7904"/>
                  </a:cubicBezTo>
                  <a:cubicBezTo>
                    <a:pt x="3337" y="7904"/>
                    <a:pt x="3292" y="7940"/>
                    <a:pt x="3284" y="8020"/>
                  </a:cubicBezTo>
                  <a:cubicBezTo>
                    <a:pt x="3284" y="8100"/>
                    <a:pt x="3319" y="8145"/>
                    <a:pt x="3400" y="8154"/>
                  </a:cubicBezTo>
                  <a:close/>
                  <a:moveTo>
                    <a:pt x="4069" y="5906"/>
                  </a:moveTo>
                  <a:cubicBezTo>
                    <a:pt x="3988" y="5906"/>
                    <a:pt x="3944" y="5951"/>
                    <a:pt x="3944" y="6031"/>
                  </a:cubicBezTo>
                  <a:cubicBezTo>
                    <a:pt x="3944" y="6111"/>
                    <a:pt x="3988" y="6156"/>
                    <a:pt x="4069" y="6156"/>
                  </a:cubicBezTo>
                  <a:cubicBezTo>
                    <a:pt x="4149" y="6156"/>
                    <a:pt x="4185" y="6111"/>
                    <a:pt x="4194" y="6031"/>
                  </a:cubicBezTo>
                  <a:cubicBezTo>
                    <a:pt x="4185" y="5951"/>
                    <a:pt x="4149" y="5906"/>
                    <a:pt x="4069" y="5906"/>
                  </a:cubicBezTo>
                  <a:close/>
                  <a:moveTo>
                    <a:pt x="3533" y="9376"/>
                  </a:moveTo>
                  <a:cubicBezTo>
                    <a:pt x="3533" y="9296"/>
                    <a:pt x="3489" y="9251"/>
                    <a:pt x="3408" y="9251"/>
                  </a:cubicBezTo>
                  <a:cubicBezTo>
                    <a:pt x="3328" y="9242"/>
                    <a:pt x="3284" y="9287"/>
                    <a:pt x="3284" y="9367"/>
                  </a:cubicBezTo>
                  <a:cubicBezTo>
                    <a:pt x="3284" y="9448"/>
                    <a:pt x="3328" y="9492"/>
                    <a:pt x="3408" y="9501"/>
                  </a:cubicBezTo>
                  <a:cubicBezTo>
                    <a:pt x="3489" y="9492"/>
                    <a:pt x="3533" y="9448"/>
                    <a:pt x="3533" y="9376"/>
                  </a:cubicBezTo>
                  <a:close/>
                  <a:moveTo>
                    <a:pt x="4854" y="12035"/>
                  </a:moveTo>
                  <a:cubicBezTo>
                    <a:pt x="4854" y="11954"/>
                    <a:pt x="4809" y="11910"/>
                    <a:pt x="4729" y="11910"/>
                  </a:cubicBezTo>
                  <a:cubicBezTo>
                    <a:pt x="4648" y="11901"/>
                    <a:pt x="4604" y="11945"/>
                    <a:pt x="4604" y="12026"/>
                  </a:cubicBezTo>
                  <a:cubicBezTo>
                    <a:pt x="4595" y="12106"/>
                    <a:pt x="4648" y="12151"/>
                    <a:pt x="4729" y="12160"/>
                  </a:cubicBezTo>
                  <a:cubicBezTo>
                    <a:pt x="4800" y="12151"/>
                    <a:pt x="4845" y="12115"/>
                    <a:pt x="4854" y="12035"/>
                  </a:cubicBezTo>
                  <a:close/>
                  <a:moveTo>
                    <a:pt x="6067" y="3908"/>
                  </a:moveTo>
                  <a:cubicBezTo>
                    <a:pt x="5987" y="3908"/>
                    <a:pt x="5942" y="3952"/>
                    <a:pt x="5942" y="4024"/>
                  </a:cubicBezTo>
                  <a:cubicBezTo>
                    <a:pt x="5942" y="4104"/>
                    <a:pt x="5987" y="4157"/>
                    <a:pt x="6067" y="4157"/>
                  </a:cubicBezTo>
                  <a:cubicBezTo>
                    <a:pt x="6138" y="4157"/>
                    <a:pt x="6183" y="4113"/>
                    <a:pt x="6192" y="4033"/>
                  </a:cubicBezTo>
                  <a:cubicBezTo>
                    <a:pt x="6192" y="3952"/>
                    <a:pt x="6147" y="3908"/>
                    <a:pt x="6067" y="3908"/>
                  </a:cubicBezTo>
                  <a:close/>
                  <a:moveTo>
                    <a:pt x="3284" y="7369"/>
                  </a:moveTo>
                  <a:cubicBezTo>
                    <a:pt x="3284" y="7449"/>
                    <a:pt x="3328" y="7494"/>
                    <a:pt x="3408" y="7494"/>
                  </a:cubicBezTo>
                  <a:cubicBezTo>
                    <a:pt x="3480" y="7494"/>
                    <a:pt x="3533" y="7458"/>
                    <a:pt x="3533" y="7378"/>
                  </a:cubicBezTo>
                  <a:cubicBezTo>
                    <a:pt x="3533" y="7298"/>
                    <a:pt x="3489" y="7253"/>
                    <a:pt x="3408" y="7244"/>
                  </a:cubicBezTo>
                  <a:cubicBezTo>
                    <a:pt x="3328" y="7253"/>
                    <a:pt x="3284" y="7289"/>
                    <a:pt x="3284" y="7369"/>
                  </a:cubicBezTo>
                  <a:close/>
                  <a:moveTo>
                    <a:pt x="5264" y="12686"/>
                  </a:moveTo>
                  <a:cubicBezTo>
                    <a:pt x="5264" y="12757"/>
                    <a:pt x="5300" y="12802"/>
                    <a:pt x="5371" y="12811"/>
                  </a:cubicBezTo>
                  <a:cubicBezTo>
                    <a:pt x="5451" y="12820"/>
                    <a:pt x="5505" y="12775"/>
                    <a:pt x="5505" y="12695"/>
                  </a:cubicBezTo>
                  <a:cubicBezTo>
                    <a:pt x="5514" y="12615"/>
                    <a:pt x="5469" y="12570"/>
                    <a:pt x="5380" y="12561"/>
                  </a:cubicBezTo>
                  <a:cubicBezTo>
                    <a:pt x="5309" y="12570"/>
                    <a:pt x="5264" y="12606"/>
                    <a:pt x="5264" y="12686"/>
                  </a:cubicBezTo>
                  <a:close/>
                  <a:moveTo>
                    <a:pt x="3400" y="9911"/>
                  </a:moveTo>
                  <a:cubicBezTo>
                    <a:pt x="3328" y="9911"/>
                    <a:pt x="3284" y="9956"/>
                    <a:pt x="3284" y="10027"/>
                  </a:cubicBezTo>
                  <a:cubicBezTo>
                    <a:pt x="3284" y="10108"/>
                    <a:pt x="3328" y="10152"/>
                    <a:pt x="3408" y="10152"/>
                  </a:cubicBezTo>
                  <a:cubicBezTo>
                    <a:pt x="3489" y="10152"/>
                    <a:pt x="3524" y="10108"/>
                    <a:pt x="3533" y="10027"/>
                  </a:cubicBezTo>
                  <a:cubicBezTo>
                    <a:pt x="3524" y="9947"/>
                    <a:pt x="3480" y="9903"/>
                    <a:pt x="3400" y="9911"/>
                  </a:cubicBezTo>
                  <a:close/>
                  <a:moveTo>
                    <a:pt x="4060" y="11250"/>
                  </a:moveTo>
                  <a:cubicBezTo>
                    <a:pt x="3988" y="11250"/>
                    <a:pt x="3944" y="11294"/>
                    <a:pt x="3944" y="11366"/>
                  </a:cubicBezTo>
                  <a:cubicBezTo>
                    <a:pt x="3944" y="11446"/>
                    <a:pt x="3988" y="11490"/>
                    <a:pt x="4069" y="11490"/>
                  </a:cubicBezTo>
                  <a:cubicBezTo>
                    <a:pt x="4149" y="11490"/>
                    <a:pt x="4185" y="11446"/>
                    <a:pt x="4194" y="11366"/>
                  </a:cubicBezTo>
                  <a:cubicBezTo>
                    <a:pt x="4185" y="11294"/>
                    <a:pt x="4140" y="11250"/>
                    <a:pt x="4060" y="11250"/>
                  </a:cubicBezTo>
                  <a:close/>
                  <a:moveTo>
                    <a:pt x="6602" y="13346"/>
                  </a:moveTo>
                  <a:cubicBezTo>
                    <a:pt x="6602" y="13417"/>
                    <a:pt x="6638" y="13462"/>
                    <a:pt x="6718" y="13471"/>
                  </a:cubicBezTo>
                  <a:cubicBezTo>
                    <a:pt x="6790" y="13471"/>
                    <a:pt x="6843" y="13435"/>
                    <a:pt x="6843" y="13355"/>
                  </a:cubicBezTo>
                  <a:cubicBezTo>
                    <a:pt x="6852" y="13275"/>
                    <a:pt x="6807" y="13230"/>
                    <a:pt x="6727" y="13221"/>
                  </a:cubicBezTo>
                  <a:cubicBezTo>
                    <a:pt x="6647" y="13230"/>
                    <a:pt x="6602" y="13266"/>
                    <a:pt x="6602" y="13346"/>
                  </a:cubicBezTo>
                  <a:close/>
                  <a:moveTo>
                    <a:pt x="5264" y="4033"/>
                  </a:moveTo>
                  <a:cubicBezTo>
                    <a:pt x="5264" y="4104"/>
                    <a:pt x="5309" y="4148"/>
                    <a:pt x="5380" y="4148"/>
                  </a:cubicBezTo>
                  <a:cubicBezTo>
                    <a:pt x="5460" y="4148"/>
                    <a:pt x="5505" y="4104"/>
                    <a:pt x="5505" y="4024"/>
                  </a:cubicBezTo>
                  <a:cubicBezTo>
                    <a:pt x="5496" y="3943"/>
                    <a:pt x="5451" y="3917"/>
                    <a:pt x="5380" y="3908"/>
                  </a:cubicBezTo>
                  <a:cubicBezTo>
                    <a:pt x="5309" y="3917"/>
                    <a:pt x="5264" y="3961"/>
                    <a:pt x="5264" y="4033"/>
                  </a:cubicBezTo>
                  <a:close/>
                  <a:moveTo>
                    <a:pt x="3524" y="6031"/>
                  </a:moveTo>
                  <a:cubicBezTo>
                    <a:pt x="3524" y="5959"/>
                    <a:pt x="3489" y="5915"/>
                    <a:pt x="3408" y="5915"/>
                  </a:cubicBezTo>
                  <a:cubicBezTo>
                    <a:pt x="3328" y="5906"/>
                    <a:pt x="3284" y="5959"/>
                    <a:pt x="3292" y="6040"/>
                  </a:cubicBezTo>
                  <a:cubicBezTo>
                    <a:pt x="3292" y="6111"/>
                    <a:pt x="3337" y="6147"/>
                    <a:pt x="3408" y="6147"/>
                  </a:cubicBezTo>
                  <a:cubicBezTo>
                    <a:pt x="3480" y="6147"/>
                    <a:pt x="3524" y="6102"/>
                    <a:pt x="3524" y="6031"/>
                  </a:cubicBezTo>
                  <a:close/>
                  <a:moveTo>
                    <a:pt x="4060" y="11910"/>
                  </a:moveTo>
                  <a:cubicBezTo>
                    <a:pt x="3988" y="11910"/>
                    <a:pt x="3944" y="11954"/>
                    <a:pt x="3944" y="12026"/>
                  </a:cubicBezTo>
                  <a:cubicBezTo>
                    <a:pt x="3944" y="12106"/>
                    <a:pt x="3997" y="12151"/>
                    <a:pt x="4078" y="12151"/>
                  </a:cubicBezTo>
                  <a:cubicBezTo>
                    <a:pt x="4149" y="12142"/>
                    <a:pt x="4185" y="12097"/>
                    <a:pt x="4185" y="12026"/>
                  </a:cubicBezTo>
                  <a:cubicBezTo>
                    <a:pt x="4176" y="11954"/>
                    <a:pt x="4140" y="11910"/>
                    <a:pt x="4060" y="11910"/>
                  </a:cubicBezTo>
                  <a:close/>
                  <a:moveTo>
                    <a:pt x="6727" y="3256"/>
                  </a:moveTo>
                  <a:cubicBezTo>
                    <a:pt x="6647" y="3256"/>
                    <a:pt x="6602" y="3292"/>
                    <a:pt x="6602" y="3372"/>
                  </a:cubicBezTo>
                  <a:cubicBezTo>
                    <a:pt x="6602" y="3453"/>
                    <a:pt x="6656" y="3497"/>
                    <a:pt x="6736" y="3488"/>
                  </a:cubicBezTo>
                  <a:cubicBezTo>
                    <a:pt x="6807" y="3488"/>
                    <a:pt x="6843" y="3444"/>
                    <a:pt x="6843" y="3363"/>
                  </a:cubicBezTo>
                  <a:cubicBezTo>
                    <a:pt x="6834" y="3292"/>
                    <a:pt x="6798" y="3247"/>
                    <a:pt x="6727" y="3256"/>
                  </a:cubicBezTo>
                  <a:close/>
                  <a:moveTo>
                    <a:pt x="4729" y="12570"/>
                  </a:moveTo>
                  <a:cubicBezTo>
                    <a:pt x="4657" y="12570"/>
                    <a:pt x="4604" y="12606"/>
                    <a:pt x="4604" y="12686"/>
                  </a:cubicBezTo>
                  <a:cubicBezTo>
                    <a:pt x="4604" y="12766"/>
                    <a:pt x="4648" y="12802"/>
                    <a:pt x="4720" y="12811"/>
                  </a:cubicBezTo>
                  <a:cubicBezTo>
                    <a:pt x="4800" y="12811"/>
                    <a:pt x="4836" y="12766"/>
                    <a:pt x="4845" y="12686"/>
                  </a:cubicBezTo>
                  <a:cubicBezTo>
                    <a:pt x="4845" y="12623"/>
                    <a:pt x="4809" y="12570"/>
                    <a:pt x="4729" y="12570"/>
                  </a:cubicBezTo>
                  <a:close/>
                  <a:moveTo>
                    <a:pt x="3284" y="10688"/>
                  </a:moveTo>
                  <a:cubicBezTo>
                    <a:pt x="3284" y="10768"/>
                    <a:pt x="3328" y="10812"/>
                    <a:pt x="3408" y="10812"/>
                  </a:cubicBezTo>
                  <a:cubicBezTo>
                    <a:pt x="3489" y="10812"/>
                    <a:pt x="3524" y="10768"/>
                    <a:pt x="3524" y="10688"/>
                  </a:cubicBezTo>
                  <a:cubicBezTo>
                    <a:pt x="3533" y="10607"/>
                    <a:pt x="3480" y="10572"/>
                    <a:pt x="3408" y="10563"/>
                  </a:cubicBezTo>
                  <a:cubicBezTo>
                    <a:pt x="3328" y="10572"/>
                    <a:pt x="3284" y="10607"/>
                    <a:pt x="3284" y="10688"/>
                  </a:cubicBezTo>
                  <a:close/>
                  <a:moveTo>
                    <a:pt x="4069" y="5255"/>
                  </a:moveTo>
                  <a:cubicBezTo>
                    <a:pt x="3988" y="5255"/>
                    <a:pt x="3944" y="5299"/>
                    <a:pt x="3944" y="5380"/>
                  </a:cubicBezTo>
                  <a:cubicBezTo>
                    <a:pt x="3944" y="5451"/>
                    <a:pt x="3988" y="5496"/>
                    <a:pt x="4069" y="5496"/>
                  </a:cubicBezTo>
                  <a:cubicBezTo>
                    <a:pt x="4149" y="5496"/>
                    <a:pt x="4185" y="5442"/>
                    <a:pt x="4185" y="5371"/>
                  </a:cubicBezTo>
                  <a:cubicBezTo>
                    <a:pt x="4185" y="5290"/>
                    <a:pt x="4140" y="5255"/>
                    <a:pt x="4069" y="5255"/>
                  </a:cubicBezTo>
                  <a:close/>
                  <a:moveTo>
                    <a:pt x="4604" y="4702"/>
                  </a:moveTo>
                  <a:cubicBezTo>
                    <a:pt x="4595" y="4782"/>
                    <a:pt x="4640" y="4826"/>
                    <a:pt x="4720" y="4835"/>
                  </a:cubicBezTo>
                  <a:cubicBezTo>
                    <a:pt x="4800" y="4835"/>
                    <a:pt x="4845" y="4791"/>
                    <a:pt x="4845" y="4711"/>
                  </a:cubicBezTo>
                  <a:cubicBezTo>
                    <a:pt x="4845" y="4639"/>
                    <a:pt x="4800" y="4595"/>
                    <a:pt x="4729" y="4595"/>
                  </a:cubicBezTo>
                  <a:cubicBezTo>
                    <a:pt x="4657" y="4595"/>
                    <a:pt x="4613" y="4630"/>
                    <a:pt x="4604" y="4702"/>
                  </a:cubicBezTo>
                  <a:close/>
                  <a:moveTo>
                    <a:pt x="5942" y="13337"/>
                  </a:moveTo>
                  <a:cubicBezTo>
                    <a:pt x="5942" y="13417"/>
                    <a:pt x="5978" y="13462"/>
                    <a:pt x="6058" y="13471"/>
                  </a:cubicBezTo>
                  <a:cubicBezTo>
                    <a:pt x="6138" y="13471"/>
                    <a:pt x="6183" y="13426"/>
                    <a:pt x="6183" y="13346"/>
                  </a:cubicBezTo>
                  <a:cubicBezTo>
                    <a:pt x="6183" y="13275"/>
                    <a:pt x="6147" y="13230"/>
                    <a:pt x="6067" y="13221"/>
                  </a:cubicBezTo>
                  <a:cubicBezTo>
                    <a:pt x="5996" y="13230"/>
                    <a:pt x="5951" y="13257"/>
                    <a:pt x="5942" y="13337"/>
                  </a:cubicBezTo>
                  <a:close/>
                  <a:moveTo>
                    <a:pt x="3408" y="6593"/>
                  </a:moveTo>
                  <a:cubicBezTo>
                    <a:pt x="3328" y="6593"/>
                    <a:pt x="3284" y="6637"/>
                    <a:pt x="3284" y="6718"/>
                  </a:cubicBezTo>
                  <a:cubicBezTo>
                    <a:pt x="3292" y="6789"/>
                    <a:pt x="3328" y="6834"/>
                    <a:pt x="3408" y="6834"/>
                  </a:cubicBezTo>
                  <a:cubicBezTo>
                    <a:pt x="3489" y="6834"/>
                    <a:pt x="3524" y="6789"/>
                    <a:pt x="3533" y="6709"/>
                  </a:cubicBezTo>
                  <a:cubicBezTo>
                    <a:pt x="3524" y="6637"/>
                    <a:pt x="3480" y="6593"/>
                    <a:pt x="3408" y="6593"/>
                  </a:cubicBezTo>
                  <a:close/>
                  <a:moveTo>
                    <a:pt x="2722" y="7913"/>
                  </a:moveTo>
                  <a:cubicBezTo>
                    <a:pt x="2650" y="7913"/>
                    <a:pt x="2606" y="7958"/>
                    <a:pt x="2606" y="8029"/>
                  </a:cubicBezTo>
                  <a:cubicBezTo>
                    <a:pt x="2606" y="8100"/>
                    <a:pt x="2650" y="8145"/>
                    <a:pt x="2722" y="8145"/>
                  </a:cubicBezTo>
                  <a:cubicBezTo>
                    <a:pt x="2802" y="8145"/>
                    <a:pt x="2838" y="8100"/>
                    <a:pt x="2846" y="8029"/>
                  </a:cubicBezTo>
                  <a:cubicBezTo>
                    <a:pt x="2838" y="7958"/>
                    <a:pt x="2802" y="7913"/>
                    <a:pt x="2722" y="7913"/>
                  </a:cubicBezTo>
                  <a:close/>
                  <a:moveTo>
                    <a:pt x="2606" y="8680"/>
                  </a:moveTo>
                  <a:cubicBezTo>
                    <a:pt x="2606" y="8761"/>
                    <a:pt x="2650" y="8805"/>
                    <a:pt x="2722" y="8805"/>
                  </a:cubicBezTo>
                  <a:cubicBezTo>
                    <a:pt x="2793" y="8805"/>
                    <a:pt x="2838" y="8770"/>
                    <a:pt x="2846" y="8689"/>
                  </a:cubicBezTo>
                  <a:cubicBezTo>
                    <a:pt x="2846" y="8618"/>
                    <a:pt x="2802" y="8582"/>
                    <a:pt x="2730" y="8573"/>
                  </a:cubicBezTo>
                  <a:cubicBezTo>
                    <a:pt x="2659" y="8573"/>
                    <a:pt x="2615" y="8609"/>
                    <a:pt x="2606" y="8680"/>
                  </a:cubicBezTo>
                  <a:close/>
                  <a:moveTo>
                    <a:pt x="2838" y="10027"/>
                  </a:moveTo>
                  <a:cubicBezTo>
                    <a:pt x="2838" y="9956"/>
                    <a:pt x="2802" y="9920"/>
                    <a:pt x="2730" y="9911"/>
                  </a:cubicBezTo>
                  <a:cubicBezTo>
                    <a:pt x="2659" y="9911"/>
                    <a:pt x="2615" y="9956"/>
                    <a:pt x="2606" y="10027"/>
                  </a:cubicBezTo>
                  <a:cubicBezTo>
                    <a:pt x="2606" y="10099"/>
                    <a:pt x="2650" y="10134"/>
                    <a:pt x="2722" y="10152"/>
                  </a:cubicBezTo>
                  <a:cubicBezTo>
                    <a:pt x="2793" y="10143"/>
                    <a:pt x="2838" y="10099"/>
                    <a:pt x="2838" y="10027"/>
                  </a:cubicBezTo>
                  <a:close/>
                  <a:moveTo>
                    <a:pt x="4720" y="3917"/>
                  </a:moveTo>
                  <a:cubicBezTo>
                    <a:pt x="4657" y="3917"/>
                    <a:pt x="4613" y="3961"/>
                    <a:pt x="4613" y="4024"/>
                  </a:cubicBezTo>
                  <a:cubicBezTo>
                    <a:pt x="4604" y="4095"/>
                    <a:pt x="4648" y="4148"/>
                    <a:pt x="4720" y="4148"/>
                  </a:cubicBezTo>
                  <a:cubicBezTo>
                    <a:pt x="4800" y="4148"/>
                    <a:pt x="4836" y="4104"/>
                    <a:pt x="4845" y="4033"/>
                  </a:cubicBezTo>
                  <a:cubicBezTo>
                    <a:pt x="4836" y="3961"/>
                    <a:pt x="4791" y="3917"/>
                    <a:pt x="4720" y="3917"/>
                  </a:cubicBezTo>
                  <a:close/>
                  <a:moveTo>
                    <a:pt x="2838" y="7360"/>
                  </a:moveTo>
                  <a:cubicBezTo>
                    <a:pt x="2838" y="7298"/>
                    <a:pt x="2793" y="7253"/>
                    <a:pt x="2730" y="7253"/>
                  </a:cubicBezTo>
                  <a:cubicBezTo>
                    <a:pt x="2650" y="7253"/>
                    <a:pt x="2606" y="7298"/>
                    <a:pt x="2606" y="7369"/>
                  </a:cubicBezTo>
                  <a:cubicBezTo>
                    <a:pt x="2615" y="7449"/>
                    <a:pt x="2659" y="7485"/>
                    <a:pt x="2730" y="7494"/>
                  </a:cubicBezTo>
                  <a:cubicBezTo>
                    <a:pt x="2802" y="7476"/>
                    <a:pt x="2846" y="7440"/>
                    <a:pt x="2838" y="7360"/>
                  </a:cubicBezTo>
                  <a:close/>
                  <a:moveTo>
                    <a:pt x="3382" y="11259"/>
                  </a:moveTo>
                  <a:cubicBezTo>
                    <a:pt x="3310" y="11259"/>
                    <a:pt x="3275" y="11294"/>
                    <a:pt x="3266" y="11366"/>
                  </a:cubicBezTo>
                  <a:cubicBezTo>
                    <a:pt x="3266" y="11437"/>
                    <a:pt x="3310" y="11482"/>
                    <a:pt x="3382" y="11490"/>
                  </a:cubicBezTo>
                  <a:cubicBezTo>
                    <a:pt x="3453" y="11490"/>
                    <a:pt x="3489" y="11446"/>
                    <a:pt x="3507" y="11366"/>
                  </a:cubicBezTo>
                  <a:cubicBezTo>
                    <a:pt x="3489" y="11303"/>
                    <a:pt x="3453" y="11250"/>
                    <a:pt x="3382" y="11259"/>
                  </a:cubicBezTo>
                  <a:close/>
                  <a:moveTo>
                    <a:pt x="6843" y="14033"/>
                  </a:moveTo>
                  <a:cubicBezTo>
                    <a:pt x="6843" y="13953"/>
                    <a:pt x="6798" y="13908"/>
                    <a:pt x="6718" y="13917"/>
                  </a:cubicBezTo>
                  <a:cubicBezTo>
                    <a:pt x="6656" y="13917"/>
                    <a:pt x="6611" y="13962"/>
                    <a:pt x="6611" y="14024"/>
                  </a:cubicBezTo>
                  <a:cubicBezTo>
                    <a:pt x="6602" y="14095"/>
                    <a:pt x="6656" y="14140"/>
                    <a:pt x="6727" y="14149"/>
                  </a:cubicBezTo>
                  <a:cubicBezTo>
                    <a:pt x="6790" y="14140"/>
                    <a:pt x="6843" y="14104"/>
                    <a:pt x="6843" y="14033"/>
                  </a:cubicBezTo>
                  <a:close/>
                  <a:moveTo>
                    <a:pt x="2739" y="6602"/>
                  </a:moveTo>
                  <a:cubicBezTo>
                    <a:pt x="2659" y="6593"/>
                    <a:pt x="2615" y="6637"/>
                    <a:pt x="2615" y="6709"/>
                  </a:cubicBezTo>
                  <a:cubicBezTo>
                    <a:pt x="2606" y="6771"/>
                    <a:pt x="2650" y="6816"/>
                    <a:pt x="2713" y="6825"/>
                  </a:cubicBezTo>
                  <a:cubicBezTo>
                    <a:pt x="2784" y="6834"/>
                    <a:pt x="2829" y="6789"/>
                    <a:pt x="2838" y="6718"/>
                  </a:cubicBezTo>
                  <a:cubicBezTo>
                    <a:pt x="2838" y="6655"/>
                    <a:pt x="2802" y="6602"/>
                    <a:pt x="2739" y="6602"/>
                  </a:cubicBezTo>
                  <a:close/>
                  <a:moveTo>
                    <a:pt x="2730" y="9251"/>
                  </a:moveTo>
                  <a:cubicBezTo>
                    <a:pt x="2650" y="9251"/>
                    <a:pt x="2606" y="9296"/>
                    <a:pt x="2606" y="9367"/>
                  </a:cubicBezTo>
                  <a:cubicBezTo>
                    <a:pt x="2606" y="9439"/>
                    <a:pt x="2650" y="9483"/>
                    <a:pt x="2722" y="9492"/>
                  </a:cubicBezTo>
                  <a:cubicBezTo>
                    <a:pt x="2793" y="9492"/>
                    <a:pt x="2838" y="9448"/>
                    <a:pt x="2846" y="9376"/>
                  </a:cubicBezTo>
                  <a:cubicBezTo>
                    <a:pt x="2838" y="9305"/>
                    <a:pt x="2802" y="9251"/>
                    <a:pt x="2730" y="9251"/>
                  </a:cubicBezTo>
                  <a:close/>
                  <a:moveTo>
                    <a:pt x="5264" y="13346"/>
                  </a:moveTo>
                  <a:cubicBezTo>
                    <a:pt x="5264" y="13426"/>
                    <a:pt x="5309" y="13462"/>
                    <a:pt x="5389" y="13462"/>
                  </a:cubicBezTo>
                  <a:cubicBezTo>
                    <a:pt x="5460" y="13462"/>
                    <a:pt x="5505" y="13417"/>
                    <a:pt x="5505" y="13346"/>
                  </a:cubicBezTo>
                  <a:cubicBezTo>
                    <a:pt x="5496" y="13275"/>
                    <a:pt x="5451" y="13239"/>
                    <a:pt x="5380" y="13230"/>
                  </a:cubicBezTo>
                  <a:cubicBezTo>
                    <a:pt x="5309" y="13239"/>
                    <a:pt x="5264" y="13275"/>
                    <a:pt x="5264" y="13346"/>
                  </a:cubicBezTo>
                  <a:close/>
                  <a:moveTo>
                    <a:pt x="4060" y="4595"/>
                  </a:moveTo>
                  <a:cubicBezTo>
                    <a:pt x="3988" y="4603"/>
                    <a:pt x="3953" y="4648"/>
                    <a:pt x="3953" y="4711"/>
                  </a:cubicBezTo>
                  <a:cubicBezTo>
                    <a:pt x="3953" y="4782"/>
                    <a:pt x="3997" y="4826"/>
                    <a:pt x="4069" y="4826"/>
                  </a:cubicBezTo>
                  <a:cubicBezTo>
                    <a:pt x="4140" y="4826"/>
                    <a:pt x="4176" y="4782"/>
                    <a:pt x="4185" y="4702"/>
                  </a:cubicBezTo>
                  <a:cubicBezTo>
                    <a:pt x="4167" y="4639"/>
                    <a:pt x="4131" y="4595"/>
                    <a:pt x="4060" y="4595"/>
                  </a:cubicBezTo>
                  <a:close/>
                  <a:moveTo>
                    <a:pt x="3408" y="5255"/>
                  </a:moveTo>
                  <a:cubicBezTo>
                    <a:pt x="3337" y="5255"/>
                    <a:pt x="3292" y="5299"/>
                    <a:pt x="3292" y="5371"/>
                  </a:cubicBezTo>
                  <a:cubicBezTo>
                    <a:pt x="3292" y="5442"/>
                    <a:pt x="3337" y="5487"/>
                    <a:pt x="3400" y="5487"/>
                  </a:cubicBezTo>
                  <a:cubicBezTo>
                    <a:pt x="3471" y="5496"/>
                    <a:pt x="3516" y="5442"/>
                    <a:pt x="3524" y="5380"/>
                  </a:cubicBezTo>
                  <a:cubicBezTo>
                    <a:pt x="3516" y="5299"/>
                    <a:pt x="3480" y="5255"/>
                    <a:pt x="3408" y="5255"/>
                  </a:cubicBezTo>
                  <a:close/>
                  <a:moveTo>
                    <a:pt x="6058" y="3256"/>
                  </a:moveTo>
                  <a:cubicBezTo>
                    <a:pt x="5987" y="3256"/>
                    <a:pt x="5942" y="3301"/>
                    <a:pt x="5951" y="3372"/>
                  </a:cubicBezTo>
                  <a:cubicBezTo>
                    <a:pt x="5951" y="3453"/>
                    <a:pt x="5996" y="3488"/>
                    <a:pt x="6067" y="3488"/>
                  </a:cubicBezTo>
                  <a:cubicBezTo>
                    <a:pt x="6147" y="3488"/>
                    <a:pt x="6183" y="3444"/>
                    <a:pt x="6183" y="3363"/>
                  </a:cubicBezTo>
                  <a:cubicBezTo>
                    <a:pt x="6174" y="3292"/>
                    <a:pt x="6138" y="3247"/>
                    <a:pt x="6058" y="3256"/>
                  </a:cubicBezTo>
                  <a:close/>
                  <a:moveTo>
                    <a:pt x="5496" y="3372"/>
                  </a:moveTo>
                  <a:cubicBezTo>
                    <a:pt x="5496" y="3301"/>
                    <a:pt x="5451" y="3256"/>
                    <a:pt x="5380" y="3256"/>
                  </a:cubicBezTo>
                  <a:cubicBezTo>
                    <a:pt x="5318" y="3256"/>
                    <a:pt x="5273" y="3301"/>
                    <a:pt x="5273" y="3372"/>
                  </a:cubicBezTo>
                  <a:cubicBezTo>
                    <a:pt x="5273" y="3444"/>
                    <a:pt x="5318" y="3479"/>
                    <a:pt x="5389" y="3488"/>
                  </a:cubicBezTo>
                  <a:cubicBezTo>
                    <a:pt x="5451" y="3479"/>
                    <a:pt x="5496" y="3444"/>
                    <a:pt x="5496" y="3372"/>
                  </a:cubicBezTo>
                  <a:close/>
                  <a:moveTo>
                    <a:pt x="2615" y="10688"/>
                  </a:moveTo>
                  <a:cubicBezTo>
                    <a:pt x="2615" y="10759"/>
                    <a:pt x="2659" y="10804"/>
                    <a:pt x="2722" y="10804"/>
                  </a:cubicBezTo>
                  <a:cubicBezTo>
                    <a:pt x="2793" y="10804"/>
                    <a:pt x="2838" y="10759"/>
                    <a:pt x="2838" y="10688"/>
                  </a:cubicBezTo>
                  <a:cubicBezTo>
                    <a:pt x="2838" y="10616"/>
                    <a:pt x="2793" y="10581"/>
                    <a:pt x="2722" y="10572"/>
                  </a:cubicBezTo>
                  <a:cubicBezTo>
                    <a:pt x="2659" y="10581"/>
                    <a:pt x="2615" y="10625"/>
                    <a:pt x="2615" y="10688"/>
                  </a:cubicBezTo>
                  <a:close/>
                  <a:moveTo>
                    <a:pt x="3400" y="4603"/>
                  </a:moveTo>
                  <a:cubicBezTo>
                    <a:pt x="3337" y="4603"/>
                    <a:pt x="3301" y="4648"/>
                    <a:pt x="3301" y="4711"/>
                  </a:cubicBezTo>
                  <a:cubicBezTo>
                    <a:pt x="3292" y="4782"/>
                    <a:pt x="3337" y="4826"/>
                    <a:pt x="3408" y="4826"/>
                  </a:cubicBezTo>
                  <a:cubicBezTo>
                    <a:pt x="3480" y="4826"/>
                    <a:pt x="3516" y="4773"/>
                    <a:pt x="3516" y="4711"/>
                  </a:cubicBezTo>
                  <a:cubicBezTo>
                    <a:pt x="3507" y="4639"/>
                    <a:pt x="3471" y="4603"/>
                    <a:pt x="3400" y="4603"/>
                  </a:cubicBezTo>
                  <a:close/>
                  <a:moveTo>
                    <a:pt x="4069" y="13239"/>
                  </a:moveTo>
                  <a:cubicBezTo>
                    <a:pt x="4006" y="13239"/>
                    <a:pt x="3962" y="13284"/>
                    <a:pt x="3962" y="13346"/>
                  </a:cubicBezTo>
                  <a:cubicBezTo>
                    <a:pt x="3962" y="13408"/>
                    <a:pt x="3997" y="13453"/>
                    <a:pt x="4060" y="13453"/>
                  </a:cubicBezTo>
                  <a:cubicBezTo>
                    <a:pt x="4131" y="13453"/>
                    <a:pt x="4167" y="13417"/>
                    <a:pt x="4176" y="13346"/>
                  </a:cubicBezTo>
                  <a:cubicBezTo>
                    <a:pt x="4167" y="13284"/>
                    <a:pt x="4131" y="13239"/>
                    <a:pt x="4069" y="13239"/>
                  </a:cubicBezTo>
                  <a:close/>
                  <a:moveTo>
                    <a:pt x="4738" y="13239"/>
                  </a:moveTo>
                  <a:cubicBezTo>
                    <a:pt x="4666" y="13230"/>
                    <a:pt x="4622" y="13275"/>
                    <a:pt x="4613" y="13337"/>
                  </a:cubicBezTo>
                  <a:cubicBezTo>
                    <a:pt x="4604" y="13408"/>
                    <a:pt x="4648" y="13453"/>
                    <a:pt x="4720" y="13462"/>
                  </a:cubicBezTo>
                  <a:cubicBezTo>
                    <a:pt x="4791" y="13462"/>
                    <a:pt x="4827" y="13417"/>
                    <a:pt x="4836" y="13355"/>
                  </a:cubicBezTo>
                  <a:cubicBezTo>
                    <a:pt x="4836" y="13284"/>
                    <a:pt x="4800" y="13239"/>
                    <a:pt x="4738" y="13239"/>
                  </a:cubicBezTo>
                  <a:close/>
                  <a:moveTo>
                    <a:pt x="3953" y="12686"/>
                  </a:moveTo>
                  <a:cubicBezTo>
                    <a:pt x="3953" y="12757"/>
                    <a:pt x="3997" y="12802"/>
                    <a:pt x="4069" y="12802"/>
                  </a:cubicBezTo>
                  <a:cubicBezTo>
                    <a:pt x="4140" y="12802"/>
                    <a:pt x="4176" y="12757"/>
                    <a:pt x="4176" y="12695"/>
                  </a:cubicBezTo>
                  <a:cubicBezTo>
                    <a:pt x="4185" y="12615"/>
                    <a:pt x="4131" y="12579"/>
                    <a:pt x="4060" y="12570"/>
                  </a:cubicBezTo>
                  <a:cubicBezTo>
                    <a:pt x="3997" y="12579"/>
                    <a:pt x="3953" y="12615"/>
                    <a:pt x="3953" y="12686"/>
                  </a:cubicBezTo>
                  <a:moveTo>
                    <a:pt x="5951" y="14024"/>
                  </a:moveTo>
                  <a:cubicBezTo>
                    <a:pt x="5951" y="14095"/>
                    <a:pt x="5996" y="14140"/>
                    <a:pt x="6067" y="14140"/>
                  </a:cubicBezTo>
                  <a:cubicBezTo>
                    <a:pt x="6138" y="14149"/>
                    <a:pt x="6183" y="14095"/>
                    <a:pt x="6183" y="14024"/>
                  </a:cubicBezTo>
                  <a:cubicBezTo>
                    <a:pt x="6183" y="13962"/>
                    <a:pt x="6129" y="13926"/>
                    <a:pt x="6067" y="13917"/>
                  </a:cubicBezTo>
                  <a:cubicBezTo>
                    <a:pt x="6004" y="13917"/>
                    <a:pt x="5960" y="13953"/>
                    <a:pt x="5951" y="14024"/>
                  </a:cubicBezTo>
                  <a:moveTo>
                    <a:pt x="3498" y="12035"/>
                  </a:moveTo>
                  <a:cubicBezTo>
                    <a:pt x="3498" y="11963"/>
                    <a:pt x="3453" y="11919"/>
                    <a:pt x="3382" y="11919"/>
                  </a:cubicBezTo>
                  <a:cubicBezTo>
                    <a:pt x="3310" y="11919"/>
                    <a:pt x="3275" y="11963"/>
                    <a:pt x="3275" y="12035"/>
                  </a:cubicBezTo>
                  <a:cubicBezTo>
                    <a:pt x="3275" y="12097"/>
                    <a:pt x="3319" y="12133"/>
                    <a:pt x="3382" y="12142"/>
                  </a:cubicBezTo>
                  <a:cubicBezTo>
                    <a:pt x="3444" y="12133"/>
                    <a:pt x="3498" y="12097"/>
                    <a:pt x="3498" y="12035"/>
                  </a:cubicBezTo>
                  <a:close/>
                  <a:moveTo>
                    <a:pt x="2838" y="6031"/>
                  </a:moveTo>
                  <a:cubicBezTo>
                    <a:pt x="2838" y="5968"/>
                    <a:pt x="2793" y="5924"/>
                    <a:pt x="2730" y="5915"/>
                  </a:cubicBezTo>
                  <a:cubicBezTo>
                    <a:pt x="2659" y="5915"/>
                    <a:pt x="2615" y="5959"/>
                    <a:pt x="2615" y="6031"/>
                  </a:cubicBezTo>
                  <a:cubicBezTo>
                    <a:pt x="2615" y="6102"/>
                    <a:pt x="2659" y="6138"/>
                    <a:pt x="2722" y="6147"/>
                  </a:cubicBezTo>
                  <a:cubicBezTo>
                    <a:pt x="2793" y="6138"/>
                    <a:pt x="2838" y="6102"/>
                    <a:pt x="2838" y="6031"/>
                  </a:cubicBezTo>
                  <a:close/>
                  <a:moveTo>
                    <a:pt x="4060" y="3917"/>
                  </a:moveTo>
                  <a:cubicBezTo>
                    <a:pt x="3997" y="3925"/>
                    <a:pt x="3953" y="3970"/>
                    <a:pt x="3953" y="4033"/>
                  </a:cubicBezTo>
                  <a:cubicBezTo>
                    <a:pt x="3953" y="4095"/>
                    <a:pt x="3997" y="4140"/>
                    <a:pt x="4069" y="4140"/>
                  </a:cubicBezTo>
                  <a:cubicBezTo>
                    <a:pt x="4131" y="4140"/>
                    <a:pt x="4167" y="4095"/>
                    <a:pt x="4176" y="4024"/>
                  </a:cubicBezTo>
                  <a:cubicBezTo>
                    <a:pt x="4167" y="3961"/>
                    <a:pt x="4131" y="3917"/>
                    <a:pt x="4060" y="3917"/>
                  </a:cubicBezTo>
                  <a:close/>
                  <a:moveTo>
                    <a:pt x="4613" y="3372"/>
                  </a:moveTo>
                  <a:cubicBezTo>
                    <a:pt x="4613" y="3435"/>
                    <a:pt x="4657" y="3479"/>
                    <a:pt x="4720" y="3479"/>
                  </a:cubicBezTo>
                  <a:cubicBezTo>
                    <a:pt x="4782" y="3488"/>
                    <a:pt x="4836" y="3444"/>
                    <a:pt x="4836" y="3372"/>
                  </a:cubicBezTo>
                  <a:cubicBezTo>
                    <a:pt x="4836" y="3310"/>
                    <a:pt x="4791" y="3274"/>
                    <a:pt x="4720" y="3256"/>
                  </a:cubicBezTo>
                  <a:cubicBezTo>
                    <a:pt x="4657" y="3274"/>
                    <a:pt x="4613" y="3301"/>
                    <a:pt x="4613" y="3372"/>
                  </a:cubicBezTo>
                  <a:close/>
                  <a:moveTo>
                    <a:pt x="5380" y="13917"/>
                  </a:moveTo>
                  <a:cubicBezTo>
                    <a:pt x="5318" y="13917"/>
                    <a:pt x="5273" y="13962"/>
                    <a:pt x="5273" y="14033"/>
                  </a:cubicBezTo>
                  <a:cubicBezTo>
                    <a:pt x="5273" y="14095"/>
                    <a:pt x="5318" y="14140"/>
                    <a:pt x="5380" y="14140"/>
                  </a:cubicBezTo>
                  <a:cubicBezTo>
                    <a:pt x="5442" y="14140"/>
                    <a:pt x="5487" y="14095"/>
                    <a:pt x="5496" y="14033"/>
                  </a:cubicBezTo>
                  <a:cubicBezTo>
                    <a:pt x="5487" y="13962"/>
                    <a:pt x="5451" y="13917"/>
                    <a:pt x="5380" y="13917"/>
                  </a:cubicBezTo>
                  <a:close/>
                  <a:moveTo>
                    <a:pt x="6834" y="14693"/>
                  </a:moveTo>
                  <a:cubicBezTo>
                    <a:pt x="6834" y="14622"/>
                    <a:pt x="6790" y="14577"/>
                    <a:pt x="6727" y="14577"/>
                  </a:cubicBezTo>
                  <a:cubicBezTo>
                    <a:pt x="6656" y="14586"/>
                    <a:pt x="6611" y="14631"/>
                    <a:pt x="6620" y="14693"/>
                  </a:cubicBezTo>
                  <a:cubicBezTo>
                    <a:pt x="6620" y="14756"/>
                    <a:pt x="6665" y="14791"/>
                    <a:pt x="6727" y="14800"/>
                  </a:cubicBezTo>
                  <a:cubicBezTo>
                    <a:pt x="6790" y="14791"/>
                    <a:pt x="6834" y="14756"/>
                    <a:pt x="6834" y="14693"/>
                  </a:cubicBezTo>
                  <a:close/>
                  <a:moveTo>
                    <a:pt x="2061" y="7476"/>
                  </a:moveTo>
                  <a:cubicBezTo>
                    <a:pt x="2133" y="7476"/>
                    <a:pt x="2177" y="7440"/>
                    <a:pt x="2177" y="7369"/>
                  </a:cubicBezTo>
                  <a:cubicBezTo>
                    <a:pt x="2168" y="7298"/>
                    <a:pt x="2124" y="7262"/>
                    <a:pt x="2061" y="7262"/>
                  </a:cubicBezTo>
                  <a:cubicBezTo>
                    <a:pt x="1999" y="7271"/>
                    <a:pt x="1963" y="7315"/>
                    <a:pt x="1954" y="7369"/>
                  </a:cubicBezTo>
                  <a:cubicBezTo>
                    <a:pt x="1963" y="7431"/>
                    <a:pt x="1999" y="7476"/>
                    <a:pt x="2061" y="7476"/>
                  </a:cubicBezTo>
                  <a:close/>
                  <a:moveTo>
                    <a:pt x="6727" y="2596"/>
                  </a:moveTo>
                  <a:cubicBezTo>
                    <a:pt x="6665" y="2596"/>
                    <a:pt x="6611" y="2641"/>
                    <a:pt x="6611" y="2703"/>
                  </a:cubicBezTo>
                  <a:cubicBezTo>
                    <a:pt x="6611" y="2784"/>
                    <a:pt x="6656" y="2828"/>
                    <a:pt x="6727" y="2828"/>
                  </a:cubicBezTo>
                  <a:cubicBezTo>
                    <a:pt x="6798" y="2828"/>
                    <a:pt x="6834" y="2775"/>
                    <a:pt x="6843" y="2712"/>
                  </a:cubicBezTo>
                  <a:cubicBezTo>
                    <a:pt x="6834" y="2650"/>
                    <a:pt x="6798" y="2605"/>
                    <a:pt x="6727" y="2596"/>
                  </a:cubicBezTo>
                  <a:close/>
                  <a:moveTo>
                    <a:pt x="18" y="10688"/>
                  </a:moveTo>
                  <a:cubicBezTo>
                    <a:pt x="18" y="10723"/>
                    <a:pt x="36" y="10741"/>
                    <a:pt x="72" y="10741"/>
                  </a:cubicBezTo>
                  <a:cubicBezTo>
                    <a:pt x="108" y="10741"/>
                    <a:pt x="117" y="10714"/>
                    <a:pt x="117" y="10688"/>
                  </a:cubicBezTo>
                  <a:cubicBezTo>
                    <a:pt x="117" y="10652"/>
                    <a:pt x="99" y="10634"/>
                    <a:pt x="63" y="10634"/>
                  </a:cubicBezTo>
                  <a:cubicBezTo>
                    <a:pt x="36" y="10643"/>
                    <a:pt x="18" y="10652"/>
                    <a:pt x="18" y="10688"/>
                  </a:cubicBezTo>
                  <a:close/>
                  <a:moveTo>
                    <a:pt x="117" y="11366"/>
                  </a:moveTo>
                  <a:cubicBezTo>
                    <a:pt x="108" y="11339"/>
                    <a:pt x="99" y="11321"/>
                    <a:pt x="72" y="11321"/>
                  </a:cubicBezTo>
                  <a:cubicBezTo>
                    <a:pt x="36" y="11321"/>
                    <a:pt x="18" y="11339"/>
                    <a:pt x="18" y="11374"/>
                  </a:cubicBezTo>
                  <a:cubicBezTo>
                    <a:pt x="18" y="11401"/>
                    <a:pt x="36" y="11419"/>
                    <a:pt x="63" y="11419"/>
                  </a:cubicBezTo>
                  <a:cubicBezTo>
                    <a:pt x="99" y="11419"/>
                    <a:pt x="117" y="11401"/>
                    <a:pt x="117" y="11366"/>
                  </a:cubicBezTo>
                  <a:close/>
                  <a:moveTo>
                    <a:pt x="1357" y="3372"/>
                  </a:moveTo>
                  <a:cubicBezTo>
                    <a:pt x="1357" y="3408"/>
                    <a:pt x="1374" y="3426"/>
                    <a:pt x="1410" y="3426"/>
                  </a:cubicBezTo>
                  <a:cubicBezTo>
                    <a:pt x="1446" y="3417"/>
                    <a:pt x="1464" y="3399"/>
                    <a:pt x="1455" y="3363"/>
                  </a:cubicBezTo>
                  <a:cubicBezTo>
                    <a:pt x="1455" y="3337"/>
                    <a:pt x="1437" y="3319"/>
                    <a:pt x="1410" y="3319"/>
                  </a:cubicBezTo>
                  <a:cubicBezTo>
                    <a:pt x="1374" y="3319"/>
                    <a:pt x="1357" y="3337"/>
                    <a:pt x="1357" y="3372"/>
                  </a:cubicBezTo>
                  <a:close/>
                  <a:moveTo>
                    <a:pt x="5380" y="16638"/>
                  </a:moveTo>
                  <a:cubicBezTo>
                    <a:pt x="5353" y="16638"/>
                    <a:pt x="5335" y="16656"/>
                    <a:pt x="5335" y="16682"/>
                  </a:cubicBezTo>
                  <a:cubicBezTo>
                    <a:pt x="5335" y="16709"/>
                    <a:pt x="5344" y="16736"/>
                    <a:pt x="5380" y="16736"/>
                  </a:cubicBezTo>
                  <a:cubicBezTo>
                    <a:pt x="5416" y="16736"/>
                    <a:pt x="5434" y="16718"/>
                    <a:pt x="5434" y="16691"/>
                  </a:cubicBezTo>
                  <a:cubicBezTo>
                    <a:pt x="5434" y="16656"/>
                    <a:pt x="5416" y="16638"/>
                    <a:pt x="5380" y="16638"/>
                  </a:cubicBezTo>
                  <a:close/>
                  <a:moveTo>
                    <a:pt x="2017" y="2703"/>
                  </a:moveTo>
                  <a:cubicBezTo>
                    <a:pt x="2008" y="2739"/>
                    <a:pt x="2026" y="2757"/>
                    <a:pt x="2052" y="2766"/>
                  </a:cubicBezTo>
                  <a:cubicBezTo>
                    <a:pt x="2088" y="2766"/>
                    <a:pt x="2115" y="2757"/>
                    <a:pt x="2115" y="2712"/>
                  </a:cubicBezTo>
                  <a:cubicBezTo>
                    <a:pt x="2115" y="2685"/>
                    <a:pt x="2106" y="2668"/>
                    <a:pt x="2070" y="2659"/>
                  </a:cubicBezTo>
                  <a:cubicBezTo>
                    <a:pt x="2044" y="2659"/>
                    <a:pt x="2017" y="2677"/>
                    <a:pt x="2017" y="2703"/>
                  </a:cubicBezTo>
                  <a:close/>
                  <a:moveTo>
                    <a:pt x="6112" y="54"/>
                  </a:moveTo>
                  <a:cubicBezTo>
                    <a:pt x="6112" y="27"/>
                    <a:pt x="6103" y="9"/>
                    <a:pt x="6076" y="9"/>
                  </a:cubicBezTo>
                  <a:cubicBezTo>
                    <a:pt x="6040" y="0"/>
                    <a:pt x="6022" y="18"/>
                    <a:pt x="6022" y="54"/>
                  </a:cubicBezTo>
                  <a:cubicBezTo>
                    <a:pt x="6013" y="81"/>
                    <a:pt x="6031" y="98"/>
                    <a:pt x="6067" y="98"/>
                  </a:cubicBezTo>
                  <a:cubicBezTo>
                    <a:pt x="6094" y="98"/>
                    <a:pt x="6112" y="81"/>
                    <a:pt x="6112" y="54"/>
                  </a:cubicBezTo>
                  <a:close/>
                  <a:moveTo>
                    <a:pt x="6727" y="0"/>
                  </a:moveTo>
                  <a:cubicBezTo>
                    <a:pt x="6700" y="0"/>
                    <a:pt x="6674" y="9"/>
                    <a:pt x="6674" y="45"/>
                  </a:cubicBezTo>
                  <a:cubicBezTo>
                    <a:pt x="6674" y="81"/>
                    <a:pt x="6682" y="107"/>
                    <a:pt x="6727" y="107"/>
                  </a:cubicBezTo>
                  <a:cubicBezTo>
                    <a:pt x="6754" y="107"/>
                    <a:pt x="6772" y="89"/>
                    <a:pt x="6781" y="54"/>
                  </a:cubicBezTo>
                  <a:cubicBezTo>
                    <a:pt x="6772" y="27"/>
                    <a:pt x="6763" y="9"/>
                    <a:pt x="6727" y="0"/>
                  </a:cubicBezTo>
                  <a:close/>
                  <a:moveTo>
                    <a:pt x="72" y="5977"/>
                  </a:moveTo>
                  <a:cubicBezTo>
                    <a:pt x="45" y="5977"/>
                    <a:pt x="18" y="5986"/>
                    <a:pt x="18" y="6022"/>
                  </a:cubicBezTo>
                  <a:cubicBezTo>
                    <a:pt x="10" y="6058"/>
                    <a:pt x="27" y="6075"/>
                    <a:pt x="63" y="6084"/>
                  </a:cubicBezTo>
                  <a:cubicBezTo>
                    <a:pt x="99" y="6084"/>
                    <a:pt x="117" y="6067"/>
                    <a:pt x="117" y="6031"/>
                  </a:cubicBezTo>
                  <a:cubicBezTo>
                    <a:pt x="117" y="6004"/>
                    <a:pt x="108" y="5986"/>
                    <a:pt x="72" y="5977"/>
                  </a:cubicBezTo>
                  <a:close/>
                  <a:moveTo>
                    <a:pt x="777" y="12695"/>
                  </a:moveTo>
                  <a:cubicBezTo>
                    <a:pt x="777" y="12668"/>
                    <a:pt x="768" y="12641"/>
                    <a:pt x="732" y="12641"/>
                  </a:cubicBezTo>
                  <a:cubicBezTo>
                    <a:pt x="696" y="12632"/>
                    <a:pt x="679" y="12650"/>
                    <a:pt x="670" y="12686"/>
                  </a:cubicBezTo>
                  <a:cubicBezTo>
                    <a:pt x="670" y="12722"/>
                    <a:pt x="688" y="12739"/>
                    <a:pt x="723" y="12739"/>
                  </a:cubicBezTo>
                  <a:cubicBezTo>
                    <a:pt x="750" y="12739"/>
                    <a:pt x="777" y="12730"/>
                    <a:pt x="777" y="12695"/>
                  </a:cubicBezTo>
                  <a:close/>
                  <a:moveTo>
                    <a:pt x="4720" y="767"/>
                  </a:moveTo>
                  <a:cubicBezTo>
                    <a:pt x="4764" y="767"/>
                    <a:pt x="4782" y="741"/>
                    <a:pt x="4773" y="705"/>
                  </a:cubicBezTo>
                  <a:cubicBezTo>
                    <a:pt x="4773" y="678"/>
                    <a:pt x="4756" y="660"/>
                    <a:pt x="4720" y="660"/>
                  </a:cubicBezTo>
                  <a:cubicBezTo>
                    <a:pt x="4693" y="660"/>
                    <a:pt x="4675" y="687"/>
                    <a:pt x="4675" y="714"/>
                  </a:cubicBezTo>
                  <a:cubicBezTo>
                    <a:pt x="4675" y="750"/>
                    <a:pt x="4693" y="767"/>
                    <a:pt x="4720" y="767"/>
                  </a:cubicBezTo>
                  <a:close/>
                  <a:moveTo>
                    <a:pt x="2061" y="14738"/>
                  </a:moveTo>
                  <a:cubicBezTo>
                    <a:pt x="2088" y="14738"/>
                    <a:pt x="2106" y="14720"/>
                    <a:pt x="2115" y="14702"/>
                  </a:cubicBezTo>
                  <a:cubicBezTo>
                    <a:pt x="2115" y="14666"/>
                    <a:pt x="2106" y="14649"/>
                    <a:pt x="2070" y="14640"/>
                  </a:cubicBezTo>
                  <a:cubicBezTo>
                    <a:pt x="2044" y="14640"/>
                    <a:pt x="2026" y="14649"/>
                    <a:pt x="2017" y="14684"/>
                  </a:cubicBezTo>
                  <a:cubicBezTo>
                    <a:pt x="2017" y="14711"/>
                    <a:pt x="2035" y="14738"/>
                    <a:pt x="2061" y="14738"/>
                  </a:cubicBezTo>
                  <a:close/>
                  <a:moveTo>
                    <a:pt x="2730" y="1999"/>
                  </a:moveTo>
                  <a:cubicBezTo>
                    <a:pt x="2704" y="1999"/>
                    <a:pt x="2677" y="2016"/>
                    <a:pt x="2677" y="2043"/>
                  </a:cubicBezTo>
                  <a:cubicBezTo>
                    <a:pt x="2668" y="2079"/>
                    <a:pt x="2686" y="2106"/>
                    <a:pt x="2722" y="2106"/>
                  </a:cubicBezTo>
                  <a:cubicBezTo>
                    <a:pt x="2757" y="2106"/>
                    <a:pt x="2775" y="2088"/>
                    <a:pt x="2775" y="2061"/>
                  </a:cubicBezTo>
                  <a:cubicBezTo>
                    <a:pt x="2775" y="2025"/>
                    <a:pt x="2766" y="2007"/>
                    <a:pt x="2730" y="1999"/>
                  </a:cubicBezTo>
                  <a:close/>
                  <a:moveTo>
                    <a:pt x="4069" y="15978"/>
                  </a:moveTo>
                  <a:cubicBezTo>
                    <a:pt x="4042" y="15978"/>
                    <a:pt x="4015" y="15987"/>
                    <a:pt x="4015" y="16022"/>
                  </a:cubicBezTo>
                  <a:cubicBezTo>
                    <a:pt x="4015" y="16058"/>
                    <a:pt x="4024" y="16076"/>
                    <a:pt x="4069" y="16085"/>
                  </a:cubicBezTo>
                  <a:cubicBezTo>
                    <a:pt x="4095" y="16085"/>
                    <a:pt x="4113" y="16067"/>
                    <a:pt x="4122" y="16031"/>
                  </a:cubicBezTo>
                  <a:cubicBezTo>
                    <a:pt x="4122" y="16004"/>
                    <a:pt x="4104" y="15978"/>
                    <a:pt x="4069" y="15978"/>
                  </a:cubicBezTo>
                  <a:close/>
                  <a:moveTo>
                    <a:pt x="3453" y="1374"/>
                  </a:moveTo>
                  <a:cubicBezTo>
                    <a:pt x="3453" y="1347"/>
                    <a:pt x="3444" y="1329"/>
                    <a:pt x="3417" y="1329"/>
                  </a:cubicBezTo>
                  <a:cubicBezTo>
                    <a:pt x="3391" y="1321"/>
                    <a:pt x="3364" y="1329"/>
                    <a:pt x="3364" y="1365"/>
                  </a:cubicBezTo>
                  <a:cubicBezTo>
                    <a:pt x="3355" y="1392"/>
                    <a:pt x="3373" y="1419"/>
                    <a:pt x="3400" y="1419"/>
                  </a:cubicBezTo>
                  <a:cubicBezTo>
                    <a:pt x="3435" y="1419"/>
                    <a:pt x="3453" y="1410"/>
                    <a:pt x="3453" y="1374"/>
                  </a:cubicBezTo>
                  <a:close/>
                  <a:moveTo>
                    <a:pt x="72" y="6655"/>
                  </a:moveTo>
                  <a:cubicBezTo>
                    <a:pt x="36" y="6646"/>
                    <a:pt x="10" y="6673"/>
                    <a:pt x="10" y="6709"/>
                  </a:cubicBezTo>
                  <a:cubicBezTo>
                    <a:pt x="1" y="6744"/>
                    <a:pt x="27" y="6771"/>
                    <a:pt x="72" y="6771"/>
                  </a:cubicBezTo>
                  <a:cubicBezTo>
                    <a:pt x="99" y="6771"/>
                    <a:pt x="126" y="6744"/>
                    <a:pt x="126" y="6709"/>
                  </a:cubicBezTo>
                  <a:cubicBezTo>
                    <a:pt x="126" y="6682"/>
                    <a:pt x="108" y="6655"/>
                    <a:pt x="72" y="6655"/>
                  </a:cubicBezTo>
                  <a:close/>
                  <a:moveTo>
                    <a:pt x="3391" y="15291"/>
                  </a:moveTo>
                  <a:cubicBezTo>
                    <a:pt x="3355" y="15282"/>
                    <a:pt x="3328" y="15300"/>
                    <a:pt x="3328" y="15335"/>
                  </a:cubicBezTo>
                  <a:cubicBezTo>
                    <a:pt x="3319" y="15380"/>
                    <a:pt x="3346" y="15407"/>
                    <a:pt x="3382" y="15407"/>
                  </a:cubicBezTo>
                  <a:cubicBezTo>
                    <a:pt x="3417" y="15407"/>
                    <a:pt x="3435" y="15389"/>
                    <a:pt x="3444" y="15353"/>
                  </a:cubicBezTo>
                  <a:cubicBezTo>
                    <a:pt x="3444" y="15318"/>
                    <a:pt x="3426" y="15291"/>
                    <a:pt x="3391" y="15291"/>
                  </a:cubicBezTo>
                  <a:close/>
                  <a:moveTo>
                    <a:pt x="126" y="10036"/>
                  </a:moveTo>
                  <a:cubicBezTo>
                    <a:pt x="134" y="10001"/>
                    <a:pt x="108" y="9974"/>
                    <a:pt x="72" y="9974"/>
                  </a:cubicBezTo>
                  <a:cubicBezTo>
                    <a:pt x="36" y="9965"/>
                    <a:pt x="10" y="9992"/>
                    <a:pt x="10" y="10027"/>
                  </a:cubicBezTo>
                  <a:cubicBezTo>
                    <a:pt x="10" y="10063"/>
                    <a:pt x="27" y="10081"/>
                    <a:pt x="72" y="10090"/>
                  </a:cubicBezTo>
                  <a:cubicBezTo>
                    <a:pt x="99" y="10090"/>
                    <a:pt x="126" y="10072"/>
                    <a:pt x="126" y="10036"/>
                  </a:cubicBezTo>
                  <a:close/>
                  <a:moveTo>
                    <a:pt x="661" y="4711"/>
                  </a:moveTo>
                  <a:cubicBezTo>
                    <a:pt x="670" y="4755"/>
                    <a:pt x="696" y="4782"/>
                    <a:pt x="732" y="4773"/>
                  </a:cubicBezTo>
                  <a:cubicBezTo>
                    <a:pt x="768" y="4764"/>
                    <a:pt x="786" y="4746"/>
                    <a:pt x="786" y="4711"/>
                  </a:cubicBezTo>
                  <a:cubicBezTo>
                    <a:pt x="777" y="4675"/>
                    <a:pt x="759" y="4657"/>
                    <a:pt x="723" y="4648"/>
                  </a:cubicBezTo>
                  <a:cubicBezTo>
                    <a:pt x="688" y="4657"/>
                    <a:pt x="661" y="4675"/>
                    <a:pt x="661" y="4711"/>
                  </a:cubicBezTo>
                  <a:close/>
                  <a:moveTo>
                    <a:pt x="1410" y="13284"/>
                  </a:moveTo>
                  <a:cubicBezTo>
                    <a:pt x="1374" y="13284"/>
                    <a:pt x="1357" y="13301"/>
                    <a:pt x="1348" y="13337"/>
                  </a:cubicBezTo>
                  <a:cubicBezTo>
                    <a:pt x="1339" y="13382"/>
                    <a:pt x="1366" y="13408"/>
                    <a:pt x="1410" y="13408"/>
                  </a:cubicBezTo>
                  <a:cubicBezTo>
                    <a:pt x="1446" y="13408"/>
                    <a:pt x="1464" y="13382"/>
                    <a:pt x="1473" y="13346"/>
                  </a:cubicBezTo>
                  <a:cubicBezTo>
                    <a:pt x="1464" y="13319"/>
                    <a:pt x="1446" y="13293"/>
                    <a:pt x="1410" y="13284"/>
                  </a:cubicBezTo>
                  <a:close/>
                  <a:moveTo>
                    <a:pt x="6129" y="16682"/>
                  </a:moveTo>
                  <a:cubicBezTo>
                    <a:pt x="6120" y="16647"/>
                    <a:pt x="6094" y="16620"/>
                    <a:pt x="6058" y="16629"/>
                  </a:cubicBezTo>
                  <a:cubicBezTo>
                    <a:pt x="6022" y="16638"/>
                    <a:pt x="6004" y="16665"/>
                    <a:pt x="6004" y="16700"/>
                  </a:cubicBezTo>
                  <a:cubicBezTo>
                    <a:pt x="6013" y="16727"/>
                    <a:pt x="6031" y="16745"/>
                    <a:pt x="6067" y="16754"/>
                  </a:cubicBezTo>
                  <a:cubicBezTo>
                    <a:pt x="6103" y="16745"/>
                    <a:pt x="6129" y="16718"/>
                    <a:pt x="6129" y="16682"/>
                  </a:cubicBezTo>
                  <a:close/>
                  <a:moveTo>
                    <a:pt x="2722" y="2784"/>
                  </a:moveTo>
                  <a:cubicBezTo>
                    <a:pt x="2766" y="2784"/>
                    <a:pt x="2793" y="2766"/>
                    <a:pt x="2793" y="2721"/>
                  </a:cubicBezTo>
                  <a:cubicBezTo>
                    <a:pt x="2802" y="2677"/>
                    <a:pt x="2784" y="2650"/>
                    <a:pt x="2730" y="2641"/>
                  </a:cubicBezTo>
                  <a:cubicBezTo>
                    <a:pt x="2686" y="2641"/>
                    <a:pt x="2659" y="2659"/>
                    <a:pt x="2650" y="2712"/>
                  </a:cubicBezTo>
                  <a:cubicBezTo>
                    <a:pt x="2659" y="2748"/>
                    <a:pt x="2677" y="2784"/>
                    <a:pt x="2722" y="2784"/>
                  </a:cubicBezTo>
                  <a:close/>
                  <a:moveTo>
                    <a:pt x="1" y="9376"/>
                  </a:moveTo>
                  <a:cubicBezTo>
                    <a:pt x="1" y="9412"/>
                    <a:pt x="27" y="9439"/>
                    <a:pt x="72" y="9439"/>
                  </a:cubicBezTo>
                  <a:cubicBezTo>
                    <a:pt x="108" y="9439"/>
                    <a:pt x="134" y="9412"/>
                    <a:pt x="134" y="9367"/>
                  </a:cubicBezTo>
                  <a:cubicBezTo>
                    <a:pt x="126" y="9332"/>
                    <a:pt x="99" y="9305"/>
                    <a:pt x="63" y="9305"/>
                  </a:cubicBezTo>
                  <a:cubicBezTo>
                    <a:pt x="27" y="9314"/>
                    <a:pt x="1" y="9332"/>
                    <a:pt x="1" y="9376"/>
                  </a:cubicBezTo>
                  <a:close/>
                  <a:moveTo>
                    <a:pt x="2070" y="13962"/>
                  </a:moveTo>
                  <a:cubicBezTo>
                    <a:pt x="2026" y="13962"/>
                    <a:pt x="1999" y="13988"/>
                    <a:pt x="1999" y="14024"/>
                  </a:cubicBezTo>
                  <a:cubicBezTo>
                    <a:pt x="1999" y="14069"/>
                    <a:pt x="2026" y="14095"/>
                    <a:pt x="2061" y="14095"/>
                  </a:cubicBezTo>
                  <a:cubicBezTo>
                    <a:pt x="2106" y="14095"/>
                    <a:pt x="2124" y="14069"/>
                    <a:pt x="2133" y="14033"/>
                  </a:cubicBezTo>
                  <a:cubicBezTo>
                    <a:pt x="2133" y="13997"/>
                    <a:pt x="2106" y="13971"/>
                    <a:pt x="2070" y="13962"/>
                  </a:cubicBezTo>
                  <a:close/>
                  <a:moveTo>
                    <a:pt x="795" y="12026"/>
                  </a:moveTo>
                  <a:cubicBezTo>
                    <a:pt x="786" y="11990"/>
                    <a:pt x="759" y="11963"/>
                    <a:pt x="723" y="11963"/>
                  </a:cubicBezTo>
                  <a:cubicBezTo>
                    <a:pt x="688" y="11963"/>
                    <a:pt x="661" y="11990"/>
                    <a:pt x="661" y="12035"/>
                  </a:cubicBezTo>
                  <a:cubicBezTo>
                    <a:pt x="661" y="12070"/>
                    <a:pt x="688" y="12097"/>
                    <a:pt x="723" y="12097"/>
                  </a:cubicBezTo>
                  <a:cubicBezTo>
                    <a:pt x="768" y="12088"/>
                    <a:pt x="795" y="12070"/>
                    <a:pt x="795" y="12026"/>
                  </a:cubicBezTo>
                  <a:close/>
                  <a:moveTo>
                    <a:pt x="1410" y="11954"/>
                  </a:moveTo>
                  <a:cubicBezTo>
                    <a:pt x="1357" y="11954"/>
                    <a:pt x="1330" y="11981"/>
                    <a:pt x="1330" y="12035"/>
                  </a:cubicBezTo>
                  <a:cubicBezTo>
                    <a:pt x="1330" y="12079"/>
                    <a:pt x="1357" y="12106"/>
                    <a:pt x="1401" y="12106"/>
                  </a:cubicBezTo>
                  <a:cubicBezTo>
                    <a:pt x="1455" y="12106"/>
                    <a:pt x="1482" y="12079"/>
                    <a:pt x="1482" y="12026"/>
                  </a:cubicBezTo>
                  <a:cubicBezTo>
                    <a:pt x="1482" y="11981"/>
                    <a:pt x="1455" y="11954"/>
                    <a:pt x="1410" y="11954"/>
                  </a:cubicBezTo>
                  <a:close/>
                  <a:moveTo>
                    <a:pt x="3310" y="14684"/>
                  </a:moveTo>
                  <a:cubicBezTo>
                    <a:pt x="3310" y="14729"/>
                    <a:pt x="3328" y="14756"/>
                    <a:pt x="3382" y="14764"/>
                  </a:cubicBezTo>
                  <a:cubicBezTo>
                    <a:pt x="3426" y="14764"/>
                    <a:pt x="3462" y="14738"/>
                    <a:pt x="3453" y="14684"/>
                  </a:cubicBezTo>
                  <a:cubicBezTo>
                    <a:pt x="3453" y="14640"/>
                    <a:pt x="3426" y="14613"/>
                    <a:pt x="3382" y="14613"/>
                  </a:cubicBezTo>
                  <a:cubicBezTo>
                    <a:pt x="3337" y="14613"/>
                    <a:pt x="3310" y="14640"/>
                    <a:pt x="3310" y="14684"/>
                  </a:cubicBezTo>
                  <a:close/>
                  <a:moveTo>
                    <a:pt x="2722" y="14622"/>
                  </a:moveTo>
                  <a:cubicBezTo>
                    <a:pt x="2686" y="14622"/>
                    <a:pt x="2659" y="14649"/>
                    <a:pt x="2659" y="14693"/>
                  </a:cubicBezTo>
                  <a:cubicBezTo>
                    <a:pt x="2659" y="14729"/>
                    <a:pt x="2686" y="14756"/>
                    <a:pt x="2730" y="14756"/>
                  </a:cubicBezTo>
                  <a:cubicBezTo>
                    <a:pt x="2766" y="14756"/>
                    <a:pt x="2784" y="14729"/>
                    <a:pt x="2793" y="14684"/>
                  </a:cubicBezTo>
                  <a:cubicBezTo>
                    <a:pt x="2784" y="14649"/>
                    <a:pt x="2766" y="14622"/>
                    <a:pt x="2722" y="14622"/>
                  </a:cubicBezTo>
                  <a:close/>
                  <a:moveTo>
                    <a:pt x="2650" y="14024"/>
                  </a:moveTo>
                  <a:cubicBezTo>
                    <a:pt x="2650" y="14069"/>
                    <a:pt x="2668" y="14095"/>
                    <a:pt x="2713" y="14104"/>
                  </a:cubicBezTo>
                  <a:cubicBezTo>
                    <a:pt x="2766" y="14104"/>
                    <a:pt x="2793" y="14086"/>
                    <a:pt x="2802" y="14033"/>
                  </a:cubicBezTo>
                  <a:cubicBezTo>
                    <a:pt x="2802" y="13988"/>
                    <a:pt x="2775" y="13962"/>
                    <a:pt x="2730" y="13953"/>
                  </a:cubicBezTo>
                  <a:cubicBezTo>
                    <a:pt x="2686" y="13953"/>
                    <a:pt x="2659" y="13979"/>
                    <a:pt x="2650" y="14024"/>
                  </a:cubicBezTo>
                  <a:close/>
                  <a:moveTo>
                    <a:pt x="1401" y="12615"/>
                  </a:moveTo>
                  <a:cubicBezTo>
                    <a:pt x="1357" y="12623"/>
                    <a:pt x="1339" y="12650"/>
                    <a:pt x="1339" y="12686"/>
                  </a:cubicBezTo>
                  <a:cubicBezTo>
                    <a:pt x="1339" y="12730"/>
                    <a:pt x="1366" y="12757"/>
                    <a:pt x="1410" y="12757"/>
                  </a:cubicBezTo>
                  <a:cubicBezTo>
                    <a:pt x="1455" y="12757"/>
                    <a:pt x="1482" y="12730"/>
                    <a:pt x="1482" y="12686"/>
                  </a:cubicBezTo>
                  <a:cubicBezTo>
                    <a:pt x="1473" y="12641"/>
                    <a:pt x="1446" y="12615"/>
                    <a:pt x="1401" y="12615"/>
                  </a:cubicBezTo>
                  <a:close/>
                  <a:moveTo>
                    <a:pt x="4069" y="1981"/>
                  </a:moveTo>
                  <a:cubicBezTo>
                    <a:pt x="4015" y="1972"/>
                    <a:pt x="3988" y="2007"/>
                    <a:pt x="3988" y="2052"/>
                  </a:cubicBezTo>
                  <a:cubicBezTo>
                    <a:pt x="3988" y="2106"/>
                    <a:pt x="4015" y="2132"/>
                    <a:pt x="4060" y="2132"/>
                  </a:cubicBezTo>
                  <a:cubicBezTo>
                    <a:pt x="4113" y="2132"/>
                    <a:pt x="4140" y="2106"/>
                    <a:pt x="4140" y="2052"/>
                  </a:cubicBezTo>
                  <a:cubicBezTo>
                    <a:pt x="4140" y="2007"/>
                    <a:pt x="4113" y="1981"/>
                    <a:pt x="4069" y="1981"/>
                  </a:cubicBezTo>
                  <a:close/>
                  <a:moveTo>
                    <a:pt x="3408" y="1990"/>
                  </a:moveTo>
                  <a:cubicBezTo>
                    <a:pt x="3364" y="1990"/>
                    <a:pt x="3337" y="2016"/>
                    <a:pt x="3337" y="2061"/>
                  </a:cubicBezTo>
                  <a:cubicBezTo>
                    <a:pt x="3346" y="2106"/>
                    <a:pt x="3373" y="2132"/>
                    <a:pt x="3417" y="2123"/>
                  </a:cubicBezTo>
                  <a:cubicBezTo>
                    <a:pt x="3453" y="2115"/>
                    <a:pt x="3480" y="2088"/>
                    <a:pt x="3480" y="2043"/>
                  </a:cubicBezTo>
                  <a:cubicBezTo>
                    <a:pt x="3471" y="2016"/>
                    <a:pt x="3453" y="1981"/>
                    <a:pt x="3408" y="1990"/>
                  </a:cubicBezTo>
                  <a:moveTo>
                    <a:pt x="1990" y="13346"/>
                  </a:moveTo>
                  <a:cubicBezTo>
                    <a:pt x="1990" y="13391"/>
                    <a:pt x="2017" y="13417"/>
                    <a:pt x="2061" y="13417"/>
                  </a:cubicBezTo>
                  <a:cubicBezTo>
                    <a:pt x="2115" y="13426"/>
                    <a:pt x="2142" y="13400"/>
                    <a:pt x="2142" y="13346"/>
                  </a:cubicBezTo>
                  <a:cubicBezTo>
                    <a:pt x="2142" y="13301"/>
                    <a:pt x="2115" y="13275"/>
                    <a:pt x="2070" y="13275"/>
                  </a:cubicBezTo>
                  <a:cubicBezTo>
                    <a:pt x="2026" y="13275"/>
                    <a:pt x="1990" y="13301"/>
                    <a:pt x="1990" y="13346"/>
                  </a:cubicBezTo>
                  <a:close/>
                  <a:moveTo>
                    <a:pt x="5460" y="1383"/>
                  </a:moveTo>
                  <a:cubicBezTo>
                    <a:pt x="5460" y="1329"/>
                    <a:pt x="5434" y="1294"/>
                    <a:pt x="5389" y="1294"/>
                  </a:cubicBezTo>
                  <a:cubicBezTo>
                    <a:pt x="5335" y="1294"/>
                    <a:pt x="5309" y="1321"/>
                    <a:pt x="5309" y="1365"/>
                  </a:cubicBezTo>
                  <a:cubicBezTo>
                    <a:pt x="5300" y="1419"/>
                    <a:pt x="5326" y="1445"/>
                    <a:pt x="5380" y="1445"/>
                  </a:cubicBezTo>
                  <a:cubicBezTo>
                    <a:pt x="5425" y="1445"/>
                    <a:pt x="5460" y="1428"/>
                    <a:pt x="5460" y="1383"/>
                  </a:cubicBezTo>
                  <a:close/>
                  <a:moveTo>
                    <a:pt x="4720" y="1303"/>
                  </a:moveTo>
                  <a:cubicBezTo>
                    <a:pt x="4684" y="1303"/>
                    <a:pt x="4657" y="1321"/>
                    <a:pt x="4657" y="1365"/>
                  </a:cubicBezTo>
                  <a:cubicBezTo>
                    <a:pt x="4648" y="1410"/>
                    <a:pt x="4675" y="1437"/>
                    <a:pt x="4720" y="1445"/>
                  </a:cubicBezTo>
                  <a:cubicBezTo>
                    <a:pt x="4764" y="1445"/>
                    <a:pt x="4791" y="1419"/>
                    <a:pt x="4800" y="1365"/>
                  </a:cubicBezTo>
                  <a:cubicBezTo>
                    <a:pt x="4791" y="1329"/>
                    <a:pt x="4773" y="1303"/>
                    <a:pt x="4720" y="1303"/>
                  </a:cubicBezTo>
                  <a:close/>
                  <a:moveTo>
                    <a:pt x="4069" y="1303"/>
                  </a:moveTo>
                  <a:cubicBezTo>
                    <a:pt x="4033" y="1303"/>
                    <a:pt x="4006" y="1329"/>
                    <a:pt x="3997" y="1365"/>
                  </a:cubicBezTo>
                  <a:cubicBezTo>
                    <a:pt x="3997" y="1410"/>
                    <a:pt x="4024" y="1437"/>
                    <a:pt x="4060" y="1437"/>
                  </a:cubicBezTo>
                  <a:cubicBezTo>
                    <a:pt x="4104" y="1437"/>
                    <a:pt x="4122" y="1410"/>
                    <a:pt x="4131" y="1374"/>
                  </a:cubicBezTo>
                  <a:cubicBezTo>
                    <a:pt x="4131" y="1338"/>
                    <a:pt x="4104" y="1312"/>
                    <a:pt x="4069" y="1303"/>
                  </a:cubicBezTo>
                  <a:close/>
                  <a:moveTo>
                    <a:pt x="723" y="6637"/>
                  </a:moveTo>
                  <a:cubicBezTo>
                    <a:pt x="679" y="6637"/>
                    <a:pt x="652" y="6664"/>
                    <a:pt x="652" y="6709"/>
                  </a:cubicBezTo>
                  <a:cubicBezTo>
                    <a:pt x="652" y="6762"/>
                    <a:pt x="679" y="6789"/>
                    <a:pt x="732" y="6789"/>
                  </a:cubicBezTo>
                  <a:cubicBezTo>
                    <a:pt x="777" y="6780"/>
                    <a:pt x="795" y="6753"/>
                    <a:pt x="804" y="6709"/>
                  </a:cubicBezTo>
                  <a:cubicBezTo>
                    <a:pt x="795" y="6664"/>
                    <a:pt x="777" y="6637"/>
                    <a:pt x="723" y="6637"/>
                  </a:cubicBezTo>
                  <a:close/>
                  <a:moveTo>
                    <a:pt x="63" y="8627"/>
                  </a:moveTo>
                  <a:cubicBezTo>
                    <a:pt x="27" y="8627"/>
                    <a:pt x="1" y="8654"/>
                    <a:pt x="1" y="8689"/>
                  </a:cubicBezTo>
                  <a:cubicBezTo>
                    <a:pt x="1" y="8734"/>
                    <a:pt x="27" y="8761"/>
                    <a:pt x="72" y="8752"/>
                  </a:cubicBezTo>
                  <a:cubicBezTo>
                    <a:pt x="108" y="8752"/>
                    <a:pt x="126" y="8725"/>
                    <a:pt x="134" y="8689"/>
                  </a:cubicBezTo>
                  <a:cubicBezTo>
                    <a:pt x="126" y="8645"/>
                    <a:pt x="108" y="8618"/>
                    <a:pt x="63" y="8627"/>
                  </a:cubicBezTo>
                  <a:close/>
                  <a:moveTo>
                    <a:pt x="795" y="6031"/>
                  </a:moveTo>
                  <a:cubicBezTo>
                    <a:pt x="795" y="5986"/>
                    <a:pt x="768" y="5959"/>
                    <a:pt x="732" y="5959"/>
                  </a:cubicBezTo>
                  <a:cubicBezTo>
                    <a:pt x="688" y="5959"/>
                    <a:pt x="661" y="5977"/>
                    <a:pt x="652" y="6031"/>
                  </a:cubicBezTo>
                  <a:cubicBezTo>
                    <a:pt x="652" y="6075"/>
                    <a:pt x="679" y="6102"/>
                    <a:pt x="723" y="6102"/>
                  </a:cubicBezTo>
                  <a:cubicBezTo>
                    <a:pt x="768" y="6102"/>
                    <a:pt x="795" y="6075"/>
                    <a:pt x="795" y="6031"/>
                  </a:cubicBezTo>
                  <a:close/>
                  <a:moveTo>
                    <a:pt x="72" y="7967"/>
                  </a:moveTo>
                  <a:cubicBezTo>
                    <a:pt x="27" y="7967"/>
                    <a:pt x="1" y="7985"/>
                    <a:pt x="1" y="8029"/>
                  </a:cubicBezTo>
                  <a:cubicBezTo>
                    <a:pt x="1" y="8065"/>
                    <a:pt x="27" y="8092"/>
                    <a:pt x="63" y="8092"/>
                  </a:cubicBezTo>
                  <a:cubicBezTo>
                    <a:pt x="108" y="8100"/>
                    <a:pt x="126" y="8074"/>
                    <a:pt x="134" y="8029"/>
                  </a:cubicBezTo>
                  <a:cubicBezTo>
                    <a:pt x="126" y="7993"/>
                    <a:pt x="108" y="7967"/>
                    <a:pt x="72" y="7967"/>
                  </a:cubicBezTo>
                  <a:close/>
                  <a:moveTo>
                    <a:pt x="6647" y="16022"/>
                  </a:moveTo>
                  <a:cubicBezTo>
                    <a:pt x="6647" y="16076"/>
                    <a:pt x="6674" y="16103"/>
                    <a:pt x="6727" y="16103"/>
                  </a:cubicBezTo>
                  <a:cubicBezTo>
                    <a:pt x="6772" y="16103"/>
                    <a:pt x="6798" y="16076"/>
                    <a:pt x="6798" y="16031"/>
                  </a:cubicBezTo>
                  <a:cubicBezTo>
                    <a:pt x="6798" y="15978"/>
                    <a:pt x="6772" y="15951"/>
                    <a:pt x="6727" y="15951"/>
                  </a:cubicBezTo>
                  <a:cubicBezTo>
                    <a:pt x="6674" y="15960"/>
                    <a:pt x="6647" y="15978"/>
                    <a:pt x="6647" y="16022"/>
                  </a:cubicBezTo>
                  <a:close/>
                  <a:moveTo>
                    <a:pt x="795" y="10688"/>
                  </a:moveTo>
                  <a:cubicBezTo>
                    <a:pt x="795" y="10643"/>
                    <a:pt x="777" y="10616"/>
                    <a:pt x="732" y="10616"/>
                  </a:cubicBezTo>
                  <a:cubicBezTo>
                    <a:pt x="679" y="10616"/>
                    <a:pt x="652" y="10643"/>
                    <a:pt x="652" y="10696"/>
                  </a:cubicBezTo>
                  <a:cubicBezTo>
                    <a:pt x="652" y="10741"/>
                    <a:pt x="688" y="10759"/>
                    <a:pt x="732" y="10759"/>
                  </a:cubicBezTo>
                  <a:cubicBezTo>
                    <a:pt x="777" y="10759"/>
                    <a:pt x="795" y="10732"/>
                    <a:pt x="795" y="10688"/>
                  </a:cubicBezTo>
                  <a:close/>
                  <a:moveTo>
                    <a:pt x="6138" y="16031"/>
                  </a:moveTo>
                  <a:cubicBezTo>
                    <a:pt x="6138" y="15987"/>
                    <a:pt x="6120" y="15960"/>
                    <a:pt x="6076" y="15960"/>
                  </a:cubicBezTo>
                  <a:cubicBezTo>
                    <a:pt x="6022" y="15951"/>
                    <a:pt x="5996" y="15978"/>
                    <a:pt x="5996" y="16031"/>
                  </a:cubicBezTo>
                  <a:cubicBezTo>
                    <a:pt x="5996" y="16076"/>
                    <a:pt x="6022" y="16103"/>
                    <a:pt x="6067" y="16103"/>
                  </a:cubicBezTo>
                  <a:cubicBezTo>
                    <a:pt x="6112" y="16103"/>
                    <a:pt x="6138" y="16076"/>
                    <a:pt x="6138" y="16031"/>
                  </a:cubicBezTo>
                  <a:close/>
                  <a:moveTo>
                    <a:pt x="1990" y="4024"/>
                  </a:moveTo>
                  <a:cubicBezTo>
                    <a:pt x="1981" y="4068"/>
                    <a:pt x="2008" y="4104"/>
                    <a:pt x="2061" y="4104"/>
                  </a:cubicBezTo>
                  <a:cubicBezTo>
                    <a:pt x="2115" y="4113"/>
                    <a:pt x="2142" y="4077"/>
                    <a:pt x="2142" y="4033"/>
                  </a:cubicBezTo>
                  <a:cubicBezTo>
                    <a:pt x="2142" y="3979"/>
                    <a:pt x="2115" y="3961"/>
                    <a:pt x="2061" y="3952"/>
                  </a:cubicBezTo>
                  <a:cubicBezTo>
                    <a:pt x="2026" y="3952"/>
                    <a:pt x="1990" y="3970"/>
                    <a:pt x="1990" y="4024"/>
                  </a:cubicBezTo>
                  <a:moveTo>
                    <a:pt x="5318" y="16022"/>
                  </a:moveTo>
                  <a:cubicBezTo>
                    <a:pt x="5309" y="16067"/>
                    <a:pt x="5335" y="16094"/>
                    <a:pt x="5380" y="16094"/>
                  </a:cubicBezTo>
                  <a:cubicBezTo>
                    <a:pt x="5425" y="16103"/>
                    <a:pt x="5451" y="16076"/>
                    <a:pt x="5451" y="16040"/>
                  </a:cubicBezTo>
                  <a:cubicBezTo>
                    <a:pt x="5460" y="15996"/>
                    <a:pt x="5434" y="15969"/>
                    <a:pt x="5389" y="15960"/>
                  </a:cubicBezTo>
                  <a:cubicBezTo>
                    <a:pt x="5344" y="15960"/>
                    <a:pt x="5318" y="15987"/>
                    <a:pt x="5318" y="16022"/>
                  </a:cubicBezTo>
                  <a:close/>
                  <a:moveTo>
                    <a:pt x="1473" y="4033"/>
                  </a:moveTo>
                  <a:cubicBezTo>
                    <a:pt x="1473" y="3997"/>
                    <a:pt x="1446" y="3970"/>
                    <a:pt x="1410" y="3961"/>
                  </a:cubicBezTo>
                  <a:cubicBezTo>
                    <a:pt x="1374" y="3961"/>
                    <a:pt x="1348" y="3988"/>
                    <a:pt x="1339" y="4024"/>
                  </a:cubicBezTo>
                  <a:cubicBezTo>
                    <a:pt x="1339" y="4068"/>
                    <a:pt x="1366" y="4086"/>
                    <a:pt x="1410" y="4095"/>
                  </a:cubicBezTo>
                  <a:cubicBezTo>
                    <a:pt x="1446" y="4095"/>
                    <a:pt x="1473" y="4077"/>
                    <a:pt x="1473" y="4033"/>
                  </a:cubicBezTo>
                  <a:close/>
                  <a:moveTo>
                    <a:pt x="6790" y="16682"/>
                  </a:moveTo>
                  <a:cubicBezTo>
                    <a:pt x="6790" y="16647"/>
                    <a:pt x="6763" y="16620"/>
                    <a:pt x="6718" y="16620"/>
                  </a:cubicBezTo>
                  <a:cubicBezTo>
                    <a:pt x="6682" y="16629"/>
                    <a:pt x="6656" y="16656"/>
                    <a:pt x="6656" y="16691"/>
                  </a:cubicBezTo>
                  <a:cubicBezTo>
                    <a:pt x="6665" y="16727"/>
                    <a:pt x="6691" y="16754"/>
                    <a:pt x="6736" y="16754"/>
                  </a:cubicBezTo>
                  <a:cubicBezTo>
                    <a:pt x="6763" y="16745"/>
                    <a:pt x="6790" y="16727"/>
                    <a:pt x="6790" y="16682"/>
                  </a:cubicBezTo>
                  <a:close/>
                  <a:moveTo>
                    <a:pt x="1330" y="4711"/>
                  </a:moveTo>
                  <a:cubicBezTo>
                    <a:pt x="1330" y="4755"/>
                    <a:pt x="1357" y="4782"/>
                    <a:pt x="1401" y="4782"/>
                  </a:cubicBezTo>
                  <a:cubicBezTo>
                    <a:pt x="1455" y="4791"/>
                    <a:pt x="1482" y="4764"/>
                    <a:pt x="1482" y="4711"/>
                  </a:cubicBezTo>
                  <a:cubicBezTo>
                    <a:pt x="1482" y="4666"/>
                    <a:pt x="1455" y="4639"/>
                    <a:pt x="1410" y="4639"/>
                  </a:cubicBezTo>
                  <a:cubicBezTo>
                    <a:pt x="1366" y="4639"/>
                    <a:pt x="1339" y="4666"/>
                    <a:pt x="1330" y="4711"/>
                  </a:cubicBezTo>
                  <a:close/>
                  <a:moveTo>
                    <a:pt x="804" y="10036"/>
                  </a:moveTo>
                  <a:cubicBezTo>
                    <a:pt x="804" y="9992"/>
                    <a:pt x="786" y="9956"/>
                    <a:pt x="732" y="9956"/>
                  </a:cubicBezTo>
                  <a:cubicBezTo>
                    <a:pt x="679" y="9947"/>
                    <a:pt x="652" y="9983"/>
                    <a:pt x="652" y="10027"/>
                  </a:cubicBezTo>
                  <a:cubicBezTo>
                    <a:pt x="652" y="10081"/>
                    <a:pt x="679" y="10099"/>
                    <a:pt x="723" y="10108"/>
                  </a:cubicBezTo>
                  <a:cubicBezTo>
                    <a:pt x="768" y="10108"/>
                    <a:pt x="795" y="10090"/>
                    <a:pt x="804" y="10036"/>
                  </a:cubicBezTo>
                  <a:close/>
                  <a:moveTo>
                    <a:pt x="6727" y="643"/>
                  </a:moveTo>
                  <a:cubicBezTo>
                    <a:pt x="6682" y="643"/>
                    <a:pt x="6656" y="660"/>
                    <a:pt x="6656" y="705"/>
                  </a:cubicBezTo>
                  <a:cubicBezTo>
                    <a:pt x="6647" y="750"/>
                    <a:pt x="6674" y="776"/>
                    <a:pt x="6718" y="785"/>
                  </a:cubicBezTo>
                  <a:cubicBezTo>
                    <a:pt x="6763" y="785"/>
                    <a:pt x="6790" y="759"/>
                    <a:pt x="6798" y="714"/>
                  </a:cubicBezTo>
                  <a:cubicBezTo>
                    <a:pt x="6790" y="669"/>
                    <a:pt x="6772" y="643"/>
                    <a:pt x="6727" y="643"/>
                  </a:cubicBezTo>
                  <a:close/>
                  <a:moveTo>
                    <a:pt x="2070" y="3301"/>
                  </a:moveTo>
                  <a:cubicBezTo>
                    <a:pt x="2026" y="3301"/>
                    <a:pt x="1999" y="3328"/>
                    <a:pt x="1999" y="3372"/>
                  </a:cubicBezTo>
                  <a:cubicBezTo>
                    <a:pt x="1999" y="3408"/>
                    <a:pt x="2017" y="3435"/>
                    <a:pt x="2061" y="3444"/>
                  </a:cubicBezTo>
                  <a:cubicBezTo>
                    <a:pt x="2106" y="3444"/>
                    <a:pt x="2133" y="3417"/>
                    <a:pt x="2133" y="3363"/>
                  </a:cubicBezTo>
                  <a:cubicBezTo>
                    <a:pt x="2133" y="3337"/>
                    <a:pt x="2115" y="3310"/>
                    <a:pt x="2070" y="3301"/>
                  </a:cubicBezTo>
                  <a:close/>
                  <a:moveTo>
                    <a:pt x="723" y="11303"/>
                  </a:moveTo>
                  <a:cubicBezTo>
                    <a:pt x="679" y="11303"/>
                    <a:pt x="652" y="11330"/>
                    <a:pt x="661" y="11374"/>
                  </a:cubicBezTo>
                  <a:cubicBezTo>
                    <a:pt x="661" y="11419"/>
                    <a:pt x="688" y="11446"/>
                    <a:pt x="732" y="11437"/>
                  </a:cubicBezTo>
                  <a:cubicBezTo>
                    <a:pt x="777" y="11437"/>
                    <a:pt x="795" y="11410"/>
                    <a:pt x="795" y="11366"/>
                  </a:cubicBezTo>
                  <a:cubicBezTo>
                    <a:pt x="786" y="11330"/>
                    <a:pt x="768" y="11303"/>
                    <a:pt x="723" y="11303"/>
                  </a:cubicBezTo>
                  <a:close/>
                  <a:moveTo>
                    <a:pt x="6076" y="643"/>
                  </a:moveTo>
                  <a:cubicBezTo>
                    <a:pt x="6031" y="643"/>
                    <a:pt x="5996" y="669"/>
                    <a:pt x="5996" y="714"/>
                  </a:cubicBezTo>
                  <a:cubicBezTo>
                    <a:pt x="5996" y="750"/>
                    <a:pt x="6022" y="776"/>
                    <a:pt x="6058" y="785"/>
                  </a:cubicBezTo>
                  <a:cubicBezTo>
                    <a:pt x="6103" y="785"/>
                    <a:pt x="6129" y="759"/>
                    <a:pt x="6138" y="714"/>
                  </a:cubicBezTo>
                  <a:cubicBezTo>
                    <a:pt x="6129" y="678"/>
                    <a:pt x="6112" y="651"/>
                    <a:pt x="6076" y="643"/>
                  </a:cubicBezTo>
                  <a:close/>
                  <a:moveTo>
                    <a:pt x="5389" y="651"/>
                  </a:moveTo>
                  <a:cubicBezTo>
                    <a:pt x="5344" y="643"/>
                    <a:pt x="5318" y="669"/>
                    <a:pt x="5318" y="714"/>
                  </a:cubicBezTo>
                  <a:cubicBezTo>
                    <a:pt x="5318" y="750"/>
                    <a:pt x="5344" y="776"/>
                    <a:pt x="5380" y="776"/>
                  </a:cubicBezTo>
                  <a:cubicBezTo>
                    <a:pt x="5425" y="785"/>
                    <a:pt x="5442" y="759"/>
                    <a:pt x="5451" y="714"/>
                  </a:cubicBezTo>
                  <a:cubicBezTo>
                    <a:pt x="5442" y="678"/>
                    <a:pt x="5425" y="651"/>
                    <a:pt x="5389" y="651"/>
                  </a:cubicBezTo>
                  <a:close/>
                  <a:moveTo>
                    <a:pt x="4140" y="15344"/>
                  </a:moveTo>
                  <a:cubicBezTo>
                    <a:pt x="4140" y="15300"/>
                    <a:pt x="4113" y="15282"/>
                    <a:pt x="4069" y="15273"/>
                  </a:cubicBezTo>
                  <a:cubicBezTo>
                    <a:pt x="4024" y="15273"/>
                    <a:pt x="3997" y="15300"/>
                    <a:pt x="3997" y="15344"/>
                  </a:cubicBezTo>
                  <a:cubicBezTo>
                    <a:pt x="3997" y="15389"/>
                    <a:pt x="4024" y="15416"/>
                    <a:pt x="4069" y="15416"/>
                  </a:cubicBezTo>
                  <a:cubicBezTo>
                    <a:pt x="4113" y="15416"/>
                    <a:pt x="4140" y="15389"/>
                    <a:pt x="4140" y="15344"/>
                  </a:cubicBezTo>
                  <a:close/>
                  <a:moveTo>
                    <a:pt x="4729" y="15273"/>
                  </a:moveTo>
                  <a:cubicBezTo>
                    <a:pt x="4675" y="15273"/>
                    <a:pt x="4648" y="15300"/>
                    <a:pt x="4648" y="15353"/>
                  </a:cubicBezTo>
                  <a:cubicBezTo>
                    <a:pt x="4648" y="15398"/>
                    <a:pt x="4675" y="15425"/>
                    <a:pt x="4720" y="15425"/>
                  </a:cubicBezTo>
                  <a:cubicBezTo>
                    <a:pt x="4773" y="15425"/>
                    <a:pt x="4800" y="15398"/>
                    <a:pt x="4800" y="15344"/>
                  </a:cubicBezTo>
                  <a:cubicBezTo>
                    <a:pt x="4800" y="15300"/>
                    <a:pt x="4773" y="15273"/>
                    <a:pt x="4729" y="15273"/>
                  </a:cubicBezTo>
                  <a:close/>
                  <a:moveTo>
                    <a:pt x="732" y="5299"/>
                  </a:moveTo>
                  <a:cubicBezTo>
                    <a:pt x="688" y="5299"/>
                    <a:pt x="661" y="5326"/>
                    <a:pt x="661" y="5371"/>
                  </a:cubicBezTo>
                  <a:cubicBezTo>
                    <a:pt x="652" y="5406"/>
                    <a:pt x="679" y="5433"/>
                    <a:pt x="714" y="5442"/>
                  </a:cubicBezTo>
                  <a:cubicBezTo>
                    <a:pt x="759" y="5442"/>
                    <a:pt x="786" y="5415"/>
                    <a:pt x="795" y="5371"/>
                  </a:cubicBezTo>
                  <a:cubicBezTo>
                    <a:pt x="795" y="5335"/>
                    <a:pt x="768" y="5308"/>
                    <a:pt x="732" y="5299"/>
                  </a:cubicBezTo>
                  <a:close/>
                  <a:moveTo>
                    <a:pt x="63" y="7440"/>
                  </a:moveTo>
                  <a:cubicBezTo>
                    <a:pt x="108" y="7440"/>
                    <a:pt x="126" y="7414"/>
                    <a:pt x="134" y="7378"/>
                  </a:cubicBezTo>
                  <a:cubicBezTo>
                    <a:pt x="134" y="7333"/>
                    <a:pt x="108" y="7307"/>
                    <a:pt x="72" y="7307"/>
                  </a:cubicBezTo>
                  <a:cubicBezTo>
                    <a:pt x="27" y="7307"/>
                    <a:pt x="10" y="7333"/>
                    <a:pt x="1" y="7378"/>
                  </a:cubicBezTo>
                  <a:cubicBezTo>
                    <a:pt x="10" y="7405"/>
                    <a:pt x="27" y="7431"/>
                    <a:pt x="63" y="7440"/>
                  </a:cubicBezTo>
                  <a:close/>
                  <a:moveTo>
                    <a:pt x="4657" y="16022"/>
                  </a:moveTo>
                  <a:cubicBezTo>
                    <a:pt x="4657" y="16067"/>
                    <a:pt x="4684" y="16094"/>
                    <a:pt x="4720" y="16094"/>
                  </a:cubicBezTo>
                  <a:cubicBezTo>
                    <a:pt x="4764" y="16094"/>
                    <a:pt x="4791" y="16067"/>
                    <a:pt x="4791" y="16031"/>
                  </a:cubicBezTo>
                  <a:cubicBezTo>
                    <a:pt x="4791" y="15996"/>
                    <a:pt x="4764" y="15969"/>
                    <a:pt x="4729" y="15960"/>
                  </a:cubicBezTo>
                  <a:cubicBezTo>
                    <a:pt x="4684" y="15969"/>
                    <a:pt x="4657" y="15987"/>
                    <a:pt x="4657" y="16022"/>
                  </a:cubicBezTo>
                  <a:close/>
                  <a:moveTo>
                    <a:pt x="804" y="7378"/>
                  </a:moveTo>
                  <a:cubicBezTo>
                    <a:pt x="804" y="7324"/>
                    <a:pt x="777" y="7298"/>
                    <a:pt x="723" y="7298"/>
                  </a:cubicBezTo>
                  <a:cubicBezTo>
                    <a:pt x="679" y="7298"/>
                    <a:pt x="652" y="7315"/>
                    <a:pt x="652" y="7360"/>
                  </a:cubicBezTo>
                  <a:cubicBezTo>
                    <a:pt x="643" y="7414"/>
                    <a:pt x="670" y="7440"/>
                    <a:pt x="723" y="7449"/>
                  </a:cubicBezTo>
                  <a:cubicBezTo>
                    <a:pt x="768" y="7449"/>
                    <a:pt x="795" y="7422"/>
                    <a:pt x="804" y="7378"/>
                  </a:cubicBezTo>
                  <a:close/>
                  <a:moveTo>
                    <a:pt x="1410" y="5942"/>
                  </a:moveTo>
                  <a:cubicBezTo>
                    <a:pt x="1357" y="5933"/>
                    <a:pt x="1321" y="5968"/>
                    <a:pt x="1321" y="6022"/>
                  </a:cubicBezTo>
                  <a:cubicBezTo>
                    <a:pt x="1312" y="6084"/>
                    <a:pt x="1348" y="6120"/>
                    <a:pt x="1410" y="6120"/>
                  </a:cubicBezTo>
                  <a:cubicBezTo>
                    <a:pt x="1464" y="6120"/>
                    <a:pt x="1490" y="6084"/>
                    <a:pt x="1499" y="6031"/>
                  </a:cubicBezTo>
                  <a:cubicBezTo>
                    <a:pt x="1490" y="5986"/>
                    <a:pt x="1464" y="5942"/>
                    <a:pt x="1410" y="5942"/>
                  </a:cubicBezTo>
                  <a:close/>
                  <a:moveTo>
                    <a:pt x="6058" y="1285"/>
                  </a:moveTo>
                  <a:cubicBezTo>
                    <a:pt x="6013" y="1294"/>
                    <a:pt x="5978" y="1329"/>
                    <a:pt x="5978" y="1374"/>
                  </a:cubicBezTo>
                  <a:cubicBezTo>
                    <a:pt x="5987" y="1428"/>
                    <a:pt x="6022" y="1463"/>
                    <a:pt x="6076" y="1454"/>
                  </a:cubicBezTo>
                  <a:cubicBezTo>
                    <a:pt x="6120" y="1454"/>
                    <a:pt x="6147" y="1419"/>
                    <a:pt x="6156" y="1365"/>
                  </a:cubicBezTo>
                  <a:cubicBezTo>
                    <a:pt x="6138" y="1321"/>
                    <a:pt x="6112" y="1285"/>
                    <a:pt x="6058" y="1285"/>
                  </a:cubicBezTo>
                  <a:close/>
                  <a:moveTo>
                    <a:pt x="6816" y="1365"/>
                  </a:moveTo>
                  <a:cubicBezTo>
                    <a:pt x="6807" y="1321"/>
                    <a:pt x="6781" y="1285"/>
                    <a:pt x="6727" y="1285"/>
                  </a:cubicBezTo>
                  <a:cubicBezTo>
                    <a:pt x="6674" y="1285"/>
                    <a:pt x="6638" y="1312"/>
                    <a:pt x="6638" y="1365"/>
                  </a:cubicBezTo>
                  <a:cubicBezTo>
                    <a:pt x="6638" y="1428"/>
                    <a:pt x="6674" y="1454"/>
                    <a:pt x="6727" y="1463"/>
                  </a:cubicBezTo>
                  <a:cubicBezTo>
                    <a:pt x="6781" y="1454"/>
                    <a:pt x="6816" y="1428"/>
                    <a:pt x="6816" y="1365"/>
                  </a:cubicBezTo>
                  <a:close/>
                  <a:moveTo>
                    <a:pt x="2632" y="4024"/>
                  </a:moveTo>
                  <a:cubicBezTo>
                    <a:pt x="2632" y="4086"/>
                    <a:pt x="2668" y="4122"/>
                    <a:pt x="2730" y="4122"/>
                  </a:cubicBezTo>
                  <a:cubicBezTo>
                    <a:pt x="2784" y="4122"/>
                    <a:pt x="2820" y="4086"/>
                    <a:pt x="2820" y="4033"/>
                  </a:cubicBezTo>
                  <a:cubicBezTo>
                    <a:pt x="2820" y="3970"/>
                    <a:pt x="2784" y="3943"/>
                    <a:pt x="2713" y="3934"/>
                  </a:cubicBezTo>
                  <a:cubicBezTo>
                    <a:pt x="2668" y="3943"/>
                    <a:pt x="2632" y="3970"/>
                    <a:pt x="2632" y="4024"/>
                  </a:cubicBezTo>
                  <a:close/>
                  <a:moveTo>
                    <a:pt x="2070" y="11276"/>
                  </a:moveTo>
                  <a:cubicBezTo>
                    <a:pt x="2008" y="11276"/>
                    <a:pt x="1972" y="11303"/>
                    <a:pt x="1972" y="11366"/>
                  </a:cubicBezTo>
                  <a:cubicBezTo>
                    <a:pt x="1963" y="11428"/>
                    <a:pt x="1999" y="11464"/>
                    <a:pt x="2070" y="11464"/>
                  </a:cubicBezTo>
                  <a:cubicBezTo>
                    <a:pt x="2124" y="11464"/>
                    <a:pt x="2160" y="11428"/>
                    <a:pt x="2160" y="11374"/>
                  </a:cubicBezTo>
                  <a:cubicBezTo>
                    <a:pt x="2160" y="11312"/>
                    <a:pt x="2133" y="11276"/>
                    <a:pt x="2070" y="11276"/>
                  </a:cubicBezTo>
                  <a:close/>
                  <a:moveTo>
                    <a:pt x="2811" y="3381"/>
                  </a:moveTo>
                  <a:cubicBezTo>
                    <a:pt x="2811" y="3328"/>
                    <a:pt x="2784" y="3292"/>
                    <a:pt x="2730" y="3283"/>
                  </a:cubicBezTo>
                  <a:cubicBezTo>
                    <a:pt x="2677" y="3283"/>
                    <a:pt x="2641" y="3319"/>
                    <a:pt x="2641" y="3363"/>
                  </a:cubicBezTo>
                  <a:cubicBezTo>
                    <a:pt x="2632" y="3417"/>
                    <a:pt x="2668" y="3444"/>
                    <a:pt x="2722" y="3462"/>
                  </a:cubicBezTo>
                  <a:cubicBezTo>
                    <a:pt x="2775" y="3453"/>
                    <a:pt x="2802" y="3426"/>
                    <a:pt x="2811" y="3381"/>
                  </a:cubicBezTo>
                  <a:close/>
                  <a:moveTo>
                    <a:pt x="1499" y="11366"/>
                  </a:moveTo>
                  <a:cubicBezTo>
                    <a:pt x="1490" y="11321"/>
                    <a:pt x="1464" y="11285"/>
                    <a:pt x="1410" y="11285"/>
                  </a:cubicBezTo>
                  <a:cubicBezTo>
                    <a:pt x="1357" y="11276"/>
                    <a:pt x="1321" y="11312"/>
                    <a:pt x="1321" y="11366"/>
                  </a:cubicBezTo>
                  <a:cubicBezTo>
                    <a:pt x="1321" y="11419"/>
                    <a:pt x="1357" y="11455"/>
                    <a:pt x="1410" y="11464"/>
                  </a:cubicBezTo>
                  <a:cubicBezTo>
                    <a:pt x="1464" y="11455"/>
                    <a:pt x="1499" y="11419"/>
                    <a:pt x="1499" y="11366"/>
                  </a:cubicBezTo>
                  <a:close/>
                  <a:moveTo>
                    <a:pt x="3319" y="3363"/>
                  </a:moveTo>
                  <a:cubicBezTo>
                    <a:pt x="3310" y="3426"/>
                    <a:pt x="3346" y="3462"/>
                    <a:pt x="3408" y="3462"/>
                  </a:cubicBezTo>
                  <a:cubicBezTo>
                    <a:pt x="3462" y="3462"/>
                    <a:pt x="3498" y="3426"/>
                    <a:pt x="3498" y="3372"/>
                  </a:cubicBezTo>
                  <a:cubicBezTo>
                    <a:pt x="3498" y="3319"/>
                    <a:pt x="3462" y="3283"/>
                    <a:pt x="3400" y="3274"/>
                  </a:cubicBezTo>
                  <a:cubicBezTo>
                    <a:pt x="3355" y="3283"/>
                    <a:pt x="3319" y="3310"/>
                    <a:pt x="3319" y="3363"/>
                  </a:cubicBezTo>
                  <a:close/>
                  <a:moveTo>
                    <a:pt x="3382" y="13944"/>
                  </a:moveTo>
                  <a:cubicBezTo>
                    <a:pt x="3328" y="13944"/>
                    <a:pt x="3301" y="13979"/>
                    <a:pt x="3292" y="14024"/>
                  </a:cubicBezTo>
                  <a:cubicBezTo>
                    <a:pt x="3292" y="14078"/>
                    <a:pt x="3328" y="14113"/>
                    <a:pt x="3382" y="14113"/>
                  </a:cubicBezTo>
                  <a:cubicBezTo>
                    <a:pt x="3435" y="14122"/>
                    <a:pt x="3462" y="14078"/>
                    <a:pt x="3471" y="14024"/>
                  </a:cubicBezTo>
                  <a:cubicBezTo>
                    <a:pt x="3462" y="13979"/>
                    <a:pt x="3435" y="13935"/>
                    <a:pt x="3382" y="13944"/>
                  </a:cubicBezTo>
                  <a:moveTo>
                    <a:pt x="4060" y="13935"/>
                  </a:moveTo>
                  <a:cubicBezTo>
                    <a:pt x="4006" y="13935"/>
                    <a:pt x="3970" y="13979"/>
                    <a:pt x="3970" y="14033"/>
                  </a:cubicBezTo>
                  <a:cubicBezTo>
                    <a:pt x="3979" y="14095"/>
                    <a:pt x="4015" y="14122"/>
                    <a:pt x="4069" y="14122"/>
                  </a:cubicBezTo>
                  <a:cubicBezTo>
                    <a:pt x="4131" y="14122"/>
                    <a:pt x="4158" y="14086"/>
                    <a:pt x="4158" y="14024"/>
                  </a:cubicBezTo>
                  <a:cubicBezTo>
                    <a:pt x="4149" y="13971"/>
                    <a:pt x="4122" y="13935"/>
                    <a:pt x="4060" y="13935"/>
                  </a:cubicBezTo>
                  <a:close/>
                  <a:moveTo>
                    <a:pt x="3489" y="2712"/>
                  </a:moveTo>
                  <a:cubicBezTo>
                    <a:pt x="3489" y="2659"/>
                    <a:pt x="3453" y="2623"/>
                    <a:pt x="3400" y="2632"/>
                  </a:cubicBezTo>
                  <a:cubicBezTo>
                    <a:pt x="3346" y="2632"/>
                    <a:pt x="3319" y="2668"/>
                    <a:pt x="3328" y="2721"/>
                  </a:cubicBezTo>
                  <a:cubicBezTo>
                    <a:pt x="3328" y="2775"/>
                    <a:pt x="3364" y="2792"/>
                    <a:pt x="3408" y="2801"/>
                  </a:cubicBezTo>
                  <a:cubicBezTo>
                    <a:pt x="3462" y="2792"/>
                    <a:pt x="3489" y="2766"/>
                    <a:pt x="3489" y="2712"/>
                  </a:cubicBezTo>
                  <a:close/>
                  <a:moveTo>
                    <a:pt x="2160" y="12026"/>
                  </a:moveTo>
                  <a:cubicBezTo>
                    <a:pt x="2160" y="11972"/>
                    <a:pt x="2124" y="11937"/>
                    <a:pt x="2061" y="11937"/>
                  </a:cubicBezTo>
                  <a:cubicBezTo>
                    <a:pt x="2008" y="11937"/>
                    <a:pt x="1972" y="11972"/>
                    <a:pt x="1972" y="12026"/>
                  </a:cubicBezTo>
                  <a:cubicBezTo>
                    <a:pt x="1972" y="12088"/>
                    <a:pt x="2017" y="12124"/>
                    <a:pt x="2070" y="12124"/>
                  </a:cubicBezTo>
                  <a:cubicBezTo>
                    <a:pt x="2124" y="12115"/>
                    <a:pt x="2160" y="12088"/>
                    <a:pt x="2160" y="12026"/>
                  </a:cubicBezTo>
                  <a:close/>
                  <a:moveTo>
                    <a:pt x="2722" y="13257"/>
                  </a:moveTo>
                  <a:cubicBezTo>
                    <a:pt x="2677" y="13257"/>
                    <a:pt x="2641" y="13293"/>
                    <a:pt x="2641" y="13337"/>
                  </a:cubicBezTo>
                  <a:cubicBezTo>
                    <a:pt x="2632" y="13391"/>
                    <a:pt x="2668" y="13426"/>
                    <a:pt x="2722" y="13435"/>
                  </a:cubicBezTo>
                  <a:cubicBezTo>
                    <a:pt x="2775" y="13435"/>
                    <a:pt x="2802" y="13400"/>
                    <a:pt x="2820" y="13346"/>
                  </a:cubicBezTo>
                  <a:cubicBezTo>
                    <a:pt x="2802" y="13301"/>
                    <a:pt x="2784" y="13257"/>
                    <a:pt x="2722" y="13257"/>
                  </a:cubicBezTo>
                  <a:moveTo>
                    <a:pt x="1972" y="5371"/>
                  </a:moveTo>
                  <a:cubicBezTo>
                    <a:pt x="1972" y="5424"/>
                    <a:pt x="1999" y="5460"/>
                    <a:pt x="2061" y="5469"/>
                  </a:cubicBezTo>
                  <a:cubicBezTo>
                    <a:pt x="2124" y="5469"/>
                    <a:pt x="2160" y="5433"/>
                    <a:pt x="2160" y="5380"/>
                  </a:cubicBezTo>
                  <a:cubicBezTo>
                    <a:pt x="2160" y="5317"/>
                    <a:pt x="2133" y="5281"/>
                    <a:pt x="2070" y="5273"/>
                  </a:cubicBezTo>
                  <a:cubicBezTo>
                    <a:pt x="2017" y="5281"/>
                    <a:pt x="1972" y="5308"/>
                    <a:pt x="1972" y="5371"/>
                  </a:cubicBezTo>
                  <a:close/>
                  <a:moveTo>
                    <a:pt x="1401" y="5290"/>
                  </a:moveTo>
                  <a:cubicBezTo>
                    <a:pt x="1348" y="5290"/>
                    <a:pt x="1321" y="5326"/>
                    <a:pt x="1321" y="5380"/>
                  </a:cubicBezTo>
                  <a:cubicBezTo>
                    <a:pt x="1330" y="5424"/>
                    <a:pt x="1366" y="5460"/>
                    <a:pt x="1419" y="5451"/>
                  </a:cubicBezTo>
                  <a:cubicBezTo>
                    <a:pt x="1464" y="5451"/>
                    <a:pt x="1490" y="5415"/>
                    <a:pt x="1490" y="5371"/>
                  </a:cubicBezTo>
                  <a:cubicBezTo>
                    <a:pt x="1482" y="5317"/>
                    <a:pt x="1455" y="5281"/>
                    <a:pt x="1401" y="5290"/>
                  </a:cubicBezTo>
                  <a:close/>
                  <a:moveTo>
                    <a:pt x="2070" y="4621"/>
                  </a:moveTo>
                  <a:cubicBezTo>
                    <a:pt x="2017" y="4621"/>
                    <a:pt x="1981" y="4657"/>
                    <a:pt x="1972" y="4711"/>
                  </a:cubicBezTo>
                  <a:cubicBezTo>
                    <a:pt x="1972" y="4764"/>
                    <a:pt x="2008" y="4800"/>
                    <a:pt x="2070" y="4800"/>
                  </a:cubicBezTo>
                  <a:cubicBezTo>
                    <a:pt x="2124" y="4800"/>
                    <a:pt x="2151" y="4764"/>
                    <a:pt x="2160" y="4711"/>
                  </a:cubicBezTo>
                  <a:cubicBezTo>
                    <a:pt x="2151" y="4657"/>
                    <a:pt x="2124" y="4621"/>
                    <a:pt x="2070" y="4621"/>
                  </a:cubicBezTo>
                  <a:close/>
                  <a:moveTo>
                    <a:pt x="2632" y="4711"/>
                  </a:moveTo>
                  <a:cubicBezTo>
                    <a:pt x="2632" y="4773"/>
                    <a:pt x="2659" y="4809"/>
                    <a:pt x="2722" y="4809"/>
                  </a:cubicBezTo>
                  <a:cubicBezTo>
                    <a:pt x="2784" y="4809"/>
                    <a:pt x="2820" y="4773"/>
                    <a:pt x="2820" y="4711"/>
                  </a:cubicBezTo>
                  <a:cubicBezTo>
                    <a:pt x="2820" y="4648"/>
                    <a:pt x="2784" y="4621"/>
                    <a:pt x="2722" y="4612"/>
                  </a:cubicBezTo>
                  <a:cubicBezTo>
                    <a:pt x="2668" y="4621"/>
                    <a:pt x="2632" y="4648"/>
                    <a:pt x="2632" y="4711"/>
                  </a:cubicBezTo>
                  <a:close/>
                  <a:moveTo>
                    <a:pt x="4640" y="2052"/>
                  </a:moveTo>
                  <a:cubicBezTo>
                    <a:pt x="4640" y="2106"/>
                    <a:pt x="4666" y="2141"/>
                    <a:pt x="4720" y="2141"/>
                  </a:cubicBezTo>
                  <a:cubicBezTo>
                    <a:pt x="4773" y="2150"/>
                    <a:pt x="4809" y="2115"/>
                    <a:pt x="4809" y="2061"/>
                  </a:cubicBezTo>
                  <a:cubicBezTo>
                    <a:pt x="4818" y="2007"/>
                    <a:pt x="4782" y="1972"/>
                    <a:pt x="4729" y="1963"/>
                  </a:cubicBezTo>
                  <a:cubicBezTo>
                    <a:pt x="4675" y="1972"/>
                    <a:pt x="4640" y="1999"/>
                    <a:pt x="4640" y="2052"/>
                  </a:cubicBezTo>
                  <a:close/>
                  <a:moveTo>
                    <a:pt x="5478" y="2061"/>
                  </a:moveTo>
                  <a:cubicBezTo>
                    <a:pt x="5478" y="1999"/>
                    <a:pt x="5442" y="1963"/>
                    <a:pt x="5380" y="1963"/>
                  </a:cubicBezTo>
                  <a:cubicBezTo>
                    <a:pt x="5326" y="1963"/>
                    <a:pt x="5291" y="1999"/>
                    <a:pt x="5291" y="2052"/>
                  </a:cubicBezTo>
                  <a:cubicBezTo>
                    <a:pt x="5291" y="2115"/>
                    <a:pt x="5326" y="2141"/>
                    <a:pt x="5389" y="2150"/>
                  </a:cubicBezTo>
                  <a:cubicBezTo>
                    <a:pt x="5442" y="2141"/>
                    <a:pt x="5478" y="2115"/>
                    <a:pt x="5478" y="2061"/>
                  </a:cubicBezTo>
                  <a:close/>
                  <a:moveTo>
                    <a:pt x="6067" y="1954"/>
                  </a:moveTo>
                  <a:cubicBezTo>
                    <a:pt x="6013" y="1954"/>
                    <a:pt x="5969" y="1990"/>
                    <a:pt x="5969" y="2052"/>
                  </a:cubicBezTo>
                  <a:cubicBezTo>
                    <a:pt x="5969" y="2115"/>
                    <a:pt x="6004" y="2150"/>
                    <a:pt x="6067" y="2150"/>
                  </a:cubicBezTo>
                  <a:cubicBezTo>
                    <a:pt x="6129" y="2150"/>
                    <a:pt x="6156" y="2115"/>
                    <a:pt x="6165" y="2052"/>
                  </a:cubicBezTo>
                  <a:cubicBezTo>
                    <a:pt x="6156" y="1999"/>
                    <a:pt x="6129" y="1963"/>
                    <a:pt x="6067" y="1954"/>
                  </a:cubicBezTo>
                  <a:close/>
                  <a:moveTo>
                    <a:pt x="714" y="9287"/>
                  </a:moveTo>
                  <a:cubicBezTo>
                    <a:pt x="670" y="9296"/>
                    <a:pt x="634" y="9323"/>
                    <a:pt x="643" y="9376"/>
                  </a:cubicBezTo>
                  <a:cubicBezTo>
                    <a:pt x="643" y="9430"/>
                    <a:pt x="679" y="9456"/>
                    <a:pt x="732" y="9456"/>
                  </a:cubicBezTo>
                  <a:cubicBezTo>
                    <a:pt x="786" y="9448"/>
                    <a:pt x="804" y="9412"/>
                    <a:pt x="812" y="9367"/>
                  </a:cubicBezTo>
                  <a:cubicBezTo>
                    <a:pt x="804" y="9314"/>
                    <a:pt x="768" y="9278"/>
                    <a:pt x="714" y="9287"/>
                  </a:cubicBezTo>
                  <a:close/>
                  <a:moveTo>
                    <a:pt x="1401" y="9278"/>
                  </a:moveTo>
                  <a:cubicBezTo>
                    <a:pt x="1348" y="9278"/>
                    <a:pt x="1312" y="9314"/>
                    <a:pt x="1312" y="9376"/>
                  </a:cubicBezTo>
                  <a:cubicBezTo>
                    <a:pt x="1312" y="9430"/>
                    <a:pt x="1348" y="9465"/>
                    <a:pt x="1410" y="9465"/>
                  </a:cubicBezTo>
                  <a:cubicBezTo>
                    <a:pt x="1473" y="9465"/>
                    <a:pt x="1499" y="9430"/>
                    <a:pt x="1499" y="9367"/>
                  </a:cubicBezTo>
                  <a:cubicBezTo>
                    <a:pt x="1499" y="9314"/>
                    <a:pt x="1464" y="9278"/>
                    <a:pt x="1401" y="9278"/>
                  </a:cubicBezTo>
                  <a:close/>
                  <a:moveTo>
                    <a:pt x="1499" y="10036"/>
                  </a:moveTo>
                  <a:cubicBezTo>
                    <a:pt x="1499" y="9974"/>
                    <a:pt x="1464" y="9938"/>
                    <a:pt x="1410" y="9938"/>
                  </a:cubicBezTo>
                  <a:cubicBezTo>
                    <a:pt x="1357" y="9938"/>
                    <a:pt x="1321" y="9974"/>
                    <a:pt x="1312" y="10027"/>
                  </a:cubicBezTo>
                  <a:cubicBezTo>
                    <a:pt x="1312" y="10081"/>
                    <a:pt x="1348" y="10117"/>
                    <a:pt x="1410" y="10126"/>
                  </a:cubicBezTo>
                  <a:cubicBezTo>
                    <a:pt x="1464" y="10117"/>
                    <a:pt x="1499" y="10090"/>
                    <a:pt x="1499" y="10036"/>
                  </a:cubicBezTo>
                  <a:close/>
                  <a:moveTo>
                    <a:pt x="2052" y="12606"/>
                  </a:moveTo>
                  <a:cubicBezTo>
                    <a:pt x="2008" y="12615"/>
                    <a:pt x="1981" y="12641"/>
                    <a:pt x="1981" y="12695"/>
                  </a:cubicBezTo>
                  <a:cubicBezTo>
                    <a:pt x="1990" y="12748"/>
                    <a:pt x="2026" y="12775"/>
                    <a:pt x="2079" y="12775"/>
                  </a:cubicBezTo>
                  <a:cubicBezTo>
                    <a:pt x="2124" y="12766"/>
                    <a:pt x="2151" y="12730"/>
                    <a:pt x="2151" y="12686"/>
                  </a:cubicBezTo>
                  <a:cubicBezTo>
                    <a:pt x="2142" y="12632"/>
                    <a:pt x="2106" y="12597"/>
                    <a:pt x="2052" y="12606"/>
                  </a:cubicBezTo>
                  <a:close/>
                  <a:moveTo>
                    <a:pt x="3292" y="13346"/>
                  </a:moveTo>
                  <a:cubicBezTo>
                    <a:pt x="3292" y="13408"/>
                    <a:pt x="3328" y="13444"/>
                    <a:pt x="3382" y="13444"/>
                  </a:cubicBezTo>
                  <a:cubicBezTo>
                    <a:pt x="3444" y="13444"/>
                    <a:pt x="3480" y="13408"/>
                    <a:pt x="3480" y="13346"/>
                  </a:cubicBezTo>
                  <a:cubicBezTo>
                    <a:pt x="3480" y="13284"/>
                    <a:pt x="3444" y="13257"/>
                    <a:pt x="3382" y="13248"/>
                  </a:cubicBezTo>
                  <a:cubicBezTo>
                    <a:pt x="3328" y="13257"/>
                    <a:pt x="3292" y="13293"/>
                    <a:pt x="3292" y="13346"/>
                  </a:cubicBezTo>
                  <a:close/>
                  <a:moveTo>
                    <a:pt x="2820" y="12686"/>
                  </a:moveTo>
                  <a:cubicBezTo>
                    <a:pt x="2820" y="12632"/>
                    <a:pt x="2784" y="12597"/>
                    <a:pt x="2722" y="12597"/>
                  </a:cubicBezTo>
                  <a:cubicBezTo>
                    <a:pt x="2668" y="12597"/>
                    <a:pt x="2632" y="12632"/>
                    <a:pt x="2632" y="12686"/>
                  </a:cubicBezTo>
                  <a:cubicBezTo>
                    <a:pt x="2632" y="12748"/>
                    <a:pt x="2668" y="12775"/>
                    <a:pt x="2722" y="12784"/>
                  </a:cubicBezTo>
                  <a:cubicBezTo>
                    <a:pt x="2784" y="12775"/>
                    <a:pt x="2820" y="12748"/>
                    <a:pt x="2820" y="12686"/>
                  </a:cubicBezTo>
                  <a:close/>
                  <a:moveTo>
                    <a:pt x="1321" y="10688"/>
                  </a:moveTo>
                  <a:cubicBezTo>
                    <a:pt x="1321" y="10741"/>
                    <a:pt x="1348" y="10777"/>
                    <a:pt x="1401" y="10777"/>
                  </a:cubicBezTo>
                  <a:cubicBezTo>
                    <a:pt x="1464" y="10777"/>
                    <a:pt x="1499" y="10741"/>
                    <a:pt x="1499" y="10688"/>
                  </a:cubicBezTo>
                  <a:cubicBezTo>
                    <a:pt x="1499" y="10634"/>
                    <a:pt x="1455" y="10598"/>
                    <a:pt x="1401" y="10598"/>
                  </a:cubicBezTo>
                  <a:cubicBezTo>
                    <a:pt x="1357" y="10607"/>
                    <a:pt x="1321" y="10634"/>
                    <a:pt x="1321" y="10688"/>
                  </a:cubicBezTo>
                  <a:close/>
                  <a:moveTo>
                    <a:pt x="4631" y="2703"/>
                  </a:moveTo>
                  <a:cubicBezTo>
                    <a:pt x="4622" y="2766"/>
                    <a:pt x="4657" y="2801"/>
                    <a:pt x="4720" y="2810"/>
                  </a:cubicBezTo>
                  <a:cubicBezTo>
                    <a:pt x="4782" y="2810"/>
                    <a:pt x="4818" y="2784"/>
                    <a:pt x="4818" y="2712"/>
                  </a:cubicBezTo>
                  <a:cubicBezTo>
                    <a:pt x="4818" y="2650"/>
                    <a:pt x="4782" y="2623"/>
                    <a:pt x="4729" y="2614"/>
                  </a:cubicBezTo>
                  <a:cubicBezTo>
                    <a:pt x="4666" y="2614"/>
                    <a:pt x="4631" y="2650"/>
                    <a:pt x="4631" y="2703"/>
                  </a:cubicBezTo>
                  <a:close/>
                  <a:moveTo>
                    <a:pt x="4078" y="2623"/>
                  </a:moveTo>
                  <a:cubicBezTo>
                    <a:pt x="4024" y="2614"/>
                    <a:pt x="3979" y="2650"/>
                    <a:pt x="3979" y="2703"/>
                  </a:cubicBezTo>
                  <a:cubicBezTo>
                    <a:pt x="3970" y="2757"/>
                    <a:pt x="4006" y="2801"/>
                    <a:pt x="4060" y="2801"/>
                  </a:cubicBezTo>
                  <a:cubicBezTo>
                    <a:pt x="4113" y="2810"/>
                    <a:pt x="4149" y="2766"/>
                    <a:pt x="4158" y="2712"/>
                  </a:cubicBezTo>
                  <a:cubicBezTo>
                    <a:pt x="4149" y="2668"/>
                    <a:pt x="4131" y="2632"/>
                    <a:pt x="4078" y="2623"/>
                  </a:cubicBezTo>
                  <a:close/>
                  <a:moveTo>
                    <a:pt x="5478" y="14684"/>
                  </a:moveTo>
                  <a:cubicBezTo>
                    <a:pt x="5478" y="14631"/>
                    <a:pt x="5442" y="14595"/>
                    <a:pt x="5380" y="14595"/>
                  </a:cubicBezTo>
                  <a:cubicBezTo>
                    <a:pt x="5318" y="14595"/>
                    <a:pt x="5282" y="14631"/>
                    <a:pt x="5291" y="14693"/>
                  </a:cubicBezTo>
                  <a:cubicBezTo>
                    <a:pt x="5291" y="14756"/>
                    <a:pt x="5326" y="14782"/>
                    <a:pt x="5389" y="14782"/>
                  </a:cubicBezTo>
                  <a:cubicBezTo>
                    <a:pt x="5451" y="14773"/>
                    <a:pt x="5478" y="14747"/>
                    <a:pt x="5478" y="14684"/>
                  </a:cubicBezTo>
                  <a:close/>
                  <a:moveTo>
                    <a:pt x="732" y="7949"/>
                  </a:moveTo>
                  <a:cubicBezTo>
                    <a:pt x="679" y="7940"/>
                    <a:pt x="643" y="7976"/>
                    <a:pt x="643" y="8029"/>
                  </a:cubicBezTo>
                  <a:cubicBezTo>
                    <a:pt x="643" y="8083"/>
                    <a:pt x="670" y="8109"/>
                    <a:pt x="723" y="8118"/>
                  </a:cubicBezTo>
                  <a:cubicBezTo>
                    <a:pt x="777" y="8118"/>
                    <a:pt x="804" y="8083"/>
                    <a:pt x="812" y="8029"/>
                  </a:cubicBezTo>
                  <a:cubicBezTo>
                    <a:pt x="804" y="7985"/>
                    <a:pt x="777" y="7949"/>
                    <a:pt x="732" y="7949"/>
                  </a:cubicBezTo>
                  <a:close/>
                  <a:moveTo>
                    <a:pt x="1401" y="7940"/>
                  </a:moveTo>
                  <a:cubicBezTo>
                    <a:pt x="1348" y="7940"/>
                    <a:pt x="1312" y="7976"/>
                    <a:pt x="1312" y="8029"/>
                  </a:cubicBezTo>
                  <a:cubicBezTo>
                    <a:pt x="1312" y="8092"/>
                    <a:pt x="1348" y="8127"/>
                    <a:pt x="1410" y="8127"/>
                  </a:cubicBezTo>
                  <a:cubicBezTo>
                    <a:pt x="1473" y="8127"/>
                    <a:pt x="1499" y="8083"/>
                    <a:pt x="1508" y="8020"/>
                  </a:cubicBezTo>
                  <a:cubicBezTo>
                    <a:pt x="1490" y="7976"/>
                    <a:pt x="1464" y="7931"/>
                    <a:pt x="1401" y="7940"/>
                  </a:cubicBezTo>
                  <a:close/>
                  <a:moveTo>
                    <a:pt x="1410" y="6620"/>
                  </a:moveTo>
                  <a:cubicBezTo>
                    <a:pt x="1348" y="6620"/>
                    <a:pt x="1312" y="6655"/>
                    <a:pt x="1312" y="6718"/>
                  </a:cubicBezTo>
                  <a:cubicBezTo>
                    <a:pt x="1312" y="6771"/>
                    <a:pt x="1348" y="6807"/>
                    <a:pt x="1401" y="6807"/>
                  </a:cubicBezTo>
                  <a:cubicBezTo>
                    <a:pt x="1464" y="6807"/>
                    <a:pt x="1499" y="6771"/>
                    <a:pt x="1499" y="6700"/>
                  </a:cubicBezTo>
                  <a:cubicBezTo>
                    <a:pt x="1490" y="6655"/>
                    <a:pt x="1464" y="6620"/>
                    <a:pt x="1410" y="6620"/>
                  </a:cubicBezTo>
                  <a:close/>
                  <a:moveTo>
                    <a:pt x="1499" y="7378"/>
                  </a:moveTo>
                  <a:cubicBezTo>
                    <a:pt x="1499" y="7315"/>
                    <a:pt x="1473" y="7280"/>
                    <a:pt x="1410" y="7280"/>
                  </a:cubicBezTo>
                  <a:cubicBezTo>
                    <a:pt x="1348" y="7271"/>
                    <a:pt x="1312" y="7307"/>
                    <a:pt x="1312" y="7369"/>
                  </a:cubicBezTo>
                  <a:cubicBezTo>
                    <a:pt x="1312" y="7431"/>
                    <a:pt x="1348" y="7458"/>
                    <a:pt x="1401" y="7467"/>
                  </a:cubicBezTo>
                  <a:cubicBezTo>
                    <a:pt x="1464" y="7467"/>
                    <a:pt x="1499" y="7431"/>
                    <a:pt x="1499" y="7378"/>
                  </a:cubicBezTo>
                  <a:close/>
                  <a:moveTo>
                    <a:pt x="1401" y="8591"/>
                  </a:moveTo>
                  <a:cubicBezTo>
                    <a:pt x="1348" y="8600"/>
                    <a:pt x="1312" y="8636"/>
                    <a:pt x="1312" y="8689"/>
                  </a:cubicBezTo>
                  <a:cubicBezTo>
                    <a:pt x="1312" y="8752"/>
                    <a:pt x="1348" y="8787"/>
                    <a:pt x="1410" y="8778"/>
                  </a:cubicBezTo>
                  <a:cubicBezTo>
                    <a:pt x="1473" y="8778"/>
                    <a:pt x="1499" y="8743"/>
                    <a:pt x="1508" y="8680"/>
                  </a:cubicBezTo>
                  <a:cubicBezTo>
                    <a:pt x="1490" y="8636"/>
                    <a:pt x="1464" y="8591"/>
                    <a:pt x="1401" y="8591"/>
                  </a:cubicBezTo>
                  <a:close/>
                  <a:moveTo>
                    <a:pt x="732" y="8609"/>
                  </a:moveTo>
                  <a:cubicBezTo>
                    <a:pt x="679" y="8600"/>
                    <a:pt x="643" y="8636"/>
                    <a:pt x="643" y="8689"/>
                  </a:cubicBezTo>
                  <a:cubicBezTo>
                    <a:pt x="634" y="8734"/>
                    <a:pt x="670" y="8770"/>
                    <a:pt x="714" y="8770"/>
                  </a:cubicBezTo>
                  <a:cubicBezTo>
                    <a:pt x="768" y="8778"/>
                    <a:pt x="804" y="8743"/>
                    <a:pt x="812" y="8689"/>
                  </a:cubicBezTo>
                  <a:cubicBezTo>
                    <a:pt x="804" y="8645"/>
                    <a:pt x="786" y="8609"/>
                    <a:pt x="732" y="8609"/>
                  </a:cubicBezTo>
                  <a:close/>
                  <a:moveTo>
                    <a:pt x="5469" y="15344"/>
                  </a:moveTo>
                  <a:cubicBezTo>
                    <a:pt x="5469" y="15291"/>
                    <a:pt x="5434" y="15264"/>
                    <a:pt x="5389" y="15255"/>
                  </a:cubicBezTo>
                  <a:cubicBezTo>
                    <a:pt x="5335" y="15255"/>
                    <a:pt x="5300" y="15291"/>
                    <a:pt x="5300" y="15344"/>
                  </a:cubicBezTo>
                  <a:cubicBezTo>
                    <a:pt x="5300" y="15398"/>
                    <a:pt x="5335" y="15434"/>
                    <a:pt x="5389" y="15434"/>
                  </a:cubicBezTo>
                  <a:cubicBezTo>
                    <a:pt x="5442" y="15425"/>
                    <a:pt x="5478" y="15398"/>
                    <a:pt x="5469" y="15344"/>
                  </a:cubicBezTo>
                  <a:close/>
                  <a:moveTo>
                    <a:pt x="6067" y="15434"/>
                  </a:moveTo>
                  <a:cubicBezTo>
                    <a:pt x="6120" y="15442"/>
                    <a:pt x="6156" y="15407"/>
                    <a:pt x="6156" y="15353"/>
                  </a:cubicBezTo>
                  <a:cubicBezTo>
                    <a:pt x="6156" y="15291"/>
                    <a:pt x="6120" y="15255"/>
                    <a:pt x="6067" y="15255"/>
                  </a:cubicBezTo>
                  <a:cubicBezTo>
                    <a:pt x="6013" y="15255"/>
                    <a:pt x="5978" y="15291"/>
                    <a:pt x="5978" y="15344"/>
                  </a:cubicBezTo>
                  <a:cubicBezTo>
                    <a:pt x="5978" y="15398"/>
                    <a:pt x="6013" y="15434"/>
                    <a:pt x="6067" y="15434"/>
                  </a:cubicBezTo>
                  <a:close/>
                  <a:moveTo>
                    <a:pt x="6718" y="15255"/>
                  </a:moveTo>
                  <a:cubicBezTo>
                    <a:pt x="6665" y="15255"/>
                    <a:pt x="6629" y="15291"/>
                    <a:pt x="6629" y="15353"/>
                  </a:cubicBezTo>
                  <a:cubicBezTo>
                    <a:pt x="6638" y="15407"/>
                    <a:pt x="6674" y="15442"/>
                    <a:pt x="6727" y="15442"/>
                  </a:cubicBezTo>
                  <a:cubicBezTo>
                    <a:pt x="6790" y="15442"/>
                    <a:pt x="6816" y="15398"/>
                    <a:pt x="6816" y="15344"/>
                  </a:cubicBezTo>
                  <a:cubicBezTo>
                    <a:pt x="6807" y="15282"/>
                    <a:pt x="6781" y="15246"/>
                    <a:pt x="6718" y="15255"/>
                  </a:cubicBezTo>
                  <a:close/>
                  <a:moveTo>
                    <a:pt x="4078" y="14773"/>
                  </a:moveTo>
                  <a:cubicBezTo>
                    <a:pt x="4122" y="14764"/>
                    <a:pt x="4149" y="14738"/>
                    <a:pt x="4149" y="14684"/>
                  </a:cubicBezTo>
                  <a:cubicBezTo>
                    <a:pt x="4149" y="14631"/>
                    <a:pt x="4113" y="14604"/>
                    <a:pt x="4060" y="14604"/>
                  </a:cubicBezTo>
                  <a:cubicBezTo>
                    <a:pt x="4015" y="14604"/>
                    <a:pt x="3988" y="14640"/>
                    <a:pt x="3979" y="14693"/>
                  </a:cubicBezTo>
                  <a:cubicBezTo>
                    <a:pt x="3988" y="14747"/>
                    <a:pt x="4024" y="14773"/>
                    <a:pt x="4078" y="14773"/>
                  </a:cubicBezTo>
                  <a:close/>
                  <a:moveTo>
                    <a:pt x="4631" y="14684"/>
                  </a:moveTo>
                  <a:cubicBezTo>
                    <a:pt x="4631" y="14747"/>
                    <a:pt x="4666" y="14782"/>
                    <a:pt x="4729" y="14782"/>
                  </a:cubicBezTo>
                  <a:cubicBezTo>
                    <a:pt x="4782" y="14782"/>
                    <a:pt x="4818" y="14747"/>
                    <a:pt x="4818" y="14693"/>
                  </a:cubicBezTo>
                  <a:cubicBezTo>
                    <a:pt x="4818" y="14631"/>
                    <a:pt x="4782" y="14604"/>
                    <a:pt x="4720" y="14595"/>
                  </a:cubicBezTo>
                  <a:cubicBezTo>
                    <a:pt x="4675" y="14604"/>
                    <a:pt x="4631" y="14631"/>
                    <a:pt x="4631" y="14684"/>
                  </a:cubicBezTo>
                  <a:close/>
                  <a:moveTo>
                    <a:pt x="3489" y="12686"/>
                  </a:moveTo>
                  <a:cubicBezTo>
                    <a:pt x="3480" y="12615"/>
                    <a:pt x="3444" y="12579"/>
                    <a:pt x="3382" y="12588"/>
                  </a:cubicBezTo>
                  <a:cubicBezTo>
                    <a:pt x="3310" y="12588"/>
                    <a:pt x="3275" y="12632"/>
                    <a:pt x="3284" y="12695"/>
                  </a:cubicBezTo>
                  <a:cubicBezTo>
                    <a:pt x="3284" y="12757"/>
                    <a:pt x="3328" y="12793"/>
                    <a:pt x="3391" y="12793"/>
                  </a:cubicBezTo>
                  <a:cubicBezTo>
                    <a:pt x="3453" y="12784"/>
                    <a:pt x="3489" y="12748"/>
                    <a:pt x="3489" y="12686"/>
                  </a:cubicBezTo>
                  <a:close/>
                  <a:moveTo>
                    <a:pt x="5282" y="2712"/>
                  </a:moveTo>
                  <a:cubicBezTo>
                    <a:pt x="5282" y="2784"/>
                    <a:pt x="5326" y="2819"/>
                    <a:pt x="5389" y="2819"/>
                  </a:cubicBezTo>
                  <a:cubicBezTo>
                    <a:pt x="5451" y="2810"/>
                    <a:pt x="5487" y="2775"/>
                    <a:pt x="5487" y="2712"/>
                  </a:cubicBezTo>
                  <a:cubicBezTo>
                    <a:pt x="5487" y="2641"/>
                    <a:pt x="5442" y="2614"/>
                    <a:pt x="5380" y="2605"/>
                  </a:cubicBezTo>
                  <a:cubicBezTo>
                    <a:pt x="5318" y="2614"/>
                    <a:pt x="5282" y="2650"/>
                    <a:pt x="5282" y="2712"/>
                  </a:cubicBezTo>
                  <a:close/>
                  <a:moveTo>
                    <a:pt x="2061" y="10589"/>
                  </a:moveTo>
                  <a:cubicBezTo>
                    <a:pt x="2008" y="10589"/>
                    <a:pt x="1972" y="10625"/>
                    <a:pt x="1963" y="10679"/>
                  </a:cubicBezTo>
                  <a:cubicBezTo>
                    <a:pt x="1963" y="10750"/>
                    <a:pt x="1999" y="10786"/>
                    <a:pt x="2061" y="10786"/>
                  </a:cubicBezTo>
                  <a:cubicBezTo>
                    <a:pt x="2124" y="10795"/>
                    <a:pt x="2160" y="10750"/>
                    <a:pt x="2168" y="10688"/>
                  </a:cubicBezTo>
                  <a:cubicBezTo>
                    <a:pt x="2160" y="10625"/>
                    <a:pt x="2133" y="10589"/>
                    <a:pt x="2061" y="10589"/>
                  </a:cubicBezTo>
                  <a:close/>
                  <a:moveTo>
                    <a:pt x="3310" y="4033"/>
                  </a:moveTo>
                  <a:cubicBezTo>
                    <a:pt x="3310" y="4086"/>
                    <a:pt x="3337" y="4131"/>
                    <a:pt x="3400" y="4131"/>
                  </a:cubicBezTo>
                  <a:cubicBezTo>
                    <a:pt x="3462" y="4131"/>
                    <a:pt x="3507" y="4104"/>
                    <a:pt x="3507" y="4033"/>
                  </a:cubicBezTo>
                  <a:cubicBezTo>
                    <a:pt x="3507" y="3970"/>
                    <a:pt x="3471" y="3934"/>
                    <a:pt x="3408" y="3925"/>
                  </a:cubicBezTo>
                  <a:cubicBezTo>
                    <a:pt x="3346" y="3934"/>
                    <a:pt x="3310" y="3970"/>
                    <a:pt x="3310" y="4033"/>
                  </a:cubicBezTo>
                  <a:close/>
                  <a:moveTo>
                    <a:pt x="2722" y="11928"/>
                  </a:moveTo>
                  <a:cubicBezTo>
                    <a:pt x="2668" y="11928"/>
                    <a:pt x="2632" y="11963"/>
                    <a:pt x="2623" y="12017"/>
                  </a:cubicBezTo>
                  <a:cubicBezTo>
                    <a:pt x="2623" y="12088"/>
                    <a:pt x="2650" y="12124"/>
                    <a:pt x="2722" y="12133"/>
                  </a:cubicBezTo>
                  <a:cubicBezTo>
                    <a:pt x="2784" y="12133"/>
                    <a:pt x="2820" y="12097"/>
                    <a:pt x="2829" y="12035"/>
                  </a:cubicBezTo>
                  <a:cubicBezTo>
                    <a:pt x="2820" y="11972"/>
                    <a:pt x="2793" y="11928"/>
                    <a:pt x="2722" y="11928"/>
                  </a:cubicBezTo>
                  <a:close/>
                  <a:moveTo>
                    <a:pt x="3962" y="3372"/>
                  </a:moveTo>
                  <a:cubicBezTo>
                    <a:pt x="3962" y="3435"/>
                    <a:pt x="3997" y="3470"/>
                    <a:pt x="4060" y="3470"/>
                  </a:cubicBezTo>
                  <a:cubicBezTo>
                    <a:pt x="4122" y="3479"/>
                    <a:pt x="4167" y="3444"/>
                    <a:pt x="4167" y="3381"/>
                  </a:cubicBezTo>
                  <a:cubicBezTo>
                    <a:pt x="4167" y="3310"/>
                    <a:pt x="4131" y="3274"/>
                    <a:pt x="4069" y="3274"/>
                  </a:cubicBezTo>
                  <a:cubicBezTo>
                    <a:pt x="4006" y="3274"/>
                    <a:pt x="3970" y="3310"/>
                    <a:pt x="3962" y="3372"/>
                  </a:cubicBezTo>
                  <a:close/>
                  <a:moveTo>
                    <a:pt x="6165" y="14693"/>
                  </a:moveTo>
                  <a:cubicBezTo>
                    <a:pt x="6174" y="14622"/>
                    <a:pt x="6129" y="14586"/>
                    <a:pt x="6067" y="14586"/>
                  </a:cubicBezTo>
                  <a:cubicBezTo>
                    <a:pt x="6004" y="14586"/>
                    <a:pt x="5960" y="14622"/>
                    <a:pt x="5960" y="14684"/>
                  </a:cubicBezTo>
                  <a:cubicBezTo>
                    <a:pt x="5960" y="14756"/>
                    <a:pt x="6004" y="14782"/>
                    <a:pt x="6067" y="14791"/>
                  </a:cubicBezTo>
                  <a:cubicBezTo>
                    <a:pt x="6129" y="14791"/>
                    <a:pt x="6165" y="14756"/>
                    <a:pt x="6165" y="14693"/>
                  </a:cubicBezTo>
                  <a:close/>
                  <a:moveTo>
                    <a:pt x="4720" y="13926"/>
                  </a:moveTo>
                  <a:cubicBezTo>
                    <a:pt x="4657" y="13926"/>
                    <a:pt x="4622" y="13971"/>
                    <a:pt x="4622" y="14033"/>
                  </a:cubicBezTo>
                  <a:cubicBezTo>
                    <a:pt x="4622" y="14095"/>
                    <a:pt x="4666" y="14131"/>
                    <a:pt x="4729" y="14131"/>
                  </a:cubicBezTo>
                  <a:cubicBezTo>
                    <a:pt x="4791" y="14131"/>
                    <a:pt x="4827" y="14086"/>
                    <a:pt x="4827" y="14024"/>
                  </a:cubicBezTo>
                  <a:cubicBezTo>
                    <a:pt x="4818" y="13962"/>
                    <a:pt x="4782" y="13926"/>
                    <a:pt x="4720" y="13926"/>
                  </a:cubicBezTo>
                  <a:close/>
                  <a:moveTo>
                    <a:pt x="2061" y="6611"/>
                  </a:moveTo>
                  <a:cubicBezTo>
                    <a:pt x="1999" y="6611"/>
                    <a:pt x="1963" y="6655"/>
                    <a:pt x="1963" y="6718"/>
                  </a:cubicBezTo>
                  <a:cubicBezTo>
                    <a:pt x="1963" y="6780"/>
                    <a:pt x="2008" y="6816"/>
                    <a:pt x="2070" y="6816"/>
                  </a:cubicBezTo>
                  <a:cubicBezTo>
                    <a:pt x="2133" y="6816"/>
                    <a:pt x="2168" y="6771"/>
                    <a:pt x="2168" y="6709"/>
                  </a:cubicBezTo>
                  <a:cubicBezTo>
                    <a:pt x="2160" y="6646"/>
                    <a:pt x="2124" y="6611"/>
                    <a:pt x="2061" y="6611"/>
                  </a:cubicBezTo>
                  <a:close/>
                  <a:moveTo>
                    <a:pt x="1963" y="6040"/>
                  </a:moveTo>
                  <a:cubicBezTo>
                    <a:pt x="1972" y="6102"/>
                    <a:pt x="2008" y="6138"/>
                    <a:pt x="2079" y="6129"/>
                  </a:cubicBezTo>
                  <a:cubicBezTo>
                    <a:pt x="2133" y="6129"/>
                    <a:pt x="2168" y="6084"/>
                    <a:pt x="2168" y="6031"/>
                  </a:cubicBezTo>
                  <a:cubicBezTo>
                    <a:pt x="2168" y="5968"/>
                    <a:pt x="2124" y="5933"/>
                    <a:pt x="2061" y="5933"/>
                  </a:cubicBezTo>
                  <a:cubicBezTo>
                    <a:pt x="1999" y="5933"/>
                    <a:pt x="1963" y="5968"/>
                    <a:pt x="1963" y="6040"/>
                  </a:cubicBezTo>
                  <a:close/>
                  <a:moveTo>
                    <a:pt x="6718" y="1954"/>
                  </a:moveTo>
                  <a:cubicBezTo>
                    <a:pt x="6656" y="1954"/>
                    <a:pt x="6620" y="1999"/>
                    <a:pt x="6620" y="2052"/>
                  </a:cubicBezTo>
                  <a:cubicBezTo>
                    <a:pt x="6629" y="2115"/>
                    <a:pt x="6665" y="2159"/>
                    <a:pt x="6727" y="2150"/>
                  </a:cubicBezTo>
                  <a:cubicBezTo>
                    <a:pt x="6790" y="2150"/>
                    <a:pt x="6825" y="2115"/>
                    <a:pt x="6825" y="2043"/>
                  </a:cubicBezTo>
                  <a:cubicBezTo>
                    <a:pt x="6816" y="1990"/>
                    <a:pt x="6781" y="1954"/>
                    <a:pt x="6718" y="1954"/>
                  </a:cubicBezTo>
                  <a:close/>
                  <a:moveTo>
                    <a:pt x="2177" y="8689"/>
                  </a:moveTo>
                  <a:cubicBezTo>
                    <a:pt x="2177" y="8627"/>
                    <a:pt x="2142" y="8582"/>
                    <a:pt x="2079" y="8582"/>
                  </a:cubicBezTo>
                  <a:cubicBezTo>
                    <a:pt x="2008" y="8573"/>
                    <a:pt x="1963" y="8618"/>
                    <a:pt x="1954" y="8680"/>
                  </a:cubicBezTo>
                  <a:cubicBezTo>
                    <a:pt x="1954" y="8752"/>
                    <a:pt x="1999" y="8787"/>
                    <a:pt x="2061" y="8805"/>
                  </a:cubicBezTo>
                  <a:cubicBezTo>
                    <a:pt x="2133" y="8796"/>
                    <a:pt x="2177" y="8761"/>
                    <a:pt x="2177" y="8689"/>
                  </a:cubicBezTo>
                  <a:close/>
                  <a:moveTo>
                    <a:pt x="2070" y="7922"/>
                  </a:moveTo>
                  <a:cubicBezTo>
                    <a:pt x="2008" y="7922"/>
                    <a:pt x="1963" y="7958"/>
                    <a:pt x="1954" y="8020"/>
                  </a:cubicBezTo>
                  <a:cubicBezTo>
                    <a:pt x="1954" y="8092"/>
                    <a:pt x="1990" y="8136"/>
                    <a:pt x="2061" y="8136"/>
                  </a:cubicBezTo>
                  <a:cubicBezTo>
                    <a:pt x="2124" y="8145"/>
                    <a:pt x="2168" y="8100"/>
                    <a:pt x="2177" y="8029"/>
                  </a:cubicBezTo>
                  <a:cubicBezTo>
                    <a:pt x="2168" y="7967"/>
                    <a:pt x="2133" y="7922"/>
                    <a:pt x="2070" y="7922"/>
                  </a:cubicBezTo>
                  <a:close/>
                  <a:moveTo>
                    <a:pt x="2177" y="9385"/>
                  </a:moveTo>
                  <a:cubicBezTo>
                    <a:pt x="2177" y="9314"/>
                    <a:pt x="2142" y="9269"/>
                    <a:pt x="2070" y="9260"/>
                  </a:cubicBezTo>
                  <a:cubicBezTo>
                    <a:pt x="2008" y="9260"/>
                    <a:pt x="1963" y="9296"/>
                    <a:pt x="1963" y="9358"/>
                  </a:cubicBezTo>
                  <a:cubicBezTo>
                    <a:pt x="1954" y="9430"/>
                    <a:pt x="1999" y="9465"/>
                    <a:pt x="2061" y="9483"/>
                  </a:cubicBezTo>
                  <a:cubicBezTo>
                    <a:pt x="2124" y="9474"/>
                    <a:pt x="2168" y="9448"/>
                    <a:pt x="2177" y="9385"/>
                  </a:cubicBezTo>
                  <a:close/>
                  <a:moveTo>
                    <a:pt x="5960" y="2721"/>
                  </a:moveTo>
                  <a:cubicBezTo>
                    <a:pt x="5960" y="2784"/>
                    <a:pt x="6004" y="2819"/>
                    <a:pt x="6067" y="2819"/>
                  </a:cubicBezTo>
                  <a:cubicBezTo>
                    <a:pt x="6129" y="2819"/>
                    <a:pt x="6174" y="2775"/>
                    <a:pt x="6174" y="2712"/>
                  </a:cubicBezTo>
                  <a:cubicBezTo>
                    <a:pt x="6174" y="2641"/>
                    <a:pt x="6129" y="2605"/>
                    <a:pt x="6058" y="2596"/>
                  </a:cubicBezTo>
                  <a:cubicBezTo>
                    <a:pt x="5996" y="2614"/>
                    <a:pt x="5951" y="2650"/>
                    <a:pt x="5960" y="2721"/>
                  </a:cubicBezTo>
                  <a:close/>
                  <a:moveTo>
                    <a:pt x="2730" y="5264"/>
                  </a:moveTo>
                  <a:cubicBezTo>
                    <a:pt x="2659" y="5264"/>
                    <a:pt x="2615" y="5308"/>
                    <a:pt x="2615" y="5380"/>
                  </a:cubicBezTo>
                  <a:cubicBezTo>
                    <a:pt x="2623" y="5442"/>
                    <a:pt x="2668" y="5487"/>
                    <a:pt x="2739" y="5478"/>
                  </a:cubicBezTo>
                  <a:cubicBezTo>
                    <a:pt x="2793" y="5469"/>
                    <a:pt x="2829" y="5433"/>
                    <a:pt x="2838" y="5371"/>
                  </a:cubicBezTo>
                  <a:cubicBezTo>
                    <a:pt x="2820" y="5308"/>
                    <a:pt x="2793" y="5264"/>
                    <a:pt x="2730" y="5264"/>
                  </a:cubicBezTo>
                  <a:close/>
                  <a:moveTo>
                    <a:pt x="2722" y="11259"/>
                  </a:moveTo>
                  <a:cubicBezTo>
                    <a:pt x="2659" y="11259"/>
                    <a:pt x="2615" y="11303"/>
                    <a:pt x="2615" y="11374"/>
                  </a:cubicBezTo>
                  <a:cubicBezTo>
                    <a:pt x="2615" y="11437"/>
                    <a:pt x="2659" y="11482"/>
                    <a:pt x="2722" y="11482"/>
                  </a:cubicBezTo>
                  <a:cubicBezTo>
                    <a:pt x="2784" y="11482"/>
                    <a:pt x="2829" y="11437"/>
                    <a:pt x="2838" y="11374"/>
                  </a:cubicBezTo>
                  <a:cubicBezTo>
                    <a:pt x="2829" y="11303"/>
                    <a:pt x="2793" y="11259"/>
                    <a:pt x="2722" y="11259"/>
                  </a:cubicBezTo>
                  <a:close/>
                  <a:moveTo>
                    <a:pt x="2070" y="9920"/>
                  </a:moveTo>
                  <a:cubicBezTo>
                    <a:pt x="2008" y="9920"/>
                    <a:pt x="1963" y="9965"/>
                    <a:pt x="1963" y="10027"/>
                  </a:cubicBezTo>
                  <a:cubicBezTo>
                    <a:pt x="1954" y="10090"/>
                    <a:pt x="1999" y="10134"/>
                    <a:pt x="2061" y="10134"/>
                  </a:cubicBezTo>
                  <a:cubicBezTo>
                    <a:pt x="2124" y="10143"/>
                    <a:pt x="2168" y="10099"/>
                    <a:pt x="2177" y="10027"/>
                  </a:cubicBezTo>
                  <a:cubicBezTo>
                    <a:pt x="2168" y="9965"/>
                    <a:pt x="2133" y="9929"/>
                    <a:pt x="2070" y="9920"/>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84"/>
            <p:cNvSpPr/>
            <p:nvPr/>
          </p:nvSpPr>
          <p:spPr>
            <a:xfrm>
              <a:off x="6854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84"/>
            <p:cNvSpPr/>
            <p:nvPr/>
          </p:nvSpPr>
          <p:spPr>
            <a:xfrm>
              <a:off x="692990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84"/>
            <p:cNvSpPr/>
            <p:nvPr/>
          </p:nvSpPr>
          <p:spPr>
            <a:xfrm>
              <a:off x="70054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84"/>
            <p:cNvSpPr/>
            <p:nvPr/>
          </p:nvSpPr>
          <p:spPr>
            <a:xfrm>
              <a:off x="70867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84"/>
            <p:cNvSpPr/>
            <p:nvPr/>
          </p:nvSpPr>
          <p:spPr>
            <a:xfrm>
              <a:off x="716225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84"/>
            <p:cNvSpPr/>
            <p:nvPr/>
          </p:nvSpPr>
          <p:spPr>
            <a:xfrm>
              <a:off x="72377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84"/>
            <p:cNvSpPr/>
            <p:nvPr/>
          </p:nvSpPr>
          <p:spPr>
            <a:xfrm>
              <a:off x="73190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84"/>
            <p:cNvSpPr/>
            <p:nvPr/>
          </p:nvSpPr>
          <p:spPr>
            <a:xfrm>
              <a:off x="70054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84"/>
            <p:cNvSpPr/>
            <p:nvPr/>
          </p:nvSpPr>
          <p:spPr>
            <a:xfrm>
              <a:off x="70867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84"/>
            <p:cNvSpPr/>
            <p:nvPr/>
          </p:nvSpPr>
          <p:spPr>
            <a:xfrm>
              <a:off x="716225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84"/>
            <p:cNvSpPr/>
            <p:nvPr/>
          </p:nvSpPr>
          <p:spPr>
            <a:xfrm>
              <a:off x="6704925" y="205175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84"/>
            <p:cNvSpPr/>
            <p:nvPr/>
          </p:nvSpPr>
          <p:spPr>
            <a:xfrm>
              <a:off x="7478375" y="2043425"/>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84"/>
            <p:cNvSpPr/>
            <p:nvPr/>
          </p:nvSpPr>
          <p:spPr>
            <a:xfrm>
              <a:off x="723777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84"/>
            <p:cNvSpPr/>
            <p:nvPr/>
          </p:nvSpPr>
          <p:spPr>
            <a:xfrm>
              <a:off x="7400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84"/>
            <p:cNvSpPr/>
            <p:nvPr/>
          </p:nvSpPr>
          <p:spPr>
            <a:xfrm>
              <a:off x="731330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69" name="Google Shape;2469;p84"/>
          <p:cNvSpPr/>
          <p:nvPr/>
        </p:nvSpPr>
        <p:spPr>
          <a:xfrm rot="1018401">
            <a:off x="2007010" y="4750697"/>
            <a:ext cx="4024296" cy="4024296"/>
          </a:xfrm>
          <a:prstGeom prst="blockArc">
            <a:avLst>
              <a:gd fmla="val 10800000" name="adj1"/>
              <a:gd fmla="val 12243" name="adj2"/>
              <a:gd fmla="val 10363" name="adj3"/>
            </a:avLst>
          </a:prstGeom>
          <a:solidFill>
            <a:srgbClr val="FF0098">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84"/>
          <p:cNvSpPr/>
          <p:nvPr/>
        </p:nvSpPr>
        <p:spPr>
          <a:xfrm rot="-6656878">
            <a:off x="8682313" y="178398"/>
            <a:ext cx="4024390" cy="4024390"/>
          </a:xfrm>
          <a:prstGeom prst="blockArc">
            <a:avLst>
              <a:gd fmla="val 10800000" name="adj1"/>
              <a:gd fmla="val 12243" name="adj2"/>
              <a:gd fmla="val 10363" name="adj3"/>
            </a:avLst>
          </a:prstGeom>
          <a:solidFill>
            <a:srgbClr val="D500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71" name="Google Shape;2471;p84"/>
          <p:cNvGrpSpPr/>
          <p:nvPr/>
        </p:nvGrpSpPr>
        <p:grpSpPr>
          <a:xfrm rot="10800000">
            <a:off x="6531045" y="-536640"/>
            <a:ext cx="3011323" cy="1432849"/>
            <a:chOff x="6138003" y="1915900"/>
            <a:chExt cx="1988197" cy="946025"/>
          </a:xfrm>
        </p:grpSpPr>
        <p:sp>
          <p:nvSpPr>
            <p:cNvPr id="2472" name="Google Shape;2472;p84"/>
            <p:cNvSpPr/>
            <p:nvPr/>
          </p:nvSpPr>
          <p:spPr>
            <a:xfrm rot="5400000">
              <a:off x="6722851" y="1458576"/>
              <a:ext cx="818501" cy="1988197"/>
            </a:xfrm>
            <a:custGeom>
              <a:rect b="b" l="l" r="r" t="t"/>
              <a:pathLst>
                <a:path extrusionOk="0" h="16754" w="6897">
                  <a:moveTo>
                    <a:pt x="6558" y="8029"/>
                  </a:moveTo>
                  <a:cubicBezTo>
                    <a:pt x="6558" y="8118"/>
                    <a:pt x="6629" y="8190"/>
                    <a:pt x="6718" y="8199"/>
                  </a:cubicBezTo>
                  <a:cubicBezTo>
                    <a:pt x="6807" y="8199"/>
                    <a:pt x="6888" y="8127"/>
                    <a:pt x="6888" y="8029"/>
                  </a:cubicBezTo>
                  <a:cubicBezTo>
                    <a:pt x="6888" y="7940"/>
                    <a:pt x="6816" y="7869"/>
                    <a:pt x="6727" y="7869"/>
                  </a:cubicBezTo>
                  <a:cubicBezTo>
                    <a:pt x="6638" y="7860"/>
                    <a:pt x="6567" y="7931"/>
                    <a:pt x="6558" y="8029"/>
                  </a:cubicBezTo>
                  <a:close/>
                  <a:moveTo>
                    <a:pt x="6736" y="9207"/>
                  </a:moveTo>
                  <a:cubicBezTo>
                    <a:pt x="6647" y="9198"/>
                    <a:pt x="6567" y="9278"/>
                    <a:pt x="6558" y="9358"/>
                  </a:cubicBezTo>
                  <a:cubicBezTo>
                    <a:pt x="6558" y="9448"/>
                    <a:pt x="6629" y="9528"/>
                    <a:pt x="6718" y="9537"/>
                  </a:cubicBezTo>
                  <a:cubicBezTo>
                    <a:pt x="6807" y="9537"/>
                    <a:pt x="6888" y="9465"/>
                    <a:pt x="6888" y="9376"/>
                  </a:cubicBezTo>
                  <a:cubicBezTo>
                    <a:pt x="6897" y="9296"/>
                    <a:pt x="6825" y="9216"/>
                    <a:pt x="6736" y="9207"/>
                  </a:cubicBezTo>
                  <a:close/>
                  <a:moveTo>
                    <a:pt x="6727" y="8520"/>
                  </a:moveTo>
                  <a:cubicBezTo>
                    <a:pt x="6629" y="8529"/>
                    <a:pt x="6558" y="8600"/>
                    <a:pt x="6558" y="8689"/>
                  </a:cubicBezTo>
                  <a:cubicBezTo>
                    <a:pt x="6558" y="8778"/>
                    <a:pt x="6638" y="8859"/>
                    <a:pt x="6736" y="8850"/>
                  </a:cubicBezTo>
                  <a:cubicBezTo>
                    <a:pt x="6825" y="8850"/>
                    <a:pt x="6897" y="8770"/>
                    <a:pt x="6888" y="8680"/>
                  </a:cubicBezTo>
                  <a:cubicBezTo>
                    <a:pt x="6888" y="8591"/>
                    <a:pt x="6816" y="8520"/>
                    <a:pt x="6727" y="8520"/>
                  </a:cubicBezTo>
                  <a:close/>
                  <a:moveTo>
                    <a:pt x="6727" y="7208"/>
                  </a:moveTo>
                  <a:cubicBezTo>
                    <a:pt x="6638" y="7208"/>
                    <a:pt x="6567" y="7280"/>
                    <a:pt x="6558" y="7360"/>
                  </a:cubicBezTo>
                  <a:cubicBezTo>
                    <a:pt x="6558" y="7449"/>
                    <a:pt x="6629" y="7530"/>
                    <a:pt x="6718" y="7538"/>
                  </a:cubicBezTo>
                  <a:cubicBezTo>
                    <a:pt x="6807" y="7538"/>
                    <a:pt x="6888" y="7458"/>
                    <a:pt x="6888" y="7369"/>
                  </a:cubicBezTo>
                  <a:cubicBezTo>
                    <a:pt x="6888" y="7289"/>
                    <a:pt x="6807" y="7208"/>
                    <a:pt x="6727" y="7208"/>
                  </a:cubicBezTo>
                  <a:close/>
                  <a:moveTo>
                    <a:pt x="6718" y="9867"/>
                  </a:moveTo>
                  <a:cubicBezTo>
                    <a:pt x="6629" y="9876"/>
                    <a:pt x="6575" y="9929"/>
                    <a:pt x="6567" y="10027"/>
                  </a:cubicBezTo>
                  <a:cubicBezTo>
                    <a:pt x="6558" y="10108"/>
                    <a:pt x="6638" y="10188"/>
                    <a:pt x="6718" y="10188"/>
                  </a:cubicBezTo>
                  <a:cubicBezTo>
                    <a:pt x="6807" y="10197"/>
                    <a:pt x="6888" y="10117"/>
                    <a:pt x="6888" y="10027"/>
                  </a:cubicBezTo>
                  <a:cubicBezTo>
                    <a:pt x="6888" y="9947"/>
                    <a:pt x="6807" y="9858"/>
                    <a:pt x="6718" y="9867"/>
                  </a:cubicBezTo>
                  <a:close/>
                  <a:moveTo>
                    <a:pt x="5906" y="8689"/>
                  </a:moveTo>
                  <a:cubicBezTo>
                    <a:pt x="5915" y="8787"/>
                    <a:pt x="5969" y="8841"/>
                    <a:pt x="6058" y="8850"/>
                  </a:cubicBezTo>
                  <a:cubicBezTo>
                    <a:pt x="6147" y="8859"/>
                    <a:pt x="6228" y="8778"/>
                    <a:pt x="6228" y="8689"/>
                  </a:cubicBezTo>
                  <a:cubicBezTo>
                    <a:pt x="6228" y="8609"/>
                    <a:pt x="6147" y="8529"/>
                    <a:pt x="6067" y="8529"/>
                  </a:cubicBezTo>
                  <a:cubicBezTo>
                    <a:pt x="5978" y="8529"/>
                    <a:pt x="5897" y="8609"/>
                    <a:pt x="5906" y="8689"/>
                  </a:cubicBezTo>
                  <a:close/>
                  <a:moveTo>
                    <a:pt x="6228" y="8038"/>
                  </a:moveTo>
                  <a:cubicBezTo>
                    <a:pt x="6228" y="7949"/>
                    <a:pt x="6156" y="7869"/>
                    <a:pt x="6067" y="7869"/>
                  </a:cubicBezTo>
                  <a:cubicBezTo>
                    <a:pt x="5987" y="7869"/>
                    <a:pt x="5906" y="7940"/>
                    <a:pt x="5906" y="8020"/>
                  </a:cubicBezTo>
                  <a:cubicBezTo>
                    <a:pt x="5897" y="8109"/>
                    <a:pt x="5978" y="8190"/>
                    <a:pt x="6067" y="8190"/>
                  </a:cubicBezTo>
                  <a:cubicBezTo>
                    <a:pt x="6147" y="8190"/>
                    <a:pt x="6219" y="8118"/>
                    <a:pt x="6228" y="8038"/>
                  </a:cubicBezTo>
                  <a:close/>
                  <a:moveTo>
                    <a:pt x="6888" y="6718"/>
                  </a:moveTo>
                  <a:cubicBezTo>
                    <a:pt x="6888" y="6629"/>
                    <a:pt x="6807" y="6548"/>
                    <a:pt x="6727" y="6548"/>
                  </a:cubicBezTo>
                  <a:cubicBezTo>
                    <a:pt x="6638" y="6548"/>
                    <a:pt x="6567" y="6629"/>
                    <a:pt x="6567" y="6709"/>
                  </a:cubicBezTo>
                  <a:cubicBezTo>
                    <a:pt x="6558" y="6798"/>
                    <a:pt x="6638" y="6878"/>
                    <a:pt x="6727" y="6869"/>
                  </a:cubicBezTo>
                  <a:cubicBezTo>
                    <a:pt x="6807" y="6869"/>
                    <a:pt x="6879" y="6798"/>
                    <a:pt x="6888" y="6718"/>
                  </a:cubicBezTo>
                  <a:close/>
                  <a:moveTo>
                    <a:pt x="6067" y="9207"/>
                  </a:moveTo>
                  <a:cubicBezTo>
                    <a:pt x="5987" y="9207"/>
                    <a:pt x="5906" y="9287"/>
                    <a:pt x="5906" y="9376"/>
                  </a:cubicBezTo>
                  <a:cubicBezTo>
                    <a:pt x="5906" y="9456"/>
                    <a:pt x="5978" y="9528"/>
                    <a:pt x="6058" y="9528"/>
                  </a:cubicBezTo>
                  <a:cubicBezTo>
                    <a:pt x="6147" y="9537"/>
                    <a:pt x="6228" y="9456"/>
                    <a:pt x="6228" y="9367"/>
                  </a:cubicBezTo>
                  <a:cubicBezTo>
                    <a:pt x="6228" y="9287"/>
                    <a:pt x="6156" y="9216"/>
                    <a:pt x="6067" y="9207"/>
                  </a:cubicBezTo>
                  <a:close/>
                  <a:moveTo>
                    <a:pt x="5906" y="7369"/>
                  </a:moveTo>
                  <a:cubicBezTo>
                    <a:pt x="5906" y="7449"/>
                    <a:pt x="5978" y="7530"/>
                    <a:pt x="6058" y="7530"/>
                  </a:cubicBezTo>
                  <a:cubicBezTo>
                    <a:pt x="6147" y="7530"/>
                    <a:pt x="6228" y="7449"/>
                    <a:pt x="6228" y="7369"/>
                  </a:cubicBezTo>
                  <a:cubicBezTo>
                    <a:pt x="6219" y="7289"/>
                    <a:pt x="6147" y="7208"/>
                    <a:pt x="6067" y="7208"/>
                  </a:cubicBezTo>
                  <a:cubicBezTo>
                    <a:pt x="5987" y="7208"/>
                    <a:pt x="5906" y="7289"/>
                    <a:pt x="5906" y="7369"/>
                  </a:cubicBezTo>
                  <a:close/>
                  <a:moveTo>
                    <a:pt x="6879" y="10688"/>
                  </a:moveTo>
                  <a:cubicBezTo>
                    <a:pt x="6879" y="10607"/>
                    <a:pt x="6807" y="10527"/>
                    <a:pt x="6718" y="10527"/>
                  </a:cubicBezTo>
                  <a:cubicBezTo>
                    <a:pt x="6638" y="10536"/>
                    <a:pt x="6567" y="10607"/>
                    <a:pt x="6567" y="10688"/>
                  </a:cubicBezTo>
                  <a:cubicBezTo>
                    <a:pt x="6567" y="10777"/>
                    <a:pt x="6647" y="10848"/>
                    <a:pt x="6727" y="10848"/>
                  </a:cubicBezTo>
                  <a:cubicBezTo>
                    <a:pt x="6807" y="10848"/>
                    <a:pt x="6888" y="10768"/>
                    <a:pt x="6879" y="10688"/>
                  </a:cubicBezTo>
                  <a:close/>
                  <a:moveTo>
                    <a:pt x="5906" y="10027"/>
                  </a:moveTo>
                  <a:cubicBezTo>
                    <a:pt x="5906" y="10108"/>
                    <a:pt x="5978" y="10188"/>
                    <a:pt x="6067" y="10188"/>
                  </a:cubicBezTo>
                  <a:cubicBezTo>
                    <a:pt x="6147" y="10188"/>
                    <a:pt x="6219" y="10117"/>
                    <a:pt x="6228" y="10036"/>
                  </a:cubicBezTo>
                  <a:cubicBezTo>
                    <a:pt x="6228" y="9947"/>
                    <a:pt x="6147" y="9876"/>
                    <a:pt x="6067" y="9876"/>
                  </a:cubicBezTo>
                  <a:cubicBezTo>
                    <a:pt x="5987" y="9867"/>
                    <a:pt x="5906" y="9947"/>
                    <a:pt x="5906" y="10027"/>
                  </a:cubicBezTo>
                  <a:close/>
                  <a:moveTo>
                    <a:pt x="6058" y="6557"/>
                  </a:moveTo>
                  <a:cubicBezTo>
                    <a:pt x="5969" y="6566"/>
                    <a:pt x="5915" y="6620"/>
                    <a:pt x="5915" y="6709"/>
                  </a:cubicBezTo>
                  <a:cubicBezTo>
                    <a:pt x="5906" y="6798"/>
                    <a:pt x="5987" y="6869"/>
                    <a:pt x="6067" y="6869"/>
                  </a:cubicBezTo>
                  <a:cubicBezTo>
                    <a:pt x="6147" y="6869"/>
                    <a:pt x="6228" y="6789"/>
                    <a:pt x="6219" y="6709"/>
                  </a:cubicBezTo>
                  <a:cubicBezTo>
                    <a:pt x="6219" y="6620"/>
                    <a:pt x="6138" y="6548"/>
                    <a:pt x="6058" y="6557"/>
                  </a:cubicBezTo>
                  <a:close/>
                  <a:moveTo>
                    <a:pt x="5541" y="8689"/>
                  </a:moveTo>
                  <a:cubicBezTo>
                    <a:pt x="5532" y="8600"/>
                    <a:pt x="5478" y="8547"/>
                    <a:pt x="5398" y="8538"/>
                  </a:cubicBezTo>
                  <a:cubicBezTo>
                    <a:pt x="5309" y="8520"/>
                    <a:pt x="5228" y="8600"/>
                    <a:pt x="5228" y="8680"/>
                  </a:cubicBezTo>
                  <a:cubicBezTo>
                    <a:pt x="5219" y="8761"/>
                    <a:pt x="5300" y="8841"/>
                    <a:pt x="5380" y="8841"/>
                  </a:cubicBezTo>
                  <a:cubicBezTo>
                    <a:pt x="5460" y="8850"/>
                    <a:pt x="5541" y="8770"/>
                    <a:pt x="5541" y="8689"/>
                  </a:cubicBezTo>
                  <a:close/>
                  <a:moveTo>
                    <a:pt x="6870" y="6040"/>
                  </a:moveTo>
                  <a:cubicBezTo>
                    <a:pt x="6879" y="5951"/>
                    <a:pt x="6834" y="5897"/>
                    <a:pt x="6736" y="5879"/>
                  </a:cubicBezTo>
                  <a:cubicBezTo>
                    <a:pt x="6647" y="5870"/>
                    <a:pt x="6575" y="5933"/>
                    <a:pt x="6575" y="6022"/>
                  </a:cubicBezTo>
                  <a:cubicBezTo>
                    <a:pt x="6575" y="6120"/>
                    <a:pt x="6620" y="6165"/>
                    <a:pt x="6718" y="6182"/>
                  </a:cubicBezTo>
                  <a:cubicBezTo>
                    <a:pt x="6807" y="6174"/>
                    <a:pt x="6870" y="6138"/>
                    <a:pt x="6870" y="6040"/>
                  </a:cubicBezTo>
                  <a:close/>
                  <a:moveTo>
                    <a:pt x="5532" y="8038"/>
                  </a:moveTo>
                  <a:cubicBezTo>
                    <a:pt x="5532" y="7940"/>
                    <a:pt x="5487" y="7886"/>
                    <a:pt x="5389" y="7877"/>
                  </a:cubicBezTo>
                  <a:cubicBezTo>
                    <a:pt x="5300" y="7877"/>
                    <a:pt x="5228" y="7940"/>
                    <a:pt x="5237" y="8029"/>
                  </a:cubicBezTo>
                  <a:cubicBezTo>
                    <a:pt x="5237" y="8127"/>
                    <a:pt x="5291" y="8172"/>
                    <a:pt x="5380" y="8181"/>
                  </a:cubicBezTo>
                  <a:cubicBezTo>
                    <a:pt x="5478" y="8172"/>
                    <a:pt x="5532" y="8127"/>
                    <a:pt x="5532" y="8038"/>
                  </a:cubicBezTo>
                  <a:close/>
                  <a:moveTo>
                    <a:pt x="5237" y="9367"/>
                  </a:moveTo>
                  <a:cubicBezTo>
                    <a:pt x="5237" y="9465"/>
                    <a:pt x="5282" y="9510"/>
                    <a:pt x="5380" y="9519"/>
                  </a:cubicBezTo>
                  <a:cubicBezTo>
                    <a:pt x="5469" y="9528"/>
                    <a:pt x="5541" y="9456"/>
                    <a:pt x="5532" y="9367"/>
                  </a:cubicBezTo>
                  <a:cubicBezTo>
                    <a:pt x="5532" y="9278"/>
                    <a:pt x="5478" y="9225"/>
                    <a:pt x="5380" y="9225"/>
                  </a:cubicBezTo>
                  <a:cubicBezTo>
                    <a:pt x="5291" y="9225"/>
                    <a:pt x="5237" y="9278"/>
                    <a:pt x="5237" y="9367"/>
                  </a:cubicBezTo>
                  <a:close/>
                  <a:moveTo>
                    <a:pt x="5389" y="7226"/>
                  </a:moveTo>
                  <a:cubicBezTo>
                    <a:pt x="5291" y="7226"/>
                    <a:pt x="5237" y="7280"/>
                    <a:pt x="5237" y="7369"/>
                  </a:cubicBezTo>
                  <a:cubicBezTo>
                    <a:pt x="5237" y="7458"/>
                    <a:pt x="5291" y="7512"/>
                    <a:pt x="5380" y="7521"/>
                  </a:cubicBezTo>
                  <a:cubicBezTo>
                    <a:pt x="5478" y="7521"/>
                    <a:pt x="5523" y="7467"/>
                    <a:pt x="5532" y="7378"/>
                  </a:cubicBezTo>
                  <a:cubicBezTo>
                    <a:pt x="5523" y="7280"/>
                    <a:pt x="5478" y="7226"/>
                    <a:pt x="5389" y="7226"/>
                  </a:cubicBezTo>
                  <a:close/>
                  <a:moveTo>
                    <a:pt x="5915" y="10696"/>
                  </a:moveTo>
                  <a:cubicBezTo>
                    <a:pt x="5924" y="10786"/>
                    <a:pt x="5978" y="10839"/>
                    <a:pt x="6076" y="10839"/>
                  </a:cubicBezTo>
                  <a:cubicBezTo>
                    <a:pt x="6165" y="10830"/>
                    <a:pt x="6219" y="10777"/>
                    <a:pt x="6210" y="10679"/>
                  </a:cubicBezTo>
                  <a:cubicBezTo>
                    <a:pt x="6210" y="10589"/>
                    <a:pt x="6147" y="10545"/>
                    <a:pt x="6058" y="10545"/>
                  </a:cubicBezTo>
                  <a:cubicBezTo>
                    <a:pt x="5969" y="10554"/>
                    <a:pt x="5915" y="10598"/>
                    <a:pt x="5915" y="10696"/>
                  </a:cubicBezTo>
                  <a:close/>
                  <a:moveTo>
                    <a:pt x="6727" y="11223"/>
                  </a:moveTo>
                  <a:cubicBezTo>
                    <a:pt x="6638" y="11223"/>
                    <a:pt x="6575" y="11276"/>
                    <a:pt x="6575" y="11366"/>
                  </a:cubicBezTo>
                  <a:cubicBezTo>
                    <a:pt x="6575" y="11464"/>
                    <a:pt x="6629" y="11517"/>
                    <a:pt x="6718" y="11517"/>
                  </a:cubicBezTo>
                  <a:cubicBezTo>
                    <a:pt x="6816" y="11517"/>
                    <a:pt x="6861" y="11464"/>
                    <a:pt x="6870" y="11374"/>
                  </a:cubicBezTo>
                  <a:cubicBezTo>
                    <a:pt x="6870" y="11285"/>
                    <a:pt x="6816" y="11223"/>
                    <a:pt x="6727" y="11223"/>
                  </a:cubicBezTo>
                  <a:close/>
                  <a:moveTo>
                    <a:pt x="5237" y="10036"/>
                  </a:moveTo>
                  <a:cubicBezTo>
                    <a:pt x="5246" y="10126"/>
                    <a:pt x="5291" y="10170"/>
                    <a:pt x="5380" y="10179"/>
                  </a:cubicBezTo>
                  <a:cubicBezTo>
                    <a:pt x="5460" y="10179"/>
                    <a:pt x="5532" y="10117"/>
                    <a:pt x="5532" y="10027"/>
                  </a:cubicBezTo>
                  <a:cubicBezTo>
                    <a:pt x="5523" y="9938"/>
                    <a:pt x="5478" y="9894"/>
                    <a:pt x="5398" y="9885"/>
                  </a:cubicBezTo>
                  <a:cubicBezTo>
                    <a:pt x="5300" y="9885"/>
                    <a:pt x="5237" y="9947"/>
                    <a:pt x="5237" y="10036"/>
                  </a:cubicBezTo>
                  <a:close/>
                  <a:moveTo>
                    <a:pt x="4729" y="8547"/>
                  </a:moveTo>
                  <a:cubicBezTo>
                    <a:pt x="4648" y="8538"/>
                    <a:pt x="4577" y="8600"/>
                    <a:pt x="4577" y="8689"/>
                  </a:cubicBezTo>
                  <a:cubicBezTo>
                    <a:pt x="4586" y="8778"/>
                    <a:pt x="4631" y="8823"/>
                    <a:pt x="4720" y="8832"/>
                  </a:cubicBezTo>
                  <a:cubicBezTo>
                    <a:pt x="4800" y="8841"/>
                    <a:pt x="4872" y="8778"/>
                    <a:pt x="4872" y="8671"/>
                  </a:cubicBezTo>
                  <a:cubicBezTo>
                    <a:pt x="4863" y="8600"/>
                    <a:pt x="4818" y="8547"/>
                    <a:pt x="4729" y="8547"/>
                  </a:cubicBezTo>
                  <a:close/>
                  <a:moveTo>
                    <a:pt x="5380" y="6566"/>
                  </a:moveTo>
                  <a:cubicBezTo>
                    <a:pt x="5300" y="6566"/>
                    <a:pt x="5246" y="6620"/>
                    <a:pt x="5237" y="6700"/>
                  </a:cubicBezTo>
                  <a:cubicBezTo>
                    <a:pt x="5228" y="6789"/>
                    <a:pt x="5291" y="6852"/>
                    <a:pt x="5380" y="6860"/>
                  </a:cubicBezTo>
                  <a:cubicBezTo>
                    <a:pt x="5460" y="6860"/>
                    <a:pt x="5532" y="6798"/>
                    <a:pt x="5532" y="6718"/>
                  </a:cubicBezTo>
                  <a:cubicBezTo>
                    <a:pt x="5532" y="6629"/>
                    <a:pt x="5469" y="6566"/>
                    <a:pt x="5380" y="6566"/>
                  </a:cubicBezTo>
                  <a:close/>
                  <a:moveTo>
                    <a:pt x="6058" y="5888"/>
                  </a:moveTo>
                  <a:cubicBezTo>
                    <a:pt x="5969" y="5888"/>
                    <a:pt x="5924" y="5942"/>
                    <a:pt x="5924" y="6031"/>
                  </a:cubicBezTo>
                  <a:cubicBezTo>
                    <a:pt x="5924" y="6120"/>
                    <a:pt x="5978" y="6174"/>
                    <a:pt x="6067" y="6174"/>
                  </a:cubicBezTo>
                  <a:cubicBezTo>
                    <a:pt x="6156" y="6174"/>
                    <a:pt x="6210" y="6111"/>
                    <a:pt x="6210" y="6022"/>
                  </a:cubicBezTo>
                  <a:cubicBezTo>
                    <a:pt x="6210" y="5942"/>
                    <a:pt x="6147" y="5879"/>
                    <a:pt x="6058" y="5888"/>
                  </a:cubicBezTo>
                  <a:close/>
                  <a:moveTo>
                    <a:pt x="6727" y="5228"/>
                  </a:moveTo>
                  <a:cubicBezTo>
                    <a:pt x="6647" y="5219"/>
                    <a:pt x="6575" y="5290"/>
                    <a:pt x="6584" y="5371"/>
                  </a:cubicBezTo>
                  <a:cubicBezTo>
                    <a:pt x="6584" y="5460"/>
                    <a:pt x="6629" y="5513"/>
                    <a:pt x="6718" y="5513"/>
                  </a:cubicBezTo>
                  <a:cubicBezTo>
                    <a:pt x="6807" y="5522"/>
                    <a:pt x="6870" y="5460"/>
                    <a:pt x="6870" y="5353"/>
                  </a:cubicBezTo>
                  <a:cubicBezTo>
                    <a:pt x="6861" y="5281"/>
                    <a:pt x="6816" y="5237"/>
                    <a:pt x="6727" y="5228"/>
                  </a:cubicBezTo>
                  <a:close/>
                  <a:moveTo>
                    <a:pt x="4729" y="9225"/>
                  </a:moveTo>
                  <a:cubicBezTo>
                    <a:pt x="4648" y="9225"/>
                    <a:pt x="4586" y="9287"/>
                    <a:pt x="4586" y="9367"/>
                  </a:cubicBezTo>
                  <a:cubicBezTo>
                    <a:pt x="4577" y="9456"/>
                    <a:pt x="4648" y="9519"/>
                    <a:pt x="4729" y="9510"/>
                  </a:cubicBezTo>
                  <a:cubicBezTo>
                    <a:pt x="4818" y="9510"/>
                    <a:pt x="4863" y="9456"/>
                    <a:pt x="4872" y="9385"/>
                  </a:cubicBezTo>
                  <a:cubicBezTo>
                    <a:pt x="4872" y="9296"/>
                    <a:pt x="4809" y="9233"/>
                    <a:pt x="4729" y="9225"/>
                  </a:cubicBezTo>
                  <a:close/>
                  <a:moveTo>
                    <a:pt x="6210" y="11383"/>
                  </a:moveTo>
                  <a:cubicBezTo>
                    <a:pt x="6219" y="11303"/>
                    <a:pt x="6156" y="11232"/>
                    <a:pt x="6067" y="11232"/>
                  </a:cubicBezTo>
                  <a:cubicBezTo>
                    <a:pt x="5987" y="11223"/>
                    <a:pt x="5924" y="11285"/>
                    <a:pt x="5924" y="11374"/>
                  </a:cubicBezTo>
                  <a:cubicBezTo>
                    <a:pt x="5924" y="11464"/>
                    <a:pt x="5978" y="11499"/>
                    <a:pt x="6058" y="11517"/>
                  </a:cubicBezTo>
                  <a:cubicBezTo>
                    <a:pt x="6147" y="11508"/>
                    <a:pt x="6201" y="11473"/>
                    <a:pt x="6210" y="11383"/>
                  </a:cubicBezTo>
                  <a:close/>
                  <a:moveTo>
                    <a:pt x="4872" y="8038"/>
                  </a:moveTo>
                  <a:cubicBezTo>
                    <a:pt x="4872" y="7949"/>
                    <a:pt x="4809" y="7886"/>
                    <a:pt x="4720" y="7886"/>
                  </a:cubicBezTo>
                  <a:cubicBezTo>
                    <a:pt x="4640" y="7886"/>
                    <a:pt x="4586" y="7940"/>
                    <a:pt x="4577" y="8029"/>
                  </a:cubicBezTo>
                  <a:cubicBezTo>
                    <a:pt x="4577" y="8109"/>
                    <a:pt x="4640" y="8172"/>
                    <a:pt x="4729" y="8172"/>
                  </a:cubicBezTo>
                  <a:cubicBezTo>
                    <a:pt x="4809" y="8172"/>
                    <a:pt x="4863" y="8118"/>
                    <a:pt x="4872" y="8038"/>
                  </a:cubicBezTo>
                  <a:close/>
                  <a:moveTo>
                    <a:pt x="5389" y="10545"/>
                  </a:moveTo>
                  <a:cubicBezTo>
                    <a:pt x="5309" y="10536"/>
                    <a:pt x="5246" y="10598"/>
                    <a:pt x="5237" y="10688"/>
                  </a:cubicBezTo>
                  <a:cubicBezTo>
                    <a:pt x="5237" y="10768"/>
                    <a:pt x="5300" y="10830"/>
                    <a:pt x="5389" y="10830"/>
                  </a:cubicBezTo>
                  <a:cubicBezTo>
                    <a:pt x="5469" y="10830"/>
                    <a:pt x="5514" y="10777"/>
                    <a:pt x="5532" y="10696"/>
                  </a:cubicBezTo>
                  <a:cubicBezTo>
                    <a:pt x="5523" y="10607"/>
                    <a:pt x="5478" y="10554"/>
                    <a:pt x="5389" y="10545"/>
                  </a:cubicBezTo>
                  <a:close/>
                  <a:moveTo>
                    <a:pt x="4586" y="10027"/>
                  </a:moveTo>
                  <a:cubicBezTo>
                    <a:pt x="4586" y="10117"/>
                    <a:pt x="4631" y="10170"/>
                    <a:pt x="4720" y="10170"/>
                  </a:cubicBezTo>
                  <a:cubicBezTo>
                    <a:pt x="4800" y="10179"/>
                    <a:pt x="4872" y="10108"/>
                    <a:pt x="4863" y="10027"/>
                  </a:cubicBezTo>
                  <a:cubicBezTo>
                    <a:pt x="4863" y="9938"/>
                    <a:pt x="4809" y="9894"/>
                    <a:pt x="4720" y="9885"/>
                  </a:cubicBezTo>
                  <a:cubicBezTo>
                    <a:pt x="4640" y="9894"/>
                    <a:pt x="4586" y="9938"/>
                    <a:pt x="4586" y="10027"/>
                  </a:cubicBezTo>
                  <a:close/>
                  <a:moveTo>
                    <a:pt x="5924" y="5371"/>
                  </a:moveTo>
                  <a:cubicBezTo>
                    <a:pt x="5924" y="5460"/>
                    <a:pt x="5978" y="5513"/>
                    <a:pt x="6067" y="5513"/>
                  </a:cubicBezTo>
                  <a:cubicBezTo>
                    <a:pt x="6147" y="5513"/>
                    <a:pt x="6219" y="5442"/>
                    <a:pt x="6210" y="5362"/>
                  </a:cubicBezTo>
                  <a:cubicBezTo>
                    <a:pt x="6201" y="5273"/>
                    <a:pt x="6147" y="5237"/>
                    <a:pt x="6058" y="5228"/>
                  </a:cubicBezTo>
                  <a:cubicBezTo>
                    <a:pt x="5978" y="5237"/>
                    <a:pt x="5924" y="5290"/>
                    <a:pt x="5924" y="5371"/>
                  </a:cubicBezTo>
                  <a:close/>
                  <a:moveTo>
                    <a:pt x="4729" y="7226"/>
                  </a:moveTo>
                  <a:cubicBezTo>
                    <a:pt x="4648" y="7226"/>
                    <a:pt x="4586" y="7289"/>
                    <a:pt x="4586" y="7369"/>
                  </a:cubicBezTo>
                  <a:cubicBezTo>
                    <a:pt x="4577" y="7458"/>
                    <a:pt x="4648" y="7521"/>
                    <a:pt x="4729" y="7512"/>
                  </a:cubicBezTo>
                  <a:cubicBezTo>
                    <a:pt x="4818" y="7512"/>
                    <a:pt x="4863" y="7458"/>
                    <a:pt x="4872" y="7369"/>
                  </a:cubicBezTo>
                  <a:cubicBezTo>
                    <a:pt x="4863" y="7289"/>
                    <a:pt x="4818" y="7235"/>
                    <a:pt x="4729" y="7226"/>
                  </a:cubicBezTo>
                  <a:close/>
                  <a:moveTo>
                    <a:pt x="6727" y="11892"/>
                  </a:moveTo>
                  <a:cubicBezTo>
                    <a:pt x="6638" y="11892"/>
                    <a:pt x="6584" y="11945"/>
                    <a:pt x="6584" y="12026"/>
                  </a:cubicBezTo>
                  <a:cubicBezTo>
                    <a:pt x="6575" y="12115"/>
                    <a:pt x="6647" y="12177"/>
                    <a:pt x="6736" y="12168"/>
                  </a:cubicBezTo>
                  <a:cubicBezTo>
                    <a:pt x="6816" y="12160"/>
                    <a:pt x="6861" y="12115"/>
                    <a:pt x="6870" y="12044"/>
                  </a:cubicBezTo>
                  <a:cubicBezTo>
                    <a:pt x="6861" y="11945"/>
                    <a:pt x="6798" y="11883"/>
                    <a:pt x="6727" y="11892"/>
                  </a:cubicBezTo>
                  <a:close/>
                  <a:moveTo>
                    <a:pt x="5523" y="6031"/>
                  </a:moveTo>
                  <a:cubicBezTo>
                    <a:pt x="5523" y="5942"/>
                    <a:pt x="5469" y="5897"/>
                    <a:pt x="5389" y="5888"/>
                  </a:cubicBezTo>
                  <a:cubicBezTo>
                    <a:pt x="5300" y="5888"/>
                    <a:pt x="5237" y="5959"/>
                    <a:pt x="5246" y="6040"/>
                  </a:cubicBezTo>
                  <a:cubicBezTo>
                    <a:pt x="5246" y="6129"/>
                    <a:pt x="5300" y="6165"/>
                    <a:pt x="5389" y="6174"/>
                  </a:cubicBezTo>
                  <a:cubicBezTo>
                    <a:pt x="5469" y="6165"/>
                    <a:pt x="5523" y="6120"/>
                    <a:pt x="5523" y="6031"/>
                  </a:cubicBezTo>
                  <a:close/>
                  <a:moveTo>
                    <a:pt x="4729" y="6575"/>
                  </a:moveTo>
                  <a:cubicBezTo>
                    <a:pt x="4640" y="6575"/>
                    <a:pt x="4586" y="6620"/>
                    <a:pt x="4586" y="6709"/>
                  </a:cubicBezTo>
                  <a:cubicBezTo>
                    <a:pt x="4586" y="6798"/>
                    <a:pt x="4640" y="6852"/>
                    <a:pt x="4720" y="6852"/>
                  </a:cubicBezTo>
                  <a:cubicBezTo>
                    <a:pt x="4809" y="6852"/>
                    <a:pt x="4854" y="6798"/>
                    <a:pt x="4872" y="6718"/>
                  </a:cubicBezTo>
                  <a:cubicBezTo>
                    <a:pt x="4863" y="6629"/>
                    <a:pt x="4818" y="6575"/>
                    <a:pt x="4729" y="6575"/>
                  </a:cubicBezTo>
                  <a:close/>
                  <a:moveTo>
                    <a:pt x="5389" y="5237"/>
                  </a:moveTo>
                  <a:cubicBezTo>
                    <a:pt x="5309" y="5228"/>
                    <a:pt x="5246" y="5281"/>
                    <a:pt x="5246" y="5371"/>
                  </a:cubicBezTo>
                  <a:cubicBezTo>
                    <a:pt x="5246" y="5451"/>
                    <a:pt x="5300" y="5504"/>
                    <a:pt x="5380" y="5504"/>
                  </a:cubicBezTo>
                  <a:cubicBezTo>
                    <a:pt x="5460" y="5513"/>
                    <a:pt x="5505" y="5460"/>
                    <a:pt x="5523" y="5371"/>
                  </a:cubicBezTo>
                  <a:cubicBezTo>
                    <a:pt x="5514" y="5299"/>
                    <a:pt x="5469" y="5237"/>
                    <a:pt x="5389" y="5237"/>
                  </a:cubicBezTo>
                  <a:close/>
                  <a:moveTo>
                    <a:pt x="4863" y="10688"/>
                  </a:moveTo>
                  <a:cubicBezTo>
                    <a:pt x="4863" y="10607"/>
                    <a:pt x="4809" y="10554"/>
                    <a:pt x="4738" y="10554"/>
                  </a:cubicBezTo>
                  <a:cubicBezTo>
                    <a:pt x="4648" y="10545"/>
                    <a:pt x="4595" y="10598"/>
                    <a:pt x="4586" y="10679"/>
                  </a:cubicBezTo>
                  <a:cubicBezTo>
                    <a:pt x="4586" y="10768"/>
                    <a:pt x="4640" y="10812"/>
                    <a:pt x="4720" y="10830"/>
                  </a:cubicBezTo>
                  <a:cubicBezTo>
                    <a:pt x="4809" y="10821"/>
                    <a:pt x="4863" y="10777"/>
                    <a:pt x="4863" y="10688"/>
                  </a:cubicBezTo>
                  <a:close/>
                  <a:moveTo>
                    <a:pt x="6584" y="4719"/>
                  </a:moveTo>
                  <a:cubicBezTo>
                    <a:pt x="6593" y="4800"/>
                    <a:pt x="6638" y="4853"/>
                    <a:pt x="6718" y="4853"/>
                  </a:cubicBezTo>
                  <a:cubicBezTo>
                    <a:pt x="6807" y="4853"/>
                    <a:pt x="6861" y="4800"/>
                    <a:pt x="6861" y="4711"/>
                  </a:cubicBezTo>
                  <a:cubicBezTo>
                    <a:pt x="6861" y="4630"/>
                    <a:pt x="6807" y="4586"/>
                    <a:pt x="6718" y="4568"/>
                  </a:cubicBezTo>
                  <a:cubicBezTo>
                    <a:pt x="6638" y="4586"/>
                    <a:pt x="6584" y="4630"/>
                    <a:pt x="6584" y="4719"/>
                  </a:cubicBezTo>
                  <a:close/>
                  <a:moveTo>
                    <a:pt x="4060" y="8547"/>
                  </a:moveTo>
                  <a:cubicBezTo>
                    <a:pt x="3979" y="8555"/>
                    <a:pt x="3935" y="8600"/>
                    <a:pt x="3926" y="8680"/>
                  </a:cubicBezTo>
                  <a:cubicBezTo>
                    <a:pt x="3926" y="8770"/>
                    <a:pt x="3979" y="8823"/>
                    <a:pt x="4060" y="8823"/>
                  </a:cubicBezTo>
                  <a:cubicBezTo>
                    <a:pt x="4149" y="8832"/>
                    <a:pt x="4194" y="8770"/>
                    <a:pt x="4211" y="8689"/>
                  </a:cubicBezTo>
                  <a:cubicBezTo>
                    <a:pt x="4194" y="8600"/>
                    <a:pt x="4149" y="8547"/>
                    <a:pt x="4060" y="8547"/>
                  </a:cubicBezTo>
                  <a:close/>
                  <a:moveTo>
                    <a:pt x="5389" y="11232"/>
                  </a:moveTo>
                  <a:cubicBezTo>
                    <a:pt x="5300" y="11232"/>
                    <a:pt x="5246" y="11285"/>
                    <a:pt x="5246" y="11366"/>
                  </a:cubicBezTo>
                  <a:cubicBezTo>
                    <a:pt x="5237" y="11455"/>
                    <a:pt x="5291" y="11508"/>
                    <a:pt x="5380" y="11508"/>
                  </a:cubicBezTo>
                  <a:cubicBezTo>
                    <a:pt x="5469" y="11517"/>
                    <a:pt x="5514" y="11455"/>
                    <a:pt x="5523" y="11374"/>
                  </a:cubicBezTo>
                  <a:cubicBezTo>
                    <a:pt x="5514" y="11294"/>
                    <a:pt x="5478" y="11232"/>
                    <a:pt x="5389" y="11232"/>
                  </a:cubicBezTo>
                  <a:close/>
                  <a:moveTo>
                    <a:pt x="5924" y="12026"/>
                  </a:moveTo>
                  <a:cubicBezTo>
                    <a:pt x="5924" y="12106"/>
                    <a:pt x="5978" y="12160"/>
                    <a:pt x="6058" y="12168"/>
                  </a:cubicBezTo>
                  <a:cubicBezTo>
                    <a:pt x="6138" y="12177"/>
                    <a:pt x="6201" y="12124"/>
                    <a:pt x="6201" y="12035"/>
                  </a:cubicBezTo>
                  <a:cubicBezTo>
                    <a:pt x="6210" y="11954"/>
                    <a:pt x="6156" y="11901"/>
                    <a:pt x="6067" y="11892"/>
                  </a:cubicBezTo>
                  <a:cubicBezTo>
                    <a:pt x="5987" y="11901"/>
                    <a:pt x="5933" y="11937"/>
                    <a:pt x="5924" y="12026"/>
                  </a:cubicBezTo>
                  <a:close/>
                  <a:moveTo>
                    <a:pt x="4060" y="7895"/>
                  </a:moveTo>
                  <a:cubicBezTo>
                    <a:pt x="3979" y="7895"/>
                    <a:pt x="3926" y="7949"/>
                    <a:pt x="3926" y="8029"/>
                  </a:cubicBezTo>
                  <a:cubicBezTo>
                    <a:pt x="3926" y="8118"/>
                    <a:pt x="3979" y="8172"/>
                    <a:pt x="4069" y="8172"/>
                  </a:cubicBezTo>
                  <a:cubicBezTo>
                    <a:pt x="4158" y="8172"/>
                    <a:pt x="4194" y="8109"/>
                    <a:pt x="4211" y="8029"/>
                  </a:cubicBezTo>
                  <a:cubicBezTo>
                    <a:pt x="4194" y="7940"/>
                    <a:pt x="4149" y="7886"/>
                    <a:pt x="4060" y="7895"/>
                  </a:cubicBezTo>
                  <a:close/>
                  <a:moveTo>
                    <a:pt x="4069" y="9233"/>
                  </a:moveTo>
                  <a:cubicBezTo>
                    <a:pt x="3979" y="9233"/>
                    <a:pt x="3926" y="9287"/>
                    <a:pt x="3926" y="9376"/>
                  </a:cubicBezTo>
                  <a:cubicBezTo>
                    <a:pt x="3926" y="9456"/>
                    <a:pt x="3979" y="9510"/>
                    <a:pt x="4060" y="9510"/>
                  </a:cubicBezTo>
                  <a:cubicBezTo>
                    <a:pt x="4149" y="9510"/>
                    <a:pt x="4194" y="9456"/>
                    <a:pt x="4202" y="9367"/>
                  </a:cubicBezTo>
                  <a:cubicBezTo>
                    <a:pt x="4194" y="9287"/>
                    <a:pt x="4149" y="9233"/>
                    <a:pt x="4069" y="9233"/>
                  </a:cubicBezTo>
                  <a:close/>
                  <a:moveTo>
                    <a:pt x="4202" y="10036"/>
                  </a:moveTo>
                  <a:cubicBezTo>
                    <a:pt x="4202" y="9956"/>
                    <a:pt x="4149" y="9903"/>
                    <a:pt x="4069" y="9894"/>
                  </a:cubicBezTo>
                  <a:cubicBezTo>
                    <a:pt x="3997" y="9885"/>
                    <a:pt x="3926" y="9956"/>
                    <a:pt x="3926" y="10027"/>
                  </a:cubicBezTo>
                  <a:cubicBezTo>
                    <a:pt x="3935" y="10117"/>
                    <a:pt x="3988" y="10152"/>
                    <a:pt x="4069" y="10170"/>
                  </a:cubicBezTo>
                  <a:cubicBezTo>
                    <a:pt x="4140" y="10161"/>
                    <a:pt x="4202" y="10117"/>
                    <a:pt x="4202" y="10036"/>
                  </a:cubicBezTo>
                  <a:close/>
                  <a:moveTo>
                    <a:pt x="6593" y="12686"/>
                  </a:moveTo>
                  <a:cubicBezTo>
                    <a:pt x="6584" y="12766"/>
                    <a:pt x="6638" y="12811"/>
                    <a:pt x="6718" y="12820"/>
                  </a:cubicBezTo>
                  <a:cubicBezTo>
                    <a:pt x="6790" y="12838"/>
                    <a:pt x="6861" y="12766"/>
                    <a:pt x="6861" y="12686"/>
                  </a:cubicBezTo>
                  <a:cubicBezTo>
                    <a:pt x="6861" y="12606"/>
                    <a:pt x="6807" y="12561"/>
                    <a:pt x="6727" y="12552"/>
                  </a:cubicBezTo>
                  <a:cubicBezTo>
                    <a:pt x="6647" y="12561"/>
                    <a:pt x="6593" y="12606"/>
                    <a:pt x="6593" y="12686"/>
                  </a:cubicBezTo>
                  <a:close/>
                  <a:moveTo>
                    <a:pt x="4729" y="5897"/>
                  </a:moveTo>
                  <a:cubicBezTo>
                    <a:pt x="4640" y="5897"/>
                    <a:pt x="4586" y="5951"/>
                    <a:pt x="4586" y="6031"/>
                  </a:cubicBezTo>
                  <a:cubicBezTo>
                    <a:pt x="4586" y="6111"/>
                    <a:pt x="4640" y="6165"/>
                    <a:pt x="4720" y="6165"/>
                  </a:cubicBezTo>
                  <a:cubicBezTo>
                    <a:pt x="4809" y="6165"/>
                    <a:pt x="4854" y="6111"/>
                    <a:pt x="4863" y="6031"/>
                  </a:cubicBezTo>
                  <a:cubicBezTo>
                    <a:pt x="4854" y="5951"/>
                    <a:pt x="4809" y="5897"/>
                    <a:pt x="4729" y="5897"/>
                  </a:cubicBezTo>
                  <a:close/>
                  <a:moveTo>
                    <a:pt x="6076" y="4577"/>
                  </a:moveTo>
                  <a:cubicBezTo>
                    <a:pt x="5996" y="4577"/>
                    <a:pt x="5942" y="4621"/>
                    <a:pt x="5933" y="4702"/>
                  </a:cubicBezTo>
                  <a:cubicBezTo>
                    <a:pt x="5924" y="4773"/>
                    <a:pt x="5996" y="4853"/>
                    <a:pt x="6067" y="4844"/>
                  </a:cubicBezTo>
                  <a:cubicBezTo>
                    <a:pt x="6147" y="4844"/>
                    <a:pt x="6192" y="4791"/>
                    <a:pt x="6201" y="4719"/>
                  </a:cubicBezTo>
                  <a:cubicBezTo>
                    <a:pt x="6192" y="4639"/>
                    <a:pt x="6156" y="4586"/>
                    <a:pt x="6076" y="4577"/>
                  </a:cubicBezTo>
                  <a:close/>
                  <a:moveTo>
                    <a:pt x="3926" y="7369"/>
                  </a:moveTo>
                  <a:cubicBezTo>
                    <a:pt x="3926" y="7458"/>
                    <a:pt x="3988" y="7512"/>
                    <a:pt x="4069" y="7512"/>
                  </a:cubicBezTo>
                  <a:cubicBezTo>
                    <a:pt x="4149" y="7503"/>
                    <a:pt x="4202" y="7449"/>
                    <a:pt x="4202" y="7369"/>
                  </a:cubicBezTo>
                  <a:cubicBezTo>
                    <a:pt x="4202" y="7289"/>
                    <a:pt x="4149" y="7244"/>
                    <a:pt x="4060" y="7235"/>
                  </a:cubicBezTo>
                  <a:cubicBezTo>
                    <a:pt x="3979" y="7244"/>
                    <a:pt x="3926" y="7289"/>
                    <a:pt x="3926" y="7369"/>
                  </a:cubicBezTo>
                  <a:close/>
                  <a:moveTo>
                    <a:pt x="4729" y="11241"/>
                  </a:moveTo>
                  <a:cubicBezTo>
                    <a:pt x="4648" y="11232"/>
                    <a:pt x="4595" y="11285"/>
                    <a:pt x="4586" y="11366"/>
                  </a:cubicBezTo>
                  <a:cubicBezTo>
                    <a:pt x="4586" y="11437"/>
                    <a:pt x="4657" y="11517"/>
                    <a:pt x="4729" y="11508"/>
                  </a:cubicBezTo>
                  <a:cubicBezTo>
                    <a:pt x="4809" y="11499"/>
                    <a:pt x="4854" y="11446"/>
                    <a:pt x="4863" y="11366"/>
                  </a:cubicBezTo>
                  <a:cubicBezTo>
                    <a:pt x="4854" y="11294"/>
                    <a:pt x="4809" y="11241"/>
                    <a:pt x="4729" y="11241"/>
                  </a:cubicBezTo>
                  <a:close/>
                  <a:moveTo>
                    <a:pt x="5246" y="12026"/>
                  </a:moveTo>
                  <a:cubicBezTo>
                    <a:pt x="5246" y="12097"/>
                    <a:pt x="5318" y="12168"/>
                    <a:pt x="5389" y="12168"/>
                  </a:cubicBezTo>
                  <a:cubicBezTo>
                    <a:pt x="5469" y="12160"/>
                    <a:pt x="5514" y="12106"/>
                    <a:pt x="5514" y="12026"/>
                  </a:cubicBezTo>
                  <a:cubicBezTo>
                    <a:pt x="5523" y="11945"/>
                    <a:pt x="5469" y="11901"/>
                    <a:pt x="5389" y="11892"/>
                  </a:cubicBezTo>
                  <a:cubicBezTo>
                    <a:pt x="5318" y="11892"/>
                    <a:pt x="5246" y="11954"/>
                    <a:pt x="5246" y="12026"/>
                  </a:cubicBezTo>
                  <a:close/>
                  <a:moveTo>
                    <a:pt x="4060" y="6584"/>
                  </a:moveTo>
                  <a:cubicBezTo>
                    <a:pt x="3988" y="6584"/>
                    <a:pt x="3935" y="6629"/>
                    <a:pt x="3935" y="6709"/>
                  </a:cubicBezTo>
                  <a:cubicBezTo>
                    <a:pt x="3935" y="6789"/>
                    <a:pt x="3979" y="6843"/>
                    <a:pt x="4069" y="6843"/>
                  </a:cubicBezTo>
                  <a:cubicBezTo>
                    <a:pt x="4149" y="6843"/>
                    <a:pt x="4194" y="6789"/>
                    <a:pt x="4202" y="6709"/>
                  </a:cubicBezTo>
                  <a:cubicBezTo>
                    <a:pt x="4185" y="6629"/>
                    <a:pt x="4140" y="6575"/>
                    <a:pt x="4060" y="6584"/>
                  </a:cubicBezTo>
                  <a:close/>
                  <a:moveTo>
                    <a:pt x="4729" y="5246"/>
                  </a:moveTo>
                  <a:cubicBezTo>
                    <a:pt x="4648" y="5237"/>
                    <a:pt x="4595" y="5290"/>
                    <a:pt x="4595" y="5371"/>
                  </a:cubicBezTo>
                  <a:cubicBezTo>
                    <a:pt x="4595" y="5442"/>
                    <a:pt x="4640" y="5496"/>
                    <a:pt x="4720" y="5504"/>
                  </a:cubicBezTo>
                  <a:cubicBezTo>
                    <a:pt x="4800" y="5504"/>
                    <a:pt x="4845" y="5451"/>
                    <a:pt x="4854" y="5371"/>
                  </a:cubicBezTo>
                  <a:cubicBezTo>
                    <a:pt x="4845" y="5299"/>
                    <a:pt x="4809" y="5246"/>
                    <a:pt x="4729" y="5246"/>
                  </a:cubicBezTo>
                  <a:close/>
                  <a:moveTo>
                    <a:pt x="6067" y="12561"/>
                  </a:moveTo>
                  <a:cubicBezTo>
                    <a:pt x="5987" y="12561"/>
                    <a:pt x="5933" y="12615"/>
                    <a:pt x="5933" y="12695"/>
                  </a:cubicBezTo>
                  <a:cubicBezTo>
                    <a:pt x="5942" y="12775"/>
                    <a:pt x="5996" y="12820"/>
                    <a:pt x="6076" y="12820"/>
                  </a:cubicBezTo>
                  <a:cubicBezTo>
                    <a:pt x="6147" y="12811"/>
                    <a:pt x="6192" y="12757"/>
                    <a:pt x="6201" y="12686"/>
                  </a:cubicBezTo>
                  <a:cubicBezTo>
                    <a:pt x="6183" y="12606"/>
                    <a:pt x="6147" y="12561"/>
                    <a:pt x="6067" y="12561"/>
                  </a:cubicBezTo>
                  <a:close/>
                  <a:moveTo>
                    <a:pt x="4069" y="10563"/>
                  </a:moveTo>
                  <a:cubicBezTo>
                    <a:pt x="3988" y="10554"/>
                    <a:pt x="3935" y="10607"/>
                    <a:pt x="3935" y="10688"/>
                  </a:cubicBezTo>
                  <a:cubicBezTo>
                    <a:pt x="3935" y="10768"/>
                    <a:pt x="3988" y="10821"/>
                    <a:pt x="4078" y="10821"/>
                  </a:cubicBezTo>
                  <a:cubicBezTo>
                    <a:pt x="4149" y="10812"/>
                    <a:pt x="4194" y="10759"/>
                    <a:pt x="4194" y="10688"/>
                  </a:cubicBezTo>
                  <a:cubicBezTo>
                    <a:pt x="4185" y="10607"/>
                    <a:pt x="4149" y="10563"/>
                    <a:pt x="4069" y="10563"/>
                  </a:cubicBezTo>
                  <a:close/>
                  <a:moveTo>
                    <a:pt x="6593" y="4024"/>
                  </a:moveTo>
                  <a:cubicBezTo>
                    <a:pt x="6593" y="4113"/>
                    <a:pt x="6647" y="4157"/>
                    <a:pt x="6727" y="4157"/>
                  </a:cubicBezTo>
                  <a:cubicBezTo>
                    <a:pt x="6807" y="4157"/>
                    <a:pt x="6861" y="4104"/>
                    <a:pt x="6852" y="4024"/>
                  </a:cubicBezTo>
                  <a:cubicBezTo>
                    <a:pt x="6852" y="3943"/>
                    <a:pt x="6798" y="3908"/>
                    <a:pt x="6727" y="3899"/>
                  </a:cubicBezTo>
                  <a:cubicBezTo>
                    <a:pt x="6647" y="3908"/>
                    <a:pt x="6593" y="3952"/>
                    <a:pt x="6593" y="4024"/>
                  </a:cubicBezTo>
                  <a:close/>
                  <a:moveTo>
                    <a:pt x="5389" y="4586"/>
                  </a:moveTo>
                  <a:cubicBezTo>
                    <a:pt x="5309" y="4577"/>
                    <a:pt x="5255" y="4630"/>
                    <a:pt x="5255" y="4711"/>
                  </a:cubicBezTo>
                  <a:cubicBezTo>
                    <a:pt x="5255" y="4782"/>
                    <a:pt x="5300" y="4835"/>
                    <a:pt x="5371" y="4844"/>
                  </a:cubicBezTo>
                  <a:cubicBezTo>
                    <a:pt x="5460" y="4844"/>
                    <a:pt x="5505" y="4800"/>
                    <a:pt x="5514" y="4711"/>
                  </a:cubicBezTo>
                  <a:cubicBezTo>
                    <a:pt x="5505" y="4639"/>
                    <a:pt x="5469" y="4586"/>
                    <a:pt x="5389" y="4586"/>
                  </a:cubicBezTo>
                  <a:close/>
                  <a:moveTo>
                    <a:pt x="3417" y="8555"/>
                  </a:moveTo>
                  <a:cubicBezTo>
                    <a:pt x="3337" y="8555"/>
                    <a:pt x="3284" y="8600"/>
                    <a:pt x="3275" y="8689"/>
                  </a:cubicBezTo>
                  <a:cubicBezTo>
                    <a:pt x="3275" y="8761"/>
                    <a:pt x="3319" y="8814"/>
                    <a:pt x="3400" y="8814"/>
                  </a:cubicBezTo>
                  <a:cubicBezTo>
                    <a:pt x="3480" y="8823"/>
                    <a:pt x="3524" y="8770"/>
                    <a:pt x="3542" y="8689"/>
                  </a:cubicBezTo>
                  <a:cubicBezTo>
                    <a:pt x="3533" y="8618"/>
                    <a:pt x="3489" y="8564"/>
                    <a:pt x="3417" y="8555"/>
                  </a:cubicBezTo>
                  <a:close/>
                  <a:moveTo>
                    <a:pt x="3400" y="8154"/>
                  </a:moveTo>
                  <a:cubicBezTo>
                    <a:pt x="3471" y="8163"/>
                    <a:pt x="3524" y="8118"/>
                    <a:pt x="3533" y="8038"/>
                  </a:cubicBezTo>
                  <a:cubicBezTo>
                    <a:pt x="3533" y="7958"/>
                    <a:pt x="3498" y="7913"/>
                    <a:pt x="3417" y="7904"/>
                  </a:cubicBezTo>
                  <a:cubicBezTo>
                    <a:pt x="3337" y="7904"/>
                    <a:pt x="3292" y="7940"/>
                    <a:pt x="3284" y="8020"/>
                  </a:cubicBezTo>
                  <a:cubicBezTo>
                    <a:pt x="3284" y="8100"/>
                    <a:pt x="3319" y="8145"/>
                    <a:pt x="3400" y="8154"/>
                  </a:cubicBezTo>
                  <a:close/>
                  <a:moveTo>
                    <a:pt x="4069" y="5906"/>
                  </a:moveTo>
                  <a:cubicBezTo>
                    <a:pt x="3988" y="5906"/>
                    <a:pt x="3944" y="5951"/>
                    <a:pt x="3944" y="6031"/>
                  </a:cubicBezTo>
                  <a:cubicBezTo>
                    <a:pt x="3944" y="6111"/>
                    <a:pt x="3988" y="6156"/>
                    <a:pt x="4069" y="6156"/>
                  </a:cubicBezTo>
                  <a:cubicBezTo>
                    <a:pt x="4149" y="6156"/>
                    <a:pt x="4185" y="6111"/>
                    <a:pt x="4194" y="6031"/>
                  </a:cubicBezTo>
                  <a:cubicBezTo>
                    <a:pt x="4185" y="5951"/>
                    <a:pt x="4149" y="5906"/>
                    <a:pt x="4069" y="5906"/>
                  </a:cubicBezTo>
                  <a:close/>
                  <a:moveTo>
                    <a:pt x="3533" y="9376"/>
                  </a:moveTo>
                  <a:cubicBezTo>
                    <a:pt x="3533" y="9296"/>
                    <a:pt x="3489" y="9251"/>
                    <a:pt x="3408" y="9251"/>
                  </a:cubicBezTo>
                  <a:cubicBezTo>
                    <a:pt x="3328" y="9242"/>
                    <a:pt x="3284" y="9287"/>
                    <a:pt x="3284" y="9367"/>
                  </a:cubicBezTo>
                  <a:cubicBezTo>
                    <a:pt x="3284" y="9448"/>
                    <a:pt x="3328" y="9492"/>
                    <a:pt x="3408" y="9501"/>
                  </a:cubicBezTo>
                  <a:cubicBezTo>
                    <a:pt x="3489" y="9492"/>
                    <a:pt x="3533" y="9448"/>
                    <a:pt x="3533" y="9376"/>
                  </a:cubicBezTo>
                  <a:close/>
                  <a:moveTo>
                    <a:pt x="4854" y="12035"/>
                  </a:moveTo>
                  <a:cubicBezTo>
                    <a:pt x="4854" y="11954"/>
                    <a:pt x="4809" y="11910"/>
                    <a:pt x="4729" y="11910"/>
                  </a:cubicBezTo>
                  <a:cubicBezTo>
                    <a:pt x="4648" y="11901"/>
                    <a:pt x="4604" y="11945"/>
                    <a:pt x="4604" y="12026"/>
                  </a:cubicBezTo>
                  <a:cubicBezTo>
                    <a:pt x="4595" y="12106"/>
                    <a:pt x="4648" y="12151"/>
                    <a:pt x="4729" y="12160"/>
                  </a:cubicBezTo>
                  <a:cubicBezTo>
                    <a:pt x="4800" y="12151"/>
                    <a:pt x="4845" y="12115"/>
                    <a:pt x="4854" y="12035"/>
                  </a:cubicBezTo>
                  <a:close/>
                  <a:moveTo>
                    <a:pt x="6067" y="3908"/>
                  </a:moveTo>
                  <a:cubicBezTo>
                    <a:pt x="5987" y="3908"/>
                    <a:pt x="5942" y="3952"/>
                    <a:pt x="5942" y="4024"/>
                  </a:cubicBezTo>
                  <a:cubicBezTo>
                    <a:pt x="5942" y="4104"/>
                    <a:pt x="5987" y="4157"/>
                    <a:pt x="6067" y="4157"/>
                  </a:cubicBezTo>
                  <a:cubicBezTo>
                    <a:pt x="6138" y="4157"/>
                    <a:pt x="6183" y="4113"/>
                    <a:pt x="6192" y="4033"/>
                  </a:cubicBezTo>
                  <a:cubicBezTo>
                    <a:pt x="6192" y="3952"/>
                    <a:pt x="6147" y="3908"/>
                    <a:pt x="6067" y="3908"/>
                  </a:cubicBezTo>
                  <a:close/>
                  <a:moveTo>
                    <a:pt x="3284" y="7369"/>
                  </a:moveTo>
                  <a:cubicBezTo>
                    <a:pt x="3284" y="7449"/>
                    <a:pt x="3328" y="7494"/>
                    <a:pt x="3408" y="7494"/>
                  </a:cubicBezTo>
                  <a:cubicBezTo>
                    <a:pt x="3480" y="7494"/>
                    <a:pt x="3533" y="7458"/>
                    <a:pt x="3533" y="7378"/>
                  </a:cubicBezTo>
                  <a:cubicBezTo>
                    <a:pt x="3533" y="7298"/>
                    <a:pt x="3489" y="7253"/>
                    <a:pt x="3408" y="7244"/>
                  </a:cubicBezTo>
                  <a:cubicBezTo>
                    <a:pt x="3328" y="7253"/>
                    <a:pt x="3284" y="7289"/>
                    <a:pt x="3284" y="7369"/>
                  </a:cubicBezTo>
                  <a:close/>
                  <a:moveTo>
                    <a:pt x="5264" y="12686"/>
                  </a:moveTo>
                  <a:cubicBezTo>
                    <a:pt x="5264" y="12757"/>
                    <a:pt x="5300" y="12802"/>
                    <a:pt x="5371" y="12811"/>
                  </a:cubicBezTo>
                  <a:cubicBezTo>
                    <a:pt x="5451" y="12820"/>
                    <a:pt x="5505" y="12775"/>
                    <a:pt x="5505" y="12695"/>
                  </a:cubicBezTo>
                  <a:cubicBezTo>
                    <a:pt x="5514" y="12615"/>
                    <a:pt x="5469" y="12570"/>
                    <a:pt x="5380" y="12561"/>
                  </a:cubicBezTo>
                  <a:cubicBezTo>
                    <a:pt x="5309" y="12570"/>
                    <a:pt x="5264" y="12606"/>
                    <a:pt x="5264" y="12686"/>
                  </a:cubicBezTo>
                  <a:close/>
                  <a:moveTo>
                    <a:pt x="3400" y="9911"/>
                  </a:moveTo>
                  <a:cubicBezTo>
                    <a:pt x="3328" y="9911"/>
                    <a:pt x="3284" y="9956"/>
                    <a:pt x="3284" y="10027"/>
                  </a:cubicBezTo>
                  <a:cubicBezTo>
                    <a:pt x="3284" y="10108"/>
                    <a:pt x="3328" y="10152"/>
                    <a:pt x="3408" y="10152"/>
                  </a:cubicBezTo>
                  <a:cubicBezTo>
                    <a:pt x="3489" y="10152"/>
                    <a:pt x="3524" y="10108"/>
                    <a:pt x="3533" y="10027"/>
                  </a:cubicBezTo>
                  <a:cubicBezTo>
                    <a:pt x="3524" y="9947"/>
                    <a:pt x="3480" y="9903"/>
                    <a:pt x="3400" y="9911"/>
                  </a:cubicBezTo>
                  <a:close/>
                  <a:moveTo>
                    <a:pt x="4060" y="11250"/>
                  </a:moveTo>
                  <a:cubicBezTo>
                    <a:pt x="3988" y="11250"/>
                    <a:pt x="3944" y="11294"/>
                    <a:pt x="3944" y="11366"/>
                  </a:cubicBezTo>
                  <a:cubicBezTo>
                    <a:pt x="3944" y="11446"/>
                    <a:pt x="3988" y="11490"/>
                    <a:pt x="4069" y="11490"/>
                  </a:cubicBezTo>
                  <a:cubicBezTo>
                    <a:pt x="4149" y="11490"/>
                    <a:pt x="4185" y="11446"/>
                    <a:pt x="4194" y="11366"/>
                  </a:cubicBezTo>
                  <a:cubicBezTo>
                    <a:pt x="4185" y="11294"/>
                    <a:pt x="4140" y="11250"/>
                    <a:pt x="4060" y="11250"/>
                  </a:cubicBezTo>
                  <a:close/>
                  <a:moveTo>
                    <a:pt x="6602" y="13346"/>
                  </a:moveTo>
                  <a:cubicBezTo>
                    <a:pt x="6602" y="13417"/>
                    <a:pt x="6638" y="13462"/>
                    <a:pt x="6718" y="13471"/>
                  </a:cubicBezTo>
                  <a:cubicBezTo>
                    <a:pt x="6790" y="13471"/>
                    <a:pt x="6843" y="13435"/>
                    <a:pt x="6843" y="13355"/>
                  </a:cubicBezTo>
                  <a:cubicBezTo>
                    <a:pt x="6852" y="13275"/>
                    <a:pt x="6807" y="13230"/>
                    <a:pt x="6727" y="13221"/>
                  </a:cubicBezTo>
                  <a:cubicBezTo>
                    <a:pt x="6647" y="13230"/>
                    <a:pt x="6602" y="13266"/>
                    <a:pt x="6602" y="13346"/>
                  </a:cubicBezTo>
                  <a:close/>
                  <a:moveTo>
                    <a:pt x="5264" y="4033"/>
                  </a:moveTo>
                  <a:cubicBezTo>
                    <a:pt x="5264" y="4104"/>
                    <a:pt x="5309" y="4148"/>
                    <a:pt x="5380" y="4148"/>
                  </a:cubicBezTo>
                  <a:cubicBezTo>
                    <a:pt x="5460" y="4148"/>
                    <a:pt x="5505" y="4104"/>
                    <a:pt x="5505" y="4024"/>
                  </a:cubicBezTo>
                  <a:cubicBezTo>
                    <a:pt x="5496" y="3943"/>
                    <a:pt x="5451" y="3917"/>
                    <a:pt x="5380" y="3908"/>
                  </a:cubicBezTo>
                  <a:cubicBezTo>
                    <a:pt x="5309" y="3917"/>
                    <a:pt x="5264" y="3961"/>
                    <a:pt x="5264" y="4033"/>
                  </a:cubicBezTo>
                  <a:close/>
                  <a:moveTo>
                    <a:pt x="3524" y="6031"/>
                  </a:moveTo>
                  <a:cubicBezTo>
                    <a:pt x="3524" y="5959"/>
                    <a:pt x="3489" y="5915"/>
                    <a:pt x="3408" y="5915"/>
                  </a:cubicBezTo>
                  <a:cubicBezTo>
                    <a:pt x="3328" y="5906"/>
                    <a:pt x="3284" y="5959"/>
                    <a:pt x="3292" y="6040"/>
                  </a:cubicBezTo>
                  <a:cubicBezTo>
                    <a:pt x="3292" y="6111"/>
                    <a:pt x="3337" y="6147"/>
                    <a:pt x="3408" y="6147"/>
                  </a:cubicBezTo>
                  <a:cubicBezTo>
                    <a:pt x="3480" y="6147"/>
                    <a:pt x="3524" y="6102"/>
                    <a:pt x="3524" y="6031"/>
                  </a:cubicBezTo>
                  <a:close/>
                  <a:moveTo>
                    <a:pt x="4060" y="11910"/>
                  </a:moveTo>
                  <a:cubicBezTo>
                    <a:pt x="3988" y="11910"/>
                    <a:pt x="3944" y="11954"/>
                    <a:pt x="3944" y="12026"/>
                  </a:cubicBezTo>
                  <a:cubicBezTo>
                    <a:pt x="3944" y="12106"/>
                    <a:pt x="3997" y="12151"/>
                    <a:pt x="4078" y="12151"/>
                  </a:cubicBezTo>
                  <a:cubicBezTo>
                    <a:pt x="4149" y="12142"/>
                    <a:pt x="4185" y="12097"/>
                    <a:pt x="4185" y="12026"/>
                  </a:cubicBezTo>
                  <a:cubicBezTo>
                    <a:pt x="4176" y="11954"/>
                    <a:pt x="4140" y="11910"/>
                    <a:pt x="4060" y="11910"/>
                  </a:cubicBezTo>
                  <a:close/>
                  <a:moveTo>
                    <a:pt x="6727" y="3256"/>
                  </a:moveTo>
                  <a:cubicBezTo>
                    <a:pt x="6647" y="3256"/>
                    <a:pt x="6602" y="3292"/>
                    <a:pt x="6602" y="3372"/>
                  </a:cubicBezTo>
                  <a:cubicBezTo>
                    <a:pt x="6602" y="3453"/>
                    <a:pt x="6656" y="3497"/>
                    <a:pt x="6736" y="3488"/>
                  </a:cubicBezTo>
                  <a:cubicBezTo>
                    <a:pt x="6807" y="3488"/>
                    <a:pt x="6843" y="3444"/>
                    <a:pt x="6843" y="3363"/>
                  </a:cubicBezTo>
                  <a:cubicBezTo>
                    <a:pt x="6834" y="3292"/>
                    <a:pt x="6798" y="3247"/>
                    <a:pt x="6727" y="3256"/>
                  </a:cubicBezTo>
                  <a:close/>
                  <a:moveTo>
                    <a:pt x="4729" y="12570"/>
                  </a:moveTo>
                  <a:cubicBezTo>
                    <a:pt x="4657" y="12570"/>
                    <a:pt x="4604" y="12606"/>
                    <a:pt x="4604" y="12686"/>
                  </a:cubicBezTo>
                  <a:cubicBezTo>
                    <a:pt x="4604" y="12766"/>
                    <a:pt x="4648" y="12802"/>
                    <a:pt x="4720" y="12811"/>
                  </a:cubicBezTo>
                  <a:cubicBezTo>
                    <a:pt x="4800" y="12811"/>
                    <a:pt x="4836" y="12766"/>
                    <a:pt x="4845" y="12686"/>
                  </a:cubicBezTo>
                  <a:cubicBezTo>
                    <a:pt x="4845" y="12623"/>
                    <a:pt x="4809" y="12570"/>
                    <a:pt x="4729" y="12570"/>
                  </a:cubicBezTo>
                  <a:close/>
                  <a:moveTo>
                    <a:pt x="3284" y="10688"/>
                  </a:moveTo>
                  <a:cubicBezTo>
                    <a:pt x="3284" y="10768"/>
                    <a:pt x="3328" y="10812"/>
                    <a:pt x="3408" y="10812"/>
                  </a:cubicBezTo>
                  <a:cubicBezTo>
                    <a:pt x="3489" y="10812"/>
                    <a:pt x="3524" y="10768"/>
                    <a:pt x="3524" y="10688"/>
                  </a:cubicBezTo>
                  <a:cubicBezTo>
                    <a:pt x="3533" y="10607"/>
                    <a:pt x="3480" y="10572"/>
                    <a:pt x="3408" y="10563"/>
                  </a:cubicBezTo>
                  <a:cubicBezTo>
                    <a:pt x="3328" y="10572"/>
                    <a:pt x="3284" y="10607"/>
                    <a:pt x="3284" y="10688"/>
                  </a:cubicBezTo>
                  <a:close/>
                  <a:moveTo>
                    <a:pt x="4069" y="5255"/>
                  </a:moveTo>
                  <a:cubicBezTo>
                    <a:pt x="3988" y="5255"/>
                    <a:pt x="3944" y="5299"/>
                    <a:pt x="3944" y="5380"/>
                  </a:cubicBezTo>
                  <a:cubicBezTo>
                    <a:pt x="3944" y="5451"/>
                    <a:pt x="3988" y="5496"/>
                    <a:pt x="4069" y="5496"/>
                  </a:cubicBezTo>
                  <a:cubicBezTo>
                    <a:pt x="4149" y="5496"/>
                    <a:pt x="4185" y="5442"/>
                    <a:pt x="4185" y="5371"/>
                  </a:cubicBezTo>
                  <a:cubicBezTo>
                    <a:pt x="4185" y="5290"/>
                    <a:pt x="4140" y="5255"/>
                    <a:pt x="4069" y="5255"/>
                  </a:cubicBezTo>
                  <a:close/>
                  <a:moveTo>
                    <a:pt x="4604" y="4702"/>
                  </a:moveTo>
                  <a:cubicBezTo>
                    <a:pt x="4595" y="4782"/>
                    <a:pt x="4640" y="4826"/>
                    <a:pt x="4720" y="4835"/>
                  </a:cubicBezTo>
                  <a:cubicBezTo>
                    <a:pt x="4800" y="4835"/>
                    <a:pt x="4845" y="4791"/>
                    <a:pt x="4845" y="4711"/>
                  </a:cubicBezTo>
                  <a:cubicBezTo>
                    <a:pt x="4845" y="4639"/>
                    <a:pt x="4800" y="4595"/>
                    <a:pt x="4729" y="4595"/>
                  </a:cubicBezTo>
                  <a:cubicBezTo>
                    <a:pt x="4657" y="4595"/>
                    <a:pt x="4613" y="4630"/>
                    <a:pt x="4604" y="4702"/>
                  </a:cubicBezTo>
                  <a:close/>
                  <a:moveTo>
                    <a:pt x="5942" y="13337"/>
                  </a:moveTo>
                  <a:cubicBezTo>
                    <a:pt x="5942" y="13417"/>
                    <a:pt x="5978" y="13462"/>
                    <a:pt x="6058" y="13471"/>
                  </a:cubicBezTo>
                  <a:cubicBezTo>
                    <a:pt x="6138" y="13471"/>
                    <a:pt x="6183" y="13426"/>
                    <a:pt x="6183" y="13346"/>
                  </a:cubicBezTo>
                  <a:cubicBezTo>
                    <a:pt x="6183" y="13275"/>
                    <a:pt x="6147" y="13230"/>
                    <a:pt x="6067" y="13221"/>
                  </a:cubicBezTo>
                  <a:cubicBezTo>
                    <a:pt x="5996" y="13230"/>
                    <a:pt x="5951" y="13257"/>
                    <a:pt x="5942" y="13337"/>
                  </a:cubicBezTo>
                  <a:close/>
                  <a:moveTo>
                    <a:pt x="3408" y="6593"/>
                  </a:moveTo>
                  <a:cubicBezTo>
                    <a:pt x="3328" y="6593"/>
                    <a:pt x="3284" y="6637"/>
                    <a:pt x="3284" y="6718"/>
                  </a:cubicBezTo>
                  <a:cubicBezTo>
                    <a:pt x="3292" y="6789"/>
                    <a:pt x="3328" y="6834"/>
                    <a:pt x="3408" y="6834"/>
                  </a:cubicBezTo>
                  <a:cubicBezTo>
                    <a:pt x="3489" y="6834"/>
                    <a:pt x="3524" y="6789"/>
                    <a:pt x="3533" y="6709"/>
                  </a:cubicBezTo>
                  <a:cubicBezTo>
                    <a:pt x="3524" y="6637"/>
                    <a:pt x="3480" y="6593"/>
                    <a:pt x="3408" y="6593"/>
                  </a:cubicBezTo>
                  <a:close/>
                  <a:moveTo>
                    <a:pt x="2722" y="7913"/>
                  </a:moveTo>
                  <a:cubicBezTo>
                    <a:pt x="2650" y="7913"/>
                    <a:pt x="2606" y="7958"/>
                    <a:pt x="2606" y="8029"/>
                  </a:cubicBezTo>
                  <a:cubicBezTo>
                    <a:pt x="2606" y="8100"/>
                    <a:pt x="2650" y="8145"/>
                    <a:pt x="2722" y="8145"/>
                  </a:cubicBezTo>
                  <a:cubicBezTo>
                    <a:pt x="2802" y="8145"/>
                    <a:pt x="2838" y="8100"/>
                    <a:pt x="2846" y="8029"/>
                  </a:cubicBezTo>
                  <a:cubicBezTo>
                    <a:pt x="2838" y="7958"/>
                    <a:pt x="2802" y="7913"/>
                    <a:pt x="2722" y="7913"/>
                  </a:cubicBezTo>
                  <a:close/>
                  <a:moveTo>
                    <a:pt x="2606" y="8680"/>
                  </a:moveTo>
                  <a:cubicBezTo>
                    <a:pt x="2606" y="8761"/>
                    <a:pt x="2650" y="8805"/>
                    <a:pt x="2722" y="8805"/>
                  </a:cubicBezTo>
                  <a:cubicBezTo>
                    <a:pt x="2793" y="8805"/>
                    <a:pt x="2838" y="8770"/>
                    <a:pt x="2846" y="8689"/>
                  </a:cubicBezTo>
                  <a:cubicBezTo>
                    <a:pt x="2846" y="8618"/>
                    <a:pt x="2802" y="8582"/>
                    <a:pt x="2730" y="8573"/>
                  </a:cubicBezTo>
                  <a:cubicBezTo>
                    <a:pt x="2659" y="8573"/>
                    <a:pt x="2615" y="8609"/>
                    <a:pt x="2606" y="8680"/>
                  </a:cubicBezTo>
                  <a:close/>
                  <a:moveTo>
                    <a:pt x="2838" y="10027"/>
                  </a:moveTo>
                  <a:cubicBezTo>
                    <a:pt x="2838" y="9956"/>
                    <a:pt x="2802" y="9920"/>
                    <a:pt x="2730" y="9911"/>
                  </a:cubicBezTo>
                  <a:cubicBezTo>
                    <a:pt x="2659" y="9911"/>
                    <a:pt x="2615" y="9956"/>
                    <a:pt x="2606" y="10027"/>
                  </a:cubicBezTo>
                  <a:cubicBezTo>
                    <a:pt x="2606" y="10099"/>
                    <a:pt x="2650" y="10134"/>
                    <a:pt x="2722" y="10152"/>
                  </a:cubicBezTo>
                  <a:cubicBezTo>
                    <a:pt x="2793" y="10143"/>
                    <a:pt x="2838" y="10099"/>
                    <a:pt x="2838" y="10027"/>
                  </a:cubicBezTo>
                  <a:close/>
                  <a:moveTo>
                    <a:pt x="4720" y="3917"/>
                  </a:moveTo>
                  <a:cubicBezTo>
                    <a:pt x="4657" y="3917"/>
                    <a:pt x="4613" y="3961"/>
                    <a:pt x="4613" y="4024"/>
                  </a:cubicBezTo>
                  <a:cubicBezTo>
                    <a:pt x="4604" y="4095"/>
                    <a:pt x="4648" y="4148"/>
                    <a:pt x="4720" y="4148"/>
                  </a:cubicBezTo>
                  <a:cubicBezTo>
                    <a:pt x="4800" y="4148"/>
                    <a:pt x="4836" y="4104"/>
                    <a:pt x="4845" y="4033"/>
                  </a:cubicBezTo>
                  <a:cubicBezTo>
                    <a:pt x="4836" y="3961"/>
                    <a:pt x="4791" y="3917"/>
                    <a:pt x="4720" y="3917"/>
                  </a:cubicBezTo>
                  <a:close/>
                  <a:moveTo>
                    <a:pt x="2838" y="7360"/>
                  </a:moveTo>
                  <a:cubicBezTo>
                    <a:pt x="2838" y="7298"/>
                    <a:pt x="2793" y="7253"/>
                    <a:pt x="2730" y="7253"/>
                  </a:cubicBezTo>
                  <a:cubicBezTo>
                    <a:pt x="2650" y="7253"/>
                    <a:pt x="2606" y="7298"/>
                    <a:pt x="2606" y="7369"/>
                  </a:cubicBezTo>
                  <a:cubicBezTo>
                    <a:pt x="2615" y="7449"/>
                    <a:pt x="2659" y="7485"/>
                    <a:pt x="2730" y="7494"/>
                  </a:cubicBezTo>
                  <a:cubicBezTo>
                    <a:pt x="2802" y="7476"/>
                    <a:pt x="2846" y="7440"/>
                    <a:pt x="2838" y="7360"/>
                  </a:cubicBezTo>
                  <a:close/>
                  <a:moveTo>
                    <a:pt x="3382" y="11259"/>
                  </a:moveTo>
                  <a:cubicBezTo>
                    <a:pt x="3310" y="11259"/>
                    <a:pt x="3275" y="11294"/>
                    <a:pt x="3266" y="11366"/>
                  </a:cubicBezTo>
                  <a:cubicBezTo>
                    <a:pt x="3266" y="11437"/>
                    <a:pt x="3310" y="11482"/>
                    <a:pt x="3382" y="11490"/>
                  </a:cubicBezTo>
                  <a:cubicBezTo>
                    <a:pt x="3453" y="11490"/>
                    <a:pt x="3489" y="11446"/>
                    <a:pt x="3507" y="11366"/>
                  </a:cubicBezTo>
                  <a:cubicBezTo>
                    <a:pt x="3489" y="11303"/>
                    <a:pt x="3453" y="11250"/>
                    <a:pt x="3382" y="11259"/>
                  </a:cubicBezTo>
                  <a:close/>
                  <a:moveTo>
                    <a:pt x="6843" y="14033"/>
                  </a:moveTo>
                  <a:cubicBezTo>
                    <a:pt x="6843" y="13953"/>
                    <a:pt x="6798" y="13908"/>
                    <a:pt x="6718" y="13917"/>
                  </a:cubicBezTo>
                  <a:cubicBezTo>
                    <a:pt x="6656" y="13917"/>
                    <a:pt x="6611" y="13962"/>
                    <a:pt x="6611" y="14024"/>
                  </a:cubicBezTo>
                  <a:cubicBezTo>
                    <a:pt x="6602" y="14095"/>
                    <a:pt x="6656" y="14140"/>
                    <a:pt x="6727" y="14149"/>
                  </a:cubicBezTo>
                  <a:cubicBezTo>
                    <a:pt x="6790" y="14140"/>
                    <a:pt x="6843" y="14104"/>
                    <a:pt x="6843" y="14033"/>
                  </a:cubicBezTo>
                  <a:close/>
                  <a:moveTo>
                    <a:pt x="2739" y="6602"/>
                  </a:moveTo>
                  <a:cubicBezTo>
                    <a:pt x="2659" y="6593"/>
                    <a:pt x="2615" y="6637"/>
                    <a:pt x="2615" y="6709"/>
                  </a:cubicBezTo>
                  <a:cubicBezTo>
                    <a:pt x="2606" y="6771"/>
                    <a:pt x="2650" y="6816"/>
                    <a:pt x="2713" y="6825"/>
                  </a:cubicBezTo>
                  <a:cubicBezTo>
                    <a:pt x="2784" y="6834"/>
                    <a:pt x="2829" y="6789"/>
                    <a:pt x="2838" y="6718"/>
                  </a:cubicBezTo>
                  <a:cubicBezTo>
                    <a:pt x="2838" y="6655"/>
                    <a:pt x="2802" y="6602"/>
                    <a:pt x="2739" y="6602"/>
                  </a:cubicBezTo>
                  <a:close/>
                  <a:moveTo>
                    <a:pt x="2730" y="9251"/>
                  </a:moveTo>
                  <a:cubicBezTo>
                    <a:pt x="2650" y="9251"/>
                    <a:pt x="2606" y="9296"/>
                    <a:pt x="2606" y="9367"/>
                  </a:cubicBezTo>
                  <a:cubicBezTo>
                    <a:pt x="2606" y="9439"/>
                    <a:pt x="2650" y="9483"/>
                    <a:pt x="2722" y="9492"/>
                  </a:cubicBezTo>
                  <a:cubicBezTo>
                    <a:pt x="2793" y="9492"/>
                    <a:pt x="2838" y="9448"/>
                    <a:pt x="2846" y="9376"/>
                  </a:cubicBezTo>
                  <a:cubicBezTo>
                    <a:pt x="2838" y="9305"/>
                    <a:pt x="2802" y="9251"/>
                    <a:pt x="2730" y="9251"/>
                  </a:cubicBezTo>
                  <a:close/>
                  <a:moveTo>
                    <a:pt x="5264" y="13346"/>
                  </a:moveTo>
                  <a:cubicBezTo>
                    <a:pt x="5264" y="13426"/>
                    <a:pt x="5309" y="13462"/>
                    <a:pt x="5389" y="13462"/>
                  </a:cubicBezTo>
                  <a:cubicBezTo>
                    <a:pt x="5460" y="13462"/>
                    <a:pt x="5505" y="13417"/>
                    <a:pt x="5505" y="13346"/>
                  </a:cubicBezTo>
                  <a:cubicBezTo>
                    <a:pt x="5496" y="13275"/>
                    <a:pt x="5451" y="13239"/>
                    <a:pt x="5380" y="13230"/>
                  </a:cubicBezTo>
                  <a:cubicBezTo>
                    <a:pt x="5309" y="13239"/>
                    <a:pt x="5264" y="13275"/>
                    <a:pt x="5264" y="13346"/>
                  </a:cubicBezTo>
                  <a:close/>
                  <a:moveTo>
                    <a:pt x="4060" y="4595"/>
                  </a:moveTo>
                  <a:cubicBezTo>
                    <a:pt x="3988" y="4603"/>
                    <a:pt x="3953" y="4648"/>
                    <a:pt x="3953" y="4711"/>
                  </a:cubicBezTo>
                  <a:cubicBezTo>
                    <a:pt x="3953" y="4782"/>
                    <a:pt x="3997" y="4826"/>
                    <a:pt x="4069" y="4826"/>
                  </a:cubicBezTo>
                  <a:cubicBezTo>
                    <a:pt x="4140" y="4826"/>
                    <a:pt x="4176" y="4782"/>
                    <a:pt x="4185" y="4702"/>
                  </a:cubicBezTo>
                  <a:cubicBezTo>
                    <a:pt x="4167" y="4639"/>
                    <a:pt x="4131" y="4595"/>
                    <a:pt x="4060" y="4595"/>
                  </a:cubicBezTo>
                  <a:close/>
                  <a:moveTo>
                    <a:pt x="3408" y="5255"/>
                  </a:moveTo>
                  <a:cubicBezTo>
                    <a:pt x="3337" y="5255"/>
                    <a:pt x="3292" y="5299"/>
                    <a:pt x="3292" y="5371"/>
                  </a:cubicBezTo>
                  <a:cubicBezTo>
                    <a:pt x="3292" y="5442"/>
                    <a:pt x="3337" y="5487"/>
                    <a:pt x="3400" y="5487"/>
                  </a:cubicBezTo>
                  <a:cubicBezTo>
                    <a:pt x="3471" y="5496"/>
                    <a:pt x="3516" y="5442"/>
                    <a:pt x="3524" y="5380"/>
                  </a:cubicBezTo>
                  <a:cubicBezTo>
                    <a:pt x="3516" y="5299"/>
                    <a:pt x="3480" y="5255"/>
                    <a:pt x="3408" y="5255"/>
                  </a:cubicBezTo>
                  <a:close/>
                  <a:moveTo>
                    <a:pt x="6058" y="3256"/>
                  </a:moveTo>
                  <a:cubicBezTo>
                    <a:pt x="5987" y="3256"/>
                    <a:pt x="5942" y="3301"/>
                    <a:pt x="5951" y="3372"/>
                  </a:cubicBezTo>
                  <a:cubicBezTo>
                    <a:pt x="5951" y="3453"/>
                    <a:pt x="5996" y="3488"/>
                    <a:pt x="6067" y="3488"/>
                  </a:cubicBezTo>
                  <a:cubicBezTo>
                    <a:pt x="6147" y="3488"/>
                    <a:pt x="6183" y="3444"/>
                    <a:pt x="6183" y="3363"/>
                  </a:cubicBezTo>
                  <a:cubicBezTo>
                    <a:pt x="6174" y="3292"/>
                    <a:pt x="6138" y="3247"/>
                    <a:pt x="6058" y="3256"/>
                  </a:cubicBezTo>
                  <a:close/>
                  <a:moveTo>
                    <a:pt x="5496" y="3372"/>
                  </a:moveTo>
                  <a:cubicBezTo>
                    <a:pt x="5496" y="3301"/>
                    <a:pt x="5451" y="3256"/>
                    <a:pt x="5380" y="3256"/>
                  </a:cubicBezTo>
                  <a:cubicBezTo>
                    <a:pt x="5318" y="3256"/>
                    <a:pt x="5273" y="3301"/>
                    <a:pt x="5273" y="3372"/>
                  </a:cubicBezTo>
                  <a:cubicBezTo>
                    <a:pt x="5273" y="3444"/>
                    <a:pt x="5318" y="3479"/>
                    <a:pt x="5389" y="3488"/>
                  </a:cubicBezTo>
                  <a:cubicBezTo>
                    <a:pt x="5451" y="3479"/>
                    <a:pt x="5496" y="3444"/>
                    <a:pt x="5496" y="3372"/>
                  </a:cubicBezTo>
                  <a:close/>
                  <a:moveTo>
                    <a:pt x="2615" y="10688"/>
                  </a:moveTo>
                  <a:cubicBezTo>
                    <a:pt x="2615" y="10759"/>
                    <a:pt x="2659" y="10804"/>
                    <a:pt x="2722" y="10804"/>
                  </a:cubicBezTo>
                  <a:cubicBezTo>
                    <a:pt x="2793" y="10804"/>
                    <a:pt x="2838" y="10759"/>
                    <a:pt x="2838" y="10688"/>
                  </a:cubicBezTo>
                  <a:cubicBezTo>
                    <a:pt x="2838" y="10616"/>
                    <a:pt x="2793" y="10581"/>
                    <a:pt x="2722" y="10572"/>
                  </a:cubicBezTo>
                  <a:cubicBezTo>
                    <a:pt x="2659" y="10581"/>
                    <a:pt x="2615" y="10625"/>
                    <a:pt x="2615" y="10688"/>
                  </a:cubicBezTo>
                  <a:close/>
                  <a:moveTo>
                    <a:pt x="3400" y="4603"/>
                  </a:moveTo>
                  <a:cubicBezTo>
                    <a:pt x="3337" y="4603"/>
                    <a:pt x="3301" y="4648"/>
                    <a:pt x="3301" y="4711"/>
                  </a:cubicBezTo>
                  <a:cubicBezTo>
                    <a:pt x="3292" y="4782"/>
                    <a:pt x="3337" y="4826"/>
                    <a:pt x="3408" y="4826"/>
                  </a:cubicBezTo>
                  <a:cubicBezTo>
                    <a:pt x="3480" y="4826"/>
                    <a:pt x="3516" y="4773"/>
                    <a:pt x="3516" y="4711"/>
                  </a:cubicBezTo>
                  <a:cubicBezTo>
                    <a:pt x="3507" y="4639"/>
                    <a:pt x="3471" y="4603"/>
                    <a:pt x="3400" y="4603"/>
                  </a:cubicBezTo>
                  <a:close/>
                  <a:moveTo>
                    <a:pt x="4069" y="13239"/>
                  </a:moveTo>
                  <a:cubicBezTo>
                    <a:pt x="4006" y="13239"/>
                    <a:pt x="3962" y="13284"/>
                    <a:pt x="3962" y="13346"/>
                  </a:cubicBezTo>
                  <a:cubicBezTo>
                    <a:pt x="3962" y="13408"/>
                    <a:pt x="3997" y="13453"/>
                    <a:pt x="4060" y="13453"/>
                  </a:cubicBezTo>
                  <a:cubicBezTo>
                    <a:pt x="4131" y="13453"/>
                    <a:pt x="4167" y="13417"/>
                    <a:pt x="4176" y="13346"/>
                  </a:cubicBezTo>
                  <a:cubicBezTo>
                    <a:pt x="4167" y="13284"/>
                    <a:pt x="4131" y="13239"/>
                    <a:pt x="4069" y="13239"/>
                  </a:cubicBezTo>
                  <a:close/>
                  <a:moveTo>
                    <a:pt x="4738" y="13239"/>
                  </a:moveTo>
                  <a:cubicBezTo>
                    <a:pt x="4666" y="13230"/>
                    <a:pt x="4622" y="13275"/>
                    <a:pt x="4613" y="13337"/>
                  </a:cubicBezTo>
                  <a:cubicBezTo>
                    <a:pt x="4604" y="13408"/>
                    <a:pt x="4648" y="13453"/>
                    <a:pt x="4720" y="13462"/>
                  </a:cubicBezTo>
                  <a:cubicBezTo>
                    <a:pt x="4791" y="13462"/>
                    <a:pt x="4827" y="13417"/>
                    <a:pt x="4836" y="13355"/>
                  </a:cubicBezTo>
                  <a:cubicBezTo>
                    <a:pt x="4836" y="13284"/>
                    <a:pt x="4800" y="13239"/>
                    <a:pt x="4738" y="13239"/>
                  </a:cubicBezTo>
                  <a:close/>
                  <a:moveTo>
                    <a:pt x="3953" y="12686"/>
                  </a:moveTo>
                  <a:cubicBezTo>
                    <a:pt x="3953" y="12757"/>
                    <a:pt x="3997" y="12802"/>
                    <a:pt x="4069" y="12802"/>
                  </a:cubicBezTo>
                  <a:cubicBezTo>
                    <a:pt x="4140" y="12802"/>
                    <a:pt x="4176" y="12757"/>
                    <a:pt x="4176" y="12695"/>
                  </a:cubicBezTo>
                  <a:cubicBezTo>
                    <a:pt x="4185" y="12615"/>
                    <a:pt x="4131" y="12579"/>
                    <a:pt x="4060" y="12570"/>
                  </a:cubicBezTo>
                  <a:cubicBezTo>
                    <a:pt x="3997" y="12579"/>
                    <a:pt x="3953" y="12615"/>
                    <a:pt x="3953" y="12686"/>
                  </a:cubicBezTo>
                  <a:moveTo>
                    <a:pt x="5951" y="14024"/>
                  </a:moveTo>
                  <a:cubicBezTo>
                    <a:pt x="5951" y="14095"/>
                    <a:pt x="5996" y="14140"/>
                    <a:pt x="6067" y="14140"/>
                  </a:cubicBezTo>
                  <a:cubicBezTo>
                    <a:pt x="6138" y="14149"/>
                    <a:pt x="6183" y="14095"/>
                    <a:pt x="6183" y="14024"/>
                  </a:cubicBezTo>
                  <a:cubicBezTo>
                    <a:pt x="6183" y="13962"/>
                    <a:pt x="6129" y="13926"/>
                    <a:pt x="6067" y="13917"/>
                  </a:cubicBezTo>
                  <a:cubicBezTo>
                    <a:pt x="6004" y="13917"/>
                    <a:pt x="5960" y="13953"/>
                    <a:pt x="5951" y="14024"/>
                  </a:cubicBezTo>
                  <a:moveTo>
                    <a:pt x="3498" y="12035"/>
                  </a:moveTo>
                  <a:cubicBezTo>
                    <a:pt x="3498" y="11963"/>
                    <a:pt x="3453" y="11919"/>
                    <a:pt x="3382" y="11919"/>
                  </a:cubicBezTo>
                  <a:cubicBezTo>
                    <a:pt x="3310" y="11919"/>
                    <a:pt x="3275" y="11963"/>
                    <a:pt x="3275" y="12035"/>
                  </a:cubicBezTo>
                  <a:cubicBezTo>
                    <a:pt x="3275" y="12097"/>
                    <a:pt x="3319" y="12133"/>
                    <a:pt x="3382" y="12142"/>
                  </a:cubicBezTo>
                  <a:cubicBezTo>
                    <a:pt x="3444" y="12133"/>
                    <a:pt x="3498" y="12097"/>
                    <a:pt x="3498" y="12035"/>
                  </a:cubicBezTo>
                  <a:close/>
                  <a:moveTo>
                    <a:pt x="2838" y="6031"/>
                  </a:moveTo>
                  <a:cubicBezTo>
                    <a:pt x="2838" y="5968"/>
                    <a:pt x="2793" y="5924"/>
                    <a:pt x="2730" y="5915"/>
                  </a:cubicBezTo>
                  <a:cubicBezTo>
                    <a:pt x="2659" y="5915"/>
                    <a:pt x="2615" y="5959"/>
                    <a:pt x="2615" y="6031"/>
                  </a:cubicBezTo>
                  <a:cubicBezTo>
                    <a:pt x="2615" y="6102"/>
                    <a:pt x="2659" y="6138"/>
                    <a:pt x="2722" y="6147"/>
                  </a:cubicBezTo>
                  <a:cubicBezTo>
                    <a:pt x="2793" y="6138"/>
                    <a:pt x="2838" y="6102"/>
                    <a:pt x="2838" y="6031"/>
                  </a:cubicBezTo>
                  <a:close/>
                  <a:moveTo>
                    <a:pt x="4060" y="3917"/>
                  </a:moveTo>
                  <a:cubicBezTo>
                    <a:pt x="3997" y="3925"/>
                    <a:pt x="3953" y="3970"/>
                    <a:pt x="3953" y="4033"/>
                  </a:cubicBezTo>
                  <a:cubicBezTo>
                    <a:pt x="3953" y="4095"/>
                    <a:pt x="3997" y="4140"/>
                    <a:pt x="4069" y="4140"/>
                  </a:cubicBezTo>
                  <a:cubicBezTo>
                    <a:pt x="4131" y="4140"/>
                    <a:pt x="4167" y="4095"/>
                    <a:pt x="4176" y="4024"/>
                  </a:cubicBezTo>
                  <a:cubicBezTo>
                    <a:pt x="4167" y="3961"/>
                    <a:pt x="4131" y="3917"/>
                    <a:pt x="4060" y="3917"/>
                  </a:cubicBezTo>
                  <a:close/>
                  <a:moveTo>
                    <a:pt x="4613" y="3372"/>
                  </a:moveTo>
                  <a:cubicBezTo>
                    <a:pt x="4613" y="3435"/>
                    <a:pt x="4657" y="3479"/>
                    <a:pt x="4720" y="3479"/>
                  </a:cubicBezTo>
                  <a:cubicBezTo>
                    <a:pt x="4782" y="3488"/>
                    <a:pt x="4836" y="3444"/>
                    <a:pt x="4836" y="3372"/>
                  </a:cubicBezTo>
                  <a:cubicBezTo>
                    <a:pt x="4836" y="3310"/>
                    <a:pt x="4791" y="3274"/>
                    <a:pt x="4720" y="3256"/>
                  </a:cubicBezTo>
                  <a:cubicBezTo>
                    <a:pt x="4657" y="3274"/>
                    <a:pt x="4613" y="3301"/>
                    <a:pt x="4613" y="3372"/>
                  </a:cubicBezTo>
                  <a:close/>
                  <a:moveTo>
                    <a:pt x="5380" y="13917"/>
                  </a:moveTo>
                  <a:cubicBezTo>
                    <a:pt x="5318" y="13917"/>
                    <a:pt x="5273" y="13962"/>
                    <a:pt x="5273" y="14033"/>
                  </a:cubicBezTo>
                  <a:cubicBezTo>
                    <a:pt x="5273" y="14095"/>
                    <a:pt x="5318" y="14140"/>
                    <a:pt x="5380" y="14140"/>
                  </a:cubicBezTo>
                  <a:cubicBezTo>
                    <a:pt x="5442" y="14140"/>
                    <a:pt x="5487" y="14095"/>
                    <a:pt x="5496" y="14033"/>
                  </a:cubicBezTo>
                  <a:cubicBezTo>
                    <a:pt x="5487" y="13962"/>
                    <a:pt x="5451" y="13917"/>
                    <a:pt x="5380" y="13917"/>
                  </a:cubicBezTo>
                  <a:close/>
                  <a:moveTo>
                    <a:pt x="6834" y="14693"/>
                  </a:moveTo>
                  <a:cubicBezTo>
                    <a:pt x="6834" y="14622"/>
                    <a:pt x="6790" y="14577"/>
                    <a:pt x="6727" y="14577"/>
                  </a:cubicBezTo>
                  <a:cubicBezTo>
                    <a:pt x="6656" y="14586"/>
                    <a:pt x="6611" y="14631"/>
                    <a:pt x="6620" y="14693"/>
                  </a:cubicBezTo>
                  <a:cubicBezTo>
                    <a:pt x="6620" y="14756"/>
                    <a:pt x="6665" y="14791"/>
                    <a:pt x="6727" y="14800"/>
                  </a:cubicBezTo>
                  <a:cubicBezTo>
                    <a:pt x="6790" y="14791"/>
                    <a:pt x="6834" y="14756"/>
                    <a:pt x="6834" y="14693"/>
                  </a:cubicBezTo>
                  <a:close/>
                  <a:moveTo>
                    <a:pt x="2061" y="7476"/>
                  </a:moveTo>
                  <a:cubicBezTo>
                    <a:pt x="2133" y="7476"/>
                    <a:pt x="2177" y="7440"/>
                    <a:pt x="2177" y="7369"/>
                  </a:cubicBezTo>
                  <a:cubicBezTo>
                    <a:pt x="2168" y="7298"/>
                    <a:pt x="2124" y="7262"/>
                    <a:pt x="2061" y="7262"/>
                  </a:cubicBezTo>
                  <a:cubicBezTo>
                    <a:pt x="1999" y="7271"/>
                    <a:pt x="1963" y="7315"/>
                    <a:pt x="1954" y="7369"/>
                  </a:cubicBezTo>
                  <a:cubicBezTo>
                    <a:pt x="1963" y="7431"/>
                    <a:pt x="1999" y="7476"/>
                    <a:pt x="2061" y="7476"/>
                  </a:cubicBezTo>
                  <a:close/>
                  <a:moveTo>
                    <a:pt x="6727" y="2596"/>
                  </a:moveTo>
                  <a:cubicBezTo>
                    <a:pt x="6665" y="2596"/>
                    <a:pt x="6611" y="2641"/>
                    <a:pt x="6611" y="2703"/>
                  </a:cubicBezTo>
                  <a:cubicBezTo>
                    <a:pt x="6611" y="2784"/>
                    <a:pt x="6656" y="2828"/>
                    <a:pt x="6727" y="2828"/>
                  </a:cubicBezTo>
                  <a:cubicBezTo>
                    <a:pt x="6798" y="2828"/>
                    <a:pt x="6834" y="2775"/>
                    <a:pt x="6843" y="2712"/>
                  </a:cubicBezTo>
                  <a:cubicBezTo>
                    <a:pt x="6834" y="2650"/>
                    <a:pt x="6798" y="2605"/>
                    <a:pt x="6727" y="2596"/>
                  </a:cubicBezTo>
                  <a:close/>
                  <a:moveTo>
                    <a:pt x="18" y="10688"/>
                  </a:moveTo>
                  <a:cubicBezTo>
                    <a:pt x="18" y="10723"/>
                    <a:pt x="36" y="10741"/>
                    <a:pt x="72" y="10741"/>
                  </a:cubicBezTo>
                  <a:cubicBezTo>
                    <a:pt x="108" y="10741"/>
                    <a:pt x="117" y="10714"/>
                    <a:pt x="117" y="10688"/>
                  </a:cubicBezTo>
                  <a:cubicBezTo>
                    <a:pt x="117" y="10652"/>
                    <a:pt x="99" y="10634"/>
                    <a:pt x="63" y="10634"/>
                  </a:cubicBezTo>
                  <a:cubicBezTo>
                    <a:pt x="36" y="10643"/>
                    <a:pt x="18" y="10652"/>
                    <a:pt x="18" y="10688"/>
                  </a:cubicBezTo>
                  <a:close/>
                  <a:moveTo>
                    <a:pt x="117" y="11366"/>
                  </a:moveTo>
                  <a:cubicBezTo>
                    <a:pt x="108" y="11339"/>
                    <a:pt x="99" y="11321"/>
                    <a:pt x="72" y="11321"/>
                  </a:cubicBezTo>
                  <a:cubicBezTo>
                    <a:pt x="36" y="11321"/>
                    <a:pt x="18" y="11339"/>
                    <a:pt x="18" y="11374"/>
                  </a:cubicBezTo>
                  <a:cubicBezTo>
                    <a:pt x="18" y="11401"/>
                    <a:pt x="36" y="11419"/>
                    <a:pt x="63" y="11419"/>
                  </a:cubicBezTo>
                  <a:cubicBezTo>
                    <a:pt x="99" y="11419"/>
                    <a:pt x="117" y="11401"/>
                    <a:pt x="117" y="11366"/>
                  </a:cubicBezTo>
                  <a:close/>
                  <a:moveTo>
                    <a:pt x="1357" y="3372"/>
                  </a:moveTo>
                  <a:cubicBezTo>
                    <a:pt x="1357" y="3408"/>
                    <a:pt x="1374" y="3426"/>
                    <a:pt x="1410" y="3426"/>
                  </a:cubicBezTo>
                  <a:cubicBezTo>
                    <a:pt x="1446" y="3417"/>
                    <a:pt x="1464" y="3399"/>
                    <a:pt x="1455" y="3363"/>
                  </a:cubicBezTo>
                  <a:cubicBezTo>
                    <a:pt x="1455" y="3337"/>
                    <a:pt x="1437" y="3319"/>
                    <a:pt x="1410" y="3319"/>
                  </a:cubicBezTo>
                  <a:cubicBezTo>
                    <a:pt x="1374" y="3319"/>
                    <a:pt x="1357" y="3337"/>
                    <a:pt x="1357" y="3372"/>
                  </a:cubicBezTo>
                  <a:close/>
                  <a:moveTo>
                    <a:pt x="5380" y="16638"/>
                  </a:moveTo>
                  <a:cubicBezTo>
                    <a:pt x="5353" y="16638"/>
                    <a:pt x="5335" y="16656"/>
                    <a:pt x="5335" y="16682"/>
                  </a:cubicBezTo>
                  <a:cubicBezTo>
                    <a:pt x="5335" y="16709"/>
                    <a:pt x="5344" y="16736"/>
                    <a:pt x="5380" y="16736"/>
                  </a:cubicBezTo>
                  <a:cubicBezTo>
                    <a:pt x="5416" y="16736"/>
                    <a:pt x="5434" y="16718"/>
                    <a:pt x="5434" y="16691"/>
                  </a:cubicBezTo>
                  <a:cubicBezTo>
                    <a:pt x="5434" y="16656"/>
                    <a:pt x="5416" y="16638"/>
                    <a:pt x="5380" y="16638"/>
                  </a:cubicBezTo>
                  <a:close/>
                  <a:moveTo>
                    <a:pt x="2017" y="2703"/>
                  </a:moveTo>
                  <a:cubicBezTo>
                    <a:pt x="2008" y="2739"/>
                    <a:pt x="2026" y="2757"/>
                    <a:pt x="2052" y="2766"/>
                  </a:cubicBezTo>
                  <a:cubicBezTo>
                    <a:pt x="2088" y="2766"/>
                    <a:pt x="2115" y="2757"/>
                    <a:pt x="2115" y="2712"/>
                  </a:cubicBezTo>
                  <a:cubicBezTo>
                    <a:pt x="2115" y="2685"/>
                    <a:pt x="2106" y="2668"/>
                    <a:pt x="2070" y="2659"/>
                  </a:cubicBezTo>
                  <a:cubicBezTo>
                    <a:pt x="2044" y="2659"/>
                    <a:pt x="2017" y="2677"/>
                    <a:pt x="2017" y="2703"/>
                  </a:cubicBezTo>
                  <a:close/>
                  <a:moveTo>
                    <a:pt x="6112" y="54"/>
                  </a:moveTo>
                  <a:cubicBezTo>
                    <a:pt x="6112" y="27"/>
                    <a:pt x="6103" y="9"/>
                    <a:pt x="6076" y="9"/>
                  </a:cubicBezTo>
                  <a:cubicBezTo>
                    <a:pt x="6040" y="0"/>
                    <a:pt x="6022" y="18"/>
                    <a:pt x="6022" y="54"/>
                  </a:cubicBezTo>
                  <a:cubicBezTo>
                    <a:pt x="6013" y="81"/>
                    <a:pt x="6031" y="98"/>
                    <a:pt x="6067" y="98"/>
                  </a:cubicBezTo>
                  <a:cubicBezTo>
                    <a:pt x="6094" y="98"/>
                    <a:pt x="6112" y="81"/>
                    <a:pt x="6112" y="54"/>
                  </a:cubicBezTo>
                  <a:close/>
                  <a:moveTo>
                    <a:pt x="6727" y="0"/>
                  </a:moveTo>
                  <a:cubicBezTo>
                    <a:pt x="6700" y="0"/>
                    <a:pt x="6674" y="9"/>
                    <a:pt x="6674" y="45"/>
                  </a:cubicBezTo>
                  <a:cubicBezTo>
                    <a:pt x="6674" y="81"/>
                    <a:pt x="6682" y="107"/>
                    <a:pt x="6727" y="107"/>
                  </a:cubicBezTo>
                  <a:cubicBezTo>
                    <a:pt x="6754" y="107"/>
                    <a:pt x="6772" y="89"/>
                    <a:pt x="6781" y="54"/>
                  </a:cubicBezTo>
                  <a:cubicBezTo>
                    <a:pt x="6772" y="27"/>
                    <a:pt x="6763" y="9"/>
                    <a:pt x="6727" y="0"/>
                  </a:cubicBezTo>
                  <a:close/>
                  <a:moveTo>
                    <a:pt x="72" y="5977"/>
                  </a:moveTo>
                  <a:cubicBezTo>
                    <a:pt x="45" y="5977"/>
                    <a:pt x="18" y="5986"/>
                    <a:pt x="18" y="6022"/>
                  </a:cubicBezTo>
                  <a:cubicBezTo>
                    <a:pt x="10" y="6058"/>
                    <a:pt x="27" y="6075"/>
                    <a:pt x="63" y="6084"/>
                  </a:cubicBezTo>
                  <a:cubicBezTo>
                    <a:pt x="99" y="6084"/>
                    <a:pt x="117" y="6067"/>
                    <a:pt x="117" y="6031"/>
                  </a:cubicBezTo>
                  <a:cubicBezTo>
                    <a:pt x="117" y="6004"/>
                    <a:pt x="108" y="5986"/>
                    <a:pt x="72" y="5977"/>
                  </a:cubicBezTo>
                  <a:close/>
                  <a:moveTo>
                    <a:pt x="777" y="12695"/>
                  </a:moveTo>
                  <a:cubicBezTo>
                    <a:pt x="777" y="12668"/>
                    <a:pt x="768" y="12641"/>
                    <a:pt x="732" y="12641"/>
                  </a:cubicBezTo>
                  <a:cubicBezTo>
                    <a:pt x="696" y="12632"/>
                    <a:pt x="679" y="12650"/>
                    <a:pt x="670" y="12686"/>
                  </a:cubicBezTo>
                  <a:cubicBezTo>
                    <a:pt x="670" y="12722"/>
                    <a:pt x="688" y="12739"/>
                    <a:pt x="723" y="12739"/>
                  </a:cubicBezTo>
                  <a:cubicBezTo>
                    <a:pt x="750" y="12739"/>
                    <a:pt x="777" y="12730"/>
                    <a:pt x="777" y="12695"/>
                  </a:cubicBezTo>
                  <a:close/>
                  <a:moveTo>
                    <a:pt x="4720" y="767"/>
                  </a:moveTo>
                  <a:cubicBezTo>
                    <a:pt x="4764" y="767"/>
                    <a:pt x="4782" y="741"/>
                    <a:pt x="4773" y="705"/>
                  </a:cubicBezTo>
                  <a:cubicBezTo>
                    <a:pt x="4773" y="678"/>
                    <a:pt x="4756" y="660"/>
                    <a:pt x="4720" y="660"/>
                  </a:cubicBezTo>
                  <a:cubicBezTo>
                    <a:pt x="4693" y="660"/>
                    <a:pt x="4675" y="687"/>
                    <a:pt x="4675" y="714"/>
                  </a:cubicBezTo>
                  <a:cubicBezTo>
                    <a:pt x="4675" y="750"/>
                    <a:pt x="4693" y="767"/>
                    <a:pt x="4720" y="767"/>
                  </a:cubicBezTo>
                  <a:close/>
                  <a:moveTo>
                    <a:pt x="2061" y="14738"/>
                  </a:moveTo>
                  <a:cubicBezTo>
                    <a:pt x="2088" y="14738"/>
                    <a:pt x="2106" y="14720"/>
                    <a:pt x="2115" y="14702"/>
                  </a:cubicBezTo>
                  <a:cubicBezTo>
                    <a:pt x="2115" y="14666"/>
                    <a:pt x="2106" y="14649"/>
                    <a:pt x="2070" y="14640"/>
                  </a:cubicBezTo>
                  <a:cubicBezTo>
                    <a:pt x="2044" y="14640"/>
                    <a:pt x="2026" y="14649"/>
                    <a:pt x="2017" y="14684"/>
                  </a:cubicBezTo>
                  <a:cubicBezTo>
                    <a:pt x="2017" y="14711"/>
                    <a:pt x="2035" y="14738"/>
                    <a:pt x="2061" y="14738"/>
                  </a:cubicBezTo>
                  <a:close/>
                  <a:moveTo>
                    <a:pt x="2730" y="1999"/>
                  </a:moveTo>
                  <a:cubicBezTo>
                    <a:pt x="2704" y="1999"/>
                    <a:pt x="2677" y="2016"/>
                    <a:pt x="2677" y="2043"/>
                  </a:cubicBezTo>
                  <a:cubicBezTo>
                    <a:pt x="2668" y="2079"/>
                    <a:pt x="2686" y="2106"/>
                    <a:pt x="2722" y="2106"/>
                  </a:cubicBezTo>
                  <a:cubicBezTo>
                    <a:pt x="2757" y="2106"/>
                    <a:pt x="2775" y="2088"/>
                    <a:pt x="2775" y="2061"/>
                  </a:cubicBezTo>
                  <a:cubicBezTo>
                    <a:pt x="2775" y="2025"/>
                    <a:pt x="2766" y="2007"/>
                    <a:pt x="2730" y="1999"/>
                  </a:cubicBezTo>
                  <a:close/>
                  <a:moveTo>
                    <a:pt x="4069" y="15978"/>
                  </a:moveTo>
                  <a:cubicBezTo>
                    <a:pt x="4042" y="15978"/>
                    <a:pt x="4015" y="15987"/>
                    <a:pt x="4015" y="16022"/>
                  </a:cubicBezTo>
                  <a:cubicBezTo>
                    <a:pt x="4015" y="16058"/>
                    <a:pt x="4024" y="16076"/>
                    <a:pt x="4069" y="16085"/>
                  </a:cubicBezTo>
                  <a:cubicBezTo>
                    <a:pt x="4095" y="16085"/>
                    <a:pt x="4113" y="16067"/>
                    <a:pt x="4122" y="16031"/>
                  </a:cubicBezTo>
                  <a:cubicBezTo>
                    <a:pt x="4122" y="16004"/>
                    <a:pt x="4104" y="15978"/>
                    <a:pt x="4069" y="15978"/>
                  </a:cubicBezTo>
                  <a:close/>
                  <a:moveTo>
                    <a:pt x="3453" y="1374"/>
                  </a:moveTo>
                  <a:cubicBezTo>
                    <a:pt x="3453" y="1347"/>
                    <a:pt x="3444" y="1329"/>
                    <a:pt x="3417" y="1329"/>
                  </a:cubicBezTo>
                  <a:cubicBezTo>
                    <a:pt x="3391" y="1321"/>
                    <a:pt x="3364" y="1329"/>
                    <a:pt x="3364" y="1365"/>
                  </a:cubicBezTo>
                  <a:cubicBezTo>
                    <a:pt x="3355" y="1392"/>
                    <a:pt x="3373" y="1419"/>
                    <a:pt x="3400" y="1419"/>
                  </a:cubicBezTo>
                  <a:cubicBezTo>
                    <a:pt x="3435" y="1419"/>
                    <a:pt x="3453" y="1410"/>
                    <a:pt x="3453" y="1374"/>
                  </a:cubicBezTo>
                  <a:close/>
                  <a:moveTo>
                    <a:pt x="72" y="6655"/>
                  </a:moveTo>
                  <a:cubicBezTo>
                    <a:pt x="36" y="6646"/>
                    <a:pt x="10" y="6673"/>
                    <a:pt x="10" y="6709"/>
                  </a:cubicBezTo>
                  <a:cubicBezTo>
                    <a:pt x="1" y="6744"/>
                    <a:pt x="27" y="6771"/>
                    <a:pt x="72" y="6771"/>
                  </a:cubicBezTo>
                  <a:cubicBezTo>
                    <a:pt x="99" y="6771"/>
                    <a:pt x="126" y="6744"/>
                    <a:pt x="126" y="6709"/>
                  </a:cubicBezTo>
                  <a:cubicBezTo>
                    <a:pt x="126" y="6682"/>
                    <a:pt x="108" y="6655"/>
                    <a:pt x="72" y="6655"/>
                  </a:cubicBezTo>
                  <a:close/>
                  <a:moveTo>
                    <a:pt x="3391" y="15291"/>
                  </a:moveTo>
                  <a:cubicBezTo>
                    <a:pt x="3355" y="15282"/>
                    <a:pt x="3328" y="15300"/>
                    <a:pt x="3328" y="15335"/>
                  </a:cubicBezTo>
                  <a:cubicBezTo>
                    <a:pt x="3319" y="15380"/>
                    <a:pt x="3346" y="15407"/>
                    <a:pt x="3382" y="15407"/>
                  </a:cubicBezTo>
                  <a:cubicBezTo>
                    <a:pt x="3417" y="15407"/>
                    <a:pt x="3435" y="15389"/>
                    <a:pt x="3444" y="15353"/>
                  </a:cubicBezTo>
                  <a:cubicBezTo>
                    <a:pt x="3444" y="15318"/>
                    <a:pt x="3426" y="15291"/>
                    <a:pt x="3391" y="15291"/>
                  </a:cubicBezTo>
                  <a:close/>
                  <a:moveTo>
                    <a:pt x="126" y="10036"/>
                  </a:moveTo>
                  <a:cubicBezTo>
                    <a:pt x="134" y="10001"/>
                    <a:pt x="108" y="9974"/>
                    <a:pt x="72" y="9974"/>
                  </a:cubicBezTo>
                  <a:cubicBezTo>
                    <a:pt x="36" y="9965"/>
                    <a:pt x="10" y="9992"/>
                    <a:pt x="10" y="10027"/>
                  </a:cubicBezTo>
                  <a:cubicBezTo>
                    <a:pt x="10" y="10063"/>
                    <a:pt x="27" y="10081"/>
                    <a:pt x="72" y="10090"/>
                  </a:cubicBezTo>
                  <a:cubicBezTo>
                    <a:pt x="99" y="10090"/>
                    <a:pt x="126" y="10072"/>
                    <a:pt x="126" y="10036"/>
                  </a:cubicBezTo>
                  <a:close/>
                  <a:moveTo>
                    <a:pt x="661" y="4711"/>
                  </a:moveTo>
                  <a:cubicBezTo>
                    <a:pt x="670" y="4755"/>
                    <a:pt x="696" y="4782"/>
                    <a:pt x="732" y="4773"/>
                  </a:cubicBezTo>
                  <a:cubicBezTo>
                    <a:pt x="768" y="4764"/>
                    <a:pt x="786" y="4746"/>
                    <a:pt x="786" y="4711"/>
                  </a:cubicBezTo>
                  <a:cubicBezTo>
                    <a:pt x="777" y="4675"/>
                    <a:pt x="759" y="4657"/>
                    <a:pt x="723" y="4648"/>
                  </a:cubicBezTo>
                  <a:cubicBezTo>
                    <a:pt x="688" y="4657"/>
                    <a:pt x="661" y="4675"/>
                    <a:pt x="661" y="4711"/>
                  </a:cubicBezTo>
                  <a:close/>
                  <a:moveTo>
                    <a:pt x="1410" y="13284"/>
                  </a:moveTo>
                  <a:cubicBezTo>
                    <a:pt x="1374" y="13284"/>
                    <a:pt x="1357" y="13301"/>
                    <a:pt x="1348" y="13337"/>
                  </a:cubicBezTo>
                  <a:cubicBezTo>
                    <a:pt x="1339" y="13382"/>
                    <a:pt x="1366" y="13408"/>
                    <a:pt x="1410" y="13408"/>
                  </a:cubicBezTo>
                  <a:cubicBezTo>
                    <a:pt x="1446" y="13408"/>
                    <a:pt x="1464" y="13382"/>
                    <a:pt x="1473" y="13346"/>
                  </a:cubicBezTo>
                  <a:cubicBezTo>
                    <a:pt x="1464" y="13319"/>
                    <a:pt x="1446" y="13293"/>
                    <a:pt x="1410" y="13284"/>
                  </a:cubicBezTo>
                  <a:close/>
                  <a:moveTo>
                    <a:pt x="6129" y="16682"/>
                  </a:moveTo>
                  <a:cubicBezTo>
                    <a:pt x="6120" y="16647"/>
                    <a:pt x="6094" y="16620"/>
                    <a:pt x="6058" y="16629"/>
                  </a:cubicBezTo>
                  <a:cubicBezTo>
                    <a:pt x="6022" y="16638"/>
                    <a:pt x="6004" y="16665"/>
                    <a:pt x="6004" y="16700"/>
                  </a:cubicBezTo>
                  <a:cubicBezTo>
                    <a:pt x="6013" y="16727"/>
                    <a:pt x="6031" y="16745"/>
                    <a:pt x="6067" y="16754"/>
                  </a:cubicBezTo>
                  <a:cubicBezTo>
                    <a:pt x="6103" y="16745"/>
                    <a:pt x="6129" y="16718"/>
                    <a:pt x="6129" y="16682"/>
                  </a:cubicBezTo>
                  <a:close/>
                  <a:moveTo>
                    <a:pt x="2722" y="2784"/>
                  </a:moveTo>
                  <a:cubicBezTo>
                    <a:pt x="2766" y="2784"/>
                    <a:pt x="2793" y="2766"/>
                    <a:pt x="2793" y="2721"/>
                  </a:cubicBezTo>
                  <a:cubicBezTo>
                    <a:pt x="2802" y="2677"/>
                    <a:pt x="2784" y="2650"/>
                    <a:pt x="2730" y="2641"/>
                  </a:cubicBezTo>
                  <a:cubicBezTo>
                    <a:pt x="2686" y="2641"/>
                    <a:pt x="2659" y="2659"/>
                    <a:pt x="2650" y="2712"/>
                  </a:cubicBezTo>
                  <a:cubicBezTo>
                    <a:pt x="2659" y="2748"/>
                    <a:pt x="2677" y="2784"/>
                    <a:pt x="2722" y="2784"/>
                  </a:cubicBezTo>
                  <a:close/>
                  <a:moveTo>
                    <a:pt x="1" y="9376"/>
                  </a:moveTo>
                  <a:cubicBezTo>
                    <a:pt x="1" y="9412"/>
                    <a:pt x="27" y="9439"/>
                    <a:pt x="72" y="9439"/>
                  </a:cubicBezTo>
                  <a:cubicBezTo>
                    <a:pt x="108" y="9439"/>
                    <a:pt x="134" y="9412"/>
                    <a:pt x="134" y="9367"/>
                  </a:cubicBezTo>
                  <a:cubicBezTo>
                    <a:pt x="126" y="9332"/>
                    <a:pt x="99" y="9305"/>
                    <a:pt x="63" y="9305"/>
                  </a:cubicBezTo>
                  <a:cubicBezTo>
                    <a:pt x="27" y="9314"/>
                    <a:pt x="1" y="9332"/>
                    <a:pt x="1" y="9376"/>
                  </a:cubicBezTo>
                  <a:close/>
                  <a:moveTo>
                    <a:pt x="2070" y="13962"/>
                  </a:moveTo>
                  <a:cubicBezTo>
                    <a:pt x="2026" y="13962"/>
                    <a:pt x="1999" y="13988"/>
                    <a:pt x="1999" y="14024"/>
                  </a:cubicBezTo>
                  <a:cubicBezTo>
                    <a:pt x="1999" y="14069"/>
                    <a:pt x="2026" y="14095"/>
                    <a:pt x="2061" y="14095"/>
                  </a:cubicBezTo>
                  <a:cubicBezTo>
                    <a:pt x="2106" y="14095"/>
                    <a:pt x="2124" y="14069"/>
                    <a:pt x="2133" y="14033"/>
                  </a:cubicBezTo>
                  <a:cubicBezTo>
                    <a:pt x="2133" y="13997"/>
                    <a:pt x="2106" y="13971"/>
                    <a:pt x="2070" y="13962"/>
                  </a:cubicBezTo>
                  <a:close/>
                  <a:moveTo>
                    <a:pt x="795" y="12026"/>
                  </a:moveTo>
                  <a:cubicBezTo>
                    <a:pt x="786" y="11990"/>
                    <a:pt x="759" y="11963"/>
                    <a:pt x="723" y="11963"/>
                  </a:cubicBezTo>
                  <a:cubicBezTo>
                    <a:pt x="688" y="11963"/>
                    <a:pt x="661" y="11990"/>
                    <a:pt x="661" y="12035"/>
                  </a:cubicBezTo>
                  <a:cubicBezTo>
                    <a:pt x="661" y="12070"/>
                    <a:pt x="688" y="12097"/>
                    <a:pt x="723" y="12097"/>
                  </a:cubicBezTo>
                  <a:cubicBezTo>
                    <a:pt x="768" y="12088"/>
                    <a:pt x="795" y="12070"/>
                    <a:pt x="795" y="12026"/>
                  </a:cubicBezTo>
                  <a:close/>
                  <a:moveTo>
                    <a:pt x="1410" y="11954"/>
                  </a:moveTo>
                  <a:cubicBezTo>
                    <a:pt x="1357" y="11954"/>
                    <a:pt x="1330" y="11981"/>
                    <a:pt x="1330" y="12035"/>
                  </a:cubicBezTo>
                  <a:cubicBezTo>
                    <a:pt x="1330" y="12079"/>
                    <a:pt x="1357" y="12106"/>
                    <a:pt x="1401" y="12106"/>
                  </a:cubicBezTo>
                  <a:cubicBezTo>
                    <a:pt x="1455" y="12106"/>
                    <a:pt x="1482" y="12079"/>
                    <a:pt x="1482" y="12026"/>
                  </a:cubicBezTo>
                  <a:cubicBezTo>
                    <a:pt x="1482" y="11981"/>
                    <a:pt x="1455" y="11954"/>
                    <a:pt x="1410" y="11954"/>
                  </a:cubicBezTo>
                  <a:close/>
                  <a:moveTo>
                    <a:pt x="3310" y="14684"/>
                  </a:moveTo>
                  <a:cubicBezTo>
                    <a:pt x="3310" y="14729"/>
                    <a:pt x="3328" y="14756"/>
                    <a:pt x="3382" y="14764"/>
                  </a:cubicBezTo>
                  <a:cubicBezTo>
                    <a:pt x="3426" y="14764"/>
                    <a:pt x="3462" y="14738"/>
                    <a:pt x="3453" y="14684"/>
                  </a:cubicBezTo>
                  <a:cubicBezTo>
                    <a:pt x="3453" y="14640"/>
                    <a:pt x="3426" y="14613"/>
                    <a:pt x="3382" y="14613"/>
                  </a:cubicBezTo>
                  <a:cubicBezTo>
                    <a:pt x="3337" y="14613"/>
                    <a:pt x="3310" y="14640"/>
                    <a:pt x="3310" y="14684"/>
                  </a:cubicBezTo>
                  <a:close/>
                  <a:moveTo>
                    <a:pt x="2722" y="14622"/>
                  </a:moveTo>
                  <a:cubicBezTo>
                    <a:pt x="2686" y="14622"/>
                    <a:pt x="2659" y="14649"/>
                    <a:pt x="2659" y="14693"/>
                  </a:cubicBezTo>
                  <a:cubicBezTo>
                    <a:pt x="2659" y="14729"/>
                    <a:pt x="2686" y="14756"/>
                    <a:pt x="2730" y="14756"/>
                  </a:cubicBezTo>
                  <a:cubicBezTo>
                    <a:pt x="2766" y="14756"/>
                    <a:pt x="2784" y="14729"/>
                    <a:pt x="2793" y="14684"/>
                  </a:cubicBezTo>
                  <a:cubicBezTo>
                    <a:pt x="2784" y="14649"/>
                    <a:pt x="2766" y="14622"/>
                    <a:pt x="2722" y="14622"/>
                  </a:cubicBezTo>
                  <a:close/>
                  <a:moveTo>
                    <a:pt x="2650" y="14024"/>
                  </a:moveTo>
                  <a:cubicBezTo>
                    <a:pt x="2650" y="14069"/>
                    <a:pt x="2668" y="14095"/>
                    <a:pt x="2713" y="14104"/>
                  </a:cubicBezTo>
                  <a:cubicBezTo>
                    <a:pt x="2766" y="14104"/>
                    <a:pt x="2793" y="14086"/>
                    <a:pt x="2802" y="14033"/>
                  </a:cubicBezTo>
                  <a:cubicBezTo>
                    <a:pt x="2802" y="13988"/>
                    <a:pt x="2775" y="13962"/>
                    <a:pt x="2730" y="13953"/>
                  </a:cubicBezTo>
                  <a:cubicBezTo>
                    <a:pt x="2686" y="13953"/>
                    <a:pt x="2659" y="13979"/>
                    <a:pt x="2650" y="14024"/>
                  </a:cubicBezTo>
                  <a:close/>
                  <a:moveTo>
                    <a:pt x="1401" y="12615"/>
                  </a:moveTo>
                  <a:cubicBezTo>
                    <a:pt x="1357" y="12623"/>
                    <a:pt x="1339" y="12650"/>
                    <a:pt x="1339" y="12686"/>
                  </a:cubicBezTo>
                  <a:cubicBezTo>
                    <a:pt x="1339" y="12730"/>
                    <a:pt x="1366" y="12757"/>
                    <a:pt x="1410" y="12757"/>
                  </a:cubicBezTo>
                  <a:cubicBezTo>
                    <a:pt x="1455" y="12757"/>
                    <a:pt x="1482" y="12730"/>
                    <a:pt x="1482" y="12686"/>
                  </a:cubicBezTo>
                  <a:cubicBezTo>
                    <a:pt x="1473" y="12641"/>
                    <a:pt x="1446" y="12615"/>
                    <a:pt x="1401" y="12615"/>
                  </a:cubicBezTo>
                  <a:close/>
                  <a:moveTo>
                    <a:pt x="4069" y="1981"/>
                  </a:moveTo>
                  <a:cubicBezTo>
                    <a:pt x="4015" y="1972"/>
                    <a:pt x="3988" y="2007"/>
                    <a:pt x="3988" y="2052"/>
                  </a:cubicBezTo>
                  <a:cubicBezTo>
                    <a:pt x="3988" y="2106"/>
                    <a:pt x="4015" y="2132"/>
                    <a:pt x="4060" y="2132"/>
                  </a:cubicBezTo>
                  <a:cubicBezTo>
                    <a:pt x="4113" y="2132"/>
                    <a:pt x="4140" y="2106"/>
                    <a:pt x="4140" y="2052"/>
                  </a:cubicBezTo>
                  <a:cubicBezTo>
                    <a:pt x="4140" y="2007"/>
                    <a:pt x="4113" y="1981"/>
                    <a:pt x="4069" y="1981"/>
                  </a:cubicBezTo>
                  <a:close/>
                  <a:moveTo>
                    <a:pt x="3408" y="1990"/>
                  </a:moveTo>
                  <a:cubicBezTo>
                    <a:pt x="3364" y="1990"/>
                    <a:pt x="3337" y="2016"/>
                    <a:pt x="3337" y="2061"/>
                  </a:cubicBezTo>
                  <a:cubicBezTo>
                    <a:pt x="3346" y="2106"/>
                    <a:pt x="3373" y="2132"/>
                    <a:pt x="3417" y="2123"/>
                  </a:cubicBezTo>
                  <a:cubicBezTo>
                    <a:pt x="3453" y="2115"/>
                    <a:pt x="3480" y="2088"/>
                    <a:pt x="3480" y="2043"/>
                  </a:cubicBezTo>
                  <a:cubicBezTo>
                    <a:pt x="3471" y="2016"/>
                    <a:pt x="3453" y="1981"/>
                    <a:pt x="3408" y="1990"/>
                  </a:cubicBezTo>
                  <a:moveTo>
                    <a:pt x="1990" y="13346"/>
                  </a:moveTo>
                  <a:cubicBezTo>
                    <a:pt x="1990" y="13391"/>
                    <a:pt x="2017" y="13417"/>
                    <a:pt x="2061" y="13417"/>
                  </a:cubicBezTo>
                  <a:cubicBezTo>
                    <a:pt x="2115" y="13426"/>
                    <a:pt x="2142" y="13400"/>
                    <a:pt x="2142" y="13346"/>
                  </a:cubicBezTo>
                  <a:cubicBezTo>
                    <a:pt x="2142" y="13301"/>
                    <a:pt x="2115" y="13275"/>
                    <a:pt x="2070" y="13275"/>
                  </a:cubicBezTo>
                  <a:cubicBezTo>
                    <a:pt x="2026" y="13275"/>
                    <a:pt x="1990" y="13301"/>
                    <a:pt x="1990" y="13346"/>
                  </a:cubicBezTo>
                  <a:close/>
                  <a:moveTo>
                    <a:pt x="5460" y="1383"/>
                  </a:moveTo>
                  <a:cubicBezTo>
                    <a:pt x="5460" y="1329"/>
                    <a:pt x="5434" y="1294"/>
                    <a:pt x="5389" y="1294"/>
                  </a:cubicBezTo>
                  <a:cubicBezTo>
                    <a:pt x="5335" y="1294"/>
                    <a:pt x="5309" y="1321"/>
                    <a:pt x="5309" y="1365"/>
                  </a:cubicBezTo>
                  <a:cubicBezTo>
                    <a:pt x="5300" y="1419"/>
                    <a:pt x="5326" y="1445"/>
                    <a:pt x="5380" y="1445"/>
                  </a:cubicBezTo>
                  <a:cubicBezTo>
                    <a:pt x="5425" y="1445"/>
                    <a:pt x="5460" y="1428"/>
                    <a:pt x="5460" y="1383"/>
                  </a:cubicBezTo>
                  <a:close/>
                  <a:moveTo>
                    <a:pt x="4720" y="1303"/>
                  </a:moveTo>
                  <a:cubicBezTo>
                    <a:pt x="4684" y="1303"/>
                    <a:pt x="4657" y="1321"/>
                    <a:pt x="4657" y="1365"/>
                  </a:cubicBezTo>
                  <a:cubicBezTo>
                    <a:pt x="4648" y="1410"/>
                    <a:pt x="4675" y="1437"/>
                    <a:pt x="4720" y="1445"/>
                  </a:cubicBezTo>
                  <a:cubicBezTo>
                    <a:pt x="4764" y="1445"/>
                    <a:pt x="4791" y="1419"/>
                    <a:pt x="4800" y="1365"/>
                  </a:cubicBezTo>
                  <a:cubicBezTo>
                    <a:pt x="4791" y="1329"/>
                    <a:pt x="4773" y="1303"/>
                    <a:pt x="4720" y="1303"/>
                  </a:cubicBezTo>
                  <a:close/>
                  <a:moveTo>
                    <a:pt x="4069" y="1303"/>
                  </a:moveTo>
                  <a:cubicBezTo>
                    <a:pt x="4033" y="1303"/>
                    <a:pt x="4006" y="1329"/>
                    <a:pt x="3997" y="1365"/>
                  </a:cubicBezTo>
                  <a:cubicBezTo>
                    <a:pt x="3997" y="1410"/>
                    <a:pt x="4024" y="1437"/>
                    <a:pt x="4060" y="1437"/>
                  </a:cubicBezTo>
                  <a:cubicBezTo>
                    <a:pt x="4104" y="1437"/>
                    <a:pt x="4122" y="1410"/>
                    <a:pt x="4131" y="1374"/>
                  </a:cubicBezTo>
                  <a:cubicBezTo>
                    <a:pt x="4131" y="1338"/>
                    <a:pt x="4104" y="1312"/>
                    <a:pt x="4069" y="1303"/>
                  </a:cubicBezTo>
                  <a:close/>
                  <a:moveTo>
                    <a:pt x="723" y="6637"/>
                  </a:moveTo>
                  <a:cubicBezTo>
                    <a:pt x="679" y="6637"/>
                    <a:pt x="652" y="6664"/>
                    <a:pt x="652" y="6709"/>
                  </a:cubicBezTo>
                  <a:cubicBezTo>
                    <a:pt x="652" y="6762"/>
                    <a:pt x="679" y="6789"/>
                    <a:pt x="732" y="6789"/>
                  </a:cubicBezTo>
                  <a:cubicBezTo>
                    <a:pt x="777" y="6780"/>
                    <a:pt x="795" y="6753"/>
                    <a:pt x="804" y="6709"/>
                  </a:cubicBezTo>
                  <a:cubicBezTo>
                    <a:pt x="795" y="6664"/>
                    <a:pt x="777" y="6637"/>
                    <a:pt x="723" y="6637"/>
                  </a:cubicBezTo>
                  <a:close/>
                  <a:moveTo>
                    <a:pt x="63" y="8627"/>
                  </a:moveTo>
                  <a:cubicBezTo>
                    <a:pt x="27" y="8627"/>
                    <a:pt x="1" y="8654"/>
                    <a:pt x="1" y="8689"/>
                  </a:cubicBezTo>
                  <a:cubicBezTo>
                    <a:pt x="1" y="8734"/>
                    <a:pt x="27" y="8761"/>
                    <a:pt x="72" y="8752"/>
                  </a:cubicBezTo>
                  <a:cubicBezTo>
                    <a:pt x="108" y="8752"/>
                    <a:pt x="126" y="8725"/>
                    <a:pt x="134" y="8689"/>
                  </a:cubicBezTo>
                  <a:cubicBezTo>
                    <a:pt x="126" y="8645"/>
                    <a:pt x="108" y="8618"/>
                    <a:pt x="63" y="8627"/>
                  </a:cubicBezTo>
                  <a:close/>
                  <a:moveTo>
                    <a:pt x="795" y="6031"/>
                  </a:moveTo>
                  <a:cubicBezTo>
                    <a:pt x="795" y="5986"/>
                    <a:pt x="768" y="5959"/>
                    <a:pt x="732" y="5959"/>
                  </a:cubicBezTo>
                  <a:cubicBezTo>
                    <a:pt x="688" y="5959"/>
                    <a:pt x="661" y="5977"/>
                    <a:pt x="652" y="6031"/>
                  </a:cubicBezTo>
                  <a:cubicBezTo>
                    <a:pt x="652" y="6075"/>
                    <a:pt x="679" y="6102"/>
                    <a:pt x="723" y="6102"/>
                  </a:cubicBezTo>
                  <a:cubicBezTo>
                    <a:pt x="768" y="6102"/>
                    <a:pt x="795" y="6075"/>
                    <a:pt x="795" y="6031"/>
                  </a:cubicBezTo>
                  <a:close/>
                  <a:moveTo>
                    <a:pt x="72" y="7967"/>
                  </a:moveTo>
                  <a:cubicBezTo>
                    <a:pt x="27" y="7967"/>
                    <a:pt x="1" y="7985"/>
                    <a:pt x="1" y="8029"/>
                  </a:cubicBezTo>
                  <a:cubicBezTo>
                    <a:pt x="1" y="8065"/>
                    <a:pt x="27" y="8092"/>
                    <a:pt x="63" y="8092"/>
                  </a:cubicBezTo>
                  <a:cubicBezTo>
                    <a:pt x="108" y="8100"/>
                    <a:pt x="126" y="8074"/>
                    <a:pt x="134" y="8029"/>
                  </a:cubicBezTo>
                  <a:cubicBezTo>
                    <a:pt x="126" y="7993"/>
                    <a:pt x="108" y="7967"/>
                    <a:pt x="72" y="7967"/>
                  </a:cubicBezTo>
                  <a:close/>
                  <a:moveTo>
                    <a:pt x="6647" y="16022"/>
                  </a:moveTo>
                  <a:cubicBezTo>
                    <a:pt x="6647" y="16076"/>
                    <a:pt x="6674" y="16103"/>
                    <a:pt x="6727" y="16103"/>
                  </a:cubicBezTo>
                  <a:cubicBezTo>
                    <a:pt x="6772" y="16103"/>
                    <a:pt x="6798" y="16076"/>
                    <a:pt x="6798" y="16031"/>
                  </a:cubicBezTo>
                  <a:cubicBezTo>
                    <a:pt x="6798" y="15978"/>
                    <a:pt x="6772" y="15951"/>
                    <a:pt x="6727" y="15951"/>
                  </a:cubicBezTo>
                  <a:cubicBezTo>
                    <a:pt x="6674" y="15960"/>
                    <a:pt x="6647" y="15978"/>
                    <a:pt x="6647" y="16022"/>
                  </a:cubicBezTo>
                  <a:close/>
                  <a:moveTo>
                    <a:pt x="795" y="10688"/>
                  </a:moveTo>
                  <a:cubicBezTo>
                    <a:pt x="795" y="10643"/>
                    <a:pt x="777" y="10616"/>
                    <a:pt x="732" y="10616"/>
                  </a:cubicBezTo>
                  <a:cubicBezTo>
                    <a:pt x="679" y="10616"/>
                    <a:pt x="652" y="10643"/>
                    <a:pt x="652" y="10696"/>
                  </a:cubicBezTo>
                  <a:cubicBezTo>
                    <a:pt x="652" y="10741"/>
                    <a:pt x="688" y="10759"/>
                    <a:pt x="732" y="10759"/>
                  </a:cubicBezTo>
                  <a:cubicBezTo>
                    <a:pt x="777" y="10759"/>
                    <a:pt x="795" y="10732"/>
                    <a:pt x="795" y="10688"/>
                  </a:cubicBezTo>
                  <a:close/>
                  <a:moveTo>
                    <a:pt x="6138" y="16031"/>
                  </a:moveTo>
                  <a:cubicBezTo>
                    <a:pt x="6138" y="15987"/>
                    <a:pt x="6120" y="15960"/>
                    <a:pt x="6076" y="15960"/>
                  </a:cubicBezTo>
                  <a:cubicBezTo>
                    <a:pt x="6022" y="15951"/>
                    <a:pt x="5996" y="15978"/>
                    <a:pt x="5996" y="16031"/>
                  </a:cubicBezTo>
                  <a:cubicBezTo>
                    <a:pt x="5996" y="16076"/>
                    <a:pt x="6022" y="16103"/>
                    <a:pt x="6067" y="16103"/>
                  </a:cubicBezTo>
                  <a:cubicBezTo>
                    <a:pt x="6112" y="16103"/>
                    <a:pt x="6138" y="16076"/>
                    <a:pt x="6138" y="16031"/>
                  </a:cubicBezTo>
                  <a:close/>
                  <a:moveTo>
                    <a:pt x="1990" y="4024"/>
                  </a:moveTo>
                  <a:cubicBezTo>
                    <a:pt x="1981" y="4068"/>
                    <a:pt x="2008" y="4104"/>
                    <a:pt x="2061" y="4104"/>
                  </a:cubicBezTo>
                  <a:cubicBezTo>
                    <a:pt x="2115" y="4113"/>
                    <a:pt x="2142" y="4077"/>
                    <a:pt x="2142" y="4033"/>
                  </a:cubicBezTo>
                  <a:cubicBezTo>
                    <a:pt x="2142" y="3979"/>
                    <a:pt x="2115" y="3961"/>
                    <a:pt x="2061" y="3952"/>
                  </a:cubicBezTo>
                  <a:cubicBezTo>
                    <a:pt x="2026" y="3952"/>
                    <a:pt x="1990" y="3970"/>
                    <a:pt x="1990" y="4024"/>
                  </a:cubicBezTo>
                  <a:moveTo>
                    <a:pt x="5318" y="16022"/>
                  </a:moveTo>
                  <a:cubicBezTo>
                    <a:pt x="5309" y="16067"/>
                    <a:pt x="5335" y="16094"/>
                    <a:pt x="5380" y="16094"/>
                  </a:cubicBezTo>
                  <a:cubicBezTo>
                    <a:pt x="5425" y="16103"/>
                    <a:pt x="5451" y="16076"/>
                    <a:pt x="5451" y="16040"/>
                  </a:cubicBezTo>
                  <a:cubicBezTo>
                    <a:pt x="5460" y="15996"/>
                    <a:pt x="5434" y="15969"/>
                    <a:pt x="5389" y="15960"/>
                  </a:cubicBezTo>
                  <a:cubicBezTo>
                    <a:pt x="5344" y="15960"/>
                    <a:pt x="5318" y="15987"/>
                    <a:pt x="5318" y="16022"/>
                  </a:cubicBezTo>
                  <a:close/>
                  <a:moveTo>
                    <a:pt x="1473" y="4033"/>
                  </a:moveTo>
                  <a:cubicBezTo>
                    <a:pt x="1473" y="3997"/>
                    <a:pt x="1446" y="3970"/>
                    <a:pt x="1410" y="3961"/>
                  </a:cubicBezTo>
                  <a:cubicBezTo>
                    <a:pt x="1374" y="3961"/>
                    <a:pt x="1348" y="3988"/>
                    <a:pt x="1339" y="4024"/>
                  </a:cubicBezTo>
                  <a:cubicBezTo>
                    <a:pt x="1339" y="4068"/>
                    <a:pt x="1366" y="4086"/>
                    <a:pt x="1410" y="4095"/>
                  </a:cubicBezTo>
                  <a:cubicBezTo>
                    <a:pt x="1446" y="4095"/>
                    <a:pt x="1473" y="4077"/>
                    <a:pt x="1473" y="4033"/>
                  </a:cubicBezTo>
                  <a:close/>
                  <a:moveTo>
                    <a:pt x="6790" y="16682"/>
                  </a:moveTo>
                  <a:cubicBezTo>
                    <a:pt x="6790" y="16647"/>
                    <a:pt x="6763" y="16620"/>
                    <a:pt x="6718" y="16620"/>
                  </a:cubicBezTo>
                  <a:cubicBezTo>
                    <a:pt x="6682" y="16629"/>
                    <a:pt x="6656" y="16656"/>
                    <a:pt x="6656" y="16691"/>
                  </a:cubicBezTo>
                  <a:cubicBezTo>
                    <a:pt x="6665" y="16727"/>
                    <a:pt x="6691" y="16754"/>
                    <a:pt x="6736" y="16754"/>
                  </a:cubicBezTo>
                  <a:cubicBezTo>
                    <a:pt x="6763" y="16745"/>
                    <a:pt x="6790" y="16727"/>
                    <a:pt x="6790" y="16682"/>
                  </a:cubicBezTo>
                  <a:close/>
                  <a:moveTo>
                    <a:pt x="1330" y="4711"/>
                  </a:moveTo>
                  <a:cubicBezTo>
                    <a:pt x="1330" y="4755"/>
                    <a:pt x="1357" y="4782"/>
                    <a:pt x="1401" y="4782"/>
                  </a:cubicBezTo>
                  <a:cubicBezTo>
                    <a:pt x="1455" y="4791"/>
                    <a:pt x="1482" y="4764"/>
                    <a:pt x="1482" y="4711"/>
                  </a:cubicBezTo>
                  <a:cubicBezTo>
                    <a:pt x="1482" y="4666"/>
                    <a:pt x="1455" y="4639"/>
                    <a:pt x="1410" y="4639"/>
                  </a:cubicBezTo>
                  <a:cubicBezTo>
                    <a:pt x="1366" y="4639"/>
                    <a:pt x="1339" y="4666"/>
                    <a:pt x="1330" y="4711"/>
                  </a:cubicBezTo>
                  <a:close/>
                  <a:moveTo>
                    <a:pt x="804" y="10036"/>
                  </a:moveTo>
                  <a:cubicBezTo>
                    <a:pt x="804" y="9992"/>
                    <a:pt x="786" y="9956"/>
                    <a:pt x="732" y="9956"/>
                  </a:cubicBezTo>
                  <a:cubicBezTo>
                    <a:pt x="679" y="9947"/>
                    <a:pt x="652" y="9983"/>
                    <a:pt x="652" y="10027"/>
                  </a:cubicBezTo>
                  <a:cubicBezTo>
                    <a:pt x="652" y="10081"/>
                    <a:pt x="679" y="10099"/>
                    <a:pt x="723" y="10108"/>
                  </a:cubicBezTo>
                  <a:cubicBezTo>
                    <a:pt x="768" y="10108"/>
                    <a:pt x="795" y="10090"/>
                    <a:pt x="804" y="10036"/>
                  </a:cubicBezTo>
                  <a:close/>
                  <a:moveTo>
                    <a:pt x="6727" y="643"/>
                  </a:moveTo>
                  <a:cubicBezTo>
                    <a:pt x="6682" y="643"/>
                    <a:pt x="6656" y="660"/>
                    <a:pt x="6656" y="705"/>
                  </a:cubicBezTo>
                  <a:cubicBezTo>
                    <a:pt x="6647" y="750"/>
                    <a:pt x="6674" y="776"/>
                    <a:pt x="6718" y="785"/>
                  </a:cubicBezTo>
                  <a:cubicBezTo>
                    <a:pt x="6763" y="785"/>
                    <a:pt x="6790" y="759"/>
                    <a:pt x="6798" y="714"/>
                  </a:cubicBezTo>
                  <a:cubicBezTo>
                    <a:pt x="6790" y="669"/>
                    <a:pt x="6772" y="643"/>
                    <a:pt x="6727" y="643"/>
                  </a:cubicBezTo>
                  <a:close/>
                  <a:moveTo>
                    <a:pt x="2070" y="3301"/>
                  </a:moveTo>
                  <a:cubicBezTo>
                    <a:pt x="2026" y="3301"/>
                    <a:pt x="1999" y="3328"/>
                    <a:pt x="1999" y="3372"/>
                  </a:cubicBezTo>
                  <a:cubicBezTo>
                    <a:pt x="1999" y="3408"/>
                    <a:pt x="2017" y="3435"/>
                    <a:pt x="2061" y="3444"/>
                  </a:cubicBezTo>
                  <a:cubicBezTo>
                    <a:pt x="2106" y="3444"/>
                    <a:pt x="2133" y="3417"/>
                    <a:pt x="2133" y="3363"/>
                  </a:cubicBezTo>
                  <a:cubicBezTo>
                    <a:pt x="2133" y="3337"/>
                    <a:pt x="2115" y="3310"/>
                    <a:pt x="2070" y="3301"/>
                  </a:cubicBezTo>
                  <a:close/>
                  <a:moveTo>
                    <a:pt x="723" y="11303"/>
                  </a:moveTo>
                  <a:cubicBezTo>
                    <a:pt x="679" y="11303"/>
                    <a:pt x="652" y="11330"/>
                    <a:pt x="661" y="11374"/>
                  </a:cubicBezTo>
                  <a:cubicBezTo>
                    <a:pt x="661" y="11419"/>
                    <a:pt x="688" y="11446"/>
                    <a:pt x="732" y="11437"/>
                  </a:cubicBezTo>
                  <a:cubicBezTo>
                    <a:pt x="777" y="11437"/>
                    <a:pt x="795" y="11410"/>
                    <a:pt x="795" y="11366"/>
                  </a:cubicBezTo>
                  <a:cubicBezTo>
                    <a:pt x="786" y="11330"/>
                    <a:pt x="768" y="11303"/>
                    <a:pt x="723" y="11303"/>
                  </a:cubicBezTo>
                  <a:close/>
                  <a:moveTo>
                    <a:pt x="6076" y="643"/>
                  </a:moveTo>
                  <a:cubicBezTo>
                    <a:pt x="6031" y="643"/>
                    <a:pt x="5996" y="669"/>
                    <a:pt x="5996" y="714"/>
                  </a:cubicBezTo>
                  <a:cubicBezTo>
                    <a:pt x="5996" y="750"/>
                    <a:pt x="6022" y="776"/>
                    <a:pt x="6058" y="785"/>
                  </a:cubicBezTo>
                  <a:cubicBezTo>
                    <a:pt x="6103" y="785"/>
                    <a:pt x="6129" y="759"/>
                    <a:pt x="6138" y="714"/>
                  </a:cubicBezTo>
                  <a:cubicBezTo>
                    <a:pt x="6129" y="678"/>
                    <a:pt x="6112" y="651"/>
                    <a:pt x="6076" y="643"/>
                  </a:cubicBezTo>
                  <a:close/>
                  <a:moveTo>
                    <a:pt x="5389" y="651"/>
                  </a:moveTo>
                  <a:cubicBezTo>
                    <a:pt x="5344" y="643"/>
                    <a:pt x="5318" y="669"/>
                    <a:pt x="5318" y="714"/>
                  </a:cubicBezTo>
                  <a:cubicBezTo>
                    <a:pt x="5318" y="750"/>
                    <a:pt x="5344" y="776"/>
                    <a:pt x="5380" y="776"/>
                  </a:cubicBezTo>
                  <a:cubicBezTo>
                    <a:pt x="5425" y="785"/>
                    <a:pt x="5442" y="759"/>
                    <a:pt x="5451" y="714"/>
                  </a:cubicBezTo>
                  <a:cubicBezTo>
                    <a:pt x="5442" y="678"/>
                    <a:pt x="5425" y="651"/>
                    <a:pt x="5389" y="651"/>
                  </a:cubicBezTo>
                  <a:close/>
                  <a:moveTo>
                    <a:pt x="4140" y="15344"/>
                  </a:moveTo>
                  <a:cubicBezTo>
                    <a:pt x="4140" y="15300"/>
                    <a:pt x="4113" y="15282"/>
                    <a:pt x="4069" y="15273"/>
                  </a:cubicBezTo>
                  <a:cubicBezTo>
                    <a:pt x="4024" y="15273"/>
                    <a:pt x="3997" y="15300"/>
                    <a:pt x="3997" y="15344"/>
                  </a:cubicBezTo>
                  <a:cubicBezTo>
                    <a:pt x="3997" y="15389"/>
                    <a:pt x="4024" y="15416"/>
                    <a:pt x="4069" y="15416"/>
                  </a:cubicBezTo>
                  <a:cubicBezTo>
                    <a:pt x="4113" y="15416"/>
                    <a:pt x="4140" y="15389"/>
                    <a:pt x="4140" y="15344"/>
                  </a:cubicBezTo>
                  <a:close/>
                  <a:moveTo>
                    <a:pt x="4729" y="15273"/>
                  </a:moveTo>
                  <a:cubicBezTo>
                    <a:pt x="4675" y="15273"/>
                    <a:pt x="4648" y="15300"/>
                    <a:pt x="4648" y="15353"/>
                  </a:cubicBezTo>
                  <a:cubicBezTo>
                    <a:pt x="4648" y="15398"/>
                    <a:pt x="4675" y="15425"/>
                    <a:pt x="4720" y="15425"/>
                  </a:cubicBezTo>
                  <a:cubicBezTo>
                    <a:pt x="4773" y="15425"/>
                    <a:pt x="4800" y="15398"/>
                    <a:pt x="4800" y="15344"/>
                  </a:cubicBezTo>
                  <a:cubicBezTo>
                    <a:pt x="4800" y="15300"/>
                    <a:pt x="4773" y="15273"/>
                    <a:pt x="4729" y="15273"/>
                  </a:cubicBezTo>
                  <a:close/>
                  <a:moveTo>
                    <a:pt x="732" y="5299"/>
                  </a:moveTo>
                  <a:cubicBezTo>
                    <a:pt x="688" y="5299"/>
                    <a:pt x="661" y="5326"/>
                    <a:pt x="661" y="5371"/>
                  </a:cubicBezTo>
                  <a:cubicBezTo>
                    <a:pt x="652" y="5406"/>
                    <a:pt x="679" y="5433"/>
                    <a:pt x="714" y="5442"/>
                  </a:cubicBezTo>
                  <a:cubicBezTo>
                    <a:pt x="759" y="5442"/>
                    <a:pt x="786" y="5415"/>
                    <a:pt x="795" y="5371"/>
                  </a:cubicBezTo>
                  <a:cubicBezTo>
                    <a:pt x="795" y="5335"/>
                    <a:pt x="768" y="5308"/>
                    <a:pt x="732" y="5299"/>
                  </a:cubicBezTo>
                  <a:close/>
                  <a:moveTo>
                    <a:pt x="63" y="7440"/>
                  </a:moveTo>
                  <a:cubicBezTo>
                    <a:pt x="108" y="7440"/>
                    <a:pt x="126" y="7414"/>
                    <a:pt x="134" y="7378"/>
                  </a:cubicBezTo>
                  <a:cubicBezTo>
                    <a:pt x="134" y="7333"/>
                    <a:pt x="108" y="7307"/>
                    <a:pt x="72" y="7307"/>
                  </a:cubicBezTo>
                  <a:cubicBezTo>
                    <a:pt x="27" y="7307"/>
                    <a:pt x="10" y="7333"/>
                    <a:pt x="1" y="7378"/>
                  </a:cubicBezTo>
                  <a:cubicBezTo>
                    <a:pt x="10" y="7405"/>
                    <a:pt x="27" y="7431"/>
                    <a:pt x="63" y="7440"/>
                  </a:cubicBezTo>
                  <a:close/>
                  <a:moveTo>
                    <a:pt x="4657" y="16022"/>
                  </a:moveTo>
                  <a:cubicBezTo>
                    <a:pt x="4657" y="16067"/>
                    <a:pt x="4684" y="16094"/>
                    <a:pt x="4720" y="16094"/>
                  </a:cubicBezTo>
                  <a:cubicBezTo>
                    <a:pt x="4764" y="16094"/>
                    <a:pt x="4791" y="16067"/>
                    <a:pt x="4791" y="16031"/>
                  </a:cubicBezTo>
                  <a:cubicBezTo>
                    <a:pt x="4791" y="15996"/>
                    <a:pt x="4764" y="15969"/>
                    <a:pt x="4729" y="15960"/>
                  </a:cubicBezTo>
                  <a:cubicBezTo>
                    <a:pt x="4684" y="15969"/>
                    <a:pt x="4657" y="15987"/>
                    <a:pt x="4657" y="16022"/>
                  </a:cubicBezTo>
                  <a:close/>
                  <a:moveTo>
                    <a:pt x="804" y="7378"/>
                  </a:moveTo>
                  <a:cubicBezTo>
                    <a:pt x="804" y="7324"/>
                    <a:pt x="777" y="7298"/>
                    <a:pt x="723" y="7298"/>
                  </a:cubicBezTo>
                  <a:cubicBezTo>
                    <a:pt x="679" y="7298"/>
                    <a:pt x="652" y="7315"/>
                    <a:pt x="652" y="7360"/>
                  </a:cubicBezTo>
                  <a:cubicBezTo>
                    <a:pt x="643" y="7414"/>
                    <a:pt x="670" y="7440"/>
                    <a:pt x="723" y="7449"/>
                  </a:cubicBezTo>
                  <a:cubicBezTo>
                    <a:pt x="768" y="7449"/>
                    <a:pt x="795" y="7422"/>
                    <a:pt x="804" y="7378"/>
                  </a:cubicBezTo>
                  <a:close/>
                  <a:moveTo>
                    <a:pt x="1410" y="5942"/>
                  </a:moveTo>
                  <a:cubicBezTo>
                    <a:pt x="1357" y="5933"/>
                    <a:pt x="1321" y="5968"/>
                    <a:pt x="1321" y="6022"/>
                  </a:cubicBezTo>
                  <a:cubicBezTo>
                    <a:pt x="1312" y="6084"/>
                    <a:pt x="1348" y="6120"/>
                    <a:pt x="1410" y="6120"/>
                  </a:cubicBezTo>
                  <a:cubicBezTo>
                    <a:pt x="1464" y="6120"/>
                    <a:pt x="1490" y="6084"/>
                    <a:pt x="1499" y="6031"/>
                  </a:cubicBezTo>
                  <a:cubicBezTo>
                    <a:pt x="1490" y="5986"/>
                    <a:pt x="1464" y="5942"/>
                    <a:pt x="1410" y="5942"/>
                  </a:cubicBezTo>
                  <a:close/>
                  <a:moveTo>
                    <a:pt x="6058" y="1285"/>
                  </a:moveTo>
                  <a:cubicBezTo>
                    <a:pt x="6013" y="1294"/>
                    <a:pt x="5978" y="1329"/>
                    <a:pt x="5978" y="1374"/>
                  </a:cubicBezTo>
                  <a:cubicBezTo>
                    <a:pt x="5987" y="1428"/>
                    <a:pt x="6022" y="1463"/>
                    <a:pt x="6076" y="1454"/>
                  </a:cubicBezTo>
                  <a:cubicBezTo>
                    <a:pt x="6120" y="1454"/>
                    <a:pt x="6147" y="1419"/>
                    <a:pt x="6156" y="1365"/>
                  </a:cubicBezTo>
                  <a:cubicBezTo>
                    <a:pt x="6138" y="1321"/>
                    <a:pt x="6112" y="1285"/>
                    <a:pt x="6058" y="1285"/>
                  </a:cubicBezTo>
                  <a:close/>
                  <a:moveTo>
                    <a:pt x="6816" y="1365"/>
                  </a:moveTo>
                  <a:cubicBezTo>
                    <a:pt x="6807" y="1321"/>
                    <a:pt x="6781" y="1285"/>
                    <a:pt x="6727" y="1285"/>
                  </a:cubicBezTo>
                  <a:cubicBezTo>
                    <a:pt x="6674" y="1285"/>
                    <a:pt x="6638" y="1312"/>
                    <a:pt x="6638" y="1365"/>
                  </a:cubicBezTo>
                  <a:cubicBezTo>
                    <a:pt x="6638" y="1428"/>
                    <a:pt x="6674" y="1454"/>
                    <a:pt x="6727" y="1463"/>
                  </a:cubicBezTo>
                  <a:cubicBezTo>
                    <a:pt x="6781" y="1454"/>
                    <a:pt x="6816" y="1428"/>
                    <a:pt x="6816" y="1365"/>
                  </a:cubicBezTo>
                  <a:close/>
                  <a:moveTo>
                    <a:pt x="2632" y="4024"/>
                  </a:moveTo>
                  <a:cubicBezTo>
                    <a:pt x="2632" y="4086"/>
                    <a:pt x="2668" y="4122"/>
                    <a:pt x="2730" y="4122"/>
                  </a:cubicBezTo>
                  <a:cubicBezTo>
                    <a:pt x="2784" y="4122"/>
                    <a:pt x="2820" y="4086"/>
                    <a:pt x="2820" y="4033"/>
                  </a:cubicBezTo>
                  <a:cubicBezTo>
                    <a:pt x="2820" y="3970"/>
                    <a:pt x="2784" y="3943"/>
                    <a:pt x="2713" y="3934"/>
                  </a:cubicBezTo>
                  <a:cubicBezTo>
                    <a:pt x="2668" y="3943"/>
                    <a:pt x="2632" y="3970"/>
                    <a:pt x="2632" y="4024"/>
                  </a:cubicBezTo>
                  <a:close/>
                  <a:moveTo>
                    <a:pt x="2070" y="11276"/>
                  </a:moveTo>
                  <a:cubicBezTo>
                    <a:pt x="2008" y="11276"/>
                    <a:pt x="1972" y="11303"/>
                    <a:pt x="1972" y="11366"/>
                  </a:cubicBezTo>
                  <a:cubicBezTo>
                    <a:pt x="1963" y="11428"/>
                    <a:pt x="1999" y="11464"/>
                    <a:pt x="2070" y="11464"/>
                  </a:cubicBezTo>
                  <a:cubicBezTo>
                    <a:pt x="2124" y="11464"/>
                    <a:pt x="2160" y="11428"/>
                    <a:pt x="2160" y="11374"/>
                  </a:cubicBezTo>
                  <a:cubicBezTo>
                    <a:pt x="2160" y="11312"/>
                    <a:pt x="2133" y="11276"/>
                    <a:pt x="2070" y="11276"/>
                  </a:cubicBezTo>
                  <a:close/>
                  <a:moveTo>
                    <a:pt x="2811" y="3381"/>
                  </a:moveTo>
                  <a:cubicBezTo>
                    <a:pt x="2811" y="3328"/>
                    <a:pt x="2784" y="3292"/>
                    <a:pt x="2730" y="3283"/>
                  </a:cubicBezTo>
                  <a:cubicBezTo>
                    <a:pt x="2677" y="3283"/>
                    <a:pt x="2641" y="3319"/>
                    <a:pt x="2641" y="3363"/>
                  </a:cubicBezTo>
                  <a:cubicBezTo>
                    <a:pt x="2632" y="3417"/>
                    <a:pt x="2668" y="3444"/>
                    <a:pt x="2722" y="3462"/>
                  </a:cubicBezTo>
                  <a:cubicBezTo>
                    <a:pt x="2775" y="3453"/>
                    <a:pt x="2802" y="3426"/>
                    <a:pt x="2811" y="3381"/>
                  </a:cubicBezTo>
                  <a:close/>
                  <a:moveTo>
                    <a:pt x="1499" y="11366"/>
                  </a:moveTo>
                  <a:cubicBezTo>
                    <a:pt x="1490" y="11321"/>
                    <a:pt x="1464" y="11285"/>
                    <a:pt x="1410" y="11285"/>
                  </a:cubicBezTo>
                  <a:cubicBezTo>
                    <a:pt x="1357" y="11276"/>
                    <a:pt x="1321" y="11312"/>
                    <a:pt x="1321" y="11366"/>
                  </a:cubicBezTo>
                  <a:cubicBezTo>
                    <a:pt x="1321" y="11419"/>
                    <a:pt x="1357" y="11455"/>
                    <a:pt x="1410" y="11464"/>
                  </a:cubicBezTo>
                  <a:cubicBezTo>
                    <a:pt x="1464" y="11455"/>
                    <a:pt x="1499" y="11419"/>
                    <a:pt x="1499" y="11366"/>
                  </a:cubicBezTo>
                  <a:close/>
                  <a:moveTo>
                    <a:pt x="3319" y="3363"/>
                  </a:moveTo>
                  <a:cubicBezTo>
                    <a:pt x="3310" y="3426"/>
                    <a:pt x="3346" y="3462"/>
                    <a:pt x="3408" y="3462"/>
                  </a:cubicBezTo>
                  <a:cubicBezTo>
                    <a:pt x="3462" y="3462"/>
                    <a:pt x="3498" y="3426"/>
                    <a:pt x="3498" y="3372"/>
                  </a:cubicBezTo>
                  <a:cubicBezTo>
                    <a:pt x="3498" y="3319"/>
                    <a:pt x="3462" y="3283"/>
                    <a:pt x="3400" y="3274"/>
                  </a:cubicBezTo>
                  <a:cubicBezTo>
                    <a:pt x="3355" y="3283"/>
                    <a:pt x="3319" y="3310"/>
                    <a:pt x="3319" y="3363"/>
                  </a:cubicBezTo>
                  <a:close/>
                  <a:moveTo>
                    <a:pt x="3382" y="13944"/>
                  </a:moveTo>
                  <a:cubicBezTo>
                    <a:pt x="3328" y="13944"/>
                    <a:pt x="3301" y="13979"/>
                    <a:pt x="3292" y="14024"/>
                  </a:cubicBezTo>
                  <a:cubicBezTo>
                    <a:pt x="3292" y="14078"/>
                    <a:pt x="3328" y="14113"/>
                    <a:pt x="3382" y="14113"/>
                  </a:cubicBezTo>
                  <a:cubicBezTo>
                    <a:pt x="3435" y="14122"/>
                    <a:pt x="3462" y="14078"/>
                    <a:pt x="3471" y="14024"/>
                  </a:cubicBezTo>
                  <a:cubicBezTo>
                    <a:pt x="3462" y="13979"/>
                    <a:pt x="3435" y="13935"/>
                    <a:pt x="3382" y="13944"/>
                  </a:cubicBezTo>
                  <a:moveTo>
                    <a:pt x="4060" y="13935"/>
                  </a:moveTo>
                  <a:cubicBezTo>
                    <a:pt x="4006" y="13935"/>
                    <a:pt x="3970" y="13979"/>
                    <a:pt x="3970" y="14033"/>
                  </a:cubicBezTo>
                  <a:cubicBezTo>
                    <a:pt x="3979" y="14095"/>
                    <a:pt x="4015" y="14122"/>
                    <a:pt x="4069" y="14122"/>
                  </a:cubicBezTo>
                  <a:cubicBezTo>
                    <a:pt x="4131" y="14122"/>
                    <a:pt x="4158" y="14086"/>
                    <a:pt x="4158" y="14024"/>
                  </a:cubicBezTo>
                  <a:cubicBezTo>
                    <a:pt x="4149" y="13971"/>
                    <a:pt x="4122" y="13935"/>
                    <a:pt x="4060" y="13935"/>
                  </a:cubicBezTo>
                  <a:close/>
                  <a:moveTo>
                    <a:pt x="3489" y="2712"/>
                  </a:moveTo>
                  <a:cubicBezTo>
                    <a:pt x="3489" y="2659"/>
                    <a:pt x="3453" y="2623"/>
                    <a:pt x="3400" y="2632"/>
                  </a:cubicBezTo>
                  <a:cubicBezTo>
                    <a:pt x="3346" y="2632"/>
                    <a:pt x="3319" y="2668"/>
                    <a:pt x="3328" y="2721"/>
                  </a:cubicBezTo>
                  <a:cubicBezTo>
                    <a:pt x="3328" y="2775"/>
                    <a:pt x="3364" y="2792"/>
                    <a:pt x="3408" y="2801"/>
                  </a:cubicBezTo>
                  <a:cubicBezTo>
                    <a:pt x="3462" y="2792"/>
                    <a:pt x="3489" y="2766"/>
                    <a:pt x="3489" y="2712"/>
                  </a:cubicBezTo>
                  <a:close/>
                  <a:moveTo>
                    <a:pt x="2160" y="12026"/>
                  </a:moveTo>
                  <a:cubicBezTo>
                    <a:pt x="2160" y="11972"/>
                    <a:pt x="2124" y="11937"/>
                    <a:pt x="2061" y="11937"/>
                  </a:cubicBezTo>
                  <a:cubicBezTo>
                    <a:pt x="2008" y="11937"/>
                    <a:pt x="1972" y="11972"/>
                    <a:pt x="1972" y="12026"/>
                  </a:cubicBezTo>
                  <a:cubicBezTo>
                    <a:pt x="1972" y="12088"/>
                    <a:pt x="2017" y="12124"/>
                    <a:pt x="2070" y="12124"/>
                  </a:cubicBezTo>
                  <a:cubicBezTo>
                    <a:pt x="2124" y="12115"/>
                    <a:pt x="2160" y="12088"/>
                    <a:pt x="2160" y="12026"/>
                  </a:cubicBezTo>
                  <a:close/>
                  <a:moveTo>
                    <a:pt x="2722" y="13257"/>
                  </a:moveTo>
                  <a:cubicBezTo>
                    <a:pt x="2677" y="13257"/>
                    <a:pt x="2641" y="13293"/>
                    <a:pt x="2641" y="13337"/>
                  </a:cubicBezTo>
                  <a:cubicBezTo>
                    <a:pt x="2632" y="13391"/>
                    <a:pt x="2668" y="13426"/>
                    <a:pt x="2722" y="13435"/>
                  </a:cubicBezTo>
                  <a:cubicBezTo>
                    <a:pt x="2775" y="13435"/>
                    <a:pt x="2802" y="13400"/>
                    <a:pt x="2820" y="13346"/>
                  </a:cubicBezTo>
                  <a:cubicBezTo>
                    <a:pt x="2802" y="13301"/>
                    <a:pt x="2784" y="13257"/>
                    <a:pt x="2722" y="13257"/>
                  </a:cubicBezTo>
                  <a:moveTo>
                    <a:pt x="1972" y="5371"/>
                  </a:moveTo>
                  <a:cubicBezTo>
                    <a:pt x="1972" y="5424"/>
                    <a:pt x="1999" y="5460"/>
                    <a:pt x="2061" y="5469"/>
                  </a:cubicBezTo>
                  <a:cubicBezTo>
                    <a:pt x="2124" y="5469"/>
                    <a:pt x="2160" y="5433"/>
                    <a:pt x="2160" y="5380"/>
                  </a:cubicBezTo>
                  <a:cubicBezTo>
                    <a:pt x="2160" y="5317"/>
                    <a:pt x="2133" y="5281"/>
                    <a:pt x="2070" y="5273"/>
                  </a:cubicBezTo>
                  <a:cubicBezTo>
                    <a:pt x="2017" y="5281"/>
                    <a:pt x="1972" y="5308"/>
                    <a:pt x="1972" y="5371"/>
                  </a:cubicBezTo>
                  <a:close/>
                  <a:moveTo>
                    <a:pt x="1401" y="5290"/>
                  </a:moveTo>
                  <a:cubicBezTo>
                    <a:pt x="1348" y="5290"/>
                    <a:pt x="1321" y="5326"/>
                    <a:pt x="1321" y="5380"/>
                  </a:cubicBezTo>
                  <a:cubicBezTo>
                    <a:pt x="1330" y="5424"/>
                    <a:pt x="1366" y="5460"/>
                    <a:pt x="1419" y="5451"/>
                  </a:cubicBezTo>
                  <a:cubicBezTo>
                    <a:pt x="1464" y="5451"/>
                    <a:pt x="1490" y="5415"/>
                    <a:pt x="1490" y="5371"/>
                  </a:cubicBezTo>
                  <a:cubicBezTo>
                    <a:pt x="1482" y="5317"/>
                    <a:pt x="1455" y="5281"/>
                    <a:pt x="1401" y="5290"/>
                  </a:cubicBezTo>
                  <a:close/>
                  <a:moveTo>
                    <a:pt x="2070" y="4621"/>
                  </a:moveTo>
                  <a:cubicBezTo>
                    <a:pt x="2017" y="4621"/>
                    <a:pt x="1981" y="4657"/>
                    <a:pt x="1972" y="4711"/>
                  </a:cubicBezTo>
                  <a:cubicBezTo>
                    <a:pt x="1972" y="4764"/>
                    <a:pt x="2008" y="4800"/>
                    <a:pt x="2070" y="4800"/>
                  </a:cubicBezTo>
                  <a:cubicBezTo>
                    <a:pt x="2124" y="4800"/>
                    <a:pt x="2151" y="4764"/>
                    <a:pt x="2160" y="4711"/>
                  </a:cubicBezTo>
                  <a:cubicBezTo>
                    <a:pt x="2151" y="4657"/>
                    <a:pt x="2124" y="4621"/>
                    <a:pt x="2070" y="4621"/>
                  </a:cubicBezTo>
                  <a:close/>
                  <a:moveTo>
                    <a:pt x="2632" y="4711"/>
                  </a:moveTo>
                  <a:cubicBezTo>
                    <a:pt x="2632" y="4773"/>
                    <a:pt x="2659" y="4809"/>
                    <a:pt x="2722" y="4809"/>
                  </a:cubicBezTo>
                  <a:cubicBezTo>
                    <a:pt x="2784" y="4809"/>
                    <a:pt x="2820" y="4773"/>
                    <a:pt x="2820" y="4711"/>
                  </a:cubicBezTo>
                  <a:cubicBezTo>
                    <a:pt x="2820" y="4648"/>
                    <a:pt x="2784" y="4621"/>
                    <a:pt x="2722" y="4612"/>
                  </a:cubicBezTo>
                  <a:cubicBezTo>
                    <a:pt x="2668" y="4621"/>
                    <a:pt x="2632" y="4648"/>
                    <a:pt x="2632" y="4711"/>
                  </a:cubicBezTo>
                  <a:close/>
                  <a:moveTo>
                    <a:pt x="4640" y="2052"/>
                  </a:moveTo>
                  <a:cubicBezTo>
                    <a:pt x="4640" y="2106"/>
                    <a:pt x="4666" y="2141"/>
                    <a:pt x="4720" y="2141"/>
                  </a:cubicBezTo>
                  <a:cubicBezTo>
                    <a:pt x="4773" y="2150"/>
                    <a:pt x="4809" y="2115"/>
                    <a:pt x="4809" y="2061"/>
                  </a:cubicBezTo>
                  <a:cubicBezTo>
                    <a:pt x="4818" y="2007"/>
                    <a:pt x="4782" y="1972"/>
                    <a:pt x="4729" y="1963"/>
                  </a:cubicBezTo>
                  <a:cubicBezTo>
                    <a:pt x="4675" y="1972"/>
                    <a:pt x="4640" y="1999"/>
                    <a:pt x="4640" y="2052"/>
                  </a:cubicBezTo>
                  <a:close/>
                  <a:moveTo>
                    <a:pt x="5478" y="2061"/>
                  </a:moveTo>
                  <a:cubicBezTo>
                    <a:pt x="5478" y="1999"/>
                    <a:pt x="5442" y="1963"/>
                    <a:pt x="5380" y="1963"/>
                  </a:cubicBezTo>
                  <a:cubicBezTo>
                    <a:pt x="5326" y="1963"/>
                    <a:pt x="5291" y="1999"/>
                    <a:pt x="5291" y="2052"/>
                  </a:cubicBezTo>
                  <a:cubicBezTo>
                    <a:pt x="5291" y="2115"/>
                    <a:pt x="5326" y="2141"/>
                    <a:pt x="5389" y="2150"/>
                  </a:cubicBezTo>
                  <a:cubicBezTo>
                    <a:pt x="5442" y="2141"/>
                    <a:pt x="5478" y="2115"/>
                    <a:pt x="5478" y="2061"/>
                  </a:cubicBezTo>
                  <a:close/>
                  <a:moveTo>
                    <a:pt x="6067" y="1954"/>
                  </a:moveTo>
                  <a:cubicBezTo>
                    <a:pt x="6013" y="1954"/>
                    <a:pt x="5969" y="1990"/>
                    <a:pt x="5969" y="2052"/>
                  </a:cubicBezTo>
                  <a:cubicBezTo>
                    <a:pt x="5969" y="2115"/>
                    <a:pt x="6004" y="2150"/>
                    <a:pt x="6067" y="2150"/>
                  </a:cubicBezTo>
                  <a:cubicBezTo>
                    <a:pt x="6129" y="2150"/>
                    <a:pt x="6156" y="2115"/>
                    <a:pt x="6165" y="2052"/>
                  </a:cubicBezTo>
                  <a:cubicBezTo>
                    <a:pt x="6156" y="1999"/>
                    <a:pt x="6129" y="1963"/>
                    <a:pt x="6067" y="1954"/>
                  </a:cubicBezTo>
                  <a:close/>
                  <a:moveTo>
                    <a:pt x="714" y="9287"/>
                  </a:moveTo>
                  <a:cubicBezTo>
                    <a:pt x="670" y="9296"/>
                    <a:pt x="634" y="9323"/>
                    <a:pt x="643" y="9376"/>
                  </a:cubicBezTo>
                  <a:cubicBezTo>
                    <a:pt x="643" y="9430"/>
                    <a:pt x="679" y="9456"/>
                    <a:pt x="732" y="9456"/>
                  </a:cubicBezTo>
                  <a:cubicBezTo>
                    <a:pt x="786" y="9448"/>
                    <a:pt x="804" y="9412"/>
                    <a:pt x="812" y="9367"/>
                  </a:cubicBezTo>
                  <a:cubicBezTo>
                    <a:pt x="804" y="9314"/>
                    <a:pt x="768" y="9278"/>
                    <a:pt x="714" y="9287"/>
                  </a:cubicBezTo>
                  <a:close/>
                  <a:moveTo>
                    <a:pt x="1401" y="9278"/>
                  </a:moveTo>
                  <a:cubicBezTo>
                    <a:pt x="1348" y="9278"/>
                    <a:pt x="1312" y="9314"/>
                    <a:pt x="1312" y="9376"/>
                  </a:cubicBezTo>
                  <a:cubicBezTo>
                    <a:pt x="1312" y="9430"/>
                    <a:pt x="1348" y="9465"/>
                    <a:pt x="1410" y="9465"/>
                  </a:cubicBezTo>
                  <a:cubicBezTo>
                    <a:pt x="1473" y="9465"/>
                    <a:pt x="1499" y="9430"/>
                    <a:pt x="1499" y="9367"/>
                  </a:cubicBezTo>
                  <a:cubicBezTo>
                    <a:pt x="1499" y="9314"/>
                    <a:pt x="1464" y="9278"/>
                    <a:pt x="1401" y="9278"/>
                  </a:cubicBezTo>
                  <a:close/>
                  <a:moveTo>
                    <a:pt x="1499" y="10036"/>
                  </a:moveTo>
                  <a:cubicBezTo>
                    <a:pt x="1499" y="9974"/>
                    <a:pt x="1464" y="9938"/>
                    <a:pt x="1410" y="9938"/>
                  </a:cubicBezTo>
                  <a:cubicBezTo>
                    <a:pt x="1357" y="9938"/>
                    <a:pt x="1321" y="9974"/>
                    <a:pt x="1312" y="10027"/>
                  </a:cubicBezTo>
                  <a:cubicBezTo>
                    <a:pt x="1312" y="10081"/>
                    <a:pt x="1348" y="10117"/>
                    <a:pt x="1410" y="10126"/>
                  </a:cubicBezTo>
                  <a:cubicBezTo>
                    <a:pt x="1464" y="10117"/>
                    <a:pt x="1499" y="10090"/>
                    <a:pt x="1499" y="10036"/>
                  </a:cubicBezTo>
                  <a:close/>
                  <a:moveTo>
                    <a:pt x="2052" y="12606"/>
                  </a:moveTo>
                  <a:cubicBezTo>
                    <a:pt x="2008" y="12615"/>
                    <a:pt x="1981" y="12641"/>
                    <a:pt x="1981" y="12695"/>
                  </a:cubicBezTo>
                  <a:cubicBezTo>
                    <a:pt x="1990" y="12748"/>
                    <a:pt x="2026" y="12775"/>
                    <a:pt x="2079" y="12775"/>
                  </a:cubicBezTo>
                  <a:cubicBezTo>
                    <a:pt x="2124" y="12766"/>
                    <a:pt x="2151" y="12730"/>
                    <a:pt x="2151" y="12686"/>
                  </a:cubicBezTo>
                  <a:cubicBezTo>
                    <a:pt x="2142" y="12632"/>
                    <a:pt x="2106" y="12597"/>
                    <a:pt x="2052" y="12606"/>
                  </a:cubicBezTo>
                  <a:close/>
                  <a:moveTo>
                    <a:pt x="3292" y="13346"/>
                  </a:moveTo>
                  <a:cubicBezTo>
                    <a:pt x="3292" y="13408"/>
                    <a:pt x="3328" y="13444"/>
                    <a:pt x="3382" y="13444"/>
                  </a:cubicBezTo>
                  <a:cubicBezTo>
                    <a:pt x="3444" y="13444"/>
                    <a:pt x="3480" y="13408"/>
                    <a:pt x="3480" y="13346"/>
                  </a:cubicBezTo>
                  <a:cubicBezTo>
                    <a:pt x="3480" y="13284"/>
                    <a:pt x="3444" y="13257"/>
                    <a:pt x="3382" y="13248"/>
                  </a:cubicBezTo>
                  <a:cubicBezTo>
                    <a:pt x="3328" y="13257"/>
                    <a:pt x="3292" y="13293"/>
                    <a:pt x="3292" y="13346"/>
                  </a:cubicBezTo>
                  <a:close/>
                  <a:moveTo>
                    <a:pt x="2820" y="12686"/>
                  </a:moveTo>
                  <a:cubicBezTo>
                    <a:pt x="2820" y="12632"/>
                    <a:pt x="2784" y="12597"/>
                    <a:pt x="2722" y="12597"/>
                  </a:cubicBezTo>
                  <a:cubicBezTo>
                    <a:pt x="2668" y="12597"/>
                    <a:pt x="2632" y="12632"/>
                    <a:pt x="2632" y="12686"/>
                  </a:cubicBezTo>
                  <a:cubicBezTo>
                    <a:pt x="2632" y="12748"/>
                    <a:pt x="2668" y="12775"/>
                    <a:pt x="2722" y="12784"/>
                  </a:cubicBezTo>
                  <a:cubicBezTo>
                    <a:pt x="2784" y="12775"/>
                    <a:pt x="2820" y="12748"/>
                    <a:pt x="2820" y="12686"/>
                  </a:cubicBezTo>
                  <a:close/>
                  <a:moveTo>
                    <a:pt x="1321" y="10688"/>
                  </a:moveTo>
                  <a:cubicBezTo>
                    <a:pt x="1321" y="10741"/>
                    <a:pt x="1348" y="10777"/>
                    <a:pt x="1401" y="10777"/>
                  </a:cubicBezTo>
                  <a:cubicBezTo>
                    <a:pt x="1464" y="10777"/>
                    <a:pt x="1499" y="10741"/>
                    <a:pt x="1499" y="10688"/>
                  </a:cubicBezTo>
                  <a:cubicBezTo>
                    <a:pt x="1499" y="10634"/>
                    <a:pt x="1455" y="10598"/>
                    <a:pt x="1401" y="10598"/>
                  </a:cubicBezTo>
                  <a:cubicBezTo>
                    <a:pt x="1357" y="10607"/>
                    <a:pt x="1321" y="10634"/>
                    <a:pt x="1321" y="10688"/>
                  </a:cubicBezTo>
                  <a:close/>
                  <a:moveTo>
                    <a:pt x="4631" y="2703"/>
                  </a:moveTo>
                  <a:cubicBezTo>
                    <a:pt x="4622" y="2766"/>
                    <a:pt x="4657" y="2801"/>
                    <a:pt x="4720" y="2810"/>
                  </a:cubicBezTo>
                  <a:cubicBezTo>
                    <a:pt x="4782" y="2810"/>
                    <a:pt x="4818" y="2784"/>
                    <a:pt x="4818" y="2712"/>
                  </a:cubicBezTo>
                  <a:cubicBezTo>
                    <a:pt x="4818" y="2650"/>
                    <a:pt x="4782" y="2623"/>
                    <a:pt x="4729" y="2614"/>
                  </a:cubicBezTo>
                  <a:cubicBezTo>
                    <a:pt x="4666" y="2614"/>
                    <a:pt x="4631" y="2650"/>
                    <a:pt x="4631" y="2703"/>
                  </a:cubicBezTo>
                  <a:close/>
                  <a:moveTo>
                    <a:pt x="4078" y="2623"/>
                  </a:moveTo>
                  <a:cubicBezTo>
                    <a:pt x="4024" y="2614"/>
                    <a:pt x="3979" y="2650"/>
                    <a:pt x="3979" y="2703"/>
                  </a:cubicBezTo>
                  <a:cubicBezTo>
                    <a:pt x="3970" y="2757"/>
                    <a:pt x="4006" y="2801"/>
                    <a:pt x="4060" y="2801"/>
                  </a:cubicBezTo>
                  <a:cubicBezTo>
                    <a:pt x="4113" y="2810"/>
                    <a:pt x="4149" y="2766"/>
                    <a:pt x="4158" y="2712"/>
                  </a:cubicBezTo>
                  <a:cubicBezTo>
                    <a:pt x="4149" y="2668"/>
                    <a:pt x="4131" y="2632"/>
                    <a:pt x="4078" y="2623"/>
                  </a:cubicBezTo>
                  <a:close/>
                  <a:moveTo>
                    <a:pt x="5478" y="14684"/>
                  </a:moveTo>
                  <a:cubicBezTo>
                    <a:pt x="5478" y="14631"/>
                    <a:pt x="5442" y="14595"/>
                    <a:pt x="5380" y="14595"/>
                  </a:cubicBezTo>
                  <a:cubicBezTo>
                    <a:pt x="5318" y="14595"/>
                    <a:pt x="5282" y="14631"/>
                    <a:pt x="5291" y="14693"/>
                  </a:cubicBezTo>
                  <a:cubicBezTo>
                    <a:pt x="5291" y="14756"/>
                    <a:pt x="5326" y="14782"/>
                    <a:pt x="5389" y="14782"/>
                  </a:cubicBezTo>
                  <a:cubicBezTo>
                    <a:pt x="5451" y="14773"/>
                    <a:pt x="5478" y="14747"/>
                    <a:pt x="5478" y="14684"/>
                  </a:cubicBezTo>
                  <a:close/>
                  <a:moveTo>
                    <a:pt x="732" y="7949"/>
                  </a:moveTo>
                  <a:cubicBezTo>
                    <a:pt x="679" y="7940"/>
                    <a:pt x="643" y="7976"/>
                    <a:pt x="643" y="8029"/>
                  </a:cubicBezTo>
                  <a:cubicBezTo>
                    <a:pt x="643" y="8083"/>
                    <a:pt x="670" y="8109"/>
                    <a:pt x="723" y="8118"/>
                  </a:cubicBezTo>
                  <a:cubicBezTo>
                    <a:pt x="777" y="8118"/>
                    <a:pt x="804" y="8083"/>
                    <a:pt x="812" y="8029"/>
                  </a:cubicBezTo>
                  <a:cubicBezTo>
                    <a:pt x="804" y="7985"/>
                    <a:pt x="777" y="7949"/>
                    <a:pt x="732" y="7949"/>
                  </a:cubicBezTo>
                  <a:close/>
                  <a:moveTo>
                    <a:pt x="1401" y="7940"/>
                  </a:moveTo>
                  <a:cubicBezTo>
                    <a:pt x="1348" y="7940"/>
                    <a:pt x="1312" y="7976"/>
                    <a:pt x="1312" y="8029"/>
                  </a:cubicBezTo>
                  <a:cubicBezTo>
                    <a:pt x="1312" y="8092"/>
                    <a:pt x="1348" y="8127"/>
                    <a:pt x="1410" y="8127"/>
                  </a:cubicBezTo>
                  <a:cubicBezTo>
                    <a:pt x="1473" y="8127"/>
                    <a:pt x="1499" y="8083"/>
                    <a:pt x="1508" y="8020"/>
                  </a:cubicBezTo>
                  <a:cubicBezTo>
                    <a:pt x="1490" y="7976"/>
                    <a:pt x="1464" y="7931"/>
                    <a:pt x="1401" y="7940"/>
                  </a:cubicBezTo>
                  <a:close/>
                  <a:moveTo>
                    <a:pt x="1410" y="6620"/>
                  </a:moveTo>
                  <a:cubicBezTo>
                    <a:pt x="1348" y="6620"/>
                    <a:pt x="1312" y="6655"/>
                    <a:pt x="1312" y="6718"/>
                  </a:cubicBezTo>
                  <a:cubicBezTo>
                    <a:pt x="1312" y="6771"/>
                    <a:pt x="1348" y="6807"/>
                    <a:pt x="1401" y="6807"/>
                  </a:cubicBezTo>
                  <a:cubicBezTo>
                    <a:pt x="1464" y="6807"/>
                    <a:pt x="1499" y="6771"/>
                    <a:pt x="1499" y="6700"/>
                  </a:cubicBezTo>
                  <a:cubicBezTo>
                    <a:pt x="1490" y="6655"/>
                    <a:pt x="1464" y="6620"/>
                    <a:pt x="1410" y="6620"/>
                  </a:cubicBezTo>
                  <a:close/>
                  <a:moveTo>
                    <a:pt x="1499" y="7378"/>
                  </a:moveTo>
                  <a:cubicBezTo>
                    <a:pt x="1499" y="7315"/>
                    <a:pt x="1473" y="7280"/>
                    <a:pt x="1410" y="7280"/>
                  </a:cubicBezTo>
                  <a:cubicBezTo>
                    <a:pt x="1348" y="7271"/>
                    <a:pt x="1312" y="7307"/>
                    <a:pt x="1312" y="7369"/>
                  </a:cubicBezTo>
                  <a:cubicBezTo>
                    <a:pt x="1312" y="7431"/>
                    <a:pt x="1348" y="7458"/>
                    <a:pt x="1401" y="7467"/>
                  </a:cubicBezTo>
                  <a:cubicBezTo>
                    <a:pt x="1464" y="7467"/>
                    <a:pt x="1499" y="7431"/>
                    <a:pt x="1499" y="7378"/>
                  </a:cubicBezTo>
                  <a:close/>
                  <a:moveTo>
                    <a:pt x="1401" y="8591"/>
                  </a:moveTo>
                  <a:cubicBezTo>
                    <a:pt x="1348" y="8600"/>
                    <a:pt x="1312" y="8636"/>
                    <a:pt x="1312" y="8689"/>
                  </a:cubicBezTo>
                  <a:cubicBezTo>
                    <a:pt x="1312" y="8752"/>
                    <a:pt x="1348" y="8787"/>
                    <a:pt x="1410" y="8778"/>
                  </a:cubicBezTo>
                  <a:cubicBezTo>
                    <a:pt x="1473" y="8778"/>
                    <a:pt x="1499" y="8743"/>
                    <a:pt x="1508" y="8680"/>
                  </a:cubicBezTo>
                  <a:cubicBezTo>
                    <a:pt x="1490" y="8636"/>
                    <a:pt x="1464" y="8591"/>
                    <a:pt x="1401" y="8591"/>
                  </a:cubicBezTo>
                  <a:close/>
                  <a:moveTo>
                    <a:pt x="732" y="8609"/>
                  </a:moveTo>
                  <a:cubicBezTo>
                    <a:pt x="679" y="8600"/>
                    <a:pt x="643" y="8636"/>
                    <a:pt x="643" y="8689"/>
                  </a:cubicBezTo>
                  <a:cubicBezTo>
                    <a:pt x="634" y="8734"/>
                    <a:pt x="670" y="8770"/>
                    <a:pt x="714" y="8770"/>
                  </a:cubicBezTo>
                  <a:cubicBezTo>
                    <a:pt x="768" y="8778"/>
                    <a:pt x="804" y="8743"/>
                    <a:pt x="812" y="8689"/>
                  </a:cubicBezTo>
                  <a:cubicBezTo>
                    <a:pt x="804" y="8645"/>
                    <a:pt x="786" y="8609"/>
                    <a:pt x="732" y="8609"/>
                  </a:cubicBezTo>
                  <a:close/>
                  <a:moveTo>
                    <a:pt x="5469" y="15344"/>
                  </a:moveTo>
                  <a:cubicBezTo>
                    <a:pt x="5469" y="15291"/>
                    <a:pt x="5434" y="15264"/>
                    <a:pt x="5389" y="15255"/>
                  </a:cubicBezTo>
                  <a:cubicBezTo>
                    <a:pt x="5335" y="15255"/>
                    <a:pt x="5300" y="15291"/>
                    <a:pt x="5300" y="15344"/>
                  </a:cubicBezTo>
                  <a:cubicBezTo>
                    <a:pt x="5300" y="15398"/>
                    <a:pt x="5335" y="15434"/>
                    <a:pt x="5389" y="15434"/>
                  </a:cubicBezTo>
                  <a:cubicBezTo>
                    <a:pt x="5442" y="15425"/>
                    <a:pt x="5478" y="15398"/>
                    <a:pt x="5469" y="15344"/>
                  </a:cubicBezTo>
                  <a:close/>
                  <a:moveTo>
                    <a:pt x="6067" y="15434"/>
                  </a:moveTo>
                  <a:cubicBezTo>
                    <a:pt x="6120" y="15442"/>
                    <a:pt x="6156" y="15407"/>
                    <a:pt x="6156" y="15353"/>
                  </a:cubicBezTo>
                  <a:cubicBezTo>
                    <a:pt x="6156" y="15291"/>
                    <a:pt x="6120" y="15255"/>
                    <a:pt x="6067" y="15255"/>
                  </a:cubicBezTo>
                  <a:cubicBezTo>
                    <a:pt x="6013" y="15255"/>
                    <a:pt x="5978" y="15291"/>
                    <a:pt x="5978" y="15344"/>
                  </a:cubicBezTo>
                  <a:cubicBezTo>
                    <a:pt x="5978" y="15398"/>
                    <a:pt x="6013" y="15434"/>
                    <a:pt x="6067" y="15434"/>
                  </a:cubicBezTo>
                  <a:close/>
                  <a:moveTo>
                    <a:pt x="6718" y="15255"/>
                  </a:moveTo>
                  <a:cubicBezTo>
                    <a:pt x="6665" y="15255"/>
                    <a:pt x="6629" y="15291"/>
                    <a:pt x="6629" y="15353"/>
                  </a:cubicBezTo>
                  <a:cubicBezTo>
                    <a:pt x="6638" y="15407"/>
                    <a:pt x="6674" y="15442"/>
                    <a:pt x="6727" y="15442"/>
                  </a:cubicBezTo>
                  <a:cubicBezTo>
                    <a:pt x="6790" y="15442"/>
                    <a:pt x="6816" y="15398"/>
                    <a:pt x="6816" y="15344"/>
                  </a:cubicBezTo>
                  <a:cubicBezTo>
                    <a:pt x="6807" y="15282"/>
                    <a:pt x="6781" y="15246"/>
                    <a:pt x="6718" y="15255"/>
                  </a:cubicBezTo>
                  <a:close/>
                  <a:moveTo>
                    <a:pt x="4078" y="14773"/>
                  </a:moveTo>
                  <a:cubicBezTo>
                    <a:pt x="4122" y="14764"/>
                    <a:pt x="4149" y="14738"/>
                    <a:pt x="4149" y="14684"/>
                  </a:cubicBezTo>
                  <a:cubicBezTo>
                    <a:pt x="4149" y="14631"/>
                    <a:pt x="4113" y="14604"/>
                    <a:pt x="4060" y="14604"/>
                  </a:cubicBezTo>
                  <a:cubicBezTo>
                    <a:pt x="4015" y="14604"/>
                    <a:pt x="3988" y="14640"/>
                    <a:pt x="3979" y="14693"/>
                  </a:cubicBezTo>
                  <a:cubicBezTo>
                    <a:pt x="3988" y="14747"/>
                    <a:pt x="4024" y="14773"/>
                    <a:pt x="4078" y="14773"/>
                  </a:cubicBezTo>
                  <a:close/>
                  <a:moveTo>
                    <a:pt x="4631" y="14684"/>
                  </a:moveTo>
                  <a:cubicBezTo>
                    <a:pt x="4631" y="14747"/>
                    <a:pt x="4666" y="14782"/>
                    <a:pt x="4729" y="14782"/>
                  </a:cubicBezTo>
                  <a:cubicBezTo>
                    <a:pt x="4782" y="14782"/>
                    <a:pt x="4818" y="14747"/>
                    <a:pt x="4818" y="14693"/>
                  </a:cubicBezTo>
                  <a:cubicBezTo>
                    <a:pt x="4818" y="14631"/>
                    <a:pt x="4782" y="14604"/>
                    <a:pt x="4720" y="14595"/>
                  </a:cubicBezTo>
                  <a:cubicBezTo>
                    <a:pt x="4675" y="14604"/>
                    <a:pt x="4631" y="14631"/>
                    <a:pt x="4631" y="14684"/>
                  </a:cubicBezTo>
                  <a:close/>
                  <a:moveTo>
                    <a:pt x="3489" y="12686"/>
                  </a:moveTo>
                  <a:cubicBezTo>
                    <a:pt x="3480" y="12615"/>
                    <a:pt x="3444" y="12579"/>
                    <a:pt x="3382" y="12588"/>
                  </a:cubicBezTo>
                  <a:cubicBezTo>
                    <a:pt x="3310" y="12588"/>
                    <a:pt x="3275" y="12632"/>
                    <a:pt x="3284" y="12695"/>
                  </a:cubicBezTo>
                  <a:cubicBezTo>
                    <a:pt x="3284" y="12757"/>
                    <a:pt x="3328" y="12793"/>
                    <a:pt x="3391" y="12793"/>
                  </a:cubicBezTo>
                  <a:cubicBezTo>
                    <a:pt x="3453" y="12784"/>
                    <a:pt x="3489" y="12748"/>
                    <a:pt x="3489" y="12686"/>
                  </a:cubicBezTo>
                  <a:close/>
                  <a:moveTo>
                    <a:pt x="5282" y="2712"/>
                  </a:moveTo>
                  <a:cubicBezTo>
                    <a:pt x="5282" y="2784"/>
                    <a:pt x="5326" y="2819"/>
                    <a:pt x="5389" y="2819"/>
                  </a:cubicBezTo>
                  <a:cubicBezTo>
                    <a:pt x="5451" y="2810"/>
                    <a:pt x="5487" y="2775"/>
                    <a:pt x="5487" y="2712"/>
                  </a:cubicBezTo>
                  <a:cubicBezTo>
                    <a:pt x="5487" y="2641"/>
                    <a:pt x="5442" y="2614"/>
                    <a:pt x="5380" y="2605"/>
                  </a:cubicBezTo>
                  <a:cubicBezTo>
                    <a:pt x="5318" y="2614"/>
                    <a:pt x="5282" y="2650"/>
                    <a:pt x="5282" y="2712"/>
                  </a:cubicBezTo>
                  <a:close/>
                  <a:moveTo>
                    <a:pt x="2061" y="10589"/>
                  </a:moveTo>
                  <a:cubicBezTo>
                    <a:pt x="2008" y="10589"/>
                    <a:pt x="1972" y="10625"/>
                    <a:pt x="1963" y="10679"/>
                  </a:cubicBezTo>
                  <a:cubicBezTo>
                    <a:pt x="1963" y="10750"/>
                    <a:pt x="1999" y="10786"/>
                    <a:pt x="2061" y="10786"/>
                  </a:cubicBezTo>
                  <a:cubicBezTo>
                    <a:pt x="2124" y="10795"/>
                    <a:pt x="2160" y="10750"/>
                    <a:pt x="2168" y="10688"/>
                  </a:cubicBezTo>
                  <a:cubicBezTo>
                    <a:pt x="2160" y="10625"/>
                    <a:pt x="2133" y="10589"/>
                    <a:pt x="2061" y="10589"/>
                  </a:cubicBezTo>
                  <a:close/>
                  <a:moveTo>
                    <a:pt x="3310" y="4033"/>
                  </a:moveTo>
                  <a:cubicBezTo>
                    <a:pt x="3310" y="4086"/>
                    <a:pt x="3337" y="4131"/>
                    <a:pt x="3400" y="4131"/>
                  </a:cubicBezTo>
                  <a:cubicBezTo>
                    <a:pt x="3462" y="4131"/>
                    <a:pt x="3507" y="4104"/>
                    <a:pt x="3507" y="4033"/>
                  </a:cubicBezTo>
                  <a:cubicBezTo>
                    <a:pt x="3507" y="3970"/>
                    <a:pt x="3471" y="3934"/>
                    <a:pt x="3408" y="3925"/>
                  </a:cubicBezTo>
                  <a:cubicBezTo>
                    <a:pt x="3346" y="3934"/>
                    <a:pt x="3310" y="3970"/>
                    <a:pt x="3310" y="4033"/>
                  </a:cubicBezTo>
                  <a:close/>
                  <a:moveTo>
                    <a:pt x="2722" y="11928"/>
                  </a:moveTo>
                  <a:cubicBezTo>
                    <a:pt x="2668" y="11928"/>
                    <a:pt x="2632" y="11963"/>
                    <a:pt x="2623" y="12017"/>
                  </a:cubicBezTo>
                  <a:cubicBezTo>
                    <a:pt x="2623" y="12088"/>
                    <a:pt x="2650" y="12124"/>
                    <a:pt x="2722" y="12133"/>
                  </a:cubicBezTo>
                  <a:cubicBezTo>
                    <a:pt x="2784" y="12133"/>
                    <a:pt x="2820" y="12097"/>
                    <a:pt x="2829" y="12035"/>
                  </a:cubicBezTo>
                  <a:cubicBezTo>
                    <a:pt x="2820" y="11972"/>
                    <a:pt x="2793" y="11928"/>
                    <a:pt x="2722" y="11928"/>
                  </a:cubicBezTo>
                  <a:close/>
                  <a:moveTo>
                    <a:pt x="3962" y="3372"/>
                  </a:moveTo>
                  <a:cubicBezTo>
                    <a:pt x="3962" y="3435"/>
                    <a:pt x="3997" y="3470"/>
                    <a:pt x="4060" y="3470"/>
                  </a:cubicBezTo>
                  <a:cubicBezTo>
                    <a:pt x="4122" y="3479"/>
                    <a:pt x="4167" y="3444"/>
                    <a:pt x="4167" y="3381"/>
                  </a:cubicBezTo>
                  <a:cubicBezTo>
                    <a:pt x="4167" y="3310"/>
                    <a:pt x="4131" y="3274"/>
                    <a:pt x="4069" y="3274"/>
                  </a:cubicBezTo>
                  <a:cubicBezTo>
                    <a:pt x="4006" y="3274"/>
                    <a:pt x="3970" y="3310"/>
                    <a:pt x="3962" y="3372"/>
                  </a:cubicBezTo>
                  <a:close/>
                  <a:moveTo>
                    <a:pt x="6165" y="14693"/>
                  </a:moveTo>
                  <a:cubicBezTo>
                    <a:pt x="6174" y="14622"/>
                    <a:pt x="6129" y="14586"/>
                    <a:pt x="6067" y="14586"/>
                  </a:cubicBezTo>
                  <a:cubicBezTo>
                    <a:pt x="6004" y="14586"/>
                    <a:pt x="5960" y="14622"/>
                    <a:pt x="5960" y="14684"/>
                  </a:cubicBezTo>
                  <a:cubicBezTo>
                    <a:pt x="5960" y="14756"/>
                    <a:pt x="6004" y="14782"/>
                    <a:pt x="6067" y="14791"/>
                  </a:cubicBezTo>
                  <a:cubicBezTo>
                    <a:pt x="6129" y="14791"/>
                    <a:pt x="6165" y="14756"/>
                    <a:pt x="6165" y="14693"/>
                  </a:cubicBezTo>
                  <a:close/>
                  <a:moveTo>
                    <a:pt x="4720" y="13926"/>
                  </a:moveTo>
                  <a:cubicBezTo>
                    <a:pt x="4657" y="13926"/>
                    <a:pt x="4622" y="13971"/>
                    <a:pt x="4622" y="14033"/>
                  </a:cubicBezTo>
                  <a:cubicBezTo>
                    <a:pt x="4622" y="14095"/>
                    <a:pt x="4666" y="14131"/>
                    <a:pt x="4729" y="14131"/>
                  </a:cubicBezTo>
                  <a:cubicBezTo>
                    <a:pt x="4791" y="14131"/>
                    <a:pt x="4827" y="14086"/>
                    <a:pt x="4827" y="14024"/>
                  </a:cubicBezTo>
                  <a:cubicBezTo>
                    <a:pt x="4818" y="13962"/>
                    <a:pt x="4782" y="13926"/>
                    <a:pt x="4720" y="13926"/>
                  </a:cubicBezTo>
                  <a:close/>
                  <a:moveTo>
                    <a:pt x="2061" y="6611"/>
                  </a:moveTo>
                  <a:cubicBezTo>
                    <a:pt x="1999" y="6611"/>
                    <a:pt x="1963" y="6655"/>
                    <a:pt x="1963" y="6718"/>
                  </a:cubicBezTo>
                  <a:cubicBezTo>
                    <a:pt x="1963" y="6780"/>
                    <a:pt x="2008" y="6816"/>
                    <a:pt x="2070" y="6816"/>
                  </a:cubicBezTo>
                  <a:cubicBezTo>
                    <a:pt x="2133" y="6816"/>
                    <a:pt x="2168" y="6771"/>
                    <a:pt x="2168" y="6709"/>
                  </a:cubicBezTo>
                  <a:cubicBezTo>
                    <a:pt x="2160" y="6646"/>
                    <a:pt x="2124" y="6611"/>
                    <a:pt x="2061" y="6611"/>
                  </a:cubicBezTo>
                  <a:close/>
                  <a:moveTo>
                    <a:pt x="1963" y="6040"/>
                  </a:moveTo>
                  <a:cubicBezTo>
                    <a:pt x="1972" y="6102"/>
                    <a:pt x="2008" y="6138"/>
                    <a:pt x="2079" y="6129"/>
                  </a:cubicBezTo>
                  <a:cubicBezTo>
                    <a:pt x="2133" y="6129"/>
                    <a:pt x="2168" y="6084"/>
                    <a:pt x="2168" y="6031"/>
                  </a:cubicBezTo>
                  <a:cubicBezTo>
                    <a:pt x="2168" y="5968"/>
                    <a:pt x="2124" y="5933"/>
                    <a:pt x="2061" y="5933"/>
                  </a:cubicBezTo>
                  <a:cubicBezTo>
                    <a:pt x="1999" y="5933"/>
                    <a:pt x="1963" y="5968"/>
                    <a:pt x="1963" y="6040"/>
                  </a:cubicBezTo>
                  <a:close/>
                  <a:moveTo>
                    <a:pt x="6718" y="1954"/>
                  </a:moveTo>
                  <a:cubicBezTo>
                    <a:pt x="6656" y="1954"/>
                    <a:pt x="6620" y="1999"/>
                    <a:pt x="6620" y="2052"/>
                  </a:cubicBezTo>
                  <a:cubicBezTo>
                    <a:pt x="6629" y="2115"/>
                    <a:pt x="6665" y="2159"/>
                    <a:pt x="6727" y="2150"/>
                  </a:cubicBezTo>
                  <a:cubicBezTo>
                    <a:pt x="6790" y="2150"/>
                    <a:pt x="6825" y="2115"/>
                    <a:pt x="6825" y="2043"/>
                  </a:cubicBezTo>
                  <a:cubicBezTo>
                    <a:pt x="6816" y="1990"/>
                    <a:pt x="6781" y="1954"/>
                    <a:pt x="6718" y="1954"/>
                  </a:cubicBezTo>
                  <a:close/>
                  <a:moveTo>
                    <a:pt x="2177" y="8689"/>
                  </a:moveTo>
                  <a:cubicBezTo>
                    <a:pt x="2177" y="8627"/>
                    <a:pt x="2142" y="8582"/>
                    <a:pt x="2079" y="8582"/>
                  </a:cubicBezTo>
                  <a:cubicBezTo>
                    <a:pt x="2008" y="8573"/>
                    <a:pt x="1963" y="8618"/>
                    <a:pt x="1954" y="8680"/>
                  </a:cubicBezTo>
                  <a:cubicBezTo>
                    <a:pt x="1954" y="8752"/>
                    <a:pt x="1999" y="8787"/>
                    <a:pt x="2061" y="8805"/>
                  </a:cubicBezTo>
                  <a:cubicBezTo>
                    <a:pt x="2133" y="8796"/>
                    <a:pt x="2177" y="8761"/>
                    <a:pt x="2177" y="8689"/>
                  </a:cubicBezTo>
                  <a:close/>
                  <a:moveTo>
                    <a:pt x="2070" y="7922"/>
                  </a:moveTo>
                  <a:cubicBezTo>
                    <a:pt x="2008" y="7922"/>
                    <a:pt x="1963" y="7958"/>
                    <a:pt x="1954" y="8020"/>
                  </a:cubicBezTo>
                  <a:cubicBezTo>
                    <a:pt x="1954" y="8092"/>
                    <a:pt x="1990" y="8136"/>
                    <a:pt x="2061" y="8136"/>
                  </a:cubicBezTo>
                  <a:cubicBezTo>
                    <a:pt x="2124" y="8145"/>
                    <a:pt x="2168" y="8100"/>
                    <a:pt x="2177" y="8029"/>
                  </a:cubicBezTo>
                  <a:cubicBezTo>
                    <a:pt x="2168" y="7967"/>
                    <a:pt x="2133" y="7922"/>
                    <a:pt x="2070" y="7922"/>
                  </a:cubicBezTo>
                  <a:close/>
                  <a:moveTo>
                    <a:pt x="2177" y="9385"/>
                  </a:moveTo>
                  <a:cubicBezTo>
                    <a:pt x="2177" y="9314"/>
                    <a:pt x="2142" y="9269"/>
                    <a:pt x="2070" y="9260"/>
                  </a:cubicBezTo>
                  <a:cubicBezTo>
                    <a:pt x="2008" y="9260"/>
                    <a:pt x="1963" y="9296"/>
                    <a:pt x="1963" y="9358"/>
                  </a:cubicBezTo>
                  <a:cubicBezTo>
                    <a:pt x="1954" y="9430"/>
                    <a:pt x="1999" y="9465"/>
                    <a:pt x="2061" y="9483"/>
                  </a:cubicBezTo>
                  <a:cubicBezTo>
                    <a:pt x="2124" y="9474"/>
                    <a:pt x="2168" y="9448"/>
                    <a:pt x="2177" y="9385"/>
                  </a:cubicBezTo>
                  <a:close/>
                  <a:moveTo>
                    <a:pt x="5960" y="2721"/>
                  </a:moveTo>
                  <a:cubicBezTo>
                    <a:pt x="5960" y="2784"/>
                    <a:pt x="6004" y="2819"/>
                    <a:pt x="6067" y="2819"/>
                  </a:cubicBezTo>
                  <a:cubicBezTo>
                    <a:pt x="6129" y="2819"/>
                    <a:pt x="6174" y="2775"/>
                    <a:pt x="6174" y="2712"/>
                  </a:cubicBezTo>
                  <a:cubicBezTo>
                    <a:pt x="6174" y="2641"/>
                    <a:pt x="6129" y="2605"/>
                    <a:pt x="6058" y="2596"/>
                  </a:cubicBezTo>
                  <a:cubicBezTo>
                    <a:pt x="5996" y="2614"/>
                    <a:pt x="5951" y="2650"/>
                    <a:pt x="5960" y="2721"/>
                  </a:cubicBezTo>
                  <a:close/>
                  <a:moveTo>
                    <a:pt x="2730" y="5264"/>
                  </a:moveTo>
                  <a:cubicBezTo>
                    <a:pt x="2659" y="5264"/>
                    <a:pt x="2615" y="5308"/>
                    <a:pt x="2615" y="5380"/>
                  </a:cubicBezTo>
                  <a:cubicBezTo>
                    <a:pt x="2623" y="5442"/>
                    <a:pt x="2668" y="5487"/>
                    <a:pt x="2739" y="5478"/>
                  </a:cubicBezTo>
                  <a:cubicBezTo>
                    <a:pt x="2793" y="5469"/>
                    <a:pt x="2829" y="5433"/>
                    <a:pt x="2838" y="5371"/>
                  </a:cubicBezTo>
                  <a:cubicBezTo>
                    <a:pt x="2820" y="5308"/>
                    <a:pt x="2793" y="5264"/>
                    <a:pt x="2730" y="5264"/>
                  </a:cubicBezTo>
                  <a:close/>
                  <a:moveTo>
                    <a:pt x="2722" y="11259"/>
                  </a:moveTo>
                  <a:cubicBezTo>
                    <a:pt x="2659" y="11259"/>
                    <a:pt x="2615" y="11303"/>
                    <a:pt x="2615" y="11374"/>
                  </a:cubicBezTo>
                  <a:cubicBezTo>
                    <a:pt x="2615" y="11437"/>
                    <a:pt x="2659" y="11482"/>
                    <a:pt x="2722" y="11482"/>
                  </a:cubicBezTo>
                  <a:cubicBezTo>
                    <a:pt x="2784" y="11482"/>
                    <a:pt x="2829" y="11437"/>
                    <a:pt x="2838" y="11374"/>
                  </a:cubicBezTo>
                  <a:cubicBezTo>
                    <a:pt x="2829" y="11303"/>
                    <a:pt x="2793" y="11259"/>
                    <a:pt x="2722" y="11259"/>
                  </a:cubicBezTo>
                  <a:close/>
                  <a:moveTo>
                    <a:pt x="2070" y="9920"/>
                  </a:moveTo>
                  <a:cubicBezTo>
                    <a:pt x="2008" y="9920"/>
                    <a:pt x="1963" y="9965"/>
                    <a:pt x="1963" y="10027"/>
                  </a:cubicBezTo>
                  <a:cubicBezTo>
                    <a:pt x="1954" y="10090"/>
                    <a:pt x="1999" y="10134"/>
                    <a:pt x="2061" y="10134"/>
                  </a:cubicBezTo>
                  <a:cubicBezTo>
                    <a:pt x="2124" y="10143"/>
                    <a:pt x="2168" y="10099"/>
                    <a:pt x="2177" y="10027"/>
                  </a:cubicBezTo>
                  <a:cubicBezTo>
                    <a:pt x="2168" y="9965"/>
                    <a:pt x="2133" y="9929"/>
                    <a:pt x="2070" y="9920"/>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84"/>
            <p:cNvSpPr/>
            <p:nvPr/>
          </p:nvSpPr>
          <p:spPr>
            <a:xfrm>
              <a:off x="6854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84"/>
            <p:cNvSpPr/>
            <p:nvPr/>
          </p:nvSpPr>
          <p:spPr>
            <a:xfrm>
              <a:off x="692990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84"/>
            <p:cNvSpPr/>
            <p:nvPr/>
          </p:nvSpPr>
          <p:spPr>
            <a:xfrm>
              <a:off x="70054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84"/>
            <p:cNvSpPr/>
            <p:nvPr/>
          </p:nvSpPr>
          <p:spPr>
            <a:xfrm>
              <a:off x="70867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84"/>
            <p:cNvSpPr/>
            <p:nvPr/>
          </p:nvSpPr>
          <p:spPr>
            <a:xfrm>
              <a:off x="716225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84"/>
            <p:cNvSpPr/>
            <p:nvPr/>
          </p:nvSpPr>
          <p:spPr>
            <a:xfrm>
              <a:off x="72377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84"/>
            <p:cNvSpPr/>
            <p:nvPr/>
          </p:nvSpPr>
          <p:spPr>
            <a:xfrm>
              <a:off x="73190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84"/>
            <p:cNvSpPr/>
            <p:nvPr/>
          </p:nvSpPr>
          <p:spPr>
            <a:xfrm>
              <a:off x="70054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84"/>
            <p:cNvSpPr/>
            <p:nvPr/>
          </p:nvSpPr>
          <p:spPr>
            <a:xfrm>
              <a:off x="70867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84"/>
            <p:cNvSpPr/>
            <p:nvPr/>
          </p:nvSpPr>
          <p:spPr>
            <a:xfrm>
              <a:off x="716225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84"/>
            <p:cNvSpPr/>
            <p:nvPr/>
          </p:nvSpPr>
          <p:spPr>
            <a:xfrm>
              <a:off x="6704925" y="205175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84"/>
            <p:cNvSpPr/>
            <p:nvPr/>
          </p:nvSpPr>
          <p:spPr>
            <a:xfrm>
              <a:off x="7478375" y="2043425"/>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84"/>
            <p:cNvSpPr/>
            <p:nvPr/>
          </p:nvSpPr>
          <p:spPr>
            <a:xfrm>
              <a:off x="723777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84"/>
            <p:cNvSpPr/>
            <p:nvPr/>
          </p:nvSpPr>
          <p:spPr>
            <a:xfrm>
              <a:off x="7400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84"/>
            <p:cNvSpPr/>
            <p:nvPr/>
          </p:nvSpPr>
          <p:spPr>
            <a:xfrm>
              <a:off x="731330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88" name="Google Shape;2488;p84"/>
          <p:cNvSpPr/>
          <p:nvPr/>
        </p:nvSpPr>
        <p:spPr>
          <a:xfrm rot="9311666">
            <a:off x="1848095" y="-3478210"/>
            <a:ext cx="4024405" cy="4024405"/>
          </a:xfrm>
          <a:prstGeom prst="blockArc">
            <a:avLst>
              <a:gd fmla="val 10800000" name="adj1"/>
              <a:gd fmla="val 12243" name="adj2"/>
              <a:gd fmla="val 10363" name="adj3"/>
            </a:avLst>
          </a:pr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489" name="Google Shape;2489;p84"/>
          <p:cNvPicPr preferRelativeResize="0"/>
          <p:nvPr/>
        </p:nvPicPr>
        <p:blipFill rotWithShape="1">
          <a:blip r:embed="rId2">
            <a:alphaModFix amt="23000"/>
          </a:blip>
          <a:srcRect b="7806" l="0" r="0" t="7798"/>
          <a:stretch/>
        </p:blipFill>
        <p:spPr>
          <a:xfrm>
            <a:off x="1" y="-25"/>
            <a:ext cx="9144003" cy="5143501"/>
          </a:xfrm>
          <a:prstGeom prst="rect">
            <a:avLst/>
          </a:prstGeom>
          <a:noFill/>
          <a:ln>
            <a:noFill/>
          </a:ln>
        </p:spPr>
      </p:pic>
      <p:sp>
        <p:nvSpPr>
          <p:cNvPr id="2490" name="Google Shape;2490;p84"/>
          <p:cNvSpPr txBox="1"/>
          <p:nvPr>
            <p:ph type="title"/>
          </p:nvPr>
        </p:nvSpPr>
        <p:spPr>
          <a:xfrm>
            <a:off x="896625" y="659325"/>
            <a:ext cx="3267000" cy="8730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3200"/>
              <a:buNone/>
              <a:defRPr sz="5000"/>
            </a:lvl1pPr>
            <a:lvl2pPr lvl="1" rtl="0">
              <a:lnSpc>
                <a:spcPct val="115000"/>
              </a:lnSpc>
              <a:spcBef>
                <a:spcPts val="0"/>
              </a:spcBef>
              <a:spcAft>
                <a:spcPts val="0"/>
              </a:spcAft>
              <a:buSzPts val="3200"/>
              <a:buNone/>
              <a:defRPr/>
            </a:lvl2pPr>
            <a:lvl3pPr lvl="2" rtl="0">
              <a:lnSpc>
                <a:spcPct val="115000"/>
              </a:lnSpc>
              <a:spcBef>
                <a:spcPts val="0"/>
              </a:spcBef>
              <a:spcAft>
                <a:spcPts val="0"/>
              </a:spcAft>
              <a:buSzPts val="3200"/>
              <a:buNone/>
              <a:defRPr/>
            </a:lvl3pPr>
            <a:lvl4pPr lvl="3" rtl="0">
              <a:lnSpc>
                <a:spcPct val="115000"/>
              </a:lnSpc>
              <a:spcBef>
                <a:spcPts val="0"/>
              </a:spcBef>
              <a:spcAft>
                <a:spcPts val="0"/>
              </a:spcAft>
              <a:buSzPts val="3200"/>
              <a:buNone/>
              <a:defRPr/>
            </a:lvl4pPr>
            <a:lvl5pPr lvl="4" rtl="0">
              <a:lnSpc>
                <a:spcPct val="115000"/>
              </a:lnSpc>
              <a:spcBef>
                <a:spcPts val="0"/>
              </a:spcBef>
              <a:spcAft>
                <a:spcPts val="0"/>
              </a:spcAft>
              <a:buSzPts val="3200"/>
              <a:buNone/>
              <a:defRPr/>
            </a:lvl5pPr>
            <a:lvl6pPr lvl="5" rtl="0">
              <a:lnSpc>
                <a:spcPct val="115000"/>
              </a:lnSpc>
              <a:spcBef>
                <a:spcPts val="0"/>
              </a:spcBef>
              <a:spcAft>
                <a:spcPts val="0"/>
              </a:spcAft>
              <a:buSzPts val="3200"/>
              <a:buNone/>
              <a:defRPr/>
            </a:lvl6pPr>
            <a:lvl7pPr lvl="6" rtl="0">
              <a:lnSpc>
                <a:spcPct val="115000"/>
              </a:lnSpc>
              <a:spcBef>
                <a:spcPts val="0"/>
              </a:spcBef>
              <a:spcAft>
                <a:spcPts val="0"/>
              </a:spcAft>
              <a:buSzPts val="3200"/>
              <a:buNone/>
              <a:defRPr/>
            </a:lvl7pPr>
            <a:lvl8pPr lvl="7" rtl="0">
              <a:lnSpc>
                <a:spcPct val="115000"/>
              </a:lnSpc>
              <a:spcBef>
                <a:spcPts val="0"/>
              </a:spcBef>
              <a:spcAft>
                <a:spcPts val="0"/>
              </a:spcAft>
              <a:buSzPts val="3200"/>
              <a:buNone/>
              <a:defRPr/>
            </a:lvl8pPr>
            <a:lvl9pPr lvl="8" rtl="0">
              <a:lnSpc>
                <a:spcPct val="115000"/>
              </a:lnSpc>
              <a:spcBef>
                <a:spcPts val="0"/>
              </a:spcBef>
              <a:spcAft>
                <a:spcPts val="0"/>
              </a:spcAft>
              <a:buSzPts val="3200"/>
              <a:buNone/>
              <a:defRPr/>
            </a:lvl9pPr>
          </a:lstStyle>
          <a:p/>
        </p:txBody>
      </p:sp>
      <p:sp>
        <p:nvSpPr>
          <p:cNvPr id="2491" name="Google Shape;2491;p84"/>
          <p:cNvSpPr txBox="1"/>
          <p:nvPr>
            <p:ph idx="1" type="subTitle"/>
          </p:nvPr>
        </p:nvSpPr>
        <p:spPr>
          <a:xfrm>
            <a:off x="896625" y="1379928"/>
            <a:ext cx="3267000" cy="1331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600"/>
            </a:lvl1pPr>
            <a:lvl2pPr lvl="1" rtl="0" algn="ctr">
              <a:lnSpc>
                <a:spcPct val="115000"/>
              </a:lnSpc>
              <a:spcBef>
                <a:spcPts val="0"/>
              </a:spcBef>
              <a:spcAft>
                <a:spcPts val="0"/>
              </a:spcAft>
              <a:buSzPts val="1400"/>
              <a:buNone/>
              <a:defRPr/>
            </a:lvl2pPr>
            <a:lvl3pPr lvl="2" rtl="0" algn="ctr">
              <a:lnSpc>
                <a:spcPct val="115000"/>
              </a:lnSpc>
              <a:spcBef>
                <a:spcPts val="1600"/>
              </a:spcBef>
              <a:spcAft>
                <a:spcPts val="0"/>
              </a:spcAft>
              <a:buSzPts val="1400"/>
              <a:buNone/>
              <a:defRPr/>
            </a:lvl3pPr>
            <a:lvl4pPr lvl="3" rtl="0" algn="ctr">
              <a:lnSpc>
                <a:spcPct val="115000"/>
              </a:lnSpc>
              <a:spcBef>
                <a:spcPts val="1600"/>
              </a:spcBef>
              <a:spcAft>
                <a:spcPts val="0"/>
              </a:spcAft>
              <a:buSzPts val="1400"/>
              <a:buNone/>
              <a:defRPr/>
            </a:lvl4pPr>
            <a:lvl5pPr lvl="4" rtl="0" algn="ctr">
              <a:lnSpc>
                <a:spcPct val="115000"/>
              </a:lnSpc>
              <a:spcBef>
                <a:spcPts val="1600"/>
              </a:spcBef>
              <a:spcAft>
                <a:spcPts val="0"/>
              </a:spcAft>
              <a:buSzPts val="1400"/>
              <a:buNone/>
              <a:defRPr/>
            </a:lvl5pPr>
            <a:lvl6pPr lvl="5" rtl="0" algn="ctr">
              <a:lnSpc>
                <a:spcPct val="115000"/>
              </a:lnSpc>
              <a:spcBef>
                <a:spcPts val="1600"/>
              </a:spcBef>
              <a:spcAft>
                <a:spcPts val="0"/>
              </a:spcAft>
              <a:buSzPts val="1400"/>
              <a:buNone/>
              <a:defRPr/>
            </a:lvl6pPr>
            <a:lvl7pPr lvl="6" rtl="0" algn="ctr">
              <a:lnSpc>
                <a:spcPct val="115000"/>
              </a:lnSpc>
              <a:spcBef>
                <a:spcPts val="1600"/>
              </a:spcBef>
              <a:spcAft>
                <a:spcPts val="0"/>
              </a:spcAft>
              <a:buSzPts val="1400"/>
              <a:buNone/>
              <a:defRPr/>
            </a:lvl7pPr>
            <a:lvl8pPr lvl="7" rtl="0" algn="ctr">
              <a:lnSpc>
                <a:spcPct val="115000"/>
              </a:lnSpc>
              <a:spcBef>
                <a:spcPts val="1600"/>
              </a:spcBef>
              <a:spcAft>
                <a:spcPts val="0"/>
              </a:spcAft>
              <a:buSzPts val="1400"/>
              <a:buNone/>
              <a:defRPr/>
            </a:lvl8pPr>
            <a:lvl9pPr lvl="8" rtl="0" algn="ctr">
              <a:lnSpc>
                <a:spcPct val="115000"/>
              </a:lnSpc>
              <a:spcBef>
                <a:spcPts val="1600"/>
              </a:spcBef>
              <a:spcAft>
                <a:spcPts val="1600"/>
              </a:spcAft>
              <a:buSzPts val="1400"/>
              <a:buNone/>
              <a:defRPr/>
            </a:lvl9pPr>
          </a:lstStyle>
          <a:p/>
        </p:txBody>
      </p:sp>
      <p:sp>
        <p:nvSpPr>
          <p:cNvPr id="2492" name="Google Shape;2492;p84"/>
          <p:cNvSpPr txBox="1"/>
          <p:nvPr/>
        </p:nvSpPr>
        <p:spPr>
          <a:xfrm>
            <a:off x="896625" y="3376135"/>
            <a:ext cx="3267000" cy="6156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300"/>
              </a:spcBef>
              <a:spcAft>
                <a:spcPts val="0"/>
              </a:spcAft>
              <a:buNone/>
            </a:pPr>
            <a:r>
              <a:rPr lang="en" sz="1100">
                <a:solidFill>
                  <a:schemeClr val="dk1"/>
                </a:solidFill>
                <a:latin typeface="Karla"/>
                <a:ea typeface="Karla"/>
                <a:cs typeface="Karla"/>
                <a:sym typeface="Karla"/>
              </a:rPr>
              <a:t>CREDITS: This presentation template was created by </a:t>
            </a:r>
            <a:r>
              <a:rPr b="1" lang="en" sz="1100" u="sng">
                <a:solidFill>
                  <a:schemeClr val="dk1"/>
                </a:solidFill>
                <a:latin typeface="Karla"/>
                <a:ea typeface="Karla"/>
                <a:cs typeface="Karla"/>
                <a:sym typeface="Karla"/>
                <a:hlinkClick r:id="rId3">
                  <a:extLst>
                    <a:ext uri="{A12FA001-AC4F-418D-AE19-62706E023703}">
                      <ahyp:hlinkClr val="tx"/>
                    </a:ext>
                  </a:extLst>
                </a:hlinkClick>
              </a:rPr>
              <a:t>Slidesgo</a:t>
            </a:r>
            <a:r>
              <a:rPr lang="en" sz="1100">
                <a:solidFill>
                  <a:schemeClr val="dk1"/>
                </a:solidFill>
                <a:latin typeface="Karla"/>
                <a:ea typeface="Karla"/>
                <a:cs typeface="Karla"/>
                <a:sym typeface="Karla"/>
              </a:rPr>
              <a:t>, including icons by </a:t>
            </a:r>
            <a:r>
              <a:rPr b="1" lang="en" sz="1100" u="sng">
                <a:solidFill>
                  <a:schemeClr val="dk1"/>
                </a:solidFill>
                <a:latin typeface="Karla"/>
                <a:ea typeface="Karla"/>
                <a:cs typeface="Karla"/>
                <a:sym typeface="Karla"/>
                <a:hlinkClick r:id="rId4">
                  <a:extLst>
                    <a:ext uri="{A12FA001-AC4F-418D-AE19-62706E023703}">
                      <ahyp:hlinkClr val="tx"/>
                    </a:ext>
                  </a:extLst>
                </a:hlinkClick>
              </a:rPr>
              <a:t>Flaticon</a:t>
            </a:r>
            <a:r>
              <a:rPr b="1" lang="en" sz="1100">
                <a:solidFill>
                  <a:schemeClr val="dk1"/>
                </a:solidFill>
                <a:latin typeface="Karla"/>
                <a:ea typeface="Karla"/>
                <a:cs typeface="Karla"/>
                <a:sym typeface="Karla"/>
              </a:rPr>
              <a:t> </a:t>
            </a:r>
            <a:r>
              <a:rPr lang="en" sz="1100">
                <a:solidFill>
                  <a:schemeClr val="dk1"/>
                </a:solidFill>
                <a:latin typeface="Karla"/>
                <a:ea typeface="Karla"/>
                <a:cs typeface="Karla"/>
                <a:sym typeface="Karla"/>
              </a:rPr>
              <a:t>and infographics &amp; images by </a:t>
            </a:r>
            <a:r>
              <a:rPr b="1" lang="en" sz="1100" u="sng">
                <a:solidFill>
                  <a:schemeClr val="dk1"/>
                </a:solidFill>
                <a:latin typeface="Karla"/>
                <a:ea typeface="Karla"/>
                <a:cs typeface="Karla"/>
                <a:sym typeface="Karla"/>
                <a:hlinkClick r:id="rId5">
                  <a:extLst>
                    <a:ext uri="{A12FA001-AC4F-418D-AE19-62706E023703}">
                      <ahyp:hlinkClr val="tx"/>
                    </a:ext>
                  </a:extLst>
                </a:hlinkClick>
              </a:rPr>
              <a:t>Freepik</a:t>
            </a:r>
            <a:endParaRPr b="1" sz="1100" u="sng">
              <a:solidFill>
                <a:schemeClr val="dk1"/>
              </a:solidFill>
              <a:latin typeface="Karla"/>
              <a:ea typeface="Karla"/>
              <a:cs typeface="Karla"/>
              <a:sym typeface="Karla"/>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2493" name="Shape 2493"/>
        <p:cNvGrpSpPr/>
        <p:nvPr/>
      </p:nvGrpSpPr>
      <p:grpSpPr>
        <a:xfrm>
          <a:off x="0" y="0"/>
          <a:ext cx="0" cy="0"/>
          <a:chOff x="0" y="0"/>
          <a:chExt cx="0" cy="0"/>
        </a:xfrm>
      </p:grpSpPr>
      <p:grpSp>
        <p:nvGrpSpPr>
          <p:cNvPr id="2494" name="Google Shape;2494;p85"/>
          <p:cNvGrpSpPr/>
          <p:nvPr/>
        </p:nvGrpSpPr>
        <p:grpSpPr>
          <a:xfrm>
            <a:off x="5878745" y="4172710"/>
            <a:ext cx="3011323" cy="1432849"/>
            <a:chOff x="6138003" y="1915900"/>
            <a:chExt cx="1988197" cy="946025"/>
          </a:xfrm>
        </p:grpSpPr>
        <p:sp>
          <p:nvSpPr>
            <p:cNvPr id="2495" name="Google Shape;2495;p85"/>
            <p:cNvSpPr/>
            <p:nvPr/>
          </p:nvSpPr>
          <p:spPr>
            <a:xfrm rot="5400000">
              <a:off x="6722851" y="1458576"/>
              <a:ext cx="818501" cy="1988197"/>
            </a:xfrm>
            <a:custGeom>
              <a:rect b="b" l="l" r="r" t="t"/>
              <a:pathLst>
                <a:path extrusionOk="0" h="16754" w="6897">
                  <a:moveTo>
                    <a:pt x="6558" y="8029"/>
                  </a:moveTo>
                  <a:cubicBezTo>
                    <a:pt x="6558" y="8118"/>
                    <a:pt x="6629" y="8190"/>
                    <a:pt x="6718" y="8199"/>
                  </a:cubicBezTo>
                  <a:cubicBezTo>
                    <a:pt x="6807" y="8199"/>
                    <a:pt x="6888" y="8127"/>
                    <a:pt x="6888" y="8029"/>
                  </a:cubicBezTo>
                  <a:cubicBezTo>
                    <a:pt x="6888" y="7940"/>
                    <a:pt x="6816" y="7869"/>
                    <a:pt x="6727" y="7869"/>
                  </a:cubicBezTo>
                  <a:cubicBezTo>
                    <a:pt x="6638" y="7860"/>
                    <a:pt x="6567" y="7931"/>
                    <a:pt x="6558" y="8029"/>
                  </a:cubicBezTo>
                  <a:close/>
                  <a:moveTo>
                    <a:pt x="6736" y="9207"/>
                  </a:moveTo>
                  <a:cubicBezTo>
                    <a:pt x="6647" y="9198"/>
                    <a:pt x="6567" y="9278"/>
                    <a:pt x="6558" y="9358"/>
                  </a:cubicBezTo>
                  <a:cubicBezTo>
                    <a:pt x="6558" y="9448"/>
                    <a:pt x="6629" y="9528"/>
                    <a:pt x="6718" y="9537"/>
                  </a:cubicBezTo>
                  <a:cubicBezTo>
                    <a:pt x="6807" y="9537"/>
                    <a:pt x="6888" y="9465"/>
                    <a:pt x="6888" y="9376"/>
                  </a:cubicBezTo>
                  <a:cubicBezTo>
                    <a:pt x="6897" y="9296"/>
                    <a:pt x="6825" y="9216"/>
                    <a:pt x="6736" y="9207"/>
                  </a:cubicBezTo>
                  <a:close/>
                  <a:moveTo>
                    <a:pt x="6727" y="8520"/>
                  </a:moveTo>
                  <a:cubicBezTo>
                    <a:pt x="6629" y="8529"/>
                    <a:pt x="6558" y="8600"/>
                    <a:pt x="6558" y="8689"/>
                  </a:cubicBezTo>
                  <a:cubicBezTo>
                    <a:pt x="6558" y="8778"/>
                    <a:pt x="6638" y="8859"/>
                    <a:pt x="6736" y="8850"/>
                  </a:cubicBezTo>
                  <a:cubicBezTo>
                    <a:pt x="6825" y="8850"/>
                    <a:pt x="6897" y="8770"/>
                    <a:pt x="6888" y="8680"/>
                  </a:cubicBezTo>
                  <a:cubicBezTo>
                    <a:pt x="6888" y="8591"/>
                    <a:pt x="6816" y="8520"/>
                    <a:pt x="6727" y="8520"/>
                  </a:cubicBezTo>
                  <a:close/>
                  <a:moveTo>
                    <a:pt x="6727" y="7208"/>
                  </a:moveTo>
                  <a:cubicBezTo>
                    <a:pt x="6638" y="7208"/>
                    <a:pt x="6567" y="7280"/>
                    <a:pt x="6558" y="7360"/>
                  </a:cubicBezTo>
                  <a:cubicBezTo>
                    <a:pt x="6558" y="7449"/>
                    <a:pt x="6629" y="7530"/>
                    <a:pt x="6718" y="7538"/>
                  </a:cubicBezTo>
                  <a:cubicBezTo>
                    <a:pt x="6807" y="7538"/>
                    <a:pt x="6888" y="7458"/>
                    <a:pt x="6888" y="7369"/>
                  </a:cubicBezTo>
                  <a:cubicBezTo>
                    <a:pt x="6888" y="7289"/>
                    <a:pt x="6807" y="7208"/>
                    <a:pt x="6727" y="7208"/>
                  </a:cubicBezTo>
                  <a:close/>
                  <a:moveTo>
                    <a:pt x="6718" y="9867"/>
                  </a:moveTo>
                  <a:cubicBezTo>
                    <a:pt x="6629" y="9876"/>
                    <a:pt x="6575" y="9929"/>
                    <a:pt x="6567" y="10027"/>
                  </a:cubicBezTo>
                  <a:cubicBezTo>
                    <a:pt x="6558" y="10108"/>
                    <a:pt x="6638" y="10188"/>
                    <a:pt x="6718" y="10188"/>
                  </a:cubicBezTo>
                  <a:cubicBezTo>
                    <a:pt x="6807" y="10197"/>
                    <a:pt x="6888" y="10117"/>
                    <a:pt x="6888" y="10027"/>
                  </a:cubicBezTo>
                  <a:cubicBezTo>
                    <a:pt x="6888" y="9947"/>
                    <a:pt x="6807" y="9858"/>
                    <a:pt x="6718" y="9867"/>
                  </a:cubicBezTo>
                  <a:close/>
                  <a:moveTo>
                    <a:pt x="5906" y="8689"/>
                  </a:moveTo>
                  <a:cubicBezTo>
                    <a:pt x="5915" y="8787"/>
                    <a:pt x="5969" y="8841"/>
                    <a:pt x="6058" y="8850"/>
                  </a:cubicBezTo>
                  <a:cubicBezTo>
                    <a:pt x="6147" y="8859"/>
                    <a:pt x="6228" y="8778"/>
                    <a:pt x="6228" y="8689"/>
                  </a:cubicBezTo>
                  <a:cubicBezTo>
                    <a:pt x="6228" y="8609"/>
                    <a:pt x="6147" y="8529"/>
                    <a:pt x="6067" y="8529"/>
                  </a:cubicBezTo>
                  <a:cubicBezTo>
                    <a:pt x="5978" y="8529"/>
                    <a:pt x="5897" y="8609"/>
                    <a:pt x="5906" y="8689"/>
                  </a:cubicBezTo>
                  <a:close/>
                  <a:moveTo>
                    <a:pt x="6228" y="8038"/>
                  </a:moveTo>
                  <a:cubicBezTo>
                    <a:pt x="6228" y="7949"/>
                    <a:pt x="6156" y="7869"/>
                    <a:pt x="6067" y="7869"/>
                  </a:cubicBezTo>
                  <a:cubicBezTo>
                    <a:pt x="5987" y="7869"/>
                    <a:pt x="5906" y="7940"/>
                    <a:pt x="5906" y="8020"/>
                  </a:cubicBezTo>
                  <a:cubicBezTo>
                    <a:pt x="5897" y="8109"/>
                    <a:pt x="5978" y="8190"/>
                    <a:pt x="6067" y="8190"/>
                  </a:cubicBezTo>
                  <a:cubicBezTo>
                    <a:pt x="6147" y="8190"/>
                    <a:pt x="6219" y="8118"/>
                    <a:pt x="6228" y="8038"/>
                  </a:cubicBezTo>
                  <a:close/>
                  <a:moveTo>
                    <a:pt x="6888" y="6718"/>
                  </a:moveTo>
                  <a:cubicBezTo>
                    <a:pt x="6888" y="6629"/>
                    <a:pt x="6807" y="6548"/>
                    <a:pt x="6727" y="6548"/>
                  </a:cubicBezTo>
                  <a:cubicBezTo>
                    <a:pt x="6638" y="6548"/>
                    <a:pt x="6567" y="6629"/>
                    <a:pt x="6567" y="6709"/>
                  </a:cubicBezTo>
                  <a:cubicBezTo>
                    <a:pt x="6558" y="6798"/>
                    <a:pt x="6638" y="6878"/>
                    <a:pt x="6727" y="6869"/>
                  </a:cubicBezTo>
                  <a:cubicBezTo>
                    <a:pt x="6807" y="6869"/>
                    <a:pt x="6879" y="6798"/>
                    <a:pt x="6888" y="6718"/>
                  </a:cubicBezTo>
                  <a:close/>
                  <a:moveTo>
                    <a:pt x="6067" y="9207"/>
                  </a:moveTo>
                  <a:cubicBezTo>
                    <a:pt x="5987" y="9207"/>
                    <a:pt x="5906" y="9287"/>
                    <a:pt x="5906" y="9376"/>
                  </a:cubicBezTo>
                  <a:cubicBezTo>
                    <a:pt x="5906" y="9456"/>
                    <a:pt x="5978" y="9528"/>
                    <a:pt x="6058" y="9528"/>
                  </a:cubicBezTo>
                  <a:cubicBezTo>
                    <a:pt x="6147" y="9537"/>
                    <a:pt x="6228" y="9456"/>
                    <a:pt x="6228" y="9367"/>
                  </a:cubicBezTo>
                  <a:cubicBezTo>
                    <a:pt x="6228" y="9287"/>
                    <a:pt x="6156" y="9216"/>
                    <a:pt x="6067" y="9207"/>
                  </a:cubicBezTo>
                  <a:close/>
                  <a:moveTo>
                    <a:pt x="5906" y="7369"/>
                  </a:moveTo>
                  <a:cubicBezTo>
                    <a:pt x="5906" y="7449"/>
                    <a:pt x="5978" y="7530"/>
                    <a:pt x="6058" y="7530"/>
                  </a:cubicBezTo>
                  <a:cubicBezTo>
                    <a:pt x="6147" y="7530"/>
                    <a:pt x="6228" y="7449"/>
                    <a:pt x="6228" y="7369"/>
                  </a:cubicBezTo>
                  <a:cubicBezTo>
                    <a:pt x="6219" y="7289"/>
                    <a:pt x="6147" y="7208"/>
                    <a:pt x="6067" y="7208"/>
                  </a:cubicBezTo>
                  <a:cubicBezTo>
                    <a:pt x="5987" y="7208"/>
                    <a:pt x="5906" y="7289"/>
                    <a:pt x="5906" y="7369"/>
                  </a:cubicBezTo>
                  <a:close/>
                  <a:moveTo>
                    <a:pt x="6879" y="10688"/>
                  </a:moveTo>
                  <a:cubicBezTo>
                    <a:pt x="6879" y="10607"/>
                    <a:pt x="6807" y="10527"/>
                    <a:pt x="6718" y="10527"/>
                  </a:cubicBezTo>
                  <a:cubicBezTo>
                    <a:pt x="6638" y="10536"/>
                    <a:pt x="6567" y="10607"/>
                    <a:pt x="6567" y="10688"/>
                  </a:cubicBezTo>
                  <a:cubicBezTo>
                    <a:pt x="6567" y="10777"/>
                    <a:pt x="6647" y="10848"/>
                    <a:pt x="6727" y="10848"/>
                  </a:cubicBezTo>
                  <a:cubicBezTo>
                    <a:pt x="6807" y="10848"/>
                    <a:pt x="6888" y="10768"/>
                    <a:pt x="6879" y="10688"/>
                  </a:cubicBezTo>
                  <a:close/>
                  <a:moveTo>
                    <a:pt x="5906" y="10027"/>
                  </a:moveTo>
                  <a:cubicBezTo>
                    <a:pt x="5906" y="10108"/>
                    <a:pt x="5978" y="10188"/>
                    <a:pt x="6067" y="10188"/>
                  </a:cubicBezTo>
                  <a:cubicBezTo>
                    <a:pt x="6147" y="10188"/>
                    <a:pt x="6219" y="10117"/>
                    <a:pt x="6228" y="10036"/>
                  </a:cubicBezTo>
                  <a:cubicBezTo>
                    <a:pt x="6228" y="9947"/>
                    <a:pt x="6147" y="9876"/>
                    <a:pt x="6067" y="9876"/>
                  </a:cubicBezTo>
                  <a:cubicBezTo>
                    <a:pt x="5987" y="9867"/>
                    <a:pt x="5906" y="9947"/>
                    <a:pt x="5906" y="10027"/>
                  </a:cubicBezTo>
                  <a:close/>
                  <a:moveTo>
                    <a:pt x="6058" y="6557"/>
                  </a:moveTo>
                  <a:cubicBezTo>
                    <a:pt x="5969" y="6566"/>
                    <a:pt x="5915" y="6620"/>
                    <a:pt x="5915" y="6709"/>
                  </a:cubicBezTo>
                  <a:cubicBezTo>
                    <a:pt x="5906" y="6798"/>
                    <a:pt x="5987" y="6869"/>
                    <a:pt x="6067" y="6869"/>
                  </a:cubicBezTo>
                  <a:cubicBezTo>
                    <a:pt x="6147" y="6869"/>
                    <a:pt x="6228" y="6789"/>
                    <a:pt x="6219" y="6709"/>
                  </a:cubicBezTo>
                  <a:cubicBezTo>
                    <a:pt x="6219" y="6620"/>
                    <a:pt x="6138" y="6548"/>
                    <a:pt x="6058" y="6557"/>
                  </a:cubicBezTo>
                  <a:close/>
                  <a:moveTo>
                    <a:pt x="5541" y="8689"/>
                  </a:moveTo>
                  <a:cubicBezTo>
                    <a:pt x="5532" y="8600"/>
                    <a:pt x="5478" y="8547"/>
                    <a:pt x="5398" y="8538"/>
                  </a:cubicBezTo>
                  <a:cubicBezTo>
                    <a:pt x="5309" y="8520"/>
                    <a:pt x="5228" y="8600"/>
                    <a:pt x="5228" y="8680"/>
                  </a:cubicBezTo>
                  <a:cubicBezTo>
                    <a:pt x="5219" y="8761"/>
                    <a:pt x="5300" y="8841"/>
                    <a:pt x="5380" y="8841"/>
                  </a:cubicBezTo>
                  <a:cubicBezTo>
                    <a:pt x="5460" y="8850"/>
                    <a:pt x="5541" y="8770"/>
                    <a:pt x="5541" y="8689"/>
                  </a:cubicBezTo>
                  <a:close/>
                  <a:moveTo>
                    <a:pt x="6870" y="6040"/>
                  </a:moveTo>
                  <a:cubicBezTo>
                    <a:pt x="6879" y="5951"/>
                    <a:pt x="6834" y="5897"/>
                    <a:pt x="6736" y="5879"/>
                  </a:cubicBezTo>
                  <a:cubicBezTo>
                    <a:pt x="6647" y="5870"/>
                    <a:pt x="6575" y="5933"/>
                    <a:pt x="6575" y="6022"/>
                  </a:cubicBezTo>
                  <a:cubicBezTo>
                    <a:pt x="6575" y="6120"/>
                    <a:pt x="6620" y="6165"/>
                    <a:pt x="6718" y="6182"/>
                  </a:cubicBezTo>
                  <a:cubicBezTo>
                    <a:pt x="6807" y="6174"/>
                    <a:pt x="6870" y="6138"/>
                    <a:pt x="6870" y="6040"/>
                  </a:cubicBezTo>
                  <a:close/>
                  <a:moveTo>
                    <a:pt x="5532" y="8038"/>
                  </a:moveTo>
                  <a:cubicBezTo>
                    <a:pt x="5532" y="7940"/>
                    <a:pt x="5487" y="7886"/>
                    <a:pt x="5389" y="7877"/>
                  </a:cubicBezTo>
                  <a:cubicBezTo>
                    <a:pt x="5300" y="7877"/>
                    <a:pt x="5228" y="7940"/>
                    <a:pt x="5237" y="8029"/>
                  </a:cubicBezTo>
                  <a:cubicBezTo>
                    <a:pt x="5237" y="8127"/>
                    <a:pt x="5291" y="8172"/>
                    <a:pt x="5380" y="8181"/>
                  </a:cubicBezTo>
                  <a:cubicBezTo>
                    <a:pt x="5478" y="8172"/>
                    <a:pt x="5532" y="8127"/>
                    <a:pt x="5532" y="8038"/>
                  </a:cubicBezTo>
                  <a:close/>
                  <a:moveTo>
                    <a:pt x="5237" y="9367"/>
                  </a:moveTo>
                  <a:cubicBezTo>
                    <a:pt x="5237" y="9465"/>
                    <a:pt x="5282" y="9510"/>
                    <a:pt x="5380" y="9519"/>
                  </a:cubicBezTo>
                  <a:cubicBezTo>
                    <a:pt x="5469" y="9528"/>
                    <a:pt x="5541" y="9456"/>
                    <a:pt x="5532" y="9367"/>
                  </a:cubicBezTo>
                  <a:cubicBezTo>
                    <a:pt x="5532" y="9278"/>
                    <a:pt x="5478" y="9225"/>
                    <a:pt x="5380" y="9225"/>
                  </a:cubicBezTo>
                  <a:cubicBezTo>
                    <a:pt x="5291" y="9225"/>
                    <a:pt x="5237" y="9278"/>
                    <a:pt x="5237" y="9367"/>
                  </a:cubicBezTo>
                  <a:close/>
                  <a:moveTo>
                    <a:pt x="5389" y="7226"/>
                  </a:moveTo>
                  <a:cubicBezTo>
                    <a:pt x="5291" y="7226"/>
                    <a:pt x="5237" y="7280"/>
                    <a:pt x="5237" y="7369"/>
                  </a:cubicBezTo>
                  <a:cubicBezTo>
                    <a:pt x="5237" y="7458"/>
                    <a:pt x="5291" y="7512"/>
                    <a:pt x="5380" y="7521"/>
                  </a:cubicBezTo>
                  <a:cubicBezTo>
                    <a:pt x="5478" y="7521"/>
                    <a:pt x="5523" y="7467"/>
                    <a:pt x="5532" y="7378"/>
                  </a:cubicBezTo>
                  <a:cubicBezTo>
                    <a:pt x="5523" y="7280"/>
                    <a:pt x="5478" y="7226"/>
                    <a:pt x="5389" y="7226"/>
                  </a:cubicBezTo>
                  <a:close/>
                  <a:moveTo>
                    <a:pt x="5915" y="10696"/>
                  </a:moveTo>
                  <a:cubicBezTo>
                    <a:pt x="5924" y="10786"/>
                    <a:pt x="5978" y="10839"/>
                    <a:pt x="6076" y="10839"/>
                  </a:cubicBezTo>
                  <a:cubicBezTo>
                    <a:pt x="6165" y="10830"/>
                    <a:pt x="6219" y="10777"/>
                    <a:pt x="6210" y="10679"/>
                  </a:cubicBezTo>
                  <a:cubicBezTo>
                    <a:pt x="6210" y="10589"/>
                    <a:pt x="6147" y="10545"/>
                    <a:pt x="6058" y="10545"/>
                  </a:cubicBezTo>
                  <a:cubicBezTo>
                    <a:pt x="5969" y="10554"/>
                    <a:pt x="5915" y="10598"/>
                    <a:pt x="5915" y="10696"/>
                  </a:cubicBezTo>
                  <a:close/>
                  <a:moveTo>
                    <a:pt x="6727" y="11223"/>
                  </a:moveTo>
                  <a:cubicBezTo>
                    <a:pt x="6638" y="11223"/>
                    <a:pt x="6575" y="11276"/>
                    <a:pt x="6575" y="11366"/>
                  </a:cubicBezTo>
                  <a:cubicBezTo>
                    <a:pt x="6575" y="11464"/>
                    <a:pt x="6629" y="11517"/>
                    <a:pt x="6718" y="11517"/>
                  </a:cubicBezTo>
                  <a:cubicBezTo>
                    <a:pt x="6816" y="11517"/>
                    <a:pt x="6861" y="11464"/>
                    <a:pt x="6870" y="11374"/>
                  </a:cubicBezTo>
                  <a:cubicBezTo>
                    <a:pt x="6870" y="11285"/>
                    <a:pt x="6816" y="11223"/>
                    <a:pt x="6727" y="11223"/>
                  </a:cubicBezTo>
                  <a:close/>
                  <a:moveTo>
                    <a:pt x="5237" y="10036"/>
                  </a:moveTo>
                  <a:cubicBezTo>
                    <a:pt x="5246" y="10126"/>
                    <a:pt x="5291" y="10170"/>
                    <a:pt x="5380" y="10179"/>
                  </a:cubicBezTo>
                  <a:cubicBezTo>
                    <a:pt x="5460" y="10179"/>
                    <a:pt x="5532" y="10117"/>
                    <a:pt x="5532" y="10027"/>
                  </a:cubicBezTo>
                  <a:cubicBezTo>
                    <a:pt x="5523" y="9938"/>
                    <a:pt x="5478" y="9894"/>
                    <a:pt x="5398" y="9885"/>
                  </a:cubicBezTo>
                  <a:cubicBezTo>
                    <a:pt x="5300" y="9885"/>
                    <a:pt x="5237" y="9947"/>
                    <a:pt x="5237" y="10036"/>
                  </a:cubicBezTo>
                  <a:close/>
                  <a:moveTo>
                    <a:pt x="4729" y="8547"/>
                  </a:moveTo>
                  <a:cubicBezTo>
                    <a:pt x="4648" y="8538"/>
                    <a:pt x="4577" y="8600"/>
                    <a:pt x="4577" y="8689"/>
                  </a:cubicBezTo>
                  <a:cubicBezTo>
                    <a:pt x="4586" y="8778"/>
                    <a:pt x="4631" y="8823"/>
                    <a:pt x="4720" y="8832"/>
                  </a:cubicBezTo>
                  <a:cubicBezTo>
                    <a:pt x="4800" y="8841"/>
                    <a:pt x="4872" y="8778"/>
                    <a:pt x="4872" y="8671"/>
                  </a:cubicBezTo>
                  <a:cubicBezTo>
                    <a:pt x="4863" y="8600"/>
                    <a:pt x="4818" y="8547"/>
                    <a:pt x="4729" y="8547"/>
                  </a:cubicBezTo>
                  <a:close/>
                  <a:moveTo>
                    <a:pt x="5380" y="6566"/>
                  </a:moveTo>
                  <a:cubicBezTo>
                    <a:pt x="5300" y="6566"/>
                    <a:pt x="5246" y="6620"/>
                    <a:pt x="5237" y="6700"/>
                  </a:cubicBezTo>
                  <a:cubicBezTo>
                    <a:pt x="5228" y="6789"/>
                    <a:pt x="5291" y="6852"/>
                    <a:pt x="5380" y="6860"/>
                  </a:cubicBezTo>
                  <a:cubicBezTo>
                    <a:pt x="5460" y="6860"/>
                    <a:pt x="5532" y="6798"/>
                    <a:pt x="5532" y="6718"/>
                  </a:cubicBezTo>
                  <a:cubicBezTo>
                    <a:pt x="5532" y="6629"/>
                    <a:pt x="5469" y="6566"/>
                    <a:pt x="5380" y="6566"/>
                  </a:cubicBezTo>
                  <a:close/>
                  <a:moveTo>
                    <a:pt x="6058" y="5888"/>
                  </a:moveTo>
                  <a:cubicBezTo>
                    <a:pt x="5969" y="5888"/>
                    <a:pt x="5924" y="5942"/>
                    <a:pt x="5924" y="6031"/>
                  </a:cubicBezTo>
                  <a:cubicBezTo>
                    <a:pt x="5924" y="6120"/>
                    <a:pt x="5978" y="6174"/>
                    <a:pt x="6067" y="6174"/>
                  </a:cubicBezTo>
                  <a:cubicBezTo>
                    <a:pt x="6156" y="6174"/>
                    <a:pt x="6210" y="6111"/>
                    <a:pt x="6210" y="6022"/>
                  </a:cubicBezTo>
                  <a:cubicBezTo>
                    <a:pt x="6210" y="5942"/>
                    <a:pt x="6147" y="5879"/>
                    <a:pt x="6058" y="5888"/>
                  </a:cubicBezTo>
                  <a:close/>
                  <a:moveTo>
                    <a:pt x="6727" y="5228"/>
                  </a:moveTo>
                  <a:cubicBezTo>
                    <a:pt x="6647" y="5219"/>
                    <a:pt x="6575" y="5290"/>
                    <a:pt x="6584" y="5371"/>
                  </a:cubicBezTo>
                  <a:cubicBezTo>
                    <a:pt x="6584" y="5460"/>
                    <a:pt x="6629" y="5513"/>
                    <a:pt x="6718" y="5513"/>
                  </a:cubicBezTo>
                  <a:cubicBezTo>
                    <a:pt x="6807" y="5522"/>
                    <a:pt x="6870" y="5460"/>
                    <a:pt x="6870" y="5353"/>
                  </a:cubicBezTo>
                  <a:cubicBezTo>
                    <a:pt x="6861" y="5281"/>
                    <a:pt x="6816" y="5237"/>
                    <a:pt x="6727" y="5228"/>
                  </a:cubicBezTo>
                  <a:close/>
                  <a:moveTo>
                    <a:pt x="4729" y="9225"/>
                  </a:moveTo>
                  <a:cubicBezTo>
                    <a:pt x="4648" y="9225"/>
                    <a:pt x="4586" y="9287"/>
                    <a:pt x="4586" y="9367"/>
                  </a:cubicBezTo>
                  <a:cubicBezTo>
                    <a:pt x="4577" y="9456"/>
                    <a:pt x="4648" y="9519"/>
                    <a:pt x="4729" y="9510"/>
                  </a:cubicBezTo>
                  <a:cubicBezTo>
                    <a:pt x="4818" y="9510"/>
                    <a:pt x="4863" y="9456"/>
                    <a:pt x="4872" y="9385"/>
                  </a:cubicBezTo>
                  <a:cubicBezTo>
                    <a:pt x="4872" y="9296"/>
                    <a:pt x="4809" y="9233"/>
                    <a:pt x="4729" y="9225"/>
                  </a:cubicBezTo>
                  <a:close/>
                  <a:moveTo>
                    <a:pt x="6210" y="11383"/>
                  </a:moveTo>
                  <a:cubicBezTo>
                    <a:pt x="6219" y="11303"/>
                    <a:pt x="6156" y="11232"/>
                    <a:pt x="6067" y="11232"/>
                  </a:cubicBezTo>
                  <a:cubicBezTo>
                    <a:pt x="5987" y="11223"/>
                    <a:pt x="5924" y="11285"/>
                    <a:pt x="5924" y="11374"/>
                  </a:cubicBezTo>
                  <a:cubicBezTo>
                    <a:pt x="5924" y="11464"/>
                    <a:pt x="5978" y="11499"/>
                    <a:pt x="6058" y="11517"/>
                  </a:cubicBezTo>
                  <a:cubicBezTo>
                    <a:pt x="6147" y="11508"/>
                    <a:pt x="6201" y="11473"/>
                    <a:pt x="6210" y="11383"/>
                  </a:cubicBezTo>
                  <a:close/>
                  <a:moveTo>
                    <a:pt x="4872" y="8038"/>
                  </a:moveTo>
                  <a:cubicBezTo>
                    <a:pt x="4872" y="7949"/>
                    <a:pt x="4809" y="7886"/>
                    <a:pt x="4720" y="7886"/>
                  </a:cubicBezTo>
                  <a:cubicBezTo>
                    <a:pt x="4640" y="7886"/>
                    <a:pt x="4586" y="7940"/>
                    <a:pt x="4577" y="8029"/>
                  </a:cubicBezTo>
                  <a:cubicBezTo>
                    <a:pt x="4577" y="8109"/>
                    <a:pt x="4640" y="8172"/>
                    <a:pt x="4729" y="8172"/>
                  </a:cubicBezTo>
                  <a:cubicBezTo>
                    <a:pt x="4809" y="8172"/>
                    <a:pt x="4863" y="8118"/>
                    <a:pt x="4872" y="8038"/>
                  </a:cubicBezTo>
                  <a:close/>
                  <a:moveTo>
                    <a:pt x="5389" y="10545"/>
                  </a:moveTo>
                  <a:cubicBezTo>
                    <a:pt x="5309" y="10536"/>
                    <a:pt x="5246" y="10598"/>
                    <a:pt x="5237" y="10688"/>
                  </a:cubicBezTo>
                  <a:cubicBezTo>
                    <a:pt x="5237" y="10768"/>
                    <a:pt x="5300" y="10830"/>
                    <a:pt x="5389" y="10830"/>
                  </a:cubicBezTo>
                  <a:cubicBezTo>
                    <a:pt x="5469" y="10830"/>
                    <a:pt x="5514" y="10777"/>
                    <a:pt x="5532" y="10696"/>
                  </a:cubicBezTo>
                  <a:cubicBezTo>
                    <a:pt x="5523" y="10607"/>
                    <a:pt x="5478" y="10554"/>
                    <a:pt x="5389" y="10545"/>
                  </a:cubicBezTo>
                  <a:close/>
                  <a:moveTo>
                    <a:pt x="4586" y="10027"/>
                  </a:moveTo>
                  <a:cubicBezTo>
                    <a:pt x="4586" y="10117"/>
                    <a:pt x="4631" y="10170"/>
                    <a:pt x="4720" y="10170"/>
                  </a:cubicBezTo>
                  <a:cubicBezTo>
                    <a:pt x="4800" y="10179"/>
                    <a:pt x="4872" y="10108"/>
                    <a:pt x="4863" y="10027"/>
                  </a:cubicBezTo>
                  <a:cubicBezTo>
                    <a:pt x="4863" y="9938"/>
                    <a:pt x="4809" y="9894"/>
                    <a:pt x="4720" y="9885"/>
                  </a:cubicBezTo>
                  <a:cubicBezTo>
                    <a:pt x="4640" y="9894"/>
                    <a:pt x="4586" y="9938"/>
                    <a:pt x="4586" y="10027"/>
                  </a:cubicBezTo>
                  <a:close/>
                  <a:moveTo>
                    <a:pt x="5924" y="5371"/>
                  </a:moveTo>
                  <a:cubicBezTo>
                    <a:pt x="5924" y="5460"/>
                    <a:pt x="5978" y="5513"/>
                    <a:pt x="6067" y="5513"/>
                  </a:cubicBezTo>
                  <a:cubicBezTo>
                    <a:pt x="6147" y="5513"/>
                    <a:pt x="6219" y="5442"/>
                    <a:pt x="6210" y="5362"/>
                  </a:cubicBezTo>
                  <a:cubicBezTo>
                    <a:pt x="6201" y="5273"/>
                    <a:pt x="6147" y="5237"/>
                    <a:pt x="6058" y="5228"/>
                  </a:cubicBezTo>
                  <a:cubicBezTo>
                    <a:pt x="5978" y="5237"/>
                    <a:pt x="5924" y="5290"/>
                    <a:pt x="5924" y="5371"/>
                  </a:cubicBezTo>
                  <a:close/>
                  <a:moveTo>
                    <a:pt x="4729" y="7226"/>
                  </a:moveTo>
                  <a:cubicBezTo>
                    <a:pt x="4648" y="7226"/>
                    <a:pt x="4586" y="7289"/>
                    <a:pt x="4586" y="7369"/>
                  </a:cubicBezTo>
                  <a:cubicBezTo>
                    <a:pt x="4577" y="7458"/>
                    <a:pt x="4648" y="7521"/>
                    <a:pt x="4729" y="7512"/>
                  </a:cubicBezTo>
                  <a:cubicBezTo>
                    <a:pt x="4818" y="7512"/>
                    <a:pt x="4863" y="7458"/>
                    <a:pt x="4872" y="7369"/>
                  </a:cubicBezTo>
                  <a:cubicBezTo>
                    <a:pt x="4863" y="7289"/>
                    <a:pt x="4818" y="7235"/>
                    <a:pt x="4729" y="7226"/>
                  </a:cubicBezTo>
                  <a:close/>
                  <a:moveTo>
                    <a:pt x="6727" y="11892"/>
                  </a:moveTo>
                  <a:cubicBezTo>
                    <a:pt x="6638" y="11892"/>
                    <a:pt x="6584" y="11945"/>
                    <a:pt x="6584" y="12026"/>
                  </a:cubicBezTo>
                  <a:cubicBezTo>
                    <a:pt x="6575" y="12115"/>
                    <a:pt x="6647" y="12177"/>
                    <a:pt x="6736" y="12168"/>
                  </a:cubicBezTo>
                  <a:cubicBezTo>
                    <a:pt x="6816" y="12160"/>
                    <a:pt x="6861" y="12115"/>
                    <a:pt x="6870" y="12044"/>
                  </a:cubicBezTo>
                  <a:cubicBezTo>
                    <a:pt x="6861" y="11945"/>
                    <a:pt x="6798" y="11883"/>
                    <a:pt x="6727" y="11892"/>
                  </a:cubicBezTo>
                  <a:close/>
                  <a:moveTo>
                    <a:pt x="5523" y="6031"/>
                  </a:moveTo>
                  <a:cubicBezTo>
                    <a:pt x="5523" y="5942"/>
                    <a:pt x="5469" y="5897"/>
                    <a:pt x="5389" y="5888"/>
                  </a:cubicBezTo>
                  <a:cubicBezTo>
                    <a:pt x="5300" y="5888"/>
                    <a:pt x="5237" y="5959"/>
                    <a:pt x="5246" y="6040"/>
                  </a:cubicBezTo>
                  <a:cubicBezTo>
                    <a:pt x="5246" y="6129"/>
                    <a:pt x="5300" y="6165"/>
                    <a:pt x="5389" y="6174"/>
                  </a:cubicBezTo>
                  <a:cubicBezTo>
                    <a:pt x="5469" y="6165"/>
                    <a:pt x="5523" y="6120"/>
                    <a:pt x="5523" y="6031"/>
                  </a:cubicBezTo>
                  <a:close/>
                  <a:moveTo>
                    <a:pt x="4729" y="6575"/>
                  </a:moveTo>
                  <a:cubicBezTo>
                    <a:pt x="4640" y="6575"/>
                    <a:pt x="4586" y="6620"/>
                    <a:pt x="4586" y="6709"/>
                  </a:cubicBezTo>
                  <a:cubicBezTo>
                    <a:pt x="4586" y="6798"/>
                    <a:pt x="4640" y="6852"/>
                    <a:pt x="4720" y="6852"/>
                  </a:cubicBezTo>
                  <a:cubicBezTo>
                    <a:pt x="4809" y="6852"/>
                    <a:pt x="4854" y="6798"/>
                    <a:pt x="4872" y="6718"/>
                  </a:cubicBezTo>
                  <a:cubicBezTo>
                    <a:pt x="4863" y="6629"/>
                    <a:pt x="4818" y="6575"/>
                    <a:pt x="4729" y="6575"/>
                  </a:cubicBezTo>
                  <a:close/>
                  <a:moveTo>
                    <a:pt x="5389" y="5237"/>
                  </a:moveTo>
                  <a:cubicBezTo>
                    <a:pt x="5309" y="5228"/>
                    <a:pt x="5246" y="5281"/>
                    <a:pt x="5246" y="5371"/>
                  </a:cubicBezTo>
                  <a:cubicBezTo>
                    <a:pt x="5246" y="5451"/>
                    <a:pt x="5300" y="5504"/>
                    <a:pt x="5380" y="5504"/>
                  </a:cubicBezTo>
                  <a:cubicBezTo>
                    <a:pt x="5460" y="5513"/>
                    <a:pt x="5505" y="5460"/>
                    <a:pt x="5523" y="5371"/>
                  </a:cubicBezTo>
                  <a:cubicBezTo>
                    <a:pt x="5514" y="5299"/>
                    <a:pt x="5469" y="5237"/>
                    <a:pt x="5389" y="5237"/>
                  </a:cubicBezTo>
                  <a:close/>
                  <a:moveTo>
                    <a:pt x="4863" y="10688"/>
                  </a:moveTo>
                  <a:cubicBezTo>
                    <a:pt x="4863" y="10607"/>
                    <a:pt x="4809" y="10554"/>
                    <a:pt x="4738" y="10554"/>
                  </a:cubicBezTo>
                  <a:cubicBezTo>
                    <a:pt x="4648" y="10545"/>
                    <a:pt x="4595" y="10598"/>
                    <a:pt x="4586" y="10679"/>
                  </a:cubicBezTo>
                  <a:cubicBezTo>
                    <a:pt x="4586" y="10768"/>
                    <a:pt x="4640" y="10812"/>
                    <a:pt x="4720" y="10830"/>
                  </a:cubicBezTo>
                  <a:cubicBezTo>
                    <a:pt x="4809" y="10821"/>
                    <a:pt x="4863" y="10777"/>
                    <a:pt x="4863" y="10688"/>
                  </a:cubicBezTo>
                  <a:close/>
                  <a:moveTo>
                    <a:pt x="6584" y="4719"/>
                  </a:moveTo>
                  <a:cubicBezTo>
                    <a:pt x="6593" y="4800"/>
                    <a:pt x="6638" y="4853"/>
                    <a:pt x="6718" y="4853"/>
                  </a:cubicBezTo>
                  <a:cubicBezTo>
                    <a:pt x="6807" y="4853"/>
                    <a:pt x="6861" y="4800"/>
                    <a:pt x="6861" y="4711"/>
                  </a:cubicBezTo>
                  <a:cubicBezTo>
                    <a:pt x="6861" y="4630"/>
                    <a:pt x="6807" y="4586"/>
                    <a:pt x="6718" y="4568"/>
                  </a:cubicBezTo>
                  <a:cubicBezTo>
                    <a:pt x="6638" y="4586"/>
                    <a:pt x="6584" y="4630"/>
                    <a:pt x="6584" y="4719"/>
                  </a:cubicBezTo>
                  <a:close/>
                  <a:moveTo>
                    <a:pt x="4060" y="8547"/>
                  </a:moveTo>
                  <a:cubicBezTo>
                    <a:pt x="3979" y="8555"/>
                    <a:pt x="3935" y="8600"/>
                    <a:pt x="3926" y="8680"/>
                  </a:cubicBezTo>
                  <a:cubicBezTo>
                    <a:pt x="3926" y="8770"/>
                    <a:pt x="3979" y="8823"/>
                    <a:pt x="4060" y="8823"/>
                  </a:cubicBezTo>
                  <a:cubicBezTo>
                    <a:pt x="4149" y="8832"/>
                    <a:pt x="4194" y="8770"/>
                    <a:pt x="4211" y="8689"/>
                  </a:cubicBezTo>
                  <a:cubicBezTo>
                    <a:pt x="4194" y="8600"/>
                    <a:pt x="4149" y="8547"/>
                    <a:pt x="4060" y="8547"/>
                  </a:cubicBezTo>
                  <a:close/>
                  <a:moveTo>
                    <a:pt x="5389" y="11232"/>
                  </a:moveTo>
                  <a:cubicBezTo>
                    <a:pt x="5300" y="11232"/>
                    <a:pt x="5246" y="11285"/>
                    <a:pt x="5246" y="11366"/>
                  </a:cubicBezTo>
                  <a:cubicBezTo>
                    <a:pt x="5237" y="11455"/>
                    <a:pt x="5291" y="11508"/>
                    <a:pt x="5380" y="11508"/>
                  </a:cubicBezTo>
                  <a:cubicBezTo>
                    <a:pt x="5469" y="11517"/>
                    <a:pt x="5514" y="11455"/>
                    <a:pt x="5523" y="11374"/>
                  </a:cubicBezTo>
                  <a:cubicBezTo>
                    <a:pt x="5514" y="11294"/>
                    <a:pt x="5478" y="11232"/>
                    <a:pt x="5389" y="11232"/>
                  </a:cubicBezTo>
                  <a:close/>
                  <a:moveTo>
                    <a:pt x="5924" y="12026"/>
                  </a:moveTo>
                  <a:cubicBezTo>
                    <a:pt x="5924" y="12106"/>
                    <a:pt x="5978" y="12160"/>
                    <a:pt x="6058" y="12168"/>
                  </a:cubicBezTo>
                  <a:cubicBezTo>
                    <a:pt x="6138" y="12177"/>
                    <a:pt x="6201" y="12124"/>
                    <a:pt x="6201" y="12035"/>
                  </a:cubicBezTo>
                  <a:cubicBezTo>
                    <a:pt x="6210" y="11954"/>
                    <a:pt x="6156" y="11901"/>
                    <a:pt x="6067" y="11892"/>
                  </a:cubicBezTo>
                  <a:cubicBezTo>
                    <a:pt x="5987" y="11901"/>
                    <a:pt x="5933" y="11937"/>
                    <a:pt x="5924" y="12026"/>
                  </a:cubicBezTo>
                  <a:close/>
                  <a:moveTo>
                    <a:pt x="4060" y="7895"/>
                  </a:moveTo>
                  <a:cubicBezTo>
                    <a:pt x="3979" y="7895"/>
                    <a:pt x="3926" y="7949"/>
                    <a:pt x="3926" y="8029"/>
                  </a:cubicBezTo>
                  <a:cubicBezTo>
                    <a:pt x="3926" y="8118"/>
                    <a:pt x="3979" y="8172"/>
                    <a:pt x="4069" y="8172"/>
                  </a:cubicBezTo>
                  <a:cubicBezTo>
                    <a:pt x="4158" y="8172"/>
                    <a:pt x="4194" y="8109"/>
                    <a:pt x="4211" y="8029"/>
                  </a:cubicBezTo>
                  <a:cubicBezTo>
                    <a:pt x="4194" y="7940"/>
                    <a:pt x="4149" y="7886"/>
                    <a:pt x="4060" y="7895"/>
                  </a:cubicBezTo>
                  <a:close/>
                  <a:moveTo>
                    <a:pt x="4069" y="9233"/>
                  </a:moveTo>
                  <a:cubicBezTo>
                    <a:pt x="3979" y="9233"/>
                    <a:pt x="3926" y="9287"/>
                    <a:pt x="3926" y="9376"/>
                  </a:cubicBezTo>
                  <a:cubicBezTo>
                    <a:pt x="3926" y="9456"/>
                    <a:pt x="3979" y="9510"/>
                    <a:pt x="4060" y="9510"/>
                  </a:cubicBezTo>
                  <a:cubicBezTo>
                    <a:pt x="4149" y="9510"/>
                    <a:pt x="4194" y="9456"/>
                    <a:pt x="4202" y="9367"/>
                  </a:cubicBezTo>
                  <a:cubicBezTo>
                    <a:pt x="4194" y="9287"/>
                    <a:pt x="4149" y="9233"/>
                    <a:pt x="4069" y="9233"/>
                  </a:cubicBezTo>
                  <a:close/>
                  <a:moveTo>
                    <a:pt x="4202" y="10036"/>
                  </a:moveTo>
                  <a:cubicBezTo>
                    <a:pt x="4202" y="9956"/>
                    <a:pt x="4149" y="9903"/>
                    <a:pt x="4069" y="9894"/>
                  </a:cubicBezTo>
                  <a:cubicBezTo>
                    <a:pt x="3997" y="9885"/>
                    <a:pt x="3926" y="9956"/>
                    <a:pt x="3926" y="10027"/>
                  </a:cubicBezTo>
                  <a:cubicBezTo>
                    <a:pt x="3935" y="10117"/>
                    <a:pt x="3988" y="10152"/>
                    <a:pt x="4069" y="10170"/>
                  </a:cubicBezTo>
                  <a:cubicBezTo>
                    <a:pt x="4140" y="10161"/>
                    <a:pt x="4202" y="10117"/>
                    <a:pt x="4202" y="10036"/>
                  </a:cubicBezTo>
                  <a:close/>
                  <a:moveTo>
                    <a:pt x="6593" y="12686"/>
                  </a:moveTo>
                  <a:cubicBezTo>
                    <a:pt x="6584" y="12766"/>
                    <a:pt x="6638" y="12811"/>
                    <a:pt x="6718" y="12820"/>
                  </a:cubicBezTo>
                  <a:cubicBezTo>
                    <a:pt x="6790" y="12838"/>
                    <a:pt x="6861" y="12766"/>
                    <a:pt x="6861" y="12686"/>
                  </a:cubicBezTo>
                  <a:cubicBezTo>
                    <a:pt x="6861" y="12606"/>
                    <a:pt x="6807" y="12561"/>
                    <a:pt x="6727" y="12552"/>
                  </a:cubicBezTo>
                  <a:cubicBezTo>
                    <a:pt x="6647" y="12561"/>
                    <a:pt x="6593" y="12606"/>
                    <a:pt x="6593" y="12686"/>
                  </a:cubicBezTo>
                  <a:close/>
                  <a:moveTo>
                    <a:pt x="4729" y="5897"/>
                  </a:moveTo>
                  <a:cubicBezTo>
                    <a:pt x="4640" y="5897"/>
                    <a:pt x="4586" y="5951"/>
                    <a:pt x="4586" y="6031"/>
                  </a:cubicBezTo>
                  <a:cubicBezTo>
                    <a:pt x="4586" y="6111"/>
                    <a:pt x="4640" y="6165"/>
                    <a:pt x="4720" y="6165"/>
                  </a:cubicBezTo>
                  <a:cubicBezTo>
                    <a:pt x="4809" y="6165"/>
                    <a:pt x="4854" y="6111"/>
                    <a:pt x="4863" y="6031"/>
                  </a:cubicBezTo>
                  <a:cubicBezTo>
                    <a:pt x="4854" y="5951"/>
                    <a:pt x="4809" y="5897"/>
                    <a:pt x="4729" y="5897"/>
                  </a:cubicBezTo>
                  <a:close/>
                  <a:moveTo>
                    <a:pt x="6076" y="4577"/>
                  </a:moveTo>
                  <a:cubicBezTo>
                    <a:pt x="5996" y="4577"/>
                    <a:pt x="5942" y="4621"/>
                    <a:pt x="5933" y="4702"/>
                  </a:cubicBezTo>
                  <a:cubicBezTo>
                    <a:pt x="5924" y="4773"/>
                    <a:pt x="5996" y="4853"/>
                    <a:pt x="6067" y="4844"/>
                  </a:cubicBezTo>
                  <a:cubicBezTo>
                    <a:pt x="6147" y="4844"/>
                    <a:pt x="6192" y="4791"/>
                    <a:pt x="6201" y="4719"/>
                  </a:cubicBezTo>
                  <a:cubicBezTo>
                    <a:pt x="6192" y="4639"/>
                    <a:pt x="6156" y="4586"/>
                    <a:pt x="6076" y="4577"/>
                  </a:cubicBezTo>
                  <a:close/>
                  <a:moveTo>
                    <a:pt x="3926" y="7369"/>
                  </a:moveTo>
                  <a:cubicBezTo>
                    <a:pt x="3926" y="7458"/>
                    <a:pt x="3988" y="7512"/>
                    <a:pt x="4069" y="7512"/>
                  </a:cubicBezTo>
                  <a:cubicBezTo>
                    <a:pt x="4149" y="7503"/>
                    <a:pt x="4202" y="7449"/>
                    <a:pt x="4202" y="7369"/>
                  </a:cubicBezTo>
                  <a:cubicBezTo>
                    <a:pt x="4202" y="7289"/>
                    <a:pt x="4149" y="7244"/>
                    <a:pt x="4060" y="7235"/>
                  </a:cubicBezTo>
                  <a:cubicBezTo>
                    <a:pt x="3979" y="7244"/>
                    <a:pt x="3926" y="7289"/>
                    <a:pt x="3926" y="7369"/>
                  </a:cubicBezTo>
                  <a:close/>
                  <a:moveTo>
                    <a:pt x="4729" y="11241"/>
                  </a:moveTo>
                  <a:cubicBezTo>
                    <a:pt x="4648" y="11232"/>
                    <a:pt x="4595" y="11285"/>
                    <a:pt x="4586" y="11366"/>
                  </a:cubicBezTo>
                  <a:cubicBezTo>
                    <a:pt x="4586" y="11437"/>
                    <a:pt x="4657" y="11517"/>
                    <a:pt x="4729" y="11508"/>
                  </a:cubicBezTo>
                  <a:cubicBezTo>
                    <a:pt x="4809" y="11499"/>
                    <a:pt x="4854" y="11446"/>
                    <a:pt x="4863" y="11366"/>
                  </a:cubicBezTo>
                  <a:cubicBezTo>
                    <a:pt x="4854" y="11294"/>
                    <a:pt x="4809" y="11241"/>
                    <a:pt x="4729" y="11241"/>
                  </a:cubicBezTo>
                  <a:close/>
                  <a:moveTo>
                    <a:pt x="5246" y="12026"/>
                  </a:moveTo>
                  <a:cubicBezTo>
                    <a:pt x="5246" y="12097"/>
                    <a:pt x="5318" y="12168"/>
                    <a:pt x="5389" y="12168"/>
                  </a:cubicBezTo>
                  <a:cubicBezTo>
                    <a:pt x="5469" y="12160"/>
                    <a:pt x="5514" y="12106"/>
                    <a:pt x="5514" y="12026"/>
                  </a:cubicBezTo>
                  <a:cubicBezTo>
                    <a:pt x="5523" y="11945"/>
                    <a:pt x="5469" y="11901"/>
                    <a:pt x="5389" y="11892"/>
                  </a:cubicBezTo>
                  <a:cubicBezTo>
                    <a:pt x="5318" y="11892"/>
                    <a:pt x="5246" y="11954"/>
                    <a:pt x="5246" y="12026"/>
                  </a:cubicBezTo>
                  <a:close/>
                  <a:moveTo>
                    <a:pt x="4060" y="6584"/>
                  </a:moveTo>
                  <a:cubicBezTo>
                    <a:pt x="3988" y="6584"/>
                    <a:pt x="3935" y="6629"/>
                    <a:pt x="3935" y="6709"/>
                  </a:cubicBezTo>
                  <a:cubicBezTo>
                    <a:pt x="3935" y="6789"/>
                    <a:pt x="3979" y="6843"/>
                    <a:pt x="4069" y="6843"/>
                  </a:cubicBezTo>
                  <a:cubicBezTo>
                    <a:pt x="4149" y="6843"/>
                    <a:pt x="4194" y="6789"/>
                    <a:pt x="4202" y="6709"/>
                  </a:cubicBezTo>
                  <a:cubicBezTo>
                    <a:pt x="4185" y="6629"/>
                    <a:pt x="4140" y="6575"/>
                    <a:pt x="4060" y="6584"/>
                  </a:cubicBezTo>
                  <a:close/>
                  <a:moveTo>
                    <a:pt x="4729" y="5246"/>
                  </a:moveTo>
                  <a:cubicBezTo>
                    <a:pt x="4648" y="5237"/>
                    <a:pt x="4595" y="5290"/>
                    <a:pt x="4595" y="5371"/>
                  </a:cubicBezTo>
                  <a:cubicBezTo>
                    <a:pt x="4595" y="5442"/>
                    <a:pt x="4640" y="5496"/>
                    <a:pt x="4720" y="5504"/>
                  </a:cubicBezTo>
                  <a:cubicBezTo>
                    <a:pt x="4800" y="5504"/>
                    <a:pt x="4845" y="5451"/>
                    <a:pt x="4854" y="5371"/>
                  </a:cubicBezTo>
                  <a:cubicBezTo>
                    <a:pt x="4845" y="5299"/>
                    <a:pt x="4809" y="5246"/>
                    <a:pt x="4729" y="5246"/>
                  </a:cubicBezTo>
                  <a:close/>
                  <a:moveTo>
                    <a:pt x="6067" y="12561"/>
                  </a:moveTo>
                  <a:cubicBezTo>
                    <a:pt x="5987" y="12561"/>
                    <a:pt x="5933" y="12615"/>
                    <a:pt x="5933" y="12695"/>
                  </a:cubicBezTo>
                  <a:cubicBezTo>
                    <a:pt x="5942" y="12775"/>
                    <a:pt x="5996" y="12820"/>
                    <a:pt x="6076" y="12820"/>
                  </a:cubicBezTo>
                  <a:cubicBezTo>
                    <a:pt x="6147" y="12811"/>
                    <a:pt x="6192" y="12757"/>
                    <a:pt x="6201" y="12686"/>
                  </a:cubicBezTo>
                  <a:cubicBezTo>
                    <a:pt x="6183" y="12606"/>
                    <a:pt x="6147" y="12561"/>
                    <a:pt x="6067" y="12561"/>
                  </a:cubicBezTo>
                  <a:close/>
                  <a:moveTo>
                    <a:pt x="4069" y="10563"/>
                  </a:moveTo>
                  <a:cubicBezTo>
                    <a:pt x="3988" y="10554"/>
                    <a:pt x="3935" y="10607"/>
                    <a:pt x="3935" y="10688"/>
                  </a:cubicBezTo>
                  <a:cubicBezTo>
                    <a:pt x="3935" y="10768"/>
                    <a:pt x="3988" y="10821"/>
                    <a:pt x="4078" y="10821"/>
                  </a:cubicBezTo>
                  <a:cubicBezTo>
                    <a:pt x="4149" y="10812"/>
                    <a:pt x="4194" y="10759"/>
                    <a:pt x="4194" y="10688"/>
                  </a:cubicBezTo>
                  <a:cubicBezTo>
                    <a:pt x="4185" y="10607"/>
                    <a:pt x="4149" y="10563"/>
                    <a:pt x="4069" y="10563"/>
                  </a:cubicBezTo>
                  <a:close/>
                  <a:moveTo>
                    <a:pt x="6593" y="4024"/>
                  </a:moveTo>
                  <a:cubicBezTo>
                    <a:pt x="6593" y="4113"/>
                    <a:pt x="6647" y="4157"/>
                    <a:pt x="6727" y="4157"/>
                  </a:cubicBezTo>
                  <a:cubicBezTo>
                    <a:pt x="6807" y="4157"/>
                    <a:pt x="6861" y="4104"/>
                    <a:pt x="6852" y="4024"/>
                  </a:cubicBezTo>
                  <a:cubicBezTo>
                    <a:pt x="6852" y="3943"/>
                    <a:pt x="6798" y="3908"/>
                    <a:pt x="6727" y="3899"/>
                  </a:cubicBezTo>
                  <a:cubicBezTo>
                    <a:pt x="6647" y="3908"/>
                    <a:pt x="6593" y="3952"/>
                    <a:pt x="6593" y="4024"/>
                  </a:cubicBezTo>
                  <a:close/>
                  <a:moveTo>
                    <a:pt x="5389" y="4586"/>
                  </a:moveTo>
                  <a:cubicBezTo>
                    <a:pt x="5309" y="4577"/>
                    <a:pt x="5255" y="4630"/>
                    <a:pt x="5255" y="4711"/>
                  </a:cubicBezTo>
                  <a:cubicBezTo>
                    <a:pt x="5255" y="4782"/>
                    <a:pt x="5300" y="4835"/>
                    <a:pt x="5371" y="4844"/>
                  </a:cubicBezTo>
                  <a:cubicBezTo>
                    <a:pt x="5460" y="4844"/>
                    <a:pt x="5505" y="4800"/>
                    <a:pt x="5514" y="4711"/>
                  </a:cubicBezTo>
                  <a:cubicBezTo>
                    <a:pt x="5505" y="4639"/>
                    <a:pt x="5469" y="4586"/>
                    <a:pt x="5389" y="4586"/>
                  </a:cubicBezTo>
                  <a:close/>
                  <a:moveTo>
                    <a:pt x="3417" y="8555"/>
                  </a:moveTo>
                  <a:cubicBezTo>
                    <a:pt x="3337" y="8555"/>
                    <a:pt x="3284" y="8600"/>
                    <a:pt x="3275" y="8689"/>
                  </a:cubicBezTo>
                  <a:cubicBezTo>
                    <a:pt x="3275" y="8761"/>
                    <a:pt x="3319" y="8814"/>
                    <a:pt x="3400" y="8814"/>
                  </a:cubicBezTo>
                  <a:cubicBezTo>
                    <a:pt x="3480" y="8823"/>
                    <a:pt x="3524" y="8770"/>
                    <a:pt x="3542" y="8689"/>
                  </a:cubicBezTo>
                  <a:cubicBezTo>
                    <a:pt x="3533" y="8618"/>
                    <a:pt x="3489" y="8564"/>
                    <a:pt x="3417" y="8555"/>
                  </a:cubicBezTo>
                  <a:close/>
                  <a:moveTo>
                    <a:pt x="3400" y="8154"/>
                  </a:moveTo>
                  <a:cubicBezTo>
                    <a:pt x="3471" y="8163"/>
                    <a:pt x="3524" y="8118"/>
                    <a:pt x="3533" y="8038"/>
                  </a:cubicBezTo>
                  <a:cubicBezTo>
                    <a:pt x="3533" y="7958"/>
                    <a:pt x="3498" y="7913"/>
                    <a:pt x="3417" y="7904"/>
                  </a:cubicBezTo>
                  <a:cubicBezTo>
                    <a:pt x="3337" y="7904"/>
                    <a:pt x="3292" y="7940"/>
                    <a:pt x="3284" y="8020"/>
                  </a:cubicBezTo>
                  <a:cubicBezTo>
                    <a:pt x="3284" y="8100"/>
                    <a:pt x="3319" y="8145"/>
                    <a:pt x="3400" y="8154"/>
                  </a:cubicBezTo>
                  <a:close/>
                  <a:moveTo>
                    <a:pt x="4069" y="5906"/>
                  </a:moveTo>
                  <a:cubicBezTo>
                    <a:pt x="3988" y="5906"/>
                    <a:pt x="3944" y="5951"/>
                    <a:pt x="3944" y="6031"/>
                  </a:cubicBezTo>
                  <a:cubicBezTo>
                    <a:pt x="3944" y="6111"/>
                    <a:pt x="3988" y="6156"/>
                    <a:pt x="4069" y="6156"/>
                  </a:cubicBezTo>
                  <a:cubicBezTo>
                    <a:pt x="4149" y="6156"/>
                    <a:pt x="4185" y="6111"/>
                    <a:pt x="4194" y="6031"/>
                  </a:cubicBezTo>
                  <a:cubicBezTo>
                    <a:pt x="4185" y="5951"/>
                    <a:pt x="4149" y="5906"/>
                    <a:pt x="4069" y="5906"/>
                  </a:cubicBezTo>
                  <a:close/>
                  <a:moveTo>
                    <a:pt x="3533" y="9376"/>
                  </a:moveTo>
                  <a:cubicBezTo>
                    <a:pt x="3533" y="9296"/>
                    <a:pt x="3489" y="9251"/>
                    <a:pt x="3408" y="9251"/>
                  </a:cubicBezTo>
                  <a:cubicBezTo>
                    <a:pt x="3328" y="9242"/>
                    <a:pt x="3284" y="9287"/>
                    <a:pt x="3284" y="9367"/>
                  </a:cubicBezTo>
                  <a:cubicBezTo>
                    <a:pt x="3284" y="9448"/>
                    <a:pt x="3328" y="9492"/>
                    <a:pt x="3408" y="9501"/>
                  </a:cubicBezTo>
                  <a:cubicBezTo>
                    <a:pt x="3489" y="9492"/>
                    <a:pt x="3533" y="9448"/>
                    <a:pt x="3533" y="9376"/>
                  </a:cubicBezTo>
                  <a:close/>
                  <a:moveTo>
                    <a:pt x="4854" y="12035"/>
                  </a:moveTo>
                  <a:cubicBezTo>
                    <a:pt x="4854" y="11954"/>
                    <a:pt x="4809" y="11910"/>
                    <a:pt x="4729" y="11910"/>
                  </a:cubicBezTo>
                  <a:cubicBezTo>
                    <a:pt x="4648" y="11901"/>
                    <a:pt x="4604" y="11945"/>
                    <a:pt x="4604" y="12026"/>
                  </a:cubicBezTo>
                  <a:cubicBezTo>
                    <a:pt x="4595" y="12106"/>
                    <a:pt x="4648" y="12151"/>
                    <a:pt x="4729" y="12160"/>
                  </a:cubicBezTo>
                  <a:cubicBezTo>
                    <a:pt x="4800" y="12151"/>
                    <a:pt x="4845" y="12115"/>
                    <a:pt x="4854" y="12035"/>
                  </a:cubicBezTo>
                  <a:close/>
                  <a:moveTo>
                    <a:pt x="6067" y="3908"/>
                  </a:moveTo>
                  <a:cubicBezTo>
                    <a:pt x="5987" y="3908"/>
                    <a:pt x="5942" y="3952"/>
                    <a:pt x="5942" y="4024"/>
                  </a:cubicBezTo>
                  <a:cubicBezTo>
                    <a:pt x="5942" y="4104"/>
                    <a:pt x="5987" y="4157"/>
                    <a:pt x="6067" y="4157"/>
                  </a:cubicBezTo>
                  <a:cubicBezTo>
                    <a:pt x="6138" y="4157"/>
                    <a:pt x="6183" y="4113"/>
                    <a:pt x="6192" y="4033"/>
                  </a:cubicBezTo>
                  <a:cubicBezTo>
                    <a:pt x="6192" y="3952"/>
                    <a:pt x="6147" y="3908"/>
                    <a:pt x="6067" y="3908"/>
                  </a:cubicBezTo>
                  <a:close/>
                  <a:moveTo>
                    <a:pt x="3284" y="7369"/>
                  </a:moveTo>
                  <a:cubicBezTo>
                    <a:pt x="3284" y="7449"/>
                    <a:pt x="3328" y="7494"/>
                    <a:pt x="3408" y="7494"/>
                  </a:cubicBezTo>
                  <a:cubicBezTo>
                    <a:pt x="3480" y="7494"/>
                    <a:pt x="3533" y="7458"/>
                    <a:pt x="3533" y="7378"/>
                  </a:cubicBezTo>
                  <a:cubicBezTo>
                    <a:pt x="3533" y="7298"/>
                    <a:pt x="3489" y="7253"/>
                    <a:pt x="3408" y="7244"/>
                  </a:cubicBezTo>
                  <a:cubicBezTo>
                    <a:pt x="3328" y="7253"/>
                    <a:pt x="3284" y="7289"/>
                    <a:pt x="3284" y="7369"/>
                  </a:cubicBezTo>
                  <a:close/>
                  <a:moveTo>
                    <a:pt x="5264" y="12686"/>
                  </a:moveTo>
                  <a:cubicBezTo>
                    <a:pt x="5264" y="12757"/>
                    <a:pt x="5300" y="12802"/>
                    <a:pt x="5371" y="12811"/>
                  </a:cubicBezTo>
                  <a:cubicBezTo>
                    <a:pt x="5451" y="12820"/>
                    <a:pt x="5505" y="12775"/>
                    <a:pt x="5505" y="12695"/>
                  </a:cubicBezTo>
                  <a:cubicBezTo>
                    <a:pt x="5514" y="12615"/>
                    <a:pt x="5469" y="12570"/>
                    <a:pt x="5380" y="12561"/>
                  </a:cubicBezTo>
                  <a:cubicBezTo>
                    <a:pt x="5309" y="12570"/>
                    <a:pt x="5264" y="12606"/>
                    <a:pt x="5264" y="12686"/>
                  </a:cubicBezTo>
                  <a:close/>
                  <a:moveTo>
                    <a:pt x="3400" y="9911"/>
                  </a:moveTo>
                  <a:cubicBezTo>
                    <a:pt x="3328" y="9911"/>
                    <a:pt x="3284" y="9956"/>
                    <a:pt x="3284" y="10027"/>
                  </a:cubicBezTo>
                  <a:cubicBezTo>
                    <a:pt x="3284" y="10108"/>
                    <a:pt x="3328" y="10152"/>
                    <a:pt x="3408" y="10152"/>
                  </a:cubicBezTo>
                  <a:cubicBezTo>
                    <a:pt x="3489" y="10152"/>
                    <a:pt x="3524" y="10108"/>
                    <a:pt x="3533" y="10027"/>
                  </a:cubicBezTo>
                  <a:cubicBezTo>
                    <a:pt x="3524" y="9947"/>
                    <a:pt x="3480" y="9903"/>
                    <a:pt x="3400" y="9911"/>
                  </a:cubicBezTo>
                  <a:close/>
                  <a:moveTo>
                    <a:pt x="4060" y="11250"/>
                  </a:moveTo>
                  <a:cubicBezTo>
                    <a:pt x="3988" y="11250"/>
                    <a:pt x="3944" y="11294"/>
                    <a:pt x="3944" y="11366"/>
                  </a:cubicBezTo>
                  <a:cubicBezTo>
                    <a:pt x="3944" y="11446"/>
                    <a:pt x="3988" y="11490"/>
                    <a:pt x="4069" y="11490"/>
                  </a:cubicBezTo>
                  <a:cubicBezTo>
                    <a:pt x="4149" y="11490"/>
                    <a:pt x="4185" y="11446"/>
                    <a:pt x="4194" y="11366"/>
                  </a:cubicBezTo>
                  <a:cubicBezTo>
                    <a:pt x="4185" y="11294"/>
                    <a:pt x="4140" y="11250"/>
                    <a:pt x="4060" y="11250"/>
                  </a:cubicBezTo>
                  <a:close/>
                  <a:moveTo>
                    <a:pt x="6602" y="13346"/>
                  </a:moveTo>
                  <a:cubicBezTo>
                    <a:pt x="6602" y="13417"/>
                    <a:pt x="6638" y="13462"/>
                    <a:pt x="6718" y="13471"/>
                  </a:cubicBezTo>
                  <a:cubicBezTo>
                    <a:pt x="6790" y="13471"/>
                    <a:pt x="6843" y="13435"/>
                    <a:pt x="6843" y="13355"/>
                  </a:cubicBezTo>
                  <a:cubicBezTo>
                    <a:pt x="6852" y="13275"/>
                    <a:pt x="6807" y="13230"/>
                    <a:pt x="6727" y="13221"/>
                  </a:cubicBezTo>
                  <a:cubicBezTo>
                    <a:pt x="6647" y="13230"/>
                    <a:pt x="6602" y="13266"/>
                    <a:pt x="6602" y="13346"/>
                  </a:cubicBezTo>
                  <a:close/>
                  <a:moveTo>
                    <a:pt x="5264" y="4033"/>
                  </a:moveTo>
                  <a:cubicBezTo>
                    <a:pt x="5264" y="4104"/>
                    <a:pt x="5309" y="4148"/>
                    <a:pt x="5380" y="4148"/>
                  </a:cubicBezTo>
                  <a:cubicBezTo>
                    <a:pt x="5460" y="4148"/>
                    <a:pt x="5505" y="4104"/>
                    <a:pt x="5505" y="4024"/>
                  </a:cubicBezTo>
                  <a:cubicBezTo>
                    <a:pt x="5496" y="3943"/>
                    <a:pt x="5451" y="3917"/>
                    <a:pt x="5380" y="3908"/>
                  </a:cubicBezTo>
                  <a:cubicBezTo>
                    <a:pt x="5309" y="3917"/>
                    <a:pt x="5264" y="3961"/>
                    <a:pt x="5264" y="4033"/>
                  </a:cubicBezTo>
                  <a:close/>
                  <a:moveTo>
                    <a:pt x="3524" y="6031"/>
                  </a:moveTo>
                  <a:cubicBezTo>
                    <a:pt x="3524" y="5959"/>
                    <a:pt x="3489" y="5915"/>
                    <a:pt x="3408" y="5915"/>
                  </a:cubicBezTo>
                  <a:cubicBezTo>
                    <a:pt x="3328" y="5906"/>
                    <a:pt x="3284" y="5959"/>
                    <a:pt x="3292" y="6040"/>
                  </a:cubicBezTo>
                  <a:cubicBezTo>
                    <a:pt x="3292" y="6111"/>
                    <a:pt x="3337" y="6147"/>
                    <a:pt x="3408" y="6147"/>
                  </a:cubicBezTo>
                  <a:cubicBezTo>
                    <a:pt x="3480" y="6147"/>
                    <a:pt x="3524" y="6102"/>
                    <a:pt x="3524" y="6031"/>
                  </a:cubicBezTo>
                  <a:close/>
                  <a:moveTo>
                    <a:pt x="4060" y="11910"/>
                  </a:moveTo>
                  <a:cubicBezTo>
                    <a:pt x="3988" y="11910"/>
                    <a:pt x="3944" y="11954"/>
                    <a:pt x="3944" y="12026"/>
                  </a:cubicBezTo>
                  <a:cubicBezTo>
                    <a:pt x="3944" y="12106"/>
                    <a:pt x="3997" y="12151"/>
                    <a:pt x="4078" y="12151"/>
                  </a:cubicBezTo>
                  <a:cubicBezTo>
                    <a:pt x="4149" y="12142"/>
                    <a:pt x="4185" y="12097"/>
                    <a:pt x="4185" y="12026"/>
                  </a:cubicBezTo>
                  <a:cubicBezTo>
                    <a:pt x="4176" y="11954"/>
                    <a:pt x="4140" y="11910"/>
                    <a:pt x="4060" y="11910"/>
                  </a:cubicBezTo>
                  <a:close/>
                  <a:moveTo>
                    <a:pt x="6727" y="3256"/>
                  </a:moveTo>
                  <a:cubicBezTo>
                    <a:pt x="6647" y="3256"/>
                    <a:pt x="6602" y="3292"/>
                    <a:pt x="6602" y="3372"/>
                  </a:cubicBezTo>
                  <a:cubicBezTo>
                    <a:pt x="6602" y="3453"/>
                    <a:pt x="6656" y="3497"/>
                    <a:pt x="6736" y="3488"/>
                  </a:cubicBezTo>
                  <a:cubicBezTo>
                    <a:pt x="6807" y="3488"/>
                    <a:pt x="6843" y="3444"/>
                    <a:pt x="6843" y="3363"/>
                  </a:cubicBezTo>
                  <a:cubicBezTo>
                    <a:pt x="6834" y="3292"/>
                    <a:pt x="6798" y="3247"/>
                    <a:pt x="6727" y="3256"/>
                  </a:cubicBezTo>
                  <a:close/>
                  <a:moveTo>
                    <a:pt x="4729" y="12570"/>
                  </a:moveTo>
                  <a:cubicBezTo>
                    <a:pt x="4657" y="12570"/>
                    <a:pt x="4604" y="12606"/>
                    <a:pt x="4604" y="12686"/>
                  </a:cubicBezTo>
                  <a:cubicBezTo>
                    <a:pt x="4604" y="12766"/>
                    <a:pt x="4648" y="12802"/>
                    <a:pt x="4720" y="12811"/>
                  </a:cubicBezTo>
                  <a:cubicBezTo>
                    <a:pt x="4800" y="12811"/>
                    <a:pt x="4836" y="12766"/>
                    <a:pt x="4845" y="12686"/>
                  </a:cubicBezTo>
                  <a:cubicBezTo>
                    <a:pt x="4845" y="12623"/>
                    <a:pt x="4809" y="12570"/>
                    <a:pt x="4729" y="12570"/>
                  </a:cubicBezTo>
                  <a:close/>
                  <a:moveTo>
                    <a:pt x="3284" y="10688"/>
                  </a:moveTo>
                  <a:cubicBezTo>
                    <a:pt x="3284" y="10768"/>
                    <a:pt x="3328" y="10812"/>
                    <a:pt x="3408" y="10812"/>
                  </a:cubicBezTo>
                  <a:cubicBezTo>
                    <a:pt x="3489" y="10812"/>
                    <a:pt x="3524" y="10768"/>
                    <a:pt x="3524" y="10688"/>
                  </a:cubicBezTo>
                  <a:cubicBezTo>
                    <a:pt x="3533" y="10607"/>
                    <a:pt x="3480" y="10572"/>
                    <a:pt x="3408" y="10563"/>
                  </a:cubicBezTo>
                  <a:cubicBezTo>
                    <a:pt x="3328" y="10572"/>
                    <a:pt x="3284" y="10607"/>
                    <a:pt x="3284" y="10688"/>
                  </a:cubicBezTo>
                  <a:close/>
                  <a:moveTo>
                    <a:pt x="4069" y="5255"/>
                  </a:moveTo>
                  <a:cubicBezTo>
                    <a:pt x="3988" y="5255"/>
                    <a:pt x="3944" y="5299"/>
                    <a:pt x="3944" y="5380"/>
                  </a:cubicBezTo>
                  <a:cubicBezTo>
                    <a:pt x="3944" y="5451"/>
                    <a:pt x="3988" y="5496"/>
                    <a:pt x="4069" y="5496"/>
                  </a:cubicBezTo>
                  <a:cubicBezTo>
                    <a:pt x="4149" y="5496"/>
                    <a:pt x="4185" y="5442"/>
                    <a:pt x="4185" y="5371"/>
                  </a:cubicBezTo>
                  <a:cubicBezTo>
                    <a:pt x="4185" y="5290"/>
                    <a:pt x="4140" y="5255"/>
                    <a:pt x="4069" y="5255"/>
                  </a:cubicBezTo>
                  <a:close/>
                  <a:moveTo>
                    <a:pt x="4604" y="4702"/>
                  </a:moveTo>
                  <a:cubicBezTo>
                    <a:pt x="4595" y="4782"/>
                    <a:pt x="4640" y="4826"/>
                    <a:pt x="4720" y="4835"/>
                  </a:cubicBezTo>
                  <a:cubicBezTo>
                    <a:pt x="4800" y="4835"/>
                    <a:pt x="4845" y="4791"/>
                    <a:pt x="4845" y="4711"/>
                  </a:cubicBezTo>
                  <a:cubicBezTo>
                    <a:pt x="4845" y="4639"/>
                    <a:pt x="4800" y="4595"/>
                    <a:pt x="4729" y="4595"/>
                  </a:cubicBezTo>
                  <a:cubicBezTo>
                    <a:pt x="4657" y="4595"/>
                    <a:pt x="4613" y="4630"/>
                    <a:pt x="4604" y="4702"/>
                  </a:cubicBezTo>
                  <a:close/>
                  <a:moveTo>
                    <a:pt x="5942" y="13337"/>
                  </a:moveTo>
                  <a:cubicBezTo>
                    <a:pt x="5942" y="13417"/>
                    <a:pt x="5978" y="13462"/>
                    <a:pt x="6058" y="13471"/>
                  </a:cubicBezTo>
                  <a:cubicBezTo>
                    <a:pt x="6138" y="13471"/>
                    <a:pt x="6183" y="13426"/>
                    <a:pt x="6183" y="13346"/>
                  </a:cubicBezTo>
                  <a:cubicBezTo>
                    <a:pt x="6183" y="13275"/>
                    <a:pt x="6147" y="13230"/>
                    <a:pt x="6067" y="13221"/>
                  </a:cubicBezTo>
                  <a:cubicBezTo>
                    <a:pt x="5996" y="13230"/>
                    <a:pt x="5951" y="13257"/>
                    <a:pt x="5942" y="13337"/>
                  </a:cubicBezTo>
                  <a:close/>
                  <a:moveTo>
                    <a:pt x="3408" y="6593"/>
                  </a:moveTo>
                  <a:cubicBezTo>
                    <a:pt x="3328" y="6593"/>
                    <a:pt x="3284" y="6637"/>
                    <a:pt x="3284" y="6718"/>
                  </a:cubicBezTo>
                  <a:cubicBezTo>
                    <a:pt x="3292" y="6789"/>
                    <a:pt x="3328" y="6834"/>
                    <a:pt x="3408" y="6834"/>
                  </a:cubicBezTo>
                  <a:cubicBezTo>
                    <a:pt x="3489" y="6834"/>
                    <a:pt x="3524" y="6789"/>
                    <a:pt x="3533" y="6709"/>
                  </a:cubicBezTo>
                  <a:cubicBezTo>
                    <a:pt x="3524" y="6637"/>
                    <a:pt x="3480" y="6593"/>
                    <a:pt x="3408" y="6593"/>
                  </a:cubicBezTo>
                  <a:close/>
                  <a:moveTo>
                    <a:pt x="2722" y="7913"/>
                  </a:moveTo>
                  <a:cubicBezTo>
                    <a:pt x="2650" y="7913"/>
                    <a:pt x="2606" y="7958"/>
                    <a:pt x="2606" y="8029"/>
                  </a:cubicBezTo>
                  <a:cubicBezTo>
                    <a:pt x="2606" y="8100"/>
                    <a:pt x="2650" y="8145"/>
                    <a:pt x="2722" y="8145"/>
                  </a:cubicBezTo>
                  <a:cubicBezTo>
                    <a:pt x="2802" y="8145"/>
                    <a:pt x="2838" y="8100"/>
                    <a:pt x="2846" y="8029"/>
                  </a:cubicBezTo>
                  <a:cubicBezTo>
                    <a:pt x="2838" y="7958"/>
                    <a:pt x="2802" y="7913"/>
                    <a:pt x="2722" y="7913"/>
                  </a:cubicBezTo>
                  <a:close/>
                  <a:moveTo>
                    <a:pt x="2606" y="8680"/>
                  </a:moveTo>
                  <a:cubicBezTo>
                    <a:pt x="2606" y="8761"/>
                    <a:pt x="2650" y="8805"/>
                    <a:pt x="2722" y="8805"/>
                  </a:cubicBezTo>
                  <a:cubicBezTo>
                    <a:pt x="2793" y="8805"/>
                    <a:pt x="2838" y="8770"/>
                    <a:pt x="2846" y="8689"/>
                  </a:cubicBezTo>
                  <a:cubicBezTo>
                    <a:pt x="2846" y="8618"/>
                    <a:pt x="2802" y="8582"/>
                    <a:pt x="2730" y="8573"/>
                  </a:cubicBezTo>
                  <a:cubicBezTo>
                    <a:pt x="2659" y="8573"/>
                    <a:pt x="2615" y="8609"/>
                    <a:pt x="2606" y="8680"/>
                  </a:cubicBezTo>
                  <a:close/>
                  <a:moveTo>
                    <a:pt x="2838" y="10027"/>
                  </a:moveTo>
                  <a:cubicBezTo>
                    <a:pt x="2838" y="9956"/>
                    <a:pt x="2802" y="9920"/>
                    <a:pt x="2730" y="9911"/>
                  </a:cubicBezTo>
                  <a:cubicBezTo>
                    <a:pt x="2659" y="9911"/>
                    <a:pt x="2615" y="9956"/>
                    <a:pt x="2606" y="10027"/>
                  </a:cubicBezTo>
                  <a:cubicBezTo>
                    <a:pt x="2606" y="10099"/>
                    <a:pt x="2650" y="10134"/>
                    <a:pt x="2722" y="10152"/>
                  </a:cubicBezTo>
                  <a:cubicBezTo>
                    <a:pt x="2793" y="10143"/>
                    <a:pt x="2838" y="10099"/>
                    <a:pt x="2838" y="10027"/>
                  </a:cubicBezTo>
                  <a:close/>
                  <a:moveTo>
                    <a:pt x="4720" y="3917"/>
                  </a:moveTo>
                  <a:cubicBezTo>
                    <a:pt x="4657" y="3917"/>
                    <a:pt x="4613" y="3961"/>
                    <a:pt x="4613" y="4024"/>
                  </a:cubicBezTo>
                  <a:cubicBezTo>
                    <a:pt x="4604" y="4095"/>
                    <a:pt x="4648" y="4148"/>
                    <a:pt x="4720" y="4148"/>
                  </a:cubicBezTo>
                  <a:cubicBezTo>
                    <a:pt x="4800" y="4148"/>
                    <a:pt x="4836" y="4104"/>
                    <a:pt x="4845" y="4033"/>
                  </a:cubicBezTo>
                  <a:cubicBezTo>
                    <a:pt x="4836" y="3961"/>
                    <a:pt x="4791" y="3917"/>
                    <a:pt x="4720" y="3917"/>
                  </a:cubicBezTo>
                  <a:close/>
                  <a:moveTo>
                    <a:pt x="2838" y="7360"/>
                  </a:moveTo>
                  <a:cubicBezTo>
                    <a:pt x="2838" y="7298"/>
                    <a:pt x="2793" y="7253"/>
                    <a:pt x="2730" y="7253"/>
                  </a:cubicBezTo>
                  <a:cubicBezTo>
                    <a:pt x="2650" y="7253"/>
                    <a:pt x="2606" y="7298"/>
                    <a:pt x="2606" y="7369"/>
                  </a:cubicBezTo>
                  <a:cubicBezTo>
                    <a:pt x="2615" y="7449"/>
                    <a:pt x="2659" y="7485"/>
                    <a:pt x="2730" y="7494"/>
                  </a:cubicBezTo>
                  <a:cubicBezTo>
                    <a:pt x="2802" y="7476"/>
                    <a:pt x="2846" y="7440"/>
                    <a:pt x="2838" y="7360"/>
                  </a:cubicBezTo>
                  <a:close/>
                  <a:moveTo>
                    <a:pt x="3382" y="11259"/>
                  </a:moveTo>
                  <a:cubicBezTo>
                    <a:pt x="3310" y="11259"/>
                    <a:pt x="3275" y="11294"/>
                    <a:pt x="3266" y="11366"/>
                  </a:cubicBezTo>
                  <a:cubicBezTo>
                    <a:pt x="3266" y="11437"/>
                    <a:pt x="3310" y="11482"/>
                    <a:pt x="3382" y="11490"/>
                  </a:cubicBezTo>
                  <a:cubicBezTo>
                    <a:pt x="3453" y="11490"/>
                    <a:pt x="3489" y="11446"/>
                    <a:pt x="3507" y="11366"/>
                  </a:cubicBezTo>
                  <a:cubicBezTo>
                    <a:pt x="3489" y="11303"/>
                    <a:pt x="3453" y="11250"/>
                    <a:pt x="3382" y="11259"/>
                  </a:cubicBezTo>
                  <a:close/>
                  <a:moveTo>
                    <a:pt x="6843" y="14033"/>
                  </a:moveTo>
                  <a:cubicBezTo>
                    <a:pt x="6843" y="13953"/>
                    <a:pt x="6798" y="13908"/>
                    <a:pt x="6718" y="13917"/>
                  </a:cubicBezTo>
                  <a:cubicBezTo>
                    <a:pt x="6656" y="13917"/>
                    <a:pt x="6611" y="13962"/>
                    <a:pt x="6611" y="14024"/>
                  </a:cubicBezTo>
                  <a:cubicBezTo>
                    <a:pt x="6602" y="14095"/>
                    <a:pt x="6656" y="14140"/>
                    <a:pt x="6727" y="14149"/>
                  </a:cubicBezTo>
                  <a:cubicBezTo>
                    <a:pt x="6790" y="14140"/>
                    <a:pt x="6843" y="14104"/>
                    <a:pt x="6843" y="14033"/>
                  </a:cubicBezTo>
                  <a:close/>
                  <a:moveTo>
                    <a:pt x="2739" y="6602"/>
                  </a:moveTo>
                  <a:cubicBezTo>
                    <a:pt x="2659" y="6593"/>
                    <a:pt x="2615" y="6637"/>
                    <a:pt x="2615" y="6709"/>
                  </a:cubicBezTo>
                  <a:cubicBezTo>
                    <a:pt x="2606" y="6771"/>
                    <a:pt x="2650" y="6816"/>
                    <a:pt x="2713" y="6825"/>
                  </a:cubicBezTo>
                  <a:cubicBezTo>
                    <a:pt x="2784" y="6834"/>
                    <a:pt x="2829" y="6789"/>
                    <a:pt x="2838" y="6718"/>
                  </a:cubicBezTo>
                  <a:cubicBezTo>
                    <a:pt x="2838" y="6655"/>
                    <a:pt x="2802" y="6602"/>
                    <a:pt x="2739" y="6602"/>
                  </a:cubicBezTo>
                  <a:close/>
                  <a:moveTo>
                    <a:pt x="2730" y="9251"/>
                  </a:moveTo>
                  <a:cubicBezTo>
                    <a:pt x="2650" y="9251"/>
                    <a:pt x="2606" y="9296"/>
                    <a:pt x="2606" y="9367"/>
                  </a:cubicBezTo>
                  <a:cubicBezTo>
                    <a:pt x="2606" y="9439"/>
                    <a:pt x="2650" y="9483"/>
                    <a:pt x="2722" y="9492"/>
                  </a:cubicBezTo>
                  <a:cubicBezTo>
                    <a:pt x="2793" y="9492"/>
                    <a:pt x="2838" y="9448"/>
                    <a:pt x="2846" y="9376"/>
                  </a:cubicBezTo>
                  <a:cubicBezTo>
                    <a:pt x="2838" y="9305"/>
                    <a:pt x="2802" y="9251"/>
                    <a:pt x="2730" y="9251"/>
                  </a:cubicBezTo>
                  <a:close/>
                  <a:moveTo>
                    <a:pt x="5264" y="13346"/>
                  </a:moveTo>
                  <a:cubicBezTo>
                    <a:pt x="5264" y="13426"/>
                    <a:pt x="5309" y="13462"/>
                    <a:pt x="5389" y="13462"/>
                  </a:cubicBezTo>
                  <a:cubicBezTo>
                    <a:pt x="5460" y="13462"/>
                    <a:pt x="5505" y="13417"/>
                    <a:pt x="5505" y="13346"/>
                  </a:cubicBezTo>
                  <a:cubicBezTo>
                    <a:pt x="5496" y="13275"/>
                    <a:pt x="5451" y="13239"/>
                    <a:pt x="5380" y="13230"/>
                  </a:cubicBezTo>
                  <a:cubicBezTo>
                    <a:pt x="5309" y="13239"/>
                    <a:pt x="5264" y="13275"/>
                    <a:pt x="5264" y="13346"/>
                  </a:cubicBezTo>
                  <a:close/>
                  <a:moveTo>
                    <a:pt x="4060" y="4595"/>
                  </a:moveTo>
                  <a:cubicBezTo>
                    <a:pt x="3988" y="4603"/>
                    <a:pt x="3953" y="4648"/>
                    <a:pt x="3953" y="4711"/>
                  </a:cubicBezTo>
                  <a:cubicBezTo>
                    <a:pt x="3953" y="4782"/>
                    <a:pt x="3997" y="4826"/>
                    <a:pt x="4069" y="4826"/>
                  </a:cubicBezTo>
                  <a:cubicBezTo>
                    <a:pt x="4140" y="4826"/>
                    <a:pt x="4176" y="4782"/>
                    <a:pt x="4185" y="4702"/>
                  </a:cubicBezTo>
                  <a:cubicBezTo>
                    <a:pt x="4167" y="4639"/>
                    <a:pt x="4131" y="4595"/>
                    <a:pt x="4060" y="4595"/>
                  </a:cubicBezTo>
                  <a:close/>
                  <a:moveTo>
                    <a:pt x="3408" y="5255"/>
                  </a:moveTo>
                  <a:cubicBezTo>
                    <a:pt x="3337" y="5255"/>
                    <a:pt x="3292" y="5299"/>
                    <a:pt x="3292" y="5371"/>
                  </a:cubicBezTo>
                  <a:cubicBezTo>
                    <a:pt x="3292" y="5442"/>
                    <a:pt x="3337" y="5487"/>
                    <a:pt x="3400" y="5487"/>
                  </a:cubicBezTo>
                  <a:cubicBezTo>
                    <a:pt x="3471" y="5496"/>
                    <a:pt x="3516" y="5442"/>
                    <a:pt x="3524" y="5380"/>
                  </a:cubicBezTo>
                  <a:cubicBezTo>
                    <a:pt x="3516" y="5299"/>
                    <a:pt x="3480" y="5255"/>
                    <a:pt x="3408" y="5255"/>
                  </a:cubicBezTo>
                  <a:close/>
                  <a:moveTo>
                    <a:pt x="6058" y="3256"/>
                  </a:moveTo>
                  <a:cubicBezTo>
                    <a:pt x="5987" y="3256"/>
                    <a:pt x="5942" y="3301"/>
                    <a:pt x="5951" y="3372"/>
                  </a:cubicBezTo>
                  <a:cubicBezTo>
                    <a:pt x="5951" y="3453"/>
                    <a:pt x="5996" y="3488"/>
                    <a:pt x="6067" y="3488"/>
                  </a:cubicBezTo>
                  <a:cubicBezTo>
                    <a:pt x="6147" y="3488"/>
                    <a:pt x="6183" y="3444"/>
                    <a:pt x="6183" y="3363"/>
                  </a:cubicBezTo>
                  <a:cubicBezTo>
                    <a:pt x="6174" y="3292"/>
                    <a:pt x="6138" y="3247"/>
                    <a:pt x="6058" y="3256"/>
                  </a:cubicBezTo>
                  <a:close/>
                  <a:moveTo>
                    <a:pt x="5496" y="3372"/>
                  </a:moveTo>
                  <a:cubicBezTo>
                    <a:pt x="5496" y="3301"/>
                    <a:pt x="5451" y="3256"/>
                    <a:pt x="5380" y="3256"/>
                  </a:cubicBezTo>
                  <a:cubicBezTo>
                    <a:pt x="5318" y="3256"/>
                    <a:pt x="5273" y="3301"/>
                    <a:pt x="5273" y="3372"/>
                  </a:cubicBezTo>
                  <a:cubicBezTo>
                    <a:pt x="5273" y="3444"/>
                    <a:pt x="5318" y="3479"/>
                    <a:pt x="5389" y="3488"/>
                  </a:cubicBezTo>
                  <a:cubicBezTo>
                    <a:pt x="5451" y="3479"/>
                    <a:pt x="5496" y="3444"/>
                    <a:pt x="5496" y="3372"/>
                  </a:cubicBezTo>
                  <a:close/>
                  <a:moveTo>
                    <a:pt x="2615" y="10688"/>
                  </a:moveTo>
                  <a:cubicBezTo>
                    <a:pt x="2615" y="10759"/>
                    <a:pt x="2659" y="10804"/>
                    <a:pt x="2722" y="10804"/>
                  </a:cubicBezTo>
                  <a:cubicBezTo>
                    <a:pt x="2793" y="10804"/>
                    <a:pt x="2838" y="10759"/>
                    <a:pt x="2838" y="10688"/>
                  </a:cubicBezTo>
                  <a:cubicBezTo>
                    <a:pt x="2838" y="10616"/>
                    <a:pt x="2793" y="10581"/>
                    <a:pt x="2722" y="10572"/>
                  </a:cubicBezTo>
                  <a:cubicBezTo>
                    <a:pt x="2659" y="10581"/>
                    <a:pt x="2615" y="10625"/>
                    <a:pt x="2615" y="10688"/>
                  </a:cubicBezTo>
                  <a:close/>
                  <a:moveTo>
                    <a:pt x="3400" y="4603"/>
                  </a:moveTo>
                  <a:cubicBezTo>
                    <a:pt x="3337" y="4603"/>
                    <a:pt x="3301" y="4648"/>
                    <a:pt x="3301" y="4711"/>
                  </a:cubicBezTo>
                  <a:cubicBezTo>
                    <a:pt x="3292" y="4782"/>
                    <a:pt x="3337" y="4826"/>
                    <a:pt x="3408" y="4826"/>
                  </a:cubicBezTo>
                  <a:cubicBezTo>
                    <a:pt x="3480" y="4826"/>
                    <a:pt x="3516" y="4773"/>
                    <a:pt x="3516" y="4711"/>
                  </a:cubicBezTo>
                  <a:cubicBezTo>
                    <a:pt x="3507" y="4639"/>
                    <a:pt x="3471" y="4603"/>
                    <a:pt x="3400" y="4603"/>
                  </a:cubicBezTo>
                  <a:close/>
                  <a:moveTo>
                    <a:pt x="4069" y="13239"/>
                  </a:moveTo>
                  <a:cubicBezTo>
                    <a:pt x="4006" y="13239"/>
                    <a:pt x="3962" y="13284"/>
                    <a:pt x="3962" y="13346"/>
                  </a:cubicBezTo>
                  <a:cubicBezTo>
                    <a:pt x="3962" y="13408"/>
                    <a:pt x="3997" y="13453"/>
                    <a:pt x="4060" y="13453"/>
                  </a:cubicBezTo>
                  <a:cubicBezTo>
                    <a:pt x="4131" y="13453"/>
                    <a:pt x="4167" y="13417"/>
                    <a:pt x="4176" y="13346"/>
                  </a:cubicBezTo>
                  <a:cubicBezTo>
                    <a:pt x="4167" y="13284"/>
                    <a:pt x="4131" y="13239"/>
                    <a:pt x="4069" y="13239"/>
                  </a:cubicBezTo>
                  <a:close/>
                  <a:moveTo>
                    <a:pt x="4738" y="13239"/>
                  </a:moveTo>
                  <a:cubicBezTo>
                    <a:pt x="4666" y="13230"/>
                    <a:pt x="4622" y="13275"/>
                    <a:pt x="4613" y="13337"/>
                  </a:cubicBezTo>
                  <a:cubicBezTo>
                    <a:pt x="4604" y="13408"/>
                    <a:pt x="4648" y="13453"/>
                    <a:pt x="4720" y="13462"/>
                  </a:cubicBezTo>
                  <a:cubicBezTo>
                    <a:pt x="4791" y="13462"/>
                    <a:pt x="4827" y="13417"/>
                    <a:pt x="4836" y="13355"/>
                  </a:cubicBezTo>
                  <a:cubicBezTo>
                    <a:pt x="4836" y="13284"/>
                    <a:pt x="4800" y="13239"/>
                    <a:pt x="4738" y="13239"/>
                  </a:cubicBezTo>
                  <a:close/>
                  <a:moveTo>
                    <a:pt x="3953" y="12686"/>
                  </a:moveTo>
                  <a:cubicBezTo>
                    <a:pt x="3953" y="12757"/>
                    <a:pt x="3997" y="12802"/>
                    <a:pt x="4069" y="12802"/>
                  </a:cubicBezTo>
                  <a:cubicBezTo>
                    <a:pt x="4140" y="12802"/>
                    <a:pt x="4176" y="12757"/>
                    <a:pt x="4176" y="12695"/>
                  </a:cubicBezTo>
                  <a:cubicBezTo>
                    <a:pt x="4185" y="12615"/>
                    <a:pt x="4131" y="12579"/>
                    <a:pt x="4060" y="12570"/>
                  </a:cubicBezTo>
                  <a:cubicBezTo>
                    <a:pt x="3997" y="12579"/>
                    <a:pt x="3953" y="12615"/>
                    <a:pt x="3953" y="12686"/>
                  </a:cubicBezTo>
                  <a:moveTo>
                    <a:pt x="5951" y="14024"/>
                  </a:moveTo>
                  <a:cubicBezTo>
                    <a:pt x="5951" y="14095"/>
                    <a:pt x="5996" y="14140"/>
                    <a:pt x="6067" y="14140"/>
                  </a:cubicBezTo>
                  <a:cubicBezTo>
                    <a:pt x="6138" y="14149"/>
                    <a:pt x="6183" y="14095"/>
                    <a:pt x="6183" y="14024"/>
                  </a:cubicBezTo>
                  <a:cubicBezTo>
                    <a:pt x="6183" y="13962"/>
                    <a:pt x="6129" y="13926"/>
                    <a:pt x="6067" y="13917"/>
                  </a:cubicBezTo>
                  <a:cubicBezTo>
                    <a:pt x="6004" y="13917"/>
                    <a:pt x="5960" y="13953"/>
                    <a:pt x="5951" y="14024"/>
                  </a:cubicBezTo>
                  <a:moveTo>
                    <a:pt x="3498" y="12035"/>
                  </a:moveTo>
                  <a:cubicBezTo>
                    <a:pt x="3498" y="11963"/>
                    <a:pt x="3453" y="11919"/>
                    <a:pt x="3382" y="11919"/>
                  </a:cubicBezTo>
                  <a:cubicBezTo>
                    <a:pt x="3310" y="11919"/>
                    <a:pt x="3275" y="11963"/>
                    <a:pt x="3275" y="12035"/>
                  </a:cubicBezTo>
                  <a:cubicBezTo>
                    <a:pt x="3275" y="12097"/>
                    <a:pt x="3319" y="12133"/>
                    <a:pt x="3382" y="12142"/>
                  </a:cubicBezTo>
                  <a:cubicBezTo>
                    <a:pt x="3444" y="12133"/>
                    <a:pt x="3498" y="12097"/>
                    <a:pt x="3498" y="12035"/>
                  </a:cubicBezTo>
                  <a:close/>
                  <a:moveTo>
                    <a:pt x="2838" y="6031"/>
                  </a:moveTo>
                  <a:cubicBezTo>
                    <a:pt x="2838" y="5968"/>
                    <a:pt x="2793" y="5924"/>
                    <a:pt x="2730" y="5915"/>
                  </a:cubicBezTo>
                  <a:cubicBezTo>
                    <a:pt x="2659" y="5915"/>
                    <a:pt x="2615" y="5959"/>
                    <a:pt x="2615" y="6031"/>
                  </a:cubicBezTo>
                  <a:cubicBezTo>
                    <a:pt x="2615" y="6102"/>
                    <a:pt x="2659" y="6138"/>
                    <a:pt x="2722" y="6147"/>
                  </a:cubicBezTo>
                  <a:cubicBezTo>
                    <a:pt x="2793" y="6138"/>
                    <a:pt x="2838" y="6102"/>
                    <a:pt x="2838" y="6031"/>
                  </a:cubicBezTo>
                  <a:close/>
                  <a:moveTo>
                    <a:pt x="4060" y="3917"/>
                  </a:moveTo>
                  <a:cubicBezTo>
                    <a:pt x="3997" y="3925"/>
                    <a:pt x="3953" y="3970"/>
                    <a:pt x="3953" y="4033"/>
                  </a:cubicBezTo>
                  <a:cubicBezTo>
                    <a:pt x="3953" y="4095"/>
                    <a:pt x="3997" y="4140"/>
                    <a:pt x="4069" y="4140"/>
                  </a:cubicBezTo>
                  <a:cubicBezTo>
                    <a:pt x="4131" y="4140"/>
                    <a:pt x="4167" y="4095"/>
                    <a:pt x="4176" y="4024"/>
                  </a:cubicBezTo>
                  <a:cubicBezTo>
                    <a:pt x="4167" y="3961"/>
                    <a:pt x="4131" y="3917"/>
                    <a:pt x="4060" y="3917"/>
                  </a:cubicBezTo>
                  <a:close/>
                  <a:moveTo>
                    <a:pt x="4613" y="3372"/>
                  </a:moveTo>
                  <a:cubicBezTo>
                    <a:pt x="4613" y="3435"/>
                    <a:pt x="4657" y="3479"/>
                    <a:pt x="4720" y="3479"/>
                  </a:cubicBezTo>
                  <a:cubicBezTo>
                    <a:pt x="4782" y="3488"/>
                    <a:pt x="4836" y="3444"/>
                    <a:pt x="4836" y="3372"/>
                  </a:cubicBezTo>
                  <a:cubicBezTo>
                    <a:pt x="4836" y="3310"/>
                    <a:pt x="4791" y="3274"/>
                    <a:pt x="4720" y="3256"/>
                  </a:cubicBezTo>
                  <a:cubicBezTo>
                    <a:pt x="4657" y="3274"/>
                    <a:pt x="4613" y="3301"/>
                    <a:pt x="4613" y="3372"/>
                  </a:cubicBezTo>
                  <a:close/>
                  <a:moveTo>
                    <a:pt x="5380" y="13917"/>
                  </a:moveTo>
                  <a:cubicBezTo>
                    <a:pt x="5318" y="13917"/>
                    <a:pt x="5273" y="13962"/>
                    <a:pt x="5273" y="14033"/>
                  </a:cubicBezTo>
                  <a:cubicBezTo>
                    <a:pt x="5273" y="14095"/>
                    <a:pt x="5318" y="14140"/>
                    <a:pt x="5380" y="14140"/>
                  </a:cubicBezTo>
                  <a:cubicBezTo>
                    <a:pt x="5442" y="14140"/>
                    <a:pt x="5487" y="14095"/>
                    <a:pt x="5496" y="14033"/>
                  </a:cubicBezTo>
                  <a:cubicBezTo>
                    <a:pt x="5487" y="13962"/>
                    <a:pt x="5451" y="13917"/>
                    <a:pt x="5380" y="13917"/>
                  </a:cubicBezTo>
                  <a:close/>
                  <a:moveTo>
                    <a:pt x="6834" y="14693"/>
                  </a:moveTo>
                  <a:cubicBezTo>
                    <a:pt x="6834" y="14622"/>
                    <a:pt x="6790" y="14577"/>
                    <a:pt x="6727" y="14577"/>
                  </a:cubicBezTo>
                  <a:cubicBezTo>
                    <a:pt x="6656" y="14586"/>
                    <a:pt x="6611" y="14631"/>
                    <a:pt x="6620" y="14693"/>
                  </a:cubicBezTo>
                  <a:cubicBezTo>
                    <a:pt x="6620" y="14756"/>
                    <a:pt x="6665" y="14791"/>
                    <a:pt x="6727" y="14800"/>
                  </a:cubicBezTo>
                  <a:cubicBezTo>
                    <a:pt x="6790" y="14791"/>
                    <a:pt x="6834" y="14756"/>
                    <a:pt x="6834" y="14693"/>
                  </a:cubicBezTo>
                  <a:close/>
                  <a:moveTo>
                    <a:pt x="2061" y="7476"/>
                  </a:moveTo>
                  <a:cubicBezTo>
                    <a:pt x="2133" y="7476"/>
                    <a:pt x="2177" y="7440"/>
                    <a:pt x="2177" y="7369"/>
                  </a:cubicBezTo>
                  <a:cubicBezTo>
                    <a:pt x="2168" y="7298"/>
                    <a:pt x="2124" y="7262"/>
                    <a:pt x="2061" y="7262"/>
                  </a:cubicBezTo>
                  <a:cubicBezTo>
                    <a:pt x="1999" y="7271"/>
                    <a:pt x="1963" y="7315"/>
                    <a:pt x="1954" y="7369"/>
                  </a:cubicBezTo>
                  <a:cubicBezTo>
                    <a:pt x="1963" y="7431"/>
                    <a:pt x="1999" y="7476"/>
                    <a:pt x="2061" y="7476"/>
                  </a:cubicBezTo>
                  <a:close/>
                  <a:moveTo>
                    <a:pt x="6727" y="2596"/>
                  </a:moveTo>
                  <a:cubicBezTo>
                    <a:pt x="6665" y="2596"/>
                    <a:pt x="6611" y="2641"/>
                    <a:pt x="6611" y="2703"/>
                  </a:cubicBezTo>
                  <a:cubicBezTo>
                    <a:pt x="6611" y="2784"/>
                    <a:pt x="6656" y="2828"/>
                    <a:pt x="6727" y="2828"/>
                  </a:cubicBezTo>
                  <a:cubicBezTo>
                    <a:pt x="6798" y="2828"/>
                    <a:pt x="6834" y="2775"/>
                    <a:pt x="6843" y="2712"/>
                  </a:cubicBezTo>
                  <a:cubicBezTo>
                    <a:pt x="6834" y="2650"/>
                    <a:pt x="6798" y="2605"/>
                    <a:pt x="6727" y="2596"/>
                  </a:cubicBezTo>
                  <a:close/>
                  <a:moveTo>
                    <a:pt x="18" y="10688"/>
                  </a:moveTo>
                  <a:cubicBezTo>
                    <a:pt x="18" y="10723"/>
                    <a:pt x="36" y="10741"/>
                    <a:pt x="72" y="10741"/>
                  </a:cubicBezTo>
                  <a:cubicBezTo>
                    <a:pt x="108" y="10741"/>
                    <a:pt x="117" y="10714"/>
                    <a:pt x="117" y="10688"/>
                  </a:cubicBezTo>
                  <a:cubicBezTo>
                    <a:pt x="117" y="10652"/>
                    <a:pt x="99" y="10634"/>
                    <a:pt x="63" y="10634"/>
                  </a:cubicBezTo>
                  <a:cubicBezTo>
                    <a:pt x="36" y="10643"/>
                    <a:pt x="18" y="10652"/>
                    <a:pt x="18" y="10688"/>
                  </a:cubicBezTo>
                  <a:close/>
                  <a:moveTo>
                    <a:pt x="117" y="11366"/>
                  </a:moveTo>
                  <a:cubicBezTo>
                    <a:pt x="108" y="11339"/>
                    <a:pt x="99" y="11321"/>
                    <a:pt x="72" y="11321"/>
                  </a:cubicBezTo>
                  <a:cubicBezTo>
                    <a:pt x="36" y="11321"/>
                    <a:pt x="18" y="11339"/>
                    <a:pt x="18" y="11374"/>
                  </a:cubicBezTo>
                  <a:cubicBezTo>
                    <a:pt x="18" y="11401"/>
                    <a:pt x="36" y="11419"/>
                    <a:pt x="63" y="11419"/>
                  </a:cubicBezTo>
                  <a:cubicBezTo>
                    <a:pt x="99" y="11419"/>
                    <a:pt x="117" y="11401"/>
                    <a:pt x="117" y="11366"/>
                  </a:cubicBezTo>
                  <a:close/>
                  <a:moveTo>
                    <a:pt x="1357" y="3372"/>
                  </a:moveTo>
                  <a:cubicBezTo>
                    <a:pt x="1357" y="3408"/>
                    <a:pt x="1374" y="3426"/>
                    <a:pt x="1410" y="3426"/>
                  </a:cubicBezTo>
                  <a:cubicBezTo>
                    <a:pt x="1446" y="3417"/>
                    <a:pt x="1464" y="3399"/>
                    <a:pt x="1455" y="3363"/>
                  </a:cubicBezTo>
                  <a:cubicBezTo>
                    <a:pt x="1455" y="3337"/>
                    <a:pt x="1437" y="3319"/>
                    <a:pt x="1410" y="3319"/>
                  </a:cubicBezTo>
                  <a:cubicBezTo>
                    <a:pt x="1374" y="3319"/>
                    <a:pt x="1357" y="3337"/>
                    <a:pt x="1357" y="3372"/>
                  </a:cubicBezTo>
                  <a:close/>
                  <a:moveTo>
                    <a:pt x="5380" y="16638"/>
                  </a:moveTo>
                  <a:cubicBezTo>
                    <a:pt x="5353" y="16638"/>
                    <a:pt x="5335" y="16656"/>
                    <a:pt x="5335" y="16682"/>
                  </a:cubicBezTo>
                  <a:cubicBezTo>
                    <a:pt x="5335" y="16709"/>
                    <a:pt x="5344" y="16736"/>
                    <a:pt x="5380" y="16736"/>
                  </a:cubicBezTo>
                  <a:cubicBezTo>
                    <a:pt x="5416" y="16736"/>
                    <a:pt x="5434" y="16718"/>
                    <a:pt x="5434" y="16691"/>
                  </a:cubicBezTo>
                  <a:cubicBezTo>
                    <a:pt x="5434" y="16656"/>
                    <a:pt x="5416" y="16638"/>
                    <a:pt x="5380" y="16638"/>
                  </a:cubicBezTo>
                  <a:close/>
                  <a:moveTo>
                    <a:pt x="2017" y="2703"/>
                  </a:moveTo>
                  <a:cubicBezTo>
                    <a:pt x="2008" y="2739"/>
                    <a:pt x="2026" y="2757"/>
                    <a:pt x="2052" y="2766"/>
                  </a:cubicBezTo>
                  <a:cubicBezTo>
                    <a:pt x="2088" y="2766"/>
                    <a:pt x="2115" y="2757"/>
                    <a:pt x="2115" y="2712"/>
                  </a:cubicBezTo>
                  <a:cubicBezTo>
                    <a:pt x="2115" y="2685"/>
                    <a:pt x="2106" y="2668"/>
                    <a:pt x="2070" y="2659"/>
                  </a:cubicBezTo>
                  <a:cubicBezTo>
                    <a:pt x="2044" y="2659"/>
                    <a:pt x="2017" y="2677"/>
                    <a:pt x="2017" y="2703"/>
                  </a:cubicBezTo>
                  <a:close/>
                  <a:moveTo>
                    <a:pt x="6112" y="54"/>
                  </a:moveTo>
                  <a:cubicBezTo>
                    <a:pt x="6112" y="27"/>
                    <a:pt x="6103" y="9"/>
                    <a:pt x="6076" y="9"/>
                  </a:cubicBezTo>
                  <a:cubicBezTo>
                    <a:pt x="6040" y="0"/>
                    <a:pt x="6022" y="18"/>
                    <a:pt x="6022" y="54"/>
                  </a:cubicBezTo>
                  <a:cubicBezTo>
                    <a:pt x="6013" y="81"/>
                    <a:pt x="6031" y="98"/>
                    <a:pt x="6067" y="98"/>
                  </a:cubicBezTo>
                  <a:cubicBezTo>
                    <a:pt x="6094" y="98"/>
                    <a:pt x="6112" y="81"/>
                    <a:pt x="6112" y="54"/>
                  </a:cubicBezTo>
                  <a:close/>
                  <a:moveTo>
                    <a:pt x="6727" y="0"/>
                  </a:moveTo>
                  <a:cubicBezTo>
                    <a:pt x="6700" y="0"/>
                    <a:pt x="6674" y="9"/>
                    <a:pt x="6674" y="45"/>
                  </a:cubicBezTo>
                  <a:cubicBezTo>
                    <a:pt x="6674" y="81"/>
                    <a:pt x="6682" y="107"/>
                    <a:pt x="6727" y="107"/>
                  </a:cubicBezTo>
                  <a:cubicBezTo>
                    <a:pt x="6754" y="107"/>
                    <a:pt x="6772" y="89"/>
                    <a:pt x="6781" y="54"/>
                  </a:cubicBezTo>
                  <a:cubicBezTo>
                    <a:pt x="6772" y="27"/>
                    <a:pt x="6763" y="9"/>
                    <a:pt x="6727" y="0"/>
                  </a:cubicBezTo>
                  <a:close/>
                  <a:moveTo>
                    <a:pt x="72" y="5977"/>
                  </a:moveTo>
                  <a:cubicBezTo>
                    <a:pt x="45" y="5977"/>
                    <a:pt x="18" y="5986"/>
                    <a:pt x="18" y="6022"/>
                  </a:cubicBezTo>
                  <a:cubicBezTo>
                    <a:pt x="10" y="6058"/>
                    <a:pt x="27" y="6075"/>
                    <a:pt x="63" y="6084"/>
                  </a:cubicBezTo>
                  <a:cubicBezTo>
                    <a:pt x="99" y="6084"/>
                    <a:pt x="117" y="6067"/>
                    <a:pt x="117" y="6031"/>
                  </a:cubicBezTo>
                  <a:cubicBezTo>
                    <a:pt x="117" y="6004"/>
                    <a:pt x="108" y="5986"/>
                    <a:pt x="72" y="5977"/>
                  </a:cubicBezTo>
                  <a:close/>
                  <a:moveTo>
                    <a:pt x="777" y="12695"/>
                  </a:moveTo>
                  <a:cubicBezTo>
                    <a:pt x="777" y="12668"/>
                    <a:pt x="768" y="12641"/>
                    <a:pt x="732" y="12641"/>
                  </a:cubicBezTo>
                  <a:cubicBezTo>
                    <a:pt x="696" y="12632"/>
                    <a:pt x="679" y="12650"/>
                    <a:pt x="670" y="12686"/>
                  </a:cubicBezTo>
                  <a:cubicBezTo>
                    <a:pt x="670" y="12722"/>
                    <a:pt x="688" y="12739"/>
                    <a:pt x="723" y="12739"/>
                  </a:cubicBezTo>
                  <a:cubicBezTo>
                    <a:pt x="750" y="12739"/>
                    <a:pt x="777" y="12730"/>
                    <a:pt x="777" y="12695"/>
                  </a:cubicBezTo>
                  <a:close/>
                  <a:moveTo>
                    <a:pt x="4720" y="767"/>
                  </a:moveTo>
                  <a:cubicBezTo>
                    <a:pt x="4764" y="767"/>
                    <a:pt x="4782" y="741"/>
                    <a:pt x="4773" y="705"/>
                  </a:cubicBezTo>
                  <a:cubicBezTo>
                    <a:pt x="4773" y="678"/>
                    <a:pt x="4756" y="660"/>
                    <a:pt x="4720" y="660"/>
                  </a:cubicBezTo>
                  <a:cubicBezTo>
                    <a:pt x="4693" y="660"/>
                    <a:pt x="4675" y="687"/>
                    <a:pt x="4675" y="714"/>
                  </a:cubicBezTo>
                  <a:cubicBezTo>
                    <a:pt x="4675" y="750"/>
                    <a:pt x="4693" y="767"/>
                    <a:pt x="4720" y="767"/>
                  </a:cubicBezTo>
                  <a:close/>
                  <a:moveTo>
                    <a:pt x="2061" y="14738"/>
                  </a:moveTo>
                  <a:cubicBezTo>
                    <a:pt x="2088" y="14738"/>
                    <a:pt x="2106" y="14720"/>
                    <a:pt x="2115" y="14702"/>
                  </a:cubicBezTo>
                  <a:cubicBezTo>
                    <a:pt x="2115" y="14666"/>
                    <a:pt x="2106" y="14649"/>
                    <a:pt x="2070" y="14640"/>
                  </a:cubicBezTo>
                  <a:cubicBezTo>
                    <a:pt x="2044" y="14640"/>
                    <a:pt x="2026" y="14649"/>
                    <a:pt x="2017" y="14684"/>
                  </a:cubicBezTo>
                  <a:cubicBezTo>
                    <a:pt x="2017" y="14711"/>
                    <a:pt x="2035" y="14738"/>
                    <a:pt x="2061" y="14738"/>
                  </a:cubicBezTo>
                  <a:close/>
                  <a:moveTo>
                    <a:pt x="2730" y="1999"/>
                  </a:moveTo>
                  <a:cubicBezTo>
                    <a:pt x="2704" y="1999"/>
                    <a:pt x="2677" y="2016"/>
                    <a:pt x="2677" y="2043"/>
                  </a:cubicBezTo>
                  <a:cubicBezTo>
                    <a:pt x="2668" y="2079"/>
                    <a:pt x="2686" y="2106"/>
                    <a:pt x="2722" y="2106"/>
                  </a:cubicBezTo>
                  <a:cubicBezTo>
                    <a:pt x="2757" y="2106"/>
                    <a:pt x="2775" y="2088"/>
                    <a:pt x="2775" y="2061"/>
                  </a:cubicBezTo>
                  <a:cubicBezTo>
                    <a:pt x="2775" y="2025"/>
                    <a:pt x="2766" y="2007"/>
                    <a:pt x="2730" y="1999"/>
                  </a:cubicBezTo>
                  <a:close/>
                  <a:moveTo>
                    <a:pt x="4069" y="15978"/>
                  </a:moveTo>
                  <a:cubicBezTo>
                    <a:pt x="4042" y="15978"/>
                    <a:pt x="4015" y="15987"/>
                    <a:pt x="4015" y="16022"/>
                  </a:cubicBezTo>
                  <a:cubicBezTo>
                    <a:pt x="4015" y="16058"/>
                    <a:pt x="4024" y="16076"/>
                    <a:pt x="4069" y="16085"/>
                  </a:cubicBezTo>
                  <a:cubicBezTo>
                    <a:pt x="4095" y="16085"/>
                    <a:pt x="4113" y="16067"/>
                    <a:pt x="4122" y="16031"/>
                  </a:cubicBezTo>
                  <a:cubicBezTo>
                    <a:pt x="4122" y="16004"/>
                    <a:pt x="4104" y="15978"/>
                    <a:pt x="4069" y="15978"/>
                  </a:cubicBezTo>
                  <a:close/>
                  <a:moveTo>
                    <a:pt x="3453" y="1374"/>
                  </a:moveTo>
                  <a:cubicBezTo>
                    <a:pt x="3453" y="1347"/>
                    <a:pt x="3444" y="1329"/>
                    <a:pt x="3417" y="1329"/>
                  </a:cubicBezTo>
                  <a:cubicBezTo>
                    <a:pt x="3391" y="1321"/>
                    <a:pt x="3364" y="1329"/>
                    <a:pt x="3364" y="1365"/>
                  </a:cubicBezTo>
                  <a:cubicBezTo>
                    <a:pt x="3355" y="1392"/>
                    <a:pt x="3373" y="1419"/>
                    <a:pt x="3400" y="1419"/>
                  </a:cubicBezTo>
                  <a:cubicBezTo>
                    <a:pt x="3435" y="1419"/>
                    <a:pt x="3453" y="1410"/>
                    <a:pt x="3453" y="1374"/>
                  </a:cubicBezTo>
                  <a:close/>
                  <a:moveTo>
                    <a:pt x="72" y="6655"/>
                  </a:moveTo>
                  <a:cubicBezTo>
                    <a:pt x="36" y="6646"/>
                    <a:pt x="10" y="6673"/>
                    <a:pt x="10" y="6709"/>
                  </a:cubicBezTo>
                  <a:cubicBezTo>
                    <a:pt x="1" y="6744"/>
                    <a:pt x="27" y="6771"/>
                    <a:pt x="72" y="6771"/>
                  </a:cubicBezTo>
                  <a:cubicBezTo>
                    <a:pt x="99" y="6771"/>
                    <a:pt x="126" y="6744"/>
                    <a:pt x="126" y="6709"/>
                  </a:cubicBezTo>
                  <a:cubicBezTo>
                    <a:pt x="126" y="6682"/>
                    <a:pt x="108" y="6655"/>
                    <a:pt x="72" y="6655"/>
                  </a:cubicBezTo>
                  <a:close/>
                  <a:moveTo>
                    <a:pt x="3391" y="15291"/>
                  </a:moveTo>
                  <a:cubicBezTo>
                    <a:pt x="3355" y="15282"/>
                    <a:pt x="3328" y="15300"/>
                    <a:pt x="3328" y="15335"/>
                  </a:cubicBezTo>
                  <a:cubicBezTo>
                    <a:pt x="3319" y="15380"/>
                    <a:pt x="3346" y="15407"/>
                    <a:pt x="3382" y="15407"/>
                  </a:cubicBezTo>
                  <a:cubicBezTo>
                    <a:pt x="3417" y="15407"/>
                    <a:pt x="3435" y="15389"/>
                    <a:pt x="3444" y="15353"/>
                  </a:cubicBezTo>
                  <a:cubicBezTo>
                    <a:pt x="3444" y="15318"/>
                    <a:pt x="3426" y="15291"/>
                    <a:pt x="3391" y="15291"/>
                  </a:cubicBezTo>
                  <a:close/>
                  <a:moveTo>
                    <a:pt x="126" y="10036"/>
                  </a:moveTo>
                  <a:cubicBezTo>
                    <a:pt x="134" y="10001"/>
                    <a:pt x="108" y="9974"/>
                    <a:pt x="72" y="9974"/>
                  </a:cubicBezTo>
                  <a:cubicBezTo>
                    <a:pt x="36" y="9965"/>
                    <a:pt x="10" y="9992"/>
                    <a:pt x="10" y="10027"/>
                  </a:cubicBezTo>
                  <a:cubicBezTo>
                    <a:pt x="10" y="10063"/>
                    <a:pt x="27" y="10081"/>
                    <a:pt x="72" y="10090"/>
                  </a:cubicBezTo>
                  <a:cubicBezTo>
                    <a:pt x="99" y="10090"/>
                    <a:pt x="126" y="10072"/>
                    <a:pt x="126" y="10036"/>
                  </a:cubicBezTo>
                  <a:close/>
                  <a:moveTo>
                    <a:pt x="661" y="4711"/>
                  </a:moveTo>
                  <a:cubicBezTo>
                    <a:pt x="670" y="4755"/>
                    <a:pt x="696" y="4782"/>
                    <a:pt x="732" y="4773"/>
                  </a:cubicBezTo>
                  <a:cubicBezTo>
                    <a:pt x="768" y="4764"/>
                    <a:pt x="786" y="4746"/>
                    <a:pt x="786" y="4711"/>
                  </a:cubicBezTo>
                  <a:cubicBezTo>
                    <a:pt x="777" y="4675"/>
                    <a:pt x="759" y="4657"/>
                    <a:pt x="723" y="4648"/>
                  </a:cubicBezTo>
                  <a:cubicBezTo>
                    <a:pt x="688" y="4657"/>
                    <a:pt x="661" y="4675"/>
                    <a:pt x="661" y="4711"/>
                  </a:cubicBezTo>
                  <a:close/>
                  <a:moveTo>
                    <a:pt x="1410" y="13284"/>
                  </a:moveTo>
                  <a:cubicBezTo>
                    <a:pt x="1374" y="13284"/>
                    <a:pt x="1357" y="13301"/>
                    <a:pt x="1348" y="13337"/>
                  </a:cubicBezTo>
                  <a:cubicBezTo>
                    <a:pt x="1339" y="13382"/>
                    <a:pt x="1366" y="13408"/>
                    <a:pt x="1410" y="13408"/>
                  </a:cubicBezTo>
                  <a:cubicBezTo>
                    <a:pt x="1446" y="13408"/>
                    <a:pt x="1464" y="13382"/>
                    <a:pt x="1473" y="13346"/>
                  </a:cubicBezTo>
                  <a:cubicBezTo>
                    <a:pt x="1464" y="13319"/>
                    <a:pt x="1446" y="13293"/>
                    <a:pt x="1410" y="13284"/>
                  </a:cubicBezTo>
                  <a:close/>
                  <a:moveTo>
                    <a:pt x="6129" y="16682"/>
                  </a:moveTo>
                  <a:cubicBezTo>
                    <a:pt x="6120" y="16647"/>
                    <a:pt x="6094" y="16620"/>
                    <a:pt x="6058" y="16629"/>
                  </a:cubicBezTo>
                  <a:cubicBezTo>
                    <a:pt x="6022" y="16638"/>
                    <a:pt x="6004" y="16665"/>
                    <a:pt x="6004" y="16700"/>
                  </a:cubicBezTo>
                  <a:cubicBezTo>
                    <a:pt x="6013" y="16727"/>
                    <a:pt x="6031" y="16745"/>
                    <a:pt x="6067" y="16754"/>
                  </a:cubicBezTo>
                  <a:cubicBezTo>
                    <a:pt x="6103" y="16745"/>
                    <a:pt x="6129" y="16718"/>
                    <a:pt x="6129" y="16682"/>
                  </a:cubicBezTo>
                  <a:close/>
                  <a:moveTo>
                    <a:pt x="2722" y="2784"/>
                  </a:moveTo>
                  <a:cubicBezTo>
                    <a:pt x="2766" y="2784"/>
                    <a:pt x="2793" y="2766"/>
                    <a:pt x="2793" y="2721"/>
                  </a:cubicBezTo>
                  <a:cubicBezTo>
                    <a:pt x="2802" y="2677"/>
                    <a:pt x="2784" y="2650"/>
                    <a:pt x="2730" y="2641"/>
                  </a:cubicBezTo>
                  <a:cubicBezTo>
                    <a:pt x="2686" y="2641"/>
                    <a:pt x="2659" y="2659"/>
                    <a:pt x="2650" y="2712"/>
                  </a:cubicBezTo>
                  <a:cubicBezTo>
                    <a:pt x="2659" y="2748"/>
                    <a:pt x="2677" y="2784"/>
                    <a:pt x="2722" y="2784"/>
                  </a:cubicBezTo>
                  <a:close/>
                  <a:moveTo>
                    <a:pt x="1" y="9376"/>
                  </a:moveTo>
                  <a:cubicBezTo>
                    <a:pt x="1" y="9412"/>
                    <a:pt x="27" y="9439"/>
                    <a:pt x="72" y="9439"/>
                  </a:cubicBezTo>
                  <a:cubicBezTo>
                    <a:pt x="108" y="9439"/>
                    <a:pt x="134" y="9412"/>
                    <a:pt x="134" y="9367"/>
                  </a:cubicBezTo>
                  <a:cubicBezTo>
                    <a:pt x="126" y="9332"/>
                    <a:pt x="99" y="9305"/>
                    <a:pt x="63" y="9305"/>
                  </a:cubicBezTo>
                  <a:cubicBezTo>
                    <a:pt x="27" y="9314"/>
                    <a:pt x="1" y="9332"/>
                    <a:pt x="1" y="9376"/>
                  </a:cubicBezTo>
                  <a:close/>
                  <a:moveTo>
                    <a:pt x="2070" y="13962"/>
                  </a:moveTo>
                  <a:cubicBezTo>
                    <a:pt x="2026" y="13962"/>
                    <a:pt x="1999" y="13988"/>
                    <a:pt x="1999" y="14024"/>
                  </a:cubicBezTo>
                  <a:cubicBezTo>
                    <a:pt x="1999" y="14069"/>
                    <a:pt x="2026" y="14095"/>
                    <a:pt x="2061" y="14095"/>
                  </a:cubicBezTo>
                  <a:cubicBezTo>
                    <a:pt x="2106" y="14095"/>
                    <a:pt x="2124" y="14069"/>
                    <a:pt x="2133" y="14033"/>
                  </a:cubicBezTo>
                  <a:cubicBezTo>
                    <a:pt x="2133" y="13997"/>
                    <a:pt x="2106" y="13971"/>
                    <a:pt x="2070" y="13962"/>
                  </a:cubicBezTo>
                  <a:close/>
                  <a:moveTo>
                    <a:pt x="795" y="12026"/>
                  </a:moveTo>
                  <a:cubicBezTo>
                    <a:pt x="786" y="11990"/>
                    <a:pt x="759" y="11963"/>
                    <a:pt x="723" y="11963"/>
                  </a:cubicBezTo>
                  <a:cubicBezTo>
                    <a:pt x="688" y="11963"/>
                    <a:pt x="661" y="11990"/>
                    <a:pt x="661" y="12035"/>
                  </a:cubicBezTo>
                  <a:cubicBezTo>
                    <a:pt x="661" y="12070"/>
                    <a:pt x="688" y="12097"/>
                    <a:pt x="723" y="12097"/>
                  </a:cubicBezTo>
                  <a:cubicBezTo>
                    <a:pt x="768" y="12088"/>
                    <a:pt x="795" y="12070"/>
                    <a:pt x="795" y="12026"/>
                  </a:cubicBezTo>
                  <a:close/>
                  <a:moveTo>
                    <a:pt x="1410" y="11954"/>
                  </a:moveTo>
                  <a:cubicBezTo>
                    <a:pt x="1357" y="11954"/>
                    <a:pt x="1330" y="11981"/>
                    <a:pt x="1330" y="12035"/>
                  </a:cubicBezTo>
                  <a:cubicBezTo>
                    <a:pt x="1330" y="12079"/>
                    <a:pt x="1357" y="12106"/>
                    <a:pt x="1401" y="12106"/>
                  </a:cubicBezTo>
                  <a:cubicBezTo>
                    <a:pt x="1455" y="12106"/>
                    <a:pt x="1482" y="12079"/>
                    <a:pt x="1482" y="12026"/>
                  </a:cubicBezTo>
                  <a:cubicBezTo>
                    <a:pt x="1482" y="11981"/>
                    <a:pt x="1455" y="11954"/>
                    <a:pt x="1410" y="11954"/>
                  </a:cubicBezTo>
                  <a:close/>
                  <a:moveTo>
                    <a:pt x="3310" y="14684"/>
                  </a:moveTo>
                  <a:cubicBezTo>
                    <a:pt x="3310" y="14729"/>
                    <a:pt x="3328" y="14756"/>
                    <a:pt x="3382" y="14764"/>
                  </a:cubicBezTo>
                  <a:cubicBezTo>
                    <a:pt x="3426" y="14764"/>
                    <a:pt x="3462" y="14738"/>
                    <a:pt x="3453" y="14684"/>
                  </a:cubicBezTo>
                  <a:cubicBezTo>
                    <a:pt x="3453" y="14640"/>
                    <a:pt x="3426" y="14613"/>
                    <a:pt x="3382" y="14613"/>
                  </a:cubicBezTo>
                  <a:cubicBezTo>
                    <a:pt x="3337" y="14613"/>
                    <a:pt x="3310" y="14640"/>
                    <a:pt x="3310" y="14684"/>
                  </a:cubicBezTo>
                  <a:close/>
                  <a:moveTo>
                    <a:pt x="2722" y="14622"/>
                  </a:moveTo>
                  <a:cubicBezTo>
                    <a:pt x="2686" y="14622"/>
                    <a:pt x="2659" y="14649"/>
                    <a:pt x="2659" y="14693"/>
                  </a:cubicBezTo>
                  <a:cubicBezTo>
                    <a:pt x="2659" y="14729"/>
                    <a:pt x="2686" y="14756"/>
                    <a:pt x="2730" y="14756"/>
                  </a:cubicBezTo>
                  <a:cubicBezTo>
                    <a:pt x="2766" y="14756"/>
                    <a:pt x="2784" y="14729"/>
                    <a:pt x="2793" y="14684"/>
                  </a:cubicBezTo>
                  <a:cubicBezTo>
                    <a:pt x="2784" y="14649"/>
                    <a:pt x="2766" y="14622"/>
                    <a:pt x="2722" y="14622"/>
                  </a:cubicBezTo>
                  <a:close/>
                  <a:moveTo>
                    <a:pt x="2650" y="14024"/>
                  </a:moveTo>
                  <a:cubicBezTo>
                    <a:pt x="2650" y="14069"/>
                    <a:pt x="2668" y="14095"/>
                    <a:pt x="2713" y="14104"/>
                  </a:cubicBezTo>
                  <a:cubicBezTo>
                    <a:pt x="2766" y="14104"/>
                    <a:pt x="2793" y="14086"/>
                    <a:pt x="2802" y="14033"/>
                  </a:cubicBezTo>
                  <a:cubicBezTo>
                    <a:pt x="2802" y="13988"/>
                    <a:pt x="2775" y="13962"/>
                    <a:pt x="2730" y="13953"/>
                  </a:cubicBezTo>
                  <a:cubicBezTo>
                    <a:pt x="2686" y="13953"/>
                    <a:pt x="2659" y="13979"/>
                    <a:pt x="2650" y="14024"/>
                  </a:cubicBezTo>
                  <a:close/>
                  <a:moveTo>
                    <a:pt x="1401" y="12615"/>
                  </a:moveTo>
                  <a:cubicBezTo>
                    <a:pt x="1357" y="12623"/>
                    <a:pt x="1339" y="12650"/>
                    <a:pt x="1339" y="12686"/>
                  </a:cubicBezTo>
                  <a:cubicBezTo>
                    <a:pt x="1339" y="12730"/>
                    <a:pt x="1366" y="12757"/>
                    <a:pt x="1410" y="12757"/>
                  </a:cubicBezTo>
                  <a:cubicBezTo>
                    <a:pt x="1455" y="12757"/>
                    <a:pt x="1482" y="12730"/>
                    <a:pt x="1482" y="12686"/>
                  </a:cubicBezTo>
                  <a:cubicBezTo>
                    <a:pt x="1473" y="12641"/>
                    <a:pt x="1446" y="12615"/>
                    <a:pt x="1401" y="12615"/>
                  </a:cubicBezTo>
                  <a:close/>
                  <a:moveTo>
                    <a:pt x="4069" y="1981"/>
                  </a:moveTo>
                  <a:cubicBezTo>
                    <a:pt x="4015" y="1972"/>
                    <a:pt x="3988" y="2007"/>
                    <a:pt x="3988" y="2052"/>
                  </a:cubicBezTo>
                  <a:cubicBezTo>
                    <a:pt x="3988" y="2106"/>
                    <a:pt x="4015" y="2132"/>
                    <a:pt x="4060" y="2132"/>
                  </a:cubicBezTo>
                  <a:cubicBezTo>
                    <a:pt x="4113" y="2132"/>
                    <a:pt x="4140" y="2106"/>
                    <a:pt x="4140" y="2052"/>
                  </a:cubicBezTo>
                  <a:cubicBezTo>
                    <a:pt x="4140" y="2007"/>
                    <a:pt x="4113" y="1981"/>
                    <a:pt x="4069" y="1981"/>
                  </a:cubicBezTo>
                  <a:close/>
                  <a:moveTo>
                    <a:pt x="3408" y="1990"/>
                  </a:moveTo>
                  <a:cubicBezTo>
                    <a:pt x="3364" y="1990"/>
                    <a:pt x="3337" y="2016"/>
                    <a:pt x="3337" y="2061"/>
                  </a:cubicBezTo>
                  <a:cubicBezTo>
                    <a:pt x="3346" y="2106"/>
                    <a:pt x="3373" y="2132"/>
                    <a:pt x="3417" y="2123"/>
                  </a:cubicBezTo>
                  <a:cubicBezTo>
                    <a:pt x="3453" y="2115"/>
                    <a:pt x="3480" y="2088"/>
                    <a:pt x="3480" y="2043"/>
                  </a:cubicBezTo>
                  <a:cubicBezTo>
                    <a:pt x="3471" y="2016"/>
                    <a:pt x="3453" y="1981"/>
                    <a:pt x="3408" y="1990"/>
                  </a:cubicBezTo>
                  <a:moveTo>
                    <a:pt x="1990" y="13346"/>
                  </a:moveTo>
                  <a:cubicBezTo>
                    <a:pt x="1990" y="13391"/>
                    <a:pt x="2017" y="13417"/>
                    <a:pt x="2061" y="13417"/>
                  </a:cubicBezTo>
                  <a:cubicBezTo>
                    <a:pt x="2115" y="13426"/>
                    <a:pt x="2142" y="13400"/>
                    <a:pt x="2142" y="13346"/>
                  </a:cubicBezTo>
                  <a:cubicBezTo>
                    <a:pt x="2142" y="13301"/>
                    <a:pt x="2115" y="13275"/>
                    <a:pt x="2070" y="13275"/>
                  </a:cubicBezTo>
                  <a:cubicBezTo>
                    <a:pt x="2026" y="13275"/>
                    <a:pt x="1990" y="13301"/>
                    <a:pt x="1990" y="13346"/>
                  </a:cubicBezTo>
                  <a:close/>
                  <a:moveTo>
                    <a:pt x="5460" y="1383"/>
                  </a:moveTo>
                  <a:cubicBezTo>
                    <a:pt x="5460" y="1329"/>
                    <a:pt x="5434" y="1294"/>
                    <a:pt x="5389" y="1294"/>
                  </a:cubicBezTo>
                  <a:cubicBezTo>
                    <a:pt x="5335" y="1294"/>
                    <a:pt x="5309" y="1321"/>
                    <a:pt x="5309" y="1365"/>
                  </a:cubicBezTo>
                  <a:cubicBezTo>
                    <a:pt x="5300" y="1419"/>
                    <a:pt x="5326" y="1445"/>
                    <a:pt x="5380" y="1445"/>
                  </a:cubicBezTo>
                  <a:cubicBezTo>
                    <a:pt x="5425" y="1445"/>
                    <a:pt x="5460" y="1428"/>
                    <a:pt x="5460" y="1383"/>
                  </a:cubicBezTo>
                  <a:close/>
                  <a:moveTo>
                    <a:pt x="4720" y="1303"/>
                  </a:moveTo>
                  <a:cubicBezTo>
                    <a:pt x="4684" y="1303"/>
                    <a:pt x="4657" y="1321"/>
                    <a:pt x="4657" y="1365"/>
                  </a:cubicBezTo>
                  <a:cubicBezTo>
                    <a:pt x="4648" y="1410"/>
                    <a:pt x="4675" y="1437"/>
                    <a:pt x="4720" y="1445"/>
                  </a:cubicBezTo>
                  <a:cubicBezTo>
                    <a:pt x="4764" y="1445"/>
                    <a:pt x="4791" y="1419"/>
                    <a:pt x="4800" y="1365"/>
                  </a:cubicBezTo>
                  <a:cubicBezTo>
                    <a:pt x="4791" y="1329"/>
                    <a:pt x="4773" y="1303"/>
                    <a:pt x="4720" y="1303"/>
                  </a:cubicBezTo>
                  <a:close/>
                  <a:moveTo>
                    <a:pt x="4069" y="1303"/>
                  </a:moveTo>
                  <a:cubicBezTo>
                    <a:pt x="4033" y="1303"/>
                    <a:pt x="4006" y="1329"/>
                    <a:pt x="3997" y="1365"/>
                  </a:cubicBezTo>
                  <a:cubicBezTo>
                    <a:pt x="3997" y="1410"/>
                    <a:pt x="4024" y="1437"/>
                    <a:pt x="4060" y="1437"/>
                  </a:cubicBezTo>
                  <a:cubicBezTo>
                    <a:pt x="4104" y="1437"/>
                    <a:pt x="4122" y="1410"/>
                    <a:pt x="4131" y="1374"/>
                  </a:cubicBezTo>
                  <a:cubicBezTo>
                    <a:pt x="4131" y="1338"/>
                    <a:pt x="4104" y="1312"/>
                    <a:pt x="4069" y="1303"/>
                  </a:cubicBezTo>
                  <a:close/>
                  <a:moveTo>
                    <a:pt x="723" y="6637"/>
                  </a:moveTo>
                  <a:cubicBezTo>
                    <a:pt x="679" y="6637"/>
                    <a:pt x="652" y="6664"/>
                    <a:pt x="652" y="6709"/>
                  </a:cubicBezTo>
                  <a:cubicBezTo>
                    <a:pt x="652" y="6762"/>
                    <a:pt x="679" y="6789"/>
                    <a:pt x="732" y="6789"/>
                  </a:cubicBezTo>
                  <a:cubicBezTo>
                    <a:pt x="777" y="6780"/>
                    <a:pt x="795" y="6753"/>
                    <a:pt x="804" y="6709"/>
                  </a:cubicBezTo>
                  <a:cubicBezTo>
                    <a:pt x="795" y="6664"/>
                    <a:pt x="777" y="6637"/>
                    <a:pt x="723" y="6637"/>
                  </a:cubicBezTo>
                  <a:close/>
                  <a:moveTo>
                    <a:pt x="63" y="8627"/>
                  </a:moveTo>
                  <a:cubicBezTo>
                    <a:pt x="27" y="8627"/>
                    <a:pt x="1" y="8654"/>
                    <a:pt x="1" y="8689"/>
                  </a:cubicBezTo>
                  <a:cubicBezTo>
                    <a:pt x="1" y="8734"/>
                    <a:pt x="27" y="8761"/>
                    <a:pt x="72" y="8752"/>
                  </a:cubicBezTo>
                  <a:cubicBezTo>
                    <a:pt x="108" y="8752"/>
                    <a:pt x="126" y="8725"/>
                    <a:pt x="134" y="8689"/>
                  </a:cubicBezTo>
                  <a:cubicBezTo>
                    <a:pt x="126" y="8645"/>
                    <a:pt x="108" y="8618"/>
                    <a:pt x="63" y="8627"/>
                  </a:cubicBezTo>
                  <a:close/>
                  <a:moveTo>
                    <a:pt x="795" y="6031"/>
                  </a:moveTo>
                  <a:cubicBezTo>
                    <a:pt x="795" y="5986"/>
                    <a:pt x="768" y="5959"/>
                    <a:pt x="732" y="5959"/>
                  </a:cubicBezTo>
                  <a:cubicBezTo>
                    <a:pt x="688" y="5959"/>
                    <a:pt x="661" y="5977"/>
                    <a:pt x="652" y="6031"/>
                  </a:cubicBezTo>
                  <a:cubicBezTo>
                    <a:pt x="652" y="6075"/>
                    <a:pt x="679" y="6102"/>
                    <a:pt x="723" y="6102"/>
                  </a:cubicBezTo>
                  <a:cubicBezTo>
                    <a:pt x="768" y="6102"/>
                    <a:pt x="795" y="6075"/>
                    <a:pt x="795" y="6031"/>
                  </a:cubicBezTo>
                  <a:close/>
                  <a:moveTo>
                    <a:pt x="72" y="7967"/>
                  </a:moveTo>
                  <a:cubicBezTo>
                    <a:pt x="27" y="7967"/>
                    <a:pt x="1" y="7985"/>
                    <a:pt x="1" y="8029"/>
                  </a:cubicBezTo>
                  <a:cubicBezTo>
                    <a:pt x="1" y="8065"/>
                    <a:pt x="27" y="8092"/>
                    <a:pt x="63" y="8092"/>
                  </a:cubicBezTo>
                  <a:cubicBezTo>
                    <a:pt x="108" y="8100"/>
                    <a:pt x="126" y="8074"/>
                    <a:pt x="134" y="8029"/>
                  </a:cubicBezTo>
                  <a:cubicBezTo>
                    <a:pt x="126" y="7993"/>
                    <a:pt x="108" y="7967"/>
                    <a:pt x="72" y="7967"/>
                  </a:cubicBezTo>
                  <a:close/>
                  <a:moveTo>
                    <a:pt x="6647" y="16022"/>
                  </a:moveTo>
                  <a:cubicBezTo>
                    <a:pt x="6647" y="16076"/>
                    <a:pt x="6674" y="16103"/>
                    <a:pt x="6727" y="16103"/>
                  </a:cubicBezTo>
                  <a:cubicBezTo>
                    <a:pt x="6772" y="16103"/>
                    <a:pt x="6798" y="16076"/>
                    <a:pt x="6798" y="16031"/>
                  </a:cubicBezTo>
                  <a:cubicBezTo>
                    <a:pt x="6798" y="15978"/>
                    <a:pt x="6772" y="15951"/>
                    <a:pt x="6727" y="15951"/>
                  </a:cubicBezTo>
                  <a:cubicBezTo>
                    <a:pt x="6674" y="15960"/>
                    <a:pt x="6647" y="15978"/>
                    <a:pt x="6647" y="16022"/>
                  </a:cubicBezTo>
                  <a:close/>
                  <a:moveTo>
                    <a:pt x="795" y="10688"/>
                  </a:moveTo>
                  <a:cubicBezTo>
                    <a:pt x="795" y="10643"/>
                    <a:pt x="777" y="10616"/>
                    <a:pt x="732" y="10616"/>
                  </a:cubicBezTo>
                  <a:cubicBezTo>
                    <a:pt x="679" y="10616"/>
                    <a:pt x="652" y="10643"/>
                    <a:pt x="652" y="10696"/>
                  </a:cubicBezTo>
                  <a:cubicBezTo>
                    <a:pt x="652" y="10741"/>
                    <a:pt x="688" y="10759"/>
                    <a:pt x="732" y="10759"/>
                  </a:cubicBezTo>
                  <a:cubicBezTo>
                    <a:pt x="777" y="10759"/>
                    <a:pt x="795" y="10732"/>
                    <a:pt x="795" y="10688"/>
                  </a:cubicBezTo>
                  <a:close/>
                  <a:moveTo>
                    <a:pt x="6138" y="16031"/>
                  </a:moveTo>
                  <a:cubicBezTo>
                    <a:pt x="6138" y="15987"/>
                    <a:pt x="6120" y="15960"/>
                    <a:pt x="6076" y="15960"/>
                  </a:cubicBezTo>
                  <a:cubicBezTo>
                    <a:pt x="6022" y="15951"/>
                    <a:pt x="5996" y="15978"/>
                    <a:pt x="5996" y="16031"/>
                  </a:cubicBezTo>
                  <a:cubicBezTo>
                    <a:pt x="5996" y="16076"/>
                    <a:pt x="6022" y="16103"/>
                    <a:pt x="6067" y="16103"/>
                  </a:cubicBezTo>
                  <a:cubicBezTo>
                    <a:pt x="6112" y="16103"/>
                    <a:pt x="6138" y="16076"/>
                    <a:pt x="6138" y="16031"/>
                  </a:cubicBezTo>
                  <a:close/>
                  <a:moveTo>
                    <a:pt x="1990" y="4024"/>
                  </a:moveTo>
                  <a:cubicBezTo>
                    <a:pt x="1981" y="4068"/>
                    <a:pt x="2008" y="4104"/>
                    <a:pt x="2061" y="4104"/>
                  </a:cubicBezTo>
                  <a:cubicBezTo>
                    <a:pt x="2115" y="4113"/>
                    <a:pt x="2142" y="4077"/>
                    <a:pt x="2142" y="4033"/>
                  </a:cubicBezTo>
                  <a:cubicBezTo>
                    <a:pt x="2142" y="3979"/>
                    <a:pt x="2115" y="3961"/>
                    <a:pt x="2061" y="3952"/>
                  </a:cubicBezTo>
                  <a:cubicBezTo>
                    <a:pt x="2026" y="3952"/>
                    <a:pt x="1990" y="3970"/>
                    <a:pt x="1990" y="4024"/>
                  </a:cubicBezTo>
                  <a:moveTo>
                    <a:pt x="5318" y="16022"/>
                  </a:moveTo>
                  <a:cubicBezTo>
                    <a:pt x="5309" y="16067"/>
                    <a:pt x="5335" y="16094"/>
                    <a:pt x="5380" y="16094"/>
                  </a:cubicBezTo>
                  <a:cubicBezTo>
                    <a:pt x="5425" y="16103"/>
                    <a:pt x="5451" y="16076"/>
                    <a:pt x="5451" y="16040"/>
                  </a:cubicBezTo>
                  <a:cubicBezTo>
                    <a:pt x="5460" y="15996"/>
                    <a:pt x="5434" y="15969"/>
                    <a:pt x="5389" y="15960"/>
                  </a:cubicBezTo>
                  <a:cubicBezTo>
                    <a:pt x="5344" y="15960"/>
                    <a:pt x="5318" y="15987"/>
                    <a:pt x="5318" y="16022"/>
                  </a:cubicBezTo>
                  <a:close/>
                  <a:moveTo>
                    <a:pt x="1473" y="4033"/>
                  </a:moveTo>
                  <a:cubicBezTo>
                    <a:pt x="1473" y="3997"/>
                    <a:pt x="1446" y="3970"/>
                    <a:pt x="1410" y="3961"/>
                  </a:cubicBezTo>
                  <a:cubicBezTo>
                    <a:pt x="1374" y="3961"/>
                    <a:pt x="1348" y="3988"/>
                    <a:pt x="1339" y="4024"/>
                  </a:cubicBezTo>
                  <a:cubicBezTo>
                    <a:pt x="1339" y="4068"/>
                    <a:pt x="1366" y="4086"/>
                    <a:pt x="1410" y="4095"/>
                  </a:cubicBezTo>
                  <a:cubicBezTo>
                    <a:pt x="1446" y="4095"/>
                    <a:pt x="1473" y="4077"/>
                    <a:pt x="1473" y="4033"/>
                  </a:cubicBezTo>
                  <a:close/>
                  <a:moveTo>
                    <a:pt x="6790" y="16682"/>
                  </a:moveTo>
                  <a:cubicBezTo>
                    <a:pt x="6790" y="16647"/>
                    <a:pt x="6763" y="16620"/>
                    <a:pt x="6718" y="16620"/>
                  </a:cubicBezTo>
                  <a:cubicBezTo>
                    <a:pt x="6682" y="16629"/>
                    <a:pt x="6656" y="16656"/>
                    <a:pt x="6656" y="16691"/>
                  </a:cubicBezTo>
                  <a:cubicBezTo>
                    <a:pt x="6665" y="16727"/>
                    <a:pt x="6691" y="16754"/>
                    <a:pt x="6736" y="16754"/>
                  </a:cubicBezTo>
                  <a:cubicBezTo>
                    <a:pt x="6763" y="16745"/>
                    <a:pt x="6790" y="16727"/>
                    <a:pt x="6790" y="16682"/>
                  </a:cubicBezTo>
                  <a:close/>
                  <a:moveTo>
                    <a:pt x="1330" y="4711"/>
                  </a:moveTo>
                  <a:cubicBezTo>
                    <a:pt x="1330" y="4755"/>
                    <a:pt x="1357" y="4782"/>
                    <a:pt x="1401" y="4782"/>
                  </a:cubicBezTo>
                  <a:cubicBezTo>
                    <a:pt x="1455" y="4791"/>
                    <a:pt x="1482" y="4764"/>
                    <a:pt x="1482" y="4711"/>
                  </a:cubicBezTo>
                  <a:cubicBezTo>
                    <a:pt x="1482" y="4666"/>
                    <a:pt x="1455" y="4639"/>
                    <a:pt x="1410" y="4639"/>
                  </a:cubicBezTo>
                  <a:cubicBezTo>
                    <a:pt x="1366" y="4639"/>
                    <a:pt x="1339" y="4666"/>
                    <a:pt x="1330" y="4711"/>
                  </a:cubicBezTo>
                  <a:close/>
                  <a:moveTo>
                    <a:pt x="804" y="10036"/>
                  </a:moveTo>
                  <a:cubicBezTo>
                    <a:pt x="804" y="9992"/>
                    <a:pt x="786" y="9956"/>
                    <a:pt x="732" y="9956"/>
                  </a:cubicBezTo>
                  <a:cubicBezTo>
                    <a:pt x="679" y="9947"/>
                    <a:pt x="652" y="9983"/>
                    <a:pt x="652" y="10027"/>
                  </a:cubicBezTo>
                  <a:cubicBezTo>
                    <a:pt x="652" y="10081"/>
                    <a:pt x="679" y="10099"/>
                    <a:pt x="723" y="10108"/>
                  </a:cubicBezTo>
                  <a:cubicBezTo>
                    <a:pt x="768" y="10108"/>
                    <a:pt x="795" y="10090"/>
                    <a:pt x="804" y="10036"/>
                  </a:cubicBezTo>
                  <a:close/>
                  <a:moveTo>
                    <a:pt x="6727" y="643"/>
                  </a:moveTo>
                  <a:cubicBezTo>
                    <a:pt x="6682" y="643"/>
                    <a:pt x="6656" y="660"/>
                    <a:pt x="6656" y="705"/>
                  </a:cubicBezTo>
                  <a:cubicBezTo>
                    <a:pt x="6647" y="750"/>
                    <a:pt x="6674" y="776"/>
                    <a:pt x="6718" y="785"/>
                  </a:cubicBezTo>
                  <a:cubicBezTo>
                    <a:pt x="6763" y="785"/>
                    <a:pt x="6790" y="759"/>
                    <a:pt x="6798" y="714"/>
                  </a:cubicBezTo>
                  <a:cubicBezTo>
                    <a:pt x="6790" y="669"/>
                    <a:pt x="6772" y="643"/>
                    <a:pt x="6727" y="643"/>
                  </a:cubicBezTo>
                  <a:close/>
                  <a:moveTo>
                    <a:pt x="2070" y="3301"/>
                  </a:moveTo>
                  <a:cubicBezTo>
                    <a:pt x="2026" y="3301"/>
                    <a:pt x="1999" y="3328"/>
                    <a:pt x="1999" y="3372"/>
                  </a:cubicBezTo>
                  <a:cubicBezTo>
                    <a:pt x="1999" y="3408"/>
                    <a:pt x="2017" y="3435"/>
                    <a:pt x="2061" y="3444"/>
                  </a:cubicBezTo>
                  <a:cubicBezTo>
                    <a:pt x="2106" y="3444"/>
                    <a:pt x="2133" y="3417"/>
                    <a:pt x="2133" y="3363"/>
                  </a:cubicBezTo>
                  <a:cubicBezTo>
                    <a:pt x="2133" y="3337"/>
                    <a:pt x="2115" y="3310"/>
                    <a:pt x="2070" y="3301"/>
                  </a:cubicBezTo>
                  <a:close/>
                  <a:moveTo>
                    <a:pt x="723" y="11303"/>
                  </a:moveTo>
                  <a:cubicBezTo>
                    <a:pt x="679" y="11303"/>
                    <a:pt x="652" y="11330"/>
                    <a:pt x="661" y="11374"/>
                  </a:cubicBezTo>
                  <a:cubicBezTo>
                    <a:pt x="661" y="11419"/>
                    <a:pt x="688" y="11446"/>
                    <a:pt x="732" y="11437"/>
                  </a:cubicBezTo>
                  <a:cubicBezTo>
                    <a:pt x="777" y="11437"/>
                    <a:pt x="795" y="11410"/>
                    <a:pt x="795" y="11366"/>
                  </a:cubicBezTo>
                  <a:cubicBezTo>
                    <a:pt x="786" y="11330"/>
                    <a:pt x="768" y="11303"/>
                    <a:pt x="723" y="11303"/>
                  </a:cubicBezTo>
                  <a:close/>
                  <a:moveTo>
                    <a:pt x="6076" y="643"/>
                  </a:moveTo>
                  <a:cubicBezTo>
                    <a:pt x="6031" y="643"/>
                    <a:pt x="5996" y="669"/>
                    <a:pt x="5996" y="714"/>
                  </a:cubicBezTo>
                  <a:cubicBezTo>
                    <a:pt x="5996" y="750"/>
                    <a:pt x="6022" y="776"/>
                    <a:pt x="6058" y="785"/>
                  </a:cubicBezTo>
                  <a:cubicBezTo>
                    <a:pt x="6103" y="785"/>
                    <a:pt x="6129" y="759"/>
                    <a:pt x="6138" y="714"/>
                  </a:cubicBezTo>
                  <a:cubicBezTo>
                    <a:pt x="6129" y="678"/>
                    <a:pt x="6112" y="651"/>
                    <a:pt x="6076" y="643"/>
                  </a:cubicBezTo>
                  <a:close/>
                  <a:moveTo>
                    <a:pt x="5389" y="651"/>
                  </a:moveTo>
                  <a:cubicBezTo>
                    <a:pt x="5344" y="643"/>
                    <a:pt x="5318" y="669"/>
                    <a:pt x="5318" y="714"/>
                  </a:cubicBezTo>
                  <a:cubicBezTo>
                    <a:pt x="5318" y="750"/>
                    <a:pt x="5344" y="776"/>
                    <a:pt x="5380" y="776"/>
                  </a:cubicBezTo>
                  <a:cubicBezTo>
                    <a:pt x="5425" y="785"/>
                    <a:pt x="5442" y="759"/>
                    <a:pt x="5451" y="714"/>
                  </a:cubicBezTo>
                  <a:cubicBezTo>
                    <a:pt x="5442" y="678"/>
                    <a:pt x="5425" y="651"/>
                    <a:pt x="5389" y="651"/>
                  </a:cubicBezTo>
                  <a:close/>
                  <a:moveTo>
                    <a:pt x="4140" y="15344"/>
                  </a:moveTo>
                  <a:cubicBezTo>
                    <a:pt x="4140" y="15300"/>
                    <a:pt x="4113" y="15282"/>
                    <a:pt x="4069" y="15273"/>
                  </a:cubicBezTo>
                  <a:cubicBezTo>
                    <a:pt x="4024" y="15273"/>
                    <a:pt x="3997" y="15300"/>
                    <a:pt x="3997" y="15344"/>
                  </a:cubicBezTo>
                  <a:cubicBezTo>
                    <a:pt x="3997" y="15389"/>
                    <a:pt x="4024" y="15416"/>
                    <a:pt x="4069" y="15416"/>
                  </a:cubicBezTo>
                  <a:cubicBezTo>
                    <a:pt x="4113" y="15416"/>
                    <a:pt x="4140" y="15389"/>
                    <a:pt x="4140" y="15344"/>
                  </a:cubicBezTo>
                  <a:close/>
                  <a:moveTo>
                    <a:pt x="4729" y="15273"/>
                  </a:moveTo>
                  <a:cubicBezTo>
                    <a:pt x="4675" y="15273"/>
                    <a:pt x="4648" y="15300"/>
                    <a:pt x="4648" y="15353"/>
                  </a:cubicBezTo>
                  <a:cubicBezTo>
                    <a:pt x="4648" y="15398"/>
                    <a:pt x="4675" y="15425"/>
                    <a:pt x="4720" y="15425"/>
                  </a:cubicBezTo>
                  <a:cubicBezTo>
                    <a:pt x="4773" y="15425"/>
                    <a:pt x="4800" y="15398"/>
                    <a:pt x="4800" y="15344"/>
                  </a:cubicBezTo>
                  <a:cubicBezTo>
                    <a:pt x="4800" y="15300"/>
                    <a:pt x="4773" y="15273"/>
                    <a:pt x="4729" y="15273"/>
                  </a:cubicBezTo>
                  <a:close/>
                  <a:moveTo>
                    <a:pt x="732" y="5299"/>
                  </a:moveTo>
                  <a:cubicBezTo>
                    <a:pt x="688" y="5299"/>
                    <a:pt x="661" y="5326"/>
                    <a:pt x="661" y="5371"/>
                  </a:cubicBezTo>
                  <a:cubicBezTo>
                    <a:pt x="652" y="5406"/>
                    <a:pt x="679" y="5433"/>
                    <a:pt x="714" y="5442"/>
                  </a:cubicBezTo>
                  <a:cubicBezTo>
                    <a:pt x="759" y="5442"/>
                    <a:pt x="786" y="5415"/>
                    <a:pt x="795" y="5371"/>
                  </a:cubicBezTo>
                  <a:cubicBezTo>
                    <a:pt x="795" y="5335"/>
                    <a:pt x="768" y="5308"/>
                    <a:pt x="732" y="5299"/>
                  </a:cubicBezTo>
                  <a:close/>
                  <a:moveTo>
                    <a:pt x="63" y="7440"/>
                  </a:moveTo>
                  <a:cubicBezTo>
                    <a:pt x="108" y="7440"/>
                    <a:pt x="126" y="7414"/>
                    <a:pt x="134" y="7378"/>
                  </a:cubicBezTo>
                  <a:cubicBezTo>
                    <a:pt x="134" y="7333"/>
                    <a:pt x="108" y="7307"/>
                    <a:pt x="72" y="7307"/>
                  </a:cubicBezTo>
                  <a:cubicBezTo>
                    <a:pt x="27" y="7307"/>
                    <a:pt x="10" y="7333"/>
                    <a:pt x="1" y="7378"/>
                  </a:cubicBezTo>
                  <a:cubicBezTo>
                    <a:pt x="10" y="7405"/>
                    <a:pt x="27" y="7431"/>
                    <a:pt x="63" y="7440"/>
                  </a:cubicBezTo>
                  <a:close/>
                  <a:moveTo>
                    <a:pt x="4657" y="16022"/>
                  </a:moveTo>
                  <a:cubicBezTo>
                    <a:pt x="4657" y="16067"/>
                    <a:pt x="4684" y="16094"/>
                    <a:pt x="4720" y="16094"/>
                  </a:cubicBezTo>
                  <a:cubicBezTo>
                    <a:pt x="4764" y="16094"/>
                    <a:pt x="4791" y="16067"/>
                    <a:pt x="4791" y="16031"/>
                  </a:cubicBezTo>
                  <a:cubicBezTo>
                    <a:pt x="4791" y="15996"/>
                    <a:pt x="4764" y="15969"/>
                    <a:pt x="4729" y="15960"/>
                  </a:cubicBezTo>
                  <a:cubicBezTo>
                    <a:pt x="4684" y="15969"/>
                    <a:pt x="4657" y="15987"/>
                    <a:pt x="4657" y="16022"/>
                  </a:cubicBezTo>
                  <a:close/>
                  <a:moveTo>
                    <a:pt x="804" y="7378"/>
                  </a:moveTo>
                  <a:cubicBezTo>
                    <a:pt x="804" y="7324"/>
                    <a:pt x="777" y="7298"/>
                    <a:pt x="723" y="7298"/>
                  </a:cubicBezTo>
                  <a:cubicBezTo>
                    <a:pt x="679" y="7298"/>
                    <a:pt x="652" y="7315"/>
                    <a:pt x="652" y="7360"/>
                  </a:cubicBezTo>
                  <a:cubicBezTo>
                    <a:pt x="643" y="7414"/>
                    <a:pt x="670" y="7440"/>
                    <a:pt x="723" y="7449"/>
                  </a:cubicBezTo>
                  <a:cubicBezTo>
                    <a:pt x="768" y="7449"/>
                    <a:pt x="795" y="7422"/>
                    <a:pt x="804" y="7378"/>
                  </a:cubicBezTo>
                  <a:close/>
                  <a:moveTo>
                    <a:pt x="1410" y="5942"/>
                  </a:moveTo>
                  <a:cubicBezTo>
                    <a:pt x="1357" y="5933"/>
                    <a:pt x="1321" y="5968"/>
                    <a:pt x="1321" y="6022"/>
                  </a:cubicBezTo>
                  <a:cubicBezTo>
                    <a:pt x="1312" y="6084"/>
                    <a:pt x="1348" y="6120"/>
                    <a:pt x="1410" y="6120"/>
                  </a:cubicBezTo>
                  <a:cubicBezTo>
                    <a:pt x="1464" y="6120"/>
                    <a:pt x="1490" y="6084"/>
                    <a:pt x="1499" y="6031"/>
                  </a:cubicBezTo>
                  <a:cubicBezTo>
                    <a:pt x="1490" y="5986"/>
                    <a:pt x="1464" y="5942"/>
                    <a:pt x="1410" y="5942"/>
                  </a:cubicBezTo>
                  <a:close/>
                  <a:moveTo>
                    <a:pt x="6058" y="1285"/>
                  </a:moveTo>
                  <a:cubicBezTo>
                    <a:pt x="6013" y="1294"/>
                    <a:pt x="5978" y="1329"/>
                    <a:pt x="5978" y="1374"/>
                  </a:cubicBezTo>
                  <a:cubicBezTo>
                    <a:pt x="5987" y="1428"/>
                    <a:pt x="6022" y="1463"/>
                    <a:pt x="6076" y="1454"/>
                  </a:cubicBezTo>
                  <a:cubicBezTo>
                    <a:pt x="6120" y="1454"/>
                    <a:pt x="6147" y="1419"/>
                    <a:pt x="6156" y="1365"/>
                  </a:cubicBezTo>
                  <a:cubicBezTo>
                    <a:pt x="6138" y="1321"/>
                    <a:pt x="6112" y="1285"/>
                    <a:pt x="6058" y="1285"/>
                  </a:cubicBezTo>
                  <a:close/>
                  <a:moveTo>
                    <a:pt x="6816" y="1365"/>
                  </a:moveTo>
                  <a:cubicBezTo>
                    <a:pt x="6807" y="1321"/>
                    <a:pt x="6781" y="1285"/>
                    <a:pt x="6727" y="1285"/>
                  </a:cubicBezTo>
                  <a:cubicBezTo>
                    <a:pt x="6674" y="1285"/>
                    <a:pt x="6638" y="1312"/>
                    <a:pt x="6638" y="1365"/>
                  </a:cubicBezTo>
                  <a:cubicBezTo>
                    <a:pt x="6638" y="1428"/>
                    <a:pt x="6674" y="1454"/>
                    <a:pt x="6727" y="1463"/>
                  </a:cubicBezTo>
                  <a:cubicBezTo>
                    <a:pt x="6781" y="1454"/>
                    <a:pt x="6816" y="1428"/>
                    <a:pt x="6816" y="1365"/>
                  </a:cubicBezTo>
                  <a:close/>
                  <a:moveTo>
                    <a:pt x="2632" y="4024"/>
                  </a:moveTo>
                  <a:cubicBezTo>
                    <a:pt x="2632" y="4086"/>
                    <a:pt x="2668" y="4122"/>
                    <a:pt x="2730" y="4122"/>
                  </a:cubicBezTo>
                  <a:cubicBezTo>
                    <a:pt x="2784" y="4122"/>
                    <a:pt x="2820" y="4086"/>
                    <a:pt x="2820" y="4033"/>
                  </a:cubicBezTo>
                  <a:cubicBezTo>
                    <a:pt x="2820" y="3970"/>
                    <a:pt x="2784" y="3943"/>
                    <a:pt x="2713" y="3934"/>
                  </a:cubicBezTo>
                  <a:cubicBezTo>
                    <a:pt x="2668" y="3943"/>
                    <a:pt x="2632" y="3970"/>
                    <a:pt x="2632" y="4024"/>
                  </a:cubicBezTo>
                  <a:close/>
                  <a:moveTo>
                    <a:pt x="2070" y="11276"/>
                  </a:moveTo>
                  <a:cubicBezTo>
                    <a:pt x="2008" y="11276"/>
                    <a:pt x="1972" y="11303"/>
                    <a:pt x="1972" y="11366"/>
                  </a:cubicBezTo>
                  <a:cubicBezTo>
                    <a:pt x="1963" y="11428"/>
                    <a:pt x="1999" y="11464"/>
                    <a:pt x="2070" y="11464"/>
                  </a:cubicBezTo>
                  <a:cubicBezTo>
                    <a:pt x="2124" y="11464"/>
                    <a:pt x="2160" y="11428"/>
                    <a:pt x="2160" y="11374"/>
                  </a:cubicBezTo>
                  <a:cubicBezTo>
                    <a:pt x="2160" y="11312"/>
                    <a:pt x="2133" y="11276"/>
                    <a:pt x="2070" y="11276"/>
                  </a:cubicBezTo>
                  <a:close/>
                  <a:moveTo>
                    <a:pt x="2811" y="3381"/>
                  </a:moveTo>
                  <a:cubicBezTo>
                    <a:pt x="2811" y="3328"/>
                    <a:pt x="2784" y="3292"/>
                    <a:pt x="2730" y="3283"/>
                  </a:cubicBezTo>
                  <a:cubicBezTo>
                    <a:pt x="2677" y="3283"/>
                    <a:pt x="2641" y="3319"/>
                    <a:pt x="2641" y="3363"/>
                  </a:cubicBezTo>
                  <a:cubicBezTo>
                    <a:pt x="2632" y="3417"/>
                    <a:pt x="2668" y="3444"/>
                    <a:pt x="2722" y="3462"/>
                  </a:cubicBezTo>
                  <a:cubicBezTo>
                    <a:pt x="2775" y="3453"/>
                    <a:pt x="2802" y="3426"/>
                    <a:pt x="2811" y="3381"/>
                  </a:cubicBezTo>
                  <a:close/>
                  <a:moveTo>
                    <a:pt x="1499" y="11366"/>
                  </a:moveTo>
                  <a:cubicBezTo>
                    <a:pt x="1490" y="11321"/>
                    <a:pt x="1464" y="11285"/>
                    <a:pt x="1410" y="11285"/>
                  </a:cubicBezTo>
                  <a:cubicBezTo>
                    <a:pt x="1357" y="11276"/>
                    <a:pt x="1321" y="11312"/>
                    <a:pt x="1321" y="11366"/>
                  </a:cubicBezTo>
                  <a:cubicBezTo>
                    <a:pt x="1321" y="11419"/>
                    <a:pt x="1357" y="11455"/>
                    <a:pt x="1410" y="11464"/>
                  </a:cubicBezTo>
                  <a:cubicBezTo>
                    <a:pt x="1464" y="11455"/>
                    <a:pt x="1499" y="11419"/>
                    <a:pt x="1499" y="11366"/>
                  </a:cubicBezTo>
                  <a:close/>
                  <a:moveTo>
                    <a:pt x="3319" y="3363"/>
                  </a:moveTo>
                  <a:cubicBezTo>
                    <a:pt x="3310" y="3426"/>
                    <a:pt x="3346" y="3462"/>
                    <a:pt x="3408" y="3462"/>
                  </a:cubicBezTo>
                  <a:cubicBezTo>
                    <a:pt x="3462" y="3462"/>
                    <a:pt x="3498" y="3426"/>
                    <a:pt x="3498" y="3372"/>
                  </a:cubicBezTo>
                  <a:cubicBezTo>
                    <a:pt x="3498" y="3319"/>
                    <a:pt x="3462" y="3283"/>
                    <a:pt x="3400" y="3274"/>
                  </a:cubicBezTo>
                  <a:cubicBezTo>
                    <a:pt x="3355" y="3283"/>
                    <a:pt x="3319" y="3310"/>
                    <a:pt x="3319" y="3363"/>
                  </a:cubicBezTo>
                  <a:close/>
                  <a:moveTo>
                    <a:pt x="3382" y="13944"/>
                  </a:moveTo>
                  <a:cubicBezTo>
                    <a:pt x="3328" y="13944"/>
                    <a:pt x="3301" y="13979"/>
                    <a:pt x="3292" y="14024"/>
                  </a:cubicBezTo>
                  <a:cubicBezTo>
                    <a:pt x="3292" y="14078"/>
                    <a:pt x="3328" y="14113"/>
                    <a:pt x="3382" y="14113"/>
                  </a:cubicBezTo>
                  <a:cubicBezTo>
                    <a:pt x="3435" y="14122"/>
                    <a:pt x="3462" y="14078"/>
                    <a:pt x="3471" y="14024"/>
                  </a:cubicBezTo>
                  <a:cubicBezTo>
                    <a:pt x="3462" y="13979"/>
                    <a:pt x="3435" y="13935"/>
                    <a:pt x="3382" y="13944"/>
                  </a:cubicBezTo>
                  <a:moveTo>
                    <a:pt x="4060" y="13935"/>
                  </a:moveTo>
                  <a:cubicBezTo>
                    <a:pt x="4006" y="13935"/>
                    <a:pt x="3970" y="13979"/>
                    <a:pt x="3970" y="14033"/>
                  </a:cubicBezTo>
                  <a:cubicBezTo>
                    <a:pt x="3979" y="14095"/>
                    <a:pt x="4015" y="14122"/>
                    <a:pt x="4069" y="14122"/>
                  </a:cubicBezTo>
                  <a:cubicBezTo>
                    <a:pt x="4131" y="14122"/>
                    <a:pt x="4158" y="14086"/>
                    <a:pt x="4158" y="14024"/>
                  </a:cubicBezTo>
                  <a:cubicBezTo>
                    <a:pt x="4149" y="13971"/>
                    <a:pt x="4122" y="13935"/>
                    <a:pt x="4060" y="13935"/>
                  </a:cubicBezTo>
                  <a:close/>
                  <a:moveTo>
                    <a:pt x="3489" y="2712"/>
                  </a:moveTo>
                  <a:cubicBezTo>
                    <a:pt x="3489" y="2659"/>
                    <a:pt x="3453" y="2623"/>
                    <a:pt x="3400" y="2632"/>
                  </a:cubicBezTo>
                  <a:cubicBezTo>
                    <a:pt x="3346" y="2632"/>
                    <a:pt x="3319" y="2668"/>
                    <a:pt x="3328" y="2721"/>
                  </a:cubicBezTo>
                  <a:cubicBezTo>
                    <a:pt x="3328" y="2775"/>
                    <a:pt x="3364" y="2792"/>
                    <a:pt x="3408" y="2801"/>
                  </a:cubicBezTo>
                  <a:cubicBezTo>
                    <a:pt x="3462" y="2792"/>
                    <a:pt x="3489" y="2766"/>
                    <a:pt x="3489" y="2712"/>
                  </a:cubicBezTo>
                  <a:close/>
                  <a:moveTo>
                    <a:pt x="2160" y="12026"/>
                  </a:moveTo>
                  <a:cubicBezTo>
                    <a:pt x="2160" y="11972"/>
                    <a:pt x="2124" y="11937"/>
                    <a:pt x="2061" y="11937"/>
                  </a:cubicBezTo>
                  <a:cubicBezTo>
                    <a:pt x="2008" y="11937"/>
                    <a:pt x="1972" y="11972"/>
                    <a:pt x="1972" y="12026"/>
                  </a:cubicBezTo>
                  <a:cubicBezTo>
                    <a:pt x="1972" y="12088"/>
                    <a:pt x="2017" y="12124"/>
                    <a:pt x="2070" y="12124"/>
                  </a:cubicBezTo>
                  <a:cubicBezTo>
                    <a:pt x="2124" y="12115"/>
                    <a:pt x="2160" y="12088"/>
                    <a:pt x="2160" y="12026"/>
                  </a:cubicBezTo>
                  <a:close/>
                  <a:moveTo>
                    <a:pt x="2722" y="13257"/>
                  </a:moveTo>
                  <a:cubicBezTo>
                    <a:pt x="2677" y="13257"/>
                    <a:pt x="2641" y="13293"/>
                    <a:pt x="2641" y="13337"/>
                  </a:cubicBezTo>
                  <a:cubicBezTo>
                    <a:pt x="2632" y="13391"/>
                    <a:pt x="2668" y="13426"/>
                    <a:pt x="2722" y="13435"/>
                  </a:cubicBezTo>
                  <a:cubicBezTo>
                    <a:pt x="2775" y="13435"/>
                    <a:pt x="2802" y="13400"/>
                    <a:pt x="2820" y="13346"/>
                  </a:cubicBezTo>
                  <a:cubicBezTo>
                    <a:pt x="2802" y="13301"/>
                    <a:pt x="2784" y="13257"/>
                    <a:pt x="2722" y="13257"/>
                  </a:cubicBezTo>
                  <a:moveTo>
                    <a:pt x="1972" y="5371"/>
                  </a:moveTo>
                  <a:cubicBezTo>
                    <a:pt x="1972" y="5424"/>
                    <a:pt x="1999" y="5460"/>
                    <a:pt x="2061" y="5469"/>
                  </a:cubicBezTo>
                  <a:cubicBezTo>
                    <a:pt x="2124" y="5469"/>
                    <a:pt x="2160" y="5433"/>
                    <a:pt x="2160" y="5380"/>
                  </a:cubicBezTo>
                  <a:cubicBezTo>
                    <a:pt x="2160" y="5317"/>
                    <a:pt x="2133" y="5281"/>
                    <a:pt x="2070" y="5273"/>
                  </a:cubicBezTo>
                  <a:cubicBezTo>
                    <a:pt x="2017" y="5281"/>
                    <a:pt x="1972" y="5308"/>
                    <a:pt x="1972" y="5371"/>
                  </a:cubicBezTo>
                  <a:close/>
                  <a:moveTo>
                    <a:pt x="1401" y="5290"/>
                  </a:moveTo>
                  <a:cubicBezTo>
                    <a:pt x="1348" y="5290"/>
                    <a:pt x="1321" y="5326"/>
                    <a:pt x="1321" y="5380"/>
                  </a:cubicBezTo>
                  <a:cubicBezTo>
                    <a:pt x="1330" y="5424"/>
                    <a:pt x="1366" y="5460"/>
                    <a:pt x="1419" y="5451"/>
                  </a:cubicBezTo>
                  <a:cubicBezTo>
                    <a:pt x="1464" y="5451"/>
                    <a:pt x="1490" y="5415"/>
                    <a:pt x="1490" y="5371"/>
                  </a:cubicBezTo>
                  <a:cubicBezTo>
                    <a:pt x="1482" y="5317"/>
                    <a:pt x="1455" y="5281"/>
                    <a:pt x="1401" y="5290"/>
                  </a:cubicBezTo>
                  <a:close/>
                  <a:moveTo>
                    <a:pt x="2070" y="4621"/>
                  </a:moveTo>
                  <a:cubicBezTo>
                    <a:pt x="2017" y="4621"/>
                    <a:pt x="1981" y="4657"/>
                    <a:pt x="1972" y="4711"/>
                  </a:cubicBezTo>
                  <a:cubicBezTo>
                    <a:pt x="1972" y="4764"/>
                    <a:pt x="2008" y="4800"/>
                    <a:pt x="2070" y="4800"/>
                  </a:cubicBezTo>
                  <a:cubicBezTo>
                    <a:pt x="2124" y="4800"/>
                    <a:pt x="2151" y="4764"/>
                    <a:pt x="2160" y="4711"/>
                  </a:cubicBezTo>
                  <a:cubicBezTo>
                    <a:pt x="2151" y="4657"/>
                    <a:pt x="2124" y="4621"/>
                    <a:pt x="2070" y="4621"/>
                  </a:cubicBezTo>
                  <a:close/>
                  <a:moveTo>
                    <a:pt x="2632" y="4711"/>
                  </a:moveTo>
                  <a:cubicBezTo>
                    <a:pt x="2632" y="4773"/>
                    <a:pt x="2659" y="4809"/>
                    <a:pt x="2722" y="4809"/>
                  </a:cubicBezTo>
                  <a:cubicBezTo>
                    <a:pt x="2784" y="4809"/>
                    <a:pt x="2820" y="4773"/>
                    <a:pt x="2820" y="4711"/>
                  </a:cubicBezTo>
                  <a:cubicBezTo>
                    <a:pt x="2820" y="4648"/>
                    <a:pt x="2784" y="4621"/>
                    <a:pt x="2722" y="4612"/>
                  </a:cubicBezTo>
                  <a:cubicBezTo>
                    <a:pt x="2668" y="4621"/>
                    <a:pt x="2632" y="4648"/>
                    <a:pt x="2632" y="4711"/>
                  </a:cubicBezTo>
                  <a:close/>
                  <a:moveTo>
                    <a:pt x="4640" y="2052"/>
                  </a:moveTo>
                  <a:cubicBezTo>
                    <a:pt x="4640" y="2106"/>
                    <a:pt x="4666" y="2141"/>
                    <a:pt x="4720" y="2141"/>
                  </a:cubicBezTo>
                  <a:cubicBezTo>
                    <a:pt x="4773" y="2150"/>
                    <a:pt x="4809" y="2115"/>
                    <a:pt x="4809" y="2061"/>
                  </a:cubicBezTo>
                  <a:cubicBezTo>
                    <a:pt x="4818" y="2007"/>
                    <a:pt x="4782" y="1972"/>
                    <a:pt x="4729" y="1963"/>
                  </a:cubicBezTo>
                  <a:cubicBezTo>
                    <a:pt x="4675" y="1972"/>
                    <a:pt x="4640" y="1999"/>
                    <a:pt x="4640" y="2052"/>
                  </a:cubicBezTo>
                  <a:close/>
                  <a:moveTo>
                    <a:pt x="5478" y="2061"/>
                  </a:moveTo>
                  <a:cubicBezTo>
                    <a:pt x="5478" y="1999"/>
                    <a:pt x="5442" y="1963"/>
                    <a:pt x="5380" y="1963"/>
                  </a:cubicBezTo>
                  <a:cubicBezTo>
                    <a:pt x="5326" y="1963"/>
                    <a:pt x="5291" y="1999"/>
                    <a:pt x="5291" y="2052"/>
                  </a:cubicBezTo>
                  <a:cubicBezTo>
                    <a:pt x="5291" y="2115"/>
                    <a:pt x="5326" y="2141"/>
                    <a:pt x="5389" y="2150"/>
                  </a:cubicBezTo>
                  <a:cubicBezTo>
                    <a:pt x="5442" y="2141"/>
                    <a:pt x="5478" y="2115"/>
                    <a:pt x="5478" y="2061"/>
                  </a:cubicBezTo>
                  <a:close/>
                  <a:moveTo>
                    <a:pt x="6067" y="1954"/>
                  </a:moveTo>
                  <a:cubicBezTo>
                    <a:pt x="6013" y="1954"/>
                    <a:pt x="5969" y="1990"/>
                    <a:pt x="5969" y="2052"/>
                  </a:cubicBezTo>
                  <a:cubicBezTo>
                    <a:pt x="5969" y="2115"/>
                    <a:pt x="6004" y="2150"/>
                    <a:pt x="6067" y="2150"/>
                  </a:cubicBezTo>
                  <a:cubicBezTo>
                    <a:pt x="6129" y="2150"/>
                    <a:pt x="6156" y="2115"/>
                    <a:pt x="6165" y="2052"/>
                  </a:cubicBezTo>
                  <a:cubicBezTo>
                    <a:pt x="6156" y="1999"/>
                    <a:pt x="6129" y="1963"/>
                    <a:pt x="6067" y="1954"/>
                  </a:cubicBezTo>
                  <a:close/>
                  <a:moveTo>
                    <a:pt x="714" y="9287"/>
                  </a:moveTo>
                  <a:cubicBezTo>
                    <a:pt x="670" y="9296"/>
                    <a:pt x="634" y="9323"/>
                    <a:pt x="643" y="9376"/>
                  </a:cubicBezTo>
                  <a:cubicBezTo>
                    <a:pt x="643" y="9430"/>
                    <a:pt x="679" y="9456"/>
                    <a:pt x="732" y="9456"/>
                  </a:cubicBezTo>
                  <a:cubicBezTo>
                    <a:pt x="786" y="9448"/>
                    <a:pt x="804" y="9412"/>
                    <a:pt x="812" y="9367"/>
                  </a:cubicBezTo>
                  <a:cubicBezTo>
                    <a:pt x="804" y="9314"/>
                    <a:pt x="768" y="9278"/>
                    <a:pt x="714" y="9287"/>
                  </a:cubicBezTo>
                  <a:close/>
                  <a:moveTo>
                    <a:pt x="1401" y="9278"/>
                  </a:moveTo>
                  <a:cubicBezTo>
                    <a:pt x="1348" y="9278"/>
                    <a:pt x="1312" y="9314"/>
                    <a:pt x="1312" y="9376"/>
                  </a:cubicBezTo>
                  <a:cubicBezTo>
                    <a:pt x="1312" y="9430"/>
                    <a:pt x="1348" y="9465"/>
                    <a:pt x="1410" y="9465"/>
                  </a:cubicBezTo>
                  <a:cubicBezTo>
                    <a:pt x="1473" y="9465"/>
                    <a:pt x="1499" y="9430"/>
                    <a:pt x="1499" y="9367"/>
                  </a:cubicBezTo>
                  <a:cubicBezTo>
                    <a:pt x="1499" y="9314"/>
                    <a:pt x="1464" y="9278"/>
                    <a:pt x="1401" y="9278"/>
                  </a:cubicBezTo>
                  <a:close/>
                  <a:moveTo>
                    <a:pt x="1499" y="10036"/>
                  </a:moveTo>
                  <a:cubicBezTo>
                    <a:pt x="1499" y="9974"/>
                    <a:pt x="1464" y="9938"/>
                    <a:pt x="1410" y="9938"/>
                  </a:cubicBezTo>
                  <a:cubicBezTo>
                    <a:pt x="1357" y="9938"/>
                    <a:pt x="1321" y="9974"/>
                    <a:pt x="1312" y="10027"/>
                  </a:cubicBezTo>
                  <a:cubicBezTo>
                    <a:pt x="1312" y="10081"/>
                    <a:pt x="1348" y="10117"/>
                    <a:pt x="1410" y="10126"/>
                  </a:cubicBezTo>
                  <a:cubicBezTo>
                    <a:pt x="1464" y="10117"/>
                    <a:pt x="1499" y="10090"/>
                    <a:pt x="1499" y="10036"/>
                  </a:cubicBezTo>
                  <a:close/>
                  <a:moveTo>
                    <a:pt x="2052" y="12606"/>
                  </a:moveTo>
                  <a:cubicBezTo>
                    <a:pt x="2008" y="12615"/>
                    <a:pt x="1981" y="12641"/>
                    <a:pt x="1981" y="12695"/>
                  </a:cubicBezTo>
                  <a:cubicBezTo>
                    <a:pt x="1990" y="12748"/>
                    <a:pt x="2026" y="12775"/>
                    <a:pt x="2079" y="12775"/>
                  </a:cubicBezTo>
                  <a:cubicBezTo>
                    <a:pt x="2124" y="12766"/>
                    <a:pt x="2151" y="12730"/>
                    <a:pt x="2151" y="12686"/>
                  </a:cubicBezTo>
                  <a:cubicBezTo>
                    <a:pt x="2142" y="12632"/>
                    <a:pt x="2106" y="12597"/>
                    <a:pt x="2052" y="12606"/>
                  </a:cubicBezTo>
                  <a:close/>
                  <a:moveTo>
                    <a:pt x="3292" y="13346"/>
                  </a:moveTo>
                  <a:cubicBezTo>
                    <a:pt x="3292" y="13408"/>
                    <a:pt x="3328" y="13444"/>
                    <a:pt x="3382" y="13444"/>
                  </a:cubicBezTo>
                  <a:cubicBezTo>
                    <a:pt x="3444" y="13444"/>
                    <a:pt x="3480" y="13408"/>
                    <a:pt x="3480" y="13346"/>
                  </a:cubicBezTo>
                  <a:cubicBezTo>
                    <a:pt x="3480" y="13284"/>
                    <a:pt x="3444" y="13257"/>
                    <a:pt x="3382" y="13248"/>
                  </a:cubicBezTo>
                  <a:cubicBezTo>
                    <a:pt x="3328" y="13257"/>
                    <a:pt x="3292" y="13293"/>
                    <a:pt x="3292" y="13346"/>
                  </a:cubicBezTo>
                  <a:close/>
                  <a:moveTo>
                    <a:pt x="2820" y="12686"/>
                  </a:moveTo>
                  <a:cubicBezTo>
                    <a:pt x="2820" y="12632"/>
                    <a:pt x="2784" y="12597"/>
                    <a:pt x="2722" y="12597"/>
                  </a:cubicBezTo>
                  <a:cubicBezTo>
                    <a:pt x="2668" y="12597"/>
                    <a:pt x="2632" y="12632"/>
                    <a:pt x="2632" y="12686"/>
                  </a:cubicBezTo>
                  <a:cubicBezTo>
                    <a:pt x="2632" y="12748"/>
                    <a:pt x="2668" y="12775"/>
                    <a:pt x="2722" y="12784"/>
                  </a:cubicBezTo>
                  <a:cubicBezTo>
                    <a:pt x="2784" y="12775"/>
                    <a:pt x="2820" y="12748"/>
                    <a:pt x="2820" y="12686"/>
                  </a:cubicBezTo>
                  <a:close/>
                  <a:moveTo>
                    <a:pt x="1321" y="10688"/>
                  </a:moveTo>
                  <a:cubicBezTo>
                    <a:pt x="1321" y="10741"/>
                    <a:pt x="1348" y="10777"/>
                    <a:pt x="1401" y="10777"/>
                  </a:cubicBezTo>
                  <a:cubicBezTo>
                    <a:pt x="1464" y="10777"/>
                    <a:pt x="1499" y="10741"/>
                    <a:pt x="1499" y="10688"/>
                  </a:cubicBezTo>
                  <a:cubicBezTo>
                    <a:pt x="1499" y="10634"/>
                    <a:pt x="1455" y="10598"/>
                    <a:pt x="1401" y="10598"/>
                  </a:cubicBezTo>
                  <a:cubicBezTo>
                    <a:pt x="1357" y="10607"/>
                    <a:pt x="1321" y="10634"/>
                    <a:pt x="1321" y="10688"/>
                  </a:cubicBezTo>
                  <a:close/>
                  <a:moveTo>
                    <a:pt x="4631" y="2703"/>
                  </a:moveTo>
                  <a:cubicBezTo>
                    <a:pt x="4622" y="2766"/>
                    <a:pt x="4657" y="2801"/>
                    <a:pt x="4720" y="2810"/>
                  </a:cubicBezTo>
                  <a:cubicBezTo>
                    <a:pt x="4782" y="2810"/>
                    <a:pt x="4818" y="2784"/>
                    <a:pt x="4818" y="2712"/>
                  </a:cubicBezTo>
                  <a:cubicBezTo>
                    <a:pt x="4818" y="2650"/>
                    <a:pt x="4782" y="2623"/>
                    <a:pt x="4729" y="2614"/>
                  </a:cubicBezTo>
                  <a:cubicBezTo>
                    <a:pt x="4666" y="2614"/>
                    <a:pt x="4631" y="2650"/>
                    <a:pt x="4631" y="2703"/>
                  </a:cubicBezTo>
                  <a:close/>
                  <a:moveTo>
                    <a:pt x="4078" y="2623"/>
                  </a:moveTo>
                  <a:cubicBezTo>
                    <a:pt x="4024" y="2614"/>
                    <a:pt x="3979" y="2650"/>
                    <a:pt x="3979" y="2703"/>
                  </a:cubicBezTo>
                  <a:cubicBezTo>
                    <a:pt x="3970" y="2757"/>
                    <a:pt x="4006" y="2801"/>
                    <a:pt x="4060" y="2801"/>
                  </a:cubicBezTo>
                  <a:cubicBezTo>
                    <a:pt x="4113" y="2810"/>
                    <a:pt x="4149" y="2766"/>
                    <a:pt x="4158" y="2712"/>
                  </a:cubicBezTo>
                  <a:cubicBezTo>
                    <a:pt x="4149" y="2668"/>
                    <a:pt x="4131" y="2632"/>
                    <a:pt x="4078" y="2623"/>
                  </a:cubicBezTo>
                  <a:close/>
                  <a:moveTo>
                    <a:pt x="5478" y="14684"/>
                  </a:moveTo>
                  <a:cubicBezTo>
                    <a:pt x="5478" y="14631"/>
                    <a:pt x="5442" y="14595"/>
                    <a:pt x="5380" y="14595"/>
                  </a:cubicBezTo>
                  <a:cubicBezTo>
                    <a:pt x="5318" y="14595"/>
                    <a:pt x="5282" y="14631"/>
                    <a:pt x="5291" y="14693"/>
                  </a:cubicBezTo>
                  <a:cubicBezTo>
                    <a:pt x="5291" y="14756"/>
                    <a:pt x="5326" y="14782"/>
                    <a:pt x="5389" y="14782"/>
                  </a:cubicBezTo>
                  <a:cubicBezTo>
                    <a:pt x="5451" y="14773"/>
                    <a:pt x="5478" y="14747"/>
                    <a:pt x="5478" y="14684"/>
                  </a:cubicBezTo>
                  <a:close/>
                  <a:moveTo>
                    <a:pt x="732" y="7949"/>
                  </a:moveTo>
                  <a:cubicBezTo>
                    <a:pt x="679" y="7940"/>
                    <a:pt x="643" y="7976"/>
                    <a:pt x="643" y="8029"/>
                  </a:cubicBezTo>
                  <a:cubicBezTo>
                    <a:pt x="643" y="8083"/>
                    <a:pt x="670" y="8109"/>
                    <a:pt x="723" y="8118"/>
                  </a:cubicBezTo>
                  <a:cubicBezTo>
                    <a:pt x="777" y="8118"/>
                    <a:pt x="804" y="8083"/>
                    <a:pt x="812" y="8029"/>
                  </a:cubicBezTo>
                  <a:cubicBezTo>
                    <a:pt x="804" y="7985"/>
                    <a:pt x="777" y="7949"/>
                    <a:pt x="732" y="7949"/>
                  </a:cubicBezTo>
                  <a:close/>
                  <a:moveTo>
                    <a:pt x="1401" y="7940"/>
                  </a:moveTo>
                  <a:cubicBezTo>
                    <a:pt x="1348" y="7940"/>
                    <a:pt x="1312" y="7976"/>
                    <a:pt x="1312" y="8029"/>
                  </a:cubicBezTo>
                  <a:cubicBezTo>
                    <a:pt x="1312" y="8092"/>
                    <a:pt x="1348" y="8127"/>
                    <a:pt x="1410" y="8127"/>
                  </a:cubicBezTo>
                  <a:cubicBezTo>
                    <a:pt x="1473" y="8127"/>
                    <a:pt x="1499" y="8083"/>
                    <a:pt x="1508" y="8020"/>
                  </a:cubicBezTo>
                  <a:cubicBezTo>
                    <a:pt x="1490" y="7976"/>
                    <a:pt x="1464" y="7931"/>
                    <a:pt x="1401" y="7940"/>
                  </a:cubicBezTo>
                  <a:close/>
                  <a:moveTo>
                    <a:pt x="1410" y="6620"/>
                  </a:moveTo>
                  <a:cubicBezTo>
                    <a:pt x="1348" y="6620"/>
                    <a:pt x="1312" y="6655"/>
                    <a:pt x="1312" y="6718"/>
                  </a:cubicBezTo>
                  <a:cubicBezTo>
                    <a:pt x="1312" y="6771"/>
                    <a:pt x="1348" y="6807"/>
                    <a:pt x="1401" y="6807"/>
                  </a:cubicBezTo>
                  <a:cubicBezTo>
                    <a:pt x="1464" y="6807"/>
                    <a:pt x="1499" y="6771"/>
                    <a:pt x="1499" y="6700"/>
                  </a:cubicBezTo>
                  <a:cubicBezTo>
                    <a:pt x="1490" y="6655"/>
                    <a:pt x="1464" y="6620"/>
                    <a:pt x="1410" y="6620"/>
                  </a:cubicBezTo>
                  <a:close/>
                  <a:moveTo>
                    <a:pt x="1499" y="7378"/>
                  </a:moveTo>
                  <a:cubicBezTo>
                    <a:pt x="1499" y="7315"/>
                    <a:pt x="1473" y="7280"/>
                    <a:pt x="1410" y="7280"/>
                  </a:cubicBezTo>
                  <a:cubicBezTo>
                    <a:pt x="1348" y="7271"/>
                    <a:pt x="1312" y="7307"/>
                    <a:pt x="1312" y="7369"/>
                  </a:cubicBezTo>
                  <a:cubicBezTo>
                    <a:pt x="1312" y="7431"/>
                    <a:pt x="1348" y="7458"/>
                    <a:pt x="1401" y="7467"/>
                  </a:cubicBezTo>
                  <a:cubicBezTo>
                    <a:pt x="1464" y="7467"/>
                    <a:pt x="1499" y="7431"/>
                    <a:pt x="1499" y="7378"/>
                  </a:cubicBezTo>
                  <a:close/>
                  <a:moveTo>
                    <a:pt x="1401" y="8591"/>
                  </a:moveTo>
                  <a:cubicBezTo>
                    <a:pt x="1348" y="8600"/>
                    <a:pt x="1312" y="8636"/>
                    <a:pt x="1312" y="8689"/>
                  </a:cubicBezTo>
                  <a:cubicBezTo>
                    <a:pt x="1312" y="8752"/>
                    <a:pt x="1348" y="8787"/>
                    <a:pt x="1410" y="8778"/>
                  </a:cubicBezTo>
                  <a:cubicBezTo>
                    <a:pt x="1473" y="8778"/>
                    <a:pt x="1499" y="8743"/>
                    <a:pt x="1508" y="8680"/>
                  </a:cubicBezTo>
                  <a:cubicBezTo>
                    <a:pt x="1490" y="8636"/>
                    <a:pt x="1464" y="8591"/>
                    <a:pt x="1401" y="8591"/>
                  </a:cubicBezTo>
                  <a:close/>
                  <a:moveTo>
                    <a:pt x="732" y="8609"/>
                  </a:moveTo>
                  <a:cubicBezTo>
                    <a:pt x="679" y="8600"/>
                    <a:pt x="643" y="8636"/>
                    <a:pt x="643" y="8689"/>
                  </a:cubicBezTo>
                  <a:cubicBezTo>
                    <a:pt x="634" y="8734"/>
                    <a:pt x="670" y="8770"/>
                    <a:pt x="714" y="8770"/>
                  </a:cubicBezTo>
                  <a:cubicBezTo>
                    <a:pt x="768" y="8778"/>
                    <a:pt x="804" y="8743"/>
                    <a:pt x="812" y="8689"/>
                  </a:cubicBezTo>
                  <a:cubicBezTo>
                    <a:pt x="804" y="8645"/>
                    <a:pt x="786" y="8609"/>
                    <a:pt x="732" y="8609"/>
                  </a:cubicBezTo>
                  <a:close/>
                  <a:moveTo>
                    <a:pt x="5469" y="15344"/>
                  </a:moveTo>
                  <a:cubicBezTo>
                    <a:pt x="5469" y="15291"/>
                    <a:pt x="5434" y="15264"/>
                    <a:pt x="5389" y="15255"/>
                  </a:cubicBezTo>
                  <a:cubicBezTo>
                    <a:pt x="5335" y="15255"/>
                    <a:pt x="5300" y="15291"/>
                    <a:pt x="5300" y="15344"/>
                  </a:cubicBezTo>
                  <a:cubicBezTo>
                    <a:pt x="5300" y="15398"/>
                    <a:pt x="5335" y="15434"/>
                    <a:pt x="5389" y="15434"/>
                  </a:cubicBezTo>
                  <a:cubicBezTo>
                    <a:pt x="5442" y="15425"/>
                    <a:pt x="5478" y="15398"/>
                    <a:pt x="5469" y="15344"/>
                  </a:cubicBezTo>
                  <a:close/>
                  <a:moveTo>
                    <a:pt x="6067" y="15434"/>
                  </a:moveTo>
                  <a:cubicBezTo>
                    <a:pt x="6120" y="15442"/>
                    <a:pt x="6156" y="15407"/>
                    <a:pt x="6156" y="15353"/>
                  </a:cubicBezTo>
                  <a:cubicBezTo>
                    <a:pt x="6156" y="15291"/>
                    <a:pt x="6120" y="15255"/>
                    <a:pt x="6067" y="15255"/>
                  </a:cubicBezTo>
                  <a:cubicBezTo>
                    <a:pt x="6013" y="15255"/>
                    <a:pt x="5978" y="15291"/>
                    <a:pt x="5978" y="15344"/>
                  </a:cubicBezTo>
                  <a:cubicBezTo>
                    <a:pt x="5978" y="15398"/>
                    <a:pt x="6013" y="15434"/>
                    <a:pt x="6067" y="15434"/>
                  </a:cubicBezTo>
                  <a:close/>
                  <a:moveTo>
                    <a:pt x="6718" y="15255"/>
                  </a:moveTo>
                  <a:cubicBezTo>
                    <a:pt x="6665" y="15255"/>
                    <a:pt x="6629" y="15291"/>
                    <a:pt x="6629" y="15353"/>
                  </a:cubicBezTo>
                  <a:cubicBezTo>
                    <a:pt x="6638" y="15407"/>
                    <a:pt x="6674" y="15442"/>
                    <a:pt x="6727" y="15442"/>
                  </a:cubicBezTo>
                  <a:cubicBezTo>
                    <a:pt x="6790" y="15442"/>
                    <a:pt x="6816" y="15398"/>
                    <a:pt x="6816" y="15344"/>
                  </a:cubicBezTo>
                  <a:cubicBezTo>
                    <a:pt x="6807" y="15282"/>
                    <a:pt x="6781" y="15246"/>
                    <a:pt x="6718" y="15255"/>
                  </a:cubicBezTo>
                  <a:close/>
                  <a:moveTo>
                    <a:pt x="4078" y="14773"/>
                  </a:moveTo>
                  <a:cubicBezTo>
                    <a:pt x="4122" y="14764"/>
                    <a:pt x="4149" y="14738"/>
                    <a:pt x="4149" y="14684"/>
                  </a:cubicBezTo>
                  <a:cubicBezTo>
                    <a:pt x="4149" y="14631"/>
                    <a:pt x="4113" y="14604"/>
                    <a:pt x="4060" y="14604"/>
                  </a:cubicBezTo>
                  <a:cubicBezTo>
                    <a:pt x="4015" y="14604"/>
                    <a:pt x="3988" y="14640"/>
                    <a:pt x="3979" y="14693"/>
                  </a:cubicBezTo>
                  <a:cubicBezTo>
                    <a:pt x="3988" y="14747"/>
                    <a:pt x="4024" y="14773"/>
                    <a:pt x="4078" y="14773"/>
                  </a:cubicBezTo>
                  <a:close/>
                  <a:moveTo>
                    <a:pt x="4631" y="14684"/>
                  </a:moveTo>
                  <a:cubicBezTo>
                    <a:pt x="4631" y="14747"/>
                    <a:pt x="4666" y="14782"/>
                    <a:pt x="4729" y="14782"/>
                  </a:cubicBezTo>
                  <a:cubicBezTo>
                    <a:pt x="4782" y="14782"/>
                    <a:pt x="4818" y="14747"/>
                    <a:pt x="4818" y="14693"/>
                  </a:cubicBezTo>
                  <a:cubicBezTo>
                    <a:pt x="4818" y="14631"/>
                    <a:pt x="4782" y="14604"/>
                    <a:pt x="4720" y="14595"/>
                  </a:cubicBezTo>
                  <a:cubicBezTo>
                    <a:pt x="4675" y="14604"/>
                    <a:pt x="4631" y="14631"/>
                    <a:pt x="4631" y="14684"/>
                  </a:cubicBezTo>
                  <a:close/>
                  <a:moveTo>
                    <a:pt x="3489" y="12686"/>
                  </a:moveTo>
                  <a:cubicBezTo>
                    <a:pt x="3480" y="12615"/>
                    <a:pt x="3444" y="12579"/>
                    <a:pt x="3382" y="12588"/>
                  </a:cubicBezTo>
                  <a:cubicBezTo>
                    <a:pt x="3310" y="12588"/>
                    <a:pt x="3275" y="12632"/>
                    <a:pt x="3284" y="12695"/>
                  </a:cubicBezTo>
                  <a:cubicBezTo>
                    <a:pt x="3284" y="12757"/>
                    <a:pt x="3328" y="12793"/>
                    <a:pt x="3391" y="12793"/>
                  </a:cubicBezTo>
                  <a:cubicBezTo>
                    <a:pt x="3453" y="12784"/>
                    <a:pt x="3489" y="12748"/>
                    <a:pt x="3489" y="12686"/>
                  </a:cubicBezTo>
                  <a:close/>
                  <a:moveTo>
                    <a:pt x="5282" y="2712"/>
                  </a:moveTo>
                  <a:cubicBezTo>
                    <a:pt x="5282" y="2784"/>
                    <a:pt x="5326" y="2819"/>
                    <a:pt x="5389" y="2819"/>
                  </a:cubicBezTo>
                  <a:cubicBezTo>
                    <a:pt x="5451" y="2810"/>
                    <a:pt x="5487" y="2775"/>
                    <a:pt x="5487" y="2712"/>
                  </a:cubicBezTo>
                  <a:cubicBezTo>
                    <a:pt x="5487" y="2641"/>
                    <a:pt x="5442" y="2614"/>
                    <a:pt x="5380" y="2605"/>
                  </a:cubicBezTo>
                  <a:cubicBezTo>
                    <a:pt x="5318" y="2614"/>
                    <a:pt x="5282" y="2650"/>
                    <a:pt x="5282" y="2712"/>
                  </a:cubicBezTo>
                  <a:close/>
                  <a:moveTo>
                    <a:pt x="2061" y="10589"/>
                  </a:moveTo>
                  <a:cubicBezTo>
                    <a:pt x="2008" y="10589"/>
                    <a:pt x="1972" y="10625"/>
                    <a:pt x="1963" y="10679"/>
                  </a:cubicBezTo>
                  <a:cubicBezTo>
                    <a:pt x="1963" y="10750"/>
                    <a:pt x="1999" y="10786"/>
                    <a:pt x="2061" y="10786"/>
                  </a:cubicBezTo>
                  <a:cubicBezTo>
                    <a:pt x="2124" y="10795"/>
                    <a:pt x="2160" y="10750"/>
                    <a:pt x="2168" y="10688"/>
                  </a:cubicBezTo>
                  <a:cubicBezTo>
                    <a:pt x="2160" y="10625"/>
                    <a:pt x="2133" y="10589"/>
                    <a:pt x="2061" y="10589"/>
                  </a:cubicBezTo>
                  <a:close/>
                  <a:moveTo>
                    <a:pt x="3310" y="4033"/>
                  </a:moveTo>
                  <a:cubicBezTo>
                    <a:pt x="3310" y="4086"/>
                    <a:pt x="3337" y="4131"/>
                    <a:pt x="3400" y="4131"/>
                  </a:cubicBezTo>
                  <a:cubicBezTo>
                    <a:pt x="3462" y="4131"/>
                    <a:pt x="3507" y="4104"/>
                    <a:pt x="3507" y="4033"/>
                  </a:cubicBezTo>
                  <a:cubicBezTo>
                    <a:pt x="3507" y="3970"/>
                    <a:pt x="3471" y="3934"/>
                    <a:pt x="3408" y="3925"/>
                  </a:cubicBezTo>
                  <a:cubicBezTo>
                    <a:pt x="3346" y="3934"/>
                    <a:pt x="3310" y="3970"/>
                    <a:pt x="3310" y="4033"/>
                  </a:cubicBezTo>
                  <a:close/>
                  <a:moveTo>
                    <a:pt x="2722" y="11928"/>
                  </a:moveTo>
                  <a:cubicBezTo>
                    <a:pt x="2668" y="11928"/>
                    <a:pt x="2632" y="11963"/>
                    <a:pt x="2623" y="12017"/>
                  </a:cubicBezTo>
                  <a:cubicBezTo>
                    <a:pt x="2623" y="12088"/>
                    <a:pt x="2650" y="12124"/>
                    <a:pt x="2722" y="12133"/>
                  </a:cubicBezTo>
                  <a:cubicBezTo>
                    <a:pt x="2784" y="12133"/>
                    <a:pt x="2820" y="12097"/>
                    <a:pt x="2829" y="12035"/>
                  </a:cubicBezTo>
                  <a:cubicBezTo>
                    <a:pt x="2820" y="11972"/>
                    <a:pt x="2793" y="11928"/>
                    <a:pt x="2722" y="11928"/>
                  </a:cubicBezTo>
                  <a:close/>
                  <a:moveTo>
                    <a:pt x="3962" y="3372"/>
                  </a:moveTo>
                  <a:cubicBezTo>
                    <a:pt x="3962" y="3435"/>
                    <a:pt x="3997" y="3470"/>
                    <a:pt x="4060" y="3470"/>
                  </a:cubicBezTo>
                  <a:cubicBezTo>
                    <a:pt x="4122" y="3479"/>
                    <a:pt x="4167" y="3444"/>
                    <a:pt x="4167" y="3381"/>
                  </a:cubicBezTo>
                  <a:cubicBezTo>
                    <a:pt x="4167" y="3310"/>
                    <a:pt x="4131" y="3274"/>
                    <a:pt x="4069" y="3274"/>
                  </a:cubicBezTo>
                  <a:cubicBezTo>
                    <a:pt x="4006" y="3274"/>
                    <a:pt x="3970" y="3310"/>
                    <a:pt x="3962" y="3372"/>
                  </a:cubicBezTo>
                  <a:close/>
                  <a:moveTo>
                    <a:pt x="6165" y="14693"/>
                  </a:moveTo>
                  <a:cubicBezTo>
                    <a:pt x="6174" y="14622"/>
                    <a:pt x="6129" y="14586"/>
                    <a:pt x="6067" y="14586"/>
                  </a:cubicBezTo>
                  <a:cubicBezTo>
                    <a:pt x="6004" y="14586"/>
                    <a:pt x="5960" y="14622"/>
                    <a:pt x="5960" y="14684"/>
                  </a:cubicBezTo>
                  <a:cubicBezTo>
                    <a:pt x="5960" y="14756"/>
                    <a:pt x="6004" y="14782"/>
                    <a:pt x="6067" y="14791"/>
                  </a:cubicBezTo>
                  <a:cubicBezTo>
                    <a:pt x="6129" y="14791"/>
                    <a:pt x="6165" y="14756"/>
                    <a:pt x="6165" y="14693"/>
                  </a:cubicBezTo>
                  <a:close/>
                  <a:moveTo>
                    <a:pt x="4720" y="13926"/>
                  </a:moveTo>
                  <a:cubicBezTo>
                    <a:pt x="4657" y="13926"/>
                    <a:pt x="4622" y="13971"/>
                    <a:pt x="4622" y="14033"/>
                  </a:cubicBezTo>
                  <a:cubicBezTo>
                    <a:pt x="4622" y="14095"/>
                    <a:pt x="4666" y="14131"/>
                    <a:pt x="4729" y="14131"/>
                  </a:cubicBezTo>
                  <a:cubicBezTo>
                    <a:pt x="4791" y="14131"/>
                    <a:pt x="4827" y="14086"/>
                    <a:pt x="4827" y="14024"/>
                  </a:cubicBezTo>
                  <a:cubicBezTo>
                    <a:pt x="4818" y="13962"/>
                    <a:pt x="4782" y="13926"/>
                    <a:pt x="4720" y="13926"/>
                  </a:cubicBezTo>
                  <a:close/>
                  <a:moveTo>
                    <a:pt x="2061" y="6611"/>
                  </a:moveTo>
                  <a:cubicBezTo>
                    <a:pt x="1999" y="6611"/>
                    <a:pt x="1963" y="6655"/>
                    <a:pt x="1963" y="6718"/>
                  </a:cubicBezTo>
                  <a:cubicBezTo>
                    <a:pt x="1963" y="6780"/>
                    <a:pt x="2008" y="6816"/>
                    <a:pt x="2070" y="6816"/>
                  </a:cubicBezTo>
                  <a:cubicBezTo>
                    <a:pt x="2133" y="6816"/>
                    <a:pt x="2168" y="6771"/>
                    <a:pt x="2168" y="6709"/>
                  </a:cubicBezTo>
                  <a:cubicBezTo>
                    <a:pt x="2160" y="6646"/>
                    <a:pt x="2124" y="6611"/>
                    <a:pt x="2061" y="6611"/>
                  </a:cubicBezTo>
                  <a:close/>
                  <a:moveTo>
                    <a:pt x="1963" y="6040"/>
                  </a:moveTo>
                  <a:cubicBezTo>
                    <a:pt x="1972" y="6102"/>
                    <a:pt x="2008" y="6138"/>
                    <a:pt x="2079" y="6129"/>
                  </a:cubicBezTo>
                  <a:cubicBezTo>
                    <a:pt x="2133" y="6129"/>
                    <a:pt x="2168" y="6084"/>
                    <a:pt x="2168" y="6031"/>
                  </a:cubicBezTo>
                  <a:cubicBezTo>
                    <a:pt x="2168" y="5968"/>
                    <a:pt x="2124" y="5933"/>
                    <a:pt x="2061" y="5933"/>
                  </a:cubicBezTo>
                  <a:cubicBezTo>
                    <a:pt x="1999" y="5933"/>
                    <a:pt x="1963" y="5968"/>
                    <a:pt x="1963" y="6040"/>
                  </a:cubicBezTo>
                  <a:close/>
                  <a:moveTo>
                    <a:pt x="6718" y="1954"/>
                  </a:moveTo>
                  <a:cubicBezTo>
                    <a:pt x="6656" y="1954"/>
                    <a:pt x="6620" y="1999"/>
                    <a:pt x="6620" y="2052"/>
                  </a:cubicBezTo>
                  <a:cubicBezTo>
                    <a:pt x="6629" y="2115"/>
                    <a:pt x="6665" y="2159"/>
                    <a:pt x="6727" y="2150"/>
                  </a:cubicBezTo>
                  <a:cubicBezTo>
                    <a:pt x="6790" y="2150"/>
                    <a:pt x="6825" y="2115"/>
                    <a:pt x="6825" y="2043"/>
                  </a:cubicBezTo>
                  <a:cubicBezTo>
                    <a:pt x="6816" y="1990"/>
                    <a:pt x="6781" y="1954"/>
                    <a:pt x="6718" y="1954"/>
                  </a:cubicBezTo>
                  <a:close/>
                  <a:moveTo>
                    <a:pt x="2177" y="8689"/>
                  </a:moveTo>
                  <a:cubicBezTo>
                    <a:pt x="2177" y="8627"/>
                    <a:pt x="2142" y="8582"/>
                    <a:pt x="2079" y="8582"/>
                  </a:cubicBezTo>
                  <a:cubicBezTo>
                    <a:pt x="2008" y="8573"/>
                    <a:pt x="1963" y="8618"/>
                    <a:pt x="1954" y="8680"/>
                  </a:cubicBezTo>
                  <a:cubicBezTo>
                    <a:pt x="1954" y="8752"/>
                    <a:pt x="1999" y="8787"/>
                    <a:pt x="2061" y="8805"/>
                  </a:cubicBezTo>
                  <a:cubicBezTo>
                    <a:pt x="2133" y="8796"/>
                    <a:pt x="2177" y="8761"/>
                    <a:pt x="2177" y="8689"/>
                  </a:cubicBezTo>
                  <a:close/>
                  <a:moveTo>
                    <a:pt x="2070" y="7922"/>
                  </a:moveTo>
                  <a:cubicBezTo>
                    <a:pt x="2008" y="7922"/>
                    <a:pt x="1963" y="7958"/>
                    <a:pt x="1954" y="8020"/>
                  </a:cubicBezTo>
                  <a:cubicBezTo>
                    <a:pt x="1954" y="8092"/>
                    <a:pt x="1990" y="8136"/>
                    <a:pt x="2061" y="8136"/>
                  </a:cubicBezTo>
                  <a:cubicBezTo>
                    <a:pt x="2124" y="8145"/>
                    <a:pt x="2168" y="8100"/>
                    <a:pt x="2177" y="8029"/>
                  </a:cubicBezTo>
                  <a:cubicBezTo>
                    <a:pt x="2168" y="7967"/>
                    <a:pt x="2133" y="7922"/>
                    <a:pt x="2070" y="7922"/>
                  </a:cubicBezTo>
                  <a:close/>
                  <a:moveTo>
                    <a:pt x="2177" y="9385"/>
                  </a:moveTo>
                  <a:cubicBezTo>
                    <a:pt x="2177" y="9314"/>
                    <a:pt x="2142" y="9269"/>
                    <a:pt x="2070" y="9260"/>
                  </a:cubicBezTo>
                  <a:cubicBezTo>
                    <a:pt x="2008" y="9260"/>
                    <a:pt x="1963" y="9296"/>
                    <a:pt x="1963" y="9358"/>
                  </a:cubicBezTo>
                  <a:cubicBezTo>
                    <a:pt x="1954" y="9430"/>
                    <a:pt x="1999" y="9465"/>
                    <a:pt x="2061" y="9483"/>
                  </a:cubicBezTo>
                  <a:cubicBezTo>
                    <a:pt x="2124" y="9474"/>
                    <a:pt x="2168" y="9448"/>
                    <a:pt x="2177" y="9385"/>
                  </a:cubicBezTo>
                  <a:close/>
                  <a:moveTo>
                    <a:pt x="5960" y="2721"/>
                  </a:moveTo>
                  <a:cubicBezTo>
                    <a:pt x="5960" y="2784"/>
                    <a:pt x="6004" y="2819"/>
                    <a:pt x="6067" y="2819"/>
                  </a:cubicBezTo>
                  <a:cubicBezTo>
                    <a:pt x="6129" y="2819"/>
                    <a:pt x="6174" y="2775"/>
                    <a:pt x="6174" y="2712"/>
                  </a:cubicBezTo>
                  <a:cubicBezTo>
                    <a:pt x="6174" y="2641"/>
                    <a:pt x="6129" y="2605"/>
                    <a:pt x="6058" y="2596"/>
                  </a:cubicBezTo>
                  <a:cubicBezTo>
                    <a:pt x="5996" y="2614"/>
                    <a:pt x="5951" y="2650"/>
                    <a:pt x="5960" y="2721"/>
                  </a:cubicBezTo>
                  <a:close/>
                  <a:moveTo>
                    <a:pt x="2730" y="5264"/>
                  </a:moveTo>
                  <a:cubicBezTo>
                    <a:pt x="2659" y="5264"/>
                    <a:pt x="2615" y="5308"/>
                    <a:pt x="2615" y="5380"/>
                  </a:cubicBezTo>
                  <a:cubicBezTo>
                    <a:pt x="2623" y="5442"/>
                    <a:pt x="2668" y="5487"/>
                    <a:pt x="2739" y="5478"/>
                  </a:cubicBezTo>
                  <a:cubicBezTo>
                    <a:pt x="2793" y="5469"/>
                    <a:pt x="2829" y="5433"/>
                    <a:pt x="2838" y="5371"/>
                  </a:cubicBezTo>
                  <a:cubicBezTo>
                    <a:pt x="2820" y="5308"/>
                    <a:pt x="2793" y="5264"/>
                    <a:pt x="2730" y="5264"/>
                  </a:cubicBezTo>
                  <a:close/>
                  <a:moveTo>
                    <a:pt x="2722" y="11259"/>
                  </a:moveTo>
                  <a:cubicBezTo>
                    <a:pt x="2659" y="11259"/>
                    <a:pt x="2615" y="11303"/>
                    <a:pt x="2615" y="11374"/>
                  </a:cubicBezTo>
                  <a:cubicBezTo>
                    <a:pt x="2615" y="11437"/>
                    <a:pt x="2659" y="11482"/>
                    <a:pt x="2722" y="11482"/>
                  </a:cubicBezTo>
                  <a:cubicBezTo>
                    <a:pt x="2784" y="11482"/>
                    <a:pt x="2829" y="11437"/>
                    <a:pt x="2838" y="11374"/>
                  </a:cubicBezTo>
                  <a:cubicBezTo>
                    <a:pt x="2829" y="11303"/>
                    <a:pt x="2793" y="11259"/>
                    <a:pt x="2722" y="11259"/>
                  </a:cubicBezTo>
                  <a:close/>
                  <a:moveTo>
                    <a:pt x="2070" y="9920"/>
                  </a:moveTo>
                  <a:cubicBezTo>
                    <a:pt x="2008" y="9920"/>
                    <a:pt x="1963" y="9965"/>
                    <a:pt x="1963" y="10027"/>
                  </a:cubicBezTo>
                  <a:cubicBezTo>
                    <a:pt x="1954" y="10090"/>
                    <a:pt x="1999" y="10134"/>
                    <a:pt x="2061" y="10134"/>
                  </a:cubicBezTo>
                  <a:cubicBezTo>
                    <a:pt x="2124" y="10143"/>
                    <a:pt x="2168" y="10099"/>
                    <a:pt x="2177" y="10027"/>
                  </a:cubicBezTo>
                  <a:cubicBezTo>
                    <a:pt x="2168" y="9965"/>
                    <a:pt x="2133" y="9929"/>
                    <a:pt x="2070" y="9920"/>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85"/>
            <p:cNvSpPr/>
            <p:nvPr/>
          </p:nvSpPr>
          <p:spPr>
            <a:xfrm>
              <a:off x="6854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85"/>
            <p:cNvSpPr/>
            <p:nvPr/>
          </p:nvSpPr>
          <p:spPr>
            <a:xfrm>
              <a:off x="692990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85"/>
            <p:cNvSpPr/>
            <p:nvPr/>
          </p:nvSpPr>
          <p:spPr>
            <a:xfrm>
              <a:off x="70054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85"/>
            <p:cNvSpPr/>
            <p:nvPr/>
          </p:nvSpPr>
          <p:spPr>
            <a:xfrm>
              <a:off x="70867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85"/>
            <p:cNvSpPr/>
            <p:nvPr/>
          </p:nvSpPr>
          <p:spPr>
            <a:xfrm>
              <a:off x="716225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85"/>
            <p:cNvSpPr/>
            <p:nvPr/>
          </p:nvSpPr>
          <p:spPr>
            <a:xfrm>
              <a:off x="72377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85"/>
            <p:cNvSpPr/>
            <p:nvPr/>
          </p:nvSpPr>
          <p:spPr>
            <a:xfrm>
              <a:off x="73190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85"/>
            <p:cNvSpPr/>
            <p:nvPr/>
          </p:nvSpPr>
          <p:spPr>
            <a:xfrm>
              <a:off x="70054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85"/>
            <p:cNvSpPr/>
            <p:nvPr/>
          </p:nvSpPr>
          <p:spPr>
            <a:xfrm>
              <a:off x="70867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85"/>
            <p:cNvSpPr/>
            <p:nvPr/>
          </p:nvSpPr>
          <p:spPr>
            <a:xfrm>
              <a:off x="716225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85"/>
            <p:cNvSpPr/>
            <p:nvPr/>
          </p:nvSpPr>
          <p:spPr>
            <a:xfrm>
              <a:off x="6704925" y="205175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85"/>
            <p:cNvSpPr/>
            <p:nvPr/>
          </p:nvSpPr>
          <p:spPr>
            <a:xfrm>
              <a:off x="7478375" y="2043425"/>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85"/>
            <p:cNvSpPr/>
            <p:nvPr/>
          </p:nvSpPr>
          <p:spPr>
            <a:xfrm>
              <a:off x="723777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85"/>
            <p:cNvSpPr/>
            <p:nvPr/>
          </p:nvSpPr>
          <p:spPr>
            <a:xfrm>
              <a:off x="7400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85"/>
            <p:cNvSpPr/>
            <p:nvPr/>
          </p:nvSpPr>
          <p:spPr>
            <a:xfrm>
              <a:off x="731330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11" name="Google Shape;2511;p85"/>
          <p:cNvSpPr/>
          <p:nvPr/>
        </p:nvSpPr>
        <p:spPr>
          <a:xfrm rot="6231484">
            <a:off x="-3394336" y="-1186418"/>
            <a:ext cx="4024340" cy="4024340"/>
          </a:xfrm>
          <a:prstGeom prst="blockArc">
            <a:avLst>
              <a:gd fmla="val 10800000" name="adj1"/>
              <a:gd fmla="val 12243" name="adj2"/>
              <a:gd fmla="val 10363" name="adj3"/>
            </a:avLst>
          </a:prstGeom>
          <a:solidFill>
            <a:srgbClr val="D500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85"/>
          <p:cNvSpPr/>
          <p:nvPr/>
        </p:nvSpPr>
        <p:spPr>
          <a:xfrm rot="-5400000">
            <a:off x="8586381" y="246212"/>
            <a:ext cx="4024200" cy="4024200"/>
          </a:xfrm>
          <a:prstGeom prst="blockArc">
            <a:avLst>
              <a:gd fmla="val 10800000" name="adj1"/>
              <a:gd fmla="val 12243" name="adj2"/>
              <a:gd fmla="val 10363" name="adj3"/>
            </a:avLst>
          </a:prstGeom>
          <a:solidFill>
            <a:srgbClr val="9100B1">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85"/>
          <p:cNvSpPr/>
          <p:nvPr/>
        </p:nvSpPr>
        <p:spPr>
          <a:xfrm rot="10800000">
            <a:off x="7794625" y="-344720"/>
            <a:ext cx="2541703" cy="1237997"/>
          </a:xfrm>
          <a:custGeom>
            <a:rect b="b" l="l" r="r" t="t"/>
            <a:pathLst>
              <a:path extrusionOk="0" h="6888" w="14141">
                <a:moveTo>
                  <a:pt x="5460" y="6557"/>
                </a:moveTo>
                <a:cubicBezTo>
                  <a:pt x="5371" y="6557"/>
                  <a:pt x="5300" y="6629"/>
                  <a:pt x="5300" y="6718"/>
                </a:cubicBezTo>
                <a:cubicBezTo>
                  <a:pt x="5300" y="6807"/>
                  <a:pt x="5371" y="6887"/>
                  <a:pt x="5460" y="6887"/>
                </a:cubicBezTo>
                <a:cubicBezTo>
                  <a:pt x="5550" y="6887"/>
                  <a:pt x="5630" y="6807"/>
                  <a:pt x="5630" y="6718"/>
                </a:cubicBezTo>
                <a:cubicBezTo>
                  <a:pt x="5630" y="6629"/>
                  <a:pt x="5550" y="6557"/>
                  <a:pt x="5460" y="6557"/>
                </a:cubicBezTo>
                <a:close/>
                <a:moveTo>
                  <a:pt x="6121" y="6557"/>
                </a:moveTo>
                <a:cubicBezTo>
                  <a:pt x="6040" y="6557"/>
                  <a:pt x="5960" y="6629"/>
                  <a:pt x="5960" y="6709"/>
                </a:cubicBezTo>
                <a:cubicBezTo>
                  <a:pt x="5951" y="6798"/>
                  <a:pt x="6022" y="6878"/>
                  <a:pt x="6112" y="6878"/>
                </a:cubicBezTo>
                <a:cubicBezTo>
                  <a:pt x="6201" y="6887"/>
                  <a:pt x="6281" y="6816"/>
                  <a:pt x="6281" y="6727"/>
                </a:cubicBezTo>
                <a:cubicBezTo>
                  <a:pt x="6290" y="6638"/>
                  <a:pt x="6210" y="6557"/>
                  <a:pt x="6121" y="6557"/>
                </a:cubicBezTo>
                <a:close/>
                <a:moveTo>
                  <a:pt x="4943" y="6709"/>
                </a:moveTo>
                <a:cubicBezTo>
                  <a:pt x="4943" y="6629"/>
                  <a:pt x="4863" y="6557"/>
                  <a:pt x="4782" y="6557"/>
                </a:cubicBezTo>
                <a:cubicBezTo>
                  <a:pt x="4693" y="6557"/>
                  <a:pt x="4613" y="6629"/>
                  <a:pt x="4613" y="6718"/>
                </a:cubicBezTo>
                <a:cubicBezTo>
                  <a:pt x="4613" y="6807"/>
                  <a:pt x="4693" y="6887"/>
                  <a:pt x="4782" y="6878"/>
                </a:cubicBezTo>
                <a:cubicBezTo>
                  <a:pt x="4872" y="6878"/>
                  <a:pt x="4943" y="6798"/>
                  <a:pt x="4943" y="6709"/>
                </a:cubicBezTo>
                <a:close/>
                <a:moveTo>
                  <a:pt x="6781" y="6557"/>
                </a:moveTo>
                <a:cubicBezTo>
                  <a:pt x="6683" y="6566"/>
                  <a:pt x="6629" y="6620"/>
                  <a:pt x="6620" y="6709"/>
                </a:cubicBezTo>
                <a:cubicBezTo>
                  <a:pt x="6611" y="6789"/>
                  <a:pt x="6683" y="6878"/>
                  <a:pt x="6772" y="6878"/>
                </a:cubicBezTo>
                <a:cubicBezTo>
                  <a:pt x="6861" y="6887"/>
                  <a:pt x="6941" y="6807"/>
                  <a:pt x="6941" y="6727"/>
                </a:cubicBezTo>
                <a:cubicBezTo>
                  <a:pt x="6941" y="6638"/>
                  <a:pt x="6870" y="6557"/>
                  <a:pt x="6781" y="6557"/>
                </a:cubicBezTo>
                <a:close/>
                <a:moveTo>
                  <a:pt x="7280" y="6718"/>
                </a:moveTo>
                <a:cubicBezTo>
                  <a:pt x="7280" y="6798"/>
                  <a:pt x="7352" y="6878"/>
                  <a:pt x="7432" y="6878"/>
                </a:cubicBezTo>
                <a:cubicBezTo>
                  <a:pt x="7521" y="6878"/>
                  <a:pt x="7601" y="6798"/>
                  <a:pt x="7601" y="6718"/>
                </a:cubicBezTo>
                <a:cubicBezTo>
                  <a:pt x="7593" y="6638"/>
                  <a:pt x="7521" y="6557"/>
                  <a:pt x="7441" y="6557"/>
                </a:cubicBezTo>
                <a:cubicBezTo>
                  <a:pt x="7352" y="6557"/>
                  <a:pt x="7280" y="6638"/>
                  <a:pt x="7280" y="6718"/>
                </a:cubicBezTo>
                <a:close/>
                <a:moveTo>
                  <a:pt x="4283" y="6727"/>
                </a:moveTo>
                <a:cubicBezTo>
                  <a:pt x="4283" y="6638"/>
                  <a:pt x="4203" y="6557"/>
                  <a:pt x="4122" y="6557"/>
                </a:cubicBezTo>
                <a:cubicBezTo>
                  <a:pt x="4033" y="6557"/>
                  <a:pt x="3962" y="6629"/>
                  <a:pt x="3962" y="6718"/>
                </a:cubicBezTo>
                <a:cubicBezTo>
                  <a:pt x="3953" y="6798"/>
                  <a:pt x="4033" y="6878"/>
                  <a:pt x="4122" y="6878"/>
                </a:cubicBezTo>
                <a:cubicBezTo>
                  <a:pt x="4203" y="6878"/>
                  <a:pt x="4283" y="6807"/>
                  <a:pt x="4283" y="6727"/>
                </a:cubicBezTo>
                <a:close/>
                <a:moveTo>
                  <a:pt x="5469" y="5879"/>
                </a:moveTo>
                <a:cubicBezTo>
                  <a:pt x="5389" y="5870"/>
                  <a:pt x="5309" y="5951"/>
                  <a:pt x="5300" y="6031"/>
                </a:cubicBezTo>
                <a:cubicBezTo>
                  <a:pt x="5300" y="6111"/>
                  <a:pt x="5371" y="6200"/>
                  <a:pt x="5460" y="6200"/>
                </a:cubicBezTo>
                <a:cubicBezTo>
                  <a:pt x="5541" y="6200"/>
                  <a:pt x="5621" y="6120"/>
                  <a:pt x="5621" y="6040"/>
                </a:cubicBezTo>
                <a:cubicBezTo>
                  <a:pt x="5621" y="5960"/>
                  <a:pt x="5550" y="5879"/>
                  <a:pt x="5469" y="5879"/>
                </a:cubicBezTo>
                <a:close/>
                <a:moveTo>
                  <a:pt x="6121" y="5879"/>
                </a:moveTo>
                <a:cubicBezTo>
                  <a:pt x="6040" y="5879"/>
                  <a:pt x="5960" y="5951"/>
                  <a:pt x="5960" y="6031"/>
                </a:cubicBezTo>
                <a:cubicBezTo>
                  <a:pt x="5960" y="6120"/>
                  <a:pt x="6040" y="6200"/>
                  <a:pt x="6121" y="6200"/>
                </a:cubicBezTo>
                <a:cubicBezTo>
                  <a:pt x="6210" y="6192"/>
                  <a:pt x="6281" y="6120"/>
                  <a:pt x="6281" y="6040"/>
                </a:cubicBezTo>
                <a:cubicBezTo>
                  <a:pt x="6281" y="5951"/>
                  <a:pt x="6201" y="5879"/>
                  <a:pt x="6121" y="5879"/>
                </a:cubicBezTo>
                <a:close/>
                <a:moveTo>
                  <a:pt x="4782" y="5879"/>
                </a:moveTo>
                <a:cubicBezTo>
                  <a:pt x="4702" y="5879"/>
                  <a:pt x="4622" y="5951"/>
                  <a:pt x="4622" y="6031"/>
                </a:cubicBezTo>
                <a:cubicBezTo>
                  <a:pt x="4622" y="6120"/>
                  <a:pt x="4693" y="6192"/>
                  <a:pt x="4774" y="6192"/>
                </a:cubicBezTo>
                <a:cubicBezTo>
                  <a:pt x="4863" y="6200"/>
                  <a:pt x="4934" y="6120"/>
                  <a:pt x="4934" y="6040"/>
                </a:cubicBezTo>
                <a:cubicBezTo>
                  <a:pt x="4943" y="5960"/>
                  <a:pt x="4863" y="5879"/>
                  <a:pt x="4782" y="5879"/>
                </a:cubicBezTo>
                <a:close/>
                <a:moveTo>
                  <a:pt x="3453" y="6566"/>
                </a:moveTo>
                <a:cubicBezTo>
                  <a:pt x="3364" y="6575"/>
                  <a:pt x="3310" y="6629"/>
                  <a:pt x="3310" y="6718"/>
                </a:cubicBezTo>
                <a:cubicBezTo>
                  <a:pt x="3302" y="6798"/>
                  <a:pt x="3382" y="6878"/>
                  <a:pt x="3462" y="6878"/>
                </a:cubicBezTo>
                <a:cubicBezTo>
                  <a:pt x="3551" y="6870"/>
                  <a:pt x="3623" y="6798"/>
                  <a:pt x="3614" y="6718"/>
                </a:cubicBezTo>
                <a:cubicBezTo>
                  <a:pt x="3614" y="6629"/>
                  <a:pt x="3534" y="6557"/>
                  <a:pt x="3453" y="6566"/>
                </a:cubicBezTo>
                <a:close/>
                <a:moveTo>
                  <a:pt x="6772" y="5879"/>
                </a:moveTo>
                <a:cubicBezTo>
                  <a:pt x="6692" y="5879"/>
                  <a:pt x="6620" y="5960"/>
                  <a:pt x="6620" y="6040"/>
                </a:cubicBezTo>
                <a:cubicBezTo>
                  <a:pt x="6620" y="6120"/>
                  <a:pt x="6700" y="6200"/>
                  <a:pt x="6781" y="6192"/>
                </a:cubicBezTo>
                <a:cubicBezTo>
                  <a:pt x="6861" y="6192"/>
                  <a:pt x="6941" y="6120"/>
                  <a:pt x="6941" y="6031"/>
                </a:cubicBezTo>
                <a:cubicBezTo>
                  <a:pt x="6932" y="5951"/>
                  <a:pt x="6861" y="5879"/>
                  <a:pt x="6772" y="5879"/>
                </a:cubicBezTo>
                <a:close/>
                <a:moveTo>
                  <a:pt x="4265" y="6049"/>
                </a:moveTo>
                <a:cubicBezTo>
                  <a:pt x="4274" y="5960"/>
                  <a:pt x="4229" y="5897"/>
                  <a:pt x="4140" y="5888"/>
                </a:cubicBezTo>
                <a:cubicBezTo>
                  <a:pt x="4042" y="5879"/>
                  <a:pt x="3971" y="5942"/>
                  <a:pt x="3971" y="6031"/>
                </a:cubicBezTo>
                <a:cubicBezTo>
                  <a:pt x="3971" y="6120"/>
                  <a:pt x="4015" y="6174"/>
                  <a:pt x="4113" y="6183"/>
                </a:cubicBezTo>
                <a:cubicBezTo>
                  <a:pt x="4203" y="6183"/>
                  <a:pt x="4265" y="6147"/>
                  <a:pt x="4265" y="6049"/>
                </a:cubicBezTo>
                <a:close/>
                <a:moveTo>
                  <a:pt x="7441" y="5888"/>
                </a:moveTo>
                <a:cubicBezTo>
                  <a:pt x="7352" y="5888"/>
                  <a:pt x="7298" y="5942"/>
                  <a:pt x="7289" y="6031"/>
                </a:cubicBezTo>
                <a:cubicBezTo>
                  <a:pt x="7280" y="6120"/>
                  <a:pt x="7352" y="6192"/>
                  <a:pt x="7441" y="6183"/>
                </a:cubicBezTo>
                <a:cubicBezTo>
                  <a:pt x="7539" y="6183"/>
                  <a:pt x="7584" y="6129"/>
                  <a:pt x="7584" y="6040"/>
                </a:cubicBezTo>
                <a:cubicBezTo>
                  <a:pt x="7584" y="5942"/>
                  <a:pt x="7530" y="5888"/>
                  <a:pt x="7441" y="5888"/>
                </a:cubicBezTo>
                <a:close/>
                <a:moveTo>
                  <a:pt x="8271" y="6727"/>
                </a:moveTo>
                <a:cubicBezTo>
                  <a:pt x="8271" y="6629"/>
                  <a:pt x="8217" y="6575"/>
                  <a:pt x="8128" y="6575"/>
                </a:cubicBezTo>
                <a:cubicBezTo>
                  <a:pt x="8039" y="6566"/>
                  <a:pt x="7967" y="6629"/>
                  <a:pt x="7967" y="6718"/>
                </a:cubicBezTo>
                <a:cubicBezTo>
                  <a:pt x="7976" y="6816"/>
                  <a:pt x="8030" y="6861"/>
                  <a:pt x="8119" y="6870"/>
                </a:cubicBezTo>
                <a:cubicBezTo>
                  <a:pt x="8208" y="6861"/>
                  <a:pt x="8271" y="6816"/>
                  <a:pt x="8271" y="6727"/>
                </a:cubicBezTo>
                <a:close/>
                <a:moveTo>
                  <a:pt x="5460" y="5228"/>
                </a:moveTo>
                <a:cubicBezTo>
                  <a:pt x="5362" y="5237"/>
                  <a:pt x="5318" y="5291"/>
                  <a:pt x="5318" y="5380"/>
                </a:cubicBezTo>
                <a:cubicBezTo>
                  <a:pt x="5318" y="5469"/>
                  <a:pt x="5371" y="5522"/>
                  <a:pt x="5460" y="5522"/>
                </a:cubicBezTo>
                <a:cubicBezTo>
                  <a:pt x="5559" y="5522"/>
                  <a:pt x="5603" y="5469"/>
                  <a:pt x="5612" y="5380"/>
                </a:cubicBezTo>
                <a:cubicBezTo>
                  <a:pt x="5603" y="5282"/>
                  <a:pt x="5550" y="5228"/>
                  <a:pt x="5460" y="5228"/>
                </a:cubicBezTo>
                <a:close/>
                <a:moveTo>
                  <a:pt x="5978" y="5371"/>
                </a:moveTo>
                <a:cubicBezTo>
                  <a:pt x="5969" y="5460"/>
                  <a:pt x="6014" y="5522"/>
                  <a:pt x="6112" y="5522"/>
                </a:cubicBezTo>
                <a:cubicBezTo>
                  <a:pt x="6201" y="5531"/>
                  <a:pt x="6263" y="5478"/>
                  <a:pt x="6263" y="5389"/>
                </a:cubicBezTo>
                <a:cubicBezTo>
                  <a:pt x="6272" y="5299"/>
                  <a:pt x="6219" y="5246"/>
                  <a:pt x="6130" y="5228"/>
                </a:cubicBezTo>
                <a:cubicBezTo>
                  <a:pt x="6040" y="5237"/>
                  <a:pt x="5978" y="5273"/>
                  <a:pt x="5978" y="5371"/>
                </a:cubicBezTo>
                <a:close/>
                <a:moveTo>
                  <a:pt x="4631" y="5389"/>
                </a:moveTo>
                <a:cubicBezTo>
                  <a:pt x="4640" y="5478"/>
                  <a:pt x="4693" y="5522"/>
                  <a:pt x="4782" y="5522"/>
                </a:cubicBezTo>
                <a:cubicBezTo>
                  <a:pt x="4863" y="5522"/>
                  <a:pt x="4925" y="5460"/>
                  <a:pt x="4925" y="5380"/>
                </a:cubicBezTo>
                <a:cubicBezTo>
                  <a:pt x="4925" y="5291"/>
                  <a:pt x="4863" y="5228"/>
                  <a:pt x="4774" y="5237"/>
                </a:cubicBezTo>
                <a:cubicBezTo>
                  <a:pt x="4693" y="5237"/>
                  <a:pt x="4631" y="5299"/>
                  <a:pt x="4631" y="5389"/>
                </a:cubicBezTo>
                <a:close/>
                <a:moveTo>
                  <a:pt x="2775" y="6575"/>
                </a:moveTo>
                <a:cubicBezTo>
                  <a:pt x="2695" y="6575"/>
                  <a:pt x="2641" y="6620"/>
                  <a:pt x="2632" y="6709"/>
                </a:cubicBezTo>
                <a:cubicBezTo>
                  <a:pt x="2624" y="6798"/>
                  <a:pt x="2686" y="6861"/>
                  <a:pt x="2775" y="6861"/>
                </a:cubicBezTo>
                <a:cubicBezTo>
                  <a:pt x="2856" y="6870"/>
                  <a:pt x="2927" y="6807"/>
                  <a:pt x="2927" y="6718"/>
                </a:cubicBezTo>
                <a:cubicBezTo>
                  <a:pt x="2927" y="6638"/>
                  <a:pt x="2864" y="6575"/>
                  <a:pt x="2775" y="6575"/>
                </a:cubicBezTo>
                <a:close/>
                <a:moveTo>
                  <a:pt x="6772" y="5237"/>
                </a:moveTo>
                <a:cubicBezTo>
                  <a:pt x="6683" y="5237"/>
                  <a:pt x="6638" y="5291"/>
                  <a:pt x="6638" y="5380"/>
                </a:cubicBezTo>
                <a:cubicBezTo>
                  <a:pt x="6638" y="5469"/>
                  <a:pt x="6683" y="5522"/>
                  <a:pt x="6781" y="5522"/>
                </a:cubicBezTo>
                <a:cubicBezTo>
                  <a:pt x="6861" y="5522"/>
                  <a:pt x="6923" y="5460"/>
                  <a:pt x="6923" y="5371"/>
                </a:cubicBezTo>
                <a:cubicBezTo>
                  <a:pt x="6923" y="5291"/>
                  <a:pt x="6861" y="5228"/>
                  <a:pt x="6772" y="5237"/>
                </a:cubicBezTo>
                <a:close/>
                <a:moveTo>
                  <a:pt x="8262" y="6049"/>
                </a:moveTo>
                <a:cubicBezTo>
                  <a:pt x="8271" y="5960"/>
                  <a:pt x="8208" y="5897"/>
                  <a:pt x="8128" y="5897"/>
                </a:cubicBezTo>
                <a:cubicBezTo>
                  <a:pt x="8039" y="5888"/>
                  <a:pt x="7976" y="5951"/>
                  <a:pt x="7976" y="6040"/>
                </a:cubicBezTo>
                <a:cubicBezTo>
                  <a:pt x="7976" y="6129"/>
                  <a:pt x="8030" y="6174"/>
                  <a:pt x="8110" y="6183"/>
                </a:cubicBezTo>
                <a:cubicBezTo>
                  <a:pt x="8199" y="6174"/>
                  <a:pt x="8253" y="6138"/>
                  <a:pt x="8262" y="6049"/>
                </a:cubicBezTo>
                <a:close/>
                <a:moveTo>
                  <a:pt x="3453" y="5888"/>
                </a:moveTo>
                <a:cubicBezTo>
                  <a:pt x="3364" y="5897"/>
                  <a:pt x="3319" y="5951"/>
                  <a:pt x="3319" y="6040"/>
                </a:cubicBezTo>
                <a:cubicBezTo>
                  <a:pt x="3319" y="6129"/>
                  <a:pt x="3373" y="6183"/>
                  <a:pt x="3462" y="6183"/>
                </a:cubicBezTo>
                <a:cubicBezTo>
                  <a:pt x="3551" y="6183"/>
                  <a:pt x="3614" y="6120"/>
                  <a:pt x="3605" y="6031"/>
                </a:cubicBezTo>
                <a:cubicBezTo>
                  <a:pt x="3605" y="5951"/>
                  <a:pt x="3542" y="5888"/>
                  <a:pt x="3453" y="5888"/>
                </a:cubicBezTo>
                <a:close/>
                <a:moveTo>
                  <a:pt x="4122" y="5237"/>
                </a:moveTo>
                <a:cubicBezTo>
                  <a:pt x="4042" y="5228"/>
                  <a:pt x="3971" y="5291"/>
                  <a:pt x="3980" y="5380"/>
                </a:cubicBezTo>
                <a:cubicBezTo>
                  <a:pt x="3980" y="5469"/>
                  <a:pt x="4024" y="5514"/>
                  <a:pt x="4113" y="5522"/>
                </a:cubicBezTo>
                <a:cubicBezTo>
                  <a:pt x="4203" y="5531"/>
                  <a:pt x="4265" y="5460"/>
                  <a:pt x="4265" y="5362"/>
                </a:cubicBezTo>
                <a:cubicBezTo>
                  <a:pt x="4256" y="5291"/>
                  <a:pt x="4212" y="5237"/>
                  <a:pt x="4122" y="5237"/>
                </a:cubicBezTo>
                <a:close/>
                <a:moveTo>
                  <a:pt x="8636" y="6709"/>
                </a:moveTo>
                <a:cubicBezTo>
                  <a:pt x="8627" y="6789"/>
                  <a:pt x="8690" y="6861"/>
                  <a:pt x="8770" y="6861"/>
                </a:cubicBezTo>
                <a:cubicBezTo>
                  <a:pt x="8859" y="6861"/>
                  <a:pt x="8922" y="6798"/>
                  <a:pt x="8922" y="6718"/>
                </a:cubicBezTo>
                <a:cubicBezTo>
                  <a:pt x="8922" y="6629"/>
                  <a:pt x="8868" y="6584"/>
                  <a:pt x="8788" y="6575"/>
                </a:cubicBezTo>
                <a:cubicBezTo>
                  <a:pt x="8699" y="6584"/>
                  <a:pt x="8645" y="6620"/>
                  <a:pt x="8636" y="6709"/>
                </a:cubicBezTo>
                <a:close/>
                <a:moveTo>
                  <a:pt x="7441" y="5237"/>
                </a:moveTo>
                <a:cubicBezTo>
                  <a:pt x="7361" y="5228"/>
                  <a:pt x="7289" y="5299"/>
                  <a:pt x="7298" y="5380"/>
                </a:cubicBezTo>
                <a:cubicBezTo>
                  <a:pt x="7298" y="5469"/>
                  <a:pt x="7343" y="5514"/>
                  <a:pt x="7432" y="5522"/>
                </a:cubicBezTo>
                <a:cubicBezTo>
                  <a:pt x="7512" y="5522"/>
                  <a:pt x="7584" y="5460"/>
                  <a:pt x="7584" y="5362"/>
                </a:cubicBezTo>
                <a:cubicBezTo>
                  <a:pt x="7575" y="5291"/>
                  <a:pt x="7530" y="5237"/>
                  <a:pt x="7441" y="5237"/>
                </a:cubicBezTo>
                <a:close/>
                <a:moveTo>
                  <a:pt x="5603" y="4728"/>
                </a:moveTo>
                <a:cubicBezTo>
                  <a:pt x="5612" y="4648"/>
                  <a:pt x="5559" y="4595"/>
                  <a:pt x="5478" y="4577"/>
                </a:cubicBezTo>
                <a:cubicBezTo>
                  <a:pt x="5398" y="4568"/>
                  <a:pt x="5318" y="4630"/>
                  <a:pt x="5318" y="4711"/>
                </a:cubicBezTo>
                <a:cubicBezTo>
                  <a:pt x="5318" y="4800"/>
                  <a:pt x="5371" y="4844"/>
                  <a:pt x="5452" y="4862"/>
                </a:cubicBezTo>
                <a:cubicBezTo>
                  <a:pt x="5541" y="4862"/>
                  <a:pt x="5594" y="4818"/>
                  <a:pt x="5603" y="4728"/>
                </a:cubicBezTo>
                <a:close/>
                <a:moveTo>
                  <a:pt x="6121" y="4577"/>
                </a:moveTo>
                <a:cubicBezTo>
                  <a:pt x="6031" y="4577"/>
                  <a:pt x="5987" y="4630"/>
                  <a:pt x="5978" y="4720"/>
                </a:cubicBezTo>
                <a:cubicBezTo>
                  <a:pt x="5978" y="4800"/>
                  <a:pt x="6040" y="4862"/>
                  <a:pt x="6130" y="4862"/>
                </a:cubicBezTo>
                <a:cubicBezTo>
                  <a:pt x="6210" y="4853"/>
                  <a:pt x="6254" y="4800"/>
                  <a:pt x="6263" y="4720"/>
                </a:cubicBezTo>
                <a:cubicBezTo>
                  <a:pt x="6254" y="4630"/>
                  <a:pt x="6210" y="4577"/>
                  <a:pt x="6121" y="4577"/>
                </a:cubicBezTo>
                <a:close/>
                <a:moveTo>
                  <a:pt x="3319" y="5380"/>
                </a:moveTo>
                <a:cubicBezTo>
                  <a:pt x="3319" y="5469"/>
                  <a:pt x="3373" y="5514"/>
                  <a:pt x="3462" y="5522"/>
                </a:cubicBezTo>
                <a:cubicBezTo>
                  <a:pt x="3542" y="5522"/>
                  <a:pt x="3614" y="5451"/>
                  <a:pt x="3605" y="5371"/>
                </a:cubicBezTo>
                <a:cubicBezTo>
                  <a:pt x="3596" y="5282"/>
                  <a:pt x="3542" y="5237"/>
                  <a:pt x="3453" y="5237"/>
                </a:cubicBezTo>
                <a:cubicBezTo>
                  <a:pt x="3373" y="5246"/>
                  <a:pt x="3319" y="5291"/>
                  <a:pt x="3319" y="5380"/>
                </a:cubicBezTo>
                <a:close/>
                <a:moveTo>
                  <a:pt x="2918" y="6040"/>
                </a:moveTo>
                <a:cubicBezTo>
                  <a:pt x="2918" y="5951"/>
                  <a:pt x="2864" y="5897"/>
                  <a:pt x="2784" y="5897"/>
                </a:cubicBezTo>
                <a:cubicBezTo>
                  <a:pt x="2695" y="5888"/>
                  <a:pt x="2632" y="5960"/>
                  <a:pt x="2641" y="6049"/>
                </a:cubicBezTo>
                <a:cubicBezTo>
                  <a:pt x="2641" y="6129"/>
                  <a:pt x="2695" y="6174"/>
                  <a:pt x="2784" y="6183"/>
                </a:cubicBezTo>
                <a:cubicBezTo>
                  <a:pt x="2864" y="6165"/>
                  <a:pt x="2918" y="6120"/>
                  <a:pt x="2918" y="6040"/>
                </a:cubicBezTo>
                <a:close/>
                <a:moveTo>
                  <a:pt x="2124" y="6584"/>
                </a:moveTo>
                <a:cubicBezTo>
                  <a:pt x="2035" y="6575"/>
                  <a:pt x="1981" y="6629"/>
                  <a:pt x="1981" y="6718"/>
                </a:cubicBezTo>
                <a:cubicBezTo>
                  <a:pt x="1981" y="6798"/>
                  <a:pt x="2035" y="6852"/>
                  <a:pt x="2115" y="6861"/>
                </a:cubicBezTo>
                <a:cubicBezTo>
                  <a:pt x="2204" y="6861"/>
                  <a:pt x="2249" y="6807"/>
                  <a:pt x="2267" y="6727"/>
                </a:cubicBezTo>
                <a:cubicBezTo>
                  <a:pt x="2258" y="6638"/>
                  <a:pt x="2213" y="6584"/>
                  <a:pt x="2124" y="6584"/>
                </a:cubicBezTo>
                <a:close/>
                <a:moveTo>
                  <a:pt x="4782" y="4577"/>
                </a:moveTo>
                <a:cubicBezTo>
                  <a:pt x="4693" y="4577"/>
                  <a:pt x="4640" y="4630"/>
                  <a:pt x="4640" y="4720"/>
                </a:cubicBezTo>
                <a:cubicBezTo>
                  <a:pt x="4640" y="4800"/>
                  <a:pt x="4693" y="4853"/>
                  <a:pt x="4774" y="4862"/>
                </a:cubicBezTo>
                <a:cubicBezTo>
                  <a:pt x="4863" y="4862"/>
                  <a:pt x="4907" y="4809"/>
                  <a:pt x="4925" y="4720"/>
                </a:cubicBezTo>
                <a:cubicBezTo>
                  <a:pt x="4907" y="4639"/>
                  <a:pt x="4872" y="4577"/>
                  <a:pt x="4782" y="4577"/>
                </a:cubicBezTo>
                <a:moveTo>
                  <a:pt x="6638" y="4711"/>
                </a:moveTo>
                <a:cubicBezTo>
                  <a:pt x="6638" y="4800"/>
                  <a:pt x="6692" y="4853"/>
                  <a:pt x="6772" y="4862"/>
                </a:cubicBezTo>
                <a:cubicBezTo>
                  <a:pt x="6861" y="4862"/>
                  <a:pt x="6915" y="4809"/>
                  <a:pt x="6915" y="4728"/>
                </a:cubicBezTo>
                <a:cubicBezTo>
                  <a:pt x="6923" y="4639"/>
                  <a:pt x="6870" y="4595"/>
                  <a:pt x="6781" y="4577"/>
                </a:cubicBezTo>
                <a:cubicBezTo>
                  <a:pt x="6700" y="4586"/>
                  <a:pt x="6647" y="4630"/>
                  <a:pt x="6638" y="4711"/>
                </a:cubicBezTo>
                <a:close/>
                <a:moveTo>
                  <a:pt x="9296" y="6718"/>
                </a:moveTo>
                <a:cubicBezTo>
                  <a:pt x="9296" y="6798"/>
                  <a:pt x="9350" y="6852"/>
                  <a:pt x="9430" y="6861"/>
                </a:cubicBezTo>
                <a:cubicBezTo>
                  <a:pt x="9520" y="6861"/>
                  <a:pt x="9573" y="6807"/>
                  <a:pt x="9573" y="6727"/>
                </a:cubicBezTo>
                <a:cubicBezTo>
                  <a:pt x="9582" y="6638"/>
                  <a:pt x="9528" y="6593"/>
                  <a:pt x="9439" y="6575"/>
                </a:cubicBezTo>
                <a:cubicBezTo>
                  <a:pt x="9359" y="6593"/>
                  <a:pt x="9296" y="6629"/>
                  <a:pt x="9296" y="6718"/>
                </a:cubicBezTo>
                <a:close/>
                <a:moveTo>
                  <a:pt x="8262" y="5371"/>
                </a:moveTo>
                <a:cubicBezTo>
                  <a:pt x="8253" y="5291"/>
                  <a:pt x="8199" y="5237"/>
                  <a:pt x="8119" y="5237"/>
                </a:cubicBezTo>
                <a:cubicBezTo>
                  <a:pt x="8030" y="5246"/>
                  <a:pt x="7976" y="5299"/>
                  <a:pt x="7985" y="5380"/>
                </a:cubicBezTo>
                <a:cubicBezTo>
                  <a:pt x="7985" y="5469"/>
                  <a:pt x="8039" y="5514"/>
                  <a:pt x="8128" y="5522"/>
                </a:cubicBezTo>
                <a:cubicBezTo>
                  <a:pt x="8208" y="5505"/>
                  <a:pt x="8262" y="5460"/>
                  <a:pt x="8262" y="5371"/>
                </a:cubicBezTo>
                <a:close/>
                <a:moveTo>
                  <a:pt x="2784" y="5246"/>
                </a:moveTo>
                <a:cubicBezTo>
                  <a:pt x="2704" y="5237"/>
                  <a:pt x="2641" y="5291"/>
                  <a:pt x="2641" y="5380"/>
                </a:cubicBezTo>
                <a:cubicBezTo>
                  <a:pt x="2641" y="5460"/>
                  <a:pt x="2695" y="5514"/>
                  <a:pt x="2775" y="5514"/>
                </a:cubicBezTo>
                <a:cubicBezTo>
                  <a:pt x="2856" y="5522"/>
                  <a:pt x="2909" y="5460"/>
                  <a:pt x="2918" y="5380"/>
                </a:cubicBezTo>
                <a:cubicBezTo>
                  <a:pt x="2909" y="5299"/>
                  <a:pt x="2864" y="5246"/>
                  <a:pt x="2784" y="5246"/>
                </a:cubicBezTo>
                <a:close/>
                <a:moveTo>
                  <a:pt x="7432" y="4586"/>
                </a:moveTo>
                <a:cubicBezTo>
                  <a:pt x="7352" y="4586"/>
                  <a:pt x="7307" y="4630"/>
                  <a:pt x="7298" y="4711"/>
                </a:cubicBezTo>
                <a:cubicBezTo>
                  <a:pt x="7298" y="4800"/>
                  <a:pt x="7352" y="4853"/>
                  <a:pt x="7432" y="4853"/>
                </a:cubicBezTo>
                <a:cubicBezTo>
                  <a:pt x="7521" y="4862"/>
                  <a:pt x="7566" y="4809"/>
                  <a:pt x="7575" y="4720"/>
                </a:cubicBezTo>
                <a:cubicBezTo>
                  <a:pt x="7566" y="4639"/>
                  <a:pt x="7521" y="4577"/>
                  <a:pt x="7432" y="4586"/>
                </a:cubicBezTo>
                <a:close/>
                <a:moveTo>
                  <a:pt x="3980" y="4728"/>
                </a:moveTo>
                <a:cubicBezTo>
                  <a:pt x="3988" y="4809"/>
                  <a:pt x="4033" y="4853"/>
                  <a:pt x="4113" y="4853"/>
                </a:cubicBezTo>
                <a:cubicBezTo>
                  <a:pt x="4203" y="4862"/>
                  <a:pt x="4256" y="4809"/>
                  <a:pt x="4256" y="4720"/>
                </a:cubicBezTo>
                <a:cubicBezTo>
                  <a:pt x="4256" y="4630"/>
                  <a:pt x="4203" y="4586"/>
                  <a:pt x="4122" y="4577"/>
                </a:cubicBezTo>
                <a:cubicBezTo>
                  <a:pt x="4033" y="4595"/>
                  <a:pt x="3980" y="4639"/>
                  <a:pt x="3980" y="4728"/>
                </a:cubicBezTo>
                <a:close/>
                <a:moveTo>
                  <a:pt x="8779" y="5897"/>
                </a:moveTo>
                <a:cubicBezTo>
                  <a:pt x="8690" y="5897"/>
                  <a:pt x="8636" y="5951"/>
                  <a:pt x="8636" y="6040"/>
                </a:cubicBezTo>
                <a:cubicBezTo>
                  <a:pt x="8645" y="6129"/>
                  <a:pt x="8699" y="6183"/>
                  <a:pt x="8779" y="6174"/>
                </a:cubicBezTo>
                <a:cubicBezTo>
                  <a:pt x="8868" y="6174"/>
                  <a:pt x="8913" y="6120"/>
                  <a:pt x="8922" y="6031"/>
                </a:cubicBezTo>
                <a:cubicBezTo>
                  <a:pt x="8904" y="5951"/>
                  <a:pt x="8859" y="5897"/>
                  <a:pt x="8779" y="5897"/>
                </a:cubicBezTo>
                <a:close/>
                <a:moveTo>
                  <a:pt x="5594" y="4042"/>
                </a:moveTo>
                <a:cubicBezTo>
                  <a:pt x="5603" y="3961"/>
                  <a:pt x="5550" y="3908"/>
                  <a:pt x="5469" y="3899"/>
                </a:cubicBezTo>
                <a:cubicBezTo>
                  <a:pt x="5398" y="3890"/>
                  <a:pt x="5318" y="3970"/>
                  <a:pt x="5327" y="4042"/>
                </a:cubicBezTo>
                <a:cubicBezTo>
                  <a:pt x="5336" y="4122"/>
                  <a:pt x="5380" y="4166"/>
                  <a:pt x="5460" y="4175"/>
                </a:cubicBezTo>
                <a:cubicBezTo>
                  <a:pt x="5541" y="4166"/>
                  <a:pt x="5594" y="4122"/>
                  <a:pt x="5594" y="4042"/>
                </a:cubicBezTo>
                <a:close/>
                <a:moveTo>
                  <a:pt x="2124" y="5897"/>
                </a:moveTo>
                <a:cubicBezTo>
                  <a:pt x="2035" y="5897"/>
                  <a:pt x="1981" y="5951"/>
                  <a:pt x="1981" y="6040"/>
                </a:cubicBezTo>
                <a:cubicBezTo>
                  <a:pt x="1990" y="6120"/>
                  <a:pt x="2035" y="6174"/>
                  <a:pt x="2115" y="6174"/>
                </a:cubicBezTo>
                <a:cubicBezTo>
                  <a:pt x="2204" y="6174"/>
                  <a:pt x="2249" y="6120"/>
                  <a:pt x="2258" y="6031"/>
                </a:cubicBezTo>
                <a:cubicBezTo>
                  <a:pt x="2249" y="5951"/>
                  <a:pt x="2204" y="5897"/>
                  <a:pt x="2124" y="5897"/>
                </a:cubicBezTo>
                <a:close/>
                <a:moveTo>
                  <a:pt x="3471" y="4586"/>
                </a:moveTo>
                <a:cubicBezTo>
                  <a:pt x="3391" y="4577"/>
                  <a:pt x="3337" y="4630"/>
                  <a:pt x="3328" y="4711"/>
                </a:cubicBezTo>
                <a:cubicBezTo>
                  <a:pt x="3319" y="4782"/>
                  <a:pt x="3391" y="4862"/>
                  <a:pt x="3462" y="4853"/>
                </a:cubicBezTo>
                <a:cubicBezTo>
                  <a:pt x="3542" y="4853"/>
                  <a:pt x="3587" y="4800"/>
                  <a:pt x="3596" y="4720"/>
                </a:cubicBezTo>
                <a:cubicBezTo>
                  <a:pt x="3587" y="4639"/>
                  <a:pt x="3551" y="4586"/>
                  <a:pt x="3471" y="4586"/>
                </a:cubicBezTo>
                <a:close/>
                <a:moveTo>
                  <a:pt x="6130" y="3926"/>
                </a:moveTo>
                <a:cubicBezTo>
                  <a:pt x="6049" y="3926"/>
                  <a:pt x="5996" y="3970"/>
                  <a:pt x="5987" y="4050"/>
                </a:cubicBezTo>
                <a:cubicBezTo>
                  <a:pt x="5978" y="4122"/>
                  <a:pt x="6049" y="4202"/>
                  <a:pt x="6121" y="4193"/>
                </a:cubicBezTo>
                <a:cubicBezTo>
                  <a:pt x="6201" y="4193"/>
                  <a:pt x="6245" y="4140"/>
                  <a:pt x="6254" y="4059"/>
                </a:cubicBezTo>
                <a:cubicBezTo>
                  <a:pt x="6245" y="3988"/>
                  <a:pt x="6210" y="3935"/>
                  <a:pt x="6130" y="3926"/>
                </a:cubicBezTo>
                <a:close/>
                <a:moveTo>
                  <a:pt x="8779" y="5246"/>
                </a:moveTo>
                <a:cubicBezTo>
                  <a:pt x="8699" y="5246"/>
                  <a:pt x="8654" y="5299"/>
                  <a:pt x="8645" y="5380"/>
                </a:cubicBezTo>
                <a:cubicBezTo>
                  <a:pt x="8636" y="5451"/>
                  <a:pt x="8717" y="5522"/>
                  <a:pt x="8788" y="5514"/>
                </a:cubicBezTo>
                <a:cubicBezTo>
                  <a:pt x="8868" y="5505"/>
                  <a:pt x="8904" y="5451"/>
                  <a:pt x="8913" y="5380"/>
                </a:cubicBezTo>
                <a:cubicBezTo>
                  <a:pt x="8904" y="5299"/>
                  <a:pt x="8859" y="5246"/>
                  <a:pt x="8779" y="5246"/>
                </a:cubicBezTo>
                <a:close/>
                <a:moveTo>
                  <a:pt x="7985" y="4711"/>
                </a:moveTo>
                <a:cubicBezTo>
                  <a:pt x="7985" y="4791"/>
                  <a:pt x="8030" y="4844"/>
                  <a:pt x="8110" y="4853"/>
                </a:cubicBezTo>
                <a:cubicBezTo>
                  <a:pt x="8181" y="4862"/>
                  <a:pt x="8262" y="4791"/>
                  <a:pt x="8253" y="4720"/>
                </a:cubicBezTo>
                <a:cubicBezTo>
                  <a:pt x="8253" y="4639"/>
                  <a:pt x="8199" y="4595"/>
                  <a:pt x="8128" y="4586"/>
                </a:cubicBezTo>
                <a:cubicBezTo>
                  <a:pt x="8048" y="4595"/>
                  <a:pt x="7994" y="4630"/>
                  <a:pt x="7985" y="4711"/>
                </a:cubicBezTo>
                <a:close/>
                <a:moveTo>
                  <a:pt x="9439" y="5897"/>
                </a:moveTo>
                <a:cubicBezTo>
                  <a:pt x="9359" y="5906"/>
                  <a:pt x="9314" y="5951"/>
                  <a:pt x="9305" y="6031"/>
                </a:cubicBezTo>
                <a:cubicBezTo>
                  <a:pt x="9296" y="6102"/>
                  <a:pt x="9368" y="6183"/>
                  <a:pt x="9439" y="6174"/>
                </a:cubicBezTo>
                <a:cubicBezTo>
                  <a:pt x="9520" y="6165"/>
                  <a:pt x="9564" y="6120"/>
                  <a:pt x="9573" y="6040"/>
                </a:cubicBezTo>
                <a:cubicBezTo>
                  <a:pt x="9573" y="5969"/>
                  <a:pt x="9511" y="5897"/>
                  <a:pt x="9439" y="5897"/>
                </a:cubicBezTo>
                <a:close/>
                <a:moveTo>
                  <a:pt x="6781" y="3926"/>
                </a:moveTo>
                <a:cubicBezTo>
                  <a:pt x="6700" y="3926"/>
                  <a:pt x="6647" y="3979"/>
                  <a:pt x="6647" y="4050"/>
                </a:cubicBezTo>
                <a:cubicBezTo>
                  <a:pt x="6647" y="4140"/>
                  <a:pt x="6692" y="4193"/>
                  <a:pt x="6772" y="4193"/>
                </a:cubicBezTo>
                <a:cubicBezTo>
                  <a:pt x="6861" y="4193"/>
                  <a:pt x="6906" y="4140"/>
                  <a:pt x="6915" y="4059"/>
                </a:cubicBezTo>
                <a:cubicBezTo>
                  <a:pt x="6906" y="3979"/>
                  <a:pt x="6861" y="3926"/>
                  <a:pt x="6781" y="3926"/>
                </a:cubicBezTo>
                <a:close/>
                <a:moveTo>
                  <a:pt x="1455" y="6584"/>
                </a:moveTo>
                <a:cubicBezTo>
                  <a:pt x="1384" y="6593"/>
                  <a:pt x="1330" y="6638"/>
                  <a:pt x="1330" y="6718"/>
                </a:cubicBezTo>
                <a:cubicBezTo>
                  <a:pt x="1330" y="6798"/>
                  <a:pt x="1384" y="6852"/>
                  <a:pt x="1464" y="6852"/>
                </a:cubicBezTo>
                <a:cubicBezTo>
                  <a:pt x="1544" y="6852"/>
                  <a:pt x="1589" y="6798"/>
                  <a:pt x="1598" y="6718"/>
                </a:cubicBezTo>
                <a:cubicBezTo>
                  <a:pt x="1580" y="6638"/>
                  <a:pt x="1544" y="6584"/>
                  <a:pt x="1455" y="6584"/>
                </a:cubicBezTo>
                <a:close/>
                <a:moveTo>
                  <a:pt x="4774" y="3908"/>
                </a:moveTo>
                <a:cubicBezTo>
                  <a:pt x="4702" y="3908"/>
                  <a:pt x="4649" y="3961"/>
                  <a:pt x="4649" y="4033"/>
                </a:cubicBezTo>
                <a:cubicBezTo>
                  <a:pt x="4649" y="4113"/>
                  <a:pt x="4702" y="4166"/>
                  <a:pt x="4782" y="4166"/>
                </a:cubicBezTo>
                <a:cubicBezTo>
                  <a:pt x="4863" y="4166"/>
                  <a:pt x="4907" y="4113"/>
                  <a:pt x="4916" y="4033"/>
                </a:cubicBezTo>
                <a:cubicBezTo>
                  <a:pt x="4898" y="3952"/>
                  <a:pt x="4854" y="3899"/>
                  <a:pt x="4774" y="3908"/>
                </a:cubicBezTo>
                <a:close/>
                <a:moveTo>
                  <a:pt x="10251" y="6727"/>
                </a:moveTo>
                <a:cubicBezTo>
                  <a:pt x="10251" y="6647"/>
                  <a:pt x="10206" y="6593"/>
                  <a:pt x="10117" y="6593"/>
                </a:cubicBezTo>
                <a:cubicBezTo>
                  <a:pt x="10046" y="6584"/>
                  <a:pt x="9992" y="6638"/>
                  <a:pt x="9992" y="6709"/>
                </a:cubicBezTo>
                <a:cubicBezTo>
                  <a:pt x="9983" y="6789"/>
                  <a:pt x="10037" y="6843"/>
                  <a:pt x="10117" y="6852"/>
                </a:cubicBezTo>
                <a:cubicBezTo>
                  <a:pt x="10198" y="6843"/>
                  <a:pt x="10242" y="6798"/>
                  <a:pt x="10251" y="6727"/>
                </a:cubicBezTo>
                <a:close/>
                <a:moveTo>
                  <a:pt x="7441" y="3935"/>
                </a:moveTo>
                <a:cubicBezTo>
                  <a:pt x="7361" y="3926"/>
                  <a:pt x="7307" y="3979"/>
                  <a:pt x="7307" y="4059"/>
                </a:cubicBezTo>
                <a:cubicBezTo>
                  <a:pt x="7307" y="4131"/>
                  <a:pt x="7352" y="4184"/>
                  <a:pt x="7432" y="4193"/>
                </a:cubicBezTo>
                <a:cubicBezTo>
                  <a:pt x="7512" y="4193"/>
                  <a:pt x="7557" y="4140"/>
                  <a:pt x="7566" y="4059"/>
                </a:cubicBezTo>
                <a:cubicBezTo>
                  <a:pt x="7566" y="3988"/>
                  <a:pt x="7521" y="3935"/>
                  <a:pt x="7441" y="3935"/>
                </a:cubicBezTo>
                <a:close/>
                <a:moveTo>
                  <a:pt x="2124" y="5246"/>
                </a:moveTo>
                <a:cubicBezTo>
                  <a:pt x="2044" y="5246"/>
                  <a:pt x="1990" y="5299"/>
                  <a:pt x="1990" y="5380"/>
                </a:cubicBezTo>
                <a:cubicBezTo>
                  <a:pt x="1990" y="5451"/>
                  <a:pt x="2035" y="5505"/>
                  <a:pt x="2115" y="5505"/>
                </a:cubicBezTo>
                <a:cubicBezTo>
                  <a:pt x="2195" y="5514"/>
                  <a:pt x="2240" y="5460"/>
                  <a:pt x="2249" y="5380"/>
                </a:cubicBezTo>
                <a:cubicBezTo>
                  <a:pt x="2249" y="5308"/>
                  <a:pt x="2204" y="5255"/>
                  <a:pt x="2124" y="5246"/>
                </a:cubicBezTo>
                <a:close/>
                <a:moveTo>
                  <a:pt x="3988" y="4033"/>
                </a:moveTo>
                <a:cubicBezTo>
                  <a:pt x="3988" y="4113"/>
                  <a:pt x="4042" y="4166"/>
                  <a:pt x="4122" y="4166"/>
                </a:cubicBezTo>
                <a:cubicBezTo>
                  <a:pt x="4203" y="4166"/>
                  <a:pt x="4256" y="4113"/>
                  <a:pt x="4247" y="4033"/>
                </a:cubicBezTo>
                <a:cubicBezTo>
                  <a:pt x="4247" y="3952"/>
                  <a:pt x="4194" y="3917"/>
                  <a:pt x="4122" y="3908"/>
                </a:cubicBezTo>
                <a:cubicBezTo>
                  <a:pt x="4042" y="3917"/>
                  <a:pt x="3988" y="3961"/>
                  <a:pt x="3988" y="4033"/>
                </a:cubicBezTo>
                <a:close/>
                <a:moveTo>
                  <a:pt x="2784" y="4586"/>
                </a:moveTo>
                <a:cubicBezTo>
                  <a:pt x="2704" y="4586"/>
                  <a:pt x="2650" y="4639"/>
                  <a:pt x="2650" y="4720"/>
                </a:cubicBezTo>
                <a:cubicBezTo>
                  <a:pt x="2650" y="4791"/>
                  <a:pt x="2695" y="4844"/>
                  <a:pt x="2775" y="4844"/>
                </a:cubicBezTo>
                <a:cubicBezTo>
                  <a:pt x="2856" y="4853"/>
                  <a:pt x="2900" y="4800"/>
                  <a:pt x="2909" y="4720"/>
                </a:cubicBezTo>
                <a:cubicBezTo>
                  <a:pt x="2900" y="4648"/>
                  <a:pt x="2864" y="4595"/>
                  <a:pt x="2784" y="4586"/>
                </a:cubicBezTo>
                <a:close/>
                <a:moveTo>
                  <a:pt x="1464" y="5915"/>
                </a:moveTo>
                <a:cubicBezTo>
                  <a:pt x="1384" y="5915"/>
                  <a:pt x="1339" y="5960"/>
                  <a:pt x="1339" y="6040"/>
                </a:cubicBezTo>
                <a:cubicBezTo>
                  <a:pt x="1339" y="6111"/>
                  <a:pt x="1384" y="6165"/>
                  <a:pt x="1464" y="6165"/>
                </a:cubicBezTo>
                <a:cubicBezTo>
                  <a:pt x="1544" y="6165"/>
                  <a:pt x="1580" y="6120"/>
                  <a:pt x="1589" y="6031"/>
                </a:cubicBezTo>
                <a:cubicBezTo>
                  <a:pt x="1580" y="5960"/>
                  <a:pt x="1544" y="5915"/>
                  <a:pt x="1464" y="5915"/>
                </a:cubicBezTo>
                <a:close/>
                <a:moveTo>
                  <a:pt x="9448" y="5255"/>
                </a:moveTo>
                <a:cubicBezTo>
                  <a:pt x="9368" y="5246"/>
                  <a:pt x="9323" y="5291"/>
                  <a:pt x="9314" y="5371"/>
                </a:cubicBezTo>
                <a:cubicBezTo>
                  <a:pt x="9305" y="5442"/>
                  <a:pt x="9350" y="5496"/>
                  <a:pt x="9430" y="5505"/>
                </a:cubicBezTo>
                <a:cubicBezTo>
                  <a:pt x="9502" y="5505"/>
                  <a:pt x="9555" y="5469"/>
                  <a:pt x="9564" y="5389"/>
                </a:cubicBezTo>
                <a:cubicBezTo>
                  <a:pt x="9564" y="5308"/>
                  <a:pt x="9528" y="5255"/>
                  <a:pt x="9448" y="5255"/>
                </a:cubicBezTo>
                <a:close/>
                <a:moveTo>
                  <a:pt x="3462" y="3917"/>
                </a:moveTo>
                <a:cubicBezTo>
                  <a:pt x="3382" y="3908"/>
                  <a:pt x="3337" y="3952"/>
                  <a:pt x="3337" y="4033"/>
                </a:cubicBezTo>
                <a:cubicBezTo>
                  <a:pt x="3337" y="4113"/>
                  <a:pt x="3382" y="4158"/>
                  <a:pt x="3462" y="4158"/>
                </a:cubicBezTo>
                <a:cubicBezTo>
                  <a:pt x="3542" y="4166"/>
                  <a:pt x="3578" y="4122"/>
                  <a:pt x="3587" y="4042"/>
                </a:cubicBezTo>
                <a:cubicBezTo>
                  <a:pt x="3587" y="3961"/>
                  <a:pt x="3542" y="3917"/>
                  <a:pt x="3462" y="3917"/>
                </a:cubicBezTo>
                <a:close/>
                <a:moveTo>
                  <a:pt x="8654" y="4711"/>
                </a:moveTo>
                <a:cubicBezTo>
                  <a:pt x="8654" y="4791"/>
                  <a:pt x="8690" y="4836"/>
                  <a:pt x="8770" y="4844"/>
                </a:cubicBezTo>
                <a:cubicBezTo>
                  <a:pt x="8850" y="4844"/>
                  <a:pt x="8895" y="4809"/>
                  <a:pt x="8904" y="4728"/>
                </a:cubicBezTo>
                <a:cubicBezTo>
                  <a:pt x="8904" y="4648"/>
                  <a:pt x="8868" y="4604"/>
                  <a:pt x="8788" y="4595"/>
                </a:cubicBezTo>
                <a:cubicBezTo>
                  <a:pt x="8708" y="4595"/>
                  <a:pt x="8663" y="4630"/>
                  <a:pt x="8654" y="4711"/>
                </a:cubicBezTo>
                <a:moveTo>
                  <a:pt x="8244" y="4059"/>
                </a:moveTo>
                <a:cubicBezTo>
                  <a:pt x="8244" y="3988"/>
                  <a:pt x="8199" y="3943"/>
                  <a:pt x="8128" y="3935"/>
                </a:cubicBezTo>
                <a:cubicBezTo>
                  <a:pt x="8048" y="3935"/>
                  <a:pt x="8003" y="3979"/>
                  <a:pt x="7994" y="4059"/>
                </a:cubicBezTo>
                <a:cubicBezTo>
                  <a:pt x="7994" y="4140"/>
                  <a:pt x="8039" y="4175"/>
                  <a:pt x="8119" y="4184"/>
                </a:cubicBezTo>
                <a:cubicBezTo>
                  <a:pt x="8199" y="4175"/>
                  <a:pt x="8244" y="4140"/>
                  <a:pt x="8244" y="4059"/>
                </a:cubicBezTo>
                <a:close/>
                <a:moveTo>
                  <a:pt x="10001" y="6031"/>
                </a:moveTo>
                <a:cubicBezTo>
                  <a:pt x="9992" y="6111"/>
                  <a:pt x="10037" y="6156"/>
                  <a:pt x="10108" y="6156"/>
                </a:cubicBezTo>
                <a:cubicBezTo>
                  <a:pt x="10189" y="6165"/>
                  <a:pt x="10242" y="6129"/>
                  <a:pt x="10242" y="6049"/>
                </a:cubicBezTo>
                <a:cubicBezTo>
                  <a:pt x="10242" y="5969"/>
                  <a:pt x="10206" y="5924"/>
                  <a:pt x="10126" y="5915"/>
                </a:cubicBezTo>
                <a:cubicBezTo>
                  <a:pt x="10046" y="5915"/>
                  <a:pt x="10001" y="5951"/>
                  <a:pt x="10001" y="6031"/>
                </a:cubicBezTo>
                <a:close/>
                <a:moveTo>
                  <a:pt x="2659" y="4042"/>
                </a:moveTo>
                <a:cubicBezTo>
                  <a:pt x="2659" y="4113"/>
                  <a:pt x="2704" y="4158"/>
                  <a:pt x="2775" y="4158"/>
                </a:cubicBezTo>
                <a:cubicBezTo>
                  <a:pt x="2856" y="4158"/>
                  <a:pt x="2900" y="4113"/>
                  <a:pt x="2900" y="4033"/>
                </a:cubicBezTo>
                <a:cubicBezTo>
                  <a:pt x="2891" y="3952"/>
                  <a:pt x="2847" y="3917"/>
                  <a:pt x="2775" y="3917"/>
                </a:cubicBezTo>
                <a:cubicBezTo>
                  <a:pt x="2704" y="3926"/>
                  <a:pt x="2659" y="3961"/>
                  <a:pt x="2659" y="4042"/>
                </a:cubicBezTo>
                <a:close/>
                <a:moveTo>
                  <a:pt x="8895" y="4068"/>
                </a:moveTo>
                <a:cubicBezTo>
                  <a:pt x="8904" y="3988"/>
                  <a:pt x="8859" y="3943"/>
                  <a:pt x="8779" y="3943"/>
                </a:cubicBezTo>
                <a:cubicBezTo>
                  <a:pt x="8699" y="3943"/>
                  <a:pt x="8663" y="3988"/>
                  <a:pt x="8663" y="4059"/>
                </a:cubicBezTo>
                <a:cubicBezTo>
                  <a:pt x="8663" y="4140"/>
                  <a:pt x="8708" y="4175"/>
                  <a:pt x="8779" y="4184"/>
                </a:cubicBezTo>
                <a:cubicBezTo>
                  <a:pt x="8850" y="4175"/>
                  <a:pt x="8895" y="4140"/>
                  <a:pt x="8895" y="4068"/>
                </a:cubicBezTo>
                <a:close/>
                <a:moveTo>
                  <a:pt x="7441" y="3257"/>
                </a:moveTo>
                <a:cubicBezTo>
                  <a:pt x="7361" y="3257"/>
                  <a:pt x="7316" y="3301"/>
                  <a:pt x="7316" y="3372"/>
                </a:cubicBezTo>
                <a:cubicBezTo>
                  <a:pt x="7316" y="3453"/>
                  <a:pt x="7361" y="3497"/>
                  <a:pt x="7441" y="3497"/>
                </a:cubicBezTo>
                <a:cubicBezTo>
                  <a:pt x="7521" y="3497"/>
                  <a:pt x="7557" y="3444"/>
                  <a:pt x="7557" y="3372"/>
                </a:cubicBezTo>
                <a:cubicBezTo>
                  <a:pt x="7548" y="3301"/>
                  <a:pt x="7512" y="3257"/>
                  <a:pt x="7441" y="3257"/>
                </a:cubicBezTo>
                <a:close/>
                <a:moveTo>
                  <a:pt x="920" y="6040"/>
                </a:moveTo>
                <a:cubicBezTo>
                  <a:pt x="920" y="5960"/>
                  <a:pt x="884" y="5924"/>
                  <a:pt x="804" y="5915"/>
                </a:cubicBezTo>
                <a:cubicBezTo>
                  <a:pt x="723" y="5915"/>
                  <a:pt x="679" y="5960"/>
                  <a:pt x="688" y="6040"/>
                </a:cubicBezTo>
                <a:cubicBezTo>
                  <a:pt x="688" y="6120"/>
                  <a:pt x="732" y="6156"/>
                  <a:pt x="804" y="6156"/>
                </a:cubicBezTo>
                <a:cubicBezTo>
                  <a:pt x="875" y="6147"/>
                  <a:pt x="920" y="6111"/>
                  <a:pt x="920" y="6040"/>
                </a:cubicBezTo>
                <a:close/>
                <a:moveTo>
                  <a:pt x="6897" y="3381"/>
                </a:moveTo>
                <a:cubicBezTo>
                  <a:pt x="6897" y="3301"/>
                  <a:pt x="6861" y="3257"/>
                  <a:pt x="6781" y="3257"/>
                </a:cubicBezTo>
                <a:cubicBezTo>
                  <a:pt x="6700" y="3257"/>
                  <a:pt x="6665" y="3301"/>
                  <a:pt x="6656" y="3372"/>
                </a:cubicBezTo>
                <a:cubicBezTo>
                  <a:pt x="6656" y="3453"/>
                  <a:pt x="6700" y="3497"/>
                  <a:pt x="6781" y="3497"/>
                </a:cubicBezTo>
                <a:cubicBezTo>
                  <a:pt x="6852" y="3497"/>
                  <a:pt x="6897" y="3462"/>
                  <a:pt x="6897" y="3381"/>
                </a:cubicBezTo>
                <a:close/>
                <a:moveTo>
                  <a:pt x="6112" y="3257"/>
                </a:moveTo>
                <a:cubicBezTo>
                  <a:pt x="6040" y="3257"/>
                  <a:pt x="5996" y="3301"/>
                  <a:pt x="5996" y="3372"/>
                </a:cubicBezTo>
                <a:cubicBezTo>
                  <a:pt x="5996" y="3453"/>
                  <a:pt x="6040" y="3497"/>
                  <a:pt x="6121" y="3497"/>
                </a:cubicBezTo>
                <a:cubicBezTo>
                  <a:pt x="6201" y="3497"/>
                  <a:pt x="6237" y="3453"/>
                  <a:pt x="6245" y="3372"/>
                </a:cubicBezTo>
                <a:cubicBezTo>
                  <a:pt x="6237" y="3292"/>
                  <a:pt x="6192" y="3257"/>
                  <a:pt x="6112" y="3257"/>
                </a:cubicBezTo>
                <a:close/>
                <a:moveTo>
                  <a:pt x="4122" y="3257"/>
                </a:moveTo>
                <a:cubicBezTo>
                  <a:pt x="4042" y="3257"/>
                  <a:pt x="3997" y="3301"/>
                  <a:pt x="3997" y="3381"/>
                </a:cubicBezTo>
                <a:cubicBezTo>
                  <a:pt x="3997" y="3462"/>
                  <a:pt x="4051" y="3497"/>
                  <a:pt x="4131" y="3497"/>
                </a:cubicBezTo>
                <a:cubicBezTo>
                  <a:pt x="4203" y="3497"/>
                  <a:pt x="4238" y="3444"/>
                  <a:pt x="4238" y="3372"/>
                </a:cubicBezTo>
                <a:cubicBezTo>
                  <a:pt x="4229" y="3301"/>
                  <a:pt x="4194" y="3257"/>
                  <a:pt x="4122" y="3257"/>
                </a:cubicBezTo>
                <a:close/>
                <a:moveTo>
                  <a:pt x="4658" y="3372"/>
                </a:moveTo>
                <a:cubicBezTo>
                  <a:pt x="4658" y="3453"/>
                  <a:pt x="4702" y="3497"/>
                  <a:pt x="4782" y="3497"/>
                </a:cubicBezTo>
                <a:cubicBezTo>
                  <a:pt x="4854" y="3497"/>
                  <a:pt x="4898" y="3453"/>
                  <a:pt x="4898" y="3381"/>
                </a:cubicBezTo>
                <a:cubicBezTo>
                  <a:pt x="4898" y="3301"/>
                  <a:pt x="4854" y="3257"/>
                  <a:pt x="4774" y="3257"/>
                </a:cubicBezTo>
                <a:cubicBezTo>
                  <a:pt x="4702" y="3265"/>
                  <a:pt x="4658" y="3301"/>
                  <a:pt x="4658" y="3372"/>
                </a:cubicBezTo>
                <a:close/>
                <a:moveTo>
                  <a:pt x="5460" y="3257"/>
                </a:moveTo>
                <a:cubicBezTo>
                  <a:pt x="5389" y="3257"/>
                  <a:pt x="5344" y="3292"/>
                  <a:pt x="5336" y="3372"/>
                </a:cubicBezTo>
                <a:cubicBezTo>
                  <a:pt x="5336" y="3444"/>
                  <a:pt x="5371" y="3497"/>
                  <a:pt x="5452" y="3497"/>
                </a:cubicBezTo>
                <a:cubicBezTo>
                  <a:pt x="5532" y="3506"/>
                  <a:pt x="5576" y="3462"/>
                  <a:pt x="5585" y="3381"/>
                </a:cubicBezTo>
                <a:cubicBezTo>
                  <a:pt x="5585" y="3301"/>
                  <a:pt x="5541" y="3257"/>
                  <a:pt x="5460" y="3257"/>
                </a:cubicBezTo>
                <a:close/>
                <a:moveTo>
                  <a:pt x="9439" y="4604"/>
                </a:moveTo>
                <a:cubicBezTo>
                  <a:pt x="9359" y="4604"/>
                  <a:pt x="9314" y="4648"/>
                  <a:pt x="9323" y="4720"/>
                </a:cubicBezTo>
                <a:cubicBezTo>
                  <a:pt x="9323" y="4800"/>
                  <a:pt x="9368" y="4844"/>
                  <a:pt x="9448" y="4836"/>
                </a:cubicBezTo>
                <a:cubicBezTo>
                  <a:pt x="9520" y="4836"/>
                  <a:pt x="9555" y="4791"/>
                  <a:pt x="9555" y="4711"/>
                </a:cubicBezTo>
                <a:cubicBezTo>
                  <a:pt x="9546" y="4639"/>
                  <a:pt x="9511" y="4595"/>
                  <a:pt x="9439" y="4604"/>
                </a:cubicBezTo>
                <a:close/>
                <a:moveTo>
                  <a:pt x="1464" y="5255"/>
                </a:moveTo>
                <a:cubicBezTo>
                  <a:pt x="1384" y="5255"/>
                  <a:pt x="1339" y="5299"/>
                  <a:pt x="1339" y="5380"/>
                </a:cubicBezTo>
                <a:cubicBezTo>
                  <a:pt x="1339" y="5460"/>
                  <a:pt x="1384" y="5496"/>
                  <a:pt x="1464" y="5496"/>
                </a:cubicBezTo>
                <a:cubicBezTo>
                  <a:pt x="1544" y="5496"/>
                  <a:pt x="1580" y="5451"/>
                  <a:pt x="1580" y="5371"/>
                </a:cubicBezTo>
                <a:cubicBezTo>
                  <a:pt x="1580" y="5299"/>
                  <a:pt x="1535" y="5255"/>
                  <a:pt x="1464" y="5255"/>
                </a:cubicBezTo>
                <a:close/>
                <a:moveTo>
                  <a:pt x="10126" y="5264"/>
                </a:moveTo>
                <a:cubicBezTo>
                  <a:pt x="10046" y="5255"/>
                  <a:pt x="10001" y="5299"/>
                  <a:pt x="10001" y="5380"/>
                </a:cubicBezTo>
                <a:cubicBezTo>
                  <a:pt x="10001" y="5460"/>
                  <a:pt x="10046" y="5496"/>
                  <a:pt x="10126" y="5496"/>
                </a:cubicBezTo>
                <a:cubicBezTo>
                  <a:pt x="10198" y="5496"/>
                  <a:pt x="10233" y="5451"/>
                  <a:pt x="10242" y="5371"/>
                </a:cubicBezTo>
                <a:cubicBezTo>
                  <a:pt x="10233" y="5308"/>
                  <a:pt x="10198" y="5264"/>
                  <a:pt x="10126" y="5264"/>
                </a:cubicBezTo>
                <a:close/>
                <a:moveTo>
                  <a:pt x="1999" y="4711"/>
                </a:moveTo>
                <a:cubicBezTo>
                  <a:pt x="1999" y="4791"/>
                  <a:pt x="2035" y="4836"/>
                  <a:pt x="2115" y="4836"/>
                </a:cubicBezTo>
                <a:cubicBezTo>
                  <a:pt x="2195" y="4844"/>
                  <a:pt x="2240" y="4800"/>
                  <a:pt x="2240" y="4720"/>
                </a:cubicBezTo>
                <a:cubicBezTo>
                  <a:pt x="2240" y="4648"/>
                  <a:pt x="2195" y="4604"/>
                  <a:pt x="2124" y="4595"/>
                </a:cubicBezTo>
                <a:cubicBezTo>
                  <a:pt x="2053" y="4604"/>
                  <a:pt x="2008" y="4630"/>
                  <a:pt x="1999" y="4711"/>
                </a:cubicBezTo>
                <a:close/>
                <a:moveTo>
                  <a:pt x="10786" y="6602"/>
                </a:moveTo>
                <a:cubicBezTo>
                  <a:pt x="10706" y="6602"/>
                  <a:pt x="10661" y="6638"/>
                  <a:pt x="10661" y="6709"/>
                </a:cubicBezTo>
                <a:cubicBezTo>
                  <a:pt x="10652" y="6789"/>
                  <a:pt x="10697" y="6843"/>
                  <a:pt x="10777" y="6843"/>
                </a:cubicBezTo>
                <a:cubicBezTo>
                  <a:pt x="10858" y="6834"/>
                  <a:pt x="10893" y="6789"/>
                  <a:pt x="10902" y="6718"/>
                </a:cubicBezTo>
                <a:cubicBezTo>
                  <a:pt x="10893" y="6647"/>
                  <a:pt x="10858" y="6602"/>
                  <a:pt x="10786" y="6602"/>
                </a:cubicBezTo>
                <a:close/>
                <a:moveTo>
                  <a:pt x="804" y="6602"/>
                </a:moveTo>
                <a:cubicBezTo>
                  <a:pt x="723" y="6602"/>
                  <a:pt x="679" y="6647"/>
                  <a:pt x="679" y="6727"/>
                </a:cubicBezTo>
                <a:cubicBezTo>
                  <a:pt x="688" y="6798"/>
                  <a:pt x="732" y="6843"/>
                  <a:pt x="804" y="6843"/>
                </a:cubicBezTo>
                <a:cubicBezTo>
                  <a:pt x="884" y="6843"/>
                  <a:pt x="920" y="6789"/>
                  <a:pt x="929" y="6718"/>
                </a:cubicBezTo>
                <a:cubicBezTo>
                  <a:pt x="920" y="6638"/>
                  <a:pt x="875" y="6602"/>
                  <a:pt x="804" y="6602"/>
                </a:cubicBezTo>
                <a:close/>
                <a:moveTo>
                  <a:pt x="10777" y="5924"/>
                </a:moveTo>
                <a:cubicBezTo>
                  <a:pt x="10706" y="5924"/>
                  <a:pt x="10661" y="5969"/>
                  <a:pt x="10661" y="6031"/>
                </a:cubicBezTo>
                <a:cubicBezTo>
                  <a:pt x="10661" y="6102"/>
                  <a:pt x="10706" y="6147"/>
                  <a:pt x="10777" y="6156"/>
                </a:cubicBezTo>
                <a:cubicBezTo>
                  <a:pt x="10849" y="6156"/>
                  <a:pt x="10884" y="6111"/>
                  <a:pt x="10893" y="6040"/>
                </a:cubicBezTo>
                <a:cubicBezTo>
                  <a:pt x="10884" y="5969"/>
                  <a:pt x="10849" y="5915"/>
                  <a:pt x="10777" y="5924"/>
                </a:cubicBezTo>
                <a:close/>
                <a:moveTo>
                  <a:pt x="8235" y="3372"/>
                </a:moveTo>
                <a:cubicBezTo>
                  <a:pt x="8235" y="3310"/>
                  <a:pt x="8190" y="3265"/>
                  <a:pt x="8119" y="3265"/>
                </a:cubicBezTo>
                <a:cubicBezTo>
                  <a:pt x="8048" y="3265"/>
                  <a:pt x="8003" y="3301"/>
                  <a:pt x="8003" y="3381"/>
                </a:cubicBezTo>
                <a:cubicBezTo>
                  <a:pt x="8003" y="3453"/>
                  <a:pt x="8048" y="3488"/>
                  <a:pt x="8119" y="3497"/>
                </a:cubicBezTo>
                <a:cubicBezTo>
                  <a:pt x="8190" y="3488"/>
                  <a:pt x="8244" y="3444"/>
                  <a:pt x="8235" y="3372"/>
                </a:cubicBezTo>
                <a:close/>
                <a:moveTo>
                  <a:pt x="2115" y="3926"/>
                </a:moveTo>
                <a:cubicBezTo>
                  <a:pt x="2053" y="3926"/>
                  <a:pt x="2008" y="3961"/>
                  <a:pt x="2008" y="4033"/>
                </a:cubicBezTo>
                <a:cubicBezTo>
                  <a:pt x="1999" y="4104"/>
                  <a:pt x="2044" y="4149"/>
                  <a:pt x="2115" y="4149"/>
                </a:cubicBezTo>
                <a:cubicBezTo>
                  <a:pt x="2195" y="4158"/>
                  <a:pt x="2231" y="4104"/>
                  <a:pt x="2240" y="4033"/>
                </a:cubicBezTo>
                <a:cubicBezTo>
                  <a:pt x="2231" y="3961"/>
                  <a:pt x="2186" y="3917"/>
                  <a:pt x="2115" y="3926"/>
                </a:cubicBezTo>
                <a:close/>
                <a:moveTo>
                  <a:pt x="135" y="6602"/>
                </a:moveTo>
                <a:cubicBezTo>
                  <a:pt x="63" y="6602"/>
                  <a:pt x="10" y="6647"/>
                  <a:pt x="10" y="6718"/>
                </a:cubicBezTo>
                <a:cubicBezTo>
                  <a:pt x="1" y="6780"/>
                  <a:pt x="45" y="6825"/>
                  <a:pt x="108" y="6834"/>
                </a:cubicBezTo>
                <a:cubicBezTo>
                  <a:pt x="179" y="6843"/>
                  <a:pt x="224" y="6798"/>
                  <a:pt x="242" y="6727"/>
                </a:cubicBezTo>
                <a:cubicBezTo>
                  <a:pt x="233" y="6655"/>
                  <a:pt x="197" y="6611"/>
                  <a:pt x="135" y="6602"/>
                </a:cubicBezTo>
                <a:close/>
                <a:moveTo>
                  <a:pt x="1455" y="4604"/>
                </a:moveTo>
                <a:cubicBezTo>
                  <a:pt x="1384" y="4613"/>
                  <a:pt x="1348" y="4648"/>
                  <a:pt x="1348" y="4720"/>
                </a:cubicBezTo>
                <a:cubicBezTo>
                  <a:pt x="1348" y="4791"/>
                  <a:pt x="1392" y="4836"/>
                  <a:pt x="1464" y="4836"/>
                </a:cubicBezTo>
                <a:cubicBezTo>
                  <a:pt x="1535" y="4836"/>
                  <a:pt x="1571" y="4782"/>
                  <a:pt x="1580" y="4711"/>
                </a:cubicBezTo>
                <a:cubicBezTo>
                  <a:pt x="1562" y="4648"/>
                  <a:pt x="1526" y="4595"/>
                  <a:pt x="1455" y="4604"/>
                </a:cubicBezTo>
                <a:close/>
                <a:moveTo>
                  <a:pt x="6130" y="2605"/>
                </a:moveTo>
                <a:cubicBezTo>
                  <a:pt x="6058" y="2605"/>
                  <a:pt x="6005" y="2641"/>
                  <a:pt x="6005" y="2712"/>
                </a:cubicBezTo>
                <a:cubicBezTo>
                  <a:pt x="6005" y="2793"/>
                  <a:pt x="6049" y="2837"/>
                  <a:pt x="6121" y="2837"/>
                </a:cubicBezTo>
                <a:cubicBezTo>
                  <a:pt x="6192" y="2837"/>
                  <a:pt x="6228" y="2793"/>
                  <a:pt x="6237" y="2721"/>
                </a:cubicBezTo>
                <a:cubicBezTo>
                  <a:pt x="6228" y="2659"/>
                  <a:pt x="6192" y="2614"/>
                  <a:pt x="6130" y="2605"/>
                </a:cubicBezTo>
                <a:close/>
                <a:moveTo>
                  <a:pt x="5469" y="2605"/>
                </a:moveTo>
                <a:cubicBezTo>
                  <a:pt x="5398" y="2596"/>
                  <a:pt x="5353" y="2641"/>
                  <a:pt x="5344" y="2712"/>
                </a:cubicBezTo>
                <a:cubicBezTo>
                  <a:pt x="5344" y="2784"/>
                  <a:pt x="5389" y="2828"/>
                  <a:pt x="5452" y="2837"/>
                </a:cubicBezTo>
                <a:cubicBezTo>
                  <a:pt x="5523" y="2837"/>
                  <a:pt x="5567" y="2793"/>
                  <a:pt x="5576" y="2730"/>
                </a:cubicBezTo>
                <a:cubicBezTo>
                  <a:pt x="5576" y="2659"/>
                  <a:pt x="5541" y="2614"/>
                  <a:pt x="5469" y="2605"/>
                </a:cubicBezTo>
                <a:close/>
                <a:moveTo>
                  <a:pt x="804" y="5264"/>
                </a:moveTo>
                <a:cubicBezTo>
                  <a:pt x="732" y="5264"/>
                  <a:pt x="688" y="5308"/>
                  <a:pt x="688" y="5380"/>
                </a:cubicBezTo>
                <a:cubicBezTo>
                  <a:pt x="688" y="5451"/>
                  <a:pt x="732" y="5487"/>
                  <a:pt x="795" y="5496"/>
                </a:cubicBezTo>
                <a:cubicBezTo>
                  <a:pt x="866" y="5496"/>
                  <a:pt x="911" y="5451"/>
                  <a:pt x="920" y="5380"/>
                </a:cubicBezTo>
                <a:cubicBezTo>
                  <a:pt x="911" y="5308"/>
                  <a:pt x="875" y="5264"/>
                  <a:pt x="804" y="5264"/>
                </a:cubicBezTo>
                <a:close/>
                <a:moveTo>
                  <a:pt x="3453" y="3265"/>
                </a:moveTo>
                <a:cubicBezTo>
                  <a:pt x="3382" y="3265"/>
                  <a:pt x="3346" y="3310"/>
                  <a:pt x="3346" y="3381"/>
                </a:cubicBezTo>
                <a:cubicBezTo>
                  <a:pt x="3346" y="3453"/>
                  <a:pt x="3391" y="3497"/>
                  <a:pt x="3462" y="3497"/>
                </a:cubicBezTo>
                <a:cubicBezTo>
                  <a:pt x="3542" y="3497"/>
                  <a:pt x="3578" y="3444"/>
                  <a:pt x="3578" y="3372"/>
                </a:cubicBezTo>
                <a:cubicBezTo>
                  <a:pt x="3569" y="3301"/>
                  <a:pt x="3534" y="3257"/>
                  <a:pt x="3453" y="3265"/>
                </a:cubicBezTo>
                <a:close/>
                <a:moveTo>
                  <a:pt x="2891" y="3381"/>
                </a:moveTo>
                <a:cubicBezTo>
                  <a:pt x="2891" y="3310"/>
                  <a:pt x="2847" y="3265"/>
                  <a:pt x="2775" y="3265"/>
                </a:cubicBezTo>
                <a:cubicBezTo>
                  <a:pt x="2713" y="3265"/>
                  <a:pt x="2668" y="3310"/>
                  <a:pt x="2668" y="3372"/>
                </a:cubicBezTo>
                <a:cubicBezTo>
                  <a:pt x="2668" y="3453"/>
                  <a:pt x="2713" y="3488"/>
                  <a:pt x="2784" y="3497"/>
                </a:cubicBezTo>
                <a:cubicBezTo>
                  <a:pt x="2847" y="3488"/>
                  <a:pt x="2891" y="3444"/>
                  <a:pt x="2891" y="3381"/>
                </a:cubicBezTo>
                <a:close/>
                <a:moveTo>
                  <a:pt x="10010" y="4711"/>
                </a:moveTo>
                <a:cubicBezTo>
                  <a:pt x="10001" y="4791"/>
                  <a:pt x="10046" y="4836"/>
                  <a:pt x="10117" y="4836"/>
                </a:cubicBezTo>
                <a:cubicBezTo>
                  <a:pt x="10189" y="4836"/>
                  <a:pt x="10233" y="4791"/>
                  <a:pt x="10233" y="4728"/>
                </a:cubicBezTo>
                <a:cubicBezTo>
                  <a:pt x="10233" y="4648"/>
                  <a:pt x="10189" y="4613"/>
                  <a:pt x="10117" y="4604"/>
                </a:cubicBezTo>
                <a:cubicBezTo>
                  <a:pt x="10055" y="4613"/>
                  <a:pt x="10010" y="4648"/>
                  <a:pt x="10010" y="4711"/>
                </a:cubicBezTo>
                <a:close/>
                <a:moveTo>
                  <a:pt x="9439" y="3943"/>
                </a:moveTo>
                <a:cubicBezTo>
                  <a:pt x="9368" y="3943"/>
                  <a:pt x="9323" y="3988"/>
                  <a:pt x="9323" y="4068"/>
                </a:cubicBezTo>
                <a:cubicBezTo>
                  <a:pt x="9323" y="4131"/>
                  <a:pt x="9368" y="4175"/>
                  <a:pt x="9439" y="4175"/>
                </a:cubicBezTo>
                <a:cubicBezTo>
                  <a:pt x="9511" y="4175"/>
                  <a:pt x="9546" y="4131"/>
                  <a:pt x="9555" y="4050"/>
                </a:cubicBezTo>
                <a:cubicBezTo>
                  <a:pt x="9537" y="3997"/>
                  <a:pt x="9511" y="3943"/>
                  <a:pt x="9439" y="3943"/>
                </a:cubicBezTo>
                <a:close/>
                <a:moveTo>
                  <a:pt x="795" y="4613"/>
                </a:moveTo>
                <a:cubicBezTo>
                  <a:pt x="732" y="4613"/>
                  <a:pt x="697" y="4657"/>
                  <a:pt x="697" y="4720"/>
                </a:cubicBezTo>
                <a:cubicBezTo>
                  <a:pt x="697" y="4782"/>
                  <a:pt x="732" y="4827"/>
                  <a:pt x="804" y="4827"/>
                </a:cubicBezTo>
                <a:cubicBezTo>
                  <a:pt x="875" y="4827"/>
                  <a:pt x="911" y="4782"/>
                  <a:pt x="920" y="4720"/>
                </a:cubicBezTo>
                <a:cubicBezTo>
                  <a:pt x="902" y="4648"/>
                  <a:pt x="866" y="4604"/>
                  <a:pt x="795" y="4613"/>
                </a:cubicBezTo>
                <a:close/>
                <a:moveTo>
                  <a:pt x="10893" y="5380"/>
                </a:moveTo>
                <a:cubicBezTo>
                  <a:pt x="10893" y="5317"/>
                  <a:pt x="10849" y="5273"/>
                  <a:pt x="10786" y="5264"/>
                </a:cubicBezTo>
                <a:cubicBezTo>
                  <a:pt x="10715" y="5264"/>
                  <a:pt x="10670" y="5308"/>
                  <a:pt x="10670" y="5380"/>
                </a:cubicBezTo>
                <a:cubicBezTo>
                  <a:pt x="10670" y="5451"/>
                  <a:pt x="10715" y="5487"/>
                  <a:pt x="10777" y="5496"/>
                </a:cubicBezTo>
                <a:cubicBezTo>
                  <a:pt x="10840" y="5487"/>
                  <a:pt x="10893" y="5451"/>
                  <a:pt x="10893" y="5380"/>
                </a:cubicBezTo>
                <a:close/>
                <a:moveTo>
                  <a:pt x="8779" y="3265"/>
                </a:moveTo>
                <a:cubicBezTo>
                  <a:pt x="8708" y="3265"/>
                  <a:pt x="8663" y="3310"/>
                  <a:pt x="8663" y="3381"/>
                </a:cubicBezTo>
                <a:cubicBezTo>
                  <a:pt x="8663" y="3453"/>
                  <a:pt x="8717" y="3497"/>
                  <a:pt x="8788" y="3488"/>
                </a:cubicBezTo>
                <a:cubicBezTo>
                  <a:pt x="8850" y="3488"/>
                  <a:pt x="8886" y="3444"/>
                  <a:pt x="8895" y="3372"/>
                </a:cubicBezTo>
                <a:cubicBezTo>
                  <a:pt x="8877" y="3310"/>
                  <a:pt x="8842" y="3265"/>
                  <a:pt x="8779" y="3265"/>
                </a:cubicBezTo>
                <a:close/>
                <a:moveTo>
                  <a:pt x="233" y="6040"/>
                </a:moveTo>
                <a:cubicBezTo>
                  <a:pt x="233" y="5977"/>
                  <a:pt x="197" y="5933"/>
                  <a:pt x="126" y="5924"/>
                </a:cubicBezTo>
                <a:cubicBezTo>
                  <a:pt x="54" y="5924"/>
                  <a:pt x="10" y="5969"/>
                  <a:pt x="10" y="6040"/>
                </a:cubicBezTo>
                <a:cubicBezTo>
                  <a:pt x="10" y="6102"/>
                  <a:pt x="54" y="6138"/>
                  <a:pt x="117" y="6156"/>
                </a:cubicBezTo>
                <a:cubicBezTo>
                  <a:pt x="188" y="6147"/>
                  <a:pt x="233" y="6111"/>
                  <a:pt x="233" y="6040"/>
                </a:cubicBezTo>
                <a:close/>
                <a:moveTo>
                  <a:pt x="1455" y="3926"/>
                </a:moveTo>
                <a:cubicBezTo>
                  <a:pt x="1392" y="3935"/>
                  <a:pt x="1348" y="3970"/>
                  <a:pt x="1348" y="4033"/>
                </a:cubicBezTo>
                <a:cubicBezTo>
                  <a:pt x="1348" y="4104"/>
                  <a:pt x="1392" y="4149"/>
                  <a:pt x="1464" y="4149"/>
                </a:cubicBezTo>
                <a:cubicBezTo>
                  <a:pt x="1535" y="4149"/>
                  <a:pt x="1571" y="4104"/>
                  <a:pt x="1571" y="4033"/>
                </a:cubicBezTo>
                <a:cubicBezTo>
                  <a:pt x="1562" y="3970"/>
                  <a:pt x="1526" y="3926"/>
                  <a:pt x="1455" y="3926"/>
                </a:cubicBezTo>
                <a:close/>
                <a:moveTo>
                  <a:pt x="2008" y="3381"/>
                </a:moveTo>
                <a:cubicBezTo>
                  <a:pt x="2008" y="3444"/>
                  <a:pt x="2053" y="3488"/>
                  <a:pt x="2115" y="3488"/>
                </a:cubicBezTo>
                <a:cubicBezTo>
                  <a:pt x="2178" y="3488"/>
                  <a:pt x="2231" y="3453"/>
                  <a:pt x="2231" y="3381"/>
                </a:cubicBezTo>
                <a:cubicBezTo>
                  <a:pt x="2231" y="3310"/>
                  <a:pt x="2186" y="3274"/>
                  <a:pt x="2115" y="3265"/>
                </a:cubicBezTo>
                <a:cubicBezTo>
                  <a:pt x="2053" y="3274"/>
                  <a:pt x="2008" y="3310"/>
                  <a:pt x="2008" y="3381"/>
                </a:cubicBezTo>
                <a:close/>
                <a:moveTo>
                  <a:pt x="8012" y="2721"/>
                </a:moveTo>
                <a:cubicBezTo>
                  <a:pt x="8012" y="2784"/>
                  <a:pt x="8056" y="2828"/>
                  <a:pt x="8128" y="2828"/>
                </a:cubicBezTo>
                <a:cubicBezTo>
                  <a:pt x="8190" y="2819"/>
                  <a:pt x="8235" y="2775"/>
                  <a:pt x="8226" y="2712"/>
                </a:cubicBezTo>
                <a:cubicBezTo>
                  <a:pt x="8217" y="2650"/>
                  <a:pt x="8181" y="2614"/>
                  <a:pt x="8119" y="2614"/>
                </a:cubicBezTo>
                <a:cubicBezTo>
                  <a:pt x="8056" y="2623"/>
                  <a:pt x="8012" y="2659"/>
                  <a:pt x="8012" y="2721"/>
                </a:cubicBezTo>
                <a:close/>
                <a:moveTo>
                  <a:pt x="4890" y="2730"/>
                </a:moveTo>
                <a:cubicBezTo>
                  <a:pt x="4898" y="2659"/>
                  <a:pt x="4854" y="2614"/>
                  <a:pt x="4782" y="2605"/>
                </a:cubicBezTo>
                <a:cubicBezTo>
                  <a:pt x="4720" y="2605"/>
                  <a:pt x="4675" y="2641"/>
                  <a:pt x="4666" y="2712"/>
                </a:cubicBezTo>
                <a:cubicBezTo>
                  <a:pt x="4658" y="2784"/>
                  <a:pt x="4702" y="2819"/>
                  <a:pt x="4774" y="2837"/>
                </a:cubicBezTo>
                <a:cubicBezTo>
                  <a:pt x="4845" y="2828"/>
                  <a:pt x="4890" y="2802"/>
                  <a:pt x="4890" y="2730"/>
                </a:cubicBezTo>
                <a:close/>
                <a:moveTo>
                  <a:pt x="4122" y="2605"/>
                </a:moveTo>
                <a:cubicBezTo>
                  <a:pt x="4060" y="2605"/>
                  <a:pt x="4015" y="2650"/>
                  <a:pt x="4006" y="2712"/>
                </a:cubicBezTo>
                <a:cubicBezTo>
                  <a:pt x="4006" y="2784"/>
                  <a:pt x="4051" y="2828"/>
                  <a:pt x="4122" y="2828"/>
                </a:cubicBezTo>
                <a:cubicBezTo>
                  <a:pt x="4194" y="2828"/>
                  <a:pt x="4229" y="2784"/>
                  <a:pt x="4238" y="2721"/>
                </a:cubicBezTo>
                <a:cubicBezTo>
                  <a:pt x="4229" y="2650"/>
                  <a:pt x="4194" y="2605"/>
                  <a:pt x="4122" y="2605"/>
                </a:cubicBezTo>
                <a:close/>
                <a:moveTo>
                  <a:pt x="12089" y="6620"/>
                </a:moveTo>
                <a:cubicBezTo>
                  <a:pt x="12035" y="6620"/>
                  <a:pt x="12000" y="6655"/>
                  <a:pt x="12000" y="6718"/>
                </a:cubicBezTo>
                <a:cubicBezTo>
                  <a:pt x="11991" y="6780"/>
                  <a:pt x="12026" y="6816"/>
                  <a:pt x="12098" y="6816"/>
                </a:cubicBezTo>
                <a:cubicBezTo>
                  <a:pt x="12160" y="6825"/>
                  <a:pt x="12196" y="6780"/>
                  <a:pt x="12196" y="6718"/>
                </a:cubicBezTo>
                <a:cubicBezTo>
                  <a:pt x="12196" y="6655"/>
                  <a:pt x="12160" y="6620"/>
                  <a:pt x="12089" y="6620"/>
                </a:cubicBezTo>
                <a:close/>
                <a:moveTo>
                  <a:pt x="11322" y="6709"/>
                </a:moveTo>
                <a:cubicBezTo>
                  <a:pt x="11322" y="6780"/>
                  <a:pt x="11366" y="6825"/>
                  <a:pt x="11429" y="6834"/>
                </a:cubicBezTo>
                <a:cubicBezTo>
                  <a:pt x="11500" y="6834"/>
                  <a:pt x="11545" y="6789"/>
                  <a:pt x="11554" y="6718"/>
                </a:cubicBezTo>
                <a:cubicBezTo>
                  <a:pt x="11554" y="6655"/>
                  <a:pt x="11509" y="6620"/>
                  <a:pt x="11446" y="6602"/>
                </a:cubicBezTo>
                <a:cubicBezTo>
                  <a:pt x="11375" y="6611"/>
                  <a:pt x="11330" y="6647"/>
                  <a:pt x="11322" y="6709"/>
                </a:cubicBezTo>
                <a:close/>
                <a:moveTo>
                  <a:pt x="5460" y="1954"/>
                </a:moveTo>
                <a:cubicBezTo>
                  <a:pt x="5398" y="1954"/>
                  <a:pt x="5362" y="1999"/>
                  <a:pt x="5362" y="2061"/>
                </a:cubicBezTo>
                <a:cubicBezTo>
                  <a:pt x="5353" y="2124"/>
                  <a:pt x="5398" y="2159"/>
                  <a:pt x="5460" y="2168"/>
                </a:cubicBezTo>
                <a:cubicBezTo>
                  <a:pt x="5523" y="2168"/>
                  <a:pt x="5559" y="2124"/>
                  <a:pt x="5567" y="2061"/>
                </a:cubicBezTo>
                <a:cubicBezTo>
                  <a:pt x="5559" y="1999"/>
                  <a:pt x="5523" y="1954"/>
                  <a:pt x="5460" y="1954"/>
                </a:cubicBezTo>
                <a:close/>
                <a:moveTo>
                  <a:pt x="6781" y="1963"/>
                </a:moveTo>
                <a:cubicBezTo>
                  <a:pt x="6727" y="1963"/>
                  <a:pt x="6683" y="1990"/>
                  <a:pt x="6683" y="2052"/>
                </a:cubicBezTo>
                <a:cubicBezTo>
                  <a:pt x="6674" y="2115"/>
                  <a:pt x="6709" y="2159"/>
                  <a:pt x="6772" y="2159"/>
                </a:cubicBezTo>
                <a:cubicBezTo>
                  <a:pt x="6834" y="2168"/>
                  <a:pt x="6870" y="2132"/>
                  <a:pt x="6879" y="2061"/>
                </a:cubicBezTo>
                <a:cubicBezTo>
                  <a:pt x="6879" y="1999"/>
                  <a:pt x="6843" y="1963"/>
                  <a:pt x="6781" y="1963"/>
                </a:cubicBezTo>
                <a:close/>
                <a:moveTo>
                  <a:pt x="7334" y="2070"/>
                </a:moveTo>
                <a:cubicBezTo>
                  <a:pt x="7343" y="2132"/>
                  <a:pt x="7387" y="2168"/>
                  <a:pt x="7450" y="2159"/>
                </a:cubicBezTo>
                <a:cubicBezTo>
                  <a:pt x="7503" y="2159"/>
                  <a:pt x="7539" y="2115"/>
                  <a:pt x="7539" y="2061"/>
                </a:cubicBezTo>
                <a:cubicBezTo>
                  <a:pt x="7539" y="1999"/>
                  <a:pt x="7494" y="1963"/>
                  <a:pt x="7432" y="1963"/>
                </a:cubicBezTo>
                <a:cubicBezTo>
                  <a:pt x="7370" y="1972"/>
                  <a:pt x="7334" y="1999"/>
                  <a:pt x="7334" y="2070"/>
                </a:cubicBezTo>
                <a:close/>
                <a:moveTo>
                  <a:pt x="6014" y="2061"/>
                </a:moveTo>
                <a:cubicBezTo>
                  <a:pt x="6014" y="2124"/>
                  <a:pt x="6058" y="2168"/>
                  <a:pt x="6121" y="2168"/>
                </a:cubicBezTo>
                <a:cubicBezTo>
                  <a:pt x="6183" y="2159"/>
                  <a:pt x="6228" y="2124"/>
                  <a:pt x="6228" y="2061"/>
                </a:cubicBezTo>
                <a:cubicBezTo>
                  <a:pt x="6219" y="1999"/>
                  <a:pt x="6183" y="1963"/>
                  <a:pt x="6121" y="1954"/>
                </a:cubicBezTo>
                <a:cubicBezTo>
                  <a:pt x="6058" y="1963"/>
                  <a:pt x="6014" y="1999"/>
                  <a:pt x="6014" y="2061"/>
                </a:cubicBezTo>
                <a:close/>
                <a:moveTo>
                  <a:pt x="7325" y="2712"/>
                </a:moveTo>
                <a:cubicBezTo>
                  <a:pt x="7325" y="2784"/>
                  <a:pt x="7370" y="2828"/>
                  <a:pt x="7441" y="2828"/>
                </a:cubicBezTo>
                <a:cubicBezTo>
                  <a:pt x="7503" y="2828"/>
                  <a:pt x="7548" y="2784"/>
                  <a:pt x="7548" y="2721"/>
                </a:cubicBezTo>
                <a:cubicBezTo>
                  <a:pt x="7548" y="2650"/>
                  <a:pt x="7503" y="2614"/>
                  <a:pt x="7441" y="2605"/>
                </a:cubicBezTo>
                <a:cubicBezTo>
                  <a:pt x="7378" y="2614"/>
                  <a:pt x="7325" y="2650"/>
                  <a:pt x="7325" y="2712"/>
                </a:cubicBezTo>
                <a:close/>
                <a:moveTo>
                  <a:pt x="6665" y="2712"/>
                </a:moveTo>
                <a:cubicBezTo>
                  <a:pt x="6656" y="2784"/>
                  <a:pt x="6700" y="2828"/>
                  <a:pt x="6772" y="2837"/>
                </a:cubicBezTo>
                <a:cubicBezTo>
                  <a:pt x="6843" y="2837"/>
                  <a:pt x="6897" y="2793"/>
                  <a:pt x="6897" y="2721"/>
                </a:cubicBezTo>
                <a:cubicBezTo>
                  <a:pt x="6897" y="2650"/>
                  <a:pt x="6852" y="2614"/>
                  <a:pt x="6781" y="2605"/>
                </a:cubicBezTo>
                <a:cubicBezTo>
                  <a:pt x="6718" y="2605"/>
                  <a:pt x="6674" y="2641"/>
                  <a:pt x="6665" y="2712"/>
                </a:cubicBezTo>
                <a:close/>
                <a:moveTo>
                  <a:pt x="12098" y="2668"/>
                </a:moveTo>
                <a:cubicBezTo>
                  <a:pt x="12071" y="2677"/>
                  <a:pt x="12053" y="2686"/>
                  <a:pt x="12053" y="2712"/>
                </a:cubicBezTo>
                <a:cubicBezTo>
                  <a:pt x="12044" y="2748"/>
                  <a:pt x="12062" y="2766"/>
                  <a:pt x="12089" y="2766"/>
                </a:cubicBezTo>
                <a:cubicBezTo>
                  <a:pt x="12124" y="2766"/>
                  <a:pt x="12142" y="2748"/>
                  <a:pt x="12142" y="2721"/>
                </a:cubicBezTo>
                <a:cubicBezTo>
                  <a:pt x="12142" y="2686"/>
                  <a:pt x="12124" y="2668"/>
                  <a:pt x="12098" y="2668"/>
                </a:cubicBezTo>
                <a:close/>
                <a:moveTo>
                  <a:pt x="7432" y="9"/>
                </a:moveTo>
                <a:cubicBezTo>
                  <a:pt x="7414" y="18"/>
                  <a:pt x="7396" y="27"/>
                  <a:pt x="7387" y="54"/>
                </a:cubicBezTo>
                <a:cubicBezTo>
                  <a:pt x="7387" y="90"/>
                  <a:pt x="7405" y="107"/>
                  <a:pt x="7432" y="107"/>
                </a:cubicBezTo>
                <a:cubicBezTo>
                  <a:pt x="7468" y="107"/>
                  <a:pt x="7486" y="90"/>
                  <a:pt x="7486" y="63"/>
                </a:cubicBezTo>
                <a:cubicBezTo>
                  <a:pt x="7486" y="27"/>
                  <a:pt x="7468" y="9"/>
                  <a:pt x="7432" y="9"/>
                </a:cubicBezTo>
                <a:close/>
                <a:moveTo>
                  <a:pt x="3507" y="63"/>
                </a:moveTo>
                <a:cubicBezTo>
                  <a:pt x="3507" y="36"/>
                  <a:pt x="3498" y="18"/>
                  <a:pt x="3471" y="9"/>
                </a:cubicBezTo>
                <a:cubicBezTo>
                  <a:pt x="3435" y="9"/>
                  <a:pt x="3418" y="27"/>
                  <a:pt x="3418" y="54"/>
                </a:cubicBezTo>
                <a:cubicBezTo>
                  <a:pt x="3409" y="90"/>
                  <a:pt x="3426" y="107"/>
                  <a:pt x="3462" y="107"/>
                </a:cubicBezTo>
                <a:cubicBezTo>
                  <a:pt x="3489" y="107"/>
                  <a:pt x="3507" y="90"/>
                  <a:pt x="3507" y="63"/>
                </a:cubicBezTo>
                <a:close/>
                <a:moveTo>
                  <a:pt x="6781" y="9"/>
                </a:moveTo>
                <a:cubicBezTo>
                  <a:pt x="6754" y="9"/>
                  <a:pt x="6727" y="18"/>
                  <a:pt x="6727" y="54"/>
                </a:cubicBezTo>
                <a:cubicBezTo>
                  <a:pt x="6727" y="90"/>
                  <a:pt x="6745" y="116"/>
                  <a:pt x="6781" y="116"/>
                </a:cubicBezTo>
                <a:cubicBezTo>
                  <a:pt x="6816" y="116"/>
                  <a:pt x="6825" y="90"/>
                  <a:pt x="6834" y="63"/>
                </a:cubicBezTo>
                <a:cubicBezTo>
                  <a:pt x="6834" y="27"/>
                  <a:pt x="6816" y="9"/>
                  <a:pt x="6781" y="9"/>
                </a:cubicBezTo>
                <a:close/>
                <a:moveTo>
                  <a:pt x="4131" y="9"/>
                </a:moveTo>
                <a:cubicBezTo>
                  <a:pt x="4096" y="9"/>
                  <a:pt x="4069" y="18"/>
                  <a:pt x="4069" y="54"/>
                </a:cubicBezTo>
                <a:cubicBezTo>
                  <a:pt x="4069" y="90"/>
                  <a:pt x="4078" y="107"/>
                  <a:pt x="4122" y="116"/>
                </a:cubicBezTo>
                <a:cubicBezTo>
                  <a:pt x="4149" y="116"/>
                  <a:pt x="4167" y="98"/>
                  <a:pt x="4176" y="63"/>
                </a:cubicBezTo>
                <a:cubicBezTo>
                  <a:pt x="4176" y="36"/>
                  <a:pt x="4158" y="9"/>
                  <a:pt x="4131" y="9"/>
                </a:cubicBezTo>
                <a:close/>
                <a:moveTo>
                  <a:pt x="6130" y="9"/>
                </a:moveTo>
                <a:cubicBezTo>
                  <a:pt x="6094" y="9"/>
                  <a:pt x="6067" y="27"/>
                  <a:pt x="6067" y="63"/>
                </a:cubicBezTo>
                <a:cubicBezTo>
                  <a:pt x="6067" y="90"/>
                  <a:pt x="6085" y="107"/>
                  <a:pt x="6121" y="116"/>
                </a:cubicBezTo>
                <a:cubicBezTo>
                  <a:pt x="6147" y="116"/>
                  <a:pt x="6165" y="98"/>
                  <a:pt x="6174" y="63"/>
                </a:cubicBezTo>
                <a:cubicBezTo>
                  <a:pt x="6174" y="36"/>
                  <a:pt x="6165" y="9"/>
                  <a:pt x="6130" y="9"/>
                </a:cubicBezTo>
                <a:close/>
                <a:moveTo>
                  <a:pt x="4782" y="9"/>
                </a:moveTo>
                <a:cubicBezTo>
                  <a:pt x="4738" y="9"/>
                  <a:pt x="4720" y="36"/>
                  <a:pt x="4729" y="72"/>
                </a:cubicBezTo>
                <a:cubicBezTo>
                  <a:pt x="4729" y="98"/>
                  <a:pt x="4756" y="116"/>
                  <a:pt x="4782" y="116"/>
                </a:cubicBezTo>
                <a:cubicBezTo>
                  <a:pt x="4818" y="107"/>
                  <a:pt x="4836" y="90"/>
                  <a:pt x="4827" y="54"/>
                </a:cubicBezTo>
                <a:cubicBezTo>
                  <a:pt x="4827" y="27"/>
                  <a:pt x="4809" y="9"/>
                  <a:pt x="4782" y="9"/>
                </a:cubicBezTo>
                <a:close/>
                <a:moveTo>
                  <a:pt x="2115" y="768"/>
                </a:moveTo>
                <a:cubicBezTo>
                  <a:pt x="2160" y="768"/>
                  <a:pt x="2178" y="750"/>
                  <a:pt x="2169" y="714"/>
                </a:cubicBezTo>
                <a:cubicBezTo>
                  <a:pt x="2169" y="678"/>
                  <a:pt x="2151" y="669"/>
                  <a:pt x="2115" y="669"/>
                </a:cubicBezTo>
                <a:cubicBezTo>
                  <a:pt x="2088" y="669"/>
                  <a:pt x="2070" y="687"/>
                  <a:pt x="2070" y="723"/>
                </a:cubicBezTo>
                <a:cubicBezTo>
                  <a:pt x="2070" y="750"/>
                  <a:pt x="2088" y="768"/>
                  <a:pt x="2115" y="768"/>
                </a:cubicBezTo>
                <a:close/>
                <a:moveTo>
                  <a:pt x="9439" y="669"/>
                </a:moveTo>
                <a:cubicBezTo>
                  <a:pt x="9412" y="669"/>
                  <a:pt x="9395" y="687"/>
                  <a:pt x="9395" y="714"/>
                </a:cubicBezTo>
                <a:cubicBezTo>
                  <a:pt x="9386" y="741"/>
                  <a:pt x="9404" y="768"/>
                  <a:pt x="9430" y="768"/>
                </a:cubicBezTo>
                <a:cubicBezTo>
                  <a:pt x="9466" y="768"/>
                  <a:pt x="9484" y="750"/>
                  <a:pt x="9484" y="723"/>
                </a:cubicBezTo>
                <a:cubicBezTo>
                  <a:pt x="9484" y="687"/>
                  <a:pt x="9466" y="669"/>
                  <a:pt x="9439" y="669"/>
                </a:cubicBezTo>
                <a:close/>
                <a:moveTo>
                  <a:pt x="126" y="2008"/>
                </a:moveTo>
                <a:cubicBezTo>
                  <a:pt x="99" y="2008"/>
                  <a:pt x="72" y="2017"/>
                  <a:pt x="72" y="2052"/>
                </a:cubicBezTo>
                <a:cubicBezTo>
                  <a:pt x="63" y="2088"/>
                  <a:pt x="81" y="2115"/>
                  <a:pt x="117" y="2115"/>
                </a:cubicBezTo>
                <a:cubicBezTo>
                  <a:pt x="152" y="2115"/>
                  <a:pt x="170" y="2097"/>
                  <a:pt x="170" y="2061"/>
                </a:cubicBezTo>
                <a:cubicBezTo>
                  <a:pt x="170" y="2034"/>
                  <a:pt x="161" y="2017"/>
                  <a:pt x="126" y="2008"/>
                </a:cubicBezTo>
                <a:close/>
                <a:moveTo>
                  <a:pt x="11393" y="2061"/>
                </a:moveTo>
                <a:cubicBezTo>
                  <a:pt x="11393" y="2088"/>
                  <a:pt x="11402" y="2106"/>
                  <a:pt x="11429" y="2106"/>
                </a:cubicBezTo>
                <a:cubicBezTo>
                  <a:pt x="11455" y="2115"/>
                  <a:pt x="11482" y="2097"/>
                  <a:pt x="11482" y="2070"/>
                </a:cubicBezTo>
                <a:cubicBezTo>
                  <a:pt x="11491" y="2034"/>
                  <a:pt x="11473" y="2017"/>
                  <a:pt x="11438" y="2017"/>
                </a:cubicBezTo>
                <a:cubicBezTo>
                  <a:pt x="11411" y="2017"/>
                  <a:pt x="11393" y="2025"/>
                  <a:pt x="11393" y="2061"/>
                </a:cubicBezTo>
                <a:close/>
                <a:moveTo>
                  <a:pt x="14087" y="6673"/>
                </a:moveTo>
                <a:cubicBezTo>
                  <a:pt x="14060" y="6673"/>
                  <a:pt x="14051" y="6691"/>
                  <a:pt x="14051" y="6718"/>
                </a:cubicBezTo>
                <a:cubicBezTo>
                  <a:pt x="14051" y="6745"/>
                  <a:pt x="14060" y="6771"/>
                  <a:pt x="14096" y="6762"/>
                </a:cubicBezTo>
                <a:cubicBezTo>
                  <a:pt x="14132" y="6762"/>
                  <a:pt x="14141" y="6745"/>
                  <a:pt x="14141" y="6718"/>
                </a:cubicBezTo>
                <a:cubicBezTo>
                  <a:pt x="14141" y="6682"/>
                  <a:pt x="14123" y="6673"/>
                  <a:pt x="14087" y="6673"/>
                </a:cubicBezTo>
                <a:close/>
                <a:moveTo>
                  <a:pt x="848" y="1383"/>
                </a:moveTo>
                <a:cubicBezTo>
                  <a:pt x="848" y="1356"/>
                  <a:pt x="839" y="1339"/>
                  <a:pt x="813" y="1330"/>
                </a:cubicBezTo>
                <a:cubicBezTo>
                  <a:pt x="786" y="1330"/>
                  <a:pt x="759" y="1339"/>
                  <a:pt x="759" y="1374"/>
                </a:cubicBezTo>
                <a:cubicBezTo>
                  <a:pt x="750" y="1401"/>
                  <a:pt x="768" y="1419"/>
                  <a:pt x="795" y="1428"/>
                </a:cubicBezTo>
                <a:cubicBezTo>
                  <a:pt x="830" y="1428"/>
                  <a:pt x="848" y="1410"/>
                  <a:pt x="848" y="1383"/>
                </a:cubicBezTo>
                <a:close/>
                <a:moveTo>
                  <a:pt x="13436" y="4675"/>
                </a:moveTo>
                <a:cubicBezTo>
                  <a:pt x="13409" y="4675"/>
                  <a:pt x="13391" y="4684"/>
                  <a:pt x="13391" y="4711"/>
                </a:cubicBezTo>
                <a:cubicBezTo>
                  <a:pt x="13391" y="4746"/>
                  <a:pt x="13400" y="4764"/>
                  <a:pt x="13436" y="4764"/>
                </a:cubicBezTo>
                <a:cubicBezTo>
                  <a:pt x="13463" y="4773"/>
                  <a:pt x="13480" y="4755"/>
                  <a:pt x="13489" y="4720"/>
                </a:cubicBezTo>
                <a:cubicBezTo>
                  <a:pt x="13480" y="4693"/>
                  <a:pt x="13472" y="4675"/>
                  <a:pt x="13436" y="4675"/>
                </a:cubicBezTo>
                <a:close/>
                <a:moveTo>
                  <a:pt x="10126" y="1321"/>
                </a:moveTo>
                <a:cubicBezTo>
                  <a:pt x="10090" y="1312"/>
                  <a:pt x="10064" y="1339"/>
                  <a:pt x="10064" y="1365"/>
                </a:cubicBezTo>
                <a:cubicBezTo>
                  <a:pt x="10055" y="1410"/>
                  <a:pt x="10082" y="1437"/>
                  <a:pt x="10117" y="1437"/>
                </a:cubicBezTo>
                <a:cubicBezTo>
                  <a:pt x="10153" y="1437"/>
                  <a:pt x="10171" y="1419"/>
                  <a:pt x="10180" y="1374"/>
                </a:cubicBezTo>
                <a:cubicBezTo>
                  <a:pt x="10180" y="1347"/>
                  <a:pt x="10162" y="1321"/>
                  <a:pt x="10126" y="1321"/>
                </a:cubicBezTo>
                <a:close/>
                <a:moveTo>
                  <a:pt x="8717" y="714"/>
                </a:moveTo>
                <a:cubicBezTo>
                  <a:pt x="8717" y="750"/>
                  <a:pt x="8743" y="776"/>
                  <a:pt x="8770" y="776"/>
                </a:cubicBezTo>
                <a:cubicBezTo>
                  <a:pt x="8815" y="785"/>
                  <a:pt x="8842" y="759"/>
                  <a:pt x="8842" y="714"/>
                </a:cubicBezTo>
                <a:cubicBezTo>
                  <a:pt x="8842" y="687"/>
                  <a:pt x="8815" y="661"/>
                  <a:pt x="8779" y="661"/>
                </a:cubicBezTo>
                <a:cubicBezTo>
                  <a:pt x="8743" y="661"/>
                  <a:pt x="8726" y="678"/>
                  <a:pt x="8717" y="714"/>
                </a:cubicBezTo>
                <a:close/>
                <a:moveTo>
                  <a:pt x="12785" y="3997"/>
                </a:moveTo>
                <a:cubicBezTo>
                  <a:pt x="12749" y="3997"/>
                  <a:pt x="12722" y="4024"/>
                  <a:pt x="12722" y="4050"/>
                </a:cubicBezTo>
                <a:cubicBezTo>
                  <a:pt x="12713" y="4095"/>
                  <a:pt x="12740" y="4122"/>
                  <a:pt x="12776" y="4122"/>
                </a:cubicBezTo>
                <a:cubicBezTo>
                  <a:pt x="12811" y="4122"/>
                  <a:pt x="12838" y="4095"/>
                  <a:pt x="12838" y="4059"/>
                </a:cubicBezTo>
                <a:cubicBezTo>
                  <a:pt x="12838" y="4024"/>
                  <a:pt x="12820" y="4006"/>
                  <a:pt x="12785" y="3997"/>
                </a:cubicBezTo>
                <a:moveTo>
                  <a:pt x="13373" y="5371"/>
                </a:moveTo>
                <a:cubicBezTo>
                  <a:pt x="13373" y="5406"/>
                  <a:pt x="13400" y="5433"/>
                  <a:pt x="13427" y="5442"/>
                </a:cubicBezTo>
                <a:cubicBezTo>
                  <a:pt x="13472" y="5442"/>
                  <a:pt x="13498" y="5415"/>
                  <a:pt x="13498" y="5380"/>
                </a:cubicBezTo>
                <a:cubicBezTo>
                  <a:pt x="13498" y="5344"/>
                  <a:pt x="13472" y="5326"/>
                  <a:pt x="13436" y="5317"/>
                </a:cubicBezTo>
                <a:cubicBezTo>
                  <a:pt x="13400" y="5326"/>
                  <a:pt x="13382" y="5344"/>
                  <a:pt x="13373" y="5371"/>
                </a:cubicBezTo>
                <a:close/>
                <a:moveTo>
                  <a:pt x="5398" y="63"/>
                </a:moveTo>
                <a:cubicBezTo>
                  <a:pt x="5407" y="98"/>
                  <a:pt x="5434" y="125"/>
                  <a:pt x="5469" y="116"/>
                </a:cubicBezTo>
                <a:cubicBezTo>
                  <a:pt x="5505" y="116"/>
                  <a:pt x="5523" y="90"/>
                  <a:pt x="5523" y="54"/>
                </a:cubicBezTo>
                <a:cubicBezTo>
                  <a:pt x="5514" y="18"/>
                  <a:pt x="5496" y="0"/>
                  <a:pt x="5460" y="0"/>
                </a:cubicBezTo>
                <a:cubicBezTo>
                  <a:pt x="5425" y="9"/>
                  <a:pt x="5398" y="27"/>
                  <a:pt x="5398" y="63"/>
                </a:cubicBezTo>
                <a:close/>
                <a:moveTo>
                  <a:pt x="117" y="2793"/>
                </a:moveTo>
                <a:cubicBezTo>
                  <a:pt x="161" y="2793"/>
                  <a:pt x="188" y="2775"/>
                  <a:pt x="188" y="2730"/>
                </a:cubicBezTo>
                <a:cubicBezTo>
                  <a:pt x="197" y="2686"/>
                  <a:pt x="179" y="2650"/>
                  <a:pt x="126" y="2650"/>
                </a:cubicBezTo>
                <a:cubicBezTo>
                  <a:pt x="81" y="2641"/>
                  <a:pt x="54" y="2668"/>
                  <a:pt x="45" y="2721"/>
                </a:cubicBezTo>
                <a:cubicBezTo>
                  <a:pt x="54" y="2757"/>
                  <a:pt x="72" y="2793"/>
                  <a:pt x="117" y="2793"/>
                </a:cubicBezTo>
                <a:moveTo>
                  <a:pt x="10786" y="2641"/>
                </a:moveTo>
                <a:cubicBezTo>
                  <a:pt x="10733" y="2641"/>
                  <a:pt x="10706" y="2668"/>
                  <a:pt x="10706" y="2721"/>
                </a:cubicBezTo>
                <a:cubicBezTo>
                  <a:pt x="10706" y="2766"/>
                  <a:pt x="10733" y="2793"/>
                  <a:pt x="10777" y="2793"/>
                </a:cubicBezTo>
                <a:cubicBezTo>
                  <a:pt x="10822" y="2802"/>
                  <a:pt x="10849" y="2766"/>
                  <a:pt x="10858" y="2721"/>
                </a:cubicBezTo>
                <a:cubicBezTo>
                  <a:pt x="10849" y="2677"/>
                  <a:pt x="10831" y="2641"/>
                  <a:pt x="10786" y="2641"/>
                </a:cubicBezTo>
                <a:close/>
                <a:moveTo>
                  <a:pt x="11375" y="2721"/>
                </a:moveTo>
                <a:cubicBezTo>
                  <a:pt x="11375" y="2766"/>
                  <a:pt x="11402" y="2784"/>
                  <a:pt x="11438" y="2784"/>
                </a:cubicBezTo>
                <a:cubicBezTo>
                  <a:pt x="11482" y="2784"/>
                  <a:pt x="11509" y="2757"/>
                  <a:pt x="11500" y="2721"/>
                </a:cubicBezTo>
                <a:cubicBezTo>
                  <a:pt x="11500" y="2677"/>
                  <a:pt x="11473" y="2659"/>
                  <a:pt x="11438" y="2650"/>
                </a:cubicBezTo>
                <a:cubicBezTo>
                  <a:pt x="11393" y="2659"/>
                  <a:pt x="11366" y="2686"/>
                  <a:pt x="11375" y="2721"/>
                </a:cubicBezTo>
                <a:close/>
                <a:moveTo>
                  <a:pt x="5460" y="643"/>
                </a:moveTo>
                <a:cubicBezTo>
                  <a:pt x="5416" y="652"/>
                  <a:pt x="5389" y="669"/>
                  <a:pt x="5389" y="723"/>
                </a:cubicBezTo>
                <a:cubicBezTo>
                  <a:pt x="5389" y="768"/>
                  <a:pt x="5416" y="794"/>
                  <a:pt x="5469" y="794"/>
                </a:cubicBezTo>
                <a:cubicBezTo>
                  <a:pt x="5514" y="794"/>
                  <a:pt x="5532" y="759"/>
                  <a:pt x="5532" y="714"/>
                </a:cubicBezTo>
                <a:cubicBezTo>
                  <a:pt x="5532" y="669"/>
                  <a:pt x="5505" y="643"/>
                  <a:pt x="5460" y="643"/>
                </a:cubicBezTo>
                <a:close/>
                <a:moveTo>
                  <a:pt x="6130" y="643"/>
                </a:moveTo>
                <a:cubicBezTo>
                  <a:pt x="6085" y="643"/>
                  <a:pt x="6049" y="661"/>
                  <a:pt x="6049" y="705"/>
                </a:cubicBezTo>
                <a:cubicBezTo>
                  <a:pt x="6040" y="759"/>
                  <a:pt x="6067" y="794"/>
                  <a:pt x="6121" y="794"/>
                </a:cubicBezTo>
                <a:cubicBezTo>
                  <a:pt x="6165" y="794"/>
                  <a:pt x="6192" y="768"/>
                  <a:pt x="6192" y="723"/>
                </a:cubicBezTo>
                <a:cubicBezTo>
                  <a:pt x="6192" y="678"/>
                  <a:pt x="6174" y="652"/>
                  <a:pt x="6130" y="643"/>
                </a:cubicBezTo>
                <a:close/>
                <a:moveTo>
                  <a:pt x="6781" y="643"/>
                </a:moveTo>
                <a:cubicBezTo>
                  <a:pt x="6736" y="643"/>
                  <a:pt x="6709" y="669"/>
                  <a:pt x="6709" y="714"/>
                </a:cubicBezTo>
                <a:cubicBezTo>
                  <a:pt x="6700" y="768"/>
                  <a:pt x="6736" y="794"/>
                  <a:pt x="6781" y="794"/>
                </a:cubicBezTo>
                <a:cubicBezTo>
                  <a:pt x="6834" y="794"/>
                  <a:pt x="6852" y="759"/>
                  <a:pt x="6852" y="714"/>
                </a:cubicBezTo>
                <a:cubicBezTo>
                  <a:pt x="6852" y="669"/>
                  <a:pt x="6825" y="643"/>
                  <a:pt x="6781" y="643"/>
                </a:cubicBezTo>
                <a:close/>
                <a:moveTo>
                  <a:pt x="7512" y="714"/>
                </a:moveTo>
                <a:cubicBezTo>
                  <a:pt x="7512" y="678"/>
                  <a:pt x="7486" y="652"/>
                  <a:pt x="7441" y="652"/>
                </a:cubicBezTo>
                <a:cubicBezTo>
                  <a:pt x="7396" y="643"/>
                  <a:pt x="7370" y="669"/>
                  <a:pt x="7370" y="714"/>
                </a:cubicBezTo>
                <a:cubicBezTo>
                  <a:pt x="7361" y="768"/>
                  <a:pt x="7387" y="785"/>
                  <a:pt x="7441" y="794"/>
                </a:cubicBezTo>
                <a:cubicBezTo>
                  <a:pt x="7486" y="785"/>
                  <a:pt x="7512" y="768"/>
                  <a:pt x="7512" y="714"/>
                </a:cubicBezTo>
                <a:close/>
                <a:moveTo>
                  <a:pt x="8119" y="652"/>
                </a:moveTo>
                <a:cubicBezTo>
                  <a:pt x="8074" y="661"/>
                  <a:pt x="8056" y="687"/>
                  <a:pt x="8056" y="723"/>
                </a:cubicBezTo>
                <a:cubicBezTo>
                  <a:pt x="8056" y="759"/>
                  <a:pt x="8083" y="785"/>
                  <a:pt x="8119" y="785"/>
                </a:cubicBezTo>
                <a:cubicBezTo>
                  <a:pt x="8164" y="785"/>
                  <a:pt x="8181" y="759"/>
                  <a:pt x="8190" y="714"/>
                </a:cubicBezTo>
                <a:cubicBezTo>
                  <a:pt x="8181" y="678"/>
                  <a:pt x="8155" y="652"/>
                  <a:pt x="8119" y="652"/>
                </a:cubicBezTo>
                <a:close/>
                <a:moveTo>
                  <a:pt x="1464" y="1981"/>
                </a:moveTo>
                <a:cubicBezTo>
                  <a:pt x="1410" y="1981"/>
                  <a:pt x="1384" y="2008"/>
                  <a:pt x="1384" y="2061"/>
                </a:cubicBezTo>
                <a:cubicBezTo>
                  <a:pt x="1384" y="2106"/>
                  <a:pt x="1410" y="2132"/>
                  <a:pt x="1455" y="2141"/>
                </a:cubicBezTo>
                <a:cubicBezTo>
                  <a:pt x="1508" y="2141"/>
                  <a:pt x="1535" y="2115"/>
                  <a:pt x="1535" y="2061"/>
                </a:cubicBezTo>
                <a:cubicBezTo>
                  <a:pt x="1535" y="2017"/>
                  <a:pt x="1508" y="1990"/>
                  <a:pt x="1464" y="1981"/>
                </a:cubicBezTo>
                <a:close/>
                <a:moveTo>
                  <a:pt x="10117" y="1990"/>
                </a:moveTo>
                <a:cubicBezTo>
                  <a:pt x="10073" y="1990"/>
                  <a:pt x="10046" y="2017"/>
                  <a:pt x="10046" y="2061"/>
                </a:cubicBezTo>
                <a:cubicBezTo>
                  <a:pt x="10046" y="2106"/>
                  <a:pt x="10073" y="2132"/>
                  <a:pt x="10126" y="2132"/>
                </a:cubicBezTo>
                <a:cubicBezTo>
                  <a:pt x="10171" y="2132"/>
                  <a:pt x="10198" y="2106"/>
                  <a:pt x="10198" y="2052"/>
                </a:cubicBezTo>
                <a:cubicBezTo>
                  <a:pt x="10189" y="2017"/>
                  <a:pt x="10162" y="1990"/>
                  <a:pt x="10117" y="1990"/>
                </a:cubicBezTo>
                <a:close/>
                <a:moveTo>
                  <a:pt x="10777" y="1999"/>
                </a:moveTo>
                <a:cubicBezTo>
                  <a:pt x="10742" y="1990"/>
                  <a:pt x="10715" y="2017"/>
                  <a:pt x="10715" y="2061"/>
                </a:cubicBezTo>
                <a:cubicBezTo>
                  <a:pt x="10715" y="2097"/>
                  <a:pt x="10733" y="2124"/>
                  <a:pt x="10777" y="2124"/>
                </a:cubicBezTo>
                <a:cubicBezTo>
                  <a:pt x="10813" y="2132"/>
                  <a:pt x="10840" y="2106"/>
                  <a:pt x="10849" y="2061"/>
                </a:cubicBezTo>
                <a:cubicBezTo>
                  <a:pt x="10840" y="2025"/>
                  <a:pt x="10822" y="1999"/>
                  <a:pt x="10777" y="1999"/>
                </a:cubicBezTo>
                <a:close/>
                <a:moveTo>
                  <a:pt x="804" y="1990"/>
                </a:moveTo>
                <a:cubicBezTo>
                  <a:pt x="759" y="1990"/>
                  <a:pt x="732" y="2025"/>
                  <a:pt x="732" y="2070"/>
                </a:cubicBezTo>
                <a:cubicBezTo>
                  <a:pt x="741" y="2115"/>
                  <a:pt x="768" y="2132"/>
                  <a:pt x="813" y="2132"/>
                </a:cubicBezTo>
                <a:cubicBezTo>
                  <a:pt x="848" y="2124"/>
                  <a:pt x="875" y="2097"/>
                  <a:pt x="875" y="2052"/>
                </a:cubicBezTo>
                <a:cubicBezTo>
                  <a:pt x="866" y="2017"/>
                  <a:pt x="848" y="1990"/>
                  <a:pt x="804" y="1990"/>
                </a:cubicBezTo>
                <a:close/>
                <a:moveTo>
                  <a:pt x="9448" y="1312"/>
                </a:moveTo>
                <a:cubicBezTo>
                  <a:pt x="9404" y="1303"/>
                  <a:pt x="9377" y="1330"/>
                  <a:pt x="9368" y="1374"/>
                </a:cubicBezTo>
                <a:cubicBezTo>
                  <a:pt x="9368" y="1419"/>
                  <a:pt x="9395" y="1446"/>
                  <a:pt x="9430" y="1446"/>
                </a:cubicBezTo>
                <a:cubicBezTo>
                  <a:pt x="9475" y="1454"/>
                  <a:pt x="9502" y="1428"/>
                  <a:pt x="9511" y="1383"/>
                </a:cubicBezTo>
                <a:cubicBezTo>
                  <a:pt x="9502" y="1339"/>
                  <a:pt x="9484" y="1312"/>
                  <a:pt x="9448" y="1312"/>
                </a:cubicBezTo>
                <a:close/>
                <a:moveTo>
                  <a:pt x="8779" y="1454"/>
                </a:moveTo>
                <a:cubicBezTo>
                  <a:pt x="8824" y="1454"/>
                  <a:pt x="8850" y="1428"/>
                  <a:pt x="8850" y="1383"/>
                </a:cubicBezTo>
                <a:cubicBezTo>
                  <a:pt x="8850" y="1330"/>
                  <a:pt x="8824" y="1303"/>
                  <a:pt x="8779" y="1303"/>
                </a:cubicBezTo>
                <a:cubicBezTo>
                  <a:pt x="8726" y="1303"/>
                  <a:pt x="8708" y="1339"/>
                  <a:pt x="8708" y="1383"/>
                </a:cubicBezTo>
                <a:cubicBezTo>
                  <a:pt x="8708" y="1428"/>
                  <a:pt x="8734" y="1454"/>
                  <a:pt x="8779" y="1454"/>
                </a:cubicBezTo>
                <a:close/>
                <a:moveTo>
                  <a:pt x="2856" y="1383"/>
                </a:moveTo>
                <a:cubicBezTo>
                  <a:pt x="2856" y="1339"/>
                  <a:pt x="2838" y="1303"/>
                  <a:pt x="2784" y="1303"/>
                </a:cubicBezTo>
                <a:cubicBezTo>
                  <a:pt x="2740" y="1303"/>
                  <a:pt x="2704" y="1330"/>
                  <a:pt x="2704" y="1374"/>
                </a:cubicBezTo>
                <a:cubicBezTo>
                  <a:pt x="2704" y="1419"/>
                  <a:pt x="2722" y="1454"/>
                  <a:pt x="2775" y="1454"/>
                </a:cubicBezTo>
                <a:cubicBezTo>
                  <a:pt x="2820" y="1454"/>
                  <a:pt x="2856" y="1428"/>
                  <a:pt x="2856" y="1383"/>
                </a:cubicBezTo>
                <a:close/>
                <a:moveTo>
                  <a:pt x="2124" y="1312"/>
                </a:moveTo>
                <a:cubicBezTo>
                  <a:pt x="2079" y="1312"/>
                  <a:pt x="2053" y="1330"/>
                  <a:pt x="2053" y="1374"/>
                </a:cubicBezTo>
                <a:cubicBezTo>
                  <a:pt x="2044" y="1419"/>
                  <a:pt x="2070" y="1446"/>
                  <a:pt x="2115" y="1446"/>
                </a:cubicBezTo>
                <a:cubicBezTo>
                  <a:pt x="2160" y="1454"/>
                  <a:pt x="2186" y="1428"/>
                  <a:pt x="2195" y="1374"/>
                </a:cubicBezTo>
                <a:cubicBezTo>
                  <a:pt x="2186" y="1339"/>
                  <a:pt x="2169" y="1312"/>
                  <a:pt x="2124" y="1312"/>
                </a:cubicBezTo>
                <a:close/>
                <a:moveTo>
                  <a:pt x="1464" y="1312"/>
                </a:moveTo>
                <a:cubicBezTo>
                  <a:pt x="1428" y="1312"/>
                  <a:pt x="1401" y="1339"/>
                  <a:pt x="1392" y="1374"/>
                </a:cubicBezTo>
                <a:cubicBezTo>
                  <a:pt x="1392" y="1419"/>
                  <a:pt x="1419" y="1446"/>
                  <a:pt x="1455" y="1446"/>
                </a:cubicBezTo>
                <a:cubicBezTo>
                  <a:pt x="1500" y="1446"/>
                  <a:pt x="1517" y="1419"/>
                  <a:pt x="1526" y="1383"/>
                </a:cubicBezTo>
                <a:cubicBezTo>
                  <a:pt x="1526" y="1339"/>
                  <a:pt x="1508" y="1312"/>
                  <a:pt x="1464" y="1312"/>
                </a:cubicBezTo>
                <a:close/>
                <a:moveTo>
                  <a:pt x="13507" y="6718"/>
                </a:moveTo>
                <a:cubicBezTo>
                  <a:pt x="13507" y="6673"/>
                  <a:pt x="13480" y="6655"/>
                  <a:pt x="13445" y="6647"/>
                </a:cubicBezTo>
                <a:cubicBezTo>
                  <a:pt x="13400" y="6647"/>
                  <a:pt x="13364" y="6673"/>
                  <a:pt x="13364" y="6718"/>
                </a:cubicBezTo>
                <a:cubicBezTo>
                  <a:pt x="13364" y="6762"/>
                  <a:pt x="13391" y="6789"/>
                  <a:pt x="13445" y="6789"/>
                </a:cubicBezTo>
                <a:cubicBezTo>
                  <a:pt x="13480" y="6789"/>
                  <a:pt x="13507" y="6762"/>
                  <a:pt x="13507" y="6718"/>
                </a:cubicBezTo>
                <a:close/>
                <a:moveTo>
                  <a:pt x="13507" y="6049"/>
                </a:moveTo>
                <a:cubicBezTo>
                  <a:pt x="13507" y="6004"/>
                  <a:pt x="13489" y="5969"/>
                  <a:pt x="13445" y="5969"/>
                </a:cubicBezTo>
                <a:cubicBezTo>
                  <a:pt x="13400" y="5969"/>
                  <a:pt x="13373" y="5986"/>
                  <a:pt x="13373" y="6031"/>
                </a:cubicBezTo>
                <a:cubicBezTo>
                  <a:pt x="13364" y="6076"/>
                  <a:pt x="13391" y="6102"/>
                  <a:pt x="13436" y="6111"/>
                </a:cubicBezTo>
                <a:cubicBezTo>
                  <a:pt x="13472" y="6102"/>
                  <a:pt x="13498" y="6084"/>
                  <a:pt x="13507" y="6049"/>
                </a:cubicBezTo>
                <a:close/>
                <a:moveTo>
                  <a:pt x="12098" y="4131"/>
                </a:moveTo>
                <a:cubicBezTo>
                  <a:pt x="12142" y="4131"/>
                  <a:pt x="12169" y="4113"/>
                  <a:pt x="12169" y="4068"/>
                </a:cubicBezTo>
                <a:cubicBezTo>
                  <a:pt x="12169" y="4015"/>
                  <a:pt x="12142" y="3988"/>
                  <a:pt x="12089" y="3988"/>
                </a:cubicBezTo>
                <a:cubicBezTo>
                  <a:pt x="12044" y="3988"/>
                  <a:pt x="12026" y="4015"/>
                  <a:pt x="12026" y="4059"/>
                </a:cubicBezTo>
                <a:cubicBezTo>
                  <a:pt x="12026" y="4104"/>
                  <a:pt x="12044" y="4131"/>
                  <a:pt x="12098" y="4131"/>
                </a:cubicBezTo>
                <a:close/>
                <a:moveTo>
                  <a:pt x="12847" y="4728"/>
                </a:moveTo>
                <a:cubicBezTo>
                  <a:pt x="12856" y="4684"/>
                  <a:pt x="12829" y="4657"/>
                  <a:pt x="12785" y="4648"/>
                </a:cubicBezTo>
                <a:cubicBezTo>
                  <a:pt x="12740" y="4648"/>
                  <a:pt x="12713" y="4675"/>
                  <a:pt x="12713" y="4711"/>
                </a:cubicBezTo>
                <a:cubicBezTo>
                  <a:pt x="12704" y="4755"/>
                  <a:pt x="12731" y="4782"/>
                  <a:pt x="12776" y="4791"/>
                </a:cubicBezTo>
                <a:cubicBezTo>
                  <a:pt x="12811" y="4791"/>
                  <a:pt x="12838" y="4773"/>
                  <a:pt x="12847" y="4728"/>
                </a:cubicBezTo>
                <a:close/>
                <a:moveTo>
                  <a:pt x="4122" y="652"/>
                </a:moveTo>
                <a:cubicBezTo>
                  <a:pt x="4078" y="652"/>
                  <a:pt x="4051" y="669"/>
                  <a:pt x="4051" y="714"/>
                </a:cubicBezTo>
                <a:cubicBezTo>
                  <a:pt x="4042" y="759"/>
                  <a:pt x="4069" y="785"/>
                  <a:pt x="4113" y="794"/>
                </a:cubicBezTo>
                <a:cubicBezTo>
                  <a:pt x="4158" y="794"/>
                  <a:pt x="4185" y="768"/>
                  <a:pt x="4194" y="714"/>
                </a:cubicBezTo>
                <a:cubicBezTo>
                  <a:pt x="4185" y="678"/>
                  <a:pt x="4167" y="652"/>
                  <a:pt x="4122" y="652"/>
                </a:cubicBezTo>
                <a:close/>
                <a:moveTo>
                  <a:pt x="11446" y="3301"/>
                </a:moveTo>
                <a:cubicBezTo>
                  <a:pt x="11393" y="3301"/>
                  <a:pt x="11366" y="3328"/>
                  <a:pt x="11357" y="3381"/>
                </a:cubicBezTo>
                <a:cubicBezTo>
                  <a:pt x="11357" y="3426"/>
                  <a:pt x="11384" y="3453"/>
                  <a:pt x="11429" y="3453"/>
                </a:cubicBezTo>
                <a:cubicBezTo>
                  <a:pt x="11482" y="3462"/>
                  <a:pt x="11509" y="3435"/>
                  <a:pt x="11518" y="3372"/>
                </a:cubicBezTo>
                <a:cubicBezTo>
                  <a:pt x="11509" y="3337"/>
                  <a:pt x="11491" y="3301"/>
                  <a:pt x="11446" y="3301"/>
                </a:cubicBezTo>
                <a:moveTo>
                  <a:pt x="12098" y="3310"/>
                </a:moveTo>
                <a:cubicBezTo>
                  <a:pt x="12053" y="3319"/>
                  <a:pt x="12026" y="3346"/>
                  <a:pt x="12035" y="3381"/>
                </a:cubicBezTo>
                <a:cubicBezTo>
                  <a:pt x="12035" y="3417"/>
                  <a:pt x="12062" y="3444"/>
                  <a:pt x="12098" y="3444"/>
                </a:cubicBezTo>
                <a:cubicBezTo>
                  <a:pt x="12142" y="3444"/>
                  <a:pt x="12160" y="3417"/>
                  <a:pt x="12160" y="3372"/>
                </a:cubicBezTo>
                <a:cubicBezTo>
                  <a:pt x="12151" y="3337"/>
                  <a:pt x="12133" y="3310"/>
                  <a:pt x="12098" y="3310"/>
                </a:cubicBezTo>
                <a:close/>
                <a:moveTo>
                  <a:pt x="3471" y="652"/>
                </a:moveTo>
                <a:cubicBezTo>
                  <a:pt x="3426" y="652"/>
                  <a:pt x="3400" y="669"/>
                  <a:pt x="3391" y="714"/>
                </a:cubicBezTo>
                <a:cubicBezTo>
                  <a:pt x="3391" y="759"/>
                  <a:pt x="3418" y="785"/>
                  <a:pt x="3453" y="785"/>
                </a:cubicBezTo>
                <a:cubicBezTo>
                  <a:pt x="3498" y="794"/>
                  <a:pt x="3525" y="768"/>
                  <a:pt x="3534" y="723"/>
                </a:cubicBezTo>
                <a:cubicBezTo>
                  <a:pt x="3525" y="678"/>
                  <a:pt x="3507" y="652"/>
                  <a:pt x="3471" y="652"/>
                </a:cubicBezTo>
                <a:close/>
                <a:moveTo>
                  <a:pt x="4782" y="643"/>
                </a:moveTo>
                <a:cubicBezTo>
                  <a:pt x="4738" y="643"/>
                  <a:pt x="4711" y="669"/>
                  <a:pt x="4702" y="714"/>
                </a:cubicBezTo>
                <a:cubicBezTo>
                  <a:pt x="4702" y="768"/>
                  <a:pt x="4729" y="794"/>
                  <a:pt x="4782" y="794"/>
                </a:cubicBezTo>
                <a:cubicBezTo>
                  <a:pt x="4827" y="794"/>
                  <a:pt x="4854" y="768"/>
                  <a:pt x="4854" y="723"/>
                </a:cubicBezTo>
                <a:cubicBezTo>
                  <a:pt x="4854" y="678"/>
                  <a:pt x="4827" y="652"/>
                  <a:pt x="4782" y="643"/>
                </a:cubicBezTo>
                <a:close/>
                <a:moveTo>
                  <a:pt x="2784" y="652"/>
                </a:moveTo>
                <a:cubicBezTo>
                  <a:pt x="2740" y="652"/>
                  <a:pt x="2713" y="678"/>
                  <a:pt x="2713" y="714"/>
                </a:cubicBezTo>
                <a:cubicBezTo>
                  <a:pt x="2713" y="759"/>
                  <a:pt x="2740" y="785"/>
                  <a:pt x="2775" y="785"/>
                </a:cubicBezTo>
                <a:cubicBezTo>
                  <a:pt x="2820" y="785"/>
                  <a:pt x="2838" y="759"/>
                  <a:pt x="2847" y="723"/>
                </a:cubicBezTo>
                <a:cubicBezTo>
                  <a:pt x="2847" y="687"/>
                  <a:pt x="2820" y="661"/>
                  <a:pt x="2784" y="652"/>
                </a:cubicBezTo>
                <a:close/>
                <a:moveTo>
                  <a:pt x="12785" y="5308"/>
                </a:moveTo>
                <a:cubicBezTo>
                  <a:pt x="12740" y="5299"/>
                  <a:pt x="12713" y="5317"/>
                  <a:pt x="12704" y="5371"/>
                </a:cubicBezTo>
                <a:cubicBezTo>
                  <a:pt x="12704" y="5415"/>
                  <a:pt x="12722" y="5451"/>
                  <a:pt x="12776" y="5451"/>
                </a:cubicBezTo>
                <a:cubicBezTo>
                  <a:pt x="12820" y="5451"/>
                  <a:pt x="12847" y="5433"/>
                  <a:pt x="12856" y="5380"/>
                </a:cubicBezTo>
                <a:cubicBezTo>
                  <a:pt x="12856" y="5335"/>
                  <a:pt x="12829" y="5308"/>
                  <a:pt x="12785" y="5308"/>
                </a:cubicBezTo>
                <a:close/>
                <a:moveTo>
                  <a:pt x="12695" y="6049"/>
                </a:moveTo>
                <a:cubicBezTo>
                  <a:pt x="12704" y="6093"/>
                  <a:pt x="12731" y="6129"/>
                  <a:pt x="12785" y="6120"/>
                </a:cubicBezTo>
                <a:cubicBezTo>
                  <a:pt x="12838" y="6120"/>
                  <a:pt x="12865" y="6084"/>
                  <a:pt x="12865" y="6031"/>
                </a:cubicBezTo>
                <a:cubicBezTo>
                  <a:pt x="12856" y="5977"/>
                  <a:pt x="12820" y="5951"/>
                  <a:pt x="12776" y="5951"/>
                </a:cubicBezTo>
                <a:cubicBezTo>
                  <a:pt x="12722" y="5960"/>
                  <a:pt x="12686" y="5995"/>
                  <a:pt x="12695" y="6049"/>
                </a:cubicBezTo>
                <a:close/>
                <a:moveTo>
                  <a:pt x="12000" y="6031"/>
                </a:moveTo>
                <a:cubicBezTo>
                  <a:pt x="12000" y="6093"/>
                  <a:pt x="12035" y="6129"/>
                  <a:pt x="12089" y="6129"/>
                </a:cubicBezTo>
                <a:cubicBezTo>
                  <a:pt x="12151" y="6138"/>
                  <a:pt x="12187" y="6102"/>
                  <a:pt x="12187" y="6040"/>
                </a:cubicBezTo>
                <a:cubicBezTo>
                  <a:pt x="12196" y="5986"/>
                  <a:pt x="12160" y="5951"/>
                  <a:pt x="12098" y="5942"/>
                </a:cubicBezTo>
                <a:cubicBezTo>
                  <a:pt x="12044" y="5942"/>
                  <a:pt x="12008" y="5969"/>
                  <a:pt x="12000" y="6031"/>
                </a:cubicBezTo>
                <a:close/>
                <a:moveTo>
                  <a:pt x="3453" y="1294"/>
                </a:moveTo>
                <a:cubicBezTo>
                  <a:pt x="3409" y="1303"/>
                  <a:pt x="3373" y="1330"/>
                  <a:pt x="3382" y="1383"/>
                </a:cubicBezTo>
                <a:cubicBezTo>
                  <a:pt x="3382" y="1437"/>
                  <a:pt x="3418" y="1463"/>
                  <a:pt x="3471" y="1463"/>
                </a:cubicBezTo>
                <a:cubicBezTo>
                  <a:pt x="3516" y="1454"/>
                  <a:pt x="3542" y="1428"/>
                  <a:pt x="3551" y="1374"/>
                </a:cubicBezTo>
                <a:cubicBezTo>
                  <a:pt x="3534" y="1321"/>
                  <a:pt x="3507" y="1285"/>
                  <a:pt x="3453" y="1294"/>
                </a:cubicBezTo>
                <a:close/>
                <a:moveTo>
                  <a:pt x="4212" y="1374"/>
                </a:moveTo>
                <a:cubicBezTo>
                  <a:pt x="4203" y="1330"/>
                  <a:pt x="4176" y="1294"/>
                  <a:pt x="4122" y="1294"/>
                </a:cubicBezTo>
                <a:cubicBezTo>
                  <a:pt x="4069" y="1285"/>
                  <a:pt x="4033" y="1321"/>
                  <a:pt x="4033" y="1374"/>
                </a:cubicBezTo>
                <a:cubicBezTo>
                  <a:pt x="4033" y="1428"/>
                  <a:pt x="4069" y="1463"/>
                  <a:pt x="4122" y="1472"/>
                </a:cubicBezTo>
                <a:cubicBezTo>
                  <a:pt x="4176" y="1463"/>
                  <a:pt x="4212" y="1428"/>
                  <a:pt x="4212" y="1374"/>
                </a:cubicBezTo>
                <a:close/>
                <a:moveTo>
                  <a:pt x="4693" y="1374"/>
                </a:moveTo>
                <a:cubicBezTo>
                  <a:pt x="4684" y="1428"/>
                  <a:pt x="4720" y="1472"/>
                  <a:pt x="4782" y="1472"/>
                </a:cubicBezTo>
                <a:cubicBezTo>
                  <a:pt x="4836" y="1472"/>
                  <a:pt x="4872" y="1437"/>
                  <a:pt x="4872" y="1383"/>
                </a:cubicBezTo>
                <a:cubicBezTo>
                  <a:pt x="4872" y="1330"/>
                  <a:pt x="4836" y="1294"/>
                  <a:pt x="4782" y="1285"/>
                </a:cubicBezTo>
                <a:cubicBezTo>
                  <a:pt x="4729" y="1294"/>
                  <a:pt x="4693" y="1321"/>
                  <a:pt x="4693" y="1374"/>
                </a:cubicBezTo>
                <a:close/>
                <a:moveTo>
                  <a:pt x="28" y="4033"/>
                </a:moveTo>
                <a:cubicBezTo>
                  <a:pt x="28" y="4095"/>
                  <a:pt x="63" y="4131"/>
                  <a:pt x="126" y="4131"/>
                </a:cubicBezTo>
                <a:cubicBezTo>
                  <a:pt x="179" y="4131"/>
                  <a:pt x="215" y="4095"/>
                  <a:pt x="215" y="4042"/>
                </a:cubicBezTo>
                <a:cubicBezTo>
                  <a:pt x="215" y="3979"/>
                  <a:pt x="179" y="3952"/>
                  <a:pt x="108" y="3943"/>
                </a:cubicBezTo>
                <a:cubicBezTo>
                  <a:pt x="63" y="3952"/>
                  <a:pt x="28" y="3979"/>
                  <a:pt x="28" y="4033"/>
                </a:cubicBezTo>
                <a:close/>
                <a:moveTo>
                  <a:pt x="5371" y="1374"/>
                </a:moveTo>
                <a:cubicBezTo>
                  <a:pt x="5362" y="1428"/>
                  <a:pt x="5398" y="1472"/>
                  <a:pt x="5460" y="1472"/>
                </a:cubicBezTo>
                <a:cubicBezTo>
                  <a:pt x="5514" y="1472"/>
                  <a:pt x="5550" y="1437"/>
                  <a:pt x="5550" y="1383"/>
                </a:cubicBezTo>
                <a:cubicBezTo>
                  <a:pt x="5559" y="1330"/>
                  <a:pt x="5523" y="1294"/>
                  <a:pt x="5460" y="1285"/>
                </a:cubicBezTo>
                <a:cubicBezTo>
                  <a:pt x="5416" y="1294"/>
                  <a:pt x="5371" y="1312"/>
                  <a:pt x="5371" y="1374"/>
                </a:cubicBezTo>
                <a:close/>
                <a:moveTo>
                  <a:pt x="6121" y="1285"/>
                </a:moveTo>
                <a:cubicBezTo>
                  <a:pt x="6067" y="1285"/>
                  <a:pt x="6031" y="1321"/>
                  <a:pt x="6031" y="1374"/>
                </a:cubicBezTo>
                <a:cubicBezTo>
                  <a:pt x="6031" y="1428"/>
                  <a:pt x="6067" y="1472"/>
                  <a:pt x="6121" y="1472"/>
                </a:cubicBezTo>
                <a:cubicBezTo>
                  <a:pt x="6174" y="1472"/>
                  <a:pt x="6201" y="1428"/>
                  <a:pt x="6210" y="1383"/>
                </a:cubicBezTo>
                <a:cubicBezTo>
                  <a:pt x="6210" y="1330"/>
                  <a:pt x="6174" y="1294"/>
                  <a:pt x="6121" y="1285"/>
                </a:cubicBezTo>
                <a:close/>
                <a:moveTo>
                  <a:pt x="6692" y="1374"/>
                </a:moveTo>
                <a:cubicBezTo>
                  <a:pt x="6692" y="1428"/>
                  <a:pt x="6718" y="1463"/>
                  <a:pt x="6772" y="1472"/>
                </a:cubicBezTo>
                <a:cubicBezTo>
                  <a:pt x="6834" y="1472"/>
                  <a:pt x="6870" y="1437"/>
                  <a:pt x="6870" y="1374"/>
                </a:cubicBezTo>
                <a:cubicBezTo>
                  <a:pt x="6870" y="1321"/>
                  <a:pt x="6834" y="1294"/>
                  <a:pt x="6781" y="1285"/>
                </a:cubicBezTo>
                <a:cubicBezTo>
                  <a:pt x="6727" y="1294"/>
                  <a:pt x="6692" y="1321"/>
                  <a:pt x="6692" y="1374"/>
                </a:cubicBezTo>
                <a:close/>
                <a:moveTo>
                  <a:pt x="7530" y="1383"/>
                </a:moveTo>
                <a:cubicBezTo>
                  <a:pt x="7530" y="1330"/>
                  <a:pt x="7494" y="1294"/>
                  <a:pt x="7450" y="1294"/>
                </a:cubicBezTo>
                <a:cubicBezTo>
                  <a:pt x="7396" y="1285"/>
                  <a:pt x="7352" y="1321"/>
                  <a:pt x="7352" y="1374"/>
                </a:cubicBezTo>
                <a:cubicBezTo>
                  <a:pt x="7343" y="1428"/>
                  <a:pt x="7378" y="1454"/>
                  <a:pt x="7441" y="1472"/>
                </a:cubicBezTo>
                <a:cubicBezTo>
                  <a:pt x="7486" y="1463"/>
                  <a:pt x="7521" y="1437"/>
                  <a:pt x="7530" y="1383"/>
                </a:cubicBezTo>
                <a:close/>
                <a:moveTo>
                  <a:pt x="206" y="3390"/>
                </a:moveTo>
                <a:cubicBezTo>
                  <a:pt x="206" y="3337"/>
                  <a:pt x="179" y="3301"/>
                  <a:pt x="126" y="3292"/>
                </a:cubicBezTo>
                <a:cubicBezTo>
                  <a:pt x="72" y="3292"/>
                  <a:pt x="45" y="3328"/>
                  <a:pt x="36" y="3372"/>
                </a:cubicBezTo>
                <a:cubicBezTo>
                  <a:pt x="28" y="3426"/>
                  <a:pt x="63" y="3453"/>
                  <a:pt x="117" y="3462"/>
                </a:cubicBezTo>
                <a:cubicBezTo>
                  <a:pt x="170" y="3462"/>
                  <a:pt x="197" y="3435"/>
                  <a:pt x="206" y="3390"/>
                </a:cubicBezTo>
                <a:close/>
                <a:moveTo>
                  <a:pt x="714" y="3372"/>
                </a:moveTo>
                <a:cubicBezTo>
                  <a:pt x="706" y="3435"/>
                  <a:pt x="741" y="3471"/>
                  <a:pt x="804" y="3471"/>
                </a:cubicBezTo>
                <a:cubicBezTo>
                  <a:pt x="857" y="3471"/>
                  <a:pt x="893" y="3435"/>
                  <a:pt x="893" y="3381"/>
                </a:cubicBezTo>
                <a:cubicBezTo>
                  <a:pt x="902" y="3319"/>
                  <a:pt x="857" y="3292"/>
                  <a:pt x="795" y="3283"/>
                </a:cubicBezTo>
                <a:cubicBezTo>
                  <a:pt x="750" y="3292"/>
                  <a:pt x="714" y="3319"/>
                  <a:pt x="714" y="3372"/>
                </a:cubicBezTo>
                <a:close/>
                <a:moveTo>
                  <a:pt x="10215" y="3381"/>
                </a:moveTo>
                <a:cubicBezTo>
                  <a:pt x="10215" y="3328"/>
                  <a:pt x="10189" y="3283"/>
                  <a:pt x="10126" y="3283"/>
                </a:cubicBezTo>
                <a:cubicBezTo>
                  <a:pt x="10064" y="3274"/>
                  <a:pt x="10028" y="3310"/>
                  <a:pt x="10028" y="3381"/>
                </a:cubicBezTo>
                <a:cubicBezTo>
                  <a:pt x="10028" y="3435"/>
                  <a:pt x="10064" y="3471"/>
                  <a:pt x="10117" y="3480"/>
                </a:cubicBezTo>
                <a:cubicBezTo>
                  <a:pt x="10180" y="3471"/>
                  <a:pt x="10215" y="3444"/>
                  <a:pt x="10215" y="3381"/>
                </a:cubicBezTo>
                <a:close/>
                <a:moveTo>
                  <a:pt x="10867" y="3381"/>
                </a:moveTo>
                <a:cubicBezTo>
                  <a:pt x="10876" y="3328"/>
                  <a:pt x="10840" y="3292"/>
                  <a:pt x="10786" y="3292"/>
                </a:cubicBezTo>
                <a:cubicBezTo>
                  <a:pt x="10724" y="3283"/>
                  <a:pt x="10688" y="3319"/>
                  <a:pt x="10688" y="3381"/>
                </a:cubicBezTo>
                <a:cubicBezTo>
                  <a:pt x="10688" y="3435"/>
                  <a:pt x="10724" y="3462"/>
                  <a:pt x="10777" y="3471"/>
                </a:cubicBezTo>
                <a:cubicBezTo>
                  <a:pt x="10831" y="3462"/>
                  <a:pt x="10867" y="3435"/>
                  <a:pt x="10867" y="3381"/>
                </a:cubicBezTo>
                <a:close/>
                <a:moveTo>
                  <a:pt x="884" y="2721"/>
                </a:moveTo>
                <a:cubicBezTo>
                  <a:pt x="884" y="2668"/>
                  <a:pt x="848" y="2632"/>
                  <a:pt x="795" y="2632"/>
                </a:cubicBezTo>
                <a:cubicBezTo>
                  <a:pt x="741" y="2641"/>
                  <a:pt x="714" y="2677"/>
                  <a:pt x="723" y="2730"/>
                </a:cubicBezTo>
                <a:cubicBezTo>
                  <a:pt x="723" y="2775"/>
                  <a:pt x="759" y="2802"/>
                  <a:pt x="804" y="2802"/>
                </a:cubicBezTo>
                <a:cubicBezTo>
                  <a:pt x="857" y="2793"/>
                  <a:pt x="884" y="2766"/>
                  <a:pt x="884" y="2721"/>
                </a:cubicBezTo>
                <a:close/>
                <a:moveTo>
                  <a:pt x="12008" y="5380"/>
                </a:moveTo>
                <a:cubicBezTo>
                  <a:pt x="12008" y="5433"/>
                  <a:pt x="12044" y="5469"/>
                  <a:pt x="12089" y="5469"/>
                </a:cubicBezTo>
                <a:cubicBezTo>
                  <a:pt x="12151" y="5469"/>
                  <a:pt x="12187" y="5433"/>
                  <a:pt x="12187" y="5371"/>
                </a:cubicBezTo>
                <a:cubicBezTo>
                  <a:pt x="12187" y="5317"/>
                  <a:pt x="12151" y="5291"/>
                  <a:pt x="12098" y="5291"/>
                </a:cubicBezTo>
                <a:cubicBezTo>
                  <a:pt x="12044" y="5299"/>
                  <a:pt x="12008" y="5326"/>
                  <a:pt x="12008" y="5380"/>
                </a:cubicBezTo>
                <a:close/>
                <a:moveTo>
                  <a:pt x="28" y="4720"/>
                </a:moveTo>
                <a:cubicBezTo>
                  <a:pt x="28" y="4773"/>
                  <a:pt x="54" y="4809"/>
                  <a:pt x="117" y="4818"/>
                </a:cubicBezTo>
                <a:cubicBezTo>
                  <a:pt x="179" y="4818"/>
                  <a:pt x="215" y="4782"/>
                  <a:pt x="215" y="4720"/>
                </a:cubicBezTo>
                <a:cubicBezTo>
                  <a:pt x="215" y="4657"/>
                  <a:pt x="179" y="4630"/>
                  <a:pt x="117" y="4621"/>
                </a:cubicBezTo>
                <a:cubicBezTo>
                  <a:pt x="63" y="4630"/>
                  <a:pt x="28" y="4657"/>
                  <a:pt x="28" y="4720"/>
                </a:cubicBezTo>
                <a:close/>
                <a:moveTo>
                  <a:pt x="11339" y="4720"/>
                </a:moveTo>
                <a:cubicBezTo>
                  <a:pt x="11339" y="4773"/>
                  <a:pt x="11375" y="4809"/>
                  <a:pt x="11438" y="4818"/>
                </a:cubicBezTo>
                <a:cubicBezTo>
                  <a:pt x="11491" y="4818"/>
                  <a:pt x="11527" y="4782"/>
                  <a:pt x="11536" y="4720"/>
                </a:cubicBezTo>
                <a:cubicBezTo>
                  <a:pt x="11536" y="4666"/>
                  <a:pt x="11500" y="4630"/>
                  <a:pt x="11438" y="4621"/>
                </a:cubicBezTo>
                <a:cubicBezTo>
                  <a:pt x="11384" y="4630"/>
                  <a:pt x="11348" y="4657"/>
                  <a:pt x="11339" y="4720"/>
                </a:cubicBezTo>
                <a:close/>
                <a:moveTo>
                  <a:pt x="12107" y="4639"/>
                </a:moveTo>
                <a:cubicBezTo>
                  <a:pt x="12053" y="4630"/>
                  <a:pt x="12017" y="4666"/>
                  <a:pt x="12008" y="4720"/>
                </a:cubicBezTo>
                <a:cubicBezTo>
                  <a:pt x="12008" y="4764"/>
                  <a:pt x="12044" y="4800"/>
                  <a:pt x="12089" y="4800"/>
                </a:cubicBezTo>
                <a:cubicBezTo>
                  <a:pt x="12142" y="4809"/>
                  <a:pt x="12178" y="4773"/>
                  <a:pt x="12187" y="4720"/>
                </a:cubicBezTo>
                <a:cubicBezTo>
                  <a:pt x="12178" y="4675"/>
                  <a:pt x="12151" y="4639"/>
                  <a:pt x="12107" y="4639"/>
                </a:cubicBezTo>
                <a:close/>
                <a:moveTo>
                  <a:pt x="2035" y="2061"/>
                </a:moveTo>
                <a:cubicBezTo>
                  <a:pt x="2035" y="2115"/>
                  <a:pt x="2062" y="2141"/>
                  <a:pt x="2115" y="2150"/>
                </a:cubicBezTo>
                <a:cubicBezTo>
                  <a:pt x="2169" y="2150"/>
                  <a:pt x="2204" y="2115"/>
                  <a:pt x="2204" y="2070"/>
                </a:cubicBezTo>
                <a:cubicBezTo>
                  <a:pt x="2213" y="2008"/>
                  <a:pt x="2178" y="1981"/>
                  <a:pt x="2124" y="1972"/>
                </a:cubicBezTo>
                <a:cubicBezTo>
                  <a:pt x="2070" y="1981"/>
                  <a:pt x="2035" y="2008"/>
                  <a:pt x="2035" y="2061"/>
                </a:cubicBezTo>
                <a:close/>
                <a:moveTo>
                  <a:pt x="2873" y="2061"/>
                </a:moveTo>
                <a:cubicBezTo>
                  <a:pt x="2873" y="2008"/>
                  <a:pt x="2838" y="1972"/>
                  <a:pt x="2775" y="1972"/>
                </a:cubicBezTo>
                <a:cubicBezTo>
                  <a:pt x="2722" y="1972"/>
                  <a:pt x="2686" y="1999"/>
                  <a:pt x="2686" y="2061"/>
                </a:cubicBezTo>
                <a:cubicBezTo>
                  <a:pt x="2686" y="2115"/>
                  <a:pt x="2722" y="2150"/>
                  <a:pt x="2784" y="2159"/>
                </a:cubicBezTo>
                <a:cubicBezTo>
                  <a:pt x="2838" y="2150"/>
                  <a:pt x="2873" y="2124"/>
                  <a:pt x="2873" y="2061"/>
                </a:cubicBezTo>
                <a:close/>
                <a:moveTo>
                  <a:pt x="3462" y="1963"/>
                </a:moveTo>
                <a:cubicBezTo>
                  <a:pt x="3409" y="1963"/>
                  <a:pt x="3364" y="1999"/>
                  <a:pt x="3364" y="2052"/>
                </a:cubicBezTo>
                <a:cubicBezTo>
                  <a:pt x="3364" y="2124"/>
                  <a:pt x="3400" y="2159"/>
                  <a:pt x="3462" y="2159"/>
                </a:cubicBezTo>
                <a:cubicBezTo>
                  <a:pt x="3525" y="2159"/>
                  <a:pt x="3551" y="2115"/>
                  <a:pt x="3560" y="2061"/>
                </a:cubicBezTo>
                <a:cubicBezTo>
                  <a:pt x="3551" y="1999"/>
                  <a:pt x="3525" y="1963"/>
                  <a:pt x="3462" y="1963"/>
                </a:cubicBezTo>
                <a:close/>
                <a:moveTo>
                  <a:pt x="8030" y="2061"/>
                </a:moveTo>
                <a:cubicBezTo>
                  <a:pt x="8030" y="2124"/>
                  <a:pt x="8056" y="2150"/>
                  <a:pt x="8119" y="2159"/>
                </a:cubicBezTo>
                <a:cubicBezTo>
                  <a:pt x="8181" y="2159"/>
                  <a:pt x="8217" y="2124"/>
                  <a:pt x="8217" y="2061"/>
                </a:cubicBezTo>
                <a:cubicBezTo>
                  <a:pt x="8217" y="1999"/>
                  <a:pt x="8181" y="1972"/>
                  <a:pt x="8119" y="1963"/>
                </a:cubicBezTo>
                <a:cubicBezTo>
                  <a:pt x="8065" y="1972"/>
                  <a:pt x="8030" y="1999"/>
                  <a:pt x="8030" y="2061"/>
                </a:cubicBezTo>
                <a:moveTo>
                  <a:pt x="8779" y="1972"/>
                </a:moveTo>
                <a:cubicBezTo>
                  <a:pt x="8726" y="1972"/>
                  <a:pt x="8690" y="2008"/>
                  <a:pt x="8690" y="2061"/>
                </a:cubicBezTo>
                <a:cubicBezTo>
                  <a:pt x="8690" y="2115"/>
                  <a:pt x="8726" y="2150"/>
                  <a:pt x="8788" y="2150"/>
                </a:cubicBezTo>
                <a:cubicBezTo>
                  <a:pt x="8842" y="2150"/>
                  <a:pt x="8868" y="2115"/>
                  <a:pt x="8868" y="2061"/>
                </a:cubicBezTo>
                <a:cubicBezTo>
                  <a:pt x="8859" y="2008"/>
                  <a:pt x="8833" y="1972"/>
                  <a:pt x="8779" y="1972"/>
                </a:cubicBezTo>
                <a:close/>
                <a:moveTo>
                  <a:pt x="9430" y="1981"/>
                </a:moveTo>
                <a:cubicBezTo>
                  <a:pt x="9386" y="1981"/>
                  <a:pt x="9350" y="2017"/>
                  <a:pt x="9350" y="2061"/>
                </a:cubicBezTo>
                <a:cubicBezTo>
                  <a:pt x="9359" y="2115"/>
                  <a:pt x="9395" y="2150"/>
                  <a:pt x="9448" y="2141"/>
                </a:cubicBezTo>
                <a:cubicBezTo>
                  <a:pt x="9493" y="2141"/>
                  <a:pt x="9520" y="2106"/>
                  <a:pt x="9520" y="2052"/>
                </a:cubicBezTo>
                <a:cubicBezTo>
                  <a:pt x="9511" y="2008"/>
                  <a:pt x="9484" y="1972"/>
                  <a:pt x="9430" y="1981"/>
                </a:cubicBezTo>
                <a:close/>
                <a:moveTo>
                  <a:pt x="8128" y="1294"/>
                </a:moveTo>
                <a:cubicBezTo>
                  <a:pt x="8074" y="1285"/>
                  <a:pt x="8039" y="1321"/>
                  <a:pt x="8039" y="1374"/>
                </a:cubicBezTo>
                <a:cubicBezTo>
                  <a:pt x="8030" y="1428"/>
                  <a:pt x="8065" y="1454"/>
                  <a:pt x="8110" y="1463"/>
                </a:cubicBezTo>
                <a:cubicBezTo>
                  <a:pt x="8164" y="1472"/>
                  <a:pt x="8199" y="1437"/>
                  <a:pt x="8208" y="1383"/>
                </a:cubicBezTo>
                <a:cubicBezTo>
                  <a:pt x="8199" y="1330"/>
                  <a:pt x="8172" y="1303"/>
                  <a:pt x="8128" y="1294"/>
                </a:cubicBezTo>
                <a:close/>
                <a:moveTo>
                  <a:pt x="10679" y="4050"/>
                </a:moveTo>
                <a:cubicBezTo>
                  <a:pt x="10679" y="4113"/>
                  <a:pt x="10706" y="4149"/>
                  <a:pt x="10768" y="4158"/>
                </a:cubicBezTo>
                <a:cubicBezTo>
                  <a:pt x="10831" y="4158"/>
                  <a:pt x="10876" y="4131"/>
                  <a:pt x="10876" y="4059"/>
                </a:cubicBezTo>
                <a:cubicBezTo>
                  <a:pt x="10876" y="4006"/>
                  <a:pt x="10840" y="3970"/>
                  <a:pt x="10786" y="3961"/>
                </a:cubicBezTo>
                <a:cubicBezTo>
                  <a:pt x="10724" y="3970"/>
                  <a:pt x="10688" y="3997"/>
                  <a:pt x="10679" y="4050"/>
                </a:cubicBezTo>
                <a:close/>
                <a:moveTo>
                  <a:pt x="11446" y="3970"/>
                </a:moveTo>
                <a:cubicBezTo>
                  <a:pt x="11393" y="3970"/>
                  <a:pt x="11348" y="3997"/>
                  <a:pt x="11348" y="4050"/>
                </a:cubicBezTo>
                <a:cubicBezTo>
                  <a:pt x="11339" y="4113"/>
                  <a:pt x="11375" y="4149"/>
                  <a:pt x="11438" y="4149"/>
                </a:cubicBezTo>
                <a:cubicBezTo>
                  <a:pt x="11491" y="4149"/>
                  <a:pt x="11518" y="4113"/>
                  <a:pt x="11527" y="4059"/>
                </a:cubicBezTo>
                <a:cubicBezTo>
                  <a:pt x="11527" y="4015"/>
                  <a:pt x="11500" y="3970"/>
                  <a:pt x="11446" y="3970"/>
                </a:cubicBezTo>
                <a:close/>
                <a:moveTo>
                  <a:pt x="10117" y="2632"/>
                </a:moveTo>
                <a:cubicBezTo>
                  <a:pt x="10064" y="2632"/>
                  <a:pt x="10037" y="2668"/>
                  <a:pt x="10028" y="2712"/>
                </a:cubicBezTo>
                <a:cubicBezTo>
                  <a:pt x="10028" y="2775"/>
                  <a:pt x="10064" y="2810"/>
                  <a:pt x="10117" y="2810"/>
                </a:cubicBezTo>
                <a:cubicBezTo>
                  <a:pt x="10171" y="2810"/>
                  <a:pt x="10206" y="2775"/>
                  <a:pt x="10206" y="2721"/>
                </a:cubicBezTo>
                <a:cubicBezTo>
                  <a:pt x="10198" y="2668"/>
                  <a:pt x="10171" y="2632"/>
                  <a:pt x="10117" y="2632"/>
                </a:cubicBezTo>
                <a:close/>
                <a:moveTo>
                  <a:pt x="9439" y="2623"/>
                </a:moveTo>
                <a:cubicBezTo>
                  <a:pt x="9377" y="2623"/>
                  <a:pt x="9341" y="2659"/>
                  <a:pt x="9341" y="2721"/>
                </a:cubicBezTo>
                <a:cubicBezTo>
                  <a:pt x="9341" y="2784"/>
                  <a:pt x="9377" y="2810"/>
                  <a:pt x="9439" y="2810"/>
                </a:cubicBezTo>
                <a:cubicBezTo>
                  <a:pt x="9502" y="2810"/>
                  <a:pt x="9528" y="2775"/>
                  <a:pt x="9537" y="2721"/>
                </a:cubicBezTo>
                <a:cubicBezTo>
                  <a:pt x="9528" y="2659"/>
                  <a:pt x="9493" y="2623"/>
                  <a:pt x="9439" y="2623"/>
                </a:cubicBezTo>
                <a:close/>
                <a:moveTo>
                  <a:pt x="2026" y="2712"/>
                </a:moveTo>
                <a:cubicBezTo>
                  <a:pt x="2017" y="2775"/>
                  <a:pt x="2053" y="2810"/>
                  <a:pt x="2115" y="2819"/>
                </a:cubicBezTo>
                <a:cubicBezTo>
                  <a:pt x="2178" y="2819"/>
                  <a:pt x="2213" y="2784"/>
                  <a:pt x="2213" y="2721"/>
                </a:cubicBezTo>
                <a:cubicBezTo>
                  <a:pt x="2222" y="2659"/>
                  <a:pt x="2186" y="2632"/>
                  <a:pt x="2124" y="2623"/>
                </a:cubicBezTo>
                <a:cubicBezTo>
                  <a:pt x="2062" y="2623"/>
                  <a:pt x="2026" y="2650"/>
                  <a:pt x="2026" y="2712"/>
                </a:cubicBezTo>
                <a:close/>
                <a:moveTo>
                  <a:pt x="1473" y="2632"/>
                </a:moveTo>
                <a:cubicBezTo>
                  <a:pt x="1419" y="2623"/>
                  <a:pt x="1375" y="2659"/>
                  <a:pt x="1375" y="2712"/>
                </a:cubicBezTo>
                <a:cubicBezTo>
                  <a:pt x="1366" y="2766"/>
                  <a:pt x="1401" y="2810"/>
                  <a:pt x="1464" y="2810"/>
                </a:cubicBezTo>
                <a:cubicBezTo>
                  <a:pt x="1517" y="2810"/>
                  <a:pt x="1544" y="2775"/>
                  <a:pt x="1553" y="2721"/>
                </a:cubicBezTo>
                <a:cubicBezTo>
                  <a:pt x="1553" y="2677"/>
                  <a:pt x="1526" y="2632"/>
                  <a:pt x="1473" y="2632"/>
                </a:cubicBezTo>
                <a:close/>
                <a:moveTo>
                  <a:pt x="12695" y="6718"/>
                </a:moveTo>
                <a:cubicBezTo>
                  <a:pt x="12695" y="6771"/>
                  <a:pt x="12722" y="6807"/>
                  <a:pt x="12776" y="6807"/>
                </a:cubicBezTo>
                <a:cubicBezTo>
                  <a:pt x="12829" y="6807"/>
                  <a:pt x="12865" y="6780"/>
                  <a:pt x="12865" y="6727"/>
                </a:cubicBezTo>
                <a:cubicBezTo>
                  <a:pt x="12865" y="6664"/>
                  <a:pt x="12829" y="6638"/>
                  <a:pt x="12776" y="6629"/>
                </a:cubicBezTo>
                <a:cubicBezTo>
                  <a:pt x="12722" y="6638"/>
                  <a:pt x="12686" y="6664"/>
                  <a:pt x="12695" y="6718"/>
                </a:cubicBezTo>
                <a:moveTo>
                  <a:pt x="4881" y="2061"/>
                </a:moveTo>
                <a:cubicBezTo>
                  <a:pt x="4881" y="1990"/>
                  <a:pt x="4836" y="1954"/>
                  <a:pt x="4774" y="1954"/>
                </a:cubicBezTo>
                <a:cubicBezTo>
                  <a:pt x="4711" y="1963"/>
                  <a:pt x="4675" y="1999"/>
                  <a:pt x="4675" y="2061"/>
                </a:cubicBezTo>
                <a:cubicBezTo>
                  <a:pt x="4675" y="2132"/>
                  <a:pt x="4720" y="2159"/>
                  <a:pt x="4782" y="2168"/>
                </a:cubicBezTo>
                <a:cubicBezTo>
                  <a:pt x="4845" y="2159"/>
                  <a:pt x="4881" y="2124"/>
                  <a:pt x="4881" y="2061"/>
                </a:cubicBezTo>
                <a:close/>
                <a:moveTo>
                  <a:pt x="2677" y="2721"/>
                </a:moveTo>
                <a:cubicBezTo>
                  <a:pt x="2677" y="2784"/>
                  <a:pt x="2722" y="2828"/>
                  <a:pt x="2784" y="2819"/>
                </a:cubicBezTo>
                <a:cubicBezTo>
                  <a:pt x="2847" y="2819"/>
                  <a:pt x="2882" y="2784"/>
                  <a:pt x="2882" y="2712"/>
                </a:cubicBezTo>
                <a:cubicBezTo>
                  <a:pt x="2882" y="2650"/>
                  <a:pt x="2838" y="2623"/>
                  <a:pt x="2775" y="2614"/>
                </a:cubicBezTo>
                <a:cubicBezTo>
                  <a:pt x="2713" y="2623"/>
                  <a:pt x="2677" y="2659"/>
                  <a:pt x="2677" y="2721"/>
                </a:cubicBezTo>
                <a:close/>
                <a:moveTo>
                  <a:pt x="8681" y="2721"/>
                </a:moveTo>
                <a:cubicBezTo>
                  <a:pt x="8681" y="2793"/>
                  <a:pt x="8726" y="2819"/>
                  <a:pt x="8788" y="2819"/>
                </a:cubicBezTo>
                <a:cubicBezTo>
                  <a:pt x="8842" y="2819"/>
                  <a:pt x="8877" y="2775"/>
                  <a:pt x="8877" y="2721"/>
                </a:cubicBezTo>
                <a:cubicBezTo>
                  <a:pt x="8877" y="2659"/>
                  <a:pt x="8842" y="2623"/>
                  <a:pt x="8779" y="2614"/>
                </a:cubicBezTo>
                <a:cubicBezTo>
                  <a:pt x="8717" y="2623"/>
                  <a:pt x="8672" y="2659"/>
                  <a:pt x="8681" y="2721"/>
                </a:cubicBezTo>
                <a:close/>
                <a:moveTo>
                  <a:pt x="706" y="4042"/>
                </a:moveTo>
                <a:cubicBezTo>
                  <a:pt x="706" y="4095"/>
                  <a:pt x="732" y="4131"/>
                  <a:pt x="795" y="4140"/>
                </a:cubicBezTo>
                <a:cubicBezTo>
                  <a:pt x="857" y="4140"/>
                  <a:pt x="902" y="4104"/>
                  <a:pt x="902" y="4042"/>
                </a:cubicBezTo>
                <a:cubicBezTo>
                  <a:pt x="902" y="3979"/>
                  <a:pt x="866" y="3943"/>
                  <a:pt x="804" y="3935"/>
                </a:cubicBezTo>
                <a:cubicBezTo>
                  <a:pt x="741" y="3943"/>
                  <a:pt x="706" y="3970"/>
                  <a:pt x="706" y="4042"/>
                </a:cubicBezTo>
                <a:close/>
                <a:moveTo>
                  <a:pt x="1366" y="3381"/>
                </a:moveTo>
                <a:cubicBezTo>
                  <a:pt x="1366" y="3435"/>
                  <a:pt x="1392" y="3471"/>
                  <a:pt x="1455" y="3480"/>
                </a:cubicBezTo>
                <a:cubicBezTo>
                  <a:pt x="1517" y="3480"/>
                  <a:pt x="1562" y="3453"/>
                  <a:pt x="1562" y="3381"/>
                </a:cubicBezTo>
                <a:cubicBezTo>
                  <a:pt x="1562" y="3319"/>
                  <a:pt x="1526" y="3283"/>
                  <a:pt x="1464" y="3274"/>
                </a:cubicBezTo>
                <a:cubicBezTo>
                  <a:pt x="1401" y="3283"/>
                  <a:pt x="1366" y="3310"/>
                  <a:pt x="1366" y="3381"/>
                </a:cubicBezTo>
                <a:close/>
                <a:moveTo>
                  <a:pt x="11339" y="5380"/>
                </a:moveTo>
                <a:cubicBezTo>
                  <a:pt x="11339" y="5451"/>
                  <a:pt x="11384" y="5478"/>
                  <a:pt x="11446" y="5478"/>
                </a:cubicBezTo>
                <a:cubicBezTo>
                  <a:pt x="11500" y="5478"/>
                  <a:pt x="11536" y="5442"/>
                  <a:pt x="11536" y="5380"/>
                </a:cubicBezTo>
                <a:cubicBezTo>
                  <a:pt x="11536" y="5317"/>
                  <a:pt x="11500" y="5282"/>
                  <a:pt x="11438" y="5273"/>
                </a:cubicBezTo>
                <a:cubicBezTo>
                  <a:pt x="11375" y="5282"/>
                  <a:pt x="11330" y="5317"/>
                  <a:pt x="11339" y="5380"/>
                </a:cubicBezTo>
                <a:close/>
                <a:moveTo>
                  <a:pt x="4113" y="1963"/>
                </a:moveTo>
                <a:cubicBezTo>
                  <a:pt x="4051" y="1963"/>
                  <a:pt x="4024" y="1999"/>
                  <a:pt x="4024" y="2061"/>
                </a:cubicBezTo>
                <a:cubicBezTo>
                  <a:pt x="4024" y="2124"/>
                  <a:pt x="4060" y="2159"/>
                  <a:pt x="4122" y="2159"/>
                </a:cubicBezTo>
                <a:cubicBezTo>
                  <a:pt x="4185" y="2159"/>
                  <a:pt x="4220" y="2124"/>
                  <a:pt x="4220" y="2052"/>
                </a:cubicBezTo>
                <a:cubicBezTo>
                  <a:pt x="4212" y="1990"/>
                  <a:pt x="4176" y="1954"/>
                  <a:pt x="4113" y="1963"/>
                </a:cubicBezTo>
                <a:close/>
                <a:moveTo>
                  <a:pt x="10786" y="4613"/>
                </a:moveTo>
                <a:cubicBezTo>
                  <a:pt x="10715" y="4613"/>
                  <a:pt x="10670" y="4648"/>
                  <a:pt x="10670" y="4720"/>
                </a:cubicBezTo>
                <a:cubicBezTo>
                  <a:pt x="10670" y="4782"/>
                  <a:pt x="10715" y="4827"/>
                  <a:pt x="10768" y="4827"/>
                </a:cubicBezTo>
                <a:cubicBezTo>
                  <a:pt x="10840" y="4827"/>
                  <a:pt x="10876" y="4791"/>
                  <a:pt x="10884" y="4720"/>
                </a:cubicBezTo>
                <a:cubicBezTo>
                  <a:pt x="10884" y="4657"/>
                  <a:pt x="10849" y="4613"/>
                  <a:pt x="10786" y="4613"/>
                </a:cubicBezTo>
                <a:close/>
                <a:moveTo>
                  <a:pt x="9439" y="3274"/>
                </a:moveTo>
                <a:cubicBezTo>
                  <a:pt x="9377" y="3265"/>
                  <a:pt x="9332" y="3310"/>
                  <a:pt x="9332" y="3381"/>
                </a:cubicBezTo>
                <a:cubicBezTo>
                  <a:pt x="9332" y="3444"/>
                  <a:pt x="9368" y="3480"/>
                  <a:pt x="9430" y="3488"/>
                </a:cubicBezTo>
                <a:cubicBezTo>
                  <a:pt x="9502" y="3488"/>
                  <a:pt x="9537" y="3444"/>
                  <a:pt x="9546" y="3381"/>
                </a:cubicBezTo>
                <a:cubicBezTo>
                  <a:pt x="9537" y="3319"/>
                  <a:pt x="9502" y="3274"/>
                  <a:pt x="9439" y="3274"/>
                </a:cubicBezTo>
                <a:close/>
                <a:moveTo>
                  <a:pt x="3355" y="2730"/>
                </a:moveTo>
                <a:cubicBezTo>
                  <a:pt x="3355" y="2793"/>
                  <a:pt x="3400" y="2828"/>
                  <a:pt x="3462" y="2828"/>
                </a:cubicBezTo>
                <a:cubicBezTo>
                  <a:pt x="3525" y="2828"/>
                  <a:pt x="3569" y="2784"/>
                  <a:pt x="3569" y="2721"/>
                </a:cubicBezTo>
                <a:cubicBezTo>
                  <a:pt x="3569" y="2650"/>
                  <a:pt x="3525" y="2614"/>
                  <a:pt x="3462" y="2605"/>
                </a:cubicBezTo>
                <a:cubicBezTo>
                  <a:pt x="3391" y="2623"/>
                  <a:pt x="3346" y="2659"/>
                  <a:pt x="3355" y="2730"/>
                </a:cubicBezTo>
                <a:close/>
                <a:moveTo>
                  <a:pt x="10117" y="4166"/>
                </a:moveTo>
                <a:cubicBezTo>
                  <a:pt x="10189" y="4166"/>
                  <a:pt x="10224" y="4122"/>
                  <a:pt x="10224" y="4059"/>
                </a:cubicBezTo>
                <a:cubicBezTo>
                  <a:pt x="10224" y="3988"/>
                  <a:pt x="10180" y="3952"/>
                  <a:pt x="10108" y="3952"/>
                </a:cubicBezTo>
                <a:cubicBezTo>
                  <a:pt x="10055" y="3961"/>
                  <a:pt x="10019" y="3997"/>
                  <a:pt x="10010" y="4059"/>
                </a:cubicBezTo>
                <a:cubicBezTo>
                  <a:pt x="10019" y="4122"/>
                  <a:pt x="10055" y="4166"/>
                  <a:pt x="10117" y="4166"/>
                </a:cubicBezTo>
                <a:close/>
                <a:moveTo>
                  <a:pt x="11545" y="6031"/>
                </a:moveTo>
                <a:cubicBezTo>
                  <a:pt x="11536" y="5969"/>
                  <a:pt x="11500" y="5924"/>
                  <a:pt x="11438" y="5933"/>
                </a:cubicBezTo>
                <a:cubicBezTo>
                  <a:pt x="11366" y="5933"/>
                  <a:pt x="11322" y="5977"/>
                  <a:pt x="11330" y="6049"/>
                </a:cubicBezTo>
                <a:cubicBezTo>
                  <a:pt x="11339" y="6111"/>
                  <a:pt x="11375" y="6138"/>
                  <a:pt x="11438" y="6147"/>
                </a:cubicBezTo>
                <a:cubicBezTo>
                  <a:pt x="11509" y="6138"/>
                  <a:pt x="11554" y="6093"/>
                  <a:pt x="11545" y="6031"/>
                </a:cubicBezTo>
                <a:close/>
                <a:moveTo>
                  <a:pt x="126" y="5273"/>
                </a:moveTo>
                <a:cubicBezTo>
                  <a:pt x="54" y="5273"/>
                  <a:pt x="10" y="5317"/>
                  <a:pt x="10" y="5380"/>
                </a:cubicBezTo>
                <a:cubicBezTo>
                  <a:pt x="19" y="5451"/>
                  <a:pt x="63" y="5487"/>
                  <a:pt x="135" y="5487"/>
                </a:cubicBezTo>
                <a:cubicBezTo>
                  <a:pt x="197" y="5478"/>
                  <a:pt x="224" y="5433"/>
                  <a:pt x="233" y="5380"/>
                </a:cubicBezTo>
                <a:cubicBezTo>
                  <a:pt x="224" y="5308"/>
                  <a:pt x="188" y="5273"/>
                  <a:pt x="126" y="5273"/>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14" name="Google Shape;2514;p85"/>
          <p:cNvGrpSpPr/>
          <p:nvPr/>
        </p:nvGrpSpPr>
        <p:grpSpPr>
          <a:xfrm>
            <a:off x="-79455" y="4172710"/>
            <a:ext cx="3011323" cy="1432849"/>
            <a:chOff x="6138003" y="1915900"/>
            <a:chExt cx="1988197" cy="946025"/>
          </a:xfrm>
        </p:grpSpPr>
        <p:sp>
          <p:nvSpPr>
            <p:cNvPr id="2515" name="Google Shape;2515;p85"/>
            <p:cNvSpPr/>
            <p:nvPr/>
          </p:nvSpPr>
          <p:spPr>
            <a:xfrm rot="5400000">
              <a:off x="6722851" y="1458576"/>
              <a:ext cx="818501" cy="1988197"/>
            </a:xfrm>
            <a:custGeom>
              <a:rect b="b" l="l" r="r" t="t"/>
              <a:pathLst>
                <a:path extrusionOk="0" h="16754" w="6897">
                  <a:moveTo>
                    <a:pt x="6558" y="8029"/>
                  </a:moveTo>
                  <a:cubicBezTo>
                    <a:pt x="6558" y="8118"/>
                    <a:pt x="6629" y="8190"/>
                    <a:pt x="6718" y="8199"/>
                  </a:cubicBezTo>
                  <a:cubicBezTo>
                    <a:pt x="6807" y="8199"/>
                    <a:pt x="6888" y="8127"/>
                    <a:pt x="6888" y="8029"/>
                  </a:cubicBezTo>
                  <a:cubicBezTo>
                    <a:pt x="6888" y="7940"/>
                    <a:pt x="6816" y="7869"/>
                    <a:pt x="6727" y="7869"/>
                  </a:cubicBezTo>
                  <a:cubicBezTo>
                    <a:pt x="6638" y="7860"/>
                    <a:pt x="6567" y="7931"/>
                    <a:pt x="6558" y="8029"/>
                  </a:cubicBezTo>
                  <a:close/>
                  <a:moveTo>
                    <a:pt x="6736" y="9207"/>
                  </a:moveTo>
                  <a:cubicBezTo>
                    <a:pt x="6647" y="9198"/>
                    <a:pt x="6567" y="9278"/>
                    <a:pt x="6558" y="9358"/>
                  </a:cubicBezTo>
                  <a:cubicBezTo>
                    <a:pt x="6558" y="9448"/>
                    <a:pt x="6629" y="9528"/>
                    <a:pt x="6718" y="9537"/>
                  </a:cubicBezTo>
                  <a:cubicBezTo>
                    <a:pt x="6807" y="9537"/>
                    <a:pt x="6888" y="9465"/>
                    <a:pt x="6888" y="9376"/>
                  </a:cubicBezTo>
                  <a:cubicBezTo>
                    <a:pt x="6897" y="9296"/>
                    <a:pt x="6825" y="9216"/>
                    <a:pt x="6736" y="9207"/>
                  </a:cubicBezTo>
                  <a:close/>
                  <a:moveTo>
                    <a:pt x="6727" y="8520"/>
                  </a:moveTo>
                  <a:cubicBezTo>
                    <a:pt x="6629" y="8529"/>
                    <a:pt x="6558" y="8600"/>
                    <a:pt x="6558" y="8689"/>
                  </a:cubicBezTo>
                  <a:cubicBezTo>
                    <a:pt x="6558" y="8778"/>
                    <a:pt x="6638" y="8859"/>
                    <a:pt x="6736" y="8850"/>
                  </a:cubicBezTo>
                  <a:cubicBezTo>
                    <a:pt x="6825" y="8850"/>
                    <a:pt x="6897" y="8770"/>
                    <a:pt x="6888" y="8680"/>
                  </a:cubicBezTo>
                  <a:cubicBezTo>
                    <a:pt x="6888" y="8591"/>
                    <a:pt x="6816" y="8520"/>
                    <a:pt x="6727" y="8520"/>
                  </a:cubicBezTo>
                  <a:close/>
                  <a:moveTo>
                    <a:pt x="6727" y="7208"/>
                  </a:moveTo>
                  <a:cubicBezTo>
                    <a:pt x="6638" y="7208"/>
                    <a:pt x="6567" y="7280"/>
                    <a:pt x="6558" y="7360"/>
                  </a:cubicBezTo>
                  <a:cubicBezTo>
                    <a:pt x="6558" y="7449"/>
                    <a:pt x="6629" y="7530"/>
                    <a:pt x="6718" y="7538"/>
                  </a:cubicBezTo>
                  <a:cubicBezTo>
                    <a:pt x="6807" y="7538"/>
                    <a:pt x="6888" y="7458"/>
                    <a:pt x="6888" y="7369"/>
                  </a:cubicBezTo>
                  <a:cubicBezTo>
                    <a:pt x="6888" y="7289"/>
                    <a:pt x="6807" y="7208"/>
                    <a:pt x="6727" y="7208"/>
                  </a:cubicBezTo>
                  <a:close/>
                  <a:moveTo>
                    <a:pt x="6718" y="9867"/>
                  </a:moveTo>
                  <a:cubicBezTo>
                    <a:pt x="6629" y="9876"/>
                    <a:pt x="6575" y="9929"/>
                    <a:pt x="6567" y="10027"/>
                  </a:cubicBezTo>
                  <a:cubicBezTo>
                    <a:pt x="6558" y="10108"/>
                    <a:pt x="6638" y="10188"/>
                    <a:pt x="6718" y="10188"/>
                  </a:cubicBezTo>
                  <a:cubicBezTo>
                    <a:pt x="6807" y="10197"/>
                    <a:pt x="6888" y="10117"/>
                    <a:pt x="6888" y="10027"/>
                  </a:cubicBezTo>
                  <a:cubicBezTo>
                    <a:pt x="6888" y="9947"/>
                    <a:pt x="6807" y="9858"/>
                    <a:pt x="6718" y="9867"/>
                  </a:cubicBezTo>
                  <a:close/>
                  <a:moveTo>
                    <a:pt x="5906" y="8689"/>
                  </a:moveTo>
                  <a:cubicBezTo>
                    <a:pt x="5915" y="8787"/>
                    <a:pt x="5969" y="8841"/>
                    <a:pt x="6058" y="8850"/>
                  </a:cubicBezTo>
                  <a:cubicBezTo>
                    <a:pt x="6147" y="8859"/>
                    <a:pt x="6228" y="8778"/>
                    <a:pt x="6228" y="8689"/>
                  </a:cubicBezTo>
                  <a:cubicBezTo>
                    <a:pt x="6228" y="8609"/>
                    <a:pt x="6147" y="8529"/>
                    <a:pt x="6067" y="8529"/>
                  </a:cubicBezTo>
                  <a:cubicBezTo>
                    <a:pt x="5978" y="8529"/>
                    <a:pt x="5897" y="8609"/>
                    <a:pt x="5906" y="8689"/>
                  </a:cubicBezTo>
                  <a:close/>
                  <a:moveTo>
                    <a:pt x="6228" y="8038"/>
                  </a:moveTo>
                  <a:cubicBezTo>
                    <a:pt x="6228" y="7949"/>
                    <a:pt x="6156" y="7869"/>
                    <a:pt x="6067" y="7869"/>
                  </a:cubicBezTo>
                  <a:cubicBezTo>
                    <a:pt x="5987" y="7869"/>
                    <a:pt x="5906" y="7940"/>
                    <a:pt x="5906" y="8020"/>
                  </a:cubicBezTo>
                  <a:cubicBezTo>
                    <a:pt x="5897" y="8109"/>
                    <a:pt x="5978" y="8190"/>
                    <a:pt x="6067" y="8190"/>
                  </a:cubicBezTo>
                  <a:cubicBezTo>
                    <a:pt x="6147" y="8190"/>
                    <a:pt x="6219" y="8118"/>
                    <a:pt x="6228" y="8038"/>
                  </a:cubicBezTo>
                  <a:close/>
                  <a:moveTo>
                    <a:pt x="6888" y="6718"/>
                  </a:moveTo>
                  <a:cubicBezTo>
                    <a:pt x="6888" y="6629"/>
                    <a:pt x="6807" y="6548"/>
                    <a:pt x="6727" y="6548"/>
                  </a:cubicBezTo>
                  <a:cubicBezTo>
                    <a:pt x="6638" y="6548"/>
                    <a:pt x="6567" y="6629"/>
                    <a:pt x="6567" y="6709"/>
                  </a:cubicBezTo>
                  <a:cubicBezTo>
                    <a:pt x="6558" y="6798"/>
                    <a:pt x="6638" y="6878"/>
                    <a:pt x="6727" y="6869"/>
                  </a:cubicBezTo>
                  <a:cubicBezTo>
                    <a:pt x="6807" y="6869"/>
                    <a:pt x="6879" y="6798"/>
                    <a:pt x="6888" y="6718"/>
                  </a:cubicBezTo>
                  <a:close/>
                  <a:moveTo>
                    <a:pt x="6067" y="9207"/>
                  </a:moveTo>
                  <a:cubicBezTo>
                    <a:pt x="5987" y="9207"/>
                    <a:pt x="5906" y="9287"/>
                    <a:pt x="5906" y="9376"/>
                  </a:cubicBezTo>
                  <a:cubicBezTo>
                    <a:pt x="5906" y="9456"/>
                    <a:pt x="5978" y="9528"/>
                    <a:pt x="6058" y="9528"/>
                  </a:cubicBezTo>
                  <a:cubicBezTo>
                    <a:pt x="6147" y="9537"/>
                    <a:pt x="6228" y="9456"/>
                    <a:pt x="6228" y="9367"/>
                  </a:cubicBezTo>
                  <a:cubicBezTo>
                    <a:pt x="6228" y="9287"/>
                    <a:pt x="6156" y="9216"/>
                    <a:pt x="6067" y="9207"/>
                  </a:cubicBezTo>
                  <a:close/>
                  <a:moveTo>
                    <a:pt x="5906" y="7369"/>
                  </a:moveTo>
                  <a:cubicBezTo>
                    <a:pt x="5906" y="7449"/>
                    <a:pt x="5978" y="7530"/>
                    <a:pt x="6058" y="7530"/>
                  </a:cubicBezTo>
                  <a:cubicBezTo>
                    <a:pt x="6147" y="7530"/>
                    <a:pt x="6228" y="7449"/>
                    <a:pt x="6228" y="7369"/>
                  </a:cubicBezTo>
                  <a:cubicBezTo>
                    <a:pt x="6219" y="7289"/>
                    <a:pt x="6147" y="7208"/>
                    <a:pt x="6067" y="7208"/>
                  </a:cubicBezTo>
                  <a:cubicBezTo>
                    <a:pt x="5987" y="7208"/>
                    <a:pt x="5906" y="7289"/>
                    <a:pt x="5906" y="7369"/>
                  </a:cubicBezTo>
                  <a:close/>
                  <a:moveTo>
                    <a:pt x="6879" y="10688"/>
                  </a:moveTo>
                  <a:cubicBezTo>
                    <a:pt x="6879" y="10607"/>
                    <a:pt x="6807" y="10527"/>
                    <a:pt x="6718" y="10527"/>
                  </a:cubicBezTo>
                  <a:cubicBezTo>
                    <a:pt x="6638" y="10536"/>
                    <a:pt x="6567" y="10607"/>
                    <a:pt x="6567" y="10688"/>
                  </a:cubicBezTo>
                  <a:cubicBezTo>
                    <a:pt x="6567" y="10777"/>
                    <a:pt x="6647" y="10848"/>
                    <a:pt x="6727" y="10848"/>
                  </a:cubicBezTo>
                  <a:cubicBezTo>
                    <a:pt x="6807" y="10848"/>
                    <a:pt x="6888" y="10768"/>
                    <a:pt x="6879" y="10688"/>
                  </a:cubicBezTo>
                  <a:close/>
                  <a:moveTo>
                    <a:pt x="5906" y="10027"/>
                  </a:moveTo>
                  <a:cubicBezTo>
                    <a:pt x="5906" y="10108"/>
                    <a:pt x="5978" y="10188"/>
                    <a:pt x="6067" y="10188"/>
                  </a:cubicBezTo>
                  <a:cubicBezTo>
                    <a:pt x="6147" y="10188"/>
                    <a:pt x="6219" y="10117"/>
                    <a:pt x="6228" y="10036"/>
                  </a:cubicBezTo>
                  <a:cubicBezTo>
                    <a:pt x="6228" y="9947"/>
                    <a:pt x="6147" y="9876"/>
                    <a:pt x="6067" y="9876"/>
                  </a:cubicBezTo>
                  <a:cubicBezTo>
                    <a:pt x="5987" y="9867"/>
                    <a:pt x="5906" y="9947"/>
                    <a:pt x="5906" y="10027"/>
                  </a:cubicBezTo>
                  <a:close/>
                  <a:moveTo>
                    <a:pt x="6058" y="6557"/>
                  </a:moveTo>
                  <a:cubicBezTo>
                    <a:pt x="5969" y="6566"/>
                    <a:pt x="5915" y="6620"/>
                    <a:pt x="5915" y="6709"/>
                  </a:cubicBezTo>
                  <a:cubicBezTo>
                    <a:pt x="5906" y="6798"/>
                    <a:pt x="5987" y="6869"/>
                    <a:pt x="6067" y="6869"/>
                  </a:cubicBezTo>
                  <a:cubicBezTo>
                    <a:pt x="6147" y="6869"/>
                    <a:pt x="6228" y="6789"/>
                    <a:pt x="6219" y="6709"/>
                  </a:cubicBezTo>
                  <a:cubicBezTo>
                    <a:pt x="6219" y="6620"/>
                    <a:pt x="6138" y="6548"/>
                    <a:pt x="6058" y="6557"/>
                  </a:cubicBezTo>
                  <a:close/>
                  <a:moveTo>
                    <a:pt x="5541" y="8689"/>
                  </a:moveTo>
                  <a:cubicBezTo>
                    <a:pt x="5532" y="8600"/>
                    <a:pt x="5478" y="8547"/>
                    <a:pt x="5398" y="8538"/>
                  </a:cubicBezTo>
                  <a:cubicBezTo>
                    <a:pt x="5309" y="8520"/>
                    <a:pt x="5228" y="8600"/>
                    <a:pt x="5228" y="8680"/>
                  </a:cubicBezTo>
                  <a:cubicBezTo>
                    <a:pt x="5219" y="8761"/>
                    <a:pt x="5300" y="8841"/>
                    <a:pt x="5380" y="8841"/>
                  </a:cubicBezTo>
                  <a:cubicBezTo>
                    <a:pt x="5460" y="8850"/>
                    <a:pt x="5541" y="8770"/>
                    <a:pt x="5541" y="8689"/>
                  </a:cubicBezTo>
                  <a:close/>
                  <a:moveTo>
                    <a:pt x="6870" y="6040"/>
                  </a:moveTo>
                  <a:cubicBezTo>
                    <a:pt x="6879" y="5951"/>
                    <a:pt x="6834" y="5897"/>
                    <a:pt x="6736" y="5879"/>
                  </a:cubicBezTo>
                  <a:cubicBezTo>
                    <a:pt x="6647" y="5870"/>
                    <a:pt x="6575" y="5933"/>
                    <a:pt x="6575" y="6022"/>
                  </a:cubicBezTo>
                  <a:cubicBezTo>
                    <a:pt x="6575" y="6120"/>
                    <a:pt x="6620" y="6165"/>
                    <a:pt x="6718" y="6182"/>
                  </a:cubicBezTo>
                  <a:cubicBezTo>
                    <a:pt x="6807" y="6174"/>
                    <a:pt x="6870" y="6138"/>
                    <a:pt x="6870" y="6040"/>
                  </a:cubicBezTo>
                  <a:close/>
                  <a:moveTo>
                    <a:pt x="5532" y="8038"/>
                  </a:moveTo>
                  <a:cubicBezTo>
                    <a:pt x="5532" y="7940"/>
                    <a:pt x="5487" y="7886"/>
                    <a:pt x="5389" y="7877"/>
                  </a:cubicBezTo>
                  <a:cubicBezTo>
                    <a:pt x="5300" y="7877"/>
                    <a:pt x="5228" y="7940"/>
                    <a:pt x="5237" y="8029"/>
                  </a:cubicBezTo>
                  <a:cubicBezTo>
                    <a:pt x="5237" y="8127"/>
                    <a:pt x="5291" y="8172"/>
                    <a:pt x="5380" y="8181"/>
                  </a:cubicBezTo>
                  <a:cubicBezTo>
                    <a:pt x="5478" y="8172"/>
                    <a:pt x="5532" y="8127"/>
                    <a:pt x="5532" y="8038"/>
                  </a:cubicBezTo>
                  <a:close/>
                  <a:moveTo>
                    <a:pt x="5237" y="9367"/>
                  </a:moveTo>
                  <a:cubicBezTo>
                    <a:pt x="5237" y="9465"/>
                    <a:pt x="5282" y="9510"/>
                    <a:pt x="5380" y="9519"/>
                  </a:cubicBezTo>
                  <a:cubicBezTo>
                    <a:pt x="5469" y="9528"/>
                    <a:pt x="5541" y="9456"/>
                    <a:pt x="5532" y="9367"/>
                  </a:cubicBezTo>
                  <a:cubicBezTo>
                    <a:pt x="5532" y="9278"/>
                    <a:pt x="5478" y="9225"/>
                    <a:pt x="5380" y="9225"/>
                  </a:cubicBezTo>
                  <a:cubicBezTo>
                    <a:pt x="5291" y="9225"/>
                    <a:pt x="5237" y="9278"/>
                    <a:pt x="5237" y="9367"/>
                  </a:cubicBezTo>
                  <a:close/>
                  <a:moveTo>
                    <a:pt x="5389" y="7226"/>
                  </a:moveTo>
                  <a:cubicBezTo>
                    <a:pt x="5291" y="7226"/>
                    <a:pt x="5237" y="7280"/>
                    <a:pt x="5237" y="7369"/>
                  </a:cubicBezTo>
                  <a:cubicBezTo>
                    <a:pt x="5237" y="7458"/>
                    <a:pt x="5291" y="7512"/>
                    <a:pt x="5380" y="7521"/>
                  </a:cubicBezTo>
                  <a:cubicBezTo>
                    <a:pt x="5478" y="7521"/>
                    <a:pt x="5523" y="7467"/>
                    <a:pt x="5532" y="7378"/>
                  </a:cubicBezTo>
                  <a:cubicBezTo>
                    <a:pt x="5523" y="7280"/>
                    <a:pt x="5478" y="7226"/>
                    <a:pt x="5389" y="7226"/>
                  </a:cubicBezTo>
                  <a:close/>
                  <a:moveTo>
                    <a:pt x="5915" y="10696"/>
                  </a:moveTo>
                  <a:cubicBezTo>
                    <a:pt x="5924" y="10786"/>
                    <a:pt x="5978" y="10839"/>
                    <a:pt x="6076" y="10839"/>
                  </a:cubicBezTo>
                  <a:cubicBezTo>
                    <a:pt x="6165" y="10830"/>
                    <a:pt x="6219" y="10777"/>
                    <a:pt x="6210" y="10679"/>
                  </a:cubicBezTo>
                  <a:cubicBezTo>
                    <a:pt x="6210" y="10589"/>
                    <a:pt x="6147" y="10545"/>
                    <a:pt x="6058" y="10545"/>
                  </a:cubicBezTo>
                  <a:cubicBezTo>
                    <a:pt x="5969" y="10554"/>
                    <a:pt x="5915" y="10598"/>
                    <a:pt x="5915" y="10696"/>
                  </a:cubicBezTo>
                  <a:close/>
                  <a:moveTo>
                    <a:pt x="6727" y="11223"/>
                  </a:moveTo>
                  <a:cubicBezTo>
                    <a:pt x="6638" y="11223"/>
                    <a:pt x="6575" y="11276"/>
                    <a:pt x="6575" y="11366"/>
                  </a:cubicBezTo>
                  <a:cubicBezTo>
                    <a:pt x="6575" y="11464"/>
                    <a:pt x="6629" y="11517"/>
                    <a:pt x="6718" y="11517"/>
                  </a:cubicBezTo>
                  <a:cubicBezTo>
                    <a:pt x="6816" y="11517"/>
                    <a:pt x="6861" y="11464"/>
                    <a:pt x="6870" y="11374"/>
                  </a:cubicBezTo>
                  <a:cubicBezTo>
                    <a:pt x="6870" y="11285"/>
                    <a:pt x="6816" y="11223"/>
                    <a:pt x="6727" y="11223"/>
                  </a:cubicBezTo>
                  <a:close/>
                  <a:moveTo>
                    <a:pt x="5237" y="10036"/>
                  </a:moveTo>
                  <a:cubicBezTo>
                    <a:pt x="5246" y="10126"/>
                    <a:pt x="5291" y="10170"/>
                    <a:pt x="5380" y="10179"/>
                  </a:cubicBezTo>
                  <a:cubicBezTo>
                    <a:pt x="5460" y="10179"/>
                    <a:pt x="5532" y="10117"/>
                    <a:pt x="5532" y="10027"/>
                  </a:cubicBezTo>
                  <a:cubicBezTo>
                    <a:pt x="5523" y="9938"/>
                    <a:pt x="5478" y="9894"/>
                    <a:pt x="5398" y="9885"/>
                  </a:cubicBezTo>
                  <a:cubicBezTo>
                    <a:pt x="5300" y="9885"/>
                    <a:pt x="5237" y="9947"/>
                    <a:pt x="5237" y="10036"/>
                  </a:cubicBezTo>
                  <a:close/>
                  <a:moveTo>
                    <a:pt x="4729" y="8547"/>
                  </a:moveTo>
                  <a:cubicBezTo>
                    <a:pt x="4648" y="8538"/>
                    <a:pt x="4577" y="8600"/>
                    <a:pt x="4577" y="8689"/>
                  </a:cubicBezTo>
                  <a:cubicBezTo>
                    <a:pt x="4586" y="8778"/>
                    <a:pt x="4631" y="8823"/>
                    <a:pt x="4720" y="8832"/>
                  </a:cubicBezTo>
                  <a:cubicBezTo>
                    <a:pt x="4800" y="8841"/>
                    <a:pt x="4872" y="8778"/>
                    <a:pt x="4872" y="8671"/>
                  </a:cubicBezTo>
                  <a:cubicBezTo>
                    <a:pt x="4863" y="8600"/>
                    <a:pt x="4818" y="8547"/>
                    <a:pt x="4729" y="8547"/>
                  </a:cubicBezTo>
                  <a:close/>
                  <a:moveTo>
                    <a:pt x="5380" y="6566"/>
                  </a:moveTo>
                  <a:cubicBezTo>
                    <a:pt x="5300" y="6566"/>
                    <a:pt x="5246" y="6620"/>
                    <a:pt x="5237" y="6700"/>
                  </a:cubicBezTo>
                  <a:cubicBezTo>
                    <a:pt x="5228" y="6789"/>
                    <a:pt x="5291" y="6852"/>
                    <a:pt x="5380" y="6860"/>
                  </a:cubicBezTo>
                  <a:cubicBezTo>
                    <a:pt x="5460" y="6860"/>
                    <a:pt x="5532" y="6798"/>
                    <a:pt x="5532" y="6718"/>
                  </a:cubicBezTo>
                  <a:cubicBezTo>
                    <a:pt x="5532" y="6629"/>
                    <a:pt x="5469" y="6566"/>
                    <a:pt x="5380" y="6566"/>
                  </a:cubicBezTo>
                  <a:close/>
                  <a:moveTo>
                    <a:pt x="6058" y="5888"/>
                  </a:moveTo>
                  <a:cubicBezTo>
                    <a:pt x="5969" y="5888"/>
                    <a:pt x="5924" y="5942"/>
                    <a:pt x="5924" y="6031"/>
                  </a:cubicBezTo>
                  <a:cubicBezTo>
                    <a:pt x="5924" y="6120"/>
                    <a:pt x="5978" y="6174"/>
                    <a:pt x="6067" y="6174"/>
                  </a:cubicBezTo>
                  <a:cubicBezTo>
                    <a:pt x="6156" y="6174"/>
                    <a:pt x="6210" y="6111"/>
                    <a:pt x="6210" y="6022"/>
                  </a:cubicBezTo>
                  <a:cubicBezTo>
                    <a:pt x="6210" y="5942"/>
                    <a:pt x="6147" y="5879"/>
                    <a:pt x="6058" y="5888"/>
                  </a:cubicBezTo>
                  <a:close/>
                  <a:moveTo>
                    <a:pt x="6727" y="5228"/>
                  </a:moveTo>
                  <a:cubicBezTo>
                    <a:pt x="6647" y="5219"/>
                    <a:pt x="6575" y="5290"/>
                    <a:pt x="6584" y="5371"/>
                  </a:cubicBezTo>
                  <a:cubicBezTo>
                    <a:pt x="6584" y="5460"/>
                    <a:pt x="6629" y="5513"/>
                    <a:pt x="6718" y="5513"/>
                  </a:cubicBezTo>
                  <a:cubicBezTo>
                    <a:pt x="6807" y="5522"/>
                    <a:pt x="6870" y="5460"/>
                    <a:pt x="6870" y="5353"/>
                  </a:cubicBezTo>
                  <a:cubicBezTo>
                    <a:pt x="6861" y="5281"/>
                    <a:pt x="6816" y="5237"/>
                    <a:pt x="6727" y="5228"/>
                  </a:cubicBezTo>
                  <a:close/>
                  <a:moveTo>
                    <a:pt x="4729" y="9225"/>
                  </a:moveTo>
                  <a:cubicBezTo>
                    <a:pt x="4648" y="9225"/>
                    <a:pt x="4586" y="9287"/>
                    <a:pt x="4586" y="9367"/>
                  </a:cubicBezTo>
                  <a:cubicBezTo>
                    <a:pt x="4577" y="9456"/>
                    <a:pt x="4648" y="9519"/>
                    <a:pt x="4729" y="9510"/>
                  </a:cubicBezTo>
                  <a:cubicBezTo>
                    <a:pt x="4818" y="9510"/>
                    <a:pt x="4863" y="9456"/>
                    <a:pt x="4872" y="9385"/>
                  </a:cubicBezTo>
                  <a:cubicBezTo>
                    <a:pt x="4872" y="9296"/>
                    <a:pt x="4809" y="9233"/>
                    <a:pt x="4729" y="9225"/>
                  </a:cubicBezTo>
                  <a:close/>
                  <a:moveTo>
                    <a:pt x="6210" y="11383"/>
                  </a:moveTo>
                  <a:cubicBezTo>
                    <a:pt x="6219" y="11303"/>
                    <a:pt x="6156" y="11232"/>
                    <a:pt x="6067" y="11232"/>
                  </a:cubicBezTo>
                  <a:cubicBezTo>
                    <a:pt x="5987" y="11223"/>
                    <a:pt x="5924" y="11285"/>
                    <a:pt x="5924" y="11374"/>
                  </a:cubicBezTo>
                  <a:cubicBezTo>
                    <a:pt x="5924" y="11464"/>
                    <a:pt x="5978" y="11499"/>
                    <a:pt x="6058" y="11517"/>
                  </a:cubicBezTo>
                  <a:cubicBezTo>
                    <a:pt x="6147" y="11508"/>
                    <a:pt x="6201" y="11473"/>
                    <a:pt x="6210" y="11383"/>
                  </a:cubicBezTo>
                  <a:close/>
                  <a:moveTo>
                    <a:pt x="4872" y="8038"/>
                  </a:moveTo>
                  <a:cubicBezTo>
                    <a:pt x="4872" y="7949"/>
                    <a:pt x="4809" y="7886"/>
                    <a:pt x="4720" y="7886"/>
                  </a:cubicBezTo>
                  <a:cubicBezTo>
                    <a:pt x="4640" y="7886"/>
                    <a:pt x="4586" y="7940"/>
                    <a:pt x="4577" y="8029"/>
                  </a:cubicBezTo>
                  <a:cubicBezTo>
                    <a:pt x="4577" y="8109"/>
                    <a:pt x="4640" y="8172"/>
                    <a:pt x="4729" y="8172"/>
                  </a:cubicBezTo>
                  <a:cubicBezTo>
                    <a:pt x="4809" y="8172"/>
                    <a:pt x="4863" y="8118"/>
                    <a:pt x="4872" y="8038"/>
                  </a:cubicBezTo>
                  <a:close/>
                  <a:moveTo>
                    <a:pt x="5389" y="10545"/>
                  </a:moveTo>
                  <a:cubicBezTo>
                    <a:pt x="5309" y="10536"/>
                    <a:pt x="5246" y="10598"/>
                    <a:pt x="5237" y="10688"/>
                  </a:cubicBezTo>
                  <a:cubicBezTo>
                    <a:pt x="5237" y="10768"/>
                    <a:pt x="5300" y="10830"/>
                    <a:pt x="5389" y="10830"/>
                  </a:cubicBezTo>
                  <a:cubicBezTo>
                    <a:pt x="5469" y="10830"/>
                    <a:pt x="5514" y="10777"/>
                    <a:pt x="5532" y="10696"/>
                  </a:cubicBezTo>
                  <a:cubicBezTo>
                    <a:pt x="5523" y="10607"/>
                    <a:pt x="5478" y="10554"/>
                    <a:pt x="5389" y="10545"/>
                  </a:cubicBezTo>
                  <a:close/>
                  <a:moveTo>
                    <a:pt x="4586" y="10027"/>
                  </a:moveTo>
                  <a:cubicBezTo>
                    <a:pt x="4586" y="10117"/>
                    <a:pt x="4631" y="10170"/>
                    <a:pt x="4720" y="10170"/>
                  </a:cubicBezTo>
                  <a:cubicBezTo>
                    <a:pt x="4800" y="10179"/>
                    <a:pt x="4872" y="10108"/>
                    <a:pt x="4863" y="10027"/>
                  </a:cubicBezTo>
                  <a:cubicBezTo>
                    <a:pt x="4863" y="9938"/>
                    <a:pt x="4809" y="9894"/>
                    <a:pt x="4720" y="9885"/>
                  </a:cubicBezTo>
                  <a:cubicBezTo>
                    <a:pt x="4640" y="9894"/>
                    <a:pt x="4586" y="9938"/>
                    <a:pt x="4586" y="10027"/>
                  </a:cubicBezTo>
                  <a:close/>
                  <a:moveTo>
                    <a:pt x="5924" y="5371"/>
                  </a:moveTo>
                  <a:cubicBezTo>
                    <a:pt x="5924" y="5460"/>
                    <a:pt x="5978" y="5513"/>
                    <a:pt x="6067" y="5513"/>
                  </a:cubicBezTo>
                  <a:cubicBezTo>
                    <a:pt x="6147" y="5513"/>
                    <a:pt x="6219" y="5442"/>
                    <a:pt x="6210" y="5362"/>
                  </a:cubicBezTo>
                  <a:cubicBezTo>
                    <a:pt x="6201" y="5273"/>
                    <a:pt x="6147" y="5237"/>
                    <a:pt x="6058" y="5228"/>
                  </a:cubicBezTo>
                  <a:cubicBezTo>
                    <a:pt x="5978" y="5237"/>
                    <a:pt x="5924" y="5290"/>
                    <a:pt x="5924" y="5371"/>
                  </a:cubicBezTo>
                  <a:close/>
                  <a:moveTo>
                    <a:pt x="4729" y="7226"/>
                  </a:moveTo>
                  <a:cubicBezTo>
                    <a:pt x="4648" y="7226"/>
                    <a:pt x="4586" y="7289"/>
                    <a:pt x="4586" y="7369"/>
                  </a:cubicBezTo>
                  <a:cubicBezTo>
                    <a:pt x="4577" y="7458"/>
                    <a:pt x="4648" y="7521"/>
                    <a:pt x="4729" y="7512"/>
                  </a:cubicBezTo>
                  <a:cubicBezTo>
                    <a:pt x="4818" y="7512"/>
                    <a:pt x="4863" y="7458"/>
                    <a:pt x="4872" y="7369"/>
                  </a:cubicBezTo>
                  <a:cubicBezTo>
                    <a:pt x="4863" y="7289"/>
                    <a:pt x="4818" y="7235"/>
                    <a:pt x="4729" y="7226"/>
                  </a:cubicBezTo>
                  <a:close/>
                  <a:moveTo>
                    <a:pt x="6727" y="11892"/>
                  </a:moveTo>
                  <a:cubicBezTo>
                    <a:pt x="6638" y="11892"/>
                    <a:pt x="6584" y="11945"/>
                    <a:pt x="6584" y="12026"/>
                  </a:cubicBezTo>
                  <a:cubicBezTo>
                    <a:pt x="6575" y="12115"/>
                    <a:pt x="6647" y="12177"/>
                    <a:pt x="6736" y="12168"/>
                  </a:cubicBezTo>
                  <a:cubicBezTo>
                    <a:pt x="6816" y="12160"/>
                    <a:pt x="6861" y="12115"/>
                    <a:pt x="6870" y="12044"/>
                  </a:cubicBezTo>
                  <a:cubicBezTo>
                    <a:pt x="6861" y="11945"/>
                    <a:pt x="6798" y="11883"/>
                    <a:pt x="6727" y="11892"/>
                  </a:cubicBezTo>
                  <a:close/>
                  <a:moveTo>
                    <a:pt x="5523" y="6031"/>
                  </a:moveTo>
                  <a:cubicBezTo>
                    <a:pt x="5523" y="5942"/>
                    <a:pt x="5469" y="5897"/>
                    <a:pt x="5389" y="5888"/>
                  </a:cubicBezTo>
                  <a:cubicBezTo>
                    <a:pt x="5300" y="5888"/>
                    <a:pt x="5237" y="5959"/>
                    <a:pt x="5246" y="6040"/>
                  </a:cubicBezTo>
                  <a:cubicBezTo>
                    <a:pt x="5246" y="6129"/>
                    <a:pt x="5300" y="6165"/>
                    <a:pt x="5389" y="6174"/>
                  </a:cubicBezTo>
                  <a:cubicBezTo>
                    <a:pt x="5469" y="6165"/>
                    <a:pt x="5523" y="6120"/>
                    <a:pt x="5523" y="6031"/>
                  </a:cubicBezTo>
                  <a:close/>
                  <a:moveTo>
                    <a:pt x="4729" y="6575"/>
                  </a:moveTo>
                  <a:cubicBezTo>
                    <a:pt x="4640" y="6575"/>
                    <a:pt x="4586" y="6620"/>
                    <a:pt x="4586" y="6709"/>
                  </a:cubicBezTo>
                  <a:cubicBezTo>
                    <a:pt x="4586" y="6798"/>
                    <a:pt x="4640" y="6852"/>
                    <a:pt x="4720" y="6852"/>
                  </a:cubicBezTo>
                  <a:cubicBezTo>
                    <a:pt x="4809" y="6852"/>
                    <a:pt x="4854" y="6798"/>
                    <a:pt x="4872" y="6718"/>
                  </a:cubicBezTo>
                  <a:cubicBezTo>
                    <a:pt x="4863" y="6629"/>
                    <a:pt x="4818" y="6575"/>
                    <a:pt x="4729" y="6575"/>
                  </a:cubicBezTo>
                  <a:close/>
                  <a:moveTo>
                    <a:pt x="5389" y="5237"/>
                  </a:moveTo>
                  <a:cubicBezTo>
                    <a:pt x="5309" y="5228"/>
                    <a:pt x="5246" y="5281"/>
                    <a:pt x="5246" y="5371"/>
                  </a:cubicBezTo>
                  <a:cubicBezTo>
                    <a:pt x="5246" y="5451"/>
                    <a:pt x="5300" y="5504"/>
                    <a:pt x="5380" y="5504"/>
                  </a:cubicBezTo>
                  <a:cubicBezTo>
                    <a:pt x="5460" y="5513"/>
                    <a:pt x="5505" y="5460"/>
                    <a:pt x="5523" y="5371"/>
                  </a:cubicBezTo>
                  <a:cubicBezTo>
                    <a:pt x="5514" y="5299"/>
                    <a:pt x="5469" y="5237"/>
                    <a:pt x="5389" y="5237"/>
                  </a:cubicBezTo>
                  <a:close/>
                  <a:moveTo>
                    <a:pt x="4863" y="10688"/>
                  </a:moveTo>
                  <a:cubicBezTo>
                    <a:pt x="4863" y="10607"/>
                    <a:pt x="4809" y="10554"/>
                    <a:pt x="4738" y="10554"/>
                  </a:cubicBezTo>
                  <a:cubicBezTo>
                    <a:pt x="4648" y="10545"/>
                    <a:pt x="4595" y="10598"/>
                    <a:pt x="4586" y="10679"/>
                  </a:cubicBezTo>
                  <a:cubicBezTo>
                    <a:pt x="4586" y="10768"/>
                    <a:pt x="4640" y="10812"/>
                    <a:pt x="4720" y="10830"/>
                  </a:cubicBezTo>
                  <a:cubicBezTo>
                    <a:pt x="4809" y="10821"/>
                    <a:pt x="4863" y="10777"/>
                    <a:pt x="4863" y="10688"/>
                  </a:cubicBezTo>
                  <a:close/>
                  <a:moveTo>
                    <a:pt x="6584" y="4719"/>
                  </a:moveTo>
                  <a:cubicBezTo>
                    <a:pt x="6593" y="4800"/>
                    <a:pt x="6638" y="4853"/>
                    <a:pt x="6718" y="4853"/>
                  </a:cubicBezTo>
                  <a:cubicBezTo>
                    <a:pt x="6807" y="4853"/>
                    <a:pt x="6861" y="4800"/>
                    <a:pt x="6861" y="4711"/>
                  </a:cubicBezTo>
                  <a:cubicBezTo>
                    <a:pt x="6861" y="4630"/>
                    <a:pt x="6807" y="4586"/>
                    <a:pt x="6718" y="4568"/>
                  </a:cubicBezTo>
                  <a:cubicBezTo>
                    <a:pt x="6638" y="4586"/>
                    <a:pt x="6584" y="4630"/>
                    <a:pt x="6584" y="4719"/>
                  </a:cubicBezTo>
                  <a:close/>
                  <a:moveTo>
                    <a:pt x="4060" y="8547"/>
                  </a:moveTo>
                  <a:cubicBezTo>
                    <a:pt x="3979" y="8555"/>
                    <a:pt x="3935" y="8600"/>
                    <a:pt x="3926" y="8680"/>
                  </a:cubicBezTo>
                  <a:cubicBezTo>
                    <a:pt x="3926" y="8770"/>
                    <a:pt x="3979" y="8823"/>
                    <a:pt x="4060" y="8823"/>
                  </a:cubicBezTo>
                  <a:cubicBezTo>
                    <a:pt x="4149" y="8832"/>
                    <a:pt x="4194" y="8770"/>
                    <a:pt x="4211" y="8689"/>
                  </a:cubicBezTo>
                  <a:cubicBezTo>
                    <a:pt x="4194" y="8600"/>
                    <a:pt x="4149" y="8547"/>
                    <a:pt x="4060" y="8547"/>
                  </a:cubicBezTo>
                  <a:close/>
                  <a:moveTo>
                    <a:pt x="5389" y="11232"/>
                  </a:moveTo>
                  <a:cubicBezTo>
                    <a:pt x="5300" y="11232"/>
                    <a:pt x="5246" y="11285"/>
                    <a:pt x="5246" y="11366"/>
                  </a:cubicBezTo>
                  <a:cubicBezTo>
                    <a:pt x="5237" y="11455"/>
                    <a:pt x="5291" y="11508"/>
                    <a:pt x="5380" y="11508"/>
                  </a:cubicBezTo>
                  <a:cubicBezTo>
                    <a:pt x="5469" y="11517"/>
                    <a:pt x="5514" y="11455"/>
                    <a:pt x="5523" y="11374"/>
                  </a:cubicBezTo>
                  <a:cubicBezTo>
                    <a:pt x="5514" y="11294"/>
                    <a:pt x="5478" y="11232"/>
                    <a:pt x="5389" y="11232"/>
                  </a:cubicBezTo>
                  <a:close/>
                  <a:moveTo>
                    <a:pt x="5924" y="12026"/>
                  </a:moveTo>
                  <a:cubicBezTo>
                    <a:pt x="5924" y="12106"/>
                    <a:pt x="5978" y="12160"/>
                    <a:pt x="6058" y="12168"/>
                  </a:cubicBezTo>
                  <a:cubicBezTo>
                    <a:pt x="6138" y="12177"/>
                    <a:pt x="6201" y="12124"/>
                    <a:pt x="6201" y="12035"/>
                  </a:cubicBezTo>
                  <a:cubicBezTo>
                    <a:pt x="6210" y="11954"/>
                    <a:pt x="6156" y="11901"/>
                    <a:pt x="6067" y="11892"/>
                  </a:cubicBezTo>
                  <a:cubicBezTo>
                    <a:pt x="5987" y="11901"/>
                    <a:pt x="5933" y="11937"/>
                    <a:pt x="5924" y="12026"/>
                  </a:cubicBezTo>
                  <a:close/>
                  <a:moveTo>
                    <a:pt x="4060" y="7895"/>
                  </a:moveTo>
                  <a:cubicBezTo>
                    <a:pt x="3979" y="7895"/>
                    <a:pt x="3926" y="7949"/>
                    <a:pt x="3926" y="8029"/>
                  </a:cubicBezTo>
                  <a:cubicBezTo>
                    <a:pt x="3926" y="8118"/>
                    <a:pt x="3979" y="8172"/>
                    <a:pt x="4069" y="8172"/>
                  </a:cubicBezTo>
                  <a:cubicBezTo>
                    <a:pt x="4158" y="8172"/>
                    <a:pt x="4194" y="8109"/>
                    <a:pt x="4211" y="8029"/>
                  </a:cubicBezTo>
                  <a:cubicBezTo>
                    <a:pt x="4194" y="7940"/>
                    <a:pt x="4149" y="7886"/>
                    <a:pt x="4060" y="7895"/>
                  </a:cubicBezTo>
                  <a:close/>
                  <a:moveTo>
                    <a:pt x="4069" y="9233"/>
                  </a:moveTo>
                  <a:cubicBezTo>
                    <a:pt x="3979" y="9233"/>
                    <a:pt x="3926" y="9287"/>
                    <a:pt x="3926" y="9376"/>
                  </a:cubicBezTo>
                  <a:cubicBezTo>
                    <a:pt x="3926" y="9456"/>
                    <a:pt x="3979" y="9510"/>
                    <a:pt x="4060" y="9510"/>
                  </a:cubicBezTo>
                  <a:cubicBezTo>
                    <a:pt x="4149" y="9510"/>
                    <a:pt x="4194" y="9456"/>
                    <a:pt x="4202" y="9367"/>
                  </a:cubicBezTo>
                  <a:cubicBezTo>
                    <a:pt x="4194" y="9287"/>
                    <a:pt x="4149" y="9233"/>
                    <a:pt x="4069" y="9233"/>
                  </a:cubicBezTo>
                  <a:close/>
                  <a:moveTo>
                    <a:pt x="4202" y="10036"/>
                  </a:moveTo>
                  <a:cubicBezTo>
                    <a:pt x="4202" y="9956"/>
                    <a:pt x="4149" y="9903"/>
                    <a:pt x="4069" y="9894"/>
                  </a:cubicBezTo>
                  <a:cubicBezTo>
                    <a:pt x="3997" y="9885"/>
                    <a:pt x="3926" y="9956"/>
                    <a:pt x="3926" y="10027"/>
                  </a:cubicBezTo>
                  <a:cubicBezTo>
                    <a:pt x="3935" y="10117"/>
                    <a:pt x="3988" y="10152"/>
                    <a:pt x="4069" y="10170"/>
                  </a:cubicBezTo>
                  <a:cubicBezTo>
                    <a:pt x="4140" y="10161"/>
                    <a:pt x="4202" y="10117"/>
                    <a:pt x="4202" y="10036"/>
                  </a:cubicBezTo>
                  <a:close/>
                  <a:moveTo>
                    <a:pt x="6593" y="12686"/>
                  </a:moveTo>
                  <a:cubicBezTo>
                    <a:pt x="6584" y="12766"/>
                    <a:pt x="6638" y="12811"/>
                    <a:pt x="6718" y="12820"/>
                  </a:cubicBezTo>
                  <a:cubicBezTo>
                    <a:pt x="6790" y="12838"/>
                    <a:pt x="6861" y="12766"/>
                    <a:pt x="6861" y="12686"/>
                  </a:cubicBezTo>
                  <a:cubicBezTo>
                    <a:pt x="6861" y="12606"/>
                    <a:pt x="6807" y="12561"/>
                    <a:pt x="6727" y="12552"/>
                  </a:cubicBezTo>
                  <a:cubicBezTo>
                    <a:pt x="6647" y="12561"/>
                    <a:pt x="6593" y="12606"/>
                    <a:pt x="6593" y="12686"/>
                  </a:cubicBezTo>
                  <a:close/>
                  <a:moveTo>
                    <a:pt x="4729" y="5897"/>
                  </a:moveTo>
                  <a:cubicBezTo>
                    <a:pt x="4640" y="5897"/>
                    <a:pt x="4586" y="5951"/>
                    <a:pt x="4586" y="6031"/>
                  </a:cubicBezTo>
                  <a:cubicBezTo>
                    <a:pt x="4586" y="6111"/>
                    <a:pt x="4640" y="6165"/>
                    <a:pt x="4720" y="6165"/>
                  </a:cubicBezTo>
                  <a:cubicBezTo>
                    <a:pt x="4809" y="6165"/>
                    <a:pt x="4854" y="6111"/>
                    <a:pt x="4863" y="6031"/>
                  </a:cubicBezTo>
                  <a:cubicBezTo>
                    <a:pt x="4854" y="5951"/>
                    <a:pt x="4809" y="5897"/>
                    <a:pt x="4729" y="5897"/>
                  </a:cubicBezTo>
                  <a:close/>
                  <a:moveTo>
                    <a:pt x="6076" y="4577"/>
                  </a:moveTo>
                  <a:cubicBezTo>
                    <a:pt x="5996" y="4577"/>
                    <a:pt x="5942" y="4621"/>
                    <a:pt x="5933" y="4702"/>
                  </a:cubicBezTo>
                  <a:cubicBezTo>
                    <a:pt x="5924" y="4773"/>
                    <a:pt x="5996" y="4853"/>
                    <a:pt x="6067" y="4844"/>
                  </a:cubicBezTo>
                  <a:cubicBezTo>
                    <a:pt x="6147" y="4844"/>
                    <a:pt x="6192" y="4791"/>
                    <a:pt x="6201" y="4719"/>
                  </a:cubicBezTo>
                  <a:cubicBezTo>
                    <a:pt x="6192" y="4639"/>
                    <a:pt x="6156" y="4586"/>
                    <a:pt x="6076" y="4577"/>
                  </a:cubicBezTo>
                  <a:close/>
                  <a:moveTo>
                    <a:pt x="3926" y="7369"/>
                  </a:moveTo>
                  <a:cubicBezTo>
                    <a:pt x="3926" y="7458"/>
                    <a:pt x="3988" y="7512"/>
                    <a:pt x="4069" y="7512"/>
                  </a:cubicBezTo>
                  <a:cubicBezTo>
                    <a:pt x="4149" y="7503"/>
                    <a:pt x="4202" y="7449"/>
                    <a:pt x="4202" y="7369"/>
                  </a:cubicBezTo>
                  <a:cubicBezTo>
                    <a:pt x="4202" y="7289"/>
                    <a:pt x="4149" y="7244"/>
                    <a:pt x="4060" y="7235"/>
                  </a:cubicBezTo>
                  <a:cubicBezTo>
                    <a:pt x="3979" y="7244"/>
                    <a:pt x="3926" y="7289"/>
                    <a:pt x="3926" y="7369"/>
                  </a:cubicBezTo>
                  <a:close/>
                  <a:moveTo>
                    <a:pt x="4729" y="11241"/>
                  </a:moveTo>
                  <a:cubicBezTo>
                    <a:pt x="4648" y="11232"/>
                    <a:pt x="4595" y="11285"/>
                    <a:pt x="4586" y="11366"/>
                  </a:cubicBezTo>
                  <a:cubicBezTo>
                    <a:pt x="4586" y="11437"/>
                    <a:pt x="4657" y="11517"/>
                    <a:pt x="4729" y="11508"/>
                  </a:cubicBezTo>
                  <a:cubicBezTo>
                    <a:pt x="4809" y="11499"/>
                    <a:pt x="4854" y="11446"/>
                    <a:pt x="4863" y="11366"/>
                  </a:cubicBezTo>
                  <a:cubicBezTo>
                    <a:pt x="4854" y="11294"/>
                    <a:pt x="4809" y="11241"/>
                    <a:pt x="4729" y="11241"/>
                  </a:cubicBezTo>
                  <a:close/>
                  <a:moveTo>
                    <a:pt x="5246" y="12026"/>
                  </a:moveTo>
                  <a:cubicBezTo>
                    <a:pt x="5246" y="12097"/>
                    <a:pt x="5318" y="12168"/>
                    <a:pt x="5389" y="12168"/>
                  </a:cubicBezTo>
                  <a:cubicBezTo>
                    <a:pt x="5469" y="12160"/>
                    <a:pt x="5514" y="12106"/>
                    <a:pt x="5514" y="12026"/>
                  </a:cubicBezTo>
                  <a:cubicBezTo>
                    <a:pt x="5523" y="11945"/>
                    <a:pt x="5469" y="11901"/>
                    <a:pt x="5389" y="11892"/>
                  </a:cubicBezTo>
                  <a:cubicBezTo>
                    <a:pt x="5318" y="11892"/>
                    <a:pt x="5246" y="11954"/>
                    <a:pt x="5246" y="12026"/>
                  </a:cubicBezTo>
                  <a:close/>
                  <a:moveTo>
                    <a:pt x="4060" y="6584"/>
                  </a:moveTo>
                  <a:cubicBezTo>
                    <a:pt x="3988" y="6584"/>
                    <a:pt x="3935" y="6629"/>
                    <a:pt x="3935" y="6709"/>
                  </a:cubicBezTo>
                  <a:cubicBezTo>
                    <a:pt x="3935" y="6789"/>
                    <a:pt x="3979" y="6843"/>
                    <a:pt x="4069" y="6843"/>
                  </a:cubicBezTo>
                  <a:cubicBezTo>
                    <a:pt x="4149" y="6843"/>
                    <a:pt x="4194" y="6789"/>
                    <a:pt x="4202" y="6709"/>
                  </a:cubicBezTo>
                  <a:cubicBezTo>
                    <a:pt x="4185" y="6629"/>
                    <a:pt x="4140" y="6575"/>
                    <a:pt x="4060" y="6584"/>
                  </a:cubicBezTo>
                  <a:close/>
                  <a:moveTo>
                    <a:pt x="4729" y="5246"/>
                  </a:moveTo>
                  <a:cubicBezTo>
                    <a:pt x="4648" y="5237"/>
                    <a:pt x="4595" y="5290"/>
                    <a:pt x="4595" y="5371"/>
                  </a:cubicBezTo>
                  <a:cubicBezTo>
                    <a:pt x="4595" y="5442"/>
                    <a:pt x="4640" y="5496"/>
                    <a:pt x="4720" y="5504"/>
                  </a:cubicBezTo>
                  <a:cubicBezTo>
                    <a:pt x="4800" y="5504"/>
                    <a:pt x="4845" y="5451"/>
                    <a:pt x="4854" y="5371"/>
                  </a:cubicBezTo>
                  <a:cubicBezTo>
                    <a:pt x="4845" y="5299"/>
                    <a:pt x="4809" y="5246"/>
                    <a:pt x="4729" y="5246"/>
                  </a:cubicBezTo>
                  <a:close/>
                  <a:moveTo>
                    <a:pt x="6067" y="12561"/>
                  </a:moveTo>
                  <a:cubicBezTo>
                    <a:pt x="5987" y="12561"/>
                    <a:pt x="5933" y="12615"/>
                    <a:pt x="5933" y="12695"/>
                  </a:cubicBezTo>
                  <a:cubicBezTo>
                    <a:pt x="5942" y="12775"/>
                    <a:pt x="5996" y="12820"/>
                    <a:pt x="6076" y="12820"/>
                  </a:cubicBezTo>
                  <a:cubicBezTo>
                    <a:pt x="6147" y="12811"/>
                    <a:pt x="6192" y="12757"/>
                    <a:pt x="6201" y="12686"/>
                  </a:cubicBezTo>
                  <a:cubicBezTo>
                    <a:pt x="6183" y="12606"/>
                    <a:pt x="6147" y="12561"/>
                    <a:pt x="6067" y="12561"/>
                  </a:cubicBezTo>
                  <a:close/>
                  <a:moveTo>
                    <a:pt x="4069" y="10563"/>
                  </a:moveTo>
                  <a:cubicBezTo>
                    <a:pt x="3988" y="10554"/>
                    <a:pt x="3935" y="10607"/>
                    <a:pt x="3935" y="10688"/>
                  </a:cubicBezTo>
                  <a:cubicBezTo>
                    <a:pt x="3935" y="10768"/>
                    <a:pt x="3988" y="10821"/>
                    <a:pt x="4078" y="10821"/>
                  </a:cubicBezTo>
                  <a:cubicBezTo>
                    <a:pt x="4149" y="10812"/>
                    <a:pt x="4194" y="10759"/>
                    <a:pt x="4194" y="10688"/>
                  </a:cubicBezTo>
                  <a:cubicBezTo>
                    <a:pt x="4185" y="10607"/>
                    <a:pt x="4149" y="10563"/>
                    <a:pt x="4069" y="10563"/>
                  </a:cubicBezTo>
                  <a:close/>
                  <a:moveTo>
                    <a:pt x="6593" y="4024"/>
                  </a:moveTo>
                  <a:cubicBezTo>
                    <a:pt x="6593" y="4113"/>
                    <a:pt x="6647" y="4157"/>
                    <a:pt x="6727" y="4157"/>
                  </a:cubicBezTo>
                  <a:cubicBezTo>
                    <a:pt x="6807" y="4157"/>
                    <a:pt x="6861" y="4104"/>
                    <a:pt x="6852" y="4024"/>
                  </a:cubicBezTo>
                  <a:cubicBezTo>
                    <a:pt x="6852" y="3943"/>
                    <a:pt x="6798" y="3908"/>
                    <a:pt x="6727" y="3899"/>
                  </a:cubicBezTo>
                  <a:cubicBezTo>
                    <a:pt x="6647" y="3908"/>
                    <a:pt x="6593" y="3952"/>
                    <a:pt x="6593" y="4024"/>
                  </a:cubicBezTo>
                  <a:close/>
                  <a:moveTo>
                    <a:pt x="5389" y="4586"/>
                  </a:moveTo>
                  <a:cubicBezTo>
                    <a:pt x="5309" y="4577"/>
                    <a:pt x="5255" y="4630"/>
                    <a:pt x="5255" y="4711"/>
                  </a:cubicBezTo>
                  <a:cubicBezTo>
                    <a:pt x="5255" y="4782"/>
                    <a:pt x="5300" y="4835"/>
                    <a:pt x="5371" y="4844"/>
                  </a:cubicBezTo>
                  <a:cubicBezTo>
                    <a:pt x="5460" y="4844"/>
                    <a:pt x="5505" y="4800"/>
                    <a:pt x="5514" y="4711"/>
                  </a:cubicBezTo>
                  <a:cubicBezTo>
                    <a:pt x="5505" y="4639"/>
                    <a:pt x="5469" y="4586"/>
                    <a:pt x="5389" y="4586"/>
                  </a:cubicBezTo>
                  <a:close/>
                  <a:moveTo>
                    <a:pt x="3417" y="8555"/>
                  </a:moveTo>
                  <a:cubicBezTo>
                    <a:pt x="3337" y="8555"/>
                    <a:pt x="3284" y="8600"/>
                    <a:pt x="3275" y="8689"/>
                  </a:cubicBezTo>
                  <a:cubicBezTo>
                    <a:pt x="3275" y="8761"/>
                    <a:pt x="3319" y="8814"/>
                    <a:pt x="3400" y="8814"/>
                  </a:cubicBezTo>
                  <a:cubicBezTo>
                    <a:pt x="3480" y="8823"/>
                    <a:pt x="3524" y="8770"/>
                    <a:pt x="3542" y="8689"/>
                  </a:cubicBezTo>
                  <a:cubicBezTo>
                    <a:pt x="3533" y="8618"/>
                    <a:pt x="3489" y="8564"/>
                    <a:pt x="3417" y="8555"/>
                  </a:cubicBezTo>
                  <a:close/>
                  <a:moveTo>
                    <a:pt x="3400" y="8154"/>
                  </a:moveTo>
                  <a:cubicBezTo>
                    <a:pt x="3471" y="8163"/>
                    <a:pt x="3524" y="8118"/>
                    <a:pt x="3533" y="8038"/>
                  </a:cubicBezTo>
                  <a:cubicBezTo>
                    <a:pt x="3533" y="7958"/>
                    <a:pt x="3498" y="7913"/>
                    <a:pt x="3417" y="7904"/>
                  </a:cubicBezTo>
                  <a:cubicBezTo>
                    <a:pt x="3337" y="7904"/>
                    <a:pt x="3292" y="7940"/>
                    <a:pt x="3284" y="8020"/>
                  </a:cubicBezTo>
                  <a:cubicBezTo>
                    <a:pt x="3284" y="8100"/>
                    <a:pt x="3319" y="8145"/>
                    <a:pt x="3400" y="8154"/>
                  </a:cubicBezTo>
                  <a:close/>
                  <a:moveTo>
                    <a:pt x="4069" y="5906"/>
                  </a:moveTo>
                  <a:cubicBezTo>
                    <a:pt x="3988" y="5906"/>
                    <a:pt x="3944" y="5951"/>
                    <a:pt x="3944" y="6031"/>
                  </a:cubicBezTo>
                  <a:cubicBezTo>
                    <a:pt x="3944" y="6111"/>
                    <a:pt x="3988" y="6156"/>
                    <a:pt x="4069" y="6156"/>
                  </a:cubicBezTo>
                  <a:cubicBezTo>
                    <a:pt x="4149" y="6156"/>
                    <a:pt x="4185" y="6111"/>
                    <a:pt x="4194" y="6031"/>
                  </a:cubicBezTo>
                  <a:cubicBezTo>
                    <a:pt x="4185" y="5951"/>
                    <a:pt x="4149" y="5906"/>
                    <a:pt x="4069" y="5906"/>
                  </a:cubicBezTo>
                  <a:close/>
                  <a:moveTo>
                    <a:pt x="3533" y="9376"/>
                  </a:moveTo>
                  <a:cubicBezTo>
                    <a:pt x="3533" y="9296"/>
                    <a:pt x="3489" y="9251"/>
                    <a:pt x="3408" y="9251"/>
                  </a:cubicBezTo>
                  <a:cubicBezTo>
                    <a:pt x="3328" y="9242"/>
                    <a:pt x="3284" y="9287"/>
                    <a:pt x="3284" y="9367"/>
                  </a:cubicBezTo>
                  <a:cubicBezTo>
                    <a:pt x="3284" y="9448"/>
                    <a:pt x="3328" y="9492"/>
                    <a:pt x="3408" y="9501"/>
                  </a:cubicBezTo>
                  <a:cubicBezTo>
                    <a:pt x="3489" y="9492"/>
                    <a:pt x="3533" y="9448"/>
                    <a:pt x="3533" y="9376"/>
                  </a:cubicBezTo>
                  <a:close/>
                  <a:moveTo>
                    <a:pt x="4854" y="12035"/>
                  </a:moveTo>
                  <a:cubicBezTo>
                    <a:pt x="4854" y="11954"/>
                    <a:pt x="4809" y="11910"/>
                    <a:pt x="4729" y="11910"/>
                  </a:cubicBezTo>
                  <a:cubicBezTo>
                    <a:pt x="4648" y="11901"/>
                    <a:pt x="4604" y="11945"/>
                    <a:pt x="4604" y="12026"/>
                  </a:cubicBezTo>
                  <a:cubicBezTo>
                    <a:pt x="4595" y="12106"/>
                    <a:pt x="4648" y="12151"/>
                    <a:pt x="4729" y="12160"/>
                  </a:cubicBezTo>
                  <a:cubicBezTo>
                    <a:pt x="4800" y="12151"/>
                    <a:pt x="4845" y="12115"/>
                    <a:pt x="4854" y="12035"/>
                  </a:cubicBezTo>
                  <a:close/>
                  <a:moveTo>
                    <a:pt x="6067" y="3908"/>
                  </a:moveTo>
                  <a:cubicBezTo>
                    <a:pt x="5987" y="3908"/>
                    <a:pt x="5942" y="3952"/>
                    <a:pt x="5942" y="4024"/>
                  </a:cubicBezTo>
                  <a:cubicBezTo>
                    <a:pt x="5942" y="4104"/>
                    <a:pt x="5987" y="4157"/>
                    <a:pt x="6067" y="4157"/>
                  </a:cubicBezTo>
                  <a:cubicBezTo>
                    <a:pt x="6138" y="4157"/>
                    <a:pt x="6183" y="4113"/>
                    <a:pt x="6192" y="4033"/>
                  </a:cubicBezTo>
                  <a:cubicBezTo>
                    <a:pt x="6192" y="3952"/>
                    <a:pt x="6147" y="3908"/>
                    <a:pt x="6067" y="3908"/>
                  </a:cubicBezTo>
                  <a:close/>
                  <a:moveTo>
                    <a:pt x="3284" y="7369"/>
                  </a:moveTo>
                  <a:cubicBezTo>
                    <a:pt x="3284" y="7449"/>
                    <a:pt x="3328" y="7494"/>
                    <a:pt x="3408" y="7494"/>
                  </a:cubicBezTo>
                  <a:cubicBezTo>
                    <a:pt x="3480" y="7494"/>
                    <a:pt x="3533" y="7458"/>
                    <a:pt x="3533" y="7378"/>
                  </a:cubicBezTo>
                  <a:cubicBezTo>
                    <a:pt x="3533" y="7298"/>
                    <a:pt x="3489" y="7253"/>
                    <a:pt x="3408" y="7244"/>
                  </a:cubicBezTo>
                  <a:cubicBezTo>
                    <a:pt x="3328" y="7253"/>
                    <a:pt x="3284" y="7289"/>
                    <a:pt x="3284" y="7369"/>
                  </a:cubicBezTo>
                  <a:close/>
                  <a:moveTo>
                    <a:pt x="5264" y="12686"/>
                  </a:moveTo>
                  <a:cubicBezTo>
                    <a:pt x="5264" y="12757"/>
                    <a:pt x="5300" y="12802"/>
                    <a:pt x="5371" y="12811"/>
                  </a:cubicBezTo>
                  <a:cubicBezTo>
                    <a:pt x="5451" y="12820"/>
                    <a:pt x="5505" y="12775"/>
                    <a:pt x="5505" y="12695"/>
                  </a:cubicBezTo>
                  <a:cubicBezTo>
                    <a:pt x="5514" y="12615"/>
                    <a:pt x="5469" y="12570"/>
                    <a:pt x="5380" y="12561"/>
                  </a:cubicBezTo>
                  <a:cubicBezTo>
                    <a:pt x="5309" y="12570"/>
                    <a:pt x="5264" y="12606"/>
                    <a:pt x="5264" y="12686"/>
                  </a:cubicBezTo>
                  <a:close/>
                  <a:moveTo>
                    <a:pt x="3400" y="9911"/>
                  </a:moveTo>
                  <a:cubicBezTo>
                    <a:pt x="3328" y="9911"/>
                    <a:pt x="3284" y="9956"/>
                    <a:pt x="3284" y="10027"/>
                  </a:cubicBezTo>
                  <a:cubicBezTo>
                    <a:pt x="3284" y="10108"/>
                    <a:pt x="3328" y="10152"/>
                    <a:pt x="3408" y="10152"/>
                  </a:cubicBezTo>
                  <a:cubicBezTo>
                    <a:pt x="3489" y="10152"/>
                    <a:pt x="3524" y="10108"/>
                    <a:pt x="3533" y="10027"/>
                  </a:cubicBezTo>
                  <a:cubicBezTo>
                    <a:pt x="3524" y="9947"/>
                    <a:pt x="3480" y="9903"/>
                    <a:pt x="3400" y="9911"/>
                  </a:cubicBezTo>
                  <a:close/>
                  <a:moveTo>
                    <a:pt x="4060" y="11250"/>
                  </a:moveTo>
                  <a:cubicBezTo>
                    <a:pt x="3988" y="11250"/>
                    <a:pt x="3944" y="11294"/>
                    <a:pt x="3944" y="11366"/>
                  </a:cubicBezTo>
                  <a:cubicBezTo>
                    <a:pt x="3944" y="11446"/>
                    <a:pt x="3988" y="11490"/>
                    <a:pt x="4069" y="11490"/>
                  </a:cubicBezTo>
                  <a:cubicBezTo>
                    <a:pt x="4149" y="11490"/>
                    <a:pt x="4185" y="11446"/>
                    <a:pt x="4194" y="11366"/>
                  </a:cubicBezTo>
                  <a:cubicBezTo>
                    <a:pt x="4185" y="11294"/>
                    <a:pt x="4140" y="11250"/>
                    <a:pt x="4060" y="11250"/>
                  </a:cubicBezTo>
                  <a:close/>
                  <a:moveTo>
                    <a:pt x="6602" y="13346"/>
                  </a:moveTo>
                  <a:cubicBezTo>
                    <a:pt x="6602" y="13417"/>
                    <a:pt x="6638" y="13462"/>
                    <a:pt x="6718" y="13471"/>
                  </a:cubicBezTo>
                  <a:cubicBezTo>
                    <a:pt x="6790" y="13471"/>
                    <a:pt x="6843" y="13435"/>
                    <a:pt x="6843" y="13355"/>
                  </a:cubicBezTo>
                  <a:cubicBezTo>
                    <a:pt x="6852" y="13275"/>
                    <a:pt x="6807" y="13230"/>
                    <a:pt x="6727" y="13221"/>
                  </a:cubicBezTo>
                  <a:cubicBezTo>
                    <a:pt x="6647" y="13230"/>
                    <a:pt x="6602" y="13266"/>
                    <a:pt x="6602" y="13346"/>
                  </a:cubicBezTo>
                  <a:close/>
                  <a:moveTo>
                    <a:pt x="5264" y="4033"/>
                  </a:moveTo>
                  <a:cubicBezTo>
                    <a:pt x="5264" y="4104"/>
                    <a:pt x="5309" y="4148"/>
                    <a:pt x="5380" y="4148"/>
                  </a:cubicBezTo>
                  <a:cubicBezTo>
                    <a:pt x="5460" y="4148"/>
                    <a:pt x="5505" y="4104"/>
                    <a:pt x="5505" y="4024"/>
                  </a:cubicBezTo>
                  <a:cubicBezTo>
                    <a:pt x="5496" y="3943"/>
                    <a:pt x="5451" y="3917"/>
                    <a:pt x="5380" y="3908"/>
                  </a:cubicBezTo>
                  <a:cubicBezTo>
                    <a:pt x="5309" y="3917"/>
                    <a:pt x="5264" y="3961"/>
                    <a:pt x="5264" y="4033"/>
                  </a:cubicBezTo>
                  <a:close/>
                  <a:moveTo>
                    <a:pt x="3524" y="6031"/>
                  </a:moveTo>
                  <a:cubicBezTo>
                    <a:pt x="3524" y="5959"/>
                    <a:pt x="3489" y="5915"/>
                    <a:pt x="3408" y="5915"/>
                  </a:cubicBezTo>
                  <a:cubicBezTo>
                    <a:pt x="3328" y="5906"/>
                    <a:pt x="3284" y="5959"/>
                    <a:pt x="3292" y="6040"/>
                  </a:cubicBezTo>
                  <a:cubicBezTo>
                    <a:pt x="3292" y="6111"/>
                    <a:pt x="3337" y="6147"/>
                    <a:pt x="3408" y="6147"/>
                  </a:cubicBezTo>
                  <a:cubicBezTo>
                    <a:pt x="3480" y="6147"/>
                    <a:pt x="3524" y="6102"/>
                    <a:pt x="3524" y="6031"/>
                  </a:cubicBezTo>
                  <a:close/>
                  <a:moveTo>
                    <a:pt x="4060" y="11910"/>
                  </a:moveTo>
                  <a:cubicBezTo>
                    <a:pt x="3988" y="11910"/>
                    <a:pt x="3944" y="11954"/>
                    <a:pt x="3944" y="12026"/>
                  </a:cubicBezTo>
                  <a:cubicBezTo>
                    <a:pt x="3944" y="12106"/>
                    <a:pt x="3997" y="12151"/>
                    <a:pt x="4078" y="12151"/>
                  </a:cubicBezTo>
                  <a:cubicBezTo>
                    <a:pt x="4149" y="12142"/>
                    <a:pt x="4185" y="12097"/>
                    <a:pt x="4185" y="12026"/>
                  </a:cubicBezTo>
                  <a:cubicBezTo>
                    <a:pt x="4176" y="11954"/>
                    <a:pt x="4140" y="11910"/>
                    <a:pt x="4060" y="11910"/>
                  </a:cubicBezTo>
                  <a:close/>
                  <a:moveTo>
                    <a:pt x="6727" y="3256"/>
                  </a:moveTo>
                  <a:cubicBezTo>
                    <a:pt x="6647" y="3256"/>
                    <a:pt x="6602" y="3292"/>
                    <a:pt x="6602" y="3372"/>
                  </a:cubicBezTo>
                  <a:cubicBezTo>
                    <a:pt x="6602" y="3453"/>
                    <a:pt x="6656" y="3497"/>
                    <a:pt x="6736" y="3488"/>
                  </a:cubicBezTo>
                  <a:cubicBezTo>
                    <a:pt x="6807" y="3488"/>
                    <a:pt x="6843" y="3444"/>
                    <a:pt x="6843" y="3363"/>
                  </a:cubicBezTo>
                  <a:cubicBezTo>
                    <a:pt x="6834" y="3292"/>
                    <a:pt x="6798" y="3247"/>
                    <a:pt x="6727" y="3256"/>
                  </a:cubicBezTo>
                  <a:close/>
                  <a:moveTo>
                    <a:pt x="4729" y="12570"/>
                  </a:moveTo>
                  <a:cubicBezTo>
                    <a:pt x="4657" y="12570"/>
                    <a:pt x="4604" y="12606"/>
                    <a:pt x="4604" y="12686"/>
                  </a:cubicBezTo>
                  <a:cubicBezTo>
                    <a:pt x="4604" y="12766"/>
                    <a:pt x="4648" y="12802"/>
                    <a:pt x="4720" y="12811"/>
                  </a:cubicBezTo>
                  <a:cubicBezTo>
                    <a:pt x="4800" y="12811"/>
                    <a:pt x="4836" y="12766"/>
                    <a:pt x="4845" y="12686"/>
                  </a:cubicBezTo>
                  <a:cubicBezTo>
                    <a:pt x="4845" y="12623"/>
                    <a:pt x="4809" y="12570"/>
                    <a:pt x="4729" y="12570"/>
                  </a:cubicBezTo>
                  <a:close/>
                  <a:moveTo>
                    <a:pt x="3284" y="10688"/>
                  </a:moveTo>
                  <a:cubicBezTo>
                    <a:pt x="3284" y="10768"/>
                    <a:pt x="3328" y="10812"/>
                    <a:pt x="3408" y="10812"/>
                  </a:cubicBezTo>
                  <a:cubicBezTo>
                    <a:pt x="3489" y="10812"/>
                    <a:pt x="3524" y="10768"/>
                    <a:pt x="3524" y="10688"/>
                  </a:cubicBezTo>
                  <a:cubicBezTo>
                    <a:pt x="3533" y="10607"/>
                    <a:pt x="3480" y="10572"/>
                    <a:pt x="3408" y="10563"/>
                  </a:cubicBezTo>
                  <a:cubicBezTo>
                    <a:pt x="3328" y="10572"/>
                    <a:pt x="3284" y="10607"/>
                    <a:pt x="3284" y="10688"/>
                  </a:cubicBezTo>
                  <a:close/>
                  <a:moveTo>
                    <a:pt x="4069" y="5255"/>
                  </a:moveTo>
                  <a:cubicBezTo>
                    <a:pt x="3988" y="5255"/>
                    <a:pt x="3944" y="5299"/>
                    <a:pt x="3944" y="5380"/>
                  </a:cubicBezTo>
                  <a:cubicBezTo>
                    <a:pt x="3944" y="5451"/>
                    <a:pt x="3988" y="5496"/>
                    <a:pt x="4069" y="5496"/>
                  </a:cubicBezTo>
                  <a:cubicBezTo>
                    <a:pt x="4149" y="5496"/>
                    <a:pt x="4185" y="5442"/>
                    <a:pt x="4185" y="5371"/>
                  </a:cubicBezTo>
                  <a:cubicBezTo>
                    <a:pt x="4185" y="5290"/>
                    <a:pt x="4140" y="5255"/>
                    <a:pt x="4069" y="5255"/>
                  </a:cubicBezTo>
                  <a:close/>
                  <a:moveTo>
                    <a:pt x="4604" y="4702"/>
                  </a:moveTo>
                  <a:cubicBezTo>
                    <a:pt x="4595" y="4782"/>
                    <a:pt x="4640" y="4826"/>
                    <a:pt x="4720" y="4835"/>
                  </a:cubicBezTo>
                  <a:cubicBezTo>
                    <a:pt x="4800" y="4835"/>
                    <a:pt x="4845" y="4791"/>
                    <a:pt x="4845" y="4711"/>
                  </a:cubicBezTo>
                  <a:cubicBezTo>
                    <a:pt x="4845" y="4639"/>
                    <a:pt x="4800" y="4595"/>
                    <a:pt x="4729" y="4595"/>
                  </a:cubicBezTo>
                  <a:cubicBezTo>
                    <a:pt x="4657" y="4595"/>
                    <a:pt x="4613" y="4630"/>
                    <a:pt x="4604" y="4702"/>
                  </a:cubicBezTo>
                  <a:close/>
                  <a:moveTo>
                    <a:pt x="5942" y="13337"/>
                  </a:moveTo>
                  <a:cubicBezTo>
                    <a:pt x="5942" y="13417"/>
                    <a:pt x="5978" y="13462"/>
                    <a:pt x="6058" y="13471"/>
                  </a:cubicBezTo>
                  <a:cubicBezTo>
                    <a:pt x="6138" y="13471"/>
                    <a:pt x="6183" y="13426"/>
                    <a:pt x="6183" y="13346"/>
                  </a:cubicBezTo>
                  <a:cubicBezTo>
                    <a:pt x="6183" y="13275"/>
                    <a:pt x="6147" y="13230"/>
                    <a:pt x="6067" y="13221"/>
                  </a:cubicBezTo>
                  <a:cubicBezTo>
                    <a:pt x="5996" y="13230"/>
                    <a:pt x="5951" y="13257"/>
                    <a:pt x="5942" y="13337"/>
                  </a:cubicBezTo>
                  <a:close/>
                  <a:moveTo>
                    <a:pt x="3408" y="6593"/>
                  </a:moveTo>
                  <a:cubicBezTo>
                    <a:pt x="3328" y="6593"/>
                    <a:pt x="3284" y="6637"/>
                    <a:pt x="3284" y="6718"/>
                  </a:cubicBezTo>
                  <a:cubicBezTo>
                    <a:pt x="3292" y="6789"/>
                    <a:pt x="3328" y="6834"/>
                    <a:pt x="3408" y="6834"/>
                  </a:cubicBezTo>
                  <a:cubicBezTo>
                    <a:pt x="3489" y="6834"/>
                    <a:pt x="3524" y="6789"/>
                    <a:pt x="3533" y="6709"/>
                  </a:cubicBezTo>
                  <a:cubicBezTo>
                    <a:pt x="3524" y="6637"/>
                    <a:pt x="3480" y="6593"/>
                    <a:pt x="3408" y="6593"/>
                  </a:cubicBezTo>
                  <a:close/>
                  <a:moveTo>
                    <a:pt x="2722" y="7913"/>
                  </a:moveTo>
                  <a:cubicBezTo>
                    <a:pt x="2650" y="7913"/>
                    <a:pt x="2606" y="7958"/>
                    <a:pt x="2606" y="8029"/>
                  </a:cubicBezTo>
                  <a:cubicBezTo>
                    <a:pt x="2606" y="8100"/>
                    <a:pt x="2650" y="8145"/>
                    <a:pt x="2722" y="8145"/>
                  </a:cubicBezTo>
                  <a:cubicBezTo>
                    <a:pt x="2802" y="8145"/>
                    <a:pt x="2838" y="8100"/>
                    <a:pt x="2846" y="8029"/>
                  </a:cubicBezTo>
                  <a:cubicBezTo>
                    <a:pt x="2838" y="7958"/>
                    <a:pt x="2802" y="7913"/>
                    <a:pt x="2722" y="7913"/>
                  </a:cubicBezTo>
                  <a:close/>
                  <a:moveTo>
                    <a:pt x="2606" y="8680"/>
                  </a:moveTo>
                  <a:cubicBezTo>
                    <a:pt x="2606" y="8761"/>
                    <a:pt x="2650" y="8805"/>
                    <a:pt x="2722" y="8805"/>
                  </a:cubicBezTo>
                  <a:cubicBezTo>
                    <a:pt x="2793" y="8805"/>
                    <a:pt x="2838" y="8770"/>
                    <a:pt x="2846" y="8689"/>
                  </a:cubicBezTo>
                  <a:cubicBezTo>
                    <a:pt x="2846" y="8618"/>
                    <a:pt x="2802" y="8582"/>
                    <a:pt x="2730" y="8573"/>
                  </a:cubicBezTo>
                  <a:cubicBezTo>
                    <a:pt x="2659" y="8573"/>
                    <a:pt x="2615" y="8609"/>
                    <a:pt x="2606" y="8680"/>
                  </a:cubicBezTo>
                  <a:close/>
                  <a:moveTo>
                    <a:pt x="2838" y="10027"/>
                  </a:moveTo>
                  <a:cubicBezTo>
                    <a:pt x="2838" y="9956"/>
                    <a:pt x="2802" y="9920"/>
                    <a:pt x="2730" y="9911"/>
                  </a:cubicBezTo>
                  <a:cubicBezTo>
                    <a:pt x="2659" y="9911"/>
                    <a:pt x="2615" y="9956"/>
                    <a:pt x="2606" y="10027"/>
                  </a:cubicBezTo>
                  <a:cubicBezTo>
                    <a:pt x="2606" y="10099"/>
                    <a:pt x="2650" y="10134"/>
                    <a:pt x="2722" y="10152"/>
                  </a:cubicBezTo>
                  <a:cubicBezTo>
                    <a:pt x="2793" y="10143"/>
                    <a:pt x="2838" y="10099"/>
                    <a:pt x="2838" y="10027"/>
                  </a:cubicBezTo>
                  <a:close/>
                  <a:moveTo>
                    <a:pt x="4720" y="3917"/>
                  </a:moveTo>
                  <a:cubicBezTo>
                    <a:pt x="4657" y="3917"/>
                    <a:pt x="4613" y="3961"/>
                    <a:pt x="4613" y="4024"/>
                  </a:cubicBezTo>
                  <a:cubicBezTo>
                    <a:pt x="4604" y="4095"/>
                    <a:pt x="4648" y="4148"/>
                    <a:pt x="4720" y="4148"/>
                  </a:cubicBezTo>
                  <a:cubicBezTo>
                    <a:pt x="4800" y="4148"/>
                    <a:pt x="4836" y="4104"/>
                    <a:pt x="4845" y="4033"/>
                  </a:cubicBezTo>
                  <a:cubicBezTo>
                    <a:pt x="4836" y="3961"/>
                    <a:pt x="4791" y="3917"/>
                    <a:pt x="4720" y="3917"/>
                  </a:cubicBezTo>
                  <a:close/>
                  <a:moveTo>
                    <a:pt x="2838" y="7360"/>
                  </a:moveTo>
                  <a:cubicBezTo>
                    <a:pt x="2838" y="7298"/>
                    <a:pt x="2793" y="7253"/>
                    <a:pt x="2730" y="7253"/>
                  </a:cubicBezTo>
                  <a:cubicBezTo>
                    <a:pt x="2650" y="7253"/>
                    <a:pt x="2606" y="7298"/>
                    <a:pt x="2606" y="7369"/>
                  </a:cubicBezTo>
                  <a:cubicBezTo>
                    <a:pt x="2615" y="7449"/>
                    <a:pt x="2659" y="7485"/>
                    <a:pt x="2730" y="7494"/>
                  </a:cubicBezTo>
                  <a:cubicBezTo>
                    <a:pt x="2802" y="7476"/>
                    <a:pt x="2846" y="7440"/>
                    <a:pt x="2838" y="7360"/>
                  </a:cubicBezTo>
                  <a:close/>
                  <a:moveTo>
                    <a:pt x="3382" y="11259"/>
                  </a:moveTo>
                  <a:cubicBezTo>
                    <a:pt x="3310" y="11259"/>
                    <a:pt x="3275" y="11294"/>
                    <a:pt x="3266" y="11366"/>
                  </a:cubicBezTo>
                  <a:cubicBezTo>
                    <a:pt x="3266" y="11437"/>
                    <a:pt x="3310" y="11482"/>
                    <a:pt x="3382" y="11490"/>
                  </a:cubicBezTo>
                  <a:cubicBezTo>
                    <a:pt x="3453" y="11490"/>
                    <a:pt x="3489" y="11446"/>
                    <a:pt x="3507" y="11366"/>
                  </a:cubicBezTo>
                  <a:cubicBezTo>
                    <a:pt x="3489" y="11303"/>
                    <a:pt x="3453" y="11250"/>
                    <a:pt x="3382" y="11259"/>
                  </a:cubicBezTo>
                  <a:close/>
                  <a:moveTo>
                    <a:pt x="6843" y="14033"/>
                  </a:moveTo>
                  <a:cubicBezTo>
                    <a:pt x="6843" y="13953"/>
                    <a:pt x="6798" y="13908"/>
                    <a:pt x="6718" y="13917"/>
                  </a:cubicBezTo>
                  <a:cubicBezTo>
                    <a:pt x="6656" y="13917"/>
                    <a:pt x="6611" y="13962"/>
                    <a:pt x="6611" y="14024"/>
                  </a:cubicBezTo>
                  <a:cubicBezTo>
                    <a:pt x="6602" y="14095"/>
                    <a:pt x="6656" y="14140"/>
                    <a:pt x="6727" y="14149"/>
                  </a:cubicBezTo>
                  <a:cubicBezTo>
                    <a:pt x="6790" y="14140"/>
                    <a:pt x="6843" y="14104"/>
                    <a:pt x="6843" y="14033"/>
                  </a:cubicBezTo>
                  <a:close/>
                  <a:moveTo>
                    <a:pt x="2739" y="6602"/>
                  </a:moveTo>
                  <a:cubicBezTo>
                    <a:pt x="2659" y="6593"/>
                    <a:pt x="2615" y="6637"/>
                    <a:pt x="2615" y="6709"/>
                  </a:cubicBezTo>
                  <a:cubicBezTo>
                    <a:pt x="2606" y="6771"/>
                    <a:pt x="2650" y="6816"/>
                    <a:pt x="2713" y="6825"/>
                  </a:cubicBezTo>
                  <a:cubicBezTo>
                    <a:pt x="2784" y="6834"/>
                    <a:pt x="2829" y="6789"/>
                    <a:pt x="2838" y="6718"/>
                  </a:cubicBezTo>
                  <a:cubicBezTo>
                    <a:pt x="2838" y="6655"/>
                    <a:pt x="2802" y="6602"/>
                    <a:pt x="2739" y="6602"/>
                  </a:cubicBezTo>
                  <a:close/>
                  <a:moveTo>
                    <a:pt x="2730" y="9251"/>
                  </a:moveTo>
                  <a:cubicBezTo>
                    <a:pt x="2650" y="9251"/>
                    <a:pt x="2606" y="9296"/>
                    <a:pt x="2606" y="9367"/>
                  </a:cubicBezTo>
                  <a:cubicBezTo>
                    <a:pt x="2606" y="9439"/>
                    <a:pt x="2650" y="9483"/>
                    <a:pt x="2722" y="9492"/>
                  </a:cubicBezTo>
                  <a:cubicBezTo>
                    <a:pt x="2793" y="9492"/>
                    <a:pt x="2838" y="9448"/>
                    <a:pt x="2846" y="9376"/>
                  </a:cubicBezTo>
                  <a:cubicBezTo>
                    <a:pt x="2838" y="9305"/>
                    <a:pt x="2802" y="9251"/>
                    <a:pt x="2730" y="9251"/>
                  </a:cubicBezTo>
                  <a:close/>
                  <a:moveTo>
                    <a:pt x="5264" y="13346"/>
                  </a:moveTo>
                  <a:cubicBezTo>
                    <a:pt x="5264" y="13426"/>
                    <a:pt x="5309" y="13462"/>
                    <a:pt x="5389" y="13462"/>
                  </a:cubicBezTo>
                  <a:cubicBezTo>
                    <a:pt x="5460" y="13462"/>
                    <a:pt x="5505" y="13417"/>
                    <a:pt x="5505" y="13346"/>
                  </a:cubicBezTo>
                  <a:cubicBezTo>
                    <a:pt x="5496" y="13275"/>
                    <a:pt x="5451" y="13239"/>
                    <a:pt x="5380" y="13230"/>
                  </a:cubicBezTo>
                  <a:cubicBezTo>
                    <a:pt x="5309" y="13239"/>
                    <a:pt x="5264" y="13275"/>
                    <a:pt x="5264" y="13346"/>
                  </a:cubicBezTo>
                  <a:close/>
                  <a:moveTo>
                    <a:pt x="4060" y="4595"/>
                  </a:moveTo>
                  <a:cubicBezTo>
                    <a:pt x="3988" y="4603"/>
                    <a:pt x="3953" y="4648"/>
                    <a:pt x="3953" y="4711"/>
                  </a:cubicBezTo>
                  <a:cubicBezTo>
                    <a:pt x="3953" y="4782"/>
                    <a:pt x="3997" y="4826"/>
                    <a:pt x="4069" y="4826"/>
                  </a:cubicBezTo>
                  <a:cubicBezTo>
                    <a:pt x="4140" y="4826"/>
                    <a:pt x="4176" y="4782"/>
                    <a:pt x="4185" y="4702"/>
                  </a:cubicBezTo>
                  <a:cubicBezTo>
                    <a:pt x="4167" y="4639"/>
                    <a:pt x="4131" y="4595"/>
                    <a:pt x="4060" y="4595"/>
                  </a:cubicBezTo>
                  <a:close/>
                  <a:moveTo>
                    <a:pt x="3408" y="5255"/>
                  </a:moveTo>
                  <a:cubicBezTo>
                    <a:pt x="3337" y="5255"/>
                    <a:pt x="3292" y="5299"/>
                    <a:pt x="3292" y="5371"/>
                  </a:cubicBezTo>
                  <a:cubicBezTo>
                    <a:pt x="3292" y="5442"/>
                    <a:pt x="3337" y="5487"/>
                    <a:pt x="3400" y="5487"/>
                  </a:cubicBezTo>
                  <a:cubicBezTo>
                    <a:pt x="3471" y="5496"/>
                    <a:pt x="3516" y="5442"/>
                    <a:pt x="3524" y="5380"/>
                  </a:cubicBezTo>
                  <a:cubicBezTo>
                    <a:pt x="3516" y="5299"/>
                    <a:pt x="3480" y="5255"/>
                    <a:pt x="3408" y="5255"/>
                  </a:cubicBezTo>
                  <a:close/>
                  <a:moveTo>
                    <a:pt x="6058" y="3256"/>
                  </a:moveTo>
                  <a:cubicBezTo>
                    <a:pt x="5987" y="3256"/>
                    <a:pt x="5942" y="3301"/>
                    <a:pt x="5951" y="3372"/>
                  </a:cubicBezTo>
                  <a:cubicBezTo>
                    <a:pt x="5951" y="3453"/>
                    <a:pt x="5996" y="3488"/>
                    <a:pt x="6067" y="3488"/>
                  </a:cubicBezTo>
                  <a:cubicBezTo>
                    <a:pt x="6147" y="3488"/>
                    <a:pt x="6183" y="3444"/>
                    <a:pt x="6183" y="3363"/>
                  </a:cubicBezTo>
                  <a:cubicBezTo>
                    <a:pt x="6174" y="3292"/>
                    <a:pt x="6138" y="3247"/>
                    <a:pt x="6058" y="3256"/>
                  </a:cubicBezTo>
                  <a:close/>
                  <a:moveTo>
                    <a:pt x="5496" y="3372"/>
                  </a:moveTo>
                  <a:cubicBezTo>
                    <a:pt x="5496" y="3301"/>
                    <a:pt x="5451" y="3256"/>
                    <a:pt x="5380" y="3256"/>
                  </a:cubicBezTo>
                  <a:cubicBezTo>
                    <a:pt x="5318" y="3256"/>
                    <a:pt x="5273" y="3301"/>
                    <a:pt x="5273" y="3372"/>
                  </a:cubicBezTo>
                  <a:cubicBezTo>
                    <a:pt x="5273" y="3444"/>
                    <a:pt x="5318" y="3479"/>
                    <a:pt x="5389" y="3488"/>
                  </a:cubicBezTo>
                  <a:cubicBezTo>
                    <a:pt x="5451" y="3479"/>
                    <a:pt x="5496" y="3444"/>
                    <a:pt x="5496" y="3372"/>
                  </a:cubicBezTo>
                  <a:close/>
                  <a:moveTo>
                    <a:pt x="2615" y="10688"/>
                  </a:moveTo>
                  <a:cubicBezTo>
                    <a:pt x="2615" y="10759"/>
                    <a:pt x="2659" y="10804"/>
                    <a:pt x="2722" y="10804"/>
                  </a:cubicBezTo>
                  <a:cubicBezTo>
                    <a:pt x="2793" y="10804"/>
                    <a:pt x="2838" y="10759"/>
                    <a:pt x="2838" y="10688"/>
                  </a:cubicBezTo>
                  <a:cubicBezTo>
                    <a:pt x="2838" y="10616"/>
                    <a:pt x="2793" y="10581"/>
                    <a:pt x="2722" y="10572"/>
                  </a:cubicBezTo>
                  <a:cubicBezTo>
                    <a:pt x="2659" y="10581"/>
                    <a:pt x="2615" y="10625"/>
                    <a:pt x="2615" y="10688"/>
                  </a:cubicBezTo>
                  <a:close/>
                  <a:moveTo>
                    <a:pt x="3400" y="4603"/>
                  </a:moveTo>
                  <a:cubicBezTo>
                    <a:pt x="3337" y="4603"/>
                    <a:pt x="3301" y="4648"/>
                    <a:pt x="3301" y="4711"/>
                  </a:cubicBezTo>
                  <a:cubicBezTo>
                    <a:pt x="3292" y="4782"/>
                    <a:pt x="3337" y="4826"/>
                    <a:pt x="3408" y="4826"/>
                  </a:cubicBezTo>
                  <a:cubicBezTo>
                    <a:pt x="3480" y="4826"/>
                    <a:pt x="3516" y="4773"/>
                    <a:pt x="3516" y="4711"/>
                  </a:cubicBezTo>
                  <a:cubicBezTo>
                    <a:pt x="3507" y="4639"/>
                    <a:pt x="3471" y="4603"/>
                    <a:pt x="3400" y="4603"/>
                  </a:cubicBezTo>
                  <a:close/>
                  <a:moveTo>
                    <a:pt x="4069" y="13239"/>
                  </a:moveTo>
                  <a:cubicBezTo>
                    <a:pt x="4006" y="13239"/>
                    <a:pt x="3962" y="13284"/>
                    <a:pt x="3962" y="13346"/>
                  </a:cubicBezTo>
                  <a:cubicBezTo>
                    <a:pt x="3962" y="13408"/>
                    <a:pt x="3997" y="13453"/>
                    <a:pt x="4060" y="13453"/>
                  </a:cubicBezTo>
                  <a:cubicBezTo>
                    <a:pt x="4131" y="13453"/>
                    <a:pt x="4167" y="13417"/>
                    <a:pt x="4176" y="13346"/>
                  </a:cubicBezTo>
                  <a:cubicBezTo>
                    <a:pt x="4167" y="13284"/>
                    <a:pt x="4131" y="13239"/>
                    <a:pt x="4069" y="13239"/>
                  </a:cubicBezTo>
                  <a:close/>
                  <a:moveTo>
                    <a:pt x="4738" y="13239"/>
                  </a:moveTo>
                  <a:cubicBezTo>
                    <a:pt x="4666" y="13230"/>
                    <a:pt x="4622" y="13275"/>
                    <a:pt x="4613" y="13337"/>
                  </a:cubicBezTo>
                  <a:cubicBezTo>
                    <a:pt x="4604" y="13408"/>
                    <a:pt x="4648" y="13453"/>
                    <a:pt x="4720" y="13462"/>
                  </a:cubicBezTo>
                  <a:cubicBezTo>
                    <a:pt x="4791" y="13462"/>
                    <a:pt x="4827" y="13417"/>
                    <a:pt x="4836" y="13355"/>
                  </a:cubicBezTo>
                  <a:cubicBezTo>
                    <a:pt x="4836" y="13284"/>
                    <a:pt x="4800" y="13239"/>
                    <a:pt x="4738" y="13239"/>
                  </a:cubicBezTo>
                  <a:close/>
                  <a:moveTo>
                    <a:pt x="3953" y="12686"/>
                  </a:moveTo>
                  <a:cubicBezTo>
                    <a:pt x="3953" y="12757"/>
                    <a:pt x="3997" y="12802"/>
                    <a:pt x="4069" y="12802"/>
                  </a:cubicBezTo>
                  <a:cubicBezTo>
                    <a:pt x="4140" y="12802"/>
                    <a:pt x="4176" y="12757"/>
                    <a:pt x="4176" y="12695"/>
                  </a:cubicBezTo>
                  <a:cubicBezTo>
                    <a:pt x="4185" y="12615"/>
                    <a:pt x="4131" y="12579"/>
                    <a:pt x="4060" y="12570"/>
                  </a:cubicBezTo>
                  <a:cubicBezTo>
                    <a:pt x="3997" y="12579"/>
                    <a:pt x="3953" y="12615"/>
                    <a:pt x="3953" y="12686"/>
                  </a:cubicBezTo>
                  <a:moveTo>
                    <a:pt x="5951" y="14024"/>
                  </a:moveTo>
                  <a:cubicBezTo>
                    <a:pt x="5951" y="14095"/>
                    <a:pt x="5996" y="14140"/>
                    <a:pt x="6067" y="14140"/>
                  </a:cubicBezTo>
                  <a:cubicBezTo>
                    <a:pt x="6138" y="14149"/>
                    <a:pt x="6183" y="14095"/>
                    <a:pt x="6183" y="14024"/>
                  </a:cubicBezTo>
                  <a:cubicBezTo>
                    <a:pt x="6183" y="13962"/>
                    <a:pt x="6129" y="13926"/>
                    <a:pt x="6067" y="13917"/>
                  </a:cubicBezTo>
                  <a:cubicBezTo>
                    <a:pt x="6004" y="13917"/>
                    <a:pt x="5960" y="13953"/>
                    <a:pt x="5951" y="14024"/>
                  </a:cubicBezTo>
                  <a:moveTo>
                    <a:pt x="3498" y="12035"/>
                  </a:moveTo>
                  <a:cubicBezTo>
                    <a:pt x="3498" y="11963"/>
                    <a:pt x="3453" y="11919"/>
                    <a:pt x="3382" y="11919"/>
                  </a:cubicBezTo>
                  <a:cubicBezTo>
                    <a:pt x="3310" y="11919"/>
                    <a:pt x="3275" y="11963"/>
                    <a:pt x="3275" y="12035"/>
                  </a:cubicBezTo>
                  <a:cubicBezTo>
                    <a:pt x="3275" y="12097"/>
                    <a:pt x="3319" y="12133"/>
                    <a:pt x="3382" y="12142"/>
                  </a:cubicBezTo>
                  <a:cubicBezTo>
                    <a:pt x="3444" y="12133"/>
                    <a:pt x="3498" y="12097"/>
                    <a:pt x="3498" y="12035"/>
                  </a:cubicBezTo>
                  <a:close/>
                  <a:moveTo>
                    <a:pt x="2838" y="6031"/>
                  </a:moveTo>
                  <a:cubicBezTo>
                    <a:pt x="2838" y="5968"/>
                    <a:pt x="2793" y="5924"/>
                    <a:pt x="2730" y="5915"/>
                  </a:cubicBezTo>
                  <a:cubicBezTo>
                    <a:pt x="2659" y="5915"/>
                    <a:pt x="2615" y="5959"/>
                    <a:pt x="2615" y="6031"/>
                  </a:cubicBezTo>
                  <a:cubicBezTo>
                    <a:pt x="2615" y="6102"/>
                    <a:pt x="2659" y="6138"/>
                    <a:pt x="2722" y="6147"/>
                  </a:cubicBezTo>
                  <a:cubicBezTo>
                    <a:pt x="2793" y="6138"/>
                    <a:pt x="2838" y="6102"/>
                    <a:pt x="2838" y="6031"/>
                  </a:cubicBezTo>
                  <a:close/>
                  <a:moveTo>
                    <a:pt x="4060" y="3917"/>
                  </a:moveTo>
                  <a:cubicBezTo>
                    <a:pt x="3997" y="3925"/>
                    <a:pt x="3953" y="3970"/>
                    <a:pt x="3953" y="4033"/>
                  </a:cubicBezTo>
                  <a:cubicBezTo>
                    <a:pt x="3953" y="4095"/>
                    <a:pt x="3997" y="4140"/>
                    <a:pt x="4069" y="4140"/>
                  </a:cubicBezTo>
                  <a:cubicBezTo>
                    <a:pt x="4131" y="4140"/>
                    <a:pt x="4167" y="4095"/>
                    <a:pt x="4176" y="4024"/>
                  </a:cubicBezTo>
                  <a:cubicBezTo>
                    <a:pt x="4167" y="3961"/>
                    <a:pt x="4131" y="3917"/>
                    <a:pt x="4060" y="3917"/>
                  </a:cubicBezTo>
                  <a:close/>
                  <a:moveTo>
                    <a:pt x="4613" y="3372"/>
                  </a:moveTo>
                  <a:cubicBezTo>
                    <a:pt x="4613" y="3435"/>
                    <a:pt x="4657" y="3479"/>
                    <a:pt x="4720" y="3479"/>
                  </a:cubicBezTo>
                  <a:cubicBezTo>
                    <a:pt x="4782" y="3488"/>
                    <a:pt x="4836" y="3444"/>
                    <a:pt x="4836" y="3372"/>
                  </a:cubicBezTo>
                  <a:cubicBezTo>
                    <a:pt x="4836" y="3310"/>
                    <a:pt x="4791" y="3274"/>
                    <a:pt x="4720" y="3256"/>
                  </a:cubicBezTo>
                  <a:cubicBezTo>
                    <a:pt x="4657" y="3274"/>
                    <a:pt x="4613" y="3301"/>
                    <a:pt x="4613" y="3372"/>
                  </a:cubicBezTo>
                  <a:close/>
                  <a:moveTo>
                    <a:pt x="5380" y="13917"/>
                  </a:moveTo>
                  <a:cubicBezTo>
                    <a:pt x="5318" y="13917"/>
                    <a:pt x="5273" y="13962"/>
                    <a:pt x="5273" y="14033"/>
                  </a:cubicBezTo>
                  <a:cubicBezTo>
                    <a:pt x="5273" y="14095"/>
                    <a:pt x="5318" y="14140"/>
                    <a:pt x="5380" y="14140"/>
                  </a:cubicBezTo>
                  <a:cubicBezTo>
                    <a:pt x="5442" y="14140"/>
                    <a:pt x="5487" y="14095"/>
                    <a:pt x="5496" y="14033"/>
                  </a:cubicBezTo>
                  <a:cubicBezTo>
                    <a:pt x="5487" y="13962"/>
                    <a:pt x="5451" y="13917"/>
                    <a:pt x="5380" y="13917"/>
                  </a:cubicBezTo>
                  <a:close/>
                  <a:moveTo>
                    <a:pt x="6834" y="14693"/>
                  </a:moveTo>
                  <a:cubicBezTo>
                    <a:pt x="6834" y="14622"/>
                    <a:pt x="6790" y="14577"/>
                    <a:pt x="6727" y="14577"/>
                  </a:cubicBezTo>
                  <a:cubicBezTo>
                    <a:pt x="6656" y="14586"/>
                    <a:pt x="6611" y="14631"/>
                    <a:pt x="6620" y="14693"/>
                  </a:cubicBezTo>
                  <a:cubicBezTo>
                    <a:pt x="6620" y="14756"/>
                    <a:pt x="6665" y="14791"/>
                    <a:pt x="6727" y="14800"/>
                  </a:cubicBezTo>
                  <a:cubicBezTo>
                    <a:pt x="6790" y="14791"/>
                    <a:pt x="6834" y="14756"/>
                    <a:pt x="6834" y="14693"/>
                  </a:cubicBezTo>
                  <a:close/>
                  <a:moveTo>
                    <a:pt x="2061" y="7476"/>
                  </a:moveTo>
                  <a:cubicBezTo>
                    <a:pt x="2133" y="7476"/>
                    <a:pt x="2177" y="7440"/>
                    <a:pt x="2177" y="7369"/>
                  </a:cubicBezTo>
                  <a:cubicBezTo>
                    <a:pt x="2168" y="7298"/>
                    <a:pt x="2124" y="7262"/>
                    <a:pt x="2061" y="7262"/>
                  </a:cubicBezTo>
                  <a:cubicBezTo>
                    <a:pt x="1999" y="7271"/>
                    <a:pt x="1963" y="7315"/>
                    <a:pt x="1954" y="7369"/>
                  </a:cubicBezTo>
                  <a:cubicBezTo>
                    <a:pt x="1963" y="7431"/>
                    <a:pt x="1999" y="7476"/>
                    <a:pt x="2061" y="7476"/>
                  </a:cubicBezTo>
                  <a:close/>
                  <a:moveTo>
                    <a:pt x="6727" y="2596"/>
                  </a:moveTo>
                  <a:cubicBezTo>
                    <a:pt x="6665" y="2596"/>
                    <a:pt x="6611" y="2641"/>
                    <a:pt x="6611" y="2703"/>
                  </a:cubicBezTo>
                  <a:cubicBezTo>
                    <a:pt x="6611" y="2784"/>
                    <a:pt x="6656" y="2828"/>
                    <a:pt x="6727" y="2828"/>
                  </a:cubicBezTo>
                  <a:cubicBezTo>
                    <a:pt x="6798" y="2828"/>
                    <a:pt x="6834" y="2775"/>
                    <a:pt x="6843" y="2712"/>
                  </a:cubicBezTo>
                  <a:cubicBezTo>
                    <a:pt x="6834" y="2650"/>
                    <a:pt x="6798" y="2605"/>
                    <a:pt x="6727" y="2596"/>
                  </a:cubicBezTo>
                  <a:close/>
                  <a:moveTo>
                    <a:pt x="18" y="10688"/>
                  </a:moveTo>
                  <a:cubicBezTo>
                    <a:pt x="18" y="10723"/>
                    <a:pt x="36" y="10741"/>
                    <a:pt x="72" y="10741"/>
                  </a:cubicBezTo>
                  <a:cubicBezTo>
                    <a:pt x="108" y="10741"/>
                    <a:pt x="117" y="10714"/>
                    <a:pt x="117" y="10688"/>
                  </a:cubicBezTo>
                  <a:cubicBezTo>
                    <a:pt x="117" y="10652"/>
                    <a:pt x="99" y="10634"/>
                    <a:pt x="63" y="10634"/>
                  </a:cubicBezTo>
                  <a:cubicBezTo>
                    <a:pt x="36" y="10643"/>
                    <a:pt x="18" y="10652"/>
                    <a:pt x="18" y="10688"/>
                  </a:cubicBezTo>
                  <a:close/>
                  <a:moveTo>
                    <a:pt x="117" y="11366"/>
                  </a:moveTo>
                  <a:cubicBezTo>
                    <a:pt x="108" y="11339"/>
                    <a:pt x="99" y="11321"/>
                    <a:pt x="72" y="11321"/>
                  </a:cubicBezTo>
                  <a:cubicBezTo>
                    <a:pt x="36" y="11321"/>
                    <a:pt x="18" y="11339"/>
                    <a:pt x="18" y="11374"/>
                  </a:cubicBezTo>
                  <a:cubicBezTo>
                    <a:pt x="18" y="11401"/>
                    <a:pt x="36" y="11419"/>
                    <a:pt x="63" y="11419"/>
                  </a:cubicBezTo>
                  <a:cubicBezTo>
                    <a:pt x="99" y="11419"/>
                    <a:pt x="117" y="11401"/>
                    <a:pt x="117" y="11366"/>
                  </a:cubicBezTo>
                  <a:close/>
                  <a:moveTo>
                    <a:pt x="1357" y="3372"/>
                  </a:moveTo>
                  <a:cubicBezTo>
                    <a:pt x="1357" y="3408"/>
                    <a:pt x="1374" y="3426"/>
                    <a:pt x="1410" y="3426"/>
                  </a:cubicBezTo>
                  <a:cubicBezTo>
                    <a:pt x="1446" y="3417"/>
                    <a:pt x="1464" y="3399"/>
                    <a:pt x="1455" y="3363"/>
                  </a:cubicBezTo>
                  <a:cubicBezTo>
                    <a:pt x="1455" y="3337"/>
                    <a:pt x="1437" y="3319"/>
                    <a:pt x="1410" y="3319"/>
                  </a:cubicBezTo>
                  <a:cubicBezTo>
                    <a:pt x="1374" y="3319"/>
                    <a:pt x="1357" y="3337"/>
                    <a:pt x="1357" y="3372"/>
                  </a:cubicBezTo>
                  <a:close/>
                  <a:moveTo>
                    <a:pt x="5380" y="16638"/>
                  </a:moveTo>
                  <a:cubicBezTo>
                    <a:pt x="5353" y="16638"/>
                    <a:pt x="5335" y="16656"/>
                    <a:pt x="5335" y="16682"/>
                  </a:cubicBezTo>
                  <a:cubicBezTo>
                    <a:pt x="5335" y="16709"/>
                    <a:pt x="5344" y="16736"/>
                    <a:pt x="5380" y="16736"/>
                  </a:cubicBezTo>
                  <a:cubicBezTo>
                    <a:pt x="5416" y="16736"/>
                    <a:pt x="5434" y="16718"/>
                    <a:pt x="5434" y="16691"/>
                  </a:cubicBezTo>
                  <a:cubicBezTo>
                    <a:pt x="5434" y="16656"/>
                    <a:pt x="5416" y="16638"/>
                    <a:pt x="5380" y="16638"/>
                  </a:cubicBezTo>
                  <a:close/>
                  <a:moveTo>
                    <a:pt x="2017" y="2703"/>
                  </a:moveTo>
                  <a:cubicBezTo>
                    <a:pt x="2008" y="2739"/>
                    <a:pt x="2026" y="2757"/>
                    <a:pt x="2052" y="2766"/>
                  </a:cubicBezTo>
                  <a:cubicBezTo>
                    <a:pt x="2088" y="2766"/>
                    <a:pt x="2115" y="2757"/>
                    <a:pt x="2115" y="2712"/>
                  </a:cubicBezTo>
                  <a:cubicBezTo>
                    <a:pt x="2115" y="2685"/>
                    <a:pt x="2106" y="2668"/>
                    <a:pt x="2070" y="2659"/>
                  </a:cubicBezTo>
                  <a:cubicBezTo>
                    <a:pt x="2044" y="2659"/>
                    <a:pt x="2017" y="2677"/>
                    <a:pt x="2017" y="2703"/>
                  </a:cubicBezTo>
                  <a:close/>
                  <a:moveTo>
                    <a:pt x="6112" y="54"/>
                  </a:moveTo>
                  <a:cubicBezTo>
                    <a:pt x="6112" y="27"/>
                    <a:pt x="6103" y="9"/>
                    <a:pt x="6076" y="9"/>
                  </a:cubicBezTo>
                  <a:cubicBezTo>
                    <a:pt x="6040" y="0"/>
                    <a:pt x="6022" y="18"/>
                    <a:pt x="6022" y="54"/>
                  </a:cubicBezTo>
                  <a:cubicBezTo>
                    <a:pt x="6013" y="81"/>
                    <a:pt x="6031" y="98"/>
                    <a:pt x="6067" y="98"/>
                  </a:cubicBezTo>
                  <a:cubicBezTo>
                    <a:pt x="6094" y="98"/>
                    <a:pt x="6112" y="81"/>
                    <a:pt x="6112" y="54"/>
                  </a:cubicBezTo>
                  <a:close/>
                  <a:moveTo>
                    <a:pt x="6727" y="0"/>
                  </a:moveTo>
                  <a:cubicBezTo>
                    <a:pt x="6700" y="0"/>
                    <a:pt x="6674" y="9"/>
                    <a:pt x="6674" y="45"/>
                  </a:cubicBezTo>
                  <a:cubicBezTo>
                    <a:pt x="6674" y="81"/>
                    <a:pt x="6682" y="107"/>
                    <a:pt x="6727" y="107"/>
                  </a:cubicBezTo>
                  <a:cubicBezTo>
                    <a:pt x="6754" y="107"/>
                    <a:pt x="6772" y="89"/>
                    <a:pt x="6781" y="54"/>
                  </a:cubicBezTo>
                  <a:cubicBezTo>
                    <a:pt x="6772" y="27"/>
                    <a:pt x="6763" y="9"/>
                    <a:pt x="6727" y="0"/>
                  </a:cubicBezTo>
                  <a:close/>
                  <a:moveTo>
                    <a:pt x="72" y="5977"/>
                  </a:moveTo>
                  <a:cubicBezTo>
                    <a:pt x="45" y="5977"/>
                    <a:pt x="18" y="5986"/>
                    <a:pt x="18" y="6022"/>
                  </a:cubicBezTo>
                  <a:cubicBezTo>
                    <a:pt x="10" y="6058"/>
                    <a:pt x="27" y="6075"/>
                    <a:pt x="63" y="6084"/>
                  </a:cubicBezTo>
                  <a:cubicBezTo>
                    <a:pt x="99" y="6084"/>
                    <a:pt x="117" y="6067"/>
                    <a:pt x="117" y="6031"/>
                  </a:cubicBezTo>
                  <a:cubicBezTo>
                    <a:pt x="117" y="6004"/>
                    <a:pt x="108" y="5986"/>
                    <a:pt x="72" y="5977"/>
                  </a:cubicBezTo>
                  <a:close/>
                  <a:moveTo>
                    <a:pt x="777" y="12695"/>
                  </a:moveTo>
                  <a:cubicBezTo>
                    <a:pt x="777" y="12668"/>
                    <a:pt x="768" y="12641"/>
                    <a:pt x="732" y="12641"/>
                  </a:cubicBezTo>
                  <a:cubicBezTo>
                    <a:pt x="696" y="12632"/>
                    <a:pt x="679" y="12650"/>
                    <a:pt x="670" y="12686"/>
                  </a:cubicBezTo>
                  <a:cubicBezTo>
                    <a:pt x="670" y="12722"/>
                    <a:pt x="688" y="12739"/>
                    <a:pt x="723" y="12739"/>
                  </a:cubicBezTo>
                  <a:cubicBezTo>
                    <a:pt x="750" y="12739"/>
                    <a:pt x="777" y="12730"/>
                    <a:pt x="777" y="12695"/>
                  </a:cubicBezTo>
                  <a:close/>
                  <a:moveTo>
                    <a:pt x="4720" y="767"/>
                  </a:moveTo>
                  <a:cubicBezTo>
                    <a:pt x="4764" y="767"/>
                    <a:pt x="4782" y="741"/>
                    <a:pt x="4773" y="705"/>
                  </a:cubicBezTo>
                  <a:cubicBezTo>
                    <a:pt x="4773" y="678"/>
                    <a:pt x="4756" y="660"/>
                    <a:pt x="4720" y="660"/>
                  </a:cubicBezTo>
                  <a:cubicBezTo>
                    <a:pt x="4693" y="660"/>
                    <a:pt x="4675" y="687"/>
                    <a:pt x="4675" y="714"/>
                  </a:cubicBezTo>
                  <a:cubicBezTo>
                    <a:pt x="4675" y="750"/>
                    <a:pt x="4693" y="767"/>
                    <a:pt x="4720" y="767"/>
                  </a:cubicBezTo>
                  <a:close/>
                  <a:moveTo>
                    <a:pt x="2061" y="14738"/>
                  </a:moveTo>
                  <a:cubicBezTo>
                    <a:pt x="2088" y="14738"/>
                    <a:pt x="2106" y="14720"/>
                    <a:pt x="2115" y="14702"/>
                  </a:cubicBezTo>
                  <a:cubicBezTo>
                    <a:pt x="2115" y="14666"/>
                    <a:pt x="2106" y="14649"/>
                    <a:pt x="2070" y="14640"/>
                  </a:cubicBezTo>
                  <a:cubicBezTo>
                    <a:pt x="2044" y="14640"/>
                    <a:pt x="2026" y="14649"/>
                    <a:pt x="2017" y="14684"/>
                  </a:cubicBezTo>
                  <a:cubicBezTo>
                    <a:pt x="2017" y="14711"/>
                    <a:pt x="2035" y="14738"/>
                    <a:pt x="2061" y="14738"/>
                  </a:cubicBezTo>
                  <a:close/>
                  <a:moveTo>
                    <a:pt x="2730" y="1999"/>
                  </a:moveTo>
                  <a:cubicBezTo>
                    <a:pt x="2704" y="1999"/>
                    <a:pt x="2677" y="2016"/>
                    <a:pt x="2677" y="2043"/>
                  </a:cubicBezTo>
                  <a:cubicBezTo>
                    <a:pt x="2668" y="2079"/>
                    <a:pt x="2686" y="2106"/>
                    <a:pt x="2722" y="2106"/>
                  </a:cubicBezTo>
                  <a:cubicBezTo>
                    <a:pt x="2757" y="2106"/>
                    <a:pt x="2775" y="2088"/>
                    <a:pt x="2775" y="2061"/>
                  </a:cubicBezTo>
                  <a:cubicBezTo>
                    <a:pt x="2775" y="2025"/>
                    <a:pt x="2766" y="2007"/>
                    <a:pt x="2730" y="1999"/>
                  </a:cubicBezTo>
                  <a:close/>
                  <a:moveTo>
                    <a:pt x="4069" y="15978"/>
                  </a:moveTo>
                  <a:cubicBezTo>
                    <a:pt x="4042" y="15978"/>
                    <a:pt x="4015" y="15987"/>
                    <a:pt x="4015" y="16022"/>
                  </a:cubicBezTo>
                  <a:cubicBezTo>
                    <a:pt x="4015" y="16058"/>
                    <a:pt x="4024" y="16076"/>
                    <a:pt x="4069" y="16085"/>
                  </a:cubicBezTo>
                  <a:cubicBezTo>
                    <a:pt x="4095" y="16085"/>
                    <a:pt x="4113" y="16067"/>
                    <a:pt x="4122" y="16031"/>
                  </a:cubicBezTo>
                  <a:cubicBezTo>
                    <a:pt x="4122" y="16004"/>
                    <a:pt x="4104" y="15978"/>
                    <a:pt x="4069" y="15978"/>
                  </a:cubicBezTo>
                  <a:close/>
                  <a:moveTo>
                    <a:pt x="3453" y="1374"/>
                  </a:moveTo>
                  <a:cubicBezTo>
                    <a:pt x="3453" y="1347"/>
                    <a:pt x="3444" y="1329"/>
                    <a:pt x="3417" y="1329"/>
                  </a:cubicBezTo>
                  <a:cubicBezTo>
                    <a:pt x="3391" y="1321"/>
                    <a:pt x="3364" y="1329"/>
                    <a:pt x="3364" y="1365"/>
                  </a:cubicBezTo>
                  <a:cubicBezTo>
                    <a:pt x="3355" y="1392"/>
                    <a:pt x="3373" y="1419"/>
                    <a:pt x="3400" y="1419"/>
                  </a:cubicBezTo>
                  <a:cubicBezTo>
                    <a:pt x="3435" y="1419"/>
                    <a:pt x="3453" y="1410"/>
                    <a:pt x="3453" y="1374"/>
                  </a:cubicBezTo>
                  <a:close/>
                  <a:moveTo>
                    <a:pt x="72" y="6655"/>
                  </a:moveTo>
                  <a:cubicBezTo>
                    <a:pt x="36" y="6646"/>
                    <a:pt x="10" y="6673"/>
                    <a:pt x="10" y="6709"/>
                  </a:cubicBezTo>
                  <a:cubicBezTo>
                    <a:pt x="1" y="6744"/>
                    <a:pt x="27" y="6771"/>
                    <a:pt x="72" y="6771"/>
                  </a:cubicBezTo>
                  <a:cubicBezTo>
                    <a:pt x="99" y="6771"/>
                    <a:pt x="126" y="6744"/>
                    <a:pt x="126" y="6709"/>
                  </a:cubicBezTo>
                  <a:cubicBezTo>
                    <a:pt x="126" y="6682"/>
                    <a:pt x="108" y="6655"/>
                    <a:pt x="72" y="6655"/>
                  </a:cubicBezTo>
                  <a:close/>
                  <a:moveTo>
                    <a:pt x="3391" y="15291"/>
                  </a:moveTo>
                  <a:cubicBezTo>
                    <a:pt x="3355" y="15282"/>
                    <a:pt x="3328" y="15300"/>
                    <a:pt x="3328" y="15335"/>
                  </a:cubicBezTo>
                  <a:cubicBezTo>
                    <a:pt x="3319" y="15380"/>
                    <a:pt x="3346" y="15407"/>
                    <a:pt x="3382" y="15407"/>
                  </a:cubicBezTo>
                  <a:cubicBezTo>
                    <a:pt x="3417" y="15407"/>
                    <a:pt x="3435" y="15389"/>
                    <a:pt x="3444" y="15353"/>
                  </a:cubicBezTo>
                  <a:cubicBezTo>
                    <a:pt x="3444" y="15318"/>
                    <a:pt x="3426" y="15291"/>
                    <a:pt x="3391" y="15291"/>
                  </a:cubicBezTo>
                  <a:close/>
                  <a:moveTo>
                    <a:pt x="126" y="10036"/>
                  </a:moveTo>
                  <a:cubicBezTo>
                    <a:pt x="134" y="10001"/>
                    <a:pt x="108" y="9974"/>
                    <a:pt x="72" y="9974"/>
                  </a:cubicBezTo>
                  <a:cubicBezTo>
                    <a:pt x="36" y="9965"/>
                    <a:pt x="10" y="9992"/>
                    <a:pt x="10" y="10027"/>
                  </a:cubicBezTo>
                  <a:cubicBezTo>
                    <a:pt x="10" y="10063"/>
                    <a:pt x="27" y="10081"/>
                    <a:pt x="72" y="10090"/>
                  </a:cubicBezTo>
                  <a:cubicBezTo>
                    <a:pt x="99" y="10090"/>
                    <a:pt x="126" y="10072"/>
                    <a:pt x="126" y="10036"/>
                  </a:cubicBezTo>
                  <a:close/>
                  <a:moveTo>
                    <a:pt x="661" y="4711"/>
                  </a:moveTo>
                  <a:cubicBezTo>
                    <a:pt x="670" y="4755"/>
                    <a:pt x="696" y="4782"/>
                    <a:pt x="732" y="4773"/>
                  </a:cubicBezTo>
                  <a:cubicBezTo>
                    <a:pt x="768" y="4764"/>
                    <a:pt x="786" y="4746"/>
                    <a:pt x="786" y="4711"/>
                  </a:cubicBezTo>
                  <a:cubicBezTo>
                    <a:pt x="777" y="4675"/>
                    <a:pt x="759" y="4657"/>
                    <a:pt x="723" y="4648"/>
                  </a:cubicBezTo>
                  <a:cubicBezTo>
                    <a:pt x="688" y="4657"/>
                    <a:pt x="661" y="4675"/>
                    <a:pt x="661" y="4711"/>
                  </a:cubicBezTo>
                  <a:close/>
                  <a:moveTo>
                    <a:pt x="1410" y="13284"/>
                  </a:moveTo>
                  <a:cubicBezTo>
                    <a:pt x="1374" y="13284"/>
                    <a:pt x="1357" y="13301"/>
                    <a:pt x="1348" y="13337"/>
                  </a:cubicBezTo>
                  <a:cubicBezTo>
                    <a:pt x="1339" y="13382"/>
                    <a:pt x="1366" y="13408"/>
                    <a:pt x="1410" y="13408"/>
                  </a:cubicBezTo>
                  <a:cubicBezTo>
                    <a:pt x="1446" y="13408"/>
                    <a:pt x="1464" y="13382"/>
                    <a:pt x="1473" y="13346"/>
                  </a:cubicBezTo>
                  <a:cubicBezTo>
                    <a:pt x="1464" y="13319"/>
                    <a:pt x="1446" y="13293"/>
                    <a:pt x="1410" y="13284"/>
                  </a:cubicBezTo>
                  <a:close/>
                  <a:moveTo>
                    <a:pt x="6129" y="16682"/>
                  </a:moveTo>
                  <a:cubicBezTo>
                    <a:pt x="6120" y="16647"/>
                    <a:pt x="6094" y="16620"/>
                    <a:pt x="6058" y="16629"/>
                  </a:cubicBezTo>
                  <a:cubicBezTo>
                    <a:pt x="6022" y="16638"/>
                    <a:pt x="6004" y="16665"/>
                    <a:pt x="6004" y="16700"/>
                  </a:cubicBezTo>
                  <a:cubicBezTo>
                    <a:pt x="6013" y="16727"/>
                    <a:pt x="6031" y="16745"/>
                    <a:pt x="6067" y="16754"/>
                  </a:cubicBezTo>
                  <a:cubicBezTo>
                    <a:pt x="6103" y="16745"/>
                    <a:pt x="6129" y="16718"/>
                    <a:pt x="6129" y="16682"/>
                  </a:cubicBezTo>
                  <a:close/>
                  <a:moveTo>
                    <a:pt x="2722" y="2784"/>
                  </a:moveTo>
                  <a:cubicBezTo>
                    <a:pt x="2766" y="2784"/>
                    <a:pt x="2793" y="2766"/>
                    <a:pt x="2793" y="2721"/>
                  </a:cubicBezTo>
                  <a:cubicBezTo>
                    <a:pt x="2802" y="2677"/>
                    <a:pt x="2784" y="2650"/>
                    <a:pt x="2730" y="2641"/>
                  </a:cubicBezTo>
                  <a:cubicBezTo>
                    <a:pt x="2686" y="2641"/>
                    <a:pt x="2659" y="2659"/>
                    <a:pt x="2650" y="2712"/>
                  </a:cubicBezTo>
                  <a:cubicBezTo>
                    <a:pt x="2659" y="2748"/>
                    <a:pt x="2677" y="2784"/>
                    <a:pt x="2722" y="2784"/>
                  </a:cubicBezTo>
                  <a:close/>
                  <a:moveTo>
                    <a:pt x="1" y="9376"/>
                  </a:moveTo>
                  <a:cubicBezTo>
                    <a:pt x="1" y="9412"/>
                    <a:pt x="27" y="9439"/>
                    <a:pt x="72" y="9439"/>
                  </a:cubicBezTo>
                  <a:cubicBezTo>
                    <a:pt x="108" y="9439"/>
                    <a:pt x="134" y="9412"/>
                    <a:pt x="134" y="9367"/>
                  </a:cubicBezTo>
                  <a:cubicBezTo>
                    <a:pt x="126" y="9332"/>
                    <a:pt x="99" y="9305"/>
                    <a:pt x="63" y="9305"/>
                  </a:cubicBezTo>
                  <a:cubicBezTo>
                    <a:pt x="27" y="9314"/>
                    <a:pt x="1" y="9332"/>
                    <a:pt x="1" y="9376"/>
                  </a:cubicBezTo>
                  <a:close/>
                  <a:moveTo>
                    <a:pt x="2070" y="13962"/>
                  </a:moveTo>
                  <a:cubicBezTo>
                    <a:pt x="2026" y="13962"/>
                    <a:pt x="1999" y="13988"/>
                    <a:pt x="1999" y="14024"/>
                  </a:cubicBezTo>
                  <a:cubicBezTo>
                    <a:pt x="1999" y="14069"/>
                    <a:pt x="2026" y="14095"/>
                    <a:pt x="2061" y="14095"/>
                  </a:cubicBezTo>
                  <a:cubicBezTo>
                    <a:pt x="2106" y="14095"/>
                    <a:pt x="2124" y="14069"/>
                    <a:pt x="2133" y="14033"/>
                  </a:cubicBezTo>
                  <a:cubicBezTo>
                    <a:pt x="2133" y="13997"/>
                    <a:pt x="2106" y="13971"/>
                    <a:pt x="2070" y="13962"/>
                  </a:cubicBezTo>
                  <a:close/>
                  <a:moveTo>
                    <a:pt x="795" y="12026"/>
                  </a:moveTo>
                  <a:cubicBezTo>
                    <a:pt x="786" y="11990"/>
                    <a:pt x="759" y="11963"/>
                    <a:pt x="723" y="11963"/>
                  </a:cubicBezTo>
                  <a:cubicBezTo>
                    <a:pt x="688" y="11963"/>
                    <a:pt x="661" y="11990"/>
                    <a:pt x="661" y="12035"/>
                  </a:cubicBezTo>
                  <a:cubicBezTo>
                    <a:pt x="661" y="12070"/>
                    <a:pt x="688" y="12097"/>
                    <a:pt x="723" y="12097"/>
                  </a:cubicBezTo>
                  <a:cubicBezTo>
                    <a:pt x="768" y="12088"/>
                    <a:pt x="795" y="12070"/>
                    <a:pt x="795" y="12026"/>
                  </a:cubicBezTo>
                  <a:close/>
                  <a:moveTo>
                    <a:pt x="1410" y="11954"/>
                  </a:moveTo>
                  <a:cubicBezTo>
                    <a:pt x="1357" y="11954"/>
                    <a:pt x="1330" y="11981"/>
                    <a:pt x="1330" y="12035"/>
                  </a:cubicBezTo>
                  <a:cubicBezTo>
                    <a:pt x="1330" y="12079"/>
                    <a:pt x="1357" y="12106"/>
                    <a:pt x="1401" y="12106"/>
                  </a:cubicBezTo>
                  <a:cubicBezTo>
                    <a:pt x="1455" y="12106"/>
                    <a:pt x="1482" y="12079"/>
                    <a:pt x="1482" y="12026"/>
                  </a:cubicBezTo>
                  <a:cubicBezTo>
                    <a:pt x="1482" y="11981"/>
                    <a:pt x="1455" y="11954"/>
                    <a:pt x="1410" y="11954"/>
                  </a:cubicBezTo>
                  <a:close/>
                  <a:moveTo>
                    <a:pt x="3310" y="14684"/>
                  </a:moveTo>
                  <a:cubicBezTo>
                    <a:pt x="3310" y="14729"/>
                    <a:pt x="3328" y="14756"/>
                    <a:pt x="3382" y="14764"/>
                  </a:cubicBezTo>
                  <a:cubicBezTo>
                    <a:pt x="3426" y="14764"/>
                    <a:pt x="3462" y="14738"/>
                    <a:pt x="3453" y="14684"/>
                  </a:cubicBezTo>
                  <a:cubicBezTo>
                    <a:pt x="3453" y="14640"/>
                    <a:pt x="3426" y="14613"/>
                    <a:pt x="3382" y="14613"/>
                  </a:cubicBezTo>
                  <a:cubicBezTo>
                    <a:pt x="3337" y="14613"/>
                    <a:pt x="3310" y="14640"/>
                    <a:pt x="3310" y="14684"/>
                  </a:cubicBezTo>
                  <a:close/>
                  <a:moveTo>
                    <a:pt x="2722" y="14622"/>
                  </a:moveTo>
                  <a:cubicBezTo>
                    <a:pt x="2686" y="14622"/>
                    <a:pt x="2659" y="14649"/>
                    <a:pt x="2659" y="14693"/>
                  </a:cubicBezTo>
                  <a:cubicBezTo>
                    <a:pt x="2659" y="14729"/>
                    <a:pt x="2686" y="14756"/>
                    <a:pt x="2730" y="14756"/>
                  </a:cubicBezTo>
                  <a:cubicBezTo>
                    <a:pt x="2766" y="14756"/>
                    <a:pt x="2784" y="14729"/>
                    <a:pt x="2793" y="14684"/>
                  </a:cubicBezTo>
                  <a:cubicBezTo>
                    <a:pt x="2784" y="14649"/>
                    <a:pt x="2766" y="14622"/>
                    <a:pt x="2722" y="14622"/>
                  </a:cubicBezTo>
                  <a:close/>
                  <a:moveTo>
                    <a:pt x="2650" y="14024"/>
                  </a:moveTo>
                  <a:cubicBezTo>
                    <a:pt x="2650" y="14069"/>
                    <a:pt x="2668" y="14095"/>
                    <a:pt x="2713" y="14104"/>
                  </a:cubicBezTo>
                  <a:cubicBezTo>
                    <a:pt x="2766" y="14104"/>
                    <a:pt x="2793" y="14086"/>
                    <a:pt x="2802" y="14033"/>
                  </a:cubicBezTo>
                  <a:cubicBezTo>
                    <a:pt x="2802" y="13988"/>
                    <a:pt x="2775" y="13962"/>
                    <a:pt x="2730" y="13953"/>
                  </a:cubicBezTo>
                  <a:cubicBezTo>
                    <a:pt x="2686" y="13953"/>
                    <a:pt x="2659" y="13979"/>
                    <a:pt x="2650" y="14024"/>
                  </a:cubicBezTo>
                  <a:close/>
                  <a:moveTo>
                    <a:pt x="1401" y="12615"/>
                  </a:moveTo>
                  <a:cubicBezTo>
                    <a:pt x="1357" y="12623"/>
                    <a:pt x="1339" y="12650"/>
                    <a:pt x="1339" y="12686"/>
                  </a:cubicBezTo>
                  <a:cubicBezTo>
                    <a:pt x="1339" y="12730"/>
                    <a:pt x="1366" y="12757"/>
                    <a:pt x="1410" y="12757"/>
                  </a:cubicBezTo>
                  <a:cubicBezTo>
                    <a:pt x="1455" y="12757"/>
                    <a:pt x="1482" y="12730"/>
                    <a:pt x="1482" y="12686"/>
                  </a:cubicBezTo>
                  <a:cubicBezTo>
                    <a:pt x="1473" y="12641"/>
                    <a:pt x="1446" y="12615"/>
                    <a:pt x="1401" y="12615"/>
                  </a:cubicBezTo>
                  <a:close/>
                  <a:moveTo>
                    <a:pt x="4069" y="1981"/>
                  </a:moveTo>
                  <a:cubicBezTo>
                    <a:pt x="4015" y="1972"/>
                    <a:pt x="3988" y="2007"/>
                    <a:pt x="3988" y="2052"/>
                  </a:cubicBezTo>
                  <a:cubicBezTo>
                    <a:pt x="3988" y="2106"/>
                    <a:pt x="4015" y="2132"/>
                    <a:pt x="4060" y="2132"/>
                  </a:cubicBezTo>
                  <a:cubicBezTo>
                    <a:pt x="4113" y="2132"/>
                    <a:pt x="4140" y="2106"/>
                    <a:pt x="4140" y="2052"/>
                  </a:cubicBezTo>
                  <a:cubicBezTo>
                    <a:pt x="4140" y="2007"/>
                    <a:pt x="4113" y="1981"/>
                    <a:pt x="4069" y="1981"/>
                  </a:cubicBezTo>
                  <a:close/>
                  <a:moveTo>
                    <a:pt x="3408" y="1990"/>
                  </a:moveTo>
                  <a:cubicBezTo>
                    <a:pt x="3364" y="1990"/>
                    <a:pt x="3337" y="2016"/>
                    <a:pt x="3337" y="2061"/>
                  </a:cubicBezTo>
                  <a:cubicBezTo>
                    <a:pt x="3346" y="2106"/>
                    <a:pt x="3373" y="2132"/>
                    <a:pt x="3417" y="2123"/>
                  </a:cubicBezTo>
                  <a:cubicBezTo>
                    <a:pt x="3453" y="2115"/>
                    <a:pt x="3480" y="2088"/>
                    <a:pt x="3480" y="2043"/>
                  </a:cubicBezTo>
                  <a:cubicBezTo>
                    <a:pt x="3471" y="2016"/>
                    <a:pt x="3453" y="1981"/>
                    <a:pt x="3408" y="1990"/>
                  </a:cubicBezTo>
                  <a:moveTo>
                    <a:pt x="1990" y="13346"/>
                  </a:moveTo>
                  <a:cubicBezTo>
                    <a:pt x="1990" y="13391"/>
                    <a:pt x="2017" y="13417"/>
                    <a:pt x="2061" y="13417"/>
                  </a:cubicBezTo>
                  <a:cubicBezTo>
                    <a:pt x="2115" y="13426"/>
                    <a:pt x="2142" y="13400"/>
                    <a:pt x="2142" y="13346"/>
                  </a:cubicBezTo>
                  <a:cubicBezTo>
                    <a:pt x="2142" y="13301"/>
                    <a:pt x="2115" y="13275"/>
                    <a:pt x="2070" y="13275"/>
                  </a:cubicBezTo>
                  <a:cubicBezTo>
                    <a:pt x="2026" y="13275"/>
                    <a:pt x="1990" y="13301"/>
                    <a:pt x="1990" y="13346"/>
                  </a:cubicBezTo>
                  <a:close/>
                  <a:moveTo>
                    <a:pt x="5460" y="1383"/>
                  </a:moveTo>
                  <a:cubicBezTo>
                    <a:pt x="5460" y="1329"/>
                    <a:pt x="5434" y="1294"/>
                    <a:pt x="5389" y="1294"/>
                  </a:cubicBezTo>
                  <a:cubicBezTo>
                    <a:pt x="5335" y="1294"/>
                    <a:pt x="5309" y="1321"/>
                    <a:pt x="5309" y="1365"/>
                  </a:cubicBezTo>
                  <a:cubicBezTo>
                    <a:pt x="5300" y="1419"/>
                    <a:pt x="5326" y="1445"/>
                    <a:pt x="5380" y="1445"/>
                  </a:cubicBezTo>
                  <a:cubicBezTo>
                    <a:pt x="5425" y="1445"/>
                    <a:pt x="5460" y="1428"/>
                    <a:pt x="5460" y="1383"/>
                  </a:cubicBezTo>
                  <a:close/>
                  <a:moveTo>
                    <a:pt x="4720" y="1303"/>
                  </a:moveTo>
                  <a:cubicBezTo>
                    <a:pt x="4684" y="1303"/>
                    <a:pt x="4657" y="1321"/>
                    <a:pt x="4657" y="1365"/>
                  </a:cubicBezTo>
                  <a:cubicBezTo>
                    <a:pt x="4648" y="1410"/>
                    <a:pt x="4675" y="1437"/>
                    <a:pt x="4720" y="1445"/>
                  </a:cubicBezTo>
                  <a:cubicBezTo>
                    <a:pt x="4764" y="1445"/>
                    <a:pt x="4791" y="1419"/>
                    <a:pt x="4800" y="1365"/>
                  </a:cubicBezTo>
                  <a:cubicBezTo>
                    <a:pt x="4791" y="1329"/>
                    <a:pt x="4773" y="1303"/>
                    <a:pt x="4720" y="1303"/>
                  </a:cubicBezTo>
                  <a:close/>
                  <a:moveTo>
                    <a:pt x="4069" y="1303"/>
                  </a:moveTo>
                  <a:cubicBezTo>
                    <a:pt x="4033" y="1303"/>
                    <a:pt x="4006" y="1329"/>
                    <a:pt x="3997" y="1365"/>
                  </a:cubicBezTo>
                  <a:cubicBezTo>
                    <a:pt x="3997" y="1410"/>
                    <a:pt x="4024" y="1437"/>
                    <a:pt x="4060" y="1437"/>
                  </a:cubicBezTo>
                  <a:cubicBezTo>
                    <a:pt x="4104" y="1437"/>
                    <a:pt x="4122" y="1410"/>
                    <a:pt x="4131" y="1374"/>
                  </a:cubicBezTo>
                  <a:cubicBezTo>
                    <a:pt x="4131" y="1338"/>
                    <a:pt x="4104" y="1312"/>
                    <a:pt x="4069" y="1303"/>
                  </a:cubicBezTo>
                  <a:close/>
                  <a:moveTo>
                    <a:pt x="723" y="6637"/>
                  </a:moveTo>
                  <a:cubicBezTo>
                    <a:pt x="679" y="6637"/>
                    <a:pt x="652" y="6664"/>
                    <a:pt x="652" y="6709"/>
                  </a:cubicBezTo>
                  <a:cubicBezTo>
                    <a:pt x="652" y="6762"/>
                    <a:pt x="679" y="6789"/>
                    <a:pt x="732" y="6789"/>
                  </a:cubicBezTo>
                  <a:cubicBezTo>
                    <a:pt x="777" y="6780"/>
                    <a:pt x="795" y="6753"/>
                    <a:pt x="804" y="6709"/>
                  </a:cubicBezTo>
                  <a:cubicBezTo>
                    <a:pt x="795" y="6664"/>
                    <a:pt x="777" y="6637"/>
                    <a:pt x="723" y="6637"/>
                  </a:cubicBezTo>
                  <a:close/>
                  <a:moveTo>
                    <a:pt x="63" y="8627"/>
                  </a:moveTo>
                  <a:cubicBezTo>
                    <a:pt x="27" y="8627"/>
                    <a:pt x="1" y="8654"/>
                    <a:pt x="1" y="8689"/>
                  </a:cubicBezTo>
                  <a:cubicBezTo>
                    <a:pt x="1" y="8734"/>
                    <a:pt x="27" y="8761"/>
                    <a:pt x="72" y="8752"/>
                  </a:cubicBezTo>
                  <a:cubicBezTo>
                    <a:pt x="108" y="8752"/>
                    <a:pt x="126" y="8725"/>
                    <a:pt x="134" y="8689"/>
                  </a:cubicBezTo>
                  <a:cubicBezTo>
                    <a:pt x="126" y="8645"/>
                    <a:pt x="108" y="8618"/>
                    <a:pt x="63" y="8627"/>
                  </a:cubicBezTo>
                  <a:close/>
                  <a:moveTo>
                    <a:pt x="795" y="6031"/>
                  </a:moveTo>
                  <a:cubicBezTo>
                    <a:pt x="795" y="5986"/>
                    <a:pt x="768" y="5959"/>
                    <a:pt x="732" y="5959"/>
                  </a:cubicBezTo>
                  <a:cubicBezTo>
                    <a:pt x="688" y="5959"/>
                    <a:pt x="661" y="5977"/>
                    <a:pt x="652" y="6031"/>
                  </a:cubicBezTo>
                  <a:cubicBezTo>
                    <a:pt x="652" y="6075"/>
                    <a:pt x="679" y="6102"/>
                    <a:pt x="723" y="6102"/>
                  </a:cubicBezTo>
                  <a:cubicBezTo>
                    <a:pt x="768" y="6102"/>
                    <a:pt x="795" y="6075"/>
                    <a:pt x="795" y="6031"/>
                  </a:cubicBezTo>
                  <a:close/>
                  <a:moveTo>
                    <a:pt x="72" y="7967"/>
                  </a:moveTo>
                  <a:cubicBezTo>
                    <a:pt x="27" y="7967"/>
                    <a:pt x="1" y="7985"/>
                    <a:pt x="1" y="8029"/>
                  </a:cubicBezTo>
                  <a:cubicBezTo>
                    <a:pt x="1" y="8065"/>
                    <a:pt x="27" y="8092"/>
                    <a:pt x="63" y="8092"/>
                  </a:cubicBezTo>
                  <a:cubicBezTo>
                    <a:pt x="108" y="8100"/>
                    <a:pt x="126" y="8074"/>
                    <a:pt x="134" y="8029"/>
                  </a:cubicBezTo>
                  <a:cubicBezTo>
                    <a:pt x="126" y="7993"/>
                    <a:pt x="108" y="7967"/>
                    <a:pt x="72" y="7967"/>
                  </a:cubicBezTo>
                  <a:close/>
                  <a:moveTo>
                    <a:pt x="6647" y="16022"/>
                  </a:moveTo>
                  <a:cubicBezTo>
                    <a:pt x="6647" y="16076"/>
                    <a:pt x="6674" y="16103"/>
                    <a:pt x="6727" y="16103"/>
                  </a:cubicBezTo>
                  <a:cubicBezTo>
                    <a:pt x="6772" y="16103"/>
                    <a:pt x="6798" y="16076"/>
                    <a:pt x="6798" y="16031"/>
                  </a:cubicBezTo>
                  <a:cubicBezTo>
                    <a:pt x="6798" y="15978"/>
                    <a:pt x="6772" y="15951"/>
                    <a:pt x="6727" y="15951"/>
                  </a:cubicBezTo>
                  <a:cubicBezTo>
                    <a:pt x="6674" y="15960"/>
                    <a:pt x="6647" y="15978"/>
                    <a:pt x="6647" y="16022"/>
                  </a:cubicBezTo>
                  <a:close/>
                  <a:moveTo>
                    <a:pt x="795" y="10688"/>
                  </a:moveTo>
                  <a:cubicBezTo>
                    <a:pt x="795" y="10643"/>
                    <a:pt x="777" y="10616"/>
                    <a:pt x="732" y="10616"/>
                  </a:cubicBezTo>
                  <a:cubicBezTo>
                    <a:pt x="679" y="10616"/>
                    <a:pt x="652" y="10643"/>
                    <a:pt x="652" y="10696"/>
                  </a:cubicBezTo>
                  <a:cubicBezTo>
                    <a:pt x="652" y="10741"/>
                    <a:pt x="688" y="10759"/>
                    <a:pt x="732" y="10759"/>
                  </a:cubicBezTo>
                  <a:cubicBezTo>
                    <a:pt x="777" y="10759"/>
                    <a:pt x="795" y="10732"/>
                    <a:pt x="795" y="10688"/>
                  </a:cubicBezTo>
                  <a:close/>
                  <a:moveTo>
                    <a:pt x="6138" y="16031"/>
                  </a:moveTo>
                  <a:cubicBezTo>
                    <a:pt x="6138" y="15987"/>
                    <a:pt x="6120" y="15960"/>
                    <a:pt x="6076" y="15960"/>
                  </a:cubicBezTo>
                  <a:cubicBezTo>
                    <a:pt x="6022" y="15951"/>
                    <a:pt x="5996" y="15978"/>
                    <a:pt x="5996" y="16031"/>
                  </a:cubicBezTo>
                  <a:cubicBezTo>
                    <a:pt x="5996" y="16076"/>
                    <a:pt x="6022" y="16103"/>
                    <a:pt x="6067" y="16103"/>
                  </a:cubicBezTo>
                  <a:cubicBezTo>
                    <a:pt x="6112" y="16103"/>
                    <a:pt x="6138" y="16076"/>
                    <a:pt x="6138" y="16031"/>
                  </a:cubicBezTo>
                  <a:close/>
                  <a:moveTo>
                    <a:pt x="1990" y="4024"/>
                  </a:moveTo>
                  <a:cubicBezTo>
                    <a:pt x="1981" y="4068"/>
                    <a:pt x="2008" y="4104"/>
                    <a:pt x="2061" y="4104"/>
                  </a:cubicBezTo>
                  <a:cubicBezTo>
                    <a:pt x="2115" y="4113"/>
                    <a:pt x="2142" y="4077"/>
                    <a:pt x="2142" y="4033"/>
                  </a:cubicBezTo>
                  <a:cubicBezTo>
                    <a:pt x="2142" y="3979"/>
                    <a:pt x="2115" y="3961"/>
                    <a:pt x="2061" y="3952"/>
                  </a:cubicBezTo>
                  <a:cubicBezTo>
                    <a:pt x="2026" y="3952"/>
                    <a:pt x="1990" y="3970"/>
                    <a:pt x="1990" y="4024"/>
                  </a:cubicBezTo>
                  <a:moveTo>
                    <a:pt x="5318" y="16022"/>
                  </a:moveTo>
                  <a:cubicBezTo>
                    <a:pt x="5309" y="16067"/>
                    <a:pt x="5335" y="16094"/>
                    <a:pt x="5380" y="16094"/>
                  </a:cubicBezTo>
                  <a:cubicBezTo>
                    <a:pt x="5425" y="16103"/>
                    <a:pt x="5451" y="16076"/>
                    <a:pt x="5451" y="16040"/>
                  </a:cubicBezTo>
                  <a:cubicBezTo>
                    <a:pt x="5460" y="15996"/>
                    <a:pt x="5434" y="15969"/>
                    <a:pt x="5389" y="15960"/>
                  </a:cubicBezTo>
                  <a:cubicBezTo>
                    <a:pt x="5344" y="15960"/>
                    <a:pt x="5318" y="15987"/>
                    <a:pt x="5318" y="16022"/>
                  </a:cubicBezTo>
                  <a:close/>
                  <a:moveTo>
                    <a:pt x="1473" y="4033"/>
                  </a:moveTo>
                  <a:cubicBezTo>
                    <a:pt x="1473" y="3997"/>
                    <a:pt x="1446" y="3970"/>
                    <a:pt x="1410" y="3961"/>
                  </a:cubicBezTo>
                  <a:cubicBezTo>
                    <a:pt x="1374" y="3961"/>
                    <a:pt x="1348" y="3988"/>
                    <a:pt x="1339" y="4024"/>
                  </a:cubicBezTo>
                  <a:cubicBezTo>
                    <a:pt x="1339" y="4068"/>
                    <a:pt x="1366" y="4086"/>
                    <a:pt x="1410" y="4095"/>
                  </a:cubicBezTo>
                  <a:cubicBezTo>
                    <a:pt x="1446" y="4095"/>
                    <a:pt x="1473" y="4077"/>
                    <a:pt x="1473" y="4033"/>
                  </a:cubicBezTo>
                  <a:close/>
                  <a:moveTo>
                    <a:pt x="6790" y="16682"/>
                  </a:moveTo>
                  <a:cubicBezTo>
                    <a:pt x="6790" y="16647"/>
                    <a:pt x="6763" y="16620"/>
                    <a:pt x="6718" y="16620"/>
                  </a:cubicBezTo>
                  <a:cubicBezTo>
                    <a:pt x="6682" y="16629"/>
                    <a:pt x="6656" y="16656"/>
                    <a:pt x="6656" y="16691"/>
                  </a:cubicBezTo>
                  <a:cubicBezTo>
                    <a:pt x="6665" y="16727"/>
                    <a:pt x="6691" y="16754"/>
                    <a:pt x="6736" y="16754"/>
                  </a:cubicBezTo>
                  <a:cubicBezTo>
                    <a:pt x="6763" y="16745"/>
                    <a:pt x="6790" y="16727"/>
                    <a:pt x="6790" y="16682"/>
                  </a:cubicBezTo>
                  <a:close/>
                  <a:moveTo>
                    <a:pt x="1330" y="4711"/>
                  </a:moveTo>
                  <a:cubicBezTo>
                    <a:pt x="1330" y="4755"/>
                    <a:pt x="1357" y="4782"/>
                    <a:pt x="1401" y="4782"/>
                  </a:cubicBezTo>
                  <a:cubicBezTo>
                    <a:pt x="1455" y="4791"/>
                    <a:pt x="1482" y="4764"/>
                    <a:pt x="1482" y="4711"/>
                  </a:cubicBezTo>
                  <a:cubicBezTo>
                    <a:pt x="1482" y="4666"/>
                    <a:pt x="1455" y="4639"/>
                    <a:pt x="1410" y="4639"/>
                  </a:cubicBezTo>
                  <a:cubicBezTo>
                    <a:pt x="1366" y="4639"/>
                    <a:pt x="1339" y="4666"/>
                    <a:pt x="1330" y="4711"/>
                  </a:cubicBezTo>
                  <a:close/>
                  <a:moveTo>
                    <a:pt x="804" y="10036"/>
                  </a:moveTo>
                  <a:cubicBezTo>
                    <a:pt x="804" y="9992"/>
                    <a:pt x="786" y="9956"/>
                    <a:pt x="732" y="9956"/>
                  </a:cubicBezTo>
                  <a:cubicBezTo>
                    <a:pt x="679" y="9947"/>
                    <a:pt x="652" y="9983"/>
                    <a:pt x="652" y="10027"/>
                  </a:cubicBezTo>
                  <a:cubicBezTo>
                    <a:pt x="652" y="10081"/>
                    <a:pt x="679" y="10099"/>
                    <a:pt x="723" y="10108"/>
                  </a:cubicBezTo>
                  <a:cubicBezTo>
                    <a:pt x="768" y="10108"/>
                    <a:pt x="795" y="10090"/>
                    <a:pt x="804" y="10036"/>
                  </a:cubicBezTo>
                  <a:close/>
                  <a:moveTo>
                    <a:pt x="6727" y="643"/>
                  </a:moveTo>
                  <a:cubicBezTo>
                    <a:pt x="6682" y="643"/>
                    <a:pt x="6656" y="660"/>
                    <a:pt x="6656" y="705"/>
                  </a:cubicBezTo>
                  <a:cubicBezTo>
                    <a:pt x="6647" y="750"/>
                    <a:pt x="6674" y="776"/>
                    <a:pt x="6718" y="785"/>
                  </a:cubicBezTo>
                  <a:cubicBezTo>
                    <a:pt x="6763" y="785"/>
                    <a:pt x="6790" y="759"/>
                    <a:pt x="6798" y="714"/>
                  </a:cubicBezTo>
                  <a:cubicBezTo>
                    <a:pt x="6790" y="669"/>
                    <a:pt x="6772" y="643"/>
                    <a:pt x="6727" y="643"/>
                  </a:cubicBezTo>
                  <a:close/>
                  <a:moveTo>
                    <a:pt x="2070" y="3301"/>
                  </a:moveTo>
                  <a:cubicBezTo>
                    <a:pt x="2026" y="3301"/>
                    <a:pt x="1999" y="3328"/>
                    <a:pt x="1999" y="3372"/>
                  </a:cubicBezTo>
                  <a:cubicBezTo>
                    <a:pt x="1999" y="3408"/>
                    <a:pt x="2017" y="3435"/>
                    <a:pt x="2061" y="3444"/>
                  </a:cubicBezTo>
                  <a:cubicBezTo>
                    <a:pt x="2106" y="3444"/>
                    <a:pt x="2133" y="3417"/>
                    <a:pt x="2133" y="3363"/>
                  </a:cubicBezTo>
                  <a:cubicBezTo>
                    <a:pt x="2133" y="3337"/>
                    <a:pt x="2115" y="3310"/>
                    <a:pt x="2070" y="3301"/>
                  </a:cubicBezTo>
                  <a:close/>
                  <a:moveTo>
                    <a:pt x="723" y="11303"/>
                  </a:moveTo>
                  <a:cubicBezTo>
                    <a:pt x="679" y="11303"/>
                    <a:pt x="652" y="11330"/>
                    <a:pt x="661" y="11374"/>
                  </a:cubicBezTo>
                  <a:cubicBezTo>
                    <a:pt x="661" y="11419"/>
                    <a:pt x="688" y="11446"/>
                    <a:pt x="732" y="11437"/>
                  </a:cubicBezTo>
                  <a:cubicBezTo>
                    <a:pt x="777" y="11437"/>
                    <a:pt x="795" y="11410"/>
                    <a:pt x="795" y="11366"/>
                  </a:cubicBezTo>
                  <a:cubicBezTo>
                    <a:pt x="786" y="11330"/>
                    <a:pt x="768" y="11303"/>
                    <a:pt x="723" y="11303"/>
                  </a:cubicBezTo>
                  <a:close/>
                  <a:moveTo>
                    <a:pt x="6076" y="643"/>
                  </a:moveTo>
                  <a:cubicBezTo>
                    <a:pt x="6031" y="643"/>
                    <a:pt x="5996" y="669"/>
                    <a:pt x="5996" y="714"/>
                  </a:cubicBezTo>
                  <a:cubicBezTo>
                    <a:pt x="5996" y="750"/>
                    <a:pt x="6022" y="776"/>
                    <a:pt x="6058" y="785"/>
                  </a:cubicBezTo>
                  <a:cubicBezTo>
                    <a:pt x="6103" y="785"/>
                    <a:pt x="6129" y="759"/>
                    <a:pt x="6138" y="714"/>
                  </a:cubicBezTo>
                  <a:cubicBezTo>
                    <a:pt x="6129" y="678"/>
                    <a:pt x="6112" y="651"/>
                    <a:pt x="6076" y="643"/>
                  </a:cubicBezTo>
                  <a:close/>
                  <a:moveTo>
                    <a:pt x="5389" y="651"/>
                  </a:moveTo>
                  <a:cubicBezTo>
                    <a:pt x="5344" y="643"/>
                    <a:pt x="5318" y="669"/>
                    <a:pt x="5318" y="714"/>
                  </a:cubicBezTo>
                  <a:cubicBezTo>
                    <a:pt x="5318" y="750"/>
                    <a:pt x="5344" y="776"/>
                    <a:pt x="5380" y="776"/>
                  </a:cubicBezTo>
                  <a:cubicBezTo>
                    <a:pt x="5425" y="785"/>
                    <a:pt x="5442" y="759"/>
                    <a:pt x="5451" y="714"/>
                  </a:cubicBezTo>
                  <a:cubicBezTo>
                    <a:pt x="5442" y="678"/>
                    <a:pt x="5425" y="651"/>
                    <a:pt x="5389" y="651"/>
                  </a:cubicBezTo>
                  <a:close/>
                  <a:moveTo>
                    <a:pt x="4140" y="15344"/>
                  </a:moveTo>
                  <a:cubicBezTo>
                    <a:pt x="4140" y="15300"/>
                    <a:pt x="4113" y="15282"/>
                    <a:pt x="4069" y="15273"/>
                  </a:cubicBezTo>
                  <a:cubicBezTo>
                    <a:pt x="4024" y="15273"/>
                    <a:pt x="3997" y="15300"/>
                    <a:pt x="3997" y="15344"/>
                  </a:cubicBezTo>
                  <a:cubicBezTo>
                    <a:pt x="3997" y="15389"/>
                    <a:pt x="4024" y="15416"/>
                    <a:pt x="4069" y="15416"/>
                  </a:cubicBezTo>
                  <a:cubicBezTo>
                    <a:pt x="4113" y="15416"/>
                    <a:pt x="4140" y="15389"/>
                    <a:pt x="4140" y="15344"/>
                  </a:cubicBezTo>
                  <a:close/>
                  <a:moveTo>
                    <a:pt x="4729" y="15273"/>
                  </a:moveTo>
                  <a:cubicBezTo>
                    <a:pt x="4675" y="15273"/>
                    <a:pt x="4648" y="15300"/>
                    <a:pt x="4648" y="15353"/>
                  </a:cubicBezTo>
                  <a:cubicBezTo>
                    <a:pt x="4648" y="15398"/>
                    <a:pt x="4675" y="15425"/>
                    <a:pt x="4720" y="15425"/>
                  </a:cubicBezTo>
                  <a:cubicBezTo>
                    <a:pt x="4773" y="15425"/>
                    <a:pt x="4800" y="15398"/>
                    <a:pt x="4800" y="15344"/>
                  </a:cubicBezTo>
                  <a:cubicBezTo>
                    <a:pt x="4800" y="15300"/>
                    <a:pt x="4773" y="15273"/>
                    <a:pt x="4729" y="15273"/>
                  </a:cubicBezTo>
                  <a:close/>
                  <a:moveTo>
                    <a:pt x="732" y="5299"/>
                  </a:moveTo>
                  <a:cubicBezTo>
                    <a:pt x="688" y="5299"/>
                    <a:pt x="661" y="5326"/>
                    <a:pt x="661" y="5371"/>
                  </a:cubicBezTo>
                  <a:cubicBezTo>
                    <a:pt x="652" y="5406"/>
                    <a:pt x="679" y="5433"/>
                    <a:pt x="714" y="5442"/>
                  </a:cubicBezTo>
                  <a:cubicBezTo>
                    <a:pt x="759" y="5442"/>
                    <a:pt x="786" y="5415"/>
                    <a:pt x="795" y="5371"/>
                  </a:cubicBezTo>
                  <a:cubicBezTo>
                    <a:pt x="795" y="5335"/>
                    <a:pt x="768" y="5308"/>
                    <a:pt x="732" y="5299"/>
                  </a:cubicBezTo>
                  <a:close/>
                  <a:moveTo>
                    <a:pt x="63" y="7440"/>
                  </a:moveTo>
                  <a:cubicBezTo>
                    <a:pt x="108" y="7440"/>
                    <a:pt x="126" y="7414"/>
                    <a:pt x="134" y="7378"/>
                  </a:cubicBezTo>
                  <a:cubicBezTo>
                    <a:pt x="134" y="7333"/>
                    <a:pt x="108" y="7307"/>
                    <a:pt x="72" y="7307"/>
                  </a:cubicBezTo>
                  <a:cubicBezTo>
                    <a:pt x="27" y="7307"/>
                    <a:pt x="10" y="7333"/>
                    <a:pt x="1" y="7378"/>
                  </a:cubicBezTo>
                  <a:cubicBezTo>
                    <a:pt x="10" y="7405"/>
                    <a:pt x="27" y="7431"/>
                    <a:pt x="63" y="7440"/>
                  </a:cubicBezTo>
                  <a:close/>
                  <a:moveTo>
                    <a:pt x="4657" y="16022"/>
                  </a:moveTo>
                  <a:cubicBezTo>
                    <a:pt x="4657" y="16067"/>
                    <a:pt x="4684" y="16094"/>
                    <a:pt x="4720" y="16094"/>
                  </a:cubicBezTo>
                  <a:cubicBezTo>
                    <a:pt x="4764" y="16094"/>
                    <a:pt x="4791" y="16067"/>
                    <a:pt x="4791" y="16031"/>
                  </a:cubicBezTo>
                  <a:cubicBezTo>
                    <a:pt x="4791" y="15996"/>
                    <a:pt x="4764" y="15969"/>
                    <a:pt x="4729" y="15960"/>
                  </a:cubicBezTo>
                  <a:cubicBezTo>
                    <a:pt x="4684" y="15969"/>
                    <a:pt x="4657" y="15987"/>
                    <a:pt x="4657" y="16022"/>
                  </a:cubicBezTo>
                  <a:close/>
                  <a:moveTo>
                    <a:pt x="804" y="7378"/>
                  </a:moveTo>
                  <a:cubicBezTo>
                    <a:pt x="804" y="7324"/>
                    <a:pt x="777" y="7298"/>
                    <a:pt x="723" y="7298"/>
                  </a:cubicBezTo>
                  <a:cubicBezTo>
                    <a:pt x="679" y="7298"/>
                    <a:pt x="652" y="7315"/>
                    <a:pt x="652" y="7360"/>
                  </a:cubicBezTo>
                  <a:cubicBezTo>
                    <a:pt x="643" y="7414"/>
                    <a:pt x="670" y="7440"/>
                    <a:pt x="723" y="7449"/>
                  </a:cubicBezTo>
                  <a:cubicBezTo>
                    <a:pt x="768" y="7449"/>
                    <a:pt x="795" y="7422"/>
                    <a:pt x="804" y="7378"/>
                  </a:cubicBezTo>
                  <a:close/>
                  <a:moveTo>
                    <a:pt x="1410" y="5942"/>
                  </a:moveTo>
                  <a:cubicBezTo>
                    <a:pt x="1357" y="5933"/>
                    <a:pt x="1321" y="5968"/>
                    <a:pt x="1321" y="6022"/>
                  </a:cubicBezTo>
                  <a:cubicBezTo>
                    <a:pt x="1312" y="6084"/>
                    <a:pt x="1348" y="6120"/>
                    <a:pt x="1410" y="6120"/>
                  </a:cubicBezTo>
                  <a:cubicBezTo>
                    <a:pt x="1464" y="6120"/>
                    <a:pt x="1490" y="6084"/>
                    <a:pt x="1499" y="6031"/>
                  </a:cubicBezTo>
                  <a:cubicBezTo>
                    <a:pt x="1490" y="5986"/>
                    <a:pt x="1464" y="5942"/>
                    <a:pt x="1410" y="5942"/>
                  </a:cubicBezTo>
                  <a:close/>
                  <a:moveTo>
                    <a:pt x="6058" y="1285"/>
                  </a:moveTo>
                  <a:cubicBezTo>
                    <a:pt x="6013" y="1294"/>
                    <a:pt x="5978" y="1329"/>
                    <a:pt x="5978" y="1374"/>
                  </a:cubicBezTo>
                  <a:cubicBezTo>
                    <a:pt x="5987" y="1428"/>
                    <a:pt x="6022" y="1463"/>
                    <a:pt x="6076" y="1454"/>
                  </a:cubicBezTo>
                  <a:cubicBezTo>
                    <a:pt x="6120" y="1454"/>
                    <a:pt x="6147" y="1419"/>
                    <a:pt x="6156" y="1365"/>
                  </a:cubicBezTo>
                  <a:cubicBezTo>
                    <a:pt x="6138" y="1321"/>
                    <a:pt x="6112" y="1285"/>
                    <a:pt x="6058" y="1285"/>
                  </a:cubicBezTo>
                  <a:close/>
                  <a:moveTo>
                    <a:pt x="6816" y="1365"/>
                  </a:moveTo>
                  <a:cubicBezTo>
                    <a:pt x="6807" y="1321"/>
                    <a:pt x="6781" y="1285"/>
                    <a:pt x="6727" y="1285"/>
                  </a:cubicBezTo>
                  <a:cubicBezTo>
                    <a:pt x="6674" y="1285"/>
                    <a:pt x="6638" y="1312"/>
                    <a:pt x="6638" y="1365"/>
                  </a:cubicBezTo>
                  <a:cubicBezTo>
                    <a:pt x="6638" y="1428"/>
                    <a:pt x="6674" y="1454"/>
                    <a:pt x="6727" y="1463"/>
                  </a:cubicBezTo>
                  <a:cubicBezTo>
                    <a:pt x="6781" y="1454"/>
                    <a:pt x="6816" y="1428"/>
                    <a:pt x="6816" y="1365"/>
                  </a:cubicBezTo>
                  <a:close/>
                  <a:moveTo>
                    <a:pt x="2632" y="4024"/>
                  </a:moveTo>
                  <a:cubicBezTo>
                    <a:pt x="2632" y="4086"/>
                    <a:pt x="2668" y="4122"/>
                    <a:pt x="2730" y="4122"/>
                  </a:cubicBezTo>
                  <a:cubicBezTo>
                    <a:pt x="2784" y="4122"/>
                    <a:pt x="2820" y="4086"/>
                    <a:pt x="2820" y="4033"/>
                  </a:cubicBezTo>
                  <a:cubicBezTo>
                    <a:pt x="2820" y="3970"/>
                    <a:pt x="2784" y="3943"/>
                    <a:pt x="2713" y="3934"/>
                  </a:cubicBezTo>
                  <a:cubicBezTo>
                    <a:pt x="2668" y="3943"/>
                    <a:pt x="2632" y="3970"/>
                    <a:pt x="2632" y="4024"/>
                  </a:cubicBezTo>
                  <a:close/>
                  <a:moveTo>
                    <a:pt x="2070" y="11276"/>
                  </a:moveTo>
                  <a:cubicBezTo>
                    <a:pt x="2008" y="11276"/>
                    <a:pt x="1972" y="11303"/>
                    <a:pt x="1972" y="11366"/>
                  </a:cubicBezTo>
                  <a:cubicBezTo>
                    <a:pt x="1963" y="11428"/>
                    <a:pt x="1999" y="11464"/>
                    <a:pt x="2070" y="11464"/>
                  </a:cubicBezTo>
                  <a:cubicBezTo>
                    <a:pt x="2124" y="11464"/>
                    <a:pt x="2160" y="11428"/>
                    <a:pt x="2160" y="11374"/>
                  </a:cubicBezTo>
                  <a:cubicBezTo>
                    <a:pt x="2160" y="11312"/>
                    <a:pt x="2133" y="11276"/>
                    <a:pt x="2070" y="11276"/>
                  </a:cubicBezTo>
                  <a:close/>
                  <a:moveTo>
                    <a:pt x="2811" y="3381"/>
                  </a:moveTo>
                  <a:cubicBezTo>
                    <a:pt x="2811" y="3328"/>
                    <a:pt x="2784" y="3292"/>
                    <a:pt x="2730" y="3283"/>
                  </a:cubicBezTo>
                  <a:cubicBezTo>
                    <a:pt x="2677" y="3283"/>
                    <a:pt x="2641" y="3319"/>
                    <a:pt x="2641" y="3363"/>
                  </a:cubicBezTo>
                  <a:cubicBezTo>
                    <a:pt x="2632" y="3417"/>
                    <a:pt x="2668" y="3444"/>
                    <a:pt x="2722" y="3462"/>
                  </a:cubicBezTo>
                  <a:cubicBezTo>
                    <a:pt x="2775" y="3453"/>
                    <a:pt x="2802" y="3426"/>
                    <a:pt x="2811" y="3381"/>
                  </a:cubicBezTo>
                  <a:close/>
                  <a:moveTo>
                    <a:pt x="1499" y="11366"/>
                  </a:moveTo>
                  <a:cubicBezTo>
                    <a:pt x="1490" y="11321"/>
                    <a:pt x="1464" y="11285"/>
                    <a:pt x="1410" y="11285"/>
                  </a:cubicBezTo>
                  <a:cubicBezTo>
                    <a:pt x="1357" y="11276"/>
                    <a:pt x="1321" y="11312"/>
                    <a:pt x="1321" y="11366"/>
                  </a:cubicBezTo>
                  <a:cubicBezTo>
                    <a:pt x="1321" y="11419"/>
                    <a:pt x="1357" y="11455"/>
                    <a:pt x="1410" y="11464"/>
                  </a:cubicBezTo>
                  <a:cubicBezTo>
                    <a:pt x="1464" y="11455"/>
                    <a:pt x="1499" y="11419"/>
                    <a:pt x="1499" y="11366"/>
                  </a:cubicBezTo>
                  <a:close/>
                  <a:moveTo>
                    <a:pt x="3319" y="3363"/>
                  </a:moveTo>
                  <a:cubicBezTo>
                    <a:pt x="3310" y="3426"/>
                    <a:pt x="3346" y="3462"/>
                    <a:pt x="3408" y="3462"/>
                  </a:cubicBezTo>
                  <a:cubicBezTo>
                    <a:pt x="3462" y="3462"/>
                    <a:pt x="3498" y="3426"/>
                    <a:pt x="3498" y="3372"/>
                  </a:cubicBezTo>
                  <a:cubicBezTo>
                    <a:pt x="3498" y="3319"/>
                    <a:pt x="3462" y="3283"/>
                    <a:pt x="3400" y="3274"/>
                  </a:cubicBezTo>
                  <a:cubicBezTo>
                    <a:pt x="3355" y="3283"/>
                    <a:pt x="3319" y="3310"/>
                    <a:pt x="3319" y="3363"/>
                  </a:cubicBezTo>
                  <a:close/>
                  <a:moveTo>
                    <a:pt x="3382" y="13944"/>
                  </a:moveTo>
                  <a:cubicBezTo>
                    <a:pt x="3328" y="13944"/>
                    <a:pt x="3301" y="13979"/>
                    <a:pt x="3292" y="14024"/>
                  </a:cubicBezTo>
                  <a:cubicBezTo>
                    <a:pt x="3292" y="14078"/>
                    <a:pt x="3328" y="14113"/>
                    <a:pt x="3382" y="14113"/>
                  </a:cubicBezTo>
                  <a:cubicBezTo>
                    <a:pt x="3435" y="14122"/>
                    <a:pt x="3462" y="14078"/>
                    <a:pt x="3471" y="14024"/>
                  </a:cubicBezTo>
                  <a:cubicBezTo>
                    <a:pt x="3462" y="13979"/>
                    <a:pt x="3435" y="13935"/>
                    <a:pt x="3382" y="13944"/>
                  </a:cubicBezTo>
                  <a:moveTo>
                    <a:pt x="4060" y="13935"/>
                  </a:moveTo>
                  <a:cubicBezTo>
                    <a:pt x="4006" y="13935"/>
                    <a:pt x="3970" y="13979"/>
                    <a:pt x="3970" y="14033"/>
                  </a:cubicBezTo>
                  <a:cubicBezTo>
                    <a:pt x="3979" y="14095"/>
                    <a:pt x="4015" y="14122"/>
                    <a:pt x="4069" y="14122"/>
                  </a:cubicBezTo>
                  <a:cubicBezTo>
                    <a:pt x="4131" y="14122"/>
                    <a:pt x="4158" y="14086"/>
                    <a:pt x="4158" y="14024"/>
                  </a:cubicBezTo>
                  <a:cubicBezTo>
                    <a:pt x="4149" y="13971"/>
                    <a:pt x="4122" y="13935"/>
                    <a:pt x="4060" y="13935"/>
                  </a:cubicBezTo>
                  <a:close/>
                  <a:moveTo>
                    <a:pt x="3489" y="2712"/>
                  </a:moveTo>
                  <a:cubicBezTo>
                    <a:pt x="3489" y="2659"/>
                    <a:pt x="3453" y="2623"/>
                    <a:pt x="3400" y="2632"/>
                  </a:cubicBezTo>
                  <a:cubicBezTo>
                    <a:pt x="3346" y="2632"/>
                    <a:pt x="3319" y="2668"/>
                    <a:pt x="3328" y="2721"/>
                  </a:cubicBezTo>
                  <a:cubicBezTo>
                    <a:pt x="3328" y="2775"/>
                    <a:pt x="3364" y="2792"/>
                    <a:pt x="3408" y="2801"/>
                  </a:cubicBezTo>
                  <a:cubicBezTo>
                    <a:pt x="3462" y="2792"/>
                    <a:pt x="3489" y="2766"/>
                    <a:pt x="3489" y="2712"/>
                  </a:cubicBezTo>
                  <a:close/>
                  <a:moveTo>
                    <a:pt x="2160" y="12026"/>
                  </a:moveTo>
                  <a:cubicBezTo>
                    <a:pt x="2160" y="11972"/>
                    <a:pt x="2124" y="11937"/>
                    <a:pt x="2061" y="11937"/>
                  </a:cubicBezTo>
                  <a:cubicBezTo>
                    <a:pt x="2008" y="11937"/>
                    <a:pt x="1972" y="11972"/>
                    <a:pt x="1972" y="12026"/>
                  </a:cubicBezTo>
                  <a:cubicBezTo>
                    <a:pt x="1972" y="12088"/>
                    <a:pt x="2017" y="12124"/>
                    <a:pt x="2070" y="12124"/>
                  </a:cubicBezTo>
                  <a:cubicBezTo>
                    <a:pt x="2124" y="12115"/>
                    <a:pt x="2160" y="12088"/>
                    <a:pt x="2160" y="12026"/>
                  </a:cubicBezTo>
                  <a:close/>
                  <a:moveTo>
                    <a:pt x="2722" y="13257"/>
                  </a:moveTo>
                  <a:cubicBezTo>
                    <a:pt x="2677" y="13257"/>
                    <a:pt x="2641" y="13293"/>
                    <a:pt x="2641" y="13337"/>
                  </a:cubicBezTo>
                  <a:cubicBezTo>
                    <a:pt x="2632" y="13391"/>
                    <a:pt x="2668" y="13426"/>
                    <a:pt x="2722" y="13435"/>
                  </a:cubicBezTo>
                  <a:cubicBezTo>
                    <a:pt x="2775" y="13435"/>
                    <a:pt x="2802" y="13400"/>
                    <a:pt x="2820" y="13346"/>
                  </a:cubicBezTo>
                  <a:cubicBezTo>
                    <a:pt x="2802" y="13301"/>
                    <a:pt x="2784" y="13257"/>
                    <a:pt x="2722" y="13257"/>
                  </a:cubicBezTo>
                  <a:moveTo>
                    <a:pt x="1972" y="5371"/>
                  </a:moveTo>
                  <a:cubicBezTo>
                    <a:pt x="1972" y="5424"/>
                    <a:pt x="1999" y="5460"/>
                    <a:pt x="2061" y="5469"/>
                  </a:cubicBezTo>
                  <a:cubicBezTo>
                    <a:pt x="2124" y="5469"/>
                    <a:pt x="2160" y="5433"/>
                    <a:pt x="2160" y="5380"/>
                  </a:cubicBezTo>
                  <a:cubicBezTo>
                    <a:pt x="2160" y="5317"/>
                    <a:pt x="2133" y="5281"/>
                    <a:pt x="2070" y="5273"/>
                  </a:cubicBezTo>
                  <a:cubicBezTo>
                    <a:pt x="2017" y="5281"/>
                    <a:pt x="1972" y="5308"/>
                    <a:pt x="1972" y="5371"/>
                  </a:cubicBezTo>
                  <a:close/>
                  <a:moveTo>
                    <a:pt x="1401" y="5290"/>
                  </a:moveTo>
                  <a:cubicBezTo>
                    <a:pt x="1348" y="5290"/>
                    <a:pt x="1321" y="5326"/>
                    <a:pt x="1321" y="5380"/>
                  </a:cubicBezTo>
                  <a:cubicBezTo>
                    <a:pt x="1330" y="5424"/>
                    <a:pt x="1366" y="5460"/>
                    <a:pt x="1419" y="5451"/>
                  </a:cubicBezTo>
                  <a:cubicBezTo>
                    <a:pt x="1464" y="5451"/>
                    <a:pt x="1490" y="5415"/>
                    <a:pt x="1490" y="5371"/>
                  </a:cubicBezTo>
                  <a:cubicBezTo>
                    <a:pt x="1482" y="5317"/>
                    <a:pt x="1455" y="5281"/>
                    <a:pt x="1401" y="5290"/>
                  </a:cubicBezTo>
                  <a:close/>
                  <a:moveTo>
                    <a:pt x="2070" y="4621"/>
                  </a:moveTo>
                  <a:cubicBezTo>
                    <a:pt x="2017" y="4621"/>
                    <a:pt x="1981" y="4657"/>
                    <a:pt x="1972" y="4711"/>
                  </a:cubicBezTo>
                  <a:cubicBezTo>
                    <a:pt x="1972" y="4764"/>
                    <a:pt x="2008" y="4800"/>
                    <a:pt x="2070" y="4800"/>
                  </a:cubicBezTo>
                  <a:cubicBezTo>
                    <a:pt x="2124" y="4800"/>
                    <a:pt x="2151" y="4764"/>
                    <a:pt x="2160" y="4711"/>
                  </a:cubicBezTo>
                  <a:cubicBezTo>
                    <a:pt x="2151" y="4657"/>
                    <a:pt x="2124" y="4621"/>
                    <a:pt x="2070" y="4621"/>
                  </a:cubicBezTo>
                  <a:close/>
                  <a:moveTo>
                    <a:pt x="2632" y="4711"/>
                  </a:moveTo>
                  <a:cubicBezTo>
                    <a:pt x="2632" y="4773"/>
                    <a:pt x="2659" y="4809"/>
                    <a:pt x="2722" y="4809"/>
                  </a:cubicBezTo>
                  <a:cubicBezTo>
                    <a:pt x="2784" y="4809"/>
                    <a:pt x="2820" y="4773"/>
                    <a:pt x="2820" y="4711"/>
                  </a:cubicBezTo>
                  <a:cubicBezTo>
                    <a:pt x="2820" y="4648"/>
                    <a:pt x="2784" y="4621"/>
                    <a:pt x="2722" y="4612"/>
                  </a:cubicBezTo>
                  <a:cubicBezTo>
                    <a:pt x="2668" y="4621"/>
                    <a:pt x="2632" y="4648"/>
                    <a:pt x="2632" y="4711"/>
                  </a:cubicBezTo>
                  <a:close/>
                  <a:moveTo>
                    <a:pt x="4640" y="2052"/>
                  </a:moveTo>
                  <a:cubicBezTo>
                    <a:pt x="4640" y="2106"/>
                    <a:pt x="4666" y="2141"/>
                    <a:pt x="4720" y="2141"/>
                  </a:cubicBezTo>
                  <a:cubicBezTo>
                    <a:pt x="4773" y="2150"/>
                    <a:pt x="4809" y="2115"/>
                    <a:pt x="4809" y="2061"/>
                  </a:cubicBezTo>
                  <a:cubicBezTo>
                    <a:pt x="4818" y="2007"/>
                    <a:pt x="4782" y="1972"/>
                    <a:pt x="4729" y="1963"/>
                  </a:cubicBezTo>
                  <a:cubicBezTo>
                    <a:pt x="4675" y="1972"/>
                    <a:pt x="4640" y="1999"/>
                    <a:pt x="4640" y="2052"/>
                  </a:cubicBezTo>
                  <a:close/>
                  <a:moveTo>
                    <a:pt x="5478" y="2061"/>
                  </a:moveTo>
                  <a:cubicBezTo>
                    <a:pt x="5478" y="1999"/>
                    <a:pt x="5442" y="1963"/>
                    <a:pt x="5380" y="1963"/>
                  </a:cubicBezTo>
                  <a:cubicBezTo>
                    <a:pt x="5326" y="1963"/>
                    <a:pt x="5291" y="1999"/>
                    <a:pt x="5291" y="2052"/>
                  </a:cubicBezTo>
                  <a:cubicBezTo>
                    <a:pt x="5291" y="2115"/>
                    <a:pt x="5326" y="2141"/>
                    <a:pt x="5389" y="2150"/>
                  </a:cubicBezTo>
                  <a:cubicBezTo>
                    <a:pt x="5442" y="2141"/>
                    <a:pt x="5478" y="2115"/>
                    <a:pt x="5478" y="2061"/>
                  </a:cubicBezTo>
                  <a:close/>
                  <a:moveTo>
                    <a:pt x="6067" y="1954"/>
                  </a:moveTo>
                  <a:cubicBezTo>
                    <a:pt x="6013" y="1954"/>
                    <a:pt x="5969" y="1990"/>
                    <a:pt x="5969" y="2052"/>
                  </a:cubicBezTo>
                  <a:cubicBezTo>
                    <a:pt x="5969" y="2115"/>
                    <a:pt x="6004" y="2150"/>
                    <a:pt x="6067" y="2150"/>
                  </a:cubicBezTo>
                  <a:cubicBezTo>
                    <a:pt x="6129" y="2150"/>
                    <a:pt x="6156" y="2115"/>
                    <a:pt x="6165" y="2052"/>
                  </a:cubicBezTo>
                  <a:cubicBezTo>
                    <a:pt x="6156" y="1999"/>
                    <a:pt x="6129" y="1963"/>
                    <a:pt x="6067" y="1954"/>
                  </a:cubicBezTo>
                  <a:close/>
                  <a:moveTo>
                    <a:pt x="714" y="9287"/>
                  </a:moveTo>
                  <a:cubicBezTo>
                    <a:pt x="670" y="9296"/>
                    <a:pt x="634" y="9323"/>
                    <a:pt x="643" y="9376"/>
                  </a:cubicBezTo>
                  <a:cubicBezTo>
                    <a:pt x="643" y="9430"/>
                    <a:pt x="679" y="9456"/>
                    <a:pt x="732" y="9456"/>
                  </a:cubicBezTo>
                  <a:cubicBezTo>
                    <a:pt x="786" y="9448"/>
                    <a:pt x="804" y="9412"/>
                    <a:pt x="812" y="9367"/>
                  </a:cubicBezTo>
                  <a:cubicBezTo>
                    <a:pt x="804" y="9314"/>
                    <a:pt x="768" y="9278"/>
                    <a:pt x="714" y="9287"/>
                  </a:cubicBezTo>
                  <a:close/>
                  <a:moveTo>
                    <a:pt x="1401" y="9278"/>
                  </a:moveTo>
                  <a:cubicBezTo>
                    <a:pt x="1348" y="9278"/>
                    <a:pt x="1312" y="9314"/>
                    <a:pt x="1312" y="9376"/>
                  </a:cubicBezTo>
                  <a:cubicBezTo>
                    <a:pt x="1312" y="9430"/>
                    <a:pt x="1348" y="9465"/>
                    <a:pt x="1410" y="9465"/>
                  </a:cubicBezTo>
                  <a:cubicBezTo>
                    <a:pt x="1473" y="9465"/>
                    <a:pt x="1499" y="9430"/>
                    <a:pt x="1499" y="9367"/>
                  </a:cubicBezTo>
                  <a:cubicBezTo>
                    <a:pt x="1499" y="9314"/>
                    <a:pt x="1464" y="9278"/>
                    <a:pt x="1401" y="9278"/>
                  </a:cubicBezTo>
                  <a:close/>
                  <a:moveTo>
                    <a:pt x="1499" y="10036"/>
                  </a:moveTo>
                  <a:cubicBezTo>
                    <a:pt x="1499" y="9974"/>
                    <a:pt x="1464" y="9938"/>
                    <a:pt x="1410" y="9938"/>
                  </a:cubicBezTo>
                  <a:cubicBezTo>
                    <a:pt x="1357" y="9938"/>
                    <a:pt x="1321" y="9974"/>
                    <a:pt x="1312" y="10027"/>
                  </a:cubicBezTo>
                  <a:cubicBezTo>
                    <a:pt x="1312" y="10081"/>
                    <a:pt x="1348" y="10117"/>
                    <a:pt x="1410" y="10126"/>
                  </a:cubicBezTo>
                  <a:cubicBezTo>
                    <a:pt x="1464" y="10117"/>
                    <a:pt x="1499" y="10090"/>
                    <a:pt x="1499" y="10036"/>
                  </a:cubicBezTo>
                  <a:close/>
                  <a:moveTo>
                    <a:pt x="2052" y="12606"/>
                  </a:moveTo>
                  <a:cubicBezTo>
                    <a:pt x="2008" y="12615"/>
                    <a:pt x="1981" y="12641"/>
                    <a:pt x="1981" y="12695"/>
                  </a:cubicBezTo>
                  <a:cubicBezTo>
                    <a:pt x="1990" y="12748"/>
                    <a:pt x="2026" y="12775"/>
                    <a:pt x="2079" y="12775"/>
                  </a:cubicBezTo>
                  <a:cubicBezTo>
                    <a:pt x="2124" y="12766"/>
                    <a:pt x="2151" y="12730"/>
                    <a:pt x="2151" y="12686"/>
                  </a:cubicBezTo>
                  <a:cubicBezTo>
                    <a:pt x="2142" y="12632"/>
                    <a:pt x="2106" y="12597"/>
                    <a:pt x="2052" y="12606"/>
                  </a:cubicBezTo>
                  <a:close/>
                  <a:moveTo>
                    <a:pt x="3292" y="13346"/>
                  </a:moveTo>
                  <a:cubicBezTo>
                    <a:pt x="3292" y="13408"/>
                    <a:pt x="3328" y="13444"/>
                    <a:pt x="3382" y="13444"/>
                  </a:cubicBezTo>
                  <a:cubicBezTo>
                    <a:pt x="3444" y="13444"/>
                    <a:pt x="3480" y="13408"/>
                    <a:pt x="3480" y="13346"/>
                  </a:cubicBezTo>
                  <a:cubicBezTo>
                    <a:pt x="3480" y="13284"/>
                    <a:pt x="3444" y="13257"/>
                    <a:pt x="3382" y="13248"/>
                  </a:cubicBezTo>
                  <a:cubicBezTo>
                    <a:pt x="3328" y="13257"/>
                    <a:pt x="3292" y="13293"/>
                    <a:pt x="3292" y="13346"/>
                  </a:cubicBezTo>
                  <a:close/>
                  <a:moveTo>
                    <a:pt x="2820" y="12686"/>
                  </a:moveTo>
                  <a:cubicBezTo>
                    <a:pt x="2820" y="12632"/>
                    <a:pt x="2784" y="12597"/>
                    <a:pt x="2722" y="12597"/>
                  </a:cubicBezTo>
                  <a:cubicBezTo>
                    <a:pt x="2668" y="12597"/>
                    <a:pt x="2632" y="12632"/>
                    <a:pt x="2632" y="12686"/>
                  </a:cubicBezTo>
                  <a:cubicBezTo>
                    <a:pt x="2632" y="12748"/>
                    <a:pt x="2668" y="12775"/>
                    <a:pt x="2722" y="12784"/>
                  </a:cubicBezTo>
                  <a:cubicBezTo>
                    <a:pt x="2784" y="12775"/>
                    <a:pt x="2820" y="12748"/>
                    <a:pt x="2820" y="12686"/>
                  </a:cubicBezTo>
                  <a:close/>
                  <a:moveTo>
                    <a:pt x="1321" y="10688"/>
                  </a:moveTo>
                  <a:cubicBezTo>
                    <a:pt x="1321" y="10741"/>
                    <a:pt x="1348" y="10777"/>
                    <a:pt x="1401" y="10777"/>
                  </a:cubicBezTo>
                  <a:cubicBezTo>
                    <a:pt x="1464" y="10777"/>
                    <a:pt x="1499" y="10741"/>
                    <a:pt x="1499" y="10688"/>
                  </a:cubicBezTo>
                  <a:cubicBezTo>
                    <a:pt x="1499" y="10634"/>
                    <a:pt x="1455" y="10598"/>
                    <a:pt x="1401" y="10598"/>
                  </a:cubicBezTo>
                  <a:cubicBezTo>
                    <a:pt x="1357" y="10607"/>
                    <a:pt x="1321" y="10634"/>
                    <a:pt x="1321" y="10688"/>
                  </a:cubicBezTo>
                  <a:close/>
                  <a:moveTo>
                    <a:pt x="4631" y="2703"/>
                  </a:moveTo>
                  <a:cubicBezTo>
                    <a:pt x="4622" y="2766"/>
                    <a:pt x="4657" y="2801"/>
                    <a:pt x="4720" y="2810"/>
                  </a:cubicBezTo>
                  <a:cubicBezTo>
                    <a:pt x="4782" y="2810"/>
                    <a:pt x="4818" y="2784"/>
                    <a:pt x="4818" y="2712"/>
                  </a:cubicBezTo>
                  <a:cubicBezTo>
                    <a:pt x="4818" y="2650"/>
                    <a:pt x="4782" y="2623"/>
                    <a:pt x="4729" y="2614"/>
                  </a:cubicBezTo>
                  <a:cubicBezTo>
                    <a:pt x="4666" y="2614"/>
                    <a:pt x="4631" y="2650"/>
                    <a:pt x="4631" y="2703"/>
                  </a:cubicBezTo>
                  <a:close/>
                  <a:moveTo>
                    <a:pt x="4078" y="2623"/>
                  </a:moveTo>
                  <a:cubicBezTo>
                    <a:pt x="4024" y="2614"/>
                    <a:pt x="3979" y="2650"/>
                    <a:pt x="3979" y="2703"/>
                  </a:cubicBezTo>
                  <a:cubicBezTo>
                    <a:pt x="3970" y="2757"/>
                    <a:pt x="4006" y="2801"/>
                    <a:pt x="4060" y="2801"/>
                  </a:cubicBezTo>
                  <a:cubicBezTo>
                    <a:pt x="4113" y="2810"/>
                    <a:pt x="4149" y="2766"/>
                    <a:pt x="4158" y="2712"/>
                  </a:cubicBezTo>
                  <a:cubicBezTo>
                    <a:pt x="4149" y="2668"/>
                    <a:pt x="4131" y="2632"/>
                    <a:pt x="4078" y="2623"/>
                  </a:cubicBezTo>
                  <a:close/>
                  <a:moveTo>
                    <a:pt x="5478" y="14684"/>
                  </a:moveTo>
                  <a:cubicBezTo>
                    <a:pt x="5478" y="14631"/>
                    <a:pt x="5442" y="14595"/>
                    <a:pt x="5380" y="14595"/>
                  </a:cubicBezTo>
                  <a:cubicBezTo>
                    <a:pt x="5318" y="14595"/>
                    <a:pt x="5282" y="14631"/>
                    <a:pt x="5291" y="14693"/>
                  </a:cubicBezTo>
                  <a:cubicBezTo>
                    <a:pt x="5291" y="14756"/>
                    <a:pt x="5326" y="14782"/>
                    <a:pt x="5389" y="14782"/>
                  </a:cubicBezTo>
                  <a:cubicBezTo>
                    <a:pt x="5451" y="14773"/>
                    <a:pt x="5478" y="14747"/>
                    <a:pt x="5478" y="14684"/>
                  </a:cubicBezTo>
                  <a:close/>
                  <a:moveTo>
                    <a:pt x="732" y="7949"/>
                  </a:moveTo>
                  <a:cubicBezTo>
                    <a:pt x="679" y="7940"/>
                    <a:pt x="643" y="7976"/>
                    <a:pt x="643" y="8029"/>
                  </a:cubicBezTo>
                  <a:cubicBezTo>
                    <a:pt x="643" y="8083"/>
                    <a:pt x="670" y="8109"/>
                    <a:pt x="723" y="8118"/>
                  </a:cubicBezTo>
                  <a:cubicBezTo>
                    <a:pt x="777" y="8118"/>
                    <a:pt x="804" y="8083"/>
                    <a:pt x="812" y="8029"/>
                  </a:cubicBezTo>
                  <a:cubicBezTo>
                    <a:pt x="804" y="7985"/>
                    <a:pt x="777" y="7949"/>
                    <a:pt x="732" y="7949"/>
                  </a:cubicBezTo>
                  <a:close/>
                  <a:moveTo>
                    <a:pt x="1401" y="7940"/>
                  </a:moveTo>
                  <a:cubicBezTo>
                    <a:pt x="1348" y="7940"/>
                    <a:pt x="1312" y="7976"/>
                    <a:pt x="1312" y="8029"/>
                  </a:cubicBezTo>
                  <a:cubicBezTo>
                    <a:pt x="1312" y="8092"/>
                    <a:pt x="1348" y="8127"/>
                    <a:pt x="1410" y="8127"/>
                  </a:cubicBezTo>
                  <a:cubicBezTo>
                    <a:pt x="1473" y="8127"/>
                    <a:pt x="1499" y="8083"/>
                    <a:pt x="1508" y="8020"/>
                  </a:cubicBezTo>
                  <a:cubicBezTo>
                    <a:pt x="1490" y="7976"/>
                    <a:pt x="1464" y="7931"/>
                    <a:pt x="1401" y="7940"/>
                  </a:cubicBezTo>
                  <a:close/>
                  <a:moveTo>
                    <a:pt x="1410" y="6620"/>
                  </a:moveTo>
                  <a:cubicBezTo>
                    <a:pt x="1348" y="6620"/>
                    <a:pt x="1312" y="6655"/>
                    <a:pt x="1312" y="6718"/>
                  </a:cubicBezTo>
                  <a:cubicBezTo>
                    <a:pt x="1312" y="6771"/>
                    <a:pt x="1348" y="6807"/>
                    <a:pt x="1401" y="6807"/>
                  </a:cubicBezTo>
                  <a:cubicBezTo>
                    <a:pt x="1464" y="6807"/>
                    <a:pt x="1499" y="6771"/>
                    <a:pt x="1499" y="6700"/>
                  </a:cubicBezTo>
                  <a:cubicBezTo>
                    <a:pt x="1490" y="6655"/>
                    <a:pt x="1464" y="6620"/>
                    <a:pt x="1410" y="6620"/>
                  </a:cubicBezTo>
                  <a:close/>
                  <a:moveTo>
                    <a:pt x="1499" y="7378"/>
                  </a:moveTo>
                  <a:cubicBezTo>
                    <a:pt x="1499" y="7315"/>
                    <a:pt x="1473" y="7280"/>
                    <a:pt x="1410" y="7280"/>
                  </a:cubicBezTo>
                  <a:cubicBezTo>
                    <a:pt x="1348" y="7271"/>
                    <a:pt x="1312" y="7307"/>
                    <a:pt x="1312" y="7369"/>
                  </a:cubicBezTo>
                  <a:cubicBezTo>
                    <a:pt x="1312" y="7431"/>
                    <a:pt x="1348" y="7458"/>
                    <a:pt x="1401" y="7467"/>
                  </a:cubicBezTo>
                  <a:cubicBezTo>
                    <a:pt x="1464" y="7467"/>
                    <a:pt x="1499" y="7431"/>
                    <a:pt x="1499" y="7378"/>
                  </a:cubicBezTo>
                  <a:close/>
                  <a:moveTo>
                    <a:pt x="1401" y="8591"/>
                  </a:moveTo>
                  <a:cubicBezTo>
                    <a:pt x="1348" y="8600"/>
                    <a:pt x="1312" y="8636"/>
                    <a:pt x="1312" y="8689"/>
                  </a:cubicBezTo>
                  <a:cubicBezTo>
                    <a:pt x="1312" y="8752"/>
                    <a:pt x="1348" y="8787"/>
                    <a:pt x="1410" y="8778"/>
                  </a:cubicBezTo>
                  <a:cubicBezTo>
                    <a:pt x="1473" y="8778"/>
                    <a:pt x="1499" y="8743"/>
                    <a:pt x="1508" y="8680"/>
                  </a:cubicBezTo>
                  <a:cubicBezTo>
                    <a:pt x="1490" y="8636"/>
                    <a:pt x="1464" y="8591"/>
                    <a:pt x="1401" y="8591"/>
                  </a:cubicBezTo>
                  <a:close/>
                  <a:moveTo>
                    <a:pt x="732" y="8609"/>
                  </a:moveTo>
                  <a:cubicBezTo>
                    <a:pt x="679" y="8600"/>
                    <a:pt x="643" y="8636"/>
                    <a:pt x="643" y="8689"/>
                  </a:cubicBezTo>
                  <a:cubicBezTo>
                    <a:pt x="634" y="8734"/>
                    <a:pt x="670" y="8770"/>
                    <a:pt x="714" y="8770"/>
                  </a:cubicBezTo>
                  <a:cubicBezTo>
                    <a:pt x="768" y="8778"/>
                    <a:pt x="804" y="8743"/>
                    <a:pt x="812" y="8689"/>
                  </a:cubicBezTo>
                  <a:cubicBezTo>
                    <a:pt x="804" y="8645"/>
                    <a:pt x="786" y="8609"/>
                    <a:pt x="732" y="8609"/>
                  </a:cubicBezTo>
                  <a:close/>
                  <a:moveTo>
                    <a:pt x="5469" y="15344"/>
                  </a:moveTo>
                  <a:cubicBezTo>
                    <a:pt x="5469" y="15291"/>
                    <a:pt x="5434" y="15264"/>
                    <a:pt x="5389" y="15255"/>
                  </a:cubicBezTo>
                  <a:cubicBezTo>
                    <a:pt x="5335" y="15255"/>
                    <a:pt x="5300" y="15291"/>
                    <a:pt x="5300" y="15344"/>
                  </a:cubicBezTo>
                  <a:cubicBezTo>
                    <a:pt x="5300" y="15398"/>
                    <a:pt x="5335" y="15434"/>
                    <a:pt x="5389" y="15434"/>
                  </a:cubicBezTo>
                  <a:cubicBezTo>
                    <a:pt x="5442" y="15425"/>
                    <a:pt x="5478" y="15398"/>
                    <a:pt x="5469" y="15344"/>
                  </a:cubicBezTo>
                  <a:close/>
                  <a:moveTo>
                    <a:pt x="6067" y="15434"/>
                  </a:moveTo>
                  <a:cubicBezTo>
                    <a:pt x="6120" y="15442"/>
                    <a:pt x="6156" y="15407"/>
                    <a:pt x="6156" y="15353"/>
                  </a:cubicBezTo>
                  <a:cubicBezTo>
                    <a:pt x="6156" y="15291"/>
                    <a:pt x="6120" y="15255"/>
                    <a:pt x="6067" y="15255"/>
                  </a:cubicBezTo>
                  <a:cubicBezTo>
                    <a:pt x="6013" y="15255"/>
                    <a:pt x="5978" y="15291"/>
                    <a:pt x="5978" y="15344"/>
                  </a:cubicBezTo>
                  <a:cubicBezTo>
                    <a:pt x="5978" y="15398"/>
                    <a:pt x="6013" y="15434"/>
                    <a:pt x="6067" y="15434"/>
                  </a:cubicBezTo>
                  <a:close/>
                  <a:moveTo>
                    <a:pt x="6718" y="15255"/>
                  </a:moveTo>
                  <a:cubicBezTo>
                    <a:pt x="6665" y="15255"/>
                    <a:pt x="6629" y="15291"/>
                    <a:pt x="6629" y="15353"/>
                  </a:cubicBezTo>
                  <a:cubicBezTo>
                    <a:pt x="6638" y="15407"/>
                    <a:pt x="6674" y="15442"/>
                    <a:pt x="6727" y="15442"/>
                  </a:cubicBezTo>
                  <a:cubicBezTo>
                    <a:pt x="6790" y="15442"/>
                    <a:pt x="6816" y="15398"/>
                    <a:pt x="6816" y="15344"/>
                  </a:cubicBezTo>
                  <a:cubicBezTo>
                    <a:pt x="6807" y="15282"/>
                    <a:pt x="6781" y="15246"/>
                    <a:pt x="6718" y="15255"/>
                  </a:cubicBezTo>
                  <a:close/>
                  <a:moveTo>
                    <a:pt x="4078" y="14773"/>
                  </a:moveTo>
                  <a:cubicBezTo>
                    <a:pt x="4122" y="14764"/>
                    <a:pt x="4149" y="14738"/>
                    <a:pt x="4149" y="14684"/>
                  </a:cubicBezTo>
                  <a:cubicBezTo>
                    <a:pt x="4149" y="14631"/>
                    <a:pt x="4113" y="14604"/>
                    <a:pt x="4060" y="14604"/>
                  </a:cubicBezTo>
                  <a:cubicBezTo>
                    <a:pt x="4015" y="14604"/>
                    <a:pt x="3988" y="14640"/>
                    <a:pt x="3979" y="14693"/>
                  </a:cubicBezTo>
                  <a:cubicBezTo>
                    <a:pt x="3988" y="14747"/>
                    <a:pt x="4024" y="14773"/>
                    <a:pt x="4078" y="14773"/>
                  </a:cubicBezTo>
                  <a:close/>
                  <a:moveTo>
                    <a:pt x="4631" y="14684"/>
                  </a:moveTo>
                  <a:cubicBezTo>
                    <a:pt x="4631" y="14747"/>
                    <a:pt x="4666" y="14782"/>
                    <a:pt x="4729" y="14782"/>
                  </a:cubicBezTo>
                  <a:cubicBezTo>
                    <a:pt x="4782" y="14782"/>
                    <a:pt x="4818" y="14747"/>
                    <a:pt x="4818" y="14693"/>
                  </a:cubicBezTo>
                  <a:cubicBezTo>
                    <a:pt x="4818" y="14631"/>
                    <a:pt x="4782" y="14604"/>
                    <a:pt x="4720" y="14595"/>
                  </a:cubicBezTo>
                  <a:cubicBezTo>
                    <a:pt x="4675" y="14604"/>
                    <a:pt x="4631" y="14631"/>
                    <a:pt x="4631" y="14684"/>
                  </a:cubicBezTo>
                  <a:close/>
                  <a:moveTo>
                    <a:pt x="3489" y="12686"/>
                  </a:moveTo>
                  <a:cubicBezTo>
                    <a:pt x="3480" y="12615"/>
                    <a:pt x="3444" y="12579"/>
                    <a:pt x="3382" y="12588"/>
                  </a:cubicBezTo>
                  <a:cubicBezTo>
                    <a:pt x="3310" y="12588"/>
                    <a:pt x="3275" y="12632"/>
                    <a:pt x="3284" y="12695"/>
                  </a:cubicBezTo>
                  <a:cubicBezTo>
                    <a:pt x="3284" y="12757"/>
                    <a:pt x="3328" y="12793"/>
                    <a:pt x="3391" y="12793"/>
                  </a:cubicBezTo>
                  <a:cubicBezTo>
                    <a:pt x="3453" y="12784"/>
                    <a:pt x="3489" y="12748"/>
                    <a:pt x="3489" y="12686"/>
                  </a:cubicBezTo>
                  <a:close/>
                  <a:moveTo>
                    <a:pt x="5282" y="2712"/>
                  </a:moveTo>
                  <a:cubicBezTo>
                    <a:pt x="5282" y="2784"/>
                    <a:pt x="5326" y="2819"/>
                    <a:pt x="5389" y="2819"/>
                  </a:cubicBezTo>
                  <a:cubicBezTo>
                    <a:pt x="5451" y="2810"/>
                    <a:pt x="5487" y="2775"/>
                    <a:pt x="5487" y="2712"/>
                  </a:cubicBezTo>
                  <a:cubicBezTo>
                    <a:pt x="5487" y="2641"/>
                    <a:pt x="5442" y="2614"/>
                    <a:pt x="5380" y="2605"/>
                  </a:cubicBezTo>
                  <a:cubicBezTo>
                    <a:pt x="5318" y="2614"/>
                    <a:pt x="5282" y="2650"/>
                    <a:pt x="5282" y="2712"/>
                  </a:cubicBezTo>
                  <a:close/>
                  <a:moveTo>
                    <a:pt x="2061" y="10589"/>
                  </a:moveTo>
                  <a:cubicBezTo>
                    <a:pt x="2008" y="10589"/>
                    <a:pt x="1972" y="10625"/>
                    <a:pt x="1963" y="10679"/>
                  </a:cubicBezTo>
                  <a:cubicBezTo>
                    <a:pt x="1963" y="10750"/>
                    <a:pt x="1999" y="10786"/>
                    <a:pt x="2061" y="10786"/>
                  </a:cubicBezTo>
                  <a:cubicBezTo>
                    <a:pt x="2124" y="10795"/>
                    <a:pt x="2160" y="10750"/>
                    <a:pt x="2168" y="10688"/>
                  </a:cubicBezTo>
                  <a:cubicBezTo>
                    <a:pt x="2160" y="10625"/>
                    <a:pt x="2133" y="10589"/>
                    <a:pt x="2061" y="10589"/>
                  </a:cubicBezTo>
                  <a:close/>
                  <a:moveTo>
                    <a:pt x="3310" y="4033"/>
                  </a:moveTo>
                  <a:cubicBezTo>
                    <a:pt x="3310" y="4086"/>
                    <a:pt x="3337" y="4131"/>
                    <a:pt x="3400" y="4131"/>
                  </a:cubicBezTo>
                  <a:cubicBezTo>
                    <a:pt x="3462" y="4131"/>
                    <a:pt x="3507" y="4104"/>
                    <a:pt x="3507" y="4033"/>
                  </a:cubicBezTo>
                  <a:cubicBezTo>
                    <a:pt x="3507" y="3970"/>
                    <a:pt x="3471" y="3934"/>
                    <a:pt x="3408" y="3925"/>
                  </a:cubicBezTo>
                  <a:cubicBezTo>
                    <a:pt x="3346" y="3934"/>
                    <a:pt x="3310" y="3970"/>
                    <a:pt x="3310" y="4033"/>
                  </a:cubicBezTo>
                  <a:close/>
                  <a:moveTo>
                    <a:pt x="2722" y="11928"/>
                  </a:moveTo>
                  <a:cubicBezTo>
                    <a:pt x="2668" y="11928"/>
                    <a:pt x="2632" y="11963"/>
                    <a:pt x="2623" y="12017"/>
                  </a:cubicBezTo>
                  <a:cubicBezTo>
                    <a:pt x="2623" y="12088"/>
                    <a:pt x="2650" y="12124"/>
                    <a:pt x="2722" y="12133"/>
                  </a:cubicBezTo>
                  <a:cubicBezTo>
                    <a:pt x="2784" y="12133"/>
                    <a:pt x="2820" y="12097"/>
                    <a:pt x="2829" y="12035"/>
                  </a:cubicBezTo>
                  <a:cubicBezTo>
                    <a:pt x="2820" y="11972"/>
                    <a:pt x="2793" y="11928"/>
                    <a:pt x="2722" y="11928"/>
                  </a:cubicBezTo>
                  <a:close/>
                  <a:moveTo>
                    <a:pt x="3962" y="3372"/>
                  </a:moveTo>
                  <a:cubicBezTo>
                    <a:pt x="3962" y="3435"/>
                    <a:pt x="3997" y="3470"/>
                    <a:pt x="4060" y="3470"/>
                  </a:cubicBezTo>
                  <a:cubicBezTo>
                    <a:pt x="4122" y="3479"/>
                    <a:pt x="4167" y="3444"/>
                    <a:pt x="4167" y="3381"/>
                  </a:cubicBezTo>
                  <a:cubicBezTo>
                    <a:pt x="4167" y="3310"/>
                    <a:pt x="4131" y="3274"/>
                    <a:pt x="4069" y="3274"/>
                  </a:cubicBezTo>
                  <a:cubicBezTo>
                    <a:pt x="4006" y="3274"/>
                    <a:pt x="3970" y="3310"/>
                    <a:pt x="3962" y="3372"/>
                  </a:cubicBezTo>
                  <a:close/>
                  <a:moveTo>
                    <a:pt x="6165" y="14693"/>
                  </a:moveTo>
                  <a:cubicBezTo>
                    <a:pt x="6174" y="14622"/>
                    <a:pt x="6129" y="14586"/>
                    <a:pt x="6067" y="14586"/>
                  </a:cubicBezTo>
                  <a:cubicBezTo>
                    <a:pt x="6004" y="14586"/>
                    <a:pt x="5960" y="14622"/>
                    <a:pt x="5960" y="14684"/>
                  </a:cubicBezTo>
                  <a:cubicBezTo>
                    <a:pt x="5960" y="14756"/>
                    <a:pt x="6004" y="14782"/>
                    <a:pt x="6067" y="14791"/>
                  </a:cubicBezTo>
                  <a:cubicBezTo>
                    <a:pt x="6129" y="14791"/>
                    <a:pt x="6165" y="14756"/>
                    <a:pt x="6165" y="14693"/>
                  </a:cubicBezTo>
                  <a:close/>
                  <a:moveTo>
                    <a:pt x="4720" y="13926"/>
                  </a:moveTo>
                  <a:cubicBezTo>
                    <a:pt x="4657" y="13926"/>
                    <a:pt x="4622" y="13971"/>
                    <a:pt x="4622" y="14033"/>
                  </a:cubicBezTo>
                  <a:cubicBezTo>
                    <a:pt x="4622" y="14095"/>
                    <a:pt x="4666" y="14131"/>
                    <a:pt x="4729" y="14131"/>
                  </a:cubicBezTo>
                  <a:cubicBezTo>
                    <a:pt x="4791" y="14131"/>
                    <a:pt x="4827" y="14086"/>
                    <a:pt x="4827" y="14024"/>
                  </a:cubicBezTo>
                  <a:cubicBezTo>
                    <a:pt x="4818" y="13962"/>
                    <a:pt x="4782" y="13926"/>
                    <a:pt x="4720" y="13926"/>
                  </a:cubicBezTo>
                  <a:close/>
                  <a:moveTo>
                    <a:pt x="2061" y="6611"/>
                  </a:moveTo>
                  <a:cubicBezTo>
                    <a:pt x="1999" y="6611"/>
                    <a:pt x="1963" y="6655"/>
                    <a:pt x="1963" y="6718"/>
                  </a:cubicBezTo>
                  <a:cubicBezTo>
                    <a:pt x="1963" y="6780"/>
                    <a:pt x="2008" y="6816"/>
                    <a:pt x="2070" y="6816"/>
                  </a:cubicBezTo>
                  <a:cubicBezTo>
                    <a:pt x="2133" y="6816"/>
                    <a:pt x="2168" y="6771"/>
                    <a:pt x="2168" y="6709"/>
                  </a:cubicBezTo>
                  <a:cubicBezTo>
                    <a:pt x="2160" y="6646"/>
                    <a:pt x="2124" y="6611"/>
                    <a:pt x="2061" y="6611"/>
                  </a:cubicBezTo>
                  <a:close/>
                  <a:moveTo>
                    <a:pt x="1963" y="6040"/>
                  </a:moveTo>
                  <a:cubicBezTo>
                    <a:pt x="1972" y="6102"/>
                    <a:pt x="2008" y="6138"/>
                    <a:pt x="2079" y="6129"/>
                  </a:cubicBezTo>
                  <a:cubicBezTo>
                    <a:pt x="2133" y="6129"/>
                    <a:pt x="2168" y="6084"/>
                    <a:pt x="2168" y="6031"/>
                  </a:cubicBezTo>
                  <a:cubicBezTo>
                    <a:pt x="2168" y="5968"/>
                    <a:pt x="2124" y="5933"/>
                    <a:pt x="2061" y="5933"/>
                  </a:cubicBezTo>
                  <a:cubicBezTo>
                    <a:pt x="1999" y="5933"/>
                    <a:pt x="1963" y="5968"/>
                    <a:pt x="1963" y="6040"/>
                  </a:cubicBezTo>
                  <a:close/>
                  <a:moveTo>
                    <a:pt x="6718" y="1954"/>
                  </a:moveTo>
                  <a:cubicBezTo>
                    <a:pt x="6656" y="1954"/>
                    <a:pt x="6620" y="1999"/>
                    <a:pt x="6620" y="2052"/>
                  </a:cubicBezTo>
                  <a:cubicBezTo>
                    <a:pt x="6629" y="2115"/>
                    <a:pt x="6665" y="2159"/>
                    <a:pt x="6727" y="2150"/>
                  </a:cubicBezTo>
                  <a:cubicBezTo>
                    <a:pt x="6790" y="2150"/>
                    <a:pt x="6825" y="2115"/>
                    <a:pt x="6825" y="2043"/>
                  </a:cubicBezTo>
                  <a:cubicBezTo>
                    <a:pt x="6816" y="1990"/>
                    <a:pt x="6781" y="1954"/>
                    <a:pt x="6718" y="1954"/>
                  </a:cubicBezTo>
                  <a:close/>
                  <a:moveTo>
                    <a:pt x="2177" y="8689"/>
                  </a:moveTo>
                  <a:cubicBezTo>
                    <a:pt x="2177" y="8627"/>
                    <a:pt x="2142" y="8582"/>
                    <a:pt x="2079" y="8582"/>
                  </a:cubicBezTo>
                  <a:cubicBezTo>
                    <a:pt x="2008" y="8573"/>
                    <a:pt x="1963" y="8618"/>
                    <a:pt x="1954" y="8680"/>
                  </a:cubicBezTo>
                  <a:cubicBezTo>
                    <a:pt x="1954" y="8752"/>
                    <a:pt x="1999" y="8787"/>
                    <a:pt x="2061" y="8805"/>
                  </a:cubicBezTo>
                  <a:cubicBezTo>
                    <a:pt x="2133" y="8796"/>
                    <a:pt x="2177" y="8761"/>
                    <a:pt x="2177" y="8689"/>
                  </a:cubicBezTo>
                  <a:close/>
                  <a:moveTo>
                    <a:pt x="2070" y="7922"/>
                  </a:moveTo>
                  <a:cubicBezTo>
                    <a:pt x="2008" y="7922"/>
                    <a:pt x="1963" y="7958"/>
                    <a:pt x="1954" y="8020"/>
                  </a:cubicBezTo>
                  <a:cubicBezTo>
                    <a:pt x="1954" y="8092"/>
                    <a:pt x="1990" y="8136"/>
                    <a:pt x="2061" y="8136"/>
                  </a:cubicBezTo>
                  <a:cubicBezTo>
                    <a:pt x="2124" y="8145"/>
                    <a:pt x="2168" y="8100"/>
                    <a:pt x="2177" y="8029"/>
                  </a:cubicBezTo>
                  <a:cubicBezTo>
                    <a:pt x="2168" y="7967"/>
                    <a:pt x="2133" y="7922"/>
                    <a:pt x="2070" y="7922"/>
                  </a:cubicBezTo>
                  <a:close/>
                  <a:moveTo>
                    <a:pt x="2177" y="9385"/>
                  </a:moveTo>
                  <a:cubicBezTo>
                    <a:pt x="2177" y="9314"/>
                    <a:pt x="2142" y="9269"/>
                    <a:pt x="2070" y="9260"/>
                  </a:cubicBezTo>
                  <a:cubicBezTo>
                    <a:pt x="2008" y="9260"/>
                    <a:pt x="1963" y="9296"/>
                    <a:pt x="1963" y="9358"/>
                  </a:cubicBezTo>
                  <a:cubicBezTo>
                    <a:pt x="1954" y="9430"/>
                    <a:pt x="1999" y="9465"/>
                    <a:pt x="2061" y="9483"/>
                  </a:cubicBezTo>
                  <a:cubicBezTo>
                    <a:pt x="2124" y="9474"/>
                    <a:pt x="2168" y="9448"/>
                    <a:pt x="2177" y="9385"/>
                  </a:cubicBezTo>
                  <a:close/>
                  <a:moveTo>
                    <a:pt x="5960" y="2721"/>
                  </a:moveTo>
                  <a:cubicBezTo>
                    <a:pt x="5960" y="2784"/>
                    <a:pt x="6004" y="2819"/>
                    <a:pt x="6067" y="2819"/>
                  </a:cubicBezTo>
                  <a:cubicBezTo>
                    <a:pt x="6129" y="2819"/>
                    <a:pt x="6174" y="2775"/>
                    <a:pt x="6174" y="2712"/>
                  </a:cubicBezTo>
                  <a:cubicBezTo>
                    <a:pt x="6174" y="2641"/>
                    <a:pt x="6129" y="2605"/>
                    <a:pt x="6058" y="2596"/>
                  </a:cubicBezTo>
                  <a:cubicBezTo>
                    <a:pt x="5996" y="2614"/>
                    <a:pt x="5951" y="2650"/>
                    <a:pt x="5960" y="2721"/>
                  </a:cubicBezTo>
                  <a:close/>
                  <a:moveTo>
                    <a:pt x="2730" y="5264"/>
                  </a:moveTo>
                  <a:cubicBezTo>
                    <a:pt x="2659" y="5264"/>
                    <a:pt x="2615" y="5308"/>
                    <a:pt x="2615" y="5380"/>
                  </a:cubicBezTo>
                  <a:cubicBezTo>
                    <a:pt x="2623" y="5442"/>
                    <a:pt x="2668" y="5487"/>
                    <a:pt x="2739" y="5478"/>
                  </a:cubicBezTo>
                  <a:cubicBezTo>
                    <a:pt x="2793" y="5469"/>
                    <a:pt x="2829" y="5433"/>
                    <a:pt x="2838" y="5371"/>
                  </a:cubicBezTo>
                  <a:cubicBezTo>
                    <a:pt x="2820" y="5308"/>
                    <a:pt x="2793" y="5264"/>
                    <a:pt x="2730" y="5264"/>
                  </a:cubicBezTo>
                  <a:close/>
                  <a:moveTo>
                    <a:pt x="2722" y="11259"/>
                  </a:moveTo>
                  <a:cubicBezTo>
                    <a:pt x="2659" y="11259"/>
                    <a:pt x="2615" y="11303"/>
                    <a:pt x="2615" y="11374"/>
                  </a:cubicBezTo>
                  <a:cubicBezTo>
                    <a:pt x="2615" y="11437"/>
                    <a:pt x="2659" y="11482"/>
                    <a:pt x="2722" y="11482"/>
                  </a:cubicBezTo>
                  <a:cubicBezTo>
                    <a:pt x="2784" y="11482"/>
                    <a:pt x="2829" y="11437"/>
                    <a:pt x="2838" y="11374"/>
                  </a:cubicBezTo>
                  <a:cubicBezTo>
                    <a:pt x="2829" y="11303"/>
                    <a:pt x="2793" y="11259"/>
                    <a:pt x="2722" y="11259"/>
                  </a:cubicBezTo>
                  <a:close/>
                  <a:moveTo>
                    <a:pt x="2070" y="9920"/>
                  </a:moveTo>
                  <a:cubicBezTo>
                    <a:pt x="2008" y="9920"/>
                    <a:pt x="1963" y="9965"/>
                    <a:pt x="1963" y="10027"/>
                  </a:cubicBezTo>
                  <a:cubicBezTo>
                    <a:pt x="1954" y="10090"/>
                    <a:pt x="1999" y="10134"/>
                    <a:pt x="2061" y="10134"/>
                  </a:cubicBezTo>
                  <a:cubicBezTo>
                    <a:pt x="2124" y="10143"/>
                    <a:pt x="2168" y="10099"/>
                    <a:pt x="2177" y="10027"/>
                  </a:cubicBezTo>
                  <a:cubicBezTo>
                    <a:pt x="2168" y="9965"/>
                    <a:pt x="2133" y="9929"/>
                    <a:pt x="2070" y="9920"/>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85"/>
            <p:cNvSpPr/>
            <p:nvPr/>
          </p:nvSpPr>
          <p:spPr>
            <a:xfrm>
              <a:off x="6854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85"/>
            <p:cNvSpPr/>
            <p:nvPr/>
          </p:nvSpPr>
          <p:spPr>
            <a:xfrm>
              <a:off x="692990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85"/>
            <p:cNvSpPr/>
            <p:nvPr/>
          </p:nvSpPr>
          <p:spPr>
            <a:xfrm>
              <a:off x="70054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85"/>
            <p:cNvSpPr/>
            <p:nvPr/>
          </p:nvSpPr>
          <p:spPr>
            <a:xfrm>
              <a:off x="70867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85"/>
            <p:cNvSpPr/>
            <p:nvPr/>
          </p:nvSpPr>
          <p:spPr>
            <a:xfrm>
              <a:off x="716225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85"/>
            <p:cNvSpPr/>
            <p:nvPr/>
          </p:nvSpPr>
          <p:spPr>
            <a:xfrm>
              <a:off x="72377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85"/>
            <p:cNvSpPr/>
            <p:nvPr/>
          </p:nvSpPr>
          <p:spPr>
            <a:xfrm>
              <a:off x="73190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85"/>
            <p:cNvSpPr/>
            <p:nvPr/>
          </p:nvSpPr>
          <p:spPr>
            <a:xfrm>
              <a:off x="70054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85"/>
            <p:cNvSpPr/>
            <p:nvPr/>
          </p:nvSpPr>
          <p:spPr>
            <a:xfrm>
              <a:off x="70867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85"/>
            <p:cNvSpPr/>
            <p:nvPr/>
          </p:nvSpPr>
          <p:spPr>
            <a:xfrm>
              <a:off x="716225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85"/>
            <p:cNvSpPr/>
            <p:nvPr/>
          </p:nvSpPr>
          <p:spPr>
            <a:xfrm>
              <a:off x="6704925" y="205175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85"/>
            <p:cNvSpPr/>
            <p:nvPr/>
          </p:nvSpPr>
          <p:spPr>
            <a:xfrm>
              <a:off x="7478375" y="2043425"/>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85"/>
            <p:cNvSpPr/>
            <p:nvPr/>
          </p:nvSpPr>
          <p:spPr>
            <a:xfrm>
              <a:off x="723777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85"/>
            <p:cNvSpPr/>
            <p:nvPr/>
          </p:nvSpPr>
          <p:spPr>
            <a:xfrm>
              <a:off x="7400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85"/>
            <p:cNvSpPr/>
            <p:nvPr/>
          </p:nvSpPr>
          <p:spPr>
            <a:xfrm>
              <a:off x="731330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31" name="Google Shape;2531;p85"/>
          <p:cNvSpPr/>
          <p:nvPr/>
        </p:nvSpPr>
        <p:spPr>
          <a:xfrm>
            <a:off x="2718981" y="4172712"/>
            <a:ext cx="4024200" cy="4024200"/>
          </a:xfrm>
          <a:prstGeom prst="blockArc">
            <a:avLst>
              <a:gd fmla="val 10800000" name="adj1"/>
              <a:gd fmla="val 12243" name="adj2"/>
              <a:gd fmla="val 10363" name="adj3"/>
            </a:avLst>
          </a:pr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532" name="Google Shape;2532;p85"/>
          <p:cNvPicPr preferRelativeResize="0"/>
          <p:nvPr/>
        </p:nvPicPr>
        <p:blipFill rotWithShape="1">
          <a:blip r:embed="rId2">
            <a:alphaModFix amt="23000"/>
          </a:blip>
          <a:srcRect b="7806" l="0" r="0" t="7798"/>
          <a:stretch/>
        </p:blipFill>
        <p:spPr>
          <a:xfrm>
            <a:off x="1" y="-25"/>
            <a:ext cx="9144003" cy="5143501"/>
          </a:xfrm>
          <a:prstGeom prst="rect">
            <a:avLst/>
          </a:prstGeom>
          <a:noFill/>
          <a:ln>
            <a:noFill/>
          </a:ln>
        </p:spPr>
      </p:pic>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2533" name="Shape 2533"/>
        <p:cNvGrpSpPr/>
        <p:nvPr/>
      </p:nvGrpSpPr>
      <p:grpSpPr>
        <a:xfrm>
          <a:off x="0" y="0"/>
          <a:ext cx="0" cy="0"/>
          <a:chOff x="0" y="0"/>
          <a:chExt cx="0" cy="0"/>
        </a:xfrm>
      </p:grpSpPr>
      <p:sp>
        <p:nvSpPr>
          <p:cNvPr id="2534" name="Google Shape;2534;p86"/>
          <p:cNvSpPr/>
          <p:nvPr/>
        </p:nvSpPr>
        <p:spPr>
          <a:xfrm rot="2112538">
            <a:off x="-2976297" y="3996898"/>
            <a:ext cx="4024211" cy="4024211"/>
          </a:xfrm>
          <a:prstGeom prst="blockArc">
            <a:avLst>
              <a:gd fmla="val 10800000" name="adj1"/>
              <a:gd fmla="val 12243" name="adj2"/>
              <a:gd fmla="val 10363" name="adj3"/>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86"/>
          <p:cNvSpPr/>
          <p:nvPr/>
        </p:nvSpPr>
        <p:spPr>
          <a:xfrm rot="-7520433">
            <a:off x="8388229" y="-1892609"/>
            <a:ext cx="4024133" cy="4024133"/>
          </a:xfrm>
          <a:prstGeom prst="blockArc">
            <a:avLst>
              <a:gd fmla="val 10800000" name="adj1"/>
              <a:gd fmla="val 12243" name="adj2"/>
              <a:gd fmla="val 10363" name="adj3"/>
            </a:avLst>
          </a:prstGeom>
          <a:solidFill>
            <a:srgbClr val="D500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86"/>
          <p:cNvSpPr/>
          <p:nvPr/>
        </p:nvSpPr>
        <p:spPr>
          <a:xfrm rot="5400000">
            <a:off x="-1545025" y="927955"/>
            <a:ext cx="2541703" cy="1237997"/>
          </a:xfrm>
          <a:custGeom>
            <a:rect b="b" l="l" r="r" t="t"/>
            <a:pathLst>
              <a:path extrusionOk="0" h="6888" w="14141">
                <a:moveTo>
                  <a:pt x="5460" y="6557"/>
                </a:moveTo>
                <a:cubicBezTo>
                  <a:pt x="5371" y="6557"/>
                  <a:pt x="5300" y="6629"/>
                  <a:pt x="5300" y="6718"/>
                </a:cubicBezTo>
                <a:cubicBezTo>
                  <a:pt x="5300" y="6807"/>
                  <a:pt x="5371" y="6887"/>
                  <a:pt x="5460" y="6887"/>
                </a:cubicBezTo>
                <a:cubicBezTo>
                  <a:pt x="5550" y="6887"/>
                  <a:pt x="5630" y="6807"/>
                  <a:pt x="5630" y="6718"/>
                </a:cubicBezTo>
                <a:cubicBezTo>
                  <a:pt x="5630" y="6629"/>
                  <a:pt x="5550" y="6557"/>
                  <a:pt x="5460" y="6557"/>
                </a:cubicBezTo>
                <a:close/>
                <a:moveTo>
                  <a:pt x="6121" y="6557"/>
                </a:moveTo>
                <a:cubicBezTo>
                  <a:pt x="6040" y="6557"/>
                  <a:pt x="5960" y="6629"/>
                  <a:pt x="5960" y="6709"/>
                </a:cubicBezTo>
                <a:cubicBezTo>
                  <a:pt x="5951" y="6798"/>
                  <a:pt x="6022" y="6878"/>
                  <a:pt x="6112" y="6878"/>
                </a:cubicBezTo>
                <a:cubicBezTo>
                  <a:pt x="6201" y="6887"/>
                  <a:pt x="6281" y="6816"/>
                  <a:pt x="6281" y="6727"/>
                </a:cubicBezTo>
                <a:cubicBezTo>
                  <a:pt x="6290" y="6638"/>
                  <a:pt x="6210" y="6557"/>
                  <a:pt x="6121" y="6557"/>
                </a:cubicBezTo>
                <a:close/>
                <a:moveTo>
                  <a:pt x="4943" y="6709"/>
                </a:moveTo>
                <a:cubicBezTo>
                  <a:pt x="4943" y="6629"/>
                  <a:pt x="4863" y="6557"/>
                  <a:pt x="4782" y="6557"/>
                </a:cubicBezTo>
                <a:cubicBezTo>
                  <a:pt x="4693" y="6557"/>
                  <a:pt x="4613" y="6629"/>
                  <a:pt x="4613" y="6718"/>
                </a:cubicBezTo>
                <a:cubicBezTo>
                  <a:pt x="4613" y="6807"/>
                  <a:pt x="4693" y="6887"/>
                  <a:pt x="4782" y="6878"/>
                </a:cubicBezTo>
                <a:cubicBezTo>
                  <a:pt x="4872" y="6878"/>
                  <a:pt x="4943" y="6798"/>
                  <a:pt x="4943" y="6709"/>
                </a:cubicBezTo>
                <a:close/>
                <a:moveTo>
                  <a:pt x="6781" y="6557"/>
                </a:moveTo>
                <a:cubicBezTo>
                  <a:pt x="6683" y="6566"/>
                  <a:pt x="6629" y="6620"/>
                  <a:pt x="6620" y="6709"/>
                </a:cubicBezTo>
                <a:cubicBezTo>
                  <a:pt x="6611" y="6789"/>
                  <a:pt x="6683" y="6878"/>
                  <a:pt x="6772" y="6878"/>
                </a:cubicBezTo>
                <a:cubicBezTo>
                  <a:pt x="6861" y="6887"/>
                  <a:pt x="6941" y="6807"/>
                  <a:pt x="6941" y="6727"/>
                </a:cubicBezTo>
                <a:cubicBezTo>
                  <a:pt x="6941" y="6638"/>
                  <a:pt x="6870" y="6557"/>
                  <a:pt x="6781" y="6557"/>
                </a:cubicBezTo>
                <a:close/>
                <a:moveTo>
                  <a:pt x="7280" y="6718"/>
                </a:moveTo>
                <a:cubicBezTo>
                  <a:pt x="7280" y="6798"/>
                  <a:pt x="7352" y="6878"/>
                  <a:pt x="7432" y="6878"/>
                </a:cubicBezTo>
                <a:cubicBezTo>
                  <a:pt x="7521" y="6878"/>
                  <a:pt x="7601" y="6798"/>
                  <a:pt x="7601" y="6718"/>
                </a:cubicBezTo>
                <a:cubicBezTo>
                  <a:pt x="7593" y="6638"/>
                  <a:pt x="7521" y="6557"/>
                  <a:pt x="7441" y="6557"/>
                </a:cubicBezTo>
                <a:cubicBezTo>
                  <a:pt x="7352" y="6557"/>
                  <a:pt x="7280" y="6638"/>
                  <a:pt x="7280" y="6718"/>
                </a:cubicBezTo>
                <a:close/>
                <a:moveTo>
                  <a:pt x="4283" y="6727"/>
                </a:moveTo>
                <a:cubicBezTo>
                  <a:pt x="4283" y="6638"/>
                  <a:pt x="4203" y="6557"/>
                  <a:pt x="4122" y="6557"/>
                </a:cubicBezTo>
                <a:cubicBezTo>
                  <a:pt x="4033" y="6557"/>
                  <a:pt x="3962" y="6629"/>
                  <a:pt x="3962" y="6718"/>
                </a:cubicBezTo>
                <a:cubicBezTo>
                  <a:pt x="3953" y="6798"/>
                  <a:pt x="4033" y="6878"/>
                  <a:pt x="4122" y="6878"/>
                </a:cubicBezTo>
                <a:cubicBezTo>
                  <a:pt x="4203" y="6878"/>
                  <a:pt x="4283" y="6807"/>
                  <a:pt x="4283" y="6727"/>
                </a:cubicBezTo>
                <a:close/>
                <a:moveTo>
                  <a:pt x="5469" y="5879"/>
                </a:moveTo>
                <a:cubicBezTo>
                  <a:pt x="5389" y="5870"/>
                  <a:pt x="5309" y="5951"/>
                  <a:pt x="5300" y="6031"/>
                </a:cubicBezTo>
                <a:cubicBezTo>
                  <a:pt x="5300" y="6111"/>
                  <a:pt x="5371" y="6200"/>
                  <a:pt x="5460" y="6200"/>
                </a:cubicBezTo>
                <a:cubicBezTo>
                  <a:pt x="5541" y="6200"/>
                  <a:pt x="5621" y="6120"/>
                  <a:pt x="5621" y="6040"/>
                </a:cubicBezTo>
                <a:cubicBezTo>
                  <a:pt x="5621" y="5960"/>
                  <a:pt x="5550" y="5879"/>
                  <a:pt x="5469" y="5879"/>
                </a:cubicBezTo>
                <a:close/>
                <a:moveTo>
                  <a:pt x="6121" y="5879"/>
                </a:moveTo>
                <a:cubicBezTo>
                  <a:pt x="6040" y="5879"/>
                  <a:pt x="5960" y="5951"/>
                  <a:pt x="5960" y="6031"/>
                </a:cubicBezTo>
                <a:cubicBezTo>
                  <a:pt x="5960" y="6120"/>
                  <a:pt x="6040" y="6200"/>
                  <a:pt x="6121" y="6200"/>
                </a:cubicBezTo>
                <a:cubicBezTo>
                  <a:pt x="6210" y="6192"/>
                  <a:pt x="6281" y="6120"/>
                  <a:pt x="6281" y="6040"/>
                </a:cubicBezTo>
                <a:cubicBezTo>
                  <a:pt x="6281" y="5951"/>
                  <a:pt x="6201" y="5879"/>
                  <a:pt x="6121" y="5879"/>
                </a:cubicBezTo>
                <a:close/>
                <a:moveTo>
                  <a:pt x="4782" y="5879"/>
                </a:moveTo>
                <a:cubicBezTo>
                  <a:pt x="4702" y="5879"/>
                  <a:pt x="4622" y="5951"/>
                  <a:pt x="4622" y="6031"/>
                </a:cubicBezTo>
                <a:cubicBezTo>
                  <a:pt x="4622" y="6120"/>
                  <a:pt x="4693" y="6192"/>
                  <a:pt x="4774" y="6192"/>
                </a:cubicBezTo>
                <a:cubicBezTo>
                  <a:pt x="4863" y="6200"/>
                  <a:pt x="4934" y="6120"/>
                  <a:pt x="4934" y="6040"/>
                </a:cubicBezTo>
                <a:cubicBezTo>
                  <a:pt x="4943" y="5960"/>
                  <a:pt x="4863" y="5879"/>
                  <a:pt x="4782" y="5879"/>
                </a:cubicBezTo>
                <a:close/>
                <a:moveTo>
                  <a:pt x="3453" y="6566"/>
                </a:moveTo>
                <a:cubicBezTo>
                  <a:pt x="3364" y="6575"/>
                  <a:pt x="3310" y="6629"/>
                  <a:pt x="3310" y="6718"/>
                </a:cubicBezTo>
                <a:cubicBezTo>
                  <a:pt x="3302" y="6798"/>
                  <a:pt x="3382" y="6878"/>
                  <a:pt x="3462" y="6878"/>
                </a:cubicBezTo>
                <a:cubicBezTo>
                  <a:pt x="3551" y="6870"/>
                  <a:pt x="3623" y="6798"/>
                  <a:pt x="3614" y="6718"/>
                </a:cubicBezTo>
                <a:cubicBezTo>
                  <a:pt x="3614" y="6629"/>
                  <a:pt x="3534" y="6557"/>
                  <a:pt x="3453" y="6566"/>
                </a:cubicBezTo>
                <a:close/>
                <a:moveTo>
                  <a:pt x="6772" y="5879"/>
                </a:moveTo>
                <a:cubicBezTo>
                  <a:pt x="6692" y="5879"/>
                  <a:pt x="6620" y="5960"/>
                  <a:pt x="6620" y="6040"/>
                </a:cubicBezTo>
                <a:cubicBezTo>
                  <a:pt x="6620" y="6120"/>
                  <a:pt x="6700" y="6200"/>
                  <a:pt x="6781" y="6192"/>
                </a:cubicBezTo>
                <a:cubicBezTo>
                  <a:pt x="6861" y="6192"/>
                  <a:pt x="6941" y="6120"/>
                  <a:pt x="6941" y="6031"/>
                </a:cubicBezTo>
                <a:cubicBezTo>
                  <a:pt x="6932" y="5951"/>
                  <a:pt x="6861" y="5879"/>
                  <a:pt x="6772" y="5879"/>
                </a:cubicBezTo>
                <a:close/>
                <a:moveTo>
                  <a:pt x="4265" y="6049"/>
                </a:moveTo>
                <a:cubicBezTo>
                  <a:pt x="4274" y="5960"/>
                  <a:pt x="4229" y="5897"/>
                  <a:pt x="4140" y="5888"/>
                </a:cubicBezTo>
                <a:cubicBezTo>
                  <a:pt x="4042" y="5879"/>
                  <a:pt x="3971" y="5942"/>
                  <a:pt x="3971" y="6031"/>
                </a:cubicBezTo>
                <a:cubicBezTo>
                  <a:pt x="3971" y="6120"/>
                  <a:pt x="4015" y="6174"/>
                  <a:pt x="4113" y="6183"/>
                </a:cubicBezTo>
                <a:cubicBezTo>
                  <a:pt x="4203" y="6183"/>
                  <a:pt x="4265" y="6147"/>
                  <a:pt x="4265" y="6049"/>
                </a:cubicBezTo>
                <a:close/>
                <a:moveTo>
                  <a:pt x="7441" y="5888"/>
                </a:moveTo>
                <a:cubicBezTo>
                  <a:pt x="7352" y="5888"/>
                  <a:pt x="7298" y="5942"/>
                  <a:pt x="7289" y="6031"/>
                </a:cubicBezTo>
                <a:cubicBezTo>
                  <a:pt x="7280" y="6120"/>
                  <a:pt x="7352" y="6192"/>
                  <a:pt x="7441" y="6183"/>
                </a:cubicBezTo>
                <a:cubicBezTo>
                  <a:pt x="7539" y="6183"/>
                  <a:pt x="7584" y="6129"/>
                  <a:pt x="7584" y="6040"/>
                </a:cubicBezTo>
                <a:cubicBezTo>
                  <a:pt x="7584" y="5942"/>
                  <a:pt x="7530" y="5888"/>
                  <a:pt x="7441" y="5888"/>
                </a:cubicBezTo>
                <a:close/>
                <a:moveTo>
                  <a:pt x="8271" y="6727"/>
                </a:moveTo>
                <a:cubicBezTo>
                  <a:pt x="8271" y="6629"/>
                  <a:pt x="8217" y="6575"/>
                  <a:pt x="8128" y="6575"/>
                </a:cubicBezTo>
                <a:cubicBezTo>
                  <a:pt x="8039" y="6566"/>
                  <a:pt x="7967" y="6629"/>
                  <a:pt x="7967" y="6718"/>
                </a:cubicBezTo>
                <a:cubicBezTo>
                  <a:pt x="7976" y="6816"/>
                  <a:pt x="8030" y="6861"/>
                  <a:pt x="8119" y="6870"/>
                </a:cubicBezTo>
                <a:cubicBezTo>
                  <a:pt x="8208" y="6861"/>
                  <a:pt x="8271" y="6816"/>
                  <a:pt x="8271" y="6727"/>
                </a:cubicBezTo>
                <a:close/>
                <a:moveTo>
                  <a:pt x="5460" y="5228"/>
                </a:moveTo>
                <a:cubicBezTo>
                  <a:pt x="5362" y="5237"/>
                  <a:pt x="5318" y="5291"/>
                  <a:pt x="5318" y="5380"/>
                </a:cubicBezTo>
                <a:cubicBezTo>
                  <a:pt x="5318" y="5469"/>
                  <a:pt x="5371" y="5522"/>
                  <a:pt x="5460" y="5522"/>
                </a:cubicBezTo>
                <a:cubicBezTo>
                  <a:pt x="5559" y="5522"/>
                  <a:pt x="5603" y="5469"/>
                  <a:pt x="5612" y="5380"/>
                </a:cubicBezTo>
                <a:cubicBezTo>
                  <a:pt x="5603" y="5282"/>
                  <a:pt x="5550" y="5228"/>
                  <a:pt x="5460" y="5228"/>
                </a:cubicBezTo>
                <a:close/>
                <a:moveTo>
                  <a:pt x="5978" y="5371"/>
                </a:moveTo>
                <a:cubicBezTo>
                  <a:pt x="5969" y="5460"/>
                  <a:pt x="6014" y="5522"/>
                  <a:pt x="6112" y="5522"/>
                </a:cubicBezTo>
                <a:cubicBezTo>
                  <a:pt x="6201" y="5531"/>
                  <a:pt x="6263" y="5478"/>
                  <a:pt x="6263" y="5389"/>
                </a:cubicBezTo>
                <a:cubicBezTo>
                  <a:pt x="6272" y="5299"/>
                  <a:pt x="6219" y="5246"/>
                  <a:pt x="6130" y="5228"/>
                </a:cubicBezTo>
                <a:cubicBezTo>
                  <a:pt x="6040" y="5237"/>
                  <a:pt x="5978" y="5273"/>
                  <a:pt x="5978" y="5371"/>
                </a:cubicBezTo>
                <a:close/>
                <a:moveTo>
                  <a:pt x="4631" y="5389"/>
                </a:moveTo>
                <a:cubicBezTo>
                  <a:pt x="4640" y="5478"/>
                  <a:pt x="4693" y="5522"/>
                  <a:pt x="4782" y="5522"/>
                </a:cubicBezTo>
                <a:cubicBezTo>
                  <a:pt x="4863" y="5522"/>
                  <a:pt x="4925" y="5460"/>
                  <a:pt x="4925" y="5380"/>
                </a:cubicBezTo>
                <a:cubicBezTo>
                  <a:pt x="4925" y="5291"/>
                  <a:pt x="4863" y="5228"/>
                  <a:pt x="4774" y="5237"/>
                </a:cubicBezTo>
                <a:cubicBezTo>
                  <a:pt x="4693" y="5237"/>
                  <a:pt x="4631" y="5299"/>
                  <a:pt x="4631" y="5389"/>
                </a:cubicBezTo>
                <a:close/>
                <a:moveTo>
                  <a:pt x="2775" y="6575"/>
                </a:moveTo>
                <a:cubicBezTo>
                  <a:pt x="2695" y="6575"/>
                  <a:pt x="2641" y="6620"/>
                  <a:pt x="2632" y="6709"/>
                </a:cubicBezTo>
                <a:cubicBezTo>
                  <a:pt x="2624" y="6798"/>
                  <a:pt x="2686" y="6861"/>
                  <a:pt x="2775" y="6861"/>
                </a:cubicBezTo>
                <a:cubicBezTo>
                  <a:pt x="2856" y="6870"/>
                  <a:pt x="2927" y="6807"/>
                  <a:pt x="2927" y="6718"/>
                </a:cubicBezTo>
                <a:cubicBezTo>
                  <a:pt x="2927" y="6638"/>
                  <a:pt x="2864" y="6575"/>
                  <a:pt x="2775" y="6575"/>
                </a:cubicBezTo>
                <a:close/>
                <a:moveTo>
                  <a:pt x="6772" y="5237"/>
                </a:moveTo>
                <a:cubicBezTo>
                  <a:pt x="6683" y="5237"/>
                  <a:pt x="6638" y="5291"/>
                  <a:pt x="6638" y="5380"/>
                </a:cubicBezTo>
                <a:cubicBezTo>
                  <a:pt x="6638" y="5469"/>
                  <a:pt x="6683" y="5522"/>
                  <a:pt x="6781" y="5522"/>
                </a:cubicBezTo>
                <a:cubicBezTo>
                  <a:pt x="6861" y="5522"/>
                  <a:pt x="6923" y="5460"/>
                  <a:pt x="6923" y="5371"/>
                </a:cubicBezTo>
                <a:cubicBezTo>
                  <a:pt x="6923" y="5291"/>
                  <a:pt x="6861" y="5228"/>
                  <a:pt x="6772" y="5237"/>
                </a:cubicBezTo>
                <a:close/>
                <a:moveTo>
                  <a:pt x="8262" y="6049"/>
                </a:moveTo>
                <a:cubicBezTo>
                  <a:pt x="8271" y="5960"/>
                  <a:pt x="8208" y="5897"/>
                  <a:pt x="8128" y="5897"/>
                </a:cubicBezTo>
                <a:cubicBezTo>
                  <a:pt x="8039" y="5888"/>
                  <a:pt x="7976" y="5951"/>
                  <a:pt x="7976" y="6040"/>
                </a:cubicBezTo>
                <a:cubicBezTo>
                  <a:pt x="7976" y="6129"/>
                  <a:pt x="8030" y="6174"/>
                  <a:pt x="8110" y="6183"/>
                </a:cubicBezTo>
                <a:cubicBezTo>
                  <a:pt x="8199" y="6174"/>
                  <a:pt x="8253" y="6138"/>
                  <a:pt x="8262" y="6049"/>
                </a:cubicBezTo>
                <a:close/>
                <a:moveTo>
                  <a:pt x="3453" y="5888"/>
                </a:moveTo>
                <a:cubicBezTo>
                  <a:pt x="3364" y="5897"/>
                  <a:pt x="3319" y="5951"/>
                  <a:pt x="3319" y="6040"/>
                </a:cubicBezTo>
                <a:cubicBezTo>
                  <a:pt x="3319" y="6129"/>
                  <a:pt x="3373" y="6183"/>
                  <a:pt x="3462" y="6183"/>
                </a:cubicBezTo>
                <a:cubicBezTo>
                  <a:pt x="3551" y="6183"/>
                  <a:pt x="3614" y="6120"/>
                  <a:pt x="3605" y="6031"/>
                </a:cubicBezTo>
                <a:cubicBezTo>
                  <a:pt x="3605" y="5951"/>
                  <a:pt x="3542" y="5888"/>
                  <a:pt x="3453" y="5888"/>
                </a:cubicBezTo>
                <a:close/>
                <a:moveTo>
                  <a:pt x="4122" y="5237"/>
                </a:moveTo>
                <a:cubicBezTo>
                  <a:pt x="4042" y="5228"/>
                  <a:pt x="3971" y="5291"/>
                  <a:pt x="3980" y="5380"/>
                </a:cubicBezTo>
                <a:cubicBezTo>
                  <a:pt x="3980" y="5469"/>
                  <a:pt x="4024" y="5514"/>
                  <a:pt x="4113" y="5522"/>
                </a:cubicBezTo>
                <a:cubicBezTo>
                  <a:pt x="4203" y="5531"/>
                  <a:pt x="4265" y="5460"/>
                  <a:pt x="4265" y="5362"/>
                </a:cubicBezTo>
                <a:cubicBezTo>
                  <a:pt x="4256" y="5291"/>
                  <a:pt x="4212" y="5237"/>
                  <a:pt x="4122" y="5237"/>
                </a:cubicBezTo>
                <a:close/>
                <a:moveTo>
                  <a:pt x="8636" y="6709"/>
                </a:moveTo>
                <a:cubicBezTo>
                  <a:pt x="8627" y="6789"/>
                  <a:pt x="8690" y="6861"/>
                  <a:pt x="8770" y="6861"/>
                </a:cubicBezTo>
                <a:cubicBezTo>
                  <a:pt x="8859" y="6861"/>
                  <a:pt x="8922" y="6798"/>
                  <a:pt x="8922" y="6718"/>
                </a:cubicBezTo>
                <a:cubicBezTo>
                  <a:pt x="8922" y="6629"/>
                  <a:pt x="8868" y="6584"/>
                  <a:pt x="8788" y="6575"/>
                </a:cubicBezTo>
                <a:cubicBezTo>
                  <a:pt x="8699" y="6584"/>
                  <a:pt x="8645" y="6620"/>
                  <a:pt x="8636" y="6709"/>
                </a:cubicBezTo>
                <a:close/>
                <a:moveTo>
                  <a:pt x="7441" y="5237"/>
                </a:moveTo>
                <a:cubicBezTo>
                  <a:pt x="7361" y="5228"/>
                  <a:pt x="7289" y="5299"/>
                  <a:pt x="7298" y="5380"/>
                </a:cubicBezTo>
                <a:cubicBezTo>
                  <a:pt x="7298" y="5469"/>
                  <a:pt x="7343" y="5514"/>
                  <a:pt x="7432" y="5522"/>
                </a:cubicBezTo>
                <a:cubicBezTo>
                  <a:pt x="7512" y="5522"/>
                  <a:pt x="7584" y="5460"/>
                  <a:pt x="7584" y="5362"/>
                </a:cubicBezTo>
                <a:cubicBezTo>
                  <a:pt x="7575" y="5291"/>
                  <a:pt x="7530" y="5237"/>
                  <a:pt x="7441" y="5237"/>
                </a:cubicBezTo>
                <a:close/>
                <a:moveTo>
                  <a:pt x="5603" y="4728"/>
                </a:moveTo>
                <a:cubicBezTo>
                  <a:pt x="5612" y="4648"/>
                  <a:pt x="5559" y="4595"/>
                  <a:pt x="5478" y="4577"/>
                </a:cubicBezTo>
                <a:cubicBezTo>
                  <a:pt x="5398" y="4568"/>
                  <a:pt x="5318" y="4630"/>
                  <a:pt x="5318" y="4711"/>
                </a:cubicBezTo>
                <a:cubicBezTo>
                  <a:pt x="5318" y="4800"/>
                  <a:pt x="5371" y="4844"/>
                  <a:pt x="5452" y="4862"/>
                </a:cubicBezTo>
                <a:cubicBezTo>
                  <a:pt x="5541" y="4862"/>
                  <a:pt x="5594" y="4818"/>
                  <a:pt x="5603" y="4728"/>
                </a:cubicBezTo>
                <a:close/>
                <a:moveTo>
                  <a:pt x="6121" y="4577"/>
                </a:moveTo>
                <a:cubicBezTo>
                  <a:pt x="6031" y="4577"/>
                  <a:pt x="5987" y="4630"/>
                  <a:pt x="5978" y="4720"/>
                </a:cubicBezTo>
                <a:cubicBezTo>
                  <a:pt x="5978" y="4800"/>
                  <a:pt x="6040" y="4862"/>
                  <a:pt x="6130" y="4862"/>
                </a:cubicBezTo>
                <a:cubicBezTo>
                  <a:pt x="6210" y="4853"/>
                  <a:pt x="6254" y="4800"/>
                  <a:pt x="6263" y="4720"/>
                </a:cubicBezTo>
                <a:cubicBezTo>
                  <a:pt x="6254" y="4630"/>
                  <a:pt x="6210" y="4577"/>
                  <a:pt x="6121" y="4577"/>
                </a:cubicBezTo>
                <a:close/>
                <a:moveTo>
                  <a:pt x="3319" y="5380"/>
                </a:moveTo>
                <a:cubicBezTo>
                  <a:pt x="3319" y="5469"/>
                  <a:pt x="3373" y="5514"/>
                  <a:pt x="3462" y="5522"/>
                </a:cubicBezTo>
                <a:cubicBezTo>
                  <a:pt x="3542" y="5522"/>
                  <a:pt x="3614" y="5451"/>
                  <a:pt x="3605" y="5371"/>
                </a:cubicBezTo>
                <a:cubicBezTo>
                  <a:pt x="3596" y="5282"/>
                  <a:pt x="3542" y="5237"/>
                  <a:pt x="3453" y="5237"/>
                </a:cubicBezTo>
                <a:cubicBezTo>
                  <a:pt x="3373" y="5246"/>
                  <a:pt x="3319" y="5291"/>
                  <a:pt x="3319" y="5380"/>
                </a:cubicBezTo>
                <a:close/>
                <a:moveTo>
                  <a:pt x="2918" y="6040"/>
                </a:moveTo>
                <a:cubicBezTo>
                  <a:pt x="2918" y="5951"/>
                  <a:pt x="2864" y="5897"/>
                  <a:pt x="2784" y="5897"/>
                </a:cubicBezTo>
                <a:cubicBezTo>
                  <a:pt x="2695" y="5888"/>
                  <a:pt x="2632" y="5960"/>
                  <a:pt x="2641" y="6049"/>
                </a:cubicBezTo>
                <a:cubicBezTo>
                  <a:pt x="2641" y="6129"/>
                  <a:pt x="2695" y="6174"/>
                  <a:pt x="2784" y="6183"/>
                </a:cubicBezTo>
                <a:cubicBezTo>
                  <a:pt x="2864" y="6165"/>
                  <a:pt x="2918" y="6120"/>
                  <a:pt x="2918" y="6040"/>
                </a:cubicBezTo>
                <a:close/>
                <a:moveTo>
                  <a:pt x="2124" y="6584"/>
                </a:moveTo>
                <a:cubicBezTo>
                  <a:pt x="2035" y="6575"/>
                  <a:pt x="1981" y="6629"/>
                  <a:pt x="1981" y="6718"/>
                </a:cubicBezTo>
                <a:cubicBezTo>
                  <a:pt x="1981" y="6798"/>
                  <a:pt x="2035" y="6852"/>
                  <a:pt x="2115" y="6861"/>
                </a:cubicBezTo>
                <a:cubicBezTo>
                  <a:pt x="2204" y="6861"/>
                  <a:pt x="2249" y="6807"/>
                  <a:pt x="2267" y="6727"/>
                </a:cubicBezTo>
                <a:cubicBezTo>
                  <a:pt x="2258" y="6638"/>
                  <a:pt x="2213" y="6584"/>
                  <a:pt x="2124" y="6584"/>
                </a:cubicBezTo>
                <a:close/>
                <a:moveTo>
                  <a:pt x="4782" y="4577"/>
                </a:moveTo>
                <a:cubicBezTo>
                  <a:pt x="4693" y="4577"/>
                  <a:pt x="4640" y="4630"/>
                  <a:pt x="4640" y="4720"/>
                </a:cubicBezTo>
                <a:cubicBezTo>
                  <a:pt x="4640" y="4800"/>
                  <a:pt x="4693" y="4853"/>
                  <a:pt x="4774" y="4862"/>
                </a:cubicBezTo>
                <a:cubicBezTo>
                  <a:pt x="4863" y="4862"/>
                  <a:pt x="4907" y="4809"/>
                  <a:pt x="4925" y="4720"/>
                </a:cubicBezTo>
                <a:cubicBezTo>
                  <a:pt x="4907" y="4639"/>
                  <a:pt x="4872" y="4577"/>
                  <a:pt x="4782" y="4577"/>
                </a:cubicBezTo>
                <a:moveTo>
                  <a:pt x="6638" y="4711"/>
                </a:moveTo>
                <a:cubicBezTo>
                  <a:pt x="6638" y="4800"/>
                  <a:pt x="6692" y="4853"/>
                  <a:pt x="6772" y="4862"/>
                </a:cubicBezTo>
                <a:cubicBezTo>
                  <a:pt x="6861" y="4862"/>
                  <a:pt x="6915" y="4809"/>
                  <a:pt x="6915" y="4728"/>
                </a:cubicBezTo>
                <a:cubicBezTo>
                  <a:pt x="6923" y="4639"/>
                  <a:pt x="6870" y="4595"/>
                  <a:pt x="6781" y="4577"/>
                </a:cubicBezTo>
                <a:cubicBezTo>
                  <a:pt x="6700" y="4586"/>
                  <a:pt x="6647" y="4630"/>
                  <a:pt x="6638" y="4711"/>
                </a:cubicBezTo>
                <a:close/>
                <a:moveTo>
                  <a:pt x="9296" y="6718"/>
                </a:moveTo>
                <a:cubicBezTo>
                  <a:pt x="9296" y="6798"/>
                  <a:pt x="9350" y="6852"/>
                  <a:pt x="9430" y="6861"/>
                </a:cubicBezTo>
                <a:cubicBezTo>
                  <a:pt x="9520" y="6861"/>
                  <a:pt x="9573" y="6807"/>
                  <a:pt x="9573" y="6727"/>
                </a:cubicBezTo>
                <a:cubicBezTo>
                  <a:pt x="9582" y="6638"/>
                  <a:pt x="9528" y="6593"/>
                  <a:pt x="9439" y="6575"/>
                </a:cubicBezTo>
                <a:cubicBezTo>
                  <a:pt x="9359" y="6593"/>
                  <a:pt x="9296" y="6629"/>
                  <a:pt x="9296" y="6718"/>
                </a:cubicBezTo>
                <a:close/>
                <a:moveTo>
                  <a:pt x="8262" y="5371"/>
                </a:moveTo>
                <a:cubicBezTo>
                  <a:pt x="8253" y="5291"/>
                  <a:pt x="8199" y="5237"/>
                  <a:pt x="8119" y="5237"/>
                </a:cubicBezTo>
                <a:cubicBezTo>
                  <a:pt x="8030" y="5246"/>
                  <a:pt x="7976" y="5299"/>
                  <a:pt x="7985" y="5380"/>
                </a:cubicBezTo>
                <a:cubicBezTo>
                  <a:pt x="7985" y="5469"/>
                  <a:pt x="8039" y="5514"/>
                  <a:pt x="8128" y="5522"/>
                </a:cubicBezTo>
                <a:cubicBezTo>
                  <a:pt x="8208" y="5505"/>
                  <a:pt x="8262" y="5460"/>
                  <a:pt x="8262" y="5371"/>
                </a:cubicBezTo>
                <a:close/>
                <a:moveTo>
                  <a:pt x="2784" y="5246"/>
                </a:moveTo>
                <a:cubicBezTo>
                  <a:pt x="2704" y="5237"/>
                  <a:pt x="2641" y="5291"/>
                  <a:pt x="2641" y="5380"/>
                </a:cubicBezTo>
                <a:cubicBezTo>
                  <a:pt x="2641" y="5460"/>
                  <a:pt x="2695" y="5514"/>
                  <a:pt x="2775" y="5514"/>
                </a:cubicBezTo>
                <a:cubicBezTo>
                  <a:pt x="2856" y="5522"/>
                  <a:pt x="2909" y="5460"/>
                  <a:pt x="2918" y="5380"/>
                </a:cubicBezTo>
                <a:cubicBezTo>
                  <a:pt x="2909" y="5299"/>
                  <a:pt x="2864" y="5246"/>
                  <a:pt x="2784" y="5246"/>
                </a:cubicBezTo>
                <a:close/>
                <a:moveTo>
                  <a:pt x="7432" y="4586"/>
                </a:moveTo>
                <a:cubicBezTo>
                  <a:pt x="7352" y="4586"/>
                  <a:pt x="7307" y="4630"/>
                  <a:pt x="7298" y="4711"/>
                </a:cubicBezTo>
                <a:cubicBezTo>
                  <a:pt x="7298" y="4800"/>
                  <a:pt x="7352" y="4853"/>
                  <a:pt x="7432" y="4853"/>
                </a:cubicBezTo>
                <a:cubicBezTo>
                  <a:pt x="7521" y="4862"/>
                  <a:pt x="7566" y="4809"/>
                  <a:pt x="7575" y="4720"/>
                </a:cubicBezTo>
                <a:cubicBezTo>
                  <a:pt x="7566" y="4639"/>
                  <a:pt x="7521" y="4577"/>
                  <a:pt x="7432" y="4586"/>
                </a:cubicBezTo>
                <a:close/>
                <a:moveTo>
                  <a:pt x="3980" y="4728"/>
                </a:moveTo>
                <a:cubicBezTo>
                  <a:pt x="3988" y="4809"/>
                  <a:pt x="4033" y="4853"/>
                  <a:pt x="4113" y="4853"/>
                </a:cubicBezTo>
                <a:cubicBezTo>
                  <a:pt x="4203" y="4862"/>
                  <a:pt x="4256" y="4809"/>
                  <a:pt x="4256" y="4720"/>
                </a:cubicBezTo>
                <a:cubicBezTo>
                  <a:pt x="4256" y="4630"/>
                  <a:pt x="4203" y="4586"/>
                  <a:pt x="4122" y="4577"/>
                </a:cubicBezTo>
                <a:cubicBezTo>
                  <a:pt x="4033" y="4595"/>
                  <a:pt x="3980" y="4639"/>
                  <a:pt x="3980" y="4728"/>
                </a:cubicBezTo>
                <a:close/>
                <a:moveTo>
                  <a:pt x="8779" y="5897"/>
                </a:moveTo>
                <a:cubicBezTo>
                  <a:pt x="8690" y="5897"/>
                  <a:pt x="8636" y="5951"/>
                  <a:pt x="8636" y="6040"/>
                </a:cubicBezTo>
                <a:cubicBezTo>
                  <a:pt x="8645" y="6129"/>
                  <a:pt x="8699" y="6183"/>
                  <a:pt x="8779" y="6174"/>
                </a:cubicBezTo>
                <a:cubicBezTo>
                  <a:pt x="8868" y="6174"/>
                  <a:pt x="8913" y="6120"/>
                  <a:pt x="8922" y="6031"/>
                </a:cubicBezTo>
                <a:cubicBezTo>
                  <a:pt x="8904" y="5951"/>
                  <a:pt x="8859" y="5897"/>
                  <a:pt x="8779" y="5897"/>
                </a:cubicBezTo>
                <a:close/>
                <a:moveTo>
                  <a:pt x="5594" y="4042"/>
                </a:moveTo>
                <a:cubicBezTo>
                  <a:pt x="5603" y="3961"/>
                  <a:pt x="5550" y="3908"/>
                  <a:pt x="5469" y="3899"/>
                </a:cubicBezTo>
                <a:cubicBezTo>
                  <a:pt x="5398" y="3890"/>
                  <a:pt x="5318" y="3970"/>
                  <a:pt x="5327" y="4042"/>
                </a:cubicBezTo>
                <a:cubicBezTo>
                  <a:pt x="5336" y="4122"/>
                  <a:pt x="5380" y="4166"/>
                  <a:pt x="5460" y="4175"/>
                </a:cubicBezTo>
                <a:cubicBezTo>
                  <a:pt x="5541" y="4166"/>
                  <a:pt x="5594" y="4122"/>
                  <a:pt x="5594" y="4042"/>
                </a:cubicBezTo>
                <a:close/>
                <a:moveTo>
                  <a:pt x="2124" y="5897"/>
                </a:moveTo>
                <a:cubicBezTo>
                  <a:pt x="2035" y="5897"/>
                  <a:pt x="1981" y="5951"/>
                  <a:pt x="1981" y="6040"/>
                </a:cubicBezTo>
                <a:cubicBezTo>
                  <a:pt x="1990" y="6120"/>
                  <a:pt x="2035" y="6174"/>
                  <a:pt x="2115" y="6174"/>
                </a:cubicBezTo>
                <a:cubicBezTo>
                  <a:pt x="2204" y="6174"/>
                  <a:pt x="2249" y="6120"/>
                  <a:pt x="2258" y="6031"/>
                </a:cubicBezTo>
                <a:cubicBezTo>
                  <a:pt x="2249" y="5951"/>
                  <a:pt x="2204" y="5897"/>
                  <a:pt x="2124" y="5897"/>
                </a:cubicBezTo>
                <a:close/>
                <a:moveTo>
                  <a:pt x="3471" y="4586"/>
                </a:moveTo>
                <a:cubicBezTo>
                  <a:pt x="3391" y="4577"/>
                  <a:pt x="3337" y="4630"/>
                  <a:pt x="3328" y="4711"/>
                </a:cubicBezTo>
                <a:cubicBezTo>
                  <a:pt x="3319" y="4782"/>
                  <a:pt x="3391" y="4862"/>
                  <a:pt x="3462" y="4853"/>
                </a:cubicBezTo>
                <a:cubicBezTo>
                  <a:pt x="3542" y="4853"/>
                  <a:pt x="3587" y="4800"/>
                  <a:pt x="3596" y="4720"/>
                </a:cubicBezTo>
                <a:cubicBezTo>
                  <a:pt x="3587" y="4639"/>
                  <a:pt x="3551" y="4586"/>
                  <a:pt x="3471" y="4586"/>
                </a:cubicBezTo>
                <a:close/>
                <a:moveTo>
                  <a:pt x="6130" y="3926"/>
                </a:moveTo>
                <a:cubicBezTo>
                  <a:pt x="6049" y="3926"/>
                  <a:pt x="5996" y="3970"/>
                  <a:pt x="5987" y="4050"/>
                </a:cubicBezTo>
                <a:cubicBezTo>
                  <a:pt x="5978" y="4122"/>
                  <a:pt x="6049" y="4202"/>
                  <a:pt x="6121" y="4193"/>
                </a:cubicBezTo>
                <a:cubicBezTo>
                  <a:pt x="6201" y="4193"/>
                  <a:pt x="6245" y="4140"/>
                  <a:pt x="6254" y="4059"/>
                </a:cubicBezTo>
                <a:cubicBezTo>
                  <a:pt x="6245" y="3988"/>
                  <a:pt x="6210" y="3935"/>
                  <a:pt x="6130" y="3926"/>
                </a:cubicBezTo>
                <a:close/>
                <a:moveTo>
                  <a:pt x="8779" y="5246"/>
                </a:moveTo>
                <a:cubicBezTo>
                  <a:pt x="8699" y="5246"/>
                  <a:pt x="8654" y="5299"/>
                  <a:pt x="8645" y="5380"/>
                </a:cubicBezTo>
                <a:cubicBezTo>
                  <a:pt x="8636" y="5451"/>
                  <a:pt x="8717" y="5522"/>
                  <a:pt x="8788" y="5514"/>
                </a:cubicBezTo>
                <a:cubicBezTo>
                  <a:pt x="8868" y="5505"/>
                  <a:pt x="8904" y="5451"/>
                  <a:pt x="8913" y="5380"/>
                </a:cubicBezTo>
                <a:cubicBezTo>
                  <a:pt x="8904" y="5299"/>
                  <a:pt x="8859" y="5246"/>
                  <a:pt x="8779" y="5246"/>
                </a:cubicBezTo>
                <a:close/>
                <a:moveTo>
                  <a:pt x="7985" y="4711"/>
                </a:moveTo>
                <a:cubicBezTo>
                  <a:pt x="7985" y="4791"/>
                  <a:pt x="8030" y="4844"/>
                  <a:pt x="8110" y="4853"/>
                </a:cubicBezTo>
                <a:cubicBezTo>
                  <a:pt x="8181" y="4862"/>
                  <a:pt x="8262" y="4791"/>
                  <a:pt x="8253" y="4720"/>
                </a:cubicBezTo>
                <a:cubicBezTo>
                  <a:pt x="8253" y="4639"/>
                  <a:pt x="8199" y="4595"/>
                  <a:pt x="8128" y="4586"/>
                </a:cubicBezTo>
                <a:cubicBezTo>
                  <a:pt x="8048" y="4595"/>
                  <a:pt x="7994" y="4630"/>
                  <a:pt x="7985" y="4711"/>
                </a:cubicBezTo>
                <a:close/>
                <a:moveTo>
                  <a:pt x="9439" y="5897"/>
                </a:moveTo>
                <a:cubicBezTo>
                  <a:pt x="9359" y="5906"/>
                  <a:pt x="9314" y="5951"/>
                  <a:pt x="9305" y="6031"/>
                </a:cubicBezTo>
                <a:cubicBezTo>
                  <a:pt x="9296" y="6102"/>
                  <a:pt x="9368" y="6183"/>
                  <a:pt x="9439" y="6174"/>
                </a:cubicBezTo>
                <a:cubicBezTo>
                  <a:pt x="9520" y="6165"/>
                  <a:pt x="9564" y="6120"/>
                  <a:pt x="9573" y="6040"/>
                </a:cubicBezTo>
                <a:cubicBezTo>
                  <a:pt x="9573" y="5969"/>
                  <a:pt x="9511" y="5897"/>
                  <a:pt x="9439" y="5897"/>
                </a:cubicBezTo>
                <a:close/>
                <a:moveTo>
                  <a:pt x="6781" y="3926"/>
                </a:moveTo>
                <a:cubicBezTo>
                  <a:pt x="6700" y="3926"/>
                  <a:pt x="6647" y="3979"/>
                  <a:pt x="6647" y="4050"/>
                </a:cubicBezTo>
                <a:cubicBezTo>
                  <a:pt x="6647" y="4140"/>
                  <a:pt x="6692" y="4193"/>
                  <a:pt x="6772" y="4193"/>
                </a:cubicBezTo>
                <a:cubicBezTo>
                  <a:pt x="6861" y="4193"/>
                  <a:pt x="6906" y="4140"/>
                  <a:pt x="6915" y="4059"/>
                </a:cubicBezTo>
                <a:cubicBezTo>
                  <a:pt x="6906" y="3979"/>
                  <a:pt x="6861" y="3926"/>
                  <a:pt x="6781" y="3926"/>
                </a:cubicBezTo>
                <a:close/>
                <a:moveTo>
                  <a:pt x="1455" y="6584"/>
                </a:moveTo>
                <a:cubicBezTo>
                  <a:pt x="1384" y="6593"/>
                  <a:pt x="1330" y="6638"/>
                  <a:pt x="1330" y="6718"/>
                </a:cubicBezTo>
                <a:cubicBezTo>
                  <a:pt x="1330" y="6798"/>
                  <a:pt x="1384" y="6852"/>
                  <a:pt x="1464" y="6852"/>
                </a:cubicBezTo>
                <a:cubicBezTo>
                  <a:pt x="1544" y="6852"/>
                  <a:pt x="1589" y="6798"/>
                  <a:pt x="1598" y="6718"/>
                </a:cubicBezTo>
                <a:cubicBezTo>
                  <a:pt x="1580" y="6638"/>
                  <a:pt x="1544" y="6584"/>
                  <a:pt x="1455" y="6584"/>
                </a:cubicBezTo>
                <a:close/>
                <a:moveTo>
                  <a:pt x="4774" y="3908"/>
                </a:moveTo>
                <a:cubicBezTo>
                  <a:pt x="4702" y="3908"/>
                  <a:pt x="4649" y="3961"/>
                  <a:pt x="4649" y="4033"/>
                </a:cubicBezTo>
                <a:cubicBezTo>
                  <a:pt x="4649" y="4113"/>
                  <a:pt x="4702" y="4166"/>
                  <a:pt x="4782" y="4166"/>
                </a:cubicBezTo>
                <a:cubicBezTo>
                  <a:pt x="4863" y="4166"/>
                  <a:pt x="4907" y="4113"/>
                  <a:pt x="4916" y="4033"/>
                </a:cubicBezTo>
                <a:cubicBezTo>
                  <a:pt x="4898" y="3952"/>
                  <a:pt x="4854" y="3899"/>
                  <a:pt x="4774" y="3908"/>
                </a:cubicBezTo>
                <a:close/>
                <a:moveTo>
                  <a:pt x="10251" y="6727"/>
                </a:moveTo>
                <a:cubicBezTo>
                  <a:pt x="10251" y="6647"/>
                  <a:pt x="10206" y="6593"/>
                  <a:pt x="10117" y="6593"/>
                </a:cubicBezTo>
                <a:cubicBezTo>
                  <a:pt x="10046" y="6584"/>
                  <a:pt x="9992" y="6638"/>
                  <a:pt x="9992" y="6709"/>
                </a:cubicBezTo>
                <a:cubicBezTo>
                  <a:pt x="9983" y="6789"/>
                  <a:pt x="10037" y="6843"/>
                  <a:pt x="10117" y="6852"/>
                </a:cubicBezTo>
                <a:cubicBezTo>
                  <a:pt x="10198" y="6843"/>
                  <a:pt x="10242" y="6798"/>
                  <a:pt x="10251" y="6727"/>
                </a:cubicBezTo>
                <a:close/>
                <a:moveTo>
                  <a:pt x="7441" y="3935"/>
                </a:moveTo>
                <a:cubicBezTo>
                  <a:pt x="7361" y="3926"/>
                  <a:pt x="7307" y="3979"/>
                  <a:pt x="7307" y="4059"/>
                </a:cubicBezTo>
                <a:cubicBezTo>
                  <a:pt x="7307" y="4131"/>
                  <a:pt x="7352" y="4184"/>
                  <a:pt x="7432" y="4193"/>
                </a:cubicBezTo>
                <a:cubicBezTo>
                  <a:pt x="7512" y="4193"/>
                  <a:pt x="7557" y="4140"/>
                  <a:pt x="7566" y="4059"/>
                </a:cubicBezTo>
                <a:cubicBezTo>
                  <a:pt x="7566" y="3988"/>
                  <a:pt x="7521" y="3935"/>
                  <a:pt x="7441" y="3935"/>
                </a:cubicBezTo>
                <a:close/>
                <a:moveTo>
                  <a:pt x="2124" y="5246"/>
                </a:moveTo>
                <a:cubicBezTo>
                  <a:pt x="2044" y="5246"/>
                  <a:pt x="1990" y="5299"/>
                  <a:pt x="1990" y="5380"/>
                </a:cubicBezTo>
                <a:cubicBezTo>
                  <a:pt x="1990" y="5451"/>
                  <a:pt x="2035" y="5505"/>
                  <a:pt x="2115" y="5505"/>
                </a:cubicBezTo>
                <a:cubicBezTo>
                  <a:pt x="2195" y="5514"/>
                  <a:pt x="2240" y="5460"/>
                  <a:pt x="2249" y="5380"/>
                </a:cubicBezTo>
                <a:cubicBezTo>
                  <a:pt x="2249" y="5308"/>
                  <a:pt x="2204" y="5255"/>
                  <a:pt x="2124" y="5246"/>
                </a:cubicBezTo>
                <a:close/>
                <a:moveTo>
                  <a:pt x="3988" y="4033"/>
                </a:moveTo>
                <a:cubicBezTo>
                  <a:pt x="3988" y="4113"/>
                  <a:pt x="4042" y="4166"/>
                  <a:pt x="4122" y="4166"/>
                </a:cubicBezTo>
                <a:cubicBezTo>
                  <a:pt x="4203" y="4166"/>
                  <a:pt x="4256" y="4113"/>
                  <a:pt x="4247" y="4033"/>
                </a:cubicBezTo>
                <a:cubicBezTo>
                  <a:pt x="4247" y="3952"/>
                  <a:pt x="4194" y="3917"/>
                  <a:pt x="4122" y="3908"/>
                </a:cubicBezTo>
                <a:cubicBezTo>
                  <a:pt x="4042" y="3917"/>
                  <a:pt x="3988" y="3961"/>
                  <a:pt x="3988" y="4033"/>
                </a:cubicBezTo>
                <a:close/>
                <a:moveTo>
                  <a:pt x="2784" y="4586"/>
                </a:moveTo>
                <a:cubicBezTo>
                  <a:pt x="2704" y="4586"/>
                  <a:pt x="2650" y="4639"/>
                  <a:pt x="2650" y="4720"/>
                </a:cubicBezTo>
                <a:cubicBezTo>
                  <a:pt x="2650" y="4791"/>
                  <a:pt x="2695" y="4844"/>
                  <a:pt x="2775" y="4844"/>
                </a:cubicBezTo>
                <a:cubicBezTo>
                  <a:pt x="2856" y="4853"/>
                  <a:pt x="2900" y="4800"/>
                  <a:pt x="2909" y="4720"/>
                </a:cubicBezTo>
                <a:cubicBezTo>
                  <a:pt x="2900" y="4648"/>
                  <a:pt x="2864" y="4595"/>
                  <a:pt x="2784" y="4586"/>
                </a:cubicBezTo>
                <a:close/>
                <a:moveTo>
                  <a:pt x="1464" y="5915"/>
                </a:moveTo>
                <a:cubicBezTo>
                  <a:pt x="1384" y="5915"/>
                  <a:pt x="1339" y="5960"/>
                  <a:pt x="1339" y="6040"/>
                </a:cubicBezTo>
                <a:cubicBezTo>
                  <a:pt x="1339" y="6111"/>
                  <a:pt x="1384" y="6165"/>
                  <a:pt x="1464" y="6165"/>
                </a:cubicBezTo>
                <a:cubicBezTo>
                  <a:pt x="1544" y="6165"/>
                  <a:pt x="1580" y="6120"/>
                  <a:pt x="1589" y="6031"/>
                </a:cubicBezTo>
                <a:cubicBezTo>
                  <a:pt x="1580" y="5960"/>
                  <a:pt x="1544" y="5915"/>
                  <a:pt x="1464" y="5915"/>
                </a:cubicBezTo>
                <a:close/>
                <a:moveTo>
                  <a:pt x="9448" y="5255"/>
                </a:moveTo>
                <a:cubicBezTo>
                  <a:pt x="9368" y="5246"/>
                  <a:pt x="9323" y="5291"/>
                  <a:pt x="9314" y="5371"/>
                </a:cubicBezTo>
                <a:cubicBezTo>
                  <a:pt x="9305" y="5442"/>
                  <a:pt x="9350" y="5496"/>
                  <a:pt x="9430" y="5505"/>
                </a:cubicBezTo>
                <a:cubicBezTo>
                  <a:pt x="9502" y="5505"/>
                  <a:pt x="9555" y="5469"/>
                  <a:pt x="9564" y="5389"/>
                </a:cubicBezTo>
                <a:cubicBezTo>
                  <a:pt x="9564" y="5308"/>
                  <a:pt x="9528" y="5255"/>
                  <a:pt x="9448" y="5255"/>
                </a:cubicBezTo>
                <a:close/>
                <a:moveTo>
                  <a:pt x="3462" y="3917"/>
                </a:moveTo>
                <a:cubicBezTo>
                  <a:pt x="3382" y="3908"/>
                  <a:pt x="3337" y="3952"/>
                  <a:pt x="3337" y="4033"/>
                </a:cubicBezTo>
                <a:cubicBezTo>
                  <a:pt x="3337" y="4113"/>
                  <a:pt x="3382" y="4158"/>
                  <a:pt x="3462" y="4158"/>
                </a:cubicBezTo>
                <a:cubicBezTo>
                  <a:pt x="3542" y="4166"/>
                  <a:pt x="3578" y="4122"/>
                  <a:pt x="3587" y="4042"/>
                </a:cubicBezTo>
                <a:cubicBezTo>
                  <a:pt x="3587" y="3961"/>
                  <a:pt x="3542" y="3917"/>
                  <a:pt x="3462" y="3917"/>
                </a:cubicBezTo>
                <a:close/>
                <a:moveTo>
                  <a:pt x="8654" y="4711"/>
                </a:moveTo>
                <a:cubicBezTo>
                  <a:pt x="8654" y="4791"/>
                  <a:pt x="8690" y="4836"/>
                  <a:pt x="8770" y="4844"/>
                </a:cubicBezTo>
                <a:cubicBezTo>
                  <a:pt x="8850" y="4844"/>
                  <a:pt x="8895" y="4809"/>
                  <a:pt x="8904" y="4728"/>
                </a:cubicBezTo>
                <a:cubicBezTo>
                  <a:pt x="8904" y="4648"/>
                  <a:pt x="8868" y="4604"/>
                  <a:pt x="8788" y="4595"/>
                </a:cubicBezTo>
                <a:cubicBezTo>
                  <a:pt x="8708" y="4595"/>
                  <a:pt x="8663" y="4630"/>
                  <a:pt x="8654" y="4711"/>
                </a:cubicBezTo>
                <a:moveTo>
                  <a:pt x="8244" y="4059"/>
                </a:moveTo>
                <a:cubicBezTo>
                  <a:pt x="8244" y="3988"/>
                  <a:pt x="8199" y="3943"/>
                  <a:pt x="8128" y="3935"/>
                </a:cubicBezTo>
                <a:cubicBezTo>
                  <a:pt x="8048" y="3935"/>
                  <a:pt x="8003" y="3979"/>
                  <a:pt x="7994" y="4059"/>
                </a:cubicBezTo>
                <a:cubicBezTo>
                  <a:pt x="7994" y="4140"/>
                  <a:pt x="8039" y="4175"/>
                  <a:pt x="8119" y="4184"/>
                </a:cubicBezTo>
                <a:cubicBezTo>
                  <a:pt x="8199" y="4175"/>
                  <a:pt x="8244" y="4140"/>
                  <a:pt x="8244" y="4059"/>
                </a:cubicBezTo>
                <a:close/>
                <a:moveTo>
                  <a:pt x="10001" y="6031"/>
                </a:moveTo>
                <a:cubicBezTo>
                  <a:pt x="9992" y="6111"/>
                  <a:pt x="10037" y="6156"/>
                  <a:pt x="10108" y="6156"/>
                </a:cubicBezTo>
                <a:cubicBezTo>
                  <a:pt x="10189" y="6165"/>
                  <a:pt x="10242" y="6129"/>
                  <a:pt x="10242" y="6049"/>
                </a:cubicBezTo>
                <a:cubicBezTo>
                  <a:pt x="10242" y="5969"/>
                  <a:pt x="10206" y="5924"/>
                  <a:pt x="10126" y="5915"/>
                </a:cubicBezTo>
                <a:cubicBezTo>
                  <a:pt x="10046" y="5915"/>
                  <a:pt x="10001" y="5951"/>
                  <a:pt x="10001" y="6031"/>
                </a:cubicBezTo>
                <a:close/>
                <a:moveTo>
                  <a:pt x="2659" y="4042"/>
                </a:moveTo>
                <a:cubicBezTo>
                  <a:pt x="2659" y="4113"/>
                  <a:pt x="2704" y="4158"/>
                  <a:pt x="2775" y="4158"/>
                </a:cubicBezTo>
                <a:cubicBezTo>
                  <a:pt x="2856" y="4158"/>
                  <a:pt x="2900" y="4113"/>
                  <a:pt x="2900" y="4033"/>
                </a:cubicBezTo>
                <a:cubicBezTo>
                  <a:pt x="2891" y="3952"/>
                  <a:pt x="2847" y="3917"/>
                  <a:pt x="2775" y="3917"/>
                </a:cubicBezTo>
                <a:cubicBezTo>
                  <a:pt x="2704" y="3926"/>
                  <a:pt x="2659" y="3961"/>
                  <a:pt x="2659" y="4042"/>
                </a:cubicBezTo>
                <a:close/>
                <a:moveTo>
                  <a:pt x="8895" y="4068"/>
                </a:moveTo>
                <a:cubicBezTo>
                  <a:pt x="8904" y="3988"/>
                  <a:pt x="8859" y="3943"/>
                  <a:pt x="8779" y="3943"/>
                </a:cubicBezTo>
                <a:cubicBezTo>
                  <a:pt x="8699" y="3943"/>
                  <a:pt x="8663" y="3988"/>
                  <a:pt x="8663" y="4059"/>
                </a:cubicBezTo>
                <a:cubicBezTo>
                  <a:pt x="8663" y="4140"/>
                  <a:pt x="8708" y="4175"/>
                  <a:pt x="8779" y="4184"/>
                </a:cubicBezTo>
                <a:cubicBezTo>
                  <a:pt x="8850" y="4175"/>
                  <a:pt x="8895" y="4140"/>
                  <a:pt x="8895" y="4068"/>
                </a:cubicBezTo>
                <a:close/>
                <a:moveTo>
                  <a:pt x="7441" y="3257"/>
                </a:moveTo>
                <a:cubicBezTo>
                  <a:pt x="7361" y="3257"/>
                  <a:pt x="7316" y="3301"/>
                  <a:pt x="7316" y="3372"/>
                </a:cubicBezTo>
                <a:cubicBezTo>
                  <a:pt x="7316" y="3453"/>
                  <a:pt x="7361" y="3497"/>
                  <a:pt x="7441" y="3497"/>
                </a:cubicBezTo>
                <a:cubicBezTo>
                  <a:pt x="7521" y="3497"/>
                  <a:pt x="7557" y="3444"/>
                  <a:pt x="7557" y="3372"/>
                </a:cubicBezTo>
                <a:cubicBezTo>
                  <a:pt x="7548" y="3301"/>
                  <a:pt x="7512" y="3257"/>
                  <a:pt x="7441" y="3257"/>
                </a:cubicBezTo>
                <a:close/>
                <a:moveTo>
                  <a:pt x="920" y="6040"/>
                </a:moveTo>
                <a:cubicBezTo>
                  <a:pt x="920" y="5960"/>
                  <a:pt x="884" y="5924"/>
                  <a:pt x="804" y="5915"/>
                </a:cubicBezTo>
                <a:cubicBezTo>
                  <a:pt x="723" y="5915"/>
                  <a:pt x="679" y="5960"/>
                  <a:pt x="688" y="6040"/>
                </a:cubicBezTo>
                <a:cubicBezTo>
                  <a:pt x="688" y="6120"/>
                  <a:pt x="732" y="6156"/>
                  <a:pt x="804" y="6156"/>
                </a:cubicBezTo>
                <a:cubicBezTo>
                  <a:pt x="875" y="6147"/>
                  <a:pt x="920" y="6111"/>
                  <a:pt x="920" y="6040"/>
                </a:cubicBezTo>
                <a:close/>
                <a:moveTo>
                  <a:pt x="6897" y="3381"/>
                </a:moveTo>
                <a:cubicBezTo>
                  <a:pt x="6897" y="3301"/>
                  <a:pt x="6861" y="3257"/>
                  <a:pt x="6781" y="3257"/>
                </a:cubicBezTo>
                <a:cubicBezTo>
                  <a:pt x="6700" y="3257"/>
                  <a:pt x="6665" y="3301"/>
                  <a:pt x="6656" y="3372"/>
                </a:cubicBezTo>
                <a:cubicBezTo>
                  <a:pt x="6656" y="3453"/>
                  <a:pt x="6700" y="3497"/>
                  <a:pt x="6781" y="3497"/>
                </a:cubicBezTo>
                <a:cubicBezTo>
                  <a:pt x="6852" y="3497"/>
                  <a:pt x="6897" y="3462"/>
                  <a:pt x="6897" y="3381"/>
                </a:cubicBezTo>
                <a:close/>
                <a:moveTo>
                  <a:pt x="6112" y="3257"/>
                </a:moveTo>
                <a:cubicBezTo>
                  <a:pt x="6040" y="3257"/>
                  <a:pt x="5996" y="3301"/>
                  <a:pt x="5996" y="3372"/>
                </a:cubicBezTo>
                <a:cubicBezTo>
                  <a:pt x="5996" y="3453"/>
                  <a:pt x="6040" y="3497"/>
                  <a:pt x="6121" y="3497"/>
                </a:cubicBezTo>
                <a:cubicBezTo>
                  <a:pt x="6201" y="3497"/>
                  <a:pt x="6237" y="3453"/>
                  <a:pt x="6245" y="3372"/>
                </a:cubicBezTo>
                <a:cubicBezTo>
                  <a:pt x="6237" y="3292"/>
                  <a:pt x="6192" y="3257"/>
                  <a:pt x="6112" y="3257"/>
                </a:cubicBezTo>
                <a:close/>
                <a:moveTo>
                  <a:pt x="4122" y="3257"/>
                </a:moveTo>
                <a:cubicBezTo>
                  <a:pt x="4042" y="3257"/>
                  <a:pt x="3997" y="3301"/>
                  <a:pt x="3997" y="3381"/>
                </a:cubicBezTo>
                <a:cubicBezTo>
                  <a:pt x="3997" y="3462"/>
                  <a:pt x="4051" y="3497"/>
                  <a:pt x="4131" y="3497"/>
                </a:cubicBezTo>
                <a:cubicBezTo>
                  <a:pt x="4203" y="3497"/>
                  <a:pt x="4238" y="3444"/>
                  <a:pt x="4238" y="3372"/>
                </a:cubicBezTo>
                <a:cubicBezTo>
                  <a:pt x="4229" y="3301"/>
                  <a:pt x="4194" y="3257"/>
                  <a:pt x="4122" y="3257"/>
                </a:cubicBezTo>
                <a:close/>
                <a:moveTo>
                  <a:pt x="4658" y="3372"/>
                </a:moveTo>
                <a:cubicBezTo>
                  <a:pt x="4658" y="3453"/>
                  <a:pt x="4702" y="3497"/>
                  <a:pt x="4782" y="3497"/>
                </a:cubicBezTo>
                <a:cubicBezTo>
                  <a:pt x="4854" y="3497"/>
                  <a:pt x="4898" y="3453"/>
                  <a:pt x="4898" y="3381"/>
                </a:cubicBezTo>
                <a:cubicBezTo>
                  <a:pt x="4898" y="3301"/>
                  <a:pt x="4854" y="3257"/>
                  <a:pt x="4774" y="3257"/>
                </a:cubicBezTo>
                <a:cubicBezTo>
                  <a:pt x="4702" y="3265"/>
                  <a:pt x="4658" y="3301"/>
                  <a:pt x="4658" y="3372"/>
                </a:cubicBezTo>
                <a:close/>
                <a:moveTo>
                  <a:pt x="5460" y="3257"/>
                </a:moveTo>
                <a:cubicBezTo>
                  <a:pt x="5389" y="3257"/>
                  <a:pt x="5344" y="3292"/>
                  <a:pt x="5336" y="3372"/>
                </a:cubicBezTo>
                <a:cubicBezTo>
                  <a:pt x="5336" y="3444"/>
                  <a:pt x="5371" y="3497"/>
                  <a:pt x="5452" y="3497"/>
                </a:cubicBezTo>
                <a:cubicBezTo>
                  <a:pt x="5532" y="3506"/>
                  <a:pt x="5576" y="3462"/>
                  <a:pt x="5585" y="3381"/>
                </a:cubicBezTo>
                <a:cubicBezTo>
                  <a:pt x="5585" y="3301"/>
                  <a:pt x="5541" y="3257"/>
                  <a:pt x="5460" y="3257"/>
                </a:cubicBezTo>
                <a:close/>
                <a:moveTo>
                  <a:pt x="9439" y="4604"/>
                </a:moveTo>
                <a:cubicBezTo>
                  <a:pt x="9359" y="4604"/>
                  <a:pt x="9314" y="4648"/>
                  <a:pt x="9323" y="4720"/>
                </a:cubicBezTo>
                <a:cubicBezTo>
                  <a:pt x="9323" y="4800"/>
                  <a:pt x="9368" y="4844"/>
                  <a:pt x="9448" y="4836"/>
                </a:cubicBezTo>
                <a:cubicBezTo>
                  <a:pt x="9520" y="4836"/>
                  <a:pt x="9555" y="4791"/>
                  <a:pt x="9555" y="4711"/>
                </a:cubicBezTo>
                <a:cubicBezTo>
                  <a:pt x="9546" y="4639"/>
                  <a:pt x="9511" y="4595"/>
                  <a:pt x="9439" y="4604"/>
                </a:cubicBezTo>
                <a:close/>
                <a:moveTo>
                  <a:pt x="1464" y="5255"/>
                </a:moveTo>
                <a:cubicBezTo>
                  <a:pt x="1384" y="5255"/>
                  <a:pt x="1339" y="5299"/>
                  <a:pt x="1339" y="5380"/>
                </a:cubicBezTo>
                <a:cubicBezTo>
                  <a:pt x="1339" y="5460"/>
                  <a:pt x="1384" y="5496"/>
                  <a:pt x="1464" y="5496"/>
                </a:cubicBezTo>
                <a:cubicBezTo>
                  <a:pt x="1544" y="5496"/>
                  <a:pt x="1580" y="5451"/>
                  <a:pt x="1580" y="5371"/>
                </a:cubicBezTo>
                <a:cubicBezTo>
                  <a:pt x="1580" y="5299"/>
                  <a:pt x="1535" y="5255"/>
                  <a:pt x="1464" y="5255"/>
                </a:cubicBezTo>
                <a:close/>
                <a:moveTo>
                  <a:pt x="10126" y="5264"/>
                </a:moveTo>
                <a:cubicBezTo>
                  <a:pt x="10046" y="5255"/>
                  <a:pt x="10001" y="5299"/>
                  <a:pt x="10001" y="5380"/>
                </a:cubicBezTo>
                <a:cubicBezTo>
                  <a:pt x="10001" y="5460"/>
                  <a:pt x="10046" y="5496"/>
                  <a:pt x="10126" y="5496"/>
                </a:cubicBezTo>
                <a:cubicBezTo>
                  <a:pt x="10198" y="5496"/>
                  <a:pt x="10233" y="5451"/>
                  <a:pt x="10242" y="5371"/>
                </a:cubicBezTo>
                <a:cubicBezTo>
                  <a:pt x="10233" y="5308"/>
                  <a:pt x="10198" y="5264"/>
                  <a:pt x="10126" y="5264"/>
                </a:cubicBezTo>
                <a:close/>
                <a:moveTo>
                  <a:pt x="1999" y="4711"/>
                </a:moveTo>
                <a:cubicBezTo>
                  <a:pt x="1999" y="4791"/>
                  <a:pt x="2035" y="4836"/>
                  <a:pt x="2115" y="4836"/>
                </a:cubicBezTo>
                <a:cubicBezTo>
                  <a:pt x="2195" y="4844"/>
                  <a:pt x="2240" y="4800"/>
                  <a:pt x="2240" y="4720"/>
                </a:cubicBezTo>
                <a:cubicBezTo>
                  <a:pt x="2240" y="4648"/>
                  <a:pt x="2195" y="4604"/>
                  <a:pt x="2124" y="4595"/>
                </a:cubicBezTo>
                <a:cubicBezTo>
                  <a:pt x="2053" y="4604"/>
                  <a:pt x="2008" y="4630"/>
                  <a:pt x="1999" y="4711"/>
                </a:cubicBezTo>
                <a:close/>
                <a:moveTo>
                  <a:pt x="10786" y="6602"/>
                </a:moveTo>
                <a:cubicBezTo>
                  <a:pt x="10706" y="6602"/>
                  <a:pt x="10661" y="6638"/>
                  <a:pt x="10661" y="6709"/>
                </a:cubicBezTo>
                <a:cubicBezTo>
                  <a:pt x="10652" y="6789"/>
                  <a:pt x="10697" y="6843"/>
                  <a:pt x="10777" y="6843"/>
                </a:cubicBezTo>
                <a:cubicBezTo>
                  <a:pt x="10858" y="6834"/>
                  <a:pt x="10893" y="6789"/>
                  <a:pt x="10902" y="6718"/>
                </a:cubicBezTo>
                <a:cubicBezTo>
                  <a:pt x="10893" y="6647"/>
                  <a:pt x="10858" y="6602"/>
                  <a:pt x="10786" y="6602"/>
                </a:cubicBezTo>
                <a:close/>
                <a:moveTo>
                  <a:pt x="804" y="6602"/>
                </a:moveTo>
                <a:cubicBezTo>
                  <a:pt x="723" y="6602"/>
                  <a:pt x="679" y="6647"/>
                  <a:pt x="679" y="6727"/>
                </a:cubicBezTo>
                <a:cubicBezTo>
                  <a:pt x="688" y="6798"/>
                  <a:pt x="732" y="6843"/>
                  <a:pt x="804" y="6843"/>
                </a:cubicBezTo>
                <a:cubicBezTo>
                  <a:pt x="884" y="6843"/>
                  <a:pt x="920" y="6789"/>
                  <a:pt x="929" y="6718"/>
                </a:cubicBezTo>
                <a:cubicBezTo>
                  <a:pt x="920" y="6638"/>
                  <a:pt x="875" y="6602"/>
                  <a:pt x="804" y="6602"/>
                </a:cubicBezTo>
                <a:close/>
                <a:moveTo>
                  <a:pt x="10777" y="5924"/>
                </a:moveTo>
                <a:cubicBezTo>
                  <a:pt x="10706" y="5924"/>
                  <a:pt x="10661" y="5969"/>
                  <a:pt x="10661" y="6031"/>
                </a:cubicBezTo>
                <a:cubicBezTo>
                  <a:pt x="10661" y="6102"/>
                  <a:pt x="10706" y="6147"/>
                  <a:pt x="10777" y="6156"/>
                </a:cubicBezTo>
                <a:cubicBezTo>
                  <a:pt x="10849" y="6156"/>
                  <a:pt x="10884" y="6111"/>
                  <a:pt x="10893" y="6040"/>
                </a:cubicBezTo>
                <a:cubicBezTo>
                  <a:pt x="10884" y="5969"/>
                  <a:pt x="10849" y="5915"/>
                  <a:pt x="10777" y="5924"/>
                </a:cubicBezTo>
                <a:close/>
                <a:moveTo>
                  <a:pt x="8235" y="3372"/>
                </a:moveTo>
                <a:cubicBezTo>
                  <a:pt x="8235" y="3310"/>
                  <a:pt x="8190" y="3265"/>
                  <a:pt x="8119" y="3265"/>
                </a:cubicBezTo>
                <a:cubicBezTo>
                  <a:pt x="8048" y="3265"/>
                  <a:pt x="8003" y="3301"/>
                  <a:pt x="8003" y="3381"/>
                </a:cubicBezTo>
                <a:cubicBezTo>
                  <a:pt x="8003" y="3453"/>
                  <a:pt x="8048" y="3488"/>
                  <a:pt x="8119" y="3497"/>
                </a:cubicBezTo>
                <a:cubicBezTo>
                  <a:pt x="8190" y="3488"/>
                  <a:pt x="8244" y="3444"/>
                  <a:pt x="8235" y="3372"/>
                </a:cubicBezTo>
                <a:close/>
                <a:moveTo>
                  <a:pt x="2115" y="3926"/>
                </a:moveTo>
                <a:cubicBezTo>
                  <a:pt x="2053" y="3926"/>
                  <a:pt x="2008" y="3961"/>
                  <a:pt x="2008" y="4033"/>
                </a:cubicBezTo>
                <a:cubicBezTo>
                  <a:pt x="1999" y="4104"/>
                  <a:pt x="2044" y="4149"/>
                  <a:pt x="2115" y="4149"/>
                </a:cubicBezTo>
                <a:cubicBezTo>
                  <a:pt x="2195" y="4158"/>
                  <a:pt x="2231" y="4104"/>
                  <a:pt x="2240" y="4033"/>
                </a:cubicBezTo>
                <a:cubicBezTo>
                  <a:pt x="2231" y="3961"/>
                  <a:pt x="2186" y="3917"/>
                  <a:pt x="2115" y="3926"/>
                </a:cubicBezTo>
                <a:close/>
                <a:moveTo>
                  <a:pt x="135" y="6602"/>
                </a:moveTo>
                <a:cubicBezTo>
                  <a:pt x="63" y="6602"/>
                  <a:pt x="10" y="6647"/>
                  <a:pt x="10" y="6718"/>
                </a:cubicBezTo>
                <a:cubicBezTo>
                  <a:pt x="1" y="6780"/>
                  <a:pt x="45" y="6825"/>
                  <a:pt x="108" y="6834"/>
                </a:cubicBezTo>
                <a:cubicBezTo>
                  <a:pt x="179" y="6843"/>
                  <a:pt x="224" y="6798"/>
                  <a:pt x="242" y="6727"/>
                </a:cubicBezTo>
                <a:cubicBezTo>
                  <a:pt x="233" y="6655"/>
                  <a:pt x="197" y="6611"/>
                  <a:pt x="135" y="6602"/>
                </a:cubicBezTo>
                <a:close/>
                <a:moveTo>
                  <a:pt x="1455" y="4604"/>
                </a:moveTo>
                <a:cubicBezTo>
                  <a:pt x="1384" y="4613"/>
                  <a:pt x="1348" y="4648"/>
                  <a:pt x="1348" y="4720"/>
                </a:cubicBezTo>
                <a:cubicBezTo>
                  <a:pt x="1348" y="4791"/>
                  <a:pt x="1392" y="4836"/>
                  <a:pt x="1464" y="4836"/>
                </a:cubicBezTo>
                <a:cubicBezTo>
                  <a:pt x="1535" y="4836"/>
                  <a:pt x="1571" y="4782"/>
                  <a:pt x="1580" y="4711"/>
                </a:cubicBezTo>
                <a:cubicBezTo>
                  <a:pt x="1562" y="4648"/>
                  <a:pt x="1526" y="4595"/>
                  <a:pt x="1455" y="4604"/>
                </a:cubicBezTo>
                <a:close/>
                <a:moveTo>
                  <a:pt x="6130" y="2605"/>
                </a:moveTo>
                <a:cubicBezTo>
                  <a:pt x="6058" y="2605"/>
                  <a:pt x="6005" y="2641"/>
                  <a:pt x="6005" y="2712"/>
                </a:cubicBezTo>
                <a:cubicBezTo>
                  <a:pt x="6005" y="2793"/>
                  <a:pt x="6049" y="2837"/>
                  <a:pt x="6121" y="2837"/>
                </a:cubicBezTo>
                <a:cubicBezTo>
                  <a:pt x="6192" y="2837"/>
                  <a:pt x="6228" y="2793"/>
                  <a:pt x="6237" y="2721"/>
                </a:cubicBezTo>
                <a:cubicBezTo>
                  <a:pt x="6228" y="2659"/>
                  <a:pt x="6192" y="2614"/>
                  <a:pt x="6130" y="2605"/>
                </a:cubicBezTo>
                <a:close/>
                <a:moveTo>
                  <a:pt x="5469" y="2605"/>
                </a:moveTo>
                <a:cubicBezTo>
                  <a:pt x="5398" y="2596"/>
                  <a:pt x="5353" y="2641"/>
                  <a:pt x="5344" y="2712"/>
                </a:cubicBezTo>
                <a:cubicBezTo>
                  <a:pt x="5344" y="2784"/>
                  <a:pt x="5389" y="2828"/>
                  <a:pt x="5452" y="2837"/>
                </a:cubicBezTo>
                <a:cubicBezTo>
                  <a:pt x="5523" y="2837"/>
                  <a:pt x="5567" y="2793"/>
                  <a:pt x="5576" y="2730"/>
                </a:cubicBezTo>
                <a:cubicBezTo>
                  <a:pt x="5576" y="2659"/>
                  <a:pt x="5541" y="2614"/>
                  <a:pt x="5469" y="2605"/>
                </a:cubicBezTo>
                <a:close/>
                <a:moveTo>
                  <a:pt x="804" y="5264"/>
                </a:moveTo>
                <a:cubicBezTo>
                  <a:pt x="732" y="5264"/>
                  <a:pt x="688" y="5308"/>
                  <a:pt x="688" y="5380"/>
                </a:cubicBezTo>
                <a:cubicBezTo>
                  <a:pt x="688" y="5451"/>
                  <a:pt x="732" y="5487"/>
                  <a:pt x="795" y="5496"/>
                </a:cubicBezTo>
                <a:cubicBezTo>
                  <a:pt x="866" y="5496"/>
                  <a:pt x="911" y="5451"/>
                  <a:pt x="920" y="5380"/>
                </a:cubicBezTo>
                <a:cubicBezTo>
                  <a:pt x="911" y="5308"/>
                  <a:pt x="875" y="5264"/>
                  <a:pt x="804" y="5264"/>
                </a:cubicBezTo>
                <a:close/>
                <a:moveTo>
                  <a:pt x="3453" y="3265"/>
                </a:moveTo>
                <a:cubicBezTo>
                  <a:pt x="3382" y="3265"/>
                  <a:pt x="3346" y="3310"/>
                  <a:pt x="3346" y="3381"/>
                </a:cubicBezTo>
                <a:cubicBezTo>
                  <a:pt x="3346" y="3453"/>
                  <a:pt x="3391" y="3497"/>
                  <a:pt x="3462" y="3497"/>
                </a:cubicBezTo>
                <a:cubicBezTo>
                  <a:pt x="3542" y="3497"/>
                  <a:pt x="3578" y="3444"/>
                  <a:pt x="3578" y="3372"/>
                </a:cubicBezTo>
                <a:cubicBezTo>
                  <a:pt x="3569" y="3301"/>
                  <a:pt x="3534" y="3257"/>
                  <a:pt x="3453" y="3265"/>
                </a:cubicBezTo>
                <a:close/>
                <a:moveTo>
                  <a:pt x="2891" y="3381"/>
                </a:moveTo>
                <a:cubicBezTo>
                  <a:pt x="2891" y="3310"/>
                  <a:pt x="2847" y="3265"/>
                  <a:pt x="2775" y="3265"/>
                </a:cubicBezTo>
                <a:cubicBezTo>
                  <a:pt x="2713" y="3265"/>
                  <a:pt x="2668" y="3310"/>
                  <a:pt x="2668" y="3372"/>
                </a:cubicBezTo>
                <a:cubicBezTo>
                  <a:pt x="2668" y="3453"/>
                  <a:pt x="2713" y="3488"/>
                  <a:pt x="2784" y="3497"/>
                </a:cubicBezTo>
                <a:cubicBezTo>
                  <a:pt x="2847" y="3488"/>
                  <a:pt x="2891" y="3444"/>
                  <a:pt x="2891" y="3381"/>
                </a:cubicBezTo>
                <a:close/>
                <a:moveTo>
                  <a:pt x="10010" y="4711"/>
                </a:moveTo>
                <a:cubicBezTo>
                  <a:pt x="10001" y="4791"/>
                  <a:pt x="10046" y="4836"/>
                  <a:pt x="10117" y="4836"/>
                </a:cubicBezTo>
                <a:cubicBezTo>
                  <a:pt x="10189" y="4836"/>
                  <a:pt x="10233" y="4791"/>
                  <a:pt x="10233" y="4728"/>
                </a:cubicBezTo>
                <a:cubicBezTo>
                  <a:pt x="10233" y="4648"/>
                  <a:pt x="10189" y="4613"/>
                  <a:pt x="10117" y="4604"/>
                </a:cubicBezTo>
                <a:cubicBezTo>
                  <a:pt x="10055" y="4613"/>
                  <a:pt x="10010" y="4648"/>
                  <a:pt x="10010" y="4711"/>
                </a:cubicBezTo>
                <a:close/>
                <a:moveTo>
                  <a:pt x="9439" y="3943"/>
                </a:moveTo>
                <a:cubicBezTo>
                  <a:pt x="9368" y="3943"/>
                  <a:pt x="9323" y="3988"/>
                  <a:pt x="9323" y="4068"/>
                </a:cubicBezTo>
                <a:cubicBezTo>
                  <a:pt x="9323" y="4131"/>
                  <a:pt x="9368" y="4175"/>
                  <a:pt x="9439" y="4175"/>
                </a:cubicBezTo>
                <a:cubicBezTo>
                  <a:pt x="9511" y="4175"/>
                  <a:pt x="9546" y="4131"/>
                  <a:pt x="9555" y="4050"/>
                </a:cubicBezTo>
                <a:cubicBezTo>
                  <a:pt x="9537" y="3997"/>
                  <a:pt x="9511" y="3943"/>
                  <a:pt x="9439" y="3943"/>
                </a:cubicBezTo>
                <a:close/>
                <a:moveTo>
                  <a:pt x="795" y="4613"/>
                </a:moveTo>
                <a:cubicBezTo>
                  <a:pt x="732" y="4613"/>
                  <a:pt x="697" y="4657"/>
                  <a:pt x="697" y="4720"/>
                </a:cubicBezTo>
                <a:cubicBezTo>
                  <a:pt x="697" y="4782"/>
                  <a:pt x="732" y="4827"/>
                  <a:pt x="804" y="4827"/>
                </a:cubicBezTo>
                <a:cubicBezTo>
                  <a:pt x="875" y="4827"/>
                  <a:pt x="911" y="4782"/>
                  <a:pt x="920" y="4720"/>
                </a:cubicBezTo>
                <a:cubicBezTo>
                  <a:pt x="902" y="4648"/>
                  <a:pt x="866" y="4604"/>
                  <a:pt x="795" y="4613"/>
                </a:cubicBezTo>
                <a:close/>
                <a:moveTo>
                  <a:pt x="10893" y="5380"/>
                </a:moveTo>
                <a:cubicBezTo>
                  <a:pt x="10893" y="5317"/>
                  <a:pt x="10849" y="5273"/>
                  <a:pt x="10786" y="5264"/>
                </a:cubicBezTo>
                <a:cubicBezTo>
                  <a:pt x="10715" y="5264"/>
                  <a:pt x="10670" y="5308"/>
                  <a:pt x="10670" y="5380"/>
                </a:cubicBezTo>
                <a:cubicBezTo>
                  <a:pt x="10670" y="5451"/>
                  <a:pt x="10715" y="5487"/>
                  <a:pt x="10777" y="5496"/>
                </a:cubicBezTo>
                <a:cubicBezTo>
                  <a:pt x="10840" y="5487"/>
                  <a:pt x="10893" y="5451"/>
                  <a:pt x="10893" y="5380"/>
                </a:cubicBezTo>
                <a:close/>
                <a:moveTo>
                  <a:pt x="8779" y="3265"/>
                </a:moveTo>
                <a:cubicBezTo>
                  <a:pt x="8708" y="3265"/>
                  <a:pt x="8663" y="3310"/>
                  <a:pt x="8663" y="3381"/>
                </a:cubicBezTo>
                <a:cubicBezTo>
                  <a:pt x="8663" y="3453"/>
                  <a:pt x="8717" y="3497"/>
                  <a:pt x="8788" y="3488"/>
                </a:cubicBezTo>
                <a:cubicBezTo>
                  <a:pt x="8850" y="3488"/>
                  <a:pt x="8886" y="3444"/>
                  <a:pt x="8895" y="3372"/>
                </a:cubicBezTo>
                <a:cubicBezTo>
                  <a:pt x="8877" y="3310"/>
                  <a:pt x="8842" y="3265"/>
                  <a:pt x="8779" y="3265"/>
                </a:cubicBezTo>
                <a:close/>
                <a:moveTo>
                  <a:pt x="233" y="6040"/>
                </a:moveTo>
                <a:cubicBezTo>
                  <a:pt x="233" y="5977"/>
                  <a:pt x="197" y="5933"/>
                  <a:pt x="126" y="5924"/>
                </a:cubicBezTo>
                <a:cubicBezTo>
                  <a:pt x="54" y="5924"/>
                  <a:pt x="10" y="5969"/>
                  <a:pt x="10" y="6040"/>
                </a:cubicBezTo>
                <a:cubicBezTo>
                  <a:pt x="10" y="6102"/>
                  <a:pt x="54" y="6138"/>
                  <a:pt x="117" y="6156"/>
                </a:cubicBezTo>
                <a:cubicBezTo>
                  <a:pt x="188" y="6147"/>
                  <a:pt x="233" y="6111"/>
                  <a:pt x="233" y="6040"/>
                </a:cubicBezTo>
                <a:close/>
                <a:moveTo>
                  <a:pt x="1455" y="3926"/>
                </a:moveTo>
                <a:cubicBezTo>
                  <a:pt x="1392" y="3935"/>
                  <a:pt x="1348" y="3970"/>
                  <a:pt x="1348" y="4033"/>
                </a:cubicBezTo>
                <a:cubicBezTo>
                  <a:pt x="1348" y="4104"/>
                  <a:pt x="1392" y="4149"/>
                  <a:pt x="1464" y="4149"/>
                </a:cubicBezTo>
                <a:cubicBezTo>
                  <a:pt x="1535" y="4149"/>
                  <a:pt x="1571" y="4104"/>
                  <a:pt x="1571" y="4033"/>
                </a:cubicBezTo>
                <a:cubicBezTo>
                  <a:pt x="1562" y="3970"/>
                  <a:pt x="1526" y="3926"/>
                  <a:pt x="1455" y="3926"/>
                </a:cubicBezTo>
                <a:close/>
                <a:moveTo>
                  <a:pt x="2008" y="3381"/>
                </a:moveTo>
                <a:cubicBezTo>
                  <a:pt x="2008" y="3444"/>
                  <a:pt x="2053" y="3488"/>
                  <a:pt x="2115" y="3488"/>
                </a:cubicBezTo>
                <a:cubicBezTo>
                  <a:pt x="2178" y="3488"/>
                  <a:pt x="2231" y="3453"/>
                  <a:pt x="2231" y="3381"/>
                </a:cubicBezTo>
                <a:cubicBezTo>
                  <a:pt x="2231" y="3310"/>
                  <a:pt x="2186" y="3274"/>
                  <a:pt x="2115" y="3265"/>
                </a:cubicBezTo>
                <a:cubicBezTo>
                  <a:pt x="2053" y="3274"/>
                  <a:pt x="2008" y="3310"/>
                  <a:pt x="2008" y="3381"/>
                </a:cubicBezTo>
                <a:close/>
                <a:moveTo>
                  <a:pt x="8012" y="2721"/>
                </a:moveTo>
                <a:cubicBezTo>
                  <a:pt x="8012" y="2784"/>
                  <a:pt x="8056" y="2828"/>
                  <a:pt x="8128" y="2828"/>
                </a:cubicBezTo>
                <a:cubicBezTo>
                  <a:pt x="8190" y="2819"/>
                  <a:pt x="8235" y="2775"/>
                  <a:pt x="8226" y="2712"/>
                </a:cubicBezTo>
                <a:cubicBezTo>
                  <a:pt x="8217" y="2650"/>
                  <a:pt x="8181" y="2614"/>
                  <a:pt x="8119" y="2614"/>
                </a:cubicBezTo>
                <a:cubicBezTo>
                  <a:pt x="8056" y="2623"/>
                  <a:pt x="8012" y="2659"/>
                  <a:pt x="8012" y="2721"/>
                </a:cubicBezTo>
                <a:close/>
                <a:moveTo>
                  <a:pt x="4890" y="2730"/>
                </a:moveTo>
                <a:cubicBezTo>
                  <a:pt x="4898" y="2659"/>
                  <a:pt x="4854" y="2614"/>
                  <a:pt x="4782" y="2605"/>
                </a:cubicBezTo>
                <a:cubicBezTo>
                  <a:pt x="4720" y="2605"/>
                  <a:pt x="4675" y="2641"/>
                  <a:pt x="4666" y="2712"/>
                </a:cubicBezTo>
                <a:cubicBezTo>
                  <a:pt x="4658" y="2784"/>
                  <a:pt x="4702" y="2819"/>
                  <a:pt x="4774" y="2837"/>
                </a:cubicBezTo>
                <a:cubicBezTo>
                  <a:pt x="4845" y="2828"/>
                  <a:pt x="4890" y="2802"/>
                  <a:pt x="4890" y="2730"/>
                </a:cubicBezTo>
                <a:close/>
                <a:moveTo>
                  <a:pt x="4122" y="2605"/>
                </a:moveTo>
                <a:cubicBezTo>
                  <a:pt x="4060" y="2605"/>
                  <a:pt x="4015" y="2650"/>
                  <a:pt x="4006" y="2712"/>
                </a:cubicBezTo>
                <a:cubicBezTo>
                  <a:pt x="4006" y="2784"/>
                  <a:pt x="4051" y="2828"/>
                  <a:pt x="4122" y="2828"/>
                </a:cubicBezTo>
                <a:cubicBezTo>
                  <a:pt x="4194" y="2828"/>
                  <a:pt x="4229" y="2784"/>
                  <a:pt x="4238" y="2721"/>
                </a:cubicBezTo>
                <a:cubicBezTo>
                  <a:pt x="4229" y="2650"/>
                  <a:pt x="4194" y="2605"/>
                  <a:pt x="4122" y="2605"/>
                </a:cubicBezTo>
                <a:close/>
                <a:moveTo>
                  <a:pt x="12089" y="6620"/>
                </a:moveTo>
                <a:cubicBezTo>
                  <a:pt x="12035" y="6620"/>
                  <a:pt x="12000" y="6655"/>
                  <a:pt x="12000" y="6718"/>
                </a:cubicBezTo>
                <a:cubicBezTo>
                  <a:pt x="11991" y="6780"/>
                  <a:pt x="12026" y="6816"/>
                  <a:pt x="12098" y="6816"/>
                </a:cubicBezTo>
                <a:cubicBezTo>
                  <a:pt x="12160" y="6825"/>
                  <a:pt x="12196" y="6780"/>
                  <a:pt x="12196" y="6718"/>
                </a:cubicBezTo>
                <a:cubicBezTo>
                  <a:pt x="12196" y="6655"/>
                  <a:pt x="12160" y="6620"/>
                  <a:pt x="12089" y="6620"/>
                </a:cubicBezTo>
                <a:close/>
                <a:moveTo>
                  <a:pt x="11322" y="6709"/>
                </a:moveTo>
                <a:cubicBezTo>
                  <a:pt x="11322" y="6780"/>
                  <a:pt x="11366" y="6825"/>
                  <a:pt x="11429" y="6834"/>
                </a:cubicBezTo>
                <a:cubicBezTo>
                  <a:pt x="11500" y="6834"/>
                  <a:pt x="11545" y="6789"/>
                  <a:pt x="11554" y="6718"/>
                </a:cubicBezTo>
                <a:cubicBezTo>
                  <a:pt x="11554" y="6655"/>
                  <a:pt x="11509" y="6620"/>
                  <a:pt x="11446" y="6602"/>
                </a:cubicBezTo>
                <a:cubicBezTo>
                  <a:pt x="11375" y="6611"/>
                  <a:pt x="11330" y="6647"/>
                  <a:pt x="11322" y="6709"/>
                </a:cubicBezTo>
                <a:close/>
                <a:moveTo>
                  <a:pt x="5460" y="1954"/>
                </a:moveTo>
                <a:cubicBezTo>
                  <a:pt x="5398" y="1954"/>
                  <a:pt x="5362" y="1999"/>
                  <a:pt x="5362" y="2061"/>
                </a:cubicBezTo>
                <a:cubicBezTo>
                  <a:pt x="5353" y="2124"/>
                  <a:pt x="5398" y="2159"/>
                  <a:pt x="5460" y="2168"/>
                </a:cubicBezTo>
                <a:cubicBezTo>
                  <a:pt x="5523" y="2168"/>
                  <a:pt x="5559" y="2124"/>
                  <a:pt x="5567" y="2061"/>
                </a:cubicBezTo>
                <a:cubicBezTo>
                  <a:pt x="5559" y="1999"/>
                  <a:pt x="5523" y="1954"/>
                  <a:pt x="5460" y="1954"/>
                </a:cubicBezTo>
                <a:close/>
                <a:moveTo>
                  <a:pt x="6781" y="1963"/>
                </a:moveTo>
                <a:cubicBezTo>
                  <a:pt x="6727" y="1963"/>
                  <a:pt x="6683" y="1990"/>
                  <a:pt x="6683" y="2052"/>
                </a:cubicBezTo>
                <a:cubicBezTo>
                  <a:pt x="6674" y="2115"/>
                  <a:pt x="6709" y="2159"/>
                  <a:pt x="6772" y="2159"/>
                </a:cubicBezTo>
                <a:cubicBezTo>
                  <a:pt x="6834" y="2168"/>
                  <a:pt x="6870" y="2132"/>
                  <a:pt x="6879" y="2061"/>
                </a:cubicBezTo>
                <a:cubicBezTo>
                  <a:pt x="6879" y="1999"/>
                  <a:pt x="6843" y="1963"/>
                  <a:pt x="6781" y="1963"/>
                </a:cubicBezTo>
                <a:close/>
                <a:moveTo>
                  <a:pt x="7334" y="2070"/>
                </a:moveTo>
                <a:cubicBezTo>
                  <a:pt x="7343" y="2132"/>
                  <a:pt x="7387" y="2168"/>
                  <a:pt x="7450" y="2159"/>
                </a:cubicBezTo>
                <a:cubicBezTo>
                  <a:pt x="7503" y="2159"/>
                  <a:pt x="7539" y="2115"/>
                  <a:pt x="7539" y="2061"/>
                </a:cubicBezTo>
                <a:cubicBezTo>
                  <a:pt x="7539" y="1999"/>
                  <a:pt x="7494" y="1963"/>
                  <a:pt x="7432" y="1963"/>
                </a:cubicBezTo>
                <a:cubicBezTo>
                  <a:pt x="7370" y="1972"/>
                  <a:pt x="7334" y="1999"/>
                  <a:pt x="7334" y="2070"/>
                </a:cubicBezTo>
                <a:close/>
                <a:moveTo>
                  <a:pt x="6014" y="2061"/>
                </a:moveTo>
                <a:cubicBezTo>
                  <a:pt x="6014" y="2124"/>
                  <a:pt x="6058" y="2168"/>
                  <a:pt x="6121" y="2168"/>
                </a:cubicBezTo>
                <a:cubicBezTo>
                  <a:pt x="6183" y="2159"/>
                  <a:pt x="6228" y="2124"/>
                  <a:pt x="6228" y="2061"/>
                </a:cubicBezTo>
                <a:cubicBezTo>
                  <a:pt x="6219" y="1999"/>
                  <a:pt x="6183" y="1963"/>
                  <a:pt x="6121" y="1954"/>
                </a:cubicBezTo>
                <a:cubicBezTo>
                  <a:pt x="6058" y="1963"/>
                  <a:pt x="6014" y="1999"/>
                  <a:pt x="6014" y="2061"/>
                </a:cubicBezTo>
                <a:close/>
                <a:moveTo>
                  <a:pt x="7325" y="2712"/>
                </a:moveTo>
                <a:cubicBezTo>
                  <a:pt x="7325" y="2784"/>
                  <a:pt x="7370" y="2828"/>
                  <a:pt x="7441" y="2828"/>
                </a:cubicBezTo>
                <a:cubicBezTo>
                  <a:pt x="7503" y="2828"/>
                  <a:pt x="7548" y="2784"/>
                  <a:pt x="7548" y="2721"/>
                </a:cubicBezTo>
                <a:cubicBezTo>
                  <a:pt x="7548" y="2650"/>
                  <a:pt x="7503" y="2614"/>
                  <a:pt x="7441" y="2605"/>
                </a:cubicBezTo>
                <a:cubicBezTo>
                  <a:pt x="7378" y="2614"/>
                  <a:pt x="7325" y="2650"/>
                  <a:pt x="7325" y="2712"/>
                </a:cubicBezTo>
                <a:close/>
                <a:moveTo>
                  <a:pt x="6665" y="2712"/>
                </a:moveTo>
                <a:cubicBezTo>
                  <a:pt x="6656" y="2784"/>
                  <a:pt x="6700" y="2828"/>
                  <a:pt x="6772" y="2837"/>
                </a:cubicBezTo>
                <a:cubicBezTo>
                  <a:pt x="6843" y="2837"/>
                  <a:pt x="6897" y="2793"/>
                  <a:pt x="6897" y="2721"/>
                </a:cubicBezTo>
                <a:cubicBezTo>
                  <a:pt x="6897" y="2650"/>
                  <a:pt x="6852" y="2614"/>
                  <a:pt x="6781" y="2605"/>
                </a:cubicBezTo>
                <a:cubicBezTo>
                  <a:pt x="6718" y="2605"/>
                  <a:pt x="6674" y="2641"/>
                  <a:pt x="6665" y="2712"/>
                </a:cubicBezTo>
                <a:close/>
                <a:moveTo>
                  <a:pt x="12098" y="2668"/>
                </a:moveTo>
                <a:cubicBezTo>
                  <a:pt x="12071" y="2677"/>
                  <a:pt x="12053" y="2686"/>
                  <a:pt x="12053" y="2712"/>
                </a:cubicBezTo>
                <a:cubicBezTo>
                  <a:pt x="12044" y="2748"/>
                  <a:pt x="12062" y="2766"/>
                  <a:pt x="12089" y="2766"/>
                </a:cubicBezTo>
                <a:cubicBezTo>
                  <a:pt x="12124" y="2766"/>
                  <a:pt x="12142" y="2748"/>
                  <a:pt x="12142" y="2721"/>
                </a:cubicBezTo>
                <a:cubicBezTo>
                  <a:pt x="12142" y="2686"/>
                  <a:pt x="12124" y="2668"/>
                  <a:pt x="12098" y="2668"/>
                </a:cubicBezTo>
                <a:close/>
                <a:moveTo>
                  <a:pt x="7432" y="9"/>
                </a:moveTo>
                <a:cubicBezTo>
                  <a:pt x="7414" y="18"/>
                  <a:pt x="7396" y="27"/>
                  <a:pt x="7387" y="54"/>
                </a:cubicBezTo>
                <a:cubicBezTo>
                  <a:pt x="7387" y="90"/>
                  <a:pt x="7405" y="107"/>
                  <a:pt x="7432" y="107"/>
                </a:cubicBezTo>
                <a:cubicBezTo>
                  <a:pt x="7468" y="107"/>
                  <a:pt x="7486" y="90"/>
                  <a:pt x="7486" y="63"/>
                </a:cubicBezTo>
                <a:cubicBezTo>
                  <a:pt x="7486" y="27"/>
                  <a:pt x="7468" y="9"/>
                  <a:pt x="7432" y="9"/>
                </a:cubicBezTo>
                <a:close/>
                <a:moveTo>
                  <a:pt x="3507" y="63"/>
                </a:moveTo>
                <a:cubicBezTo>
                  <a:pt x="3507" y="36"/>
                  <a:pt x="3498" y="18"/>
                  <a:pt x="3471" y="9"/>
                </a:cubicBezTo>
                <a:cubicBezTo>
                  <a:pt x="3435" y="9"/>
                  <a:pt x="3418" y="27"/>
                  <a:pt x="3418" y="54"/>
                </a:cubicBezTo>
                <a:cubicBezTo>
                  <a:pt x="3409" y="90"/>
                  <a:pt x="3426" y="107"/>
                  <a:pt x="3462" y="107"/>
                </a:cubicBezTo>
                <a:cubicBezTo>
                  <a:pt x="3489" y="107"/>
                  <a:pt x="3507" y="90"/>
                  <a:pt x="3507" y="63"/>
                </a:cubicBezTo>
                <a:close/>
                <a:moveTo>
                  <a:pt x="6781" y="9"/>
                </a:moveTo>
                <a:cubicBezTo>
                  <a:pt x="6754" y="9"/>
                  <a:pt x="6727" y="18"/>
                  <a:pt x="6727" y="54"/>
                </a:cubicBezTo>
                <a:cubicBezTo>
                  <a:pt x="6727" y="90"/>
                  <a:pt x="6745" y="116"/>
                  <a:pt x="6781" y="116"/>
                </a:cubicBezTo>
                <a:cubicBezTo>
                  <a:pt x="6816" y="116"/>
                  <a:pt x="6825" y="90"/>
                  <a:pt x="6834" y="63"/>
                </a:cubicBezTo>
                <a:cubicBezTo>
                  <a:pt x="6834" y="27"/>
                  <a:pt x="6816" y="9"/>
                  <a:pt x="6781" y="9"/>
                </a:cubicBezTo>
                <a:close/>
                <a:moveTo>
                  <a:pt x="4131" y="9"/>
                </a:moveTo>
                <a:cubicBezTo>
                  <a:pt x="4096" y="9"/>
                  <a:pt x="4069" y="18"/>
                  <a:pt x="4069" y="54"/>
                </a:cubicBezTo>
                <a:cubicBezTo>
                  <a:pt x="4069" y="90"/>
                  <a:pt x="4078" y="107"/>
                  <a:pt x="4122" y="116"/>
                </a:cubicBezTo>
                <a:cubicBezTo>
                  <a:pt x="4149" y="116"/>
                  <a:pt x="4167" y="98"/>
                  <a:pt x="4176" y="63"/>
                </a:cubicBezTo>
                <a:cubicBezTo>
                  <a:pt x="4176" y="36"/>
                  <a:pt x="4158" y="9"/>
                  <a:pt x="4131" y="9"/>
                </a:cubicBezTo>
                <a:close/>
                <a:moveTo>
                  <a:pt x="6130" y="9"/>
                </a:moveTo>
                <a:cubicBezTo>
                  <a:pt x="6094" y="9"/>
                  <a:pt x="6067" y="27"/>
                  <a:pt x="6067" y="63"/>
                </a:cubicBezTo>
                <a:cubicBezTo>
                  <a:pt x="6067" y="90"/>
                  <a:pt x="6085" y="107"/>
                  <a:pt x="6121" y="116"/>
                </a:cubicBezTo>
                <a:cubicBezTo>
                  <a:pt x="6147" y="116"/>
                  <a:pt x="6165" y="98"/>
                  <a:pt x="6174" y="63"/>
                </a:cubicBezTo>
                <a:cubicBezTo>
                  <a:pt x="6174" y="36"/>
                  <a:pt x="6165" y="9"/>
                  <a:pt x="6130" y="9"/>
                </a:cubicBezTo>
                <a:close/>
                <a:moveTo>
                  <a:pt x="4782" y="9"/>
                </a:moveTo>
                <a:cubicBezTo>
                  <a:pt x="4738" y="9"/>
                  <a:pt x="4720" y="36"/>
                  <a:pt x="4729" y="72"/>
                </a:cubicBezTo>
                <a:cubicBezTo>
                  <a:pt x="4729" y="98"/>
                  <a:pt x="4756" y="116"/>
                  <a:pt x="4782" y="116"/>
                </a:cubicBezTo>
                <a:cubicBezTo>
                  <a:pt x="4818" y="107"/>
                  <a:pt x="4836" y="90"/>
                  <a:pt x="4827" y="54"/>
                </a:cubicBezTo>
                <a:cubicBezTo>
                  <a:pt x="4827" y="27"/>
                  <a:pt x="4809" y="9"/>
                  <a:pt x="4782" y="9"/>
                </a:cubicBezTo>
                <a:close/>
                <a:moveTo>
                  <a:pt x="2115" y="768"/>
                </a:moveTo>
                <a:cubicBezTo>
                  <a:pt x="2160" y="768"/>
                  <a:pt x="2178" y="750"/>
                  <a:pt x="2169" y="714"/>
                </a:cubicBezTo>
                <a:cubicBezTo>
                  <a:pt x="2169" y="678"/>
                  <a:pt x="2151" y="669"/>
                  <a:pt x="2115" y="669"/>
                </a:cubicBezTo>
                <a:cubicBezTo>
                  <a:pt x="2088" y="669"/>
                  <a:pt x="2070" y="687"/>
                  <a:pt x="2070" y="723"/>
                </a:cubicBezTo>
                <a:cubicBezTo>
                  <a:pt x="2070" y="750"/>
                  <a:pt x="2088" y="768"/>
                  <a:pt x="2115" y="768"/>
                </a:cubicBezTo>
                <a:close/>
                <a:moveTo>
                  <a:pt x="9439" y="669"/>
                </a:moveTo>
                <a:cubicBezTo>
                  <a:pt x="9412" y="669"/>
                  <a:pt x="9395" y="687"/>
                  <a:pt x="9395" y="714"/>
                </a:cubicBezTo>
                <a:cubicBezTo>
                  <a:pt x="9386" y="741"/>
                  <a:pt x="9404" y="768"/>
                  <a:pt x="9430" y="768"/>
                </a:cubicBezTo>
                <a:cubicBezTo>
                  <a:pt x="9466" y="768"/>
                  <a:pt x="9484" y="750"/>
                  <a:pt x="9484" y="723"/>
                </a:cubicBezTo>
                <a:cubicBezTo>
                  <a:pt x="9484" y="687"/>
                  <a:pt x="9466" y="669"/>
                  <a:pt x="9439" y="669"/>
                </a:cubicBezTo>
                <a:close/>
                <a:moveTo>
                  <a:pt x="126" y="2008"/>
                </a:moveTo>
                <a:cubicBezTo>
                  <a:pt x="99" y="2008"/>
                  <a:pt x="72" y="2017"/>
                  <a:pt x="72" y="2052"/>
                </a:cubicBezTo>
                <a:cubicBezTo>
                  <a:pt x="63" y="2088"/>
                  <a:pt x="81" y="2115"/>
                  <a:pt x="117" y="2115"/>
                </a:cubicBezTo>
                <a:cubicBezTo>
                  <a:pt x="152" y="2115"/>
                  <a:pt x="170" y="2097"/>
                  <a:pt x="170" y="2061"/>
                </a:cubicBezTo>
                <a:cubicBezTo>
                  <a:pt x="170" y="2034"/>
                  <a:pt x="161" y="2017"/>
                  <a:pt x="126" y="2008"/>
                </a:cubicBezTo>
                <a:close/>
                <a:moveTo>
                  <a:pt x="11393" y="2061"/>
                </a:moveTo>
                <a:cubicBezTo>
                  <a:pt x="11393" y="2088"/>
                  <a:pt x="11402" y="2106"/>
                  <a:pt x="11429" y="2106"/>
                </a:cubicBezTo>
                <a:cubicBezTo>
                  <a:pt x="11455" y="2115"/>
                  <a:pt x="11482" y="2097"/>
                  <a:pt x="11482" y="2070"/>
                </a:cubicBezTo>
                <a:cubicBezTo>
                  <a:pt x="11491" y="2034"/>
                  <a:pt x="11473" y="2017"/>
                  <a:pt x="11438" y="2017"/>
                </a:cubicBezTo>
                <a:cubicBezTo>
                  <a:pt x="11411" y="2017"/>
                  <a:pt x="11393" y="2025"/>
                  <a:pt x="11393" y="2061"/>
                </a:cubicBezTo>
                <a:close/>
                <a:moveTo>
                  <a:pt x="14087" y="6673"/>
                </a:moveTo>
                <a:cubicBezTo>
                  <a:pt x="14060" y="6673"/>
                  <a:pt x="14051" y="6691"/>
                  <a:pt x="14051" y="6718"/>
                </a:cubicBezTo>
                <a:cubicBezTo>
                  <a:pt x="14051" y="6745"/>
                  <a:pt x="14060" y="6771"/>
                  <a:pt x="14096" y="6762"/>
                </a:cubicBezTo>
                <a:cubicBezTo>
                  <a:pt x="14132" y="6762"/>
                  <a:pt x="14141" y="6745"/>
                  <a:pt x="14141" y="6718"/>
                </a:cubicBezTo>
                <a:cubicBezTo>
                  <a:pt x="14141" y="6682"/>
                  <a:pt x="14123" y="6673"/>
                  <a:pt x="14087" y="6673"/>
                </a:cubicBezTo>
                <a:close/>
                <a:moveTo>
                  <a:pt x="848" y="1383"/>
                </a:moveTo>
                <a:cubicBezTo>
                  <a:pt x="848" y="1356"/>
                  <a:pt x="839" y="1339"/>
                  <a:pt x="813" y="1330"/>
                </a:cubicBezTo>
                <a:cubicBezTo>
                  <a:pt x="786" y="1330"/>
                  <a:pt x="759" y="1339"/>
                  <a:pt x="759" y="1374"/>
                </a:cubicBezTo>
                <a:cubicBezTo>
                  <a:pt x="750" y="1401"/>
                  <a:pt x="768" y="1419"/>
                  <a:pt x="795" y="1428"/>
                </a:cubicBezTo>
                <a:cubicBezTo>
                  <a:pt x="830" y="1428"/>
                  <a:pt x="848" y="1410"/>
                  <a:pt x="848" y="1383"/>
                </a:cubicBezTo>
                <a:close/>
                <a:moveTo>
                  <a:pt x="13436" y="4675"/>
                </a:moveTo>
                <a:cubicBezTo>
                  <a:pt x="13409" y="4675"/>
                  <a:pt x="13391" y="4684"/>
                  <a:pt x="13391" y="4711"/>
                </a:cubicBezTo>
                <a:cubicBezTo>
                  <a:pt x="13391" y="4746"/>
                  <a:pt x="13400" y="4764"/>
                  <a:pt x="13436" y="4764"/>
                </a:cubicBezTo>
                <a:cubicBezTo>
                  <a:pt x="13463" y="4773"/>
                  <a:pt x="13480" y="4755"/>
                  <a:pt x="13489" y="4720"/>
                </a:cubicBezTo>
                <a:cubicBezTo>
                  <a:pt x="13480" y="4693"/>
                  <a:pt x="13472" y="4675"/>
                  <a:pt x="13436" y="4675"/>
                </a:cubicBezTo>
                <a:close/>
                <a:moveTo>
                  <a:pt x="10126" y="1321"/>
                </a:moveTo>
                <a:cubicBezTo>
                  <a:pt x="10090" y="1312"/>
                  <a:pt x="10064" y="1339"/>
                  <a:pt x="10064" y="1365"/>
                </a:cubicBezTo>
                <a:cubicBezTo>
                  <a:pt x="10055" y="1410"/>
                  <a:pt x="10082" y="1437"/>
                  <a:pt x="10117" y="1437"/>
                </a:cubicBezTo>
                <a:cubicBezTo>
                  <a:pt x="10153" y="1437"/>
                  <a:pt x="10171" y="1419"/>
                  <a:pt x="10180" y="1374"/>
                </a:cubicBezTo>
                <a:cubicBezTo>
                  <a:pt x="10180" y="1347"/>
                  <a:pt x="10162" y="1321"/>
                  <a:pt x="10126" y="1321"/>
                </a:cubicBezTo>
                <a:close/>
                <a:moveTo>
                  <a:pt x="8717" y="714"/>
                </a:moveTo>
                <a:cubicBezTo>
                  <a:pt x="8717" y="750"/>
                  <a:pt x="8743" y="776"/>
                  <a:pt x="8770" y="776"/>
                </a:cubicBezTo>
                <a:cubicBezTo>
                  <a:pt x="8815" y="785"/>
                  <a:pt x="8842" y="759"/>
                  <a:pt x="8842" y="714"/>
                </a:cubicBezTo>
                <a:cubicBezTo>
                  <a:pt x="8842" y="687"/>
                  <a:pt x="8815" y="661"/>
                  <a:pt x="8779" y="661"/>
                </a:cubicBezTo>
                <a:cubicBezTo>
                  <a:pt x="8743" y="661"/>
                  <a:pt x="8726" y="678"/>
                  <a:pt x="8717" y="714"/>
                </a:cubicBezTo>
                <a:close/>
                <a:moveTo>
                  <a:pt x="12785" y="3997"/>
                </a:moveTo>
                <a:cubicBezTo>
                  <a:pt x="12749" y="3997"/>
                  <a:pt x="12722" y="4024"/>
                  <a:pt x="12722" y="4050"/>
                </a:cubicBezTo>
                <a:cubicBezTo>
                  <a:pt x="12713" y="4095"/>
                  <a:pt x="12740" y="4122"/>
                  <a:pt x="12776" y="4122"/>
                </a:cubicBezTo>
                <a:cubicBezTo>
                  <a:pt x="12811" y="4122"/>
                  <a:pt x="12838" y="4095"/>
                  <a:pt x="12838" y="4059"/>
                </a:cubicBezTo>
                <a:cubicBezTo>
                  <a:pt x="12838" y="4024"/>
                  <a:pt x="12820" y="4006"/>
                  <a:pt x="12785" y="3997"/>
                </a:cubicBezTo>
                <a:moveTo>
                  <a:pt x="13373" y="5371"/>
                </a:moveTo>
                <a:cubicBezTo>
                  <a:pt x="13373" y="5406"/>
                  <a:pt x="13400" y="5433"/>
                  <a:pt x="13427" y="5442"/>
                </a:cubicBezTo>
                <a:cubicBezTo>
                  <a:pt x="13472" y="5442"/>
                  <a:pt x="13498" y="5415"/>
                  <a:pt x="13498" y="5380"/>
                </a:cubicBezTo>
                <a:cubicBezTo>
                  <a:pt x="13498" y="5344"/>
                  <a:pt x="13472" y="5326"/>
                  <a:pt x="13436" y="5317"/>
                </a:cubicBezTo>
                <a:cubicBezTo>
                  <a:pt x="13400" y="5326"/>
                  <a:pt x="13382" y="5344"/>
                  <a:pt x="13373" y="5371"/>
                </a:cubicBezTo>
                <a:close/>
                <a:moveTo>
                  <a:pt x="5398" y="63"/>
                </a:moveTo>
                <a:cubicBezTo>
                  <a:pt x="5407" y="98"/>
                  <a:pt x="5434" y="125"/>
                  <a:pt x="5469" y="116"/>
                </a:cubicBezTo>
                <a:cubicBezTo>
                  <a:pt x="5505" y="116"/>
                  <a:pt x="5523" y="90"/>
                  <a:pt x="5523" y="54"/>
                </a:cubicBezTo>
                <a:cubicBezTo>
                  <a:pt x="5514" y="18"/>
                  <a:pt x="5496" y="0"/>
                  <a:pt x="5460" y="0"/>
                </a:cubicBezTo>
                <a:cubicBezTo>
                  <a:pt x="5425" y="9"/>
                  <a:pt x="5398" y="27"/>
                  <a:pt x="5398" y="63"/>
                </a:cubicBezTo>
                <a:close/>
                <a:moveTo>
                  <a:pt x="117" y="2793"/>
                </a:moveTo>
                <a:cubicBezTo>
                  <a:pt x="161" y="2793"/>
                  <a:pt x="188" y="2775"/>
                  <a:pt x="188" y="2730"/>
                </a:cubicBezTo>
                <a:cubicBezTo>
                  <a:pt x="197" y="2686"/>
                  <a:pt x="179" y="2650"/>
                  <a:pt x="126" y="2650"/>
                </a:cubicBezTo>
                <a:cubicBezTo>
                  <a:pt x="81" y="2641"/>
                  <a:pt x="54" y="2668"/>
                  <a:pt x="45" y="2721"/>
                </a:cubicBezTo>
                <a:cubicBezTo>
                  <a:pt x="54" y="2757"/>
                  <a:pt x="72" y="2793"/>
                  <a:pt x="117" y="2793"/>
                </a:cubicBezTo>
                <a:moveTo>
                  <a:pt x="10786" y="2641"/>
                </a:moveTo>
                <a:cubicBezTo>
                  <a:pt x="10733" y="2641"/>
                  <a:pt x="10706" y="2668"/>
                  <a:pt x="10706" y="2721"/>
                </a:cubicBezTo>
                <a:cubicBezTo>
                  <a:pt x="10706" y="2766"/>
                  <a:pt x="10733" y="2793"/>
                  <a:pt x="10777" y="2793"/>
                </a:cubicBezTo>
                <a:cubicBezTo>
                  <a:pt x="10822" y="2802"/>
                  <a:pt x="10849" y="2766"/>
                  <a:pt x="10858" y="2721"/>
                </a:cubicBezTo>
                <a:cubicBezTo>
                  <a:pt x="10849" y="2677"/>
                  <a:pt x="10831" y="2641"/>
                  <a:pt x="10786" y="2641"/>
                </a:cubicBezTo>
                <a:close/>
                <a:moveTo>
                  <a:pt x="11375" y="2721"/>
                </a:moveTo>
                <a:cubicBezTo>
                  <a:pt x="11375" y="2766"/>
                  <a:pt x="11402" y="2784"/>
                  <a:pt x="11438" y="2784"/>
                </a:cubicBezTo>
                <a:cubicBezTo>
                  <a:pt x="11482" y="2784"/>
                  <a:pt x="11509" y="2757"/>
                  <a:pt x="11500" y="2721"/>
                </a:cubicBezTo>
                <a:cubicBezTo>
                  <a:pt x="11500" y="2677"/>
                  <a:pt x="11473" y="2659"/>
                  <a:pt x="11438" y="2650"/>
                </a:cubicBezTo>
                <a:cubicBezTo>
                  <a:pt x="11393" y="2659"/>
                  <a:pt x="11366" y="2686"/>
                  <a:pt x="11375" y="2721"/>
                </a:cubicBezTo>
                <a:close/>
                <a:moveTo>
                  <a:pt x="5460" y="643"/>
                </a:moveTo>
                <a:cubicBezTo>
                  <a:pt x="5416" y="652"/>
                  <a:pt x="5389" y="669"/>
                  <a:pt x="5389" y="723"/>
                </a:cubicBezTo>
                <a:cubicBezTo>
                  <a:pt x="5389" y="768"/>
                  <a:pt x="5416" y="794"/>
                  <a:pt x="5469" y="794"/>
                </a:cubicBezTo>
                <a:cubicBezTo>
                  <a:pt x="5514" y="794"/>
                  <a:pt x="5532" y="759"/>
                  <a:pt x="5532" y="714"/>
                </a:cubicBezTo>
                <a:cubicBezTo>
                  <a:pt x="5532" y="669"/>
                  <a:pt x="5505" y="643"/>
                  <a:pt x="5460" y="643"/>
                </a:cubicBezTo>
                <a:close/>
                <a:moveTo>
                  <a:pt x="6130" y="643"/>
                </a:moveTo>
                <a:cubicBezTo>
                  <a:pt x="6085" y="643"/>
                  <a:pt x="6049" y="661"/>
                  <a:pt x="6049" y="705"/>
                </a:cubicBezTo>
                <a:cubicBezTo>
                  <a:pt x="6040" y="759"/>
                  <a:pt x="6067" y="794"/>
                  <a:pt x="6121" y="794"/>
                </a:cubicBezTo>
                <a:cubicBezTo>
                  <a:pt x="6165" y="794"/>
                  <a:pt x="6192" y="768"/>
                  <a:pt x="6192" y="723"/>
                </a:cubicBezTo>
                <a:cubicBezTo>
                  <a:pt x="6192" y="678"/>
                  <a:pt x="6174" y="652"/>
                  <a:pt x="6130" y="643"/>
                </a:cubicBezTo>
                <a:close/>
                <a:moveTo>
                  <a:pt x="6781" y="643"/>
                </a:moveTo>
                <a:cubicBezTo>
                  <a:pt x="6736" y="643"/>
                  <a:pt x="6709" y="669"/>
                  <a:pt x="6709" y="714"/>
                </a:cubicBezTo>
                <a:cubicBezTo>
                  <a:pt x="6700" y="768"/>
                  <a:pt x="6736" y="794"/>
                  <a:pt x="6781" y="794"/>
                </a:cubicBezTo>
                <a:cubicBezTo>
                  <a:pt x="6834" y="794"/>
                  <a:pt x="6852" y="759"/>
                  <a:pt x="6852" y="714"/>
                </a:cubicBezTo>
                <a:cubicBezTo>
                  <a:pt x="6852" y="669"/>
                  <a:pt x="6825" y="643"/>
                  <a:pt x="6781" y="643"/>
                </a:cubicBezTo>
                <a:close/>
                <a:moveTo>
                  <a:pt x="7512" y="714"/>
                </a:moveTo>
                <a:cubicBezTo>
                  <a:pt x="7512" y="678"/>
                  <a:pt x="7486" y="652"/>
                  <a:pt x="7441" y="652"/>
                </a:cubicBezTo>
                <a:cubicBezTo>
                  <a:pt x="7396" y="643"/>
                  <a:pt x="7370" y="669"/>
                  <a:pt x="7370" y="714"/>
                </a:cubicBezTo>
                <a:cubicBezTo>
                  <a:pt x="7361" y="768"/>
                  <a:pt x="7387" y="785"/>
                  <a:pt x="7441" y="794"/>
                </a:cubicBezTo>
                <a:cubicBezTo>
                  <a:pt x="7486" y="785"/>
                  <a:pt x="7512" y="768"/>
                  <a:pt x="7512" y="714"/>
                </a:cubicBezTo>
                <a:close/>
                <a:moveTo>
                  <a:pt x="8119" y="652"/>
                </a:moveTo>
                <a:cubicBezTo>
                  <a:pt x="8074" y="661"/>
                  <a:pt x="8056" y="687"/>
                  <a:pt x="8056" y="723"/>
                </a:cubicBezTo>
                <a:cubicBezTo>
                  <a:pt x="8056" y="759"/>
                  <a:pt x="8083" y="785"/>
                  <a:pt x="8119" y="785"/>
                </a:cubicBezTo>
                <a:cubicBezTo>
                  <a:pt x="8164" y="785"/>
                  <a:pt x="8181" y="759"/>
                  <a:pt x="8190" y="714"/>
                </a:cubicBezTo>
                <a:cubicBezTo>
                  <a:pt x="8181" y="678"/>
                  <a:pt x="8155" y="652"/>
                  <a:pt x="8119" y="652"/>
                </a:cubicBezTo>
                <a:close/>
                <a:moveTo>
                  <a:pt x="1464" y="1981"/>
                </a:moveTo>
                <a:cubicBezTo>
                  <a:pt x="1410" y="1981"/>
                  <a:pt x="1384" y="2008"/>
                  <a:pt x="1384" y="2061"/>
                </a:cubicBezTo>
                <a:cubicBezTo>
                  <a:pt x="1384" y="2106"/>
                  <a:pt x="1410" y="2132"/>
                  <a:pt x="1455" y="2141"/>
                </a:cubicBezTo>
                <a:cubicBezTo>
                  <a:pt x="1508" y="2141"/>
                  <a:pt x="1535" y="2115"/>
                  <a:pt x="1535" y="2061"/>
                </a:cubicBezTo>
                <a:cubicBezTo>
                  <a:pt x="1535" y="2017"/>
                  <a:pt x="1508" y="1990"/>
                  <a:pt x="1464" y="1981"/>
                </a:cubicBezTo>
                <a:close/>
                <a:moveTo>
                  <a:pt x="10117" y="1990"/>
                </a:moveTo>
                <a:cubicBezTo>
                  <a:pt x="10073" y="1990"/>
                  <a:pt x="10046" y="2017"/>
                  <a:pt x="10046" y="2061"/>
                </a:cubicBezTo>
                <a:cubicBezTo>
                  <a:pt x="10046" y="2106"/>
                  <a:pt x="10073" y="2132"/>
                  <a:pt x="10126" y="2132"/>
                </a:cubicBezTo>
                <a:cubicBezTo>
                  <a:pt x="10171" y="2132"/>
                  <a:pt x="10198" y="2106"/>
                  <a:pt x="10198" y="2052"/>
                </a:cubicBezTo>
                <a:cubicBezTo>
                  <a:pt x="10189" y="2017"/>
                  <a:pt x="10162" y="1990"/>
                  <a:pt x="10117" y="1990"/>
                </a:cubicBezTo>
                <a:close/>
                <a:moveTo>
                  <a:pt x="10777" y="1999"/>
                </a:moveTo>
                <a:cubicBezTo>
                  <a:pt x="10742" y="1990"/>
                  <a:pt x="10715" y="2017"/>
                  <a:pt x="10715" y="2061"/>
                </a:cubicBezTo>
                <a:cubicBezTo>
                  <a:pt x="10715" y="2097"/>
                  <a:pt x="10733" y="2124"/>
                  <a:pt x="10777" y="2124"/>
                </a:cubicBezTo>
                <a:cubicBezTo>
                  <a:pt x="10813" y="2132"/>
                  <a:pt x="10840" y="2106"/>
                  <a:pt x="10849" y="2061"/>
                </a:cubicBezTo>
                <a:cubicBezTo>
                  <a:pt x="10840" y="2025"/>
                  <a:pt x="10822" y="1999"/>
                  <a:pt x="10777" y="1999"/>
                </a:cubicBezTo>
                <a:close/>
                <a:moveTo>
                  <a:pt x="804" y="1990"/>
                </a:moveTo>
                <a:cubicBezTo>
                  <a:pt x="759" y="1990"/>
                  <a:pt x="732" y="2025"/>
                  <a:pt x="732" y="2070"/>
                </a:cubicBezTo>
                <a:cubicBezTo>
                  <a:pt x="741" y="2115"/>
                  <a:pt x="768" y="2132"/>
                  <a:pt x="813" y="2132"/>
                </a:cubicBezTo>
                <a:cubicBezTo>
                  <a:pt x="848" y="2124"/>
                  <a:pt x="875" y="2097"/>
                  <a:pt x="875" y="2052"/>
                </a:cubicBezTo>
                <a:cubicBezTo>
                  <a:pt x="866" y="2017"/>
                  <a:pt x="848" y="1990"/>
                  <a:pt x="804" y="1990"/>
                </a:cubicBezTo>
                <a:close/>
                <a:moveTo>
                  <a:pt x="9448" y="1312"/>
                </a:moveTo>
                <a:cubicBezTo>
                  <a:pt x="9404" y="1303"/>
                  <a:pt x="9377" y="1330"/>
                  <a:pt x="9368" y="1374"/>
                </a:cubicBezTo>
                <a:cubicBezTo>
                  <a:pt x="9368" y="1419"/>
                  <a:pt x="9395" y="1446"/>
                  <a:pt x="9430" y="1446"/>
                </a:cubicBezTo>
                <a:cubicBezTo>
                  <a:pt x="9475" y="1454"/>
                  <a:pt x="9502" y="1428"/>
                  <a:pt x="9511" y="1383"/>
                </a:cubicBezTo>
                <a:cubicBezTo>
                  <a:pt x="9502" y="1339"/>
                  <a:pt x="9484" y="1312"/>
                  <a:pt x="9448" y="1312"/>
                </a:cubicBezTo>
                <a:close/>
                <a:moveTo>
                  <a:pt x="8779" y="1454"/>
                </a:moveTo>
                <a:cubicBezTo>
                  <a:pt x="8824" y="1454"/>
                  <a:pt x="8850" y="1428"/>
                  <a:pt x="8850" y="1383"/>
                </a:cubicBezTo>
                <a:cubicBezTo>
                  <a:pt x="8850" y="1330"/>
                  <a:pt x="8824" y="1303"/>
                  <a:pt x="8779" y="1303"/>
                </a:cubicBezTo>
                <a:cubicBezTo>
                  <a:pt x="8726" y="1303"/>
                  <a:pt x="8708" y="1339"/>
                  <a:pt x="8708" y="1383"/>
                </a:cubicBezTo>
                <a:cubicBezTo>
                  <a:pt x="8708" y="1428"/>
                  <a:pt x="8734" y="1454"/>
                  <a:pt x="8779" y="1454"/>
                </a:cubicBezTo>
                <a:close/>
                <a:moveTo>
                  <a:pt x="2856" y="1383"/>
                </a:moveTo>
                <a:cubicBezTo>
                  <a:pt x="2856" y="1339"/>
                  <a:pt x="2838" y="1303"/>
                  <a:pt x="2784" y="1303"/>
                </a:cubicBezTo>
                <a:cubicBezTo>
                  <a:pt x="2740" y="1303"/>
                  <a:pt x="2704" y="1330"/>
                  <a:pt x="2704" y="1374"/>
                </a:cubicBezTo>
                <a:cubicBezTo>
                  <a:pt x="2704" y="1419"/>
                  <a:pt x="2722" y="1454"/>
                  <a:pt x="2775" y="1454"/>
                </a:cubicBezTo>
                <a:cubicBezTo>
                  <a:pt x="2820" y="1454"/>
                  <a:pt x="2856" y="1428"/>
                  <a:pt x="2856" y="1383"/>
                </a:cubicBezTo>
                <a:close/>
                <a:moveTo>
                  <a:pt x="2124" y="1312"/>
                </a:moveTo>
                <a:cubicBezTo>
                  <a:pt x="2079" y="1312"/>
                  <a:pt x="2053" y="1330"/>
                  <a:pt x="2053" y="1374"/>
                </a:cubicBezTo>
                <a:cubicBezTo>
                  <a:pt x="2044" y="1419"/>
                  <a:pt x="2070" y="1446"/>
                  <a:pt x="2115" y="1446"/>
                </a:cubicBezTo>
                <a:cubicBezTo>
                  <a:pt x="2160" y="1454"/>
                  <a:pt x="2186" y="1428"/>
                  <a:pt x="2195" y="1374"/>
                </a:cubicBezTo>
                <a:cubicBezTo>
                  <a:pt x="2186" y="1339"/>
                  <a:pt x="2169" y="1312"/>
                  <a:pt x="2124" y="1312"/>
                </a:cubicBezTo>
                <a:close/>
                <a:moveTo>
                  <a:pt x="1464" y="1312"/>
                </a:moveTo>
                <a:cubicBezTo>
                  <a:pt x="1428" y="1312"/>
                  <a:pt x="1401" y="1339"/>
                  <a:pt x="1392" y="1374"/>
                </a:cubicBezTo>
                <a:cubicBezTo>
                  <a:pt x="1392" y="1419"/>
                  <a:pt x="1419" y="1446"/>
                  <a:pt x="1455" y="1446"/>
                </a:cubicBezTo>
                <a:cubicBezTo>
                  <a:pt x="1500" y="1446"/>
                  <a:pt x="1517" y="1419"/>
                  <a:pt x="1526" y="1383"/>
                </a:cubicBezTo>
                <a:cubicBezTo>
                  <a:pt x="1526" y="1339"/>
                  <a:pt x="1508" y="1312"/>
                  <a:pt x="1464" y="1312"/>
                </a:cubicBezTo>
                <a:close/>
                <a:moveTo>
                  <a:pt x="13507" y="6718"/>
                </a:moveTo>
                <a:cubicBezTo>
                  <a:pt x="13507" y="6673"/>
                  <a:pt x="13480" y="6655"/>
                  <a:pt x="13445" y="6647"/>
                </a:cubicBezTo>
                <a:cubicBezTo>
                  <a:pt x="13400" y="6647"/>
                  <a:pt x="13364" y="6673"/>
                  <a:pt x="13364" y="6718"/>
                </a:cubicBezTo>
                <a:cubicBezTo>
                  <a:pt x="13364" y="6762"/>
                  <a:pt x="13391" y="6789"/>
                  <a:pt x="13445" y="6789"/>
                </a:cubicBezTo>
                <a:cubicBezTo>
                  <a:pt x="13480" y="6789"/>
                  <a:pt x="13507" y="6762"/>
                  <a:pt x="13507" y="6718"/>
                </a:cubicBezTo>
                <a:close/>
                <a:moveTo>
                  <a:pt x="13507" y="6049"/>
                </a:moveTo>
                <a:cubicBezTo>
                  <a:pt x="13507" y="6004"/>
                  <a:pt x="13489" y="5969"/>
                  <a:pt x="13445" y="5969"/>
                </a:cubicBezTo>
                <a:cubicBezTo>
                  <a:pt x="13400" y="5969"/>
                  <a:pt x="13373" y="5986"/>
                  <a:pt x="13373" y="6031"/>
                </a:cubicBezTo>
                <a:cubicBezTo>
                  <a:pt x="13364" y="6076"/>
                  <a:pt x="13391" y="6102"/>
                  <a:pt x="13436" y="6111"/>
                </a:cubicBezTo>
                <a:cubicBezTo>
                  <a:pt x="13472" y="6102"/>
                  <a:pt x="13498" y="6084"/>
                  <a:pt x="13507" y="6049"/>
                </a:cubicBezTo>
                <a:close/>
                <a:moveTo>
                  <a:pt x="12098" y="4131"/>
                </a:moveTo>
                <a:cubicBezTo>
                  <a:pt x="12142" y="4131"/>
                  <a:pt x="12169" y="4113"/>
                  <a:pt x="12169" y="4068"/>
                </a:cubicBezTo>
                <a:cubicBezTo>
                  <a:pt x="12169" y="4015"/>
                  <a:pt x="12142" y="3988"/>
                  <a:pt x="12089" y="3988"/>
                </a:cubicBezTo>
                <a:cubicBezTo>
                  <a:pt x="12044" y="3988"/>
                  <a:pt x="12026" y="4015"/>
                  <a:pt x="12026" y="4059"/>
                </a:cubicBezTo>
                <a:cubicBezTo>
                  <a:pt x="12026" y="4104"/>
                  <a:pt x="12044" y="4131"/>
                  <a:pt x="12098" y="4131"/>
                </a:cubicBezTo>
                <a:close/>
                <a:moveTo>
                  <a:pt x="12847" y="4728"/>
                </a:moveTo>
                <a:cubicBezTo>
                  <a:pt x="12856" y="4684"/>
                  <a:pt x="12829" y="4657"/>
                  <a:pt x="12785" y="4648"/>
                </a:cubicBezTo>
                <a:cubicBezTo>
                  <a:pt x="12740" y="4648"/>
                  <a:pt x="12713" y="4675"/>
                  <a:pt x="12713" y="4711"/>
                </a:cubicBezTo>
                <a:cubicBezTo>
                  <a:pt x="12704" y="4755"/>
                  <a:pt x="12731" y="4782"/>
                  <a:pt x="12776" y="4791"/>
                </a:cubicBezTo>
                <a:cubicBezTo>
                  <a:pt x="12811" y="4791"/>
                  <a:pt x="12838" y="4773"/>
                  <a:pt x="12847" y="4728"/>
                </a:cubicBezTo>
                <a:close/>
                <a:moveTo>
                  <a:pt x="4122" y="652"/>
                </a:moveTo>
                <a:cubicBezTo>
                  <a:pt x="4078" y="652"/>
                  <a:pt x="4051" y="669"/>
                  <a:pt x="4051" y="714"/>
                </a:cubicBezTo>
                <a:cubicBezTo>
                  <a:pt x="4042" y="759"/>
                  <a:pt x="4069" y="785"/>
                  <a:pt x="4113" y="794"/>
                </a:cubicBezTo>
                <a:cubicBezTo>
                  <a:pt x="4158" y="794"/>
                  <a:pt x="4185" y="768"/>
                  <a:pt x="4194" y="714"/>
                </a:cubicBezTo>
                <a:cubicBezTo>
                  <a:pt x="4185" y="678"/>
                  <a:pt x="4167" y="652"/>
                  <a:pt x="4122" y="652"/>
                </a:cubicBezTo>
                <a:close/>
                <a:moveTo>
                  <a:pt x="11446" y="3301"/>
                </a:moveTo>
                <a:cubicBezTo>
                  <a:pt x="11393" y="3301"/>
                  <a:pt x="11366" y="3328"/>
                  <a:pt x="11357" y="3381"/>
                </a:cubicBezTo>
                <a:cubicBezTo>
                  <a:pt x="11357" y="3426"/>
                  <a:pt x="11384" y="3453"/>
                  <a:pt x="11429" y="3453"/>
                </a:cubicBezTo>
                <a:cubicBezTo>
                  <a:pt x="11482" y="3462"/>
                  <a:pt x="11509" y="3435"/>
                  <a:pt x="11518" y="3372"/>
                </a:cubicBezTo>
                <a:cubicBezTo>
                  <a:pt x="11509" y="3337"/>
                  <a:pt x="11491" y="3301"/>
                  <a:pt x="11446" y="3301"/>
                </a:cubicBezTo>
                <a:moveTo>
                  <a:pt x="12098" y="3310"/>
                </a:moveTo>
                <a:cubicBezTo>
                  <a:pt x="12053" y="3319"/>
                  <a:pt x="12026" y="3346"/>
                  <a:pt x="12035" y="3381"/>
                </a:cubicBezTo>
                <a:cubicBezTo>
                  <a:pt x="12035" y="3417"/>
                  <a:pt x="12062" y="3444"/>
                  <a:pt x="12098" y="3444"/>
                </a:cubicBezTo>
                <a:cubicBezTo>
                  <a:pt x="12142" y="3444"/>
                  <a:pt x="12160" y="3417"/>
                  <a:pt x="12160" y="3372"/>
                </a:cubicBezTo>
                <a:cubicBezTo>
                  <a:pt x="12151" y="3337"/>
                  <a:pt x="12133" y="3310"/>
                  <a:pt x="12098" y="3310"/>
                </a:cubicBezTo>
                <a:close/>
                <a:moveTo>
                  <a:pt x="3471" y="652"/>
                </a:moveTo>
                <a:cubicBezTo>
                  <a:pt x="3426" y="652"/>
                  <a:pt x="3400" y="669"/>
                  <a:pt x="3391" y="714"/>
                </a:cubicBezTo>
                <a:cubicBezTo>
                  <a:pt x="3391" y="759"/>
                  <a:pt x="3418" y="785"/>
                  <a:pt x="3453" y="785"/>
                </a:cubicBezTo>
                <a:cubicBezTo>
                  <a:pt x="3498" y="794"/>
                  <a:pt x="3525" y="768"/>
                  <a:pt x="3534" y="723"/>
                </a:cubicBezTo>
                <a:cubicBezTo>
                  <a:pt x="3525" y="678"/>
                  <a:pt x="3507" y="652"/>
                  <a:pt x="3471" y="652"/>
                </a:cubicBezTo>
                <a:close/>
                <a:moveTo>
                  <a:pt x="4782" y="643"/>
                </a:moveTo>
                <a:cubicBezTo>
                  <a:pt x="4738" y="643"/>
                  <a:pt x="4711" y="669"/>
                  <a:pt x="4702" y="714"/>
                </a:cubicBezTo>
                <a:cubicBezTo>
                  <a:pt x="4702" y="768"/>
                  <a:pt x="4729" y="794"/>
                  <a:pt x="4782" y="794"/>
                </a:cubicBezTo>
                <a:cubicBezTo>
                  <a:pt x="4827" y="794"/>
                  <a:pt x="4854" y="768"/>
                  <a:pt x="4854" y="723"/>
                </a:cubicBezTo>
                <a:cubicBezTo>
                  <a:pt x="4854" y="678"/>
                  <a:pt x="4827" y="652"/>
                  <a:pt x="4782" y="643"/>
                </a:cubicBezTo>
                <a:close/>
                <a:moveTo>
                  <a:pt x="2784" y="652"/>
                </a:moveTo>
                <a:cubicBezTo>
                  <a:pt x="2740" y="652"/>
                  <a:pt x="2713" y="678"/>
                  <a:pt x="2713" y="714"/>
                </a:cubicBezTo>
                <a:cubicBezTo>
                  <a:pt x="2713" y="759"/>
                  <a:pt x="2740" y="785"/>
                  <a:pt x="2775" y="785"/>
                </a:cubicBezTo>
                <a:cubicBezTo>
                  <a:pt x="2820" y="785"/>
                  <a:pt x="2838" y="759"/>
                  <a:pt x="2847" y="723"/>
                </a:cubicBezTo>
                <a:cubicBezTo>
                  <a:pt x="2847" y="687"/>
                  <a:pt x="2820" y="661"/>
                  <a:pt x="2784" y="652"/>
                </a:cubicBezTo>
                <a:close/>
                <a:moveTo>
                  <a:pt x="12785" y="5308"/>
                </a:moveTo>
                <a:cubicBezTo>
                  <a:pt x="12740" y="5299"/>
                  <a:pt x="12713" y="5317"/>
                  <a:pt x="12704" y="5371"/>
                </a:cubicBezTo>
                <a:cubicBezTo>
                  <a:pt x="12704" y="5415"/>
                  <a:pt x="12722" y="5451"/>
                  <a:pt x="12776" y="5451"/>
                </a:cubicBezTo>
                <a:cubicBezTo>
                  <a:pt x="12820" y="5451"/>
                  <a:pt x="12847" y="5433"/>
                  <a:pt x="12856" y="5380"/>
                </a:cubicBezTo>
                <a:cubicBezTo>
                  <a:pt x="12856" y="5335"/>
                  <a:pt x="12829" y="5308"/>
                  <a:pt x="12785" y="5308"/>
                </a:cubicBezTo>
                <a:close/>
                <a:moveTo>
                  <a:pt x="12695" y="6049"/>
                </a:moveTo>
                <a:cubicBezTo>
                  <a:pt x="12704" y="6093"/>
                  <a:pt x="12731" y="6129"/>
                  <a:pt x="12785" y="6120"/>
                </a:cubicBezTo>
                <a:cubicBezTo>
                  <a:pt x="12838" y="6120"/>
                  <a:pt x="12865" y="6084"/>
                  <a:pt x="12865" y="6031"/>
                </a:cubicBezTo>
                <a:cubicBezTo>
                  <a:pt x="12856" y="5977"/>
                  <a:pt x="12820" y="5951"/>
                  <a:pt x="12776" y="5951"/>
                </a:cubicBezTo>
                <a:cubicBezTo>
                  <a:pt x="12722" y="5960"/>
                  <a:pt x="12686" y="5995"/>
                  <a:pt x="12695" y="6049"/>
                </a:cubicBezTo>
                <a:close/>
                <a:moveTo>
                  <a:pt x="12000" y="6031"/>
                </a:moveTo>
                <a:cubicBezTo>
                  <a:pt x="12000" y="6093"/>
                  <a:pt x="12035" y="6129"/>
                  <a:pt x="12089" y="6129"/>
                </a:cubicBezTo>
                <a:cubicBezTo>
                  <a:pt x="12151" y="6138"/>
                  <a:pt x="12187" y="6102"/>
                  <a:pt x="12187" y="6040"/>
                </a:cubicBezTo>
                <a:cubicBezTo>
                  <a:pt x="12196" y="5986"/>
                  <a:pt x="12160" y="5951"/>
                  <a:pt x="12098" y="5942"/>
                </a:cubicBezTo>
                <a:cubicBezTo>
                  <a:pt x="12044" y="5942"/>
                  <a:pt x="12008" y="5969"/>
                  <a:pt x="12000" y="6031"/>
                </a:cubicBezTo>
                <a:close/>
                <a:moveTo>
                  <a:pt x="3453" y="1294"/>
                </a:moveTo>
                <a:cubicBezTo>
                  <a:pt x="3409" y="1303"/>
                  <a:pt x="3373" y="1330"/>
                  <a:pt x="3382" y="1383"/>
                </a:cubicBezTo>
                <a:cubicBezTo>
                  <a:pt x="3382" y="1437"/>
                  <a:pt x="3418" y="1463"/>
                  <a:pt x="3471" y="1463"/>
                </a:cubicBezTo>
                <a:cubicBezTo>
                  <a:pt x="3516" y="1454"/>
                  <a:pt x="3542" y="1428"/>
                  <a:pt x="3551" y="1374"/>
                </a:cubicBezTo>
                <a:cubicBezTo>
                  <a:pt x="3534" y="1321"/>
                  <a:pt x="3507" y="1285"/>
                  <a:pt x="3453" y="1294"/>
                </a:cubicBezTo>
                <a:close/>
                <a:moveTo>
                  <a:pt x="4212" y="1374"/>
                </a:moveTo>
                <a:cubicBezTo>
                  <a:pt x="4203" y="1330"/>
                  <a:pt x="4176" y="1294"/>
                  <a:pt x="4122" y="1294"/>
                </a:cubicBezTo>
                <a:cubicBezTo>
                  <a:pt x="4069" y="1285"/>
                  <a:pt x="4033" y="1321"/>
                  <a:pt x="4033" y="1374"/>
                </a:cubicBezTo>
                <a:cubicBezTo>
                  <a:pt x="4033" y="1428"/>
                  <a:pt x="4069" y="1463"/>
                  <a:pt x="4122" y="1472"/>
                </a:cubicBezTo>
                <a:cubicBezTo>
                  <a:pt x="4176" y="1463"/>
                  <a:pt x="4212" y="1428"/>
                  <a:pt x="4212" y="1374"/>
                </a:cubicBezTo>
                <a:close/>
                <a:moveTo>
                  <a:pt x="4693" y="1374"/>
                </a:moveTo>
                <a:cubicBezTo>
                  <a:pt x="4684" y="1428"/>
                  <a:pt x="4720" y="1472"/>
                  <a:pt x="4782" y="1472"/>
                </a:cubicBezTo>
                <a:cubicBezTo>
                  <a:pt x="4836" y="1472"/>
                  <a:pt x="4872" y="1437"/>
                  <a:pt x="4872" y="1383"/>
                </a:cubicBezTo>
                <a:cubicBezTo>
                  <a:pt x="4872" y="1330"/>
                  <a:pt x="4836" y="1294"/>
                  <a:pt x="4782" y="1285"/>
                </a:cubicBezTo>
                <a:cubicBezTo>
                  <a:pt x="4729" y="1294"/>
                  <a:pt x="4693" y="1321"/>
                  <a:pt x="4693" y="1374"/>
                </a:cubicBezTo>
                <a:close/>
                <a:moveTo>
                  <a:pt x="28" y="4033"/>
                </a:moveTo>
                <a:cubicBezTo>
                  <a:pt x="28" y="4095"/>
                  <a:pt x="63" y="4131"/>
                  <a:pt x="126" y="4131"/>
                </a:cubicBezTo>
                <a:cubicBezTo>
                  <a:pt x="179" y="4131"/>
                  <a:pt x="215" y="4095"/>
                  <a:pt x="215" y="4042"/>
                </a:cubicBezTo>
                <a:cubicBezTo>
                  <a:pt x="215" y="3979"/>
                  <a:pt x="179" y="3952"/>
                  <a:pt x="108" y="3943"/>
                </a:cubicBezTo>
                <a:cubicBezTo>
                  <a:pt x="63" y="3952"/>
                  <a:pt x="28" y="3979"/>
                  <a:pt x="28" y="4033"/>
                </a:cubicBezTo>
                <a:close/>
                <a:moveTo>
                  <a:pt x="5371" y="1374"/>
                </a:moveTo>
                <a:cubicBezTo>
                  <a:pt x="5362" y="1428"/>
                  <a:pt x="5398" y="1472"/>
                  <a:pt x="5460" y="1472"/>
                </a:cubicBezTo>
                <a:cubicBezTo>
                  <a:pt x="5514" y="1472"/>
                  <a:pt x="5550" y="1437"/>
                  <a:pt x="5550" y="1383"/>
                </a:cubicBezTo>
                <a:cubicBezTo>
                  <a:pt x="5559" y="1330"/>
                  <a:pt x="5523" y="1294"/>
                  <a:pt x="5460" y="1285"/>
                </a:cubicBezTo>
                <a:cubicBezTo>
                  <a:pt x="5416" y="1294"/>
                  <a:pt x="5371" y="1312"/>
                  <a:pt x="5371" y="1374"/>
                </a:cubicBezTo>
                <a:close/>
                <a:moveTo>
                  <a:pt x="6121" y="1285"/>
                </a:moveTo>
                <a:cubicBezTo>
                  <a:pt x="6067" y="1285"/>
                  <a:pt x="6031" y="1321"/>
                  <a:pt x="6031" y="1374"/>
                </a:cubicBezTo>
                <a:cubicBezTo>
                  <a:pt x="6031" y="1428"/>
                  <a:pt x="6067" y="1472"/>
                  <a:pt x="6121" y="1472"/>
                </a:cubicBezTo>
                <a:cubicBezTo>
                  <a:pt x="6174" y="1472"/>
                  <a:pt x="6201" y="1428"/>
                  <a:pt x="6210" y="1383"/>
                </a:cubicBezTo>
                <a:cubicBezTo>
                  <a:pt x="6210" y="1330"/>
                  <a:pt x="6174" y="1294"/>
                  <a:pt x="6121" y="1285"/>
                </a:cubicBezTo>
                <a:close/>
                <a:moveTo>
                  <a:pt x="6692" y="1374"/>
                </a:moveTo>
                <a:cubicBezTo>
                  <a:pt x="6692" y="1428"/>
                  <a:pt x="6718" y="1463"/>
                  <a:pt x="6772" y="1472"/>
                </a:cubicBezTo>
                <a:cubicBezTo>
                  <a:pt x="6834" y="1472"/>
                  <a:pt x="6870" y="1437"/>
                  <a:pt x="6870" y="1374"/>
                </a:cubicBezTo>
                <a:cubicBezTo>
                  <a:pt x="6870" y="1321"/>
                  <a:pt x="6834" y="1294"/>
                  <a:pt x="6781" y="1285"/>
                </a:cubicBezTo>
                <a:cubicBezTo>
                  <a:pt x="6727" y="1294"/>
                  <a:pt x="6692" y="1321"/>
                  <a:pt x="6692" y="1374"/>
                </a:cubicBezTo>
                <a:close/>
                <a:moveTo>
                  <a:pt x="7530" y="1383"/>
                </a:moveTo>
                <a:cubicBezTo>
                  <a:pt x="7530" y="1330"/>
                  <a:pt x="7494" y="1294"/>
                  <a:pt x="7450" y="1294"/>
                </a:cubicBezTo>
                <a:cubicBezTo>
                  <a:pt x="7396" y="1285"/>
                  <a:pt x="7352" y="1321"/>
                  <a:pt x="7352" y="1374"/>
                </a:cubicBezTo>
                <a:cubicBezTo>
                  <a:pt x="7343" y="1428"/>
                  <a:pt x="7378" y="1454"/>
                  <a:pt x="7441" y="1472"/>
                </a:cubicBezTo>
                <a:cubicBezTo>
                  <a:pt x="7486" y="1463"/>
                  <a:pt x="7521" y="1437"/>
                  <a:pt x="7530" y="1383"/>
                </a:cubicBezTo>
                <a:close/>
                <a:moveTo>
                  <a:pt x="206" y="3390"/>
                </a:moveTo>
                <a:cubicBezTo>
                  <a:pt x="206" y="3337"/>
                  <a:pt x="179" y="3301"/>
                  <a:pt x="126" y="3292"/>
                </a:cubicBezTo>
                <a:cubicBezTo>
                  <a:pt x="72" y="3292"/>
                  <a:pt x="45" y="3328"/>
                  <a:pt x="36" y="3372"/>
                </a:cubicBezTo>
                <a:cubicBezTo>
                  <a:pt x="28" y="3426"/>
                  <a:pt x="63" y="3453"/>
                  <a:pt x="117" y="3462"/>
                </a:cubicBezTo>
                <a:cubicBezTo>
                  <a:pt x="170" y="3462"/>
                  <a:pt x="197" y="3435"/>
                  <a:pt x="206" y="3390"/>
                </a:cubicBezTo>
                <a:close/>
                <a:moveTo>
                  <a:pt x="714" y="3372"/>
                </a:moveTo>
                <a:cubicBezTo>
                  <a:pt x="706" y="3435"/>
                  <a:pt x="741" y="3471"/>
                  <a:pt x="804" y="3471"/>
                </a:cubicBezTo>
                <a:cubicBezTo>
                  <a:pt x="857" y="3471"/>
                  <a:pt x="893" y="3435"/>
                  <a:pt x="893" y="3381"/>
                </a:cubicBezTo>
                <a:cubicBezTo>
                  <a:pt x="902" y="3319"/>
                  <a:pt x="857" y="3292"/>
                  <a:pt x="795" y="3283"/>
                </a:cubicBezTo>
                <a:cubicBezTo>
                  <a:pt x="750" y="3292"/>
                  <a:pt x="714" y="3319"/>
                  <a:pt x="714" y="3372"/>
                </a:cubicBezTo>
                <a:close/>
                <a:moveTo>
                  <a:pt x="10215" y="3381"/>
                </a:moveTo>
                <a:cubicBezTo>
                  <a:pt x="10215" y="3328"/>
                  <a:pt x="10189" y="3283"/>
                  <a:pt x="10126" y="3283"/>
                </a:cubicBezTo>
                <a:cubicBezTo>
                  <a:pt x="10064" y="3274"/>
                  <a:pt x="10028" y="3310"/>
                  <a:pt x="10028" y="3381"/>
                </a:cubicBezTo>
                <a:cubicBezTo>
                  <a:pt x="10028" y="3435"/>
                  <a:pt x="10064" y="3471"/>
                  <a:pt x="10117" y="3480"/>
                </a:cubicBezTo>
                <a:cubicBezTo>
                  <a:pt x="10180" y="3471"/>
                  <a:pt x="10215" y="3444"/>
                  <a:pt x="10215" y="3381"/>
                </a:cubicBezTo>
                <a:close/>
                <a:moveTo>
                  <a:pt x="10867" y="3381"/>
                </a:moveTo>
                <a:cubicBezTo>
                  <a:pt x="10876" y="3328"/>
                  <a:pt x="10840" y="3292"/>
                  <a:pt x="10786" y="3292"/>
                </a:cubicBezTo>
                <a:cubicBezTo>
                  <a:pt x="10724" y="3283"/>
                  <a:pt x="10688" y="3319"/>
                  <a:pt x="10688" y="3381"/>
                </a:cubicBezTo>
                <a:cubicBezTo>
                  <a:pt x="10688" y="3435"/>
                  <a:pt x="10724" y="3462"/>
                  <a:pt x="10777" y="3471"/>
                </a:cubicBezTo>
                <a:cubicBezTo>
                  <a:pt x="10831" y="3462"/>
                  <a:pt x="10867" y="3435"/>
                  <a:pt x="10867" y="3381"/>
                </a:cubicBezTo>
                <a:close/>
                <a:moveTo>
                  <a:pt x="884" y="2721"/>
                </a:moveTo>
                <a:cubicBezTo>
                  <a:pt x="884" y="2668"/>
                  <a:pt x="848" y="2632"/>
                  <a:pt x="795" y="2632"/>
                </a:cubicBezTo>
                <a:cubicBezTo>
                  <a:pt x="741" y="2641"/>
                  <a:pt x="714" y="2677"/>
                  <a:pt x="723" y="2730"/>
                </a:cubicBezTo>
                <a:cubicBezTo>
                  <a:pt x="723" y="2775"/>
                  <a:pt x="759" y="2802"/>
                  <a:pt x="804" y="2802"/>
                </a:cubicBezTo>
                <a:cubicBezTo>
                  <a:pt x="857" y="2793"/>
                  <a:pt x="884" y="2766"/>
                  <a:pt x="884" y="2721"/>
                </a:cubicBezTo>
                <a:close/>
                <a:moveTo>
                  <a:pt x="12008" y="5380"/>
                </a:moveTo>
                <a:cubicBezTo>
                  <a:pt x="12008" y="5433"/>
                  <a:pt x="12044" y="5469"/>
                  <a:pt x="12089" y="5469"/>
                </a:cubicBezTo>
                <a:cubicBezTo>
                  <a:pt x="12151" y="5469"/>
                  <a:pt x="12187" y="5433"/>
                  <a:pt x="12187" y="5371"/>
                </a:cubicBezTo>
                <a:cubicBezTo>
                  <a:pt x="12187" y="5317"/>
                  <a:pt x="12151" y="5291"/>
                  <a:pt x="12098" y="5291"/>
                </a:cubicBezTo>
                <a:cubicBezTo>
                  <a:pt x="12044" y="5299"/>
                  <a:pt x="12008" y="5326"/>
                  <a:pt x="12008" y="5380"/>
                </a:cubicBezTo>
                <a:close/>
                <a:moveTo>
                  <a:pt x="28" y="4720"/>
                </a:moveTo>
                <a:cubicBezTo>
                  <a:pt x="28" y="4773"/>
                  <a:pt x="54" y="4809"/>
                  <a:pt x="117" y="4818"/>
                </a:cubicBezTo>
                <a:cubicBezTo>
                  <a:pt x="179" y="4818"/>
                  <a:pt x="215" y="4782"/>
                  <a:pt x="215" y="4720"/>
                </a:cubicBezTo>
                <a:cubicBezTo>
                  <a:pt x="215" y="4657"/>
                  <a:pt x="179" y="4630"/>
                  <a:pt x="117" y="4621"/>
                </a:cubicBezTo>
                <a:cubicBezTo>
                  <a:pt x="63" y="4630"/>
                  <a:pt x="28" y="4657"/>
                  <a:pt x="28" y="4720"/>
                </a:cubicBezTo>
                <a:close/>
                <a:moveTo>
                  <a:pt x="11339" y="4720"/>
                </a:moveTo>
                <a:cubicBezTo>
                  <a:pt x="11339" y="4773"/>
                  <a:pt x="11375" y="4809"/>
                  <a:pt x="11438" y="4818"/>
                </a:cubicBezTo>
                <a:cubicBezTo>
                  <a:pt x="11491" y="4818"/>
                  <a:pt x="11527" y="4782"/>
                  <a:pt x="11536" y="4720"/>
                </a:cubicBezTo>
                <a:cubicBezTo>
                  <a:pt x="11536" y="4666"/>
                  <a:pt x="11500" y="4630"/>
                  <a:pt x="11438" y="4621"/>
                </a:cubicBezTo>
                <a:cubicBezTo>
                  <a:pt x="11384" y="4630"/>
                  <a:pt x="11348" y="4657"/>
                  <a:pt x="11339" y="4720"/>
                </a:cubicBezTo>
                <a:close/>
                <a:moveTo>
                  <a:pt x="12107" y="4639"/>
                </a:moveTo>
                <a:cubicBezTo>
                  <a:pt x="12053" y="4630"/>
                  <a:pt x="12017" y="4666"/>
                  <a:pt x="12008" y="4720"/>
                </a:cubicBezTo>
                <a:cubicBezTo>
                  <a:pt x="12008" y="4764"/>
                  <a:pt x="12044" y="4800"/>
                  <a:pt x="12089" y="4800"/>
                </a:cubicBezTo>
                <a:cubicBezTo>
                  <a:pt x="12142" y="4809"/>
                  <a:pt x="12178" y="4773"/>
                  <a:pt x="12187" y="4720"/>
                </a:cubicBezTo>
                <a:cubicBezTo>
                  <a:pt x="12178" y="4675"/>
                  <a:pt x="12151" y="4639"/>
                  <a:pt x="12107" y="4639"/>
                </a:cubicBezTo>
                <a:close/>
                <a:moveTo>
                  <a:pt x="2035" y="2061"/>
                </a:moveTo>
                <a:cubicBezTo>
                  <a:pt x="2035" y="2115"/>
                  <a:pt x="2062" y="2141"/>
                  <a:pt x="2115" y="2150"/>
                </a:cubicBezTo>
                <a:cubicBezTo>
                  <a:pt x="2169" y="2150"/>
                  <a:pt x="2204" y="2115"/>
                  <a:pt x="2204" y="2070"/>
                </a:cubicBezTo>
                <a:cubicBezTo>
                  <a:pt x="2213" y="2008"/>
                  <a:pt x="2178" y="1981"/>
                  <a:pt x="2124" y="1972"/>
                </a:cubicBezTo>
                <a:cubicBezTo>
                  <a:pt x="2070" y="1981"/>
                  <a:pt x="2035" y="2008"/>
                  <a:pt x="2035" y="2061"/>
                </a:cubicBezTo>
                <a:close/>
                <a:moveTo>
                  <a:pt x="2873" y="2061"/>
                </a:moveTo>
                <a:cubicBezTo>
                  <a:pt x="2873" y="2008"/>
                  <a:pt x="2838" y="1972"/>
                  <a:pt x="2775" y="1972"/>
                </a:cubicBezTo>
                <a:cubicBezTo>
                  <a:pt x="2722" y="1972"/>
                  <a:pt x="2686" y="1999"/>
                  <a:pt x="2686" y="2061"/>
                </a:cubicBezTo>
                <a:cubicBezTo>
                  <a:pt x="2686" y="2115"/>
                  <a:pt x="2722" y="2150"/>
                  <a:pt x="2784" y="2159"/>
                </a:cubicBezTo>
                <a:cubicBezTo>
                  <a:pt x="2838" y="2150"/>
                  <a:pt x="2873" y="2124"/>
                  <a:pt x="2873" y="2061"/>
                </a:cubicBezTo>
                <a:close/>
                <a:moveTo>
                  <a:pt x="3462" y="1963"/>
                </a:moveTo>
                <a:cubicBezTo>
                  <a:pt x="3409" y="1963"/>
                  <a:pt x="3364" y="1999"/>
                  <a:pt x="3364" y="2052"/>
                </a:cubicBezTo>
                <a:cubicBezTo>
                  <a:pt x="3364" y="2124"/>
                  <a:pt x="3400" y="2159"/>
                  <a:pt x="3462" y="2159"/>
                </a:cubicBezTo>
                <a:cubicBezTo>
                  <a:pt x="3525" y="2159"/>
                  <a:pt x="3551" y="2115"/>
                  <a:pt x="3560" y="2061"/>
                </a:cubicBezTo>
                <a:cubicBezTo>
                  <a:pt x="3551" y="1999"/>
                  <a:pt x="3525" y="1963"/>
                  <a:pt x="3462" y="1963"/>
                </a:cubicBezTo>
                <a:close/>
                <a:moveTo>
                  <a:pt x="8030" y="2061"/>
                </a:moveTo>
                <a:cubicBezTo>
                  <a:pt x="8030" y="2124"/>
                  <a:pt x="8056" y="2150"/>
                  <a:pt x="8119" y="2159"/>
                </a:cubicBezTo>
                <a:cubicBezTo>
                  <a:pt x="8181" y="2159"/>
                  <a:pt x="8217" y="2124"/>
                  <a:pt x="8217" y="2061"/>
                </a:cubicBezTo>
                <a:cubicBezTo>
                  <a:pt x="8217" y="1999"/>
                  <a:pt x="8181" y="1972"/>
                  <a:pt x="8119" y="1963"/>
                </a:cubicBezTo>
                <a:cubicBezTo>
                  <a:pt x="8065" y="1972"/>
                  <a:pt x="8030" y="1999"/>
                  <a:pt x="8030" y="2061"/>
                </a:cubicBezTo>
                <a:moveTo>
                  <a:pt x="8779" y="1972"/>
                </a:moveTo>
                <a:cubicBezTo>
                  <a:pt x="8726" y="1972"/>
                  <a:pt x="8690" y="2008"/>
                  <a:pt x="8690" y="2061"/>
                </a:cubicBezTo>
                <a:cubicBezTo>
                  <a:pt x="8690" y="2115"/>
                  <a:pt x="8726" y="2150"/>
                  <a:pt x="8788" y="2150"/>
                </a:cubicBezTo>
                <a:cubicBezTo>
                  <a:pt x="8842" y="2150"/>
                  <a:pt x="8868" y="2115"/>
                  <a:pt x="8868" y="2061"/>
                </a:cubicBezTo>
                <a:cubicBezTo>
                  <a:pt x="8859" y="2008"/>
                  <a:pt x="8833" y="1972"/>
                  <a:pt x="8779" y="1972"/>
                </a:cubicBezTo>
                <a:close/>
                <a:moveTo>
                  <a:pt x="9430" y="1981"/>
                </a:moveTo>
                <a:cubicBezTo>
                  <a:pt x="9386" y="1981"/>
                  <a:pt x="9350" y="2017"/>
                  <a:pt x="9350" y="2061"/>
                </a:cubicBezTo>
                <a:cubicBezTo>
                  <a:pt x="9359" y="2115"/>
                  <a:pt x="9395" y="2150"/>
                  <a:pt x="9448" y="2141"/>
                </a:cubicBezTo>
                <a:cubicBezTo>
                  <a:pt x="9493" y="2141"/>
                  <a:pt x="9520" y="2106"/>
                  <a:pt x="9520" y="2052"/>
                </a:cubicBezTo>
                <a:cubicBezTo>
                  <a:pt x="9511" y="2008"/>
                  <a:pt x="9484" y="1972"/>
                  <a:pt x="9430" y="1981"/>
                </a:cubicBezTo>
                <a:close/>
                <a:moveTo>
                  <a:pt x="8128" y="1294"/>
                </a:moveTo>
                <a:cubicBezTo>
                  <a:pt x="8074" y="1285"/>
                  <a:pt x="8039" y="1321"/>
                  <a:pt x="8039" y="1374"/>
                </a:cubicBezTo>
                <a:cubicBezTo>
                  <a:pt x="8030" y="1428"/>
                  <a:pt x="8065" y="1454"/>
                  <a:pt x="8110" y="1463"/>
                </a:cubicBezTo>
                <a:cubicBezTo>
                  <a:pt x="8164" y="1472"/>
                  <a:pt x="8199" y="1437"/>
                  <a:pt x="8208" y="1383"/>
                </a:cubicBezTo>
                <a:cubicBezTo>
                  <a:pt x="8199" y="1330"/>
                  <a:pt x="8172" y="1303"/>
                  <a:pt x="8128" y="1294"/>
                </a:cubicBezTo>
                <a:close/>
                <a:moveTo>
                  <a:pt x="10679" y="4050"/>
                </a:moveTo>
                <a:cubicBezTo>
                  <a:pt x="10679" y="4113"/>
                  <a:pt x="10706" y="4149"/>
                  <a:pt x="10768" y="4158"/>
                </a:cubicBezTo>
                <a:cubicBezTo>
                  <a:pt x="10831" y="4158"/>
                  <a:pt x="10876" y="4131"/>
                  <a:pt x="10876" y="4059"/>
                </a:cubicBezTo>
                <a:cubicBezTo>
                  <a:pt x="10876" y="4006"/>
                  <a:pt x="10840" y="3970"/>
                  <a:pt x="10786" y="3961"/>
                </a:cubicBezTo>
                <a:cubicBezTo>
                  <a:pt x="10724" y="3970"/>
                  <a:pt x="10688" y="3997"/>
                  <a:pt x="10679" y="4050"/>
                </a:cubicBezTo>
                <a:close/>
                <a:moveTo>
                  <a:pt x="11446" y="3970"/>
                </a:moveTo>
                <a:cubicBezTo>
                  <a:pt x="11393" y="3970"/>
                  <a:pt x="11348" y="3997"/>
                  <a:pt x="11348" y="4050"/>
                </a:cubicBezTo>
                <a:cubicBezTo>
                  <a:pt x="11339" y="4113"/>
                  <a:pt x="11375" y="4149"/>
                  <a:pt x="11438" y="4149"/>
                </a:cubicBezTo>
                <a:cubicBezTo>
                  <a:pt x="11491" y="4149"/>
                  <a:pt x="11518" y="4113"/>
                  <a:pt x="11527" y="4059"/>
                </a:cubicBezTo>
                <a:cubicBezTo>
                  <a:pt x="11527" y="4015"/>
                  <a:pt x="11500" y="3970"/>
                  <a:pt x="11446" y="3970"/>
                </a:cubicBezTo>
                <a:close/>
                <a:moveTo>
                  <a:pt x="10117" y="2632"/>
                </a:moveTo>
                <a:cubicBezTo>
                  <a:pt x="10064" y="2632"/>
                  <a:pt x="10037" y="2668"/>
                  <a:pt x="10028" y="2712"/>
                </a:cubicBezTo>
                <a:cubicBezTo>
                  <a:pt x="10028" y="2775"/>
                  <a:pt x="10064" y="2810"/>
                  <a:pt x="10117" y="2810"/>
                </a:cubicBezTo>
                <a:cubicBezTo>
                  <a:pt x="10171" y="2810"/>
                  <a:pt x="10206" y="2775"/>
                  <a:pt x="10206" y="2721"/>
                </a:cubicBezTo>
                <a:cubicBezTo>
                  <a:pt x="10198" y="2668"/>
                  <a:pt x="10171" y="2632"/>
                  <a:pt x="10117" y="2632"/>
                </a:cubicBezTo>
                <a:close/>
                <a:moveTo>
                  <a:pt x="9439" y="2623"/>
                </a:moveTo>
                <a:cubicBezTo>
                  <a:pt x="9377" y="2623"/>
                  <a:pt x="9341" y="2659"/>
                  <a:pt x="9341" y="2721"/>
                </a:cubicBezTo>
                <a:cubicBezTo>
                  <a:pt x="9341" y="2784"/>
                  <a:pt x="9377" y="2810"/>
                  <a:pt x="9439" y="2810"/>
                </a:cubicBezTo>
                <a:cubicBezTo>
                  <a:pt x="9502" y="2810"/>
                  <a:pt x="9528" y="2775"/>
                  <a:pt x="9537" y="2721"/>
                </a:cubicBezTo>
                <a:cubicBezTo>
                  <a:pt x="9528" y="2659"/>
                  <a:pt x="9493" y="2623"/>
                  <a:pt x="9439" y="2623"/>
                </a:cubicBezTo>
                <a:close/>
                <a:moveTo>
                  <a:pt x="2026" y="2712"/>
                </a:moveTo>
                <a:cubicBezTo>
                  <a:pt x="2017" y="2775"/>
                  <a:pt x="2053" y="2810"/>
                  <a:pt x="2115" y="2819"/>
                </a:cubicBezTo>
                <a:cubicBezTo>
                  <a:pt x="2178" y="2819"/>
                  <a:pt x="2213" y="2784"/>
                  <a:pt x="2213" y="2721"/>
                </a:cubicBezTo>
                <a:cubicBezTo>
                  <a:pt x="2222" y="2659"/>
                  <a:pt x="2186" y="2632"/>
                  <a:pt x="2124" y="2623"/>
                </a:cubicBezTo>
                <a:cubicBezTo>
                  <a:pt x="2062" y="2623"/>
                  <a:pt x="2026" y="2650"/>
                  <a:pt x="2026" y="2712"/>
                </a:cubicBezTo>
                <a:close/>
                <a:moveTo>
                  <a:pt x="1473" y="2632"/>
                </a:moveTo>
                <a:cubicBezTo>
                  <a:pt x="1419" y="2623"/>
                  <a:pt x="1375" y="2659"/>
                  <a:pt x="1375" y="2712"/>
                </a:cubicBezTo>
                <a:cubicBezTo>
                  <a:pt x="1366" y="2766"/>
                  <a:pt x="1401" y="2810"/>
                  <a:pt x="1464" y="2810"/>
                </a:cubicBezTo>
                <a:cubicBezTo>
                  <a:pt x="1517" y="2810"/>
                  <a:pt x="1544" y="2775"/>
                  <a:pt x="1553" y="2721"/>
                </a:cubicBezTo>
                <a:cubicBezTo>
                  <a:pt x="1553" y="2677"/>
                  <a:pt x="1526" y="2632"/>
                  <a:pt x="1473" y="2632"/>
                </a:cubicBezTo>
                <a:close/>
                <a:moveTo>
                  <a:pt x="12695" y="6718"/>
                </a:moveTo>
                <a:cubicBezTo>
                  <a:pt x="12695" y="6771"/>
                  <a:pt x="12722" y="6807"/>
                  <a:pt x="12776" y="6807"/>
                </a:cubicBezTo>
                <a:cubicBezTo>
                  <a:pt x="12829" y="6807"/>
                  <a:pt x="12865" y="6780"/>
                  <a:pt x="12865" y="6727"/>
                </a:cubicBezTo>
                <a:cubicBezTo>
                  <a:pt x="12865" y="6664"/>
                  <a:pt x="12829" y="6638"/>
                  <a:pt x="12776" y="6629"/>
                </a:cubicBezTo>
                <a:cubicBezTo>
                  <a:pt x="12722" y="6638"/>
                  <a:pt x="12686" y="6664"/>
                  <a:pt x="12695" y="6718"/>
                </a:cubicBezTo>
                <a:moveTo>
                  <a:pt x="4881" y="2061"/>
                </a:moveTo>
                <a:cubicBezTo>
                  <a:pt x="4881" y="1990"/>
                  <a:pt x="4836" y="1954"/>
                  <a:pt x="4774" y="1954"/>
                </a:cubicBezTo>
                <a:cubicBezTo>
                  <a:pt x="4711" y="1963"/>
                  <a:pt x="4675" y="1999"/>
                  <a:pt x="4675" y="2061"/>
                </a:cubicBezTo>
                <a:cubicBezTo>
                  <a:pt x="4675" y="2132"/>
                  <a:pt x="4720" y="2159"/>
                  <a:pt x="4782" y="2168"/>
                </a:cubicBezTo>
                <a:cubicBezTo>
                  <a:pt x="4845" y="2159"/>
                  <a:pt x="4881" y="2124"/>
                  <a:pt x="4881" y="2061"/>
                </a:cubicBezTo>
                <a:close/>
                <a:moveTo>
                  <a:pt x="2677" y="2721"/>
                </a:moveTo>
                <a:cubicBezTo>
                  <a:pt x="2677" y="2784"/>
                  <a:pt x="2722" y="2828"/>
                  <a:pt x="2784" y="2819"/>
                </a:cubicBezTo>
                <a:cubicBezTo>
                  <a:pt x="2847" y="2819"/>
                  <a:pt x="2882" y="2784"/>
                  <a:pt x="2882" y="2712"/>
                </a:cubicBezTo>
                <a:cubicBezTo>
                  <a:pt x="2882" y="2650"/>
                  <a:pt x="2838" y="2623"/>
                  <a:pt x="2775" y="2614"/>
                </a:cubicBezTo>
                <a:cubicBezTo>
                  <a:pt x="2713" y="2623"/>
                  <a:pt x="2677" y="2659"/>
                  <a:pt x="2677" y="2721"/>
                </a:cubicBezTo>
                <a:close/>
                <a:moveTo>
                  <a:pt x="8681" y="2721"/>
                </a:moveTo>
                <a:cubicBezTo>
                  <a:pt x="8681" y="2793"/>
                  <a:pt x="8726" y="2819"/>
                  <a:pt x="8788" y="2819"/>
                </a:cubicBezTo>
                <a:cubicBezTo>
                  <a:pt x="8842" y="2819"/>
                  <a:pt x="8877" y="2775"/>
                  <a:pt x="8877" y="2721"/>
                </a:cubicBezTo>
                <a:cubicBezTo>
                  <a:pt x="8877" y="2659"/>
                  <a:pt x="8842" y="2623"/>
                  <a:pt x="8779" y="2614"/>
                </a:cubicBezTo>
                <a:cubicBezTo>
                  <a:pt x="8717" y="2623"/>
                  <a:pt x="8672" y="2659"/>
                  <a:pt x="8681" y="2721"/>
                </a:cubicBezTo>
                <a:close/>
                <a:moveTo>
                  <a:pt x="706" y="4042"/>
                </a:moveTo>
                <a:cubicBezTo>
                  <a:pt x="706" y="4095"/>
                  <a:pt x="732" y="4131"/>
                  <a:pt x="795" y="4140"/>
                </a:cubicBezTo>
                <a:cubicBezTo>
                  <a:pt x="857" y="4140"/>
                  <a:pt x="902" y="4104"/>
                  <a:pt x="902" y="4042"/>
                </a:cubicBezTo>
                <a:cubicBezTo>
                  <a:pt x="902" y="3979"/>
                  <a:pt x="866" y="3943"/>
                  <a:pt x="804" y="3935"/>
                </a:cubicBezTo>
                <a:cubicBezTo>
                  <a:pt x="741" y="3943"/>
                  <a:pt x="706" y="3970"/>
                  <a:pt x="706" y="4042"/>
                </a:cubicBezTo>
                <a:close/>
                <a:moveTo>
                  <a:pt x="1366" y="3381"/>
                </a:moveTo>
                <a:cubicBezTo>
                  <a:pt x="1366" y="3435"/>
                  <a:pt x="1392" y="3471"/>
                  <a:pt x="1455" y="3480"/>
                </a:cubicBezTo>
                <a:cubicBezTo>
                  <a:pt x="1517" y="3480"/>
                  <a:pt x="1562" y="3453"/>
                  <a:pt x="1562" y="3381"/>
                </a:cubicBezTo>
                <a:cubicBezTo>
                  <a:pt x="1562" y="3319"/>
                  <a:pt x="1526" y="3283"/>
                  <a:pt x="1464" y="3274"/>
                </a:cubicBezTo>
                <a:cubicBezTo>
                  <a:pt x="1401" y="3283"/>
                  <a:pt x="1366" y="3310"/>
                  <a:pt x="1366" y="3381"/>
                </a:cubicBezTo>
                <a:close/>
                <a:moveTo>
                  <a:pt x="11339" y="5380"/>
                </a:moveTo>
                <a:cubicBezTo>
                  <a:pt x="11339" y="5451"/>
                  <a:pt x="11384" y="5478"/>
                  <a:pt x="11446" y="5478"/>
                </a:cubicBezTo>
                <a:cubicBezTo>
                  <a:pt x="11500" y="5478"/>
                  <a:pt x="11536" y="5442"/>
                  <a:pt x="11536" y="5380"/>
                </a:cubicBezTo>
                <a:cubicBezTo>
                  <a:pt x="11536" y="5317"/>
                  <a:pt x="11500" y="5282"/>
                  <a:pt x="11438" y="5273"/>
                </a:cubicBezTo>
                <a:cubicBezTo>
                  <a:pt x="11375" y="5282"/>
                  <a:pt x="11330" y="5317"/>
                  <a:pt x="11339" y="5380"/>
                </a:cubicBezTo>
                <a:close/>
                <a:moveTo>
                  <a:pt x="4113" y="1963"/>
                </a:moveTo>
                <a:cubicBezTo>
                  <a:pt x="4051" y="1963"/>
                  <a:pt x="4024" y="1999"/>
                  <a:pt x="4024" y="2061"/>
                </a:cubicBezTo>
                <a:cubicBezTo>
                  <a:pt x="4024" y="2124"/>
                  <a:pt x="4060" y="2159"/>
                  <a:pt x="4122" y="2159"/>
                </a:cubicBezTo>
                <a:cubicBezTo>
                  <a:pt x="4185" y="2159"/>
                  <a:pt x="4220" y="2124"/>
                  <a:pt x="4220" y="2052"/>
                </a:cubicBezTo>
                <a:cubicBezTo>
                  <a:pt x="4212" y="1990"/>
                  <a:pt x="4176" y="1954"/>
                  <a:pt x="4113" y="1963"/>
                </a:cubicBezTo>
                <a:close/>
                <a:moveTo>
                  <a:pt x="10786" y="4613"/>
                </a:moveTo>
                <a:cubicBezTo>
                  <a:pt x="10715" y="4613"/>
                  <a:pt x="10670" y="4648"/>
                  <a:pt x="10670" y="4720"/>
                </a:cubicBezTo>
                <a:cubicBezTo>
                  <a:pt x="10670" y="4782"/>
                  <a:pt x="10715" y="4827"/>
                  <a:pt x="10768" y="4827"/>
                </a:cubicBezTo>
                <a:cubicBezTo>
                  <a:pt x="10840" y="4827"/>
                  <a:pt x="10876" y="4791"/>
                  <a:pt x="10884" y="4720"/>
                </a:cubicBezTo>
                <a:cubicBezTo>
                  <a:pt x="10884" y="4657"/>
                  <a:pt x="10849" y="4613"/>
                  <a:pt x="10786" y="4613"/>
                </a:cubicBezTo>
                <a:close/>
                <a:moveTo>
                  <a:pt x="9439" y="3274"/>
                </a:moveTo>
                <a:cubicBezTo>
                  <a:pt x="9377" y="3265"/>
                  <a:pt x="9332" y="3310"/>
                  <a:pt x="9332" y="3381"/>
                </a:cubicBezTo>
                <a:cubicBezTo>
                  <a:pt x="9332" y="3444"/>
                  <a:pt x="9368" y="3480"/>
                  <a:pt x="9430" y="3488"/>
                </a:cubicBezTo>
                <a:cubicBezTo>
                  <a:pt x="9502" y="3488"/>
                  <a:pt x="9537" y="3444"/>
                  <a:pt x="9546" y="3381"/>
                </a:cubicBezTo>
                <a:cubicBezTo>
                  <a:pt x="9537" y="3319"/>
                  <a:pt x="9502" y="3274"/>
                  <a:pt x="9439" y="3274"/>
                </a:cubicBezTo>
                <a:close/>
                <a:moveTo>
                  <a:pt x="3355" y="2730"/>
                </a:moveTo>
                <a:cubicBezTo>
                  <a:pt x="3355" y="2793"/>
                  <a:pt x="3400" y="2828"/>
                  <a:pt x="3462" y="2828"/>
                </a:cubicBezTo>
                <a:cubicBezTo>
                  <a:pt x="3525" y="2828"/>
                  <a:pt x="3569" y="2784"/>
                  <a:pt x="3569" y="2721"/>
                </a:cubicBezTo>
                <a:cubicBezTo>
                  <a:pt x="3569" y="2650"/>
                  <a:pt x="3525" y="2614"/>
                  <a:pt x="3462" y="2605"/>
                </a:cubicBezTo>
                <a:cubicBezTo>
                  <a:pt x="3391" y="2623"/>
                  <a:pt x="3346" y="2659"/>
                  <a:pt x="3355" y="2730"/>
                </a:cubicBezTo>
                <a:close/>
                <a:moveTo>
                  <a:pt x="10117" y="4166"/>
                </a:moveTo>
                <a:cubicBezTo>
                  <a:pt x="10189" y="4166"/>
                  <a:pt x="10224" y="4122"/>
                  <a:pt x="10224" y="4059"/>
                </a:cubicBezTo>
                <a:cubicBezTo>
                  <a:pt x="10224" y="3988"/>
                  <a:pt x="10180" y="3952"/>
                  <a:pt x="10108" y="3952"/>
                </a:cubicBezTo>
                <a:cubicBezTo>
                  <a:pt x="10055" y="3961"/>
                  <a:pt x="10019" y="3997"/>
                  <a:pt x="10010" y="4059"/>
                </a:cubicBezTo>
                <a:cubicBezTo>
                  <a:pt x="10019" y="4122"/>
                  <a:pt x="10055" y="4166"/>
                  <a:pt x="10117" y="4166"/>
                </a:cubicBezTo>
                <a:close/>
                <a:moveTo>
                  <a:pt x="11545" y="6031"/>
                </a:moveTo>
                <a:cubicBezTo>
                  <a:pt x="11536" y="5969"/>
                  <a:pt x="11500" y="5924"/>
                  <a:pt x="11438" y="5933"/>
                </a:cubicBezTo>
                <a:cubicBezTo>
                  <a:pt x="11366" y="5933"/>
                  <a:pt x="11322" y="5977"/>
                  <a:pt x="11330" y="6049"/>
                </a:cubicBezTo>
                <a:cubicBezTo>
                  <a:pt x="11339" y="6111"/>
                  <a:pt x="11375" y="6138"/>
                  <a:pt x="11438" y="6147"/>
                </a:cubicBezTo>
                <a:cubicBezTo>
                  <a:pt x="11509" y="6138"/>
                  <a:pt x="11554" y="6093"/>
                  <a:pt x="11545" y="6031"/>
                </a:cubicBezTo>
                <a:close/>
                <a:moveTo>
                  <a:pt x="126" y="5273"/>
                </a:moveTo>
                <a:cubicBezTo>
                  <a:pt x="54" y="5273"/>
                  <a:pt x="10" y="5317"/>
                  <a:pt x="10" y="5380"/>
                </a:cubicBezTo>
                <a:cubicBezTo>
                  <a:pt x="19" y="5451"/>
                  <a:pt x="63" y="5487"/>
                  <a:pt x="135" y="5487"/>
                </a:cubicBezTo>
                <a:cubicBezTo>
                  <a:pt x="197" y="5478"/>
                  <a:pt x="224" y="5433"/>
                  <a:pt x="233" y="5380"/>
                </a:cubicBezTo>
                <a:cubicBezTo>
                  <a:pt x="224" y="5308"/>
                  <a:pt x="188" y="5273"/>
                  <a:pt x="126" y="5273"/>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37" name="Google Shape;2537;p86"/>
          <p:cNvGrpSpPr/>
          <p:nvPr/>
        </p:nvGrpSpPr>
        <p:grpSpPr>
          <a:xfrm rot="-5400000">
            <a:off x="7842795" y="3033810"/>
            <a:ext cx="3011323" cy="1432849"/>
            <a:chOff x="6138003" y="1915900"/>
            <a:chExt cx="1988197" cy="946025"/>
          </a:xfrm>
        </p:grpSpPr>
        <p:sp>
          <p:nvSpPr>
            <p:cNvPr id="2538" name="Google Shape;2538;p86"/>
            <p:cNvSpPr/>
            <p:nvPr/>
          </p:nvSpPr>
          <p:spPr>
            <a:xfrm rot="5400000">
              <a:off x="6722851" y="1458576"/>
              <a:ext cx="818501" cy="1988197"/>
            </a:xfrm>
            <a:custGeom>
              <a:rect b="b" l="l" r="r" t="t"/>
              <a:pathLst>
                <a:path extrusionOk="0" h="16754" w="6897">
                  <a:moveTo>
                    <a:pt x="6558" y="8029"/>
                  </a:moveTo>
                  <a:cubicBezTo>
                    <a:pt x="6558" y="8118"/>
                    <a:pt x="6629" y="8190"/>
                    <a:pt x="6718" y="8199"/>
                  </a:cubicBezTo>
                  <a:cubicBezTo>
                    <a:pt x="6807" y="8199"/>
                    <a:pt x="6888" y="8127"/>
                    <a:pt x="6888" y="8029"/>
                  </a:cubicBezTo>
                  <a:cubicBezTo>
                    <a:pt x="6888" y="7940"/>
                    <a:pt x="6816" y="7869"/>
                    <a:pt x="6727" y="7869"/>
                  </a:cubicBezTo>
                  <a:cubicBezTo>
                    <a:pt x="6638" y="7860"/>
                    <a:pt x="6567" y="7931"/>
                    <a:pt x="6558" y="8029"/>
                  </a:cubicBezTo>
                  <a:close/>
                  <a:moveTo>
                    <a:pt x="6736" y="9207"/>
                  </a:moveTo>
                  <a:cubicBezTo>
                    <a:pt x="6647" y="9198"/>
                    <a:pt x="6567" y="9278"/>
                    <a:pt x="6558" y="9358"/>
                  </a:cubicBezTo>
                  <a:cubicBezTo>
                    <a:pt x="6558" y="9448"/>
                    <a:pt x="6629" y="9528"/>
                    <a:pt x="6718" y="9537"/>
                  </a:cubicBezTo>
                  <a:cubicBezTo>
                    <a:pt x="6807" y="9537"/>
                    <a:pt x="6888" y="9465"/>
                    <a:pt x="6888" y="9376"/>
                  </a:cubicBezTo>
                  <a:cubicBezTo>
                    <a:pt x="6897" y="9296"/>
                    <a:pt x="6825" y="9216"/>
                    <a:pt x="6736" y="9207"/>
                  </a:cubicBezTo>
                  <a:close/>
                  <a:moveTo>
                    <a:pt x="6727" y="8520"/>
                  </a:moveTo>
                  <a:cubicBezTo>
                    <a:pt x="6629" y="8529"/>
                    <a:pt x="6558" y="8600"/>
                    <a:pt x="6558" y="8689"/>
                  </a:cubicBezTo>
                  <a:cubicBezTo>
                    <a:pt x="6558" y="8778"/>
                    <a:pt x="6638" y="8859"/>
                    <a:pt x="6736" y="8850"/>
                  </a:cubicBezTo>
                  <a:cubicBezTo>
                    <a:pt x="6825" y="8850"/>
                    <a:pt x="6897" y="8770"/>
                    <a:pt x="6888" y="8680"/>
                  </a:cubicBezTo>
                  <a:cubicBezTo>
                    <a:pt x="6888" y="8591"/>
                    <a:pt x="6816" y="8520"/>
                    <a:pt x="6727" y="8520"/>
                  </a:cubicBezTo>
                  <a:close/>
                  <a:moveTo>
                    <a:pt x="6727" y="7208"/>
                  </a:moveTo>
                  <a:cubicBezTo>
                    <a:pt x="6638" y="7208"/>
                    <a:pt x="6567" y="7280"/>
                    <a:pt x="6558" y="7360"/>
                  </a:cubicBezTo>
                  <a:cubicBezTo>
                    <a:pt x="6558" y="7449"/>
                    <a:pt x="6629" y="7530"/>
                    <a:pt x="6718" y="7538"/>
                  </a:cubicBezTo>
                  <a:cubicBezTo>
                    <a:pt x="6807" y="7538"/>
                    <a:pt x="6888" y="7458"/>
                    <a:pt x="6888" y="7369"/>
                  </a:cubicBezTo>
                  <a:cubicBezTo>
                    <a:pt x="6888" y="7289"/>
                    <a:pt x="6807" y="7208"/>
                    <a:pt x="6727" y="7208"/>
                  </a:cubicBezTo>
                  <a:close/>
                  <a:moveTo>
                    <a:pt x="6718" y="9867"/>
                  </a:moveTo>
                  <a:cubicBezTo>
                    <a:pt x="6629" y="9876"/>
                    <a:pt x="6575" y="9929"/>
                    <a:pt x="6567" y="10027"/>
                  </a:cubicBezTo>
                  <a:cubicBezTo>
                    <a:pt x="6558" y="10108"/>
                    <a:pt x="6638" y="10188"/>
                    <a:pt x="6718" y="10188"/>
                  </a:cubicBezTo>
                  <a:cubicBezTo>
                    <a:pt x="6807" y="10197"/>
                    <a:pt x="6888" y="10117"/>
                    <a:pt x="6888" y="10027"/>
                  </a:cubicBezTo>
                  <a:cubicBezTo>
                    <a:pt x="6888" y="9947"/>
                    <a:pt x="6807" y="9858"/>
                    <a:pt x="6718" y="9867"/>
                  </a:cubicBezTo>
                  <a:close/>
                  <a:moveTo>
                    <a:pt x="5906" y="8689"/>
                  </a:moveTo>
                  <a:cubicBezTo>
                    <a:pt x="5915" y="8787"/>
                    <a:pt x="5969" y="8841"/>
                    <a:pt x="6058" y="8850"/>
                  </a:cubicBezTo>
                  <a:cubicBezTo>
                    <a:pt x="6147" y="8859"/>
                    <a:pt x="6228" y="8778"/>
                    <a:pt x="6228" y="8689"/>
                  </a:cubicBezTo>
                  <a:cubicBezTo>
                    <a:pt x="6228" y="8609"/>
                    <a:pt x="6147" y="8529"/>
                    <a:pt x="6067" y="8529"/>
                  </a:cubicBezTo>
                  <a:cubicBezTo>
                    <a:pt x="5978" y="8529"/>
                    <a:pt x="5897" y="8609"/>
                    <a:pt x="5906" y="8689"/>
                  </a:cubicBezTo>
                  <a:close/>
                  <a:moveTo>
                    <a:pt x="6228" y="8038"/>
                  </a:moveTo>
                  <a:cubicBezTo>
                    <a:pt x="6228" y="7949"/>
                    <a:pt x="6156" y="7869"/>
                    <a:pt x="6067" y="7869"/>
                  </a:cubicBezTo>
                  <a:cubicBezTo>
                    <a:pt x="5987" y="7869"/>
                    <a:pt x="5906" y="7940"/>
                    <a:pt x="5906" y="8020"/>
                  </a:cubicBezTo>
                  <a:cubicBezTo>
                    <a:pt x="5897" y="8109"/>
                    <a:pt x="5978" y="8190"/>
                    <a:pt x="6067" y="8190"/>
                  </a:cubicBezTo>
                  <a:cubicBezTo>
                    <a:pt x="6147" y="8190"/>
                    <a:pt x="6219" y="8118"/>
                    <a:pt x="6228" y="8038"/>
                  </a:cubicBezTo>
                  <a:close/>
                  <a:moveTo>
                    <a:pt x="6888" y="6718"/>
                  </a:moveTo>
                  <a:cubicBezTo>
                    <a:pt x="6888" y="6629"/>
                    <a:pt x="6807" y="6548"/>
                    <a:pt x="6727" y="6548"/>
                  </a:cubicBezTo>
                  <a:cubicBezTo>
                    <a:pt x="6638" y="6548"/>
                    <a:pt x="6567" y="6629"/>
                    <a:pt x="6567" y="6709"/>
                  </a:cubicBezTo>
                  <a:cubicBezTo>
                    <a:pt x="6558" y="6798"/>
                    <a:pt x="6638" y="6878"/>
                    <a:pt x="6727" y="6869"/>
                  </a:cubicBezTo>
                  <a:cubicBezTo>
                    <a:pt x="6807" y="6869"/>
                    <a:pt x="6879" y="6798"/>
                    <a:pt x="6888" y="6718"/>
                  </a:cubicBezTo>
                  <a:close/>
                  <a:moveTo>
                    <a:pt x="6067" y="9207"/>
                  </a:moveTo>
                  <a:cubicBezTo>
                    <a:pt x="5987" y="9207"/>
                    <a:pt x="5906" y="9287"/>
                    <a:pt x="5906" y="9376"/>
                  </a:cubicBezTo>
                  <a:cubicBezTo>
                    <a:pt x="5906" y="9456"/>
                    <a:pt x="5978" y="9528"/>
                    <a:pt x="6058" y="9528"/>
                  </a:cubicBezTo>
                  <a:cubicBezTo>
                    <a:pt x="6147" y="9537"/>
                    <a:pt x="6228" y="9456"/>
                    <a:pt x="6228" y="9367"/>
                  </a:cubicBezTo>
                  <a:cubicBezTo>
                    <a:pt x="6228" y="9287"/>
                    <a:pt x="6156" y="9216"/>
                    <a:pt x="6067" y="9207"/>
                  </a:cubicBezTo>
                  <a:close/>
                  <a:moveTo>
                    <a:pt x="5906" y="7369"/>
                  </a:moveTo>
                  <a:cubicBezTo>
                    <a:pt x="5906" y="7449"/>
                    <a:pt x="5978" y="7530"/>
                    <a:pt x="6058" y="7530"/>
                  </a:cubicBezTo>
                  <a:cubicBezTo>
                    <a:pt x="6147" y="7530"/>
                    <a:pt x="6228" y="7449"/>
                    <a:pt x="6228" y="7369"/>
                  </a:cubicBezTo>
                  <a:cubicBezTo>
                    <a:pt x="6219" y="7289"/>
                    <a:pt x="6147" y="7208"/>
                    <a:pt x="6067" y="7208"/>
                  </a:cubicBezTo>
                  <a:cubicBezTo>
                    <a:pt x="5987" y="7208"/>
                    <a:pt x="5906" y="7289"/>
                    <a:pt x="5906" y="7369"/>
                  </a:cubicBezTo>
                  <a:close/>
                  <a:moveTo>
                    <a:pt x="6879" y="10688"/>
                  </a:moveTo>
                  <a:cubicBezTo>
                    <a:pt x="6879" y="10607"/>
                    <a:pt x="6807" y="10527"/>
                    <a:pt x="6718" y="10527"/>
                  </a:cubicBezTo>
                  <a:cubicBezTo>
                    <a:pt x="6638" y="10536"/>
                    <a:pt x="6567" y="10607"/>
                    <a:pt x="6567" y="10688"/>
                  </a:cubicBezTo>
                  <a:cubicBezTo>
                    <a:pt x="6567" y="10777"/>
                    <a:pt x="6647" y="10848"/>
                    <a:pt x="6727" y="10848"/>
                  </a:cubicBezTo>
                  <a:cubicBezTo>
                    <a:pt x="6807" y="10848"/>
                    <a:pt x="6888" y="10768"/>
                    <a:pt x="6879" y="10688"/>
                  </a:cubicBezTo>
                  <a:close/>
                  <a:moveTo>
                    <a:pt x="5906" y="10027"/>
                  </a:moveTo>
                  <a:cubicBezTo>
                    <a:pt x="5906" y="10108"/>
                    <a:pt x="5978" y="10188"/>
                    <a:pt x="6067" y="10188"/>
                  </a:cubicBezTo>
                  <a:cubicBezTo>
                    <a:pt x="6147" y="10188"/>
                    <a:pt x="6219" y="10117"/>
                    <a:pt x="6228" y="10036"/>
                  </a:cubicBezTo>
                  <a:cubicBezTo>
                    <a:pt x="6228" y="9947"/>
                    <a:pt x="6147" y="9876"/>
                    <a:pt x="6067" y="9876"/>
                  </a:cubicBezTo>
                  <a:cubicBezTo>
                    <a:pt x="5987" y="9867"/>
                    <a:pt x="5906" y="9947"/>
                    <a:pt x="5906" y="10027"/>
                  </a:cubicBezTo>
                  <a:close/>
                  <a:moveTo>
                    <a:pt x="6058" y="6557"/>
                  </a:moveTo>
                  <a:cubicBezTo>
                    <a:pt x="5969" y="6566"/>
                    <a:pt x="5915" y="6620"/>
                    <a:pt x="5915" y="6709"/>
                  </a:cubicBezTo>
                  <a:cubicBezTo>
                    <a:pt x="5906" y="6798"/>
                    <a:pt x="5987" y="6869"/>
                    <a:pt x="6067" y="6869"/>
                  </a:cubicBezTo>
                  <a:cubicBezTo>
                    <a:pt x="6147" y="6869"/>
                    <a:pt x="6228" y="6789"/>
                    <a:pt x="6219" y="6709"/>
                  </a:cubicBezTo>
                  <a:cubicBezTo>
                    <a:pt x="6219" y="6620"/>
                    <a:pt x="6138" y="6548"/>
                    <a:pt x="6058" y="6557"/>
                  </a:cubicBezTo>
                  <a:close/>
                  <a:moveTo>
                    <a:pt x="5541" y="8689"/>
                  </a:moveTo>
                  <a:cubicBezTo>
                    <a:pt x="5532" y="8600"/>
                    <a:pt x="5478" y="8547"/>
                    <a:pt x="5398" y="8538"/>
                  </a:cubicBezTo>
                  <a:cubicBezTo>
                    <a:pt x="5309" y="8520"/>
                    <a:pt x="5228" y="8600"/>
                    <a:pt x="5228" y="8680"/>
                  </a:cubicBezTo>
                  <a:cubicBezTo>
                    <a:pt x="5219" y="8761"/>
                    <a:pt x="5300" y="8841"/>
                    <a:pt x="5380" y="8841"/>
                  </a:cubicBezTo>
                  <a:cubicBezTo>
                    <a:pt x="5460" y="8850"/>
                    <a:pt x="5541" y="8770"/>
                    <a:pt x="5541" y="8689"/>
                  </a:cubicBezTo>
                  <a:close/>
                  <a:moveTo>
                    <a:pt x="6870" y="6040"/>
                  </a:moveTo>
                  <a:cubicBezTo>
                    <a:pt x="6879" y="5951"/>
                    <a:pt x="6834" y="5897"/>
                    <a:pt x="6736" y="5879"/>
                  </a:cubicBezTo>
                  <a:cubicBezTo>
                    <a:pt x="6647" y="5870"/>
                    <a:pt x="6575" y="5933"/>
                    <a:pt x="6575" y="6022"/>
                  </a:cubicBezTo>
                  <a:cubicBezTo>
                    <a:pt x="6575" y="6120"/>
                    <a:pt x="6620" y="6165"/>
                    <a:pt x="6718" y="6182"/>
                  </a:cubicBezTo>
                  <a:cubicBezTo>
                    <a:pt x="6807" y="6174"/>
                    <a:pt x="6870" y="6138"/>
                    <a:pt x="6870" y="6040"/>
                  </a:cubicBezTo>
                  <a:close/>
                  <a:moveTo>
                    <a:pt x="5532" y="8038"/>
                  </a:moveTo>
                  <a:cubicBezTo>
                    <a:pt x="5532" y="7940"/>
                    <a:pt x="5487" y="7886"/>
                    <a:pt x="5389" y="7877"/>
                  </a:cubicBezTo>
                  <a:cubicBezTo>
                    <a:pt x="5300" y="7877"/>
                    <a:pt x="5228" y="7940"/>
                    <a:pt x="5237" y="8029"/>
                  </a:cubicBezTo>
                  <a:cubicBezTo>
                    <a:pt x="5237" y="8127"/>
                    <a:pt x="5291" y="8172"/>
                    <a:pt x="5380" y="8181"/>
                  </a:cubicBezTo>
                  <a:cubicBezTo>
                    <a:pt x="5478" y="8172"/>
                    <a:pt x="5532" y="8127"/>
                    <a:pt x="5532" y="8038"/>
                  </a:cubicBezTo>
                  <a:close/>
                  <a:moveTo>
                    <a:pt x="5237" y="9367"/>
                  </a:moveTo>
                  <a:cubicBezTo>
                    <a:pt x="5237" y="9465"/>
                    <a:pt x="5282" y="9510"/>
                    <a:pt x="5380" y="9519"/>
                  </a:cubicBezTo>
                  <a:cubicBezTo>
                    <a:pt x="5469" y="9528"/>
                    <a:pt x="5541" y="9456"/>
                    <a:pt x="5532" y="9367"/>
                  </a:cubicBezTo>
                  <a:cubicBezTo>
                    <a:pt x="5532" y="9278"/>
                    <a:pt x="5478" y="9225"/>
                    <a:pt x="5380" y="9225"/>
                  </a:cubicBezTo>
                  <a:cubicBezTo>
                    <a:pt x="5291" y="9225"/>
                    <a:pt x="5237" y="9278"/>
                    <a:pt x="5237" y="9367"/>
                  </a:cubicBezTo>
                  <a:close/>
                  <a:moveTo>
                    <a:pt x="5389" y="7226"/>
                  </a:moveTo>
                  <a:cubicBezTo>
                    <a:pt x="5291" y="7226"/>
                    <a:pt x="5237" y="7280"/>
                    <a:pt x="5237" y="7369"/>
                  </a:cubicBezTo>
                  <a:cubicBezTo>
                    <a:pt x="5237" y="7458"/>
                    <a:pt x="5291" y="7512"/>
                    <a:pt x="5380" y="7521"/>
                  </a:cubicBezTo>
                  <a:cubicBezTo>
                    <a:pt x="5478" y="7521"/>
                    <a:pt x="5523" y="7467"/>
                    <a:pt x="5532" y="7378"/>
                  </a:cubicBezTo>
                  <a:cubicBezTo>
                    <a:pt x="5523" y="7280"/>
                    <a:pt x="5478" y="7226"/>
                    <a:pt x="5389" y="7226"/>
                  </a:cubicBezTo>
                  <a:close/>
                  <a:moveTo>
                    <a:pt x="5915" y="10696"/>
                  </a:moveTo>
                  <a:cubicBezTo>
                    <a:pt x="5924" y="10786"/>
                    <a:pt x="5978" y="10839"/>
                    <a:pt x="6076" y="10839"/>
                  </a:cubicBezTo>
                  <a:cubicBezTo>
                    <a:pt x="6165" y="10830"/>
                    <a:pt x="6219" y="10777"/>
                    <a:pt x="6210" y="10679"/>
                  </a:cubicBezTo>
                  <a:cubicBezTo>
                    <a:pt x="6210" y="10589"/>
                    <a:pt x="6147" y="10545"/>
                    <a:pt x="6058" y="10545"/>
                  </a:cubicBezTo>
                  <a:cubicBezTo>
                    <a:pt x="5969" y="10554"/>
                    <a:pt x="5915" y="10598"/>
                    <a:pt x="5915" y="10696"/>
                  </a:cubicBezTo>
                  <a:close/>
                  <a:moveTo>
                    <a:pt x="6727" y="11223"/>
                  </a:moveTo>
                  <a:cubicBezTo>
                    <a:pt x="6638" y="11223"/>
                    <a:pt x="6575" y="11276"/>
                    <a:pt x="6575" y="11366"/>
                  </a:cubicBezTo>
                  <a:cubicBezTo>
                    <a:pt x="6575" y="11464"/>
                    <a:pt x="6629" y="11517"/>
                    <a:pt x="6718" y="11517"/>
                  </a:cubicBezTo>
                  <a:cubicBezTo>
                    <a:pt x="6816" y="11517"/>
                    <a:pt x="6861" y="11464"/>
                    <a:pt x="6870" y="11374"/>
                  </a:cubicBezTo>
                  <a:cubicBezTo>
                    <a:pt x="6870" y="11285"/>
                    <a:pt x="6816" y="11223"/>
                    <a:pt x="6727" y="11223"/>
                  </a:cubicBezTo>
                  <a:close/>
                  <a:moveTo>
                    <a:pt x="5237" y="10036"/>
                  </a:moveTo>
                  <a:cubicBezTo>
                    <a:pt x="5246" y="10126"/>
                    <a:pt x="5291" y="10170"/>
                    <a:pt x="5380" y="10179"/>
                  </a:cubicBezTo>
                  <a:cubicBezTo>
                    <a:pt x="5460" y="10179"/>
                    <a:pt x="5532" y="10117"/>
                    <a:pt x="5532" y="10027"/>
                  </a:cubicBezTo>
                  <a:cubicBezTo>
                    <a:pt x="5523" y="9938"/>
                    <a:pt x="5478" y="9894"/>
                    <a:pt x="5398" y="9885"/>
                  </a:cubicBezTo>
                  <a:cubicBezTo>
                    <a:pt x="5300" y="9885"/>
                    <a:pt x="5237" y="9947"/>
                    <a:pt x="5237" y="10036"/>
                  </a:cubicBezTo>
                  <a:close/>
                  <a:moveTo>
                    <a:pt x="4729" y="8547"/>
                  </a:moveTo>
                  <a:cubicBezTo>
                    <a:pt x="4648" y="8538"/>
                    <a:pt x="4577" y="8600"/>
                    <a:pt x="4577" y="8689"/>
                  </a:cubicBezTo>
                  <a:cubicBezTo>
                    <a:pt x="4586" y="8778"/>
                    <a:pt x="4631" y="8823"/>
                    <a:pt x="4720" y="8832"/>
                  </a:cubicBezTo>
                  <a:cubicBezTo>
                    <a:pt x="4800" y="8841"/>
                    <a:pt x="4872" y="8778"/>
                    <a:pt x="4872" y="8671"/>
                  </a:cubicBezTo>
                  <a:cubicBezTo>
                    <a:pt x="4863" y="8600"/>
                    <a:pt x="4818" y="8547"/>
                    <a:pt x="4729" y="8547"/>
                  </a:cubicBezTo>
                  <a:close/>
                  <a:moveTo>
                    <a:pt x="5380" y="6566"/>
                  </a:moveTo>
                  <a:cubicBezTo>
                    <a:pt x="5300" y="6566"/>
                    <a:pt x="5246" y="6620"/>
                    <a:pt x="5237" y="6700"/>
                  </a:cubicBezTo>
                  <a:cubicBezTo>
                    <a:pt x="5228" y="6789"/>
                    <a:pt x="5291" y="6852"/>
                    <a:pt x="5380" y="6860"/>
                  </a:cubicBezTo>
                  <a:cubicBezTo>
                    <a:pt x="5460" y="6860"/>
                    <a:pt x="5532" y="6798"/>
                    <a:pt x="5532" y="6718"/>
                  </a:cubicBezTo>
                  <a:cubicBezTo>
                    <a:pt x="5532" y="6629"/>
                    <a:pt x="5469" y="6566"/>
                    <a:pt x="5380" y="6566"/>
                  </a:cubicBezTo>
                  <a:close/>
                  <a:moveTo>
                    <a:pt x="6058" y="5888"/>
                  </a:moveTo>
                  <a:cubicBezTo>
                    <a:pt x="5969" y="5888"/>
                    <a:pt x="5924" y="5942"/>
                    <a:pt x="5924" y="6031"/>
                  </a:cubicBezTo>
                  <a:cubicBezTo>
                    <a:pt x="5924" y="6120"/>
                    <a:pt x="5978" y="6174"/>
                    <a:pt x="6067" y="6174"/>
                  </a:cubicBezTo>
                  <a:cubicBezTo>
                    <a:pt x="6156" y="6174"/>
                    <a:pt x="6210" y="6111"/>
                    <a:pt x="6210" y="6022"/>
                  </a:cubicBezTo>
                  <a:cubicBezTo>
                    <a:pt x="6210" y="5942"/>
                    <a:pt x="6147" y="5879"/>
                    <a:pt x="6058" y="5888"/>
                  </a:cubicBezTo>
                  <a:close/>
                  <a:moveTo>
                    <a:pt x="6727" y="5228"/>
                  </a:moveTo>
                  <a:cubicBezTo>
                    <a:pt x="6647" y="5219"/>
                    <a:pt x="6575" y="5290"/>
                    <a:pt x="6584" y="5371"/>
                  </a:cubicBezTo>
                  <a:cubicBezTo>
                    <a:pt x="6584" y="5460"/>
                    <a:pt x="6629" y="5513"/>
                    <a:pt x="6718" y="5513"/>
                  </a:cubicBezTo>
                  <a:cubicBezTo>
                    <a:pt x="6807" y="5522"/>
                    <a:pt x="6870" y="5460"/>
                    <a:pt x="6870" y="5353"/>
                  </a:cubicBezTo>
                  <a:cubicBezTo>
                    <a:pt x="6861" y="5281"/>
                    <a:pt x="6816" y="5237"/>
                    <a:pt x="6727" y="5228"/>
                  </a:cubicBezTo>
                  <a:close/>
                  <a:moveTo>
                    <a:pt x="4729" y="9225"/>
                  </a:moveTo>
                  <a:cubicBezTo>
                    <a:pt x="4648" y="9225"/>
                    <a:pt x="4586" y="9287"/>
                    <a:pt x="4586" y="9367"/>
                  </a:cubicBezTo>
                  <a:cubicBezTo>
                    <a:pt x="4577" y="9456"/>
                    <a:pt x="4648" y="9519"/>
                    <a:pt x="4729" y="9510"/>
                  </a:cubicBezTo>
                  <a:cubicBezTo>
                    <a:pt x="4818" y="9510"/>
                    <a:pt x="4863" y="9456"/>
                    <a:pt x="4872" y="9385"/>
                  </a:cubicBezTo>
                  <a:cubicBezTo>
                    <a:pt x="4872" y="9296"/>
                    <a:pt x="4809" y="9233"/>
                    <a:pt x="4729" y="9225"/>
                  </a:cubicBezTo>
                  <a:close/>
                  <a:moveTo>
                    <a:pt x="6210" y="11383"/>
                  </a:moveTo>
                  <a:cubicBezTo>
                    <a:pt x="6219" y="11303"/>
                    <a:pt x="6156" y="11232"/>
                    <a:pt x="6067" y="11232"/>
                  </a:cubicBezTo>
                  <a:cubicBezTo>
                    <a:pt x="5987" y="11223"/>
                    <a:pt x="5924" y="11285"/>
                    <a:pt x="5924" y="11374"/>
                  </a:cubicBezTo>
                  <a:cubicBezTo>
                    <a:pt x="5924" y="11464"/>
                    <a:pt x="5978" y="11499"/>
                    <a:pt x="6058" y="11517"/>
                  </a:cubicBezTo>
                  <a:cubicBezTo>
                    <a:pt x="6147" y="11508"/>
                    <a:pt x="6201" y="11473"/>
                    <a:pt x="6210" y="11383"/>
                  </a:cubicBezTo>
                  <a:close/>
                  <a:moveTo>
                    <a:pt x="4872" y="8038"/>
                  </a:moveTo>
                  <a:cubicBezTo>
                    <a:pt x="4872" y="7949"/>
                    <a:pt x="4809" y="7886"/>
                    <a:pt x="4720" y="7886"/>
                  </a:cubicBezTo>
                  <a:cubicBezTo>
                    <a:pt x="4640" y="7886"/>
                    <a:pt x="4586" y="7940"/>
                    <a:pt x="4577" y="8029"/>
                  </a:cubicBezTo>
                  <a:cubicBezTo>
                    <a:pt x="4577" y="8109"/>
                    <a:pt x="4640" y="8172"/>
                    <a:pt x="4729" y="8172"/>
                  </a:cubicBezTo>
                  <a:cubicBezTo>
                    <a:pt x="4809" y="8172"/>
                    <a:pt x="4863" y="8118"/>
                    <a:pt x="4872" y="8038"/>
                  </a:cubicBezTo>
                  <a:close/>
                  <a:moveTo>
                    <a:pt x="5389" y="10545"/>
                  </a:moveTo>
                  <a:cubicBezTo>
                    <a:pt x="5309" y="10536"/>
                    <a:pt x="5246" y="10598"/>
                    <a:pt x="5237" y="10688"/>
                  </a:cubicBezTo>
                  <a:cubicBezTo>
                    <a:pt x="5237" y="10768"/>
                    <a:pt x="5300" y="10830"/>
                    <a:pt x="5389" y="10830"/>
                  </a:cubicBezTo>
                  <a:cubicBezTo>
                    <a:pt x="5469" y="10830"/>
                    <a:pt x="5514" y="10777"/>
                    <a:pt x="5532" y="10696"/>
                  </a:cubicBezTo>
                  <a:cubicBezTo>
                    <a:pt x="5523" y="10607"/>
                    <a:pt x="5478" y="10554"/>
                    <a:pt x="5389" y="10545"/>
                  </a:cubicBezTo>
                  <a:close/>
                  <a:moveTo>
                    <a:pt x="4586" y="10027"/>
                  </a:moveTo>
                  <a:cubicBezTo>
                    <a:pt x="4586" y="10117"/>
                    <a:pt x="4631" y="10170"/>
                    <a:pt x="4720" y="10170"/>
                  </a:cubicBezTo>
                  <a:cubicBezTo>
                    <a:pt x="4800" y="10179"/>
                    <a:pt x="4872" y="10108"/>
                    <a:pt x="4863" y="10027"/>
                  </a:cubicBezTo>
                  <a:cubicBezTo>
                    <a:pt x="4863" y="9938"/>
                    <a:pt x="4809" y="9894"/>
                    <a:pt x="4720" y="9885"/>
                  </a:cubicBezTo>
                  <a:cubicBezTo>
                    <a:pt x="4640" y="9894"/>
                    <a:pt x="4586" y="9938"/>
                    <a:pt x="4586" y="10027"/>
                  </a:cubicBezTo>
                  <a:close/>
                  <a:moveTo>
                    <a:pt x="5924" y="5371"/>
                  </a:moveTo>
                  <a:cubicBezTo>
                    <a:pt x="5924" y="5460"/>
                    <a:pt x="5978" y="5513"/>
                    <a:pt x="6067" y="5513"/>
                  </a:cubicBezTo>
                  <a:cubicBezTo>
                    <a:pt x="6147" y="5513"/>
                    <a:pt x="6219" y="5442"/>
                    <a:pt x="6210" y="5362"/>
                  </a:cubicBezTo>
                  <a:cubicBezTo>
                    <a:pt x="6201" y="5273"/>
                    <a:pt x="6147" y="5237"/>
                    <a:pt x="6058" y="5228"/>
                  </a:cubicBezTo>
                  <a:cubicBezTo>
                    <a:pt x="5978" y="5237"/>
                    <a:pt x="5924" y="5290"/>
                    <a:pt x="5924" y="5371"/>
                  </a:cubicBezTo>
                  <a:close/>
                  <a:moveTo>
                    <a:pt x="4729" y="7226"/>
                  </a:moveTo>
                  <a:cubicBezTo>
                    <a:pt x="4648" y="7226"/>
                    <a:pt x="4586" y="7289"/>
                    <a:pt x="4586" y="7369"/>
                  </a:cubicBezTo>
                  <a:cubicBezTo>
                    <a:pt x="4577" y="7458"/>
                    <a:pt x="4648" y="7521"/>
                    <a:pt x="4729" y="7512"/>
                  </a:cubicBezTo>
                  <a:cubicBezTo>
                    <a:pt x="4818" y="7512"/>
                    <a:pt x="4863" y="7458"/>
                    <a:pt x="4872" y="7369"/>
                  </a:cubicBezTo>
                  <a:cubicBezTo>
                    <a:pt x="4863" y="7289"/>
                    <a:pt x="4818" y="7235"/>
                    <a:pt x="4729" y="7226"/>
                  </a:cubicBezTo>
                  <a:close/>
                  <a:moveTo>
                    <a:pt x="6727" y="11892"/>
                  </a:moveTo>
                  <a:cubicBezTo>
                    <a:pt x="6638" y="11892"/>
                    <a:pt x="6584" y="11945"/>
                    <a:pt x="6584" y="12026"/>
                  </a:cubicBezTo>
                  <a:cubicBezTo>
                    <a:pt x="6575" y="12115"/>
                    <a:pt x="6647" y="12177"/>
                    <a:pt x="6736" y="12168"/>
                  </a:cubicBezTo>
                  <a:cubicBezTo>
                    <a:pt x="6816" y="12160"/>
                    <a:pt x="6861" y="12115"/>
                    <a:pt x="6870" y="12044"/>
                  </a:cubicBezTo>
                  <a:cubicBezTo>
                    <a:pt x="6861" y="11945"/>
                    <a:pt x="6798" y="11883"/>
                    <a:pt x="6727" y="11892"/>
                  </a:cubicBezTo>
                  <a:close/>
                  <a:moveTo>
                    <a:pt x="5523" y="6031"/>
                  </a:moveTo>
                  <a:cubicBezTo>
                    <a:pt x="5523" y="5942"/>
                    <a:pt x="5469" y="5897"/>
                    <a:pt x="5389" y="5888"/>
                  </a:cubicBezTo>
                  <a:cubicBezTo>
                    <a:pt x="5300" y="5888"/>
                    <a:pt x="5237" y="5959"/>
                    <a:pt x="5246" y="6040"/>
                  </a:cubicBezTo>
                  <a:cubicBezTo>
                    <a:pt x="5246" y="6129"/>
                    <a:pt x="5300" y="6165"/>
                    <a:pt x="5389" y="6174"/>
                  </a:cubicBezTo>
                  <a:cubicBezTo>
                    <a:pt x="5469" y="6165"/>
                    <a:pt x="5523" y="6120"/>
                    <a:pt x="5523" y="6031"/>
                  </a:cubicBezTo>
                  <a:close/>
                  <a:moveTo>
                    <a:pt x="4729" y="6575"/>
                  </a:moveTo>
                  <a:cubicBezTo>
                    <a:pt x="4640" y="6575"/>
                    <a:pt x="4586" y="6620"/>
                    <a:pt x="4586" y="6709"/>
                  </a:cubicBezTo>
                  <a:cubicBezTo>
                    <a:pt x="4586" y="6798"/>
                    <a:pt x="4640" y="6852"/>
                    <a:pt x="4720" y="6852"/>
                  </a:cubicBezTo>
                  <a:cubicBezTo>
                    <a:pt x="4809" y="6852"/>
                    <a:pt x="4854" y="6798"/>
                    <a:pt x="4872" y="6718"/>
                  </a:cubicBezTo>
                  <a:cubicBezTo>
                    <a:pt x="4863" y="6629"/>
                    <a:pt x="4818" y="6575"/>
                    <a:pt x="4729" y="6575"/>
                  </a:cubicBezTo>
                  <a:close/>
                  <a:moveTo>
                    <a:pt x="5389" y="5237"/>
                  </a:moveTo>
                  <a:cubicBezTo>
                    <a:pt x="5309" y="5228"/>
                    <a:pt x="5246" y="5281"/>
                    <a:pt x="5246" y="5371"/>
                  </a:cubicBezTo>
                  <a:cubicBezTo>
                    <a:pt x="5246" y="5451"/>
                    <a:pt x="5300" y="5504"/>
                    <a:pt x="5380" y="5504"/>
                  </a:cubicBezTo>
                  <a:cubicBezTo>
                    <a:pt x="5460" y="5513"/>
                    <a:pt x="5505" y="5460"/>
                    <a:pt x="5523" y="5371"/>
                  </a:cubicBezTo>
                  <a:cubicBezTo>
                    <a:pt x="5514" y="5299"/>
                    <a:pt x="5469" y="5237"/>
                    <a:pt x="5389" y="5237"/>
                  </a:cubicBezTo>
                  <a:close/>
                  <a:moveTo>
                    <a:pt x="4863" y="10688"/>
                  </a:moveTo>
                  <a:cubicBezTo>
                    <a:pt x="4863" y="10607"/>
                    <a:pt x="4809" y="10554"/>
                    <a:pt x="4738" y="10554"/>
                  </a:cubicBezTo>
                  <a:cubicBezTo>
                    <a:pt x="4648" y="10545"/>
                    <a:pt x="4595" y="10598"/>
                    <a:pt x="4586" y="10679"/>
                  </a:cubicBezTo>
                  <a:cubicBezTo>
                    <a:pt x="4586" y="10768"/>
                    <a:pt x="4640" y="10812"/>
                    <a:pt x="4720" y="10830"/>
                  </a:cubicBezTo>
                  <a:cubicBezTo>
                    <a:pt x="4809" y="10821"/>
                    <a:pt x="4863" y="10777"/>
                    <a:pt x="4863" y="10688"/>
                  </a:cubicBezTo>
                  <a:close/>
                  <a:moveTo>
                    <a:pt x="6584" y="4719"/>
                  </a:moveTo>
                  <a:cubicBezTo>
                    <a:pt x="6593" y="4800"/>
                    <a:pt x="6638" y="4853"/>
                    <a:pt x="6718" y="4853"/>
                  </a:cubicBezTo>
                  <a:cubicBezTo>
                    <a:pt x="6807" y="4853"/>
                    <a:pt x="6861" y="4800"/>
                    <a:pt x="6861" y="4711"/>
                  </a:cubicBezTo>
                  <a:cubicBezTo>
                    <a:pt x="6861" y="4630"/>
                    <a:pt x="6807" y="4586"/>
                    <a:pt x="6718" y="4568"/>
                  </a:cubicBezTo>
                  <a:cubicBezTo>
                    <a:pt x="6638" y="4586"/>
                    <a:pt x="6584" y="4630"/>
                    <a:pt x="6584" y="4719"/>
                  </a:cubicBezTo>
                  <a:close/>
                  <a:moveTo>
                    <a:pt x="4060" y="8547"/>
                  </a:moveTo>
                  <a:cubicBezTo>
                    <a:pt x="3979" y="8555"/>
                    <a:pt x="3935" y="8600"/>
                    <a:pt x="3926" y="8680"/>
                  </a:cubicBezTo>
                  <a:cubicBezTo>
                    <a:pt x="3926" y="8770"/>
                    <a:pt x="3979" y="8823"/>
                    <a:pt x="4060" y="8823"/>
                  </a:cubicBezTo>
                  <a:cubicBezTo>
                    <a:pt x="4149" y="8832"/>
                    <a:pt x="4194" y="8770"/>
                    <a:pt x="4211" y="8689"/>
                  </a:cubicBezTo>
                  <a:cubicBezTo>
                    <a:pt x="4194" y="8600"/>
                    <a:pt x="4149" y="8547"/>
                    <a:pt x="4060" y="8547"/>
                  </a:cubicBezTo>
                  <a:close/>
                  <a:moveTo>
                    <a:pt x="5389" y="11232"/>
                  </a:moveTo>
                  <a:cubicBezTo>
                    <a:pt x="5300" y="11232"/>
                    <a:pt x="5246" y="11285"/>
                    <a:pt x="5246" y="11366"/>
                  </a:cubicBezTo>
                  <a:cubicBezTo>
                    <a:pt x="5237" y="11455"/>
                    <a:pt x="5291" y="11508"/>
                    <a:pt x="5380" y="11508"/>
                  </a:cubicBezTo>
                  <a:cubicBezTo>
                    <a:pt x="5469" y="11517"/>
                    <a:pt x="5514" y="11455"/>
                    <a:pt x="5523" y="11374"/>
                  </a:cubicBezTo>
                  <a:cubicBezTo>
                    <a:pt x="5514" y="11294"/>
                    <a:pt x="5478" y="11232"/>
                    <a:pt x="5389" y="11232"/>
                  </a:cubicBezTo>
                  <a:close/>
                  <a:moveTo>
                    <a:pt x="5924" y="12026"/>
                  </a:moveTo>
                  <a:cubicBezTo>
                    <a:pt x="5924" y="12106"/>
                    <a:pt x="5978" y="12160"/>
                    <a:pt x="6058" y="12168"/>
                  </a:cubicBezTo>
                  <a:cubicBezTo>
                    <a:pt x="6138" y="12177"/>
                    <a:pt x="6201" y="12124"/>
                    <a:pt x="6201" y="12035"/>
                  </a:cubicBezTo>
                  <a:cubicBezTo>
                    <a:pt x="6210" y="11954"/>
                    <a:pt x="6156" y="11901"/>
                    <a:pt x="6067" y="11892"/>
                  </a:cubicBezTo>
                  <a:cubicBezTo>
                    <a:pt x="5987" y="11901"/>
                    <a:pt x="5933" y="11937"/>
                    <a:pt x="5924" y="12026"/>
                  </a:cubicBezTo>
                  <a:close/>
                  <a:moveTo>
                    <a:pt x="4060" y="7895"/>
                  </a:moveTo>
                  <a:cubicBezTo>
                    <a:pt x="3979" y="7895"/>
                    <a:pt x="3926" y="7949"/>
                    <a:pt x="3926" y="8029"/>
                  </a:cubicBezTo>
                  <a:cubicBezTo>
                    <a:pt x="3926" y="8118"/>
                    <a:pt x="3979" y="8172"/>
                    <a:pt x="4069" y="8172"/>
                  </a:cubicBezTo>
                  <a:cubicBezTo>
                    <a:pt x="4158" y="8172"/>
                    <a:pt x="4194" y="8109"/>
                    <a:pt x="4211" y="8029"/>
                  </a:cubicBezTo>
                  <a:cubicBezTo>
                    <a:pt x="4194" y="7940"/>
                    <a:pt x="4149" y="7886"/>
                    <a:pt x="4060" y="7895"/>
                  </a:cubicBezTo>
                  <a:close/>
                  <a:moveTo>
                    <a:pt x="4069" y="9233"/>
                  </a:moveTo>
                  <a:cubicBezTo>
                    <a:pt x="3979" y="9233"/>
                    <a:pt x="3926" y="9287"/>
                    <a:pt x="3926" y="9376"/>
                  </a:cubicBezTo>
                  <a:cubicBezTo>
                    <a:pt x="3926" y="9456"/>
                    <a:pt x="3979" y="9510"/>
                    <a:pt x="4060" y="9510"/>
                  </a:cubicBezTo>
                  <a:cubicBezTo>
                    <a:pt x="4149" y="9510"/>
                    <a:pt x="4194" y="9456"/>
                    <a:pt x="4202" y="9367"/>
                  </a:cubicBezTo>
                  <a:cubicBezTo>
                    <a:pt x="4194" y="9287"/>
                    <a:pt x="4149" y="9233"/>
                    <a:pt x="4069" y="9233"/>
                  </a:cubicBezTo>
                  <a:close/>
                  <a:moveTo>
                    <a:pt x="4202" y="10036"/>
                  </a:moveTo>
                  <a:cubicBezTo>
                    <a:pt x="4202" y="9956"/>
                    <a:pt x="4149" y="9903"/>
                    <a:pt x="4069" y="9894"/>
                  </a:cubicBezTo>
                  <a:cubicBezTo>
                    <a:pt x="3997" y="9885"/>
                    <a:pt x="3926" y="9956"/>
                    <a:pt x="3926" y="10027"/>
                  </a:cubicBezTo>
                  <a:cubicBezTo>
                    <a:pt x="3935" y="10117"/>
                    <a:pt x="3988" y="10152"/>
                    <a:pt x="4069" y="10170"/>
                  </a:cubicBezTo>
                  <a:cubicBezTo>
                    <a:pt x="4140" y="10161"/>
                    <a:pt x="4202" y="10117"/>
                    <a:pt x="4202" y="10036"/>
                  </a:cubicBezTo>
                  <a:close/>
                  <a:moveTo>
                    <a:pt x="6593" y="12686"/>
                  </a:moveTo>
                  <a:cubicBezTo>
                    <a:pt x="6584" y="12766"/>
                    <a:pt x="6638" y="12811"/>
                    <a:pt x="6718" y="12820"/>
                  </a:cubicBezTo>
                  <a:cubicBezTo>
                    <a:pt x="6790" y="12838"/>
                    <a:pt x="6861" y="12766"/>
                    <a:pt x="6861" y="12686"/>
                  </a:cubicBezTo>
                  <a:cubicBezTo>
                    <a:pt x="6861" y="12606"/>
                    <a:pt x="6807" y="12561"/>
                    <a:pt x="6727" y="12552"/>
                  </a:cubicBezTo>
                  <a:cubicBezTo>
                    <a:pt x="6647" y="12561"/>
                    <a:pt x="6593" y="12606"/>
                    <a:pt x="6593" y="12686"/>
                  </a:cubicBezTo>
                  <a:close/>
                  <a:moveTo>
                    <a:pt x="4729" y="5897"/>
                  </a:moveTo>
                  <a:cubicBezTo>
                    <a:pt x="4640" y="5897"/>
                    <a:pt x="4586" y="5951"/>
                    <a:pt x="4586" y="6031"/>
                  </a:cubicBezTo>
                  <a:cubicBezTo>
                    <a:pt x="4586" y="6111"/>
                    <a:pt x="4640" y="6165"/>
                    <a:pt x="4720" y="6165"/>
                  </a:cubicBezTo>
                  <a:cubicBezTo>
                    <a:pt x="4809" y="6165"/>
                    <a:pt x="4854" y="6111"/>
                    <a:pt x="4863" y="6031"/>
                  </a:cubicBezTo>
                  <a:cubicBezTo>
                    <a:pt x="4854" y="5951"/>
                    <a:pt x="4809" y="5897"/>
                    <a:pt x="4729" y="5897"/>
                  </a:cubicBezTo>
                  <a:close/>
                  <a:moveTo>
                    <a:pt x="6076" y="4577"/>
                  </a:moveTo>
                  <a:cubicBezTo>
                    <a:pt x="5996" y="4577"/>
                    <a:pt x="5942" y="4621"/>
                    <a:pt x="5933" y="4702"/>
                  </a:cubicBezTo>
                  <a:cubicBezTo>
                    <a:pt x="5924" y="4773"/>
                    <a:pt x="5996" y="4853"/>
                    <a:pt x="6067" y="4844"/>
                  </a:cubicBezTo>
                  <a:cubicBezTo>
                    <a:pt x="6147" y="4844"/>
                    <a:pt x="6192" y="4791"/>
                    <a:pt x="6201" y="4719"/>
                  </a:cubicBezTo>
                  <a:cubicBezTo>
                    <a:pt x="6192" y="4639"/>
                    <a:pt x="6156" y="4586"/>
                    <a:pt x="6076" y="4577"/>
                  </a:cubicBezTo>
                  <a:close/>
                  <a:moveTo>
                    <a:pt x="3926" y="7369"/>
                  </a:moveTo>
                  <a:cubicBezTo>
                    <a:pt x="3926" y="7458"/>
                    <a:pt x="3988" y="7512"/>
                    <a:pt x="4069" y="7512"/>
                  </a:cubicBezTo>
                  <a:cubicBezTo>
                    <a:pt x="4149" y="7503"/>
                    <a:pt x="4202" y="7449"/>
                    <a:pt x="4202" y="7369"/>
                  </a:cubicBezTo>
                  <a:cubicBezTo>
                    <a:pt x="4202" y="7289"/>
                    <a:pt x="4149" y="7244"/>
                    <a:pt x="4060" y="7235"/>
                  </a:cubicBezTo>
                  <a:cubicBezTo>
                    <a:pt x="3979" y="7244"/>
                    <a:pt x="3926" y="7289"/>
                    <a:pt x="3926" y="7369"/>
                  </a:cubicBezTo>
                  <a:close/>
                  <a:moveTo>
                    <a:pt x="4729" y="11241"/>
                  </a:moveTo>
                  <a:cubicBezTo>
                    <a:pt x="4648" y="11232"/>
                    <a:pt x="4595" y="11285"/>
                    <a:pt x="4586" y="11366"/>
                  </a:cubicBezTo>
                  <a:cubicBezTo>
                    <a:pt x="4586" y="11437"/>
                    <a:pt x="4657" y="11517"/>
                    <a:pt x="4729" y="11508"/>
                  </a:cubicBezTo>
                  <a:cubicBezTo>
                    <a:pt x="4809" y="11499"/>
                    <a:pt x="4854" y="11446"/>
                    <a:pt x="4863" y="11366"/>
                  </a:cubicBezTo>
                  <a:cubicBezTo>
                    <a:pt x="4854" y="11294"/>
                    <a:pt x="4809" y="11241"/>
                    <a:pt x="4729" y="11241"/>
                  </a:cubicBezTo>
                  <a:close/>
                  <a:moveTo>
                    <a:pt x="5246" y="12026"/>
                  </a:moveTo>
                  <a:cubicBezTo>
                    <a:pt x="5246" y="12097"/>
                    <a:pt x="5318" y="12168"/>
                    <a:pt x="5389" y="12168"/>
                  </a:cubicBezTo>
                  <a:cubicBezTo>
                    <a:pt x="5469" y="12160"/>
                    <a:pt x="5514" y="12106"/>
                    <a:pt x="5514" y="12026"/>
                  </a:cubicBezTo>
                  <a:cubicBezTo>
                    <a:pt x="5523" y="11945"/>
                    <a:pt x="5469" y="11901"/>
                    <a:pt x="5389" y="11892"/>
                  </a:cubicBezTo>
                  <a:cubicBezTo>
                    <a:pt x="5318" y="11892"/>
                    <a:pt x="5246" y="11954"/>
                    <a:pt x="5246" y="12026"/>
                  </a:cubicBezTo>
                  <a:close/>
                  <a:moveTo>
                    <a:pt x="4060" y="6584"/>
                  </a:moveTo>
                  <a:cubicBezTo>
                    <a:pt x="3988" y="6584"/>
                    <a:pt x="3935" y="6629"/>
                    <a:pt x="3935" y="6709"/>
                  </a:cubicBezTo>
                  <a:cubicBezTo>
                    <a:pt x="3935" y="6789"/>
                    <a:pt x="3979" y="6843"/>
                    <a:pt x="4069" y="6843"/>
                  </a:cubicBezTo>
                  <a:cubicBezTo>
                    <a:pt x="4149" y="6843"/>
                    <a:pt x="4194" y="6789"/>
                    <a:pt x="4202" y="6709"/>
                  </a:cubicBezTo>
                  <a:cubicBezTo>
                    <a:pt x="4185" y="6629"/>
                    <a:pt x="4140" y="6575"/>
                    <a:pt x="4060" y="6584"/>
                  </a:cubicBezTo>
                  <a:close/>
                  <a:moveTo>
                    <a:pt x="4729" y="5246"/>
                  </a:moveTo>
                  <a:cubicBezTo>
                    <a:pt x="4648" y="5237"/>
                    <a:pt x="4595" y="5290"/>
                    <a:pt x="4595" y="5371"/>
                  </a:cubicBezTo>
                  <a:cubicBezTo>
                    <a:pt x="4595" y="5442"/>
                    <a:pt x="4640" y="5496"/>
                    <a:pt x="4720" y="5504"/>
                  </a:cubicBezTo>
                  <a:cubicBezTo>
                    <a:pt x="4800" y="5504"/>
                    <a:pt x="4845" y="5451"/>
                    <a:pt x="4854" y="5371"/>
                  </a:cubicBezTo>
                  <a:cubicBezTo>
                    <a:pt x="4845" y="5299"/>
                    <a:pt x="4809" y="5246"/>
                    <a:pt x="4729" y="5246"/>
                  </a:cubicBezTo>
                  <a:close/>
                  <a:moveTo>
                    <a:pt x="6067" y="12561"/>
                  </a:moveTo>
                  <a:cubicBezTo>
                    <a:pt x="5987" y="12561"/>
                    <a:pt x="5933" y="12615"/>
                    <a:pt x="5933" y="12695"/>
                  </a:cubicBezTo>
                  <a:cubicBezTo>
                    <a:pt x="5942" y="12775"/>
                    <a:pt x="5996" y="12820"/>
                    <a:pt x="6076" y="12820"/>
                  </a:cubicBezTo>
                  <a:cubicBezTo>
                    <a:pt x="6147" y="12811"/>
                    <a:pt x="6192" y="12757"/>
                    <a:pt x="6201" y="12686"/>
                  </a:cubicBezTo>
                  <a:cubicBezTo>
                    <a:pt x="6183" y="12606"/>
                    <a:pt x="6147" y="12561"/>
                    <a:pt x="6067" y="12561"/>
                  </a:cubicBezTo>
                  <a:close/>
                  <a:moveTo>
                    <a:pt x="4069" y="10563"/>
                  </a:moveTo>
                  <a:cubicBezTo>
                    <a:pt x="3988" y="10554"/>
                    <a:pt x="3935" y="10607"/>
                    <a:pt x="3935" y="10688"/>
                  </a:cubicBezTo>
                  <a:cubicBezTo>
                    <a:pt x="3935" y="10768"/>
                    <a:pt x="3988" y="10821"/>
                    <a:pt x="4078" y="10821"/>
                  </a:cubicBezTo>
                  <a:cubicBezTo>
                    <a:pt x="4149" y="10812"/>
                    <a:pt x="4194" y="10759"/>
                    <a:pt x="4194" y="10688"/>
                  </a:cubicBezTo>
                  <a:cubicBezTo>
                    <a:pt x="4185" y="10607"/>
                    <a:pt x="4149" y="10563"/>
                    <a:pt x="4069" y="10563"/>
                  </a:cubicBezTo>
                  <a:close/>
                  <a:moveTo>
                    <a:pt x="6593" y="4024"/>
                  </a:moveTo>
                  <a:cubicBezTo>
                    <a:pt x="6593" y="4113"/>
                    <a:pt x="6647" y="4157"/>
                    <a:pt x="6727" y="4157"/>
                  </a:cubicBezTo>
                  <a:cubicBezTo>
                    <a:pt x="6807" y="4157"/>
                    <a:pt x="6861" y="4104"/>
                    <a:pt x="6852" y="4024"/>
                  </a:cubicBezTo>
                  <a:cubicBezTo>
                    <a:pt x="6852" y="3943"/>
                    <a:pt x="6798" y="3908"/>
                    <a:pt x="6727" y="3899"/>
                  </a:cubicBezTo>
                  <a:cubicBezTo>
                    <a:pt x="6647" y="3908"/>
                    <a:pt x="6593" y="3952"/>
                    <a:pt x="6593" y="4024"/>
                  </a:cubicBezTo>
                  <a:close/>
                  <a:moveTo>
                    <a:pt x="5389" y="4586"/>
                  </a:moveTo>
                  <a:cubicBezTo>
                    <a:pt x="5309" y="4577"/>
                    <a:pt x="5255" y="4630"/>
                    <a:pt x="5255" y="4711"/>
                  </a:cubicBezTo>
                  <a:cubicBezTo>
                    <a:pt x="5255" y="4782"/>
                    <a:pt x="5300" y="4835"/>
                    <a:pt x="5371" y="4844"/>
                  </a:cubicBezTo>
                  <a:cubicBezTo>
                    <a:pt x="5460" y="4844"/>
                    <a:pt x="5505" y="4800"/>
                    <a:pt x="5514" y="4711"/>
                  </a:cubicBezTo>
                  <a:cubicBezTo>
                    <a:pt x="5505" y="4639"/>
                    <a:pt x="5469" y="4586"/>
                    <a:pt x="5389" y="4586"/>
                  </a:cubicBezTo>
                  <a:close/>
                  <a:moveTo>
                    <a:pt x="3417" y="8555"/>
                  </a:moveTo>
                  <a:cubicBezTo>
                    <a:pt x="3337" y="8555"/>
                    <a:pt x="3284" y="8600"/>
                    <a:pt x="3275" y="8689"/>
                  </a:cubicBezTo>
                  <a:cubicBezTo>
                    <a:pt x="3275" y="8761"/>
                    <a:pt x="3319" y="8814"/>
                    <a:pt x="3400" y="8814"/>
                  </a:cubicBezTo>
                  <a:cubicBezTo>
                    <a:pt x="3480" y="8823"/>
                    <a:pt x="3524" y="8770"/>
                    <a:pt x="3542" y="8689"/>
                  </a:cubicBezTo>
                  <a:cubicBezTo>
                    <a:pt x="3533" y="8618"/>
                    <a:pt x="3489" y="8564"/>
                    <a:pt x="3417" y="8555"/>
                  </a:cubicBezTo>
                  <a:close/>
                  <a:moveTo>
                    <a:pt x="3400" y="8154"/>
                  </a:moveTo>
                  <a:cubicBezTo>
                    <a:pt x="3471" y="8163"/>
                    <a:pt x="3524" y="8118"/>
                    <a:pt x="3533" y="8038"/>
                  </a:cubicBezTo>
                  <a:cubicBezTo>
                    <a:pt x="3533" y="7958"/>
                    <a:pt x="3498" y="7913"/>
                    <a:pt x="3417" y="7904"/>
                  </a:cubicBezTo>
                  <a:cubicBezTo>
                    <a:pt x="3337" y="7904"/>
                    <a:pt x="3292" y="7940"/>
                    <a:pt x="3284" y="8020"/>
                  </a:cubicBezTo>
                  <a:cubicBezTo>
                    <a:pt x="3284" y="8100"/>
                    <a:pt x="3319" y="8145"/>
                    <a:pt x="3400" y="8154"/>
                  </a:cubicBezTo>
                  <a:close/>
                  <a:moveTo>
                    <a:pt x="4069" y="5906"/>
                  </a:moveTo>
                  <a:cubicBezTo>
                    <a:pt x="3988" y="5906"/>
                    <a:pt x="3944" y="5951"/>
                    <a:pt x="3944" y="6031"/>
                  </a:cubicBezTo>
                  <a:cubicBezTo>
                    <a:pt x="3944" y="6111"/>
                    <a:pt x="3988" y="6156"/>
                    <a:pt x="4069" y="6156"/>
                  </a:cubicBezTo>
                  <a:cubicBezTo>
                    <a:pt x="4149" y="6156"/>
                    <a:pt x="4185" y="6111"/>
                    <a:pt x="4194" y="6031"/>
                  </a:cubicBezTo>
                  <a:cubicBezTo>
                    <a:pt x="4185" y="5951"/>
                    <a:pt x="4149" y="5906"/>
                    <a:pt x="4069" y="5906"/>
                  </a:cubicBezTo>
                  <a:close/>
                  <a:moveTo>
                    <a:pt x="3533" y="9376"/>
                  </a:moveTo>
                  <a:cubicBezTo>
                    <a:pt x="3533" y="9296"/>
                    <a:pt x="3489" y="9251"/>
                    <a:pt x="3408" y="9251"/>
                  </a:cubicBezTo>
                  <a:cubicBezTo>
                    <a:pt x="3328" y="9242"/>
                    <a:pt x="3284" y="9287"/>
                    <a:pt x="3284" y="9367"/>
                  </a:cubicBezTo>
                  <a:cubicBezTo>
                    <a:pt x="3284" y="9448"/>
                    <a:pt x="3328" y="9492"/>
                    <a:pt x="3408" y="9501"/>
                  </a:cubicBezTo>
                  <a:cubicBezTo>
                    <a:pt x="3489" y="9492"/>
                    <a:pt x="3533" y="9448"/>
                    <a:pt x="3533" y="9376"/>
                  </a:cubicBezTo>
                  <a:close/>
                  <a:moveTo>
                    <a:pt x="4854" y="12035"/>
                  </a:moveTo>
                  <a:cubicBezTo>
                    <a:pt x="4854" y="11954"/>
                    <a:pt x="4809" y="11910"/>
                    <a:pt x="4729" y="11910"/>
                  </a:cubicBezTo>
                  <a:cubicBezTo>
                    <a:pt x="4648" y="11901"/>
                    <a:pt x="4604" y="11945"/>
                    <a:pt x="4604" y="12026"/>
                  </a:cubicBezTo>
                  <a:cubicBezTo>
                    <a:pt x="4595" y="12106"/>
                    <a:pt x="4648" y="12151"/>
                    <a:pt x="4729" y="12160"/>
                  </a:cubicBezTo>
                  <a:cubicBezTo>
                    <a:pt x="4800" y="12151"/>
                    <a:pt x="4845" y="12115"/>
                    <a:pt x="4854" y="12035"/>
                  </a:cubicBezTo>
                  <a:close/>
                  <a:moveTo>
                    <a:pt x="6067" y="3908"/>
                  </a:moveTo>
                  <a:cubicBezTo>
                    <a:pt x="5987" y="3908"/>
                    <a:pt x="5942" y="3952"/>
                    <a:pt x="5942" y="4024"/>
                  </a:cubicBezTo>
                  <a:cubicBezTo>
                    <a:pt x="5942" y="4104"/>
                    <a:pt x="5987" y="4157"/>
                    <a:pt x="6067" y="4157"/>
                  </a:cubicBezTo>
                  <a:cubicBezTo>
                    <a:pt x="6138" y="4157"/>
                    <a:pt x="6183" y="4113"/>
                    <a:pt x="6192" y="4033"/>
                  </a:cubicBezTo>
                  <a:cubicBezTo>
                    <a:pt x="6192" y="3952"/>
                    <a:pt x="6147" y="3908"/>
                    <a:pt x="6067" y="3908"/>
                  </a:cubicBezTo>
                  <a:close/>
                  <a:moveTo>
                    <a:pt x="3284" y="7369"/>
                  </a:moveTo>
                  <a:cubicBezTo>
                    <a:pt x="3284" y="7449"/>
                    <a:pt x="3328" y="7494"/>
                    <a:pt x="3408" y="7494"/>
                  </a:cubicBezTo>
                  <a:cubicBezTo>
                    <a:pt x="3480" y="7494"/>
                    <a:pt x="3533" y="7458"/>
                    <a:pt x="3533" y="7378"/>
                  </a:cubicBezTo>
                  <a:cubicBezTo>
                    <a:pt x="3533" y="7298"/>
                    <a:pt x="3489" y="7253"/>
                    <a:pt x="3408" y="7244"/>
                  </a:cubicBezTo>
                  <a:cubicBezTo>
                    <a:pt x="3328" y="7253"/>
                    <a:pt x="3284" y="7289"/>
                    <a:pt x="3284" y="7369"/>
                  </a:cubicBezTo>
                  <a:close/>
                  <a:moveTo>
                    <a:pt x="5264" y="12686"/>
                  </a:moveTo>
                  <a:cubicBezTo>
                    <a:pt x="5264" y="12757"/>
                    <a:pt x="5300" y="12802"/>
                    <a:pt x="5371" y="12811"/>
                  </a:cubicBezTo>
                  <a:cubicBezTo>
                    <a:pt x="5451" y="12820"/>
                    <a:pt x="5505" y="12775"/>
                    <a:pt x="5505" y="12695"/>
                  </a:cubicBezTo>
                  <a:cubicBezTo>
                    <a:pt x="5514" y="12615"/>
                    <a:pt x="5469" y="12570"/>
                    <a:pt x="5380" y="12561"/>
                  </a:cubicBezTo>
                  <a:cubicBezTo>
                    <a:pt x="5309" y="12570"/>
                    <a:pt x="5264" y="12606"/>
                    <a:pt x="5264" y="12686"/>
                  </a:cubicBezTo>
                  <a:close/>
                  <a:moveTo>
                    <a:pt x="3400" y="9911"/>
                  </a:moveTo>
                  <a:cubicBezTo>
                    <a:pt x="3328" y="9911"/>
                    <a:pt x="3284" y="9956"/>
                    <a:pt x="3284" y="10027"/>
                  </a:cubicBezTo>
                  <a:cubicBezTo>
                    <a:pt x="3284" y="10108"/>
                    <a:pt x="3328" y="10152"/>
                    <a:pt x="3408" y="10152"/>
                  </a:cubicBezTo>
                  <a:cubicBezTo>
                    <a:pt x="3489" y="10152"/>
                    <a:pt x="3524" y="10108"/>
                    <a:pt x="3533" y="10027"/>
                  </a:cubicBezTo>
                  <a:cubicBezTo>
                    <a:pt x="3524" y="9947"/>
                    <a:pt x="3480" y="9903"/>
                    <a:pt x="3400" y="9911"/>
                  </a:cubicBezTo>
                  <a:close/>
                  <a:moveTo>
                    <a:pt x="4060" y="11250"/>
                  </a:moveTo>
                  <a:cubicBezTo>
                    <a:pt x="3988" y="11250"/>
                    <a:pt x="3944" y="11294"/>
                    <a:pt x="3944" y="11366"/>
                  </a:cubicBezTo>
                  <a:cubicBezTo>
                    <a:pt x="3944" y="11446"/>
                    <a:pt x="3988" y="11490"/>
                    <a:pt x="4069" y="11490"/>
                  </a:cubicBezTo>
                  <a:cubicBezTo>
                    <a:pt x="4149" y="11490"/>
                    <a:pt x="4185" y="11446"/>
                    <a:pt x="4194" y="11366"/>
                  </a:cubicBezTo>
                  <a:cubicBezTo>
                    <a:pt x="4185" y="11294"/>
                    <a:pt x="4140" y="11250"/>
                    <a:pt x="4060" y="11250"/>
                  </a:cubicBezTo>
                  <a:close/>
                  <a:moveTo>
                    <a:pt x="6602" y="13346"/>
                  </a:moveTo>
                  <a:cubicBezTo>
                    <a:pt x="6602" y="13417"/>
                    <a:pt x="6638" y="13462"/>
                    <a:pt x="6718" y="13471"/>
                  </a:cubicBezTo>
                  <a:cubicBezTo>
                    <a:pt x="6790" y="13471"/>
                    <a:pt x="6843" y="13435"/>
                    <a:pt x="6843" y="13355"/>
                  </a:cubicBezTo>
                  <a:cubicBezTo>
                    <a:pt x="6852" y="13275"/>
                    <a:pt x="6807" y="13230"/>
                    <a:pt x="6727" y="13221"/>
                  </a:cubicBezTo>
                  <a:cubicBezTo>
                    <a:pt x="6647" y="13230"/>
                    <a:pt x="6602" y="13266"/>
                    <a:pt x="6602" y="13346"/>
                  </a:cubicBezTo>
                  <a:close/>
                  <a:moveTo>
                    <a:pt x="5264" y="4033"/>
                  </a:moveTo>
                  <a:cubicBezTo>
                    <a:pt x="5264" y="4104"/>
                    <a:pt x="5309" y="4148"/>
                    <a:pt x="5380" y="4148"/>
                  </a:cubicBezTo>
                  <a:cubicBezTo>
                    <a:pt x="5460" y="4148"/>
                    <a:pt x="5505" y="4104"/>
                    <a:pt x="5505" y="4024"/>
                  </a:cubicBezTo>
                  <a:cubicBezTo>
                    <a:pt x="5496" y="3943"/>
                    <a:pt x="5451" y="3917"/>
                    <a:pt x="5380" y="3908"/>
                  </a:cubicBezTo>
                  <a:cubicBezTo>
                    <a:pt x="5309" y="3917"/>
                    <a:pt x="5264" y="3961"/>
                    <a:pt x="5264" y="4033"/>
                  </a:cubicBezTo>
                  <a:close/>
                  <a:moveTo>
                    <a:pt x="3524" y="6031"/>
                  </a:moveTo>
                  <a:cubicBezTo>
                    <a:pt x="3524" y="5959"/>
                    <a:pt x="3489" y="5915"/>
                    <a:pt x="3408" y="5915"/>
                  </a:cubicBezTo>
                  <a:cubicBezTo>
                    <a:pt x="3328" y="5906"/>
                    <a:pt x="3284" y="5959"/>
                    <a:pt x="3292" y="6040"/>
                  </a:cubicBezTo>
                  <a:cubicBezTo>
                    <a:pt x="3292" y="6111"/>
                    <a:pt x="3337" y="6147"/>
                    <a:pt x="3408" y="6147"/>
                  </a:cubicBezTo>
                  <a:cubicBezTo>
                    <a:pt x="3480" y="6147"/>
                    <a:pt x="3524" y="6102"/>
                    <a:pt x="3524" y="6031"/>
                  </a:cubicBezTo>
                  <a:close/>
                  <a:moveTo>
                    <a:pt x="4060" y="11910"/>
                  </a:moveTo>
                  <a:cubicBezTo>
                    <a:pt x="3988" y="11910"/>
                    <a:pt x="3944" y="11954"/>
                    <a:pt x="3944" y="12026"/>
                  </a:cubicBezTo>
                  <a:cubicBezTo>
                    <a:pt x="3944" y="12106"/>
                    <a:pt x="3997" y="12151"/>
                    <a:pt x="4078" y="12151"/>
                  </a:cubicBezTo>
                  <a:cubicBezTo>
                    <a:pt x="4149" y="12142"/>
                    <a:pt x="4185" y="12097"/>
                    <a:pt x="4185" y="12026"/>
                  </a:cubicBezTo>
                  <a:cubicBezTo>
                    <a:pt x="4176" y="11954"/>
                    <a:pt x="4140" y="11910"/>
                    <a:pt x="4060" y="11910"/>
                  </a:cubicBezTo>
                  <a:close/>
                  <a:moveTo>
                    <a:pt x="6727" y="3256"/>
                  </a:moveTo>
                  <a:cubicBezTo>
                    <a:pt x="6647" y="3256"/>
                    <a:pt x="6602" y="3292"/>
                    <a:pt x="6602" y="3372"/>
                  </a:cubicBezTo>
                  <a:cubicBezTo>
                    <a:pt x="6602" y="3453"/>
                    <a:pt x="6656" y="3497"/>
                    <a:pt x="6736" y="3488"/>
                  </a:cubicBezTo>
                  <a:cubicBezTo>
                    <a:pt x="6807" y="3488"/>
                    <a:pt x="6843" y="3444"/>
                    <a:pt x="6843" y="3363"/>
                  </a:cubicBezTo>
                  <a:cubicBezTo>
                    <a:pt x="6834" y="3292"/>
                    <a:pt x="6798" y="3247"/>
                    <a:pt x="6727" y="3256"/>
                  </a:cubicBezTo>
                  <a:close/>
                  <a:moveTo>
                    <a:pt x="4729" y="12570"/>
                  </a:moveTo>
                  <a:cubicBezTo>
                    <a:pt x="4657" y="12570"/>
                    <a:pt x="4604" y="12606"/>
                    <a:pt x="4604" y="12686"/>
                  </a:cubicBezTo>
                  <a:cubicBezTo>
                    <a:pt x="4604" y="12766"/>
                    <a:pt x="4648" y="12802"/>
                    <a:pt x="4720" y="12811"/>
                  </a:cubicBezTo>
                  <a:cubicBezTo>
                    <a:pt x="4800" y="12811"/>
                    <a:pt x="4836" y="12766"/>
                    <a:pt x="4845" y="12686"/>
                  </a:cubicBezTo>
                  <a:cubicBezTo>
                    <a:pt x="4845" y="12623"/>
                    <a:pt x="4809" y="12570"/>
                    <a:pt x="4729" y="12570"/>
                  </a:cubicBezTo>
                  <a:close/>
                  <a:moveTo>
                    <a:pt x="3284" y="10688"/>
                  </a:moveTo>
                  <a:cubicBezTo>
                    <a:pt x="3284" y="10768"/>
                    <a:pt x="3328" y="10812"/>
                    <a:pt x="3408" y="10812"/>
                  </a:cubicBezTo>
                  <a:cubicBezTo>
                    <a:pt x="3489" y="10812"/>
                    <a:pt x="3524" y="10768"/>
                    <a:pt x="3524" y="10688"/>
                  </a:cubicBezTo>
                  <a:cubicBezTo>
                    <a:pt x="3533" y="10607"/>
                    <a:pt x="3480" y="10572"/>
                    <a:pt x="3408" y="10563"/>
                  </a:cubicBezTo>
                  <a:cubicBezTo>
                    <a:pt x="3328" y="10572"/>
                    <a:pt x="3284" y="10607"/>
                    <a:pt x="3284" y="10688"/>
                  </a:cubicBezTo>
                  <a:close/>
                  <a:moveTo>
                    <a:pt x="4069" y="5255"/>
                  </a:moveTo>
                  <a:cubicBezTo>
                    <a:pt x="3988" y="5255"/>
                    <a:pt x="3944" y="5299"/>
                    <a:pt x="3944" y="5380"/>
                  </a:cubicBezTo>
                  <a:cubicBezTo>
                    <a:pt x="3944" y="5451"/>
                    <a:pt x="3988" y="5496"/>
                    <a:pt x="4069" y="5496"/>
                  </a:cubicBezTo>
                  <a:cubicBezTo>
                    <a:pt x="4149" y="5496"/>
                    <a:pt x="4185" y="5442"/>
                    <a:pt x="4185" y="5371"/>
                  </a:cubicBezTo>
                  <a:cubicBezTo>
                    <a:pt x="4185" y="5290"/>
                    <a:pt x="4140" y="5255"/>
                    <a:pt x="4069" y="5255"/>
                  </a:cubicBezTo>
                  <a:close/>
                  <a:moveTo>
                    <a:pt x="4604" y="4702"/>
                  </a:moveTo>
                  <a:cubicBezTo>
                    <a:pt x="4595" y="4782"/>
                    <a:pt x="4640" y="4826"/>
                    <a:pt x="4720" y="4835"/>
                  </a:cubicBezTo>
                  <a:cubicBezTo>
                    <a:pt x="4800" y="4835"/>
                    <a:pt x="4845" y="4791"/>
                    <a:pt x="4845" y="4711"/>
                  </a:cubicBezTo>
                  <a:cubicBezTo>
                    <a:pt x="4845" y="4639"/>
                    <a:pt x="4800" y="4595"/>
                    <a:pt x="4729" y="4595"/>
                  </a:cubicBezTo>
                  <a:cubicBezTo>
                    <a:pt x="4657" y="4595"/>
                    <a:pt x="4613" y="4630"/>
                    <a:pt x="4604" y="4702"/>
                  </a:cubicBezTo>
                  <a:close/>
                  <a:moveTo>
                    <a:pt x="5942" y="13337"/>
                  </a:moveTo>
                  <a:cubicBezTo>
                    <a:pt x="5942" y="13417"/>
                    <a:pt x="5978" y="13462"/>
                    <a:pt x="6058" y="13471"/>
                  </a:cubicBezTo>
                  <a:cubicBezTo>
                    <a:pt x="6138" y="13471"/>
                    <a:pt x="6183" y="13426"/>
                    <a:pt x="6183" y="13346"/>
                  </a:cubicBezTo>
                  <a:cubicBezTo>
                    <a:pt x="6183" y="13275"/>
                    <a:pt x="6147" y="13230"/>
                    <a:pt x="6067" y="13221"/>
                  </a:cubicBezTo>
                  <a:cubicBezTo>
                    <a:pt x="5996" y="13230"/>
                    <a:pt x="5951" y="13257"/>
                    <a:pt x="5942" y="13337"/>
                  </a:cubicBezTo>
                  <a:close/>
                  <a:moveTo>
                    <a:pt x="3408" y="6593"/>
                  </a:moveTo>
                  <a:cubicBezTo>
                    <a:pt x="3328" y="6593"/>
                    <a:pt x="3284" y="6637"/>
                    <a:pt x="3284" y="6718"/>
                  </a:cubicBezTo>
                  <a:cubicBezTo>
                    <a:pt x="3292" y="6789"/>
                    <a:pt x="3328" y="6834"/>
                    <a:pt x="3408" y="6834"/>
                  </a:cubicBezTo>
                  <a:cubicBezTo>
                    <a:pt x="3489" y="6834"/>
                    <a:pt x="3524" y="6789"/>
                    <a:pt x="3533" y="6709"/>
                  </a:cubicBezTo>
                  <a:cubicBezTo>
                    <a:pt x="3524" y="6637"/>
                    <a:pt x="3480" y="6593"/>
                    <a:pt x="3408" y="6593"/>
                  </a:cubicBezTo>
                  <a:close/>
                  <a:moveTo>
                    <a:pt x="2722" y="7913"/>
                  </a:moveTo>
                  <a:cubicBezTo>
                    <a:pt x="2650" y="7913"/>
                    <a:pt x="2606" y="7958"/>
                    <a:pt x="2606" y="8029"/>
                  </a:cubicBezTo>
                  <a:cubicBezTo>
                    <a:pt x="2606" y="8100"/>
                    <a:pt x="2650" y="8145"/>
                    <a:pt x="2722" y="8145"/>
                  </a:cubicBezTo>
                  <a:cubicBezTo>
                    <a:pt x="2802" y="8145"/>
                    <a:pt x="2838" y="8100"/>
                    <a:pt x="2846" y="8029"/>
                  </a:cubicBezTo>
                  <a:cubicBezTo>
                    <a:pt x="2838" y="7958"/>
                    <a:pt x="2802" y="7913"/>
                    <a:pt x="2722" y="7913"/>
                  </a:cubicBezTo>
                  <a:close/>
                  <a:moveTo>
                    <a:pt x="2606" y="8680"/>
                  </a:moveTo>
                  <a:cubicBezTo>
                    <a:pt x="2606" y="8761"/>
                    <a:pt x="2650" y="8805"/>
                    <a:pt x="2722" y="8805"/>
                  </a:cubicBezTo>
                  <a:cubicBezTo>
                    <a:pt x="2793" y="8805"/>
                    <a:pt x="2838" y="8770"/>
                    <a:pt x="2846" y="8689"/>
                  </a:cubicBezTo>
                  <a:cubicBezTo>
                    <a:pt x="2846" y="8618"/>
                    <a:pt x="2802" y="8582"/>
                    <a:pt x="2730" y="8573"/>
                  </a:cubicBezTo>
                  <a:cubicBezTo>
                    <a:pt x="2659" y="8573"/>
                    <a:pt x="2615" y="8609"/>
                    <a:pt x="2606" y="8680"/>
                  </a:cubicBezTo>
                  <a:close/>
                  <a:moveTo>
                    <a:pt x="2838" y="10027"/>
                  </a:moveTo>
                  <a:cubicBezTo>
                    <a:pt x="2838" y="9956"/>
                    <a:pt x="2802" y="9920"/>
                    <a:pt x="2730" y="9911"/>
                  </a:cubicBezTo>
                  <a:cubicBezTo>
                    <a:pt x="2659" y="9911"/>
                    <a:pt x="2615" y="9956"/>
                    <a:pt x="2606" y="10027"/>
                  </a:cubicBezTo>
                  <a:cubicBezTo>
                    <a:pt x="2606" y="10099"/>
                    <a:pt x="2650" y="10134"/>
                    <a:pt x="2722" y="10152"/>
                  </a:cubicBezTo>
                  <a:cubicBezTo>
                    <a:pt x="2793" y="10143"/>
                    <a:pt x="2838" y="10099"/>
                    <a:pt x="2838" y="10027"/>
                  </a:cubicBezTo>
                  <a:close/>
                  <a:moveTo>
                    <a:pt x="4720" y="3917"/>
                  </a:moveTo>
                  <a:cubicBezTo>
                    <a:pt x="4657" y="3917"/>
                    <a:pt x="4613" y="3961"/>
                    <a:pt x="4613" y="4024"/>
                  </a:cubicBezTo>
                  <a:cubicBezTo>
                    <a:pt x="4604" y="4095"/>
                    <a:pt x="4648" y="4148"/>
                    <a:pt x="4720" y="4148"/>
                  </a:cubicBezTo>
                  <a:cubicBezTo>
                    <a:pt x="4800" y="4148"/>
                    <a:pt x="4836" y="4104"/>
                    <a:pt x="4845" y="4033"/>
                  </a:cubicBezTo>
                  <a:cubicBezTo>
                    <a:pt x="4836" y="3961"/>
                    <a:pt x="4791" y="3917"/>
                    <a:pt x="4720" y="3917"/>
                  </a:cubicBezTo>
                  <a:close/>
                  <a:moveTo>
                    <a:pt x="2838" y="7360"/>
                  </a:moveTo>
                  <a:cubicBezTo>
                    <a:pt x="2838" y="7298"/>
                    <a:pt x="2793" y="7253"/>
                    <a:pt x="2730" y="7253"/>
                  </a:cubicBezTo>
                  <a:cubicBezTo>
                    <a:pt x="2650" y="7253"/>
                    <a:pt x="2606" y="7298"/>
                    <a:pt x="2606" y="7369"/>
                  </a:cubicBezTo>
                  <a:cubicBezTo>
                    <a:pt x="2615" y="7449"/>
                    <a:pt x="2659" y="7485"/>
                    <a:pt x="2730" y="7494"/>
                  </a:cubicBezTo>
                  <a:cubicBezTo>
                    <a:pt x="2802" y="7476"/>
                    <a:pt x="2846" y="7440"/>
                    <a:pt x="2838" y="7360"/>
                  </a:cubicBezTo>
                  <a:close/>
                  <a:moveTo>
                    <a:pt x="3382" y="11259"/>
                  </a:moveTo>
                  <a:cubicBezTo>
                    <a:pt x="3310" y="11259"/>
                    <a:pt x="3275" y="11294"/>
                    <a:pt x="3266" y="11366"/>
                  </a:cubicBezTo>
                  <a:cubicBezTo>
                    <a:pt x="3266" y="11437"/>
                    <a:pt x="3310" y="11482"/>
                    <a:pt x="3382" y="11490"/>
                  </a:cubicBezTo>
                  <a:cubicBezTo>
                    <a:pt x="3453" y="11490"/>
                    <a:pt x="3489" y="11446"/>
                    <a:pt x="3507" y="11366"/>
                  </a:cubicBezTo>
                  <a:cubicBezTo>
                    <a:pt x="3489" y="11303"/>
                    <a:pt x="3453" y="11250"/>
                    <a:pt x="3382" y="11259"/>
                  </a:cubicBezTo>
                  <a:close/>
                  <a:moveTo>
                    <a:pt x="6843" y="14033"/>
                  </a:moveTo>
                  <a:cubicBezTo>
                    <a:pt x="6843" y="13953"/>
                    <a:pt x="6798" y="13908"/>
                    <a:pt x="6718" y="13917"/>
                  </a:cubicBezTo>
                  <a:cubicBezTo>
                    <a:pt x="6656" y="13917"/>
                    <a:pt x="6611" y="13962"/>
                    <a:pt x="6611" y="14024"/>
                  </a:cubicBezTo>
                  <a:cubicBezTo>
                    <a:pt x="6602" y="14095"/>
                    <a:pt x="6656" y="14140"/>
                    <a:pt x="6727" y="14149"/>
                  </a:cubicBezTo>
                  <a:cubicBezTo>
                    <a:pt x="6790" y="14140"/>
                    <a:pt x="6843" y="14104"/>
                    <a:pt x="6843" y="14033"/>
                  </a:cubicBezTo>
                  <a:close/>
                  <a:moveTo>
                    <a:pt x="2739" y="6602"/>
                  </a:moveTo>
                  <a:cubicBezTo>
                    <a:pt x="2659" y="6593"/>
                    <a:pt x="2615" y="6637"/>
                    <a:pt x="2615" y="6709"/>
                  </a:cubicBezTo>
                  <a:cubicBezTo>
                    <a:pt x="2606" y="6771"/>
                    <a:pt x="2650" y="6816"/>
                    <a:pt x="2713" y="6825"/>
                  </a:cubicBezTo>
                  <a:cubicBezTo>
                    <a:pt x="2784" y="6834"/>
                    <a:pt x="2829" y="6789"/>
                    <a:pt x="2838" y="6718"/>
                  </a:cubicBezTo>
                  <a:cubicBezTo>
                    <a:pt x="2838" y="6655"/>
                    <a:pt x="2802" y="6602"/>
                    <a:pt x="2739" y="6602"/>
                  </a:cubicBezTo>
                  <a:close/>
                  <a:moveTo>
                    <a:pt x="2730" y="9251"/>
                  </a:moveTo>
                  <a:cubicBezTo>
                    <a:pt x="2650" y="9251"/>
                    <a:pt x="2606" y="9296"/>
                    <a:pt x="2606" y="9367"/>
                  </a:cubicBezTo>
                  <a:cubicBezTo>
                    <a:pt x="2606" y="9439"/>
                    <a:pt x="2650" y="9483"/>
                    <a:pt x="2722" y="9492"/>
                  </a:cubicBezTo>
                  <a:cubicBezTo>
                    <a:pt x="2793" y="9492"/>
                    <a:pt x="2838" y="9448"/>
                    <a:pt x="2846" y="9376"/>
                  </a:cubicBezTo>
                  <a:cubicBezTo>
                    <a:pt x="2838" y="9305"/>
                    <a:pt x="2802" y="9251"/>
                    <a:pt x="2730" y="9251"/>
                  </a:cubicBezTo>
                  <a:close/>
                  <a:moveTo>
                    <a:pt x="5264" y="13346"/>
                  </a:moveTo>
                  <a:cubicBezTo>
                    <a:pt x="5264" y="13426"/>
                    <a:pt x="5309" y="13462"/>
                    <a:pt x="5389" y="13462"/>
                  </a:cubicBezTo>
                  <a:cubicBezTo>
                    <a:pt x="5460" y="13462"/>
                    <a:pt x="5505" y="13417"/>
                    <a:pt x="5505" y="13346"/>
                  </a:cubicBezTo>
                  <a:cubicBezTo>
                    <a:pt x="5496" y="13275"/>
                    <a:pt x="5451" y="13239"/>
                    <a:pt x="5380" y="13230"/>
                  </a:cubicBezTo>
                  <a:cubicBezTo>
                    <a:pt x="5309" y="13239"/>
                    <a:pt x="5264" y="13275"/>
                    <a:pt x="5264" y="13346"/>
                  </a:cubicBezTo>
                  <a:close/>
                  <a:moveTo>
                    <a:pt x="4060" y="4595"/>
                  </a:moveTo>
                  <a:cubicBezTo>
                    <a:pt x="3988" y="4603"/>
                    <a:pt x="3953" y="4648"/>
                    <a:pt x="3953" y="4711"/>
                  </a:cubicBezTo>
                  <a:cubicBezTo>
                    <a:pt x="3953" y="4782"/>
                    <a:pt x="3997" y="4826"/>
                    <a:pt x="4069" y="4826"/>
                  </a:cubicBezTo>
                  <a:cubicBezTo>
                    <a:pt x="4140" y="4826"/>
                    <a:pt x="4176" y="4782"/>
                    <a:pt x="4185" y="4702"/>
                  </a:cubicBezTo>
                  <a:cubicBezTo>
                    <a:pt x="4167" y="4639"/>
                    <a:pt x="4131" y="4595"/>
                    <a:pt x="4060" y="4595"/>
                  </a:cubicBezTo>
                  <a:close/>
                  <a:moveTo>
                    <a:pt x="3408" y="5255"/>
                  </a:moveTo>
                  <a:cubicBezTo>
                    <a:pt x="3337" y="5255"/>
                    <a:pt x="3292" y="5299"/>
                    <a:pt x="3292" y="5371"/>
                  </a:cubicBezTo>
                  <a:cubicBezTo>
                    <a:pt x="3292" y="5442"/>
                    <a:pt x="3337" y="5487"/>
                    <a:pt x="3400" y="5487"/>
                  </a:cubicBezTo>
                  <a:cubicBezTo>
                    <a:pt x="3471" y="5496"/>
                    <a:pt x="3516" y="5442"/>
                    <a:pt x="3524" y="5380"/>
                  </a:cubicBezTo>
                  <a:cubicBezTo>
                    <a:pt x="3516" y="5299"/>
                    <a:pt x="3480" y="5255"/>
                    <a:pt x="3408" y="5255"/>
                  </a:cubicBezTo>
                  <a:close/>
                  <a:moveTo>
                    <a:pt x="6058" y="3256"/>
                  </a:moveTo>
                  <a:cubicBezTo>
                    <a:pt x="5987" y="3256"/>
                    <a:pt x="5942" y="3301"/>
                    <a:pt x="5951" y="3372"/>
                  </a:cubicBezTo>
                  <a:cubicBezTo>
                    <a:pt x="5951" y="3453"/>
                    <a:pt x="5996" y="3488"/>
                    <a:pt x="6067" y="3488"/>
                  </a:cubicBezTo>
                  <a:cubicBezTo>
                    <a:pt x="6147" y="3488"/>
                    <a:pt x="6183" y="3444"/>
                    <a:pt x="6183" y="3363"/>
                  </a:cubicBezTo>
                  <a:cubicBezTo>
                    <a:pt x="6174" y="3292"/>
                    <a:pt x="6138" y="3247"/>
                    <a:pt x="6058" y="3256"/>
                  </a:cubicBezTo>
                  <a:close/>
                  <a:moveTo>
                    <a:pt x="5496" y="3372"/>
                  </a:moveTo>
                  <a:cubicBezTo>
                    <a:pt x="5496" y="3301"/>
                    <a:pt x="5451" y="3256"/>
                    <a:pt x="5380" y="3256"/>
                  </a:cubicBezTo>
                  <a:cubicBezTo>
                    <a:pt x="5318" y="3256"/>
                    <a:pt x="5273" y="3301"/>
                    <a:pt x="5273" y="3372"/>
                  </a:cubicBezTo>
                  <a:cubicBezTo>
                    <a:pt x="5273" y="3444"/>
                    <a:pt x="5318" y="3479"/>
                    <a:pt x="5389" y="3488"/>
                  </a:cubicBezTo>
                  <a:cubicBezTo>
                    <a:pt x="5451" y="3479"/>
                    <a:pt x="5496" y="3444"/>
                    <a:pt x="5496" y="3372"/>
                  </a:cubicBezTo>
                  <a:close/>
                  <a:moveTo>
                    <a:pt x="2615" y="10688"/>
                  </a:moveTo>
                  <a:cubicBezTo>
                    <a:pt x="2615" y="10759"/>
                    <a:pt x="2659" y="10804"/>
                    <a:pt x="2722" y="10804"/>
                  </a:cubicBezTo>
                  <a:cubicBezTo>
                    <a:pt x="2793" y="10804"/>
                    <a:pt x="2838" y="10759"/>
                    <a:pt x="2838" y="10688"/>
                  </a:cubicBezTo>
                  <a:cubicBezTo>
                    <a:pt x="2838" y="10616"/>
                    <a:pt x="2793" y="10581"/>
                    <a:pt x="2722" y="10572"/>
                  </a:cubicBezTo>
                  <a:cubicBezTo>
                    <a:pt x="2659" y="10581"/>
                    <a:pt x="2615" y="10625"/>
                    <a:pt x="2615" y="10688"/>
                  </a:cubicBezTo>
                  <a:close/>
                  <a:moveTo>
                    <a:pt x="3400" y="4603"/>
                  </a:moveTo>
                  <a:cubicBezTo>
                    <a:pt x="3337" y="4603"/>
                    <a:pt x="3301" y="4648"/>
                    <a:pt x="3301" y="4711"/>
                  </a:cubicBezTo>
                  <a:cubicBezTo>
                    <a:pt x="3292" y="4782"/>
                    <a:pt x="3337" y="4826"/>
                    <a:pt x="3408" y="4826"/>
                  </a:cubicBezTo>
                  <a:cubicBezTo>
                    <a:pt x="3480" y="4826"/>
                    <a:pt x="3516" y="4773"/>
                    <a:pt x="3516" y="4711"/>
                  </a:cubicBezTo>
                  <a:cubicBezTo>
                    <a:pt x="3507" y="4639"/>
                    <a:pt x="3471" y="4603"/>
                    <a:pt x="3400" y="4603"/>
                  </a:cubicBezTo>
                  <a:close/>
                  <a:moveTo>
                    <a:pt x="4069" y="13239"/>
                  </a:moveTo>
                  <a:cubicBezTo>
                    <a:pt x="4006" y="13239"/>
                    <a:pt x="3962" y="13284"/>
                    <a:pt x="3962" y="13346"/>
                  </a:cubicBezTo>
                  <a:cubicBezTo>
                    <a:pt x="3962" y="13408"/>
                    <a:pt x="3997" y="13453"/>
                    <a:pt x="4060" y="13453"/>
                  </a:cubicBezTo>
                  <a:cubicBezTo>
                    <a:pt x="4131" y="13453"/>
                    <a:pt x="4167" y="13417"/>
                    <a:pt x="4176" y="13346"/>
                  </a:cubicBezTo>
                  <a:cubicBezTo>
                    <a:pt x="4167" y="13284"/>
                    <a:pt x="4131" y="13239"/>
                    <a:pt x="4069" y="13239"/>
                  </a:cubicBezTo>
                  <a:close/>
                  <a:moveTo>
                    <a:pt x="4738" y="13239"/>
                  </a:moveTo>
                  <a:cubicBezTo>
                    <a:pt x="4666" y="13230"/>
                    <a:pt x="4622" y="13275"/>
                    <a:pt x="4613" y="13337"/>
                  </a:cubicBezTo>
                  <a:cubicBezTo>
                    <a:pt x="4604" y="13408"/>
                    <a:pt x="4648" y="13453"/>
                    <a:pt x="4720" y="13462"/>
                  </a:cubicBezTo>
                  <a:cubicBezTo>
                    <a:pt x="4791" y="13462"/>
                    <a:pt x="4827" y="13417"/>
                    <a:pt x="4836" y="13355"/>
                  </a:cubicBezTo>
                  <a:cubicBezTo>
                    <a:pt x="4836" y="13284"/>
                    <a:pt x="4800" y="13239"/>
                    <a:pt x="4738" y="13239"/>
                  </a:cubicBezTo>
                  <a:close/>
                  <a:moveTo>
                    <a:pt x="3953" y="12686"/>
                  </a:moveTo>
                  <a:cubicBezTo>
                    <a:pt x="3953" y="12757"/>
                    <a:pt x="3997" y="12802"/>
                    <a:pt x="4069" y="12802"/>
                  </a:cubicBezTo>
                  <a:cubicBezTo>
                    <a:pt x="4140" y="12802"/>
                    <a:pt x="4176" y="12757"/>
                    <a:pt x="4176" y="12695"/>
                  </a:cubicBezTo>
                  <a:cubicBezTo>
                    <a:pt x="4185" y="12615"/>
                    <a:pt x="4131" y="12579"/>
                    <a:pt x="4060" y="12570"/>
                  </a:cubicBezTo>
                  <a:cubicBezTo>
                    <a:pt x="3997" y="12579"/>
                    <a:pt x="3953" y="12615"/>
                    <a:pt x="3953" y="12686"/>
                  </a:cubicBezTo>
                  <a:moveTo>
                    <a:pt x="5951" y="14024"/>
                  </a:moveTo>
                  <a:cubicBezTo>
                    <a:pt x="5951" y="14095"/>
                    <a:pt x="5996" y="14140"/>
                    <a:pt x="6067" y="14140"/>
                  </a:cubicBezTo>
                  <a:cubicBezTo>
                    <a:pt x="6138" y="14149"/>
                    <a:pt x="6183" y="14095"/>
                    <a:pt x="6183" y="14024"/>
                  </a:cubicBezTo>
                  <a:cubicBezTo>
                    <a:pt x="6183" y="13962"/>
                    <a:pt x="6129" y="13926"/>
                    <a:pt x="6067" y="13917"/>
                  </a:cubicBezTo>
                  <a:cubicBezTo>
                    <a:pt x="6004" y="13917"/>
                    <a:pt x="5960" y="13953"/>
                    <a:pt x="5951" y="14024"/>
                  </a:cubicBezTo>
                  <a:moveTo>
                    <a:pt x="3498" y="12035"/>
                  </a:moveTo>
                  <a:cubicBezTo>
                    <a:pt x="3498" y="11963"/>
                    <a:pt x="3453" y="11919"/>
                    <a:pt x="3382" y="11919"/>
                  </a:cubicBezTo>
                  <a:cubicBezTo>
                    <a:pt x="3310" y="11919"/>
                    <a:pt x="3275" y="11963"/>
                    <a:pt x="3275" y="12035"/>
                  </a:cubicBezTo>
                  <a:cubicBezTo>
                    <a:pt x="3275" y="12097"/>
                    <a:pt x="3319" y="12133"/>
                    <a:pt x="3382" y="12142"/>
                  </a:cubicBezTo>
                  <a:cubicBezTo>
                    <a:pt x="3444" y="12133"/>
                    <a:pt x="3498" y="12097"/>
                    <a:pt x="3498" y="12035"/>
                  </a:cubicBezTo>
                  <a:close/>
                  <a:moveTo>
                    <a:pt x="2838" y="6031"/>
                  </a:moveTo>
                  <a:cubicBezTo>
                    <a:pt x="2838" y="5968"/>
                    <a:pt x="2793" y="5924"/>
                    <a:pt x="2730" y="5915"/>
                  </a:cubicBezTo>
                  <a:cubicBezTo>
                    <a:pt x="2659" y="5915"/>
                    <a:pt x="2615" y="5959"/>
                    <a:pt x="2615" y="6031"/>
                  </a:cubicBezTo>
                  <a:cubicBezTo>
                    <a:pt x="2615" y="6102"/>
                    <a:pt x="2659" y="6138"/>
                    <a:pt x="2722" y="6147"/>
                  </a:cubicBezTo>
                  <a:cubicBezTo>
                    <a:pt x="2793" y="6138"/>
                    <a:pt x="2838" y="6102"/>
                    <a:pt x="2838" y="6031"/>
                  </a:cubicBezTo>
                  <a:close/>
                  <a:moveTo>
                    <a:pt x="4060" y="3917"/>
                  </a:moveTo>
                  <a:cubicBezTo>
                    <a:pt x="3997" y="3925"/>
                    <a:pt x="3953" y="3970"/>
                    <a:pt x="3953" y="4033"/>
                  </a:cubicBezTo>
                  <a:cubicBezTo>
                    <a:pt x="3953" y="4095"/>
                    <a:pt x="3997" y="4140"/>
                    <a:pt x="4069" y="4140"/>
                  </a:cubicBezTo>
                  <a:cubicBezTo>
                    <a:pt x="4131" y="4140"/>
                    <a:pt x="4167" y="4095"/>
                    <a:pt x="4176" y="4024"/>
                  </a:cubicBezTo>
                  <a:cubicBezTo>
                    <a:pt x="4167" y="3961"/>
                    <a:pt x="4131" y="3917"/>
                    <a:pt x="4060" y="3917"/>
                  </a:cubicBezTo>
                  <a:close/>
                  <a:moveTo>
                    <a:pt x="4613" y="3372"/>
                  </a:moveTo>
                  <a:cubicBezTo>
                    <a:pt x="4613" y="3435"/>
                    <a:pt x="4657" y="3479"/>
                    <a:pt x="4720" y="3479"/>
                  </a:cubicBezTo>
                  <a:cubicBezTo>
                    <a:pt x="4782" y="3488"/>
                    <a:pt x="4836" y="3444"/>
                    <a:pt x="4836" y="3372"/>
                  </a:cubicBezTo>
                  <a:cubicBezTo>
                    <a:pt x="4836" y="3310"/>
                    <a:pt x="4791" y="3274"/>
                    <a:pt x="4720" y="3256"/>
                  </a:cubicBezTo>
                  <a:cubicBezTo>
                    <a:pt x="4657" y="3274"/>
                    <a:pt x="4613" y="3301"/>
                    <a:pt x="4613" y="3372"/>
                  </a:cubicBezTo>
                  <a:close/>
                  <a:moveTo>
                    <a:pt x="5380" y="13917"/>
                  </a:moveTo>
                  <a:cubicBezTo>
                    <a:pt x="5318" y="13917"/>
                    <a:pt x="5273" y="13962"/>
                    <a:pt x="5273" y="14033"/>
                  </a:cubicBezTo>
                  <a:cubicBezTo>
                    <a:pt x="5273" y="14095"/>
                    <a:pt x="5318" y="14140"/>
                    <a:pt x="5380" y="14140"/>
                  </a:cubicBezTo>
                  <a:cubicBezTo>
                    <a:pt x="5442" y="14140"/>
                    <a:pt x="5487" y="14095"/>
                    <a:pt x="5496" y="14033"/>
                  </a:cubicBezTo>
                  <a:cubicBezTo>
                    <a:pt x="5487" y="13962"/>
                    <a:pt x="5451" y="13917"/>
                    <a:pt x="5380" y="13917"/>
                  </a:cubicBezTo>
                  <a:close/>
                  <a:moveTo>
                    <a:pt x="6834" y="14693"/>
                  </a:moveTo>
                  <a:cubicBezTo>
                    <a:pt x="6834" y="14622"/>
                    <a:pt x="6790" y="14577"/>
                    <a:pt x="6727" y="14577"/>
                  </a:cubicBezTo>
                  <a:cubicBezTo>
                    <a:pt x="6656" y="14586"/>
                    <a:pt x="6611" y="14631"/>
                    <a:pt x="6620" y="14693"/>
                  </a:cubicBezTo>
                  <a:cubicBezTo>
                    <a:pt x="6620" y="14756"/>
                    <a:pt x="6665" y="14791"/>
                    <a:pt x="6727" y="14800"/>
                  </a:cubicBezTo>
                  <a:cubicBezTo>
                    <a:pt x="6790" y="14791"/>
                    <a:pt x="6834" y="14756"/>
                    <a:pt x="6834" y="14693"/>
                  </a:cubicBezTo>
                  <a:close/>
                  <a:moveTo>
                    <a:pt x="2061" y="7476"/>
                  </a:moveTo>
                  <a:cubicBezTo>
                    <a:pt x="2133" y="7476"/>
                    <a:pt x="2177" y="7440"/>
                    <a:pt x="2177" y="7369"/>
                  </a:cubicBezTo>
                  <a:cubicBezTo>
                    <a:pt x="2168" y="7298"/>
                    <a:pt x="2124" y="7262"/>
                    <a:pt x="2061" y="7262"/>
                  </a:cubicBezTo>
                  <a:cubicBezTo>
                    <a:pt x="1999" y="7271"/>
                    <a:pt x="1963" y="7315"/>
                    <a:pt x="1954" y="7369"/>
                  </a:cubicBezTo>
                  <a:cubicBezTo>
                    <a:pt x="1963" y="7431"/>
                    <a:pt x="1999" y="7476"/>
                    <a:pt x="2061" y="7476"/>
                  </a:cubicBezTo>
                  <a:close/>
                  <a:moveTo>
                    <a:pt x="6727" y="2596"/>
                  </a:moveTo>
                  <a:cubicBezTo>
                    <a:pt x="6665" y="2596"/>
                    <a:pt x="6611" y="2641"/>
                    <a:pt x="6611" y="2703"/>
                  </a:cubicBezTo>
                  <a:cubicBezTo>
                    <a:pt x="6611" y="2784"/>
                    <a:pt x="6656" y="2828"/>
                    <a:pt x="6727" y="2828"/>
                  </a:cubicBezTo>
                  <a:cubicBezTo>
                    <a:pt x="6798" y="2828"/>
                    <a:pt x="6834" y="2775"/>
                    <a:pt x="6843" y="2712"/>
                  </a:cubicBezTo>
                  <a:cubicBezTo>
                    <a:pt x="6834" y="2650"/>
                    <a:pt x="6798" y="2605"/>
                    <a:pt x="6727" y="2596"/>
                  </a:cubicBezTo>
                  <a:close/>
                  <a:moveTo>
                    <a:pt x="18" y="10688"/>
                  </a:moveTo>
                  <a:cubicBezTo>
                    <a:pt x="18" y="10723"/>
                    <a:pt x="36" y="10741"/>
                    <a:pt x="72" y="10741"/>
                  </a:cubicBezTo>
                  <a:cubicBezTo>
                    <a:pt x="108" y="10741"/>
                    <a:pt x="117" y="10714"/>
                    <a:pt x="117" y="10688"/>
                  </a:cubicBezTo>
                  <a:cubicBezTo>
                    <a:pt x="117" y="10652"/>
                    <a:pt x="99" y="10634"/>
                    <a:pt x="63" y="10634"/>
                  </a:cubicBezTo>
                  <a:cubicBezTo>
                    <a:pt x="36" y="10643"/>
                    <a:pt x="18" y="10652"/>
                    <a:pt x="18" y="10688"/>
                  </a:cubicBezTo>
                  <a:close/>
                  <a:moveTo>
                    <a:pt x="117" y="11366"/>
                  </a:moveTo>
                  <a:cubicBezTo>
                    <a:pt x="108" y="11339"/>
                    <a:pt x="99" y="11321"/>
                    <a:pt x="72" y="11321"/>
                  </a:cubicBezTo>
                  <a:cubicBezTo>
                    <a:pt x="36" y="11321"/>
                    <a:pt x="18" y="11339"/>
                    <a:pt x="18" y="11374"/>
                  </a:cubicBezTo>
                  <a:cubicBezTo>
                    <a:pt x="18" y="11401"/>
                    <a:pt x="36" y="11419"/>
                    <a:pt x="63" y="11419"/>
                  </a:cubicBezTo>
                  <a:cubicBezTo>
                    <a:pt x="99" y="11419"/>
                    <a:pt x="117" y="11401"/>
                    <a:pt x="117" y="11366"/>
                  </a:cubicBezTo>
                  <a:close/>
                  <a:moveTo>
                    <a:pt x="1357" y="3372"/>
                  </a:moveTo>
                  <a:cubicBezTo>
                    <a:pt x="1357" y="3408"/>
                    <a:pt x="1374" y="3426"/>
                    <a:pt x="1410" y="3426"/>
                  </a:cubicBezTo>
                  <a:cubicBezTo>
                    <a:pt x="1446" y="3417"/>
                    <a:pt x="1464" y="3399"/>
                    <a:pt x="1455" y="3363"/>
                  </a:cubicBezTo>
                  <a:cubicBezTo>
                    <a:pt x="1455" y="3337"/>
                    <a:pt x="1437" y="3319"/>
                    <a:pt x="1410" y="3319"/>
                  </a:cubicBezTo>
                  <a:cubicBezTo>
                    <a:pt x="1374" y="3319"/>
                    <a:pt x="1357" y="3337"/>
                    <a:pt x="1357" y="3372"/>
                  </a:cubicBezTo>
                  <a:close/>
                  <a:moveTo>
                    <a:pt x="5380" y="16638"/>
                  </a:moveTo>
                  <a:cubicBezTo>
                    <a:pt x="5353" y="16638"/>
                    <a:pt x="5335" y="16656"/>
                    <a:pt x="5335" y="16682"/>
                  </a:cubicBezTo>
                  <a:cubicBezTo>
                    <a:pt x="5335" y="16709"/>
                    <a:pt x="5344" y="16736"/>
                    <a:pt x="5380" y="16736"/>
                  </a:cubicBezTo>
                  <a:cubicBezTo>
                    <a:pt x="5416" y="16736"/>
                    <a:pt x="5434" y="16718"/>
                    <a:pt x="5434" y="16691"/>
                  </a:cubicBezTo>
                  <a:cubicBezTo>
                    <a:pt x="5434" y="16656"/>
                    <a:pt x="5416" y="16638"/>
                    <a:pt x="5380" y="16638"/>
                  </a:cubicBezTo>
                  <a:close/>
                  <a:moveTo>
                    <a:pt x="2017" y="2703"/>
                  </a:moveTo>
                  <a:cubicBezTo>
                    <a:pt x="2008" y="2739"/>
                    <a:pt x="2026" y="2757"/>
                    <a:pt x="2052" y="2766"/>
                  </a:cubicBezTo>
                  <a:cubicBezTo>
                    <a:pt x="2088" y="2766"/>
                    <a:pt x="2115" y="2757"/>
                    <a:pt x="2115" y="2712"/>
                  </a:cubicBezTo>
                  <a:cubicBezTo>
                    <a:pt x="2115" y="2685"/>
                    <a:pt x="2106" y="2668"/>
                    <a:pt x="2070" y="2659"/>
                  </a:cubicBezTo>
                  <a:cubicBezTo>
                    <a:pt x="2044" y="2659"/>
                    <a:pt x="2017" y="2677"/>
                    <a:pt x="2017" y="2703"/>
                  </a:cubicBezTo>
                  <a:close/>
                  <a:moveTo>
                    <a:pt x="6112" y="54"/>
                  </a:moveTo>
                  <a:cubicBezTo>
                    <a:pt x="6112" y="27"/>
                    <a:pt x="6103" y="9"/>
                    <a:pt x="6076" y="9"/>
                  </a:cubicBezTo>
                  <a:cubicBezTo>
                    <a:pt x="6040" y="0"/>
                    <a:pt x="6022" y="18"/>
                    <a:pt x="6022" y="54"/>
                  </a:cubicBezTo>
                  <a:cubicBezTo>
                    <a:pt x="6013" y="81"/>
                    <a:pt x="6031" y="98"/>
                    <a:pt x="6067" y="98"/>
                  </a:cubicBezTo>
                  <a:cubicBezTo>
                    <a:pt x="6094" y="98"/>
                    <a:pt x="6112" y="81"/>
                    <a:pt x="6112" y="54"/>
                  </a:cubicBezTo>
                  <a:close/>
                  <a:moveTo>
                    <a:pt x="6727" y="0"/>
                  </a:moveTo>
                  <a:cubicBezTo>
                    <a:pt x="6700" y="0"/>
                    <a:pt x="6674" y="9"/>
                    <a:pt x="6674" y="45"/>
                  </a:cubicBezTo>
                  <a:cubicBezTo>
                    <a:pt x="6674" y="81"/>
                    <a:pt x="6682" y="107"/>
                    <a:pt x="6727" y="107"/>
                  </a:cubicBezTo>
                  <a:cubicBezTo>
                    <a:pt x="6754" y="107"/>
                    <a:pt x="6772" y="89"/>
                    <a:pt x="6781" y="54"/>
                  </a:cubicBezTo>
                  <a:cubicBezTo>
                    <a:pt x="6772" y="27"/>
                    <a:pt x="6763" y="9"/>
                    <a:pt x="6727" y="0"/>
                  </a:cubicBezTo>
                  <a:close/>
                  <a:moveTo>
                    <a:pt x="72" y="5977"/>
                  </a:moveTo>
                  <a:cubicBezTo>
                    <a:pt x="45" y="5977"/>
                    <a:pt x="18" y="5986"/>
                    <a:pt x="18" y="6022"/>
                  </a:cubicBezTo>
                  <a:cubicBezTo>
                    <a:pt x="10" y="6058"/>
                    <a:pt x="27" y="6075"/>
                    <a:pt x="63" y="6084"/>
                  </a:cubicBezTo>
                  <a:cubicBezTo>
                    <a:pt x="99" y="6084"/>
                    <a:pt x="117" y="6067"/>
                    <a:pt x="117" y="6031"/>
                  </a:cubicBezTo>
                  <a:cubicBezTo>
                    <a:pt x="117" y="6004"/>
                    <a:pt x="108" y="5986"/>
                    <a:pt x="72" y="5977"/>
                  </a:cubicBezTo>
                  <a:close/>
                  <a:moveTo>
                    <a:pt x="777" y="12695"/>
                  </a:moveTo>
                  <a:cubicBezTo>
                    <a:pt x="777" y="12668"/>
                    <a:pt x="768" y="12641"/>
                    <a:pt x="732" y="12641"/>
                  </a:cubicBezTo>
                  <a:cubicBezTo>
                    <a:pt x="696" y="12632"/>
                    <a:pt x="679" y="12650"/>
                    <a:pt x="670" y="12686"/>
                  </a:cubicBezTo>
                  <a:cubicBezTo>
                    <a:pt x="670" y="12722"/>
                    <a:pt x="688" y="12739"/>
                    <a:pt x="723" y="12739"/>
                  </a:cubicBezTo>
                  <a:cubicBezTo>
                    <a:pt x="750" y="12739"/>
                    <a:pt x="777" y="12730"/>
                    <a:pt x="777" y="12695"/>
                  </a:cubicBezTo>
                  <a:close/>
                  <a:moveTo>
                    <a:pt x="4720" y="767"/>
                  </a:moveTo>
                  <a:cubicBezTo>
                    <a:pt x="4764" y="767"/>
                    <a:pt x="4782" y="741"/>
                    <a:pt x="4773" y="705"/>
                  </a:cubicBezTo>
                  <a:cubicBezTo>
                    <a:pt x="4773" y="678"/>
                    <a:pt x="4756" y="660"/>
                    <a:pt x="4720" y="660"/>
                  </a:cubicBezTo>
                  <a:cubicBezTo>
                    <a:pt x="4693" y="660"/>
                    <a:pt x="4675" y="687"/>
                    <a:pt x="4675" y="714"/>
                  </a:cubicBezTo>
                  <a:cubicBezTo>
                    <a:pt x="4675" y="750"/>
                    <a:pt x="4693" y="767"/>
                    <a:pt x="4720" y="767"/>
                  </a:cubicBezTo>
                  <a:close/>
                  <a:moveTo>
                    <a:pt x="2061" y="14738"/>
                  </a:moveTo>
                  <a:cubicBezTo>
                    <a:pt x="2088" y="14738"/>
                    <a:pt x="2106" y="14720"/>
                    <a:pt x="2115" y="14702"/>
                  </a:cubicBezTo>
                  <a:cubicBezTo>
                    <a:pt x="2115" y="14666"/>
                    <a:pt x="2106" y="14649"/>
                    <a:pt x="2070" y="14640"/>
                  </a:cubicBezTo>
                  <a:cubicBezTo>
                    <a:pt x="2044" y="14640"/>
                    <a:pt x="2026" y="14649"/>
                    <a:pt x="2017" y="14684"/>
                  </a:cubicBezTo>
                  <a:cubicBezTo>
                    <a:pt x="2017" y="14711"/>
                    <a:pt x="2035" y="14738"/>
                    <a:pt x="2061" y="14738"/>
                  </a:cubicBezTo>
                  <a:close/>
                  <a:moveTo>
                    <a:pt x="2730" y="1999"/>
                  </a:moveTo>
                  <a:cubicBezTo>
                    <a:pt x="2704" y="1999"/>
                    <a:pt x="2677" y="2016"/>
                    <a:pt x="2677" y="2043"/>
                  </a:cubicBezTo>
                  <a:cubicBezTo>
                    <a:pt x="2668" y="2079"/>
                    <a:pt x="2686" y="2106"/>
                    <a:pt x="2722" y="2106"/>
                  </a:cubicBezTo>
                  <a:cubicBezTo>
                    <a:pt x="2757" y="2106"/>
                    <a:pt x="2775" y="2088"/>
                    <a:pt x="2775" y="2061"/>
                  </a:cubicBezTo>
                  <a:cubicBezTo>
                    <a:pt x="2775" y="2025"/>
                    <a:pt x="2766" y="2007"/>
                    <a:pt x="2730" y="1999"/>
                  </a:cubicBezTo>
                  <a:close/>
                  <a:moveTo>
                    <a:pt x="4069" y="15978"/>
                  </a:moveTo>
                  <a:cubicBezTo>
                    <a:pt x="4042" y="15978"/>
                    <a:pt x="4015" y="15987"/>
                    <a:pt x="4015" y="16022"/>
                  </a:cubicBezTo>
                  <a:cubicBezTo>
                    <a:pt x="4015" y="16058"/>
                    <a:pt x="4024" y="16076"/>
                    <a:pt x="4069" y="16085"/>
                  </a:cubicBezTo>
                  <a:cubicBezTo>
                    <a:pt x="4095" y="16085"/>
                    <a:pt x="4113" y="16067"/>
                    <a:pt x="4122" y="16031"/>
                  </a:cubicBezTo>
                  <a:cubicBezTo>
                    <a:pt x="4122" y="16004"/>
                    <a:pt x="4104" y="15978"/>
                    <a:pt x="4069" y="15978"/>
                  </a:cubicBezTo>
                  <a:close/>
                  <a:moveTo>
                    <a:pt x="3453" y="1374"/>
                  </a:moveTo>
                  <a:cubicBezTo>
                    <a:pt x="3453" y="1347"/>
                    <a:pt x="3444" y="1329"/>
                    <a:pt x="3417" y="1329"/>
                  </a:cubicBezTo>
                  <a:cubicBezTo>
                    <a:pt x="3391" y="1321"/>
                    <a:pt x="3364" y="1329"/>
                    <a:pt x="3364" y="1365"/>
                  </a:cubicBezTo>
                  <a:cubicBezTo>
                    <a:pt x="3355" y="1392"/>
                    <a:pt x="3373" y="1419"/>
                    <a:pt x="3400" y="1419"/>
                  </a:cubicBezTo>
                  <a:cubicBezTo>
                    <a:pt x="3435" y="1419"/>
                    <a:pt x="3453" y="1410"/>
                    <a:pt x="3453" y="1374"/>
                  </a:cubicBezTo>
                  <a:close/>
                  <a:moveTo>
                    <a:pt x="72" y="6655"/>
                  </a:moveTo>
                  <a:cubicBezTo>
                    <a:pt x="36" y="6646"/>
                    <a:pt x="10" y="6673"/>
                    <a:pt x="10" y="6709"/>
                  </a:cubicBezTo>
                  <a:cubicBezTo>
                    <a:pt x="1" y="6744"/>
                    <a:pt x="27" y="6771"/>
                    <a:pt x="72" y="6771"/>
                  </a:cubicBezTo>
                  <a:cubicBezTo>
                    <a:pt x="99" y="6771"/>
                    <a:pt x="126" y="6744"/>
                    <a:pt x="126" y="6709"/>
                  </a:cubicBezTo>
                  <a:cubicBezTo>
                    <a:pt x="126" y="6682"/>
                    <a:pt x="108" y="6655"/>
                    <a:pt x="72" y="6655"/>
                  </a:cubicBezTo>
                  <a:close/>
                  <a:moveTo>
                    <a:pt x="3391" y="15291"/>
                  </a:moveTo>
                  <a:cubicBezTo>
                    <a:pt x="3355" y="15282"/>
                    <a:pt x="3328" y="15300"/>
                    <a:pt x="3328" y="15335"/>
                  </a:cubicBezTo>
                  <a:cubicBezTo>
                    <a:pt x="3319" y="15380"/>
                    <a:pt x="3346" y="15407"/>
                    <a:pt x="3382" y="15407"/>
                  </a:cubicBezTo>
                  <a:cubicBezTo>
                    <a:pt x="3417" y="15407"/>
                    <a:pt x="3435" y="15389"/>
                    <a:pt x="3444" y="15353"/>
                  </a:cubicBezTo>
                  <a:cubicBezTo>
                    <a:pt x="3444" y="15318"/>
                    <a:pt x="3426" y="15291"/>
                    <a:pt x="3391" y="15291"/>
                  </a:cubicBezTo>
                  <a:close/>
                  <a:moveTo>
                    <a:pt x="126" y="10036"/>
                  </a:moveTo>
                  <a:cubicBezTo>
                    <a:pt x="134" y="10001"/>
                    <a:pt x="108" y="9974"/>
                    <a:pt x="72" y="9974"/>
                  </a:cubicBezTo>
                  <a:cubicBezTo>
                    <a:pt x="36" y="9965"/>
                    <a:pt x="10" y="9992"/>
                    <a:pt x="10" y="10027"/>
                  </a:cubicBezTo>
                  <a:cubicBezTo>
                    <a:pt x="10" y="10063"/>
                    <a:pt x="27" y="10081"/>
                    <a:pt x="72" y="10090"/>
                  </a:cubicBezTo>
                  <a:cubicBezTo>
                    <a:pt x="99" y="10090"/>
                    <a:pt x="126" y="10072"/>
                    <a:pt x="126" y="10036"/>
                  </a:cubicBezTo>
                  <a:close/>
                  <a:moveTo>
                    <a:pt x="661" y="4711"/>
                  </a:moveTo>
                  <a:cubicBezTo>
                    <a:pt x="670" y="4755"/>
                    <a:pt x="696" y="4782"/>
                    <a:pt x="732" y="4773"/>
                  </a:cubicBezTo>
                  <a:cubicBezTo>
                    <a:pt x="768" y="4764"/>
                    <a:pt x="786" y="4746"/>
                    <a:pt x="786" y="4711"/>
                  </a:cubicBezTo>
                  <a:cubicBezTo>
                    <a:pt x="777" y="4675"/>
                    <a:pt x="759" y="4657"/>
                    <a:pt x="723" y="4648"/>
                  </a:cubicBezTo>
                  <a:cubicBezTo>
                    <a:pt x="688" y="4657"/>
                    <a:pt x="661" y="4675"/>
                    <a:pt x="661" y="4711"/>
                  </a:cubicBezTo>
                  <a:close/>
                  <a:moveTo>
                    <a:pt x="1410" y="13284"/>
                  </a:moveTo>
                  <a:cubicBezTo>
                    <a:pt x="1374" y="13284"/>
                    <a:pt x="1357" y="13301"/>
                    <a:pt x="1348" y="13337"/>
                  </a:cubicBezTo>
                  <a:cubicBezTo>
                    <a:pt x="1339" y="13382"/>
                    <a:pt x="1366" y="13408"/>
                    <a:pt x="1410" y="13408"/>
                  </a:cubicBezTo>
                  <a:cubicBezTo>
                    <a:pt x="1446" y="13408"/>
                    <a:pt x="1464" y="13382"/>
                    <a:pt x="1473" y="13346"/>
                  </a:cubicBezTo>
                  <a:cubicBezTo>
                    <a:pt x="1464" y="13319"/>
                    <a:pt x="1446" y="13293"/>
                    <a:pt x="1410" y="13284"/>
                  </a:cubicBezTo>
                  <a:close/>
                  <a:moveTo>
                    <a:pt x="6129" y="16682"/>
                  </a:moveTo>
                  <a:cubicBezTo>
                    <a:pt x="6120" y="16647"/>
                    <a:pt x="6094" y="16620"/>
                    <a:pt x="6058" y="16629"/>
                  </a:cubicBezTo>
                  <a:cubicBezTo>
                    <a:pt x="6022" y="16638"/>
                    <a:pt x="6004" y="16665"/>
                    <a:pt x="6004" y="16700"/>
                  </a:cubicBezTo>
                  <a:cubicBezTo>
                    <a:pt x="6013" y="16727"/>
                    <a:pt x="6031" y="16745"/>
                    <a:pt x="6067" y="16754"/>
                  </a:cubicBezTo>
                  <a:cubicBezTo>
                    <a:pt x="6103" y="16745"/>
                    <a:pt x="6129" y="16718"/>
                    <a:pt x="6129" y="16682"/>
                  </a:cubicBezTo>
                  <a:close/>
                  <a:moveTo>
                    <a:pt x="2722" y="2784"/>
                  </a:moveTo>
                  <a:cubicBezTo>
                    <a:pt x="2766" y="2784"/>
                    <a:pt x="2793" y="2766"/>
                    <a:pt x="2793" y="2721"/>
                  </a:cubicBezTo>
                  <a:cubicBezTo>
                    <a:pt x="2802" y="2677"/>
                    <a:pt x="2784" y="2650"/>
                    <a:pt x="2730" y="2641"/>
                  </a:cubicBezTo>
                  <a:cubicBezTo>
                    <a:pt x="2686" y="2641"/>
                    <a:pt x="2659" y="2659"/>
                    <a:pt x="2650" y="2712"/>
                  </a:cubicBezTo>
                  <a:cubicBezTo>
                    <a:pt x="2659" y="2748"/>
                    <a:pt x="2677" y="2784"/>
                    <a:pt x="2722" y="2784"/>
                  </a:cubicBezTo>
                  <a:close/>
                  <a:moveTo>
                    <a:pt x="1" y="9376"/>
                  </a:moveTo>
                  <a:cubicBezTo>
                    <a:pt x="1" y="9412"/>
                    <a:pt x="27" y="9439"/>
                    <a:pt x="72" y="9439"/>
                  </a:cubicBezTo>
                  <a:cubicBezTo>
                    <a:pt x="108" y="9439"/>
                    <a:pt x="134" y="9412"/>
                    <a:pt x="134" y="9367"/>
                  </a:cubicBezTo>
                  <a:cubicBezTo>
                    <a:pt x="126" y="9332"/>
                    <a:pt x="99" y="9305"/>
                    <a:pt x="63" y="9305"/>
                  </a:cubicBezTo>
                  <a:cubicBezTo>
                    <a:pt x="27" y="9314"/>
                    <a:pt x="1" y="9332"/>
                    <a:pt x="1" y="9376"/>
                  </a:cubicBezTo>
                  <a:close/>
                  <a:moveTo>
                    <a:pt x="2070" y="13962"/>
                  </a:moveTo>
                  <a:cubicBezTo>
                    <a:pt x="2026" y="13962"/>
                    <a:pt x="1999" y="13988"/>
                    <a:pt x="1999" y="14024"/>
                  </a:cubicBezTo>
                  <a:cubicBezTo>
                    <a:pt x="1999" y="14069"/>
                    <a:pt x="2026" y="14095"/>
                    <a:pt x="2061" y="14095"/>
                  </a:cubicBezTo>
                  <a:cubicBezTo>
                    <a:pt x="2106" y="14095"/>
                    <a:pt x="2124" y="14069"/>
                    <a:pt x="2133" y="14033"/>
                  </a:cubicBezTo>
                  <a:cubicBezTo>
                    <a:pt x="2133" y="13997"/>
                    <a:pt x="2106" y="13971"/>
                    <a:pt x="2070" y="13962"/>
                  </a:cubicBezTo>
                  <a:close/>
                  <a:moveTo>
                    <a:pt x="795" y="12026"/>
                  </a:moveTo>
                  <a:cubicBezTo>
                    <a:pt x="786" y="11990"/>
                    <a:pt x="759" y="11963"/>
                    <a:pt x="723" y="11963"/>
                  </a:cubicBezTo>
                  <a:cubicBezTo>
                    <a:pt x="688" y="11963"/>
                    <a:pt x="661" y="11990"/>
                    <a:pt x="661" y="12035"/>
                  </a:cubicBezTo>
                  <a:cubicBezTo>
                    <a:pt x="661" y="12070"/>
                    <a:pt x="688" y="12097"/>
                    <a:pt x="723" y="12097"/>
                  </a:cubicBezTo>
                  <a:cubicBezTo>
                    <a:pt x="768" y="12088"/>
                    <a:pt x="795" y="12070"/>
                    <a:pt x="795" y="12026"/>
                  </a:cubicBezTo>
                  <a:close/>
                  <a:moveTo>
                    <a:pt x="1410" y="11954"/>
                  </a:moveTo>
                  <a:cubicBezTo>
                    <a:pt x="1357" y="11954"/>
                    <a:pt x="1330" y="11981"/>
                    <a:pt x="1330" y="12035"/>
                  </a:cubicBezTo>
                  <a:cubicBezTo>
                    <a:pt x="1330" y="12079"/>
                    <a:pt x="1357" y="12106"/>
                    <a:pt x="1401" y="12106"/>
                  </a:cubicBezTo>
                  <a:cubicBezTo>
                    <a:pt x="1455" y="12106"/>
                    <a:pt x="1482" y="12079"/>
                    <a:pt x="1482" y="12026"/>
                  </a:cubicBezTo>
                  <a:cubicBezTo>
                    <a:pt x="1482" y="11981"/>
                    <a:pt x="1455" y="11954"/>
                    <a:pt x="1410" y="11954"/>
                  </a:cubicBezTo>
                  <a:close/>
                  <a:moveTo>
                    <a:pt x="3310" y="14684"/>
                  </a:moveTo>
                  <a:cubicBezTo>
                    <a:pt x="3310" y="14729"/>
                    <a:pt x="3328" y="14756"/>
                    <a:pt x="3382" y="14764"/>
                  </a:cubicBezTo>
                  <a:cubicBezTo>
                    <a:pt x="3426" y="14764"/>
                    <a:pt x="3462" y="14738"/>
                    <a:pt x="3453" y="14684"/>
                  </a:cubicBezTo>
                  <a:cubicBezTo>
                    <a:pt x="3453" y="14640"/>
                    <a:pt x="3426" y="14613"/>
                    <a:pt x="3382" y="14613"/>
                  </a:cubicBezTo>
                  <a:cubicBezTo>
                    <a:pt x="3337" y="14613"/>
                    <a:pt x="3310" y="14640"/>
                    <a:pt x="3310" y="14684"/>
                  </a:cubicBezTo>
                  <a:close/>
                  <a:moveTo>
                    <a:pt x="2722" y="14622"/>
                  </a:moveTo>
                  <a:cubicBezTo>
                    <a:pt x="2686" y="14622"/>
                    <a:pt x="2659" y="14649"/>
                    <a:pt x="2659" y="14693"/>
                  </a:cubicBezTo>
                  <a:cubicBezTo>
                    <a:pt x="2659" y="14729"/>
                    <a:pt x="2686" y="14756"/>
                    <a:pt x="2730" y="14756"/>
                  </a:cubicBezTo>
                  <a:cubicBezTo>
                    <a:pt x="2766" y="14756"/>
                    <a:pt x="2784" y="14729"/>
                    <a:pt x="2793" y="14684"/>
                  </a:cubicBezTo>
                  <a:cubicBezTo>
                    <a:pt x="2784" y="14649"/>
                    <a:pt x="2766" y="14622"/>
                    <a:pt x="2722" y="14622"/>
                  </a:cubicBezTo>
                  <a:close/>
                  <a:moveTo>
                    <a:pt x="2650" y="14024"/>
                  </a:moveTo>
                  <a:cubicBezTo>
                    <a:pt x="2650" y="14069"/>
                    <a:pt x="2668" y="14095"/>
                    <a:pt x="2713" y="14104"/>
                  </a:cubicBezTo>
                  <a:cubicBezTo>
                    <a:pt x="2766" y="14104"/>
                    <a:pt x="2793" y="14086"/>
                    <a:pt x="2802" y="14033"/>
                  </a:cubicBezTo>
                  <a:cubicBezTo>
                    <a:pt x="2802" y="13988"/>
                    <a:pt x="2775" y="13962"/>
                    <a:pt x="2730" y="13953"/>
                  </a:cubicBezTo>
                  <a:cubicBezTo>
                    <a:pt x="2686" y="13953"/>
                    <a:pt x="2659" y="13979"/>
                    <a:pt x="2650" y="14024"/>
                  </a:cubicBezTo>
                  <a:close/>
                  <a:moveTo>
                    <a:pt x="1401" y="12615"/>
                  </a:moveTo>
                  <a:cubicBezTo>
                    <a:pt x="1357" y="12623"/>
                    <a:pt x="1339" y="12650"/>
                    <a:pt x="1339" y="12686"/>
                  </a:cubicBezTo>
                  <a:cubicBezTo>
                    <a:pt x="1339" y="12730"/>
                    <a:pt x="1366" y="12757"/>
                    <a:pt x="1410" y="12757"/>
                  </a:cubicBezTo>
                  <a:cubicBezTo>
                    <a:pt x="1455" y="12757"/>
                    <a:pt x="1482" y="12730"/>
                    <a:pt x="1482" y="12686"/>
                  </a:cubicBezTo>
                  <a:cubicBezTo>
                    <a:pt x="1473" y="12641"/>
                    <a:pt x="1446" y="12615"/>
                    <a:pt x="1401" y="12615"/>
                  </a:cubicBezTo>
                  <a:close/>
                  <a:moveTo>
                    <a:pt x="4069" y="1981"/>
                  </a:moveTo>
                  <a:cubicBezTo>
                    <a:pt x="4015" y="1972"/>
                    <a:pt x="3988" y="2007"/>
                    <a:pt x="3988" y="2052"/>
                  </a:cubicBezTo>
                  <a:cubicBezTo>
                    <a:pt x="3988" y="2106"/>
                    <a:pt x="4015" y="2132"/>
                    <a:pt x="4060" y="2132"/>
                  </a:cubicBezTo>
                  <a:cubicBezTo>
                    <a:pt x="4113" y="2132"/>
                    <a:pt x="4140" y="2106"/>
                    <a:pt x="4140" y="2052"/>
                  </a:cubicBezTo>
                  <a:cubicBezTo>
                    <a:pt x="4140" y="2007"/>
                    <a:pt x="4113" y="1981"/>
                    <a:pt x="4069" y="1981"/>
                  </a:cubicBezTo>
                  <a:close/>
                  <a:moveTo>
                    <a:pt x="3408" y="1990"/>
                  </a:moveTo>
                  <a:cubicBezTo>
                    <a:pt x="3364" y="1990"/>
                    <a:pt x="3337" y="2016"/>
                    <a:pt x="3337" y="2061"/>
                  </a:cubicBezTo>
                  <a:cubicBezTo>
                    <a:pt x="3346" y="2106"/>
                    <a:pt x="3373" y="2132"/>
                    <a:pt x="3417" y="2123"/>
                  </a:cubicBezTo>
                  <a:cubicBezTo>
                    <a:pt x="3453" y="2115"/>
                    <a:pt x="3480" y="2088"/>
                    <a:pt x="3480" y="2043"/>
                  </a:cubicBezTo>
                  <a:cubicBezTo>
                    <a:pt x="3471" y="2016"/>
                    <a:pt x="3453" y="1981"/>
                    <a:pt x="3408" y="1990"/>
                  </a:cubicBezTo>
                  <a:moveTo>
                    <a:pt x="1990" y="13346"/>
                  </a:moveTo>
                  <a:cubicBezTo>
                    <a:pt x="1990" y="13391"/>
                    <a:pt x="2017" y="13417"/>
                    <a:pt x="2061" y="13417"/>
                  </a:cubicBezTo>
                  <a:cubicBezTo>
                    <a:pt x="2115" y="13426"/>
                    <a:pt x="2142" y="13400"/>
                    <a:pt x="2142" y="13346"/>
                  </a:cubicBezTo>
                  <a:cubicBezTo>
                    <a:pt x="2142" y="13301"/>
                    <a:pt x="2115" y="13275"/>
                    <a:pt x="2070" y="13275"/>
                  </a:cubicBezTo>
                  <a:cubicBezTo>
                    <a:pt x="2026" y="13275"/>
                    <a:pt x="1990" y="13301"/>
                    <a:pt x="1990" y="13346"/>
                  </a:cubicBezTo>
                  <a:close/>
                  <a:moveTo>
                    <a:pt x="5460" y="1383"/>
                  </a:moveTo>
                  <a:cubicBezTo>
                    <a:pt x="5460" y="1329"/>
                    <a:pt x="5434" y="1294"/>
                    <a:pt x="5389" y="1294"/>
                  </a:cubicBezTo>
                  <a:cubicBezTo>
                    <a:pt x="5335" y="1294"/>
                    <a:pt x="5309" y="1321"/>
                    <a:pt x="5309" y="1365"/>
                  </a:cubicBezTo>
                  <a:cubicBezTo>
                    <a:pt x="5300" y="1419"/>
                    <a:pt x="5326" y="1445"/>
                    <a:pt x="5380" y="1445"/>
                  </a:cubicBezTo>
                  <a:cubicBezTo>
                    <a:pt x="5425" y="1445"/>
                    <a:pt x="5460" y="1428"/>
                    <a:pt x="5460" y="1383"/>
                  </a:cubicBezTo>
                  <a:close/>
                  <a:moveTo>
                    <a:pt x="4720" y="1303"/>
                  </a:moveTo>
                  <a:cubicBezTo>
                    <a:pt x="4684" y="1303"/>
                    <a:pt x="4657" y="1321"/>
                    <a:pt x="4657" y="1365"/>
                  </a:cubicBezTo>
                  <a:cubicBezTo>
                    <a:pt x="4648" y="1410"/>
                    <a:pt x="4675" y="1437"/>
                    <a:pt x="4720" y="1445"/>
                  </a:cubicBezTo>
                  <a:cubicBezTo>
                    <a:pt x="4764" y="1445"/>
                    <a:pt x="4791" y="1419"/>
                    <a:pt x="4800" y="1365"/>
                  </a:cubicBezTo>
                  <a:cubicBezTo>
                    <a:pt x="4791" y="1329"/>
                    <a:pt x="4773" y="1303"/>
                    <a:pt x="4720" y="1303"/>
                  </a:cubicBezTo>
                  <a:close/>
                  <a:moveTo>
                    <a:pt x="4069" y="1303"/>
                  </a:moveTo>
                  <a:cubicBezTo>
                    <a:pt x="4033" y="1303"/>
                    <a:pt x="4006" y="1329"/>
                    <a:pt x="3997" y="1365"/>
                  </a:cubicBezTo>
                  <a:cubicBezTo>
                    <a:pt x="3997" y="1410"/>
                    <a:pt x="4024" y="1437"/>
                    <a:pt x="4060" y="1437"/>
                  </a:cubicBezTo>
                  <a:cubicBezTo>
                    <a:pt x="4104" y="1437"/>
                    <a:pt x="4122" y="1410"/>
                    <a:pt x="4131" y="1374"/>
                  </a:cubicBezTo>
                  <a:cubicBezTo>
                    <a:pt x="4131" y="1338"/>
                    <a:pt x="4104" y="1312"/>
                    <a:pt x="4069" y="1303"/>
                  </a:cubicBezTo>
                  <a:close/>
                  <a:moveTo>
                    <a:pt x="723" y="6637"/>
                  </a:moveTo>
                  <a:cubicBezTo>
                    <a:pt x="679" y="6637"/>
                    <a:pt x="652" y="6664"/>
                    <a:pt x="652" y="6709"/>
                  </a:cubicBezTo>
                  <a:cubicBezTo>
                    <a:pt x="652" y="6762"/>
                    <a:pt x="679" y="6789"/>
                    <a:pt x="732" y="6789"/>
                  </a:cubicBezTo>
                  <a:cubicBezTo>
                    <a:pt x="777" y="6780"/>
                    <a:pt x="795" y="6753"/>
                    <a:pt x="804" y="6709"/>
                  </a:cubicBezTo>
                  <a:cubicBezTo>
                    <a:pt x="795" y="6664"/>
                    <a:pt x="777" y="6637"/>
                    <a:pt x="723" y="6637"/>
                  </a:cubicBezTo>
                  <a:close/>
                  <a:moveTo>
                    <a:pt x="63" y="8627"/>
                  </a:moveTo>
                  <a:cubicBezTo>
                    <a:pt x="27" y="8627"/>
                    <a:pt x="1" y="8654"/>
                    <a:pt x="1" y="8689"/>
                  </a:cubicBezTo>
                  <a:cubicBezTo>
                    <a:pt x="1" y="8734"/>
                    <a:pt x="27" y="8761"/>
                    <a:pt x="72" y="8752"/>
                  </a:cubicBezTo>
                  <a:cubicBezTo>
                    <a:pt x="108" y="8752"/>
                    <a:pt x="126" y="8725"/>
                    <a:pt x="134" y="8689"/>
                  </a:cubicBezTo>
                  <a:cubicBezTo>
                    <a:pt x="126" y="8645"/>
                    <a:pt x="108" y="8618"/>
                    <a:pt x="63" y="8627"/>
                  </a:cubicBezTo>
                  <a:close/>
                  <a:moveTo>
                    <a:pt x="795" y="6031"/>
                  </a:moveTo>
                  <a:cubicBezTo>
                    <a:pt x="795" y="5986"/>
                    <a:pt x="768" y="5959"/>
                    <a:pt x="732" y="5959"/>
                  </a:cubicBezTo>
                  <a:cubicBezTo>
                    <a:pt x="688" y="5959"/>
                    <a:pt x="661" y="5977"/>
                    <a:pt x="652" y="6031"/>
                  </a:cubicBezTo>
                  <a:cubicBezTo>
                    <a:pt x="652" y="6075"/>
                    <a:pt x="679" y="6102"/>
                    <a:pt x="723" y="6102"/>
                  </a:cubicBezTo>
                  <a:cubicBezTo>
                    <a:pt x="768" y="6102"/>
                    <a:pt x="795" y="6075"/>
                    <a:pt x="795" y="6031"/>
                  </a:cubicBezTo>
                  <a:close/>
                  <a:moveTo>
                    <a:pt x="72" y="7967"/>
                  </a:moveTo>
                  <a:cubicBezTo>
                    <a:pt x="27" y="7967"/>
                    <a:pt x="1" y="7985"/>
                    <a:pt x="1" y="8029"/>
                  </a:cubicBezTo>
                  <a:cubicBezTo>
                    <a:pt x="1" y="8065"/>
                    <a:pt x="27" y="8092"/>
                    <a:pt x="63" y="8092"/>
                  </a:cubicBezTo>
                  <a:cubicBezTo>
                    <a:pt x="108" y="8100"/>
                    <a:pt x="126" y="8074"/>
                    <a:pt x="134" y="8029"/>
                  </a:cubicBezTo>
                  <a:cubicBezTo>
                    <a:pt x="126" y="7993"/>
                    <a:pt x="108" y="7967"/>
                    <a:pt x="72" y="7967"/>
                  </a:cubicBezTo>
                  <a:close/>
                  <a:moveTo>
                    <a:pt x="6647" y="16022"/>
                  </a:moveTo>
                  <a:cubicBezTo>
                    <a:pt x="6647" y="16076"/>
                    <a:pt x="6674" y="16103"/>
                    <a:pt x="6727" y="16103"/>
                  </a:cubicBezTo>
                  <a:cubicBezTo>
                    <a:pt x="6772" y="16103"/>
                    <a:pt x="6798" y="16076"/>
                    <a:pt x="6798" y="16031"/>
                  </a:cubicBezTo>
                  <a:cubicBezTo>
                    <a:pt x="6798" y="15978"/>
                    <a:pt x="6772" y="15951"/>
                    <a:pt x="6727" y="15951"/>
                  </a:cubicBezTo>
                  <a:cubicBezTo>
                    <a:pt x="6674" y="15960"/>
                    <a:pt x="6647" y="15978"/>
                    <a:pt x="6647" y="16022"/>
                  </a:cubicBezTo>
                  <a:close/>
                  <a:moveTo>
                    <a:pt x="795" y="10688"/>
                  </a:moveTo>
                  <a:cubicBezTo>
                    <a:pt x="795" y="10643"/>
                    <a:pt x="777" y="10616"/>
                    <a:pt x="732" y="10616"/>
                  </a:cubicBezTo>
                  <a:cubicBezTo>
                    <a:pt x="679" y="10616"/>
                    <a:pt x="652" y="10643"/>
                    <a:pt x="652" y="10696"/>
                  </a:cubicBezTo>
                  <a:cubicBezTo>
                    <a:pt x="652" y="10741"/>
                    <a:pt x="688" y="10759"/>
                    <a:pt x="732" y="10759"/>
                  </a:cubicBezTo>
                  <a:cubicBezTo>
                    <a:pt x="777" y="10759"/>
                    <a:pt x="795" y="10732"/>
                    <a:pt x="795" y="10688"/>
                  </a:cubicBezTo>
                  <a:close/>
                  <a:moveTo>
                    <a:pt x="6138" y="16031"/>
                  </a:moveTo>
                  <a:cubicBezTo>
                    <a:pt x="6138" y="15987"/>
                    <a:pt x="6120" y="15960"/>
                    <a:pt x="6076" y="15960"/>
                  </a:cubicBezTo>
                  <a:cubicBezTo>
                    <a:pt x="6022" y="15951"/>
                    <a:pt x="5996" y="15978"/>
                    <a:pt x="5996" y="16031"/>
                  </a:cubicBezTo>
                  <a:cubicBezTo>
                    <a:pt x="5996" y="16076"/>
                    <a:pt x="6022" y="16103"/>
                    <a:pt x="6067" y="16103"/>
                  </a:cubicBezTo>
                  <a:cubicBezTo>
                    <a:pt x="6112" y="16103"/>
                    <a:pt x="6138" y="16076"/>
                    <a:pt x="6138" y="16031"/>
                  </a:cubicBezTo>
                  <a:close/>
                  <a:moveTo>
                    <a:pt x="1990" y="4024"/>
                  </a:moveTo>
                  <a:cubicBezTo>
                    <a:pt x="1981" y="4068"/>
                    <a:pt x="2008" y="4104"/>
                    <a:pt x="2061" y="4104"/>
                  </a:cubicBezTo>
                  <a:cubicBezTo>
                    <a:pt x="2115" y="4113"/>
                    <a:pt x="2142" y="4077"/>
                    <a:pt x="2142" y="4033"/>
                  </a:cubicBezTo>
                  <a:cubicBezTo>
                    <a:pt x="2142" y="3979"/>
                    <a:pt x="2115" y="3961"/>
                    <a:pt x="2061" y="3952"/>
                  </a:cubicBezTo>
                  <a:cubicBezTo>
                    <a:pt x="2026" y="3952"/>
                    <a:pt x="1990" y="3970"/>
                    <a:pt x="1990" y="4024"/>
                  </a:cubicBezTo>
                  <a:moveTo>
                    <a:pt x="5318" y="16022"/>
                  </a:moveTo>
                  <a:cubicBezTo>
                    <a:pt x="5309" y="16067"/>
                    <a:pt x="5335" y="16094"/>
                    <a:pt x="5380" y="16094"/>
                  </a:cubicBezTo>
                  <a:cubicBezTo>
                    <a:pt x="5425" y="16103"/>
                    <a:pt x="5451" y="16076"/>
                    <a:pt x="5451" y="16040"/>
                  </a:cubicBezTo>
                  <a:cubicBezTo>
                    <a:pt x="5460" y="15996"/>
                    <a:pt x="5434" y="15969"/>
                    <a:pt x="5389" y="15960"/>
                  </a:cubicBezTo>
                  <a:cubicBezTo>
                    <a:pt x="5344" y="15960"/>
                    <a:pt x="5318" y="15987"/>
                    <a:pt x="5318" y="16022"/>
                  </a:cubicBezTo>
                  <a:close/>
                  <a:moveTo>
                    <a:pt x="1473" y="4033"/>
                  </a:moveTo>
                  <a:cubicBezTo>
                    <a:pt x="1473" y="3997"/>
                    <a:pt x="1446" y="3970"/>
                    <a:pt x="1410" y="3961"/>
                  </a:cubicBezTo>
                  <a:cubicBezTo>
                    <a:pt x="1374" y="3961"/>
                    <a:pt x="1348" y="3988"/>
                    <a:pt x="1339" y="4024"/>
                  </a:cubicBezTo>
                  <a:cubicBezTo>
                    <a:pt x="1339" y="4068"/>
                    <a:pt x="1366" y="4086"/>
                    <a:pt x="1410" y="4095"/>
                  </a:cubicBezTo>
                  <a:cubicBezTo>
                    <a:pt x="1446" y="4095"/>
                    <a:pt x="1473" y="4077"/>
                    <a:pt x="1473" y="4033"/>
                  </a:cubicBezTo>
                  <a:close/>
                  <a:moveTo>
                    <a:pt x="6790" y="16682"/>
                  </a:moveTo>
                  <a:cubicBezTo>
                    <a:pt x="6790" y="16647"/>
                    <a:pt x="6763" y="16620"/>
                    <a:pt x="6718" y="16620"/>
                  </a:cubicBezTo>
                  <a:cubicBezTo>
                    <a:pt x="6682" y="16629"/>
                    <a:pt x="6656" y="16656"/>
                    <a:pt x="6656" y="16691"/>
                  </a:cubicBezTo>
                  <a:cubicBezTo>
                    <a:pt x="6665" y="16727"/>
                    <a:pt x="6691" y="16754"/>
                    <a:pt x="6736" y="16754"/>
                  </a:cubicBezTo>
                  <a:cubicBezTo>
                    <a:pt x="6763" y="16745"/>
                    <a:pt x="6790" y="16727"/>
                    <a:pt x="6790" y="16682"/>
                  </a:cubicBezTo>
                  <a:close/>
                  <a:moveTo>
                    <a:pt x="1330" y="4711"/>
                  </a:moveTo>
                  <a:cubicBezTo>
                    <a:pt x="1330" y="4755"/>
                    <a:pt x="1357" y="4782"/>
                    <a:pt x="1401" y="4782"/>
                  </a:cubicBezTo>
                  <a:cubicBezTo>
                    <a:pt x="1455" y="4791"/>
                    <a:pt x="1482" y="4764"/>
                    <a:pt x="1482" y="4711"/>
                  </a:cubicBezTo>
                  <a:cubicBezTo>
                    <a:pt x="1482" y="4666"/>
                    <a:pt x="1455" y="4639"/>
                    <a:pt x="1410" y="4639"/>
                  </a:cubicBezTo>
                  <a:cubicBezTo>
                    <a:pt x="1366" y="4639"/>
                    <a:pt x="1339" y="4666"/>
                    <a:pt x="1330" y="4711"/>
                  </a:cubicBezTo>
                  <a:close/>
                  <a:moveTo>
                    <a:pt x="804" y="10036"/>
                  </a:moveTo>
                  <a:cubicBezTo>
                    <a:pt x="804" y="9992"/>
                    <a:pt x="786" y="9956"/>
                    <a:pt x="732" y="9956"/>
                  </a:cubicBezTo>
                  <a:cubicBezTo>
                    <a:pt x="679" y="9947"/>
                    <a:pt x="652" y="9983"/>
                    <a:pt x="652" y="10027"/>
                  </a:cubicBezTo>
                  <a:cubicBezTo>
                    <a:pt x="652" y="10081"/>
                    <a:pt x="679" y="10099"/>
                    <a:pt x="723" y="10108"/>
                  </a:cubicBezTo>
                  <a:cubicBezTo>
                    <a:pt x="768" y="10108"/>
                    <a:pt x="795" y="10090"/>
                    <a:pt x="804" y="10036"/>
                  </a:cubicBezTo>
                  <a:close/>
                  <a:moveTo>
                    <a:pt x="6727" y="643"/>
                  </a:moveTo>
                  <a:cubicBezTo>
                    <a:pt x="6682" y="643"/>
                    <a:pt x="6656" y="660"/>
                    <a:pt x="6656" y="705"/>
                  </a:cubicBezTo>
                  <a:cubicBezTo>
                    <a:pt x="6647" y="750"/>
                    <a:pt x="6674" y="776"/>
                    <a:pt x="6718" y="785"/>
                  </a:cubicBezTo>
                  <a:cubicBezTo>
                    <a:pt x="6763" y="785"/>
                    <a:pt x="6790" y="759"/>
                    <a:pt x="6798" y="714"/>
                  </a:cubicBezTo>
                  <a:cubicBezTo>
                    <a:pt x="6790" y="669"/>
                    <a:pt x="6772" y="643"/>
                    <a:pt x="6727" y="643"/>
                  </a:cubicBezTo>
                  <a:close/>
                  <a:moveTo>
                    <a:pt x="2070" y="3301"/>
                  </a:moveTo>
                  <a:cubicBezTo>
                    <a:pt x="2026" y="3301"/>
                    <a:pt x="1999" y="3328"/>
                    <a:pt x="1999" y="3372"/>
                  </a:cubicBezTo>
                  <a:cubicBezTo>
                    <a:pt x="1999" y="3408"/>
                    <a:pt x="2017" y="3435"/>
                    <a:pt x="2061" y="3444"/>
                  </a:cubicBezTo>
                  <a:cubicBezTo>
                    <a:pt x="2106" y="3444"/>
                    <a:pt x="2133" y="3417"/>
                    <a:pt x="2133" y="3363"/>
                  </a:cubicBezTo>
                  <a:cubicBezTo>
                    <a:pt x="2133" y="3337"/>
                    <a:pt x="2115" y="3310"/>
                    <a:pt x="2070" y="3301"/>
                  </a:cubicBezTo>
                  <a:close/>
                  <a:moveTo>
                    <a:pt x="723" y="11303"/>
                  </a:moveTo>
                  <a:cubicBezTo>
                    <a:pt x="679" y="11303"/>
                    <a:pt x="652" y="11330"/>
                    <a:pt x="661" y="11374"/>
                  </a:cubicBezTo>
                  <a:cubicBezTo>
                    <a:pt x="661" y="11419"/>
                    <a:pt x="688" y="11446"/>
                    <a:pt x="732" y="11437"/>
                  </a:cubicBezTo>
                  <a:cubicBezTo>
                    <a:pt x="777" y="11437"/>
                    <a:pt x="795" y="11410"/>
                    <a:pt x="795" y="11366"/>
                  </a:cubicBezTo>
                  <a:cubicBezTo>
                    <a:pt x="786" y="11330"/>
                    <a:pt x="768" y="11303"/>
                    <a:pt x="723" y="11303"/>
                  </a:cubicBezTo>
                  <a:close/>
                  <a:moveTo>
                    <a:pt x="6076" y="643"/>
                  </a:moveTo>
                  <a:cubicBezTo>
                    <a:pt x="6031" y="643"/>
                    <a:pt x="5996" y="669"/>
                    <a:pt x="5996" y="714"/>
                  </a:cubicBezTo>
                  <a:cubicBezTo>
                    <a:pt x="5996" y="750"/>
                    <a:pt x="6022" y="776"/>
                    <a:pt x="6058" y="785"/>
                  </a:cubicBezTo>
                  <a:cubicBezTo>
                    <a:pt x="6103" y="785"/>
                    <a:pt x="6129" y="759"/>
                    <a:pt x="6138" y="714"/>
                  </a:cubicBezTo>
                  <a:cubicBezTo>
                    <a:pt x="6129" y="678"/>
                    <a:pt x="6112" y="651"/>
                    <a:pt x="6076" y="643"/>
                  </a:cubicBezTo>
                  <a:close/>
                  <a:moveTo>
                    <a:pt x="5389" y="651"/>
                  </a:moveTo>
                  <a:cubicBezTo>
                    <a:pt x="5344" y="643"/>
                    <a:pt x="5318" y="669"/>
                    <a:pt x="5318" y="714"/>
                  </a:cubicBezTo>
                  <a:cubicBezTo>
                    <a:pt x="5318" y="750"/>
                    <a:pt x="5344" y="776"/>
                    <a:pt x="5380" y="776"/>
                  </a:cubicBezTo>
                  <a:cubicBezTo>
                    <a:pt x="5425" y="785"/>
                    <a:pt x="5442" y="759"/>
                    <a:pt x="5451" y="714"/>
                  </a:cubicBezTo>
                  <a:cubicBezTo>
                    <a:pt x="5442" y="678"/>
                    <a:pt x="5425" y="651"/>
                    <a:pt x="5389" y="651"/>
                  </a:cubicBezTo>
                  <a:close/>
                  <a:moveTo>
                    <a:pt x="4140" y="15344"/>
                  </a:moveTo>
                  <a:cubicBezTo>
                    <a:pt x="4140" y="15300"/>
                    <a:pt x="4113" y="15282"/>
                    <a:pt x="4069" y="15273"/>
                  </a:cubicBezTo>
                  <a:cubicBezTo>
                    <a:pt x="4024" y="15273"/>
                    <a:pt x="3997" y="15300"/>
                    <a:pt x="3997" y="15344"/>
                  </a:cubicBezTo>
                  <a:cubicBezTo>
                    <a:pt x="3997" y="15389"/>
                    <a:pt x="4024" y="15416"/>
                    <a:pt x="4069" y="15416"/>
                  </a:cubicBezTo>
                  <a:cubicBezTo>
                    <a:pt x="4113" y="15416"/>
                    <a:pt x="4140" y="15389"/>
                    <a:pt x="4140" y="15344"/>
                  </a:cubicBezTo>
                  <a:close/>
                  <a:moveTo>
                    <a:pt x="4729" y="15273"/>
                  </a:moveTo>
                  <a:cubicBezTo>
                    <a:pt x="4675" y="15273"/>
                    <a:pt x="4648" y="15300"/>
                    <a:pt x="4648" y="15353"/>
                  </a:cubicBezTo>
                  <a:cubicBezTo>
                    <a:pt x="4648" y="15398"/>
                    <a:pt x="4675" y="15425"/>
                    <a:pt x="4720" y="15425"/>
                  </a:cubicBezTo>
                  <a:cubicBezTo>
                    <a:pt x="4773" y="15425"/>
                    <a:pt x="4800" y="15398"/>
                    <a:pt x="4800" y="15344"/>
                  </a:cubicBezTo>
                  <a:cubicBezTo>
                    <a:pt x="4800" y="15300"/>
                    <a:pt x="4773" y="15273"/>
                    <a:pt x="4729" y="15273"/>
                  </a:cubicBezTo>
                  <a:close/>
                  <a:moveTo>
                    <a:pt x="732" y="5299"/>
                  </a:moveTo>
                  <a:cubicBezTo>
                    <a:pt x="688" y="5299"/>
                    <a:pt x="661" y="5326"/>
                    <a:pt x="661" y="5371"/>
                  </a:cubicBezTo>
                  <a:cubicBezTo>
                    <a:pt x="652" y="5406"/>
                    <a:pt x="679" y="5433"/>
                    <a:pt x="714" y="5442"/>
                  </a:cubicBezTo>
                  <a:cubicBezTo>
                    <a:pt x="759" y="5442"/>
                    <a:pt x="786" y="5415"/>
                    <a:pt x="795" y="5371"/>
                  </a:cubicBezTo>
                  <a:cubicBezTo>
                    <a:pt x="795" y="5335"/>
                    <a:pt x="768" y="5308"/>
                    <a:pt x="732" y="5299"/>
                  </a:cubicBezTo>
                  <a:close/>
                  <a:moveTo>
                    <a:pt x="63" y="7440"/>
                  </a:moveTo>
                  <a:cubicBezTo>
                    <a:pt x="108" y="7440"/>
                    <a:pt x="126" y="7414"/>
                    <a:pt x="134" y="7378"/>
                  </a:cubicBezTo>
                  <a:cubicBezTo>
                    <a:pt x="134" y="7333"/>
                    <a:pt x="108" y="7307"/>
                    <a:pt x="72" y="7307"/>
                  </a:cubicBezTo>
                  <a:cubicBezTo>
                    <a:pt x="27" y="7307"/>
                    <a:pt x="10" y="7333"/>
                    <a:pt x="1" y="7378"/>
                  </a:cubicBezTo>
                  <a:cubicBezTo>
                    <a:pt x="10" y="7405"/>
                    <a:pt x="27" y="7431"/>
                    <a:pt x="63" y="7440"/>
                  </a:cubicBezTo>
                  <a:close/>
                  <a:moveTo>
                    <a:pt x="4657" y="16022"/>
                  </a:moveTo>
                  <a:cubicBezTo>
                    <a:pt x="4657" y="16067"/>
                    <a:pt x="4684" y="16094"/>
                    <a:pt x="4720" y="16094"/>
                  </a:cubicBezTo>
                  <a:cubicBezTo>
                    <a:pt x="4764" y="16094"/>
                    <a:pt x="4791" y="16067"/>
                    <a:pt x="4791" y="16031"/>
                  </a:cubicBezTo>
                  <a:cubicBezTo>
                    <a:pt x="4791" y="15996"/>
                    <a:pt x="4764" y="15969"/>
                    <a:pt x="4729" y="15960"/>
                  </a:cubicBezTo>
                  <a:cubicBezTo>
                    <a:pt x="4684" y="15969"/>
                    <a:pt x="4657" y="15987"/>
                    <a:pt x="4657" y="16022"/>
                  </a:cubicBezTo>
                  <a:close/>
                  <a:moveTo>
                    <a:pt x="804" y="7378"/>
                  </a:moveTo>
                  <a:cubicBezTo>
                    <a:pt x="804" y="7324"/>
                    <a:pt x="777" y="7298"/>
                    <a:pt x="723" y="7298"/>
                  </a:cubicBezTo>
                  <a:cubicBezTo>
                    <a:pt x="679" y="7298"/>
                    <a:pt x="652" y="7315"/>
                    <a:pt x="652" y="7360"/>
                  </a:cubicBezTo>
                  <a:cubicBezTo>
                    <a:pt x="643" y="7414"/>
                    <a:pt x="670" y="7440"/>
                    <a:pt x="723" y="7449"/>
                  </a:cubicBezTo>
                  <a:cubicBezTo>
                    <a:pt x="768" y="7449"/>
                    <a:pt x="795" y="7422"/>
                    <a:pt x="804" y="7378"/>
                  </a:cubicBezTo>
                  <a:close/>
                  <a:moveTo>
                    <a:pt x="1410" y="5942"/>
                  </a:moveTo>
                  <a:cubicBezTo>
                    <a:pt x="1357" y="5933"/>
                    <a:pt x="1321" y="5968"/>
                    <a:pt x="1321" y="6022"/>
                  </a:cubicBezTo>
                  <a:cubicBezTo>
                    <a:pt x="1312" y="6084"/>
                    <a:pt x="1348" y="6120"/>
                    <a:pt x="1410" y="6120"/>
                  </a:cubicBezTo>
                  <a:cubicBezTo>
                    <a:pt x="1464" y="6120"/>
                    <a:pt x="1490" y="6084"/>
                    <a:pt x="1499" y="6031"/>
                  </a:cubicBezTo>
                  <a:cubicBezTo>
                    <a:pt x="1490" y="5986"/>
                    <a:pt x="1464" y="5942"/>
                    <a:pt x="1410" y="5942"/>
                  </a:cubicBezTo>
                  <a:close/>
                  <a:moveTo>
                    <a:pt x="6058" y="1285"/>
                  </a:moveTo>
                  <a:cubicBezTo>
                    <a:pt x="6013" y="1294"/>
                    <a:pt x="5978" y="1329"/>
                    <a:pt x="5978" y="1374"/>
                  </a:cubicBezTo>
                  <a:cubicBezTo>
                    <a:pt x="5987" y="1428"/>
                    <a:pt x="6022" y="1463"/>
                    <a:pt x="6076" y="1454"/>
                  </a:cubicBezTo>
                  <a:cubicBezTo>
                    <a:pt x="6120" y="1454"/>
                    <a:pt x="6147" y="1419"/>
                    <a:pt x="6156" y="1365"/>
                  </a:cubicBezTo>
                  <a:cubicBezTo>
                    <a:pt x="6138" y="1321"/>
                    <a:pt x="6112" y="1285"/>
                    <a:pt x="6058" y="1285"/>
                  </a:cubicBezTo>
                  <a:close/>
                  <a:moveTo>
                    <a:pt x="6816" y="1365"/>
                  </a:moveTo>
                  <a:cubicBezTo>
                    <a:pt x="6807" y="1321"/>
                    <a:pt x="6781" y="1285"/>
                    <a:pt x="6727" y="1285"/>
                  </a:cubicBezTo>
                  <a:cubicBezTo>
                    <a:pt x="6674" y="1285"/>
                    <a:pt x="6638" y="1312"/>
                    <a:pt x="6638" y="1365"/>
                  </a:cubicBezTo>
                  <a:cubicBezTo>
                    <a:pt x="6638" y="1428"/>
                    <a:pt x="6674" y="1454"/>
                    <a:pt x="6727" y="1463"/>
                  </a:cubicBezTo>
                  <a:cubicBezTo>
                    <a:pt x="6781" y="1454"/>
                    <a:pt x="6816" y="1428"/>
                    <a:pt x="6816" y="1365"/>
                  </a:cubicBezTo>
                  <a:close/>
                  <a:moveTo>
                    <a:pt x="2632" y="4024"/>
                  </a:moveTo>
                  <a:cubicBezTo>
                    <a:pt x="2632" y="4086"/>
                    <a:pt x="2668" y="4122"/>
                    <a:pt x="2730" y="4122"/>
                  </a:cubicBezTo>
                  <a:cubicBezTo>
                    <a:pt x="2784" y="4122"/>
                    <a:pt x="2820" y="4086"/>
                    <a:pt x="2820" y="4033"/>
                  </a:cubicBezTo>
                  <a:cubicBezTo>
                    <a:pt x="2820" y="3970"/>
                    <a:pt x="2784" y="3943"/>
                    <a:pt x="2713" y="3934"/>
                  </a:cubicBezTo>
                  <a:cubicBezTo>
                    <a:pt x="2668" y="3943"/>
                    <a:pt x="2632" y="3970"/>
                    <a:pt x="2632" y="4024"/>
                  </a:cubicBezTo>
                  <a:close/>
                  <a:moveTo>
                    <a:pt x="2070" y="11276"/>
                  </a:moveTo>
                  <a:cubicBezTo>
                    <a:pt x="2008" y="11276"/>
                    <a:pt x="1972" y="11303"/>
                    <a:pt x="1972" y="11366"/>
                  </a:cubicBezTo>
                  <a:cubicBezTo>
                    <a:pt x="1963" y="11428"/>
                    <a:pt x="1999" y="11464"/>
                    <a:pt x="2070" y="11464"/>
                  </a:cubicBezTo>
                  <a:cubicBezTo>
                    <a:pt x="2124" y="11464"/>
                    <a:pt x="2160" y="11428"/>
                    <a:pt x="2160" y="11374"/>
                  </a:cubicBezTo>
                  <a:cubicBezTo>
                    <a:pt x="2160" y="11312"/>
                    <a:pt x="2133" y="11276"/>
                    <a:pt x="2070" y="11276"/>
                  </a:cubicBezTo>
                  <a:close/>
                  <a:moveTo>
                    <a:pt x="2811" y="3381"/>
                  </a:moveTo>
                  <a:cubicBezTo>
                    <a:pt x="2811" y="3328"/>
                    <a:pt x="2784" y="3292"/>
                    <a:pt x="2730" y="3283"/>
                  </a:cubicBezTo>
                  <a:cubicBezTo>
                    <a:pt x="2677" y="3283"/>
                    <a:pt x="2641" y="3319"/>
                    <a:pt x="2641" y="3363"/>
                  </a:cubicBezTo>
                  <a:cubicBezTo>
                    <a:pt x="2632" y="3417"/>
                    <a:pt x="2668" y="3444"/>
                    <a:pt x="2722" y="3462"/>
                  </a:cubicBezTo>
                  <a:cubicBezTo>
                    <a:pt x="2775" y="3453"/>
                    <a:pt x="2802" y="3426"/>
                    <a:pt x="2811" y="3381"/>
                  </a:cubicBezTo>
                  <a:close/>
                  <a:moveTo>
                    <a:pt x="1499" y="11366"/>
                  </a:moveTo>
                  <a:cubicBezTo>
                    <a:pt x="1490" y="11321"/>
                    <a:pt x="1464" y="11285"/>
                    <a:pt x="1410" y="11285"/>
                  </a:cubicBezTo>
                  <a:cubicBezTo>
                    <a:pt x="1357" y="11276"/>
                    <a:pt x="1321" y="11312"/>
                    <a:pt x="1321" y="11366"/>
                  </a:cubicBezTo>
                  <a:cubicBezTo>
                    <a:pt x="1321" y="11419"/>
                    <a:pt x="1357" y="11455"/>
                    <a:pt x="1410" y="11464"/>
                  </a:cubicBezTo>
                  <a:cubicBezTo>
                    <a:pt x="1464" y="11455"/>
                    <a:pt x="1499" y="11419"/>
                    <a:pt x="1499" y="11366"/>
                  </a:cubicBezTo>
                  <a:close/>
                  <a:moveTo>
                    <a:pt x="3319" y="3363"/>
                  </a:moveTo>
                  <a:cubicBezTo>
                    <a:pt x="3310" y="3426"/>
                    <a:pt x="3346" y="3462"/>
                    <a:pt x="3408" y="3462"/>
                  </a:cubicBezTo>
                  <a:cubicBezTo>
                    <a:pt x="3462" y="3462"/>
                    <a:pt x="3498" y="3426"/>
                    <a:pt x="3498" y="3372"/>
                  </a:cubicBezTo>
                  <a:cubicBezTo>
                    <a:pt x="3498" y="3319"/>
                    <a:pt x="3462" y="3283"/>
                    <a:pt x="3400" y="3274"/>
                  </a:cubicBezTo>
                  <a:cubicBezTo>
                    <a:pt x="3355" y="3283"/>
                    <a:pt x="3319" y="3310"/>
                    <a:pt x="3319" y="3363"/>
                  </a:cubicBezTo>
                  <a:close/>
                  <a:moveTo>
                    <a:pt x="3382" y="13944"/>
                  </a:moveTo>
                  <a:cubicBezTo>
                    <a:pt x="3328" y="13944"/>
                    <a:pt x="3301" y="13979"/>
                    <a:pt x="3292" y="14024"/>
                  </a:cubicBezTo>
                  <a:cubicBezTo>
                    <a:pt x="3292" y="14078"/>
                    <a:pt x="3328" y="14113"/>
                    <a:pt x="3382" y="14113"/>
                  </a:cubicBezTo>
                  <a:cubicBezTo>
                    <a:pt x="3435" y="14122"/>
                    <a:pt x="3462" y="14078"/>
                    <a:pt x="3471" y="14024"/>
                  </a:cubicBezTo>
                  <a:cubicBezTo>
                    <a:pt x="3462" y="13979"/>
                    <a:pt x="3435" y="13935"/>
                    <a:pt x="3382" y="13944"/>
                  </a:cubicBezTo>
                  <a:moveTo>
                    <a:pt x="4060" y="13935"/>
                  </a:moveTo>
                  <a:cubicBezTo>
                    <a:pt x="4006" y="13935"/>
                    <a:pt x="3970" y="13979"/>
                    <a:pt x="3970" y="14033"/>
                  </a:cubicBezTo>
                  <a:cubicBezTo>
                    <a:pt x="3979" y="14095"/>
                    <a:pt x="4015" y="14122"/>
                    <a:pt x="4069" y="14122"/>
                  </a:cubicBezTo>
                  <a:cubicBezTo>
                    <a:pt x="4131" y="14122"/>
                    <a:pt x="4158" y="14086"/>
                    <a:pt x="4158" y="14024"/>
                  </a:cubicBezTo>
                  <a:cubicBezTo>
                    <a:pt x="4149" y="13971"/>
                    <a:pt x="4122" y="13935"/>
                    <a:pt x="4060" y="13935"/>
                  </a:cubicBezTo>
                  <a:close/>
                  <a:moveTo>
                    <a:pt x="3489" y="2712"/>
                  </a:moveTo>
                  <a:cubicBezTo>
                    <a:pt x="3489" y="2659"/>
                    <a:pt x="3453" y="2623"/>
                    <a:pt x="3400" y="2632"/>
                  </a:cubicBezTo>
                  <a:cubicBezTo>
                    <a:pt x="3346" y="2632"/>
                    <a:pt x="3319" y="2668"/>
                    <a:pt x="3328" y="2721"/>
                  </a:cubicBezTo>
                  <a:cubicBezTo>
                    <a:pt x="3328" y="2775"/>
                    <a:pt x="3364" y="2792"/>
                    <a:pt x="3408" y="2801"/>
                  </a:cubicBezTo>
                  <a:cubicBezTo>
                    <a:pt x="3462" y="2792"/>
                    <a:pt x="3489" y="2766"/>
                    <a:pt x="3489" y="2712"/>
                  </a:cubicBezTo>
                  <a:close/>
                  <a:moveTo>
                    <a:pt x="2160" y="12026"/>
                  </a:moveTo>
                  <a:cubicBezTo>
                    <a:pt x="2160" y="11972"/>
                    <a:pt x="2124" y="11937"/>
                    <a:pt x="2061" y="11937"/>
                  </a:cubicBezTo>
                  <a:cubicBezTo>
                    <a:pt x="2008" y="11937"/>
                    <a:pt x="1972" y="11972"/>
                    <a:pt x="1972" y="12026"/>
                  </a:cubicBezTo>
                  <a:cubicBezTo>
                    <a:pt x="1972" y="12088"/>
                    <a:pt x="2017" y="12124"/>
                    <a:pt x="2070" y="12124"/>
                  </a:cubicBezTo>
                  <a:cubicBezTo>
                    <a:pt x="2124" y="12115"/>
                    <a:pt x="2160" y="12088"/>
                    <a:pt x="2160" y="12026"/>
                  </a:cubicBezTo>
                  <a:close/>
                  <a:moveTo>
                    <a:pt x="2722" y="13257"/>
                  </a:moveTo>
                  <a:cubicBezTo>
                    <a:pt x="2677" y="13257"/>
                    <a:pt x="2641" y="13293"/>
                    <a:pt x="2641" y="13337"/>
                  </a:cubicBezTo>
                  <a:cubicBezTo>
                    <a:pt x="2632" y="13391"/>
                    <a:pt x="2668" y="13426"/>
                    <a:pt x="2722" y="13435"/>
                  </a:cubicBezTo>
                  <a:cubicBezTo>
                    <a:pt x="2775" y="13435"/>
                    <a:pt x="2802" y="13400"/>
                    <a:pt x="2820" y="13346"/>
                  </a:cubicBezTo>
                  <a:cubicBezTo>
                    <a:pt x="2802" y="13301"/>
                    <a:pt x="2784" y="13257"/>
                    <a:pt x="2722" y="13257"/>
                  </a:cubicBezTo>
                  <a:moveTo>
                    <a:pt x="1972" y="5371"/>
                  </a:moveTo>
                  <a:cubicBezTo>
                    <a:pt x="1972" y="5424"/>
                    <a:pt x="1999" y="5460"/>
                    <a:pt x="2061" y="5469"/>
                  </a:cubicBezTo>
                  <a:cubicBezTo>
                    <a:pt x="2124" y="5469"/>
                    <a:pt x="2160" y="5433"/>
                    <a:pt x="2160" y="5380"/>
                  </a:cubicBezTo>
                  <a:cubicBezTo>
                    <a:pt x="2160" y="5317"/>
                    <a:pt x="2133" y="5281"/>
                    <a:pt x="2070" y="5273"/>
                  </a:cubicBezTo>
                  <a:cubicBezTo>
                    <a:pt x="2017" y="5281"/>
                    <a:pt x="1972" y="5308"/>
                    <a:pt x="1972" y="5371"/>
                  </a:cubicBezTo>
                  <a:close/>
                  <a:moveTo>
                    <a:pt x="1401" y="5290"/>
                  </a:moveTo>
                  <a:cubicBezTo>
                    <a:pt x="1348" y="5290"/>
                    <a:pt x="1321" y="5326"/>
                    <a:pt x="1321" y="5380"/>
                  </a:cubicBezTo>
                  <a:cubicBezTo>
                    <a:pt x="1330" y="5424"/>
                    <a:pt x="1366" y="5460"/>
                    <a:pt x="1419" y="5451"/>
                  </a:cubicBezTo>
                  <a:cubicBezTo>
                    <a:pt x="1464" y="5451"/>
                    <a:pt x="1490" y="5415"/>
                    <a:pt x="1490" y="5371"/>
                  </a:cubicBezTo>
                  <a:cubicBezTo>
                    <a:pt x="1482" y="5317"/>
                    <a:pt x="1455" y="5281"/>
                    <a:pt x="1401" y="5290"/>
                  </a:cubicBezTo>
                  <a:close/>
                  <a:moveTo>
                    <a:pt x="2070" y="4621"/>
                  </a:moveTo>
                  <a:cubicBezTo>
                    <a:pt x="2017" y="4621"/>
                    <a:pt x="1981" y="4657"/>
                    <a:pt x="1972" y="4711"/>
                  </a:cubicBezTo>
                  <a:cubicBezTo>
                    <a:pt x="1972" y="4764"/>
                    <a:pt x="2008" y="4800"/>
                    <a:pt x="2070" y="4800"/>
                  </a:cubicBezTo>
                  <a:cubicBezTo>
                    <a:pt x="2124" y="4800"/>
                    <a:pt x="2151" y="4764"/>
                    <a:pt x="2160" y="4711"/>
                  </a:cubicBezTo>
                  <a:cubicBezTo>
                    <a:pt x="2151" y="4657"/>
                    <a:pt x="2124" y="4621"/>
                    <a:pt x="2070" y="4621"/>
                  </a:cubicBezTo>
                  <a:close/>
                  <a:moveTo>
                    <a:pt x="2632" y="4711"/>
                  </a:moveTo>
                  <a:cubicBezTo>
                    <a:pt x="2632" y="4773"/>
                    <a:pt x="2659" y="4809"/>
                    <a:pt x="2722" y="4809"/>
                  </a:cubicBezTo>
                  <a:cubicBezTo>
                    <a:pt x="2784" y="4809"/>
                    <a:pt x="2820" y="4773"/>
                    <a:pt x="2820" y="4711"/>
                  </a:cubicBezTo>
                  <a:cubicBezTo>
                    <a:pt x="2820" y="4648"/>
                    <a:pt x="2784" y="4621"/>
                    <a:pt x="2722" y="4612"/>
                  </a:cubicBezTo>
                  <a:cubicBezTo>
                    <a:pt x="2668" y="4621"/>
                    <a:pt x="2632" y="4648"/>
                    <a:pt x="2632" y="4711"/>
                  </a:cubicBezTo>
                  <a:close/>
                  <a:moveTo>
                    <a:pt x="4640" y="2052"/>
                  </a:moveTo>
                  <a:cubicBezTo>
                    <a:pt x="4640" y="2106"/>
                    <a:pt x="4666" y="2141"/>
                    <a:pt x="4720" y="2141"/>
                  </a:cubicBezTo>
                  <a:cubicBezTo>
                    <a:pt x="4773" y="2150"/>
                    <a:pt x="4809" y="2115"/>
                    <a:pt x="4809" y="2061"/>
                  </a:cubicBezTo>
                  <a:cubicBezTo>
                    <a:pt x="4818" y="2007"/>
                    <a:pt x="4782" y="1972"/>
                    <a:pt x="4729" y="1963"/>
                  </a:cubicBezTo>
                  <a:cubicBezTo>
                    <a:pt x="4675" y="1972"/>
                    <a:pt x="4640" y="1999"/>
                    <a:pt x="4640" y="2052"/>
                  </a:cubicBezTo>
                  <a:close/>
                  <a:moveTo>
                    <a:pt x="5478" y="2061"/>
                  </a:moveTo>
                  <a:cubicBezTo>
                    <a:pt x="5478" y="1999"/>
                    <a:pt x="5442" y="1963"/>
                    <a:pt x="5380" y="1963"/>
                  </a:cubicBezTo>
                  <a:cubicBezTo>
                    <a:pt x="5326" y="1963"/>
                    <a:pt x="5291" y="1999"/>
                    <a:pt x="5291" y="2052"/>
                  </a:cubicBezTo>
                  <a:cubicBezTo>
                    <a:pt x="5291" y="2115"/>
                    <a:pt x="5326" y="2141"/>
                    <a:pt x="5389" y="2150"/>
                  </a:cubicBezTo>
                  <a:cubicBezTo>
                    <a:pt x="5442" y="2141"/>
                    <a:pt x="5478" y="2115"/>
                    <a:pt x="5478" y="2061"/>
                  </a:cubicBezTo>
                  <a:close/>
                  <a:moveTo>
                    <a:pt x="6067" y="1954"/>
                  </a:moveTo>
                  <a:cubicBezTo>
                    <a:pt x="6013" y="1954"/>
                    <a:pt x="5969" y="1990"/>
                    <a:pt x="5969" y="2052"/>
                  </a:cubicBezTo>
                  <a:cubicBezTo>
                    <a:pt x="5969" y="2115"/>
                    <a:pt x="6004" y="2150"/>
                    <a:pt x="6067" y="2150"/>
                  </a:cubicBezTo>
                  <a:cubicBezTo>
                    <a:pt x="6129" y="2150"/>
                    <a:pt x="6156" y="2115"/>
                    <a:pt x="6165" y="2052"/>
                  </a:cubicBezTo>
                  <a:cubicBezTo>
                    <a:pt x="6156" y="1999"/>
                    <a:pt x="6129" y="1963"/>
                    <a:pt x="6067" y="1954"/>
                  </a:cubicBezTo>
                  <a:close/>
                  <a:moveTo>
                    <a:pt x="714" y="9287"/>
                  </a:moveTo>
                  <a:cubicBezTo>
                    <a:pt x="670" y="9296"/>
                    <a:pt x="634" y="9323"/>
                    <a:pt x="643" y="9376"/>
                  </a:cubicBezTo>
                  <a:cubicBezTo>
                    <a:pt x="643" y="9430"/>
                    <a:pt x="679" y="9456"/>
                    <a:pt x="732" y="9456"/>
                  </a:cubicBezTo>
                  <a:cubicBezTo>
                    <a:pt x="786" y="9448"/>
                    <a:pt x="804" y="9412"/>
                    <a:pt x="812" y="9367"/>
                  </a:cubicBezTo>
                  <a:cubicBezTo>
                    <a:pt x="804" y="9314"/>
                    <a:pt x="768" y="9278"/>
                    <a:pt x="714" y="9287"/>
                  </a:cubicBezTo>
                  <a:close/>
                  <a:moveTo>
                    <a:pt x="1401" y="9278"/>
                  </a:moveTo>
                  <a:cubicBezTo>
                    <a:pt x="1348" y="9278"/>
                    <a:pt x="1312" y="9314"/>
                    <a:pt x="1312" y="9376"/>
                  </a:cubicBezTo>
                  <a:cubicBezTo>
                    <a:pt x="1312" y="9430"/>
                    <a:pt x="1348" y="9465"/>
                    <a:pt x="1410" y="9465"/>
                  </a:cubicBezTo>
                  <a:cubicBezTo>
                    <a:pt x="1473" y="9465"/>
                    <a:pt x="1499" y="9430"/>
                    <a:pt x="1499" y="9367"/>
                  </a:cubicBezTo>
                  <a:cubicBezTo>
                    <a:pt x="1499" y="9314"/>
                    <a:pt x="1464" y="9278"/>
                    <a:pt x="1401" y="9278"/>
                  </a:cubicBezTo>
                  <a:close/>
                  <a:moveTo>
                    <a:pt x="1499" y="10036"/>
                  </a:moveTo>
                  <a:cubicBezTo>
                    <a:pt x="1499" y="9974"/>
                    <a:pt x="1464" y="9938"/>
                    <a:pt x="1410" y="9938"/>
                  </a:cubicBezTo>
                  <a:cubicBezTo>
                    <a:pt x="1357" y="9938"/>
                    <a:pt x="1321" y="9974"/>
                    <a:pt x="1312" y="10027"/>
                  </a:cubicBezTo>
                  <a:cubicBezTo>
                    <a:pt x="1312" y="10081"/>
                    <a:pt x="1348" y="10117"/>
                    <a:pt x="1410" y="10126"/>
                  </a:cubicBezTo>
                  <a:cubicBezTo>
                    <a:pt x="1464" y="10117"/>
                    <a:pt x="1499" y="10090"/>
                    <a:pt x="1499" y="10036"/>
                  </a:cubicBezTo>
                  <a:close/>
                  <a:moveTo>
                    <a:pt x="2052" y="12606"/>
                  </a:moveTo>
                  <a:cubicBezTo>
                    <a:pt x="2008" y="12615"/>
                    <a:pt x="1981" y="12641"/>
                    <a:pt x="1981" y="12695"/>
                  </a:cubicBezTo>
                  <a:cubicBezTo>
                    <a:pt x="1990" y="12748"/>
                    <a:pt x="2026" y="12775"/>
                    <a:pt x="2079" y="12775"/>
                  </a:cubicBezTo>
                  <a:cubicBezTo>
                    <a:pt x="2124" y="12766"/>
                    <a:pt x="2151" y="12730"/>
                    <a:pt x="2151" y="12686"/>
                  </a:cubicBezTo>
                  <a:cubicBezTo>
                    <a:pt x="2142" y="12632"/>
                    <a:pt x="2106" y="12597"/>
                    <a:pt x="2052" y="12606"/>
                  </a:cubicBezTo>
                  <a:close/>
                  <a:moveTo>
                    <a:pt x="3292" y="13346"/>
                  </a:moveTo>
                  <a:cubicBezTo>
                    <a:pt x="3292" y="13408"/>
                    <a:pt x="3328" y="13444"/>
                    <a:pt x="3382" y="13444"/>
                  </a:cubicBezTo>
                  <a:cubicBezTo>
                    <a:pt x="3444" y="13444"/>
                    <a:pt x="3480" y="13408"/>
                    <a:pt x="3480" y="13346"/>
                  </a:cubicBezTo>
                  <a:cubicBezTo>
                    <a:pt x="3480" y="13284"/>
                    <a:pt x="3444" y="13257"/>
                    <a:pt x="3382" y="13248"/>
                  </a:cubicBezTo>
                  <a:cubicBezTo>
                    <a:pt x="3328" y="13257"/>
                    <a:pt x="3292" y="13293"/>
                    <a:pt x="3292" y="13346"/>
                  </a:cubicBezTo>
                  <a:close/>
                  <a:moveTo>
                    <a:pt x="2820" y="12686"/>
                  </a:moveTo>
                  <a:cubicBezTo>
                    <a:pt x="2820" y="12632"/>
                    <a:pt x="2784" y="12597"/>
                    <a:pt x="2722" y="12597"/>
                  </a:cubicBezTo>
                  <a:cubicBezTo>
                    <a:pt x="2668" y="12597"/>
                    <a:pt x="2632" y="12632"/>
                    <a:pt x="2632" y="12686"/>
                  </a:cubicBezTo>
                  <a:cubicBezTo>
                    <a:pt x="2632" y="12748"/>
                    <a:pt x="2668" y="12775"/>
                    <a:pt x="2722" y="12784"/>
                  </a:cubicBezTo>
                  <a:cubicBezTo>
                    <a:pt x="2784" y="12775"/>
                    <a:pt x="2820" y="12748"/>
                    <a:pt x="2820" y="12686"/>
                  </a:cubicBezTo>
                  <a:close/>
                  <a:moveTo>
                    <a:pt x="1321" y="10688"/>
                  </a:moveTo>
                  <a:cubicBezTo>
                    <a:pt x="1321" y="10741"/>
                    <a:pt x="1348" y="10777"/>
                    <a:pt x="1401" y="10777"/>
                  </a:cubicBezTo>
                  <a:cubicBezTo>
                    <a:pt x="1464" y="10777"/>
                    <a:pt x="1499" y="10741"/>
                    <a:pt x="1499" y="10688"/>
                  </a:cubicBezTo>
                  <a:cubicBezTo>
                    <a:pt x="1499" y="10634"/>
                    <a:pt x="1455" y="10598"/>
                    <a:pt x="1401" y="10598"/>
                  </a:cubicBezTo>
                  <a:cubicBezTo>
                    <a:pt x="1357" y="10607"/>
                    <a:pt x="1321" y="10634"/>
                    <a:pt x="1321" y="10688"/>
                  </a:cubicBezTo>
                  <a:close/>
                  <a:moveTo>
                    <a:pt x="4631" y="2703"/>
                  </a:moveTo>
                  <a:cubicBezTo>
                    <a:pt x="4622" y="2766"/>
                    <a:pt x="4657" y="2801"/>
                    <a:pt x="4720" y="2810"/>
                  </a:cubicBezTo>
                  <a:cubicBezTo>
                    <a:pt x="4782" y="2810"/>
                    <a:pt x="4818" y="2784"/>
                    <a:pt x="4818" y="2712"/>
                  </a:cubicBezTo>
                  <a:cubicBezTo>
                    <a:pt x="4818" y="2650"/>
                    <a:pt x="4782" y="2623"/>
                    <a:pt x="4729" y="2614"/>
                  </a:cubicBezTo>
                  <a:cubicBezTo>
                    <a:pt x="4666" y="2614"/>
                    <a:pt x="4631" y="2650"/>
                    <a:pt x="4631" y="2703"/>
                  </a:cubicBezTo>
                  <a:close/>
                  <a:moveTo>
                    <a:pt x="4078" y="2623"/>
                  </a:moveTo>
                  <a:cubicBezTo>
                    <a:pt x="4024" y="2614"/>
                    <a:pt x="3979" y="2650"/>
                    <a:pt x="3979" y="2703"/>
                  </a:cubicBezTo>
                  <a:cubicBezTo>
                    <a:pt x="3970" y="2757"/>
                    <a:pt x="4006" y="2801"/>
                    <a:pt x="4060" y="2801"/>
                  </a:cubicBezTo>
                  <a:cubicBezTo>
                    <a:pt x="4113" y="2810"/>
                    <a:pt x="4149" y="2766"/>
                    <a:pt x="4158" y="2712"/>
                  </a:cubicBezTo>
                  <a:cubicBezTo>
                    <a:pt x="4149" y="2668"/>
                    <a:pt x="4131" y="2632"/>
                    <a:pt x="4078" y="2623"/>
                  </a:cubicBezTo>
                  <a:close/>
                  <a:moveTo>
                    <a:pt x="5478" y="14684"/>
                  </a:moveTo>
                  <a:cubicBezTo>
                    <a:pt x="5478" y="14631"/>
                    <a:pt x="5442" y="14595"/>
                    <a:pt x="5380" y="14595"/>
                  </a:cubicBezTo>
                  <a:cubicBezTo>
                    <a:pt x="5318" y="14595"/>
                    <a:pt x="5282" y="14631"/>
                    <a:pt x="5291" y="14693"/>
                  </a:cubicBezTo>
                  <a:cubicBezTo>
                    <a:pt x="5291" y="14756"/>
                    <a:pt x="5326" y="14782"/>
                    <a:pt x="5389" y="14782"/>
                  </a:cubicBezTo>
                  <a:cubicBezTo>
                    <a:pt x="5451" y="14773"/>
                    <a:pt x="5478" y="14747"/>
                    <a:pt x="5478" y="14684"/>
                  </a:cubicBezTo>
                  <a:close/>
                  <a:moveTo>
                    <a:pt x="732" y="7949"/>
                  </a:moveTo>
                  <a:cubicBezTo>
                    <a:pt x="679" y="7940"/>
                    <a:pt x="643" y="7976"/>
                    <a:pt x="643" y="8029"/>
                  </a:cubicBezTo>
                  <a:cubicBezTo>
                    <a:pt x="643" y="8083"/>
                    <a:pt x="670" y="8109"/>
                    <a:pt x="723" y="8118"/>
                  </a:cubicBezTo>
                  <a:cubicBezTo>
                    <a:pt x="777" y="8118"/>
                    <a:pt x="804" y="8083"/>
                    <a:pt x="812" y="8029"/>
                  </a:cubicBezTo>
                  <a:cubicBezTo>
                    <a:pt x="804" y="7985"/>
                    <a:pt x="777" y="7949"/>
                    <a:pt x="732" y="7949"/>
                  </a:cubicBezTo>
                  <a:close/>
                  <a:moveTo>
                    <a:pt x="1401" y="7940"/>
                  </a:moveTo>
                  <a:cubicBezTo>
                    <a:pt x="1348" y="7940"/>
                    <a:pt x="1312" y="7976"/>
                    <a:pt x="1312" y="8029"/>
                  </a:cubicBezTo>
                  <a:cubicBezTo>
                    <a:pt x="1312" y="8092"/>
                    <a:pt x="1348" y="8127"/>
                    <a:pt x="1410" y="8127"/>
                  </a:cubicBezTo>
                  <a:cubicBezTo>
                    <a:pt x="1473" y="8127"/>
                    <a:pt x="1499" y="8083"/>
                    <a:pt x="1508" y="8020"/>
                  </a:cubicBezTo>
                  <a:cubicBezTo>
                    <a:pt x="1490" y="7976"/>
                    <a:pt x="1464" y="7931"/>
                    <a:pt x="1401" y="7940"/>
                  </a:cubicBezTo>
                  <a:close/>
                  <a:moveTo>
                    <a:pt x="1410" y="6620"/>
                  </a:moveTo>
                  <a:cubicBezTo>
                    <a:pt x="1348" y="6620"/>
                    <a:pt x="1312" y="6655"/>
                    <a:pt x="1312" y="6718"/>
                  </a:cubicBezTo>
                  <a:cubicBezTo>
                    <a:pt x="1312" y="6771"/>
                    <a:pt x="1348" y="6807"/>
                    <a:pt x="1401" y="6807"/>
                  </a:cubicBezTo>
                  <a:cubicBezTo>
                    <a:pt x="1464" y="6807"/>
                    <a:pt x="1499" y="6771"/>
                    <a:pt x="1499" y="6700"/>
                  </a:cubicBezTo>
                  <a:cubicBezTo>
                    <a:pt x="1490" y="6655"/>
                    <a:pt x="1464" y="6620"/>
                    <a:pt x="1410" y="6620"/>
                  </a:cubicBezTo>
                  <a:close/>
                  <a:moveTo>
                    <a:pt x="1499" y="7378"/>
                  </a:moveTo>
                  <a:cubicBezTo>
                    <a:pt x="1499" y="7315"/>
                    <a:pt x="1473" y="7280"/>
                    <a:pt x="1410" y="7280"/>
                  </a:cubicBezTo>
                  <a:cubicBezTo>
                    <a:pt x="1348" y="7271"/>
                    <a:pt x="1312" y="7307"/>
                    <a:pt x="1312" y="7369"/>
                  </a:cubicBezTo>
                  <a:cubicBezTo>
                    <a:pt x="1312" y="7431"/>
                    <a:pt x="1348" y="7458"/>
                    <a:pt x="1401" y="7467"/>
                  </a:cubicBezTo>
                  <a:cubicBezTo>
                    <a:pt x="1464" y="7467"/>
                    <a:pt x="1499" y="7431"/>
                    <a:pt x="1499" y="7378"/>
                  </a:cubicBezTo>
                  <a:close/>
                  <a:moveTo>
                    <a:pt x="1401" y="8591"/>
                  </a:moveTo>
                  <a:cubicBezTo>
                    <a:pt x="1348" y="8600"/>
                    <a:pt x="1312" y="8636"/>
                    <a:pt x="1312" y="8689"/>
                  </a:cubicBezTo>
                  <a:cubicBezTo>
                    <a:pt x="1312" y="8752"/>
                    <a:pt x="1348" y="8787"/>
                    <a:pt x="1410" y="8778"/>
                  </a:cubicBezTo>
                  <a:cubicBezTo>
                    <a:pt x="1473" y="8778"/>
                    <a:pt x="1499" y="8743"/>
                    <a:pt x="1508" y="8680"/>
                  </a:cubicBezTo>
                  <a:cubicBezTo>
                    <a:pt x="1490" y="8636"/>
                    <a:pt x="1464" y="8591"/>
                    <a:pt x="1401" y="8591"/>
                  </a:cubicBezTo>
                  <a:close/>
                  <a:moveTo>
                    <a:pt x="732" y="8609"/>
                  </a:moveTo>
                  <a:cubicBezTo>
                    <a:pt x="679" y="8600"/>
                    <a:pt x="643" y="8636"/>
                    <a:pt x="643" y="8689"/>
                  </a:cubicBezTo>
                  <a:cubicBezTo>
                    <a:pt x="634" y="8734"/>
                    <a:pt x="670" y="8770"/>
                    <a:pt x="714" y="8770"/>
                  </a:cubicBezTo>
                  <a:cubicBezTo>
                    <a:pt x="768" y="8778"/>
                    <a:pt x="804" y="8743"/>
                    <a:pt x="812" y="8689"/>
                  </a:cubicBezTo>
                  <a:cubicBezTo>
                    <a:pt x="804" y="8645"/>
                    <a:pt x="786" y="8609"/>
                    <a:pt x="732" y="8609"/>
                  </a:cubicBezTo>
                  <a:close/>
                  <a:moveTo>
                    <a:pt x="5469" y="15344"/>
                  </a:moveTo>
                  <a:cubicBezTo>
                    <a:pt x="5469" y="15291"/>
                    <a:pt x="5434" y="15264"/>
                    <a:pt x="5389" y="15255"/>
                  </a:cubicBezTo>
                  <a:cubicBezTo>
                    <a:pt x="5335" y="15255"/>
                    <a:pt x="5300" y="15291"/>
                    <a:pt x="5300" y="15344"/>
                  </a:cubicBezTo>
                  <a:cubicBezTo>
                    <a:pt x="5300" y="15398"/>
                    <a:pt x="5335" y="15434"/>
                    <a:pt x="5389" y="15434"/>
                  </a:cubicBezTo>
                  <a:cubicBezTo>
                    <a:pt x="5442" y="15425"/>
                    <a:pt x="5478" y="15398"/>
                    <a:pt x="5469" y="15344"/>
                  </a:cubicBezTo>
                  <a:close/>
                  <a:moveTo>
                    <a:pt x="6067" y="15434"/>
                  </a:moveTo>
                  <a:cubicBezTo>
                    <a:pt x="6120" y="15442"/>
                    <a:pt x="6156" y="15407"/>
                    <a:pt x="6156" y="15353"/>
                  </a:cubicBezTo>
                  <a:cubicBezTo>
                    <a:pt x="6156" y="15291"/>
                    <a:pt x="6120" y="15255"/>
                    <a:pt x="6067" y="15255"/>
                  </a:cubicBezTo>
                  <a:cubicBezTo>
                    <a:pt x="6013" y="15255"/>
                    <a:pt x="5978" y="15291"/>
                    <a:pt x="5978" y="15344"/>
                  </a:cubicBezTo>
                  <a:cubicBezTo>
                    <a:pt x="5978" y="15398"/>
                    <a:pt x="6013" y="15434"/>
                    <a:pt x="6067" y="15434"/>
                  </a:cubicBezTo>
                  <a:close/>
                  <a:moveTo>
                    <a:pt x="6718" y="15255"/>
                  </a:moveTo>
                  <a:cubicBezTo>
                    <a:pt x="6665" y="15255"/>
                    <a:pt x="6629" y="15291"/>
                    <a:pt x="6629" y="15353"/>
                  </a:cubicBezTo>
                  <a:cubicBezTo>
                    <a:pt x="6638" y="15407"/>
                    <a:pt x="6674" y="15442"/>
                    <a:pt x="6727" y="15442"/>
                  </a:cubicBezTo>
                  <a:cubicBezTo>
                    <a:pt x="6790" y="15442"/>
                    <a:pt x="6816" y="15398"/>
                    <a:pt x="6816" y="15344"/>
                  </a:cubicBezTo>
                  <a:cubicBezTo>
                    <a:pt x="6807" y="15282"/>
                    <a:pt x="6781" y="15246"/>
                    <a:pt x="6718" y="15255"/>
                  </a:cubicBezTo>
                  <a:close/>
                  <a:moveTo>
                    <a:pt x="4078" y="14773"/>
                  </a:moveTo>
                  <a:cubicBezTo>
                    <a:pt x="4122" y="14764"/>
                    <a:pt x="4149" y="14738"/>
                    <a:pt x="4149" y="14684"/>
                  </a:cubicBezTo>
                  <a:cubicBezTo>
                    <a:pt x="4149" y="14631"/>
                    <a:pt x="4113" y="14604"/>
                    <a:pt x="4060" y="14604"/>
                  </a:cubicBezTo>
                  <a:cubicBezTo>
                    <a:pt x="4015" y="14604"/>
                    <a:pt x="3988" y="14640"/>
                    <a:pt x="3979" y="14693"/>
                  </a:cubicBezTo>
                  <a:cubicBezTo>
                    <a:pt x="3988" y="14747"/>
                    <a:pt x="4024" y="14773"/>
                    <a:pt x="4078" y="14773"/>
                  </a:cubicBezTo>
                  <a:close/>
                  <a:moveTo>
                    <a:pt x="4631" y="14684"/>
                  </a:moveTo>
                  <a:cubicBezTo>
                    <a:pt x="4631" y="14747"/>
                    <a:pt x="4666" y="14782"/>
                    <a:pt x="4729" y="14782"/>
                  </a:cubicBezTo>
                  <a:cubicBezTo>
                    <a:pt x="4782" y="14782"/>
                    <a:pt x="4818" y="14747"/>
                    <a:pt x="4818" y="14693"/>
                  </a:cubicBezTo>
                  <a:cubicBezTo>
                    <a:pt x="4818" y="14631"/>
                    <a:pt x="4782" y="14604"/>
                    <a:pt x="4720" y="14595"/>
                  </a:cubicBezTo>
                  <a:cubicBezTo>
                    <a:pt x="4675" y="14604"/>
                    <a:pt x="4631" y="14631"/>
                    <a:pt x="4631" y="14684"/>
                  </a:cubicBezTo>
                  <a:close/>
                  <a:moveTo>
                    <a:pt x="3489" y="12686"/>
                  </a:moveTo>
                  <a:cubicBezTo>
                    <a:pt x="3480" y="12615"/>
                    <a:pt x="3444" y="12579"/>
                    <a:pt x="3382" y="12588"/>
                  </a:cubicBezTo>
                  <a:cubicBezTo>
                    <a:pt x="3310" y="12588"/>
                    <a:pt x="3275" y="12632"/>
                    <a:pt x="3284" y="12695"/>
                  </a:cubicBezTo>
                  <a:cubicBezTo>
                    <a:pt x="3284" y="12757"/>
                    <a:pt x="3328" y="12793"/>
                    <a:pt x="3391" y="12793"/>
                  </a:cubicBezTo>
                  <a:cubicBezTo>
                    <a:pt x="3453" y="12784"/>
                    <a:pt x="3489" y="12748"/>
                    <a:pt x="3489" y="12686"/>
                  </a:cubicBezTo>
                  <a:close/>
                  <a:moveTo>
                    <a:pt x="5282" y="2712"/>
                  </a:moveTo>
                  <a:cubicBezTo>
                    <a:pt x="5282" y="2784"/>
                    <a:pt x="5326" y="2819"/>
                    <a:pt x="5389" y="2819"/>
                  </a:cubicBezTo>
                  <a:cubicBezTo>
                    <a:pt x="5451" y="2810"/>
                    <a:pt x="5487" y="2775"/>
                    <a:pt x="5487" y="2712"/>
                  </a:cubicBezTo>
                  <a:cubicBezTo>
                    <a:pt x="5487" y="2641"/>
                    <a:pt x="5442" y="2614"/>
                    <a:pt x="5380" y="2605"/>
                  </a:cubicBezTo>
                  <a:cubicBezTo>
                    <a:pt x="5318" y="2614"/>
                    <a:pt x="5282" y="2650"/>
                    <a:pt x="5282" y="2712"/>
                  </a:cubicBezTo>
                  <a:close/>
                  <a:moveTo>
                    <a:pt x="2061" y="10589"/>
                  </a:moveTo>
                  <a:cubicBezTo>
                    <a:pt x="2008" y="10589"/>
                    <a:pt x="1972" y="10625"/>
                    <a:pt x="1963" y="10679"/>
                  </a:cubicBezTo>
                  <a:cubicBezTo>
                    <a:pt x="1963" y="10750"/>
                    <a:pt x="1999" y="10786"/>
                    <a:pt x="2061" y="10786"/>
                  </a:cubicBezTo>
                  <a:cubicBezTo>
                    <a:pt x="2124" y="10795"/>
                    <a:pt x="2160" y="10750"/>
                    <a:pt x="2168" y="10688"/>
                  </a:cubicBezTo>
                  <a:cubicBezTo>
                    <a:pt x="2160" y="10625"/>
                    <a:pt x="2133" y="10589"/>
                    <a:pt x="2061" y="10589"/>
                  </a:cubicBezTo>
                  <a:close/>
                  <a:moveTo>
                    <a:pt x="3310" y="4033"/>
                  </a:moveTo>
                  <a:cubicBezTo>
                    <a:pt x="3310" y="4086"/>
                    <a:pt x="3337" y="4131"/>
                    <a:pt x="3400" y="4131"/>
                  </a:cubicBezTo>
                  <a:cubicBezTo>
                    <a:pt x="3462" y="4131"/>
                    <a:pt x="3507" y="4104"/>
                    <a:pt x="3507" y="4033"/>
                  </a:cubicBezTo>
                  <a:cubicBezTo>
                    <a:pt x="3507" y="3970"/>
                    <a:pt x="3471" y="3934"/>
                    <a:pt x="3408" y="3925"/>
                  </a:cubicBezTo>
                  <a:cubicBezTo>
                    <a:pt x="3346" y="3934"/>
                    <a:pt x="3310" y="3970"/>
                    <a:pt x="3310" y="4033"/>
                  </a:cubicBezTo>
                  <a:close/>
                  <a:moveTo>
                    <a:pt x="2722" y="11928"/>
                  </a:moveTo>
                  <a:cubicBezTo>
                    <a:pt x="2668" y="11928"/>
                    <a:pt x="2632" y="11963"/>
                    <a:pt x="2623" y="12017"/>
                  </a:cubicBezTo>
                  <a:cubicBezTo>
                    <a:pt x="2623" y="12088"/>
                    <a:pt x="2650" y="12124"/>
                    <a:pt x="2722" y="12133"/>
                  </a:cubicBezTo>
                  <a:cubicBezTo>
                    <a:pt x="2784" y="12133"/>
                    <a:pt x="2820" y="12097"/>
                    <a:pt x="2829" y="12035"/>
                  </a:cubicBezTo>
                  <a:cubicBezTo>
                    <a:pt x="2820" y="11972"/>
                    <a:pt x="2793" y="11928"/>
                    <a:pt x="2722" y="11928"/>
                  </a:cubicBezTo>
                  <a:close/>
                  <a:moveTo>
                    <a:pt x="3962" y="3372"/>
                  </a:moveTo>
                  <a:cubicBezTo>
                    <a:pt x="3962" y="3435"/>
                    <a:pt x="3997" y="3470"/>
                    <a:pt x="4060" y="3470"/>
                  </a:cubicBezTo>
                  <a:cubicBezTo>
                    <a:pt x="4122" y="3479"/>
                    <a:pt x="4167" y="3444"/>
                    <a:pt x="4167" y="3381"/>
                  </a:cubicBezTo>
                  <a:cubicBezTo>
                    <a:pt x="4167" y="3310"/>
                    <a:pt x="4131" y="3274"/>
                    <a:pt x="4069" y="3274"/>
                  </a:cubicBezTo>
                  <a:cubicBezTo>
                    <a:pt x="4006" y="3274"/>
                    <a:pt x="3970" y="3310"/>
                    <a:pt x="3962" y="3372"/>
                  </a:cubicBezTo>
                  <a:close/>
                  <a:moveTo>
                    <a:pt x="6165" y="14693"/>
                  </a:moveTo>
                  <a:cubicBezTo>
                    <a:pt x="6174" y="14622"/>
                    <a:pt x="6129" y="14586"/>
                    <a:pt x="6067" y="14586"/>
                  </a:cubicBezTo>
                  <a:cubicBezTo>
                    <a:pt x="6004" y="14586"/>
                    <a:pt x="5960" y="14622"/>
                    <a:pt x="5960" y="14684"/>
                  </a:cubicBezTo>
                  <a:cubicBezTo>
                    <a:pt x="5960" y="14756"/>
                    <a:pt x="6004" y="14782"/>
                    <a:pt x="6067" y="14791"/>
                  </a:cubicBezTo>
                  <a:cubicBezTo>
                    <a:pt x="6129" y="14791"/>
                    <a:pt x="6165" y="14756"/>
                    <a:pt x="6165" y="14693"/>
                  </a:cubicBezTo>
                  <a:close/>
                  <a:moveTo>
                    <a:pt x="4720" y="13926"/>
                  </a:moveTo>
                  <a:cubicBezTo>
                    <a:pt x="4657" y="13926"/>
                    <a:pt x="4622" y="13971"/>
                    <a:pt x="4622" y="14033"/>
                  </a:cubicBezTo>
                  <a:cubicBezTo>
                    <a:pt x="4622" y="14095"/>
                    <a:pt x="4666" y="14131"/>
                    <a:pt x="4729" y="14131"/>
                  </a:cubicBezTo>
                  <a:cubicBezTo>
                    <a:pt x="4791" y="14131"/>
                    <a:pt x="4827" y="14086"/>
                    <a:pt x="4827" y="14024"/>
                  </a:cubicBezTo>
                  <a:cubicBezTo>
                    <a:pt x="4818" y="13962"/>
                    <a:pt x="4782" y="13926"/>
                    <a:pt x="4720" y="13926"/>
                  </a:cubicBezTo>
                  <a:close/>
                  <a:moveTo>
                    <a:pt x="2061" y="6611"/>
                  </a:moveTo>
                  <a:cubicBezTo>
                    <a:pt x="1999" y="6611"/>
                    <a:pt x="1963" y="6655"/>
                    <a:pt x="1963" y="6718"/>
                  </a:cubicBezTo>
                  <a:cubicBezTo>
                    <a:pt x="1963" y="6780"/>
                    <a:pt x="2008" y="6816"/>
                    <a:pt x="2070" y="6816"/>
                  </a:cubicBezTo>
                  <a:cubicBezTo>
                    <a:pt x="2133" y="6816"/>
                    <a:pt x="2168" y="6771"/>
                    <a:pt x="2168" y="6709"/>
                  </a:cubicBezTo>
                  <a:cubicBezTo>
                    <a:pt x="2160" y="6646"/>
                    <a:pt x="2124" y="6611"/>
                    <a:pt x="2061" y="6611"/>
                  </a:cubicBezTo>
                  <a:close/>
                  <a:moveTo>
                    <a:pt x="1963" y="6040"/>
                  </a:moveTo>
                  <a:cubicBezTo>
                    <a:pt x="1972" y="6102"/>
                    <a:pt x="2008" y="6138"/>
                    <a:pt x="2079" y="6129"/>
                  </a:cubicBezTo>
                  <a:cubicBezTo>
                    <a:pt x="2133" y="6129"/>
                    <a:pt x="2168" y="6084"/>
                    <a:pt x="2168" y="6031"/>
                  </a:cubicBezTo>
                  <a:cubicBezTo>
                    <a:pt x="2168" y="5968"/>
                    <a:pt x="2124" y="5933"/>
                    <a:pt x="2061" y="5933"/>
                  </a:cubicBezTo>
                  <a:cubicBezTo>
                    <a:pt x="1999" y="5933"/>
                    <a:pt x="1963" y="5968"/>
                    <a:pt x="1963" y="6040"/>
                  </a:cubicBezTo>
                  <a:close/>
                  <a:moveTo>
                    <a:pt x="6718" y="1954"/>
                  </a:moveTo>
                  <a:cubicBezTo>
                    <a:pt x="6656" y="1954"/>
                    <a:pt x="6620" y="1999"/>
                    <a:pt x="6620" y="2052"/>
                  </a:cubicBezTo>
                  <a:cubicBezTo>
                    <a:pt x="6629" y="2115"/>
                    <a:pt x="6665" y="2159"/>
                    <a:pt x="6727" y="2150"/>
                  </a:cubicBezTo>
                  <a:cubicBezTo>
                    <a:pt x="6790" y="2150"/>
                    <a:pt x="6825" y="2115"/>
                    <a:pt x="6825" y="2043"/>
                  </a:cubicBezTo>
                  <a:cubicBezTo>
                    <a:pt x="6816" y="1990"/>
                    <a:pt x="6781" y="1954"/>
                    <a:pt x="6718" y="1954"/>
                  </a:cubicBezTo>
                  <a:close/>
                  <a:moveTo>
                    <a:pt x="2177" y="8689"/>
                  </a:moveTo>
                  <a:cubicBezTo>
                    <a:pt x="2177" y="8627"/>
                    <a:pt x="2142" y="8582"/>
                    <a:pt x="2079" y="8582"/>
                  </a:cubicBezTo>
                  <a:cubicBezTo>
                    <a:pt x="2008" y="8573"/>
                    <a:pt x="1963" y="8618"/>
                    <a:pt x="1954" y="8680"/>
                  </a:cubicBezTo>
                  <a:cubicBezTo>
                    <a:pt x="1954" y="8752"/>
                    <a:pt x="1999" y="8787"/>
                    <a:pt x="2061" y="8805"/>
                  </a:cubicBezTo>
                  <a:cubicBezTo>
                    <a:pt x="2133" y="8796"/>
                    <a:pt x="2177" y="8761"/>
                    <a:pt x="2177" y="8689"/>
                  </a:cubicBezTo>
                  <a:close/>
                  <a:moveTo>
                    <a:pt x="2070" y="7922"/>
                  </a:moveTo>
                  <a:cubicBezTo>
                    <a:pt x="2008" y="7922"/>
                    <a:pt x="1963" y="7958"/>
                    <a:pt x="1954" y="8020"/>
                  </a:cubicBezTo>
                  <a:cubicBezTo>
                    <a:pt x="1954" y="8092"/>
                    <a:pt x="1990" y="8136"/>
                    <a:pt x="2061" y="8136"/>
                  </a:cubicBezTo>
                  <a:cubicBezTo>
                    <a:pt x="2124" y="8145"/>
                    <a:pt x="2168" y="8100"/>
                    <a:pt x="2177" y="8029"/>
                  </a:cubicBezTo>
                  <a:cubicBezTo>
                    <a:pt x="2168" y="7967"/>
                    <a:pt x="2133" y="7922"/>
                    <a:pt x="2070" y="7922"/>
                  </a:cubicBezTo>
                  <a:close/>
                  <a:moveTo>
                    <a:pt x="2177" y="9385"/>
                  </a:moveTo>
                  <a:cubicBezTo>
                    <a:pt x="2177" y="9314"/>
                    <a:pt x="2142" y="9269"/>
                    <a:pt x="2070" y="9260"/>
                  </a:cubicBezTo>
                  <a:cubicBezTo>
                    <a:pt x="2008" y="9260"/>
                    <a:pt x="1963" y="9296"/>
                    <a:pt x="1963" y="9358"/>
                  </a:cubicBezTo>
                  <a:cubicBezTo>
                    <a:pt x="1954" y="9430"/>
                    <a:pt x="1999" y="9465"/>
                    <a:pt x="2061" y="9483"/>
                  </a:cubicBezTo>
                  <a:cubicBezTo>
                    <a:pt x="2124" y="9474"/>
                    <a:pt x="2168" y="9448"/>
                    <a:pt x="2177" y="9385"/>
                  </a:cubicBezTo>
                  <a:close/>
                  <a:moveTo>
                    <a:pt x="5960" y="2721"/>
                  </a:moveTo>
                  <a:cubicBezTo>
                    <a:pt x="5960" y="2784"/>
                    <a:pt x="6004" y="2819"/>
                    <a:pt x="6067" y="2819"/>
                  </a:cubicBezTo>
                  <a:cubicBezTo>
                    <a:pt x="6129" y="2819"/>
                    <a:pt x="6174" y="2775"/>
                    <a:pt x="6174" y="2712"/>
                  </a:cubicBezTo>
                  <a:cubicBezTo>
                    <a:pt x="6174" y="2641"/>
                    <a:pt x="6129" y="2605"/>
                    <a:pt x="6058" y="2596"/>
                  </a:cubicBezTo>
                  <a:cubicBezTo>
                    <a:pt x="5996" y="2614"/>
                    <a:pt x="5951" y="2650"/>
                    <a:pt x="5960" y="2721"/>
                  </a:cubicBezTo>
                  <a:close/>
                  <a:moveTo>
                    <a:pt x="2730" y="5264"/>
                  </a:moveTo>
                  <a:cubicBezTo>
                    <a:pt x="2659" y="5264"/>
                    <a:pt x="2615" y="5308"/>
                    <a:pt x="2615" y="5380"/>
                  </a:cubicBezTo>
                  <a:cubicBezTo>
                    <a:pt x="2623" y="5442"/>
                    <a:pt x="2668" y="5487"/>
                    <a:pt x="2739" y="5478"/>
                  </a:cubicBezTo>
                  <a:cubicBezTo>
                    <a:pt x="2793" y="5469"/>
                    <a:pt x="2829" y="5433"/>
                    <a:pt x="2838" y="5371"/>
                  </a:cubicBezTo>
                  <a:cubicBezTo>
                    <a:pt x="2820" y="5308"/>
                    <a:pt x="2793" y="5264"/>
                    <a:pt x="2730" y="5264"/>
                  </a:cubicBezTo>
                  <a:close/>
                  <a:moveTo>
                    <a:pt x="2722" y="11259"/>
                  </a:moveTo>
                  <a:cubicBezTo>
                    <a:pt x="2659" y="11259"/>
                    <a:pt x="2615" y="11303"/>
                    <a:pt x="2615" y="11374"/>
                  </a:cubicBezTo>
                  <a:cubicBezTo>
                    <a:pt x="2615" y="11437"/>
                    <a:pt x="2659" y="11482"/>
                    <a:pt x="2722" y="11482"/>
                  </a:cubicBezTo>
                  <a:cubicBezTo>
                    <a:pt x="2784" y="11482"/>
                    <a:pt x="2829" y="11437"/>
                    <a:pt x="2838" y="11374"/>
                  </a:cubicBezTo>
                  <a:cubicBezTo>
                    <a:pt x="2829" y="11303"/>
                    <a:pt x="2793" y="11259"/>
                    <a:pt x="2722" y="11259"/>
                  </a:cubicBezTo>
                  <a:close/>
                  <a:moveTo>
                    <a:pt x="2070" y="9920"/>
                  </a:moveTo>
                  <a:cubicBezTo>
                    <a:pt x="2008" y="9920"/>
                    <a:pt x="1963" y="9965"/>
                    <a:pt x="1963" y="10027"/>
                  </a:cubicBezTo>
                  <a:cubicBezTo>
                    <a:pt x="1954" y="10090"/>
                    <a:pt x="1999" y="10134"/>
                    <a:pt x="2061" y="10134"/>
                  </a:cubicBezTo>
                  <a:cubicBezTo>
                    <a:pt x="2124" y="10143"/>
                    <a:pt x="2168" y="10099"/>
                    <a:pt x="2177" y="10027"/>
                  </a:cubicBezTo>
                  <a:cubicBezTo>
                    <a:pt x="2168" y="9965"/>
                    <a:pt x="2133" y="9929"/>
                    <a:pt x="2070" y="9920"/>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86"/>
            <p:cNvSpPr/>
            <p:nvPr/>
          </p:nvSpPr>
          <p:spPr>
            <a:xfrm>
              <a:off x="6854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86"/>
            <p:cNvSpPr/>
            <p:nvPr/>
          </p:nvSpPr>
          <p:spPr>
            <a:xfrm>
              <a:off x="692990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86"/>
            <p:cNvSpPr/>
            <p:nvPr/>
          </p:nvSpPr>
          <p:spPr>
            <a:xfrm>
              <a:off x="70054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86"/>
            <p:cNvSpPr/>
            <p:nvPr/>
          </p:nvSpPr>
          <p:spPr>
            <a:xfrm>
              <a:off x="70867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86"/>
            <p:cNvSpPr/>
            <p:nvPr/>
          </p:nvSpPr>
          <p:spPr>
            <a:xfrm>
              <a:off x="716225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86"/>
            <p:cNvSpPr/>
            <p:nvPr/>
          </p:nvSpPr>
          <p:spPr>
            <a:xfrm>
              <a:off x="72377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86"/>
            <p:cNvSpPr/>
            <p:nvPr/>
          </p:nvSpPr>
          <p:spPr>
            <a:xfrm>
              <a:off x="73190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86"/>
            <p:cNvSpPr/>
            <p:nvPr/>
          </p:nvSpPr>
          <p:spPr>
            <a:xfrm>
              <a:off x="70054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86"/>
            <p:cNvSpPr/>
            <p:nvPr/>
          </p:nvSpPr>
          <p:spPr>
            <a:xfrm>
              <a:off x="70867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86"/>
            <p:cNvSpPr/>
            <p:nvPr/>
          </p:nvSpPr>
          <p:spPr>
            <a:xfrm>
              <a:off x="716225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86"/>
            <p:cNvSpPr/>
            <p:nvPr/>
          </p:nvSpPr>
          <p:spPr>
            <a:xfrm>
              <a:off x="6704925" y="205175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86"/>
            <p:cNvSpPr/>
            <p:nvPr/>
          </p:nvSpPr>
          <p:spPr>
            <a:xfrm>
              <a:off x="7478375" y="2043425"/>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86"/>
            <p:cNvSpPr/>
            <p:nvPr/>
          </p:nvSpPr>
          <p:spPr>
            <a:xfrm>
              <a:off x="723777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86"/>
            <p:cNvSpPr/>
            <p:nvPr/>
          </p:nvSpPr>
          <p:spPr>
            <a:xfrm>
              <a:off x="7400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86"/>
            <p:cNvSpPr/>
            <p:nvPr/>
          </p:nvSpPr>
          <p:spPr>
            <a:xfrm>
              <a:off x="731330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54" name="Google Shape;2554;p86"/>
          <p:cNvSpPr/>
          <p:nvPr/>
        </p:nvSpPr>
        <p:spPr>
          <a:xfrm rot="-10658743">
            <a:off x="1280553" y="-3565560"/>
            <a:ext cx="4023997" cy="4023997"/>
          </a:xfrm>
          <a:prstGeom prst="blockArc">
            <a:avLst>
              <a:gd fmla="val 10800000" name="adj1"/>
              <a:gd fmla="val 12243" name="adj2"/>
              <a:gd fmla="val 10363" name="adj3"/>
            </a:avLst>
          </a:prstGeom>
          <a:solidFill>
            <a:srgbClr val="FF0098">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55" name="Google Shape;2555;p86"/>
          <p:cNvGrpSpPr/>
          <p:nvPr/>
        </p:nvGrpSpPr>
        <p:grpSpPr>
          <a:xfrm>
            <a:off x="1708695" y="4767360"/>
            <a:ext cx="3011323" cy="1432849"/>
            <a:chOff x="6138003" y="1915900"/>
            <a:chExt cx="1988197" cy="946025"/>
          </a:xfrm>
        </p:grpSpPr>
        <p:sp>
          <p:nvSpPr>
            <p:cNvPr id="2556" name="Google Shape;2556;p86"/>
            <p:cNvSpPr/>
            <p:nvPr/>
          </p:nvSpPr>
          <p:spPr>
            <a:xfrm rot="5400000">
              <a:off x="6722851" y="1458576"/>
              <a:ext cx="818501" cy="1988197"/>
            </a:xfrm>
            <a:custGeom>
              <a:rect b="b" l="l" r="r" t="t"/>
              <a:pathLst>
                <a:path extrusionOk="0" h="16754" w="6897">
                  <a:moveTo>
                    <a:pt x="6558" y="8029"/>
                  </a:moveTo>
                  <a:cubicBezTo>
                    <a:pt x="6558" y="8118"/>
                    <a:pt x="6629" y="8190"/>
                    <a:pt x="6718" y="8199"/>
                  </a:cubicBezTo>
                  <a:cubicBezTo>
                    <a:pt x="6807" y="8199"/>
                    <a:pt x="6888" y="8127"/>
                    <a:pt x="6888" y="8029"/>
                  </a:cubicBezTo>
                  <a:cubicBezTo>
                    <a:pt x="6888" y="7940"/>
                    <a:pt x="6816" y="7869"/>
                    <a:pt x="6727" y="7869"/>
                  </a:cubicBezTo>
                  <a:cubicBezTo>
                    <a:pt x="6638" y="7860"/>
                    <a:pt x="6567" y="7931"/>
                    <a:pt x="6558" y="8029"/>
                  </a:cubicBezTo>
                  <a:close/>
                  <a:moveTo>
                    <a:pt x="6736" y="9207"/>
                  </a:moveTo>
                  <a:cubicBezTo>
                    <a:pt x="6647" y="9198"/>
                    <a:pt x="6567" y="9278"/>
                    <a:pt x="6558" y="9358"/>
                  </a:cubicBezTo>
                  <a:cubicBezTo>
                    <a:pt x="6558" y="9448"/>
                    <a:pt x="6629" y="9528"/>
                    <a:pt x="6718" y="9537"/>
                  </a:cubicBezTo>
                  <a:cubicBezTo>
                    <a:pt x="6807" y="9537"/>
                    <a:pt x="6888" y="9465"/>
                    <a:pt x="6888" y="9376"/>
                  </a:cubicBezTo>
                  <a:cubicBezTo>
                    <a:pt x="6897" y="9296"/>
                    <a:pt x="6825" y="9216"/>
                    <a:pt x="6736" y="9207"/>
                  </a:cubicBezTo>
                  <a:close/>
                  <a:moveTo>
                    <a:pt x="6727" y="8520"/>
                  </a:moveTo>
                  <a:cubicBezTo>
                    <a:pt x="6629" y="8529"/>
                    <a:pt x="6558" y="8600"/>
                    <a:pt x="6558" y="8689"/>
                  </a:cubicBezTo>
                  <a:cubicBezTo>
                    <a:pt x="6558" y="8778"/>
                    <a:pt x="6638" y="8859"/>
                    <a:pt x="6736" y="8850"/>
                  </a:cubicBezTo>
                  <a:cubicBezTo>
                    <a:pt x="6825" y="8850"/>
                    <a:pt x="6897" y="8770"/>
                    <a:pt x="6888" y="8680"/>
                  </a:cubicBezTo>
                  <a:cubicBezTo>
                    <a:pt x="6888" y="8591"/>
                    <a:pt x="6816" y="8520"/>
                    <a:pt x="6727" y="8520"/>
                  </a:cubicBezTo>
                  <a:close/>
                  <a:moveTo>
                    <a:pt x="6727" y="7208"/>
                  </a:moveTo>
                  <a:cubicBezTo>
                    <a:pt x="6638" y="7208"/>
                    <a:pt x="6567" y="7280"/>
                    <a:pt x="6558" y="7360"/>
                  </a:cubicBezTo>
                  <a:cubicBezTo>
                    <a:pt x="6558" y="7449"/>
                    <a:pt x="6629" y="7530"/>
                    <a:pt x="6718" y="7538"/>
                  </a:cubicBezTo>
                  <a:cubicBezTo>
                    <a:pt x="6807" y="7538"/>
                    <a:pt x="6888" y="7458"/>
                    <a:pt x="6888" y="7369"/>
                  </a:cubicBezTo>
                  <a:cubicBezTo>
                    <a:pt x="6888" y="7289"/>
                    <a:pt x="6807" y="7208"/>
                    <a:pt x="6727" y="7208"/>
                  </a:cubicBezTo>
                  <a:close/>
                  <a:moveTo>
                    <a:pt x="6718" y="9867"/>
                  </a:moveTo>
                  <a:cubicBezTo>
                    <a:pt x="6629" y="9876"/>
                    <a:pt x="6575" y="9929"/>
                    <a:pt x="6567" y="10027"/>
                  </a:cubicBezTo>
                  <a:cubicBezTo>
                    <a:pt x="6558" y="10108"/>
                    <a:pt x="6638" y="10188"/>
                    <a:pt x="6718" y="10188"/>
                  </a:cubicBezTo>
                  <a:cubicBezTo>
                    <a:pt x="6807" y="10197"/>
                    <a:pt x="6888" y="10117"/>
                    <a:pt x="6888" y="10027"/>
                  </a:cubicBezTo>
                  <a:cubicBezTo>
                    <a:pt x="6888" y="9947"/>
                    <a:pt x="6807" y="9858"/>
                    <a:pt x="6718" y="9867"/>
                  </a:cubicBezTo>
                  <a:close/>
                  <a:moveTo>
                    <a:pt x="5906" y="8689"/>
                  </a:moveTo>
                  <a:cubicBezTo>
                    <a:pt x="5915" y="8787"/>
                    <a:pt x="5969" y="8841"/>
                    <a:pt x="6058" y="8850"/>
                  </a:cubicBezTo>
                  <a:cubicBezTo>
                    <a:pt x="6147" y="8859"/>
                    <a:pt x="6228" y="8778"/>
                    <a:pt x="6228" y="8689"/>
                  </a:cubicBezTo>
                  <a:cubicBezTo>
                    <a:pt x="6228" y="8609"/>
                    <a:pt x="6147" y="8529"/>
                    <a:pt x="6067" y="8529"/>
                  </a:cubicBezTo>
                  <a:cubicBezTo>
                    <a:pt x="5978" y="8529"/>
                    <a:pt x="5897" y="8609"/>
                    <a:pt x="5906" y="8689"/>
                  </a:cubicBezTo>
                  <a:close/>
                  <a:moveTo>
                    <a:pt x="6228" y="8038"/>
                  </a:moveTo>
                  <a:cubicBezTo>
                    <a:pt x="6228" y="7949"/>
                    <a:pt x="6156" y="7869"/>
                    <a:pt x="6067" y="7869"/>
                  </a:cubicBezTo>
                  <a:cubicBezTo>
                    <a:pt x="5987" y="7869"/>
                    <a:pt x="5906" y="7940"/>
                    <a:pt x="5906" y="8020"/>
                  </a:cubicBezTo>
                  <a:cubicBezTo>
                    <a:pt x="5897" y="8109"/>
                    <a:pt x="5978" y="8190"/>
                    <a:pt x="6067" y="8190"/>
                  </a:cubicBezTo>
                  <a:cubicBezTo>
                    <a:pt x="6147" y="8190"/>
                    <a:pt x="6219" y="8118"/>
                    <a:pt x="6228" y="8038"/>
                  </a:cubicBezTo>
                  <a:close/>
                  <a:moveTo>
                    <a:pt x="6888" y="6718"/>
                  </a:moveTo>
                  <a:cubicBezTo>
                    <a:pt x="6888" y="6629"/>
                    <a:pt x="6807" y="6548"/>
                    <a:pt x="6727" y="6548"/>
                  </a:cubicBezTo>
                  <a:cubicBezTo>
                    <a:pt x="6638" y="6548"/>
                    <a:pt x="6567" y="6629"/>
                    <a:pt x="6567" y="6709"/>
                  </a:cubicBezTo>
                  <a:cubicBezTo>
                    <a:pt x="6558" y="6798"/>
                    <a:pt x="6638" y="6878"/>
                    <a:pt x="6727" y="6869"/>
                  </a:cubicBezTo>
                  <a:cubicBezTo>
                    <a:pt x="6807" y="6869"/>
                    <a:pt x="6879" y="6798"/>
                    <a:pt x="6888" y="6718"/>
                  </a:cubicBezTo>
                  <a:close/>
                  <a:moveTo>
                    <a:pt x="6067" y="9207"/>
                  </a:moveTo>
                  <a:cubicBezTo>
                    <a:pt x="5987" y="9207"/>
                    <a:pt x="5906" y="9287"/>
                    <a:pt x="5906" y="9376"/>
                  </a:cubicBezTo>
                  <a:cubicBezTo>
                    <a:pt x="5906" y="9456"/>
                    <a:pt x="5978" y="9528"/>
                    <a:pt x="6058" y="9528"/>
                  </a:cubicBezTo>
                  <a:cubicBezTo>
                    <a:pt x="6147" y="9537"/>
                    <a:pt x="6228" y="9456"/>
                    <a:pt x="6228" y="9367"/>
                  </a:cubicBezTo>
                  <a:cubicBezTo>
                    <a:pt x="6228" y="9287"/>
                    <a:pt x="6156" y="9216"/>
                    <a:pt x="6067" y="9207"/>
                  </a:cubicBezTo>
                  <a:close/>
                  <a:moveTo>
                    <a:pt x="5906" y="7369"/>
                  </a:moveTo>
                  <a:cubicBezTo>
                    <a:pt x="5906" y="7449"/>
                    <a:pt x="5978" y="7530"/>
                    <a:pt x="6058" y="7530"/>
                  </a:cubicBezTo>
                  <a:cubicBezTo>
                    <a:pt x="6147" y="7530"/>
                    <a:pt x="6228" y="7449"/>
                    <a:pt x="6228" y="7369"/>
                  </a:cubicBezTo>
                  <a:cubicBezTo>
                    <a:pt x="6219" y="7289"/>
                    <a:pt x="6147" y="7208"/>
                    <a:pt x="6067" y="7208"/>
                  </a:cubicBezTo>
                  <a:cubicBezTo>
                    <a:pt x="5987" y="7208"/>
                    <a:pt x="5906" y="7289"/>
                    <a:pt x="5906" y="7369"/>
                  </a:cubicBezTo>
                  <a:close/>
                  <a:moveTo>
                    <a:pt x="6879" y="10688"/>
                  </a:moveTo>
                  <a:cubicBezTo>
                    <a:pt x="6879" y="10607"/>
                    <a:pt x="6807" y="10527"/>
                    <a:pt x="6718" y="10527"/>
                  </a:cubicBezTo>
                  <a:cubicBezTo>
                    <a:pt x="6638" y="10536"/>
                    <a:pt x="6567" y="10607"/>
                    <a:pt x="6567" y="10688"/>
                  </a:cubicBezTo>
                  <a:cubicBezTo>
                    <a:pt x="6567" y="10777"/>
                    <a:pt x="6647" y="10848"/>
                    <a:pt x="6727" y="10848"/>
                  </a:cubicBezTo>
                  <a:cubicBezTo>
                    <a:pt x="6807" y="10848"/>
                    <a:pt x="6888" y="10768"/>
                    <a:pt x="6879" y="10688"/>
                  </a:cubicBezTo>
                  <a:close/>
                  <a:moveTo>
                    <a:pt x="5906" y="10027"/>
                  </a:moveTo>
                  <a:cubicBezTo>
                    <a:pt x="5906" y="10108"/>
                    <a:pt x="5978" y="10188"/>
                    <a:pt x="6067" y="10188"/>
                  </a:cubicBezTo>
                  <a:cubicBezTo>
                    <a:pt x="6147" y="10188"/>
                    <a:pt x="6219" y="10117"/>
                    <a:pt x="6228" y="10036"/>
                  </a:cubicBezTo>
                  <a:cubicBezTo>
                    <a:pt x="6228" y="9947"/>
                    <a:pt x="6147" y="9876"/>
                    <a:pt x="6067" y="9876"/>
                  </a:cubicBezTo>
                  <a:cubicBezTo>
                    <a:pt x="5987" y="9867"/>
                    <a:pt x="5906" y="9947"/>
                    <a:pt x="5906" y="10027"/>
                  </a:cubicBezTo>
                  <a:close/>
                  <a:moveTo>
                    <a:pt x="6058" y="6557"/>
                  </a:moveTo>
                  <a:cubicBezTo>
                    <a:pt x="5969" y="6566"/>
                    <a:pt x="5915" y="6620"/>
                    <a:pt x="5915" y="6709"/>
                  </a:cubicBezTo>
                  <a:cubicBezTo>
                    <a:pt x="5906" y="6798"/>
                    <a:pt x="5987" y="6869"/>
                    <a:pt x="6067" y="6869"/>
                  </a:cubicBezTo>
                  <a:cubicBezTo>
                    <a:pt x="6147" y="6869"/>
                    <a:pt x="6228" y="6789"/>
                    <a:pt x="6219" y="6709"/>
                  </a:cubicBezTo>
                  <a:cubicBezTo>
                    <a:pt x="6219" y="6620"/>
                    <a:pt x="6138" y="6548"/>
                    <a:pt x="6058" y="6557"/>
                  </a:cubicBezTo>
                  <a:close/>
                  <a:moveTo>
                    <a:pt x="5541" y="8689"/>
                  </a:moveTo>
                  <a:cubicBezTo>
                    <a:pt x="5532" y="8600"/>
                    <a:pt x="5478" y="8547"/>
                    <a:pt x="5398" y="8538"/>
                  </a:cubicBezTo>
                  <a:cubicBezTo>
                    <a:pt x="5309" y="8520"/>
                    <a:pt x="5228" y="8600"/>
                    <a:pt x="5228" y="8680"/>
                  </a:cubicBezTo>
                  <a:cubicBezTo>
                    <a:pt x="5219" y="8761"/>
                    <a:pt x="5300" y="8841"/>
                    <a:pt x="5380" y="8841"/>
                  </a:cubicBezTo>
                  <a:cubicBezTo>
                    <a:pt x="5460" y="8850"/>
                    <a:pt x="5541" y="8770"/>
                    <a:pt x="5541" y="8689"/>
                  </a:cubicBezTo>
                  <a:close/>
                  <a:moveTo>
                    <a:pt x="6870" y="6040"/>
                  </a:moveTo>
                  <a:cubicBezTo>
                    <a:pt x="6879" y="5951"/>
                    <a:pt x="6834" y="5897"/>
                    <a:pt x="6736" y="5879"/>
                  </a:cubicBezTo>
                  <a:cubicBezTo>
                    <a:pt x="6647" y="5870"/>
                    <a:pt x="6575" y="5933"/>
                    <a:pt x="6575" y="6022"/>
                  </a:cubicBezTo>
                  <a:cubicBezTo>
                    <a:pt x="6575" y="6120"/>
                    <a:pt x="6620" y="6165"/>
                    <a:pt x="6718" y="6182"/>
                  </a:cubicBezTo>
                  <a:cubicBezTo>
                    <a:pt x="6807" y="6174"/>
                    <a:pt x="6870" y="6138"/>
                    <a:pt x="6870" y="6040"/>
                  </a:cubicBezTo>
                  <a:close/>
                  <a:moveTo>
                    <a:pt x="5532" y="8038"/>
                  </a:moveTo>
                  <a:cubicBezTo>
                    <a:pt x="5532" y="7940"/>
                    <a:pt x="5487" y="7886"/>
                    <a:pt x="5389" y="7877"/>
                  </a:cubicBezTo>
                  <a:cubicBezTo>
                    <a:pt x="5300" y="7877"/>
                    <a:pt x="5228" y="7940"/>
                    <a:pt x="5237" y="8029"/>
                  </a:cubicBezTo>
                  <a:cubicBezTo>
                    <a:pt x="5237" y="8127"/>
                    <a:pt x="5291" y="8172"/>
                    <a:pt x="5380" y="8181"/>
                  </a:cubicBezTo>
                  <a:cubicBezTo>
                    <a:pt x="5478" y="8172"/>
                    <a:pt x="5532" y="8127"/>
                    <a:pt x="5532" y="8038"/>
                  </a:cubicBezTo>
                  <a:close/>
                  <a:moveTo>
                    <a:pt x="5237" y="9367"/>
                  </a:moveTo>
                  <a:cubicBezTo>
                    <a:pt x="5237" y="9465"/>
                    <a:pt x="5282" y="9510"/>
                    <a:pt x="5380" y="9519"/>
                  </a:cubicBezTo>
                  <a:cubicBezTo>
                    <a:pt x="5469" y="9528"/>
                    <a:pt x="5541" y="9456"/>
                    <a:pt x="5532" y="9367"/>
                  </a:cubicBezTo>
                  <a:cubicBezTo>
                    <a:pt x="5532" y="9278"/>
                    <a:pt x="5478" y="9225"/>
                    <a:pt x="5380" y="9225"/>
                  </a:cubicBezTo>
                  <a:cubicBezTo>
                    <a:pt x="5291" y="9225"/>
                    <a:pt x="5237" y="9278"/>
                    <a:pt x="5237" y="9367"/>
                  </a:cubicBezTo>
                  <a:close/>
                  <a:moveTo>
                    <a:pt x="5389" y="7226"/>
                  </a:moveTo>
                  <a:cubicBezTo>
                    <a:pt x="5291" y="7226"/>
                    <a:pt x="5237" y="7280"/>
                    <a:pt x="5237" y="7369"/>
                  </a:cubicBezTo>
                  <a:cubicBezTo>
                    <a:pt x="5237" y="7458"/>
                    <a:pt x="5291" y="7512"/>
                    <a:pt x="5380" y="7521"/>
                  </a:cubicBezTo>
                  <a:cubicBezTo>
                    <a:pt x="5478" y="7521"/>
                    <a:pt x="5523" y="7467"/>
                    <a:pt x="5532" y="7378"/>
                  </a:cubicBezTo>
                  <a:cubicBezTo>
                    <a:pt x="5523" y="7280"/>
                    <a:pt x="5478" y="7226"/>
                    <a:pt x="5389" y="7226"/>
                  </a:cubicBezTo>
                  <a:close/>
                  <a:moveTo>
                    <a:pt x="5915" y="10696"/>
                  </a:moveTo>
                  <a:cubicBezTo>
                    <a:pt x="5924" y="10786"/>
                    <a:pt x="5978" y="10839"/>
                    <a:pt x="6076" y="10839"/>
                  </a:cubicBezTo>
                  <a:cubicBezTo>
                    <a:pt x="6165" y="10830"/>
                    <a:pt x="6219" y="10777"/>
                    <a:pt x="6210" y="10679"/>
                  </a:cubicBezTo>
                  <a:cubicBezTo>
                    <a:pt x="6210" y="10589"/>
                    <a:pt x="6147" y="10545"/>
                    <a:pt x="6058" y="10545"/>
                  </a:cubicBezTo>
                  <a:cubicBezTo>
                    <a:pt x="5969" y="10554"/>
                    <a:pt x="5915" y="10598"/>
                    <a:pt x="5915" y="10696"/>
                  </a:cubicBezTo>
                  <a:close/>
                  <a:moveTo>
                    <a:pt x="6727" y="11223"/>
                  </a:moveTo>
                  <a:cubicBezTo>
                    <a:pt x="6638" y="11223"/>
                    <a:pt x="6575" y="11276"/>
                    <a:pt x="6575" y="11366"/>
                  </a:cubicBezTo>
                  <a:cubicBezTo>
                    <a:pt x="6575" y="11464"/>
                    <a:pt x="6629" y="11517"/>
                    <a:pt x="6718" y="11517"/>
                  </a:cubicBezTo>
                  <a:cubicBezTo>
                    <a:pt x="6816" y="11517"/>
                    <a:pt x="6861" y="11464"/>
                    <a:pt x="6870" y="11374"/>
                  </a:cubicBezTo>
                  <a:cubicBezTo>
                    <a:pt x="6870" y="11285"/>
                    <a:pt x="6816" y="11223"/>
                    <a:pt x="6727" y="11223"/>
                  </a:cubicBezTo>
                  <a:close/>
                  <a:moveTo>
                    <a:pt x="5237" y="10036"/>
                  </a:moveTo>
                  <a:cubicBezTo>
                    <a:pt x="5246" y="10126"/>
                    <a:pt x="5291" y="10170"/>
                    <a:pt x="5380" y="10179"/>
                  </a:cubicBezTo>
                  <a:cubicBezTo>
                    <a:pt x="5460" y="10179"/>
                    <a:pt x="5532" y="10117"/>
                    <a:pt x="5532" y="10027"/>
                  </a:cubicBezTo>
                  <a:cubicBezTo>
                    <a:pt x="5523" y="9938"/>
                    <a:pt x="5478" y="9894"/>
                    <a:pt x="5398" y="9885"/>
                  </a:cubicBezTo>
                  <a:cubicBezTo>
                    <a:pt x="5300" y="9885"/>
                    <a:pt x="5237" y="9947"/>
                    <a:pt x="5237" y="10036"/>
                  </a:cubicBezTo>
                  <a:close/>
                  <a:moveTo>
                    <a:pt x="4729" y="8547"/>
                  </a:moveTo>
                  <a:cubicBezTo>
                    <a:pt x="4648" y="8538"/>
                    <a:pt x="4577" y="8600"/>
                    <a:pt x="4577" y="8689"/>
                  </a:cubicBezTo>
                  <a:cubicBezTo>
                    <a:pt x="4586" y="8778"/>
                    <a:pt x="4631" y="8823"/>
                    <a:pt x="4720" y="8832"/>
                  </a:cubicBezTo>
                  <a:cubicBezTo>
                    <a:pt x="4800" y="8841"/>
                    <a:pt x="4872" y="8778"/>
                    <a:pt x="4872" y="8671"/>
                  </a:cubicBezTo>
                  <a:cubicBezTo>
                    <a:pt x="4863" y="8600"/>
                    <a:pt x="4818" y="8547"/>
                    <a:pt x="4729" y="8547"/>
                  </a:cubicBezTo>
                  <a:close/>
                  <a:moveTo>
                    <a:pt x="5380" y="6566"/>
                  </a:moveTo>
                  <a:cubicBezTo>
                    <a:pt x="5300" y="6566"/>
                    <a:pt x="5246" y="6620"/>
                    <a:pt x="5237" y="6700"/>
                  </a:cubicBezTo>
                  <a:cubicBezTo>
                    <a:pt x="5228" y="6789"/>
                    <a:pt x="5291" y="6852"/>
                    <a:pt x="5380" y="6860"/>
                  </a:cubicBezTo>
                  <a:cubicBezTo>
                    <a:pt x="5460" y="6860"/>
                    <a:pt x="5532" y="6798"/>
                    <a:pt x="5532" y="6718"/>
                  </a:cubicBezTo>
                  <a:cubicBezTo>
                    <a:pt x="5532" y="6629"/>
                    <a:pt x="5469" y="6566"/>
                    <a:pt x="5380" y="6566"/>
                  </a:cubicBezTo>
                  <a:close/>
                  <a:moveTo>
                    <a:pt x="6058" y="5888"/>
                  </a:moveTo>
                  <a:cubicBezTo>
                    <a:pt x="5969" y="5888"/>
                    <a:pt x="5924" y="5942"/>
                    <a:pt x="5924" y="6031"/>
                  </a:cubicBezTo>
                  <a:cubicBezTo>
                    <a:pt x="5924" y="6120"/>
                    <a:pt x="5978" y="6174"/>
                    <a:pt x="6067" y="6174"/>
                  </a:cubicBezTo>
                  <a:cubicBezTo>
                    <a:pt x="6156" y="6174"/>
                    <a:pt x="6210" y="6111"/>
                    <a:pt x="6210" y="6022"/>
                  </a:cubicBezTo>
                  <a:cubicBezTo>
                    <a:pt x="6210" y="5942"/>
                    <a:pt x="6147" y="5879"/>
                    <a:pt x="6058" y="5888"/>
                  </a:cubicBezTo>
                  <a:close/>
                  <a:moveTo>
                    <a:pt x="6727" y="5228"/>
                  </a:moveTo>
                  <a:cubicBezTo>
                    <a:pt x="6647" y="5219"/>
                    <a:pt x="6575" y="5290"/>
                    <a:pt x="6584" y="5371"/>
                  </a:cubicBezTo>
                  <a:cubicBezTo>
                    <a:pt x="6584" y="5460"/>
                    <a:pt x="6629" y="5513"/>
                    <a:pt x="6718" y="5513"/>
                  </a:cubicBezTo>
                  <a:cubicBezTo>
                    <a:pt x="6807" y="5522"/>
                    <a:pt x="6870" y="5460"/>
                    <a:pt x="6870" y="5353"/>
                  </a:cubicBezTo>
                  <a:cubicBezTo>
                    <a:pt x="6861" y="5281"/>
                    <a:pt x="6816" y="5237"/>
                    <a:pt x="6727" y="5228"/>
                  </a:cubicBezTo>
                  <a:close/>
                  <a:moveTo>
                    <a:pt x="4729" y="9225"/>
                  </a:moveTo>
                  <a:cubicBezTo>
                    <a:pt x="4648" y="9225"/>
                    <a:pt x="4586" y="9287"/>
                    <a:pt x="4586" y="9367"/>
                  </a:cubicBezTo>
                  <a:cubicBezTo>
                    <a:pt x="4577" y="9456"/>
                    <a:pt x="4648" y="9519"/>
                    <a:pt x="4729" y="9510"/>
                  </a:cubicBezTo>
                  <a:cubicBezTo>
                    <a:pt x="4818" y="9510"/>
                    <a:pt x="4863" y="9456"/>
                    <a:pt x="4872" y="9385"/>
                  </a:cubicBezTo>
                  <a:cubicBezTo>
                    <a:pt x="4872" y="9296"/>
                    <a:pt x="4809" y="9233"/>
                    <a:pt x="4729" y="9225"/>
                  </a:cubicBezTo>
                  <a:close/>
                  <a:moveTo>
                    <a:pt x="6210" y="11383"/>
                  </a:moveTo>
                  <a:cubicBezTo>
                    <a:pt x="6219" y="11303"/>
                    <a:pt x="6156" y="11232"/>
                    <a:pt x="6067" y="11232"/>
                  </a:cubicBezTo>
                  <a:cubicBezTo>
                    <a:pt x="5987" y="11223"/>
                    <a:pt x="5924" y="11285"/>
                    <a:pt x="5924" y="11374"/>
                  </a:cubicBezTo>
                  <a:cubicBezTo>
                    <a:pt x="5924" y="11464"/>
                    <a:pt x="5978" y="11499"/>
                    <a:pt x="6058" y="11517"/>
                  </a:cubicBezTo>
                  <a:cubicBezTo>
                    <a:pt x="6147" y="11508"/>
                    <a:pt x="6201" y="11473"/>
                    <a:pt x="6210" y="11383"/>
                  </a:cubicBezTo>
                  <a:close/>
                  <a:moveTo>
                    <a:pt x="4872" y="8038"/>
                  </a:moveTo>
                  <a:cubicBezTo>
                    <a:pt x="4872" y="7949"/>
                    <a:pt x="4809" y="7886"/>
                    <a:pt x="4720" y="7886"/>
                  </a:cubicBezTo>
                  <a:cubicBezTo>
                    <a:pt x="4640" y="7886"/>
                    <a:pt x="4586" y="7940"/>
                    <a:pt x="4577" y="8029"/>
                  </a:cubicBezTo>
                  <a:cubicBezTo>
                    <a:pt x="4577" y="8109"/>
                    <a:pt x="4640" y="8172"/>
                    <a:pt x="4729" y="8172"/>
                  </a:cubicBezTo>
                  <a:cubicBezTo>
                    <a:pt x="4809" y="8172"/>
                    <a:pt x="4863" y="8118"/>
                    <a:pt x="4872" y="8038"/>
                  </a:cubicBezTo>
                  <a:close/>
                  <a:moveTo>
                    <a:pt x="5389" y="10545"/>
                  </a:moveTo>
                  <a:cubicBezTo>
                    <a:pt x="5309" y="10536"/>
                    <a:pt x="5246" y="10598"/>
                    <a:pt x="5237" y="10688"/>
                  </a:cubicBezTo>
                  <a:cubicBezTo>
                    <a:pt x="5237" y="10768"/>
                    <a:pt x="5300" y="10830"/>
                    <a:pt x="5389" y="10830"/>
                  </a:cubicBezTo>
                  <a:cubicBezTo>
                    <a:pt x="5469" y="10830"/>
                    <a:pt x="5514" y="10777"/>
                    <a:pt x="5532" y="10696"/>
                  </a:cubicBezTo>
                  <a:cubicBezTo>
                    <a:pt x="5523" y="10607"/>
                    <a:pt x="5478" y="10554"/>
                    <a:pt x="5389" y="10545"/>
                  </a:cubicBezTo>
                  <a:close/>
                  <a:moveTo>
                    <a:pt x="4586" y="10027"/>
                  </a:moveTo>
                  <a:cubicBezTo>
                    <a:pt x="4586" y="10117"/>
                    <a:pt x="4631" y="10170"/>
                    <a:pt x="4720" y="10170"/>
                  </a:cubicBezTo>
                  <a:cubicBezTo>
                    <a:pt x="4800" y="10179"/>
                    <a:pt x="4872" y="10108"/>
                    <a:pt x="4863" y="10027"/>
                  </a:cubicBezTo>
                  <a:cubicBezTo>
                    <a:pt x="4863" y="9938"/>
                    <a:pt x="4809" y="9894"/>
                    <a:pt x="4720" y="9885"/>
                  </a:cubicBezTo>
                  <a:cubicBezTo>
                    <a:pt x="4640" y="9894"/>
                    <a:pt x="4586" y="9938"/>
                    <a:pt x="4586" y="10027"/>
                  </a:cubicBezTo>
                  <a:close/>
                  <a:moveTo>
                    <a:pt x="5924" y="5371"/>
                  </a:moveTo>
                  <a:cubicBezTo>
                    <a:pt x="5924" y="5460"/>
                    <a:pt x="5978" y="5513"/>
                    <a:pt x="6067" y="5513"/>
                  </a:cubicBezTo>
                  <a:cubicBezTo>
                    <a:pt x="6147" y="5513"/>
                    <a:pt x="6219" y="5442"/>
                    <a:pt x="6210" y="5362"/>
                  </a:cubicBezTo>
                  <a:cubicBezTo>
                    <a:pt x="6201" y="5273"/>
                    <a:pt x="6147" y="5237"/>
                    <a:pt x="6058" y="5228"/>
                  </a:cubicBezTo>
                  <a:cubicBezTo>
                    <a:pt x="5978" y="5237"/>
                    <a:pt x="5924" y="5290"/>
                    <a:pt x="5924" y="5371"/>
                  </a:cubicBezTo>
                  <a:close/>
                  <a:moveTo>
                    <a:pt x="4729" y="7226"/>
                  </a:moveTo>
                  <a:cubicBezTo>
                    <a:pt x="4648" y="7226"/>
                    <a:pt x="4586" y="7289"/>
                    <a:pt x="4586" y="7369"/>
                  </a:cubicBezTo>
                  <a:cubicBezTo>
                    <a:pt x="4577" y="7458"/>
                    <a:pt x="4648" y="7521"/>
                    <a:pt x="4729" y="7512"/>
                  </a:cubicBezTo>
                  <a:cubicBezTo>
                    <a:pt x="4818" y="7512"/>
                    <a:pt x="4863" y="7458"/>
                    <a:pt x="4872" y="7369"/>
                  </a:cubicBezTo>
                  <a:cubicBezTo>
                    <a:pt x="4863" y="7289"/>
                    <a:pt x="4818" y="7235"/>
                    <a:pt x="4729" y="7226"/>
                  </a:cubicBezTo>
                  <a:close/>
                  <a:moveTo>
                    <a:pt x="6727" y="11892"/>
                  </a:moveTo>
                  <a:cubicBezTo>
                    <a:pt x="6638" y="11892"/>
                    <a:pt x="6584" y="11945"/>
                    <a:pt x="6584" y="12026"/>
                  </a:cubicBezTo>
                  <a:cubicBezTo>
                    <a:pt x="6575" y="12115"/>
                    <a:pt x="6647" y="12177"/>
                    <a:pt x="6736" y="12168"/>
                  </a:cubicBezTo>
                  <a:cubicBezTo>
                    <a:pt x="6816" y="12160"/>
                    <a:pt x="6861" y="12115"/>
                    <a:pt x="6870" y="12044"/>
                  </a:cubicBezTo>
                  <a:cubicBezTo>
                    <a:pt x="6861" y="11945"/>
                    <a:pt x="6798" y="11883"/>
                    <a:pt x="6727" y="11892"/>
                  </a:cubicBezTo>
                  <a:close/>
                  <a:moveTo>
                    <a:pt x="5523" y="6031"/>
                  </a:moveTo>
                  <a:cubicBezTo>
                    <a:pt x="5523" y="5942"/>
                    <a:pt x="5469" y="5897"/>
                    <a:pt x="5389" y="5888"/>
                  </a:cubicBezTo>
                  <a:cubicBezTo>
                    <a:pt x="5300" y="5888"/>
                    <a:pt x="5237" y="5959"/>
                    <a:pt x="5246" y="6040"/>
                  </a:cubicBezTo>
                  <a:cubicBezTo>
                    <a:pt x="5246" y="6129"/>
                    <a:pt x="5300" y="6165"/>
                    <a:pt x="5389" y="6174"/>
                  </a:cubicBezTo>
                  <a:cubicBezTo>
                    <a:pt x="5469" y="6165"/>
                    <a:pt x="5523" y="6120"/>
                    <a:pt x="5523" y="6031"/>
                  </a:cubicBezTo>
                  <a:close/>
                  <a:moveTo>
                    <a:pt x="4729" y="6575"/>
                  </a:moveTo>
                  <a:cubicBezTo>
                    <a:pt x="4640" y="6575"/>
                    <a:pt x="4586" y="6620"/>
                    <a:pt x="4586" y="6709"/>
                  </a:cubicBezTo>
                  <a:cubicBezTo>
                    <a:pt x="4586" y="6798"/>
                    <a:pt x="4640" y="6852"/>
                    <a:pt x="4720" y="6852"/>
                  </a:cubicBezTo>
                  <a:cubicBezTo>
                    <a:pt x="4809" y="6852"/>
                    <a:pt x="4854" y="6798"/>
                    <a:pt x="4872" y="6718"/>
                  </a:cubicBezTo>
                  <a:cubicBezTo>
                    <a:pt x="4863" y="6629"/>
                    <a:pt x="4818" y="6575"/>
                    <a:pt x="4729" y="6575"/>
                  </a:cubicBezTo>
                  <a:close/>
                  <a:moveTo>
                    <a:pt x="5389" y="5237"/>
                  </a:moveTo>
                  <a:cubicBezTo>
                    <a:pt x="5309" y="5228"/>
                    <a:pt x="5246" y="5281"/>
                    <a:pt x="5246" y="5371"/>
                  </a:cubicBezTo>
                  <a:cubicBezTo>
                    <a:pt x="5246" y="5451"/>
                    <a:pt x="5300" y="5504"/>
                    <a:pt x="5380" y="5504"/>
                  </a:cubicBezTo>
                  <a:cubicBezTo>
                    <a:pt x="5460" y="5513"/>
                    <a:pt x="5505" y="5460"/>
                    <a:pt x="5523" y="5371"/>
                  </a:cubicBezTo>
                  <a:cubicBezTo>
                    <a:pt x="5514" y="5299"/>
                    <a:pt x="5469" y="5237"/>
                    <a:pt x="5389" y="5237"/>
                  </a:cubicBezTo>
                  <a:close/>
                  <a:moveTo>
                    <a:pt x="4863" y="10688"/>
                  </a:moveTo>
                  <a:cubicBezTo>
                    <a:pt x="4863" y="10607"/>
                    <a:pt x="4809" y="10554"/>
                    <a:pt x="4738" y="10554"/>
                  </a:cubicBezTo>
                  <a:cubicBezTo>
                    <a:pt x="4648" y="10545"/>
                    <a:pt x="4595" y="10598"/>
                    <a:pt x="4586" y="10679"/>
                  </a:cubicBezTo>
                  <a:cubicBezTo>
                    <a:pt x="4586" y="10768"/>
                    <a:pt x="4640" y="10812"/>
                    <a:pt x="4720" y="10830"/>
                  </a:cubicBezTo>
                  <a:cubicBezTo>
                    <a:pt x="4809" y="10821"/>
                    <a:pt x="4863" y="10777"/>
                    <a:pt x="4863" y="10688"/>
                  </a:cubicBezTo>
                  <a:close/>
                  <a:moveTo>
                    <a:pt x="6584" y="4719"/>
                  </a:moveTo>
                  <a:cubicBezTo>
                    <a:pt x="6593" y="4800"/>
                    <a:pt x="6638" y="4853"/>
                    <a:pt x="6718" y="4853"/>
                  </a:cubicBezTo>
                  <a:cubicBezTo>
                    <a:pt x="6807" y="4853"/>
                    <a:pt x="6861" y="4800"/>
                    <a:pt x="6861" y="4711"/>
                  </a:cubicBezTo>
                  <a:cubicBezTo>
                    <a:pt x="6861" y="4630"/>
                    <a:pt x="6807" y="4586"/>
                    <a:pt x="6718" y="4568"/>
                  </a:cubicBezTo>
                  <a:cubicBezTo>
                    <a:pt x="6638" y="4586"/>
                    <a:pt x="6584" y="4630"/>
                    <a:pt x="6584" y="4719"/>
                  </a:cubicBezTo>
                  <a:close/>
                  <a:moveTo>
                    <a:pt x="4060" y="8547"/>
                  </a:moveTo>
                  <a:cubicBezTo>
                    <a:pt x="3979" y="8555"/>
                    <a:pt x="3935" y="8600"/>
                    <a:pt x="3926" y="8680"/>
                  </a:cubicBezTo>
                  <a:cubicBezTo>
                    <a:pt x="3926" y="8770"/>
                    <a:pt x="3979" y="8823"/>
                    <a:pt x="4060" y="8823"/>
                  </a:cubicBezTo>
                  <a:cubicBezTo>
                    <a:pt x="4149" y="8832"/>
                    <a:pt x="4194" y="8770"/>
                    <a:pt x="4211" y="8689"/>
                  </a:cubicBezTo>
                  <a:cubicBezTo>
                    <a:pt x="4194" y="8600"/>
                    <a:pt x="4149" y="8547"/>
                    <a:pt x="4060" y="8547"/>
                  </a:cubicBezTo>
                  <a:close/>
                  <a:moveTo>
                    <a:pt x="5389" y="11232"/>
                  </a:moveTo>
                  <a:cubicBezTo>
                    <a:pt x="5300" y="11232"/>
                    <a:pt x="5246" y="11285"/>
                    <a:pt x="5246" y="11366"/>
                  </a:cubicBezTo>
                  <a:cubicBezTo>
                    <a:pt x="5237" y="11455"/>
                    <a:pt x="5291" y="11508"/>
                    <a:pt x="5380" y="11508"/>
                  </a:cubicBezTo>
                  <a:cubicBezTo>
                    <a:pt x="5469" y="11517"/>
                    <a:pt x="5514" y="11455"/>
                    <a:pt x="5523" y="11374"/>
                  </a:cubicBezTo>
                  <a:cubicBezTo>
                    <a:pt x="5514" y="11294"/>
                    <a:pt x="5478" y="11232"/>
                    <a:pt x="5389" y="11232"/>
                  </a:cubicBezTo>
                  <a:close/>
                  <a:moveTo>
                    <a:pt x="5924" y="12026"/>
                  </a:moveTo>
                  <a:cubicBezTo>
                    <a:pt x="5924" y="12106"/>
                    <a:pt x="5978" y="12160"/>
                    <a:pt x="6058" y="12168"/>
                  </a:cubicBezTo>
                  <a:cubicBezTo>
                    <a:pt x="6138" y="12177"/>
                    <a:pt x="6201" y="12124"/>
                    <a:pt x="6201" y="12035"/>
                  </a:cubicBezTo>
                  <a:cubicBezTo>
                    <a:pt x="6210" y="11954"/>
                    <a:pt x="6156" y="11901"/>
                    <a:pt x="6067" y="11892"/>
                  </a:cubicBezTo>
                  <a:cubicBezTo>
                    <a:pt x="5987" y="11901"/>
                    <a:pt x="5933" y="11937"/>
                    <a:pt x="5924" y="12026"/>
                  </a:cubicBezTo>
                  <a:close/>
                  <a:moveTo>
                    <a:pt x="4060" y="7895"/>
                  </a:moveTo>
                  <a:cubicBezTo>
                    <a:pt x="3979" y="7895"/>
                    <a:pt x="3926" y="7949"/>
                    <a:pt x="3926" y="8029"/>
                  </a:cubicBezTo>
                  <a:cubicBezTo>
                    <a:pt x="3926" y="8118"/>
                    <a:pt x="3979" y="8172"/>
                    <a:pt x="4069" y="8172"/>
                  </a:cubicBezTo>
                  <a:cubicBezTo>
                    <a:pt x="4158" y="8172"/>
                    <a:pt x="4194" y="8109"/>
                    <a:pt x="4211" y="8029"/>
                  </a:cubicBezTo>
                  <a:cubicBezTo>
                    <a:pt x="4194" y="7940"/>
                    <a:pt x="4149" y="7886"/>
                    <a:pt x="4060" y="7895"/>
                  </a:cubicBezTo>
                  <a:close/>
                  <a:moveTo>
                    <a:pt x="4069" y="9233"/>
                  </a:moveTo>
                  <a:cubicBezTo>
                    <a:pt x="3979" y="9233"/>
                    <a:pt x="3926" y="9287"/>
                    <a:pt x="3926" y="9376"/>
                  </a:cubicBezTo>
                  <a:cubicBezTo>
                    <a:pt x="3926" y="9456"/>
                    <a:pt x="3979" y="9510"/>
                    <a:pt x="4060" y="9510"/>
                  </a:cubicBezTo>
                  <a:cubicBezTo>
                    <a:pt x="4149" y="9510"/>
                    <a:pt x="4194" y="9456"/>
                    <a:pt x="4202" y="9367"/>
                  </a:cubicBezTo>
                  <a:cubicBezTo>
                    <a:pt x="4194" y="9287"/>
                    <a:pt x="4149" y="9233"/>
                    <a:pt x="4069" y="9233"/>
                  </a:cubicBezTo>
                  <a:close/>
                  <a:moveTo>
                    <a:pt x="4202" y="10036"/>
                  </a:moveTo>
                  <a:cubicBezTo>
                    <a:pt x="4202" y="9956"/>
                    <a:pt x="4149" y="9903"/>
                    <a:pt x="4069" y="9894"/>
                  </a:cubicBezTo>
                  <a:cubicBezTo>
                    <a:pt x="3997" y="9885"/>
                    <a:pt x="3926" y="9956"/>
                    <a:pt x="3926" y="10027"/>
                  </a:cubicBezTo>
                  <a:cubicBezTo>
                    <a:pt x="3935" y="10117"/>
                    <a:pt x="3988" y="10152"/>
                    <a:pt x="4069" y="10170"/>
                  </a:cubicBezTo>
                  <a:cubicBezTo>
                    <a:pt x="4140" y="10161"/>
                    <a:pt x="4202" y="10117"/>
                    <a:pt x="4202" y="10036"/>
                  </a:cubicBezTo>
                  <a:close/>
                  <a:moveTo>
                    <a:pt x="6593" y="12686"/>
                  </a:moveTo>
                  <a:cubicBezTo>
                    <a:pt x="6584" y="12766"/>
                    <a:pt x="6638" y="12811"/>
                    <a:pt x="6718" y="12820"/>
                  </a:cubicBezTo>
                  <a:cubicBezTo>
                    <a:pt x="6790" y="12838"/>
                    <a:pt x="6861" y="12766"/>
                    <a:pt x="6861" y="12686"/>
                  </a:cubicBezTo>
                  <a:cubicBezTo>
                    <a:pt x="6861" y="12606"/>
                    <a:pt x="6807" y="12561"/>
                    <a:pt x="6727" y="12552"/>
                  </a:cubicBezTo>
                  <a:cubicBezTo>
                    <a:pt x="6647" y="12561"/>
                    <a:pt x="6593" y="12606"/>
                    <a:pt x="6593" y="12686"/>
                  </a:cubicBezTo>
                  <a:close/>
                  <a:moveTo>
                    <a:pt x="4729" y="5897"/>
                  </a:moveTo>
                  <a:cubicBezTo>
                    <a:pt x="4640" y="5897"/>
                    <a:pt x="4586" y="5951"/>
                    <a:pt x="4586" y="6031"/>
                  </a:cubicBezTo>
                  <a:cubicBezTo>
                    <a:pt x="4586" y="6111"/>
                    <a:pt x="4640" y="6165"/>
                    <a:pt x="4720" y="6165"/>
                  </a:cubicBezTo>
                  <a:cubicBezTo>
                    <a:pt x="4809" y="6165"/>
                    <a:pt x="4854" y="6111"/>
                    <a:pt x="4863" y="6031"/>
                  </a:cubicBezTo>
                  <a:cubicBezTo>
                    <a:pt x="4854" y="5951"/>
                    <a:pt x="4809" y="5897"/>
                    <a:pt x="4729" y="5897"/>
                  </a:cubicBezTo>
                  <a:close/>
                  <a:moveTo>
                    <a:pt x="6076" y="4577"/>
                  </a:moveTo>
                  <a:cubicBezTo>
                    <a:pt x="5996" y="4577"/>
                    <a:pt x="5942" y="4621"/>
                    <a:pt x="5933" y="4702"/>
                  </a:cubicBezTo>
                  <a:cubicBezTo>
                    <a:pt x="5924" y="4773"/>
                    <a:pt x="5996" y="4853"/>
                    <a:pt x="6067" y="4844"/>
                  </a:cubicBezTo>
                  <a:cubicBezTo>
                    <a:pt x="6147" y="4844"/>
                    <a:pt x="6192" y="4791"/>
                    <a:pt x="6201" y="4719"/>
                  </a:cubicBezTo>
                  <a:cubicBezTo>
                    <a:pt x="6192" y="4639"/>
                    <a:pt x="6156" y="4586"/>
                    <a:pt x="6076" y="4577"/>
                  </a:cubicBezTo>
                  <a:close/>
                  <a:moveTo>
                    <a:pt x="3926" y="7369"/>
                  </a:moveTo>
                  <a:cubicBezTo>
                    <a:pt x="3926" y="7458"/>
                    <a:pt x="3988" y="7512"/>
                    <a:pt x="4069" y="7512"/>
                  </a:cubicBezTo>
                  <a:cubicBezTo>
                    <a:pt x="4149" y="7503"/>
                    <a:pt x="4202" y="7449"/>
                    <a:pt x="4202" y="7369"/>
                  </a:cubicBezTo>
                  <a:cubicBezTo>
                    <a:pt x="4202" y="7289"/>
                    <a:pt x="4149" y="7244"/>
                    <a:pt x="4060" y="7235"/>
                  </a:cubicBezTo>
                  <a:cubicBezTo>
                    <a:pt x="3979" y="7244"/>
                    <a:pt x="3926" y="7289"/>
                    <a:pt x="3926" y="7369"/>
                  </a:cubicBezTo>
                  <a:close/>
                  <a:moveTo>
                    <a:pt x="4729" y="11241"/>
                  </a:moveTo>
                  <a:cubicBezTo>
                    <a:pt x="4648" y="11232"/>
                    <a:pt x="4595" y="11285"/>
                    <a:pt x="4586" y="11366"/>
                  </a:cubicBezTo>
                  <a:cubicBezTo>
                    <a:pt x="4586" y="11437"/>
                    <a:pt x="4657" y="11517"/>
                    <a:pt x="4729" y="11508"/>
                  </a:cubicBezTo>
                  <a:cubicBezTo>
                    <a:pt x="4809" y="11499"/>
                    <a:pt x="4854" y="11446"/>
                    <a:pt x="4863" y="11366"/>
                  </a:cubicBezTo>
                  <a:cubicBezTo>
                    <a:pt x="4854" y="11294"/>
                    <a:pt x="4809" y="11241"/>
                    <a:pt x="4729" y="11241"/>
                  </a:cubicBezTo>
                  <a:close/>
                  <a:moveTo>
                    <a:pt x="5246" y="12026"/>
                  </a:moveTo>
                  <a:cubicBezTo>
                    <a:pt x="5246" y="12097"/>
                    <a:pt x="5318" y="12168"/>
                    <a:pt x="5389" y="12168"/>
                  </a:cubicBezTo>
                  <a:cubicBezTo>
                    <a:pt x="5469" y="12160"/>
                    <a:pt x="5514" y="12106"/>
                    <a:pt x="5514" y="12026"/>
                  </a:cubicBezTo>
                  <a:cubicBezTo>
                    <a:pt x="5523" y="11945"/>
                    <a:pt x="5469" y="11901"/>
                    <a:pt x="5389" y="11892"/>
                  </a:cubicBezTo>
                  <a:cubicBezTo>
                    <a:pt x="5318" y="11892"/>
                    <a:pt x="5246" y="11954"/>
                    <a:pt x="5246" y="12026"/>
                  </a:cubicBezTo>
                  <a:close/>
                  <a:moveTo>
                    <a:pt x="4060" y="6584"/>
                  </a:moveTo>
                  <a:cubicBezTo>
                    <a:pt x="3988" y="6584"/>
                    <a:pt x="3935" y="6629"/>
                    <a:pt x="3935" y="6709"/>
                  </a:cubicBezTo>
                  <a:cubicBezTo>
                    <a:pt x="3935" y="6789"/>
                    <a:pt x="3979" y="6843"/>
                    <a:pt x="4069" y="6843"/>
                  </a:cubicBezTo>
                  <a:cubicBezTo>
                    <a:pt x="4149" y="6843"/>
                    <a:pt x="4194" y="6789"/>
                    <a:pt x="4202" y="6709"/>
                  </a:cubicBezTo>
                  <a:cubicBezTo>
                    <a:pt x="4185" y="6629"/>
                    <a:pt x="4140" y="6575"/>
                    <a:pt x="4060" y="6584"/>
                  </a:cubicBezTo>
                  <a:close/>
                  <a:moveTo>
                    <a:pt x="4729" y="5246"/>
                  </a:moveTo>
                  <a:cubicBezTo>
                    <a:pt x="4648" y="5237"/>
                    <a:pt x="4595" y="5290"/>
                    <a:pt x="4595" y="5371"/>
                  </a:cubicBezTo>
                  <a:cubicBezTo>
                    <a:pt x="4595" y="5442"/>
                    <a:pt x="4640" y="5496"/>
                    <a:pt x="4720" y="5504"/>
                  </a:cubicBezTo>
                  <a:cubicBezTo>
                    <a:pt x="4800" y="5504"/>
                    <a:pt x="4845" y="5451"/>
                    <a:pt x="4854" y="5371"/>
                  </a:cubicBezTo>
                  <a:cubicBezTo>
                    <a:pt x="4845" y="5299"/>
                    <a:pt x="4809" y="5246"/>
                    <a:pt x="4729" y="5246"/>
                  </a:cubicBezTo>
                  <a:close/>
                  <a:moveTo>
                    <a:pt x="6067" y="12561"/>
                  </a:moveTo>
                  <a:cubicBezTo>
                    <a:pt x="5987" y="12561"/>
                    <a:pt x="5933" y="12615"/>
                    <a:pt x="5933" y="12695"/>
                  </a:cubicBezTo>
                  <a:cubicBezTo>
                    <a:pt x="5942" y="12775"/>
                    <a:pt x="5996" y="12820"/>
                    <a:pt x="6076" y="12820"/>
                  </a:cubicBezTo>
                  <a:cubicBezTo>
                    <a:pt x="6147" y="12811"/>
                    <a:pt x="6192" y="12757"/>
                    <a:pt x="6201" y="12686"/>
                  </a:cubicBezTo>
                  <a:cubicBezTo>
                    <a:pt x="6183" y="12606"/>
                    <a:pt x="6147" y="12561"/>
                    <a:pt x="6067" y="12561"/>
                  </a:cubicBezTo>
                  <a:close/>
                  <a:moveTo>
                    <a:pt x="4069" y="10563"/>
                  </a:moveTo>
                  <a:cubicBezTo>
                    <a:pt x="3988" y="10554"/>
                    <a:pt x="3935" y="10607"/>
                    <a:pt x="3935" y="10688"/>
                  </a:cubicBezTo>
                  <a:cubicBezTo>
                    <a:pt x="3935" y="10768"/>
                    <a:pt x="3988" y="10821"/>
                    <a:pt x="4078" y="10821"/>
                  </a:cubicBezTo>
                  <a:cubicBezTo>
                    <a:pt x="4149" y="10812"/>
                    <a:pt x="4194" y="10759"/>
                    <a:pt x="4194" y="10688"/>
                  </a:cubicBezTo>
                  <a:cubicBezTo>
                    <a:pt x="4185" y="10607"/>
                    <a:pt x="4149" y="10563"/>
                    <a:pt x="4069" y="10563"/>
                  </a:cubicBezTo>
                  <a:close/>
                  <a:moveTo>
                    <a:pt x="6593" y="4024"/>
                  </a:moveTo>
                  <a:cubicBezTo>
                    <a:pt x="6593" y="4113"/>
                    <a:pt x="6647" y="4157"/>
                    <a:pt x="6727" y="4157"/>
                  </a:cubicBezTo>
                  <a:cubicBezTo>
                    <a:pt x="6807" y="4157"/>
                    <a:pt x="6861" y="4104"/>
                    <a:pt x="6852" y="4024"/>
                  </a:cubicBezTo>
                  <a:cubicBezTo>
                    <a:pt x="6852" y="3943"/>
                    <a:pt x="6798" y="3908"/>
                    <a:pt x="6727" y="3899"/>
                  </a:cubicBezTo>
                  <a:cubicBezTo>
                    <a:pt x="6647" y="3908"/>
                    <a:pt x="6593" y="3952"/>
                    <a:pt x="6593" y="4024"/>
                  </a:cubicBezTo>
                  <a:close/>
                  <a:moveTo>
                    <a:pt x="5389" y="4586"/>
                  </a:moveTo>
                  <a:cubicBezTo>
                    <a:pt x="5309" y="4577"/>
                    <a:pt x="5255" y="4630"/>
                    <a:pt x="5255" y="4711"/>
                  </a:cubicBezTo>
                  <a:cubicBezTo>
                    <a:pt x="5255" y="4782"/>
                    <a:pt x="5300" y="4835"/>
                    <a:pt x="5371" y="4844"/>
                  </a:cubicBezTo>
                  <a:cubicBezTo>
                    <a:pt x="5460" y="4844"/>
                    <a:pt x="5505" y="4800"/>
                    <a:pt x="5514" y="4711"/>
                  </a:cubicBezTo>
                  <a:cubicBezTo>
                    <a:pt x="5505" y="4639"/>
                    <a:pt x="5469" y="4586"/>
                    <a:pt x="5389" y="4586"/>
                  </a:cubicBezTo>
                  <a:close/>
                  <a:moveTo>
                    <a:pt x="3417" y="8555"/>
                  </a:moveTo>
                  <a:cubicBezTo>
                    <a:pt x="3337" y="8555"/>
                    <a:pt x="3284" y="8600"/>
                    <a:pt x="3275" y="8689"/>
                  </a:cubicBezTo>
                  <a:cubicBezTo>
                    <a:pt x="3275" y="8761"/>
                    <a:pt x="3319" y="8814"/>
                    <a:pt x="3400" y="8814"/>
                  </a:cubicBezTo>
                  <a:cubicBezTo>
                    <a:pt x="3480" y="8823"/>
                    <a:pt x="3524" y="8770"/>
                    <a:pt x="3542" y="8689"/>
                  </a:cubicBezTo>
                  <a:cubicBezTo>
                    <a:pt x="3533" y="8618"/>
                    <a:pt x="3489" y="8564"/>
                    <a:pt x="3417" y="8555"/>
                  </a:cubicBezTo>
                  <a:close/>
                  <a:moveTo>
                    <a:pt x="3400" y="8154"/>
                  </a:moveTo>
                  <a:cubicBezTo>
                    <a:pt x="3471" y="8163"/>
                    <a:pt x="3524" y="8118"/>
                    <a:pt x="3533" y="8038"/>
                  </a:cubicBezTo>
                  <a:cubicBezTo>
                    <a:pt x="3533" y="7958"/>
                    <a:pt x="3498" y="7913"/>
                    <a:pt x="3417" y="7904"/>
                  </a:cubicBezTo>
                  <a:cubicBezTo>
                    <a:pt x="3337" y="7904"/>
                    <a:pt x="3292" y="7940"/>
                    <a:pt x="3284" y="8020"/>
                  </a:cubicBezTo>
                  <a:cubicBezTo>
                    <a:pt x="3284" y="8100"/>
                    <a:pt x="3319" y="8145"/>
                    <a:pt x="3400" y="8154"/>
                  </a:cubicBezTo>
                  <a:close/>
                  <a:moveTo>
                    <a:pt x="4069" y="5906"/>
                  </a:moveTo>
                  <a:cubicBezTo>
                    <a:pt x="3988" y="5906"/>
                    <a:pt x="3944" y="5951"/>
                    <a:pt x="3944" y="6031"/>
                  </a:cubicBezTo>
                  <a:cubicBezTo>
                    <a:pt x="3944" y="6111"/>
                    <a:pt x="3988" y="6156"/>
                    <a:pt x="4069" y="6156"/>
                  </a:cubicBezTo>
                  <a:cubicBezTo>
                    <a:pt x="4149" y="6156"/>
                    <a:pt x="4185" y="6111"/>
                    <a:pt x="4194" y="6031"/>
                  </a:cubicBezTo>
                  <a:cubicBezTo>
                    <a:pt x="4185" y="5951"/>
                    <a:pt x="4149" y="5906"/>
                    <a:pt x="4069" y="5906"/>
                  </a:cubicBezTo>
                  <a:close/>
                  <a:moveTo>
                    <a:pt x="3533" y="9376"/>
                  </a:moveTo>
                  <a:cubicBezTo>
                    <a:pt x="3533" y="9296"/>
                    <a:pt x="3489" y="9251"/>
                    <a:pt x="3408" y="9251"/>
                  </a:cubicBezTo>
                  <a:cubicBezTo>
                    <a:pt x="3328" y="9242"/>
                    <a:pt x="3284" y="9287"/>
                    <a:pt x="3284" y="9367"/>
                  </a:cubicBezTo>
                  <a:cubicBezTo>
                    <a:pt x="3284" y="9448"/>
                    <a:pt x="3328" y="9492"/>
                    <a:pt x="3408" y="9501"/>
                  </a:cubicBezTo>
                  <a:cubicBezTo>
                    <a:pt x="3489" y="9492"/>
                    <a:pt x="3533" y="9448"/>
                    <a:pt x="3533" y="9376"/>
                  </a:cubicBezTo>
                  <a:close/>
                  <a:moveTo>
                    <a:pt x="4854" y="12035"/>
                  </a:moveTo>
                  <a:cubicBezTo>
                    <a:pt x="4854" y="11954"/>
                    <a:pt x="4809" y="11910"/>
                    <a:pt x="4729" y="11910"/>
                  </a:cubicBezTo>
                  <a:cubicBezTo>
                    <a:pt x="4648" y="11901"/>
                    <a:pt x="4604" y="11945"/>
                    <a:pt x="4604" y="12026"/>
                  </a:cubicBezTo>
                  <a:cubicBezTo>
                    <a:pt x="4595" y="12106"/>
                    <a:pt x="4648" y="12151"/>
                    <a:pt x="4729" y="12160"/>
                  </a:cubicBezTo>
                  <a:cubicBezTo>
                    <a:pt x="4800" y="12151"/>
                    <a:pt x="4845" y="12115"/>
                    <a:pt x="4854" y="12035"/>
                  </a:cubicBezTo>
                  <a:close/>
                  <a:moveTo>
                    <a:pt x="6067" y="3908"/>
                  </a:moveTo>
                  <a:cubicBezTo>
                    <a:pt x="5987" y="3908"/>
                    <a:pt x="5942" y="3952"/>
                    <a:pt x="5942" y="4024"/>
                  </a:cubicBezTo>
                  <a:cubicBezTo>
                    <a:pt x="5942" y="4104"/>
                    <a:pt x="5987" y="4157"/>
                    <a:pt x="6067" y="4157"/>
                  </a:cubicBezTo>
                  <a:cubicBezTo>
                    <a:pt x="6138" y="4157"/>
                    <a:pt x="6183" y="4113"/>
                    <a:pt x="6192" y="4033"/>
                  </a:cubicBezTo>
                  <a:cubicBezTo>
                    <a:pt x="6192" y="3952"/>
                    <a:pt x="6147" y="3908"/>
                    <a:pt x="6067" y="3908"/>
                  </a:cubicBezTo>
                  <a:close/>
                  <a:moveTo>
                    <a:pt x="3284" y="7369"/>
                  </a:moveTo>
                  <a:cubicBezTo>
                    <a:pt x="3284" y="7449"/>
                    <a:pt x="3328" y="7494"/>
                    <a:pt x="3408" y="7494"/>
                  </a:cubicBezTo>
                  <a:cubicBezTo>
                    <a:pt x="3480" y="7494"/>
                    <a:pt x="3533" y="7458"/>
                    <a:pt x="3533" y="7378"/>
                  </a:cubicBezTo>
                  <a:cubicBezTo>
                    <a:pt x="3533" y="7298"/>
                    <a:pt x="3489" y="7253"/>
                    <a:pt x="3408" y="7244"/>
                  </a:cubicBezTo>
                  <a:cubicBezTo>
                    <a:pt x="3328" y="7253"/>
                    <a:pt x="3284" y="7289"/>
                    <a:pt x="3284" y="7369"/>
                  </a:cubicBezTo>
                  <a:close/>
                  <a:moveTo>
                    <a:pt x="5264" y="12686"/>
                  </a:moveTo>
                  <a:cubicBezTo>
                    <a:pt x="5264" y="12757"/>
                    <a:pt x="5300" y="12802"/>
                    <a:pt x="5371" y="12811"/>
                  </a:cubicBezTo>
                  <a:cubicBezTo>
                    <a:pt x="5451" y="12820"/>
                    <a:pt x="5505" y="12775"/>
                    <a:pt x="5505" y="12695"/>
                  </a:cubicBezTo>
                  <a:cubicBezTo>
                    <a:pt x="5514" y="12615"/>
                    <a:pt x="5469" y="12570"/>
                    <a:pt x="5380" y="12561"/>
                  </a:cubicBezTo>
                  <a:cubicBezTo>
                    <a:pt x="5309" y="12570"/>
                    <a:pt x="5264" y="12606"/>
                    <a:pt x="5264" y="12686"/>
                  </a:cubicBezTo>
                  <a:close/>
                  <a:moveTo>
                    <a:pt x="3400" y="9911"/>
                  </a:moveTo>
                  <a:cubicBezTo>
                    <a:pt x="3328" y="9911"/>
                    <a:pt x="3284" y="9956"/>
                    <a:pt x="3284" y="10027"/>
                  </a:cubicBezTo>
                  <a:cubicBezTo>
                    <a:pt x="3284" y="10108"/>
                    <a:pt x="3328" y="10152"/>
                    <a:pt x="3408" y="10152"/>
                  </a:cubicBezTo>
                  <a:cubicBezTo>
                    <a:pt x="3489" y="10152"/>
                    <a:pt x="3524" y="10108"/>
                    <a:pt x="3533" y="10027"/>
                  </a:cubicBezTo>
                  <a:cubicBezTo>
                    <a:pt x="3524" y="9947"/>
                    <a:pt x="3480" y="9903"/>
                    <a:pt x="3400" y="9911"/>
                  </a:cubicBezTo>
                  <a:close/>
                  <a:moveTo>
                    <a:pt x="4060" y="11250"/>
                  </a:moveTo>
                  <a:cubicBezTo>
                    <a:pt x="3988" y="11250"/>
                    <a:pt x="3944" y="11294"/>
                    <a:pt x="3944" y="11366"/>
                  </a:cubicBezTo>
                  <a:cubicBezTo>
                    <a:pt x="3944" y="11446"/>
                    <a:pt x="3988" y="11490"/>
                    <a:pt x="4069" y="11490"/>
                  </a:cubicBezTo>
                  <a:cubicBezTo>
                    <a:pt x="4149" y="11490"/>
                    <a:pt x="4185" y="11446"/>
                    <a:pt x="4194" y="11366"/>
                  </a:cubicBezTo>
                  <a:cubicBezTo>
                    <a:pt x="4185" y="11294"/>
                    <a:pt x="4140" y="11250"/>
                    <a:pt x="4060" y="11250"/>
                  </a:cubicBezTo>
                  <a:close/>
                  <a:moveTo>
                    <a:pt x="6602" y="13346"/>
                  </a:moveTo>
                  <a:cubicBezTo>
                    <a:pt x="6602" y="13417"/>
                    <a:pt x="6638" y="13462"/>
                    <a:pt x="6718" y="13471"/>
                  </a:cubicBezTo>
                  <a:cubicBezTo>
                    <a:pt x="6790" y="13471"/>
                    <a:pt x="6843" y="13435"/>
                    <a:pt x="6843" y="13355"/>
                  </a:cubicBezTo>
                  <a:cubicBezTo>
                    <a:pt x="6852" y="13275"/>
                    <a:pt x="6807" y="13230"/>
                    <a:pt x="6727" y="13221"/>
                  </a:cubicBezTo>
                  <a:cubicBezTo>
                    <a:pt x="6647" y="13230"/>
                    <a:pt x="6602" y="13266"/>
                    <a:pt x="6602" y="13346"/>
                  </a:cubicBezTo>
                  <a:close/>
                  <a:moveTo>
                    <a:pt x="5264" y="4033"/>
                  </a:moveTo>
                  <a:cubicBezTo>
                    <a:pt x="5264" y="4104"/>
                    <a:pt x="5309" y="4148"/>
                    <a:pt x="5380" y="4148"/>
                  </a:cubicBezTo>
                  <a:cubicBezTo>
                    <a:pt x="5460" y="4148"/>
                    <a:pt x="5505" y="4104"/>
                    <a:pt x="5505" y="4024"/>
                  </a:cubicBezTo>
                  <a:cubicBezTo>
                    <a:pt x="5496" y="3943"/>
                    <a:pt x="5451" y="3917"/>
                    <a:pt x="5380" y="3908"/>
                  </a:cubicBezTo>
                  <a:cubicBezTo>
                    <a:pt x="5309" y="3917"/>
                    <a:pt x="5264" y="3961"/>
                    <a:pt x="5264" y="4033"/>
                  </a:cubicBezTo>
                  <a:close/>
                  <a:moveTo>
                    <a:pt x="3524" y="6031"/>
                  </a:moveTo>
                  <a:cubicBezTo>
                    <a:pt x="3524" y="5959"/>
                    <a:pt x="3489" y="5915"/>
                    <a:pt x="3408" y="5915"/>
                  </a:cubicBezTo>
                  <a:cubicBezTo>
                    <a:pt x="3328" y="5906"/>
                    <a:pt x="3284" y="5959"/>
                    <a:pt x="3292" y="6040"/>
                  </a:cubicBezTo>
                  <a:cubicBezTo>
                    <a:pt x="3292" y="6111"/>
                    <a:pt x="3337" y="6147"/>
                    <a:pt x="3408" y="6147"/>
                  </a:cubicBezTo>
                  <a:cubicBezTo>
                    <a:pt x="3480" y="6147"/>
                    <a:pt x="3524" y="6102"/>
                    <a:pt x="3524" y="6031"/>
                  </a:cubicBezTo>
                  <a:close/>
                  <a:moveTo>
                    <a:pt x="4060" y="11910"/>
                  </a:moveTo>
                  <a:cubicBezTo>
                    <a:pt x="3988" y="11910"/>
                    <a:pt x="3944" y="11954"/>
                    <a:pt x="3944" y="12026"/>
                  </a:cubicBezTo>
                  <a:cubicBezTo>
                    <a:pt x="3944" y="12106"/>
                    <a:pt x="3997" y="12151"/>
                    <a:pt x="4078" y="12151"/>
                  </a:cubicBezTo>
                  <a:cubicBezTo>
                    <a:pt x="4149" y="12142"/>
                    <a:pt x="4185" y="12097"/>
                    <a:pt x="4185" y="12026"/>
                  </a:cubicBezTo>
                  <a:cubicBezTo>
                    <a:pt x="4176" y="11954"/>
                    <a:pt x="4140" y="11910"/>
                    <a:pt x="4060" y="11910"/>
                  </a:cubicBezTo>
                  <a:close/>
                  <a:moveTo>
                    <a:pt x="6727" y="3256"/>
                  </a:moveTo>
                  <a:cubicBezTo>
                    <a:pt x="6647" y="3256"/>
                    <a:pt x="6602" y="3292"/>
                    <a:pt x="6602" y="3372"/>
                  </a:cubicBezTo>
                  <a:cubicBezTo>
                    <a:pt x="6602" y="3453"/>
                    <a:pt x="6656" y="3497"/>
                    <a:pt x="6736" y="3488"/>
                  </a:cubicBezTo>
                  <a:cubicBezTo>
                    <a:pt x="6807" y="3488"/>
                    <a:pt x="6843" y="3444"/>
                    <a:pt x="6843" y="3363"/>
                  </a:cubicBezTo>
                  <a:cubicBezTo>
                    <a:pt x="6834" y="3292"/>
                    <a:pt x="6798" y="3247"/>
                    <a:pt x="6727" y="3256"/>
                  </a:cubicBezTo>
                  <a:close/>
                  <a:moveTo>
                    <a:pt x="4729" y="12570"/>
                  </a:moveTo>
                  <a:cubicBezTo>
                    <a:pt x="4657" y="12570"/>
                    <a:pt x="4604" y="12606"/>
                    <a:pt x="4604" y="12686"/>
                  </a:cubicBezTo>
                  <a:cubicBezTo>
                    <a:pt x="4604" y="12766"/>
                    <a:pt x="4648" y="12802"/>
                    <a:pt x="4720" y="12811"/>
                  </a:cubicBezTo>
                  <a:cubicBezTo>
                    <a:pt x="4800" y="12811"/>
                    <a:pt x="4836" y="12766"/>
                    <a:pt x="4845" y="12686"/>
                  </a:cubicBezTo>
                  <a:cubicBezTo>
                    <a:pt x="4845" y="12623"/>
                    <a:pt x="4809" y="12570"/>
                    <a:pt x="4729" y="12570"/>
                  </a:cubicBezTo>
                  <a:close/>
                  <a:moveTo>
                    <a:pt x="3284" y="10688"/>
                  </a:moveTo>
                  <a:cubicBezTo>
                    <a:pt x="3284" y="10768"/>
                    <a:pt x="3328" y="10812"/>
                    <a:pt x="3408" y="10812"/>
                  </a:cubicBezTo>
                  <a:cubicBezTo>
                    <a:pt x="3489" y="10812"/>
                    <a:pt x="3524" y="10768"/>
                    <a:pt x="3524" y="10688"/>
                  </a:cubicBezTo>
                  <a:cubicBezTo>
                    <a:pt x="3533" y="10607"/>
                    <a:pt x="3480" y="10572"/>
                    <a:pt x="3408" y="10563"/>
                  </a:cubicBezTo>
                  <a:cubicBezTo>
                    <a:pt x="3328" y="10572"/>
                    <a:pt x="3284" y="10607"/>
                    <a:pt x="3284" y="10688"/>
                  </a:cubicBezTo>
                  <a:close/>
                  <a:moveTo>
                    <a:pt x="4069" y="5255"/>
                  </a:moveTo>
                  <a:cubicBezTo>
                    <a:pt x="3988" y="5255"/>
                    <a:pt x="3944" y="5299"/>
                    <a:pt x="3944" y="5380"/>
                  </a:cubicBezTo>
                  <a:cubicBezTo>
                    <a:pt x="3944" y="5451"/>
                    <a:pt x="3988" y="5496"/>
                    <a:pt x="4069" y="5496"/>
                  </a:cubicBezTo>
                  <a:cubicBezTo>
                    <a:pt x="4149" y="5496"/>
                    <a:pt x="4185" y="5442"/>
                    <a:pt x="4185" y="5371"/>
                  </a:cubicBezTo>
                  <a:cubicBezTo>
                    <a:pt x="4185" y="5290"/>
                    <a:pt x="4140" y="5255"/>
                    <a:pt x="4069" y="5255"/>
                  </a:cubicBezTo>
                  <a:close/>
                  <a:moveTo>
                    <a:pt x="4604" y="4702"/>
                  </a:moveTo>
                  <a:cubicBezTo>
                    <a:pt x="4595" y="4782"/>
                    <a:pt x="4640" y="4826"/>
                    <a:pt x="4720" y="4835"/>
                  </a:cubicBezTo>
                  <a:cubicBezTo>
                    <a:pt x="4800" y="4835"/>
                    <a:pt x="4845" y="4791"/>
                    <a:pt x="4845" y="4711"/>
                  </a:cubicBezTo>
                  <a:cubicBezTo>
                    <a:pt x="4845" y="4639"/>
                    <a:pt x="4800" y="4595"/>
                    <a:pt x="4729" y="4595"/>
                  </a:cubicBezTo>
                  <a:cubicBezTo>
                    <a:pt x="4657" y="4595"/>
                    <a:pt x="4613" y="4630"/>
                    <a:pt x="4604" y="4702"/>
                  </a:cubicBezTo>
                  <a:close/>
                  <a:moveTo>
                    <a:pt x="5942" y="13337"/>
                  </a:moveTo>
                  <a:cubicBezTo>
                    <a:pt x="5942" y="13417"/>
                    <a:pt x="5978" y="13462"/>
                    <a:pt x="6058" y="13471"/>
                  </a:cubicBezTo>
                  <a:cubicBezTo>
                    <a:pt x="6138" y="13471"/>
                    <a:pt x="6183" y="13426"/>
                    <a:pt x="6183" y="13346"/>
                  </a:cubicBezTo>
                  <a:cubicBezTo>
                    <a:pt x="6183" y="13275"/>
                    <a:pt x="6147" y="13230"/>
                    <a:pt x="6067" y="13221"/>
                  </a:cubicBezTo>
                  <a:cubicBezTo>
                    <a:pt x="5996" y="13230"/>
                    <a:pt x="5951" y="13257"/>
                    <a:pt x="5942" y="13337"/>
                  </a:cubicBezTo>
                  <a:close/>
                  <a:moveTo>
                    <a:pt x="3408" y="6593"/>
                  </a:moveTo>
                  <a:cubicBezTo>
                    <a:pt x="3328" y="6593"/>
                    <a:pt x="3284" y="6637"/>
                    <a:pt x="3284" y="6718"/>
                  </a:cubicBezTo>
                  <a:cubicBezTo>
                    <a:pt x="3292" y="6789"/>
                    <a:pt x="3328" y="6834"/>
                    <a:pt x="3408" y="6834"/>
                  </a:cubicBezTo>
                  <a:cubicBezTo>
                    <a:pt x="3489" y="6834"/>
                    <a:pt x="3524" y="6789"/>
                    <a:pt x="3533" y="6709"/>
                  </a:cubicBezTo>
                  <a:cubicBezTo>
                    <a:pt x="3524" y="6637"/>
                    <a:pt x="3480" y="6593"/>
                    <a:pt x="3408" y="6593"/>
                  </a:cubicBezTo>
                  <a:close/>
                  <a:moveTo>
                    <a:pt x="2722" y="7913"/>
                  </a:moveTo>
                  <a:cubicBezTo>
                    <a:pt x="2650" y="7913"/>
                    <a:pt x="2606" y="7958"/>
                    <a:pt x="2606" y="8029"/>
                  </a:cubicBezTo>
                  <a:cubicBezTo>
                    <a:pt x="2606" y="8100"/>
                    <a:pt x="2650" y="8145"/>
                    <a:pt x="2722" y="8145"/>
                  </a:cubicBezTo>
                  <a:cubicBezTo>
                    <a:pt x="2802" y="8145"/>
                    <a:pt x="2838" y="8100"/>
                    <a:pt x="2846" y="8029"/>
                  </a:cubicBezTo>
                  <a:cubicBezTo>
                    <a:pt x="2838" y="7958"/>
                    <a:pt x="2802" y="7913"/>
                    <a:pt x="2722" y="7913"/>
                  </a:cubicBezTo>
                  <a:close/>
                  <a:moveTo>
                    <a:pt x="2606" y="8680"/>
                  </a:moveTo>
                  <a:cubicBezTo>
                    <a:pt x="2606" y="8761"/>
                    <a:pt x="2650" y="8805"/>
                    <a:pt x="2722" y="8805"/>
                  </a:cubicBezTo>
                  <a:cubicBezTo>
                    <a:pt x="2793" y="8805"/>
                    <a:pt x="2838" y="8770"/>
                    <a:pt x="2846" y="8689"/>
                  </a:cubicBezTo>
                  <a:cubicBezTo>
                    <a:pt x="2846" y="8618"/>
                    <a:pt x="2802" y="8582"/>
                    <a:pt x="2730" y="8573"/>
                  </a:cubicBezTo>
                  <a:cubicBezTo>
                    <a:pt x="2659" y="8573"/>
                    <a:pt x="2615" y="8609"/>
                    <a:pt x="2606" y="8680"/>
                  </a:cubicBezTo>
                  <a:close/>
                  <a:moveTo>
                    <a:pt x="2838" y="10027"/>
                  </a:moveTo>
                  <a:cubicBezTo>
                    <a:pt x="2838" y="9956"/>
                    <a:pt x="2802" y="9920"/>
                    <a:pt x="2730" y="9911"/>
                  </a:cubicBezTo>
                  <a:cubicBezTo>
                    <a:pt x="2659" y="9911"/>
                    <a:pt x="2615" y="9956"/>
                    <a:pt x="2606" y="10027"/>
                  </a:cubicBezTo>
                  <a:cubicBezTo>
                    <a:pt x="2606" y="10099"/>
                    <a:pt x="2650" y="10134"/>
                    <a:pt x="2722" y="10152"/>
                  </a:cubicBezTo>
                  <a:cubicBezTo>
                    <a:pt x="2793" y="10143"/>
                    <a:pt x="2838" y="10099"/>
                    <a:pt x="2838" y="10027"/>
                  </a:cubicBezTo>
                  <a:close/>
                  <a:moveTo>
                    <a:pt x="4720" y="3917"/>
                  </a:moveTo>
                  <a:cubicBezTo>
                    <a:pt x="4657" y="3917"/>
                    <a:pt x="4613" y="3961"/>
                    <a:pt x="4613" y="4024"/>
                  </a:cubicBezTo>
                  <a:cubicBezTo>
                    <a:pt x="4604" y="4095"/>
                    <a:pt x="4648" y="4148"/>
                    <a:pt x="4720" y="4148"/>
                  </a:cubicBezTo>
                  <a:cubicBezTo>
                    <a:pt x="4800" y="4148"/>
                    <a:pt x="4836" y="4104"/>
                    <a:pt x="4845" y="4033"/>
                  </a:cubicBezTo>
                  <a:cubicBezTo>
                    <a:pt x="4836" y="3961"/>
                    <a:pt x="4791" y="3917"/>
                    <a:pt x="4720" y="3917"/>
                  </a:cubicBezTo>
                  <a:close/>
                  <a:moveTo>
                    <a:pt x="2838" y="7360"/>
                  </a:moveTo>
                  <a:cubicBezTo>
                    <a:pt x="2838" y="7298"/>
                    <a:pt x="2793" y="7253"/>
                    <a:pt x="2730" y="7253"/>
                  </a:cubicBezTo>
                  <a:cubicBezTo>
                    <a:pt x="2650" y="7253"/>
                    <a:pt x="2606" y="7298"/>
                    <a:pt x="2606" y="7369"/>
                  </a:cubicBezTo>
                  <a:cubicBezTo>
                    <a:pt x="2615" y="7449"/>
                    <a:pt x="2659" y="7485"/>
                    <a:pt x="2730" y="7494"/>
                  </a:cubicBezTo>
                  <a:cubicBezTo>
                    <a:pt x="2802" y="7476"/>
                    <a:pt x="2846" y="7440"/>
                    <a:pt x="2838" y="7360"/>
                  </a:cubicBezTo>
                  <a:close/>
                  <a:moveTo>
                    <a:pt x="3382" y="11259"/>
                  </a:moveTo>
                  <a:cubicBezTo>
                    <a:pt x="3310" y="11259"/>
                    <a:pt x="3275" y="11294"/>
                    <a:pt x="3266" y="11366"/>
                  </a:cubicBezTo>
                  <a:cubicBezTo>
                    <a:pt x="3266" y="11437"/>
                    <a:pt x="3310" y="11482"/>
                    <a:pt x="3382" y="11490"/>
                  </a:cubicBezTo>
                  <a:cubicBezTo>
                    <a:pt x="3453" y="11490"/>
                    <a:pt x="3489" y="11446"/>
                    <a:pt x="3507" y="11366"/>
                  </a:cubicBezTo>
                  <a:cubicBezTo>
                    <a:pt x="3489" y="11303"/>
                    <a:pt x="3453" y="11250"/>
                    <a:pt x="3382" y="11259"/>
                  </a:cubicBezTo>
                  <a:close/>
                  <a:moveTo>
                    <a:pt x="6843" y="14033"/>
                  </a:moveTo>
                  <a:cubicBezTo>
                    <a:pt x="6843" y="13953"/>
                    <a:pt x="6798" y="13908"/>
                    <a:pt x="6718" y="13917"/>
                  </a:cubicBezTo>
                  <a:cubicBezTo>
                    <a:pt x="6656" y="13917"/>
                    <a:pt x="6611" y="13962"/>
                    <a:pt x="6611" y="14024"/>
                  </a:cubicBezTo>
                  <a:cubicBezTo>
                    <a:pt x="6602" y="14095"/>
                    <a:pt x="6656" y="14140"/>
                    <a:pt x="6727" y="14149"/>
                  </a:cubicBezTo>
                  <a:cubicBezTo>
                    <a:pt x="6790" y="14140"/>
                    <a:pt x="6843" y="14104"/>
                    <a:pt x="6843" y="14033"/>
                  </a:cubicBezTo>
                  <a:close/>
                  <a:moveTo>
                    <a:pt x="2739" y="6602"/>
                  </a:moveTo>
                  <a:cubicBezTo>
                    <a:pt x="2659" y="6593"/>
                    <a:pt x="2615" y="6637"/>
                    <a:pt x="2615" y="6709"/>
                  </a:cubicBezTo>
                  <a:cubicBezTo>
                    <a:pt x="2606" y="6771"/>
                    <a:pt x="2650" y="6816"/>
                    <a:pt x="2713" y="6825"/>
                  </a:cubicBezTo>
                  <a:cubicBezTo>
                    <a:pt x="2784" y="6834"/>
                    <a:pt x="2829" y="6789"/>
                    <a:pt x="2838" y="6718"/>
                  </a:cubicBezTo>
                  <a:cubicBezTo>
                    <a:pt x="2838" y="6655"/>
                    <a:pt x="2802" y="6602"/>
                    <a:pt x="2739" y="6602"/>
                  </a:cubicBezTo>
                  <a:close/>
                  <a:moveTo>
                    <a:pt x="2730" y="9251"/>
                  </a:moveTo>
                  <a:cubicBezTo>
                    <a:pt x="2650" y="9251"/>
                    <a:pt x="2606" y="9296"/>
                    <a:pt x="2606" y="9367"/>
                  </a:cubicBezTo>
                  <a:cubicBezTo>
                    <a:pt x="2606" y="9439"/>
                    <a:pt x="2650" y="9483"/>
                    <a:pt x="2722" y="9492"/>
                  </a:cubicBezTo>
                  <a:cubicBezTo>
                    <a:pt x="2793" y="9492"/>
                    <a:pt x="2838" y="9448"/>
                    <a:pt x="2846" y="9376"/>
                  </a:cubicBezTo>
                  <a:cubicBezTo>
                    <a:pt x="2838" y="9305"/>
                    <a:pt x="2802" y="9251"/>
                    <a:pt x="2730" y="9251"/>
                  </a:cubicBezTo>
                  <a:close/>
                  <a:moveTo>
                    <a:pt x="5264" y="13346"/>
                  </a:moveTo>
                  <a:cubicBezTo>
                    <a:pt x="5264" y="13426"/>
                    <a:pt x="5309" y="13462"/>
                    <a:pt x="5389" y="13462"/>
                  </a:cubicBezTo>
                  <a:cubicBezTo>
                    <a:pt x="5460" y="13462"/>
                    <a:pt x="5505" y="13417"/>
                    <a:pt x="5505" y="13346"/>
                  </a:cubicBezTo>
                  <a:cubicBezTo>
                    <a:pt x="5496" y="13275"/>
                    <a:pt x="5451" y="13239"/>
                    <a:pt x="5380" y="13230"/>
                  </a:cubicBezTo>
                  <a:cubicBezTo>
                    <a:pt x="5309" y="13239"/>
                    <a:pt x="5264" y="13275"/>
                    <a:pt x="5264" y="13346"/>
                  </a:cubicBezTo>
                  <a:close/>
                  <a:moveTo>
                    <a:pt x="4060" y="4595"/>
                  </a:moveTo>
                  <a:cubicBezTo>
                    <a:pt x="3988" y="4603"/>
                    <a:pt x="3953" y="4648"/>
                    <a:pt x="3953" y="4711"/>
                  </a:cubicBezTo>
                  <a:cubicBezTo>
                    <a:pt x="3953" y="4782"/>
                    <a:pt x="3997" y="4826"/>
                    <a:pt x="4069" y="4826"/>
                  </a:cubicBezTo>
                  <a:cubicBezTo>
                    <a:pt x="4140" y="4826"/>
                    <a:pt x="4176" y="4782"/>
                    <a:pt x="4185" y="4702"/>
                  </a:cubicBezTo>
                  <a:cubicBezTo>
                    <a:pt x="4167" y="4639"/>
                    <a:pt x="4131" y="4595"/>
                    <a:pt x="4060" y="4595"/>
                  </a:cubicBezTo>
                  <a:close/>
                  <a:moveTo>
                    <a:pt x="3408" y="5255"/>
                  </a:moveTo>
                  <a:cubicBezTo>
                    <a:pt x="3337" y="5255"/>
                    <a:pt x="3292" y="5299"/>
                    <a:pt x="3292" y="5371"/>
                  </a:cubicBezTo>
                  <a:cubicBezTo>
                    <a:pt x="3292" y="5442"/>
                    <a:pt x="3337" y="5487"/>
                    <a:pt x="3400" y="5487"/>
                  </a:cubicBezTo>
                  <a:cubicBezTo>
                    <a:pt x="3471" y="5496"/>
                    <a:pt x="3516" y="5442"/>
                    <a:pt x="3524" y="5380"/>
                  </a:cubicBezTo>
                  <a:cubicBezTo>
                    <a:pt x="3516" y="5299"/>
                    <a:pt x="3480" y="5255"/>
                    <a:pt x="3408" y="5255"/>
                  </a:cubicBezTo>
                  <a:close/>
                  <a:moveTo>
                    <a:pt x="6058" y="3256"/>
                  </a:moveTo>
                  <a:cubicBezTo>
                    <a:pt x="5987" y="3256"/>
                    <a:pt x="5942" y="3301"/>
                    <a:pt x="5951" y="3372"/>
                  </a:cubicBezTo>
                  <a:cubicBezTo>
                    <a:pt x="5951" y="3453"/>
                    <a:pt x="5996" y="3488"/>
                    <a:pt x="6067" y="3488"/>
                  </a:cubicBezTo>
                  <a:cubicBezTo>
                    <a:pt x="6147" y="3488"/>
                    <a:pt x="6183" y="3444"/>
                    <a:pt x="6183" y="3363"/>
                  </a:cubicBezTo>
                  <a:cubicBezTo>
                    <a:pt x="6174" y="3292"/>
                    <a:pt x="6138" y="3247"/>
                    <a:pt x="6058" y="3256"/>
                  </a:cubicBezTo>
                  <a:close/>
                  <a:moveTo>
                    <a:pt x="5496" y="3372"/>
                  </a:moveTo>
                  <a:cubicBezTo>
                    <a:pt x="5496" y="3301"/>
                    <a:pt x="5451" y="3256"/>
                    <a:pt x="5380" y="3256"/>
                  </a:cubicBezTo>
                  <a:cubicBezTo>
                    <a:pt x="5318" y="3256"/>
                    <a:pt x="5273" y="3301"/>
                    <a:pt x="5273" y="3372"/>
                  </a:cubicBezTo>
                  <a:cubicBezTo>
                    <a:pt x="5273" y="3444"/>
                    <a:pt x="5318" y="3479"/>
                    <a:pt x="5389" y="3488"/>
                  </a:cubicBezTo>
                  <a:cubicBezTo>
                    <a:pt x="5451" y="3479"/>
                    <a:pt x="5496" y="3444"/>
                    <a:pt x="5496" y="3372"/>
                  </a:cubicBezTo>
                  <a:close/>
                  <a:moveTo>
                    <a:pt x="2615" y="10688"/>
                  </a:moveTo>
                  <a:cubicBezTo>
                    <a:pt x="2615" y="10759"/>
                    <a:pt x="2659" y="10804"/>
                    <a:pt x="2722" y="10804"/>
                  </a:cubicBezTo>
                  <a:cubicBezTo>
                    <a:pt x="2793" y="10804"/>
                    <a:pt x="2838" y="10759"/>
                    <a:pt x="2838" y="10688"/>
                  </a:cubicBezTo>
                  <a:cubicBezTo>
                    <a:pt x="2838" y="10616"/>
                    <a:pt x="2793" y="10581"/>
                    <a:pt x="2722" y="10572"/>
                  </a:cubicBezTo>
                  <a:cubicBezTo>
                    <a:pt x="2659" y="10581"/>
                    <a:pt x="2615" y="10625"/>
                    <a:pt x="2615" y="10688"/>
                  </a:cubicBezTo>
                  <a:close/>
                  <a:moveTo>
                    <a:pt x="3400" y="4603"/>
                  </a:moveTo>
                  <a:cubicBezTo>
                    <a:pt x="3337" y="4603"/>
                    <a:pt x="3301" y="4648"/>
                    <a:pt x="3301" y="4711"/>
                  </a:cubicBezTo>
                  <a:cubicBezTo>
                    <a:pt x="3292" y="4782"/>
                    <a:pt x="3337" y="4826"/>
                    <a:pt x="3408" y="4826"/>
                  </a:cubicBezTo>
                  <a:cubicBezTo>
                    <a:pt x="3480" y="4826"/>
                    <a:pt x="3516" y="4773"/>
                    <a:pt x="3516" y="4711"/>
                  </a:cubicBezTo>
                  <a:cubicBezTo>
                    <a:pt x="3507" y="4639"/>
                    <a:pt x="3471" y="4603"/>
                    <a:pt x="3400" y="4603"/>
                  </a:cubicBezTo>
                  <a:close/>
                  <a:moveTo>
                    <a:pt x="4069" y="13239"/>
                  </a:moveTo>
                  <a:cubicBezTo>
                    <a:pt x="4006" y="13239"/>
                    <a:pt x="3962" y="13284"/>
                    <a:pt x="3962" y="13346"/>
                  </a:cubicBezTo>
                  <a:cubicBezTo>
                    <a:pt x="3962" y="13408"/>
                    <a:pt x="3997" y="13453"/>
                    <a:pt x="4060" y="13453"/>
                  </a:cubicBezTo>
                  <a:cubicBezTo>
                    <a:pt x="4131" y="13453"/>
                    <a:pt x="4167" y="13417"/>
                    <a:pt x="4176" y="13346"/>
                  </a:cubicBezTo>
                  <a:cubicBezTo>
                    <a:pt x="4167" y="13284"/>
                    <a:pt x="4131" y="13239"/>
                    <a:pt x="4069" y="13239"/>
                  </a:cubicBezTo>
                  <a:close/>
                  <a:moveTo>
                    <a:pt x="4738" y="13239"/>
                  </a:moveTo>
                  <a:cubicBezTo>
                    <a:pt x="4666" y="13230"/>
                    <a:pt x="4622" y="13275"/>
                    <a:pt x="4613" y="13337"/>
                  </a:cubicBezTo>
                  <a:cubicBezTo>
                    <a:pt x="4604" y="13408"/>
                    <a:pt x="4648" y="13453"/>
                    <a:pt x="4720" y="13462"/>
                  </a:cubicBezTo>
                  <a:cubicBezTo>
                    <a:pt x="4791" y="13462"/>
                    <a:pt x="4827" y="13417"/>
                    <a:pt x="4836" y="13355"/>
                  </a:cubicBezTo>
                  <a:cubicBezTo>
                    <a:pt x="4836" y="13284"/>
                    <a:pt x="4800" y="13239"/>
                    <a:pt x="4738" y="13239"/>
                  </a:cubicBezTo>
                  <a:close/>
                  <a:moveTo>
                    <a:pt x="3953" y="12686"/>
                  </a:moveTo>
                  <a:cubicBezTo>
                    <a:pt x="3953" y="12757"/>
                    <a:pt x="3997" y="12802"/>
                    <a:pt x="4069" y="12802"/>
                  </a:cubicBezTo>
                  <a:cubicBezTo>
                    <a:pt x="4140" y="12802"/>
                    <a:pt x="4176" y="12757"/>
                    <a:pt x="4176" y="12695"/>
                  </a:cubicBezTo>
                  <a:cubicBezTo>
                    <a:pt x="4185" y="12615"/>
                    <a:pt x="4131" y="12579"/>
                    <a:pt x="4060" y="12570"/>
                  </a:cubicBezTo>
                  <a:cubicBezTo>
                    <a:pt x="3997" y="12579"/>
                    <a:pt x="3953" y="12615"/>
                    <a:pt x="3953" y="12686"/>
                  </a:cubicBezTo>
                  <a:moveTo>
                    <a:pt x="5951" y="14024"/>
                  </a:moveTo>
                  <a:cubicBezTo>
                    <a:pt x="5951" y="14095"/>
                    <a:pt x="5996" y="14140"/>
                    <a:pt x="6067" y="14140"/>
                  </a:cubicBezTo>
                  <a:cubicBezTo>
                    <a:pt x="6138" y="14149"/>
                    <a:pt x="6183" y="14095"/>
                    <a:pt x="6183" y="14024"/>
                  </a:cubicBezTo>
                  <a:cubicBezTo>
                    <a:pt x="6183" y="13962"/>
                    <a:pt x="6129" y="13926"/>
                    <a:pt x="6067" y="13917"/>
                  </a:cubicBezTo>
                  <a:cubicBezTo>
                    <a:pt x="6004" y="13917"/>
                    <a:pt x="5960" y="13953"/>
                    <a:pt x="5951" y="14024"/>
                  </a:cubicBezTo>
                  <a:moveTo>
                    <a:pt x="3498" y="12035"/>
                  </a:moveTo>
                  <a:cubicBezTo>
                    <a:pt x="3498" y="11963"/>
                    <a:pt x="3453" y="11919"/>
                    <a:pt x="3382" y="11919"/>
                  </a:cubicBezTo>
                  <a:cubicBezTo>
                    <a:pt x="3310" y="11919"/>
                    <a:pt x="3275" y="11963"/>
                    <a:pt x="3275" y="12035"/>
                  </a:cubicBezTo>
                  <a:cubicBezTo>
                    <a:pt x="3275" y="12097"/>
                    <a:pt x="3319" y="12133"/>
                    <a:pt x="3382" y="12142"/>
                  </a:cubicBezTo>
                  <a:cubicBezTo>
                    <a:pt x="3444" y="12133"/>
                    <a:pt x="3498" y="12097"/>
                    <a:pt x="3498" y="12035"/>
                  </a:cubicBezTo>
                  <a:close/>
                  <a:moveTo>
                    <a:pt x="2838" y="6031"/>
                  </a:moveTo>
                  <a:cubicBezTo>
                    <a:pt x="2838" y="5968"/>
                    <a:pt x="2793" y="5924"/>
                    <a:pt x="2730" y="5915"/>
                  </a:cubicBezTo>
                  <a:cubicBezTo>
                    <a:pt x="2659" y="5915"/>
                    <a:pt x="2615" y="5959"/>
                    <a:pt x="2615" y="6031"/>
                  </a:cubicBezTo>
                  <a:cubicBezTo>
                    <a:pt x="2615" y="6102"/>
                    <a:pt x="2659" y="6138"/>
                    <a:pt x="2722" y="6147"/>
                  </a:cubicBezTo>
                  <a:cubicBezTo>
                    <a:pt x="2793" y="6138"/>
                    <a:pt x="2838" y="6102"/>
                    <a:pt x="2838" y="6031"/>
                  </a:cubicBezTo>
                  <a:close/>
                  <a:moveTo>
                    <a:pt x="4060" y="3917"/>
                  </a:moveTo>
                  <a:cubicBezTo>
                    <a:pt x="3997" y="3925"/>
                    <a:pt x="3953" y="3970"/>
                    <a:pt x="3953" y="4033"/>
                  </a:cubicBezTo>
                  <a:cubicBezTo>
                    <a:pt x="3953" y="4095"/>
                    <a:pt x="3997" y="4140"/>
                    <a:pt x="4069" y="4140"/>
                  </a:cubicBezTo>
                  <a:cubicBezTo>
                    <a:pt x="4131" y="4140"/>
                    <a:pt x="4167" y="4095"/>
                    <a:pt x="4176" y="4024"/>
                  </a:cubicBezTo>
                  <a:cubicBezTo>
                    <a:pt x="4167" y="3961"/>
                    <a:pt x="4131" y="3917"/>
                    <a:pt x="4060" y="3917"/>
                  </a:cubicBezTo>
                  <a:close/>
                  <a:moveTo>
                    <a:pt x="4613" y="3372"/>
                  </a:moveTo>
                  <a:cubicBezTo>
                    <a:pt x="4613" y="3435"/>
                    <a:pt x="4657" y="3479"/>
                    <a:pt x="4720" y="3479"/>
                  </a:cubicBezTo>
                  <a:cubicBezTo>
                    <a:pt x="4782" y="3488"/>
                    <a:pt x="4836" y="3444"/>
                    <a:pt x="4836" y="3372"/>
                  </a:cubicBezTo>
                  <a:cubicBezTo>
                    <a:pt x="4836" y="3310"/>
                    <a:pt x="4791" y="3274"/>
                    <a:pt x="4720" y="3256"/>
                  </a:cubicBezTo>
                  <a:cubicBezTo>
                    <a:pt x="4657" y="3274"/>
                    <a:pt x="4613" y="3301"/>
                    <a:pt x="4613" y="3372"/>
                  </a:cubicBezTo>
                  <a:close/>
                  <a:moveTo>
                    <a:pt x="5380" y="13917"/>
                  </a:moveTo>
                  <a:cubicBezTo>
                    <a:pt x="5318" y="13917"/>
                    <a:pt x="5273" y="13962"/>
                    <a:pt x="5273" y="14033"/>
                  </a:cubicBezTo>
                  <a:cubicBezTo>
                    <a:pt x="5273" y="14095"/>
                    <a:pt x="5318" y="14140"/>
                    <a:pt x="5380" y="14140"/>
                  </a:cubicBezTo>
                  <a:cubicBezTo>
                    <a:pt x="5442" y="14140"/>
                    <a:pt x="5487" y="14095"/>
                    <a:pt x="5496" y="14033"/>
                  </a:cubicBezTo>
                  <a:cubicBezTo>
                    <a:pt x="5487" y="13962"/>
                    <a:pt x="5451" y="13917"/>
                    <a:pt x="5380" y="13917"/>
                  </a:cubicBezTo>
                  <a:close/>
                  <a:moveTo>
                    <a:pt x="6834" y="14693"/>
                  </a:moveTo>
                  <a:cubicBezTo>
                    <a:pt x="6834" y="14622"/>
                    <a:pt x="6790" y="14577"/>
                    <a:pt x="6727" y="14577"/>
                  </a:cubicBezTo>
                  <a:cubicBezTo>
                    <a:pt x="6656" y="14586"/>
                    <a:pt x="6611" y="14631"/>
                    <a:pt x="6620" y="14693"/>
                  </a:cubicBezTo>
                  <a:cubicBezTo>
                    <a:pt x="6620" y="14756"/>
                    <a:pt x="6665" y="14791"/>
                    <a:pt x="6727" y="14800"/>
                  </a:cubicBezTo>
                  <a:cubicBezTo>
                    <a:pt x="6790" y="14791"/>
                    <a:pt x="6834" y="14756"/>
                    <a:pt x="6834" y="14693"/>
                  </a:cubicBezTo>
                  <a:close/>
                  <a:moveTo>
                    <a:pt x="2061" y="7476"/>
                  </a:moveTo>
                  <a:cubicBezTo>
                    <a:pt x="2133" y="7476"/>
                    <a:pt x="2177" y="7440"/>
                    <a:pt x="2177" y="7369"/>
                  </a:cubicBezTo>
                  <a:cubicBezTo>
                    <a:pt x="2168" y="7298"/>
                    <a:pt x="2124" y="7262"/>
                    <a:pt x="2061" y="7262"/>
                  </a:cubicBezTo>
                  <a:cubicBezTo>
                    <a:pt x="1999" y="7271"/>
                    <a:pt x="1963" y="7315"/>
                    <a:pt x="1954" y="7369"/>
                  </a:cubicBezTo>
                  <a:cubicBezTo>
                    <a:pt x="1963" y="7431"/>
                    <a:pt x="1999" y="7476"/>
                    <a:pt x="2061" y="7476"/>
                  </a:cubicBezTo>
                  <a:close/>
                  <a:moveTo>
                    <a:pt x="6727" y="2596"/>
                  </a:moveTo>
                  <a:cubicBezTo>
                    <a:pt x="6665" y="2596"/>
                    <a:pt x="6611" y="2641"/>
                    <a:pt x="6611" y="2703"/>
                  </a:cubicBezTo>
                  <a:cubicBezTo>
                    <a:pt x="6611" y="2784"/>
                    <a:pt x="6656" y="2828"/>
                    <a:pt x="6727" y="2828"/>
                  </a:cubicBezTo>
                  <a:cubicBezTo>
                    <a:pt x="6798" y="2828"/>
                    <a:pt x="6834" y="2775"/>
                    <a:pt x="6843" y="2712"/>
                  </a:cubicBezTo>
                  <a:cubicBezTo>
                    <a:pt x="6834" y="2650"/>
                    <a:pt x="6798" y="2605"/>
                    <a:pt x="6727" y="2596"/>
                  </a:cubicBezTo>
                  <a:close/>
                  <a:moveTo>
                    <a:pt x="18" y="10688"/>
                  </a:moveTo>
                  <a:cubicBezTo>
                    <a:pt x="18" y="10723"/>
                    <a:pt x="36" y="10741"/>
                    <a:pt x="72" y="10741"/>
                  </a:cubicBezTo>
                  <a:cubicBezTo>
                    <a:pt x="108" y="10741"/>
                    <a:pt x="117" y="10714"/>
                    <a:pt x="117" y="10688"/>
                  </a:cubicBezTo>
                  <a:cubicBezTo>
                    <a:pt x="117" y="10652"/>
                    <a:pt x="99" y="10634"/>
                    <a:pt x="63" y="10634"/>
                  </a:cubicBezTo>
                  <a:cubicBezTo>
                    <a:pt x="36" y="10643"/>
                    <a:pt x="18" y="10652"/>
                    <a:pt x="18" y="10688"/>
                  </a:cubicBezTo>
                  <a:close/>
                  <a:moveTo>
                    <a:pt x="117" y="11366"/>
                  </a:moveTo>
                  <a:cubicBezTo>
                    <a:pt x="108" y="11339"/>
                    <a:pt x="99" y="11321"/>
                    <a:pt x="72" y="11321"/>
                  </a:cubicBezTo>
                  <a:cubicBezTo>
                    <a:pt x="36" y="11321"/>
                    <a:pt x="18" y="11339"/>
                    <a:pt x="18" y="11374"/>
                  </a:cubicBezTo>
                  <a:cubicBezTo>
                    <a:pt x="18" y="11401"/>
                    <a:pt x="36" y="11419"/>
                    <a:pt x="63" y="11419"/>
                  </a:cubicBezTo>
                  <a:cubicBezTo>
                    <a:pt x="99" y="11419"/>
                    <a:pt x="117" y="11401"/>
                    <a:pt x="117" y="11366"/>
                  </a:cubicBezTo>
                  <a:close/>
                  <a:moveTo>
                    <a:pt x="1357" y="3372"/>
                  </a:moveTo>
                  <a:cubicBezTo>
                    <a:pt x="1357" y="3408"/>
                    <a:pt x="1374" y="3426"/>
                    <a:pt x="1410" y="3426"/>
                  </a:cubicBezTo>
                  <a:cubicBezTo>
                    <a:pt x="1446" y="3417"/>
                    <a:pt x="1464" y="3399"/>
                    <a:pt x="1455" y="3363"/>
                  </a:cubicBezTo>
                  <a:cubicBezTo>
                    <a:pt x="1455" y="3337"/>
                    <a:pt x="1437" y="3319"/>
                    <a:pt x="1410" y="3319"/>
                  </a:cubicBezTo>
                  <a:cubicBezTo>
                    <a:pt x="1374" y="3319"/>
                    <a:pt x="1357" y="3337"/>
                    <a:pt x="1357" y="3372"/>
                  </a:cubicBezTo>
                  <a:close/>
                  <a:moveTo>
                    <a:pt x="5380" y="16638"/>
                  </a:moveTo>
                  <a:cubicBezTo>
                    <a:pt x="5353" y="16638"/>
                    <a:pt x="5335" y="16656"/>
                    <a:pt x="5335" y="16682"/>
                  </a:cubicBezTo>
                  <a:cubicBezTo>
                    <a:pt x="5335" y="16709"/>
                    <a:pt x="5344" y="16736"/>
                    <a:pt x="5380" y="16736"/>
                  </a:cubicBezTo>
                  <a:cubicBezTo>
                    <a:pt x="5416" y="16736"/>
                    <a:pt x="5434" y="16718"/>
                    <a:pt x="5434" y="16691"/>
                  </a:cubicBezTo>
                  <a:cubicBezTo>
                    <a:pt x="5434" y="16656"/>
                    <a:pt x="5416" y="16638"/>
                    <a:pt x="5380" y="16638"/>
                  </a:cubicBezTo>
                  <a:close/>
                  <a:moveTo>
                    <a:pt x="2017" y="2703"/>
                  </a:moveTo>
                  <a:cubicBezTo>
                    <a:pt x="2008" y="2739"/>
                    <a:pt x="2026" y="2757"/>
                    <a:pt x="2052" y="2766"/>
                  </a:cubicBezTo>
                  <a:cubicBezTo>
                    <a:pt x="2088" y="2766"/>
                    <a:pt x="2115" y="2757"/>
                    <a:pt x="2115" y="2712"/>
                  </a:cubicBezTo>
                  <a:cubicBezTo>
                    <a:pt x="2115" y="2685"/>
                    <a:pt x="2106" y="2668"/>
                    <a:pt x="2070" y="2659"/>
                  </a:cubicBezTo>
                  <a:cubicBezTo>
                    <a:pt x="2044" y="2659"/>
                    <a:pt x="2017" y="2677"/>
                    <a:pt x="2017" y="2703"/>
                  </a:cubicBezTo>
                  <a:close/>
                  <a:moveTo>
                    <a:pt x="6112" y="54"/>
                  </a:moveTo>
                  <a:cubicBezTo>
                    <a:pt x="6112" y="27"/>
                    <a:pt x="6103" y="9"/>
                    <a:pt x="6076" y="9"/>
                  </a:cubicBezTo>
                  <a:cubicBezTo>
                    <a:pt x="6040" y="0"/>
                    <a:pt x="6022" y="18"/>
                    <a:pt x="6022" y="54"/>
                  </a:cubicBezTo>
                  <a:cubicBezTo>
                    <a:pt x="6013" y="81"/>
                    <a:pt x="6031" y="98"/>
                    <a:pt x="6067" y="98"/>
                  </a:cubicBezTo>
                  <a:cubicBezTo>
                    <a:pt x="6094" y="98"/>
                    <a:pt x="6112" y="81"/>
                    <a:pt x="6112" y="54"/>
                  </a:cubicBezTo>
                  <a:close/>
                  <a:moveTo>
                    <a:pt x="6727" y="0"/>
                  </a:moveTo>
                  <a:cubicBezTo>
                    <a:pt x="6700" y="0"/>
                    <a:pt x="6674" y="9"/>
                    <a:pt x="6674" y="45"/>
                  </a:cubicBezTo>
                  <a:cubicBezTo>
                    <a:pt x="6674" y="81"/>
                    <a:pt x="6682" y="107"/>
                    <a:pt x="6727" y="107"/>
                  </a:cubicBezTo>
                  <a:cubicBezTo>
                    <a:pt x="6754" y="107"/>
                    <a:pt x="6772" y="89"/>
                    <a:pt x="6781" y="54"/>
                  </a:cubicBezTo>
                  <a:cubicBezTo>
                    <a:pt x="6772" y="27"/>
                    <a:pt x="6763" y="9"/>
                    <a:pt x="6727" y="0"/>
                  </a:cubicBezTo>
                  <a:close/>
                  <a:moveTo>
                    <a:pt x="72" y="5977"/>
                  </a:moveTo>
                  <a:cubicBezTo>
                    <a:pt x="45" y="5977"/>
                    <a:pt x="18" y="5986"/>
                    <a:pt x="18" y="6022"/>
                  </a:cubicBezTo>
                  <a:cubicBezTo>
                    <a:pt x="10" y="6058"/>
                    <a:pt x="27" y="6075"/>
                    <a:pt x="63" y="6084"/>
                  </a:cubicBezTo>
                  <a:cubicBezTo>
                    <a:pt x="99" y="6084"/>
                    <a:pt x="117" y="6067"/>
                    <a:pt x="117" y="6031"/>
                  </a:cubicBezTo>
                  <a:cubicBezTo>
                    <a:pt x="117" y="6004"/>
                    <a:pt x="108" y="5986"/>
                    <a:pt x="72" y="5977"/>
                  </a:cubicBezTo>
                  <a:close/>
                  <a:moveTo>
                    <a:pt x="777" y="12695"/>
                  </a:moveTo>
                  <a:cubicBezTo>
                    <a:pt x="777" y="12668"/>
                    <a:pt x="768" y="12641"/>
                    <a:pt x="732" y="12641"/>
                  </a:cubicBezTo>
                  <a:cubicBezTo>
                    <a:pt x="696" y="12632"/>
                    <a:pt x="679" y="12650"/>
                    <a:pt x="670" y="12686"/>
                  </a:cubicBezTo>
                  <a:cubicBezTo>
                    <a:pt x="670" y="12722"/>
                    <a:pt x="688" y="12739"/>
                    <a:pt x="723" y="12739"/>
                  </a:cubicBezTo>
                  <a:cubicBezTo>
                    <a:pt x="750" y="12739"/>
                    <a:pt x="777" y="12730"/>
                    <a:pt x="777" y="12695"/>
                  </a:cubicBezTo>
                  <a:close/>
                  <a:moveTo>
                    <a:pt x="4720" y="767"/>
                  </a:moveTo>
                  <a:cubicBezTo>
                    <a:pt x="4764" y="767"/>
                    <a:pt x="4782" y="741"/>
                    <a:pt x="4773" y="705"/>
                  </a:cubicBezTo>
                  <a:cubicBezTo>
                    <a:pt x="4773" y="678"/>
                    <a:pt x="4756" y="660"/>
                    <a:pt x="4720" y="660"/>
                  </a:cubicBezTo>
                  <a:cubicBezTo>
                    <a:pt x="4693" y="660"/>
                    <a:pt x="4675" y="687"/>
                    <a:pt x="4675" y="714"/>
                  </a:cubicBezTo>
                  <a:cubicBezTo>
                    <a:pt x="4675" y="750"/>
                    <a:pt x="4693" y="767"/>
                    <a:pt x="4720" y="767"/>
                  </a:cubicBezTo>
                  <a:close/>
                  <a:moveTo>
                    <a:pt x="2061" y="14738"/>
                  </a:moveTo>
                  <a:cubicBezTo>
                    <a:pt x="2088" y="14738"/>
                    <a:pt x="2106" y="14720"/>
                    <a:pt x="2115" y="14702"/>
                  </a:cubicBezTo>
                  <a:cubicBezTo>
                    <a:pt x="2115" y="14666"/>
                    <a:pt x="2106" y="14649"/>
                    <a:pt x="2070" y="14640"/>
                  </a:cubicBezTo>
                  <a:cubicBezTo>
                    <a:pt x="2044" y="14640"/>
                    <a:pt x="2026" y="14649"/>
                    <a:pt x="2017" y="14684"/>
                  </a:cubicBezTo>
                  <a:cubicBezTo>
                    <a:pt x="2017" y="14711"/>
                    <a:pt x="2035" y="14738"/>
                    <a:pt x="2061" y="14738"/>
                  </a:cubicBezTo>
                  <a:close/>
                  <a:moveTo>
                    <a:pt x="2730" y="1999"/>
                  </a:moveTo>
                  <a:cubicBezTo>
                    <a:pt x="2704" y="1999"/>
                    <a:pt x="2677" y="2016"/>
                    <a:pt x="2677" y="2043"/>
                  </a:cubicBezTo>
                  <a:cubicBezTo>
                    <a:pt x="2668" y="2079"/>
                    <a:pt x="2686" y="2106"/>
                    <a:pt x="2722" y="2106"/>
                  </a:cubicBezTo>
                  <a:cubicBezTo>
                    <a:pt x="2757" y="2106"/>
                    <a:pt x="2775" y="2088"/>
                    <a:pt x="2775" y="2061"/>
                  </a:cubicBezTo>
                  <a:cubicBezTo>
                    <a:pt x="2775" y="2025"/>
                    <a:pt x="2766" y="2007"/>
                    <a:pt x="2730" y="1999"/>
                  </a:cubicBezTo>
                  <a:close/>
                  <a:moveTo>
                    <a:pt x="4069" y="15978"/>
                  </a:moveTo>
                  <a:cubicBezTo>
                    <a:pt x="4042" y="15978"/>
                    <a:pt x="4015" y="15987"/>
                    <a:pt x="4015" y="16022"/>
                  </a:cubicBezTo>
                  <a:cubicBezTo>
                    <a:pt x="4015" y="16058"/>
                    <a:pt x="4024" y="16076"/>
                    <a:pt x="4069" y="16085"/>
                  </a:cubicBezTo>
                  <a:cubicBezTo>
                    <a:pt x="4095" y="16085"/>
                    <a:pt x="4113" y="16067"/>
                    <a:pt x="4122" y="16031"/>
                  </a:cubicBezTo>
                  <a:cubicBezTo>
                    <a:pt x="4122" y="16004"/>
                    <a:pt x="4104" y="15978"/>
                    <a:pt x="4069" y="15978"/>
                  </a:cubicBezTo>
                  <a:close/>
                  <a:moveTo>
                    <a:pt x="3453" y="1374"/>
                  </a:moveTo>
                  <a:cubicBezTo>
                    <a:pt x="3453" y="1347"/>
                    <a:pt x="3444" y="1329"/>
                    <a:pt x="3417" y="1329"/>
                  </a:cubicBezTo>
                  <a:cubicBezTo>
                    <a:pt x="3391" y="1321"/>
                    <a:pt x="3364" y="1329"/>
                    <a:pt x="3364" y="1365"/>
                  </a:cubicBezTo>
                  <a:cubicBezTo>
                    <a:pt x="3355" y="1392"/>
                    <a:pt x="3373" y="1419"/>
                    <a:pt x="3400" y="1419"/>
                  </a:cubicBezTo>
                  <a:cubicBezTo>
                    <a:pt x="3435" y="1419"/>
                    <a:pt x="3453" y="1410"/>
                    <a:pt x="3453" y="1374"/>
                  </a:cubicBezTo>
                  <a:close/>
                  <a:moveTo>
                    <a:pt x="72" y="6655"/>
                  </a:moveTo>
                  <a:cubicBezTo>
                    <a:pt x="36" y="6646"/>
                    <a:pt x="10" y="6673"/>
                    <a:pt x="10" y="6709"/>
                  </a:cubicBezTo>
                  <a:cubicBezTo>
                    <a:pt x="1" y="6744"/>
                    <a:pt x="27" y="6771"/>
                    <a:pt x="72" y="6771"/>
                  </a:cubicBezTo>
                  <a:cubicBezTo>
                    <a:pt x="99" y="6771"/>
                    <a:pt x="126" y="6744"/>
                    <a:pt x="126" y="6709"/>
                  </a:cubicBezTo>
                  <a:cubicBezTo>
                    <a:pt x="126" y="6682"/>
                    <a:pt x="108" y="6655"/>
                    <a:pt x="72" y="6655"/>
                  </a:cubicBezTo>
                  <a:close/>
                  <a:moveTo>
                    <a:pt x="3391" y="15291"/>
                  </a:moveTo>
                  <a:cubicBezTo>
                    <a:pt x="3355" y="15282"/>
                    <a:pt x="3328" y="15300"/>
                    <a:pt x="3328" y="15335"/>
                  </a:cubicBezTo>
                  <a:cubicBezTo>
                    <a:pt x="3319" y="15380"/>
                    <a:pt x="3346" y="15407"/>
                    <a:pt x="3382" y="15407"/>
                  </a:cubicBezTo>
                  <a:cubicBezTo>
                    <a:pt x="3417" y="15407"/>
                    <a:pt x="3435" y="15389"/>
                    <a:pt x="3444" y="15353"/>
                  </a:cubicBezTo>
                  <a:cubicBezTo>
                    <a:pt x="3444" y="15318"/>
                    <a:pt x="3426" y="15291"/>
                    <a:pt x="3391" y="15291"/>
                  </a:cubicBezTo>
                  <a:close/>
                  <a:moveTo>
                    <a:pt x="126" y="10036"/>
                  </a:moveTo>
                  <a:cubicBezTo>
                    <a:pt x="134" y="10001"/>
                    <a:pt x="108" y="9974"/>
                    <a:pt x="72" y="9974"/>
                  </a:cubicBezTo>
                  <a:cubicBezTo>
                    <a:pt x="36" y="9965"/>
                    <a:pt x="10" y="9992"/>
                    <a:pt x="10" y="10027"/>
                  </a:cubicBezTo>
                  <a:cubicBezTo>
                    <a:pt x="10" y="10063"/>
                    <a:pt x="27" y="10081"/>
                    <a:pt x="72" y="10090"/>
                  </a:cubicBezTo>
                  <a:cubicBezTo>
                    <a:pt x="99" y="10090"/>
                    <a:pt x="126" y="10072"/>
                    <a:pt x="126" y="10036"/>
                  </a:cubicBezTo>
                  <a:close/>
                  <a:moveTo>
                    <a:pt x="661" y="4711"/>
                  </a:moveTo>
                  <a:cubicBezTo>
                    <a:pt x="670" y="4755"/>
                    <a:pt x="696" y="4782"/>
                    <a:pt x="732" y="4773"/>
                  </a:cubicBezTo>
                  <a:cubicBezTo>
                    <a:pt x="768" y="4764"/>
                    <a:pt x="786" y="4746"/>
                    <a:pt x="786" y="4711"/>
                  </a:cubicBezTo>
                  <a:cubicBezTo>
                    <a:pt x="777" y="4675"/>
                    <a:pt x="759" y="4657"/>
                    <a:pt x="723" y="4648"/>
                  </a:cubicBezTo>
                  <a:cubicBezTo>
                    <a:pt x="688" y="4657"/>
                    <a:pt x="661" y="4675"/>
                    <a:pt x="661" y="4711"/>
                  </a:cubicBezTo>
                  <a:close/>
                  <a:moveTo>
                    <a:pt x="1410" y="13284"/>
                  </a:moveTo>
                  <a:cubicBezTo>
                    <a:pt x="1374" y="13284"/>
                    <a:pt x="1357" y="13301"/>
                    <a:pt x="1348" y="13337"/>
                  </a:cubicBezTo>
                  <a:cubicBezTo>
                    <a:pt x="1339" y="13382"/>
                    <a:pt x="1366" y="13408"/>
                    <a:pt x="1410" y="13408"/>
                  </a:cubicBezTo>
                  <a:cubicBezTo>
                    <a:pt x="1446" y="13408"/>
                    <a:pt x="1464" y="13382"/>
                    <a:pt x="1473" y="13346"/>
                  </a:cubicBezTo>
                  <a:cubicBezTo>
                    <a:pt x="1464" y="13319"/>
                    <a:pt x="1446" y="13293"/>
                    <a:pt x="1410" y="13284"/>
                  </a:cubicBezTo>
                  <a:close/>
                  <a:moveTo>
                    <a:pt x="6129" y="16682"/>
                  </a:moveTo>
                  <a:cubicBezTo>
                    <a:pt x="6120" y="16647"/>
                    <a:pt x="6094" y="16620"/>
                    <a:pt x="6058" y="16629"/>
                  </a:cubicBezTo>
                  <a:cubicBezTo>
                    <a:pt x="6022" y="16638"/>
                    <a:pt x="6004" y="16665"/>
                    <a:pt x="6004" y="16700"/>
                  </a:cubicBezTo>
                  <a:cubicBezTo>
                    <a:pt x="6013" y="16727"/>
                    <a:pt x="6031" y="16745"/>
                    <a:pt x="6067" y="16754"/>
                  </a:cubicBezTo>
                  <a:cubicBezTo>
                    <a:pt x="6103" y="16745"/>
                    <a:pt x="6129" y="16718"/>
                    <a:pt x="6129" y="16682"/>
                  </a:cubicBezTo>
                  <a:close/>
                  <a:moveTo>
                    <a:pt x="2722" y="2784"/>
                  </a:moveTo>
                  <a:cubicBezTo>
                    <a:pt x="2766" y="2784"/>
                    <a:pt x="2793" y="2766"/>
                    <a:pt x="2793" y="2721"/>
                  </a:cubicBezTo>
                  <a:cubicBezTo>
                    <a:pt x="2802" y="2677"/>
                    <a:pt x="2784" y="2650"/>
                    <a:pt x="2730" y="2641"/>
                  </a:cubicBezTo>
                  <a:cubicBezTo>
                    <a:pt x="2686" y="2641"/>
                    <a:pt x="2659" y="2659"/>
                    <a:pt x="2650" y="2712"/>
                  </a:cubicBezTo>
                  <a:cubicBezTo>
                    <a:pt x="2659" y="2748"/>
                    <a:pt x="2677" y="2784"/>
                    <a:pt x="2722" y="2784"/>
                  </a:cubicBezTo>
                  <a:close/>
                  <a:moveTo>
                    <a:pt x="1" y="9376"/>
                  </a:moveTo>
                  <a:cubicBezTo>
                    <a:pt x="1" y="9412"/>
                    <a:pt x="27" y="9439"/>
                    <a:pt x="72" y="9439"/>
                  </a:cubicBezTo>
                  <a:cubicBezTo>
                    <a:pt x="108" y="9439"/>
                    <a:pt x="134" y="9412"/>
                    <a:pt x="134" y="9367"/>
                  </a:cubicBezTo>
                  <a:cubicBezTo>
                    <a:pt x="126" y="9332"/>
                    <a:pt x="99" y="9305"/>
                    <a:pt x="63" y="9305"/>
                  </a:cubicBezTo>
                  <a:cubicBezTo>
                    <a:pt x="27" y="9314"/>
                    <a:pt x="1" y="9332"/>
                    <a:pt x="1" y="9376"/>
                  </a:cubicBezTo>
                  <a:close/>
                  <a:moveTo>
                    <a:pt x="2070" y="13962"/>
                  </a:moveTo>
                  <a:cubicBezTo>
                    <a:pt x="2026" y="13962"/>
                    <a:pt x="1999" y="13988"/>
                    <a:pt x="1999" y="14024"/>
                  </a:cubicBezTo>
                  <a:cubicBezTo>
                    <a:pt x="1999" y="14069"/>
                    <a:pt x="2026" y="14095"/>
                    <a:pt x="2061" y="14095"/>
                  </a:cubicBezTo>
                  <a:cubicBezTo>
                    <a:pt x="2106" y="14095"/>
                    <a:pt x="2124" y="14069"/>
                    <a:pt x="2133" y="14033"/>
                  </a:cubicBezTo>
                  <a:cubicBezTo>
                    <a:pt x="2133" y="13997"/>
                    <a:pt x="2106" y="13971"/>
                    <a:pt x="2070" y="13962"/>
                  </a:cubicBezTo>
                  <a:close/>
                  <a:moveTo>
                    <a:pt x="795" y="12026"/>
                  </a:moveTo>
                  <a:cubicBezTo>
                    <a:pt x="786" y="11990"/>
                    <a:pt x="759" y="11963"/>
                    <a:pt x="723" y="11963"/>
                  </a:cubicBezTo>
                  <a:cubicBezTo>
                    <a:pt x="688" y="11963"/>
                    <a:pt x="661" y="11990"/>
                    <a:pt x="661" y="12035"/>
                  </a:cubicBezTo>
                  <a:cubicBezTo>
                    <a:pt x="661" y="12070"/>
                    <a:pt x="688" y="12097"/>
                    <a:pt x="723" y="12097"/>
                  </a:cubicBezTo>
                  <a:cubicBezTo>
                    <a:pt x="768" y="12088"/>
                    <a:pt x="795" y="12070"/>
                    <a:pt x="795" y="12026"/>
                  </a:cubicBezTo>
                  <a:close/>
                  <a:moveTo>
                    <a:pt x="1410" y="11954"/>
                  </a:moveTo>
                  <a:cubicBezTo>
                    <a:pt x="1357" y="11954"/>
                    <a:pt x="1330" y="11981"/>
                    <a:pt x="1330" y="12035"/>
                  </a:cubicBezTo>
                  <a:cubicBezTo>
                    <a:pt x="1330" y="12079"/>
                    <a:pt x="1357" y="12106"/>
                    <a:pt x="1401" y="12106"/>
                  </a:cubicBezTo>
                  <a:cubicBezTo>
                    <a:pt x="1455" y="12106"/>
                    <a:pt x="1482" y="12079"/>
                    <a:pt x="1482" y="12026"/>
                  </a:cubicBezTo>
                  <a:cubicBezTo>
                    <a:pt x="1482" y="11981"/>
                    <a:pt x="1455" y="11954"/>
                    <a:pt x="1410" y="11954"/>
                  </a:cubicBezTo>
                  <a:close/>
                  <a:moveTo>
                    <a:pt x="3310" y="14684"/>
                  </a:moveTo>
                  <a:cubicBezTo>
                    <a:pt x="3310" y="14729"/>
                    <a:pt x="3328" y="14756"/>
                    <a:pt x="3382" y="14764"/>
                  </a:cubicBezTo>
                  <a:cubicBezTo>
                    <a:pt x="3426" y="14764"/>
                    <a:pt x="3462" y="14738"/>
                    <a:pt x="3453" y="14684"/>
                  </a:cubicBezTo>
                  <a:cubicBezTo>
                    <a:pt x="3453" y="14640"/>
                    <a:pt x="3426" y="14613"/>
                    <a:pt x="3382" y="14613"/>
                  </a:cubicBezTo>
                  <a:cubicBezTo>
                    <a:pt x="3337" y="14613"/>
                    <a:pt x="3310" y="14640"/>
                    <a:pt x="3310" y="14684"/>
                  </a:cubicBezTo>
                  <a:close/>
                  <a:moveTo>
                    <a:pt x="2722" y="14622"/>
                  </a:moveTo>
                  <a:cubicBezTo>
                    <a:pt x="2686" y="14622"/>
                    <a:pt x="2659" y="14649"/>
                    <a:pt x="2659" y="14693"/>
                  </a:cubicBezTo>
                  <a:cubicBezTo>
                    <a:pt x="2659" y="14729"/>
                    <a:pt x="2686" y="14756"/>
                    <a:pt x="2730" y="14756"/>
                  </a:cubicBezTo>
                  <a:cubicBezTo>
                    <a:pt x="2766" y="14756"/>
                    <a:pt x="2784" y="14729"/>
                    <a:pt x="2793" y="14684"/>
                  </a:cubicBezTo>
                  <a:cubicBezTo>
                    <a:pt x="2784" y="14649"/>
                    <a:pt x="2766" y="14622"/>
                    <a:pt x="2722" y="14622"/>
                  </a:cubicBezTo>
                  <a:close/>
                  <a:moveTo>
                    <a:pt x="2650" y="14024"/>
                  </a:moveTo>
                  <a:cubicBezTo>
                    <a:pt x="2650" y="14069"/>
                    <a:pt x="2668" y="14095"/>
                    <a:pt x="2713" y="14104"/>
                  </a:cubicBezTo>
                  <a:cubicBezTo>
                    <a:pt x="2766" y="14104"/>
                    <a:pt x="2793" y="14086"/>
                    <a:pt x="2802" y="14033"/>
                  </a:cubicBezTo>
                  <a:cubicBezTo>
                    <a:pt x="2802" y="13988"/>
                    <a:pt x="2775" y="13962"/>
                    <a:pt x="2730" y="13953"/>
                  </a:cubicBezTo>
                  <a:cubicBezTo>
                    <a:pt x="2686" y="13953"/>
                    <a:pt x="2659" y="13979"/>
                    <a:pt x="2650" y="14024"/>
                  </a:cubicBezTo>
                  <a:close/>
                  <a:moveTo>
                    <a:pt x="1401" y="12615"/>
                  </a:moveTo>
                  <a:cubicBezTo>
                    <a:pt x="1357" y="12623"/>
                    <a:pt x="1339" y="12650"/>
                    <a:pt x="1339" y="12686"/>
                  </a:cubicBezTo>
                  <a:cubicBezTo>
                    <a:pt x="1339" y="12730"/>
                    <a:pt x="1366" y="12757"/>
                    <a:pt x="1410" y="12757"/>
                  </a:cubicBezTo>
                  <a:cubicBezTo>
                    <a:pt x="1455" y="12757"/>
                    <a:pt x="1482" y="12730"/>
                    <a:pt x="1482" y="12686"/>
                  </a:cubicBezTo>
                  <a:cubicBezTo>
                    <a:pt x="1473" y="12641"/>
                    <a:pt x="1446" y="12615"/>
                    <a:pt x="1401" y="12615"/>
                  </a:cubicBezTo>
                  <a:close/>
                  <a:moveTo>
                    <a:pt x="4069" y="1981"/>
                  </a:moveTo>
                  <a:cubicBezTo>
                    <a:pt x="4015" y="1972"/>
                    <a:pt x="3988" y="2007"/>
                    <a:pt x="3988" y="2052"/>
                  </a:cubicBezTo>
                  <a:cubicBezTo>
                    <a:pt x="3988" y="2106"/>
                    <a:pt x="4015" y="2132"/>
                    <a:pt x="4060" y="2132"/>
                  </a:cubicBezTo>
                  <a:cubicBezTo>
                    <a:pt x="4113" y="2132"/>
                    <a:pt x="4140" y="2106"/>
                    <a:pt x="4140" y="2052"/>
                  </a:cubicBezTo>
                  <a:cubicBezTo>
                    <a:pt x="4140" y="2007"/>
                    <a:pt x="4113" y="1981"/>
                    <a:pt x="4069" y="1981"/>
                  </a:cubicBezTo>
                  <a:close/>
                  <a:moveTo>
                    <a:pt x="3408" y="1990"/>
                  </a:moveTo>
                  <a:cubicBezTo>
                    <a:pt x="3364" y="1990"/>
                    <a:pt x="3337" y="2016"/>
                    <a:pt x="3337" y="2061"/>
                  </a:cubicBezTo>
                  <a:cubicBezTo>
                    <a:pt x="3346" y="2106"/>
                    <a:pt x="3373" y="2132"/>
                    <a:pt x="3417" y="2123"/>
                  </a:cubicBezTo>
                  <a:cubicBezTo>
                    <a:pt x="3453" y="2115"/>
                    <a:pt x="3480" y="2088"/>
                    <a:pt x="3480" y="2043"/>
                  </a:cubicBezTo>
                  <a:cubicBezTo>
                    <a:pt x="3471" y="2016"/>
                    <a:pt x="3453" y="1981"/>
                    <a:pt x="3408" y="1990"/>
                  </a:cubicBezTo>
                  <a:moveTo>
                    <a:pt x="1990" y="13346"/>
                  </a:moveTo>
                  <a:cubicBezTo>
                    <a:pt x="1990" y="13391"/>
                    <a:pt x="2017" y="13417"/>
                    <a:pt x="2061" y="13417"/>
                  </a:cubicBezTo>
                  <a:cubicBezTo>
                    <a:pt x="2115" y="13426"/>
                    <a:pt x="2142" y="13400"/>
                    <a:pt x="2142" y="13346"/>
                  </a:cubicBezTo>
                  <a:cubicBezTo>
                    <a:pt x="2142" y="13301"/>
                    <a:pt x="2115" y="13275"/>
                    <a:pt x="2070" y="13275"/>
                  </a:cubicBezTo>
                  <a:cubicBezTo>
                    <a:pt x="2026" y="13275"/>
                    <a:pt x="1990" y="13301"/>
                    <a:pt x="1990" y="13346"/>
                  </a:cubicBezTo>
                  <a:close/>
                  <a:moveTo>
                    <a:pt x="5460" y="1383"/>
                  </a:moveTo>
                  <a:cubicBezTo>
                    <a:pt x="5460" y="1329"/>
                    <a:pt x="5434" y="1294"/>
                    <a:pt x="5389" y="1294"/>
                  </a:cubicBezTo>
                  <a:cubicBezTo>
                    <a:pt x="5335" y="1294"/>
                    <a:pt x="5309" y="1321"/>
                    <a:pt x="5309" y="1365"/>
                  </a:cubicBezTo>
                  <a:cubicBezTo>
                    <a:pt x="5300" y="1419"/>
                    <a:pt x="5326" y="1445"/>
                    <a:pt x="5380" y="1445"/>
                  </a:cubicBezTo>
                  <a:cubicBezTo>
                    <a:pt x="5425" y="1445"/>
                    <a:pt x="5460" y="1428"/>
                    <a:pt x="5460" y="1383"/>
                  </a:cubicBezTo>
                  <a:close/>
                  <a:moveTo>
                    <a:pt x="4720" y="1303"/>
                  </a:moveTo>
                  <a:cubicBezTo>
                    <a:pt x="4684" y="1303"/>
                    <a:pt x="4657" y="1321"/>
                    <a:pt x="4657" y="1365"/>
                  </a:cubicBezTo>
                  <a:cubicBezTo>
                    <a:pt x="4648" y="1410"/>
                    <a:pt x="4675" y="1437"/>
                    <a:pt x="4720" y="1445"/>
                  </a:cubicBezTo>
                  <a:cubicBezTo>
                    <a:pt x="4764" y="1445"/>
                    <a:pt x="4791" y="1419"/>
                    <a:pt x="4800" y="1365"/>
                  </a:cubicBezTo>
                  <a:cubicBezTo>
                    <a:pt x="4791" y="1329"/>
                    <a:pt x="4773" y="1303"/>
                    <a:pt x="4720" y="1303"/>
                  </a:cubicBezTo>
                  <a:close/>
                  <a:moveTo>
                    <a:pt x="4069" y="1303"/>
                  </a:moveTo>
                  <a:cubicBezTo>
                    <a:pt x="4033" y="1303"/>
                    <a:pt x="4006" y="1329"/>
                    <a:pt x="3997" y="1365"/>
                  </a:cubicBezTo>
                  <a:cubicBezTo>
                    <a:pt x="3997" y="1410"/>
                    <a:pt x="4024" y="1437"/>
                    <a:pt x="4060" y="1437"/>
                  </a:cubicBezTo>
                  <a:cubicBezTo>
                    <a:pt x="4104" y="1437"/>
                    <a:pt x="4122" y="1410"/>
                    <a:pt x="4131" y="1374"/>
                  </a:cubicBezTo>
                  <a:cubicBezTo>
                    <a:pt x="4131" y="1338"/>
                    <a:pt x="4104" y="1312"/>
                    <a:pt x="4069" y="1303"/>
                  </a:cubicBezTo>
                  <a:close/>
                  <a:moveTo>
                    <a:pt x="723" y="6637"/>
                  </a:moveTo>
                  <a:cubicBezTo>
                    <a:pt x="679" y="6637"/>
                    <a:pt x="652" y="6664"/>
                    <a:pt x="652" y="6709"/>
                  </a:cubicBezTo>
                  <a:cubicBezTo>
                    <a:pt x="652" y="6762"/>
                    <a:pt x="679" y="6789"/>
                    <a:pt x="732" y="6789"/>
                  </a:cubicBezTo>
                  <a:cubicBezTo>
                    <a:pt x="777" y="6780"/>
                    <a:pt x="795" y="6753"/>
                    <a:pt x="804" y="6709"/>
                  </a:cubicBezTo>
                  <a:cubicBezTo>
                    <a:pt x="795" y="6664"/>
                    <a:pt x="777" y="6637"/>
                    <a:pt x="723" y="6637"/>
                  </a:cubicBezTo>
                  <a:close/>
                  <a:moveTo>
                    <a:pt x="63" y="8627"/>
                  </a:moveTo>
                  <a:cubicBezTo>
                    <a:pt x="27" y="8627"/>
                    <a:pt x="1" y="8654"/>
                    <a:pt x="1" y="8689"/>
                  </a:cubicBezTo>
                  <a:cubicBezTo>
                    <a:pt x="1" y="8734"/>
                    <a:pt x="27" y="8761"/>
                    <a:pt x="72" y="8752"/>
                  </a:cubicBezTo>
                  <a:cubicBezTo>
                    <a:pt x="108" y="8752"/>
                    <a:pt x="126" y="8725"/>
                    <a:pt x="134" y="8689"/>
                  </a:cubicBezTo>
                  <a:cubicBezTo>
                    <a:pt x="126" y="8645"/>
                    <a:pt x="108" y="8618"/>
                    <a:pt x="63" y="8627"/>
                  </a:cubicBezTo>
                  <a:close/>
                  <a:moveTo>
                    <a:pt x="795" y="6031"/>
                  </a:moveTo>
                  <a:cubicBezTo>
                    <a:pt x="795" y="5986"/>
                    <a:pt x="768" y="5959"/>
                    <a:pt x="732" y="5959"/>
                  </a:cubicBezTo>
                  <a:cubicBezTo>
                    <a:pt x="688" y="5959"/>
                    <a:pt x="661" y="5977"/>
                    <a:pt x="652" y="6031"/>
                  </a:cubicBezTo>
                  <a:cubicBezTo>
                    <a:pt x="652" y="6075"/>
                    <a:pt x="679" y="6102"/>
                    <a:pt x="723" y="6102"/>
                  </a:cubicBezTo>
                  <a:cubicBezTo>
                    <a:pt x="768" y="6102"/>
                    <a:pt x="795" y="6075"/>
                    <a:pt x="795" y="6031"/>
                  </a:cubicBezTo>
                  <a:close/>
                  <a:moveTo>
                    <a:pt x="72" y="7967"/>
                  </a:moveTo>
                  <a:cubicBezTo>
                    <a:pt x="27" y="7967"/>
                    <a:pt x="1" y="7985"/>
                    <a:pt x="1" y="8029"/>
                  </a:cubicBezTo>
                  <a:cubicBezTo>
                    <a:pt x="1" y="8065"/>
                    <a:pt x="27" y="8092"/>
                    <a:pt x="63" y="8092"/>
                  </a:cubicBezTo>
                  <a:cubicBezTo>
                    <a:pt x="108" y="8100"/>
                    <a:pt x="126" y="8074"/>
                    <a:pt x="134" y="8029"/>
                  </a:cubicBezTo>
                  <a:cubicBezTo>
                    <a:pt x="126" y="7993"/>
                    <a:pt x="108" y="7967"/>
                    <a:pt x="72" y="7967"/>
                  </a:cubicBezTo>
                  <a:close/>
                  <a:moveTo>
                    <a:pt x="6647" y="16022"/>
                  </a:moveTo>
                  <a:cubicBezTo>
                    <a:pt x="6647" y="16076"/>
                    <a:pt x="6674" y="16103"/>
                    <a:pt x="6727" y="16103"/>
                  </a:cubicBezTo>
                  <a:cubicBezTo>
                    <a:pt x="6772" y="16103"/>
                    <a:pt x="6798" y="16076"/>
                    <a:pt x="6798" y="16031"/>
                  </a:cubicBezTo>
                  <a:cubicBezTo>
                    <a:pt x="6798" y="15978"/>
                    <a:pt x="6772" y="15951"/>
                    <a:pt x="6727" y="15951"/>
                  </a:cubicBezTo>
                  <a:cubicBezTo>
                    <a:pt x="6674" y="15960"/>
                    <a:pt x="6647" y="15978"/>
                    <a:pt x="6647" y="16022"/>
                  </a:cubicBezTo>
                  <a:close/>
                  <a:moveTo>
                    <a:pt x="795" y="10688"/>
                  </a:moveTo>
                  <a:cubicBezTo>
                    <a:pt x="795" y="10643"/>
                    <a:pt x="777" y="10616"/>
                    <a:pt x="732" y="10616"/>
                  </a:cubicBezTo>
                  <a:cubicBezTo>
                    <a:pt x="679" y="10616"/>
                    <a:pt x="652" y="10643"/>
                    <a:pt x="652" y="10696"/>
                  </a:cubicBezTo>
                  <a:cubicBezTo>
                    <a:pt x="652" y="10741"/>
                    <a:pt x="688" y="10759"/>
                    <a:pt x="732" y="10759"/>
                  </a:cubicBezTo>
                  <a:cubicBezTo>
                    <a:pt x="777" y="10759"/>
                    <a:pt x="795" y="10732"/>
                    <a:pt x="795" y="10688"/>
                  </a:cubicBezTo>
                  <a:close/>
                  <a:moveTo>
                    <a:pt x="6138" y="16031"/>
                  </a:moveTo>
                  <a:cubicBezTo>
                    <a:pt x="6138" y="15987"/>
                    <a:pt x="6120" y="15960"/>
                    <a:pt x="6076" y="15960"/>
                  </a:cubicBezTo>
                  <a:cubicBezTo>
                    <a:pt x="6022" y="15951"/>
                    <a:pt x="5996" y="15978"/>
                    <a:pt x="5996" y="16031"/>
                  </a:cubicBezTo>
                  <a:cubicBezTo>
                    <a:pt x="5996" y="16076"/>
                    <a:pt x="6022" y="16103"/>
                    <a:pt x="6067" y="16103"/>
                  </a:cubicBezTo>
                  <a:cubicBezTo>
                    <a:pt x="6112" y="16103"/>
                    <a:pt x="6138" y="16076"/>
                    <a:pt x="6138" y="16031"/>
                  </a:cubicBezTo>
                  <a:close/>
                  <a:moveTo>
                    <a:pt x="1990" y="4024"/>
                  </a:moveTo>
                  <a:cubicBezTo>
                    <a:pt x="1981" y="4068"/>
                    <a:pt x="2008" y="4104"/>
                    <a:pt x="2061" y="4104"/>
                  </a:cubicBezTo>
                  <a:cubicBezTo>
                    <a:pt x="2115" y="4113"/>
                    <a:pt x="2142" y="4077"/>
                    <a:pt x="2142" y="4033"/>
                  </a:cubicBezTo>
                  <a:cubicBezTo>
                    <a:pt x="2142" y="3979"/>
                    <a:pt x="2115" y="3961"/>
                    <a:pt x="2061" y="3952"/>
                  </a:cubicBezTo>
                  <a:cubicBezTo>
                    <a:pt x="2026" y="3952"/>
                    <a:pt x="1990" y="3970"/>
                    <a:pt x="1990" y="4024"/>
                  </a:cubicBezTo>
                  <a:moveTo>
                    <a:pt x="5318" y="16022"/>
                  </a:moveTo>
                  <a:cubicBezTo>
                    <a:pt x="5309" y="16067"/>
                    <a:pt x="5335" y="16094"/>
                    <a:pt x="5380" y="16094"/>
                  </a:cubicBezTo>
                  <a:cubicBezTo>
                    <a:pt x="5425" y="16103"/>
                    <a:pt x="5451" y="16076"/>
                    <a:pt x="5451" y="16040"/>
                  </a:cubicBezTo>
                  <a:cubicBezTo>
                    <a:pt x="5460" y="15996"/>
                    <a:pt x="5434" y="15969"/>
                    <a:pt x="5389" y="15960"/>
                  </a:cubicBezTo>
                  <a:cubicBezTo>
                    <a:pt x="5344" y="15960"/>
                    <a:pt x="5318" y="15987"/>
                    <a:pt x="5318" y="16022"/>
                  </a:cubicBezTo>
                  <a:close/>
                  <a:moveTo>
                    <a:pt x="1473" y="4033"/>
                  </a:moveTo>
                  <a:cubicBezTo>
                    <a:pt x="1473" y="3997"/>
                    <a:pt x="1446" y="3970"/>
                    <a:pt x="1410" y="3961"/>
                  </a:cubicBezTo>
                  <a:cubicBezTo>
                    <a:pt x="1374" y="3961"/>
                    <a:pt x="1348" y="3988"/>
                    <a:pt x="1339" y="4024"/>
                  </a:cubicBezTo>
                  <a:cubicBezTo>
                    <a:pt x="1339" y="4068"/>
                    <a:pt x="1366" y="4086"/>
                    <a:pt x="1410" y="4095"/>
                  </a:cubicBezTo>
                  <a:cubicBezTo>
                    <a:pt x="1446" y="4095"/>
                    <a:pt x="1473" y="4077"/>
                    <a:pt x="1473" y="4033"/>
                  </a:cubicBezTo>
                  <a:close/>
                  <a:moveTo>
                    <a:pt x="6790" y="16682"/>
                  </a:moveTo>
                  <a:cubicBezTo>
                    <a:pt x="6790" y="16647"/>
                    <a:pt x="6763" y="16620"/>
                    <a:pt x="6718" y="16620"/>
                  </a:cubicBezTo>
                  <a:cubicBezTo>
                    <a:pt x="6682" y="16629"/>
                    <a:pt x="6656" y="16656"/>
                    <a:pt x="6656" y="16691"/>
                  </a:cubicBezTo>
                  <a:cubicBezTo>
                    <a:pt x="6665" y="16727"/>
                    <a:pt x="6691" y="16754"/>
                    <a:pt x="6736" y="16754"/>
                  </a:cubicBezTo>
                  <a:cubicBezTo>
                    <a:pt x="6763" y="16745"/>
                    <a:pt x="6790" y="16727"/>
                    <a:pt x="6790" y="16682"/>
                  </a:cubicBezTo>
                  <a:close/>
                  <a:moveTo>
                    <a:pt x="1330" y="4711"/>
                  </a:moveTo>
                  <a:cubicBezTo>
                    <a:pt x="1330" y="4755"/>
                    <a:pt x="1357" y="4782"/>
                    <a:pt x="1401" y="4782"/>
                  </a:cubicBezTo>
                  <a:cubicBezTo>
                    <a:pt x="1455" y="4791"/>
                    <a:pt x="1482" y="4764"/>
                    <a:pt x="1482" y="4711"/>
                  </a:cubicBezTo>
                  <a:cubicBezTo>
                    <a:pt x="1482" y="4666"/>
                    <a:pt x="1455" y="4639"/>
                    <a:pt x="1410" y="4639"/>
                  </a:cubicBezTo>
                  <a:cubicBezTo>
                    <a:pt x="1366" y="4639"/>
                    <a:pt x="1339" y="4666"/>
                    <a:pt x="1330" y="4711"/>
                  </a:cubicBezTo>
                  <a:close/>
                  <a:moveTo>
                    <a:pt x="804" y="10036"/>
                  </a:moveTo>
                  <a:cubicBezTo>
                    <a:pt x="804" y="9992"/>
                    <a:pt x="786" y="9956"/>
                    <a:pt x="732" y="9956"/>
                  </a:cubicBezTo>
                  <a:cubicBezTo>
                    <a:pt x="679" y="9947"/>
                    <a:pt x="652" y="9983"/>
                    <a:pt x="652" y="10027"/>
                  </a:cubicBezTo>
                  <a:cubicBezTo>
                    <a:pt x="652" y="10081"/>
                    <a:pt x="679" y="10099"/>
                    <a:pt x="723" y="10108"/>
                  </a:cubicBezTo>
                  <a:cubicBezTo>
                    <a:pt x="768" y="10108"/>
                    <a:pt x="795" y="10090"/>
                    <a:pt x="804" y="10036"/>
                  </a:cubicBezTo>
                  <a:close/>
                  <a:moveTo>
                    <a:pt x="6727" y="643"/>
                  </a:moveTo>
                  <a:cubicBezTo>
                    <a:pt x="6682" y="643"/>
                    <a:pt x="6656" y="660"/>
                    <a:pt x="6656" y="705"/>
                  </a:cubicBezTo>
                  <a:cubicBezTo>
                    <a:pt x="6647" y="750"/>
                    <a:pt x="6674" y="776"/>
                    <a:pt x="6718" y="785"/>
                  </a:cubicBezTo>
                  <a:cubicBezTo>
                    <a:pt x="6763" y="785"/>
                    <a:pt x="6790" y="759"/>
                    <a:pt x="6798" y="714"/>
                  </a:cubicBezTo>
                  <a:cubicBezTo>
                    <a:pt x="6790" y="669"/>
                    <a:pt x="6772" y="643"/>
                    <a:pt x="6727" y="643"/>
                  </a:cubicBezTo>
                  <a:close/>
                  <a:moveTo>
                    <a:pt x="2070" y="3301"/>
                  </a:moveTo>
                  <a:cubicBezTo>
                    <a:pt x="2026" y="3301"/>
                    <a:pt x="1999" y="3328"/>
                    <a:pt x="1999" y="3372"/>
                  </a:cubicBezTo>
                  <a:cubicBezTo>
                    <a:pt x="1999" y="3408"/>
                    <a:pt x="2017" y="3435"/>
                    <a:pt x="2061" y="3444"/>
                  </a:cubicBezTo>
                  <a:cubicBezTo>
                    <a:pt x="2106" y="3444"/>
                    <a:pt x="2133" y="3417"/>
                    <a:pt x="2133" y="3363"/>
                  </a:cubicBezTo>
                  <a:cubicBezTo>
                    <a:pt x="2133" y="3337"/>
                    <a:pt x="2115" y="3310"/>
                    <a:pt x="2070" y="3301"/>
                  </a:cubicBezTo>
                  <a:close/>
                  <a:moveTo>
                    <a:pt x="723" y="11303"/>
                  </a:moveTo>
                  <a:cubicBezTo>
                    <a:pt x="679" y="11303"/>
                    <a:pt x="652" y="11330"/>
                    <a:pt x="661" y="11374"/>
                  </a:cubicBezTo>
                  <a:cubicBezTo>
                    <a:pt x="661" y="11419"/>
                    <a:pt x="688" y="11446"/>
                    <a:pt x="732" y="11437"/>
                  </a:cubicBezTo>
                  <a:cubicBezTo>
                    <a:pt x="777" y="11437"/>
                    <a:pt x="795" y="11410"/>
                    <a:pt x="795" y="11366"/>
                  </a:cubicBezTo>
                  <a:cubicBezTo>
                    <a:pt x="786" y="11330"/>
                    <a:pt x="768" y="11303"/>
                    <a:pt x="723" y="11303"/>
                  </a:cubicBezTo>
                  <a:close/>
                  <a:moveTo>
                    <a:pt x="6076" y="643"/>
                  </a:moveTo>
                  <a:cubicBezTo>
                    <a:pt x="6031" y="643"/>
                    <a:pt x="5996" y="669"/>
                    <a:pt x="5996" y="714"/>
                  </a:cubicBezTo>
                  <a:cubicBezTo>
                    <a:pt x="5996" y="750"/>
                    <a:pt x="6022" y="776"/>
                    <a:pt x="6058" y="785"/>
                  </a:cubicBezTo>
                  <a:cubicBezTo>
                    <a:pt x="6103" y="785"/>
                    <a:pt x="6129" y="759"/>
                    <a:pt x="6138" y="714"/>
                  </a:cubicBezTo>
                  <a:cubicBezTo>
                    <a:pt x="6129" y="678"/>
                    <a:pt x="6112" y="651"/>
                    <a:pt x="6076" y="643"/>
                  </a:cubicBezTo>
                  <a:close/>
                  <a:moveTo>
                    <a:pt x="5389" y="651"/>
                  </a:moveTo>
                  <a:cubicBezTo>
                    <a:pt x="5344" y="643"/>
                    <a:pt x="5318" y="669"/>
                    <a:pt x="5318" y="714"/>
                  </a:cubicBezTo>
                  <a:cubicBezTo>
                    <a:pt x="5318" y="750"/>
                    <a:pt x="5344" y="776"/>
                    <a:pt x="5380" y="776"/>
                  </a:cubicBezTo>
                  <a:cubicBezTo>
                    <a:pt x="5425" y="785"/>
                    <a:pt x="5442" y="759"/>
                    <a:pt x="5451" y="714"/>
                  </a:cubicBezTo>
                  <a:cubicBezTo>
                    <a:pt x="5442" y="678"/>
                    <a:pt x="5425" y="651"/>
                    <a:pt x="5389" y="651"/>
                  </a:cubicBezTo>
                  <a:close/>
                  <a:moveTo>
                    <a:pt x="4140" y="15344"/>
                  </a:moveTo>
                  <a:cubicBezTo>
                    <a:pt x="4140" y="15300"/>
                    <a:pt x="4113" y="15282"/>
                    <a:pt x="4069" y="15273"/>
                  </a:cubicBezTo>
                  <a:cubicBezTo>
                    <a:pt x="4024" y="15273"/>
                    <a:pt x="3997" y="15300"/>
                    <a:pt x="3997" y="15344"/>
                  </a:cubicBezTo>
                  <a:cubicBezTo>
                    <a:pt x="3997" y="15389"/>
                    <a:pt x="4024" y="15416"/>
                    <a:pt x="4069" y="15416"/>
                  </a:cubicBezTo>
                  <a:cubicBezTo>
                    <a:pt x="4113" y="15416"/>
                    <a:pt x="4140" y="15389"/>
                    <a:pt x="4140" y="15344"/>
                  </a:cubicBezTo>
                  <a:close/>
                  <a:moveTo>
                    <a:pt x="4729" y="15273"/>
                  </a:moveTo>
                  <a:cubicBezTo>
                    <a:pt x="4675" y="15273"/>
                    <a:pt x="4648" y="15300"/>
                    <a:pt x="4648" y="15353"/>
                  </a:cubicBezTo>
                  <a:cubicBezTo>
                    <a:pt x="4648" y="15398"/>
                    <a:pt x="4675" y="15425"/>
                    <a:pt x="4720" y="15425"/>
                  </a:cubicBezTo>
                  <a:cubicBezTo>
                    <a:pt x="4773" y="15425"/>
                    <a:pt x="4800" y="15398"/>
                    <a:pt x="4800" y="15344"/>
                  </a:cubicBezTo>
                  <a:cubicBezTo>
                    <a:pt x="4800" y="15300"/>
                    <a:pt x="4773" y="15273"/>
                    <a:pt x="4729" y="15273"/>
                  </a:cubicBezTo>
                  <a:close/>
                  <a:moveTo>
                    <a:pt x="732" y="5299"/>
                  </a:moveTo>
                  <a:cubicBezTo>
                    <a:pt x="688" y="5299"/>
                    <a:pt x="661" y="5326"/>
                    <a:pt x="661" y="5371"/>
                  </a:cubicBezTo>
                  <a:cubicBezTo>
                    <a:pt x="652" y="5406"/>
                    <a:pt x="679" y="5433"/>
                    <a:pt x="714" y="5442"/>
                  </a:cubicBezTo>
                  <a:cubicBezTo>
                    <a:pt x="759" y="5442"/>
                    <a:pt x="786" y="5415"/>
                    <a:pt x="795" y="5371"/>
                  </a:cubicBezTo>
                  <a:cubicBezTo>
                    <a:pt x="795" y="5335"/>
                    <a:pt x="768" y="5308"/>
                    <a:pt x="732" y="5299"/>
                  </a:cubicBezTo>
                  <a:close/>
                  <a:moveTo>
                    <a:pt x="63" y="7440"/>
                  </a:moveTo>
                  <a:cubicBezTo>
                    <a:pt x="108" y="7440"/>
                    <a:pt x="126" y="7414"/>
                    <a:pt x="134" y="7378"/>
                  </a:cubicBezTo>
                  <a:cubicBezTo>
                    <a:pt x="134" y="7333"/>
                    <a:pt x="108" y="7307"/>
                    <a:pt x="72" y="7307"/>
                  </a:cubicBezTo>
                  <a:cubicBezTo>
                    <a:pt x="27" y="7307"/>
                    <a:pt x="10" y="7333"/>
                    <a:pt x="1" y="7378"/>
                  </a:cubicBezTo>
                  <a:cubicBezTo>
                    <a:pt x="10" y="7405"/>
                    <a:pt x="27" y="7431"/>
                    <a:pt x="63" y="7440"/>
                  </a:cubicBezTo>
                  <a:close/>
                  <a:moveTo>
                    <a:pt x="4657" y="16022"/>
                  </a:moveTo>
                  <a:cubicBezTo>
                    <a:pt x="4657" y="16067"/>
                    <a:pt x="4684" y="16094"/>
                    <a:pt x="4720" y="16094"/>
                  </a:cubicBezTo>
                  <a:cubicBezTo>
                    <a:pt x="4764" y="16094"/>
                    <a:pt x="4791" y="16067"/>
                    <a:pt x="4791" y="16031"/>
                  </a:cubicBezTo>
                  <a:cubicBezTo>
                    <a:pt x="4791" y="15996"/>
                    <a:pt x="4764" y="15969"/>
                    <a:pt x="4729" y="15960"/>
                  </a:cubicBezTo>
                  <a:cubicBezTo>
                    <a:pt x="4684" y="15969"/>
                    <a:pt x="4657" y="15987"/>
                    <a:pt x="4657" y="16022"/>
                  </a:cubicBezTo>
                  <a:close/>
                  <a:moveTo>
                    <a:pt x="804" y="7378"/>
                  </a:moveTo>
                  <a:cubicBezTo>
                    <a:pt x="804" y="7324"/>
                    <a:pt x="777" y="7298"/>
                    <a:pt x="723" y="7298"/>
                  </a:cubicBezTo>
                  <a:cubicBezTo>
                    <a:pt x="679" y="7298"/>
                    <a:pt x="652" y="7315"/>
                    <a:pt x="652" y="7360"/>
                  </a:cubicBezTo>
                  <a:cubicBezTo>
                    <a:pt x="643" y="7414"/>
                    <a:pt x="670" y="7440"/>
                    <a:pt x="723" y="7449"/>
                  </a:cubicBezTo>
                  <a:cubicBezTo>
                    <a:pt x="768" y="7449"/>
                    <a:pt x="795" y="7422"/>
                    <a:pt x="804" y="7378"/>
                  </a:cubicBezTo>
                  <a:close/>
                  <a:moveTo>
                    <a:pt x="1410" y="5942"/>
                  </a:moveTo>
                  <a:cubicBezTo>
                    <a:pt x="1357" y="5933"/>
                    <a:pt x="1321" y="5968"/>
                    <a:pt x="1321" y="6022"/>
                  </a:cubicBezTo>
                  <a:cubicBezTo>
                    <a:pt x="1312" y="6084"/>
                    <a:pt x="1348" y="6120"/>
                    <a:pt x="1410" y="6120"/>
                  </a:cubicBezTo>
                  <a:cubicBezTo>
                    <a:pt x="1464" y="6120"/>
                    <a:pt x="1490" y="6084"/>
                    <a:pt x="1499" y="6031"/>
                  </a:cubicBezTo>
                  <a:cubicBezTo>
                    <a:pt x="1490" y="5986"/>
                    <a:pt x="1464" y="5942"/>
                    <a:pt x="1410" y="5942"/>
                  </a:cubicBezTo>
                  <a:close/>
                  <a:moveTo>
                    <a:pt x="6058" y="1285"/>
                  </a:moveTo>
                  <a:cubicBezTo>
                    <a:pt x="6013" y="1294"/>
                    <a:pt x="5978" y="1329"/>
                    <a:pt x="5978" y="1374"/>
                  </a:cubicBezTo>
                  <a:cubicBezTo>
                    <a:pt x="5987" y="1428"/>
                    <a:pt x="6022" y="1463"/>
                    <a:pt x="6076" y="1454"/>
                  </a:cubicBezTo>
                  <a:cubicBezTo>
                    <a:pt x="6120" y="1454"/>
                    <a:pt x="6147" y="1419"/>
                    <a:pt x="6156" y="1365"/>
                  </a:cubicBezTo>
                  <a:cubicBezTo>
                    <a:pt x="6138" y="1321"/>
                    <a:pt x="6112" y="1285"/>
                    <a:pt x="6058" y="1285"/>
                  </a:cubicBezTo>
                  <a:close/>
                  <a:moveTo>
                    <a:pt x="6816" y="1365"/>
                  </a:moveTo>
                  <a:cubicBezTo>
                    <a:pt x="6807" y="1321"/>
                    <a:pt x="6781" y="1285"/>
                    <a:pt x="6727" y="1285"/>
                  </a:cubicBezTo>
                  <a:cubicBezTo>
                    <a:pt x="6674" y="1285"/>
                    <a:pt x="6638" y="1312"/>
                    <a:pt x="6638" y="1365"/>
                  </a:cubicBezTo>
                  <a:cubicBezTo>
                    <a:pt x="6638" y="1428"/>
                    <a:pt x="6674" y="1454"/>
                    <a:pt x="6727" y="1463"/>
                  </a:cubicBezTo>
                  <a:cubicBezTo>
                    <a:pt x="6781" y="1454"/>
                    <a:pt x="6816" y="1428"/>
                    <a:pt x="6816" y="1365"/>
                  </a:cubicBezTo>
                  <a:close/>
                  <a:moveTo>
                    <a:pt x="2632" y="4024"/>
                  </a:moveTo>
                  <a:cubicBezTo>
                    <a:pt x="2632" y="4086"/>
                    <a:pt x="2668" y="4122"/>
                    <a:pt x="2730" y="4122"/>
                  </a:cubicBezTo>
                  <a:cubicBezTo>
                    <a:pt x="2784" y="4122"/>
                    <a:pt x="2820" y="4086"/>
                    <a:pt x="2820" y="4033"/>
                  </a:cubicBezTo>
                  <a:cubicBezTo>
                    <a:pt x="2820" y="3970"/>
                    <a:pt x="2784" y="3943"/>
                    <a:pt x="2713" y="3934"/>
                  </a:cubicBezTo>
                  <a:cubicBezTo>
                    <a:pt x="2668" y="3943"/>
                    <a:pt x="2632" y="3970"/>
                    <a:pt x="2632" y="4024"/>
                  </a:cubicBezTo>
                  <a:close/>
                  <a:moveTo>
                    <a:pt x="2070" y="11276"/>
                  </a:moveTo>
                  <a:cubicBezTo>
                    <a:pt x="2008" y="11276"/>
                    <a:pt x="1972" y="11303"/>
                    <a:pt x="1972" y="11366"/>
                  </a:cubicBezTo>
                  <a:cubicBezTo>
                    <a:pt x="1963" y="11428"/>
                    <a:pt x="1999" y="11464"/>
                    <a:pt x="2070" y="11464"/>
                  </a:cubicBezTo>
                  <a:cubicBezTo>
                    <a:pt x="2124" y="11464"/>
                    <a:pt x="2160" y="11428"/>
                    <a:pt x="2160" y="11374"/>
                  </a:cubicBezTo>
                  <a:cubicBezTo>
                    <a:pt x="2160" y="11312"/>
                    <a:pt x="2133" y="11276"/>
                    <a:pt x="2070" y="11276"/>
                  </a:cubicBezTo>
                  <a:close/>
                  <a:moveTo>
                    <a:pt x="2811" y="3381"/>
                  </a:moveTo>
                  <a:cubicBezTo>
                    <a:pt x="2811" y="3328"/>
                    <a:pt x="2784" y="3292"/>
                    <a:pt x="2730" y="3283"/>
                  </a:cubicBezTo>
                  <a:cubicBezTo>
                    <a:pt x="2677" y="3283"/>
                    <a:pt x="2641" y="3319"/>
                    <a:pt x="2641" y="3363"/>
                  </a:cubicBezTo>
                  <a:cubicBezTo>
                    <a:pt x="2632" y="3417"/>
                    <a:pt x="2668" y="3444"/>
                    <a:pt x="2722" y="3462"/>
                  </a:cubicBezTo>
                  <a:cubicBezTo>
                    <a:pt x="2775" y="3453"/>
                    <a:pt x="2802" y="3426"/>
                    <a:pt x="2811" y="3381"/>
                  </a:cubicBezTo>
                  <a:close/>
                  <a:moveTo>
                    <a:pt x="1499" y="11366"/>
                  </a:moveTo>
                  <a:cubicBezTo>
                    <a:pt x="1490" y="11321"/>
                    <a:pt x="1464" y="11285"/>
                    <a:pt x="1410" y="11285"/>
                  </a:cubicBezTo>
                  <a:cubicBezTo>
                    <a:pt x="1357" y="11276"/>
                    <a:pt x="1321" y="11312"/>
                    <a:pt x="1321" y="11366"/>
                  </a:cubicBezTo>
                  <a:cubicBezTo>
                    <a:pt x="1321" y="11419"/>
                    <a:pt x="1357" y="11455"/>
                    <a:pt x="1410" y="11464"/>
                  </a:cubicBezTo>
                  <a:cubicBezTo>
                    <a:pt x="1464" y="11455"/>
                    <a:pt x="1499" y="11419"/>
                    <a:pt x="1499" y="11366"/>
                  </a:cubicBezTo>
                  <a:close/>
                  <a:moveTo>
                    <a:pt x="3319" y="3363"/>
                  </a:moveTo>
                  <a:cubicBezTo>
                    <a:pt x="3310" y="3426"/>
                    <a:pt x="3346" y="3462"/>
                    <a:pt x="3408" y="3462"/>
                  </a:cubicBezTo>
                  <a:cubicBezTo>
                    <a:pt x="3462" y="3462"/>
                    <a:pt x="3498" y="3426"/>
                    <a:pt x="3498" y="3372"/>
                  </a:cubicBezTo>
                  <a:cubicBezTo>
                    <a:pt x="3498" y="3319"/>
                    <a:pt x="3462" y="3283"/>
                    <a:pt x="3400" y="3274"/>
                  </a:cubicBezTo>
                  <a:cubicBezTo>
                    <a:pt x="3355" y="3283"/>
                    <a:pt x="3319" y="3310"/>
                    <a:pt x="3319" y="3363"/>
                  </a:cubicBezTo>
                  <a:close/>
                  <a:moveTo>
                    <a:pt x="3382" y="13944"/>
                  </a:moveTo>
                  <a:cubicBezTo>
                    <a:pt x="3328" y="13944"/>
                    <a:pt x="3301" y="13979"/>
                    <a:pt x="3292" y="14024"/>
                  </a:cubicBezTo>
                  <a:cubicBezTo>
                    <a:pt x="3292" y="14078"/>
                    <a:pt x="3328" y="14113"/>
                    <a:pt x="3382" y="14113"/>
                  </a:cubicBezTo>
                  <a:cubicBezTo>
                    <a:pt x="3435" y="14122"/>
                    <a:pt x="3462" y="14078"/>
                    <a:pt x="3471" y="14024"/>
                  </a:cubicBezTo>
                  <a:cubicBezTo>
                    <a:pt x="3462" y="13979"/>
                    <a:pt x="3435" y="13935"/>
                    <a:pt x="3382" y="13944"/>
                  </a:cubicBezTo>
                  <a:moveTo>
                    <a:pt x="4060" y="13935"/>
                  </a:moveTo>
                  <a:cubicBezTo>
                    <a:pt x="4006" y="13935"/>
                    <a:pt x="3970" y="13979"/>
                    <a:pt x="3970" y="14033"/>
                  </a:cubicBezTo>
                  <a:cubicBezTo>
                    <a:pt x="3979" y="14095"/>
                    <a:pt x="4015" y="14122"/>
                    <a:pt x="4069" y="14122"/>
                  </a:cubicBezTo>
                  <a:cubicBezTo>
                    <a:pt x="4131" y="14122"/>
                    <a:pt x="4158" y="14086"/>
                    <a:pt x="4158" y="14024"/>
                  </a:cubicBezTo>
                  <a:cubicBezTo>
                    <a:pt x="4149" y="13971"/>
                    <a:pt x="4122" y="13935"/>
                    <a:pt x="4060" y="13935"/>
                  </a:cubicBezTo>
                  <a:close/>
                  <a:moveTo>
                    <a:pt x="3489" y="2712"/>
                  </a:moveTo>
                  <a:cubicBezTo>
                    <a:pt x="3489" y="2659"/>
                    <a:pt x="3453" y="2623"/>
                    <a:pt x="3400" y="2632"/>
                  </a:cubicBezTo>
                  <a:cubicBezTo>
                    <a:pt x="3346" y="2632"/>
                    <a:pt x="3319" y="2668"/>
                    <a:pt x="3328" y="2721"/>
                  </a:cubicBezTo>
                  <a:cubicBezTo>
                    <a:pt x="3328" y="2775"/>
                    <a:pt x="3364" y="2792"/>
                    <a:pt x="3408" y="2801"/>
                  </a:cubicBezTo>
                  <a:cubicBezTo>
                    <a:pt x="3462" y="2792"/>
                    <a:pt x="3489" y="2766"/>
                    <a:pt x="3489" y="2712"/>
                  </a:cubicBezTo>
                  <a:close/>
                  <a:moveTo>
                    <a:pt x="2160" y="12026"/>
                  </a:moveTo>
                  <a:cubicBezTo>
                    <a:pt x="2160" y="11972"/>
                    <a:pt x="2124" y="11937"/>
                    <a:pt x="2061" y="11937"/>
                  </a:cubicBezTo>
                  <a:cubicBezTo>
                    <a:pt x="2008" y="11937"/>
                    <a:pt x="1972" y="11972"/>
                    <a:pt x="1972" y="12026"/>
                  </a:cubicBezTo>
                  <a:cubicBezTo>
                    <a:pt x="1972" y="12088"/>
                    <a:pt x="2017" y="12124"/>
                    <a:pt x="2070" y="12124"/>
                  </a:cubicBezTo>
                  <a:cubicBezTo>
                    <a:pt x="2124" y="12115"/>
                    <a:pt x="2160" y="12088"/>
                    <a:pt x="2160" y="12026"/>
                  </a:cubicBezTo>
                  <a:close/>
                  <a:moveTo>
                    <a:pt x="2722" y="13257"/>
                  </a:moveTo>
                  <a:cubicBezTo>
                    <a:pt x="2677" y="13257"/>
                    <a:pt x="2641" y="13293"/>
                    <a:pt x="2641" y="13337"/>
                  </a:cubicBezTo>
                  <a:cubicBezTo>
                    <a:pt x="2632" y="13391"/>
                    <a:pt x="2668" y="13426"/>
                    <a:pt x="2722" y="13435"/>
                  </a:cubicBezTo>
                  <a:cubicBezTo>
                    <a:pt x="2775" y="13435"/>
                    <a:pt x="2802" y="13400"/>
                    <a:pt x="2820" y="13346"/>
                  </a:cubicBezTo>
                  <a:cubicBezTo>
                    <a:pt x="2802" y="13301"/>
                    <a:pt x="2784" y="13257"/>
                    <a:pt x="2722" y="13257"/>
                  </a:cubicBezTo>
                  <a:moveTo>
                    <a:pt x="1972" y="5371"/>
                  </a:moveTo>
                  <a:cubicBezTo>
                    <a:pt x="1972" y="5424"/>
                    <a:pt x="1999" y="5460"/>
                    <a:pt x="2061" y="5469"/>
                  </a:cubicBezTo>
                  <a:cubicBezTo>
                    <a:pt x="2124" y="5469"/>
                    <a:pt x="2160" y="5433"/>
                    <a:pt x="2160" y="5380"/>
                  </a:cubicBezTo>
                  <a:cubicBezTo>
                    <a:pt x="2160" y="5317"/>
                    <a:pt x="2133" y="5281"/>
                    <a:pt x="2070" y="5273"/>
                  </a:cubicBezTo>
                  <a:cubicBezTo>
                    <a:pt x="2017" y="5281"/>
                    <a:pt x="1972" y="5308"/>
                    <a:pt x="1972" y="5371"/>
                  </a:cubicBezTo>
                  <a:close/>
                  <a:moveTo>
                    <a:pt x="1401" y="5290"/>
                  </a:moveTo>
                  <a:cubicBezTo>
                    <a:pt x="1348" y="5290"/>
                    <a:pt x="1321" y="5326"/>
                    <a:pt x="1321" y="5380"/>
                  </a:cubicBezTo>
                  <a:cubicBezTo>
                    <a:pt x="1330" y="5424"/>
                    <a:pt x="1366" y="5460"/>
                    <a:pt x="1419" y="5451"/>
                  </a:cubicBezTo>
                  <a:cubicBezTo>
                    <a:pt x="1464" y="5451"/>
                    <a:pt x="1490" y="5415"/>
                    <a:pt x="1490" y="5371"/>
                  </a:cubicBezTo>
                  <a:cubicBezTo>
                    <a:pt x="1482" y="5317"/>
                    <a:pt x="1455" y="5281"/>
                    <a:pt x="1401" y="5290"/>
                  </a:cubicBezTo>
                  <a:close/>
                  <a:moveTo>
                    <a:pt x="2070" y="4621"/>
                  </a:moveTo>
                  <a:cubicBezTo>
                    <a:pt x="2017" y="4621"/>
                    <a:pt x="1981" y="4657"/>
                    <a:pt x="1972" y="4711"/>
                  </a:cubicBezTo>
                  <a:cubicBezTo>
                    <a:pt x="1972" y="4764"/>
                    <a:pt x="2008" y="4800"/>
                    <a:pt x="2070" y="4800"/>
                  </a:cubicBezTo>
                  <a:cubicBezTo>
                    <a:pt x="2124" y="4800"/>
                    <a:pt x="2151" y="4764"/>
                    <a:pt x="2160" y="4711"/>
                  </a:cubicBezTo>
                  <a:cubicBezTo>
                    <a:pt x="2151" y="4657"/>
                    <a:pt x="2124" y="4621"/>
                    <a:pt x="2070" y="4621"/>
                  </a:cubicBezTo>
                  <a:close/>
                  <a:moveTo>
                    <a:pt x="2632" y="4711"/>
                  </a:moveTo>
                  <a:cubicBezTo>
                    <a:pt x="2632" y="4773"/>
                    <a:pt x="2659" y="4809"/>
                    <a:pt x="2722" y="4809"/>
                  </a:cubicBezTo>
                  <a:cubicBezTo>
                    <a:pt x="2784" y="4809"/>
                    <a:pt x="2820" y="4773"/>
                    <a:pt x="2820" y="4711"/>
                  </a:cubicBezTo>
                  <a:cubicBezTo>
                    <a:pt x="2820" y="4648"/>
                    <a:pt x="2784" y="4621"/>
                    <a:pt x="2722" y="4612"/>
                  </a:cubicBezTo>
                  <a:cubicBezTo>
                    <a:pt x="2668" y="4621"/>
                    <a:pt x="2632" y="4648"/>
                    <a:pt x="2632" y="4711"/>
                  </a:cubicBezTo>
                  <a:close/>
                  <a:moveTo>
                    <a:pt x="4640" y="2052"/>
                  </a:moveTo>
                  <a:cubicBezTo>
                    <a:pt x="4640" y="2106"/>
                    <a:pt x="4666" y="2141"/>
                    <a:pt x="4720" y="2141"/>
                  </a:cubicBezTo>
                  <a:cubicBezTo>
                    <a:pt x="4773" y="2150"/>
                    <a:pt x="4809" y="2115"/>
                    <a:pt x="4809" y="2061"/>
                  </a:cubicBezTo>
                  <a:cubicBezTo>
                    <a:pt x="4818" y="2007"/>
                    <a:pt x="4782" y="1972"/>
                    <a:pt x="4729" y="1963"/>
                  </a:cubicBezTo>
                  <a:cubicBezTo>
                    <a:pt x="4675" y="1972"/>
                    <a:pt x="4640" y="1999"/>
                    <a:pt x="4640" y="2052"/>
                  </a:cubicBezTo>
                  <a:close/>
                  <a:moveTo>
                    <a:pt x="5478" y="2061"/>
                  </a:moveTo>
                  <a:cubicBezTo>
                    <a:pt x="5478" y="1999"/>
                    <a:pt x="5442" y="1963"/>
                    <a:pt x="5380" y="1963"/>
                  </a:cubicBezTo>
                  <a:cubicBezTo>
                    <a:pt x="5326" y="1963"/>
                    <a:pt x="5291" y="1999"/>
                    <a:pt x="5291" y="2052"/>
                  </a:cubicBezTo>
                  <a:cubicBezTo>
                    <a:pt x="5291" y="2115"/>
                    <a:pt x="5326" y="2141"/>
                    <a:pt x="5389" y="2150"/>
                  </a:cubicBezTo>
                  <a:cubicBezTo>
                    <a:pt x="5442" y="2141"/>
                    <a:pt x="5478" y="2115"/>
                    <a:pt x="5478" y="2061"/>
                  </a:cubicBezTo>
                  <a:close/>
                  <a:moveTo>
                    <a:pt x="6067" y="1954"/>
                  </a:moveTo>
                  <a:cubicBezTo>
                    <a:pt x="6013" y="1954"/>
                    <a:pt x="5969" y="1990"/>
                    <a:pt x="5969" y="2052"/>
                  </a:cubicBezTo>
                  <a:cubicBezTo>
                    <a:pt x="5969" y="2115"/>
                    <a:pt x="6004" y="2150"/>
                    <a:pt x="6067" y="2150"/>
                  </a:cubicBezTo>
                  <a:cubicBezTo>
                    <a:pt x="6129" y="2150"/>
                    <a:pt x="6156" y="2115"/>
                    <a:pt x="6165" y="2052"/>
                  </a:cubicBezTo>
                  <a:cubicBezTo>
                    <a:pt x="6156" y="1999"/>
                    <a:pt x="6129" y="1963"/>
                    <a:pt x="6067" y="1954"/>
                  </a:cubicBezTo>
                  <a:close/>
                  <a:moveTo>
                    <a:pt x="714" y="9287"/>
                  </a:moveTo>
                  <a:cubicBezTo>
                    <a:pt x="670" y="9296"/>
                    <a:pt x="634" y="9323"/>
                    <a:pt x="643" y="9376"/>
                  </a:cubicBezTo>
                  <a:cubicBezTo>
                    <a:pt x="643" y="9430"/>
                    <a:pt x="679" y="9456"/>
                    <a:pt x="732" y="9456"/>
                  </a:cubicBezTo>
                  <a:cubicBezTo>
                    <a:pt x="786" y="9448"/>
                    <a:pt x="804" y="9412"/>
                    <a:pt x="812" y="9367"/>
                  </a:cubicBezTo>
                  <a:cubicBezTo>
                    <a:pt x="804" y="9314"/>
                    <a:pt x="768" y="9278"/>
                    <a:pt x="714" y="9287"/>
                  </a:cubicBezTo>
                  <a:close/>
                  <a:moveTo>
                    <a:pt x="1401" y="9278"/>
                  </a:moveTo>
                  <a:cubicBezTo>
                    <a:pt x="1348" y="9278"/>
                    <a:pt x="1312" y="9314"/>
                    <a:pt x="1312" y="9376"/>
                  </a:cubicBezTo>
                  <a:cubicBezTo>
                    <a:pt x="1312" y="9430"/>
                    <a:pt x="1348" y="9465"/>
                    <a:pt x="1410" y="9465"/>
                  </a:cubicBezTo>
                  <a:cubicBezTo>
                    <a:pt x="1473" y="9465"/>
                    <a:pt x="1499" y="9430"/>
                    <a:pt x="1499" y="9367"/>
                  </a:cubicBezTo>
                  <a:cubicBezTo>
                    <a:pt x="1499" y="9314"/>
                    <a:pt x="1464" y="9278"/>
                    <a:pt x="1401" y="9278"/>
                  </a:cubicBezTo>
                  <a:close/>
                  <a:moveTo>
                    <a:pt x="1499" y="10036"/>
                  </a:moveTo>
                  <a:cubicBezTo>
                    <a:pt x="1499" y="9974"/>
                    <a:pt x="1464" y="9938"/>
                    <a:pt x="1410" y="9938"/>
                  </a:cubicBezTo>
                  <a:cubicBezTo>
                    <a:pt x="1357" y="9938"/>
                    <a:pt x="1321" y="9974"/>
                    <a:pt x="1312" y="10027"/>
                  </a:cubicBezTo>
                  <a:cubicBezTo>
                    <a:pt x="1312" y="10081"/>
                    <a:pt x="1348" y="10117"/>
                    <a:pt x="1410" y="10126"/>
                  </a:cubicBezTo>
                  <a:cubicBezTo>
                    <a:pt x="1464" y="10117"/>
                    <a:pt x="1499" y="10090"/>
                    <a:pt x="1499" y="10036"/>
                  </a:cubicBezTo>
                  <a:close/>
                  <a:moveTo>
                    <a:pt x="2052" y="12606"/>
                  </a:moveTo>
                  <a:cubicBezTo>
                    <a:pt x="2008" y="12615"/>
                    <a:pt x="1981" y="12641"/>
                    <a:pt x="1981" y="12695"/>
                  </a:cubicBezTo>
                  <a:cubicBezTo>
                    <a:pt x="1990" y="12748"/>
                    <a:pt x="2026" y="12775"/>
                    <a:pt x="2079" y="12775"/>
                  </a:cubicBezTo>
                  <a:cubicBezTo>
                    <a:pt x="2124" y="12766"/>
                    <a:pt x="2151" y="12730"/>
                    <a:pt x="2151" y="12686"/>
                  </a:cubicBezTo>
                  <a:cubicBezTo>
                    <a:pt x="2142" y="12632"/>
                    <a:pt x="2106" y="12597"/>
                    <a:pt x="2052" y="12606"/>
                  </a:cubicBezTo>
                  <a:close/>
                  <a:moveTo>
                    <a:pt x="3292" y="13346"/>
                  </a:moveTo>
                  <a:cubicBezTo>
                    <a:pt x="3292" y="13408"/>
                    <a:pt x="3328" y="13444"/>
                    <a:pt x="3382" y="13444"/>
                  </a:cubicBezTo>
                  <a:cubicBezTo>
                    <a:pt x="3444" y="13444"/>
                    <a:pt x="3480" y="13408"/>
                    <a:pt x="3480" y="13346"/>
                  </a:cubicBezTo>
                  <a:cubicBezTo>
                    <a:pt x="3480" y="13284"/>
                    <a:pt x="3444" y="13257"/>
                    <a:pt x="3382" y="13248"/>
                  </a:cubicBezTo>
                  <a:cubicBezTo>
                    <a:pt x="3328" y="13257"/>
                    <a:pt x="3292" y="13293"/>
                    <a:pt x="3292" y="13346"/>
                  </a:cubicBezTo>
                  <a:close/>
                  <a:moveTo>
                    <a:pt x="2820" y="12686"/>
                  </a:moveTo>
                  <a:cubicBezTo>
                    <a:pt x="2820" y="12632"/>
                    <a:pt x="2784" y="12597"/>
                    <a:pt x="2722" y="12597"/>
                  </a:cubicBezTo>
                  <a:cubicBezTo>
                    <a:pt x="2668" y="12597"/>
                    <a:pt x="2632" y="12632"/>
                    <a:pt x="2632" y="12686"/>
                  </a:cubicBezTo>
                  <a:cubicBezTo>
                    <a:pt x="2632" y="12748"/>
                    <a:pt x="2668" y="12775"/>
                    <a:pt x="2722" y="12784"/>
                  </a:cubicBezTo>
                  <a:cubicBezTo>
                    <a:pt x="2784" y="12775"/>
                    <a:pt x="2820" y="12748"/>
                    <a:pt x="2820" y="12686"/>
                  </a:cubicBezTo>
                  <a:close/>
                  <a:moveTo>
                    <a:pt x="1321" y="10688"/>
                  </a:moveTo>
                  <a:cubicBezTo>
                    <a:pt x="1321" y="10741"/>
                    <a:pt x="1348" y="10777"/>
                    <a:pt x="1401" y="10777"/>
                  </a:cubicBezTo>
                  <a:cubicBezTo>
                    <a:pt x="1464" y="10777"/>
                    <a:pt x="1499" y="10741"/>
                    <a:pt x="1499" y="10688"/>
                  </a:cubicBezTo>
                  <a:cubicBezTo>
                    <a:pt x="1499" y="10634"/>
                    <a:pt x="1455" y="10598"/>
                    <a:pt x="1401" y="10598"/>
                  </a:cubicBezTo>
                  <a:cubicBezTo>
                    <a:pt x="1357" y="10607"/>
                    <a:pt x="1321" y="10634"/>
                    <a:pt x="1321" y="10688"/>
                  </a:cubicBezTo>
                  <a:close/>
                  <a:moveTo>
                    <a:pt x="4631" y="2703"/>
                  </a:moveTo>
                  <a:cubicBezTo>
                    <a:pt x="4622" y="2766"/>
                    <a:pt x="4657" y="2801"/>
                    <a:pt x="4720" y="2810"/>
                  </a:cubicBezTo>
                  <a:cubicBezTo>
                    <a:pt x="4782" y="2810"/>
                    <a:pt x="4818" y="2784"/>
                    <a:pt x="4818" y="2712"/>
                  </a:cubicBezTo>
                  <a:cubicBezTo>
                    <a:pt x="4818" y="2650"/>
                    <a:pt x="4782" y="2623"/>
                    <a:pt x="4729" y="2614"/>
                  </a:cubicBezTo>
                  <a:cubicBezTo>
                    <a:pt x="4666" y="2614"/>
                    <a:pt x="4631" y="2650"/>
                    <a:pt x="4631" y="2703"/>
                  </a:cubicBezTo>
                  <a:close/>
                  <a:moveTo>
                    <a:pt x="4078" y="2623"/>
                  </a:moveTo>
                  <a:cubicBezTo>
                    <a:pt x="4024" y="2614"/>
                    <a:pt x="3979" y="2650"/>
                    <a:pt x="3979" y="2703"/>
                  </a:cubicBezTo>
                  <a:cubicBezTo>
                    <a:pt x="3970" y="2757"/>
                    <a:pt x="4006" y="2801"/>
                    <a:pt x="4060" y="2801"/>
                  </a:cubicBezTo>
                  <a:cubicBezTo>
                    <a:pt x="4113" y="2810"/>
                    <a:pt x="4149" y="2766"/>
                    <a:pt x="4158" y="2712"/>
                  </a:cubicBezTo>
                  <a:cubicBezTo>
                    <a:pt x="4149" y="2668"/>
                    <a:pt x="4131" y="2632"/>
                    <a:pt x="4078" y="2623"/>
                  </a:cubicBezTo>
                  <a:close/>
                  <a:moveTo>
                    <a:pt x="5478" y="14684"/>
                  </a:moveTo>
                  <a:cubicBezTo>
                    <a:pt x="5478" y="14631"/>
                    <a:pt x="5442" y="14595"/>
                    <a:pt x="5380" y="14595"/>
                  </a:cubicBezTo>
                  <a:cubicBezTo>
                    <a:pt x="5318" y="14595"/>
                    <a:pt x="5282" y="14631"/>
                    <a:pt x="5291" y="14693"/>
                  </a:cubicBezTo>
                  <a:cubicBezTo>
                    <a:pt x="5291" y="14756"/>
                    <a:pt x="5326" y="14782"/>
                    <a:pt x="5389" y="14782"/>
                  </a:cubicBezTo>
                  <a:cubicBezTo>
                    <a:pt x="5451" y="14773"/>
                    <a:pt x="5478" y="14747"/>
                    <a:pt x="5478" y="14684"/>
                  </a:cubicBezTo>
                  <a:close/>
                  <a:moveTo>
                    <a:pt x="732" y="7949"/>
                  </a:moveTo>
                  <a:cubicBezTo>
                    <a:pt x="679" y="7940"/>
                    <a:pt x="643" y="7976"/>
                    <a:pt x="643" y="8029"/>
                  </a:cubicBezTo>
                  <a:cubicBezTo>
                    <a:pt x="643" y="8083"/>
                    <a:pt x="670" y="8109"/>
                    <a:pt x="723" y="8118"/>
                  </a:cubicBezTo>
                  <a:cubicBezTo>
                    <a:pt x="777" y="8118"/>
                    <a:pt x="804" y="8083"/>
                    <a:pt x="812" y="8029"/>
                  </a:cubicBezTo>
                  <a:cubicBezTo>
                    <a:pt x="804" y="7985"/>
                    <a:pt x="777" y="7949"/>
                    <a:pt x="732" y="7949"/>
                  </a:cubicBezTo>
                  <a:close/>
                  <a:moveTo>
                    <a:pt x="1401" y="7940"/>
                  </a:moveTo>
                  <a:cubicBezTo>
                    <a:pt x="1348" y="7940"/>
                    <a:pt x="1312" y="7976"/>
                    <a:pt x="1312" y="8029"/>
                  </a:cubicBezTo>
                  <a:cubicBezTo>
                    <a:pt x="1312" y="8092"/>
                    <a:pt x="1348" y="8127"/>
                    <a:pt x="1410" y="8127"/>
                  </a:cubicBezTo>
                  <a:cubicBezTo>
                    <a:pt x="1473" y="8127"/>
                    <a:pt x="1499" y="8083"/>
                    <a:pt x="1508" y="8020"/>
                  </a:cubicBezTo>
                  <a:cubicBezTo>
                    <a:pt x="1490" y="7976"/>
                    <a:pt x="1464" y="7931"/>
                    <a:pt x="1401" y="7940"/>
                  </a:cubicBezTo>
                  <a:close/>
                  <a:moveTo>
                    <a:pt x="1410" y="6620"/>
                  </a:moveTo>
                  <a:cubicBezTo>
                    <a:pt x="1348" y="6620"/>
                    <a:pt x="1312" y="6655"/>
                    <a:pt x="1312" y="6718"/>
                  </a:cubicBezTo>
                  <a:cubicBezTo>
                    <a:pt x="1312" y="6771"/>
                    <a:pt x="1348" y="6807"/>
                    <a:pt x="1401" y="6807"/>
                  </a:cubicBezTo>
                  <a:cubicBezTo>
                    <a:pt x="1464" y="6807"/>
                    <a:pt x="1499" y="6771"/>
                    <a:pt x="1499" y="6700"/>
                  </a:cubicBezTo>
                  <a:cubicBezTo>
                    <a:pt x="1490" y="6655"/>
                    <a:pt x="1464" y="6620"/>
                    <a:pt x="1410" y="6620"/>
                  </a:cubicBezTo>
                  <a:close/>
                  <a:moveTo>
                    <a:pt x="1499" y="7378"/>
                  </a:moveTo>
                  <a:cubicBezTo>
                    <a:pt x="1499" y="7315"/>
                    <a:pt x="1473" y="7280"/>
                    <a:pt x="1410" y="7280"/>
                  </a:cubicBezTo>
                  <a:cubicBezTo>
                    <a:pt x="1348" y="7271"/>
                    <a:pt x="1312" y="7307"/>
                    <a:pt x="1312" y="7369"/>
                  </a:cubicBezTo>
                  <a:cubicBezTo>
                    <a:pt x="1312" y="7431"/>
                    <a:pt x="1348" y="7458"/>
                    <a:pt x="1401" y="7467"/>
                  </a:cubicBezTo>
                  <a:cubicBezTo>
                    <a:pt x="1464" y="7467"/>
                    <a:pt x="1499" y="7431"/>
                    <a:pt x="1499" y="7378"/>
                  </a:cubicBezTo>
                  <a:close/>
                  <a:moveTo>
                    <a:pt x="1401" y="8591"/>
                  </a:moveTo>
                  <a:cubicBezTo>
                    <a:pt x="1348" y="8600"/>
                    <a:pt x="1312" y="8636"/>
                    <a:pt x="1312" y="8689"/>
                  </a:cubicBezTo>
                  <a:cubicBezTo>
                    <a:pt x="1312" y="8752"/>
                    <a:pt x="1348" y="8787"/>
                    <a:pt x="1410" y="8778"/>
                  </a:cubicBezTo>
                  <a:cubicBezTo>
                    <a:pt x="1473" y="8778"/>
                    <a:pt x="1499" y="8743"/>
                    <a:pt x="1508" y="8680"/>
                  </a:cubicBezTo>
                  <a:cubicBezTo>
                    <a:pt x="1490" y="8636"/>
                    <a:pt x="1464" y="8591"/>
                    <a:pt x="1401" y="8591"/>
                  </a:cubicBezTo>
                  <a:close/>
                  <a:moveTo>
                    <a:pt x="732" y="8609"/>
                  </a:moveTo>
                  <a:cubicBezTo>
                    <a:pt x="679" y="8600"/>
                    <a:pt x="643" y="8636"/>
                    <a:pt x="643" y="8689"/>
                  </a:cubicBezTo>
                  <a:cubicBezTo>
                    <a:pt x="634" y="8734"/>
                    <a:pt x="670" y="8770"/>
                    <a:pt x="714" y="8770"/>
                  </a:cubicBezTo>
                  <a:cubicBezTo>
                    <a:pt x="768" y="8778"/>
                    <a:pt x="804" y="8743"/>
                    <a:pt x="812" y="8689"/>
                  </a:cubicBezTo>
                  <a:cubicBezTo>
                    <a:pt x="804" y="8645"/>
                    <a:pt x="786" y="8609"/>
                    <a:pt x="732" y="8609"/>
                  </a:cubicBezTo>
                  <a:close/>
                  <a:moveTo>
                    <a:pt x="5469" y="15344"/>
                  </a:moveTo>
                  <a:cubicBezTo>
                    <a:pt x="5469" y="15291"/>
                    <a:pt x="5434" y="15264"/>
                    <a:pt x="5389" y="15255"/>
                  </a:cubicBezTo>
                  <a:cubicBezTo>
                    <a:pt x="5335" y="15255"/>
                    <a:pt x="5300" y="15291"/>
                    <a:pt x="5300" y="15344"/>
                  </a:cubicBezTo>
                  <a:cubicBezTo>
                    <a:pt x="5300" y="15398"/>
                    <a:pt x="5335" y="15434"/>
                    <a:pt x="5389" y="15434"/>
                  </a:cubicBezTo>
                  <a:cubicBezTo>
                    <a:pt x="5442" y="15425"/>
                    <a:pt x="5478" y="15398"/>
                    <a:pt x="5469" y="15344"/>
                  </a:cubicBezTo>
                  <a:close/>
                  <a:moveTo>
                    <a:pt x="6067" y="15434"/>
                  </a:moveTo>
                  <a:cubicBezTo>
                    <a:pt x="6120" y="15442"/>
                    <a:pt x="6156" y="15407"/>
                    <a:pt x="6156" y="15353"/>
                  </a:cubicBezTo>
                  <a:cubicBezTo>
                    <a:pt x="6156" y="15291"/>
                    <a:pt x="6120" y="15255"/>
                    <a:pt x="6067" y="15255"/>
                  </a:cubicBezTo>
                  <a:cubicBezTo>
                    <a:pt x="6013" y="15255"/>
                    <a:pt x="5978" y="15291"/>
                    <a:pt x="5978" y="15344"/>
                  </a:cubicBezTo>
                  <a:cubicBezTo>
                    <a:pt x="5978" y="15398"/>
                    <a:pt x="6013" y="15434"/>
                    <a:pt x="6067" y="15434"/>
                  </a:cubicBezTo>
                  <a:close/>
                  <a:moveTo>
                    <a:pt x="6718" y="15255"/>
                  </a:moveTo>
                  <a:cubicBezTo>
                    <a:pt x="6665" y="15255"/>
                    <a:pt x="6629" y="15291"/>
                    <a:pt x="6629" y="15353"/>
                  </a:cubicBezTo>
                  <a:cubicBezTo>
                    <a:pt x="6638" y="15407"/>
                    <a:pt x="6674" y="15442"/>
                    <a:pt x="6727" y="15442"/>
                  </a:cubicBezTo>
                  <a:cubicBezTo>
                    <a:pt x="6790" y="15442"/>
                    <a:pt x="6816" y="15398"/>
                    <a:pt x="6816" y="15344"/>
                  </a:cubicBezTo>
                  <a:cubicBezTo>
                    <a:pt x="6807" y="15282"/>
                    <a:pt x="6781" y="15246"/>
                    <a:pt x="6718" y="15255"/>
                  </a:cubicBezTo>
                  <a:close/>
                  <a:moveTo>
                    <a:pt x="4078" y="14773"/>
                  </a:moveTo>
                  <a:cubicBezTo>
                    <a:pt x="4122" y="14764"/>
                    <a:pt x="4149" y="14738"/>
                    <a:pt x="4149" y="14684"/>
                  </a:cubicBezTo>
                  <a:cubicBezTo>
                    <a:pt x="4149" y="14631"/>
                    <a:pt x="4113" y="14604"/>
                    <a:pt x="4060" y="14604"/>
                  </a:cubicBezTo>
                  <a:cubicBezTo>
                    <a:pt x="4015" y="14604"/>
                    <a:pt x="3988" y="14640"/>
                    <a:pt x="3979" y="14693"/>
                  </a:cubicBezTo>
                  <a:cubicBezTo>
                    <a:pt x="3988" y="14747"/>
                    <a:pt x="4024" y="14773"/>
                    <a:pt x="4078" y="14773"/>
                  </a:cubicBezTo>
                  <a:close/>
                  <a:moveTo>
                    <a:pt x="4631" y="14684"/>
                  </a:moveTo>
                  <a:cubicBezTo>
                    <a:pt x="4631" y="14747"/>
                    <a:pt x="4666" y="14782"/>
                    <a:pt x="4729" y="14782"/>
                  </a:cubicBezTo>
                  <a:cubicBezTo>
                    <a:pt x="4782" y="14782"/>
                    <a:pt x="4818" y="14747"/>
                    <a:pt x="4818" y="14693"/>
                  </a:cubicBezTo>
                  <a:cubicBezTo>
                    <a:pt x="4818" y="14631"/>
                    <a:pt x="4782" y="14604"/>
                    <a:pt x="4720" y="14595"/>
                  </a:cubicBezTo>
                  <a:cubicBezTo>
                    <a:pt x="4675" y="14604"/>
                    <a:pt x="4631" y="14631"/>
                    <a:pt x="4631" y="14684"/>
                  </a:cubicBezTo>
                  <a:close/>
                  <a:moveTo>
                    <a:pt x="3489" y="12686"/>
                  </a:moveTo>
                  <a:cubicBezTo>
                    <a:pt x="3480" y="12615"/>
                    <a:pt x="3444" y="12579"/>
                    <a:pt x="3382" y="12588"/>
                  </a:cubicBezTo>
                  <a:cubicBezTo>
                    <a:pt x="3310" y="12588"/>
                    <a:pt x="3275" y="12632"/>
                    <a:pt x="3284" y="12695"/>
                  </a:cubicBezTo>
                  <a:cubicBezTo>
                    <a:pt x="3284" y="12757"/>
                    <a:pt x="3328" y="12793"/>
                    <a:pt x="3391" y="12793"/>
                  </a:cubicBezTo>
                  <a:cubicBezTo>
                    <a:pt x="3453" y="12784"/>
                    <a:pt x="3489" y="12748"/>
                    <a:pt x="3489" y="12686"/>
                  </a:cubicBezTo>
                  <a:close/>
                  <a:moveTo>
                    <a:pt x="5282" y="2712"/>
                  </a:moveTo>
                  <a:cubicBezTo>
                    <a:pt x="5282" y="2784"/>
                    <a:pt x="5326" y="2819"/>
                    <a:pt x="5389" y="2819"/>
                  </a:cubicBezTo>
                  <a:cubicBezTo>
                    <a:pt x="5451" y="2810"/>
                    <a:pt x="5487" y="2775"/>
                    <a:pt x="5487" y="2712"/>
                  </a:cubicBezTo>
                  <a:cubicBezTo>
                    <a:pt x="5487" y="2641"/>
                    <a:pt x="5442" y="2614"/>
                    <a:pt x="5380" y="2605"/>
                  </a:cubicBezTo>
                  <a:cubicBezTo>
                    <a:pt x="5318" y="2614"/>
                    <a:pt x="5282" y="2650"/>
                    <a:pt x="5282" y="2712"/>
                  </a:cubicBezTo>
                  <a:close/>
                  <a:moveTo>
                    <a:pt x="2061" y="10589"/>
                  </a:moveTo>
                  <a:cubicBezTo>
                    <a:pt x="2008" y="10589"/>
                    <a:pt x="1972" y="10625"/>
                    <a:pt x="1963" y="10679"/>
                  </a:cubicBezTo>
                  <a:cubicBezTo>
                    <a:pt x="1963" y="10750"/>
                    <a:pt x="1999" y="10786"/>
                    <a:pt x="2061" y="10786"/>
                  </a:cubicBezTo>
                  <a:cubicBezTo>
                    <a:pt x="2124" y="10795"/>
                    <a:pt x="2160" y="10750"/>
                    <a:pt x="2168" y="10688"/>
                  </a:cubicBezTo>
                  <a:cubicBezTo>
                    <a:pt x="2160" y="10625"/>
                    <a:pt x="2133" y="10589"/>
                    <a:pt x="2061" y="10589"/>
                  </a:cubicBezTo>
                  <a:close/>
                  <a:moveTo>
                    <a:pt x="3310" y="4033"/>
                  </a:moveTo>
                  <a:cubicBezTo>
                    <a:pt x="3310" y="4086"/>
                    <a:pt x="3337" y="4131"/>
                    <a:pt x="3400" y="4131"/>
                  </a:cubicBezTo>
                  <a:cubicBezTo>
                    <a:pt x="3462" y="4131"/>
                    <a:pt x="3507" y="4104"/>
                    <a:pt x="3507" y="4033"/>
                  </a:cubicBezTo>
                  <a:cubicBezTo>
                    <a:pt x="3507" y="3970"/>
                    <a:pt x="3471" y="3934"/>
                    <a:pt x="3408" y="3925"/>
                  </a:cubicBezTo>
                  <a:cubicBezTo>
                    <a:pt x="3346" y="3934"/>
                    <a:pt x="3310" y="3970"/>
                    <a:pt x="3310" y="4033"/>
                  </a:cubicBezTo>
                  <a:close/>
                  <a:moveTo>
                    <a:pt x="2722" y="11928"/>
                  </a:moveTo>
                  <a:cubicBezTo>
                    <a:pt x="2668" y="11928"/>
                    <a:pt x="2632" y="11963"/>
                    <a:pt x="2623" y="12017"/>
                  </a:cubicBezTo>
                  <a:cubicBezTo>
                    <a:pt x="2623" y="12088"/>
                    <a:pt x="2650" y="12124"/>
                    <a:pt x="2722" y="12133"/>
                  </a:cubicBezTo>
                  <a:cubicBezTo>
                    <a:pt x="2784" y="12133"/>
                    <a:pt x="2820" y="12097"/>
                    <a:pt x="2829" y="12035"/>
                  </a:cubicBezTo>
                  <a:cubicBezTo>
                    <a:pt x="2820" y="11972"/>
                    <a:pt x="2793" y="11928"/>
                    <a:pt x="2722" y="11928"/>
                  </a:cubicBezTo>
                  <a:close/>
                  <a:moveTo>
                    <a:pt x="3962" y="3372"/>
                  </a:moveTo>
                  <a:cubicBezTo>
                    <a:pt x="3962" y="3435"/>
                    <a:pt x="3997" y="3470"/>
                    <a:pt x="4060" y="3470"/>
                  </a:cubicBezTo>
                  <a:cubicBezTo>
                    <a:pt x="4122" y="3479"/>
                    <a:pt x="4167" y="3444"/>
                    <a:pt x="4167" y="3381"/>
                  </a:cubicBezTo>
                  <a:cubicBezTo>
                    <a:pt x="4167" y="3310"/>
                    <a:pt x="4131" y="3274"/>
                    <a:pt x="4069" y="3274"/>
                  </a:cubicBezTo>
                  <a:cubicBezTo>
                    <a:pt x="4006" y="3274"/>
                    <a:pt x="3970" y="3310"/>
                    <a:pt x="3962" y="3372"/>
                  </a:cubicBezTo>
                  <a:close/>
                  <a:moveTo>
                    <a:pt x="6165" y="14693"/>
                  </a:moveTo>
                  <a:cubicBezTo>
                    <a:pt x="6174" y="14622"/>
                    <a:pt x="6129" y="14586"/>
                    <a:pt x="6067" y="14586"/>
                  </a:cubicBezTo>
                  <a:cubicBezTo>
                    <a:pt x="6004" y="14586"/>
                    <a:pt x="5960" y="14622"/>
                    <a:pt x="5960" y="14684"/>
                  </a:cubicBezTo>
                  <a:cubicBezTo>
                    <a:pt x="5960" y="14756"/>
                    <a:pt x="6004" y="14782"/>
                    <a:pt x="6067" y="14791"/>
                  </a:cubicBezTo>
                  <a:cubicBezTo>
                    <a:pt x="6129" y="14791"/>
                    <a:pt x="6165" y="14756"/>
                    <a:pt x="6165" y="14693"/>
                  </a:cubicBezTo>
                  <a:close/>
                  <a:moveTo>
                    <a:pt x="4720" y="13926"/>
                  </a:moveTo>
                  <a:cubicBezTo>
                    <a:pt x="4657" y="13926"/>
                    <a:pt x="4622" y="13971"/>
                    <a:pt x="4622" y="14033"/>
                  </a:cubicBezTo>
                  <a:cubicBezTo>
                    <a:pt x="4622" y="14095"/>
                    <a:pt x="4666" y="14131"/>
                    <a:pt x="4729" y="14131"/>
                  </a:cubicBezTo>
                  <a:cubicBezTo>
                    <a:pt x="4791" y="14131"/>
                    <a:pt x="4827" y="14086"/>
                    <a:pt x="4827" y="14024"/>
                  </a:cubicBezTo>
                  <a:cubicBezTo>
                    <a:pt x="4818" y="13962"/>
                    <a:pt x="4782" y="13926"/>
                    <a:pt x="4720" y="13926"/>
                  </a:cubicBezTo>
                  <a:close/>
                  <a:moveTo>
                    <a:pt x="2061" y="6611"/>
                  </a:moveTo>
                  <a:cubicBezTo>
                    <a:pt x="1999" y="6611"/>
                    <a:pt x="1963" y="6655"/>
                    <a:pt x="1963" y="6718"/>
                  </a:cubicBezTo>
                  <a:cubicBezTo>
                    <a:pt x="1963" y="6780"/>
                    <a:pt x="2008" y="6816"/>
                    <a:pt x="2070" y="6816"/>
                  </a:cubicBezTo>
                  <a:cubicBezTo>
                    <a:pt x="2133" y="6816"/>
                    <a:pt x="2168" y="6771"/>
                    <a:pt x="2168" y="6709"/>
                  </a:cubicBezTo>
                  <a:cubicBezTo>
                    <a:pt x="2160" y="6646"/>
                    <a:pt x="2124" y="6611"/>
                    <a:pt x="2061" y="6611"/>
                  </a:cubicBezTo>
                  <a:close/>
                  <a:moveTo>
                    <a:pt x="1963" y="6040"/>
                  </a:moveTo>
                  <a:cubicBezTo>
                    <a:pt x="1972" y="6102"/>
                    <a:pt x="2008" y="6138"/>
                    <a:pt x="2079" y="6129"/>
                  </a:cubicBezTo>
                  <a:cubicBezTo>
                    <a:pt x="2133" y="6129"/>
                    <a:pt x="2168" y="6084"/>
                    <a:pt x="2168" y="6031"/>
                  </a:cubicBezTo>
                  <a:cubicBezTo>
                    <a:pt x="2168" y="5968"/>
                    <a:pt x="2124" y="5933"/>
                    <a:pt x="2061" y="5933"/>
                  </a:cubicBezTo>
                  <a:cubicBezTo>
                    <a:pt x="1999" y="5933"/>
                    <a:pt x="1963" y="5968"/>
                    <a:pt x="1963" y="6040"/>
                  </a:cubicBezTo>
                  <a:close/>
                  <a:moveTo>
                    <a:pt x="6718" y="1954"/>
                  </a:moveTo>
                  <a:cubicBezTo>
                    <a:pt x="6656" y="1954"/>
                    <a:pt x="6620" y="1999"/>
                    <a:pt x="6620" y="2052"/>
                  </a:cubicBezTo>
                  <a:cubicBezTo>
                    <a:pt x="6629" y="2115"/>
                    <a:pt x="6665" y="2159"/>
                    <a:pt x="6727" y="2150"/>
                  </a:cubicBezTo>
                  <a:cubicBezTo>
                    <a:pt x="6790" y="2150"/>
                    <a:pt x="6825" y="2115"/>
                    <a:pt x="6825" y="2043"/>
                  </a:cubicBezTo>
                  <a:cubicBezTo>
                    <a:pt x="6816" y="1990"/>
                    <a:pt x="6781" y="1954"/>
                    <a:pt x="6718" y="1954"/>
                  </a:cubicBezTo>
                  <a:close/>
                  <a:moveTo>
                    <a:pt x="2177" y="8689"/>
                  </a:moveTo>
                  <a:cubicBezTo>
                    <a:pt x="2177" y="8627"/>
                    <a:pt x="2142" y="8582"/>
                    <a:pt x="2079" y="8582"/>
                  </a:cubicBezTo>
                  <a:cubicBezTo>
                    <a:pt x="2008" y="8573"/>
                    <a:pt x="1963" y="8618"/>
                    <a:pt x="1954" y="8680"/>
                  </a:cubicBezTo>
                  <a:cubicBezTo>
                    <a:pt x="1954" y="8752"/>
                    <a:pt x="1999" y="8787"/>
                    <a:pt x="2061" y="8805"/>
                  </a:cubicBezTo>
                  <a:cubicBezTo>
                    <a:pt x="2133" y="8796"/>
                    <a:pt x="2177" y="8761"/>
                    <a:pt x="2177" y="8689"/>
                  </a:cubicBezTo>
                  <a:close/>
                  <a:moveTo>
                    <a:pt x="2070" y="7922"/>
                  </a:moveTo>
                  <a:cubicBezTo>
                    <a:pt x="2008" y="7922"/>
                    <a:pt x="1963" y="7958"/>
                    <a:pt x="1954" y="8020"/>
                  </a:cubicBezTo>
                  <a:cubicBezTo>
                    <a:pt x="1954" y="8092"/>
                    <a:pt x="1990" y="8136"/>
                    <a:pt x="2061" y="8136"/>
                  </a:cubicBezTo>
                  <a:cubicBezTo>
                    <a:pt x="2124" y="8145"/>
                    <a:pt x="2168" y="8100"/>
                    <a:pt x="2177" y="8029"/>
                  </a:cubicBezTo>
                  <a:cubicBezTo>
                    <a:pt x="2168" y="7967"/>
                    <a:pt x="2133" y="7922"/>
                    <a:pt x="2070" y="7922"/>
                  </a:cubicBezTo>
                  <a:close/>
                  <a:moveTo>
                    <a:pt x="2177" y="9385"/>
                  </a:moveTo>
                  <a:cubicBezTo>
                    <a:pt x="2177" y="9314"/>
                    <a:pt x="2142" y="9269"/>
                    <a:pt x="2070" y="9260"/>
                  </a:cubicBezTo>
                  <a:cubicBezTo>
                    <a:pt x="2008" y="9260"/>
                    <a:pt x="1963" y="9296"/>
                    <a:pt x="1963" y="9358"/>
                  </a:cubicBezTo>
                  <a:cubicBezTo>
                    <a:pt x="1954" y="9430"/>
                    <a:pt x="1999" y="9465"/>
                    <a:pt x="2061" y="9483"/>
                  </a:cubicBezTo>
                  <a:cubicBezTo>
                    <a:pt x="2124" y="9474"/>
                    <a:pt x="2168" y="9448"/>
                    <a:pt x="2177" y="9385"/>
                  </a:cubicBezTo>
                  <a:close/>
                  <a:moveTo>
                    <a:pt x="5960" y="2721"/>
                  </a:moveTo>
                  <a:cubicBezTo>
                    <a:pt x="5960" y="2784"/>
                    <a:pt x="6004" y="2819"/>
                    <a:pt x="6067" y="2819"/>
                  </a:cubicBezTo>
                  <a:cubicBezTo>
                    <a:pt x="6129" y="2819"/>
                    <a:pt x="6174" y="2775"/>
                    <a:pt x="6174" y="2712"/>
                  </a:cubicBezTo>
                  <a:cubicBezTo>
                    <a:pt x="6174" y="2641"/>
                    <a:pt x="6129" y="2605"/>
                    <a:pt x="6058" y="2596"/>
                  </a:cubicBezTo>
                  <a:cubicBezTo>
                    <a:pt x="5996" y="2614"/>
                    <a:pt x="5951" y="2650"/>
                    <a:pt x="5960" y="2721"/>
                  </a:cubicBezTo>
                  <a:close/>
                  <a:moveTo>
                    <a:pt x="2730" y="5264"/>
                  </a:moveTo>
                  <a:cubicBezTo>
                    <a:pt x="2659" y="5264"/>
                    <a:pt x="2615" y="5308"/>
                    <a:pt x="2615" y="5380"/>
                  </a:cubicBezTo>
                  <a:cubicBezTo>
                    <a:pt x="2623" y="5442"/>
                    <a:pt x="2668" y="5487"/>
                    <a:pt x="2739" y="5478"/>
                  </a:cubicBezTo>
                  <a:cubicBezTo>
                    <a:pt x="2793" y="5469"/>
                    <a:pt x="2829" y="5433"/>
                    <a:pt x="2838" y="5371"/>
                  </a:cubicBezTo>
                  <a:cubicBezTo>
                    <a:pt x="2820" y="5308"/>
                    <a:pt x="2793" y="5264"/>
                    <a:pt x="2730" y="5264"/>
                  </a:cubicBezTo>
                  <a:close/>
                  <a:moveTo>
                    <a:pt x="2722" y="11259"/>
                  </a:moveTo>
                  <a:cubicBezTo>
                    <a:pt x="2659" y="11259"/>
                    <a:pt x="2615" y="11303"/>
                    <a:pt x="2615" y="11374"/>
                  </a:cubicBezTo>
                  <a:cubicBezTo>
                    <a:pt x="2615" y="11437"/>
                    <a:pt x="2659" y="11482"/>
                    <a:pt x="2722" y="11482"/>
                  </a:cubicBezTo>
                  <a:cubicBezTo>
                    <a:pt x="2784" y="11482"/>
                    <a:pt x="2829" y="11437"/>
                    <a:pt x="2838" y="11374"/>
                  </a:cubicBezTo>
                  <a:cubicBezTo>
                    <a:pt x="2829" y="11303"/>
                    <a:pt x="2793" y="11259"/>
                    <a:pt x="2722" y="11259"/>
                  </a:cubicBezTo>
                  <a:close/>
                  <a:moveTo>
                    <a:pt x="2070" y="9920"/>
                  </a:moveTo>
                  <a:cubicBezTo>
                    <a:pt x="2008" y="9920"/>
                    <a:pt x="1963" y="9965"/>
                    <a:pt x="1963" y="10027"/>
                  </a:cubicBezTo>
                  <a:cubicBezTo>
                    <a:pt x="1954" y="10090"/>
                    <a:pt x="1999" y="10134"/>
                    <a:pt x="2061" y="10134"/>
                  </a:cubicBezTo>
                  <a:cubicBezTo>
                    <a:pt x="2124" y="10143"/>
                    <a:pt x="2168" y="10099"/>
                    <a:pt x="2177" y="10027"/>
                  </a:cubicBezTo>
                  <a:cubicBezTo>
                    <a:pt x="2168" y="9965"/>
                    <a:pt x="2133" y="9929"/>
                    <a:pt x="2070" y="9920"/>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86"/>
            <p:cNvSpPr/>
            <p:nvPr/>
          </p:nvSpPr>
          <p:spPr>
            <a:xfrm>
              <a:off x="6854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86"/>
            <p:cNvSpPr/>
            <p:nvPr/>
          </p:nvSpPr>
          <p:spPr>
            <a:xfrm>
              <a:off x="692990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86"/>
            <p:cNvSpPr/>
            <p:nvPr/>
          </p:nvSpPr>
          <p:spPr>
            <a:xfrm>
              <a:off x="70054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86"/>
            <p:cNvSpPr/>
            <p:nvPr/>
          </p:nvSpPr>
          <p:spPr>
            <a:xfrm>
              <a:off x="70867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86"/>
            <p:cNvSpPr/>
            <p:nvPr/>
          </p:nvSpPr>
          <p:spPr>
            <a:xfrm>
              <a:off x="716225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86"/>
            <p:cNvSpPr/>
            <p:nvPr/>
          </p:nvSpPr>
          <p:spPr>
            <a:xfrm>
              <a:off x="72377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86"/>
            <p:cNvSpPr/>
            <p:nvPr/>
          </p:nvSpPr>
          <p:spPr>
            <a:xfrm>
              <a:off x="73190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86"/>
            <p:cNvSpPr/>
            <p:nvPr/>
          </p:nvSpPr>
          <p:spPr>
            <a:xfrm>
              <a:off x="70054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86"/>
            <p:cNvSpPr/>
            <p:nvPr/>
          </p:nvSpPr>
          <p:spPr>
            <a:xfrm>
              <a:off x="70867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86"/>
            <p:cNvSpPr/>
            <p:nvPr/>
          </p:nvSpPr>
          <p:spPr>
            <a:xfrm>
              <a:off x="716225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86"/>
            <p:cNvSpPr/>
            <p:nvPr/>
          </p:nvSpPr>
          <p:spPr>
            <a:xfrm>
              <a:off x="6704925" y="205175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86"/>
            <p:cNvSpPr/>
            <p:nvPr/>
          </p:nvSpPr>
          <p:spPr>
            <a:xfrm>
              <a:off x="7478375" y="2043425"/>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86"/>
            <p:cNvSpPr/>
            <p:nvPr/>
          </p:nvSpPr>
          <p:spPr>
            <a:xfrm>
              <a:off x="723777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86"/>
            <p:cNvSpPr/>
            <p:nvPr/>
          </p:nvSpPr>
          <p:spPr>
            <a:xfrm>
              <a:off x="7400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86"/>
            <p:cNvSpPr/>
            <p:nvPr/>
          </p:nvSpPr>
          <p:spPr>
            <a:xfrm>
              <a:off x="731330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572" name="Google Shape;2572;p86"/>
          <p:cNvPicPr preferRelativeResize="0"/>
          <p:nvPr/>
        </p:nvPicPr>
        <p:blipFill rotWithShape="1">
          <a:blip r:embed="rId2">
            <a:alphaModFix amt="23000"/>
          </a:blip>
          <a:srcRect b="7806" l="0" r="0" t="7798"/>
          <a:stretch/>
        </p:blipFill>
        <p:spPr>
          <a:xfrm>
            <a:off x="1" y="-25"/>
            <a:ext cx="9144003" cy="5143501"/>
          </a:xfrm>
          <a:prstGeom prst="rect">
            <a:avLst/>
          </a:prstGeom>
          <a:noFill/>
          <a:ln>
            <a:noFill/>
          </a:ln>
        </p:spPr>
      </p:pic>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9_2">
    <p:spTree>
      <p:nvGrpSpPr>
        <p:cNvPr id="2573" name="Shape 2573"/>
        <p:cNvGrpSpPr/>
        <p:nvPr/>
      </p:nvGrpSpPr>
      <p:grpSpPr>
        <a:xfrm>
          <a:off x="0" y="0"/>
          <a:ext cx="0" cy="0"/>
          <a:chOff x="0" y="0"/>
          <a:chExt cx="0" cy="0"/>
        </a:xfrm>
      </p:grpSpPr>
      <p:sp>
        <p:nvSpPr>
          <p:cNvPr id="2574" name="Google Shape;2574;p87"/>
          <p:cNvSpPr/>
          <p:nvPr/>
        </p:nvSpPr>
        <p:spPr>
          <a:xfrm>
            <a:off x="-368150" y="4365730"/>
            <a:ext cx="2541703" cy="1237997"/>
          </a:xfrm>
          <a:custGeom>
            <a:rect b="b" l="l" r="r" t="t"/>
            <a:pathLst>
              <a:path extrusionOk="0" h="6888" w="14141">
                <a:moveTo>
                  <a:pt x="5460" y="6557"/>
                </a:moveTo>
                <a:cubicBezTo>
                  <a:pt x="5371" y="6557"/>
                  <a:pt x="5300" y="6629"/>
                  <a:pt x="5300" y="6718"/>
                </a:cubicBezTo>
                <a:cubicBezTo>
                  <a:pt x="5300" y="6807"/>
                  <a:pt x="5371" y="6887"/>
                  <a:pt x="5460" y="6887"/>
                </a:cubicBezTo>
                <a:cubicBezTo>
                  <a:pt x="5550" y="6887"/>
                  <a:pt x="5630" y="6807"/>
                  <a:pt x="5630" y="6718"/>
                </a:cubicBezTo>
                <a:cubicBezTo>
                  <a:pt x="5630" y="6629"/>
                  <a:pt x="5550" y="6557"/>
                  <a:pt x="5460" y="6557"/>
                </a:cubicBezTo>
                <a:close/>
                <a:moveTo>
                  <a:pt x="6121" y="6557"/>
                </a:moveTo>
                <a:cubicBezTo>
                  <a:pt x="6040" y="6557"/>
                  <a:pt x="5960" y="6629"/>
                  <a:pt x="5960" y="6709"/>
                </a:cubicBezTo>
                <a:cubicBezTo>
                  <a:pt x="5951" y="6798"/>
                  <a:pt x="6022" y="6878"/>
                  <a:pt x="6112" y="6878"/>
                </a:cubicBezTo>
                <a:cubicBezTo>
                  <a:pt x="6201" y="6887"/>
                  <a:pt x="6281" y="6816"/>
                  <a:pt x="6281" y="6727"/>
                </a:cubicBezTo>
                <a:cubicBezTo>
                  <a:pt x="6290" y="6638"/>
                  <a:pt x="6210" y="6557"/>
                  <a:pt x="6121" y="6557"/>
                </a:cubicBezTo>
                <a:close/>
                <a:moveTo>
                  <a:pt x="4943" y="6709"/>
                </a:moveTo>
                <a:cubicBezTo>
                  <a:pt x="4943" y="6629"/>
                  <a:pt x="4863" y="6557"/>
                  <a:pt x="4782" y="6557"/>
                </a:cubicBezTo>
                <a:cubicBezTo>
                  <a:pt x="4693" y="6557"/>
                  <a:pt x="4613" y="6629"/>
                  <a:pt x="4613" y="6718"/>
                </a:cubicBezTo>
                <a:cubicBezTo>
                  <a:pt x="4613" y="6807"/>
                  <a:pt x="4693" y="6887"/>
                  <a:pt x="4782" y="6878"/>
                </a:cubicBezTo>
                <a:cubicBezTo>
                  <a:pt x="4872" y="6878"/>
                  <a:pt x="4943" y="6798"/>
                  <a:pt x="4943" y="6709"/>
                </a:cubicBezTo>
                <a:close/>
                <a:moveTo>
                  <a:pt x="6781" y="6557"/>
                </a:moveTo>
                <a:cubicBezTo>
                  <a:pt x="6683" y="6566"/>
                  <a:pt x="6629" y="6620"/>
                  <a:pt x="6620" y="6709"/>
                </a:cubicBezTo>
                <a:cubicBezTo>
                  <a:pt x="6611" y="6789"/>
                  <a:pt x="6683" y="6878"/>
                  <a:pt x="6772" y="6878"/>
                </a:cubicBezTo>
                <a:cubicBezTo>
                  <a:pt x="6861" y="6887"/>
                  <a:pt x="6941" y="6807"/>
                  <a:pt x="6941" y="6727"/>
                </a:cubicBezTo>
                <a:cubicBezTo>
                  <a:pt x="6941" y="6638"/>
                  <a:pt x="6870" y="6557"/>
                  <a:pt x="6781" y="6557"/>
                </a:cubicBezTo>
                <a:close/>
                <a:moveTo>
                  <a:pt x="7280" y="6718"/>
                </a:moveTo>
                <a:cubicBezTo>
                  <a:pt x="7280" y="6798"/>
                  <a:pt x="7352" y="6878"/>
                  <a:pt x="7432" y="6878"/>
                </a:cubicBezTo>
                <a:cubicBezTo>
                  <a:pt x="7521" y="6878"/>
                  <a:pt x="7601" y="6798"/>
                  <a:pt x="7601" y="6718"/>
                </a:cubicBezTo>
                <a:cubicBezTo>
                  <a:pt x="7593" y="6638"/>
                  <a:pt x="7521" y="6557"/>
                  <a:pt x="7441" y="6557"/>
                </a:cubicBezTo>
                <a:cubicBezTo>
                  <a:pt x="7352" y="6557"/>
                  <a:pt x="7280" y="6638"/>
                  <a:pt x="7280" y="6718"/>
                </a:cubicBezTo>
                <a:close/>
                <a:moveTo>
                  <a:pt x="4283" y="6727"/>
                </a:moveTo>
                <a:cubicBezTo>
                  <a:pt x="4283" y="6638"/>
                  <a:pt x="4203" y="6557"/>
                  <a:pt x="4122" y="6557"/>
                </a:cubicBezTo>
                <a:cubicBezTo>
                  <a:pt x="4033" y="6557"/>
                  <a:pt x="3962" y="6629"/>
                  <a:pt x="3962" y="6718"/>
                </a:cubicBezTo>
                <a:cubicBezTo>
                  <a:pt x="3953" y="6798"/>
                  <a:pt x="4033" y="6878"/>
                  <a:pt x="4122" y="6878"/>
                </a:cubicBezTo>
                <a:cubicBezTo>
                  <a:pt x="4203" y="6878"/>
                  <a:pt x="4283" y="6807"/>
                  <a:pt x="4283" y="6727"/>
                </a:cubicBezTo>
                <a:close/>
                <a:moveTo>
                  <a:pt x="5469" y="5879"/>
                </a:moveTo>
                <a:cubicBezTo>
                  <a:pt x="5389" y="5870"/>
                  <a:pt x="5309" y="5951"/>
                  <a:pt x="5300" y="6031"/>
                </a:cubicBezTo>
                <a:cubicBezTo>
                  <a:pt x="5300" y="6111"/>
                  <a:pt x="5371" y="6200"/>
                  <a:pt x="5460" y="6200"/>
                </a:cubicBezTo>
                <a:cubicBezTo>
                  <a:pt x="5541" y="6200"/>
                  <a:pt x="5621" y="6120"/>
                  <a:pt x="5621" y="6040"/>
                </a:cubicBezTo>
                <a:cubicBezTo>
                  <a:pt x="5621" y="5960"/>
                  <a:pt x="5550" y="5879"/>
                  <a:pt x="5469" y="5879"/>
                </a:cubicBezTo>
                <a:close/>
                <a:moveTo>
                  <a:pt x="6121" y="5879"/>
                </a:moveTo>
                <a:cubicBezTo>
                  <a:pt x="6040" y="5879"/>
                  <a:pt x="5960" y="5951"/>
                  <a:pt x="5960" y="6031"/>
                </a:cubicBezTo>
                <a:cubicBezTo>
                  <a:pt x="5960" y="6120"/>
                  <a:pt x="6040" y="6200"/>
                  <a:pt x="6121" y="6200"/>
                </a:cubicBezTo>
                <a:cubicBezTo>
                  <a:pt x="6210" y="6192"/>
                  <a:pt x="6281" y="6120"/>
                  <a:pt x="6281" y="6040"/>
                </a:cubicBezTo>
                <a:cubicBezTo>
                  <a:pt x="6281" y="5951"/>
                  <a:pt x="6201" y="5879"/>
                  <a:pt x="6121" y="5879"/>
                </a:cubicBezTo>
                <a:close/>
                <a:moveTo>
                  <a:pt x="4782" y="5879"/>
                </a:moveTo>
                <a:cubicBezTo>
                  <a:pt x="4702" y="5879"/>
                  <a:pt x="4622" y="5951"/>
                  <a:pt x="4622" y="6031"/>
                </a:cubicBezTo>
                <a:cubicBezTo>
                  <a:pt x="4622" y="6120"/>
                  <a:pt x="4693" y="6192"/>
                  <a:pt x="4774" y="6192"/>
                </a:cubicBezTo>
                <a:cubicBezTo>
                  <a:pt x="4863" y="6200"/>
                  <a:pt x="4934" y="6120"/>
                  <a:pt x="4934" y="6040"/>
                </a:cubicBezTo>
                <a:cubicBezTo>
                  <a:pt x="4943" y="5960"/>
                  <a:pt x="4863" y="5879"/>
                  <a:pt x="4782" y="5879"/>
                </a:cubicBezTo>
                <a:close/>
                <a:moveTo>
                  <a:pt x="3453" y="6566"/>
                </a:moveTo>
                <a:cubicBezTo>
                  <a:pt x="3364" y="6575"/>
                  <a:pt x="3310" y="6629"/>
                  <a:pt x="3310" y="6718"/>
                </a:cubicBezTo>
                <a:cubicBezTo>
                  <a:pt x="3302" y="6798"/>
                  <a:pt x="3382" y="6878"/>
                  <a:pt x="3462" y="6878"/>
                </a:cubicBezTo>
                <a:cubicBezTo>
                  <a:pt x="3551" y="6870"/>
                  <a:pt x="3623" y="6798"/>
                  <a:pt x="3614" y="6718"/>
                </a:cubicBezTo>
                <a:cubicBezTo>
                  <a:pt x="3614" y="6629"/>
                  <a:pt x="3534" y="6557"/>
                  <a:pt x="3453" y="6566"/>
                </a:cubicBezTo>
                <a:close/>
                <a:moveTo>
                  <a:pt x="6772" y="5879"/>
                </a:moveTo>
                <a:cubicBezTo>
                  <a:pt x="6692" y="5879"/>
                  <a:pt x="6620" y="5960"/>
                  <a:pt x="6620" y="6040"/>
                </a:cubicBezTo>
                <a:cubicBezTo>
                  <a:pt x="6620" y="6120"/>
                  <a:pt x="6700" y="6200"/>
                  <a:pt x="6781" y="6192"/>
                </a:cubicBezTo>
                <a:cubicBezTo>
                  <a:pt x="6861" y="6192"/>
                  <a:pt x="6941" y="6120"/>
                  <a:pt x="6941" y="6031"/>
                </a:cubicBezTo>
                <a:cubicBezTo>
                  <a:pt x="6932" y="5951"/>
                  <a:pt x="6861" y="5879"/>
                  <a:pt x="6772" y="5879"/>
                </a:cubicBezTo>
                <a:close/>
                <a:moveTo>
                  <a:pt x="4265" y="6049"/>
                </a:moveTo>
                <a:cubicBezTo>
                  <a:pt x="4274" y="5960"/>
                  <a:pt x="4229" y="5897"/>
                  <a:pt x="4140" y="5888"/>
                </a:cubicBezTo>
                <a:cubicBezTo>
                  <a:pt x="4042" y="5879"/>
                  <a:pt x="3971" y="5942"/>
                  <a:pt x="3971" y="6031"/>
                </a:cubicBezTo>
                <a:cubicBezTo>
                  <a:pt x="3971" y="6120"/>
                  <a:pt x="4015" y="6174"/>
                  <a:pt x="4113" y="6183"/>
                </a:cubicBezTo>
                <a:cubicBezTo>
                  <a:pt x="4203" y="6183"/>
                  <a:pt x="4265" y="6147"/>
                  <a:pt x="4265" y="6049"/>
                </a:cubicBezTo>
                <a:close/>
                <a:moveTo>
                  <a:pt x="7441" y="5888"/>
                </a:moveTo>
                <a:cubicBezTo>
                  <a:pt x="7352" y="5888"/>
                  <a:pt x="7298" y="5942"/>
                  <a:pt x="7289" y="6031"/>
                </a:cubicBezTo>
                <a:cubicBezTo>
                  <a:pt x="7280" y="6120"/>
                  <a:pt x="7352" y="6192"/>
                  <a:pt x="7441" y="6183"/>
                </a:cubicBezTo>
                <a:cubicBezTo>
                  <a:pt x="7539" y="6183"/>
                  <a:pt x="7584" y="6129"/>
                  <a:pt x="7584" y="6040"/>
                </a:cubicBezTo>
                <a:cubicBezTo>
                  <a:pt x="7584" y="5942"/>
                  <a:pt x="7530" y="5888"/>
                  <a:pt x="7441" y="5888"/>
                </a:cubicBezTo>
                <a:close/>
                <a:moveTo>
                  <a:pt x="8271" y="6727"/>
                </a:moveTo>
                <a:cubicBezTo>
                  <a:pt x="8271" y="6629"/>
                  <a:pt x="8217" y="6575"/>
                  <a:pt x="8128" y="6575"/>
                </a:cubicBezTo>
                <a:cubicBezTo>
                  <a:pt x="8039" y="6566"/>
                  <a:pt x="7967" y="6629"/>
                  <a:pt x="7967" y="6718"/>
                </a:cubicBezTo>
                <a:cubicBezTo>
                  <a:pt x="7976" y="6816"/>
                  <a:pt x="8030" y="6861"/>
                  <a:pt x="8119" y="6870"/>
                </a:cubicBezTo>
                <a:cubicBezTo>
                  <a:pt x="8208" y="6861"/>
                  <a:pt x="8271" y="6816"/>
                  <a:pt x="8271" y="6727"/>
                </a:cubicBezTo>
                <a:close/>
                <a:moveTo>
                  <a:pt x="5460" y="5228"/>
                </a:moveTo>
                <a:cubicBezTo>
                  <a:pt x="5362" y="5237"/>
                  <a:pt x="5318" y="5291"/>
                  <a:pt x="5318" y="5380"/>
                </a:cubicBezTo>
                <a:cubicBezTo>
                  <a:pt x="5318" y="5469"/>
                  <a:pt x="5371" y="5522"/>
                  <a:pt x="5460" y="5522"/>
                </a:cubicBezTo>
                <a:cubicBezTo>
                  <a:pt x="5559" y="5522"/>
                  <a:pt x="5603" y="5469"/>
                  <a:pt x="5612" y="5380"/>
                </a:cubicBezTo>
                <a:cubicBezTo>
                  <a:pt x="5603" y="5282"/>
                  <a:pt x="5550" y="5228"/>
                  <a:pt x="5460" y="5228"/>
                </a:cubicBezTo>
                <a:close/>
                <a:moveTo>
                  <a:pt x="5978" y="5371"/>
                </a:moveTo>
                <a:cubicBezTo>
                  <a:pt x="5969" y="5460"/>
                  <a:pt x="6014" y="5522"/>
                  <a:pt x="6112" y="5522"/>
                </a:cubicBezTo>
                <a:cubicBezTo>
                  <a:pt x="6201" y="5531"/>
                  <a:pt x="6263" y="5478"/>
                  <a:pt x="6263" y="5389"/>
                </a:cubicBezTo>
                <a:cubicBezTo>
                  <a:pt x="6272" y="5299"/>
                  <a:pt x="6219" y="5246"/>
                  <a:pt x="6130" y="5228"/>
                </a:cubicBezTo>
                <a:cubicBezTo>
                  <a:pt x="6040" y="5237"/>
                  <a:pt x="5978" y="5273"/>
                  <a:pt x="5978" y="5371"/>
                </a:cubicBezTo>
                <a:close/>
                <a:moveTo>
                  <a:pt x="4631" y="5389"/>
                </a:moveTo>
                <a:cubicBezTo>
                  <a:pt x="4640" y="5478"/>
                  <a:pt x="4693" y="5522"/>
                  <a:pt x="4782" y="5522"/>
                </a:cubicBezTo>
                <a:cubicBezTo>
                  <a:pt x="4863" y="5522"/>
                  <a:pt x="4925" y="5460"/>
                  <a:pt x="4925" y="5380"/>
                </a:cubicBezTo>
                <a:cubicBezTo>
                  <a:pt x="4925" y="5291"/>
                  <a:pt x="4863" y="5228"/>
                  <a:pt x="4774" y="5237"/>
                </a:cubicBezTo>
                <a:cubicBezTo>
                  <a:pt x="4693" y="5237"/>
                  <a:pt x="4631" y="5299"/>
                  <a:pt x="4631" y="5389"/>
                </a:cubicBezTo>
                <a:close/>
                <a:moveTo>
                  <a:pt x="2775" y="6575"/>
                </a:moveTo>
                <a:cubicBezTo>
                  <a:pt x="2695" y="6575"/>
                  <a:pt x="2641" y="6620"/>
                  <a:pt x="2632" y="6709"/>
                </a:cubicBezTo>
                <a:cubicBezTo>
                  <a:pt x="2624" y="6798"/>
                  <a:pt x="2686" y="6861"/>
                  <a:pt x="2775" y="6861"/>
                </a:cubicBezTo>
                <a:cubicBezTo>
                  <a:pt x="2856" y="6870"/>
                  <a:pt x="2927" y="6807"/>
                  <a:pt x="2927" y="6718"/>
                </a:cubicBezTo>
                <a:cubicBezTo>
                  <a:pt x="2927" y="6638"/>
                  <a:pt x="2864" y="6575"/>
                  <a:pt x="2775" y="6575"/>
                </a:cubicBezTo>
                <a:close/>
                <a:moveTo>
                  <a:pt x="6772" y="5237"/>
                </a:moveTo>
                <a:cubicBezTo>
                  <a:pt x="6683" y="5237"/>
                  <a:pt x="6638" y="5291"/>
                  <a:pt x="6638" y="5380"/>
                </a:cubicBezTo>
                <a:cubicBezTo>
                  <a:pt x="6638" y="5469"/>
                  <a:pt x="6683" y="5522"/>
                  <a:pt x="6781" y="5522"/>
                </a:cubicBezTo>
                <a:cubicBezTo>
                  <a:pt x="6861" y="5522"/>
                  <a:pt x="6923" y="5460"/>
                  <a:pt x="6923" y="5371"/>
                </a:cubicBezTo>
                <a:cubicBezTo>
                  <a:pt x="6923" y="5291"/>
                  <a:pt x="6861" y="5228"/>
                  <a:pt x="6772" y="5237"/>
                </a:cubicBezTo>
                <a:close/>
                <a:moveTo>
                  <a:pt x="8262" y="6049"/>
                </a:moveTo>
                <a:cubicBezTo>
                  <a:pt x="8271" y="5960"/>
                  <a:pt x="8208" y="5897"/>
                  <a:pt x="8128" y="5897"/>
                </a:cubicBezTo>
                <a:cubicBezTo>
                  <a:pt x="8039" y="5888"/>
                  <a:pt x="7976" y="5951"/>
                  <a:pt x="7976" y="6040"/>
                </a:cubicBezTo>
                <a:cubicBezTo>
                  <a:pt x="7976" y="6129"/>
                  <a:pt x="8030" y="6174"/>
                  <a:pt x="8110" y="6183"/>
                </a:cubicBezTo>
                <a:cubicBezTo>
                  <a:pt x="8199" y="6174"/>
                  <a:pt x="8253" y="6138"/>
                  <a:pt x="8262" y="6049"/>
                </a:cubicBezTo>
                <a:close/>
                <a:moveTo>
                  <a:pt x="3453" y="5888"/>
                </a:moveTo>
                <a:cubicBezTo>
                  <a:pt x="3364" y="5897"/>
                  <a:pt x="3319" y="5951"/>
                  <a:pt x="3319" y="6040"/>
                </a:cubicBezTo>
                <a:cubicBezTo>
                  <a:pt x="3319" y="6129"/>
                  <a:pt x="3373" y="6183"/>
                  <a:pt x="3462" y="6183"/>
                </a:cubicBezTo>
                <a:cubicBezTo>
                  <a:pt x="3551" y="6183"/>
                  <a:pt x="3614" y="6120"/>
                  <a:pt x="3605" y="6031"/>
                </a:cubicBezTo>
                <a:cubicBezTo>
                  <a:pt x="3605" y="5951"/>
                  <a:pt x="3542" y="5888"/>
                  <a:pt x="3453" y="5888"/>
                </a:cubicBezTo>
                <a:close/>
                <a:moveTo>
                  <a:pt x="4122" y="5237"/>
                </a:moveTo>
                <a:cubicBezTo>
                  <a:pt x="4042" y="5228"/>
                  <a:pt x="3971" y="5291"/>
                  <a:pt x="3980" y="5380"/>
                </a:cubicBezTo>
                <a:cubicBezTo>
                  <a:pt x="3980" y="5469"/>
                  <a:pt x="4024" y="5514"/>
                  <a:pt x="4113" y="5522"/>
                </a:cubicBezTo>
                <a:cubicBezTo>
                  <a:pt x="4203" y="5531"/>
                  <a:pt x="4265" y="5460"/>
                  <a:pt x="4265" y="5362"/>
                </a:cubicBezTo>
                <a:cubicBezTo>
                  <a:pt x="4256" y="5291"/>
                  <a:pt x="4212" y="5237"/>
                  <a:pt x="4122" y="5237"/>
                </a:cubicBezTo>
                <a:close/>
                <a:moveTo>
                  <a:pt x="8636" y="6709"/>
                </a:moveTo>
                <a:cubicBezTo>
                  <a:pt x="8627" y="6789"/>
                  <a:pt x="8690" y="6861"/>
                  <a:pt x="8770" y="6861"/>
                </a:cubicBezTo>
                <a:cubicBezTo>
                  <a:pt x="8859" y="6861"/>
                  <a:pt x="8922" y="6798"/>
                  <a:pt x="8922" y="6718"/>
                </a:cubicBezTo>
                <a:cubicBezTo>
                  <a:pt x="8922" y="6629"/>
                  <a:pt x="8868" y="6584"/>
                  <a:pt x="8788" y="6575"/>
                </a:cubicBezTo>
                <a:cubicBezTo>
                  <a:pt x="8699" y="6584"/>
                  <a:pt x="8645" y="6620"/>
                  <a:pt x="8636" y="6709"/>
                </a:cubicBezTo>
                <a:close/>
                <a:moveTo>
                  <a:pt x="7441" y="5237"/>
                </a:moveTo>
                <a:cubicBezTo>
                  <a:pt x="7361" y="5228"/>
                  <a:pt x="7289" y="5299"/>
                  <a:pt x="7298" y="5380"/>
                </a:cubicBezTo>
                <a:cubicBezTo>
                  <a:pt x="7298" y="5469"/>
                  <a:pt x="7343" y="5514"/>
                  <a:pt x="7432" y="5522"/>
                </a:cubicBezTo>
                <a:cubicBezTo>
                  <a:pt x="7512" y="5522"/>
                  <a:pt x="7584" y="5460"/>
                  <a:pt x="7584" y="5362"/>
                </a:cubicBezTo>
                <a:cubicBezTo>
                  <a:pt x="7575" y="5291"/>
                  <a:pt x="7530" y="5237"/>
                  <a:pt x="7441" y="5237"/>
                </a:cubicBezTo>
                <a:close/>
                <a:moveTo>
                  <a:pt x="5603" y="4728"/>
                </a:moveTo>
                <a:cubicBezTo>
                  <a:pt x="5612" y="4648"/>
                  <a:pt x="5559" y="4595"/>
                  <a:pt x="5478" y="4577"/>
                </a:cubicBezTo>
                <a:cubicBezTo>
                  <a:pt x="5398" y="4568"/>
                  <a:pt x="5318" y="4630"/>
                  <a:pt x="5318" y="4711"/>
                </a:cubicBezTo>
                <a:cubicBezTo>
                  <a:pt x="5318" y="4800"/>
                  <a:pt x="5371" y="4844"/>
                  <a:pt x="5452" y="4862"/>
                </a:cubicBezTo>
                <a:cubicBezTo>
                  <a:pt x="5541" y="4862"/>
                  <a:pt x="5594" y="4818"/>
                  <a:pt x="5603" y="4728"/>
                </a:cubicBezTo>
                <a:close/>
                <a:moveTo>
                  <a:pt x="6121" y="4577"/>
                </a:moveTo>
                <a:cubicBezTo>
                  <a:pt x="6031" y="4577"/>
                  <a:pt x="5987" y="4630"/>
                  <a:pt x="5978" y="4720"/>
                </a:cubicBezTo>
                <a:cubicBezTo>
                  <a:pt x="5978" y="4800"/>
                  <a:pt x="6040" y="4862"/>
                  <a:pt x="6130" y="4862"/>
                </a:cubicBezTo>
                <a:cubicBezTo>
                  <a:pt x="6210" y="4853"/>
                  <a:pt x="6254" y="4800"/>
                  <a:pt x="6263" y="4720"/>
                </a:cubicBezTo>
                <a:cubicBezTo>
                  <a:pt x="6254" y="4630"/>
                  <a:pt x="6210" y="4577"/>
                  <a:pt x="6121" y="4577"/>
                </a:cubicBezTo>
                <a:close/>
                <a:moveTo>
                  <a:pt x="3319" y="5380"/>
                </a:moveTo>
                <a:cubicBezTo>
                  <a:pt x="3319" y="5469"/>
                  <a:pt x="3373" y="5514"/>
                  <a:pt x="3462" y="5522"/>
                </a:cubicBezTo>
                <a:cubicBezTo>
                  <a:pt x="3542" y="5522"/>
                  <a:pt x="3614" y="5451"/>
                  <a:pt x="3605" y="5371"/>
                </a:cubicBezTo>
                <a:cubicBezTo>
                  <a:pt x="3596" y="5282"/>
                  <a:pt x="3542" y="5237"/>
                  <a:pt x="3453" y="5237"/>
                </a:cubicBezTo>
                <a:cubicBezTo>
                  <a:pt x="3373" y="5246"/>
                  <a:pt x="3319" y="5291"/>
                  <a:pt x="3319" y="5380"/>
                </a:cubicBezTo>
                <a:close/>
                <a:moveTo>
                  <a:pt x="2918" y="6040"/>
                </a:moveTo>
                <a:cubicBezTo>
                  <a:pt x="2918" y="5951"/>
                  <a:pt x="2864" y="5897"/>
                  <a:pt x="2784" y="5897"/>
                </a:cubicBezTo>
                <a:cubicBezTo>
                  <a:pt x="2695" y="5888"/>
                  <a:pt x="2632" y="5960"/>
                  <a:pt x="2641" y="6049"/>
                </a:cubicBezTo>
                <a:cubicBezTo>
                  <a:pt x="2641" y="6129"/>
                  <a:pt x="2695" y="6174"/>
                  <a:pt x="2784" y="6183"/>
                </a:cubicBezTo>
                <a:cubicBezTo>
                  <a:pt x="2864" y="6165"/>
                  <a:pt x="2918" y="6120"/>
                  <a:pt x="2918" y="6040"/>
                </a:cubicBezTo>
                <a:close/>
                <a:moveTo>
                  <a:pt x="2124" y="6584"/>
                </a:moveTo>
                <a:cubicBezTo>
                  <a:pt x="2035" y="6575"/>
                  <a:pt x="1981" y="6629"/>
                  <a:pt x="1981" y="6718"/>
                </a:cubicBezTo>
                <a:cubicBezTo>
                  <a:pt x="1981" y="6798"/>
                  <a:pt x="2035" y="6852"/>
                  <a:pt x="2115" y="6861"/>
                </a:cubicBezTo>
                <a:cubicBezTo>
                  <a:pt x="2204" y="6861"/>
                  <a:pt x="2249" y="6807"/>
                  <a:pt x="2267" y="6727"/>
                </a:cubicBezTo>
                <a:cubicBezTo>
                  <a:pt x="2258" y="6638"/>
                  <a:pt x="2213" y="6584"/>
                  <a:pt x="2124" y="6584"/>
                </a:cubicBezTo>
                <a:close/>
                <a:moveTo>
                  <a:pt x="4782" y="4577"/>
                </a:moveTo>
                <a:cubicBezTo>
                  <a:pt x="4693" y="4577"/>
                  <a:pt x="4640" y="4630"/>
                  <a:pt x="4640" y="4720"/>
                </a:cubicBezTo>
                <a:cubicBezTo>
                  <a:pt x="4640" y="4800"/>
                  <a:pt x="4693" y="4853"/>
                  <a:pt x="4774" y="4862"/>
                </a:cubicBezTo>
                <a:cubicBezTo>
                  <a:pt x="4863" y="4862"/>
                  <a:pt x="4907" y="4809"/>
                  <a:pt x="4925" y="4720"/>
                </a:cubicBezTo>
                <a:cubicBezTo>
                  <a:pt x="4907" y="4639"/>
                  <a:pt x="4872" y="4577"/>
                  <a:pt x="4782" y="4577"/>
                </a:cubicBezTo>
                <a:moveTo>
                  <a:pt x="6638" y="4711"/>
                </a:moveTo>
                <a:cubicBezTo>
                  <a:pt x="6638" y="4800"/>
                  <a:pt x="6692" y="4853"/>
                  <a:pt x="6772" y="4862"/>
                </a:cubicBezTo>
                <a:cubicBezTo>
                  <a:pt x="6861" y="4862"/>
                  <a:pt x="6915" y="4809"/>
                  <a:pt x="6915" y="4728"/>
                </a:cubicBezTo>
                <a:cubicBezTo>
                  <a:pt x="6923" y="4639"/>
                  <a:pt x="6870" y="4595"/>
                  <a:pt x="6781" y="4577"/>
                </a:cubicBezTo>
                <a:cubicBezTo>
                  <a:pt x="6700" y="4586"/>
                  <a:pt x="6647" y="4630"/>
                  <a:pt x="6638" y="4711"/>
                </a:cubicBezTo>
                <a:close/>
                <a:moveTo>
                  <a:pt x="9296" y="6718"/>
                </a:moveTo>
                <a:cubicBezTo>
                  <a:pt x="9296" y="6798"/>
                  <a:pt x="9350" y="6852"/>
                  <a:pt x="9430" y="6861"/>
                </a:cubicBezTo>
                <a:cubicBezTo>
                  <a:pt x="9520" y="6861"/>
                  <a:pt x="9573" y="6807"/>
                  <a:pt x="9573" y="6727"/>
                </a:cubicBezTo>
                <a:cubicBezTo>
                  <a:pt x="9582" y="6638"/>
                  <a:pt x="9528" y="6593"/>
                  <a:pt x="9439" y="6575"/>
                </a:cubicBezTo>
                <a:cubicBezTo>
                  <a:pt x="9359" y="6593"/>
                  <a:pt x="9296" y="6629"/>
                  <a:pt x="9296" y="6718"/>
                </a:cubicBezTo>
                <a:close/>
                <a:moveTo>
                  <a:pt x="8262" y="5371"/>
                </a:moveTo>
                <a:cubicBezTo>
                  <a:pt x="8253" y="5291"/>
                  <a:pt x="8199" y="5237"/>
                  <a:pt x="8119" y="5237"/>
                </a:cubicBezTo>
                <a:cubicBezTo>
                  <a:pt x="8030" y="5246"/>
                  <a:pt x="7976" y="5299"/>
                  <a:pt x="7985" y="5380"/>
                </a:cubicBezTo>
                <a:cubicBezTo>
                  <a:pt x="7985" y="5469"/>
                  <a:pt x="8039" y="5514"/>
                  <a:pt x="8128" y="5522"/>
                </a:cubicBezTo>
                <a:cubicBezTo>
                  <a:pt x="8208" y="5505"/>
                  <a:pt x="8262" y="5460"/>
                  <a:pt x="8262" y="5371"/>
                </a:cubicBezTo>
                <a:close/>
                <a:moveTo>
                  <a:pt x="2784" y="5246"/>
                </a:moveTo>
                <a:cubicBezTo>
                  <a:pt x="2704" y="5237"/>
                  <a:pt x="2641" y="5291"/>
                  <a:pt x="2641" y="5380"/>
                </a:cubicBezTo>
                <a:cubicBezTo>
                  <a:pt x="2641" y="5460"/>
                  <a:pt x="2695" y="5514"/>
                  <a:pt x="2775" y="5514"/>
                </a:cubicBezTo>
                <a:cubicBezTo>
                  <a:pt x="2856" y="5522"/>
                  <a:pt x="2909" y="5460"/>
                  <a:pt x="2918" y="5380"/>
                </a:cubicBezTo>
                <a:cubicBezTo>
                  <a:pt x="2909" y="5299"/>
                  <a:pt x="2864" y="5246"/>
                  <a:pt x="2784" y="5246"/>
                </a:cubicBezTo>
                <a:close/>
                <a:moveTo>
                  <a:pt x="7432" y="4586"/>
                </a:moveTo>
                <a:cubicBezTo>
                  <a:pt x="7352" y="4586"/>
                  <a:pt x="7307" y="4630"/>
                  <a:pt x="7298" y="4711"/>
                </a:cubicBezTo>
                <a:cubicBezTo>
                  <a:pt x="7298" y="4800"/>
                  <a:pt x="7352" y="4853"/>
                  <a:pt x="7432" y="4853"/>
                </a:cubicBezTo>
                <a:cubicBezTo>
                  <a:pt x="7521" y="4862"/>
                  <a:pt x="7566" y="4809"/>
                  <a:pt x="7575" y="4720"/>
                </a:cubicBezTo>
                <a:cubicBezTo>
                  <a:pt x="7566" y="4639"/>
                  <a:pt x="7521" y="4577"/>
                  <a:pt x="7432" y="4586"/>
                </a:cubicBezTo>
                <a:close/>
                <a:moveTo>
                  <a:pt x="3980" y="4728"/>
                </a:moveTo>
                <a:cubicBezTo>
                  <a:pt x="3988" y="4809"/>
                  <a:pt x="4033" y="4853"/>
                  <a:pt x="4113" y="4853"/>
                </a:cubicBezTo>
                <a:cubicBezTo>
                  <a:pt x="4203" y="4862"/>
                  <a:pt x="4256" y="4809"/>
                  <a:pt x="4256" y="4720"/>
                </a:cubicBezTo>
                <a:cubicBezTo>
                  <a:pt x="4256" y="4630"/>
                  <a:pt x="4203" y="4586"/>
                  <a:pt x="4122" y="4577"/>
                </a:cubicBezTo>
                <a:cubicBezTo>
                  <a:pt x="4033" y="4595"/>
                  <a:pt x="3980" y="4639"/>
                  <a:pt x="3980" y="4728"/>
                </a:cubicBezTo>
                <a:close/>
                <a:moveTo>
                  <a:pt x="8779" y="5897"/>
                </a:moveTo>
                <a:cubicBezTo>
                  <a:pt x="8690" y="5897"/>
                  <a:pt x="8636" y="5951"/>
                  <a:pt x="8636" y="6040"/>
                </a:cubicBezTo>
                <a:cubicBezTo>
                  <a:pt x="8645" y="6129"/>
                  <a:pt x="8699" y="6183"/>
                  <a:pt x="8779" y="6174"/>
                </a:cubicBezTo>
                <a:cubicBezTo>
                  <a:pt x="8868" y="6174"/>
                  <a:pt x="8913" y="6120"/>
                  <a:pt x="8922" y="6031"/>
                </a:cubicBezTo>
                <a:cubicBezTo>
                  <a:pt x="8904" y="5951"/>
                  <a:pt x="8859" y="5897"/>
                  <a:pt x="8779" y="5897"/>
                </a:cubicBezTo>
                <a:close/>
                <a:moveTo>
                  <a:pt x="5594" y="4042"/>
                </a:moveTo>
                <a:cubicBezTo>
                  <a:pt x="5603" y="3961"/>
                  <a:pt x="5550" y="3908"/>
                  <a:pt x="5469" y="3899"/>
                </a:cubicBezTo>
                <a:cubicBezTo>
                  <a:pt x="5398" y="3890"/>
                  <a:pt x="5318" y="3970"/>
                  <a:pt x="5327" y="4042"/>
                </a:cubicBezTo>
                <a:cubicBezTo>
                  <a:pt x="5336" y="4122"/>
                  <a:pt x="5380" y="4166"/>
                  <a:pt x="5460" y="4175"/>
                </a:cubicBezTo>
                <a:cubicBezTo>
                  <a:pt x="5541" y="4166"/>
                  <a:pt x="5594" y="4122"/>
                  <a:pt x="5594" y="4042"/>
                </a:cubicBezTo>
                <a:close/>
                <a:moveTo>
                  <a:pt x="2124" y="5897"/>
                </a:moveTo>
                <a:cubicBezTo>
                  <a:pt x="2035" y="5897"/>
                  <a:pt x="1981" y="5951"/>
                  <a:pt x="1981" y="6040"/>
                </a:cubicBezTo>
                <a:cubicBezTo>
                  <a:pt x="1990" y="6120"/>
                  <a:pt x="2035" y="6174"/>
                  <a:pt x="2115" y="6174"/>
                </a:cubicBezTo>
                <a:cubicBezTo>
                  <a:pt x="2204" y="6174"/>
                  <a:pt x="2249" y="6120"/>
                  <a:pt x="2258" y="6031"/>
                </a:cubicBezTo>
                <a:cubicBezTo>
                  <a:pt x="2249" y="5951"/>
                  <a:pt x="2204" y="5897"/>
                  <a:pt x="2124" y="5897"/>
                </a:cubicBezTo>
                <a:close/>
                <a:moveTo>
                  <a:pt x="3471" y="4586"/>
                </a:moveTo>
                <a:cubicBezTo>
                  <a:pt x="3391" y="4577"/>
                  <a:pt x="3337" y="4630"/>
                  <a:pt x="3328" y="4711"/>
                </a:cubicBezTo>
                <a:cubicBezTo>
                  <a:pt x="3319" y="4782"/>
                  <a:pt x="3391" y="4862"/>
                  <a:pt x="3462" y="4853"/>
                </a:cubicBezTo>
                <a:cubicBezTo>
                  <a:pt x="3542" y="4853"/>
                  <a:pt x="3587" y="4800"/>
                  <a:pt x="3596" y="4720"/>
                </a:cubicBezTo>
                <a:cubicBezTo>
                  <a:pt x="3587" y="4639"/>
                  <a:pt x="3551" y="4586"/>
                  <a:pt x="3471" y="4586"/>
                </a:cubicBezTo>
                <a:close/>
                <a:moveTo>
                  <a:pt x="6130" y="3926"/>
                </a:moveTo>
                <a:cubicBezTo>
                  <a:pt x="6049" y="3926"/>
                  <a:pt x="5996" y="3970"/>
                  <a:pt x="5987" y="4050"/>
                </a:cubicBezTo>
                <a:cubicBezTo>
                  <a:pt x="5978" y="4122"/>
                  <a:pt x="6049" y="4202"/>
                  <a:pt x="6121" y="4193"/>
                </a:cubicBezTo>
                <a:cubicBezTo>
                  <a:pt x="6201" y="4193"/>
                  <a:pt x="6245" y="4140"/>
                  <a:pt x="6254" y="4059"/>
                </a:cubicBezTo>
                <a:cubicBezTo>
                  <a:pt x="6245" y="3988"/>
                  <a:pt x="6210" y="3935"/>
                  <a:pt x="6130" y="3926"/>
                </a:cubicBezTo>
                <a:close/>
                <a:moveTo>
                  <a:pt x="8779" y="5246"/>
                </a:moveTo>
                <a:cubicBezTo>
                  <a:pt x="8699" y="5246"/>
                  <a:pt x="8654" y="5299"/>
                  <a:pt x="8645" y="5380"/>
                </a:cubicBezTo>
                <a:cubicBezTo>
                  <a:pt x="8636" y="5451"/>
                  <a:pt x="8717" y="5522"/>
                  <a:pt x="8788" y="5514"/>
                </a:cubicBezTo>
                <a:cubicBezTo>
                  <a:pt x="8868" y="5505"/>
                  <a:pt x="8904" y="5451"/>
                  <a:pt x="8913" y="5380"/>
                </a:cubicBezTo>
                <a:cubicBezTo>
                  <a:pt x="8904" y="5299"/>
                  <a:pt x="8859" y="5246"/>
                  <a:pt x="8779" y="5246"/>
                </a:cubicBezTo>
                <a:close/>
                <a:moveTo>
                  <a:pt x="7985" y="4711"/>
                </a:moveTo>
                <a:cubicBezTo>
                  <a:pt x="7985" y="4791"/>
                  <a:pt x="8030" y="4844"/>
                  <a:pt x="8110" y="4853"/>
                </a:cubicBezTo>
                <a:cubicBezTo>
                  <a:pt x="8181" y="4862"/>
                  <a:pt x="8262" y="4791"/>
                  <a:pt x="8253" y="4720"/>
                </a:cubicBezTo>
                <a:cubicBezTo>
                  <a:pt x="8253" y="4639"/>
                  <a:pt x="8199" y="4595"/>
                  <a:pt x="8128" y="4586"/>
                </a:cubicBezTo>
                <a:cubicBezTo>
                  <a:pt x="8048" y="4595"/>
                  <a:pt x="7994" y="4630"/>
                  <a:pt x="7985" y="4711"/>
                </a:cubicBezTo>
                <a:close/>
                <a:moveTo>
                  <a:pt x="9439" y="5897"/>
                </a:moveTo>
                <a:cubicBezTo>
                  <a:pt x="9359" y="5906"/>
                  <a:pt x="9314" y="5951"/>
                  <a:pt x="9305" y="6031"/>
                </a:cubicBezTo>
                <a:cubicBezTo>
                  <a:pt x="9296" y="6102"/>
                  <a:pt x="9368" y="6183"/>
                  <a:pt x="9439" y="6174"/>
                </a:cubicBezTo>
                <a:cubicBezTo>
                  <a:pt x="9520" y="6165"/>
                  <a:pt x="9564" y="6120"/>
                  <a:pt x="9573" y="6040"/>
                </a:cubicBezTo>
                <a:cubicBezTo>
                  <a:pt x="9573" y="5969"/>
                  <a:pt x="9511" y="5897"/>
                  <a:pt x="9439" y="5897"/>
                </a:cubicBezTo>
                <a:close/>
                <a:moveTo>
                  <a:pt x="6781" y="3926"/>
                </a:moveTo>
                <a:cubicBezTo>
                  <a:pt x="6700" y="3926"/>
                  <a:pt x="6647" y="3979"/>
                  <a:pt x="6647" y="4050"/>
                </a:cubicBezTo>
                <a:cubicBezTo>
                  <a:pt x="6647" y="4140"/>
                  <a:pt x="6692" y="4193"/>
                  <a:pt x="6772" y="4193"/>
                </a:cubicBezTo>
                <a:cubicBezTo>
                  <a:pt x="6861" y="4193"/>
                  <a:pt x="6906" y="4140"/>
                  <a:pt x="6915" y="4059"/>
                </a:cubicBezTo>
                <a:cubicBezTo>
                  <a:pt x="6906" y="3979"/>
                  <a:pt x="6861" y="3926"/>
                  <a:pt x="6781" y="3926"/>
                </a:cubicBezTo>
                <a:close/>
                <a:moveTo>
                  <a:pt x="1455" y="6584"/>
                </a:moveTo>
                <a:cubicBezTo>
                  <a:pt x="1384" y="6593"/>
                  <a:pt x="1330" y="6638"/>
                  <a:pt x="1330" y="6718"/>
                </a:cubicBezTo>
                <a:cubicBezTo>
                  <a:pt x="1330" y="6798"/>
                  <a:pt x="1384" y="6852"/>
                  <a:pt x="1464" y="6852"/>
                </a:cubicBezTo>
                <a:cubicBezTo>
                  <a:pt x="1544" y="6852"/>
                  <a:pt x="1589" y="6798"/>
                  <a:pt x="1598" y="6718"/>
                </a:cubicBezTo>
                <a:cubicBezTo>
                  <a:pt x="1580" y="6638"/>
                  <a:pt x="1544" y="6584"/>
                  <a:pt x="1455" y="6584"/>
                </a:cubicBezTo>
                <a:close/>
                <a:moveTo>
                  <a:pt x="4774" y="3908"/>
                </a:moveTo>
                <a:cubicBezTo>
                  <a:pt x="4702" y="3908"/>
                  <a:pt x="4649" y="3961"/>
                  <a:pt x="4649" y="4033"/>
                </a:cubicBezTo>
                <a:cubicBezTo>
                  <a:pt x="4649" y="4113"/>
                  <a:pt x="4702" y="4166"/>
                  <a:pt x="4782" y="4166"/>
                </a:cubicBezTo>
                <a:cubicBezTo>
                  <a:pt x="4863" y="4166"/>
                  <a:pt x="4907" y="4113"/>
                  <a:pt x="4916" y="4033"/>
                </a:cubicBezTo>
                <a:cubicBezTo>
                  <a:pt x="4898" y="3952"/>
                  <a:pt x="4854" y="3899"/>
                  <a:pt x="4774" y="3908"/>
                </a:cubicBezTo>
                <a:close/>
                <a:moveTo>
                  <a:pt x="10251" y="6727"/>
                </a:moveTo>
                <a:cubicBezTo>
                  <a:pt x="10251" y="6647"/>
                  <a:pt x="10206" y="6593"/>
                  <a:pt x="10117" y="6593"/>
                </a:cubicBezTo>
                <a:cubicBezTo>
                  <a:pt x="10046" y="6584"/>
                  <a:pt x="9992" y="6638"/>
                  <a:pt x="9992" y="6709"/>
                </a:cubicBezTo>
                <a:cubicBezTo>
                  <a:pt x="9983" y="6789"/>
                  <a:pt x="10037" y="6843"/>
                  <a:pt x="10117" y="6852"/>
                </a:cubicBezTo>
                <a:cubicBezTo>
                  <a:pt x="10198" y="6843"/>
                  <a:pt x="10242" y="6798"/>
                  <a:pt x="10251" y="6727"/>
                </a:cubicBezTo>
                <a:close/>
                <a:moveTo>
                  <a:pt x="7441" y="3935"/>
                </a:moveTo>
                <a:cubicBezTo>
                  <a:pt x="7361" y="3926"/>
                  <a:pt x="7307" y="3979"/>
                  <a:pt x="7307" y="4059"/>
                </a:cubicBezTo>
                <a:cubicBezTo>
                  <a:pt x="7307" y="4131"/>
                  <a:pt x="7352" y="4184"/>
                  <a:pt x="7432" y="4193"/>
                </a:cubicBezTo>
                <a:cubicBezTo>
                  <a:pt x="7512" y="4193"/>
                  <a:pt x="7557" y="4140"/>
                  <a:pt x="7566" y="4059"/>
                </a:cubicBezTo>
                <a:cubicBezTo>
                  <a:pt x="7566" y="3988"/>
                  <a:pt x="7521" y="3935"/>
                  <a:pt x="7441" y="3935"/>
                </a:cubicBezTo>
                <a:close/>
                <a:moveTo>
                  <a:pt x="2124" y="5246"/>
                </a:moveTo>
                <a:cubicBezTo>
                  <a:pt x="2044" y="5246"/>
                  <a:pt x="1990" y="5299"/>
                  <a:pt x="1990" y="5380"/>
                </a:cubicBezTo>
                <a:cubicBezTo>
                  <a:pt x="1990" y="5451"/>
                  <a:pt x="2035" y="5505"/>
                  <a:pt x="2115" y="5505"/>
                </a:cubicBezTo>
                <a:cubicBezTo>
                  <a:pt x="2195" y="5514"/>
                  <a:pt x="2240" y="5460"/>
                  <a:pt x="2249" y="5380"/>
                </a:cubicBezTo>
                <a:cubicBezTo>
                  <a:pt x="2249" y="5308"/>
                  <a:pt x="2204" y="5255"/>
                  <a:pt x="2124" y="5246"/>
                </a:cubicBezTo>
                <a:close/>
                <a:moveTo>
                  <a:pt x="3988" y="4033"/>
                </a:moveTo>
                <a:cubicBezTo>
                  <a:pt x="3988" y="4113"/>
                  <a:pt x="4042" y="4166"/>
                  <a:pt x="4122" y="4166"/>
                </a:cubicBezTo>
                <a:cubicBezTo>
                  <a:pt x="4203" y="4166"/>
                  <a:pt x="4256" y="4113"/>
                  <a:pt x="4247" y="4033"/>
                </a:cubicBezTo>
                <a:cubicBezTo>
                  <a:pt x="4247" y="3952"/>
                  <a:pt x="4194" y="3917"/>
                  <a:pt x="4122" y="3908"/>
                </a:cubicBezTo>
                <a:cubicBezTo>
                  <a:pt x="4042" y="3917"/>
                  <a:pt x="3988" y="3961"/>
                  <a:pt x="3988" y="4033"/>
                </a:cubicBezTo>
                <a:close/>
                <a:moveTo>
                  <a:pt x="2784" y="4586"/>
                </a:moveTo>
                <a:cubicBezTo>
                  <a:pt x="2704" y="4586"/>
                  <a:pt x="2650" y="4639"/>
                  <a:pt x="2650" y="4720"/>
                </a:cubicBezTo>
                <a:cubicBezTo>
                  <a:pt x="2650" y="4791"/>
                  <a:pt x="2695" y="4844"/>
                  <a:pt x="2775" y="4844"/>
                </a:cubicBezTo>
                <a:cubicBezTo>
                  <a:pt x="2856" y="4853"/>
                  <a:pt x="2900" y="4800"/>
                  <a:pt x="2909" y="4720"/>
                </a:cubicBezTo>
                <a:cubicBezTo>
                  <a:pt x="2900" y="4648"/>
                  <a:pt x="2864" y="4595"/>
                  <a:pt x="2784" y="4586"/>
                </a:cubicBezTo>
                <a:close/>
                <a:moveTo>
                  <a:pt x="1464" y="5915"/>
                </a:moveTo>
                <a:cubicBezTo>
                  <a:pt x="1384" y="5915"/>
                  <a:pt x="1339" y="5960"/>
                  <a:pt x="1339" y="6040"/>
                </a:cubicBezTo>
                <a:cubicBezTo>
                  <a:pt x="1339" y="6111"/>
                  <a:pt x="1384" y="6165"/>
                  <a:pt x="1464" y="6165"/>
                </a:cubicBezTo>
                <a:cubicBezTo>
                  <a:pt x="1544" y="6165"/>
                  <a:pt x="1580" y="6120"/>
                  <a:pt x="1589" y="6031"/>
                </a:cubicBezTo>
                <a:cubicBezTo>
                  <a:pt x="1580" y="5960"/>
                  <a:pt x="1544" y="5915"/>
                  <a:pt x="1464" y="5915"/>
                </a:cubicBezTo>
                <a:close/>
                <a:moveTo>
                  <a:pt x="9448" y="5255"/>
                </a:moveTo>
                <a:cubicBezTo>
                  <a:pt x="9368" y="5246"/>
                  <a:pt x="9323" y="5291"/>
                  <a:pt x="9314" y="5371"/>
                </a:cubicBezTo>
                <a:cubicBezTo>
                  <a:pt x="9305" y="5442"/>
                  <a:pt x="9350" y="5496"/>
                  <a:pt x="9430" y="5505"/>
                </a:cubicBezTo>
                <a:cubicBezTo>
                  <a:pt x="9502" y="5505"/>
                  <a:pt x="9555" y="5469"/>
                  <a:pt x="9564" y="5389"/>
                </a:cubicBezTo>
                <a:cubicBezTo>
                  <a:pt x="9564" y="5308"/>
                  <a:pt x="9528" y="5255"/>
                  <a:pt x="9448" y="5255"/>
                </a:cubicBezTo>
                <a:close/>
                <a:moveTo>
                  <a:pt x="3462" y="3917"/>
                </a:moveTo>
                <a:cubicBezTo>
                  <a:pt x="3382" y="3908"/>
                  <a:pt x="3337" y="3952"/>
                  <a:pt x="3337" y="4033"/>
                </a:cubicBezTo>
                <a:cubicBezTo>
                  <a:pt x="3337" y="4113"/>
                  <a:pt x="3382" y="4158"/>
                  <a:pt x="3462" y="4158"/>
                </a:cubicBezTo>
                <a:cubicBezTo>
                  <a:pt x="3542" y="4166"/>
                  <a:pt x="3578" y="4122"/>
                  <a:pt x="3587" y="4042"/>
                </a:cubicBezTo>
                <a:cubicBezTo>
                  <a:pt x="3587" y="3961"/>
                  <a:pt x="3542" y="3917"/>
                  <a:pt x="3462" y="3917"/>
                </a:cubicBezTo>
                <a:close/>
                <a:moveTo>
                  <a:pt x="8654" y="4711"/>
                </a:moveTo>
                <a:cubicBezTo>
                  <a:pt x="8654" y="4791"/>
                  <a:pt x="8690" y="4836"/>
                  <a:pt x="8770" y="4844"/>
                </a:cubicBezTo>
                <a:cubicBezTo>
                  <a:pt x="8850" y="4844"/>
                  <a:pt x="8895" y="4809"/>
                  <a:pt x="8904" y="4728"/>
                </a:cubicBezTo>
                <a:cubicBezTo>
                  <a:pt x="8904" y="4648"/>
                  <a:pt x="8868" y="4604"/>
                  <a:pt x="8788" y="4595"/>
                </a:cubicBezTo>
                <a:cubicBezTo>
                  <a:pt x="8708" y="4595"/>
                  <a:pt x="8663" y="4630"/>
                  <a:pt x="8654" y="4711"/>
                </a:cubicBezTo>
                <a:moveTo>
                  <a:pt x="8244" y="4059"/>
                </a:moveTo>
                <a:cubicBezTo>
                  <a:pt x="8244" y="3988"/>
                  <a:pt x="8199" y="3943"/>
                  <a:pt x="8128" y="3935"/>
                </a:cubicBezTo>
                <a:cubicBezTo>
                  <a:pt x="8048" y="3935"/>
                  <a:pt x="8003" y="3979"/>
                  <a:pt x="7994" y="4059"/>
                </a:cubicBezTo>
                <a:cubicBezTo>
                  <a:pt x="7994" y="4140"/>
                  <a:pt x="8039" y="4175"/>
                  <a:pt x="8119" y="4184"/>
                </a:cubicBezTo>
                <a:cubicBezTo>
                  <a:pt x="8199" y="4175"/>
                  <a:pt x="8244" y="4140"/>
                  <a:pt x="8244" y="4059"/>
                </a:cubicBezTo>
                <a:close/>
                <a:moveTo>
                  <a:pt x="10001" y="6031"/>
                </a:moveTo>
                <a:cubicBezTo>
                  <a:pt x="9992" y="6111"/>
                  <a:pt x="10037" y="6156"/>
                  <a:pt x="10108" y="6156"/>
                </a:cubicBezTo>
                <a:cubicBezTo>
                  <a:pt x="10189" y="6165"/>
                  <a:pt x="10242" y="6129"/>
                  <a:pt x="10242" y="6049"/>
                </a:cubicBezTo>
                <a:cubicBezTo>
                  <a:pt x="10242" y="5969"/>
                  <a:pt x="10206" y="5924"/>
                  <a:pt x="10126" y="5915"/>
                </a:cubicBezTo>
                <a:cubicBezTo>
                  <a:pt x="10046" y="5915"/>
                  <a:pt x="10001" y="5951"/>
                  <a:pt x="10001" y="6031"/>
                </a:cubicBezTo>
                <a:close/>
                <a:moveTo>
                  <a:pt x="2659" y="4042"/>
                </a:moveTo>
                <a:cubicBezTo>
                  <a:pt x="2659" y="4113"/>
                  <a:pt x="2704" y="4158"/>
                  <a:pt x="2775" y="4158"/>
                </a:cubicBezTo>
                <a:cubicBezTo>
                  <a:pt x="2856" y="4158"/>
                  <a:pt x="2900" y="4113"/>
                  <a:pt x="2900" y="4033"/>
                </a:cubicBezTo>
                <a:cubicBezTo>
                  <a:pt x="2891" y="3952"/>
                  <a:pt x="2847" y="3917"/>
                  <a:pt x="2775" y="3917"/>
                </a:cubicBezTo>
                <a:cubicBezTo>
                  <a:pt x="2704" y="3926"/>
                  <a:pt x="2659" y="3961"/>
                  <a:pt x="2659" y="4042"/>
                </a:cubicBezTo>
                <a:close/>
                <a:moveTo>
                  <a:pt x="8895" y="4068"/>
                </a:moveTo>
                <a:cubicBezTo>
                  <a:pt x="8904" y="3988"/>
                  <a:pt x="8859" y="3943"/>
                  <a:pt x="8779" y="3943"/>
                </a:cubicBezTo>
                <a:cubicBezTo>
                  <a:pt x="8699" y="3943"/>
                  <a:pt x="8663" y="3988"/>
                  <a:pt x="8663" y="4059"/>
                </a:cubicBezTo>
                <a:cubicBezTo>
                  <a:pt x="8663" y="4140"/>
                  <a:pt x="8708" y="4175"/>
                  <a:pt x="8779" y="4184"/>
                </a:cubicBezTo>
                <a:cubicBezTo>
                  <a:pt x="8850" y="4175"/>
                  <a:pt x="8895" y="4140"/>
                  <a:pt x="8895" y="4068"/>
                </a:cubicBezTo>
                <a:close/>
                <a:moveTo>
                  <a:pt x="7441" y="3257"/>
                </a:moveTo>
                <a:cubicBezTo>
                  <a:pt x="7361" y="3257"/>
                  <a:pt x="7316" y="3301"/>
                  <a:pt x="7316" y="3372"/>
                </a:cubicBezTo>
                <a:cubicBezTo>
                  <a:pt x="7316" y="3453"/>
                  <a:pt x="7361" y="3497"/>
                  <a:pt x="7441" y="3497"/>
                </a:cubicBezTo>
                <a:cubicBezTo>
                  <a:pt x="7521" y="3497"/>
                  <a:pt x="7557" y="3444"/>
                  <a:pt x="7557" y="3372"/>
                </a:cubicBezTo>
                <a:cubicBezTo>
                  <a:pt x="7548" y="3301"/>
                  <a:pt x="7512" y="3257"/>
                  <a:pt x="7441" y="3257"/>
                </a:cubicBezTo>
                <a:close/>
                <a:moveTo>
                  <a:pt x="920" y="6040"/>
                </a:moveTo>
                <a:cubicBezTo>
                  <a:pt x="920" y="5960"/>
                  <a:pt x="884" y="5924"/>
                  <a:pt x="804" y="5915"/>
                </a:cubicBezTo>
                <a:cubicBezTo>
                  <a:pt x="723" y="5915"/>
                  <a:pt x="679" y="5960"/>
                  <a:pt x="688" y="6040"/>
                </a:cubicBezTo>
                <a:cubicBezTo>
                  <a:pt x="688" y="6120"/>
                  <a:pt x="732" y="6156"/>
                  <a:pt x="804" y="6156"/>
                </a:cubicBezTo>
                <a:cubicBezTo>
                  <a:pt x="875" y="6147"/>
                  <a:pt x="920" y="6111"/>
                  <a:pt x="920" y="6040"/>
                </a:cubicBezTo>
                <a:close/>
                <a:moveTo>
                  <a:pt x="6897" y="3381"/>
                </a:moveTo>
                <a:cubicBezTo>
                  <a:pt x="6897" y="3301"/>
                  <a:pt x="6861" y="3257"/>
                  <a:pt x="6781" y="3257"/>
                </a:cubicBezTo>
                <a:cubicBezTo>
                  <a:pt x="6700" y="3257"/>
                  <a:pt x="6665" y="3301"/>
                  <a:pt x="6656" y="3372"/>
                </a:cubicBezTo>
                <a:cubicBezTo>
                  <a:pt x="6656" y="3453"/>
                  <a:pt x="6700" y="3497"/>
                  <a:pt x="6781" y="3497"/>
                </a:cubicBezTo>
                <a:cubicBezTo>
                  <a:pt x="6852" y="3497"/>
                  <a:pt x="6897" y="3462"/>
                  <a:pt x="6897" y="3381"/>
                </a:cubicBezTo>
                <a:close/>
                <a:moveTo>
                  <a:pt x="6112" y="3257"/>
                </a:moveTo>
                <a:cubicBezTo>
                  <a:pt x="6040" y="3257"/>
                  <a:pt x="5996" y="3301"/>
                  <a:pt x="5996" y="3372"/>
                </a:cubicBezTo>
                <a:cubicBezTo>
                  <a:pt x="5996" y="3453"/>
                  <a:pt x="6040" y="3497"/>
                  <a:pt x="6121" y="3497"/>
                </a:cubicBezTo>
                <a:cubicBezTo>
                  <a:pt x="6201" y="3497"/>
                  <a:pt x="6237" y="3453"/>
                  <a:pt x="6245" y="3372"/>
                </a:cubicBezTo>
                <a:cubicBezTo>
                  <a:pt x="6237" y="3292"/>
                  <a:pt x="6192" y="3257"/>
                  <a:pt x="6112" y="3257"/>
                </a:cubicBezTo>
                <a:close/>
                <a:moveTo>
                  <a:pt x="4122" y="3257"/>
                </a:moveTo>
                <a:cubicBezTo>
                  <a:pt x="4042" y="3257"/>
                  <a:pt x="3997" y="3301"/>
                  <a:pt x="3997" y="3381"/>
                </a:cubicBezTo>
                <a:cubicBezTo>
                  <a:pt x="3997" y="3462"/>
                  <a:pt x="4051" y="3497"/>
                  <a:pt x="4131" y="3497"/>
                </a:cubicBezTo>
                <a:cubicBezTo>
                  <a:pt x="4203" y="3497"/>
                  <a:pt x="4238" y="3444"/>
                  <a:pt x="4238" y="3372"/>
                </a:cubicBezTo>
                <a:cubicBezTo>
                  <a:pt x="4229" y="3301"/>
                  <a:pt x="4194" y="3257"/>
                  <a:pt x="4122" y="3257"/>
                </a:cubicBezTo>
                <a:close/>
                <a:moveTo>
                  <a:pt x="4658" y="3372"/>
                </a:moveTo>
                <a:cubicBezTo>
                  <a:pt x="4658" y="3453"/>
                  <a:pt x="4702" y="3497"/>
                  <a:pt x="4782" y="3497"/>
                </a:cubicBezTo>
                <a:cubicBezTo>
                  <a:pt x="4854" y="3497"/>
                  <a:pt x="4898" y="3453"/>
                  <a:pt x="4898" y="3381"/>
                </a:cubicBezTo>
                <a:cubicBezTo>
                  <a:pt x="4898" y="3301"/>
                  <a:pt x="4854" y="3257"/>
                  <a:pt x="4774" y="3257"/>
                </a:cubicBezTo>
                <a:cubicBezTo>
                  <a:pt x="4702" y="3265"/>
                  <a:pt x="4658" y="3301"/>
                  <a:pt x="4658" y="3372"/>
                </a:cubicBezTo>
                <a:close/>
                <a:moveTo>
                  <a:pt x="5460" y="3257"/>
                </a:moveTo>
                <a:cubicBezTo>
                  <a:pt x="5389" y="3257"/>
                  <a:pt x="5344" y="3292"/>
                  <a:pt x="5336" y="3372"/>
                </a:cubicBezTo>
                <a:cubicBezTo>
                  <a:pt x="5336" y="3444"/>
                  <a:pt x="5371" y="3497"/>
                  <a:pt x="5452" y="3497"/>
                </a:cubicBezTo>
                <a:cubicBezTo>
                  <a:pt x="5532" y="3506"/>
                  <a:pt x="5576" y="3462"/>
                  <a:pt x="5585" y="3381"/>
                </a:cubicBezTo>
                <a:cubicBezTo>
                  <a:pt x="5585" y="3301"/>
                  <a:pt x="5541" y="3257"/>
                  <a:pt x="5460" y="3257"/>
                </a:cubicBezTo>
                <a:close/>
                <a:moveTo>
                  <a:pt x="9439" y="4604"/>
                </a:moveTo>
                <a:cubicBezTo>
                  <a:pt x="9359" y="4604"/>
                  <a:pt x="9314" y="4648"/>
                  <a:pt x="9323" y="4720"/>
                </a:cubicBezTo>
                <a:cubicBezTo>
                  <a:pt x="9323" y="4800"/>
                  <a:pt x="9368" y="4844"/>
                  <a:pt x="9448" y="4836"/>
                </a:cubicBezTo>
                <a:cubicBezTo>
                  <a:pt x="9520" y="4836"/>
                  <a:pt x="9555" y="4791"/>
                  <a:pt x="9555" y="4711"/>
                </a:cubicBezTo>
                <a:cubicBezTo>
                  <a:pt x="9546" y="4639"/>
                  <a:pt x="9511" y="4595"/>
                  <a:pt x="9439" y="4604"/>
                </a:cubicBezTo>
                <a:close/>
                <a:moveTo>
                  <a:pt x="1464" y="5255"/>
                </a:moveTo>
                <a:cubicBezTo>
                  <a:pt x="1384" y="5255"/>
                  <a:pt x="1339" y="5299"/>
                  <a:pt x="1339" y="5380"/>
                </a:cubicBezTo>
                <a:cubicBezTo>
                  <a:pt x="1339" y="5460"/>
                  <a:pt x="1384" y="5496"/>
                  <a:pt x="1464" y="5496"/>
                </a:cubicBezTo>
                <a:cubicBezTo>
                  <a:pt x="1544" y="5496"/>
                  <a:pt x="1580" y="5451"/>
                  <a:pt x="1580" y="5371"/>
                </a:cubicBezTo>
                <a:cubicBezTo>
                  <a:pt x="1580" y="5299"/>
                  <a:pt x="1535" y="5255"/>
                  <a:pt x="1464" y="5255"/>
                </a:cubicBezTo>
                <a:close/>
                <a:moveTo>
                  <a:pt x="10126" y="5264"/>
                </a:moveTo>
                <a:cubicBezTo>
                  <a:pt x="10046" y="5255"/>
                  <a:pt x="10001" y="5299"/>
                  <a:pt x="10001" y="5380"/>
                </a:cubicBezTo>
                <a:cubicBezTo>
                  <a:pt x="10001" y="5460"/>
                  <a:pt x="10046" y="5496"/>
                  <a:pt x="10126" y="5496"/>
                </a:cubicBezTo>
                <a:cubicBezTo>
                  <a:pt x="10198" y="5496"/>
                  <a:pt x="10233" y="5451"/>
                  <a:pt x="10242" y="5371"/>
                </a:cubicBezTo>
                <a:cubicBezTo>
                  <a:pt x="10233" y="5308"/>
                  <a:pt x="10198" y="5264"/>
                  <a:pt x="10126" y="5264"/>
                </a:cubicBezTo>
                <a:close/>
                <a:moveTo>
                  <a:pt x="1999" y="4711"/>
                </a:moveTo>
                <a:cubicBezTo>
                  <a:pt x="1999" y="4791"/>
                  <a:pt x="2035" y="4836"/>
                  <a:pt x="2115" y="4836"/>
                </a:cubicBezTo>
                <a:cubicBezTo>
                  <a:pt x="2195" y="4844"/>
                  <a:pt x="2240" y="4800"/>
                  <a:pt x="2240" y="4720"/>
                </a:cubicBezTo>
                <a:cubicBezTo>
                  <a:pt x="2240" y="4648"/>
                  <a:pt x="2195" y="4604"/>
                  <a:pt x="2124" y="4595"/>
                </a:cubicBezTo>
                <a:cubicBezTo>
                  <a:pt x="2053" y="4604"/>
                  <a:pt x="2008" y="4630"/>
                  <a:pt x="1999" y="4711"/>
                </a:cubicBezTo>
                <a:close/>
                <a:moveTo>
                  <a:pt x="10786" y="6602"/>
                </a:moveTo>
                <a:cubicBezTo>
                  <a:pt x="10706" y="6602"/>
                  <a:pt x="10661" y="6638"/>
                  <a:pt x="10661" y="6709"/>
                </a:cubicBezTo>
                <a:cubicBezTo>
                  <a:pt x="10652" y="6789"/>
                  <a:pt x="10697" y="6843"/>
                  <a:pt x="10777" y="6843"/>
                </a:cubicBezTo>
                <a:cubicBezTo>
                  <a:pt x="10858" y="6834"/>
                  <a:pt x="10893" y="6789"/>
                  <a:pt x="10902" y="6718"/>
                </a:cubicBezTo>
                <a:cubicBezTo>
                  <a:pt x="10893" y="6647"/>
                  <a:pt x="10858" y="6602"/>
                  <a:pt x="10786" y="6602"/>
                </a:cubicBezTo>
                <a:close/>
                <a:moveTo>
                  <a:pt x="804" y="6602"/>
                </a:moveTo>
                <a:cubicBezTo>
                  <a:pt x="723" y="6602"/>
                  <a:pt x="679" y="6647"/>
                  <a:pt x="679" y="6727"/>
                </a:cubicBezTo>
                <a:cubicBezTo>
                  <a:pt x="688" y="6798"/>
                  <a:pt x="732" y="6843"/>
                  <a:pt x="804" y="6843"/>
                </a:cubicBezTo>
                <a:cubicBezTo>
                  <a:pt x="884" y="6843"/>
                  <a:pt x="920" y="6789"/>
                  <a:pt x="929" y="6718"/>
                </a:cubicBezTo>
                <a:cubicBezTo>
                  <a:pt x="920" y="6638"/>
                  <a:pt x="875" y="6602"/>
                  <a:pt x="804" y="6602"/>
                </a:cubicBezTo>
                <a:close/>
                <a:moveTo>
                  <a:pt x="10777" y="5924"/>
                </a:moveTo>
                <a:cubicBezTo>
                  <a:pt x="10706" y="5924"/>
                  <a:pt x="10661" y="5969"/>
                  <a:pt x="10661" y="6031"/>
                </a:cubicBezTo>
                <a:cubicBezTo>
                  <a:pt x="10661" y="6102"/>
                  <a:pt x="10706" y="6147"/>
                  <a:pt x="10777" y="6156"/>
                </a:cubicBezTo>
                <a:cubicBezTo>
                  <a:pt x="10849" y="6156"/>
                  <a:pt x="10884" y="6111"/>
                  <a:pt x="10893" y="6040"/>
                </a:cubicBezTo>
                <a:cubicBezTo>
                  <a:pt x="10884" y="5969"/>
                  <a:pt x="10849" y="5915"/>
                  <a:pt x="10777" y="5924"/>
                </a:cubicBezTo>
                <a:close/>
                <a:moveTo>
                  <a:pt x="8235" y="3372"/>
                </a:moveTo>
                <a:cubicBezTo>
                  <a:pt x="8235" y="3310"/>
                  <a:pt x="8190" y="3265"/>
                  <a:pt x="8119" y="3265"/>
                </a:cubicBezTo>
                <a:cubicBezTo>
                  <a:pt x="8048" y="3265"/>
                  <a:pt x="8003" y="3301"/>
                  <a:pt x="8003" y="3381"/>
                </a:cubicBezTo>
                <a:cubicBezTo>
                  <a:pt x="8003" y="3453"/>
                  <a:pt x="8048" y="3488"/>
                  <a:pt x="8119" y="3497"/>
                </a:cubicBezTo>
                <a:cubicBezTo>
                  <a:pt x="8190" y="3488"/>
                  <a:pt x="8244" y="3444"/>
                  <a:pt x="8235" y="3372"/>
                </a:cubicBezTo>
                <a:close/>
                <a:moveTo>
                  <a:pt x="2115" y="3926"/>
                </a:moveTo>
                <a:cubicBezTo>
                  <a:pt x="2053" y="3926"/>
                  <a:pt x="2008" y="3961"/>
                  <a:pt x="2008" y="4033"/>
                </a:cubicBezTo>
                <a:cubicBezTo>
                  <a:pt x="1999" y="4104"/>
                  <a:pt x="2044" y="4149"/>
                  <a:pt x="2115" y="4149"/>
                </a:cubicBezTo>
                <a:cubicBezTo>
                  <a:pt x="2195" y="4158"/>
                  <a:pt x="2231" y="4104"/>
                  <a:pt x="2240" y="4033"/>
                </a:cubicBezTo>
                <a:cubicBezTo>
                  <a:pt x="2231" y="3961"/>
                  <a:pt x="2186" y="3917"/>
                  <a:pt x="2115" y="3926"/>
                </a:cubicBezTo>
                <a:close/>
                <a:moveTo>
                  <a:pt x="135" y="6602"/>
                </a:moveTo>
                <a:cubicBezTo>
                  <a:pt x="63" y="6602"/>
                  <a:pt x="10" y="6647"/>
                  <a:pt x="10" y="6718"/>
                </a:cubicBezTo>
                <a:cubicBezTo>
                  <a:pt x="1" y="6780"/>
                  <a:pt x="45" y="6825"/>
                  <a:pt x="108" y="6834"/>
                </a:cubicBezTo>
                <a:cubicBezTo>
                  <a:pt x="179" y="6843"/>
                  <a:pt x="224" y="6798"/>
                  <a:pt x="242" y="6727"/>
                </a:cubicBezTo>
                <a:cubicBezTo>
                  <a:pt x="233" y="6655"/>
                  <a:pt x="197" y="6611"/>
                  <a:pt x="135" y="6602"/>
                </a:cubicBezTo>
                <a:close/>
                <a:moveTo>
                  <a:pt x="1455" y="4604"/>
                </a:moveTo>
                <a:cubicBezTo>
                  <a:pt x="1384" y="4613"/>
                  <a:pt x="1348" y="4648"/>
                  <a:pt x="1348" y="4720"/>
                </a:cubicBezTo>
                <a:cubicBezTo>
                  <a:pt x="1348" y="4791"/>
                  <a:pt x="1392" y="4836"/>
                  <a:pt x="1464" y="4836"/>
                </a:cubicBezTo>
                <a:cubicBezTo>
                  <a:pt x="1535" y="4836"/>
                  <a:pt x="1571" y="4782"/>
                  <a:pt x="1580" y="4711"/>
                </a:cubicBezTo>
                <a:cubicBezTo>
                  <a:pt x="1562" y="4648"/>
                  <a:pt x="1526" y="4595"/>
                  <a:pt x="1455" y="4604"/>
                </a:cubicBezTo>
                <a:close/>
                <a:moveTo>
                  <a:pt x="6130" y="2605"/>
                </a:moveTo>
                <a:cubicBezTo>
                  <a:pt x="6058" y="2605"/>
                  <a:pt x="6005" y="2641"/>
                  <a:pt x="6005" y="2712"/>
                </a:cubicBezTo>
                <a:cubicBezTo>
                  <a:pt x="6005" y="2793"/>
                  <a:pt x="6049" y="2837"/>
                  <a:pt x="6121" y="2837"/>
                </a:cubicBezTo>
                <a:cubicBezTo>
                  <a:pt x="6192" y="2837"/>
                  <a:pt x="6228" y="2793"/>
                  <a:pt x="6237" y="2721"/>
                </a:cubicBezTo>
                <a:cubicBezTo>
                  <a:pt x="6228" y="2659"/>
                  <a:pt x="6192" y="2614"/>
                  <a:pt x="6130" y="2605"/>
                </a:cubicBezTo>
                <a:close/>
                <a:moveTo>
                  <a:pt x="5469" y="2605"/>
                </a:moveTo>
                <a:cubicBezTo>
                  <a:pt x="5398" y="2596"/>
                  <a:pt x="5353" y="2641"/>
                  <a:pt x="5344" y="2712"/>
                </a:cubicBezTo>
                <a:cubicBezTo>
                  <a:pt x="5344" y="2784"/>
                  <a:pt x="5389" y="2828"/>
                  <a:pt x="5452" y="2837"/>
                </a:cubicBezTo>
                <a:cubicBezTo>
                  <a:pt x="5523" y="2837"/>
                  <a:pt x="5567" y="2793"/>
                  <a:pt x="5576" y="2730"/>
                </a:cubicBezTo>
                <a:cubicBezTo>
                  <a:pt x="5576" y="2659"/>
                  <a:pt x="5541" y="2614"/>
                  <a:pt x="5469" y="2605"/>
                </a:cubicBezTo>
                <a:close/>
                <a:moveTo>
                  <a:pt x="804" y="5264"/>
                </a:moveTo>
                <a:cubicBezTo>
                  <a:pt x="732" y="5264"/>
                  <a:pt x="688" y="5308"/>
                  <a:pt x="688" y="5380"/>
                </a:cubicBezTo>
                <a:cubicBezTo>
                  <a:pt x="688" y="5451"/>
                  <a:pt x="732" y="5487"/>
                  <a:pt x="795" y="5496"/>
                </a:cubicBezTo>
                <a:cubicBezTo>
                  <a:pt x="866" y="5496"/>
                  <a:pt x="911" y="5451"/>
                  <a:pt x="920" y="5380"/>
                </a:cubicBezTo>
                <a:cubicBezTo>
                  <a:pt x="911" y="5308"/>
                  <a:pt x="875" y="5264"/>
                  <a:pt x="804" y="5264"/>
                </a:cubicBezTo>
                <a:close/>
                <a:moveTo>
                  <a:pt x="3453" y="3265"/>
                </a:moveTo>
                <a:cubicBezTo>
                  <a:pt x="3382" y="3265"/>
                  <a:pt x="3346" y="3310"/>
                  <a:pt x="3346" y="3381"/>
                </a:cubicBezTo>
                <a:cubicBezTo>
                  <a:pt x="3346" y="3453"/>
                  <a:pt x="3391" y="3497"/>
                  <a:pt x="3462" y="3497"/>
                </a:cubicBezTo>
                <a:cubicBezTo>
                  <a:pt x="3542" y="3497"/>
                  <a:pt x="3578" y="3444"/>
                  <a:pt x="3578" y="3372"/>
                </a:cubicBezTo>
                <a:cubicBezTo>
                  <a:pt x="3569" y="3301"/>
                  <a:pt x="3534" y="3257"/>
                  <a:pt x="3453" y="3265"/>
                </a:cubicBezTo>
                <a:close/>
                <a:moveTo>
                  <a:pt x="2891" y="3381"/>
                </a:moveTo>
                <a:cubicBezTo>
                  <a:pt x="2891" y="3310"/>
                  <a:pt x="2847" y="3265"/>
                  <a:pt x="2775" y="3265"/>
                </a:cubicBezTo>
                <a:cubicBezTo>
                  <a:pt x="2713" y="3265"/>
                  <a:pt x="2668" y="3310"/>
                  <a:pt x="2668" y="3372"/>
                </a:cubicBezTo>
                <a:cubicBezTo>
                  <a:pt x="2668" y="3453"/>
                  <a:pt x="2713" y="3488"/>
                  <a:pt x="2784" y="3497"/>
                </a:cubicBezTo>
                <a:cubicBezTo>
                  <a:pt x="2847" y="3488"/>
                  <a:pt x="2891" y="3444"/>
                  <a:pt x="2891" y="3381"/>
                </a:cubicBezTo>
                <a:close/>
                <a:moveTo>
                  <a:pt x="10010" y="4711"/>
                </a:moveTo>
                <a:cubicBezTo>
                  <a:pt x="10001" y="4791"/>
                  <a:pt x="10046" y="4836"/>
                  <a:pt x="10117" y="4836"/>
                </a:cubicBezTo>
                <a:cubicBezTo>
                  <a:pt x="10189" y="4836"/>
                  <a:pt x="10233" y="4791"/>
                  <a:pt x="10233" y="4728"/>
                </a:cubicBezTo>
                <a:cubicBezTo>
                  <a:pt x="10233" y="4648"/>
                  <a:pt x="10189" y="4613"/>
                  <a:pt x="10117" y="4604"/>
                </a:cubicBezTo>
                <a:cubicBezTo>
                  <a:pt x="10055" y="4613"/>
                  <a:pt x="10010" y="4648"/>
                  <a:pt x="10010" y="4711"/>
                </a:cubicBezTo>
                <a:close/>
                <a:moveTo>
                  <a:pt x="9439" y="3943"/>
                </a:moveTo>
                <a:cubicBezTo>
                  <a:pt x="9368" y="3943"/>
                  <a:pt x="9323" y="3988"/>
                  <a:pt x="9323" y="4068"/>
                </a:cubicBezTo>
                <a:cubicBezTo>
                  <a:pt x="9323" y="4131"/>
                  <a:pt x="9368" y="4175"/>
                  <a:pt x="9439" y="4175"/>
                </a:cubicBezTo>
                <a:cubicBezTo>
                  <a:pt x="9511" y="4175"/>
                  <a:pt x="9546" y="4131"/>
                  <a:pt x="9555" y="4050"/>
                </a:cubicBezTo>
                <a:cubicBezTo>
                  <a:pt x="9537" y="3997"/>
                  <a:pt x="9511" y="3943"/>
                  <a:pt x="9439" y="3943"/>
                </a:cubicBezTo>
                <a:close/>
                <a:moveTo>
                  <a:pt x="795" y="4613"/>
                </a:moveTo>
                <a:cubicBezTo>
                  <a:pt x="732" y="4613"/>
                  <a:pt x="697" y="4657"/>
                  <a:pt x="697" y="4720"/>
                </a:cubicBezTo>
                <a:cubicBezTo>
                  <a:pt x="697" y="4782"/>
                  <a:pt x="732" y="4827"/>
                  <a:pt x="804" y="4827"/>
                </a:cubicBezTo>
                <a:cubicBezTo>
                  <a:pt x="875" y="4827"/>
                  <a:pt x="911" y="4782"/>
                  <a:pt x="920" y="4720"/>
                </a:cubicBezTo>
                <a:cubicBezTo>
                  <a:pt x="902" y="4648"/>
                  <a:pt x="866" y="4604"/>
                  <a:pt x="795" y="4613"/>
                </a:cubicBezTo>
                <a:close/>
                <a:moveTo>
                  <a:pt x="10893" y="5380"/>
                </a:moveTo>
                <a:cubicBezTo>
                  <a:pt x="10893" y="5317"/>
                  <a:pt x="10849" y="5273"/>
                  <a:pt x="10786" y="5264"/>
                </a:cubicBezTo>
                <a:cubicBezTo>
                  <a:pt x="10715" y="5264"/>
                  <a:pt x="10670" y="5308"/>
                  <a:pt x="10670" y="5380"/>
                </a:cubicBezTo>
                <a:cubicBezTo>
                  <a:pt x="10670" y="5451"/>
                  <a:pt x="10715" y="5487"/>
                  <a:pt x="10777" y="5496"/>
                </a:cubicBezTo>
                <a:cubicBezTo>
                  <a:pt x="10840" y="5487"/>
                  <a:pt x="10893" y="5451"/>
                  <a:pt x="10893" y="5380"/>
                </a:cubicBezTo>
                <a:close/>
                <a:moveTo>
                  <a:pt x="8779" y="3265"/>
                </a:moveTo>
                <a:cubicBezTo>
                  <a:pt x="8708" y="3265"/>
                  <a:pt x="8663" y="3310"/>
                  <a:pt x="8663" y="3381"/>
                </a:cubicBezTo>
                <a:cubicBezTo>
                  <a:pt x="8663" y="3453"/>
                  <a:pt x="8717" y="3497"/>
                  <a:pt x="8788" y="3488"/>
                </a:cubicBezTo>
                <a:cubicBezTo>
                  <a:pt x="8850" y="3488"/>
                  <a:pt x="8886" y="3444"/>
                  <a:pt x="8895" y="3372"/>
                </a:cubicBezTo>
                <a:cubicBezTo>
                  <a:pt x="8877" y="3310"/>
                  <a:pt x="8842" y="3265"/>
                  <a:pt x="8779" y="3265"/>
                </a:cubicBezTo>
                <a:close/>
                <a:moveTo>
                  <a:pt x="233" y="6040"/>
                </a:moveTo>
                <a:cubicBezTo>
                  <a:pt x="233" y="5977"/>
                  <a:pt x="197" y="5933"/>
                  <a:pt x="126" y="5924"/>
                </a:cubicBezTo>
                <a:cubicBezTo>
                  <a:pt x="54" y="5924"/>
                  <a:pt x="10" y="5969"/>
                  <a:pt x="10" y="6040"/>
                </a:cubicBezTo>
                <a:cubicBezTo>
                  <a:pt x="10" y="6102"/>
                  <a:pt x="54" y="6138"/>
                  <a:pt x="117" y="6156"/>
                </a:cubicBezTo>
                <a:cubicBezTo>
                  <a:pt x="188" y="6147"/>
                  <a:pt x="233" y="6111"/>
                  <a:pt x="233" y="6040"/>
                </a:cubicBezTo>
                <a:close/>
                <a:moveTo>
                  <a:pt x="1455" y="3926"/>
                </a:moveTo>
                <a:cubicBezTo>
                  <a:pt x="1392" y="3935"/>
                  <a:pt x="1348" y="3970"/>
                  <a:pt x="1348" y="4033"/>
                </a:cubicBezTo>
                <a:cubicBezTo>
                  <a:pt x="1348" y="4104"/>
                  <a:pt x="1392" y="4149"/>
                  <a:pt x="1464" y="4149"/>
                </a:cubicBezTo>
                <a:cubicBezTo>
                  <a:pt x="1535" y="4149"/>
                  <a:pt x="1571" y="4104"/>
                  <a:pt x="1571" y="4033"/>
                </a:cubicBezTo>
                <a:cubicBezTo>
                  <a:pt x="1562" y="3970"/>
                  <a:pt x="1526" y="3926"/>
                  <a:pt x="1455" y="3926"/>
                </a:cubicBezTo>
                <a:close/>
                <a:moveTo>
                  <a:pt x="2008" y="3381"/>
                </a:moveTo>
                <a:cubicBezTo>
                  <a:pt x="2008" y="3444"/>
                  <a:pt x="2053" y="3488"/>
                  <a:pt x="2115" y="3488"/>
                </a:cubicBezTo>
                <a:cubicBezTo>
                  <a:pt x="2178" y="3488"/>
                  <a:pt x="2231" y="3453"/>
                  <a:pt x="2231" y="3381"/>
                </a:cubicBezTo>
                <a:cubicBezTo>
                  <a:pt x="2231" y="3310"/>
                  <a:pt x="2186" y="3274"/>
                  <a:pt x="2115" y="3265"/>
                </a:cubicBezTo>
                <a:cubicBezTo>
                  <a:pt x="2053" y="3274"/>
                  <a:pt x="2008" y="3310"/>
                  <a:pt x="2008" y="3381"/>
                </a:cubicBezTo>
                <a:close/>
                <a:moveTo>
                  <a:pt x="8012" y="2721"/>
                </a:moveTo>
                <a:cubicBezTo>
                  <a:pt x="8012" y="2784"/>
                  <a:pt x="8056" y="2828"/>
                  <a:pt x="8128" y="2828"/>
                </a:cubicBezTo>
                <a:cubicBezTo>
                  <a:pt x="8190" y="2819"/>
                  <a:pt x="8235" y="2775"/>
                  <a:pt x="8226" y="2712"/>
                </a:cubicBezTo>
                <a:cubicBezTo>
                  <a:pt x="8217" y="2650"/>
                  <a:pt x="8181" y="2614"/>
                  <a:pt x="8119" y="2614"/>
                </a:cubicBezTo>
                <a:cubicBezTo>
                  <a:pt x="8056" y="2623"/>
                  <a:pt x="8012" y="2659"/>
                  <a:pt x="8012" y="2721"/>
                </a:cubicBezTo>
                <a:close/>
                <a:moveTo>
                  <a:pt x="4890" y="2730"/>
                </a:moveTo>
                <a:cubicBezTo>
                  <a:pt x="4898" y="2659"/>
                  <a:pt x="4854" y="2614"/>
                  <a:pt x="4782" y="2605"/>
                </a:cubicBezTo>
                <a:cubicBezTo>
                  <a:pt x="4720" y="2605"/>
                  <a:pt x="4675" y="2641"/>
                  <a:pt x="4666" y="2712"/>
                </a:cubicBezTo>
                <a:cubicBezTo>
                  <a:pt x="4658" y="2784"/>
                  <a:pt x="4702" y="2819"/>
                  <a:pt x="4774" y="2837"/>
                </a:cubicBezTo>
                <a:cubicBezTo>
                  <a:pt x="4845" y="2828"/>
                  <a:pt x="4890" y="2802"/>
                  <a:pt x="4890" y="2730"/>
                </a:cubicBezTo>
                <a:close/>
                <a:moveTo>
                  <a:pt x="4122" y="2605"/>
                </a:moveTo>
                <a:cubicBezTo>
                  <a:pt x="4060" y="2605"/>
                  <a:pt x="4015" y="2650"/>
                  <a:pt x="4006" y="2712"/>
                </a:cubicBezTo>
                <a:cubicBezTo>
                  <a:pt x="4006" y="2784"/>
                  <a:pt x="4051" y="2828"/>
                  <a:pt x="4122" y="2828"/>
                </a:cubicBezTo>
                <a:cubicBezTo>
                  <a:pt x="4194" y="2828"/>
                  <a:pt x="4229" y="2784"/>
                  <a:pt x="4238" y="2721"/>
                </a:cubicBezTo>
                <a:cubicBezTo>
                  <a:pt x="4229" y="2650"/>
                  <a:pt x="4194" y="2605"/>
                  <a:pt x="4122" y="2605"/>
                </a:cubicBezTo>
                <a:close/>
                <a:moveTo>
                  <a:pt x="12089" y="6620"/>
                </a:moveTo>
                <a:cubicBezTo>
                  <a:pt x="12035" y="6620"/>
                  <a:pt x="12000" y="6655"/>
                  <a:pt x="12000" y="6718"/>
                </a:cubicBezTo>
                <a:cubicBezTo>
                  <a:pt x="11991" y="6780"/>
                  <a:pt x="12026" y="6816"/>
                  <a:pt x="12098" y="6816"/>
                </a:cubicBezTo>
                <a:cubicBezTo>
                  <a:pt x="12160" y="6825"/>
                  <a:pt x="12196" y="6780"/>
                  <a:pt x="12196" y="6718"/>
                </a:cubicBezTo>
                <a:cubicBezTo>
                  <a:pt x="12196" y="6655"/>
                  <a:pt x="12160" y="6620"/>
                  <a:pt x="12089" y="6620"/>
                </a:cubicBezTo>
                <a:close/>
                <a:moveTo>
                  <a:pt x="11322" y="6709"/>
                </a:moveTo>
                <a:cubicBezTo>
                  <a:pt x="11322" y="6780"/>
                  <a:pt x="11366" y="6825"/>
                  <a:pt x="11429" y="6834"/>
                </a:cubicBezTo>
                <a:cubicBezTo>
                  <a:pt x="11500" y="6834"/>
                  <a:pt x="11545" y="6789"/>
                  <a:pt x="11554" y="6718"/>
                </a:cubicBezTo>
                <a:cubicBezTo>
                  <a:pt x="11554" y="6655"/>
                  <a:pt x="11509" y="6620"/>
                  <a:pt x="11446" y="6602"/>
                </a:cubicBezTo>
                <a:cubicBezTo>
                  <a:pt x="11375" y="6611"/>
                  <a:pt x="11330" y="6647"/>
                  <a:pt x="11322" y="6709"/>
                </a:cubicBezTo>
                <a:close/>
                <a:moveTo>
                  <a:pt x="5460" y="1954"/>
                </a:moveTo>
                <a:cubicBezTo>
                  <a:pt x="5398" y="1954"/>
                  <a:pt x="5362" y="1999"/>
                  <a:pt x="5362" y="2061"/>
                </a:cubicBezTo>
                <a:cubicBezTo>
                  <a:pt x="5353" y="2124"/>
                  <a:pt x="5398" y="2159"/>
                  <a:pt x="5460" y="2168"/>
                </a:cubicBezTo>
                <a:cubicBezTo>
                  <a:pt x="5523" y="2168"/>
                  <a:pt x="5559" y="2124"/>
                  <a:pt x="5567" y="2061"/>
                </a:cubicBezTo>
                <a:cubicBezTo>
                  <a:pt x="5559" y="1999"/>
                  <a:pt x="5523" y="1954"/>
                  <a:pt x="5460" y="1954"/>
                </a:cubicBezTo>
                <a:close/>
                <a:moveTo>
                  <a:pt x="6781" y="1963"/>
                </a:moveTo>
                <a:cubicBezTo>
                  <a:pt x="6727" y="1963"/>
                  <a:pt x="6683" y="1990"/>
                  <a:pt x="6683" y="2052"/>
                </a:cubicBezTo>
                <a:cubicBezTo>
                  <a:pt x="6674" y="2115"/>
                  <a:pt x="6709" y="2159"/>
                  <a:pt x="6772" y="2159"/>
                </a:cubicBezTo>
                <a:cubicBezTo>
                  <a:pt x="6834" y="2168"/>
                  <a:pt x="6870" y="2132"/>
                  <a:pt x="6879" y="2061"/>
                </a:cubicBezTo>
                <a:cubicBezTo>
                  <a:pt x="6879" y="1999"/>
                  <a:pt x="6843" y="1963"/>
                  <a:pt x="6781" y="1963"/>
                </a:cubicBezTo>
                <a:close/>
                <a:moveTo>
                  <a:pt x="7334" y="2070"/>
                </a:moveTo>
                <a:cubicBezTo>
                  <a:pt x="7343" y="2132"/>
                  <a:pt x="7387" y="2168"/>
                  <a:pt x="7450" y="2159"/>
                </a:cubicBezTo>
                <a:cubicBezTo>
                  <a:pt x="7503" y="2159"/>
                  <a:pt x="7539" y="2115"/>
                  <a:pt x="7539" y="2061"/>
                </a:cubicBezTo>
                <a:cubicBezTo>
                  <a:pt x="7539" y="1999"/>
                  <a:pt x="7494" y="1963"/>
                  <a:pt x="7432" y="1963"/>
                </a:cubicBezTo>
                <a:cubicBezTo>
                  <a:pt x="7370" y="1972"/>
                  <a:pt x="7334" y="1999"/>
                  <a:pt x="7334" y="2070"/>
                </a:cubicBezTo>
                <a:close/>
                <a:moveTo>
                  <a:pt x="6014" y="2061"/>
                </a:moveTo>
                <a:cubicBezTo>
                  <a:pt x="6014" y="2124"/>
                  <a:pt x="6058" y="2168"/>
                  <a:pt x="6121" y="2168"/>
                </a:cubicBezTo>
                <a:cubicBezTo>
                  <a:pt x="6183" y="2159"/>
                  <a:pt x="6228" y="2124"/>
                  <a:pt x="6228" y="2061"/>
                </a:cubicBezTo>
                <a:cubicBezTo>
                  <a:pt x="6219" y="1999"/>
                  <a:pt x="6183" y="1963"/>
                  <a:pt x="6121" y="1954"/>
                </a:cubicBezTo>
                <a:cubicBezTo>
                  <a:pt x="6058" y="1963"/>
                  <a:pt x="6014" y="1999"/>
                  <a:pt x="6014" y="2061"/>
                </a:cubicBezTo>
                <a:close/>
                <a:moveTo>
                  <a:pt x="7325" y="2712"/>
                </a:moveTo>
                <a:cubicBezTo>
                  <a:pt x="7325" y="2784"/>
                  <a:pt x="7370" y="2828"/>
                  <a:pt x="7441" y="2828"/>
                </a:cubicBezTo>
                <a:cubicBezTo>
                  <a:pt x="7503" y="2828"/>
                  <a:pt x="7548" y="2784"/>
                  <a:pt x="7548" y="2721"/>
                </a:cubicBezTo>
                <a:cubicBezTo>
                  <a:pt x="7548" y="2650"/>
                  <a:pt x="7503" y="2614"/>
                  <a:pt x="7441" y="2605"/>
                </a:cubicBezTo>
                <a:cubicBezTo>
                  <a:pt x="7378" y="2614"/>
                  <a:pt x="7325" y="2650"/>
                  <a:pt x="7325" y="2712"/>
                </a:cubicBezTo>
                <a:close/>
                <a:moveTo>
                  <a:pt x="6665" y="2712"/>
                </a:moveTo>
                <a:cubicBezTo>
                  <a:pt x="6656" y="2784"/>
                  <a:pt x="6700" y="2828"/>
                  <a:pt x="6772" y="2837"/>
                </a:cubicBezTo>
                <a:cubicBezTo>
                  <a:pt x="6843" y="2837"/>
                  <a:pt x="6897" y="2793"/>
                  <a:pt x="6897" y="2721"/>
                </a:cubicBezTo>
                <a:cubicBezTo>
                  <a:pt x="6897" y="2650"/>
                  <a:pt x="6852" y="2614"/>
                  <a:pt x="6781" y="2605"/>
                </a:cubicBezTo>
                <a:cubicBezTo>
                  <a:pt x="6718" y="2605"/>
                  <a:pt x="6674" y="2641"/>
                  <a:pt x="6665" y="2712"/>
                </a:cubicBezTo>
                <a:close/>
                <a:moveTo>
                  <a:pt x="12098" y="2668"/>
                </a:moveTo>
                <a:cubicBezTo>
                  <a:pt x="12071" y="2677"/>
                  <a:pt x="12053" y="2686"/>
                  <a:pt x="12053" y="2712"/>
                </a:cubicBezTo>
                <a:cubicBezTo>
                  <a:pt x="12044" y="2748"/>
                  <a:pt x="12062" y="2766"/>
                  <a:pt x="12089" y="2766"/>
                </a:cubicBezTo>
                <a:cubicBezTo>
                  <a:pt x="12124" y="2766"/>
                  <a:pt x="12142" y="2748"/>
                  <a:pt x="12142" y="2721"/>
                </a:cubicBezTo>
                <a:cubicBezTo>
                  <a:pt x="12142" y="2686"/>
                  <a:pt x="12124" y="2668"/>
                  <a:pt x="12098" y="2668"/>
                </a:cubicBezTo>
                <a:close/>
                <a:moveTo>
                  <a:pt x="7432" y="9"/>
                </a:moveTo>
                <a:cubicBezTo>
                  <a:pt x="7414" y="18"/>
                  <a:pt x="7396" y="27"/>
                  <a:pt x="7387" y="54"/>
                </a:cubicBezTo>
                <a:cubicBezTo>
                  <a:pt x="7387" y="90"/>
                  <a:pt x="7405" y="107"/>
                  <a:pt x="7432" y="107"/>
                </a:cubicBezTo>
                <a:cubicBezTo>
                  <a:pt x="7468" y="107"/>
                  <a:pt x="7486" y="90"/>
                  <a:pt x="7486" y="63"/>
                </a:cubicBezTo>
                <a:cubicBezTo>
                  <a:pt x="7486" y="27"/>
                  <a:pt x="7468" y="9"/>
                  <a:pt x="7432" y="9"/>
                </a:cubicBezTo>
                <a:close/>
                <a:moveTo>
                  <a:pt x="3507" y="63"/>
                </a:moveTo>
                <a:cubicBezTo>
                  <a:pt x="3507" y="36"/>
                  <a:pt x="3498" y="18"/>
                  <a:pt x="3471" y="9"/>
                </a:cubicBezTo>
                <a:cubicBezTo>
                  <a:pt x="3435" y="9"/>
                  <a:pt x="3418" y="27"/>
                  <a:pt x="3418" y="54"/>
                </a:cubicBezTo>
                <a:cubicBezTo>
                  <a:pt x="3409" y="90"/>
                  <a:pt x="3426" y="107"/>
                  <a:pt x="3462" y="107"/>
                </a:cubicBezTo>
                <a:cubicBezTo>
                  <a:pt x="3489" y="107"/>
                  <a:pt x="3507" y="90"/>
                  <a:pt x="3507" y="63"/>
                </a:cubicBezTo>
                <a:close/>
                <a:moveTo>
                  <a:pt x="6781" y="9"/>
                </a:moveTo>
                <a:cubicBezTo>
                  <a:pt x="6754" y="9"/>
                  <a:pt x="6727" y="18"/>
                  <a:pt x="6727" y="54"/>
                </a:cubicBezTo>
                <a:cubicBezTo>
                  <a:pt x="6727" y="90"/>
                  <a:pt x="6745" y="116"/>
                  <a:pt x="6781" y="116"/>
                </a:cubicBezTo>
                <a:cubicBezTo>
                  <a:pt x="6816" y="116"/>
                  <a:pt x="6825" y="90"/>
                  <a:pt x="6834" y="63"/>
                </a:cubicBezTo>
                <a:cubicBezTo>
                  <a:pt x="6834" y="27"/>
                  <a:pt x="6816" y="9"/>
                  <a:pt x="6781" y="9"/>
                </a:cubicBezTo>
                <a:close/>
                <a:moveTo>
                  <a:pt x="4131" y="9"/>
                </a:moveTo>
                <a:cubicBezTo>
                  <a:pt x="4096" y="9"/>
                  <a:pt x="4069" y="18"/>
                  <a:pt x="4069" y="54"/>
                </a:cubicBezTo>
                <a:cubicBezTo>
                  <a:pt x="4069" y="90"/>
                  <a:pt x="4078" y="107"/>
                  <a:pt x="4122" y="116"/>
                </a:cubicBezTo>
                <a:cubicBezTo>
                  <a:pt x="4149" y="116"/>
                  <a:pt x="4167" y="98"/>
                  <a:pt x="4176" y="63"/>
                </a:cubicBezTo>
                <a:cubicBezTo>
                  <a:pt x="4176" y="36"/>
                  <a:pt x="4158" y="9"/>
                  <a:pt x="4131" y="9"/>
                </a:cubicBezTo>
                <a:close/>
                <a:moveTo>
                  <a:pt x="6130" y="9"/>
                </a:moveTo>
                <a:cubicBezTo>
                  <a:pt x="6094" y="9"/>
                  <a:pt x="6067" y="27"/>
                  <a:pt x="6067" y="63"/>
                </a:cubicBezTo>
                <a:cubicBezTo>
                  <a:pt x="6067" y="90"/>
                  <a:pt x="6085" y="107"/>
                  <a:pt x="6121" y="116"/>
                </a:cubicBezTo>
                <a:cubicBezTo>
                  <a:pt x="6147" y="116"/>
                  <a:pt x="6165" y="98"/>
                  <a:pt x="6174" y="63"/>
                </a:cubicBezTo>
                <a:cubicBezTo>
                  <a:pt x="6174" y="36"/>
                  <a:pt x="6165" y="9"/>
                  <a:pt x="6130" y="9"/>
                </a:cubicBezTo>
                <a:close/>
                <a:moveTo>
                  <a:pt x="4782" y="9"/>
                </a:moveTo>
                <a:cubicBezTo>
                  <a:pt x="4738" y="9"/>
                  <a:pt x="4720" y="36"/>
                  <a:pt x="4729" y="72"/>
                </a:cubicBezTo>
                <a:cubicBezTo>
                  <a:pt x="4729" y="98"/>
                  <a:pt x="4756" y="116"/>
                  <a:pt x="4782" y="116"/>
                </a:cubicBezTo>
                <a:cubicBezTo>
                  <a:pt x="4818" y="107"/>
                  <a:pt x="4836" y="90"/>
                  <a:pt x="4827" y="54"/>
                </a:cubicBezTo>
                <a:cubicBezTo>
                  <a:pt x="4827" y="27"/>
                  <a:pt x="4809" y="9"/>
                  <a:pt x="4782" y="9"/>
                </a:cubicBezTo>
                <a:close/>
                <a:moveTo>
                  <a:pt x="2115" y="768"/>
                </a:moveTo>
                <a:cubicBezTo>
                  <a:pt x="2160" y="768"/>
                  <a:pt x="2178" y="750"/>
                  <a:pt x="2169" y="714"/>
                </a:cubicBezTo>
                <a:cubicBezTo>
                  <a:pt x="2169" y="678"/>
                  <a:pt x="2151" y="669"/>
                  <a:pt x="2115" y="669"/>
                </a:cubicBezTo>
                <a:cubicBezTo>
                  <a:pt x="2088" y="669"/>
                  <a:pt x="2070" y="687"/>
                  <a:pt x="2070" y="723"/>
                </a:cubicBezTo>
                <a:cubicBezTo>
                  <a:pt x="2070" y="750"/>
                  <a:pt x="2088" y="768"/>
                  <a:pt x="2115" y="768"/>
                </a:cubicBezTo>
                <a:close/>
                <a:moveTo>
                  <a:pt x="9439" y="669"/>
                </a:moveTo>
                <a:cubicBezTo>
                  <a:pt x="9412" y="669"/>
                  <a:pt x="9395" y="687"/>
                  <a:pt x="9395" y="714"/>
                </a:cubicBezTo>
                <a:cubicBezTo>
                  <a:pt x="9386" y="741"/>
                  <a:pt x="9404" y="768"/>
                  <a:pt x="9430" y="768"/>
                </a:cubicBezTo>
                <a:cubicBezTo>
                  <a:pt x="9466" y="768"/>
                  <a:pt x="9484" y="750"/>
                  <a:pt x="9484" y="723"/>
                </a:cubicBezTo>
                <a:cubicBezTo>
                  <a:pt x="9484" y="687"/>
                  <a:pt x="9466" y="669"/>
                  <a:pt x="9439" y="669"/>
                </a:cubicBezTo>
                <a:close/>
                <a:moveTo>
                  <a:pt x="126" y="2008"/>
                </a:moveTo>
                <a:cubicBezTo>
                  <a:pt x="99" y="2008"/>
                  <a:pt x="72" y="2017"/>
                  <a:pt x="72" y="2052"/>
                </a:cubicBezTo>
                <a:cubicBezTo>
                  <a:pt x="63" y="2088"/>
                  <a:pt x="81" y="2115"/>
                  <a:pt x="117" y="2115"/>
                </a:cubicBezTo>
                <a:cubicBezTo>
                  <a:pt x="152" y="2115"/>
                  <a:pt x="170" y="2097"/>
                  <a:pt x="170" y="2061"/>
                </a:cubicBezTo>
                <a:cubicBezTo>
                  <a:pt x="170" y="2034"/>
                  <a:pt x="161" y="2017"/>
                  <a:pt x="126" y="2008"/>
                </a:cubicBezTo>
                <a:close/>
                <a:moveTo>
                  <a:pt x="11393" y="2061"/>
                </a:moveTo>
                <a:cubicBezTo>
                  <a:pt x="11393" y="2088"/>
                  <a:pt x="11402" y="2106"/>
                  <a:pt x="11429" y="2106"/>
                </a:cubicBezTo>
                <a:cubicBezTo>
                  <a:pt x="11455" y="2115"/>
                  <a:pt x="11482" y="2097"/>
                  <a:pt x="11482" y="2070"/>
                </a:cubicBezTo>
                <a:cubicBezTo>
                  <a:pt x="11491" y="2034"/>
                  <a:pt x="11473" y="2017"/>
                  <a:pt x="11438" y="2017"/>
                </a:cubicBezTo>
                <a:cubicBezTo>
                  <a:pt x="11411" y="2017"/>
                  <a:pt x="11393" y="2025"/>
                  <a:pt x="11393" y="2061"/>
                </a:cubicBezTo>
                <a:close/>
                <a:moveTo>
                  <a:pt x="14087" y="6673"/>
                </a:moveTo>
                <a:cubicBezTo>
                  <a:pt x="14060" y="6673"/>
                  <a:pt x="14051" y="6691"/>
                  <a:pt x="14051" y="6718"/>
                </a:cubicBezTo>
                <a:cubicBezTo>
                  <a:pt x="14051" y="6745"/>
                  <a:pt x="14060" y="6771"/>
                  <a:pt x="14096" y="6762"/>
                </a:cubicBezTo>
                <a:cubicBezTo>
                  <a:pt x="14132" y="6762"/>
                  <a:pt x="14141" y="6745"/>
                  <a:pt x="14141" y="6718"/>
                </a:cubicBezTo>
                <a:cubicBezTo>
                  <a:pt x="14141" y="6682"/>
                  <a:pt x="14123" y="6673"/>
                  <a:pt x="14087" y="6673"/>
                </a:cubicBezTo>
                <a:close/>
                <a:moveTo>
                  <a:pt x="848" y="1383"/>
                </a:moveTo>
                <a:cubicBezTo>
                  <a:pt x="848" y="1356"/>
                  <a:pt x="839" y="1339"/>
                  <a:pt x="813" y="1330"/>
                </a:cubicBezTo>
                <a:cubicBezTo>
                  <a:pt x="786" y="1330"/>
                  <a:pt x="759" y="1339"/>
                  <a:pt x="759" y="1374"/>
                </a:cubicBezTo>
                <a:cubicBezTo>
                  <a:pt x="750" y="1401"/>
                  <a:pt x="768" y="1419"/>
                  <a:pt x="795" y="1428"/>
                </a:cubicBezTo>
                <a:cubicBezTo>
                  <a:pt x="830" y="1428"/>
                  <a:pt x="848" y="1410"/>
                  <a:pt x="848" y="1383"/>
                </a:cubicBezTo>
                <a:close/>
                <a:moveTo>
                  <a:pt x="13436" y="4675"/>
                </a:moveTo>
                <a:cubicBezTo>
                  <a:pt x="13409" y="4675"/>
                  <a:pt x="13391" y="4684"/>
                  <a:pt x="13391" y="4711"/>
                </a:cubicBezTo>
                <a:cubicBezTo>
                  <a:pt x="13391" y="4746"/>
                  <a:pt x="13400" y="4764"/>
                  <a:pt x="13436" y="4764"/>
                </a:cubicBezTo>
                <a:cubicBezTo>
                  <a:pt x="13463" y="4773"/>
                  <a:pt x="13480" y="4755"/>
                  <a:pt x="13489" y="4720"/>
                </a:cubicBezTo>
                <a:cubicBezTo>
                  <a:pt x="13480" y="4693"/>
                  <a:pt x="13472" y="4675"/>
                  <a:pt x="13436" y="4675"/>
                </a:cubicBezTo>
                <a:close/>
                <a:moveTo>
                  <a:pt x="10126" y="1321"/>
                </a:moveTo>
                <a:cubicBezTo>
                  <a:pt x="10090" y="1312"/>
                  <a:pt x="10064" y="1339"/>
                  <a:pt x="10064" y="1365"/>
                </a:cubicBezTo>
                <a:cubicBezTo>
                  <a:pt x="10055" y="1410"/>
                  <a:pt x="10082" y="1437"/>
                  <a:pt x="10117" y="1437"/>
                </a:cubicBezTo>
                <a:cubicBezTo>
                  <a:pt x="10153" y="1437"/>
                  <a:pt x="10171" y="1419"/>
                  <a:pt x="10180" y="1374"/>
                </a:cubicBezTo>
                <a:cubicBezTo>
                  <a:pt x="10180" y="1347"/>
                  <a:pt x="10162" y="1321"/>
                  <a:pt x="10126" y="1321"/>
                </a:cubicBezTo>
                <a:close/>
                <a:moveTo>
                  <a:pt x="8717" y="714"/>
                </a:moveTo>
                <a:cubicBezTo>
                  <a:pt x="8717" y="750"/>
                  <a:pt x="8743" y="776"/>
                  <a:pt x="8770" y="776"/>
                </a:cubicBezTo>
                <a:cubicBezTo>
                  <a:pt x="8815" y="785"/>
                  <a:pt x="8842" y="759"/>
                  <a:pt x="8842" y="714"/>
                </a:cubicBezTo>
                <a:cubicBezTo>
                  <a:pt x="8842" y="687"/>
                  <a:pt x="8815" y="661"/>
                  <a:pt x="8779" y="661"/>
                </a:cubicBezTo>
                <a:cubicBezTo>
                  <a:pt x="8743" y="661"/>
                  <a:pt x="8726" y="678"/>
                  <a:pt x="8717" y="714"/>
                </a:cubicBezTo>
                <a:close/>
                <a:moveTo>
                  <a:pt x="12785" y="3997"/>
                </a:moveTo>
                <a:cubicBezTo>
                  <a:pt x="12749" y="3997"/>
                  <a:pt x="12722" y="4024"/>
                  <a:pt x="12722" y="4050"/>
                </a:cubicBezTo>
                <a:cubicBezTo>
                  <a:pt x="12713" y="4095"/>
                  <a:pt x="12740" y="4122"/>
                  <a:pt x="12776" y="4122"/>
                </a:cubicBezTo>
                <a:cubicBezTo>
                  <a:pt x="12811" y="4122"/>
                  <a:pt x="12838" y="4095"/>
                  <a:pt x="12838" y="4059"/>
                </a:cubicBezTo>
                <a:cubicBezTo>
                  <a:pt x="12838" y="4024"/>
                  <a:pt x="12820" y="4006"/>
                  <a:pt x="12785" y="3997"/>
                </a:cubicBezTo>
                <a:moveTo>
                  <a:pt x="13373" y="5371"/>
                </a:moveTo>
                <a:cubicBezTo>
                  <a:pt x="13373" y="5406"/>
                  <a:pt x="13400" y="5433"/>
                  <a:pt x="13427" y="5442"/>
                </a:cubicBezTo>
                <a:cubicBezTo>
                  <a:pt x="13472" y="5442"/>
                  <a:pt x="13498" y="5415"/>
                  <a:pt x="13498" y="5380"/>
                </a:cubicBezTo>
                <a:cubicBezTo>
                  <a:pt x="13498" y="5344"/>
                  <a:pt x="13472" y="5326"/>
                  <a:pt x="13436" y="5317"/>
                </a:cubicBezTo>
                <a:cubicBezTo>
                  <a:pt x="13400" y="5326"/>
                  <a:pt x="13382" y="5344"/>
                  <a:pt x="13373" y="5371"/>
                </a:cubicBezTo>
                <a:close/>
                <a:moveTo>
                  <a:pt x="5398" y="63"/>
                </a:moveTo>
                <a:cubicBezTo>
                  <a:pt x="5407" y="98"/>
                  <a:pt x="5434" y="125"/>
                  <a:pt x="5469" y="116"/>
                </a:cubicBezTo>
                <a:cubicBezTo>
                  <a:pt x="5505" y="116"/>
                  <a:pt x="5523" y="90"/>
                  <a:pt x="5523" y="54"/>
                </a:cubicBezTo>
                <a:cubicBezTo>
                  <a:pt x="5514" y="18"/>
                  <a:pt x="5496" y="0"/>
                  <a:pt x="5460" y="0"/>
                </a:cubicBezTo>
                <a:cubicBezTo>
                  <a:pt x="5425" y="9"/>
                  <a:pt x="5398" y="27"/>
                  <a:pt x="5398" y="63"/>
                </a:cubicBezTo>
                <a:close/>
                <a:moveTo>
                  <a:pt x="117" y="2793"/>
                </a:moveTo>
                <a:cubicBezTo>
                  <a:pt x="161" y="2793"/>
                  <a:pt x="188" y="2775"/>
                  <a:pt x="188" y="2730"/>
                </a:cubicBezTo>
                <a:cubicBezTo>
                  <a:pt x="197" y="2686"/>
                  <a:pt x="179" y="2650"/>
                  <a:pt x="126" y="2650"/>
                </a:cubicBezTo>
                <a:cubicBezTo>
                  <a:pt x="81" y="2641"/>
                  <a:pt x="54" y="2668"/>
                  <a:pt x="45" y="2721"/>
                </a:cubicBezTo>
                <a:cubicBezTo>
                  <a:pt x="54" y="2757"/>
                  <a:pt x="72" y="2793"/>
                  <a:pt x="117" y="2793"/>
                </a:cubicBezTo>
                <a:moveTo>
                  <a:pt x="10786" y="2641"/>
                </a:moveTo>
                <a:cubicBezTo>
                  <a:pt x="10733" y="2641"/>
                  <a:pt x="10706" y="2668"/>
                  <a:pt x="10706" y="2721"/>
                </a:cubicBezTo>
                <a:cubicBezTo>
                  <a:pt x="10706" y="2766"/>
                  <a:pt x="10733" y="2793"/>
                  <a:pt x="10777" y="2793"/>
                </a:cubicBezTo>
                <a:cubicBezTo>
                  <a:pt x="10822" y="2802"/>
                  <a:pt x="10849" y="2766"/>
                  <a:pt x="10858" y="2721"/>
                </a:cubicBezTo>
                <a:cubicBezTo>
                  <a:pt x="10849" y="2677"/>
                  <a:pt x="10831" y="2641"/>
                  <a:pt x="10786" y="2641"/>
                </a:cubicBezTo>
                <a:close/>
                <a:moveTo>
                  <a:pt x="11375" y="2721"/>
                </a:moveTo>
                <a:cubicBezTo>
                  <a:pt x="11375" y="2766"/>
                  <a:pt x="11402" y="2784"/>
                  <a:pt x="11438" y="2784"/>
                </a:cubicBezTo>
                <a:cubicBezTo>
                  <a:pt x="11482" y="2784"/>
                  <a:pt x="11509" y="2757"/>
                  <a:pt x="11500" y="2721"/>
                </a:cubicBezTo>
                <a:cubicBezTo>
                  <a:pt x="11500" y="2677"/>
                  <a:pt x="11473" y="2659"/>
                  <a:pt x="11438" y="2650"/>
                </a:cubicBezTo>
                <a:cubicBezTo>
                  <a:pt x="11393" y="2659"/>
                  <a:pt x="11366" y="2686"/>
                  <a:pt x="11375" y="2721"/>
                </a:cubicBezTo>
                <a:close/>
                <a:moveTo>
                  <a:pt x="5460" y="643"/>
                </a:moveTo>
                <a:cubicBezTo>
                  <a:pt x="5416" y="652"/>
                  <a:pt x="5389" y="669"/>
                  <a:pt x="5389" y="723"/>
                </a:cubicBezTo>
                <a:cubicBezTo>
                  <a:pt x="5389" y="768"/>
                  <a:pt x="5416" y="794"/>
                  <a:pt x="5469" y="794"/>
                </a:cubicBezTo>
                <a:cubicBezTo>
                  <a:pt x="5514" y="794"/>
                  <a:pt x="5532" y="759"/>
                  <a:pt x="5532" y="714"/>
                </a:cubicBezTo>
                <a:cubicBezTo>
                  <a:pt x="5532" y="669"/>
                  <a:pt x="5505" y="643"/>
                  <a:pt x="5460" y="643"/>
                </a:cubicBezTo>
                <a:close/>
                <a:moveTo>
                  <a:pt x="6130" y="643"/>
                </a:moveTo>
                <a:cubicBezTo>
                  <a:pt x="6085" y="643"/>
                  <a:pt x="6049" y="661"/>
                  <a:pt x="6049" y="705"/>
                </a:cubicBezTo>
                <a:cubicBezTo>
                  <a:pt x="6040" y="759"/>
                  <a:pt x="6067" y="794"/>
                  <a:pt x="6121" y="794"/>
                </a:cubicBezTo>
                <a:cubicBezTo>
                  <a:pt x="6165" y="794"/>
                  <a:pt x="6192" y="768"/>
                  <a:pt x="6192" y="723"/>
                </a:cubicBezTo>
                <a:cubicBezTo>
                  <a:pt x="6192" y="678"/>
                  <a:pt x="6174" y="652"/>
                  <a:pt x="6130" y="643"/>
                </a:cubicBezTo>
                <a:close/>
                <a:moveTo>
                  <a:pt x="6781" y="643"/>
                </a:moveTo>
                <a:cubicBezTo>
                  <a:pt x="6736" y="643"/>
                  <a:pt x="6709" y="669"/>
                  <a:pt x="6709" y="714"/>
                </a:cubicBezTo>
                <a:cubicBezTo>
                  <a:pt x="6700" y="768"/>
                  <a:pt x="6736" y="794"/>
                  <a:pt x="6781" y="794"/>
                </a:cubicBezTo>
                <a:cubicBezTo>
                  <a:pt x="6834" y="794"/>
                  <a:pt x="6852" y="759"/>
                  <a:pt x="6852" y="714"/>
                </a:cubicBezTo>
                <a:cubicBezTo>
                  <a:pt x="6852" y="669"/>
                  <a:pt x="6825" y="643"/>
                  <a:pt x="6781" y="643"/>
                </a:cubicBezTo>
                <a:close/>
                <a:moveTo>
                  <a:pt x="7512" y="714"/>
                </a:moveTo>
                <a:cubicBezTo>
                  <a:pt x="7512" y="678"/>
                  <a:pt x="7486" y="652"/>
                  <a:pt x="7441" y="652"/>
                </a:cubicBezTo>
                <a:cubicBezTo>
                  <a:pt x="7396" y="643"/>
                  <a:pt x="7370" y="669"/>
                  <a:pt x="7370" y="714"/>
                </a:cubicBezTo>
                <a:cubicBezTo>
                  <a:pt x="7361" y="768"/>
                  <a:pt x="7387" y="785"/>
                  <a:pt x="7441" y="794"/>
                </a:cubicBezTo>
                <a:cubicBezTo>
                  <a:pt x="7486" y="785"/>
                  <a:pt x="7512" y="768"/>
                  <a:pt x="7512" y="714"/>
                </a:cubicBezTo>
                <a:close/>
                <a:moveTo>
                  <a:pt x="8119" y="652"/>
                </a:moveTo>
                <a:cubicBezTo>
                  <a:pt x="8074" y="661"/>
                  <a:pt x="8056" y="687"/>
                  <a:pt x="8056" y="723"/>
                </a:cubicBezTo>
                <a:cubicBezTo>
                  <a:pt x="8056" y="759"/>
                  <a:pt x="8083" y="785"/>
                  <a:pt x="8119" y="785"/>
                </a:cubicBezTo>
                <a:cubicBezTo>
                  <a:pt x="8164" y="785"/>
                  <a:pt x="8181" y="759"/>
                  <a:pt x="8190" y="714"/>
                </a:cubicBezTo>
                <a:cubicBezTo>
                  <a:pt x="8181" y="678"/>
                  <a:pt x="8155" y="652"/>
                  <a:pt x="8119" y="652"/>
                </a:cubicBezTo>
                <a:close/>
                <a:moveTo>
                  <a:pt x="1464" y="1981"/>
                </a:moveTo>
                <a:cubicBezTo>
                  <a:pt x="1410" y="1981"/>
                  <a:pt x="1384" y="2008"/>
                  <a:pt x="1384" y="2061"/>
                </a:cubicBezTo>
                <a:cubicBezTo>
                  <a:pt x="1384" y="2106"/>
                  <a:pt x="1410" y="2132"/>
                  <a:pt x="1455" y="2141"/>
                </a:cubicBezTo>
                <a:cubicBezTo>
                  <a:pt x="1508" y="2141"/>
                  <a:pt x="1535" y="2115"/>
                  <a:pt x="1535" y="2061"/>
                </a:cubicBezTo>
                <a:cubicBezTo>
                  <a:pt x="1535" y="2017"/>
                  <a:pt x="1508" y="1990"/>
                  <a:pt x="1464" y="1981"/>
                </a:cubicBezTo>
                <a:close/>
                <a:moveTo>
                  <a:pt x="10117" y="1990"/>
                </a:moveTo>
                <a:cubicBezTo>
                  <a:pt x="10073" y="1990"/>
                  <a:pt x="10046" y="2017"/>
                  <a:pt x="10046" y="2061"/>
                </a:cubicBezTo>
                <a:cubicBezTo>
                  <a:pt x="10046" y="2106"/>
                  <a:pt x="10073" y="2132"/>
                  <a:pt x="10126" y="2132"/>
                </a:cubicBezTo>
                <a:cubicBezTo>
                  <a:pt x="10171" y="2132"/>
                  <a:pt x="10198" y="2106"/>
                  <a:pt x="10198" y="2052"/>
                </a:cubicBezTo>
                <a:cubicBezTo>
                  <a:pt x="10189" y="2017"/>
                  <a:pt x="10162" y="1990"/>
                  <a:pt x="10117" y="1990"/>
                </a:cubicBezTo>
                <a:close/>
                <a:moveTo>
                  <a:pt x="10777" y="1999"/>
                </a:moveTo>
                <a:cubicBezTo>
                  <a:pt x="10742" y="1990"/>
                  <a:pt x="10715" y="2017"/>
                  <a:pt x="10715" y="2061"/>
                </a:cubicBezTo>
                <a:cubicBezTo>
                  <a:pt x="10715" y="2097"/>
                  <a:pt x="10733" y="2124"/>
                  <a:pt x="10777" y="2124"/>
                </a:cubicBezTo>
                <a:cubicBezTo>
                  <a:pt x="10813" y="2132"/>
                  <a:pt x="10840" y="2106"/>
                  <a:pt x="10849" y="2061"/>
                </a:cubicBezTo>
                <a:cubicBezTo>
                  <a:pt x="10840" y="2025"/>
                  <a:pt x="10822" y="1999"/>
                  <a:pt x="10777" y="1999"/>
                </a:cubicBezTo>
                <a:close/>
                <a:moveTo>
                  <a:pt x="804" y="1990"/>
                </a:moveTo>
                <a:cubicBezTo>
                  <a:pt x="759" y="1990"/>
                  <a:pt x="732" y="2025"/>
                  <a:pt x="732" y="2070"/>
                </a:cubicBezTo>
                <a:cubicBezTo>
                  <a:pt x="741" y="2115"/>
                  <a:pt x="768" y="2132"/>
                  <a:pt x="813" y="2132"/>
                </a:cubicBezTo>
                <a:cubicBezTo>
                  <a:pt x="848" y="2124"/>
                  <a:pt x="875" y="2097"/>
                  <a:pt x="875" y="2052"/>
                </a:cubicBezTo>
                <a:cubicBezTo>
                  <a:pt x="866" y="2017"/>
                  <a:pt x="848" y="1990"/>
                  <a:pt x="804" y="1990"/>
                </a:cubicBezTo>
                <a:close/>
                <a:moveTo>
                  <a:pt x="9448" y="1312"/>
                </a:moveTo>
                <a:cubicBezTo>
                  <a:pt x="9404" y="1303"/>
                  <a:pt x="9377" y="1330"/>
                  <a:pt x="9368" y="1374"/>
                </a:cubicBezTo>
                <a:cubicBezTo>
                  <a:pt x="9368" y="1419"/>
                  <a:pt x="9395" y="1446"/>
                  <a:pt x="9430" y="1446"/>
                </a:cubicBezTo>
                <a:cubicBezTo>
                  <a:pt x="9475" y="1454"/>
                  <a:pt x="9502" y="1428"/>
                  <a:pt x="9511" y="1383"/>
                </a:cubicBezTo>
                <a:cubicBezTo>
                  <a:pt x="9502" y="1339"/>
                  <a:pt x="9484" y="1312"/>
                  <a:pt x="9448" y="1312"/>
                </a:cubicBezTo>
                <a:close/>
                <a:moveTo>
                  <a:pt x="8779" y="1454"/>
                </a:moveTo>
                <a:cubicBezTo>
                  <a:pt x="8824" y="1454"/>
                  <a:pt x="8850" y="1428"/>
                  <a:pt x="8850" y="1383"/>
                </a:cubicBezTo>
                <a:cubicBezTo>
                  <a:pt x="8850" y="1330"/>
                  <a:pt x="8824" y="1303"/>
                  <a:pt x="8779" y="1303"/>
                </a:cubicBezTo>
                <a:cubicBezTo>
                  <a:pt x="8726" y="1303"/>
                  <a:pt x="8708" y="1339"/>
                  <a:pt x="8708" y="1383"/>
                </a:cubicBezTo>
                <a:cubicBezTo>
                  <a:pt x="8708" y="1428"/>
                  <a:pt x="8734" y="1454"/>
                  <a:pt x="8779" y="1454"/>
                </a:cubicBezTo>
                <a:close/>
                <a:moveTo>
                  <a:pt x="2856" y="1383"/>
                </a:moveTo>
                <a:cubicBezTo>
                  <a:pt x="2856" y="1339"/>
                  <a:pt x="2838" y="1303"/>
                  <a:pt x="2784" y="1303"/>
                </a:cubicBezTo>
                <a:cubicBezTo>
                  <a:pt x="2740" y="1303"/>
                  <a:pt x="2704" y="1330"/>
                  <a:pt x="2704" y="1374"/>
                </a:cubicBezTo>
                <a:cubicBezTo>
                  <a:pt x="2704" y="1419"/>
                  <a:pt x="2722" y="1454"/>
                  <a:pt x="2775" y="1454"/>
                </a:cubicBezTo>
                <a:cubicBezTo>
                  <a:pt x="2820" y="1454"/>
                  <a:pt x="2856" y="1428"/>
                  <a:pt x="2856" y="1383"/>
                </a:cubicBezTo>
                <a:close/>
                <a:moveTo>
                  <a:pt x="2124" y="1312"/>
                </a:moveTo>
                <a:cubicBezTo>
                  <a:pt x="2079" y="1312"/>
                  <a:pt x="2053" y="1330"/>
                  <a:pt x="2053" y="1374"/>
                </a:cubicBezTo>
                <a:cubicBezTo>
                  <a:pt x="2044" y="1419"/>
                  <a:pt x="2070" y="1446"/>
                  <a:pt x="2115" y="1446"/>
                </a:cubicBezTo>
                <a:cubicBezTo>
                  <a:pt x="2160" y="1454"/>
                  <a:pt x="2186" y="1428"/>
                  <a:pt x="2195" y="1374"/>
                </a:cubicBezTo>
                <a:cubicBezTo>
                  <a:pt x="2186" y="1339"/>
                  <a:pt x="2169" y="1312"/>
                  <a:pt x="2124" y="1312"/>
                </a:cubicBezTo>
                <a:close/>
                <a:moveTo>
                  <a:pt x="1464" y="1312"/>
                </a:moveTo>
                <a:cubicBezTo>
                  <a:pt x="1428" y="1312"/>
                  <a:pt x="1401" y="1339"/>
                  <a:pt x="1392" y="1374"/>
                </a:cubicBezTo>
                <a:cubicBezTo>
                  <a:pt x="1392" y="1419"/>
                  <a:pt x="1419" y="1446"/>
                  <a:pt x="1455" y="1446"/>
                </a:cubicBezTo>
                <a:cubicBezTo>
                  <a:pt x="1500" y="1446"/>
                  <a:pt x="1517" y="1419"/>
                  <a:pt x="1526" y="1383"/>
                </a:cubicBezTo>
                <a:cubicBezTo>
                  <a:pt x="1526" y="1339"/>
                  <a:pt x="1508" y="1312"/>
                  <a:pt x="1464" y="1312"/>
                </a:cubicBezTo>
                <a:close/>
                <a:moveTo>
                  <a:pt x="13507" y="6718"/>
                </a:moveTo>
                <a:cubicBezTo>
                  <a:pt x="13507" y="6673"/>
                  <a:pt x="13480" y="6655"/>
                  <a:pt x="13445" y="6647"/>
                </a:cubicBezTo>
                <a:cubicBezTo>
                  <a:pt x="13400" y="6647"/>
                  <a:pt x="13364" y="6673"/>
                  <a:pt x="13364" y="6718"/>
                </a:cubicBezTo>
                <a:cubicBezTo>
                  <a:pt x="13364" y="6762"/>
                  <a:pt x="13391" y="6789"/>
                  <a:pt x="13445" y="6789"/>
                </a:cubicBezTo>
                <a:cubicBezTo>
                  <a:pt x="13480" y="6789"/>
                  <a:pt x="13507" y="6762"/>
                  <a:pt x="13507" y="6718"/>
                </a:cubicBezTo>
                <a:close/>
                <a:moveTo>
                  <a:pt x="13507" y="6049"/>
                </a:moveTo>
                <a:cubicBezTo>
                  <a:pt x="13507" y="6004"/>
                  <a:pt x="13489" y="5969"/>
                  <a:pt x="13445" y="5969"/>
                </a:cubicBezTo>
                <a:cubicBezTo>
                  <a:pt x="13400" y="5969"/>
                  <a:pt x="13373" y="5986"/>
                  <a:pt x="13373" y="6031"/>
                </a:cubicBezTo>
                <a:cubicBezTo>
                  <a:pt x="13364" y="6076"/>
                  <a:pt x="13391" y="6102"/>
                  <a:pt x="13436" y="6111"/>
                </a:cubicBezTo>
                <a:cubicBezTo>
                  <a:pt x="13472" y="6102"/>
                  <a:pt x="13498" y="6084"/>
                  <a:pt x="13507" y="6049"/>
                </a:cubicBezTo>
                <a:close/>
                <a:moveTo>
                  <a:pt x="12098" y="4131"/>
                </a:moveTo>
                <a:cubicBezTo>
                  <a:pt x="12142" y="4131"/>
                  <a:pt x="12169" y="4113"/>
                  <a:pt x="12169" y="4068"/>
                </a:cubicBezTo>
                <a:cubicBezTo>
                  <a:pt x="12169" y="4015"/>
                  <a:pt x="12142" y="3988"/>
                  <a:pt x="12089" y="3988"/>
                </a:cubicBezTo>
                <a:cubicBezTo>
                  <a:pt x="12044" y="3988"/>
                  <a:pt x="12026" y="4015"/>
                  <a:pt x="12026" y="4059"/>
                </a:cubicBezTo>
                <a:cubicBezTo>
                  <a:pt x="12026" y="4104"/>
                  <a:pt x="12044" y="4131"/>
                  <a:pt x="12098" y="4131"/>
                </a:cubicBezTo>
                <a:close/>
                <a:moveTo>
                  <a:pt x="12847" y="4728"/>
                </a:moveTo>
                <a:cubicBezTo>
                  <a:pt x="12856" y="4684"/>
                  <a:pt x="12829" y="4657"/>
                  <a:pt x="12785" y="4648"/>
                </a:cubicBezTo>
                <a:cubicBezTo>
                  <a:pt x="12740" y="4648"/>
                  <a:pt x="12713" y="4675"/>
                  <a:pt x="12713" y="4711"/>
                </a:cubicBezTo>
                <a:cubicBezTo>
                  <a:pt x="12704" y="4755"/>
                  <a:pt x="12731" y="4782"/>
                  <a:pt x="12776" y="4791"/>
                </a:cubicBezTo>
                <a:cubicBezTo>
                  <a:pt x="12811" y="4791"/>
                  <a:pt x="12838" y="4773"/>
                  <a:pt x="12847" y="4728"/>
                </a:cubicBezTo>
                <a:close/>
                <a:moveTo>
                  <a:pt x="4122" y="652"/>
                </a:moveTo>
                <a:cubicBezTo>
                  <a:pt x="4078" y="652"/>
                  <a:pt x="4051" y="669"/>
                  <a:pt x="4051" y="714"/>
                </a:cubicBezTo>
                <a:cubicBezTo>
                  <a:pt x="4042" y="759"/>
                  <a:pt x="4069" y="785"/>
                  <a:pt x="4113" y="794"/>
                </a:cubicBezTo>
                <a:cubicBezTo>
                  <a:pt x="4158" y="794"/>
                  <a:pt x="4185" y="768"/>
                  <a:pt x="4194" y="714"/>
                </a:cubicBezTo>
                <a:cubicBezTo>
                  <a:pt x="4185" y="678"/>
                  <a:pt x="4167" y="652"/>
                  <a:pt x="4122" y="652"/>
                </a:cubicBezTo>
                <a:close/>
                <a:moveTo>
                  <a:pt x="11446" y="3301"/>
                </a:moveTo>
                <a:cubicBezTo>
                  <a:pt x="11393" y="3301"/>
                  <a:pt x="11366" y="3328"/>
                  <a:pt x="11357" y="3381"/>
                </a:cubicBezTo>
                <a:cubicBezTo>
                  <a:pt x="11357" y="3426"/>
                  <a:pt x="11384" y="3453"/>
                  <a:pt x="11429" y="3453"/>
                </a:cubicBezTo>
                <a:cubicBezTo>
                  <a:pt x="11482" y="3462"/>
                  <a:pt x="11509" y="3435"/>
                  <a:pt x="11518" y="3372"/>
                </a:cubicBezTo>
                <a:cubicBezTo>
                  <a:pt x="11509" y="3337"/>
                  <a:pt x="11491" y="3301"/>
                  <a:pt x="11446" y="3301"/>
                </a:cubicBezTo>
                <a:moveTo>
                  <a:pt x="12098" y="3310"/>
                </a:moveTo>
                <a:cubicBezTo>
                  <a:pt x="12053" y="3319"/>
                  <a:pt x="12026" y="3346"/>
                  <a:pt x="12035" y="3381"/>
                </a:cubicBezTo>
                <a:cubicBezTo>
                  <a:pt x="12035" y="3417"/>
                  <a:pt x="12062" y="3444"/>
                  <a:pt x="12098" y="3444"/>
                </a:cubicBezTo>
                <a:cubicBezTo>
                  <a:pt x="12142" y="3444"/>
                  <a:pt x="12160" y="3417"/>
                  <a:pt x="12160" y="3372"/>
                </a:cubicBezTo>
                <a:cubicBezTo>
                  <a:pt x="12151" y="3337"/>
                  <a:pt x="12133" y="3310"/>
                  <a:pt x="12098" y="3310"/>
                </a:cubicBezTo>
                <a:close/>
                <a:moveTo>
                  <a:pt x="3471" y="652"/>
                </a:moveTo>
                <a:cubicBezTo>
                  <a:pt x="3426" y="652"/>
                  <a:pt x="3400" y="669"/>
                  <a:pt x="3391" y="714"/>
                </a:cubicBezTo>
                <a:cubicBezTo>
                  <a:pt x="3391" y="759"/>
                  <a:pt x="3418" y="785"/>
                  <a:pt x="3453" y="785"/>
                </a:cubicBezTo>
                <a:cubicBezTo>
                  <a:pt x="3498" y="794"/>
                  <a:pt x="3525" y="768"/>
                  <a:pt x="3534" y="723"/>
                </a:cubicBezTo>
                <a:cubicBezTo>
                  <a:pt x="3525" y="678"/>
                  <a:pt x="3507" y="652"/>
                  <a:pt x="3471" y="652"/>
                </a:cubicBezTo>
                <a:close/>
                <a:moveTo>
                  <a:pt x="4782" y="643"/>
                </a:moveTo>
                <a:cubicBezTo>
                  <a:pt x="4738" y="643"/>
                  <a:pt x="4711" y="669"/>
                  <a:pt x="4702" y="714"/>
                </a:cubicBezTo>
                <a:cubicBezTo>
                  <a:pt x="4702" y="768"/>
                  <a:pt x="4729" y="794"/>
                  <a:pt x="4782" y="794"/>
                </a:cubicBezTo>
                <a:cubicBezTo>
                  <a:pt x="4827" y="794"/>
                  <a:pt x="4854" y="768"/>
                  <a:pt x="4854" y="723"/>
                </a:cubicBezTo>
                <a:cubicBezTo>
                  <a:pt x="4854" y="678"/>
                  <a:pt x="4827" y="652"/>
                  <a:pt x="4782" y="643"/>
                </a:cubicBezTo>
                <a:close/>
                <a:moveTo>
                  <a:pt x="2784" y="652"/>
                </a:moveTo>
                <a:cubicBezTo>
                  <a:pt x="2740" y="652"/>
                  <a:pt x="2713" y="678"/>
                  <a:pt x="2713" y="714"/>
                </a:cubicBezTo>
                <a:cubicBezTo>
                  <a:pt x="2713" y="759"/>
                  <a:pt x="2740" y="785"/>
                  <a:pt x="2775" y="785"/>
                </a:cubicBezTo>
                <a:cubicBezTo>
                  <a:pt x="2820" y="785"/>
                  <a:pt x="2838" y="759"/>
                  <a:pt x="2847" y="723"/>
                </a:cubicBezTo>
                <a:cubicBezTo>
                  <a:pt x="2847" y="687"/>
                  <a:pt x="2820" y="661"/>
                  <a:pt x="2784" y="652"/>
                </a:cubicBezTo>
                <a:close/>
                <a:moveTo>
                  <a:pt x="12785" y="5308"/>
                </a:moveTo>
                <a:cubicBezTo>
                  <a:pt x="12740" y="5299"/>
                  <a:pt x="12713" y="5317"/>
                  <a:pt x="12704" y="5371"/>
                </a:cubicBezTo>
                <a:cubicBezTo>
                  <a:pt x="12704" y="5415"/>
                  <a:pt x="12722" y="5451"/>
                  <a:pt x="12776" y="5451"/>
                </a:cubicBezTo>
                <a:cubicBezTo>
                  <a:pt x="12820" y="5451"/>
                  <a:pt x="12847" y="5433"/>
                  <a:pt x="12856" y="5380"/>
                </a:cubicBezTo>
                <a:cubicBezTo>
                  <a:pt x="12856" y="5335"/>
                  <a:pt x="12829" y="5308"/>
                  <a:pt x="12785" y="5308"/>
                </a:cubicBezTo>
                <a:close/>
                <a:moveTo>
                  <a:pt x="12695" y="6049"/>
                </a:moveTo>
                <a:cubicBezTo>
                  <a:pt x="12704" y="6093"/>
                  <a:pt x="12731" y="6129"/>
                  <a:pt x="12785" y="6120"/>
                </a:cubicBezTo>
                <a:cubicBezTo>
                  <a:pt x="12838" y="6120"/>
                  <a:pt x="12865" y="6084"/>
                  <a:pt x="12865" y="6031"/>
                </a:cubicBezTo>
                <a:cubicBezTo>
                  <a:pt x="12856" y="5977"/>
                  <a:pt x="12820" y="5951"/>
                  <a:pt x="12776" y="5951"/>
                </a:cubicBezTo>
                <a:cubicBezTo>
                  <a:pt x="12722" y="5960"/>
                  <a:pt x="12686" y="5995"/>
                  <a:pt x="12695" y="6049"/>
                </a:cubicBezTo>
                <a:close/>
                <a:moveTo>
                  <a:pt x="12000" y="6031"/>
                </a:moveTo>
                <a:cubicBezTo>
                  <a:pt x="12000" y="6093"/>
                  <a:pt x="12035" y="6129"/>
                  <a:pt x="12089" y="6129"/>
                </a:cubicBezTo>
                <a:cubicBezTo>
                  <a:pt x="12151" y="6138"/>
                  <a:pt x="12187" y="6102"/>
                  <a:pt x="12187" y="6040"/>
                </a:cubicBezTo>
                <a:cubicBezTo>
                  <a:pt x="12196" y="5986"/>
                  <a:pt x="12160" y="5951"/>
                  <a:pt x="12098" y="5942"/>
                </a:cubicBezTo>
                <a:cubicBezTo>
                  <a:pt x="12044" y="5942"/>
                  <a:pt x="12008" y="5969"/>
                  <a:pt x="12000" y="6031"/>
                </a:cubicBezTo>
                <a:close/>
                <a:moveTo>
                  <a:pt x="3453" y="1294"/>
                </a:moveTo>
                <a:cubicBezTo>
                  <a:pt x="3409" y="1303"/>
                  <a:pt x="3373" y="1330"/>
                  <a:pt x="3382" y="1383"/>
                </a:cubicBezTo>
                <a:cubicBezTo>
                  <a:pt x="3382" y="1437"/>
                  <a:pt x="3418" y="1463"/>
                  <a:pt x="3471" y="1463"/>
                </a:cubicBezTo>
                <a:cubicBezTo>
                  <a:pt x="3516" y="1454"/>
                  <a:pt x="3542" y="1428"/>
                  <a:pt x="3551" y="1374"/>
                </a:cubicBezTo>
                <a:cubicBezTo>
                  <a:pt x="3534" y="1321"/>
                  <a:pt x="3507" y="1285"/>
                  <a:pt x="3453" y="1294"/>
                </a:cubicBezTo>
                <a:close/>
                <a:moveTo>
                  <a:pt x="4212" y="1374"/>
                </a:moveTo>
                <a:cubicBezTo>
                  <a:pt x="4203" y="1330"/>
                  <a:pt x="4176" y="1294"/>
                  <a:pt x="4122" y="1294"/>
                </a:cubicBezTo>
                <a:cubicBezTo>
                  <a:pt x="4069" y="1285"/>
                  <a:pt x="4033" y="1321"/>
                  <a:pt x="4033" y="1374"/>
                </a:cubicBezTo>
                <a:cubicBezTo>
                  <a:pt x="4033" y="1428"/>
                  <a:pt x="4069" y="1463"/>
                  <a:pt x="4122" y="1472"/>
                </a:cubicBezTo>
                <a:cubicBezTo>
                  <a:pt x="4176" y="1463"/>
                  <a:pt x="4212" y="1428"/>
                  <a:pt x="4212" y="1374"/>
                </a:cubicBezTo>
                <a:close/>
                <a:moveTo>
                  <a:pt x="4693" y="1374"/>
                </a:moveTo>
                <a:cubicBezTo>
                  <a:pt x="4684" y="1428"/>
                  <a:pt x="4720" y="1472"/>
                  <a:pt x="4782" y="1472"/>
                </a:cubicBezTo>
                <a:cubicBezTo>
                  <a:pt x="4836" y="1472"/>
                  <a:pt x="4872" y="1437"/>
                  <a:pt x="4872" y="1383"/>
                </a:cubicBezTo>
                <a:cubicBezTo>
                  <a:pt x="4872" y="1330"/>
                  <a:pt x="4836" y="1294"/>
                  <a:pt x="4782" y="1285"/>
                </a:cubicBezTo>
                <a:cubicBezTo>
                  <a:pt x="4729" y="1294"/>
                  <a:pt x="4693" y="1321"/>
                  <a:pt x="4693" y="1374"/>
                </a:cubicBezTo>
                <a:close/>
                <a:moveTo>
                  <a:pt x="28" y="4033"/>
                </a:moveTo>
                <a:cubicBezTo>
                  <a:pt x="28" y="4095"/>
                  <a:pt x="63" y="4131"/>
                  <a:pt x="126" y="4131"/>
                </a:cubicBezTo>
                <a:cubicBezTo>
                  <a:pt x="179" y="4131"/>
                  <a:pt x="215" y="4095"/>
                  <a:pt x="215" y="4042"/>
                </a:cubicBezTo>
                <a:cubicBezTo>
                  <a:pt x="215" y="3979"/>
                  <a:pt x="179" y="3952"/>
                  <a:pt x="108" y="3943"/>
                </a:cubicBezTo>
                <a:cubicBezTo>
                  <a:pt x="63" y="3952"/>
                  <a:pt x="28" y="3979"/>
                  <a:pt x="28" y="4033"/>
                </a:cubicBezTo>
                <a:close/>
                <a:moveTo>
                  <a:pt x="5371" y="1374"/>
                </a:moveTo>
                <a:cubicBezTo>
                  <a:pt x="5362" y="1428"/>
                  <a:pt x="5398" y="1472"/>
                  <a:pt x="5460" y="1472"/>
                </a:cubicBezTo>
                <a:cubicBezTo>
                  <a:pt x="5514" y="1472"/>
                  <a:pt x="5550" y="1437"/>
                  <a:pt x="5550" y="1383"/>
                </a:cubicBezTo>
                <a:cubicBezTo>
                  <a:pt x="5559" y="1330"/>
                  <a:pt x="5523" y="1294"/>
                  <a:pt x="5460" y="1285"/>
                </a:cubicBezTo>
                <a:cubicBezTo>
                  <a:pt x="5416" y="1294"/>
                  <a:pt x="5371" y="1312"/>
                  <a:pt x="5371" y="1374"/>
                </a:cubicBezTo>
                <a:close/>
                <a:moveTo>
                  <a:pt x="6121" y="1285"/>
                </a:moveTo>
                <a:cubicBezTo>
                  <a:pt x="6067" y="1285"/>
                  <a:pt x="6031" y="1321"/>
                  <a:pt x="6031" y="1374"/>
                </a:cubicBezTo>
                <a:cubicBezTo>
                  <a:pt x="6031" y="1428"/>
                  <a:pt x="6067" y="1472"/>
                  <a:pt x="6121" y="1472"/>
                </a:cubicBezTo>
                <a:cubicBezTo>
                  <a:pt x="6174" y="1472"/>
                  <a:pt x="6201" y="1428"/>
                  <a:pt x="6210" y="1383"/>
                </a:cubicBezTo>
                <a:cubicBezTo>
                  <a:pt x="6210" y="1330"/>
                  <a:pt x="6174" y="1294"/>
                  <a:pt x="6121" y="1285"/>
                </a:cubicBezTo>
                <a:close/>
                <a:moveTo>
                  <a:pt x="6692" y="1374"/>
                </a:moveTo>
                <a:cubicBezTo>
                  <a:pt x="6692" y="1428"/>
                  <a:pt x="6718" y="1463"/>
                  <a:pt x="6772" y="1472"/>
                </a:cubicBezTo>
                <a:cubicBezTo>
                  <a:pt x="6834" y="1472"/>
                  <a:pt x="6870" y="1437"/>
                  <a:pt x="6870" y="1374"/>
                </a:cubicBezTo>
                <a:cubicBezTo>
                  <a:pt x="6870" y="1321"/>
                  <a:pt x="6834" y="1294"/>
                  <a:pt x="6781" y="1285"/>
                </a:cubicBezTo>
                <a:cubicBezTo>
                  <a:pt x="6727" y="1294"/>
                  <a:pt x="6692" y="1321"/>
                  <a:pt x="6692" y="1374"/>
                </a:cubicBezTo>
                <a:close/>
                <a:moveTo>
                  <a:pt x="7530" y="1383"/>
                </a:moveTo>
                <a:cubicBezTo>
                  <a:pt x="7530" y="1330"/>
                  <a:pt x="7494" y="1294"/>
                  <a:pt x="7450" y="1294"/>
                </a:cubicBezTo>
                <a:cubicBezTo>
                  <a:pt x="7396" y="1285"/>
                  <a:pt x="7352" y="1321"/>
                  <a:pt x="7352" y="1374"/>
                </a:cubicBezTo>
                <a:cubicBezTo>
                  <a:pt x="7343" y="1428"/>
                  <a:pt x="7378" y="1454"/>
                  <a:pt x="7441" y="1472"/>
                </a:cubicBezTo>
                <a:cubicBezTo>
                  <a:pt x="7486" y="1463"/>
                  <a:pt x="7521" y="1437"/>
                  <a:pt x="7530" y="1383"/>
                </a:cubicBezTo>
                <a:close/>
                <a:moveTo>
                  <a:pt x="206" y="3390"/>
                </a:moveTo>
                <a:cubicBezTo>
                  <a:pt x="206" y="3337"/>
                  <a:pt x="179" y="3301"/>
                  <a:pt x="126" y="3292"/>
                </a:cubicBezTo>
                <a:cubicBezTo>
                  <a:pt x="72" y="3292"/>
                  <a:pt x="45" y="3328"/>
                  <a:pt x="36" y="3372"/>
                </a:cubicBezTo>
                <a:cubicBezTo>
                  <a:pt x="28" y="3426"/>
                  <a:pt x="63" y="3453"/>
                  <a:pt x="117" y="3462"/>
                </a:cubicBezTo>
                <a:cubicBezTo>
                  <a:pt x="170" y="3462"/>
                  <a:pt x="197" y="3435"/>
                  <a:pt x="206" y="3390"/>
                </a:cubicBezTo>
                <a:close/>
                <a:moveTo>
                  <a:pt x="714" y="3372"/>
                </a:moveTo>
                <a:cubicBezTo>
                  <a:pt x="706" y="3435"/>
                  <a:pt x="741" y="3471"/>
                  <a:pt x="804" y="3471"/>
                </a:cubicBezTo>
                <a:cubicBezTo>
                  <a:pt x="857" y="3471"/>
                  <a:pt x="893" y="3435"/>
                  <a:pt x="893" y="3381"/>
                </a:cubicBezTo>
                <a:cubicBezTo>
                  <a:pt x="902" y="3319"/>
                  <a:pt x="857" y="3292"/>
                  <a:pt x="795" y="3283"/>
                </a:cubicBezTo>
                <a:cubicBezTo>
                  <a:pt x="750" y="3292"/>
                  <a:pt x="714" y="3319"/>
                  <a:pt x="714" y="3372"/>
                </a:cubicBezTo>
                <a:close/>
                <a:moveTo>
                  <a:pt x="10215" y="3381"/>
                </a:moveTo>
                <a:cubicBezTo>
                  <a:pt x="10215" y="3328"/>
                  <a:pt x="10189" y="3283"/>
                  <a:pt x="10126" y="3283"/>
                </a:cubicBezTo>
                <a:cubicBezTo>
                  <a:pt x="10064" y="3274"/>
                  <a:pt x="10028" y="3310"/>
                  <a:pt x="10028" y="3381"/>
                </a:cubicBezTo>
                <a:cubicBezTo>
                  <a:pt x="10028" y="3435"/>
                  <a:pt x="10064" y="3471"/>
                  <a:pt x="10117" y="3480"/>
                </a:cubicBezTo>
                <a:cubicBezTo>
                  <a:pt x="10180" y="3471"/>
                  <a:pt x="10215" y="3444"/>
                  <a:pt x="10215" y="3381"/>
                </a:cubicBezTo>
                <a:close/>
                <a:moveTo>
                  <a:pt x="10867" y="3381"/>
                </a:moveTo>
                <a:cubicBezTo>
                  <a:pt x="10876" y="3328"/>
                  <a:pt x="10840" y="3292"/>
                  <a:pt x="10786" y="3292"/>
                </a:cubicBezTo>
                <a:cubicBezTo>
                  <a:pt x="10724" y="3283"/>
                  <a:pt x="10688" y="3319"/>
                  <a:pt x="10688" y="3381"/>
                </a:cubicBezTo>
                <a:cubicBezTo>
                  <a:pt x="10688" y="3435"/>
                  <a:pt x="10724" y="3462"/>
                  <a:pt x="10777" y="3471"/>
                </a:cubicBezTo>
                <a:cubicBezTo>
                  <a:pt x="10831" y="3462"/>
                  <a:pt x="10867" y="3435"/>
                  <a:pt x="10867" y="3381"/>
                </a:cubicBezTo>
                <a:close/>
                <a:moveTo>
                  <a:pt x="884" y="2721"/>
                </a:moveTo>
                <a:cubicBezTo>
                  <a:pt x="884" y="2668"/>
                  <a:pt x="848" y="2632"/>
                  <a:pt x="795" y="2632"/>
                </a:cubicBezTo>
                <a:cubicBezTo>
                  <a:pt x="741" y="2641"/>
                  <a:pt x="714" y="2677"/>
                  <a:pt x="723" y="2730"/>
                </a:cubicBezTo>
                <a:cubicBezTo>
                  <a:pt x="723" y="2775"/>
                  <a:pt x="759" y="2802"/>
                  <a:pt x="804" y="2802"/>
                </a:cubicBezTo>
                <a:cubicBezTo>
                  <a:pt x="857" y="2793"/>
                  <a:pt x="884" y="2766"/>
                  <a:pt x="884" y="2721"/>
                </a:cubicBezTo>
                <a:close/>
                <a:moveTo>
                  <a:pt x="12008" y="5380"/>
                </a:moveTo>
                <a:cubicBezTo>
                  <a:pt x="12008" y="5433"/>
                  <a:pt x="12044" y="5469"/>
                  <a:pt x="12089" y="5469"/>
                </a:cubicBezTo>
                <a:cubicBezTo>
                  <a:pt x="12151" y="5469"/>
                  <a:pt x="12187" y="5433"/>
                  <a:pt x="12187" y="5371"/>
                </a:cubicBezTo>
                <a:cubicBezTo>
                  <a:pt x="12187" y="5317"/>
                  <a:pt x="12151" y="5291"/>
                  <a:pt x="12098" y="5291"/>
                </a:cubicBezTo>
                <a:cubicBezTo>
                  <a:pt x="12044" y="5299"/>
                  <a:pt x="12008" y="5326"/>
                  <a:pt x="12008" y="5380"/>
                </a:cubicBezTo>
                <a:close/>
                <a:moveTo>
                  <a:pt x="28" y="4720"/>
                </a:moveTo>
                <a:cubicBezTo>
                  <a:pt x="28" y="4773"/>
                  <a:pt x="54" y="4809"/>
                  <a:pt x="117" y="4818"/>
                </a:cubicBezTo>
                <a:cubicBezTo>
                  <a:pt x="179" y="4818"/>
                  <a:pt x="215" y="4782"/>
                  <a:pt x="215" y="4720"/>
                </a:cubicBezTo>
                <a:cubicBezTo>
                  <a:pt x="215" y="4657"/>
                  <a:pt x="179" y="4630"/>
                  <a:pt x="117" y="4621"/>
                </a:cubicBezTo>
                <a:cubicBezTo>
                  <a:pt x="63" y="4630"/>
                  <a:pt x="28" y="4657"/>
                  <a:pt x="28" y="4720"/>
                </a:cubicBezTo>
                <a:close/>
                <a:moveTo>
                  <a:pt x="11339" y="4720"/>
                </a:moveTo>
                <a:cubicBezTo>
                  <a:pt x="11339" y="4773"/>
                  <a:pt x="11375" y="4809"/>
                  <a:pt x="11438" y="4818"/>
                </a:cubicBezTo>
                <a:cubicBezTo>
                  <a:pt x="11491" y="4818"/>
                  <a:pt x="11527" y="4782"/>
                  <a:pt x="11536" y="4720"/>
                </a:cubicBezTo>
                <a:cubicBezTo>
                  <a:pt x="11536" y="4666"/>
                  <a:pt x="11500" y="4630"/>
                  <a:pt x="11438" y="4621"/>
                </a:cubicBezTo>
                <a:cubicBezTo>
                  <a:pt x="11384" y="4630"/>
                  <a:pt x="11348" y="4657"/>
                  <a:pt x="11339" y="4720"/>
                </a:cubicBezTo>
                <a:close/>
                <a:moveTo>
                  <a:pt x="12107" y="4639"/>
                </a:moveTo>
                <a:cubicBezTo>
                  <a:pt x="12053" y="4630"/>
                  <a:pt x="12017" y="4666"/>
                  <a:pt x="12008" y="4720"/>
                </a:cubicBezTo>
                <a:cubicBezTo>
                  <a:pt x="12008" y="4764"/>
                  <a:pt x="12044" y="4800"/>
                  <a:pt x="12089" y="4800"/>
                </a:cubicBezTo>
                <a:cubicBezTo>
                  <a:pt x="12142" y="4809"/>
                  <a:pt x="12178" y="4773"/>
                  <a:pt x="12187" y="4720"/>
                </a:cubicBezTo>
                <a:cubicBezTo>
                  <a:pt x="12178" y="4675"/>
                  <a:pt x="12151" y="4639"/>
                  <a:pt x="12107" y="4639"/>
                </a:cubicBezTo>
                <a:close/>
                <a:moveTo>
                  <a:pt x="2035" y="2061"/>
                </a:moveTo>
                <a:cubicBezTo>
                  <a:pt x="2035" y="2115"/>
                  <a:pt x="2062" y="2141"/>
                  <a:pt x="2115" y="2150"/>
                </a:cubicBezTo>
                <a:cubicBezTo>
                  <a:pt x="2169" y="2150"/>
                  <a:pt x="2204" y="2115"/>
                  <a:pt x="2204" y="2070"/>
                </a:cubicBezTo>
                <a:cubicBezTo>
                  <a:pt x="2213" y="2008"/>
                  <a:pt x="2178" y="1981"/>
                  <a:pt x="2124" y="1972"/>
                </a:cubicBezTo>
                <a:cubicBezTo>
                  <a:pt x="2070" y="1981"/>
                  <a:pt x="2035" y="2008"/>
                  <a:pt x="2035" y="2061"/>
                </a:cubicBezTo>
                <a:close/>
                <a:moveTo>
                  <a:pt x="2873" y="2061"/>
                </a:moveTo>
                <a:cubicBezTo>
                  <a:pt x="2873" y="2008"/>
                  <a:pt x="2838" y="1972"/>
                  <a:pt x="2775" y="1972"/>
                </a:cubicBezTo>
                <a:cubicBezTo>
                  <a:pt x="2722" y="1972"/>
                  <a:pt x="2686" y="1999"/>
                  <a:pt x="2686" y="2061"/>
                </a:cubicBezTo>
                <a:cubicBezTo>
                  <a:pt x="2686" y="2115"/>
                  <a:pt x="2722" y="2150"/>
                  <a:pt x="2784" y="2159"/>
                </a:cubicBezTo>
                <a:cubicBezTo>
                  <a:pt x="2838" y="2150"/>
                  <a:pt x="2873" y="2124"/>
                  <a:pt x="2873" y="2061"/>
                </a:cubicBezTo>
                <a:close/>
                <a:moveTo>
                  <a:pt x="3462" y="1963"/>
                </a:moveTo>
                <a:cubicBezTo>
                  <a:pt x="3409" y="1963"/>
                  <a:pt x="3364" y="1999"/>
                  <a:pt x="3364" y="2052"/>
                </a:cubicBezTo>
                <a:cubicBezTo>
                  <a:pt x="3364" y="2124"/>
                  <a:pt x="3400" y="2159"/>
                  <a:pt x="3462" y="2159"/>
                </a:cubicBezTo>
                <a:cubicBezTo>
                  <a:pt x="3525" y="2159"/>
                  <a:pt x="3551" y="2115"/>
                  <a:pt x="3560" y="2061"/>
                </a:cubicBezTo>
                <a:cubicBezTo>
                  <a:pt x="3551" y="1999"/>
                  <a:pt x="3525" y="1963"/>
                  <a:pt x="3462" y="1963"/>
                </a:cubicBezTo>
                <a:close/>
                <a:moveTo>
                  <a:pt x="8030" y="2061"/>
                </a:moveTo>
                <a:cubicBezTo>
                  <a:pt x="8030" y="2124"/>
                  <a:pt x="8056" y="2150"/>
                  <a:pt x="8119" y="2159"/>
                </a:cubicBezTo>
                <a:cubicBezTo>
                  <a:pt x="8181" y="2159"/>
                  <a:pt x="8217" y="2124"/>
                  <a:pt x="8217" y="2061"/>
                </a:cubicBezTo>
                <a:cubicBezTo>
                  <a:pt x="8217" y="1999"/>
                  <a:pt x="8181" y="1972"/>
                  <a:pt x="8119" y="1963"/>
                </a:cubicBezTo>
                <a:cubicBezTo>
                  <a:pt x="8065" y="1972"/>
                  <a:pt x="8030" y="1999"/>
                  <a:pt x="8030" y="2061"/>
                </a:cubicBezTo>
                <a:moveTo>
                  <a:pt x="8779" y="1972"/>
                </a:moveTo>
                <a:cubicBezTo>
                  <a:pt x="8726" y="1972"/>
                  <a:pt x="8690" y="2008"/>
                  <a:pt x="8690" y="2061"/>
                </a:cubicBezTo>
                <a:cubicBezTo>
                  <a:pt x="8690" y="2115"/>
                  <a:pt x="8726" y="2150"/>
                  <a:pt x="8788" y="2150"/>
                </a:cubicBezTo>
                <a:cubicBezTo>
                  <a:pt x="8842" y="2150"/>
                  <a:pt x="8868" y="2115"/>
                  <a:pt x="8868" y="2061"/>
                </a:cubicBezTo>
                <a:cubicBezTo>
                  <a:pt x="8859" y="2008"/>
                  <a:pt x="8833" y="1972"/>
                  <a:pt x="8779" y="1972"/>
                </a:cubicBezTo>
                <a:close/>
                <a:moveTo>
                  <a:pt x="9430" y="1981"/>
                </a:moveTo>
                <a:cubicBezTo>
                  <a:pt x="9386" y="1981"/>
                  <a:pt x="9350" y="2017"/>
                  <a:pt x="9350" y="2061"/>
                </a:cubicBezTo>
                <a:cubicBezTo>
                  <a:pt x="9359" y="2115"/>
                  <a:pt x="9395" y="2150"/>
                  <a:pt x="9448" y="2141"/>
                </a:cubicBezTo>
                <a:cubicBezTo>
                  <a:pt x="9493" y="2141"/>
                  <a:pt x="9520" y="2106"/>
                  <a:pt x="9520" y="2052"/>
                </a:cubicBezTo>
                <a:cubicBezTo>
                  <a:pt x="9511" y="2008"/>
                  <a:pt x="9484" y="1972"/>
                  <a:pt x="9430" y="1981"/>
                </a:cubicBezTo>
                <a:close/>
                <a:moveTo>
                  <a:pt x="8128" y="1294"/>
                </a:moveTo>
                <a:cubicBezTo>
                  <a:pt x="8074" y="1285"/>
                  <a:pt x="8039" y="1321"/>
                  <a:pt x="8039" y="1374"/>
                </a:cubicBezTo>
                <a:cubicBezTo>
                  <a:pt x="8030" y="1428"/>
                  <a:pt x="8065" y="1454"/>
                  <a:pt x="8110" y="1463"/>
                </a:cubicBezTo>
                <a:cubicBezTo>
                  <a:pt x="8164" y="1472"/>
                  <a:pt x="8199" y="1437"/>
                  <a:pt x="8208" y="1383"/>
                </a:cubicBezTo>
                <a:cubicBezTo>
                  <a:pt x="8199" y="1330"/>
                  <a:pt x="8172" y="1303"/>
                  <a:pt x="8128" y="1294"/>
                </a:cubicBezTo>
                <a:close/>
                <a:moveTo>
                  <a:pt x="10679" y="4050"/>
                </a:moveTo>
                <a:cubicBezTo>
                  <a:pt x="10679" y="4113"/>
                  <a:pt x="10706" y="4149"/>
                  <a:pt x="10768" y="4158"/>
                </a:cubicBezTo>
                <a:cubicBezTo>
                  <a:pt x="10831" y="4158"/>
                  <a:pt x="10876" y="4131"/>
                  <a:pt x="10876" y="4059"/>
                </a:cubicBezTo>
                <a:cubicBezTo>
                  <a:pt x="10876" y="4006"/>
                  <a:pt x="10840" y="3970"/>
                  <a:pt x="10786" y="3961"/>
                </a:cubicBezTo>
                <a:cubicBezTo>
                  <a:pt x="10724" y="3970"/>
                  <a:pt x="10688" y="3997"/>
                  <a:pt x="10679" y="4050"/>
                </a:cubicBezTo>
                <a:close/>
                <a:moveTo>
                  <a:pt x="11446" y="3970"/>
                </a:moveTo>
                <a:cubicBezTo>
                  <a:pt x="11393" y="3970"/>
                  <a:pt x="11348" y="3997"/>
                  <a:pt x="11348" y="4050"/>
                </a:cubicBezTo>
                <a:cubicBezTo>
                  <a:pt x="11339" y="4113"/>
                  <a:pt x="11375" y="4149"/>
                  <a:pt x="11438" y="4149"/>
                </a:cubicBezTo>
                <a:cubicBezTo>
                  <a:pt x="11491" y="4149"/>
                  <a:pt x="11518" y="4113"/>
                  <a:pt x="11527" y="4059"/>
                </a:cubicBezTo>
                <a:cubicBezTo>
                  <a:pt x="11527" y="4015"/>
                  <a:pt x="11500" y="3970"/>
                  <a:pt x="11446" y="3970"/>
                </a:cubicBezTo>
                <a:close/>
                <a:moveTo>
                  <a:pt x="10117" y="2632"/>
                </a:moveTo>
                <a:cubicBezTo>
                  <a:pt x="10064" y="2632"/>
                  <a:pt x="10037" y="2668"/>
                  <a:pt x="10028" y="2712"/>
                </a:cubicBezTo>
                <a:cubicBezTo>
                  <a:pt x="10028" y="2775"/>
                  <a:pt x="10064" y="2810"/>
                  <a:pt x="10117" y="2810"/>
                </a:cubicBezTo>
                <a:cubicBezTo>
                  <a:pt x="10171" y="2810"/>
                  <a:pt x="10206" y="2775"/>
                  <a:pt x="10206" y="2721"/>
                </a:cubicBezTo>
                <a:cubicBezTo>
                  <a:pt x="10198" y="2668"/>
                  <a:pt x="10171" y="2632"/>
                  <a:pt x="10117" y="2632"/>
                </a:cubicBezTo>
                <a:close/>
                <a:moveTo>
                  <a:pt x="9439" y="2623"/>
                </a:moveTo>
                <a:cubicBezTo>
                  <a:pt x="9377" y="2623"/>
                  <a:pt x="9341" y="2659"/>
                  <a:pt x="9341" y="2721"/>
                </a:cubicBezTo>
                <a:cubicBezTo>
                  <a:pt x="9341" y="2784"/>
                  <a:pt x="9377" y="2810"/>
                  <a:pt x="9439" y="2810"/>
                </a:cubicBezTo>
                <a:cubicBezTo>
                  <a:pt x="9502" y="2810"/>
                  <a:pt x="9528" y="2775"/>
                  <a:pt x="9537" y="2721"/>
                </a:cubicBezTo>
                <a:cubicBezTo>
                  <a:pt x="9528" y="2659"/>
                  <a:pt x="9493" y="2623"/>
                  <a:pt x="9439" y="2623"/>
                </a:cubicBezTo>
                <a:close/>
                <a:moveTo>
                  <a:pt x="2026" y="2712"/>
                </a:moveTo>
                <a:cubicBezTo>
                  <a:pt x="2017" y="2775"/>
                  <a:pt x="2053" y="2810"/>
                  <a:pt x="2115" y="2819"/>
                </a:cubicBezTo>
                <a:cubicBezTo>
                  <a:pt x="2178" y="2819"/>
                  <a:pt x="2213" y="2784"/>
                  <a:pt x="2213" y="2721"/>
                </a:cubicBezTo>
                <a:cubicBezTo>
                  <a:pt x="2222" y="2659"/>
                  <a:pt x="2186" y="2632"/>
                  <a:pt x="2124" y="2623"/>
                </a:cubicBezTo>
                <a:cubicBezTo>
                  <a:pt x="2062" y="2623"/>
                  <a:pt x="2026" y="2650"/>
                  <a:pt x="2026" y="2712"/>
                </a:cubicBezTo>
                <a:close/>
                <a:moveTo>
                  <a:pt x="1473" y="2632"/>
                </a:moveTo>
                <a:cubicBezTo>
                  <a:pt x="1419" y="2623"/>
                  <a:pt x="1375" y="2659"/>
                  <a:pt x="1375" y="2712"/>
                </a:cubicBezTo>
                <a:cubicBezTo>
                  <a:pt x="1366" y="2766"/>
                  <a:pt x="1401" y="2810"/>
                  <a:pt x="1464" y="2810"/>
                </a:cubicBezTo>
                <a:cubicBezTo>
                  <a:pt x="1517" y="2810"/>
                  <a:pt x="1544" y="2775"/>
                  <a:pt x="1553" y="2721"/>
                </a:cubicBezTo>
                <a:cubicBezTo>
                  <a:pt x="1553" y="2677"/>
                  <a:pt x="1526" y="2632"/>
                  <a:pt x="1473" y="2632"/>
                </a:cubicBezTo>
                <a:close/>
                <a:moveTo>
                  <a:pt x="12695" y="6718"/>
                </a:moveTo>
                <a:cubicBezTo>
                  <a:pt x="12695" y="6771"/>
                  <a:pt x="12722" y="6807"/>
                  <a:pt x="12776" y="6807"/>
                </a:cubicBezTo>
                <a:cubicBezTo>
                  <a:pt x="12829" y="6807"/>
                  <a:pt x="12865" y="6780"/>
                  <a:pt x="12865" y="6727"/>
                </a:cubicBezTo>
                <a:cubicBezTo>
                  <a:pt x="12865" y="6664"/>
                  <a:pt x="12829" y="6638"/>
                  <a:pt x="12776" y="6629"/>
                </a:cubicBezTo>
                <a:cubicBezTo>
                  <a:pt x="12722" y="6638"/>
                  <a:pt x="12686" y="6664"/>
                  <a:pt x="12695" y="6718"/>
                </a:cubicBezTo>
                <a:moveTo>
                  <a:pt x="4881" y="2061"/>
                </a:moveTo>
                <a:cubicBezTo>
                  <a:pt x="4881" y="1990"/>
                  <a:pt x="4836" y="1954"/>
                  <a:pt x="4774" y="1954"/>
                </a:cubicBezTo>
                <a:cubicBezTo>
                  <a:pt x="4711" y="1963"/>
                  <a:pt x="4675" y="1999"/>
                  <a:pt x="4675" y="2061"/>
                </a:cubicBezTo>
                <a:cubicBezTo>
                  <a:pt x="4675" y="2132"/>
                  <a:pt x="4720" y="2159"/>
                  <a:pt x="4782" y="2168"/>
                </a:cubicBezTo>
                <a:cubicBezTo>
                  <a:pt x="4845" y="2159"/>
                  <a:pt x="4881" y="2124"/>
                  <a:pt x="4881" y="2061"/>
                </a:cubicBezTo>
                <a:close/>
                <a:moveTo>
                  <a:pt x="2677" y="2721"/>
                </a:moveTo>
                <a:cubicBezTo>
                  <a:pt x="2677" y="2784"/>
                  <a:pt x="2722" y="2828"/>
                  <a:pt x="2784" y="2819"/>
                </a:cubicBezTo>
                <a:cubicBezTo>
                  <a:pt x="2847" y="2819"/>
                  <a:pt x="2882" y="2784"/>
                  <a:pt x="2882" y="2712"/>
                </a:cubicBezTo>
                <a:cubicBezTo>
                  <a:pt x="2882" y="2650"/>
                  <a:pt x="2838" y="2623"/>
                  <a:pt x="2775" y="2614"/>
                </a:cubicBezTo>
                <a:cubicBezTo>
                  <a:pt x="2713" y="2623"/>
                  <a:pt x="2677" y="2659"/>
                  <a:pt x="2677" y="2721"/>
                </a:cubicBezTo>
                <a:close/>
                <a:moveTo>
                  <a:pt x="8681" y="2721"/>
                </a:moveTo>
                <a:cubicBezTo>
                  <a:pt x="8681" y="2793"/>
                  <a:pt x="8726" y="2819"/>
                  <a:pt x="8788" y="2819"/>
                </a:cubicBezTo>
                <a:cubicBezTo>
                  <a:pt x="8842" y="2819"/>
                  <a:pt x="8877" y="2775"/>
                  <a:pt x="8877" y="2721"/>
                </a:cubicBezTo>
                <a:cubicBezTo>
                  <a:pt x="8877" y="2659"/>
                  <a:pt x="8842" y="2623"/>
                  <a:pt x="8779" y="2614"/>
                </a:cubicBezTo>
                <a:cubicBezTo>
                  <a:pt x="8717" y="2623"/>
                  <a:pt x="8672" y="2659"/>
                  <a:pt x="8681" y="2721"/>
                </a:cubicBezTo>
                <a:close/>
                <a:moveTo>
                  <a:pt x="706" y="4042"/>
                </a:moveTo>
                <a:cubicBezTo>
                  <a:pt x="706" y="4095"/>
                  <a:pt x="732" y="4131"/>
                  <a:pt x="795" y="4140"/>
                </a:cubicBezTo>
                <a:cubicBezTo>
                  <a:pt x="857" y="4140"/>
                  <a:pt x="902" y="4104"/>
                  <a:pt x="902" y="4042"/>
                </a:cubicBezTo>
                <a:cubicBezTo>
                  <a:pt x="902" y="3979"/>
                  <a:pt x="866" y="3943"/>
                  <a:pt x="804" y="3935"/>
                </a:cubicBezTo>
                <a:cubicBezTo>
                  <a:pt x="741" y="3943"/>
                  <a:pt x="706" y="3970"/>
                  <a:pt x="706" y="4042"/>
                </a:cubicBezTo>
                <a:close/>
                <a:moveTo>
                  <a:pt x="1366" y="3381"/>
                </a:moveTo>
                <a:cubicBezTo>
                  <a:pt x="1366" y="3435"/>
                  <a:pt x="1392" y="3471"/>
                  <a:pt x="1455" y="3480"/>
                </a:cubicBezTo>
                <a:cubicBezTo>
                  <a:pt x="1517" y="3480"/>
                  <a:pt x="1562" y="3453"/>
                  <a:pt x="1562" y="3381"/>
                </a:cubicBezTo>
                <a:cubicBezTo>
                  <a:pt x="1562" y="3319"/>
                  <a:pt x="1526" y="3283"/>
                  <a:pt x="1464" y="3274"/>
                </a:cubicBezTo>
                <a:cubicBezTo>
                  <a:pt x="1401" y="3283"/>
                  <a:pt x="1366" y="3310"/>
                  <a:pt x="1366" y="3381"/>
                </a:cubicBezTo>
                <a:close/>
                <a:moveTo>
                  <a:pt x="11339" y="5380"/>
                </a:moveTo>
                <a:cubicBezTo>
                  <a:pt x="11339" y="5451"/>
                  <a:pt x="11384" y="5478"/>
                  <a:pt x="11446" y="5478"/>
                </a:cubicBezTo>
                <a:cubicBezTo>
                  <a:pt x="11500" y="5478"/>
                  <a:pt x="11536" y="5442"/>
                  <a:pt x="11536" y="5380"/>
                </a:cubicBezTo>
                <a:cubicBezTo>
                  <a:pt x="11536" y="5317"/>
                  <a:pt x="11500" y="5282"/>
                  <a:pt x="11438" y="5273"/>
                </a:cubicBezTo>
                <a:cubicBezTo>
                  <a:pt x="11375" y="5282"/>
                  <a:pt x="11330" y="5317"/>
                  <a:pt x="11339" y="5380"/>
                </a:cubicBezTo>
                <a:close/>
                <a:moveTo>
                  <a:pt x="4113" y="1963"/>
                </a:moveTo>
                <a:cubicBezTo>
                  <a:pt x="4051" y="1963"/>
                  <a:pt x="4024" y="1999"/>
                  <a:pt x="4024" y="2061"/>
                </a:cubicBezTo>
                <a:cubicBezTo>
                  <a:pt x="4024" y="2124"/>
                  <a:pt x="4060" y="2159"/>
                  <a:pt x="4122" y="2159"/>
                </a:cubicBezTo>
                <a:cubicBezTo>
                  <a:pt x="4185" y="2159"/>
                  <a:pt x="4220" y="2124"/>
                  <a:pt x="4220" y="2052"/>
                </a:cubicBezTo>
                <a:cubicBezTo>
                  <a:pt x="4212" y="1990"/>
                  <a:pt x="4176" y="1954"/>
                  <a:pt x="4113" y="1963"/>
                </a:cubicBezTo>
                <a:close/>
                <a:moveTo>
                  <a:pt x="10786" y="4613"/>
                </a:moveTo>
                <a:cubicBezTo>
                  <a:pt x="10715" y="4613"/>
                  <a:pt x="10670" y="4648"/>
                  <a:pt x="10670" y="4720"/>
                </a:cubicBezTo>
                <a:cubicBezTo>
                  <a:pt x="10670" y="4782"/>
                  <a:pt x="10715" y="4827"/>
                  <a:pt x="10768" y="4827"/>
                </a:cubicBezTo>
                <a:cubicBezTo>
                  <a:pt x="10840" y="4827"/>
                  <a:pt x="10876" y="4791"/>
                  <a:pt x="10884" y="4720"/>
                </a:cubicBezTo>
                <a:cubicBezTo>
                  <a:pt x="10884" y="4657"/>
                  <a:pt x="10849" y="4613"/>
                  <a:pt x="10786" y="4613"/>
                </a:cubicBezTo>
                <a:close/>
                <a:moveTo>
                  <a:pt x="9439" y="3274"/>
                </a:moveTo>
                <a:cubicBezTo>
                  <a:pt x="9377" y="3265"/>
                  <a:pt x="9332" y="3310"/>
                  <a:pt x="9332" y="3381"/>
                </a:cubicBezTo>
                <a:cubicBezTo>
                  <a:pt x="9332" y="3444"/>
                  <a:pt x="9368" y="3480"/>
                  <a:pt x="9430" y="3488"/>
                </a:cubicBezTo>
                <a:cubicBezTo>
                  <a:pt x="9502" y="3488"/>
                  <a:pt x="9537" y="3444"/>
                  <a:pt x="9546" y="3381"/>
                </a:cubicBezTo>
                <a:cubicBezTo>
                  <a:pt x="9537" y="3319"/>
                  <a:pt x="9502" y="3274"/>
                  <a:pt x="9439" y="3274"/>
                </a:cubicBezTo>
                <a:close/>
                <a:moveTo>
                  <a:pt x="3355" y="2730"/>
                </a:moveTo>
                <a:cubicBezTo>
                  <a:pt x="3355" y="2793"/>
                  <a:pt x="3400" y="2828"/>
                  <a:pt x="3462" y="2828"/>
                </a:cubicBezTo>
                <a:cubicBezTo>
                  <a:pt x="3525" y="2828"/>
                  <a:pt x="3569" y="2784"/>
                  <a:pt x="3569" y="2721"/>
                </a:cubicBezTo>
                <a:cubicBezTo>
                  <a:pt x="3569" y="2650"/>
                  <a:pt x="3525" y="2614"/>
                  <a:pt x="3462" y="2605"/>
                </a:cubicBezTo>
                <a:cubicBezTo>
                  <a:pt x="3391" y="2623"/>
                  <a:pt x="3346" y="2659"/>
                  <a:pt x="3355" y="2730"/>
                </a:cubicBezTo>
                <a:close/>
                <a:moveTo>
                  <a:pt x="10117" y="4166"/>
                </a:moveTo>
                <a:cubicBezTo>
                  <a:pt x="10189" y="4166"/>
                  <a:pt x="10224" y="4122"/>
                  <a:pt x="10224" y="4059"/>
                </a:cubicBezTo>
                <a:cubicBezTo>
                  <a:pt x="10224" y="3988"/>
                  <a:pt x="10180" y="3952"/>
                  <a:pt x="10108" y="3952"/>
                </a:cubicBezTo>
                <a:cubicBezTo>
                  <a:pt x="10055" y="3961"/>
                  <a:pt x="10019" y="3997"/>
                  <a:pt x="10010" y="4059"/>
                </a:cubicBezTo>
                <a:cubicBezTo>
                  <a:pt x="10019" y="4122"/>
                  <a:pt x="10055" y="4166"/>
                  <a:pt x="10117" y="4166"/>
                </a:cubicBezTo>
                <a:close/>
                <a:moveTo>
                  <a:pt x="11545" y="6031"/>
                </a:moveTo>
                <a:cubicBezTo>
                  <a:pt x="11536" y="5969"/>
                  <a:pt x="11500" y="5924"/>
                  <a:pt x="11438" y="5933"/>
                </a:cubicBezTo>
                <a:cubicBezTo>
                  <a:pt x="11366" y="5933"/>
                  <a:pt x="11322" y="5977"/>
                  <a:pt x="11330" y="6049"/>
                </a:cubicBezTo>
                <a:cubicBezTo>
                  <a:pt x="11339" y="6111"/>
                  <a:pt x="11375" y="6138"/>
                  <a:pt x="11438" y="6147"/>
                </a:cubicBezTo>
                <a:cubicBezTo>
                  <a:pt x="11509" y="6138"/>
                  <a:pt x="11554" y="6093"/>
                  <a:pt x="11545" y="6031"/>
                </a:cubicBezTo>
                <a:close/>
                <a:moveTo>
                  <a:pt x="126" y="5273"/>
                </a:moveTo>
                <a:cubicBezTo>
                  <a:pt x="54" y="5273"/>
                  <a:pt x="10" y="5317"/>
                  <a:pt x="10" y="5380"/>
                </a:cubicBezTo>
                <a:cubicBezTo>
                  <a:pt x="19" y="5451"/>
                  <a:pt x="63" y="5487"/>
                  <a:pt x="135" y="5487"/>
                </a:cubicBezTo>
                <a:cubicBezTo>
                  <a:pt x="197" y="5478"/>
                  <a:pt x="224" y="5433"/>
                  <a:pt x="233" y="5380"/>
                </a:cubicBezTo>
                <a:cubicBezTo>
                  <a:pt x="224" y="5308"/>
                  <a:pt x="188" y="5273"/>
                  <a:pt x="126" y="5273"/>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75" name="Google Shape;2575;p87"/>
          <p:cNvGrpSpPr/>
          <p:nvPr/>
        </p:nvGrpSpPr>
        <p:grpSpPr>
          <a:xfrm rot="-5400000">
            <a:off x="7798158" y="-52215"/>
            <a:ext cx="3011323" cy="1432849"/>
            <a:chOff x="6138003" y="1915900"/>
            <a:chExt cx="1988197" cy="946025"/>
          </a:xfrm>
        </p:grpSpPr>
        <p:sp>
          <p:nvSpPr>
            <p:cNvPr id="2576" name="Google Shape;2576;p87"/>
            <p:cNvSpPr/>
            <p:nvPr/>
          </p:nvSpPr>
          <p:spPr>
            <a:xfrm rot="5400000">
              <a:off x="6722851" y="1458576"/>
              <a:ext cx="818501" cy="1988197"/>
            </a:xfrm>
            <a:custGeom>
              <a:rect b="b" l="l" r="r" t="t"/>
              <a:pathLst>
                <a:path extrusionOk="0" h="16754" w="6897">
                  <a:moveTo>
                    <a:pt x="6558" y="8029"/>
                  </a:moveTo>
                  <a:cubicBezTo>
                    <a:pt x="6558" y="8118"/>
                    <a:pt x="6629" y="8190"/>
                    <a:pt x="6718" y="8199"/>
                  </a:cubicBezTo>
                  <a:cubicBezTo>
                    <a:pt x="6807" y="8199"/>
                    <a:pt x="6888" y="8127"/>
                    <a:pt x="6888" y="8029"/>
                  </a:cubicBezTo>
                  <a:cubicBezTo>
                    <a:pt x="6888" y="7940"/>
                    <a:pt x="6816" y="7869"/>
                    <a:pt x="6727" y="7869"/>
                  </a:cubicBezTo>
                  <a:cubicBezTo>
                    <a:pt x="6638" y="7860"/>
                    <a:pt x="6567" y="7931"/>
                    <a:pt x="6558" y="8029"/>
                  </a:cubicBezTo>
                  <a:close/>
                  <a:moveTo>
                    <a:pt x="6736" y="9207"/>
                  </a:moveTo>
                  <a:cubicBezTo>
                    <a:pt x="6647" y="9198"/>
                    <a:pt x="6567" y="9278"/>
                    <a:pt x="6558" y="9358"/>
                  </a:cubicBezTo>
                  <a:cubicBezTo>
                    <a:pt x="6558" y="9448"/>
                    <a:pt x="6629" y="9528"/>
                    <a:pt x="6718" y="9537"/>
                  </a:cubicBezTo>
                  <a:cubicBezTo>
                    <a:pt x="6807" y="9537"/>
                    <a:pt x="6888" y="9465"/>
                    <a:pt x="6888" y="9376"/>
                  </a:cubicBezTo>
                  <a:cubicBezTo>
                    <a:pt x="6897" y="9296"/>
                    <a:pt x="6825" y="9216"/>
                    <a:pt x="6736" y="9207"/>
                  </a:cubicBezTo>
                  <a:close/>
                  <a:moveTo>
                    <a:pt x="6727" y="8520"/>
                  </a:moveTo>
                  <a:cubicBezTo>
                    <a:pt x="6629" y="8529"/>
                    <a:pt x="6558" y="8600"/>
                    <a:pt x="6558" y="8689"/>
                  </a:cubicBezTo>
                  <a:cubicBezTo>
                    <a:pt x="6558" y="8778"/>
                    <a:pt x="6638" y="8859"/>
                    <a:pt x="6736" y="8850"/>
                  </a:cubicBezTo>
                  <a:cubicBezTo>
                    <a:pt x="6825" y="8850"/>
                    <a:pt x="6897" y="8770"/>
                    <a:pt x="6888" y="8680"/>
                  </a:cubicBezTo>
                  <a:cubicBezTo>
                    <a:pt x="6888" y="8591"/>
                    <a:pt x="6816" y="8520"/>
                    <a:pt x="6727" y="8520"/>
                  </a:cubicBezTo>
                  <a:close/>
                  <a:moveTo>
                    <a:pt x="6727" y="7208"/>
                  </a:moveTo>
                  <a:cubicBezTo>
                    <a:pt x="6638" y="7208"/>
                    <a:pt x="6567" y="7280"/>
                    <a:pt x="6558" y="7360"/>
                  </a:cubicBezTo>
                  <a:cubicBezTo>
                    <a:pt x="6558" y="7449"/>
                    <a:pt x="6629" y="7530"/>
                    <a:pt x="6718" y="7538"/>
                  </a:cubicBezTo>
                  <a:cubicBezTo>
                    <a:pt x="6807" y="7538"/>
                    <a:pt x="6888" y="7458"/>
                    <a:pt x="6888" y="7369"/>
                  </a:cubicBezTo>
                  <a:cubicBezTo>
                    <a:pt x="6888" y="7289"/>
                    <a:pt x="6807" y="7208"/>
                    <a:pt x="6727" y="7208"/>
                  </a:cubicBezTo>
                  <a:close/>
                  <a:moveTo>
                    <a:pt x="6718" y="9867"/>
                  </a:moveTo>
                  <a:cubicBezTo>
                    <a:pt x="6629" y="9876"/>
                    <a:pt x="6575" y="9929"/>
                    <a:pt x="6567" y="10027"/>
                  </a:cubicBezTo>
                  <a:cubicBezTo>
                    <a:pt x="6558" y="10108"/>
                    <a:pt x="6638" y="10188"/>
                    <a:pt x="6718" y="10188"/>
                  </a:cubicBezTo>
                  <a:cubicBezTo>
                    <a:pt x="6807" y="10197"/>
                    <a:pt x="6888" y="10117"/>
                    <a:pt x="6888" y="10027"/>
                  </a:cubicBezTo>
                  <a:cubicBezTo>
                    <a:pt x="6888" y="9947"/>
                    <a:pt x="6807" y="9858"/>
                    <a:pt x="6718" y="9867"/>
                  </a:cubicBezTo>
                  <a:close/>
                  <a:moveTo>
                    <a:pt x="5906" y="8689"/>
                  </a:moveTo>
                  <a:cubicBezTo>
                    <a:pt x="5915" y="8787"/>
                    <a:pt x="5969" y="8841"/>
                    <a:pt x="6058" y="8850"/>
                  </a:cubicBezTo>
                  <a:cubicBezTo>
                    <a:pt x="6147" y="8859"/>
                    <a:pt x="6228" y="8778"/>
                    <a:pt x="6228" y="8689"/>
                  </a:cubicBezTo>
                  <a:cubicBezTo>
                    <a:pt x="6228" y="8609"/>
                    <a:pt x="6147" y="8529"/>
                    <a:pt x="6067" y="8529"/>
                  </a:cubicBezTo>
                  <a:cubicBezTo>
                    <a:pt x="5978" y="8529"/>
                    <a:pt x="5897" y="8609"/>
                    <a:pt x="5906" y="8689"/>
                  </a:cubicBezTo>
                  <a:close/>
                  <a:moveTo>
                    <a:pt x="6228" y="8038"/>
                  </a:moveTo>
                  <a:cubicBezTo>
                    <a:pt x="6228" y="7949"/>
                    <a:pt x="6156" y="7869"/>
                    <a:pt x="6067" y="7869"/>
                  </a:cubicBezTo>
                  <a:cubicBezTo>
                    <a:pt x="5987" y="7869"/>
                    <a:pt x="5906" y="7940"/>
                    <a:pt x="5906" y="8020"/>
                  </a:cubicBezTo>
                  <a:cubicBezTo>
                    <a:pt x="5897" y="8109"/>
                    <a:pt x="5978" y="8190"/>
                    <a:pt x="6067" y="8190"/>
                  </a:cubicBezTo>
                  <a:cubicBezTo>
                    <a:pt x="6147" y="8190"/>
                    <a:pt x="6219" y="8118"/>
                    <a:pt x="6228" y="8038"/>
                  </a:cubicBezTo>
                  <a:close/>
                  <a:moveTo>
                    <a:pt x="6888" y="6718"/>
                  </a:moveTo>
                  <a:cubicBezTo>
                    <a:pt x="6888" y="6629"/>
                    <a:pt x="6807" y="6548"/>
                    <a:pt x="6727" y="6548"/>
                  </a:cubicBezTo>
                  <a:cubicBezTo>
                    <a:pt x="6638" y="6548"/>
                    <a:pt x="6567" y="6629"/>
                    <a:pt x="6567" y="6709"/>
                  </a:cubicBezTo>
                  <a:cubicBezTo>
                    <a:pt x="6558" y="6798"/>
                    <a:pt x="6638" y="6878"/>
                    <a:pt x="6727" y="6869"/>
                  </a:cubicBezTo>
                  <a:cubicBezTo>
                    <a:pt x="6807" y="6869"/>
                    <a:pt x="6879" y="6798"/>
                    <a:pt x="6888" y="6718"/>
                  </a:cubicBezTo>
                  <a:close/>
                  <a:moveTo>
                    <a:pt x="6067" y="9207"/>
                  </a:moveTo>
                  <a:cubicBezTo>
                    <a:pt x="5987" y="9207"/>
                    <a:pt x="5906" y="9287"/>
                    <a:pt x="5906" y="9376"/>
                  </a:cubicBezTo>
                  <a:cubicBezTo>
                    <a:pt x="5906" y="9456"/>
                    <a:pt x="5978" y="9528"/>
                    <a:pt x="6058" y="9528"/>
                  </a:cubicBezTo>
                  <a:cubicBezTo>
                    <a:pt x="6147" y="9537"/>
                    <a:pt x="6228" y="9456"/>
                    <a:pt x="6228" y="9367"/>
                  </a:cubicBezTo>
                  <a:cubicBezTo>
                    <a:pt x="6228" y="9287"/>
                    <a:pt x="6156" y="9216"/>
                    <a:pt x="6067" y="9207"/>
                  </a:cubicBezTo>
                  <a:close/>
                  <a:moveTo>
                    <a:pt x="5906" y="7369"/>
                  </a:moveTo>
                  <a:cubicBezTo>
                    <a:pt x="5906" y="7449"/>
                    <a:pt x="5978" y="7530"/>
                    <a:pt x="6058" y="7530"/>
                  </a:cubicBezTo>
                  <a:cubicBezTo>
                    <a:pt x="6147" y="7530"/>
                    <a:pt x="6228" y="7449"/>
                    <a:pt x="6228" y="7369"/>
                  </a:cubicBezTo>
                  <a:cubicBezTo>
                    <a:pt x="6219" y="7289"/>
                    <a:pt x="6147" y="7208"/>
                    <a:pt x="6067" y="7208"/>
                  </a:cubicBezTo>
                  <a:cubicBezTo>
                    <a:pt x="5987" y="7208"/>
                    <a:pt x="5906" y="7289"/>
                    <a:pt x="5906" y="7369"/>
                  </a:cubicBezTo>
                  <a:close/>
                  <a:moveTo>
                    <a:pt x="6879" y="10688"/>
                  </a:moveTo>
                  <a:cubicBezTo>
                    <a:pt x="6879" y="10607"/>
                    <a:pt x="6807" y="10527"/>
                    <a:pt x="6718" y="10527"/>
                  </a:cubicBezTo>
                  <a:cubicBezTo>
                    <a:pt x="6638" y="10536"/>
                    <a:pt x="6567" y="10607"/>
                    <a:pt x="6567" y="10688"/>
                  </a:cubicBezTo>
                  <a:cubicBezTo>
                    <a:pt x="6567" y="10777"/>
                    <a:pt x="6647" y="10848"/>
                    <a:pt x="6727" y="10848"/>
                  </a:cubicBezTo>
                  <a:cubicBezTo>
                    <a:pt x="6807" y="10848"/>
                    <a:pt x="6888" y="10768"/>
                    <a:pt x="6879" y="10688"/>
                  </a:cubicBezTo>
                  <a:close/>
                  <a:moveTo>
                    <a:pt x="5906" y="10027"/>
                  </a:moveTo>
                  <a:cubicBezTo>
                    <a:pt x="5906" y="10108"/>
                    <a:pt x="5978" y="10188"/>
                    <a:pt x="6067" y="10188"/>
                  </a:cubicBezTo>
                  <a:cubicBezTo>
                    <a:pt x="6147" y="10188"/>
                    <a:pt x="6219" y="10117"/>
                    <a:pt x="6228" y="10036"/>
                  </a:cubicBezTo>
                  <a:cubicBezTo>
                    <a:pt x="6228" y="9947"/>
                    <a:pt x="6147" y="9876"/>
                    <a:pt x="6067" y="9876"/>
                  </a:cubicBezTo>
                  <a:cubicBezTo>
                    <a:pt x="5987" y="9867"/>
                    <a:pt x="5906" y="9947"/>
                    <a:pt x="5906" y="10027"/>
                  </a:cubicBezTo>
                  <a:close/>
                  <a:moveTo>
                    <a:pt x="6058" y="6557"/>
                  </a:moveTo>
                  <a:cubicBezTo>
                    <a:pt x="5969" y="6566"/>
                    <a:pt x="5915" y="6620"/>
                    <a:pt x="5915" y="6709"/>
                  </a:cubicBezTo>
                  <a:cubicBezTo>
                    <a:pt x="5906" y="6798"/>
                    <a:pt x="5987" y="6869"/>
                    <a:pt x="6067" y="6869"/>
                  </a:cubicBezTo>
                  <a:cubicBezTo>
                    <a:pt x="6147" y="6869"/>
                    <a:pt x="6228" y="6789"/>
                    <a:pt x="6219" y="6709"/>
                  </a:cubicBezTo>
                  <a:cubicBezTo>
                    <a:pt x="6219" y="6620"/>
                    <a:pt x="6138" y="6548"/>
                    <a:pt x="6058" y="6557"/>
                  </a:cubicBezTo>
                  <a:close/>
                  <a:moveTo>
                    <a:pt x="5541" y="8689"/>
                  </a:moveTo>
                  <a:cubicBezTo>
                    <a:pt x="5532" y="8600"/>
                    <a:pt x="5478" y="8547"/>
                    <a:pt x="5398" y="8538"/>
                  </a:cubicBezTo>
                  <a:cubicBezTo>
                    <a:pt x="5309" y="8520"/>
                    <a:pt x="5228" y="8600"/>
                    <a:pt x="5228" y="8680"/>
                  </a:cubicBezTo>
                  <a:cubicBezTo>
                    <a:pt x="5219" y="8761"/>
                    <a:pt x="5300" y="8841"/>
                    <a:pt x="5380" y="8841"/>
                  </a:cubicBezTo>
                  <a:cubicBezTo>
                    <a:pt x="5460" y="8850"/>
                    <a:pt x="5541" y="8770"/>
                    <a:pt x="5541" y="8689"/>
                  </a:cubicBezTo>
                  <a:close/>
                  <a:moveTo>
                    <a:pt x="6870" y="6040"/>
                  </a:moveTo>
                  <a:cubicBezTo>
                    <a:pt x="6879" y="5951"/>
                    <a:pt x="6834" y="5897"/>
                    <a:pt x="6736" y="5879"/>
                  </a:cubicBezTo>
                  <a:cubicBezTo>
                    <a:pt x="6647" y="5870"/>
                    <a:pt x="6575" y="5933"/>
                    <a:pt x="6575" y="6022"/>
                  </a:cubicBezTo>
                  <a:cubicBezTo>
                    <a:pt x="6575" y="6120"/>
                    <a:pt x="6620" y="6165"/>
                    <a:pt x="6718" y="6182"/>
                  </a:cubicBezTo>
                  <a:cubicBezTo>
                    <a:pt x="6807" y="6174"/>
                    <a:pt x="6870" y="6138"/>
                    <a:pt x="6870" y="6040"/>
                  </a:cubicBezTo>
                  <a:close/>
                  <a:moveTo>
                    <a:pt x="5532" y="8038"/>
                  </a:moveTo>
                  <a:cubicBezTo>
                    <a:pt x="5532" y="7940"/>
                    <a:pt x="5487" y="7886"/>
                    <a:pt x="5389" y="7877"/>
                  </a:cubicBezTo>
                  <a:cubicBezTo>
                    <a:pt x="5300" y="7877"/>
                    <a:pt x="5228" y="7940"/>
                    <a:pt x="5237" y="8029"/>
                  </a:cubicBezTo>
                  <a:cubicBezTo>
                    <a:pt x="5237" y="8127"/>
                    <a:pt x="5291" y="8172"/>
                    <a:pt x="5380" y="8181"/>
                  </a:cubicBezTo>
                  <a:cubicBezTo>
                    <a:pt x="5478" y="8172"/>
                    <a:pt x="5532" y="8127"/>
                    <a:pt x="5532" y="8038"/>
                  </a:cubicBezTo>
                  <a:close/>
                  <a:moveTo>
                    <a:pt x="5237" y="9367"/>
                  </a:moveTo>
                  <a:cubicBezTo>
                    <a:pt x="5237" y="9465"/>
                    <a:pt x="5282" y="9510"/>
                    <a:pt x="5380" y="9519"/>
                  </a:cubicBezTo>
                  <a:cubicBezTo>
                    <a:pt x="5469" y="9528"/>
                    <a:pt x="5541" y="9456"/>
                    <a:pt x="5532" y="9367"/>
                  </a:cubicBezTo>
                  <a:cubicBezTo>
                    <a:pt x="5532" y="9278"/>
                    <a:pt x="5478" y="9225"/>
                    <a:pt x="5380" y="9225"/>
                  </a:cubicBezTo>
                  <a:cubicBezTo>
                    <a:pt x="5291" y="9225"/>
                    <a:pt x="5237" y="9278"/>
                    <a:pt x="5237" y="9367"/>
                  </a:cubicBezTo>
                  <a:close/>
                  <a:moveTo>
                    <a:pt x="5389" y="7226"/>
                  </a:moveTo>
                  <a:cubicBezTo>
                    <a:pt x="5291" y="7226"/>
                    <a:pt x="5237" y="7280"/>
                    <a:pt x="5237" y="7369"/>
                  </a:cubicBezTo>
                  <a:cubicBezTo>
                    <a:pt x="5237" y="7458"/>
                    <a:pt x="5291" y="7512"/>
                    <a:pt x="5380" y="7521"/>
                  </a:cubicBezTo>
                  <a:cubicBezTo>
                    <a:pt x="5478" y="7521"/>
                    <a:pt x="5523" y="7467"/>
                    <a:pt x="5532" y="7378"/>
                  </a:cubicBezTo>
                  <a:cubicBezTo>
                    <a:pt x="5523" y="7280"/>
                    <a:pt x="5478" y="7226"/>
                    <a:pt x="5389" y="7226"/>
                  </a:cubicBezTo>
                  <a:close/>
                  <a:moveTo>
                    <a:pt x="5915" y="10696"/>
                  </a:moveTo>
                  <a:cubicBezTo>
                    <a:pt x="5924" y="10786"/>
                    <a:pt x="5978" y="10839"/>
                    <a:pt x="6076" y="10839"/>
                  </a:cubicBezTo>
                  <a:cubicBezTo>
                    <a:pt x="6165" y="10830"/>
                    <a:pt x="6219" y="10777"/>
                    <a:pt x="6210" y="10679"/>
                  </a:cubicBezTo>
                  <a:cubicBezTo>
                    <a:pt x="6210" y="10589"/>
                    <a:pt x="6147" y="10545"/>
                    <a:pt x="6058" y="10545"/>
                  </a:cubicBezTo>
                  <a:cubicBezTo>
                    <a:pt x="5969" y="10554"/>
                    <a:pt x="5915" y="10598"/>
                    <a:pt x="5915" y="10696"/>
                  </a:cubicBezTo>
                  <a:close/>
                  <a:moveTo>
                    <a:pt x="6727" y="11223"/>
                  </a:moveTo>
                  <a:cubicBezTo>
                    <a:pt x="6638" y="11223"/>
                    <a:pt x="6575" y="11276"/>
                    <a:pt x="6575" y="11366"/>
                  </a:cubicBezTo>
                  <a:cubicBezTo>
                    <a:pt x="6575" y="11464"/>
                    <a:pt x="6629" y="11517"/>
                    <a:pt x="6718" y="11517"/>
                  </a:cubicBezTo>
                  <a:cubicBezTo>
                    <a:pt x="6816" y="11517"/>
                    <a:pt x="6861" y="11464"/>
                    <a:pt x="6870" y="11374"/>
                  </a:cubicBezTo>
                  <a:cubicBezTo>
                    <a:pt x="6870" y="11285"/>
                    <a:pt x="6816" y="11223"/>
                    <a:pt x="6727" y="11223"/>
                  </a:cubicBezTo>
                  <a:close/>
                  <a:moveTo>
                    <a:pt x="5237" y="10036"/>
                  </a:moveTo>
                  <a:cubicBezTo>
                    <a:pt x="5246" y="10126"/>
                    <a:pt x="5291" y="10170"/>
                    <a:pt x="5380" y="10179"/>
                  </a:cubicBezTo>
                  <a:cubicBezTo>
                    <a:pt x="5460" y="10179"/>
                    <a:pt x="5532" y="10117"/>
                    <a:pt x="5532" y="10027"/>
                  </a:cubicBezTo>
                  <a:cubicBezTo>
                    <a:pt x="5523" y="9938"/>
                    <a:pt x="5478" y="9894"/>
                    <a:pt x="5398" y="9885"/>
                  </a:cubicBezTo>
                  <a:cubicBezTo>
                    <a:pt x="5300" y="9885"/>
                    <a:pt x="5237" y="9947"/>
                    <a:pt x="5237" y="10036"/>
                  </a:cubicBezTo>
                  <a:close/>
                  <a:moveTo>
                    <a:pt x="4729" y="8547"/>
                  </a:moveTo>
                  <a:cubicBezTo>
                    <a:pt x="4648" y="8538"/>
                    <a:pt x="4577" y="8600"/>
                    <a:pt x="4577" y="8689"/>
                  </a:cubicBezTo>
                  <a:cubicBezTo>
                    <a:pt x="4586" y="8778"/>
                    <a:pt x="4631" y="8823"/>
                    <a:pt x="4720" y="8832"/>
                  </a:cubicBezTo>
                  <a:cubicBezTo>
                    <a:pt x="4800" y="8841"/>
                    <a:pt x="4872" y="8778"/>
                    <a:pt x="4872" y="8671"/>
                  </a:cubicBezTo>
                  <a:cubicBezTo>
                    <a:pt x="4863" y="8600"/>
                    <a:pt x="4818" y="8547"/>
                    <a:pt x="4729" y="8547"/>
                  </a:cubicBezTo>
                  <a:close/>
                  <a:moveTo>
                    <a:pt x="5380" y="6566"/>
                  </a:moveTo>
                  <a:cubicBezTo>
                    <a:pt x="5300" y="6566"/>
                    <a:pt x="5246" y="6620"/>
                    <a:pt x="5237" y="6700"/>
                  </a:cubicBezTo>
                  <a:cubicBezTo>
                    <a:pt x="5228" y="6789"/>
                    <a:pt x="5291" y="6852"/>
                    <a:pt x="5380" y="6860"/>
                  </a:cubicBezTo>
                  <a:cubicBezTo>
                    <a:pt x="5460" y="6860"/>
                    <a:pt x="5532" y="6798"/>
                    <a:pt x="5532" y="6718"/>
                  </a:cubicBezTo>
                  <a:cubicBezTo>
                    <a:pt x="5532" y="6629"/>
                    <a:pt x="5469" y="6566"/>
                    <a:pt x="5380" y="6566"/>
                  </a:cubicBezTo>
                  <a:close/>
                  <a:moveTo>
                    <a:pt x="6058" y="5888"/>
                  </a:moveTo>
                  <a:cubicBezTo>
                    <a:pt x="5969" y="5888"/>
                    <a:pt x="5924" y="5942"/>
                    <a:pt x="5924" y="6031"/>
                  </a:cubicBezTo>
                  <a:cubicBezTo>
                    <a:pt x="5924" y="6120"/>
                    <a:pt x="5978" y="6174"/>
                    <a:pt x="6067" y="6174"/>
                  </a:cubicBezTo>
                  <a:cubicBezTo>
                    <a:pt x="6156" y="6174"/>
                    <a:pt x="6210" y="6111"/>
                    <a:pt x="6210" y="6022"/>
                  </a:cubicBezTo>
                  <a:cubicBezTo>
                    <a:pt x="6210" y="5942"/>
                    <a:pt x="6147" y="5879"/>
                    <a:pt x="6058" y="5888"/>
                  </a:cubicBezTo>
                  <a:close/>
                  <a:moveTo>
                    <a:pt x="6727" y="5228"/>
                  </a:moveTo>
                  <a:cubicBezTo>
                    <a:pt x="6647" y="5219"/>
                    <a:pt x="6575" y="5290"/>
                    <a:pt x="6584" y="5371"/>
                  </a:cubicBezTo>
                  <a:cubicBezTo>
                    <a:pt x="6584" y="5460"/>
                    <a:pt x="6629" y="5513"/>
                    <a:pt x="6718" y="5513"/>
                  </a:cubicBezTo>
                  <a:cubicBezTo>
                    <a:pt x="6807" y="5522"/>
                    <a:pt x="6870" y="5460"/>
                    <a:pt x="6870" y="5353"/>
                  </a:cubicBezTo>
                  <a:cubicBezTo>
                    <a:pt x="6861" y="5281"/>
                    <a:pt x="6816" y="5237"/>
                    <a:pt x="6727" y="5228"/>
                  </a:cubicBezTo>
                  <a:close/>
                  <a:moveTo>
                    <a:pt x="4729" y="9225"/>
                  </a:moveTo>
                  <a:cubicBezTo>
                    <a:pt x="4648" y="9225"/>
                    <a:pt x="4586" y="9287"/>
                    <a:pt x="4586" y="9367"/>
                  </a:cubicBezTo>
                  <a:cubicBezTo>
                    <a:pt x="4577" y="9456"/>
                    <a:pt x="4648" y="9519"/>
                    <a:pt x="4729" y="9510"/>
                  </a:cubicBezTo>
                  <a:cubicBezTo>
                    <a:pt x="4818" y="9510"/>
                    <a:pt x="4863" y="9456"/>
                    <a:pt x="4872" y="9385"/>
                  </a:cubicBezTo>
                  <a:cubicBezTo>
                    <a:pt x="4872" y="9296"/>
                    <a:pt x="4809" y="9233"/>
                    <a:pt x="4729" y="9225"/>
                  </a:cubicBezTo>
                  <a:close/>
                  <a:moveTo>
                    <a:pt x="6210" y="11383"/>
                  </a:moveTo>
                  <a:cubicBezTo>
                    <a:pt x="6219" y="11303"/>
                    <a:pt x="6156" y="11232"/>
                    <a:pt x="6067" y="11232"/>
                  </a:cubicBezTo>
                  <a:cubicBezTo>
                    <a:pt x="5987" y="11223"/>
                    <a:pt x="5924" y="11285"/>
                    <a:pt x="5924" y="11374"/>
                  </a:cubicBezTo>
                  <a:cubicBezTo>
                    <a:pt x="5924" y="11464"/>
                    <a:pt x="5978" y="11499"/>
                    <a:pt x="6058" y="11517"/>
                  </a:cubicBezTo>
                  <a:cubicBezTo>
                    <a:pt x="6147" y="11508"/>
                    <a:pt x="6201" y="11473"/>
                    <a:pt x="6210" y="11383"/>
                  </a:cubicBezTo>
                  <a:close/>
                  <a:moveTo>
                    <a:pt x="4872" y="8038"/>
                  </a:moveTo>
                  <a:cubicBezTo>
                    <a:pt x="4872" y="7949"/>
                    <a:pt x="4809" y="7886"/>
                    <a:pt x="4720" y="7886"/>
                  </a:cubicBezTo>
                  <a:cubicBezTo>
                    <a:pt x="4640" y="7886"/>
                    <a:pt x="4586" y="7940"/>
                    <a:pt x="4577" y="8029"/>
                  </a:cubicBezTo>
                  <a:cubicBezTo>
                    <a:pt x="4577" y="8109"/>
                    <a:pt x="4640" y="8172"/>
                    <a:pt x="4729" y="8172"/>
                  </a:cubicBezTo>
                  <a:cubicBezTo>
                    <a:pt x="4809" y="8172"/>
                    <a:pt x="4863" y="8118"/>
                    <a:pt x="4872" y="8038"/>
                  </a:cubicBezTo>
                  <a:close/>
                  <a:moveTo>
                    <a:pt x="5389" y="10545"/>
                  </a:moveTo>
                  <a:cubicBezTo>
                    <a:pt x="5309" y="10536"/>
                    <a:pt x="5246" y="10598"/>
                    <a:pt x="5237" y="10688"/>
                  </a:cubicBezTo>
                  <a:cubicBezTo>
                    <a:pt x="5237" y="10768"/>
                    <a:pt x="5300" y="10830"/>
                    <a:pt x="5389" y="10830"/>
                  </a:cubicBezTo>
                  <a:cubicBezTo>
                    <a:pt x="5469" y="10830"/>
                    <a:pt x="5514" y="10777"/>
                    <a:pt x="5532" y="10696"/>
                  </a:cubicBezTo>
                  <a:cubicBezTo>
                    <a:pt x="5523" y="10607"/>
                    <a:pt x="5478" y="10554"/>
                    <a:pt x="5389" y="10545"/>
                  </a:cubicBezTo>
                  <a:close/>
                  <a:moveTo>
                    <a:pt x="4586" y="10027"/>
                  </a:moveTo>
                  <a:cubicBezTo>
                    <a:pt x="4586" y="10117"/>
                    <a:pt x="4631" y="10170"/>
                    <a:pt x="4720" y="10170"/>
                  </a:cubicBezTo>
                  <a:cubicBezTo>
                    <a:pt x="4800" y="10179"/>
                    <a:pt x="4872" y="10108"/>
                    <a:pt x="4863" y="10027"/>
                  </a:cubicBezTo>
                  <a:cubicBezTo>
                    <a:pt x="4863" y="9938"/>
                    <a:pt x="4809" y="9894"/>
                    <a:pt x="4720" y="9885"/>
                  </a:cubicBezTo>
                  <a:cubicBezTo>
                    <a:pt x="4640" y="9894"/>
                    <a:pt x="4586" y="9938"/>
                    <a:pt x="4586" y="10027"/>
                  </a:cubicBezTo>
                  <a:close/>
                  <a:moveTo>
                    <a:pt x="5924" y="5371"/>
                  </a:moveTo>
                  <a:cubicBezTo>
                    <a:pt x="5924" y="5460"/>
                    <a:pt x="5978" y="5513"/>
                    <a:pt x="6067" y="5513"/>
                  </a:cubicBezTo>
                  <a:cubicBezTo>
                    <a:pt x="6147" y="5513"/>
                    <a:pt x="6219" y="5442"/>
                    <a:pt x="6210" y="5362"/>
                  </a:cubicBezTo>
                  <a:cubicBezTo>
                    <a:pt x="6201" y="5273"/>
                    <a:pt x="6147" y="5237"/>
                    <a:pt x="6058" y="5228"/>
                  </a:cubicBezTo>
                  <a:cubicBezTo>
                    <a:pt x="5978" y="5237"/>
                    <a:pt x="5924" y="5290"/>
                    <a:pt x="5924" y="5371"/>
                  </a:cubicBezTo>
                  <a:close/>
                  <a:moveTo>
                    <a:pt x="4729" y="7226"/>
                  </a:moveTo>
                  <a:cubicBezTo>
                    <a:pt x="4648" y="7226"/>
                    <a:pt x="4586" y="7289"/>
                    <a:pt x="4586" y="7369"/>
                  </a:cubicBezTo>
                  <a:cubicBezTo>
                    <a:pt x="4577" y="7458"/>
                    <a:pt x="4648" y="7521"/>
                    <a:pt x="4729" y="7512"/>
                  </a:cubicBezTo>
                  <a:cubicBezTo>
                    <a:pt x="4818" y="7512"/>
                    <a:pt x="4863" y="7458"/>
                    <a:pt x="4872" y="7369"/>
                  </a:cubicBezTo>
                  <a:cubicBezTo>
                    <a:pt x="4863" y="7289"/>
                    <a:pt x="4818" y="7235"/>
                    <a:pt x="4729" y="7226"/>
                  </a:cubicBezTo>
                  <a:close/>
                  <a:moveTo>
                    <a:pt x="6727" y="11892"/>
                  </a:moveTo>
                  <a:cubicBezTo>
                    <a:pt x="6638" y="11892"/>
                    <a:pt x="6584" y="11945"/>
                    <a:pt x="6584" y="12026"/>
                  </a:cubicBezTo>
                  <a:cubicBezTo>
                    <a:pt x="6575" y="12115"/>
                    <a:pt x="6647" y="12177"/>
                    <a:pt x="6736" y="12168"/>
                  </a:cubicBezTo>
                  <a:cubicBezTo>
                    <a:pt x="6816" y="12160"/>
                    <a:pt x="6861" y="12115"/>
                    <a:pt x="6870" y="12044"/>
                  </a:cubicBezTo>
                  <a:cubicBezTo>
                    <a:pt x="6861" y="11945"/>
                    <a:pt x="6798" y="11883"/>
                    <a:pt x="6727" y="11892"/>
                  </a:cubicBezTo>
                  <a:close/>
                  <a:moveTo>
                    <a:pt x="5523" y="6031"/>
                  </a:moveTo>
                  <a:cubicBezTo>
                    <a:pt x="5523" y="5942"/>
                    <a:pt x="5469" y="5897"/>
                    <a:pt x="5389" y="5888"/>
                  </a:cubicBezTo>
                  <a:cubicBezTo>
                    <a:pt x="5300" y="5888"/>
                    <a:pt x="5237" y="5959"/>
                    <a:pt x="5246" y="6040"/>
                  </a:cubicBezTo>
                  <a:cubicBezTo>
                    <a:pt x="5246" y="6129"/>
                    <a:pt x="5300" y="6165"/>
                    <a:pt x="5389" y="6174"/>
                  </a:cubicBezTo>
                  <a:cubicBezTo>
                    <a:pt x="5469" y="6165"/>
                    <a:pt x="5523" y="6120"/>
                    <a:pt x="5523" y="6031"/>
                  </a:cubicBezTo>
                  <a:close/>
                  <a:moveTo>
                    <a:pt x="4729" y="6575"/>
                  </a:moveTo>
                  <a:cubicBezTo>
                    <a:pt x="4640" y="6575"/>
                    <a:pt x="4586" y="6620"/>
                    <a:pt x="4586" y="6709"/>
                  </a:cubicBezTo>
                  <a:cubicBezTo>
                    <a:pt x="4586" y="6798"/>
                    <a:pt x="4640" y="6852"/>
                    <a:pt x="4720" y="6852"/>
                  </a:cubicBezTo>
                  <a:cubicBezTo>
                    <a:pt x="4809" y="6852"/>
                    <a:pt x="4854" y="6798"/>
                    <a:pt x="4872" y="6718"/>
                  </a:cubicBezTo>
                  <a:cubicBezTo>
                    <a:pt x="4863" y="6629"/>
                    <a:pt x="4818" y="6575"/>
                    <a:pt x="4729" y="6575"/>
                  </a:cubicBezTo>
                  <a:close/>
                  <a:moveTo>
                    <a:pt x="5389" y="5237"/>
                  </a:moveTo>
                  <a:cubicBezTo>
                    <a:pt x="5309" y="5228"/>
                    <a:pt x="5246" y="5281"/>
                    <a:pt x="5246" y="5371"/>
                  </a:cubicBezTo>
                  <a:cubicBezTo>
                    <a:pt x="5246" y="5451"/>
                    <a:pt x="5300" y="5504"/>
                    <a:pt x="5380" y="5504"/>
                  </a:cubicBezTo>
                  <a:cubicBezTo>
                    <a:pt x="5460" y="5513"/>
                    <a:pt x="5505" y="5460"/>
                    <a:pt x="5523" y="5371"/>
                  </a:cubicBezTo>
                  <a:cubicBezTo>
                    <a:pt x="5514" y="5299"/>
                    <a:pt x="5469" y="5237"/>
                    <a:pt x="5389" y="5237"/>
                  </a:cubicBezTo>
                  <a:close/>
                  <a:moveTo>
                    <a:pt x="4863" y="10688"/>
                  </a:moveTo>
                  <a:cubicBezTo>
                    <a:pt x="4863" y="10607"/>
                    <a:pt x="4809" y="10554"/>
                    <a:pt x="4738" y="10554"/>
                  </a:cubicBezTo>
                  <a:cubicBezTo>
                    <a:pt x="4648" y="10545"/>
                    <a:pt x="4595" y="10598"/>
                    <a:pt x="4586" y="10679"/>
                  </a:cubicBezTo>
                  <a:cubicBezTo>
                    <a:pt x="4586" y="10768"/>
                    <a:pt x="4640" y="10812"/>
                    <a:pt x="4720" y="10830"/>
                  </a:cubicBezTo>
                  <a:cubicBezTo>
                    <a:pt x="4809" y="10821"/>
                    <a:pt x="4863" y="10777"/>
                    <a:pt x="4863" y="10688"/>
                  </a:cubicBezTo>
                  <a:close/>
                  <a:moveTo>
                    <a:pt x="6584" y="4719"/>
                  </a:moveTo>
                  <a:cubicBezTo>
                    <a:pt x="6593" y="4800"/>
                    <a:pt x="6638" y="4853"/>
                    <a:pt x="6718" y="4853"/>
                  </a:cubicBezTo>
                  <a:cubicBezTo>
                    <a:pt x="6807" y="4853"/>
                    <a:pt x="6861" y="4800"/>
                    <a:pt x="6861" y="4711"/>
                  </a:cubicBezTo>
                  <a:cubicBezTo>
                    <a:pt x="6861" y="4630"/>
                    <a:pt x="6807" y="4586"/>
                    <a:pt x="6718" y="4568"/>
                  </a:cubicBezTo>
                  <a:cubicBezTo>
                    <a:pt x="6638" y="4586"/>
                    <a:pt x="6584" y="4630"/>
                    <a:pt x="6584" y="4719"/>
                  </a:cubicBezTo>
                  <a:close/>
                  <a:moveTo>
                    <a:pt x="4060" y="8547"/>
                  </a:moveTo>
                  <a:cubicBezTo>
                    <a:pt x="3979" y="8555"/>
                    <a:pt x="3935" y="8600"/>
                    <a:pt x="3926" y="8680"/>
                  </a:cubicBezTo>
                  <a:cubicBezTo>
                    <a:pt x="3926" y="8770"/>
                    <a:pt x="3979" y="8823"/>
                    <a:pt x="4060" y="8823"/>
                  </a:cubicBezTo>
                  <a:cubicBezTo>
                    <a:pt x="4149" y="8832"/>
                    <a:pt x="4194" y="8770"/>
                    <a:pt x="4211" y="8689"/>
                  </a:cubicBezTo>
                  <a:cubicBezTo>
                    <a:pt x="4194" y="8600"/>
                    <a:pt x="4149" y="8547"/>
                    <a:pt x="4060" y="8547"/>
                  </a:cubicBezTo>
                  <a:close/>
                  <a:moveTo>
                    <a:pt x="5389" y="11232"/>
                  </a:moveTo>
                  <a:cubicBezTo>
                    <a:pt x="5300" y="11232"/>
                    <a:pt x="5246" y="11285"/>
                    <a:pt x="5246" y="11366"/>
                  </a:cubicBezTo>
                  <a:cubicBezTo>
                    <a:pt x="5237" y="11455"/>
                    <a:pt x="5291" y="11508"/>
                    <a:pt x="5380" y="11508"/>
                  </a:cubicBezTo>
                  <a:cubicBezTo>
                    <a:pt x="5469" y="11517"/>
                    <a:pt x="5514" y="11455"/>
                    <a:pt x="5523" y="11374"/>
                  </a:cubicBezTo>
                  <a:cubicBezTo>
                    <a:pt x="5514" y="11294"/>
                    <a:pt x="5478" y="11232"/>
                    <a:pt x="5389" y="11232"/>
                  </a:cubicBezTo>
                  <a:close/>
                  <a:moveTo>
                    <a:pt x="5924" y="12026"/>
                  </a:moveTo>
                  <a:cubicBezTo>
                    <a:pt x="5924" y="12106"/>
                    <a:pt x="5978" y="12160"/>
                    <a:pt x="6058" y="12168"/>
                  </a:cubicBezTo>
                  <a:cubicBezTo>
                    <a:pt x="6138" y="12177"/>
                    <a:pt x="6201" y="12124"/>
                    <a:pt x="6201" y="12035"/>
                  </a:cubicBezTo>
                  <a:cubicBezTo>
                    <a:pt x="6210" y="11954"/>
                    <a:pt x="6156" y="11901"/>
                    <a:pt x="6067" y="11892"/>
                  </a:cubicBezTo>
                  <a:cubicBezTo>
                    <a:pt x="5987" y="11901"/>
                    <a:pt x="5933" y="11937"/>
                    <a:pt x="5924" y="12026"/>
                  </a:cubicBezTo>
                  <a:close/>
                  <a:moveTo>
                    <a:pt x="4060" y="7895"/>
                  </a:moveTo>
                  <a:cubicBezTo>
                    <a:pt x="3979" y="7895"/>
                    <a:pt x="3926" y="7949"/>
                    <a:pt x="3926" y="8029"/>
                  </a:cubicBezTo>
                  <a:cubicBezTo>
                    <a:pt x="3926" y="8118"/>
                    <a:pt x="3979" y="8172"/>
                    <a:pt x="4069" y="8172"/>
                  </a:cubicBezTo>
                  <a:cubicBezTo>
                    <a:pt x="4158" y="8172"/>
                    <a:pt x="4194" y="8109"/>
                    <a:pt x="4211" y="8029"/>
                  </a:cubicBezTo>
                  <a:cubicBezTo>
                    <a:pt x="4194" y="7940"/>
                    <a:pt x="4149" y="7886"/>
                    <a:pt x="4060" y="7895"/>
                  </a:cubicBezTo>
                  <a:close/>
                  <a:moveTo>
                    <a:pt x="4069" y="9233"/>
                  </a:moveTo>
                  <a:cubicBezTo>
                    <a:pt x="3979" y="9233"/>
                    <a:pt x="3926" y="9287"/>
                    <a:pt x="3926" y="9376"/>
                  </a:cubicBezTo>
                  <a:cubicBezTo>
                    <a:pt x="3926" y="9456"/>
                    <a:pt x="3979" y="9510"/>
                    <a:pt x="4060" y="9510"/>
                  </a:cubicBezTo>
                  <a:cubicBezTo>
                    <a:pt x="4149" y="9510"/>
                    <a:pt x="4194" y="9456"/>
                    <a:pt x="4202" y="9367"/>
                  </a:cubicBezTo>
                  <a:cubicBezTo>
                    <a:pt x="4194" y="9287"/>
                    <a:pt x="4149" y="9233"/>
                    <a:pt x="4069" y="9233"/>
                  </a:cubicBezTo>
                  <a:close/>
                  <a:moveTo>
                    <a:pt x="4202" y="10036"/>
                  </a:moveTo>
                  <a:cubicBezTo>
                    <a:pt x="4202" y="9956"/>
                    <a:pt x="4149" y="9903"/>
                    <a:pt x="4069" y="9894"/>
                  </a:cubicBezTo>
                  <a:cubicBezTo>
                    <a:pt x="3997" y="9885"/>
                    <a:pt x="3926" y="9956"/>
                    <a:pt x="3926" y="10027"/>
                  </a:cubicBezTo>
                  <a:cubicBezTo>
                    <a:pt x="3935" y="10117"/>
                    <a:pt x="3988" y="10152"/>
                    <a:pt x="4069" y="10170"/>
                  </a:cubicBezTo>
                  <a:cubicBezTo>
                    <a:pt x="4140" y="10161"/>
                    <a:pt x="4202" y="10117"/>
                    <a:pt x="4202" y="10036"/>
                  </a:cubicBezTo>
                  <a:close/>
                  <a:moveTo>
                    <a:pt x="6593" y="12686"/>
                  </a:moveTo>
                  <a:cubicBezTo>
                    <a:pt x="6584" y="12766"/>
                    <a:pt x="6638" y="12811"/>
                    <a:pt x="6718" y="12820"/>
                  </a:cubicBezTo>
                  <a:cubicBezTo>
                    <a:pt x="6790" y="12838"/>
                    <a:pt x="6861" y="12766"/>
                    <a:pt x="6861" y="12686"/>
                  </a:cubicBezTo>
                  <a:cubicBezTo>
                    <a:pt x="6861" y="12606"/>
                    <a:pt x="6807" y="12561"/>
                    <a:pt x="6727" y="12552"/>
                  </a:cubicBezTo>
                  <a:cubicBezTo>
                    <a:pt x="6647" y="12561"/>
                    <a:pt x="6593" y="12606"/>
                    <a:pt x="6593" y="12686"/>
                  </a:cubicBezTo>
                  <a:close/>
                  <a:moveTo>
                    <a:pt x="4729" y="5897"/>
                  </a:moveTo>
                  <a:cubicBezTo>
                    <a:pt x="4640" y="5897"/>
                    <a:pt x="4586" y="5951"/>
                    <a:pt x="4586" y="6031"/>
                  </a:cubicBezTo>
                  <a:cubicBezTo>
                    <a:pt x="4586" y="6111"/>
                    <a:pt x="4640" y="6165"/>
                    <a:pt x="4720" y="6165"/>
                  </a:cubicBezTo>
                  <a:cubicBezTo>
                    <a:pt x="4809" y="6165"/>
                    <a:pt x="4854" y="6111"/>
                    <a:pt x="4863" y="6031"/>
                  </a:cubicBezTo>
                  <a:cubicBezTo>
                    <a:pt x="4854" y="5951"/>
                    <a:pt x="4809" y="5897"/>
                    <a:pt x="4729" y="5897"/>
                  </a:cubicBezTo>
                  <a:close/>
                  <a:moveTo>
                    <a:pt x="6076" y="4577"/>
                  </a:moveTo>
                  <a:cubicBezTo>
                    <a:pt x="5996" y="4577"/>
                    <a:pt x="5942" y="4621"/>
                    <a:pt x="5933" y="4702"/>
                  </a:cubicBezTo>
                  <a:cubicBezTo>
                    <a:pt x="5924" y="4773"/>
                    <a:pt x="5996" y="4853"/>
                    <a:pt x="6067" y="4844"/>
                  </a:cubicBezTo>
                  <a:cubicBezTo>
                    <a:pt x="6147" y="4844"/>
                    <a:pt x="6192" y="4791"/>
                    <a:pt x="6201" y="4719"/>
                  </a:cubicBezTo>
                  <a:cubicBezTo>
                    <a:pt x="6192" y="4639"/>
                    <a:pt x="6156" y="4586"/>
                    <a:pt x="6076" y="4577"/>
                  </a:cubicBezTo>
                  <a:close/>
                  <a:moveTo>
                    <a:pt x="3926" y="7369"/>
                  </a:moveTo>
                  <a:cubicBezTo>
                    <a:pt x="3926" y="7458"/>
                    <a:pt x="3988" y="7512"/>
                    <a:pt x="4069" y="7512"/>
                  </a:cubicBezTo>
                  <a:cubicBezTo>
                    <a:pt x="4149" y="7503"/>
                    <a:pt x="4202" y="7449"/>
                    <a:pt x="4202" y="7369"/>
                  </a:cubicBezTo>
                  <a:cubicBezTo>
                    <a:pt x="4202" y="7289"/>
                    <a:pt x="4149" y="7244"/>
                    <a:pt x="4060" y="7235"/>
                  </a:cubicBezTo>
                  <a:cubicBezTo>
                    <a:pt x="3979" y="7244"/>
                    <a:pt x="3926" y="7289"/>
                    <a:pt x="3926" y="7369"/>
                  </a:cubicBezTo>
                  <a:close/>
                  <a:moveTo>
                    <a:pt x="4729" y="11241"/>
                  </a:moveTo>
                  <a:cubicBezTo>
                    <a:pt x="4648" y="11232"/>
                    <a:pt x="4595" y="11285"/>
                    <a:pt x="4586" y="11366"/>
                  </a:cubicBezTo>
                  <a:cubicBezTo>
                    <a:pt x="4586" y="11437"/>
                    <a:pt x="4657" y="11517"/>
                    <a:pt x="4729" y="11508"/>
                  </a:cubicBezTo>
                  <a:cubicBezTo>
                    <a:pt x="4809" y="11499"/>
                    <a:pt x="4854" y="11446"/>
                    <a:pt x="4863" y="11366"/>
                  </a:cubicBezTo>
                  <a:cubicBezTo>
                    <a:pt x="4854" y="11294"/>
                    <a:pt x="4809" y="11241"/>
                    <a:pt x="4729" y="11241"/>
                  </a:cubicBezTo>
                  <a:close/>
                  <a:moveTo>
                    <a:pt x="5246" y="12026"/>
                  </a:moveTo>
                  <a:cubicBezTo>
                    <a:pt x="5246" y="12097"/>
                    <a:pt x="5318" y="12168"/>
                    <a:pt x="5389" y="12168"/>
                  </a:cubicBezTo>
                  <a:cubicBezTo>
                    <a:pt x="5469" y="12160"/>
                    <a:pt x="5514" y="12106"/>
                    <a:pt x="5514" y="12026"/>
                  </a:cubicBezTo>
                  <a:cubicBezTo>
                    <a:pt x="5523" y="11945"/>
                    <a:pt x="5469" y="11901"/>
                    <a:pt x="5389" y="11892"/>
                  </a:cubicBezTo>
                  <a:cubicBezTo>
                    <a:pt x="5318" y="11892"/>
                    <a:pt x="5246" y="11954"/>
                    <a:pt x="5246" y="12026"/>
                  </a:cubicBezTo>
                  <a:close/>
                  <a:moveTo>
                    <a:pt x="4060" y="6584"/>
                  </a:moveTo>
                  <a:cubicBezTo>
                    <a:pt x="3988" y="6584"/>
                    <a:pt x="3935" y="6629"/>
                    <a:pt x="3935" y="6709"/>
                  </a:cubicBezTo>
                  <a:cubicBezTo>
                    <a:pt x="3935" y="6789"/>
                    <a:pt x="3979" y="6843"/>
                    <a:pt x="4069" y="6843"/>
                  </a:cubicBezTo>
                  <a:cubicBezTo>
                    <a:pt x="4149" y="6843"/>
                    <a:pt x="4194" y="6789"/>
                    <a:pt x="4202" y="6709"/>
                  </a:cubicBezTo>
                  <a:cubicBezTo>
                    <a:pt x="4185" y="6629"/>
                    <a:pt x="4140" y="6575"/>
                    <a:pt x="4060" y="6584"/>
                  </a:cubicBezTo>
                  <a:close/>
                  <a:moveTo>
                    <a:pt x="4729" y="5246"/>
                  </a:moveTo>
                  <a:cubicBezTo>
                    <a:pt x="4648" y="5237"/>
                    <a:pt x="4595" y="5290"/>
                    <a:pt x="4595" y="5371"/>
                  </a:cubicBezTo>
                  <a:cubicBezTo>
                    <a:pt x="4595" y="5442"/>
                    <a:pt x="4640" y="5496"/>
                    <a:pt x="4720" y="5504"/>
                  </a:cubicBezTo>
                  <a:cubicBezTo>
                    <a:pt x="4800" y="5504"/>
                    <a:pt x="4845" y="5451"/>
                    <a:pt x="4854" y="5371"/>
                  </a:cubicBezTo>
                  <a:cubicBezTo>
                    <a:pt x="4845" y="5299"/>
                    <a:pt x="4809" y="5246"/>
                    <a:pt x="4729" y="5246"/>
                  </a:cubicBezTo>
                  <a:close/>
                  <a:moveTo>
                    <a:pt x="6067" y="12561"/>
                  </a:moveTo>
                  <a:cubicBezTo>
                    <a:pt x="5987" y="12561"/>
                    <a:pt x="5933" y="12615"/>
                    <a:pt x="5933" y="12695"/>
                  </a:cubicBezTo>
                  <a:cubicBezTo>
                    <a:pt x="5942" y="12775"/>
                    <a:pt x="5996" y="12820"/>
                    <a:pt x="6076" y="12820"/>
                  </a:cubicBezTo>
                  <a:cubicBezTo>
                    <a:pt x="6147" y="12811"/>
                    <a:pt x="6192" y="12757"/>
                    <a:pt x="6201" y="12686"/>
                  </a:cubicBezTo>
                  <a:cubicBezTo>
                    <a:pt x="6183" y="12606"/>
                    <a:pt x="6147" y="12561"/>
                    <a:pt x="6067" y="12561"/>
                  </a:cubicBezTo>
                  <a:close/>
                  <a:moveTo>
                    <a:pt x="4069" y="10563"/>
                  </a:moveTo>
                  <a:cubicBezTo>
                    <a:pt x="3988" y="10554"/>
                    <a:pt x="3935" y="10607"/>
                    <a:pt x="3935" y="10688"/>
                  </a:cubicBezTo>
                  <a:cubicBezTo>
                    <a:pt x="3935" y="10768"/>
                    <a:pt x="3988" y="10821"/>
                    <a:pt x="4078" y="10821"/>
                  </a:cubicBezTo>
                  <a:cubicBezTo>
                    <a:pt x="4149" y="10812"/>
                    <a:pt x="4194" y="10759"/>
                    <a:pt x="4194" y="10688"/>
                  </a:cubicBezTo>
                  <a:cubicBezTo>
                    <a:pt x="4185" y="10607"/>
                    <a:pt x="4149" y="10563"/>
                    <a:pt x="4069" y="10563"/>
                  </a:cubicBezTo>
                  <a:close/>
                  <a:moveTo>
                    <a:pt x="6593" y="4024"/>
                  </a:moveTo>
                  <a:cubicBezTo>
                    <a:pt x="6593" y="4113"/>
                    <a:pt x="6647" y="4157"/>
                    <a:pt x="6727" y="4157"/>
                  </a:cubicBezTo>
                  <a:cubicBezTo>
                    <a:pt x="6807" y="4157"/>
                    <a:pt x="6861" y="4104"/>
                    <a:pt x="6852" y="4024"/>
                  </a:cubicBezTo>
                  <a:cubicBezTo>
                    <a:pt x="6852" y="3943"/>
                    <a:pt x="6798" y="3908"/>
                    <a:pt x="6727" y="3899"/>
                  </a:cubicBezTo>
                  <a:cubicBezTo>
                    <a:pt x="6647" y="3908"/>
                    <a:pt x="6593" y="3952"/>
                    <a:pt x="6593" y="4024"/>
                  </a:cubicBezTo>
                  <a:close/>
                  <a:moveTo>
                    <a:pt x="5389" y="4586"/>
                  </a:moveTo>
                  <a:cubicBezTo>
                    <a:pt x="5309" y="4577"/>
                    <a:pt x="5255" y="4630"/>
                    <a:pt x="5255" y="4711"/>
                  </a:cubicBezTo>
                  <a:cubicBezTo>
                    <a:pt x="5255" y="4782"/>
                    <a:pt x="5300" y="4835"/>
                    <a:pt x="5371" y="4844"/>
                  </a:cubicBezTo>
                  <a:cubicBezTo>
                    <a:pt x="5460" y="4844"/>
                    <a:pt x="5505" y="4800"/>
                    <a:pt x="5514" y="4711"/>
                  </a:cubicBezTo>
                  <a:cubicBezTo>
                    <a:pt x="5505" y="4639"/>
                    <a:pt x="5469" y="4586"/>
                    <a:pt x="5389" y="4586"/>
                  </a:cubicBezTo>
                  <a:close/>
                  <a:moveTo>
                    <a:pt x="3417" y="8555"/>
                  </a:moveTo>
                  <a:cubicBezTo>
                    <a:pt x="3337" y="8555"/>
                    <a:pt x="3284" y="8600"/>
                    <a:pt x="3275" y="8689"/>
                  </a:cubicBezTo>
                  <a:cubicBezTo>
                    <a:pt x="3275" y="8761"/>
                    <a:pt x="3319" y="8814"/>
                    <a:pt x="3400" y="8814"/>
                  </a:cubicBezTo>
                  <a:cubicBezTo>
                    <a:pt x="3480" y="8823"/>
                    <a:pt x="3524" y="8770"/>
                    <a:pt x="3542" y="8689"/>
                  </a:cubicBezTo>
                  <a:cubicBezTo>
                    <a:pt x="3533" y="8618"/>
                    <a:pt x="3489" y="8564"/>
                    <a:pt x="3417" y="8555"/>
                  </a:cubicBezTo>
                  <a:close/>
                  <a:moveTo>
                    <a:pt x="3400" y="8154"/>
                  </a:moveTo>
                  <a:cubicBezTo>
                    <a:pt x="3471" y="8163"/>
                    <a:pt x="3524" y="8118"/>
                    <a:pt x="3533" y="8038"/>
                  </a:cubicBezTo>
                  <a:cubicBezTo>
                    <a:pt x="3533" y="7958"/>
                    <a:pt x="3498" y="7913"/>
                    <a:pt x="3417" y="7904"/>
                  </a:cubicBezTo>
                  <a:cubicBezTo>
                    <a:pt x="3337" y="7904"/>
                    <a:pt x="3292" y="7940"/>
                    <a:pt x="3284" y="8020"/>
                  </a:cubicBezTo>
                  <a:cubicBezTo>
                    <a:pt x="3284" y="8100"/>
                    <a:pt x="3319" y="8145"/>
                    <a:pt x="3400" y="8154"/>
                  </a:cubicBezTo>
                  <a:close/>
                  <a:moveTo>
                    <a:pt x="4069" y="5906"/>
                  </a:moveTo>
                  <a:cubicBezTo>
                    <a:pt x="3988" y="5906"/>
                    <a:pt x="3944" y="5951"/>
                    <a:pt x="3944" y="6031"/>
                  </a:cubicBezTo>
                  <a:cubicBezTo>
                    <a:pt x="3944" y="6111"/>
                    <a:pt x="3988" y="6156"/>
                    <a:pt x="4069" y="6156"/>
                  </a:cubicBezTo>
                  <a:cubicBezTo>
                    <a:pt x="4149" y="6156"/>
                    <a:pt x="4185" y="6111"/>
                    <a:pt x="4194" y="6031"/>
                  </a:cubicBezTo>
                  <a:cubicBezTo>
                    <a:pt x="4185" y="5951"/>
                    <a:pt x="4149" y="5906"/>
                    <a:pt x="4069" y="5906"/>
                  </a:cubicBezTo>
                  <a:close/>
                  <a:moveTo>
                    <a:pt x="3533" y="9376"/>
                  </a:moveTo>
                  <a:cubicBezTo>
                    <a:pt x="3533" y="9296"/>
                    <a:pt x="3489" y="9251"/>
                    <a:pt x="3408" y="9251"/>
                  </a:cubicBezTo>
                  <a:cubicBezTo>
                    <a:pt x="3328" y="9242"/>
                    <a:pt x="3284" y="9287"/>
                    <a:pt x="3284" y="9367"/>
                  </a:cubicBezTo>
                  <a:cubicBezTo>
                    <a:pt x="3284" y="9448"/>
                    <a:pt x="3328" y="9492"/>
                    <a:pt x="3408" y="9501"/>
                  </a:cubicBezTo>
                  <a:cubicBezTo>
                    <a:pt x="3489" y="9492"/>
                    <a:pt x="3533" y="9448"/>
                    <a:pt x="3533" y="9376"/>
                  </a:cubicBezTo>
                  <a:close/>
                  <a:moveTo>
                    <a:pt x="4854" y="12035"/>
                  </a:moveTo>
                  <a:cubicBezTo>
                    <a:pt x="4854" y="11954"/>
                    <a:pt x="4809" y="11910"/>
                    <a:pt x="4729" y="11910"/>
                  </a:cubicBezTo>
                  <a:cubicBezTo>
                    <a:pt x="4648" y="11901"/>
                    <a:pt x="4604" y="11945"/>
                    <a:pt x="4604" y="12026"/>
                  </a:cubicBezTo>
                  <a:cubicBezTo>
                    <a:pt x="4595" y="12106"/>
                    <a:pt x="4648" y="12151"/>
                    <a:pt x="4729" y="12160"/>
                  </a:cubicBezTo>
                  <a:cubicBezTo>
                    <a:pt x="4800" y="12151"/>
                    <a:pt x="4845" y="12115"/>
                    <a:pt x="4854" y="12035"/>
                  </a:cubicBezTo>
                  <a:close/>
                  <a:moveTo>
                    <a:pt x="6067" y="3908"/>
                  </a:moveTo>
                  <a:cubicBezTo>
                    <a:pt x="5987" y="3908"/>
                    <a:pt x="5942" y="3952"/>
                    <a:pt x="5942" y="4024"/>
                  </a:cubicBezTo>
                  <a:cubicBezTo>
                    <a:pt x="5942" y="4104"/>
                    <a:pt x="5987" y="4157"/>
                    <a:pt x="6067" y="4157"/>
                  </a:cubicBezTo>
                  <a:cubicBezTo>
                    <a:pt x="6138" y="4157"/>
                    <a:pt x="6183" y="4113"/>
                    <a:pt x="6192" y="4033"/>
                  </a:cubicBezTo>
                  <a:cubicBezTo>
                    <a:pt x="6192" y="3952"/>
                    <a:pt x="6147" y="3908"/>
                    <a:pt x="6067" y="3908"/>
                  </a:cubicBezTo>
                  <a:close/>
                  <a:moveTo>
                    <a:pt x="3284" y="7369"/>
                  </a:moveTo>
                  <a:cubicBezTo>
                    <a:pt x="3284" y="7449"/>
                    <a:pt x="3328" y="7494"/>
                    <a:pt x="3408" y="7494"/>
                  </a:cubicBezTo>
                  <a:cubicBezTo>
                    <a:pt x="3480" y="7494"/>
                    <a:pt x="3533" y="7458"/>
                    <a:pt x="3533" y="7378"/>
                  </a:cubicBezTo>
                  <a:cubicBezTo>
                    <a:pt x="3533" y="7298"/>
                    <a:pt x="3489" y="7253"/>
                    <a:pt x="3408" y="7244"/>
                  </a:cubicBezTo>
                  <a:cubicBezTo>
                    <a:pt x="3328" y="7253"/>
                    <a:pt x="3284" y="7289"/>
                    <a:pt x="3284" y="7369"/>
                  </a:cubicBezTo>
                  <a:close/>
                  <a:moveTo>
                    <a:pt x="5264" y="12686"/>
                  </a:moveTo>
                  <a:cubicBezTo>
                    <a:pt x="5264" y="12757"/>
                    <a:pt x="5300" y="12802"/>
                    <a:pt x="5371" y="12811"/>
                  </a:cubicBezTo>
                  <a:cubicBezTo>
                    <a:pt x="5451" y="12820"/>
                    <a:pt x="5505" y="12775"/>
                    <a:pt x="5505" y="12695"/>
                  </a:cubicBezTo>
                  <a:cubicBezTo>
                    <a:pt x="5514" y="12615"/>
                    <a:pt x="5469" y="12570"/>
                    <a:pt x="5380" y="12561"/>
                  </a:cubicBezTo>
                  <a:cubicBezTo>
                    <a:pt x="5309" y="12570"/>
                    <a:pt x="5264" y="12606"/>
                    <a:pt x="5264" y="12686"/>
                  </a:cubicBezTo>
                  <a:close/>
                  <a:moveTo>
                    <a:pt x="3400" y="9911"/>
                  </a:moveTo>
                  <a:cubicBezTo>
                    <a:pt x="3328" y="9911"/>
                    <a:pt x="3284" y="9956"/>
                    <a:pt x="3284" y="10027"/>
                  </a:cubicBezTo>
                  <a:cubicBezTo>
                    <a:pt x="3284" y="10108"/>
                    <a:pt x="3328" y="10152"/>
                    <a:pt x="3408" y="10152"/>
                  </a:cubicBezTo>
                  <a:cubicBezTo>
                    <a:pt x="3489" y="10152"/>
                    <a:pt x="3524" y="10108"/>
                    <a:pt x="3533" y="10027"/>
                  </a:cubicBezTo>
                  <a:cubicBezTo>
                    <a:pt x="3524" y="9947"/>
                    <a:pt x="3480" y="9903"/>
                    <a:pt x="3400" y="9911"/>
                  </a:cubicBezTo>
                  <a:close/>
                  <a:moveTo>
                    <a:pt x="4060" y="11250"/>
                  </a:moveTo>
                  <a:cubicBezTo>
                    <a:pt x="3988" y="11250"/>
                    <a:pt x="3944" y="11294"/>
                    <a:pt x="3944" y="11366"/>
                  </a:cubicBezTo>
                  <a:cubicBezTo>
                    <a:pt x="3944" y="11446"/>
                    <a:pt x="3988" y="11490"/>
                    <a:pt x="4069" y="11490"/>
                  </a:cubicBezTo>
                  <a:cubicBezTo>
                    <a:pt x="4149" y="11490"/>
                    <a:pt x="4185" y="11446"/>
                    <a:pt x="4194" y="11366"/>
                  </a:cubicBezTo>
                  <a:cubicBezTo>
                    <a:pt x="4185" y="11294"/>
                    <a:pt x="4140" y="11250"/>
                    <a:pt x="4060" y="11250"/>
                  </a:cubicBezTo>
                  <a:close/>
                  <a:moveTo>
                    <a:pt x="6602" y="13346"/>
                  </a:moveTo>
                  <a:cubicBezTo>
                    <a:pt x="6602" y="13417"/>
                    <a:pt x="6638" y="13462"/>
                    <a:pt x="6718" y="13471"/>
                  </a:cubicBezTo>
                  <a:cubicBezTo>
                    <a:pt x="6790" y="13471"/>
                    <a:pt x="6843" y="13435"/>
                    <a:pt x="6843" y="13355"/>
                  </a:cubicBezTo>
                  <a:cubicBezTo>
                    <a:pt x="6852" y="13275"/>
                    <a:pt x="6807" y="13230"/>
                    <a:pt x="6727" y="13221"/>
                  </a:cubicBezTo>
                  <a:cubicBezTo>
                    <a:pt x="6647" y="13230"/>
                    <a:pt x="6602" y="13266"/>
                    <a:pt x="6602" y="13346"/>
                  </a:cubicBezTo>
                  <a:close/>
                  <a:moveTo>
                    <a:pt x="5264" y="4033"/>
                  </a:moveTo>
                  <a:cubicBezTo>
                    <a:pt x="5264" y="4104"/>
                    <a:pt x="5309" y="4148"/>
                    <a:pt x="5380" y="4148"/>
                  </a:cubicBezTo>
                  <a:cubicBezTo>
                    <a:pt x="5460" y="4148"/>
                    <a:pt x="5505" y="4104"/>
                    <a:pt x="5505" y="4024"/>
                  </a:cubicBezTo>
                  <a:cubicBezTo>
                    <a:pt x="5496" y="3943"/>
                    <a:pt x="5451" y="3917"/>
                    <a:pt x="5380" y="3908"/>
                  </a:cubicBezTo>
                  <a:cubicBezTo>
                    <a:pt x="5309" y="3917"/>
                    <a:pt x="5264" y="3961"/>
                    <a:pt x="5264" y="4033"/>
                  </a:cubicBezTo>
                  <a:close/>
                  <a:moveTo>
                    <a:pt x="3524" y="6031"/>
                  </a:moveTo>
                  <a:cubicBezTo>
                    <a:pt x="3524" y="5959"/>
                    <a:pt x="3489" y="5915"/>
                    <a:pt x="3408" y="5915"/>
                  </a:cubicBezTo>
                  <a:cubicBezTo>
                    <a:pt x="3328" y="5906"/>
                    <a:pt x="3284" y="5959"/>
                    <a:pt x="3292" y="6040"/>
                  </a:cubicBezTo>
                  <a:cubicBezTo>
                    <a:pt x="3292" y="6111"/>
                    <a:pt x="3337" y="6147"/>
                    <a:pt x="3408" y="6147"/>
                  </a:cubicBezTo>
                  <a:cubicBezTo>
                    <a:pt x="3480" y="6147"/>
                    <a:pt x="3524" y="6102"/>
                    <a:pt x="3524" y="6031"/>
                  </a:cubicBezTo>
                  <a:close/>
                  <a:moveTo>
                    <a:pt x="4060" y="11910"/>
                  </a:moveTo>
                  <a:cubicBezTo>
                    <a:pt x="3988" y="11910"/>
                    <a:pt x="3944" y="11954"/>
                    <a:pt x="3944" y="12026"/>
                  </a:cubicBezTo>
                  <a:cubicBezTo>
                    <a:pt x="3944" y="12106"/>
                    <a:pt x="3997" y="12151"/>
                    <a:pt x="4078" y="12151"/>
                  </a:cubicBezTo>
                  <a:cubicBezTo>
                    <a:pt x="4149" y="12142"/>
                    <a:pt x="4185" y="12097"/>
                    <a:pt x="4185" y="12026"/>
                  </a:cubicBezTo>
                  <a:cubicBezTo>
                    <a:pt x="4176" y="11954"/>
                    <a:pt x="4140" y="11910"/>
                    <a:pt x="4060" y="11910"/>
                  </a:cubicBezTo>
                  <a:close/>
                  <a:moveTo>
                    <a:pt x="6727" y="3256"/>
                  </a:moveTo>
                  <a:cubicBezTo>
                    <a:pt x="6647" y="3256"/>
                    <a:pt x="6602" y="3292"/>
                    <a:pt x="6602" y="3372"/>
                  </a:cubicBezTo>
                  <a:cubicBezTo>
                    <a:pt x="6602" y="3453"/>
                    <a:pt x="6656" y="3497"/>
                    <a:pt x="6736" y="3488"/>
                  </a:cubicBezTo>
                  <a:cubicBezTo>
                    <a:pt x="6807" y="3488"/>
                    <a:pt x="6843" y="3444"/>
                    <a:pt x="6843" y="3363"/>
                  </a:cubicBezTo>
                  <a:cubicBezTo>
                    <a:pt x="6834" y="3292"/>
                    <a:pt x="6798" y="3247"/>
                    <a:pt x="6727" y="3256"/>
                  </a:cubicBezTo>
                  <a:close/>
                  <a:moveTo>
                    <a:pt x="4729" y="12570"/>
                  </a:moveTo>
                  <a:cubicBezTo>
                    <a:pt x="4657" y="12570"/>
                    <a:pt x="4604" y="12606"/>
                    <a:pt x="4604" y="12686"/>
                  </a:cubicBezTo>
                  <a:cubicBezTo>
                    <a:pt x="4604" y="12766"/>
                    <a:pt x="4648" y="12802"/>
                    <a:pt x="4720" y="12811"/>
                  </a:cubicBezTo>
                  <a:cubicBezTo>
                    <a:pt x="4800" y="12811"/>
                    <a:pt x="4836" y="12766"/>
                    <a:pt x="4845" y="12686"/>
                  </a:cubicBezTo>
                  <a:cubicBezTo>
                    <a:pt x="4845" y="12623"/>
                    <a:pt x="4809" y="12570"/>
                    <a:pt x="4729" y="12570"/>
                  </a:cubicBezTo>
                  <a:close/>
                  <a:moveTo>
                    <a:pt x="3284" y="10688"/>
                  </a:moveTo>
                  <a:cubicBezTo>
                    <a:pt x="3284" y="10768"/>
                    <a:pt x="3328" y="10812"/>
                    <a:pt x="3408" y="10812"/>
                  </a:cubicBezTo>
                  <a:cubicBezTo>
                    <a:pt x="3489" y="10812"/>
                    <a:pt x="3524" y="10768"/>
                    <a:pt x="3524" y="10688"/>
                  </a:cubicBezTo>
                  <a:cubicBezTo>
                    <a:pt x="3533" y="10607"/>
                    <a:pt x="3480" y="10572"/>
                    <a:pt x="3408" y="10563"/>
                  </a:cubicBezTo>
                  <a:cubicBezTo>
                    <a:pt x="3328" y="10572"/>
                    <a:pt x="3284" y="10607"/>
                    <a:pt x="3284" y="10688"/>
                  </a:cubicBezTo>
                  <a:close/>
                  <a:moveTo>
                    <a:pt x="4069" y="5255"/>
                  </a:moveTo>
                  <a:cubicBezTo>
                    <a:pt x="3988" y="5255"/>
                    <a:pt x="3944" y="5299"/>
                    <a:pt x="3944" y="5380"/>
                  </a:cubicBezTo>
                  <a:cubicBezTo>
                    <a:pt x="3944" y="5451"/>
                    <a:pt x="3988" y="5496"/>
                    <a:pt x="4069" y="5496"/>
                  </a:cubicBezTo>
                  <a:cubicBezTo>
                    <a:pt x="4149" y="5496"/>
                    <a:pt x="4185" y="5442"/>
                    <a:pt x="4185" y="5371"/>
                  </a:cubicBezTo>
                  <a:cubicBezTo>
                    <a:pt x="4185" y="5290"/>
                    <a:pt x="4140" y="5255"/>
                    <a:pt x="4069" y="5255"/>
                  </a:cubicBezTo>
                  <a:close/>
                  <a:moveTo>
                    <a:pt x="4604" y="4702"/>
                  </a:moveTo>
                  <a:cubicBezTo>
                    <a:pt x="4595" y="4782"/>
                    <a:pt x="4640" y="4826"/>
                    <a:pt x="4720" y="4835"/>
                  </a:cubicBezTo>
                  <a:cubicBezTo>
                    <a:pt x="4800" y="4835"/>
                    <a:pt x="4845" y="4791"/>
                    <a:pt x="4845" y="4711"/>
                  </a:cubicBezTo>
                  <a:cubicBezTo>
                    <a:pt x="4845" y="4639"/>
                    <a:pt x="4800" y="4595"/>
                    <a:pt x="4729" y="4595"/>
                  </a:cubicBezTo>
                  <a:cubicBezTo>
                    <a:pt x="4657" y="4595"/>
                    <a:pt x="4613" y="4630"/>
                    <a:pt x="4604" y="4702"/>
                  </a:cubicBezTo>
                  <a:close/>
                  <a:moveTo>
                    <a:pt x="5942" y="13337"/>
                  </a:moveTo>
                  <a:cubicBezTo>
                    <a:pt x="5942" y="13417"/>
                    <a:pt x="5978" y="13462"/>
                    <a:pt x="6058" y="13471"/>
                  </a:cubicBezTo>
                  <a:cubicBezTo>
                    <a:pt x="6138" y="13471"/>
                    <a:pt x="6183" y="13426"/>
                    <a:pt x="6183" y="13346"/>
                  </a:cubicBezTo>
                  <a:cubicBezTo>
                    <a:pt x="6183" y="13275"/>
                    <a:pt x="6147" y="13230"/>
                    <a:pt x="6067" y="13221"/>
                  </a:cubicBezTo>
                  <a:cubicBezTo>
                    <a:pt x="5996" y="13230"/>
                    <a:pt x="5951" y="13257"/>
                    <a:pt x="5942" y="13337"/>
                  </a:cubicBezTo>
                  <a:close/>
                  <a:moveTo>
                    <a:pt x="3408" y="6593"/>
                  </a:moveTo>
                  <a:cubicBezTo>
                    <a:pt x="3328" y="6593"/>
                    <a:pt x="3284" y="6637"/>
                    <a:pt x="3284" y="6718"/>
                  </a:cubicBezTo>
                  <a:cubicBezTo>
                    <a:pt x="3292" y="6789"/>
                    <a:pt x="3328" y="6834"/>
                    <a:pt x="3408" y="6834"/>
                  </a:cubicBezTo>
                  <a:cubicBezTo>
                    <a:pt x="3489" y="6834"/>
                    <a:pt x="3524" y="6789"/>
                    <a:pt x="3533" y="6709"/>
                  </a:cubicBezTo>
                  <a:cubicBezTo>
                    <a:pt x="3524" y="6637"/>
                    <a:pt x="3480" y="6593"/>
                    <a:pt x="3408" y="6593"/>
                  </a:cubicBezTo>
                  <a:close/>
                  <a:moveTo>
                    <a:pt x="2722" y="7913"/>
                  </a:moveTo>
                  <a:cubicBezTo>
                    <a:pt x="2650" y="7913"/>
                    <a:pt x="2606" y="7958"/>
                    <a:pt x="2606" y="8029"/>
                  </a:cubicBezTo>
                  <a:cubicBezTo>
                    <a:pt x="2606" y="8100"/>
                    <a:pt x="2650" y="8145"/>
                    <a:pt x="2722" y="8145"/>
                  </a:cubicBezTo>
                  <a:cubicBezTo>
                    <a:pt x="2802" y="8145"/>
                    <a:pt x="2838" y="8100"/>
                    <a:pt x="2846" y="8029"/>
                  </a:cubicBezTo>
                  <a:cubicBezTo>
                    <a:pt x="2838" y="7958"/>
                    <a:pt x="2802" y="7913"/>
                    <a:pt x="2722" y="7913"/>
                  </a:cubicBezTo>
                  <a:close/>
                  <a:moveTo>
                    <a:pt x="2606" y="8680"/>
                  </a:moveTo>
                  <a:cubicBezTo>
                    <a:pt x="2606" y="8761"/>
                    <a:pt x="2650" y="8805"/>
                    <a:pt x="2722" y="8805"/>
                  </a:cubicBezTo>
                  <a:cubicBezTo>
                    <a:pt x="2793" y="8805"/>
                    <a:pt x="2838" y="8770"/>
                    <a:pt x="2846" y="8689"/>
                  </a:cubicBezTo>
                  <a:cubicBezTo>
                    <a:pt x="2846" y="8618"/>
                    <a:pt x="2802" y="8582"/>
                    <a:pt x="2730" y="8573"/>
                  </a:cubicBezTo>
                  <a:cubicBezTo>
                    <a:pt x="2659" y="8573"/>
                    <a:pt x="2615" y="8609"/>
                    <a:pt x="2606" y="8680"/>
                  </a:cubicBezTo>
                  <a:close/>
                  <a:moveTo>
                    <a:pt x="2838" y="10027"/>
                  </a:moveTo>
                  <a:cubicBezTo>
                    <a:pt x="2838" y="9956"/>
                    <a:pt x="2802" y="9920"/>
                    <a:pt x="2730" y="9911"/>
                  </a:cubicBezTo>
                  <a:cubicBezTo>
                    <a:pt x="2659" y="9911"/>
                    <a:pt x="2615" y="9956"/>
                    <a:pt x="2606" y="10027"/>
                  </a:cubicBezTo>
                  <a:cubicBezTo>
                    <a:pt x="2606" y="10099"/>
                    <a:pt x="2650" y="10134"/>
                    <a:pt x="2722" y="10152"/>
                  </a:cubicBezTo>
                  <a:cubicBezTo>
                    <a:pt x="2793" y="10143"/>
                    <a:pt x="2838" y="10099"/>
                    <a:pt x="2838" y="10027"/>
                  </a:cubicBezTo>
                  <a:close/>
                  <a:moveTo>
                    <a:pt x="4720" y="3917"/>
                  </a:moveTo>
                  <a:cubicBezTo>
                    <a:pt x="4657" y="3917"/>
                    <a:pt x="4613" y="3961"/>
                    <a:pt x="4613" y="4024"/>
                  </a:cubicBezTo>
                  <a:cubicBezTo>
                    <a:pt x="4604" y="4095"/>
                    <a:pt x="4648" y="4148"/>
                    <a:pt x="4720" y="4148"/>
                  </a:cubicBezTo>
                  <a:cubicBezTo>
                    <a:pt x="4800" y="4148"/>
                    <a:pt x="4836" y="4104"/>
                    <a:pt x="4845" y="4033"/>
                  </a:cubicBezTo>
                  <a:cubicBezTo>
                    <a:pt x="4836" y="3961"/>
                    <a:pt x="4791" y="3917"/>
                    <a:pt x="4720" y="3917"/>
                  </a:cubicBezTo>
                  <a:close/>
                  <a:moveTo>
                    <a:pt x="2838" y="7360"/>
                  </a:moveTo>
                  <a:cubicBezTo>
                    <a:pt x="2838" y="7298"/>
                    <a:pt x="2793" y="7253"/>
                    <a:pt x="2730" y="7253"/>
                  </a:cubicBezTo>
                  <a:cubicBezTo>
                    <a:pt x="2650" y="7253"/>
                    <a:pt x="2606" y="7298"/>
                    <a:pt x="2606" y="7369"/>
                  </a:cubicBezTo>
                  <a:cubicBezTo>
                    <a:pt x="2615" y="7449"/>
                    <a:pt x="2659" y="7485"/>
                    <a:pt x="2730" y="7494"/>
                  </a:cubicBezTo>
                  <a:cubicBezTo>
                    <a:pt x="2802" y="7476"/>
                    <a:pt x="2846" y="7440"/>
                    <a:pt x="2838" y="7360"/>
                  </a:cubicBezTo>
                  <a:close/>
                  <a:moveTo>
                    <a:pt x="3382" y="11259"/>
                  </a:moveTo>
                  <a:cubicBezTo>
                    <a:pt x="3310" y="11259"/>
                    <a:pt x="3275" y="11294"/>
                    <a:pt x="3266" y="11366"/>
                  </a:cubicBezTo>
                  <a:cubicBezTo>
                    <a:pt x="3266" y="11437"/>
                    <a:pt x="3310" y="11482"/>
                    <a:pt x="3382" y="11490"/>
                  </a:cubicBezTo>
                  <a:cubicBezTo>
                    <a:pt x="3453" y="11490"/>
                    <a:pt x="3489" y="11446"/>
                    <a:pt x="3507" y="11366"/>
                  </a:cubicBezTo>
                  <a:cubicBezTo>
                    <a:pt x="3489" y="11303"/>
                    <a:pt x="3453" y="11250"/>
                    <a:pt x="3382" y="11259"/>
                  </a:cubicBezTo>
                  <a:close/>
                  <a:moveTo>
                    <a:pt x="6843" y="14033"/>
                  </a:moveTo>
                  <a:cubicBezTo>
                    <a:pt x="6843" y="13953"/>
                    <a:pt x="6798" y="13908"/>
                    <a:pt x="6718" y="13917"/>
                  </a:cubicBezTo>
                  <a:cubicBezTo>
                    <a:pt x="6656" y="13917"/>
                    <a:pt x="6611" y="13962"/>
                    <a:pt x="6611" y="14024"/>
                  </a:cubicBezTo>
                  <a:cubicBezTo>
                    <a:pt x="6602" y="14095"/>
                    <a:pt x="6656" y="14140"/>
                    <a:pt x="6727" y="14149"/>
                  </a:cubicBezTo>
                  <a:cubicBezTo>
                    <a:pt x="6790" y="14140"/>
                    <a:pt x="6843" y="14104"/>
                    <a:pt x="6843" y="14033"/>
                  </a:cubicBezTo>
                  <a:close/>
                  <a:moveTo>
                    <a:pt x="2739" y="6602"/>
                  </a:moveTo>
                  <a:cubicBezTo>
                    <a:pt x="2659" y="6593"/>
                    <a:pt x="2615" y="6637"/>
                    <a:pt x="2615" y="6709"/>
                  </a:cubicBezTo>
                  <a:cubicBezTo>
                    <a:pt x="2606" y="6771"/>
                    <a:pt x="2650" y="6816"/>
                    <a:pt x="2713" y="6825"/>
                  </a:cubicBezTo>
                  <a:cubicBezTo>
                    <a:pt x="2784" y="6834"/>
                    <a:pt x="2829" y="6789"/>
                    <a:pt x="2838" y="6718"/>
                  </a:cubicBezTo>
                  <a:cubicBezTo>
                    <a:pt x="2838" y="6655"/>
                    <a:pt x="2802" y="6602"/>
                    <a:pt x="2739" y="6602"/>
                  </a:cubicBezTo>
                  <a:close/>
                  <a:moveTo>
                    <a:pt x="2730" y="9251"/>
                  </a:moveTo>
                  <a:cubicBezTo>
                    <a:pt x="2650" y="9251"/>
                    <a:pt x="2606" y="9296"/>
                    <a:pt x="2606" y="9367"/>
                  </a:cubicBezTo>
                  <a:cubicBezTo>
                    <a:pt x="2606" y="9439"/>
                    <a:pt x="2650" y="9483"/>
                    <a:pt x="2722" y="9492"/>
                  </a:cubicBezTo>
                  <a:cubicBezTo>
                    <a:pt x="2793" y="9492"/>
                    <a:pt x="2838" y="9448"/>
                    <a:pt x="2846" y="9376"/>
                  </a:cubicBezTo>
                  <a:cubicBezTo>
                    <a:pt x="2838" y="9305"/>
                    <a:pt x="2802" y="9251"/>
                    <a:pt x="2730" y="9251"/>
                  </a:cubicBezTo>
                  <a:close/>
                  <a:moveTo>
                    <a:pt x="5264" y="13346"/>
                  </a:moveTo>
                  <a:cubicBezTo>
                    <a:pt x="5264" y="13426"/>
                    <a:pt x="5309" y="13462"/>
                    <a:pt x="5389" y="13462"/>
                  </a:cubicBezTo>
                  <a:cubicBezTo>
                    <a:pt x="5460" y="13462"/>
                    <a:pt x="5505" y="13417"/>
                    <a:pt x="5505" y="13346"/>
                  </a:cubicBezTo>
                  <a:cubicBezTo>
                    <a:pt x="5496" y="13275"/>
                    <a:pt x="5451" y="13239"/>
                    <a:pt x="5380" y="13230"/>
                  </a:cubicBezTo>
                  <a:cubicBezTo>
                    <a:pt x="5309" y="13239"/>
                    <a:pt x="5264" y="13275"/>
                    <a:pt x="5264" y="13346"/>
                  </a:cubicBezTo>
                  <a:close/>
                  <a:moveTo>
                    <a:pt x="4060" y="4595"/>
                  </a:moveTo>
                  <a:cubicBezTo>
                    <a:pt x="3988" y="4603"/>
                    <a:pt x="3953" y="4648"/>
                    <a:pt x="3953" y="4711"/>
                  </a:cubicBezTo>
                  <a:cubicBezTo>
                    <a:pt x="3953" y="4782"/>
                    <a:pt x="3997" y="4826"/>
                    <a:pt x="4069" y="4826"/>
                  </a:cubicBezTo>
                  <a:cubicBezTo>
                    <a:pt x="4140" y="4826"/>
                    <a:pt x="4176" y="4782"/>
                    <a:pt x="4185" y="4702"/>
                  </a:cubicBezTo>
                  <a:cubicBezTo>
                    <a:pt x="4167" y="4639"/>
                    <a:pt x="4131" y="4595"/>
                    <a:pt x="4060" y="4595"/>
                  </a:cubicBezTo>
                  <a:close/>
                  <a:moveTo>
                    <a:pt x="3408" y="5255"/>
                  </a:moveTo>
                  <a:cubicBezTo>
                    <a:pt x="3337" y="5255"/>
                    <a:pt x="3292" y="5299"/>
                    <a:pt x="3292" y="5371"/>
                  </a:cubicBezTo>
                  <a:cubicBezTo>
                    <a:pt x="3292" y="5442"/>
                    <a:pt x="3337" y="5487"/>
                    <a:pt x="3400" y="5487"/>
                  </a:cubicBezTo>
                  <a:cubicBezTo>
                    <a:pt x="3471" y="5496"/>
                    <a:pt x="3516" y="5442"/>
                    <a:pt x="3524" y="5380"/>
                  </a:cubicBezTo>
                  <a:cubicBezTo>
                    <a:pt x="3516" y="5299"/>
                    <a:pt x="3480" y="5255"/>
                    <a:pt x="3408" y="5255"/>
                  </a:cubicBezTo>
                  <a:close/>
                  <a:moveTo>
                    <a:pt x="6058" y="3256"/>
                  </a:moveTo>
                  <a:cubicBezTo>
                    <a:pt x="5987" y="3256"/>
                    <a:pt x="5942" y="3301"/>
                    <a:pt x="5951" y="3372"/>
                  </a:cubicBezTo>
                  <a:cubicBezTo>
                    <a:pt x="5951" y="3453"/>
                    <a:pt x="5996" y="3488"/>
                    <a:pt x="6067" y="3488"/>
                  </a:cubicBezTo>
                  <a:cubicBezTo>
                    <a:pt x="6147" y="3488"/>
                    <a:pt x="6183" y="3444"/>
                    <a:pt x="6183" y="3363"/>
                  </a:cubicBezTo>
                  <a:cubicBezTo>
                    <a:pt x="6174" y="3292"/>
                    <a:pt x="6138" y="3247"/>
                    <a:pt x="6058" y="3256"/>
                  </a:cubicBezTo>
                  <a:close/>
                  <a:moveTo>
                    <a:pt x="5496" y="3372"/>
                  </a:moveTo>
                  <a:cubicBezTo>
                    <a:pt x="5496" y="3301"/>
                    <a:pt x="5451" y="3256"/>
                    <a:pt x="5380" y="3256"/>
                  </a:cubicBezTo>
                  <a:cubicBezTo>
                    <a:pt x="5318" y="3256"/>
                    <a:pt x="5273" y="3301"/>
                    <a:pt x="5273" y="3372"/>
                  </a:cubicBezTo>
                  <a:cubicBezTo>
                    <a:pt x="5273" y="3444"/>
                    <a:pt x="5318" y="3479"/>
                    <a:pt x="5389" y="3488"/>
                  </a:cubicBezTo>
                  <a:cubicBezTo>
                    <a:pt x="5451" y="3479"/>
                    <a:pt x="5496" y="3444"/>
                    <a:pt x="5496" y="3372"/>
                  </a:cubicBezTo>
                  <a:close/>
                  <a:moveTo>
                    <a:pt x="2615" y="10688"/>
                  </a:moveTo>
                  <a:cubicBezTo>
                    <a:pt x="2615" y="10759"/>
                    <a:pt x="2659" y="10804"/>
                    <a:pt x="2722" y="10804"/>
                  </a:cubicBezTo>
                  <a:cubicBezTo>
                    <a:pt x="2793" y="10804"/>
                    <a:pt x="2838" y="10759"/>
                    <a:pt x="2838" y="10688"/>
                  </a:cubicBezTo>
                  <a:cubicBezTo>
                    <a:pt x="2838" y="10616"/>
                    <a:pt x="2793" y="10581"/>
                    <a:pt x="2722" y="10572"/>
                  </a:cubicBezTo>
                  <a:cubicBezTo>
                    <a:pt x="2659" y="10581"/>
                    <a:pt x="2615" y="10625"/>
                    <a:pt x="2615" y="10688"/>
                  </a:cubicBezTo>
                  <a:close/>
                  <a:moveTo>
                    <a:pt x="3400" y="4603"/>
                  </a:moveTo>
                  <a:cubicBezTo>
                    <a:pt x="3337" y="4603"/>
                    <a:pt x="3301" y="4648"/>
                    <a:pt x="3301" y="4711"/>
                  </a:cubicBezTo>
                  <a:cubicBezTo>
                    <a:pt x="3292" y="4782"/>
                    <a:pt x="3337" y="4826"/>
                    <a:pt x="3408" y="4826"/>
                  </a:cubicBezTo>
                  <a:cubicBezTo>
                    <a:pt x="3480" y="4826"/>
                    <a:pt x="3516" y="4773"/>
                    <a:pt x="3516" y="4711"/>
                  </a:cubicBezTo>
                  <a:cubicBezTo>
                    <a:pt x="3507" y="4639"/>
                    <a:pt x="3471" y="4603"/>
                    <a:pt x="3400" y="4603"/>
                  </a:cubicBezTo>
                  <a:close/>
                  <a:moveTo>
                    <a:pt x="4069" y="13239"/>
                  </a:moveTo>
                  <a:cubicBezTo>
                    <a:pt x="4006" y="13239"/>
                    <a:pt x="3962" y="13284"/>
                    <a:pt x="3962" y="13346"/>
                  </a:cubicBezTo>
                  <a:cubicBezTo>
                    <a:pt x="3962" y="13408"/>
                    <a:pt x="3997" y="13453"/>
                    <a:pt x="4060" y="13453"/>
                  </a:cubicBezTo>
                  <a:cubicBezTo>
                    <a:pt x="4131" y="13453"/>
                    <a:pt x="4167" y="13417"/>
                    <a:pt x="4176" y="13346"/>
                  </a:cubicBezTo>
                  <a:cubicBezTo>
                    <a:pt x="4167" y="13284"/>
                    <a:pt x="4131" y="13239"/>
                    <a:pt x="4069" y="13239"/>
                  </a:cubicBezTo>
                  <a:close/>
                  <a:moveTo>
                    <a:pt x="4738" y="13239"/>
                  </a:moveTo>
                  <a:cubicBezTo>
                    <a:pt x="4666" y="13230"/>
                    <a:pt x="4622" y="13275"/>
                    <a:pt x="4613" y="13337"/>
                  </a:cubicBezTo>
                  <a:cubicBezTo>
                    <a:pt x="4604" y="13408"/>
                    <a:pt x="4648" y="13453"/>
                    <a:pt x="4720" y="13462"/>
                  </a:cubicBezTo>
                  <a:cubicBezTo>
                    <a:pt x="4791" y="13462"/>
                    <a:pt x="4827" y="13417"/>
                    <a:pt x="4836" y="13355"/>
                  </a:cubicBezTo>
                  <a:cubicBezTo>
                    <a:pt x="4836" y="13284"/>
                    <a:pt x="4800" y="13239"/>
                    <a:pt x="4738" y="13239"/>
                  </a:cubicBezTo>
                  <a:close/>
                  <a:moveTo>
                    <a:pt x="3953" y="12686"/>
                  </a:moveTo>
                  <a:cubicBezTo>
                    <a:pt x="3953" y="12757"/>
                    <a:pt x="3997" y="12802"/>
                    <a:pt x="4069" y="12802"/>
                  </a:cubicBezTo>
                  <a:cubicBezTo>
                    <a:pt x="4140" y="12802"/>
                    <a:pt x="4176" y="12757"/>
                    <a:pt x="4176" y="12695"/>
                  </a:cubicBezTo>
                  <a:cubicBezTo>
                    <a:pt x="4185" y="12615"/>
                    <a:pt x="4131" y="12579"/>
                    <a:pt x="4060" y="12570"/>
                  </a:cubicBezTo>
                  <a:cubicBezTo>
                    <a:pt x="3997" y="12579"/>
                    <a:pt x="3953" y="12615"/>
                    <a:pt x="3953" y="12686"/>
                  </a:cubicBezTo>
                  <a:moveTo>
                    <a:pt x="5951" y="14024"/>
                  </a:moveTo>
                  <a:cubicBezTo>
                    <a:pt x="5951" y="14095"/>
                    <a:pt x="5996" y="14140"/>
                    <a:pt x="6067" y="14140"/>
                  </a:cubicBezTo>
                  <a:cubicBezTo>
                    <a:pt x="6138" y="14149"/>
                    <a:pt x="6183" y="14095"/>
                    <a:pt x="6183" y="14024"/>
                  </a:cubicBezTo>
                  <a:cubicBezTo>
                    <a:pt x="6183" y="13962"/>
                    <a:pt x="6129" y="13926"/>
                    <a:pt x="6067" y="13917"/>
                  </a:cubicBezTo>
                  <a:cubicBezTo>
                    <a:pt x="6004" y="13917"/>
                    <a:pt x="5960" y="13953"/>
                    <a:pt x="5951" y="14024"/>
                  </a:cubicBezTo>
                  <a:moveTo>
                    <a:pt x="3498" y="12035"/>
                  </a:moveTo>
                  <a:cubicBezTo>
                    <a:pt x="3498" y="11963"/>
                    <a:pt x="3453" y="11919"/>
                    <a:pt x="3382" y="11919"/>
                  </a:cubicBezTo>
                  <a:cubicBezTo>
                    <a:pt x="3310" y="11919"/>
                    <a:pt x="3275" y="11963"/>
                    <a:pt x="3275" y="12035"/>
                  </a:cubicBezTo>
                  <a:cubicBezTo>
                    <a:pt x="3275" y="12097"/>
                    <a:pt x="3319" y="12133"/>
                    <a:pt x="3382" y="12142"/>
                  </a:cubicBezTo>
                  <a:cubicBezTo>
                    <a:pt x="3444" y="12133"/>
                    <a:pt x="3498" y="12097"/>
                    <a:pt x="3498" y="12035"/>
                  </a:cubicBezTo>
                  <a:close/>
                  <a:moveTo>
                    <a:pt x="2838" y="6031"/>
                  </a:moveTo>
                  <a:cubicBezTo>
                    <a:pt x="2838" y="5968"/>
                    <a:pt x="2793" y="5924"/>
                    <a:pt x="2730" y="5915"/>
                  </a:cubicBezTo>
                  <a:cubicBezTo>
                    <a:pt x="2659" y="5915"/>
                    <a:pt x="2615" y="5959"/>
                    <a:pt x="2615" y="6031"/>
                  </a:cubicBezTo>
                  <a:cubicBezTo>
                    <a:pt x="2615" y="6102"/>
                    <a:pt x="2659" y="6138"/>
                    <a:pt x="2722" y="6147"/>
                  </a:cubicBezTo>
                  <a:cubicBezTo>
                    <a:pt x="2793" y="6138"/>
                    <a:pt x="2838" y="6102"/>
                    <a:pt x="2838" y="6031"/>
                  </a:cubicBezTo>
                  <a:close/>
                  <a:moveTo>
                    <a:pt x="4060" y="3917"/>
                  </a:moveTo>
                  <a:cubicBezTo>
                    <a:pt x="3997" y="3925"/>
                    <a:pt x="3953" y="3970"/>
                    <a:pt x="3953" y="4033"/>
                  </a:cubicBezTo>
                  <a:cubicBezTo>
                    <a:pt x="3953" y="4095"/>
                    <a:pt x="3997" y="4140"/>
                    <a:pt x="4069" y="4140"/>
                  </a:cubicBezTo>
                  <a:cubicBezTo>
                    <a:pt x="4131" y="4140"/>
                    <a:pt x="4167" y="4095"/>
                    <a:pt x="4176" y="4024"/>
                  </a:cubicBezTo>
                  <a:cubicBezTo>
                    <a:pt x="4167" y="3961"/>
                    <a:pt x="4131" y="3917"/>
                    <a:pt x="4060" y="3917"/>
                  </a:cubicBezTo>
                  <a:close/>
                  <a:moveTo>
                    <a:pt x="4613" y="3372"/>
                  </a:moveTo>
                  <a:cubicBezTo>
                    <a:pt x="4613" y="3435"/>
                    <a:pt x="4657" y="3479"/>
                    <a:pt x="4720" y="3479"/>
                  </a:cubicBezTo>
                  <a:cubicBezTo>
                    <a:pt x="4782" y="3488"/>
                    <a:pt x="4836" y="3444"/>
                    <a:pt x="4836" y="3372"/>
                  </a:cubicBezTo>
                  <a:cubicBezTo>
                    <a:pt x="4836" y="3310"/>
                    <a:pt x="4791" y="3274"/>
                    <a:pt x="4720" y="3256"/>
                  </a:cubicBezTo>
                  <a:cubicBezTo>
                    <a:pt x="4657" y="3274"/>
                    <a:pt x="4613" y="3301"/>
                    <a:pt x="4613" y="3372"/>
                  </a:cubicBezTo>
                  <a:close/>
                  <a:moveTo>
                    <a:pt x="5380" y="13917"/>
                  </a:moveTo>
                  <a:cubicBezTo>
                    <a:pt x="5318" y="13917"/>
                    <a:pt x="5273" y="13962"/>
                    <a:pt x="5273" y="14033"/>
                  </a:cubicBezTo>
                  <a:cubicBezTo>
                    <a:pt x="5273" y="14095"/>
                    <a:pt x="5318" y="14140"/>
                    <a:pt x="5380" y="14140"/>
                  </a:cubicBezTo>
                  <a:cubicBezTo>
                    <a:pt x="5442" y="14140"/>
                    <a:pt x="5487" y="14095"/>
                    <a:pt x="5496" y="14033"/>
                  </a:cubicBezTo>
                  <a:cubicBezTo>
                    <a:pt x="5487" y="13962"/>
                    <a:pt x="5451" y="13917"/>
                    <a:pt x="5380" y="13917"/>
                  </a:cubicBezTo>
                  <a:close/>
                  <a:moveTo>
                    <a:pt x="6834" y="14693"/>
                  </a:moveTo>
                  <a:cubicBezTo>
                    <a:pt x="6834" y="14622"/>
                    <a:pt x="6790" y="14577"/>
                    <a:pt x="6727" y="14577"/>
                  </a:cubicBezTo>
                  <a:cubicBezTo>
                    <a:pt x="6656" y="14586"/>
                    <a:pt x="6611" y="14631"/>
                    <a:pt x="6620" y="14693"/>
                  </a:cubicBezTo>
                  <a:cubicBezTo>
                    <a:pt x="6620" y="14756"/>
                    <a:pt x="6665" y="14791"/>
                    <a:pt x="6727" y="14800"/>
                  </a:cubicBezTo>
                  <a:cubicBezTo>
                    <a:pt x="6790" y="14791"/>
                    <a:pt x="6834" y="14756"/>
                    <a:pt x="6834" y="14693"/>
                  </a:cubicBezTo>
                  <a:close/>
                  <a:moveTo>
                    <a:pt x="2061" y="7476"/>
                  </a:moveTo>
                  <a:cubicBezTo>
                    <a:pt x="2133" y="7476"/>
                    <a:pt x="2177" y="7440"/>
                    <a:pt x="2177" y="7369"/>
                  </a:cubicBezTo>
                  <a:cubicBezTo>
                    <a:pt x="2168" y="7298"/>
                    <a:pt x="2124" y="7262"/>
                    <a:pt x="2061" y="7262"/>
                  </a:cubicBezTo>
                  <a:cubicBezTo>
                    <a:pt x="1999" y="7271"/>
                    <a:pt x="1963" y="7315"/>
                    <a:pt x="1954" y="7369"/>
                  </a:cubicBezTo>
                  <a:cubicBezTo>
                    <a:pt x="1963" y="7431"/>
                    <a:pt x="1999" y="7476"/>
                    <a:pt x="2061" y="7476"/>
                  </a:cubicBezTo>
                  <a:close/>
                  <a:moveTo>
                    <a:pt x="6727" y="2596"/>
                  </a:moveTo>
                  <a:cubicBezTo>
                    <a:pt x="6665" y="2596"/>
                    <a:pt x="6611" y="2641"/>
                    <a:pt x="6611" y="2703"/>
                  </a:cubicBezTo>
                  <a:cubicBezTo>
                    <a:pt x="6611" y="2784"/>
                    <a:pt x="6656" y="2828"/>
                    <a:pt x="6727" y="2828"/>
                  </a:cubicBezTo>
                  <a:cubicBezTo>
                    <a:pt x="6798" y="2828"/>
                    <a:pt x="6834" y="2775"/>
                    <a:pt x="6843" y="2712"/>
                  </a:cubicBezTo>
                  <a:cubicBezTo>
                    <a:pt x="6834" y="2650"/>
                    <a:pt x="6798" y="2605"/>
                    <a:pt x="6727" y="2596"/>
                  </a:cubicBezTo>
                  <a:close/>
                  <a:moveTo>
                    <a:pt x="18" y="10688"/>
                  </a:moveTo>
                  <a:cubicBezTo>
                    <a:pt x="18" y="10723"/>
                    <a:pt x="36" y="10741"/>
                    <a:pt x="72" y="10741"/>
                  </a:cubicBezTo>
                  <a:cubicBezTo>
                    <a:pt x="108" y="10741"/>
                    <a:pt x="117" y="10714"/>
                    <a:pt x="117" y="10688"/>
                  </a:cubicBezTo>
                  <a:cubicBezTo>
                    <a:pt x="117" y="10652"/>
                    <a:pt x="99" y="10634"/>
                    <a:pt x="63" y="10634"/>
                  </a:cubicBezTo>
                  <a:cubicBezTo>
                    <a:pt x="36" y="10643"/>
                    <a:pt x="18" y="10652"/>
                    <a:pt x="18" y="10688"/>
                  </a:cubicBezTo>
                  <a:close/>
                  <a:moveTo>
                    <a:pt x="117" y="11366"/>
                  </a:moveTo>
                  <a:cubicBezTo>
                    <a:pt x="108" y="11339"/>
                    <a:pt x="99" y="11321"/>
                    <a:pt x="72" y="11321"/>
                  </a:cubicBezTo>
                  <a:cubicBezTo>
                    <a:pt x="36" y="11321"/>
                    <a:pt x="18" y="11339"/>
                    <a:pt x="18" y="11374"/>
                  </a:cubicBezTo>
                  <a:cubicBezTo>
                    <a:pt x="18" y="11401"/>
                    <a:pt x="36" y="11419"/>
                    <a:pt x="63" y="11419"/>
                  </a:cubicBezTo>
                  <a:cubicBezTo>
                    <a:pt x="99" y="11419"/>
                    <a:pt x="117" y="11401"/>
                    <a:pt x="117" y="11366"/>
                  </a:cubicBezTo>
                  <a:close/>
                  <a:moveTo>
                    <a:pt x="1357" y="3372"/>
                  </a:moveTo>
                  <a:cubicBezTo>
                    <a:pt x="1357" y="3408"/>
                    <a:pt x="1374" y="3426"/>
                    <a:pt x="1410" y="3426"/>
                  </a:cubicBezTo>
                  <a:cubicBezTo>
                    <a:pt x="1446" y="3417"/>
                    <a:pt x="1464" y="3399"/>
                    <a:pt x="1455" y="3363"/>
                  </a:cubicBezTo>
                  <a:cubicBezTo>
                    <a:pt x="1455" y="3337"/>
                    <a:pt x="1437" y="3319"/>
                    <a:pt x="1410" y="3319"/>
                  </a:cubicBezTo>
                  <a:cubicBezTo>
                    <a:pt x="1374" y="3319"/>
                    <a:pt x="1357" y="3337"/>
                    <a:pt x="1357" y="3372"/>
                  </a:cubicBezTo>
                  <a:close/>
                  <a:moveTo>
                    <a:pt x="5380" y="16638"/>
                  </a:moveTo>
                  <a:cubicBezTo>
                    <a:pt x="5353" y="16638"/>
                    <a:pt x="5335" y="16656"/>
                    <a:pt x="5335" y="16682"/>
                  </a:cubicBezTo>
                  <a:cubicBezTo>
                    <a:pt x="5335" y="16709"/>
                    <a:pt x="5344" y="16736"/>
                    <a:pt x="5380" y="16736"/>
                  </a:cubicBezTo>
                  <a:cubicBezTo>
                    <a:pt x="5416" y="16736"/>
                    <a:pt x="5434" y="16718"/>
                    <a:pt x="5434" y="16691"/>
                  </a:cubicBezTo>
                  <a:cubicBezTo>
                    <a:pt x="5434" y="16656"/>
                    <a:pt x="5416" y="16638"/>
                    <a:pt x="5380" y="16638"/>
                  </a:cubicBezTo>
                  <a:close/>
                  <a:moveTo>
                    <a:pt x="2017" y="2703"/>
                  </a:moveTo>
                  <a:cubicBezTo>
                    <a:pt x="2008" y="2739"/>
                    <a:pt x="2026" y="2757"/>
                    <a:pt x="2052" y="2766"/>
                  </a:cubicBezTo>
                  <a:cubicBezTo>
                    <a:pt x="2088" y="2766"/>
                    <a:pt x="2115" y="2757"/>
                    <a:pt x="2115" y="2712"/>
                  </a:cubicBezTo>
                  <a:cubicBezTo>
                    <a:pt x="2115" y="2685"/>
                    <a:pt x="2106" y="2668"/>
                    <a:pt x="2070" y="2659"/>
                  </a:cubicBezTo>
                  <a:cubicBezTo>
                    <a:pt x="2044" y="2659"/>
                    <a:pt x="2017" y="2677"/>
                    <a:pt x="2017" y="2703"/>
                  </a:cubicBezTo>
                  <a:close/>
                  <a:moveTo>
                    <a:pt x="6112" y="54"/>
                  </a:moveTo>
                  <a:cubicBezTo>
                    <a:pt x="6112" y="27"/>
                    <a:pt x="6103" y="9"/>
                    <a:pt x="6076" y="9"/>
                  </a:cubicBezTo>
                  <a:cubicBezTo>
                    <a:pt x="6040" y="0"/>
                    <a:pt x="6022" y="18"/>
                    <a:pt x="6022" y="54"/>
                  </a:cubicBezTo>
                  <a:cubicBezTo>
                    <a:pt x="6013" y="81"/>
                    <a:pt x="6031" y="98"/>
                    <a:pt x="6067" y="98"/>
                  </a:cubicBezTo>
                  <a:cubicBezTo>
                    <a:pt x="6094" y="98"/>
                    <a:pt x="6112" y="81"/>
                    <a:pt x="6112" y="54"/>
                  </a:cubicBezTo>
                  <a:close/>
                  <a:moveTo>
                    <a:pt x="6727" y="0"/>
                  </a:moveTo>
                  <a:cubicBezTo>
                    <a:pt x="6700" y="0"/>
                    <a:pt x="6674" y="9"/>
                    <a:pt x="6674" y="45"/>
                  </a:cubicBezTo>
                  <a:cubicBezTo>
                    <a:pt x="6674" y="81"/>
                    <a:pt x="6682" y="107"/>
                    <a:pt x="6727" y="107"/>
                  </a:cubicBezTo>
                  <a:cubicBezTo>
                    <a:pt x="6754" y="107"/>
                    <a:pt x="6772" y="89"/>
                    <a:pt x="6781" y="54"/>
                  </a:cubicBezTo>
                  <a:cubicBezTo>
                    <a:pt x="6772" y="27"/>
                    <a:pt x="6763" y="9"/>
                    <a:pt x="6727" y="0"/>
                  </a:cubicBezTo>
                  <a:close/>
                  <a:moveTo>
                    <a:pt x="72" y="5977"/>
                  </a:moveTo>
                  <a:cubicBezTo>
                    <a:pt x="45" y="5977"/>
                    <a:pt x="18" y="5986"/>
                    <a:pt x="18" y="6022"/>
                  </a:cubicBezTo>
                  <a:cubicBezTo>
                    <a:pt x="10" y="6058"/>
                    <a:pt x="27" y="6075"/>
                    <a:pt x="63" y="6084"/>
                  </a:cubicBezTo>
                  <a:cubicBezTo>
                    <a:pt x="99" y="6084"/>
                    <a:pt x="117" y="6067"/>
                    <a:pt x="117" y="6031"/>
                  </a:cubicBezTo>
                  <a:cubicBezTo>
                    <a:pt x="117" y="6004"/>
                    <a:pt x="108" y="5986"/>
                    <a:pt x="72" y="5977"/>
                  </a:cubicBezTo>
                  <a:close/>
                  <a:moveTo>
                    <a:pt x="777" y="12695"/>
                  </a:moveTo>
                  <a:cubicBezTo>
                    <a:pt x="777" y="12668"/>
                    <a:pt x="768" y="12641"/>
                    <a:pt x="732" y="12641"/>
                  </a:cubicBezTo>
                  <a:cubicBezTo>
                    <a:pt x="696" y="12632"/>
                    <a:pt x="679" y="12650"/>
                    <a:pt x="670" y="12686"/>
                  </a:cubicBezTo>
                  <a:cubicBezTo>
                    <a:pt x="670" y="12722"/>
                    <a:pt x="688" y="12739"/>
                    <a:pt x="723" y="12739"/>
                  </a:cubicBezTo>
                  <a:cubicBezTo>
                    <a:pt x="750" y="12739"/>
                    <a:pt x="777" y="12730"/>
                    <a:pt x="777" y="12695"/>
                  </a:cubicBezTo>
                  <a:close/>
                  <a:moveTo>
                    <a:pt x="4720" y="767"/>
                  </a:moveTo>
                  <a:cubicBezTo>
                    <a:pt x="4764" y="767"/>
                    <a:pt x="4782" y="741"/>
                    <a:pt x="4773" y="705"/>
                  </a:cubicBezTo>
                  <a:cubicBezTo>
                    <a:pt x="4773" y="678"/>
                    <a:pt x="4756" y="660"/>
                    <a:pt x="4720" y="660"/>
                  </a:cubicBezTo>
                  <a:cubicBezTo>
                    <a:pt x="4693" y="660"/>
                    <a:pt x="4675" y="687"/>
                    <a:pt x="4675" y="714"/>
                  </a:cubicBezTo>
                  <a:cubicBezTo>
                    <a:pt x="4675" y="750"/>
                    <a:pt x="4693" y="767"/>
                    <a:pt x="4720" y="767"/>
                  </a:cubicBezTo>
                  <a:close/>
                  <a:moveTo>
                    <a:pt x="2061" y="14738"/>
                  </a:moveTo>
                  <a:cubicBezTo>
                    <a:pt x="2088" y="14738"/>
                    <a:pt x="2106" y="14720"/>
                    <a:pt x="2115" y="14702"/>
                  </a:cubicBezTo>
                  <a:cubicBezTo>
                    <a:pt x="2115" y="14666"/>
                    <a:pt x="2106" y="14649"/>
                    <a:pt x="2070" y="14640"/>
                  </a:cubicBezTo>
                  <a:cubicBezTo>
                    <a:pt x="2044" y="14640"/>
                    <a:pt x="2026" y="14649"/>
                    <a:pt x="2017" y="14684"/>
                  </a:cubicBezTo>
                  <a:cubicBezTo>
                    <a:pt x="2017" y="14711"/>
                    <a:pt x="2035" y="14738"/>
                    <a:pt x="2061" y="14738"/>
                  </a:cubicBezTo>
                  <a:close/>
                  <a:moveTo>
                    <a:pt x="2730" y="1999"/>
                  </a:moveTo>
                  <a:cubicBezTo>
                    <a:pt x="2704" y="1999"/>
                    <a:pt x="2677" y="2016"/>
                    <a:pt x="2677" y="2043"/>
                  </a:cubicBezTo>
                  <a:cubicBezTo>
                    <a:pt x="2668" y="2079"/>
                    <a:pt x="2686" y="2106"/>
                    <a:pt x="2722" y="2106"/>
                  </a:cubicBezTo>
                  <a:cubicBezTo>
                    <a:pt x="2757" y="2106"/>
                    <a:pt x="2775" y="2088"/>
                    <a:pt x="2775" y="2061"/>
                  </a:cubicBezTo>
                  <a:cubicBezTo>
                    <a:pt x="2775" y="2025"/>
                    <a:pt x="2766" y="2007"/>
                    <a:pt x="2730" y="1999"/>
                  </a:cubicBezTo>
                  <a:close/>
                  <a:moveTo>
                    <a:pt x="4069" y="15978"/>
                  </a:moveTo>
                  <a:cubicBezTo>
                    <a:pt x="4042" y="15978"/>
                    <a:pt x="4015" y="15987"/>
                    <a:pt x="4015" y="16022"/>
                  </a:cubicBezTo>
                  <a:cubicBezTo>
                    <a:pt x="4015" y="16058"/>
                    <a:pt x="4024" y="16076"/>
                    <a:pt x="4069" y="16085"/>
                  </a:cubicBezTo>
                  <a:cubicBezTo>
                    <a:pt x="4095" y="16085"/>
                    <a:pt x="4113" y="16067"/>
                    <a:pt x="4122" y="16031"/>
                  </a:cubicBezTo>
                  <a:cubicBezTo>
                    <a:pt x="4122" y="16004"/>
                    <a:pt x="4104" y="15978"/>
                    <a:pt x="4069" y="15978"/>
                  </a:cubicBezTo>
                  <a:close/>
                  <a:moveTo>
                    <a:pt x="3453" y="1374"/>
                  </a:moveTo>
                  <a:cubicBezTo>
                    <a:pt x="3453" y="1347"/>
                    <a:pt x="3444" y="1329"/>
                    <a:pt x="3417" y="1329"/>
                  </a:cubicBezTo>
                  <a:cubicBezTo>
                    <a:pt x="3391" y="1321"/>
                    <a:pt x="3364" y="1329"/>
                    <a:pt x="3364" y="1365"/>
                  </a:cubicBezTo>
                  <a:cubicBezTo>
                    <a:pt x="3355" y="1392"/>
                    <a:pt x="3373" y="1419"/>
                    <a:pt x="3400" y="1419"/>
                  </a:cubicBezTo>
                  <a:cubicBezTo>
                    <a:pt x="3435" y="1419"/>
                    <a:pt x="3453" y="1410"/>
                    <a:pt x="3453" y="1374"/>
                  </a:cubicBezTo>
                  <a:close/>
                  <a:moveTo>
                    <a:pt x="72" y="6655"/>
                  </a:moveTo>
                  <a:cubicBezTo>
                    <a:pt x="36" y="6646"/>
                    <a:pt x="10" y="6673"/>
                    <a:pt x="10" y="6709"/>
                  </a:cubicBezTo>
                  <a:cubicBezTo>
                    <a:pt x="1" y="6744"/>
                    <a:pt x="27" y="6771"/>
                    <a:pt x="72" y="6771"/>
                  </a:cubicBezTo>
                  <a:cubicBezTo>
                    <a:pt x="99" y="6771"/>
                    <a:pt x="126" y="6744"/>
                    <a:pt x="126" y="6709"/>
                  </a:cubicBezTo>
                  <a:cubicBezTo>
                    <a:pt x="126" y="6682"/>
                    <a:pt x="108" y="6655"/>
                    <a:pt x="72" y="6655"/>
                  </a:cubicBezTo>
                  <a:close/>
                  <a:moveTo>
                    <a:pt x="3391" y="15291"/>
                  </a:moveTo>
                  <a:cubicBezTo>
                    <a:pt x="3355" y="15282"/>
                    <a:pt x="3328" y="15300"/>
                    <a:pt x="3328" y="15335"/>
                  </a:cubicBezTo>
                  <a:cubicBezTo>
                    <a:pt x="3319" y="15380"/>
                    <a:pt x="3346" y="15407"/>
                    <a:pt x="3382" y="15407"/>
                  </a:cubicBezTo>
                  <a:cubicBezTo>
                    <a:pt x="3417" y="15407"/>
                    <a:pt x="3435" y="15389"/>
                    <a:pt x="3444" y="15353"/>
                  </a:cubicBezTo>
                  <a:cubicBezTo>
                    <a:pt x="3444" y="15318"/>
                    <a:pt x="3426" y="15291"/>
                    <a:pt x="3391" y="15291"/>
                  </a:cubicBezTo>
                  <a:close/>
                  <a:moveTo>
                    <a:pt x="126" y="10036"/>
                  </a:moveTo>
                  <a:cubicBezTo>
                    <a:pt x="134" y="10001"/>
                    <a:pt x="108" y="9974"/>
                    <a:pt x="72" y="9974"/>
                  </a:cubicBezTo>
                  <a:cubicBezTo>
                    <a:pt x="36" y="9965"/>
                    <a:pt x="10" y="9992"/>
                    <a:pt x="10" y="10027"/>
                  </a:cubicBezTo>
                  <a:cubicBezTo>
                    <a:pt x="10" y="10063"/>
                    <a:pt x="27" y="10081"/>
                    <a:pt x="72" y="10090"/>
                  </a:cubicBezTo>
                  <a:cubicBezTo>
                    <a:pt x="99" y="10090"/>
                    <a:pt x="126" y="10072"/>
                    <a:pt x="126" y="10036"/>
                  </a:cubicBezTo>
                  <a:close/>
                  <a:moveTo>
                    <a:pt x="661" y="4711"/>
                  </a:moveTo>
                  <a:cubicBezTo>
                    <a:pt x="670" y="4755"/>
                    <a:pt x="696" y="4782"/>
                    <a:pt x="732" y="4773"/>
                  </a:cubicBezTo>
                  <a:cubicBezTo>
                    <a:pt x="768" y="4764"/>
                    <a:pt x="786" y="4746"/>
                    <a:pt x="786" y="4711"/>
                  </a:cubicBezTo>
                  <a:cubicBezTo>
                    <a:pt x="777" y="4675"/>
                    <a:pt x="759" y="4657"/>
                    <a:pt x="723" y="4648"/>
                  </a:cubicBezTo>
                  <a:cubicBezTo>
                    <a:pt x="688" y="4657"/>
                    <a:pt x="661" y="4675"/>
                    <a:pt x="661" y="4711"/>
                  </a:cubicBezTo>
                  <a:close/>
                  <a:moveTo>
                    <a:pt x="1410" y="13284"/>
                  </a:moveTo>
                  <a:cubicBezTo>
                    <a:pt x="1374" y="13284"/>
                    <a:pt x="1357" y="13301"/>
                    <a:pt x="1348" y="13337"/>
                  </a:cubicBezTo>
                  <a:cubicBezTo>
                    <a:pt x="1339" y="13382"/>
                    <a:pt x="1366" y="13408"/>
                    <a:pt x="1410" y="13408"/>
                  </a:cubicBezTo>
                  <a:cubicBezTo>
                    <a:pt x="1446" y="13408"/>
                    <a:pt x="1464" y="13382"/>
                    <a:pt x="1473" y="13346"/>
                  </a:cubicBezTo>
                  <a:cubicBezTo>
                    <a:pt x="1464" y="13319"/>
                    <a:pt x="1446" y="13293"/>
                    <a:pt x="1410" y="13284"/>
                  </a:cubicBezTo>
                  <a:close/>
                  <a:moveTo>
                    <a:pt x="6129" y="16682"/>
                  </a:moveTo>
                  <a:cubicBezTo>
                    <a:pt x="6120" y="16647"/>
                    <a:pt x="6094" y="16620"/>
                    <a:pt x="6058" y="16629"/>
                  </a:cubicBezTo>
                  <a:cubicBezTo>
                    <a:pt x="6022" y="16638"/>
                    <a:pt x="6004" y="16665"/>
                    <a:pt x="6004" y="16700"/>
                  </a:cubicBezTo>
                  <a:cubicBezTo>
                    <a:pt x="6013" y="16727"/>
                    <a:pt x="6031" y="16745"/>
                    <a:pt x="6067" y="16754"/>
                  </a:cubicBezTo>
                  <a:cubicBezTo>
                    <a:pt x="6103" y="16745"/>
                    <a:pt x="6129" y="16718"/>
                    <a:pt x="6129" y="16682"/>
                  </a:cubicBezTo>
                  <a:close/>
                  <a:moveTo>
                    <a:pt x="2722" y="2784"/>
                  </a:moveTo>
                  <a:cubicBezTo>
                    <a:pt x="2766" y="2784"/>
                    <a:pt x="2793" y="2766"/>
                    <a:pt x="2793" y="2721"/>
                  </a:cubicBezTo>
                  <a:cubicBezTo>
                    <a:pt x="2802" y="2677"/>
                    <a:pt x="2784" y="2650"/>
                    <a:pt x="2730" y="2641"/>
                  </a:cubicBezTo>
                  <a:cubicBezTo>
                    <a:pt x="2686" y="2641"/>
                    <a:pt x="2659" y="2659"/>
                    <a:pt x="2650" y="2712"/>
                  </a:cubicBezTo>
                  <a:cubicBezTo>
                    <a:pt x="2659" y="2748"/>
                    <a:pt x="2677" y="2784"/>
                    <a:pt x="2722" y="2784"/>
                  </a:cubicBezTo>
                  <a:close/>
                  <a:moveTo>
                    <a:pt x="1" y="9376"/>
                  </a:moveTo>
                  <a:cubicBezTo>
                    <a:pt x="1" y="9412"/>
                    <a:pt x="27" y="9439"/>
                    <a:pt x="72" y="9439"/>
                  </a:cubicBezTo>
                  <a:cubicBezTo>
                    <a:pt x="108" y="9439"/>
                    <a:pt x="134" y="9412"/>
                    <a:pt x="134" y="9367"/>
                  </a:cubicBezTo>
                  <a:cubicBezTo>
                    <a:pt x="126" y="9332"/>
                    <a:pt x="99" y="9305"/>
                    <a:pt x="63" y="9305"/>
                  </a:cubicBezTo>
                  <a:cubicBezTo>
                    <a:pt x="27" y="9314"/>
                    <a:pt x="1" y="9332"/>
                    <a:pt x="1" y="9376"/>
                  </a:cubicBezTo>
                  <a:close/>
                  <a:moveTo>
                    <a:pt x="2070" y="13962"/>
                  </a:moveTo>
                  <a:cubicBezTo>
                    <a:pt x="2026" y="13962"/>
                    <a:pt x="1999" y="13988"/>
                    <a:pt x="1999" y="14024"/>
                  </a:cubicBezTo>
                  <a:cubicBezTo>
                    <a:pt x="1999" y="14069"/>
                    <a:pt x="2026" y="14095"/>
                    <a:pt x="2061" y="14095"/>
                  </a:cubicBezTo>
                  <a:cubicBezTo>
                    <a:pt x="2106" y="14095"/>
                    <a:pt x="2124" y="14069"/>
                    <a:pt x="2133" y="14033"/>
                  </a:cubicBezTo>
                  <a:cubicBezTo>
                    <a:pt x="2133" y="13997"/>
                    <a:pt x="2106" y="13971"/>
                    <a:pt x="2070" y="13962"/>
                  </a:cubicBezTo>
                  <a:close/>
                  <a:moveTo>
                    <a:pt x="795" y="12026"/>
                  </a:moveTo>
                  <a:cubicBezTo>
                    <a:pt x="786" y="11990"/>
                    <a:pt x="759" y="11963"/>
                    <a:pt x="723" y="11963"/>
                  </a:cubicBezTo>
                  <a:cubicBezTo>
                    <a:pt x="688" y="11963"/>
                    <a:pt x="661" y="11990"/>
                    <a:pt x="661" y="12035"/>
                  </a:cubicBezTo>
                  <a:cubicBezTo>
                    <a:pt x="661" y="12070"/>
                    <a:pt x="688" y="12097"/>
                    <a:pt x="723" y="12097"/>
                  </a:cubicBezTo>
                  <a:cubicBezTo>
                    <a:pt x="768" y="12088"/>
                    <a:pt x="795" y="12070"/>
                    <a:pt x="795" y="12026"/>
                  </a:cubicBezTo>
                  <a:close/>
                  <a:moveTo>
                    <a:pt x="1410" y="11954"/>
                  </a:moveTo>
                  <a:cubicBezTo>
                    <a:pt x="1357" y="11954"/>
                    <a:pt x="1330" y="11981"/>
                    <a:pt x="1330" y="12035"/>
                  </a:cubicBezTo>
                  <a:cubicBezTo>
                    <a:pt x="1330" y="12079"/>
                    <a:pt x="1357" y="12106"/>
                    <a:pt x="1401" y="12106"/>
                  </a:cubicBezTo>
                  <a:cubicBezTo>
                    <a:pt x="1455" y="12106"/>
                    <a:pt x="1482" y="12079"/>
                    <a:pt x="1482" y="12026"/>
                  </a:cubicBezTo>
                  <a:cubicBezTo>
                    <a:pt x="1482" y="11981"/>
                    <a:pt x="1455" y="11954"/>
                    <a:pt x="1410" y="11954"/>
                  </a:cubicBezTo>
                  <a:close/>
                  <a:moveTo>
                    <a:pt x="3310" y="14684"/>
                  </a:moveTo>
                  <a:cubicBezTo>
                    <a:pt x="3310" y="14729"/>
                    <a:pt x="3328" y="14756"/>
                    <a:pt x="3382" y="14764"/>
                  </a:cubicBezTo>
                  <a:cubicBezTo>
                    <a:pt x="3426" y="14764"/>
                    <a:pt x="3462" y="14738"/>
                    <a:pt x="3453" y="14684"/>
                  </a:cubicBezTo>
                  <a:cubicBezTo>
                    <a:pt x="3453" y="14640"/>
                    <a:pt x="3426" y="14613"/>
                    <a:pt x="3382" y="14613"/>
                  </a:cubicBezTo>
                  <a:cubicBezTo>
                    <a:pt x="3337" y="14613"/>
                    <a:pt x="3310" y="14640"/>
                    <a:pt x="3310" y="14684"/>
                  </a:cubicBezTo>
                  <a:close/>
                  <a:moveTo>
                    <a:pt x="2722" y="14622"/>
                  </a:moveTo>
                  <a:cubicBezTo>
                    <a:pt x="2686" y="14622"/>
                    <a:pt x="2659" y="14649"/>
                    <a:pt x="2659" y="14693"/>
                  </a:cubicBezTo>
                  <a:cubicBezTo>
                    <a:pt x="2659" y="14729"/>
                    <a:pt x="2686" y="14756"/>
                    <a:pt x="2730" y="14756"/>
                  </a:cubicBezTo>
                  <a:cubicBezTo>
                    <a:pt x="2766" y="14756"/>
                    <a:pt x="2784" y="14729"/>
                    <a:pt x="2793" y="14684"/>
                  </a:cubicBezTo>
                  <a:cubicBezTo>
                    <a:pt x="2784" y="14649"/>
                    <a:pt x="2766" y="14622"/>
                    <a:pt x="2722" y="14622"/>
                  </a:cubicBezTo>
                  <a:close/>
                  <a:moveTo>
                    <a:pt x="2650" y="14024"/>
                  </a:moveTo>
                  <a:cubicBezTo>
                    <a:pt x="2650" y="14069"/>
                    <a:pt x="2668" y="14095"/>
                    <a:pt x="2713" y="14104"/>
                  </a:cubicBezTo>
                  <a:cubicBezTo>
                    <a:pt x="2766" y="14104"/>
                    <a:pt x="2793" y="14086"/>
                    <a:pt x="2802" y="14033"/>
                  </a:cubicBezTo>
                  <a:cubicBezTo>
                    <a:pt x="2802" y="13988"/>
                    <a:pt x="2775" y="13962"/>
                    <a:pt x="2730" y="13953"/>
                  </a:cubicBezTo>
                  <a:cubicBezTo>
                    <a:pt x="2686" y="13953"/>
                    <a:pt x="2659" y="13979"/>
                    <a:pt x="2650" y="14024"/>
                  </a:cubicBezTo>
                  <a:close/>
                  <a:moveTo>
                    <a:pt x="1401" y="12615"/>
                  </a:moveTo>
                  <a:cubicBezTo>
                    <a:pt x="1357" y="12623"/>
                    <a:pt x="1339" y="12650"/>
                    <a:pt x="1339" y="12686"/>
                  </a:cubicBezTo>
                  <a:cubicBezTo>
                    <a:pt x="1339" y="12730"/>
                    <a:pt x="1366" y="12757"/>
                    <a:pt x="1410" y="12757"/>
                  </a:cubicBezTo>
                  <a:cubicBezTo>
                    <a:pt x="1455" y="12757"/>
                    <a:pt x="1482" y="12730"/>
                    <a:pt x="1482" y="12686"/>
                  </a:cubicBezTo>
                  <a:cubicBezTo>
                    <a:pt x="1473" y="12641"/>
                    <a:pt x="1446" y="12615"/>
                    <a:pt x="1401" y="12615"/>
                  </a:cubicBezTo>
                  <a:close/>
                  <a:moveTo>
                    <a:pt x="4069" y="1981"/>
                  </a:moveTo>
                  <a:cubicBezTo>
                    <a:pt x="4015" y="1972"/>
                    <a:pt x="3988" y="2007"/>
                    <a:pt x="3988" y="2052"/>
                  </a:cubicBezTo>
                  <a:cubicBezTo>
                    <a:pt x="3988" y="2106"/>
                    <a:pt x="4015" y="2132"/>
                    <a:pt x="4060" y="2132"/>
                  </a:cubicBezTo>
                  <a:cubicBezTo>
                    <a:pt x="4113" y="2132"/>
                    <a:pt x="4140" y="2106"/>
                    <a:pt x="4140" y="2052"/>
                  </a:cubicBezTo>
                  <a:cubicBezTo>
                    <a:pt x="4140" y="2007"/>
                    <a:pt x="4113" y="1981"/>
                    <a:pt x="4069" y="1981"/>
                  </a:cubicBezTo>
                  <a:close/>
                  <a:moveTo>
                    <a:pt x="3408" y="1990"/>
                  </a:moveTo>
                  <a:cubicBezTo>
                    <a:pt x="3364" y="1990"/>
                    <a:pt x="3337" y="2016"/>
                    <a:pt x="3337" y="2061"/>
                  </a:cubicBezTo>
                  <a:cubicBezTo>
                    <a:pt x="3346" y="2106"/>
                    <a:pt x="3373" y="2132"/>
                    <a:pt x="3417" y="2123"/>
                  </a:cubicBezTo>
                  <a:cubicBezTo>
                    <a:pt x="3453" y="2115"/>
                    <a:pt x="3480" y="2088"/>
                    <a:pt x="3480" y="2043"/>
                  </a:cubicBezTo>
                  <a:cubicBezTo>
                    <a:pt x="3471" y="2016"/>
                    <a:pt x="3453" y="1981"/>
                    <a:pt x="3408" y="1990"/>
                  </a:cubicBezTo>
                  <a:moveTo>
                    <a:pt x="1990" y="13346"/>
                  </a:moveTo>
                  <a:cubicBezTo>
                    <a:pt x="1990" y="13391"/>
                    <a:pt x="2017" y="13417"/>
                    <a:pt x="2061" y="13417"/>
                  </a:cubicBezTo>
                  <a:cubicBezTo>
                    <a:pt x="2115" y="13426"/>
                    <a:pt x="2142" y="13400"/>
                    <a:pt x="2142" y="13346"/>
                  </a:cubicBezTo>
                  <a:cubicBezTo>
                    <a:pt x="2142" y="13301"/>
                    <a:pt x="2115" y="13275"/>
                    <a:pt x="2070" y="13275"/>
                  </a:cubicBezTo>
                  <a:cubicBezTo>
                    <a:pt x="2026" y="13275"/>
                    <a:pt x="1990" y="13301"/>
                    <a:pt x="1990" y="13346"/>
                  </a:cubicBezTo>
                  <a:close/>
                  <a:moveTo>
                    <a:pt x="5460" y="1383"/>
                  </a:moveTo>
                  <a:cubicBezTo>
                    <a:pt x="5460" y="1329"/>
                    <a:pt x="5434" y="1294"/>
                    <a:pt x="5389" y="1294"/>
                  </a:cubicBezTo>
                  <a:cubicBezTo>
                    <a:pt x="5335" y="1294"/>
                    <a:pt x="5309" y="1321"/>
                    <a:pt x="5309" y="1365"/>
                  </a:cubicBezTo>
                  <a:cubicBezTo>
                    <a:pt x="5300" y="1419"/>
                    <a:pt x="5326" y="1445"/>
                    <a:pt x="5380" y="1445"/>
                  </a:cubicBezTo>
                  <a:cubicBezTo>
                    <a:pt x="5425" y="1445"/>
                    <a:pt x="5460" y="1428"/>
                    <a:pt x="5460" y="1383"/>
                  </a:cubicBezTo>
                  <a:close/>
                  <a:moveTo>
                    <a:pt x="4720" y="1303"/>
                  </a:moveTo>
                  <a:cubicBezTo>
                    <a:pt x="4684" y="1303"/>
                    <a:pt x="4657" y="1321"/>
                    <a:pt x="4657" y="1365"/>
                  </a:cubicBezTo>
                  <a:cubicBezTo>
                    <a:pt x="4648" y="1410"/>
                    <a:pt x="4675" y="1437"/>
                    <a:pt x="4720" y="1445"/>
                  </a:cubicBezTo>
                  <a:cubicBezTo>
                    <a:pt x="4764" y="1445"/>
                    <a:pt x="4791" y="1419"/>
                    <a:pt x="4800" y="1365"/>
                  </a:cubicBezTo>
                  <a:cubicBezTo>
                    <a:pt x="4791" y="1329"/>
                    <a:pt x="4773" y="1303"/>
                    <a:pt x="4720" y="1303"/>
                  </a:cubicBezTo>
                  <a:close/>
                  <a:moveTo>
                    <a:pt x="4069" y="1303"/>
                  </a:moveTo>
                  <a:cubicBezTo>
                    <a:pt x="4033" y="1303"/>
                    <a:pt x="4006" y="1329"/>
                    <a:pt x="3997" y="1365"/>
                  </a:cubicBezTo>
                  <a:cubicBezTo>
                    <a:pt x="3997" y="1410"/>
                    <a:pt x="4024" y="1437"/>
                    <a:pt x="4060" y="1437"/>
                  </a:cubicBezTo>
                  <a:cubicBezTo>
                    <a:pt x="4104" y="1437"/>
                    <a:pt x="4122" y="1410"/>
                    <a:pt x="4131" y="1374"/>
                  </a:cubicBezTo>
                  <a:cubicBezTo>
                    <a:pt x="4131" y="1338"/>
                    <a:pt x="4104" y="1312"/>
                    <a:pt x="4069" y="1303"/>
                  </a:cubicBezTo>
                  <a:close/>
                  <a:moveTo>
                    <a:pt x="723" y="6637"/>
                  </a:moveTo>
                  <a:cubicBezTo>
                    <a:pt x="679" y="6637"/>
                    <a:pt x="652" y="6664"/>
                    <a:pt x="652" y="6709"/>
                  </a:cubicBezTo>
                  <a:cubicBezTo>
                    <a:pt x="652" y="6762"/>
                    <a:pt x="679" y="6789"/>
                    <a:pt x="732" y="6789"/>
                  </a:cubicBezTo>
                  <a:cubicBezTo>
                    <a:pt x="777" y="6780"/>
                    <a:pt x="795" y="6753"/>
                    <a:pt x="804" y="6709"/>
                  </a:cubicBezTo>
                  <a:cubicBezTo>
                    <a:pt x="795" y="6664"/>
                    <a:pt x="777" y="6637"/>
                    <a:pt x="723" y="6637"/>
                  </a:cubicBezTo>
                  <a:close/>
                  <a:moveTo>
                    <a:pt x="63" y="8627"/>
                  </a:moveTo>
                  <a:cubicBezTo>
                    <a:pt x="27" y="8627"/>
                    <a:pt x="1" y="8654"/>
                    <a:pt x="1" y="8689"/>
                  </a:cubicBezTo>
                  <a:cubicBezTo>
                    <a:pt x="1" y="8734"/>
                    <a:pt x="27" y="8761"/>
                    <a:pt x="72" y="8752"/>
                  </a:cubicBezTo>
                  <a:cubicBezTo>
                    <a:pt x="108" y="8752"/>
                    <a:pt x="126" y="8725"/>
                    <a:pt x="134" y="8689"/>
                  </a:cubicBezTo>
                  <a:cubicBezTo>
                    <a:pt x="126" y="8645"/>
                    <a:pt x="108" y="8618"/>
                    <a:pt x="63" y="8627"/>
                  </a:cubicBezTo>
                  <a:close/>
                  <a:moveTo>
                    <a:pt x="795" y="6031"/>
                  </a:moveTo>
                  <a:cubicBezTo>
                    <a:pt x="795" y="5986"/>
                    <a:pt x="768" y="5959"/>
                    <a:pt x="732" y="5959"/>
                  </a:cubicBezTo>
                  <a:cubicBezTo>
                    <a:pt x="688" y="5959"/>
                    <a:pt x="661" y="5977"/>
                    <a:pt x="652" y="6031"/>
                  </a:cubicBezTo>
                  <a:cubicBezTo>
                    <a:pt x="652" y="6075"/>
                    <a:pt x="679" y="6102"/>
                    <a:pt x="723" y="6102"/>
                  </a:cubicBezTo>
                  <a:cubicBezTo>
                    <a:pt x="768" y="6102"/>
                    <a:pt x="795" y="6075"/>
                    <a:pt x="795" y="6031"/>
                  </a:cubicBezTo>
                  <a:close/>
                  <a:moveTo>
                    <a:pt x="72" y="7967"/>
                  </a:moveTo>
                  <a:cubicBezTo>
                    <a:pt x="27" y="7967"/>
                    <a:pt x="1" y="7985"/>
                    <a:pt x="1" y="8029"/>
                  </a:cubicBezTo>
                  <a:cubicBezTo>
                    <a:pt x="1" y="8065"/>
                    <a:pt x="27" y="8092"/>
                    <a:pt x="63" y="8092"/>
                  </a:cubicBezTo>
                  <a:cubicBezTo>
                    <a:pt x="108" y="8100"/>
                    <a:pt x="126" y="8074"/>
                    <a:pt x="134" y="8029"/>
                  </a:cubicBezTo>
                  <a:cubicBezTo>
                    <a:pt x="126" y="7993"/>
                    <a:pt x="108" y="7967"/>
                    <a:pt x="72" y="7967"/>
                  </a:cubicBezTo>
                  <a:close/>
                  <a:moveTo>
                    <a:pt x="6647" y="16022"/>
                  </a:moveTo>
                  <a:cubicBezTo>
                    <a:pt x="6647" y="16076"/>
                    <a:pt x="6674" y="16103"/>
                    <a:pt x="6727" y="16103"/>
                  </a:cubicBezTo>
                  <a:cubicBezTo>
                    <a:pt x="6772" y="16103"/>
                    <a:pt x="6798" y="16076"/>
                    <a:pt x="6798" y="16031"/>
                  </a:cubicBezTo>
                  <a:cubicBezTo>
                    <a:pt x="6798" y="15978"/>
                    <a:pt x="6772" y="15951"/>
                    <a:pt x="6727" y="15951"/>
                  </a:cubicBezTo>
                  <a:cubicBezTo>
                    <a:pt x="6674" y="15960"/>
                    <a:pt x="6647" y="15978"/>
                    <a:pt x="6647" y="16022"/>
                  </a:cubicBezTo>
                  <a:close/>
                  <a:moveTo>
                    <a:pt x="795" y="10688"/>
                  </a:moveTo>
                  <a:cubicBezTo>
                    <a:pt x="795" y="10643"/>
                    <a:pt x="777" y="10616"/>
                    <a:pt x="732" y="10616"/>
                  </a:cubicBezTo>
                  <a:cubicBezTo>
                    <a:pt x="679" y="10616"/>
                    <a:pt x="652" y="10643"/>
                    <a:pt x="652" y="10696"/>
                  </a:cubicBezTo>
                  <a:cubicBezTo>
                    <a:pt x="652" y="10741"/>
                    <a:pt x="688" y="10759"/>
                    <a:pt x="732" y="10759"/>
                  </a:cubicBezTo>
                  <a:cubicBezTo>
                    <a:pt x="777" y="10759"/>
                    <a:pt x="795" y="10732"/>
                    <a:pt x="795" y="10688"/>
                  </a:cubicBezTo>
                  <a:close/>
                  <a:moveTo>
                    <a:pt x="6138" y="16031"/>
                  </a:moveTo>
                  <a:cubicBezTo>
                    <a:pt x="6138" y="15987"/>
                    <a:pt x="6120" y="15960"/>
                    <a:pt x="6076" y="15960"/>
                  </a:cubicBezTo>
                  <a:cubicBezTo>
                    <a:pt x="6022" y="15951"/>
                    <a:pt x="5996" y="15978"/>
                    <a:pt x="5996" y="16031"/>
                  </a:cubicBezTo>
                  <a:cubicBezTo>
                    <a:pt x="5996" y="16076"/>
                    <a:pt x="6022" y="16103"/>
                    <a:pt x="6067" y="16103"/>
                  </a:cubicBezTo>
                  <a:cubicBezTo>
                    <a:pt x="6112" y="16103"/>
                    <a:pt x="6138" y="16076"/>
                    <a:pt x="6138" y="16031"/>
                  </a:cubicBezTo>
                  <a:close/>
                  <a:moveTo>
                    <a:pt x="1990" y="4024"/>
                  </a:moveTo>
                  <a:cubicBezTo>
                    <a:pt x="1981" y="4068"/>
                    <a:pt x="2008" y="4104"/>
                    <a:pt x="2061" y="4104"/>
                  </a:cubicBezTo>
                  <a:cubicBezTo>
                    <a:pt x="2115" y="4113"/>
                    <a:pt x="2142" y="4077"/>
                    <a:pt x="2142" y="4033"/>
                  </a:cubicBezTo>
                  <a:cubicBezTo>
                    <a:pt x="2142" y="3979"/>
                    <a:pt x="2115" y="3961"/>
                    <a:pt x="2061" y="3952"/>
                  </a:cubicBezTo>
                  <a:cubicBezTo>
                    <a:pt x="2026" y="3952"/>
                    <a:pt x="1990" y="3970"/>
                    <a:pt x="1990" y="4024"/>
                  </a:cubicBezTo>
                  <a:moveTo>
                    <a:pt x="5318" y="16022"/>
                  </a:moveTo>
                  <a:cubicBezTo>
                    <a:pt x="5309" y="16067"/>
                    <a:pt x="5335" y="16094"/>
                    <a:pt x="5380" y="16094"/>
                  </a:cubicBezTo>
                  <a:cubicBezTo>
                    <a:pt x="5425" y="16103"/>
                    <a:pt x="5451" y="16076"/>
                    <a:pt x="5451" y="16040"/>
                  </a:cubicBezTo>
                  <a:cubicBezTo>
                    <a:pt x="5460" y="15996"/>
                    <a:pt x="5434" y="15969"/>
                    <a:pt x="5389" y="15960"/>
                  </a:cubicBezTo>
                  <a:cubicBezTo>
                    <a:pt x="5344" y="15960"/>
                    <a:pt x="5318" y="15987"/>
                    <a:pt x="5318" y="16022"/>
                  </a:cubicBezTo>
                  <a:close/>
                  <a:moveTo>
                    <a:pt x="1473" y="4033"/>
                  </a:moveTo>
                  <a:cubicBezTo>
                    <a:pt x="1473" y="3997"/>
                    <a:pt x="1446" y="3970"/>
                    <a:pt x="1410" y="3961"/>
                  </a:cubicBezTo>
                  <a:cubicBezTo>
                    <a:pt x="1374" y="3961"/>
                    <a:pt x="1348" y="3988"/>
                    <a:pt x="1339" y="4024"/>
                  </a:cubicBezTo>
                  <a:cubicBezTo>
                    <a:pt x="1339" y="4068"/>
                    <a:pt x="1366" y="4086"/>
                    <a:pt x="1410" y="4095"/>
                  </a:cubicBezTo>
                  <a:cubicBezTo>
                    <a:pt x="1446" y="4095"/>
                    <a:pt x="1473" y="4077"/>
                    <a:pt x="1473" y="4033"/>
                  </a:cubicBezTo>
                  <a:close/>
                  <a:moveTo>
                    <a:pt x="6790" y="16682"/>
                  </a:moveTo>
                  <a:cubicBezTo>
                    <a:pt x="6790" y="16647"/>
                    <a:pt x="6763" y="16620"/>
                    <a:pt x="6718" y="16620"/>
                  </a:cubicBezTo>
                  <a:cubicBezTo>
                    <a:pt x="6682" y="16629"/>
                    <a:pt x="6656" y="16656"/>
                    <a:pt x="6656" y="16691"/>
                  </a:cubicBezTo>
                  <a:cubicBezTo>
                    <a:pt x="6665" y="16727"/>
                    <a:pt x="6691" y="16754"/>
                    <a:pt x="6736" y="16754"/>
                  </a:cubicBezTo>
                  <a:cubicBezTo>
                    <a:pt x="6763" y="16745"/>
                    <a:pt x="6790" y="16727"/>
                    <a:pt x="6790" y="16682"/>
                  </a:cubicBezTo>
                  <a:close/>
                  <a:moveTo>
                    <a:pt x="1330" y="4711"/>
                  </a:moveTo>
                  <a:cubicBezTo>
                    <a:pt x="1330" y="4755"/>
                    <a:pt x="1357" y="4782"/>
                    <a:pt x="1401" y="4782"/>
                  </a:cubicBezTo>
                  <a:cubicBezTo>
                    <a:pt x="1455" y="4791"/>
                    <a:pt x="1482" y="4764"/>
                    <a:pt x="1482" y="4711"/>
                  </a:cubicBezTo>
                  <a:cubicBezTo>
                    <a:pt x="1482" y="4666"/>
                    <a:pt x="1455" y="4639"/>
                    <a:pt x="1410" y="4639"/>
                  </a:cubicBezTo>
                  <a:cubicBezTo>
                    <a:pt x="1366" y="4639"/>
                    <a:pt x="1339" y="4666"/>
                    <a:pt x="1330" y="4711"/>
                  </a:cubicBezTo>
                  <a:close/>
                  <a:moveTo>
                    <a:pt x="804" y="10036"/>
                  </a:moveTo>
                  <a:cubicBezTo>
                    <a:pt x="804" y="9992"/>
                    <a:pt x="786" y="9956"/>
                    <a:pt x="732" y="9956"/>
                  </a:cubicBezTo>
                  <a:cubicBezTo>
                    <a:pt x="679" y="9947"/>
                    <a:pt x="652" y="9983"/>
                    <a:pt x="652" y="10027"/>
                  </a:cubicBezTo>
                  <a:cubicBezTo>
                    <a:pt x="652" y="10081"/>
                    <a:pt x="679" y="10099"/>
                    <a:pt x="723" y="10108"/>
                  </a:cubicBezTo>
                  <a:cubicBezTo>
                    <a:pt x="768" y="10108"/>
                    <a:pt x="795" y="10090"/>
                    <a:pt x="804" y="10036"/>
                  </a:cubicBezTo>
                  <a:close/>
                  <a:moveTo>
                    <a:pt x="6727" y="643"/>
                  </a:moveTo>
                  <a:cubicBezTo>
                    <a:pt x="6682" y="643"/>
                    <a:pt x="6656" y="660"/>
                    <a:pt x="6656" y="705"/>
                  </a:cubicBezTo>
                  <a:cubicBezTo>
                    <a:pt x="6647" y="750"/>
                    <a:pt x="6674" y="776"/>
                    <a:pt x="6718" y="785"/>
                  </a:cubicBezTo>
                  <a:cubicBezTo>
                    <a:pt x="6763" y="785"/>
                    <a:pt x="6790" y="759"/>
                    <a:pt x="6798" y="714"/>
                  </a:cubicBezTo>
                  <a:cubicBezTo>
                    <a:pt x="6790" y="669"/>
                    <a:pt x="6772" y="643"/>
                    <a:pt x="6727" y="643"/>
                  </a:cubicBezTo>
                  <a:close/>
                  <a:moveTo>
                    <a:pt x="2070" y="3301"/>
                  </a:moveTo>
                  <a:cubicBezTo>
                    <a:pt x="2026" y="3301"/>
                    <a:pt x="1999" y="3328"/>
                    <a:pt x="1999" y="3372"/>
                  </a:cubicBezTo>
                  <a:cubicBezTo>
                    <a:pt x="1999" y="3408"/>
                    <a:pt x="2017" y="3435"/>
                    <a:pt x="2061" y="3444"/>
                  </a:cubicBezTo>
                  <a:cubicBezTo>
                    <a:pt x="2106" y="3444"/>
                    <a:pt x="2133" y="3417"/>
                    <a:pt x="2133" y="3363"/>
                  </a:cubicBezTo>
                  <a:cubicBezTo>
                    <a:pt x="2133" y="3337"/>
                    <a:pt x="2115" y="3310"/>
                    <a:pt x="2070" y="3301"/>
                  </a:cubicBezTo>
                  <a:close/>
                  <a:moveTo>
                    <a:pt x="723" y="11303"/>
                  </a:moveTo>
                  <a:cubicBezTo>
                    <a:pt x="679" y="11303"/>
                    <a:pt x="652" y="11330"/>
                    <a:pt x="661" y="11374"/>
                  </a:cubicBezTo>
                  <a:cubicBezTo>
                    <a:pt x="661" y="11419"/>
                    <a:pt x="688" y="11446"/>
                    <a:pt x="732" y="11437"/>
                  </a:cubicBezTo>
                  <a:cubicBezTo>
                    <a:pt x="777" y="11437"/>
                    <a:pt x="795" y="11410"/>
                    <a:pt x="795" y="11366"/>
                  </a:cubicBezTo>
                  <a:cubicBezTo>
                    <a:pt x="786" y="11330"/>
                    <a:pt x="768" y="11303"/>
                    <a:pt x="723" y="11303"/>
                  </a:cubicBezTo>
                  <a:close/>
                  <a:moveTo>
                    <a:pt x="6076" y="643"/>
                  </a:moveTo>
                  <a:cubicBezTo>
                    <a:pt x="6031" y="643"/>
                    <a:pt x="5996" y="669"/>
                    <a:pt x="5996" y="714"/>
                  </a:cubicBezTo>
                  <a:cubicBezTo>
                    <a:pt x="5996" y="750"/>
                    <a:pt x="6022" y="776"/>
                    <a:pt x="6058" y="785"/>
                  </a:cubicBezTo>
                  <a:cubicBezTo>
                    <a:pt x="6103" y="785"/>
                    <a:pt x="6129" y="759"/>
                    <a:pt x="6138" y="714"/>
                  </a:cubicBezTo>
                  <a:cubicBezTo>
                    <a:pt x="6129" y="678"/>
                    <a:pt x="6112" y="651"/>
                    <a:pt x="6076" y="643"/>
                  </a:cubicBezTo>
                  <a:close/>
                  <a:moveTo>
                    <a:pt x="5389" y="651"/>
                  </a:moveTo>
                  <a:cubicBezTo>
                    <a:pt x="5344" y="643"/>
                    <a:pt x="5318" y="669"/>
                    <a:pt x="5318" y="714"/>
                  </a:cubicBezTo>
                  <a:cubicBezTo>
                    <a:pt x="5318" y="750"/>
                    <a:pt x="5344" y="776"/>
                    <a:pt x="5380" y="776"/>
                  </a:cubicBezTo>
                  <a:cubicBezTo>
                    <a:pt x="5425" y="785"/>
                    <a:pt x="5442" y="759"/>
                    <a:pt x="5451" y="714"/>
                  </a:cubicBezTo>
                  <a:cubicBezTo>
                    <a:pt x="5442" y="678"/>
                    <a:pt x="5425" y="651"/>
                    <a:pt x="5389" y="651"/>
                  </a:cubicBezTo>
                  <a:close/>
                  <a:moveTo>
                    <a:pt x="4140" y="15344"/>
                  </a:moveTo>
                  <a:cubicBezTo>
                    <a:pt x="4140" y="15300"/>
                    <a:pt x="4113" y="15282"/>
                    <a:pt x="4069" y="15273"/>
                  </a:cubicBezTo>
                  <a:cubicBezTo>
                    <a:pt x="4024" y="15273"/>
                    <a:pt x="3997" y="15300"/>
                    <a:pt x="3997" y="15344"/>
                  </a:cubicBezTo>
                  <a:cubicBezTo>
                    <a:pt x="3997" y="15389"/>
                    <a:pt x="4024" y="15416"/>
                    <a:pt x="4069" y="15416"/>
                  </a:cubicBezTo>
                  <a:cubicBezTo>
                    <a:pt x="4113" y="15416"/>
                    <a:pt x="4140" y="15389"/>
                    <a:pt x="4140" y="15344"/>
                  </a:cubicBezTo>
                  <a:close/>
                  <a:moveTo>
                    <a:pt x="4729" y="15273"/>
                  </a:moveTo>
                  <a:cubicBezTo>
                    <a:pt x="4675" y="15273"/>
                    <a:pt x="4648" y="15300"/>
                    <a:pt x="4648" y="15353"/>
                  </a:cubicBezTo>
                  <a:cubicBezTo>
                    <a:pt x="4648" y="15398"/>
                    <a:pt x="4675" y="15425"/>
                    <a:pt x="4720" y="15425"/>
                  </a:cubicBezTo>
                  <a:cubicBezTo>
                    <a:pt x="4773" y="15425"/>
                    <a:pt x="4800" y="15398"/>
                    <a:pt x="4800" y="15344"/>
                  </a:cubicBezTo>
                  <a:cubicBezTo>
                    <a:pt x="4800" y="15300"/>
                    <a:pt x="4773" y="15273"/>
                    <a:pt x="4729" y="15273"/>
                  </a:cubicBezTo>
                  <a:close/>
                  <a:moveTo>
                    <a:pt x="732" y="5299"/>
                  </a:moveTo>
                  <a:cubicBezTo>
                    <a:pt x="688" y="5299"/>
                    <a:pt x="661" y="5326"/>
                    <a:pt x="661" y="5371"/>
                  </a:cubicBezTo>
                  <a:cubicBezTo>
                    <a:pt x="652" y="5406"/>
                    <a:pt x="679" y="5433"/>
                    <a:pt x="714" y="5442"/>
                  </a:cubicBezTo>
                  <a:cubicBezTo>
                    <a:pt x="759" y="5442"/>
                    <a:pt x="786" y="5415"/>
                    <a:pt x="795" y="5371"/>
                  </a:cubicBezTo>
                  <a:cubicBezTo>
                    <a:pt x="795" y="5335"/>
                    <a:pt x="768" y="5308"/>
                    <a:pt x="732" y="5299"/>
                  </a:cubicBezTo>
                  <a:close/>
                  <a:moveTo>
                    <a:pt x="63" y="7440"/>
                  </a:moveTo>
                  <a:cubicBezTo>
                    <a:pt x="108" y="7440"/>
                    <a:pt x="126" y="7414"/>
                    <a:pt x="134" y="7378"/>
                  </a:cubicBezTo>
                  <a:cubicBezTo>
                    <a:pt x="134" y="7333"/>
                    <a:pt x="108" y="7307"/>
                    <a:pt x="72" y="7307"/>
                  </a:cubicBezTo>
                  <a:cubicBezTo>
                    <a:pt x="27" y="7307"/>
                    <a:pt x="10" y="7333"/>
                    <a:pt x="1" y="7378"/>
                  </a:cubicBezTo>
                  <a:cubicBezTo>
                    <a:pt x="10" y="7405"/>
                    <a:pt x="27" y="7431"/>
                    <a:pt x="63" y="7440"/>
                  </a:cubicBezTo>
                  <a:close/>
                  <a:moveTo>
                    <a:pt x="4657" y="16022"/>
                  </a:moveTo>
                  <a:cubicBezTo>
                    <a:pt x="4657" y="16067"/>
                    <a:pt x="4684" y="16094"/>
                    <a:pt x="4720" y="16094"/>
                  </a:cubicBezTo>
                  <a:cubicBezTo>
                    <a:pt x="4764" y="16094"/>
                    <a:pt x="4791" y="16067"/>
                    <a:pt x="4791" y="16031"/>
                  </a:cubicBezTo>
                  <a:cubicBezTo>
                    <a:pt x="4791" y="15996"/>
                    <a:pt x="4764" y="15969"/>
                    <a:pt x="4729" y="15960"/>
                  </a:cubicBezTo>
                  <a:cubicBezTo>
                    <a:pt x="4684" y="15969"/>
                    <a:pt x="4657" y="15987"/>
                    <a:pt x="4657" y="16022"/>
                  </a:cubicBezTo>
                  <a:close/>
                  <a:moveTo>
                    <a:pt x="804" y="7378"/>
                  </a:moveTo>
                  <a:cubicBezTo>
                    <a:pt x="804" y="7324"/>
                    <a:pt x="777" y="7298"/>
                    <a:pt x="723" y="7298"/>
                  </a:cubicBezTo>
                  <a:cubicBezTo>
                    <a:pt x="679" y="7298"/>
                    <a:pt x="652" y="7315"/>
                    <a:pt x="652" y="7360"/>
                  </a:cubicBezTo>
                  <a:cubicBezTo>
                    <a:pt x="643" y="7414"/>
                    <a:pt x="670" y="7440"/>
                    <a:pt x="723" y="7449"/>
                  </a:cubicBezTo>
                  <a:cubicBezTo>
                    <a:pt x="768" y="7449"/>
                    <a:pt x="795" y="7422"/>
                    <a:pt x="804" y="7378"/>
                  </a:cubicBezTo>
                  <a:close/>
                  <a:moveTo>
                    <a:pt x="1410" y="5942"/>
                  </a:moveTo>
                  <a:cubicBezTo>
                    <a:pt x="1357" y="5933"/>
                    <a:pt x="1321" y="5968"/>
                    <a:pt x="1321" y="6022"/>
                  </a:cubicBezTo>
                  <a:cubicBezTo>
                    <a:pt x="1312" y="6084"/>
                    <a:pt x="1348" y="6120"/>
                    <a:pt x="1410" y="6120"/>
                  </a:cubicBezTo>
                  <a:cubicBezTo>
                    <a:pt x="1464" y="6120"/>
                    <a:pt x="1490" y="6084"/>
                    <a:pt x="1499" y="6031"/>
                  </a:cubicBezTo>
                  <a:cubicBezTo>
                    <a:pt x="1490" y="5986"/>
                    <a:pt x="1464" y="5942"/>
                    <a:pt x="1410" y="5942"/>
                  </a:cubicBezTo>
                  <a:close/>
                  <a:moveTo>
                    <a:pt x="6058" y="1285"/>
                  </a:moveTo>
                  <a:cubicBezTo>
                    <a:pt x="6013" y="1294"/>
                    <a:pt x="5978" y="1329"/>
                    <a:pt x="5978" y="1374"/>
                  </a:cubicBezTo>
                  <a:cubicBezTo>
                    <a:pt x="5987" y="1428"/>
                    <a:pt x="6022" y="1463"/>
                    <a:pt x="6076" y="1454"/>
                  </a:cubicBezTo>
                  <a:cubicBezTo>
                    <a:pt x="6120" y="1454"/>
                    <a:pt x="6147" y="1419"/>
                    <a:pt x="6156" y="1365"/>
                  </a:cubicBezTo>
                  <a:cubicBezTo>
                    <a:pt x="6138" y="1321"/>
                    <a:pt x="6112" y="1285"/>
                    <a:pt x="6058" y="1285"/>
                  </a:cubicBezTo>
                  <a:close/>
                  <a:moveTo>
                    <a:pt x="6816" y="1365"/>
                  </a:moveTo>
                  <a:cubicBezTo>
                    <a:pt x="6807" y="1321"/>
                    <a:pt x="6781" y="1285"/>
                    <a:pt x="6727" y="1285"/>
                  </a:cubicBezTo>
                  <a:cubicBezTo>
                    <a:pt x="6674" y="1285"/>
                    <a:pt x="6638" y="1312"/>
                    <a:pt x="6638" y="1365"/>
                  </a:cubicBezTo>
                  <a:cubicBezTo>
                    <a:pt x="6638" y="1428"/>
                    <a:pt x="6674" y="1454"/>
                    <a:pt x="6727" y="1463"/>
                  </a:cubicBezTo>
                  <a:cubicBezTo>
                    <a:pt x="6781" y="1454"/>
                    <a:pt x="6816" y="1428"/>
                    <a:pt x="6816" y="1365"/>
                  </a:cubicBezTo>
                  <a:close/>
                  <a:moveTo>
                    <a:pt x="2632" y="4024"/>
                  </a:moveTo>
                  <a:cubicBezTo>
                    <a:pt x="2632" y="4086"/>
                    <a:pt x="2668" y="4122"/>
                    <a:pt x="2730" y="4122"/>
                  </a:cubicBezTo>
                  <a:cubicBezTo>
                    <a:pt x="2784" y="4122"/>
                    <a:pt x="2820" y="4086"/>
                    <a:pt x="2820" y="4033"/>
                  </a:cubicBezTo>
                  <a:cubicBezTo>
                    <a:pt x="2820" y="3970"/>
                    <a:pt x="2784" y="3943"/>
                    <a:pt x="2713" y="3934"/>
                  </a:cubicBezTo>
                  <a:cubicBezTo>
                    <a:pt x="2668" y="3943"/>
                    <a:pt x="2632" y="3970"/>
                    <a:pt x="2632" y="4024"/>
                  </a:cubicBezTo>
                  <a:close/>
                  <a:moveTo>
                    <a:pt x="2070" y="11276"/>
                  </a:moveTo>
                  <a:cubicBezTo>
                    <a:pt x="2008" y="11276"/>
                    <a:pt x="1972" y="11303"/>
                    <a:pt x="1972" y="11366"/>
                  </a:cubicBezTo>
                  <a:cubicBezTo>
                    <a:pt x="1963" y="11428"/>
                    <a:pt x="1999" y="11464"/>
                    <a:pt x="2070" y="11464"/>
                  </a:cubicBezTo>
                  <a:cubicBezTo>
                    <a:pt x="2124" y="11464"/>
                    <a:pt x="2160" y="11428"/>
                    <a:pt x="2160" y="11374"/>
                  </a:cubicBezTo>
                  <a:cubicBezTo>
                    <a:pt x="2160" y="11312"/>
                    <a:pt x="2133" y="11276"/>
                    <a:pt x="2070" y="11276"/>
                  </a:cubicBezTo>
                  <a:close/>
                  <a:moveTo>
                    <a:pt x="2811" y="3381"/>
                  </a:moveTo>
                  <a:cubicBezTo>
                    <a:pt x="2811" y="3328"/>
                    <a:pt x="2784" y="3292"/>
                    <a:pt x="2730" y="3283"/>
                  </a:cubicBezTo>
                  <a:cubicBezTo>
                    <a:pt x="2677" y="3283"/>
                    <a:pt x="2641" y="3319"/>
                    <a:pt x="2641" y="3363"/>
                  </a:cubicBezTo>
                  <a:cubicBezTo>
                    <a:pt x="2632" y="3417"/>
                    <a:pt x="2668" y="3444"/>
                    <a:pt x="2722" y="3462"/>
                  </a:cubicBezTo>
                  <a:cubicBezTo>
                    <a:pt x="2775" y="3453"/>
                    <a:pt x="2802" y="3426"/>
                    <a:pt x="2811" y="3381"/>
                  </a:cubicBezTo>
                  <a:close/>
                  <a:moveTo>
                    <a:pt x="1499" y="11366"/>
                  </a:moveTo>
                  <a:cubicBezTo>
                    <a:pt x="1490" y="11321"/>
                    <a:pt x="1464" y="11285"/>
                    <a:pt x="1410" y="11285"/>
                  </a:cubicBezTo>
                  <a:cubicBezTo>
                    <a:pt x="1357" y="11276"/>
                    <a:pt x="1321" y="11312"/>
                    <a:pt x="1321" y="11366"/>
                  </a:cubicBezTo>
                  <a:cubicBezTo>
                    <a:pt x="1321" y="11419"/>
                    <a:pt x="1357" y="11455"/>
                    <a:pt x="1410" y="11464"/>
                  </a:cubicBezTo>
                  <a:cubicBezTo>
                    <a:pt x="1464" y="11455"/>
                    <a:pt x="1499" y="11419"/>
                    <a:pt x="1499" y="11366"/>
                  </a:cubicBezTo>
                  <a:close/>
                  <a:moveTo>
                    <a:pt x="3319" y="3363"/>
                  </a:moveTo>
                  <a:cubicBezTo>
                    <a:pt x="3310" y="3426"/>
                    <a:pt x="3346" y="3462"/>
                    <a:pt x="3408" y="3462"/>
                  </a:cubicBezTo>
                  <a:cubicBezTo>
                    <a:pt x="3462" y="3462"/>
                    <a:pt x="3498" y="3426"/>
                    <a:pt x="3498" y="3372"/>
                  </a:cubicBezTo>
                  <a:cubicBezTo>
                    <a:pt x="3498" y="3319"/>
                    <a:pt x="3462" y="3283"/>
                    <a:pt x="3400" y="3274"/>
                  </a:cubicBezTo>
                  <a:cubicBezTo>
                    <a:pt x="3355" y="3283"/>
                    <a:pt x="3319" y="3310"/>
                    <a:pt x="3319" y="3363"/>
                  </a:cubicBezTo>
                  <a:close/>
                  <a:moveTo>
                    <a:pt x="3382" y="13944"/>
                  </a:moveTo>
                  <a:cubicBezTo>
                    <a:pt x="3328" y="13944"/>
                    <a:pt x="3301" y="13979"/>
                    <a:pt x="3292" y="14024"/>
                  </a:cubicBezTo>
                  <a:cubicBezTo>
                    <a:pt x="3292" y="14078"/>
                    <a:pt x="3328" y="14113"/>
                    <a:pt x="3382" y="14113"/>
                  </a:cubicBezTo>
                  <a:cubicBezTo>
                    <a:pt x="3435" y="14122"/>
                    <a:pt x="3462" y="14078"/>
                    <a:pt x="3471" y="14024"/>
                  </a:cubicBezTo>
                  <a:cubicBezTo>
                    <a:pt x="3462" y="13979"/>
                    <a:pt x="3435" y="13935"/>
                    <a:pt x="3382" y="13944"/>
                  </a:cubicBezTo>
                  <a:moveTo>
                    <a:pt x="4060" y="13935"/>
                  </a:moveTo>
                  <a:cubicBezTo>
                    <a:pt x="4006" y="13935"/>
                    <a:pt x="3970" y="13979"/>
                    <a:pt x="3970" y="14033"/>
                  </a:cubicBezTo>
                  <a:cubicBezTo>
                    <a:pt x="3979" y="14095"/>
                    <a:pt x="4015" y="14122"/>
                    <a:pt x="4069" y="14122"/>
                  </a:cubicBezTo>
                  <a:cubicBezTo>
                    <a:pt x="4131" y="14122"/>
                    <a:pt x="4158" y="14086"/>
                    <a:pt x="4158" y="14024"/>
                  </a:cubicBezTo>
                  <a:cubicBezTo>
                    <a:pt x="4149" y="13971"/>
                    <a:pt x="4122" y="13935"/>
                    <a:pt x="4060" y="13935"/>
                  </a:cubicBezTo>
                  <a:close/>
                  <a:moveTo>
                    <a:pt x="3489" y="2712"/>
                  </a:moveTo>
                  <a:cubicBezTo>
                    <a:pt x="3489" y="2659"/>
                    <a:pt x="3453" y="2623"/>
                    <a:pt x="3400" y="2632"/>
                  </a:cubicBezTo>
                  <a:cubicBezTo>
                    <a:pt x="3346" y="2632"/>
                    <a:pt x="3319" y="2668"/>
                    <a:pt x="3328" y="2721"/>
                  </a:cubicBezTo>
                  <a:cubicBezTo>
                    <a:pt x="3328" y="2775"/>
                    <a:pt x="3364" y="2792"/>
                    <a:pt x="3408" y="2801"/>
                  </a:cubicBezTo>
                  <a:cubicBezTo>
                    <a:pt x="3462" y="2792"/>
                    <a:pt x="3489" y="2766"/>
                    <a:pt x="3489" y="2712"/>
                  </a:cubicBezTo>
                  <a:close/>
                  <a:moveTo>
                    <a:pt x="2160" y="12026"/>
                  </a:moveTo>
                  <a:cubicBezTo>
                    <a:pt x="2160" y="11972"/>
                    <a:pt x="2124" y="11937"/>
                    <a:pt x="2061" y="11937"/>
                  </a:cubicBezTo>
                  <a:cubicBezTo>
                    <a:pt x="2008" y="11937"/>
                    <a:pt x="1972" y="11972"/>
                    <a:pt x="1972" y="12026"/>
                  </a:cubicBezTo>
                  <a:cubicBezTo>
                    <a:pt x="1972" y="12088"/>
                    <a:pt x="2017" y="12124"/>
                    <a:pt x="2070" y="12124"/>
                  </a:cubicBezTo>
                  <a:cubicBezTo>
                    <a:pt x="2124" y="12115"/>
                    <a:pt x="2160" y="12088"/>
                    <a:pt x="2160" y="12026"/>
                  </a:cubicBezTo>
                  <a:close/>
                  <a:moveTo>
                    <a:pt x="2722" y="13257"/>
                  </a:moveTo>
                  <a:cubicBezTo>
                    <a:pt x="2677" y="13257"/>
                    <a:pt x="2641" y="13293"/>
                    <a:pt x="2641" y="13337"/>
                  </a:cubicBezTo>
                  <a:cubicBezTo>
                    <a:pt x="2632" y="13391"/>
                    <a:pt x="2668" y="13426"/>
                    <a:pt x="2722" y="13435"/>
                  </a:cubicBezTo>
                  <a:cubicBezTo>
                    <a:pt x="2775" y="13435"/>
                    <a:pt x="2802" y="13400"/>
                    <a:pt x="2820" y="13346"/>
                  </a:cubicBezTo>
                  <a:cubicBezTo>
                    <a:pt x="2802" y="13301"/>
                    <a:pt x="2784" y="13257"/>
                    <a:pt x="2722" y="13257"/>
                  </a:cubicBezTo>
                  <a:moveTo>
                    <a:pt x="1972" y="5371"/>
                  </a:moveTo>
                  <a:cubicBezTo>
                    <a:pt x="1972" y="5424"/>
                    <a:pt x="1999" y="5460"/>
                    <a:pt x="2061" y="5469"/>
                  </a:cubicBezTo>
                  <a:cubicBezTo>
                    <a:pt x="2124" y="5469"/>
                    <a:pt x="2160" y="5433"/>
                    <a:pt x="2160" y="5380"/>
                  </a:cubicBezTo>
                  <a:cubicBezTo>
                    <a:pt x="2160" y="5317"/>
                    <a:pt x="2133" y="5281"/>
                    <a:pt x="2070" y="5273"/>
                  </a:cubicBezTo>
                  <a:cubicBezTo>
                    <a:pt x="2017" y="5281"/>
                    <a:pt x="1972" y="5308"/>
                    <a:pt x="1972" y="5371"/>
                  </a:cubicBezTo>
                  <a:close/>
                  <a:moveTo>
                    <a:pt x="1401" y="5290"/>
                  </a:moveTo>
                  <a:cubicBezTo>
                    <a:pt x="1348" y="5290"/>
                    <a:pt x="1321" y="5326"/>
                    <a:pt x="1321" y="5380"/>
                  </a:cubicBezTo>
                  <a:cubicBezTo>
                    <a:pt x="1330" y="5424"/>
                    <a:pt x="1366" y="5460"/>
                    <a:pt x="1419" y="5451"/>
                  </a:cubicBezTo>
                  <a:cubicBezTo>
                    <a:pt x="1464" y="5451"/>
                    <a:pt x="1490" y="5415"/>
                    <a:pt x="1490" y="5371"/>
                  </a:cubicBezTo>
                  <a:cubicBezTo>
                    <a:pt x="1482" y="5317"/>
                    <a:pt x="1455" y="5281"/>
                    <a:pt x="1401" y="5290"/>
                  </a:cubicBezTo>
                  <a:close/>
                  <a:moveTo>
                    <a:pt x="2070" y="4621"/>
                  </a:moveTo>
                  <a:cubicBezTo>
                    <a:pt x="2017" y="4621"/>
                    <a:pt x="1981" y="4657"/>
                    <a:pt x="1972" y="4711"/>
                  </a:cubicBezTo>
                  <a:cubicBezTo>
                    <a:pt x="1972" y="4764"/>
                    <a:pt x="2008" y="4800"/>
                    <a:pt x="2070" y="4800"/>
                  </a:cubicBezTo>
                  <a:cubicBezTo>
                    <a:pt x="2124" y="4800"/>
                    <a:pt x="2151" y="4764"/>
                    <a:pt x="2160" y="4711"/>
                  </a:cubicBezTo>
                  <a:cubicBezTo>
                    <a:pt x="2151" y="4657"/>
                    <a:pt x="2124" y="4621"/>
                    <a:pt x="2070" y="4621"/>
                  </a:cubicBezTo>
                  <a:close/>
                  <a:moveTo>
                    <a:pt x="2632" y="4711"/>
                  </a:moveTo>
                  <a:cubicBezTo>
                    <a:pt x="2632" y="4773"/>
                    <a:pt x="2659" y="4809"/>
                    <a:pt x="2722" y="4809"/>
                  </a:cubicBezTo>
                  <a:cubicBezTo>
                    <a:pt x="2784" y="4809"/>
                    <a:pt x="2820" y="4773"/>
                    <a:pt x="2820" y="4711"/>
                  </a:cubicBezTo>
                  <a:cubicBezTo>
                    <a:pt x="2820" y="4648"/>
                    <a:pt x="2784" y="4621"/>
                    <a:pt x="2722" y="4612"/>
                  </a:cubicBezTo>
                  <a:cubicBezTo>
                    <a:pt x="2668" y="4621"/>
                    <a:pt x="2632" y="4648"/>
                    <a:pt x="2632" y="4711"/>
                  </a:cubicBezTo>
                  <a:close/>
                  <a:moveTo>
                    <a:pt x="4640" y="2052"/>
                  </a:moveTo>
                  <a:cubicBezTo>
                    <a:pt x="4640" y="2106"/>
                    <a:pt x="4666" y="2141"/>
                    <a:pt x="4720" y="2141"/>
                  </a:cubicBezTo>
                  <a:cubicBezTo>
                    <a:pt x="4773" y="2150"/>
                    <a:pt x="4809" y="2115"/>
                    <a:pt x="4809" y="2061"/>
                  </a:cubicBezTo>
                  <a:cubicBezTo>
                    <a:pt x="4818" y="2007"/>
                    <a:pt x="4782" y="1972"/>
                    <a:pt x="4729" y="1963"/>
                  </a:cubicBezTo>
                  <a:cubicBezTo>
                    <a:pt x="4675" y="1972"/>
                    <a:pt x="4640" y="1999"/>
                    <a:pt x="4640" y="2052"/>
                  </a:cubicBezTo>
                  <a:close/>
                  <a:moveTo>
                    <a:pt x="5478" y="2061"/>
                  </a:moveTo>
                  <a:cubicBezTo>
                    <a:pt x="5478" y="1999"/>
                    <a:pt x="5442" y="1963"/>
                    <a:pt x="5380" y="1963"/>
                  </a:cubicBezTo>
                  <a:cubicBezTo>
                    <a:pt x="5326" y="1963"/>
                    <a:pt x="5291" y="1999"/>
                    <a:pt x="5291" y="2052"/>
                  </a:cubicBezTo>
                  <a:cubicBezTo>
                    <a:pt x="5291" y="2115"/>
                    <a:pt x="5326" y="2141"/>
                    <a:pt x="5389" y="2150"/>
                  </a:cubicBezTo>
                  <a:cubicBezTo>
                    <a:pt x="5442" y="2141"/>
                    <a:pt x="5478" y="2115"/>
                    <a:pt x="5478" y="2061"/>
                  </a:cubicBezTo>
                  <a:close/>
                  <a:moveTo>
                    <a:pt x="6067" y="1954"/>
                  </a:moveTo>
                  <a:cubicBezTo>
                    <a:pt x="6013" y="1954"/>
                    <a:pt x="5969" y="1990"/>
                    <a:pt x="5969" y="2052"/>
                  </a:cubicBezTo>
                  <a:cubicBezTo>
                    <a:pt x="5969" y="2115"/>
                    <a:pt x="6004" y="2150"/>
                    <a:pt x="6067" y="2150"/>
                  </a:cubicBezTo>
                  <a:cubicBezTo>
                    <a:pt x="6129" y="2150"/>
                    <a:pt x="6156" y="2115"/>
                    <a:pt x="6165" y="2052"/>
                  </a:cubicBezTo>
                  <a:cubicBezTo>
                    <a:pt x="6156" y="1999"/>
                    <a:pt x="6129" y="1963"/>
                    <a:pt x="6067" y="1954"/>
                  </a:cubicBezTo>
                  <a:close/>
                  <a:moveTo>
                    <a:pt x="714" y="9287"/>
                  </a:moveTo>
                  <a:cubicBezTo>
                    <a:pt x="670" y="9296"/>
                    <a:pt x="634" y="9323"/>
                    <a:pt x="643" y="9376"/>
                  </a:cubicBezTo>
                  <a:cubicBezTo>
                    <a:pt x="643" y="9430"/>
                    <a:pt x="679" y="9456"/>
                    <a:pt x="732" y="9456"/>
                  </a:cubicBezTo>
                  <a:cubicBezTo>
                    <a:pt x="786" y="9448"/>
                    <a:pt x="804" y="9412"/>
                    <a:pt x="812" y="9367"/>
                  </a:cubicBezTo>
                  <a:cubicBezTo>
                    <a:pt x="804" y="9314"/>
                    <a:pt x="768" y="9278"/>
                    <a:pt x="714" y="9287"/>
                  </a:cubicBezTo>
                  <a:close/>
                  <a:moveTo>
                    <a:pt x="1401" y="9278"/>
                  </a:moveTo>
                  <a:cubicBezTo>
                    <a:pt x="1348" y="9278"/>
                    <a:pt x="1312" y="9314"/>
                    <a:pt x="1312" y="9376"/>
                  </a:cubicBezTo>
                  <a:cubicBezTo>
                    <a:pt x="1312" y="9430"/>
                    <a:pt x="1348" y="9465"/>
                    <a:pt x="1410" y="9465"/>
                  </a:cubicBezTo>
                  <a:cubicBezTo>
                    <a:pt x="1473" y="9465"/>
                    <a:pt x="1499" y="9430"/>
                    <a:pt x="1499" y="9367"/>
                  </a:cubicBezTo>
                  <a:cubicBezTo>
                    <a:pt x="1499" y="9314"/>
                    <a:pt x="1464" y="9278"/>
                    <a:pt x="1401" y="9278"/>
                  </a:cubicBezTo>
                  <a:close/>
                  <a:moveTo>
                    <a:pt x="1499" y="10036"/>
                  </a:moveTo>
                  <a:cubicBezTo>
                    <a:pt x="1499" y="9974"/>
                    <a:pt x="1464" y="9938"/>
                    <a:pt x="1410" y="9938"/>
                  </a:cubicBezTo>
                  <a:cubicBezTo>
                    <a:pt x="1357" y="9938"/>
                    <a:pt x="1321" y="9974"/>
                    <a:pt x="1312" y="10027"/>
                  </a:cubicBezTo>
                  <a:cubicBezTo>
                    <a:pt x="1312" y="10081"/>
                    <a:pt x="1348" y="10117"/>
                    <a:pt x="1410" y="10126"/>
                  </a:cubicBezTo>
                  <a:cubicBezTo>
                    <a:pt x="1464" y="10117"/>
                    <a:pt x="1499" y="10090"/>
                    <a:pt x="1499" y="10036"/>
                  </a:cubicBezTo>
                  <a:close/>
                  <a:moveTo>
                    <a:pt x="2052" y="12606"/>
                  </a:moveTo>
                  <a:cubicBezTo>
                    <a:pt x="2008" y="12615"/>
                    <a:pt x="1981" y="12641"/>
                    <a:pt x="1981" y="12695"/>
                  </a:cubicBezTo>
                  <a:cubicBezTo>
                    <a:pt x="1990" y="12748"/>
                    <a:pt x="2026" y="12775"/>
                    <a:pt x="2079" y="12775"/>
                  </a:cubicBezTo>
                  <a:cubicBezTo>
                    <a:pt x="2124" y="12766"/>
                    <a:pt x="2151" y="12730"/>
                    <a:pt x="2151" y="12686"/>
                  </a:cubicBezTo>
                  <a:cubicBezTo>
                    <a:pt x="2142" y="12632"/>
                    <a:pt x="2106" y="12597"/>
                    <a:pt x="2052" y="12606"/>
                  </a:cubicBezTo>
                  <a:close/>
                  <a:moveTo>
                    <a:pt x="3292" y="13346"/>
                  </a:moveTo>
                  <a:cubicBezTo>
                    <a:pt x="3292" y="13408"/>
                    <a:pt x="3328" y="13444"/>
                    <a:pt x="3382" y="13444"/>
                  </a:cubicBezTo>
                  <a:cubicBezTo>
                    <a:pt x="3444" y="13444"/>
                    <a:pt x="3480" y="13408"/>
                    <a:pt x="3480" y="13346"/>
                  </a:cubicBezTo>
                  <a:cubicBezTo>
                    <a:pt x="3480" y="13284"/>
                    <a:pt x="3444" y="13257"/>
                    <a:pt x="3382" y="13248"/>
                  </a:cubicBezTo>
                  <a:cubicBezTo>
                    <a:pt x="3328" y="13257"/>
                    <a:pt x="3292" y="13293"/>
                    <a:pt x="3292" y="13346"/>
                  </a:cubicBezTo>
                  <a:close/>
                  <a:moveTo>
                    <a:pt x="2820" y="12686"/>
                  </a:moveTo>
                  <a:cubicBezTo>
                    <a:pt x="2820" y="12632"/>
                    <a:pt x="2784" y="12597"/>
                    <a:pt x="2722" y="12597"/>
                  </a:cubicBezTo>
                  <a:cubicBezTo>
                    <a:pt x="2668" y="12597"/>
                    <a:pt x="2632" y="12632"/>
                    <a:pt x="2632" y="12686"/>
                  </a:cubicBezTo>
                  <a:cubicBezTo>
                    <a:pt x="2632" y="12748"/>
                    <a:pt x="2668" y="12775"/>
                    <a:pt x="2722" y="12784"/>
                  </a:cubicBezTo>
                  <a:cubicBezTo>
                    <a:pt x="2784" y="12775"/>
                    <a:pt x="2820" y="12748"/>
                    <a:pt x="2820" y="12686"/>
                  </a:cubicBezTo>
                  <a:close/>
                  <a:moveTo>
                    <a:pt x="1321" y="10688"/>
                  </a:moveTo>
                  <a:cubicBezTo>
                    <a:pt x="1321" y="10741"/>
                    <a:pt x="1348" y="10777"/>
                    <a:pt x="1401" y="10777"/>
                  </a:cubicBezTo>
                  <a:cubicBezTo>
                    <a:pt x="1464" y="10777"/>
                    <a:pt x="1499" y="10741"/>
                    <a:pt x="1499" y="10688"/>
                  </a:cubicBezTo>
                  <a:cubicBezTo>
                    <a:pt x="1499" y="10634"/>
                    <a:pt x="1455" y="10598"/>
                    <a:pt x="1401" y="10598"/>
                  </a:cubicBezTo>
                  <a:cubicBezTo>
                    <a:pt x="1357" y="10607"/>
                    <a:pt x="1321" y="10634"/>
                    <a:pt x="1321" y="10688"/>
                  </a:cubicBezTo>
                  <a:close/>
                  <a:moveTo>
                    <a:pt x="4631" y="2703"/>
                  </a:moveTo>
                  <a:cubicBezTo>
                    <a:pt x="4622" y="2766"/>
                    <a:pt x="4657" y="2801"/>
                    <a:pt x="4720" y="2810"/>
                  </a:cubicBezTo>
                  <a:cubicBezTo>
                    <a:pt x="4782" y="2810"/>
                    <a:pt x="4818" y="2784"/>
                    <a:pt x="4818" y="2712"/>
                  </a:cubicBezTo>
                  <a:cubicBezTo>
                    <a:pt x="4818" y="2650"/>
                    <a:pt x="4782" y="2623"/>
                    <a:pt x="4729" y="2614"/>
                  </a:cubicBezTo>
                  <a:cubicBezTo>
                    <a:pt x="4666" y="2614"/>
                    <a:pt x="4631" y="2650"/>
                    <a:pt x="4631" y="2703"/>
                  </a:cubicBezTo>
                  <a:close/>
                  <a:moveTo>
                    <a:pt x="4078" y="2623"/>
                  </a:moveTo>
                  <a:cubicBezTo>
                    <a:pt x="4024" y="2614"/>
                    <a:pt x="3979" y="2650"/>
                    <a:pt x="3979" y="2703"/>
                  </a:cubicBezTo>
                  <a:cubicBezTo>
                    <a:pt x="3970" y="2757"/>
                    <a:pt x="4006" y="2801"/>
                    <a:pt x="4060" y="2801"/>
                  </a:cubicBezTo>
                  <a:cubicBezTo>
                    <a:pt x="4113" y="2810"/>
                    <a:pt x="4149" y="2766"/>
                    <a:pt x="4158" y="2712"/>
                  </a:cubicBezTo>
                  <a:cubicBezTo>
                    <a:pt x="4149" y="2668"/>
                    <a:pt x="4131" y="2632"/>
                    <a:pt x="4078" y="2623"/>
                  </a:cubicBezTo>
                  <a:close/>
                  <a:moveTo>
                    <a:pt x="5478" y="14684"/>
                  </a:moveTo>
                  <a:cubicBezTo>
                    <a:pt x="5478" y="14631"/>
                    <a:pt x="5442" y="14595"/>
                    <a:pt x="5380" y="14595"/>
                  </a:cubicBezTo>
                  <a:cubicBezTo>
                    <a:pt x="5318" y="14595"/>
                    <a:pt x="5282" y="14631"/>
                    <a:pt x="5291" y="14693"/>
                  </a:cubicBezTo>
                  <a:cubicBezTo>
                    <a:pt x="5291" y="14756"/>
                    <a:pt x="5326" y="14782"/>
                    <a:pt x="5389" y="14782"/>
                  </a:cubicBezTo>
                  <a:cubicBezTo>
                    <a:pt x="5451" y="14773"/>
                    <a:pt x="5478" y="14747"/>
                    <a:pt x="5478" y="14684"/>
                  </a:cubicBezTo>
                  <a:close/>
                  <a:moveTo>
                    <a:pt x="732" y="7949"/>
                  </a:moveTo>
                  <a:cubicBezTo>
                    <a:pt x="679" y="7940"/>
                    <a:pt x="643" y="7976"/>
                    <a:pt x="643" y="8029"/>
                  </a:cubicBezTo>
                  <a:cubicBezTo>
                    <a:pt x="643" y="8083"/>
                    <a:pt x="670" y="8109"/>
                    <a:pt x="723" y="8118"/>
                  </a:cubicBezTo>
                  <a:cubicBezTo>
                    <a:pt x="777" y="8118"/>
                    <a:pt x="804" y="8083"/>
                    <a:pt x="812" y="8029"/>
                  </a:cubicBezTo>
                  <a:cubicBezTo>
                    <a:pt x="804" y="7985"/>
                    <a:pt x="777" y="7949"/>
                    <a:pt x="732" y="7949"/>
                  </a:cubicBezTo>
                  <a:close/>
                  <a:moveTo>
                    <a:pt x="1401" y="7940"/>
                  </a:moveTo>
                  <a:cubicBezTo>
                    <a:pt x="1348" y="7940"/>
                    <a:pt x="1312" y="7976"/>
                    <a:pt x="1312" y="8029"/>
                  </a:cubicBezTo>
                  <a:cubicBezTo>
                    <a:pt x="1312" y="8092"/>
                    <a:pt x="1348" y="8127"/>
                    <a:pt x="1410" y="8127"/>
                  </a:cubicBezTo>
                  <a:cubicBezTo>
                    <a:pt x="1473" y="8127"/>
                    <a:pt x="1499" y="8083"/>
                    <a:pt x="1508" y="8020"/>
                  </a:cubicBezTo>
                  <a:cubicBezTo>
                    <a:pt x="1490" y="7976"/>
                    <a:pt x="1464" y="7931"/>
                    <a:pt x="1401" y="7940"/>
                  </a:cubicBezTo>
                  <a:close/>
                  <a:moveTo>
                    <a:pt x="1410" y="6620"/>
                  </a:moveTo>
                  <a:cubicBezTo>
                    <a:pt x="1348" y="6620"/>
                    <a:pt x="1312" y="6655"/>
                    <a:pt x="1312" y="6718"/>
                  </a:cubicBezTo>
                  <a:cubicBezTo>
                    <a:pt x="1312" y="6771"/>
                    <a:pt x="1348" y="6807"/>
                    <a:pt x="1401" y="6807"/>
                  </a:cubicBezTo>
                  <a:cubicBezTo>
                    <a:pt x="1464" y="6807"/>
                    <a:pt x="1499" y="6771"/>
                    <a:pt x="1499" y="6700"/>
                  </a:cubicBezTo>
                  <a:cubicBezTo>
                    <a:pt x="1490" y="6655"/>
                    <a:pt x="1464" y="6620"/>
                    <a:pt x="1410" y="6620"/>
                  </a:cubicBezTo>
                  <a:close/>
                  <a:moveTo>
                    <a:pt x="1499" y="7378"/>
                  </a:moveTo>
                  <a:cubicBezTo>
                    <a:pt x="1499" y="7315"/>
                    <a:pt x="1473" y="7280"/>
                    <a:pt x="1410" y="7280"/>
                  </a:cubicBezTo>
                  <a:cubicBezTo>
                    <a:pt x="1348" y="7271"/>
                    <a:pt x="1312" y="7307"/>
                    <a:pt x="1312" y="7369"/>
                  </a:cubicBezTo>
                  <a:cubicBezTo>
                    <a:pt x="1312" y="7431"/>
                    <a:pt x="1348" y="7458"/>
                    <a:pt x="1401" y="7467"/>
                  </a:cubicBezTo>
                  <a:cubicBezTo>
                    <a:pt x="1464" y="7467"/>
                    <a:pt x="1499" y="7431"/>
                    <a:pt x="1499" y="7378"/>
                  </a:cubicBezTo>
                  <a:close/>
                  <a:moveTo>
                    <a:pt x="1401" y="8591"/>
                  </a:moveTo>
                  <a:cubicBezTo>
                    <a:pt x="1348" y="8600"/>
                    <a:pt x="1312" y="8636"/>
                    <a:pt x="1312" y="8689"/>
                  </a:cubicBezTo>
                  <a:cubicBezTo>
                    <a:pt x="1312" y="8752"/>
                    <a:pt x="1348" y="8787"/>
                    <a:pt x="1410" y="8778"/>
                  </a:cubicBezTo>
                  <a:cubicBezTo>
                    <a:pt x="1473" y="8778"/>
                    <a:pt x="1499" y="8743"/>
                    <a:pt x="1508" y="8680"/>
                  </a:cubicBezTo>
                  <a:cubicBezTo>
                    <a:pt x="1490" y="8636"/>
                    <a:pt x="1464" y="8591"/>
                    <a:pt x="1401" y="8591"/>
                  </a:cubicBezTo>
                  <a:close/>
                  <a:moveTo>
                    <a:pt x="732" y="8609"/>
                  </a:moveTo>
                  <a:cubicBezTo>
                    <a:pt x="679" y="8600"/>
                    <a:pt x="643" y="8636"/>
                    <a:pt x="643" y="8689"/>
                  </a:cubicBezTo>
                  <a:cubicBezTo>
                    <a:pt x="634" y="8734"/>
                    <a:pt x="670" y="8770"/>
                    <a:pt x="714" y="8770"/>
                  </a:cubicBezTo>
                  <a:cubicBezTo>
                    <a:pt x="768" y="8778"/>
                    <a:pt x="804" y="8743"/>
                    <a:pt x="812" y="8689"/>
                  </a:cubicBezTo>
                  <a:cubicBezTo>
                    <a:pt x="804" y="8645"/>
                    <a:pt x="786" y="8609"/>
                    <a:pt x="732" y="8609"/>
                  </a:cubicBezTo>
                  <a:close/>
                  <a:moveTo>
                    <a:pt x="5469" y="15344"/>
                  </a:moveTo>
                  <a:cubicBezTo>
                    <a:pt x="5469" y="15291"/>
                    <a:pt x="5434" y="15264"/>
                    <a:pt x="5389" y="15255"/>
                  </a:cubicBezTo>
                  <a:cubicBezTo>
                    <a:pt x="5335" y="15255"/>
                    <a:pt x="5300" y="15291"/>
                    <a:pt x="5300" y="15344"/>
                  </a:cubicBezTo>
                  <a:cubicBezTo>
                    <a:pt x="5300" y="15398"/>
                    <a:pt x="5335" y="15434"/>
                    <a:pt x="5389" y="15434"/>
                  </a:cubicBezTo>
                  <a:cubicBezTo>
                    <a:pt x="5442" y="15425"/>
                    <a:pt x="5478" y="15398"/>
                    <a:pt x="5469" y="15344"/>
                  </a:cubicBezTo>
                  <a:close/>
                  <a:moveTo>
                    <a:pt x="6067" y="15434"/>
                  </a:moveTo>
                  <a:cubicBezTo>
                    <a:pt x="6120" y="15442"/>
                    <a:pt x="6156" y="15407"/>
                    <a:pt x="6156" y="15353"/>
                  </a:cubicBezTo>
                  <a:cubicBezTo>
                    <a:pt x="6156" y="15291"/>
                    <a:pt x="6120" y="15255"/>
                    <a:pt x="6067" y="15255"/>
                  </a:cubicBezTo>
                  <a:cubicBezTo>
                    <a:pt x="6013" y="15255"/>
                    <a:pt x="5978" y="15291"/>
                    <a:pt x="5978" y="15344"/>
                  </a:cubicBezTo>
                  <a:cubicBezTo>
                    <a:pt x="5978" y="15398"/>
                    <a:pt x="6013" y="15434"/>
                    <a:pt x="6067" y="15434"/>
                  </a:cubicBezTo>
                  <a:close/>
                  <a:moveTo>
                    <a:pt x="6718" y="15255"/>
                  </a:moveTo>
                  <a:cubicBezTo>
                    <a:pt x="6665" y="15255"/>
                    <a:pt x="6629" y="15291"/>
                    <a:pt x="6629" y="15353"/>
                  </a:cubicBezTo>
                  <a:cubicBezTo>
                    <a:pt x="6638" y="15407"/>
                    <a:pt x="6674" y="15442"/>
                    <a:pt x="6727" y="15442"/>
                  </a:cubicBezTo>
                  <a:cubicBezTo>
                    <a:pt x="6790" y="15442"/>
                    <a:pt x="6816" y="15398"/>
                    <a:pt x="6816" y="15344"/>
                  </a:cubicBezTo>
                  <a:cubicBezTo>
                    <a:pt x="6807" y="15282"/>
                    <a:pt x="6781" y="15246"/>
                    <a:pt x="6718" y="15255"/>
                  </a:cubicBezTo>
                  <a:close/>
                  <a:moveTo>
                    <a:pt x="4078" y="14773"/>
                  </a:moveTo>
                  <a:cubicBezTo>
                    <a:pt x="4122" y="14764"/>
                    <a:pt x="4149" y="14738"/>
                    <a:pt x="4149" y="14684"/>
                  </a:cubicBezTo>
                  <a:cubicBezTo>
                    <a:pt x="4149" y="14631"/>
                    <a:pt x="4113" y="14604"/>
                    <a:pt x="4060" y="14604"/>
                  </a:cubicBezTo>
                  <a:cubicBezTo>
                    <a:pt x="4015" y="14604"/>
                    <a:pt x="3988" y="14640"/>
                    <a:pt x="3979" y="14693"/>
                  </a:cubicBezTo>
                  <a:cubicBezTo>
                    <a:pt x="3988" y="14747"/>
                    <a:pt x="4024" y="14773"/>
                    <a:pt x="4078" y="14773"/>
                  </a:cubicBezTo>
                  <a:close/>
                  <a:moveTo>
                    <a:pt x="4631" y="14684"/>
                  </a:moveTo>
                  <a:cubicBezTo>
                    <a:pt x="4631" y="14747"/>
                    <a:pt x="4666" y="14782"/>
                    <a:pt x="4729" y="14782"/>
                  </a:cubicBezTo>
                  <a:cubicBezTo>
                    <a:pt x="4782" y="14782"/>
                    <a:pt x="4818" y="14747"/>
                    <a:pt x="4818" y="14693"/>
                  </a:cubicBezTo>
                  <a:cubicBezTo>
                    <a:pt x="4818" y="14631"/>
                    <a:pt x="4782" y="14604"/>
                    <a:pt x="4720" y="14595"/>
                  </a:cubicBezTo>
                  <a:cubicBezTo>
                    <a:pt x="4675" y="14604"/>
                    <a:pt x="4631" y="14631"/>
                    <a:pt x="4631" y="14684"/>
                  </a:cubicBezTo>
                  <a:close/>
                  <a:moveTo>
                    <a:pt x="3489" y="12686"/>
                  </a:moveTo>
                  <a:cubicBezTo>
                    <a:pt x="3480" y="12615"/>
                    <a:pt x="3444" y="12579"/>
                    <a:pt x="3382" y="12588"/>
                  </a:cubicBezTo>
                  <a:cubicBezTo>
                    <a:pt x="3310" y="12588"/>
                    <a:pt x="3275" y="12632"/>
                    <a:pt x="3284" y="12695"/>
                  </a:cubicBezTo>
                  <a:cubicBezTo>
                    <a:pt x="3284" y="12757"/>
                    <a:pt x="3328" y="12793"/>
                    <a:pt x="3391" y="12793"/>
                  </a:cubicBezTo>
                  <a:cubicBezTo>
                    <a:pt x="3453" y="12784"/>
                    <a:pt x="3489" y="12748"/>
                    <a:pt x="3489" y="12686"/>
                  </a:cubicBezTo>
                  <a:close/>
                  <a:moveTo>
                    <a:pt x="5282" y="2712"/>
                  </a:moveTo>
                  <a:cubicBezTo>
                    <a:pt x="5282" y="2784"/>
                    <a:pt x="5326" y="2819"/>
                    <a:pt x="5389" y="2819"/>
                  </a:cubicBezTo>
                  <a:cubicBezTo>
                    <a:pt x="5451" y="2810"/>
                    <a:pt x="5487" y="2775"/>
                    <a:pt x="5487" y="2712"/>
                  </a:cubicBezTo>
                  <a:cubicBezTo>
                    <a:pt x="5487" y="2641"/>
                    <a:pt x="5442" y="2614"/>
                    <a:pt x="5380" y="2605"/>
                  </a:cubicBezTo>
                  <a:cubicBezTo>
                    <a:pt x="5318" y="2614"/>
                    <a:pt x="5282" y="2650"/>
                    <a:pt x="5282" y="2712"/>
                  </a:cubicBezTo>
                  <a:close/>
                  <a:moveTo>
                    <a:pt x="2061" y="10589"/>
                  </a:moveTo>
                  <a:cubicBezTo>
                    <a:pt x="2008" y="10589"/>
                    <a:pt x="1972" y="10625"/>
                    <a:pt x="1963" y="10679"/>
                  </a:cubicBezTo>
                  <a:cubicBezTo>
                    <a:pt x="1963" y="10750"/>
                    <a:pt x="1999" y="10786"/>
                    <a:pt x="2061" y="10786"/>
                  </a:cubicBezTo>
                  <a:cubicBezTo>
                    <a:pt x="2124" y="10795"/>
                    <a:pt x="2160" y="10750"/>
                    <a:pt x="2168" y="10688"/>
                  </a:cubicBezTo>
                  <a:cubicBezTo>
                    <a:pt x="2160" y="10625"/>
                    <a:pt x="2133" y="10589"/>
                    <a:pt x="2061" y="10589"/>
                  </a:cubicBezTo>
                  <a:close/>
                  <a:moveTo>
                    <a:pt x="3310" y="4033"/>
                  </a:moveTo>
                  <a:cubicBezTo>
                    <a:pt x="3310" y="4086"/>
                    <a:pt x="3337" y="4131"/>
                    <a:pt x="3400" y="4131"/>
                  </a:cubicBezTo>
                  <a:cubicBezTo>
                    <a:pt x="3462" y="4131"/>
                    <a:pt x="3507" y="4104"/>
                    <a:pt x="3507" y="4033"/>
                  </a:cubicBezTo>
                  <a:cubicBezTo>
                    <a:pt x="3507" y="3970"/>
                    <a:pt x="3471" y="3934"/>
                    <a:pt x="3408" y="3925"/>
                  </a:cubicBezTo>
                  <a:cubicBezTo>
                    <a:pt x="3346" y="3934"/>
                    <a:pt x="3310" y="3970"/>
                    <a:pt x="3310" y="4033"/>
                  </a:cubicBezTo>
                  <a:close/>
                  <a:moveTo>
                    <a:pt x="2722" y="11928"/>
                  </a:moveTo>
                  <a:cubicBezTo>
                    <a:pt x="2668" y="11928"/>
                    <a:pt x="2632" y="11963"/>
                    <a:pt x="2623" y="12017"/>
                  </a:cubicBezTo>
                  <a:cubicBezTo>
                    <a:pt x="2623" y="12088"/>
                    <a:pt x="2650" y="12124"/>
                    <a:pt x="2722" y="12133"/>
                  </a:cubicBezTo>
                  <a:cubicBezTo>
                    <a:pt x="2784" y="12133"/>
                    <a:pt x="2820" y="12097"/>
                    <a:pt x="2829" y="12035"/>
                  </a:cubicBezTo>
                  <a:cubicBezTo>
                    <a:pt x="2820" y="11972"/>
                    <a:pt x="2793" y="11928"/>
                    <a:pt x="2722" y="11928"/>
                  </a:cubicBezTo>
                  <a:close/>
                  <a:moveTo>
                    <a:pt x="3962" y="3372"/>
                  </a:moveTo>
                  <a:cubicBezTo>
                    <a:pt x="3962" y="3435"/>
                    <a:pt x="3997" y="3470"/>
                    <a:pt x="4060" y="3470"/>
                  </a:cubicBezTo>
                  <a:cubicBezTo>
                    <a:pt x="4122" y="3479"/>
                    <a:pt x="4167" y="3444"/>
                    <a:pt x="4167" y="3381"/>
                  </a:cubicBezTo>
                  <a:cubicBezTo>
                    <a:pt x="4167" y="3310"/>
                    <a:pt x="4131" y="3274"/>
                    <a:pt x="4069" y="3274"/>
                  </a:cubicBezTo>
                  <a:cubicBezTo>
                    <a:pt x="4006" y="3274"/>
                    <a:pt x="3970" y="3310"/>
                    <a:pt x="3962" y="3372"/>
                  </a:cubicBezTo>
                  <a:close/>
                  <a:moveTo>
                    <a:pt x="6165" y="14693"/>
                  </a:moveTo>
                  <a:cubicBezTo>
                    <a:pt x="6174" y="14622"/>
                    <a:pt x="6129" y="14586"/>
                    <a:pt x="6067" y="14586"/>
                  </a:cubicBezTo>
                  <a:cubicBezTo>
                    <a:pt x="6004" y="14586"/>
                    <a:pt x="5960" y="14622"/>
                    <a:pt x="5960" y="14684"/>
                  </a:cubicBezTo>
                  <a:cubicBezTo>
                    <a:pt x="5960" y="14756"/>
                    <a:pt x="6004" y="14782"/>
                    <a:pt x="6067" y="14791"/>
                  </a:cubicBezTo>
                  <a:cubicBezTo>
                    <a:pt x="6129" y="14791"/>
                    <a:pt x="6165" y="14756"/>
                    <a:pt x="6165" y="14693"/>
                  </a:cubicBezTo>
                  <a:close/>
                  <a:moveTo>
                    <a:pt x="4720" y="13926"/>
                  </a:moveTo>
                  <a:cubicBezTo>
                    <a:pt x="4657" y="13926"/>
                    <a:pt x="4622" y="13971"/>
                    <a:pt x="4622" y="14033"/>
                  </a:cubicBezTo>
                  <a:cubicBezTo>
                    <a:pt x="4622" y="14095"/>
                    <a:pt x="4666" y="14131"/>
                    <a:pt x="4729" y="14131"/>
                  </a:cubicBezTo>
                  <a:cubicBezTo>
                    <a:pt x="4791" y="14131"/>
                    <a:pt x="4827" y="14086"/>
                    <a:pt x="4827" y="14024"/>
                  </a:cubicBezTo>
                  <a:cubicBezTo>
                    <a:pt x="4818" y="13962"/>
                    <a:pt x="4782" y="13926"/>
                    <a:pt x="4720" y="13926"/>
                  </a:cubicBezTo>
                  <a:close/>
                  <a:moveTo>
                    <a:pt x="2061" y="6611"/>
                  </a:moveTo>
                  <a:cubicBezTo>
                    <a:pt x="1999" y="6611"/>
                    <a:pt x="1963" y="6655"/>
                    <a:pt x="1963" y="6718"/>
                  </a:cubicBezTo>
                  <a:cubicBezTo>
                    <a:pt x="1963" y="6780"/>
                    <a:pt x="2008" y="6816"/>
                    <a:pt x="2070" y="6816"/>
                  </a:cubicBezTo>
                  <a:cubicBezTo>
                    <a:pt x="2133" y="6816"/>
                    <a:pt x="2168" y="6771"/>
                    <a:pt x="2168" y="6709"/>
                  </a:cubicBezTo>
                  <a:cubicBezTo>
                    <a:pt x="2160" y="6646"/>
                    <a:pt x="2124" y="6611"/>
                    <a:pt x="2061" y="6611"/>
                  </a:cubicBezTo>
                  <a:close/>
                  <a:moveTo>
                    <a:pt x="1963" y="6040"/>
                  </a:moveTo>
                  <a:cubicBezTo>
                    <a:pt x="1972" y="6102"/>
                    <a:pt x="2008" y="6138"/>
                    <a:pt x="2079" y="6129"/>
                  </a:cubicBezTo>
                  <a:cubicBezTo>
                    <a:pt x="2133" y="6129"/>
                    <a:pt x="2168" y="6084"/>
                    <a:pt x="2168" y="6031"/>
                  </a:cubicBezTo>
                  <a:cubicBezTo>
                    <a:pt x="2168" y="5968"/>
                    <a:pt x="2124" y="5933"/>
                    <a:pt x="2061" y="5933"/>
                  </a:cubicBezTo>
                  <a:cubicBezTo>
                    <a:pt x="1999" y="5933"/>
                    <a:pt x="1963" y="5968"/>
                    <a:pt x="1963" y="6040"/>
                  </a:cubicBezTo>
                  <a:close/>
                  <a:moveTo>
                    <a:pt x="6718" y="1954"/>
                  </a:moveTo>
                  <a:cubicBezTo>
                    <a:pt x="6656" y="1954"/>
                    <a:pt x="6620" y="1999"/>
                    <a:pt x="6620" y="2052"/>
                  </a:cubicBezTo>
                  <a:cubicBezTo>
                    <a:pt x="6629" y="2115"/>
                    <a:pt x="6665" y="2159"/>
                    <a:pt x="6727" y="2150"/>
                  </a:cubicBezTo>
                  <a:cubicBezTo>
                    <a:pt x="6790" y="2150"/>
                    <a:pt x="6825" y="2115"/>
                    <a:pt x="6825" y="2043"/>
                  </a:cubicBezTo>
                  <a:cubicBezTo>
                    <a:pt x="6816" y="1990"/>
                    <a:pt x="6781" y="1954"/>
                    <a:pt x="6718" y="1954"/>
                  </a:cubicBezTo>
                  <a:close/>
                  <a:moveTo>
                    <a:pt x="2177" y="8689"/>
                  </a:moveTo>
                  <a:cubicBezTo>
                    <a:pt x="2177" y="8627"/>
                    <a:pt x="2142" y="8582"/>
                    <a:pt x="2079" y="8582"/>
                  </a:cubicBezTo>
                  <a:cubicBezTo>
                    <a:pt x="2008" y="8573"/>
                    <a:pt x="1963" y="8618"/>
                    <a:pt x="1954" y="8680"/>
                  </a:cubicBezTo>
                  <a:cubicBezTo>
                    <a:pt x="1954" y="8752"/>
                    <a:pt x="1999" y="8787"/>
                    <a:pt x="2061" y="8805"/>
                  </a:cubicBezTo>
                  <a:cubicBezTo>
                    <a:pt x="2133" y="8796"/>
                    <a:pt x="2177" y="8761"/>
                    <a:pt x="2177" y="8689"/>
                  </a:cubicBezTo>
                  <a:close/>
                  <a:moveTo>
                    <a:pt x="2070" y="7922"/>
                  </a:moveTo>
                  <a:cubicBezTo>
                    <a:pt x="2008" y="7922"/>
                    <a:pt x="1963" y="7958"/>
                    <a:pt x="1954" y="8020"/>
                  </a:cubicBezTo>
                  <a:cubicBezTo>
                    <a:pt x="1954" y="8092"/>
                    <a:pt x="1990" y="8136"/>
                    <a:pt x="2061" y="8136"/>
                  </a:cubicBezTo>
                  <a:cubicBezTo>
                    <a:pt x="2124" y="8145"/>
                    <a:pt x="2168" y="8100"/>
                    <a:pt x="2177" y="8029"/>
                  </a:cubicBezTo>
                  <a:cubicBezTo>
                    <a:pt x="2168" y="7967"/>
                    <a:pt x="2133" y="7922"/>
                    <a:pt x="2070" y="7922"/>
                  </a:cubicBezTo>
                  <a:close/>
                  <a:moveTo>
                    <a:pt x="2177" y="9385"/>
                  </a:moveTo>
                  <a:cubicBezTo>
                    <a:pt x="2177" y="9314"/>
                    <a:pt x="2142" y="9269"/>
                    <a:pt x="2070" y="9260"/>
                  </a:cubicBezTo>
                  <a:cubicBezTo>
                    <a:pt x="2008" y="9260"/>
                    <a:pt x="1963" y="9296"/>
                    <a:pt x="1963" y="9358"/>
                  </a:cubicBezTo>
                  <a:cubicBezTo>
                    <a:pt x="1954" y="9430"/>
                    <a:pt x="1999" y="9465"/>
                    <a:pt x="2061" y="9483"/>
                  </a:cubicBezTo>
                  <a:cubicBezTo>
                    <a:pt x="2124" y="9474"/>
                    <a:pt x="2168" y="9448"/>
                    <a:pt x="2177" y="9385"/>
                  </a:cubicBezTo>
                  <a:close/>
                  <a:moveTo>
                    <a:pt x="5960" y="2721"/>
                  </a:moveTo>
                  <a:cubicBezTo>
                    <a:pt x="5960" y="2784"/>
                    <a:pt x="6004" y="2819"/>
                    <a:pt x="6067" y="2819"/>
                  </a:cubicBezTo>
                  <a:cubicBezTo>
                    <a:pt x="6129" y="2819"/>
                    <a:pt x="6174" y="2775"/>
                    <a:pt x="6174" y="2712"/>
                  </a:cubicBezTo>
                  <a:cubicBezTo>
                    <a:pt x="6174" y="2641"/>
                    <a:pt x="6129" y="2605"/>
                    <a:pt x="6058" y="2596"/>
                  </a:cubicBezTo>
                  <a:cubicBezTo>
                    <a:pt x="5996" y="2614"/>
                    <a:pt x="5951" y="2650"/>
                    <a:pt x="5960" y="2721"/>
                  </a:cubicBezTo>
                  <a:close/>
                  <a:moveTo>
                    <a:pt x="2730" y="5264"/>
                  </a:moveTo>
                  <a:cubicBezTo>
                    <a:pt x="2659" y="5264"/>
                    <a:pt x="2615" y="5308"/>
                    <a:pt x="2615" y="5380"/>
                  </a:cubicBezTo>
                  <a:cubicBezTo>
                    <a:pt x="2623" y="5442"/>
                    <a:pt x="2668" y="5487"/>
                    <a:pt x="2739" y="5478"/>
                  </a:cubicBezTo>
                  <a:cubicBezTo>
                    <a:pt x="2793" y="5469"/>
                    <a:pt x="2829" y="5433"/>
                    <a:pt x="2838" y="5371"/>
                  </a:cubicBezTo>
                  <a:cubicBezTo>
                    <a:pt x="2820" y="5308"/>
                    <a:pt x="2793" y="5264"/>
                    <a:pt x="2730" y="5264"/>
                  </a:cubicBezTo>
                  <a:close/>
                  <a:moveTo>
                    <a:pt x="2722" y="11259"/>
                  </a:moveTo>
                  <a:cubicBezTo>
                    <a:pt x="2659" y="11259"/>
                    <a:pt x="2615" y="11303"/>
                    <a:pt x="2615" y="11374"/>
                  </a:cubicBezTo>
                  <a:cubicBezTo>
                    <a:pt x="2615" y="11437"/>
                    <a:pt x="2659" y="11482"/>
                    <a:pt x="2722" y="11482"/>
                  </a:cubicBezTo>
                  <a:cubicBezTo>
                    <a:pt x="2784" y="11482"/>
                    <a:pt x="2829" y="11437"/>
                    <a:pt x="2838" y="11374"/>
                  </a:cubicBezTo>
                  <a:cubicBezTo>
                    <a:pt x="2829" y="11303"/>
                    <a:pt x="2793" y="11259"/>
                    <a:pt x="2722" y="11259"/>
                  </a:cubicBezTo>
                  <a:close/>
                  <a:moveTo>
                    <a:pt x="2070" y="9920"/>
                  </a:moveTo>
                  <a:cubicBezTo>
                    <a:pt x="2008" y="9920"/>
                    <a:pt x="1963" y="9965"/>
                    <a:pt x="1963" y="10027"/>
                  </a:cubicBezTo>
                  <a:cubicBezTo>
                    <a:pt x="1954" y="10090"/>
                    <a:pt x="1999" y="10134"/>
                    <a:pt x="2061" y="10134"/>
                  </a:cubicBezTo>
                  <a:cubicBezTo>
                    <a:pt x="2124" y="10143"/>
                    <a:pt x="2168" y="10099"/>
                    <a:pt x="2177" y="10027"/>
                  </a:cubicBezTo>
                  <a:cubicBezTo>
                    <a:pt x="2168" y="9965"/>
                    <a:pt x="2133" y="9929"/>
                    <a:pt x="2070" y="9920"/>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87"/>
            <p:cNvSpPr/>
            <p:nvPr/>
          </p:nvSpPr>
          <p:spPr>
            <a:xfrm>
              <a:off x="6854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87"/>
            <p:cNvSpPr/>
            <p:nvPr/>
          </p:nvSpPr>
          <p:spPr>
            <a:xfrm>
              <a:off x="692990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87"/>
            <p:cNvSpPr/>
            <p:nvPr/>
          </p:nvSpPr>
          <p:spPr>
            <a:xfrm>
              <a:off x="70054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87"/>
            <p:cNvSpPr/>
            <p:nvPr/>
          </p:nvSpPr>
          <p:spPr>
            <a:xfrm>
              <a:off x="70867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87"/>
            <p:cNvSpPr/>
            <p:nvPr/>
          </p:nvSpPr>
          <p:spPr>
            <a:xfrm>
              <a:off x="716225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87"/>
            <p:cNvSpPr/>
            <p:nvPr/>
          </p:nvSpPr>
          <p:spPr>
            <a:xfrm>
              <a:off x="72377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87"/>
            <p:cNvSpPr/>
            <p:nvPr/>
          </p:nvSpPr>
          <p:spPr>
            <a:xfrm>
              <a:off x="73190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87"/>
            <p:cNvSpPr/>
            <p:nvPr/>
          </p:nvSpPr>
          <p:spPr>
            <a:xfrm>
              <a:off x="70054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87"/>
            <p:cNvSpPr/>
            <p:nvPr/>
          </p:nvSpPr>
          <p:spPr>
            <a:xfrm>
              <a:off x="70867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87"/>
            <p:cNvSpPr/>
            <p:nvPr/>
          </p:nvSpPr>
          <p:spPr>
            <a:xfrm>
              <a:off x="716225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87"/>
            <p:cNvSpPr/>
            <p:nvPr/>
          </p:nvSpPr>
          <p:spPr>
            <a:xfrm>
              <a:off x="6704925" y="205175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87"/>
            <p:cNvSpPr/>
            <p:nvPr/>
          </p:nvSpPr>
          <p:spPr>
            <a:xfrm>
              <a:off x="7478375" y="2043425"/>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87"/>
            <p:cNvSpPr/>
            <p:nvPr/>
          </p:nvSpPr>
          <p:spPr>
            <a:xfrm>
              <a:off x="723777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87"/>
            <p:cNvSpPr/>
            <p:nvPr/>
          </p:nvSpPr>
          <p:spPr>
            <a:xfrm>
              <a:off x="7400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87"/>
            <p:cNvSpPr/>
            <p:nvPr/>
          </p:nvSpPr>
          <p:spPr>
            <a:xfrm>
              <a:off x="731330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92" name="Google Shape;2592;p87"/>
          <p:cNvSpPr/>
          <p:nvPr/>
        </p:nvSpPr>
        <p:spPr>
          <a:xfrm rot="6456010">
            <a:off x="-3204619" y="559668"/>
            <a:ext cx="4024172" cy="4024172"/>
          </a:xfrm>
          <a:prstGeom prst="blockArc">
            <a:avLst>
              <a:gd fmla="val 10800000" name="adj1"/>
              <a:gd fmla="val 12243" name="adj2"/>
              <a:gd fmla="val 10363" name="adj3"/>
            </a:avLst>
          </a:prstGeom>
          <a:solidFill>
            <a:srgbClr val="FF0098">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87"/>
          <p:cNvSpPr/>
          <p:nvPr/>
        </p:nvSpPr>
        <p:spPr>
          <a:xfrm rot="-1785170">
            <a:off x="7386915" y="4159937"/>
            <a:ext cx="4024307" cy="4024307"/>
          </a:xfrm>
          <a:prstGeom prst="blockArc">
            <a:avLst>
              <a:gd fmla="val 10800000" name="adj1"/>
              <a:gd fmla="val 12243" name="adj2"/>
              <a:gd fmla="val 10363" name="adj3"/>
            </a:avLst>
          </a:prstGeom>
          <a:solidFill>
            <a:srgbClr val="D500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94" name="Google Shape;2594;p87"/>
          <p:cNvGrpSpPr/>
          <p:nvPr/>
        </p:nvGrpSpPr>
        <p:grpSpPr>
          <a:xfrm rot="10800000">
            <a:off x="257970" y="-593790"/>
            <a:ext cx="3011323" cy="1432849"/>
            <a:chOff x="6138003" y="1915900"/>
            <a:chExt cx="1988197" cy="946025"/>
          </a:xfrm>
        </p:grpSpPr>
        <p:sp>
          <p:nvSpPr>
            <p:cNvPr id="2595" name="Google Shape;2595;p87"/>
            <p:cNvSpPr/>
            <p:nvPr/>
          </p:nvSpPr>
          <p:spPr>
            <a:xfrm rot="5400000">
              <a:off x="6722851" y="1458576"/>
              <a:ext cx="818501" cy="1988197"/>
            </a:xfrm>
            <a:custGeom>
              <a:rect b="b" l="l" r="r" t="t"/>
              <a:pathLst>
                <a:path extrusionOk="0" h="16754" w="6897">
                  <a:moveTo>
                    <a:pt x="6558" y="8029"/>
                  </a:moveTo>
                  <a:cubicBezTo>
                    <a:pt x="6558" y="8118"/>
                    <a:pt x="6629" y="8190"/>
                    <a:pt x="6718" y="8199"/>
                  </a:cubicBezTo>
                  <a:cubicBezTo>
                    <a:pt x="6807" y="8199"/>
                    <a:pt x="6888" y="8127"/>
                    <a:pt x="6888" y="8029"/>
                  </a:cubicBezTo>
                  <a:cubicBezTo>
                    <a:pt x="6888" y="7940"/>
                    <a:pt x="6816" y="7869"/>
                    <a:pt x="6727" y="7869"/>
                  </a:cubicBezTo>
                  <a:cubicBezTo>
                    <a:pt x="6638" y="7860"/>
                    <a:pt x="6567" y="7931"/>
                    <a:pt x="6558" y="8029"/>
                  </a:cubicBezTo>
                  <a:close/>
                  <a:moveTo>
                    <a:pt x="6736" y="9207"/>
                  </a:moveTo>
                  <a:cubicBezTo>
                    <a:pt x="6647" y="9198"/>
                    <a:pt x="6567" y="9278"/>
                    <a:pt x="6558" y="9358"/>
                  </a:cubicBezTo>
                  <a:cubicBezTo>
                    <a:pt x="6558" y="9448"/>
                    <a:pt x="6629" y="9528"/>
                    <a:pt x="6718" y="9537"/>
                  </a:cubicBezTo>
                  <a:cubicBezTo>
                    <a:pt x="6807" y="9537"/>
                    <a:pt x="6888" y="9465"/>
                    <a:pt x="6888" y="9376"/>
                  </a:cubicBezTo>
                  <a:cubicBezTo>
                    <a:pt x="6897" y="9296"/>
                    <a:pt x="6825" y="9216"/>
                    <a:pt x="6736" y="9207"/>
                  </a:cubicBezTo>
                  <a:close/>
                  <a:moveTo>
                    <a:pt x="6727" y="8520"/>
                  </a:moveTo>
                  <a:cubicBezTo>
                    <a:pt x="6629" y="8529"/>
                    <a:pt x="6558" y="8600"/>
                    <a:pt x="6558" y="8689"/>
                  </a:cubicBezTo>
                  <a:cubicBezTo>
                    <a:pt x="6558" y="8778"/>
                    <a:pt x="6638" y="8859"/>
                    <a:pt x="6736" y="8850"/>
                  </a:cubicBezTo>
                  <a:cubicBezTo>
                    <a:pt x="6825" y="8850"/>
                    <a:pt x="6897" y="8770"/>
                    <a:pt x="6888" y="8680"/>
                  </a:cubicBezTo>
                  <a:cubicBezTo>
                    <a:pt x="6888" y="8591"/>
                    <a:pt x="6816" y="8520"/>
                    <a:pt x="6727" y="8520"/>
                  </a:cubicBezTo>
                  <a:close/>
                  <a:moveTo>
                    <a:pt x="6727" y="7208"/>
                  </a:moveTo>
                  <a:cubicBezTo>
                    <a:pt x="6638" y="7208"/>
                    <a:pt x="6567" y="7280"/>
                    <a:pt x="6558" y="7360"/>
                  </a:cubicBezTo>
                  <a:cubicBezTo>
                    <a:pt x="6558" y="7449"/>
                    <a:pt x="6629" y="7530"/>
                    <a:pt x="6718" y="7538"/>
                  </a:cubicBezTo>
                  <a:cubicBezTo>
                    <a:pt x="6807" y="7538"/>
                    <a:pt x="6888" y="7458"/>
                    <a:pt x="6888" y="7369"/>
                  </a:cubicBezTo>
                  <a:cubicBezTo>
                    <a:pt x="6888" y="7289"/>
                    <a:pt x="6807" y="7208"/>
                    <a:pt x="6727" y="7208"/>
                  </a:cubicBezTo>
                  <a:close/>
                  <a:moveTo>
                    <a:pt x="6718" y="9867"/>
                  </a:moveTo>
                  <a:cubicBezTo>
                    <a:pt x="6629" y="9876"/>
                    <a:pt x="6575" y="9929"/>
                    <a:pt x="6567" y="10027"/>
                  </a:cubicBezTo>
                  <a:cubicBezTo>
                    <a:pt x="6558" y="10108"/>
                    <a:pt x="6638" y="10188"/>
                    <a:pt x="6718" y="10188"/>
                  </a:cubicBezTo>
                  <a:cubicBezTo>
                    <a:pt x="6807" y="10197"/>
                    <a:pt x="6888" y="10117"/>
                    <a:pt x="6888" y="10027"/>
                  </a:cubicBezTo>
                  <a:cubicBezTo>
                    <a:pt x="6888" y="9947"/>
                    <a:pt x="6807" y="9858"/>
                    <a:pt x="6718" y="9867"/>
                  </a:cubicBezTo>
                  <a:close/>
                  <a:moveTo>
                    <a:pt x="5906" y="8689"/>
                  </a:moveTo>
                  <a:cubicBezTo>
                    <a:pt x="5915" y="8787"/>
                    <a:pt x="5969" y="8841"/>
                    <a:pt x="6058" y="8850"/>
                  </a:cubicBezTo>
                  <a:cubicBezTo>
                    <a:pt x="6147" y="8859"/>
                    <a:pt x="6228" y="8778"/>
                    <a:pt x="6228" y="8689"/>
                  </a:cubicBezTo>
                  <a:cubicBezTo>
                    <a:pt x="6228" y="8609"/>
                    <a:pt x="6147" y="8529"/>
                    <a:pt x="6067" y="8529"/>
                  </a:cubicBezTo>
                  <a:cubicBezTo>
                    <a:pt x="5978" y="8529"/>
                    <a:pt x="5897" y="8609"/>
                    <a:pt x="5906" y="8689"/>
                  </a:cubicBezTo>
                  <a:close/>
                  <a:moveTo>
                    <a:pt x="6228" y="8038"/>
                  </a:moveTo>
                  <a:cubicBezTo>
                    <a:pt x="6228" y="7949"/>
                    <a:pt x="6156" y="7869"/>
                    <a:pt x="6067" y="7869"/>
                  </a:cubicBezTo>
                  <a:cubicBezTo>
                    <a:pt x="5987" y="7869"/>
                    <a:pt x="5906" y="7940"/>
                    <a:pt x="5906" y="8020"/>
                  </a:cubicBezTo>
                  <a:cubicBezTo>
                    <a:pt x="5897" y="8109"/>
                    <a:pt x="5978" y="8190"/>
                    <a:pt x="6067" y="8190"/>
                  </a:cubicBezTo>
                  <a:cubicBezTo>
                    <a:pt x="6147" y="8190"/>
                    <a:pt x="6219" y="8118"/>
                    <a:pt x="6228" y="8038"/>
                  </a:cubicBezTo>
                  <a:close/>
                  <a:moveTo>
                    <a:pt x="6888" y="6718"/>
                  </a:moveTo>
                  <a:cubicBezTo>
                    <a:pt x="6888" y="6629"/>
                    <a:pt x="6807" y="6548"/>
                    <a:pt x="6727" y="6548"/>
                  </a:cubicBezTo>
                  <a:cubicBezTo>
                    <a:pt x="6638" y="6548"/>
                    <a:pt x="6567" y="6629"/>
                    <a:pt x="6567" y="6709"/>
                  </a:cubicBezTo>
                  <a:cubicBezTo>
                    <a:pt x="6558" y="6798"/>
                    <a:pt x="6638" y="6878"/>
                    <a:pt x="6727" y="6869"/>
                  </a:cubicBezTo>
                  <a:cubicBezTo>
                    <a:pt x="6807" y="6869"/>
                    <a:pt x="6879" y="6798"/>
                    <a:pt x="6888" y="6718"/>
                  </a:cubicBezTo>
                  <a:close/>
                  <a:moveTo>
                    <a:pt x="6067" y="9207"/>
                  </a:moveTo>
                  <a:cubicBezTo>
                    <a:pt x="5987" y="9207"/>
                    <a:pt x="5906" y="9287"/>
                    <a:pt x="5906" y="9376"/>
                  </a:cubicBezTo>
                  <a:cubicBezTo>
                    <a:pt x="5906" y="9456"/>
                    <a:pt x="5978" y="9528"/>
                    <a:pt x="6058" y="9528"/>
                  </a:cubicBezTo>
                  <a:cubicBezTo>
                    <a:pt x="6147" y="9537"/>
                    <a:pt x="6228" y="9456"/>
                    <a:pt x="6228" y="9367"/>
                  </a:cubicBezTo>
                  <a:cubicBezTo>
                    <a:pt x="6228" y="9287"/>
                    <a:pt x="6156" y="9216"/>
                    <a:pt x="6067" y="9207"/>
                  </a:cubicBezTo>
                  <a:close/>
                  <a:moveTo>
                    <a:pt x="5906" y="7369"/>
                  </a:moveTo>
                  <a:cubicBezTo>
                    <a:pt x="5906" y="7449"/>
                    <a:pt x="5978" y="7530"/>
                    <a:pt x="6058" y="7530"/>
                  </a:cubicBezTo>
                  <a:cubicBezTo>
                    <a:pt x="6147" y="7530"/>
                    <a:pt x="6228" y="7449"/>
                    <a:pt x="6228" y="7369"/>
                  </a:cubicBezTo>
                  <a:cubicBezTo>
                    <a:pt x="6219" y="7289"/>
                    <a:pt x="6147" y="7208"/>
                    <a:pt x="6067" y="7208"/>
                  </a:cubicBezTo>
                  <a:cubicBezTo>
                    <a:pt x="5987" y="7208"/>
                    <a:pt x="5906" y="7289"/>
                    <a:pt x="5906" y="7369"/>
                  </a:cubicBezTo>
                  <a:close/>
                  <a:moveTo>
                    <a:pt x="6879" y="10688"/>
                  </a:moveTo>
                  <a:cubicBezTo>
                    <a:pt x="6879" y="10607"/>
                    <a:pt x="6807" y="10527"/>
                    <a:pt x="6718" y="10527"/>
                  </a:cubicBezTo>
                  <a:cubicBezTo>
                    <a:pt x="6638" y="10536"/>
                    <a:pt x="6567" y="10607"/>
                    <a:pt x="6567" y="10688"/>
                  </a:cubicBezTo>
                  <a:cubicBezTo>
                    <a:pt x="6567" y="10777"/>
                    <a:pt x="6647" y="10848"/>
                    <a:pt x="6727" y="10848"/>
                  </a:cubicBezTo>
                  <a:cubicBezTo>
                    <a:pt x="6807" y="10848"/>
                    <a:pt x="6888" y="10768"/>
                    <a:pt x="6879" y="10688"/>
                  </a:cubicBezTo>
                  <a:close/>
                  <a:moveTo>
                    <a:pt x="5906" y="10027"/>
                  </a:moveTo>
                  <a:cubicBezTo>
                    <a:pt x="5906" y="10108"/>
                    <a:pt x="5978" y="10188"/>
                    <a:pt x="6067" y="10188"/>
                  </a:cubicBezTo>
                  <a:cubicBezTo>
                    <a:pt x="6147" y="10188"/>
                    <a:pt x="6219" y="10117"/>
                    <a:pt x="6228" y="10036"/>
                  </a:cubicBezTo>
                  <a:cubicBezTo>
                    <a:pt x="6228" y="9947"/>
                    <a:pt x="6147" y="9876"/>
                    <a:pt x="6067" y="9876"/>
                  </a:cubicBezTo>
                  <a:cubicBezTo>
                    <a:pt x="5987" y="9867"/>
                    <a:pt x="5906" y="9947"/>
                    <a:pt x="5906" y="10027"/>
                  </a:cubicBezTo>
                  <a:close/>
                  <a:moveTo>
                    <a:pt x="6058" y="6557"/>
                  </a:moveTo>
                  <a:cubicBezTo>
                    <a:pt x="5969" y="6566"/>
                    <a:pt x="5915" y="6620"/>
                    <a:pt x="5915" y="6709"/>
                  </a:cubicBezTo>
                  <a:cubicBezTo>
                    <a:pt x="5906" y="6798"/>
                    <a:pt x="5987" y="6869"/>
                    <a:pt x="6067" y="6869"/>
                  </a:cubicBezTo>
                  <a:cubicBezTo>
                    <a:pt x="6147" y="6869"/>
                    <a:pt x="6228" y="6789"/>
                    <a:pt x="6219" y="6709"/>
                  </a:cubicBezTo>
                  <a:cubicBezTo>
                    <a:pt x="6219" y="6620"/>
                    <a:pt x="6138" y="6548"/>
                    <a:pt x="6058" y="6557"/>
                  </a:cubicBezTo>
                  <a:close/>
                  <a:moveTo>
                    <a:pt x="5541" y="8689"/>
                  </a:moveTo>
                  <a:cubicBezTo>
                    <a:pt x="5532" y="8600"/>
                    <a:pt x="5478" y="8547"/>
                    <a:pt x="5398" y="8538"/>
                  </a:cubicBezTo>
                  <a:cubicBezTo>
                    <a:pt x="5309" y="8520"/>
                    <a:pt x="5228" y="8600"/>
                    <a:pt x="5228" y="8680"/>
                  </a:cubicBezTo>
                  <a:cubicBezTo>
                    <a:pt x="5219" y="8761"/>
                    <a:pt x="5300" y="8841"/>
                    <a:pt x="5380" y="8841"/>
                  </a:cubicBezTo>
                  <a:cubicBezTo>
                    <a:pt x="5460" y="8850"/>
                    <a:pt x="5541" y="8770"/>
                    <a:pt x="5541" y="8689"/>
                  </a:cubicBezTo>
                  <a:close/>
                  <a:moveTo>
                    <a:pt x="6870" y="6040"/>
                  </a:moveTo>
                  <a:cubicBezTo>
                    <a:pt x="6879" y="5951"/>
                    <a:pt x="6834" y="5897"/>
                    <a:pt x="6736" y="5879"/>
                  </a:cubicBezTo>
                  <a:cubicBezTo>
                    <a:pt x="6647" y="5870"/>
                    <a:pt x="6575" y="5933"/>
                    <a:pt x="6575" y="6022"/>
                  </a:cubicBezTo>
                  <a:cubicBezTo>
                    <a:pt x="6575" y="6120"/>
                    <a:pt x="6620" y="6165"/>
                    <a:pt x="6718" y="6182"/>
                  </a:cubicBezTo>
                  <a:cubicBezTo>
                    <a:pt x="6807" y="6174"/>
                    <a:pt x="6870" y="6138"/>
                    <a:pt x="6870" y="6040"/>
                  </a:cubicBezTo>
                  <a:close/>
                  <a:moveTo>
                    <a:pt x="5532" y="8038"/>
                  </a:moveTo>
                  <a:cubicBezTo>
                    <a:pt x="5532" y="7940"/>
                    <a:pt x="5487" y="7886"/>
                    <a:pt x="5389" y="7877"/>
                  </a:cubicBezTo>
                  <a:cubicBezTo>
                    <a:pt x="5300" y="7877"/>
                    <a:pt x="5228" y="7940"/>
                    <a:pt x="5237" y="8029"/>
                  </a:cubicBezTo>
                  <a:cubicBezTo>
                    <a:pt x="5237" y="8127"/>
                    <a:pt x="5291" y="8172"/>
                    <a:pt x="5380" y="8181"/>
                  </a:cubicBezTo>
                  <a:cubicBezTo>
                    <a:pt x="5478" y="8172"/>
                    <a:pt x="5532" y="8127"/>
                    <a:pt x="5532" y="8038"/>
                  </a:cubicBezTo>
                  <a:close/>
                  <a:moveTo>
                    <a:pt x="5237" y="9367"/>
                  </a:moveTo>
                  <a:cubicBezTo>
                    <a:pt x="5237" y="9465"/>
                    <a:pt x="5282" y="9510"/>
                    <a:pt x="5380" y="9519"/>
                  </a:cubicBezTo>
                  <a:cubicBezTo>
                    <a:pt x="5469" y="9528"/>
                    <a:pt x="5541" y="9456"/>
                    <a:pt x="5532" y="9367"/>
                  </a:cubicBezTo>
                  <a:cubicBezTo>
                    <a:pt x="5532" y="9278"/>
                    <a:pt x="5478" y="9225"/>
                    <a:pt x="5380" y="9225"/>
                  </a:cubicBezTo>
                  <a:cubicBezTo>
                    <a:pt x="5291" y="9225"/>
                    <a:pt x="5237" y="9278"/>
                    <a:pt x="5237" y="9367"/>
                  </a:cubicBezTo>
                  <a:close/>
                  <a:moveTo>
                    <a:pt x="5389" y="7226"/>
                  </a:moveTo>
                  <a:cubicBezTo>
                    <a:pt x="5291" y="7226"/>
                    <a:pt x="5237" y="7280"/>
                    <a:pt x="5237" y="7369"/>
                  </a:cubicBezTo>
                  <a:cubicBezTo>
                    <a:pt x="5237" y="7458"/>
                    <a:pt x="5291" y="7512"/>
                    <a:pt x="5380" y="7521"/>
                  </a:cubicBezTo>
                  <a:cubicBezTo>
                    <a:pt x="5478" y="7521"/>
                    <a:pt x="5523" y="7467"/>
                    <a:pt x="5532" y="7378"/>
                  </a:cubicBezTo>
                  <a:cubicBezTo>
                    <a:pt x="5523" y="7280"/>
                    <a:pt x="5478" y="7226"/>
                    <a:pt x="5389" y="7226"/>
                  </a:cubicBezTo>
                  <a:close/>
                  <a:moveTo>
                    <a:pt x="5915" y="10696"/>
                  </a:moveTo>
                  <a:cubicBezTo>
                    <a:pt x="5924" y="10786"/>
                    <a:pt x="5978" y="10839"/>
                    <a:pt x="6076" y="10839"/>
                  </a:cubicBezTo>
                  <a:cubicBezTo>
                    <a:pt x="6165" y="10830"/>
                    <a:pt x="6219" y="10777"/>
                    <a:pt x="6210" y="10679"/>
                  </a:cubicBezTo>
                  <a:cubicBezTo>
                    <a:pt x="6210" y="10589"/>
                    <a:pt x="6147" y="10545"/>
                    <a:pt x="6058" y="10545"/>
                  </a:cubicBezTo>
                  <a:cubicBezTo>
                    <a:pt x="5969" y="10554"/>
                    <a:pt x="5915" y="10598"/>
                    <a:pt x="5915" y="10696"/>
                  </a:cubicBezTo>
                  <a:close/>
                  <a:moveTo>
                    <a:pt x="6727" y="11223"/>
                  </a:moveTo>
                  <a:cubicBezTo>
                    <a:pt x="6638" y="11223"/>
                    <a:pt x="6575" y="11276"/>
                    <a:pt x="6575" y="11366"/>
                  </a:cubicBezTo>
                  <a:cubicBezTo>
                    <a:pt x="6575" y="11464"/>
                    <a:pt x="6629" y="11517"/>
                    <a:pt x="6718" y="11517"/>
                  </a:cubicBezTo>
                  <a:cubicBezTo>
                    <a:pt x="6816" y="11517"/>
                    <a:pt x="6861" y="11464"/>
                    <a:pt x="6870" y="11374"/>
                  </a:cubicBezTo>
                  <a:cubicBezTo>
                    <a:pt x="6870" y="11285"/>
                    <a:pt x="6816" y="11223"/>
                    <a:pt x="6727" y="11223"/>
                  </a:cubicBezTo>
                  <a:close/>
                  <a:moveTo>
                    <a:pt x="5237" y="10036"/>
                  </a:moveTo>
                  <a:cubicBezTo>
                    <a:pt x="5246" y="10126"/>
                    <a:pt x="5291" y="10170"/>
                    <a:pt x="5380" y="10179"/>
                  </a:cubicBezTo>
                  <a:cubicBezTo>
                    <a:pt x="5460" y="10179"/>
                    <a:pt x="5532" y="10117"/>
                    <a:pt x="5532" y="10027"/>
                  </a:cubicBezTo>
                  <a:cubicBezTo>
                    <a:pt x="5523" y="9938"/>
                    <a:pt x="5478" y="9894"/>
                    <a:pt x="5398" y="9885"/>
                  </a:cubicBezTo>
                  <a:cubicBezTo>
                    <a:pt x="5300" y="9885"/>
                    <a:pt x="5237" y="9947"/>
                    <a:pt x="5237" y="10036"/>
                  </a:cubicBezTo>
                  <a:close/>
                  <a:moveTo>
                    <a:pt x="4729" y="8547"/>
                  </a:moveTo>
                  <a:cubicBezTo>
                    <a:pt x="4648" y="8538"/>
                    <a:pt x="4577" y="8600"/>
                    <a:pt x="4577" y="8689"/>
                  </a:cubicBezTo>
                  <a:cubicBezTo>
                    <a:pt x="4586" y="8778"/>
                    <a:pt x="4631" y="8823"/>
                    <a:pt x="4720" y="8832"/>
                  </a:cubicBezTo>
                  <a:cubicBezTo>
                    <a:pt x="4800" y="8841"/>
                    <a:pt x="4872" y="8778"/>
                    <a:pt x="4872" y="8671"/>
                  </a:cubicBezTo>
                  <a:cubicBezTo>
                    <a:pt x="4863" y="8600"/>
                    <a:pt x="4818" y="8547"/>
                    <a:pt x="4729" y="8547"/>
                  </a:cubicBezTo>
                  <a:close/>
                  <a:moveTo>
                    <a:pt x="5380" y="6566"/>
                  </a:moveTo>
                  <a:cubicBezTo>
                    <a:pt x="5300" y="6566"/>
                    <a:pt x="5246" y="6620"/>
                    <a:pt x="5237" y="6700"/>
                  </a:cubicBezTo>
                  <a:cubicBezTo>
                    <a:pt x="5228" y="6789"/>
                    <a:pt x="5291" y="6852"/>
                    <a:pt x="5380" y="6860"/>
                  </a:cubicBezTo>
                  <a:cubicBezTo>
                    <a:pt x="5460" y="6860"/>
                    <a:pt x="5532" y="6798"/>
                    <a:pt x="5532" y="6718"/>
                  </a:cubicBezTo>
                  <a:cubicBezTo>
                    <a:pt x="5532" y="6629"/>
                    <a:pt x="5469" y="6566"/>
                    <a:pt x="5380" y="6566"/>
                  </a:cubicBezTo>
                  <a:close/>
                  <a:moveTo>
                    <a:pt x="6058" y="5888"/>
                  </a:moveTo>
                  <a:cubicBezTo>
                    <a:pt x="5969" y="5888"/>
                    <a:pt x="5924" y="5942"/>
                    <a:pt x="5924" y="6031"/>
                  </a:cubicBezTo>
                  <a:cubicBezTo>
                    <a:pt x="5924" y="6120"/>
                    <a:pt x="5978" y="6174"/>
                    <a:pt x="6067" y="6174"/>
                  </a:cubicBezTo>
                  <a:cubicBezTo>
                    <a:pt x="6156" y="6174"/>
                    <a:pt x="6210" y="6111"/>
                    <a:pt x="6210" y="6022"/>
                  </a:cubicBezTo>
                  <a:cubicBezTo>
                    <a:pt x="6210" y="5942"/>
                    <a:pt x="6147" y="5879"/>
                    <a:pt x="6058" y="5888"/>
                  </a:cubicBezTo>
                  <a:close/>
                  <a:moveTo>
                    <a:pt x="6727" y="5228"/>
                  </a:moveTo>
                  <a:cubicBezTo>
                    <a:pt x="6647" y="5219"/>
                    <a:pt x="6575" y="5290"/>
                    <a:pt x="6584" y="5371"/>
                  </a:cubicBezTo>
                  <a:cubicBezTo>
                    <a:pt x="6584" y="5460"/>
                    <a:pt x="6629" y="5513"/>
                    <a:pt x="6718" y="5513"/>
                  </a:cubicBezTo>
                  <a:cubicBezTo>
                    <a:pt x="6807" y="5522"/>
                    <a:pt x="6870" y="5460"/>
                    <a:pt x="6870" y="5353"/>
                  </a:cubicBezTo>
                  <a:cubicBezTo>
                    <a:pt x="6861" y="5281"/>
                    <a:pt x="6816" y="5237"/>
                    <a:pt x="6727" y="5228"/>
                  </a:cubicBezTo>
                  <a:close/>
                  <a:moveTo>
                    <a:pt x="4729" y="9225"/>
                  </a:moveTo>
                  <a:cubicBezTo>
                    <a:pt x="4648" y="9225"/>
                    <a:pt x="4586" y="9287"/>
                    <a:pt x="4586" y="9367"/>
                  </a:cubicBezTo>
                  <a:cubicBezTo>
                    <a:pt x="4577" y="9456"/>
                    <a:pt x="4648" y="9519"/>
                    <a:pt x="4729" y="9510"/>
                  </a:cubicBezTo>
                  <a:cubicBezTo>
                    <a:pt x="4818" y="9510"/>
                    <a:pt x="4863" y="9456"/>
                    <a:pt x="4872" y="9385"/>
                  </a:cubicBezTo>
                  <a:cubicBezTo>
                    <a:pt x="4872" y="9296"/>
                    <a:pt x="4809" y="9233"/>
                    <a:pt x="4729" y="9225"/>
                  </a:cubicBezTo>
                  <a:close/>
                  <a:moveTo>
                    <a:pt x="6210" y="11383"/>
                  </a:moveTo>
                  <a:cubicBezTo>
                    <a:pt x="6219" y="11303"/>
                    <a:pt x="6156" y="11232"/>
                    <a:pt x="6067" y="11232"/>
                  </a:cubicBezTo>
                  <a:cubicBezTo>
                    <a:pt x="5987" y="11223"/>
                    <a:pt x="5924" y="11285"/>
                    <a:pt x="5924" y="11374"/>
                  </a:cubicBezTo>
                  <a:cubicBezTo>
                    <a:pt x="5924" y="11464"/>
                    <a:pt x="5978" y="11499"/>
                    <a:pt x="6058" y="11517"/>
                  </a:cubicBezTo>
                  <a:cubicBezTo>
                    <a:pt x="6147" y="11508"/>
                    <a:pt x="6201" y="11473"/>
                    <a:pt x="6210" y="11383"/>
                  </a:cubicBezTo>
                  <a:close/>
                  <a:moveTo>
                    <a:pt x="4872" y="8038"/>
                  </a:moveTo>
                  <a:cubicBezTo>
                    <a:pt x="4872" y="7949"/>
                    <a:pt x="4809" y="7886"/>
                    <a:pt x="4720" y="7886"/>
                  </a:cubicBezTo>
                  <a:cubicBezTo>
                    <a:pt x="4640" y="7886"/>
                    <a:pt x="4586" y="7940"/>
                    <a:pt x="4577" y="8029"/>
                  </a:cubicBezTo>
                  <a:cubicBezTo>
                    <a:pt x="4577" y="8109"/>
                    <a:pt x="4640" y="8172"/>
                    <a:pt x="4729" y="8172"/>
                  </a:cubicBezTo>
                  <a:cubicBezTo>
                    <a:pt x="4809" y="8172"/>
                    <a:pt x="4863" y="8118"/>
                    <a:pt x="4872" y="8038"/>
                  </a:cubicBezTo>
                  <a:close/>
                  <a:moveTo>
                    <a:pt x="5389" y="10545"/>
                  </a:moveTo>
                  <a:cubicBezTo>
                    <a:pt x="5309" y="10536"/>
                    <a:pt x="5246" y="10598"/>
                    <a:pt x="5237" y="10688"/>
                  </a:cubicBezTo>
                  <a:cubicBezTo>
                    <a:pt x="5237" y="10768"/>
                    <a:pt x="5300" y="10830"/>
                    <a:pt x="5389" y="10830"/>
                  </a:cubicBezTo>
                  <a:cubicBezTo>
                    <a:pt x="5469" y="10830"/>
                    <a:pt x="5514" y="10777"/>
                    <a:pt x="5532" y="10696"/>
                  </a:cubicBezTo>
                  <a:cubicBezTo>
                    <a:pt x="5523" y="10607"/>
                    <a:pt x="5478" y="10554"/>
                    <a:pt x="5389" y="10545"/>
                  </a:cubicBezTo>
                  <a:close/>
                  <a:moveTo>
                    <a:pt x="4586" y="10027"/>
                  </a:moveTo>
                  <a:cubicBezTo>
                    <a:pt x="4586" y="10117"/>
                    <a:pt x="4631" y="10170"/>
                    <a:pt x="4720" y="10170"/>
                  </a:cubicBezTo>
                  <a:cubicBezTo>
                    <a:pt x="4800" y="10179"/>
                    <a:pt x="4872" y="10108"/>
                    <a:pt x="4863" y="10027"/>
                  </a:cubicBezTo>
                  <a:cubicBezTo>
                    <a:pt x="4863" y="9938"/>
                    <a:pt x="4809" y="9894"/>
                    <a:pt x="4720" y="9885"/>
                  </a:cubicBezTo>
                  <a:cubicBezTo>
                    <a:pt x="4640" y="9894"/>
                    <a:pt x="4586" y="9938"/>
                    <a:pt x="4586" y="10027"/>
                  </a:cubicBezTo>
                  <a:close/>
                  <a:moveTo>
                    <a:pt x="5924" y="5371"/>
                  </a:moveTo>
                  <a:cubicBezTo>
                    <a:pt x="5924" y="5460"/>
                    <a:pt x="5978" y="5513"/>
                    <a:pt x="6067" y="5513"/>
                  </a:cubicBezTo>
                  <a:cubicBezTo>
                    <a:pt x="6147" y="5513"/>
                    <a:pt x="6219" y="5442"/>
                    <a:pt x="6210" y="5362"/>
                  </a:cubicBezTo>
                  <a:cubicBezTo>
                    <a:pt x="6201" y="5273"/>
                    <a:pt x="6147" y="5237"/>
                    <a:pt x="6058" y="5228"/>
                  </a:cubicBezTo>
                  <a:cubicBezTo>
                    <a:pt x="5978" y="5237"/>
                    <a:pt x="5924" y="5290"/>
                    <a:pt x="5924" y="5371"/>
                  </a:cubicBezTo>
                  <a:close/>
                  <a:moveTo>
                    <a:pt x="4729" y="7226"/>
                  </a:moveTo>
                  <a:cubicBezTo>
                    <a:pt x="4648" y="7226"/>
                    <a:pt x="4586" y="7289"/>
                    <a:pt x="4586" y="7369"/>
                  </a:cubicBezTo>
                  <a:cubicBezTo>
                    <a:pt x="4577" y="7458"/>
                    <a:pt x="4648" y="7521"/>
                    <a:pt x="4729" y="7512"/>
                  </a:cubicBezTo>
                  <a:cubicBezTo>
                    <a:pt x="4818" y="7512"/>
                    <a:pt x="4863" y="7458"/>
                    <a:pt x="4872" y="7369"/>
                  </a:cubicBezTo>
                  <a:cubicBezTo>
                    <a:pt x="4863" y="7289"/>
                    <a:pt x="4818" y="7235"/>
                    <a:pt x="4729" y="7226"/>
                  </a:cubicBezTo>
                  <a:close/>
                  <a:moveTo>
                    <a:pt x="6727" y="11892"/>
                  </a:moveTo>
                  <a:cubicBezTo>
                    <a:pt x="6638" y="11892"/>
                    <a:pt x="6584" y="11945"/>
                    <a:pt x="6584" y="12026"/>
                  </a:cubicBezTo>
                  <a:cubicBezTo>
                    <a:pt x="6575" y="12115"/>
                    <a:pt x="6647" y="12177"/>
                    <a:pt x="6736" y="12168"/>
                  </a:cubicBezTo>
                  <a:cubicBezTo>
                    <a:pt x="6816" y="12160"/>
                    <a:pt x="6861" y="12115"/>
                    <a:pt x="6870" y="12044"/>
                  </a:cubicBezTo>
                  <a:cubicBezTo>
                    <a:pt x="6861" y="11945"/>
                    <a:pt x="6798" y="11883"/>
                    <a:pt x="6727" y="11892"/>
                  </a:cubicBezTo>
                  <a:close/>
                  <a:moveTo>
                    <a:pt x="5523" y="6031"/>
                  </a:moveTo>
                  <a:cubicBezTo>
                    <a:pt x="5523" y="5942"/>
                    <a:pt x="5469" y="5897"/>
                    <a:pt x="5389" y="5888"/>
                  </a:cubicBezTo>
                  <a:cubicBezTo>
                    <a:pt x="5300" y="5888"/>
                    <a:pt x="5237" y="5959"/>
                    <a:pt x="5246" y="6040"/>
                  </a:cubicBezTo>
                  <a:cubicBezTo>
                    <a:pt x="5246" y="6129"/>
                    <a:pt x="5300" y="6165"/>
                    <a:pt x="5389" y="6174"/>
                  </a:cubicBezTo>
                  <a:cubicBezTo>
                    <a:pt x="5469" y="6165"/>
                    <a:pt x="5523" y="6120"/>
                    <a:pt x="5523" y="6031"/>
                  </a:cubicBezTo>
                  <a:close/>
                  <a:moveTo>
                    <a:pt x="4729" y="6575"/>
                  </a:moveTo>
                  <a:cubicBezTo>
                    <a:pt x="4640" y="6575"/>
                    <a:pt x="4586" y="6620"/>
                    <a:pt x="4586" y="6709"/>
                  </a:cubicBezTo>
                  <a:cubicBezTo>
                    <a:pt x="4586" y="6798"/>
                    <a:pt x="4640" y="6852"/>
                    <a:pt x="4720" y="6852"/>
                  </a:cubicBezTo>
                  <a:cubicBezTo>
                    <a:pt x="4809" y="6852"/>
                    <a:pt x="4854" y="6798"/>
                    <a:pt x="4872" y="6718"/>
                  </a:cubicBezTo>
                  <a:cubicBezTo>
                    <a:pt x="4863" y="6629"/>
                    <a:pt x="4818" y="6575"/>
                    <a:pt x="4729" y="6575"/>
                  </a:cubicBezTo>
                  <a:close/>
                  <a:moveTo>
                    <a:pt x="5389" y="5237"/>
                  </a:moveTo>
                  <a:cubicBezTo>
                    <a:pt x="5309" y="5228"/>
                    <a:pt x="5246" y="5281"/>
                    <a:pt x="5246" y="5371"/>
                  </a:cubicBezTo>
                  <a:cubicBezTo>
                    <a:pt x="5246" y="5451"/>
                    <a:pt x="5300" y="5504"/>
                    <a:pt x="5380" y="5504"/>
                  </a:cubicBezTo>
                  <a:cubicBezTo>
                    <a:pt x="5460" y="5513"/>
                    <a:pt x="5505" y="5460"/>
                    <a:pt x="5523" y="5371"/>
                  </a:cubicBezTo>
                  <a:cubicBezTo>
                    <a:pt x="5514" y="5299"/>
                    <a:pt x="5469" y="5237"/>
                    <a:pt x="5389" y="5237"/>
                  </a:cubicBezTo>
                  <a:close/>
                  <a:moveTo>
                    <a:pt x="4863" y="10688"/>
                  </a:moveTo>
                  <a:cubicBezTo>
                    <a:pt x="4863" y="10607"/>
                    <a:pt x="4809" y="10554"/>
                    <a:pt x="4738" y="10554"/>
                  </a:cubicBezTo>
                  <a:cubicBezTo>
                    <a:pt x="4648" y="10545"/>
                    <a:pt x="4595" y="10598"/>
                    <a:pt x="4586" y="10679"/>
                  </a:cubicBezTo>
                  <a:cubicBezTo>
                    <a:pt x="4586" y="10768"/>
                    <a:pt x="4640" y="10812"/>
                    <a:pt x="4720" y="10830"/>
                  </a:cubicBezTo>
                  <a:cubicBezTo>
                    <a:pt x="4809" y="10821"/>
                    <a:pt x="4863" y="10777"/>
                    <a:pt x="4863" y="10688"/>
                  </a:cubicBezTo>
                  <a:close/>
                  <a:moveTo>
                    <a:pt x="6584" y="4719"/>
                  </a:moveTo>
                  <a:cubicBezTo>
                    <a:pt x="6593" y="4800"/>
                    <a:pt x="6638" y="4853"/>
                    <a:pt x="6718" y="4853"/>
                  </a:cubicBezTo>
                  <a:cubicBezTo>
                    <a:pt x="6807" y="4853"/>
                    <a:pt x="6861" y="4800"/>
                    <a:pt x="6861" y="4711"/>
                  </a:cubicBezTo>
                  <a:cubicBezTo>
                    <a:pt x="6861" y="4630"/>
                    <a:pt x="6807" y="4586"/>
                    <a:pt x="6718" y="4568"/>
                  </a:cubicBezTo>
                  <a:cubicBezTo>
                    <a:pt x="6638" y="4586"/>
                    <a:pt x="6584" y="4630"/>
                    <a:pt x="6584" y="4719"/>
                  </a:cubicBezTo>
                  <a:close/>
                  <a:moveTo>
                    <a:pt x="4060" y="8547"/>
                  </a:moveTo>
                  <a:cubicBezTo>
                    <a:pt x="3979" y="8555"/>
                    <a:pt x="3935" y="8600"/>
                    <a:pt x="3926" y="8680"/>
                  </a:cubicBezTo>
                  <a:cubicBezTo>
                    <a:pt x="3926" y="8770"/>
                    <a:pt x="3979" y="8823"/>
                    <a:pt x="4060" y="8823"/>
                  </a:cubicBezTo>
                  <a:cubicBezTo>
                    <a:pt x="4149" y="8832"/>
                    <a:pt x="4194" y="8770"/>
                    <a:pt x="4211" y="8689"/>
                  </a:cubicBezTo>
                  <a:cubicBezTo>
                    <a:pt x="4194" y="8600"/>
                    <a:pt x="4149" y="8547"/>
                    <a:pt x="4060" y="8547"/>
                  </a:cubicBezTo>
                  <a:close/>
                  <a:moveTo>
                    <a:pt x="5389" y="11232"/>
                  </a:moveTo>
                  <a:cubicBezTo>
                    <a:pt x="5300" y="11232"/>
                    <a:pt x="5246" y="11285"/>
                    <a:pt x="5246" y="11366"/>
                  </a:cubicBezTo>
                  <a:cubicBezTo>
                    <a:pt x="5237" y="11455"/>
                    <a:pt x="5291" y="11508"/>
                    <a:pt x="5380" y="11508"/>
                  </a:cubicBezTo>
                  <a:cubicBezTo>
                    <a:pt x="5469" y="11517"/>
                    <a:pt x="5514" y="11455"/>
                    <a:pt x="5523" y="11374"/>
                  </a:cubicBezTo>
                  <a:cubicBezTo>
                    <a:pt x="5514" y="11294"/>
                    <a:pt x="5478" y="11232"/>
                    <a:pt x="5389" y="11232"/>
                  </a:cubicBezTo>
                  <a:close/>
                  <a:moveTo>
                    <a:pt x="5924" y="12026"/>
                  </a:moveTo>
                  <a:cubicBezTo>
                    <a:pt x="5924" y="12106"/>
                    <a:pt x="5978" y="12160"/>
                    <a:pt x="6058" y="12168"/>
                  </a:cubicBezTo>
                  <a:cubicBezTo>
                    <a:pt x="6138" y="12177"/>
                    <a:pt x="6201" y="12124"/>
                    <a:pt x="6201" y="12035"/>
                  </a:cubicBezTo>
                  <a:cubicBezTo>
                    <a:pt x="6210" y="11954"/>
                    <a:pt x="6156" y="11901"/>
                    <a:pt x="6067" y="11892"/>
                  </a:cubicBezTo>
                  <a:cubicBezTo>
                    <a:pt x="5987" y="11901"/>
                    <a:pt x="5933" y="11937"/>
                    <a:pt x="5924" y="12026"/>
                  </a:cubicBezTo>
                  <a:close/>
                  <a:moveTo>
                    <a:pt x="4060" y="7895"/>
                  </a:moveTo>
                  <a:cubicBezTo>
                    <a:pt x="3979" y="7895"/>
                    <a:pt x="3926" y="7949"/>
                    <a:pt x="3926" y="8029"/>
                  </a:cubicBezTo>
                  <a:cubicBezTo>
                    <a:pt x="3926" y="8118"/>
                    <a:pt x="3979" y="8172"/>
                    <a:pt x="4069" y="8172"/>
                  </a:cubicBezTo>
                  <a:cubicBezTo>
                    <a:pt x="4158" y="8172"/>
                    <a:pt x="4194" y="8109"/>
                    <a:pt x="4211" y="8029"/>
                  </a:cubicBezTo>
                  <a:cubicBezTo>
                    <a:pt x="4194" y="7940"/>
                    <a:pt x="4149" y="7886"/>
                    <a:pt x="4060" y="7895"/>
                  </a:cubicBezTo>
                  <a:close/>
                  <a:moveTo>
                    <a:pt x="4069" y="9233"/>
                  </a:moveTo>
                  <a:cubicBezTo>
                    <a:pt x="3979" y="9233"/>
                    <a:pt x="3926" y="9287"/>
                    <a:pt x="3926" y="9376"/>
                  </a:cubicBezTo>
                  <a:cubicBezTo>
                    <a:pt x="3926" y="9456"/>
                    <a:pt x="3979" y="9510"/>
                    <a:pt x="4060" y="9510"/>
                  </a:cubicBezTo>
                  <a:cubicBezTo>
                    <a:pt x="4149" y="9510"/>
                    <a:pt x="4194" y="9456"/>
                    <a:pt x="4202" y="9367"/>
                  </a:cubicBezTo>
                  <a:cubicBezTo>
                    <a:pt x="4194" y="9287"/>
                    <a:pt x="4149" y="9233"/>
                    <a:pt x="4069" y="9233"/>
                  </a:cubicBezTo>
                  <a:close/>
                  <a:moveTo>
                    <a:pt x="4202" y="10036"/>
                  </a:moveTo>
                  <a:cubicBezTo>
                    <a:pt x="4202" y="9956"/>
                    <a:pt x="4149" y="9903"/>
                    <a:pt x="4069" y="9894"/>
                  </a:cubicBezTo>
                  <a:cubicBezTo>
                    <a:pt x="3997" y="9885"/>
                    <a:pt x="3926" y="9956"/>
                    <a:pt x="3926" y="10027"/>
                  </a:cubicBezTo>
                  <a:cubicBezTo>
                    <a:pt x="3935" y="10117"/>
                    <a:pt x="3988" y="10152"/>
                    <a:pt x="4069" y="10170"/>
                  </a:cubicBezTo>
                  <a:cubicBezTo>
                    <a:pt x="4140" y="10161"/>
                    <a:pt x="4202" y="10117"/>
                    <a:pt x="4202" y="10036"/>
                  </a:cubicBezTo>
                  <a:close/>
                  <a:moveTo>
                    <a:pt x="6593" y="12686"/>
                  </a:moveTo>
                  <a:cubicBezTo>
                    <a:pt x="6584" y="12766"/>
                    <a:pt x="6638" y="12811"/>
                    <a:pt x="6718" y="12820"/>
                  </a:cubicBezTo>
                  <a:cubicBezTo>
                    <a:pt x="6790" y="12838"/>
                    <a:pt x="6861" y="12766"/>
                    <a:pt x="6861" y="12686"/>
                  </a:cubicBezTo>
                  <a:cubicBezTo>
                    <a:pt x="6861" y="12606"/>
                    <a:pt x="6807" y="12561"/>
                    <a:pt x="6727" y="12552"/>
                  </a:cubicBezTo>
                  <a:cubicBezTo>
                    <a:pt x="6647" y="12561"/>
                    <a:pt x="6593" y="12606"/>
                    <a:pt x="6593" y="12686"/>
                  </a:cubicBezTo>
                  <a:close/>
                  <a:moveTo>
                    <a:pt x="4729" y="5897"/>
                  </a:moveTo>
                  <a:cubicBezTo>
                    <a:pt x="4640" y="5897"/>
                    <a:pt x="4586" y="5951"/>
                    <a:pt x="4586" y="6031"/>
                  </a:cubicBezTo>
                  <a:cubicBezTo>
                    <a:pt x="4586" y="6111"/>
                    <a:pt x="4640" y="6165"/>
                    <a:pt x="4720" y="6165"/>
                  </a:cubicBezTo>
                  <a:cubicBezTo>
                    <a:pt x="4809" y="6165"/>
                    <a:pt x="4854" y="6111"/>
                    <a:pt x="4863" y="6031"/>
                  </a:cubicBezTo>
                  <a:cubicBezTo>
                    <a:pt x="4854" y="5951"/>
                    <a:pt x="4809" y="5897"/>
                    <a:pt x="4729" y="5897"/>
                  </a:cubicBezTo>
                  <a:close/>
                  <a:moveTo>
                    <a:pt x="6076" y="4577"/>
                  </a:moveTo>
                  <a:cubicBezTo>
                    <a:pt x="5996" y="4577"/>
                    <a:pt x="5942" y="4621"/>
                    <a:pt x="5933" y="4702"/>
                  </a:cubicBezTo>
                  <a:cubicBezTo>
                    <a:pt x="5924" y="4773"/>
                    <a:pt x="5996" y="4853"/>
                    <a:pt x="6067" y="4844"/>
                  </a:cubicBezTo>
                  <a:cubicBezTo>
                    <a:pt x="6147" y="4844"/>
                    <a:pt x="6192" y="4791"/>
                    <a:pt x="6201" y="4719"/>
                  </a:cubicBezTo>
                  <a:cubicBezTo>
                    <a:pt x="6192" y="4639"/>
                    <a:pt x="6156" y="4586"/>
                    <a:pt x="6076" y="4577"/>
                  </a:cubicBezTo>
                  <a:close/>
                  <a:moveTo>
                    <a:pt x="3926" y="7369"/>
                  </a:moveTo>
                  <a:cubicBezTo>
                    <a:pt x="3926" y="7458"/>
                    <a:pt x="3988" y="7512"/>
                    <a:pt x="4069" y="7512"/>
                  </a:cubicBezTo>
                  <a:cubicBezTo>
                    <a:pt x="4149" y="7503"/>
                    <a:pt x="4202" y="7449"/>
                    <a:pt x="4202" y="7369"/>
                  </a:cubicBezTo>
                  <a:cubicBezTo>
                    <a:pt x="4202" y="7289"/>
                    <a:pt x="4149" y="7244"/>
                    <a:pt x="4060" y="7235"/>
                  </a:cubicBezTo>
                  <a:cubicBezTo>
                    <a:pt x="3979" y="7244"/>
                    <a:pt x="3926" y="7289"/>
                    <a:pt x="3926" y="7369"/>
                  </a:cubicBezTo>
                  <a:close/>
                  <a:moveTo>
                    <a:pt x="4729" y="11241"/>
                  </a:moveTo>
                  <a:cubicBezTo>
                    <a:pt x="4648" y="11232"/>
                    <a:pt x="4595" y="11285"/>
                    <a:pt x="4586" y="11366"/>
                  </a:cubicBezTo>
                  <a:cubicBezTo>
                    <a:pt x="4586" y="11437"/>
                    <a:pt x="4657" y="11517"/>
                    <a:pt x="4729" y="11508"/>
                  </a:cubicBezTo>
                  <a:cubicBezTo>
                    <a:pt x="4809" y="11499"/>
                    <a:pt x="4854" y="11446"/>
                    <a:pt x="4863" y="11366"/>
                  </a:cubicBezTo>
                  <a:cubicBezTo>
                    <a:pt x="4854" y="11294"/>
                    <a:pt x="4809" y="11241"/>
                    <a:pt x="4729" y="11241"/>
                  </a:cubicBezTo>
                  <a:close/>
                  <a:moveTo>
                    <a:pt x="5246" y="12026"/>
                  </a:moveTo>
                  <a:cubicBezTo>
                    <a:pt x="5246" y="12097"/>
                    <a:pt x="5318" y="12168"/>
                    <a:pt x="5389" y="12168"/>
                  </a:cubicBezTo>
                  <a:cubicBezTo>
                    <a:pt x="5469" y="12160"/>
                    <a:pt x="5514" y="12106"/>
                    <a:pt x="5514" y="12026"/>
                  </a:cubicBezTo>
                  <a:cubicBezTo>
                    <a:pt x="5523" y="11945"/>
                    <a:pt x="5469" y="11901"/>
                    <a:pt x="5389" y="11892"/>
                  </a:cubicBezTo>
                  <a:cubicBezTo>
                    <a:pt x="5318" y="11892"/>
                    <a:pt x="5246" y="11954"/>
                    <a:pt x="5246" y="12026"/>
                  </a:cubicBezTo>
                  <a:close/>
                  <a:moveTo>
                    <a:pt x="4060" y="6584"/>
                  </a:moveTo>
                  <a:cubicBezTo>
                    <a:pt x="3988" y="6584"/>
                    <a:pt x="3935" y="6629"/>
                    <a:pt x="3935" y="6709"/>
                  </a:cubicBezTo>
                  <a:cubicBezTo>
                    <a:pt x="3935" y="6789"/>
                    <a:pt x="3979" y="6843"/>
                    <a:pt x="4069" y="6843"/>
                  </a:cubicBezTo>
                  <a:cubicBezTo>
                    <a:pt x="4149" y="6843"/>
                    <a:pt x="4194" y="6789"/>
                    <a:pt x="4202" y="6709"/>
                  </a:cubicBezTo>
                  <a:cubicBezTo>
                    <a:pt x="4185" y="6629"/>
                    <a:pt x="4140" y="6575"/>
                    <a:pt x="4060" y="6584"/>
                  </a:cubicBezTo>
                  <a:close/>
                  <a:moveTo>
                    <a:pt x="4729" y="5246"/>
                  </a:moveTo>
                  <a:cubicBezTo>
                    <a:pt x="4648" y="5237"/>
                    <a:pt x="4595" y="5290"/>
                    <a:pt x="4595" y="5371"/>
                  </a:cubicBezTo>
                  <a:cubicBezTo>
                    <a:pt x="4595" y="5442"/>
                    <a:pt x="4640" y="5496"/>
                    <a:pt x="4720" y="5504"/>
                  </a:cubicBezTo>
                  <a:cubicBezTo>
                    <a:pt x="4800" y="5504"/>
                    <a:pt x="4845" y="5451"/>
                    <a:pt x="4854" y="5371"/>
                  </a:cubicBezTo>
                  <a:cubicBezTo>
                    <a:pt x="4845" y="5299"/>
                    <a:pt x="4809" y="5246"/>
                    <a:pt x="4729" y="5246"/>
                  </a:cubicBezTo>
                  <a:close/>
                  <a:moveTo>
                    <a:pt x="6067" y="12561"/>
                  </a:moveTo>
                  <a:cubicBezTo>
                    <a:pt x="5987" y="12561"/>
                    <a:pt x="5933" y="12615"/>
                    <a:pt x="5933" y="12695"/>
                  </a:cubicBezTo>
                  <a:cubicBezTo>
                    <a:pt x="5942" y="12775"/>
                    <a:pt x="5996" y="12820"/>
                    <a:pt x="6076" y="12820"/>
                  </a:cubicBezTo>
                  <a:cubicBezTo>
                    <a:pt x="6147" y="12811"/>
                    <a:pt x="6192" y="12757"/>
                    <a:pt x="6201" y="12686"/>
                  </a:cubicBezTo>
                  <a:cubicBezTo>
                    <a:pt x="6183" y="12606"/>
                    <a:pt x="6147" y="12561"/>
                    <a:pt x="6067" y="12561"/>
                  </a:cubicBezTo>
                  <a:close/>
                  <a:moveTo>
                    <a:pt x="4069" y="10563"/>
                  </a:moveTo>
                  <a:cubicBezTo>
                    <a:pt x="3988" y="10554"/>
                    <a:pt x="3935" y="10607"/>
                    <a:pt x="3935" y="10688"/>
                  </a:cubicBezTo>
                  <a:cubicBezTo>
                    <a:pt x="3935" y="10768"/>
                    <a:pt x="3988" y="10821"/>
                    <a:pt x="4078" y="10821"/>
                  </a:cubicBezTo>
                  <a:cubicBezTo>
                    <a:pt x="4149" y="10812"/>
                    <a:pt x="4194" y="10759"/>
                    <a:pt x="4194" y="10688"/>
                  </a:cubicBezTo>
                  <a:cubicBezTo>
                    <a:pt x="4185" y="10607"/>
                    <a:pt x="4149" y="10563"/>
                    <a:pt x="4069" y="10563"/>
                  </a:cubicBezTo>
                  <a:close/>
                  <a:moveTo>
                    <a:pt x="6593" y="4024"/>
                  </a:moveTo>
                  <a:cubicBezTo>
                    <a:pt x="6593" y="4113"/>
                    <a:pt x="6647" y="4157"/>
                    <a:pt x="6727" y="4157"/>
                  </a:cubicBezTo>
                  <a:cubicBezTo>
                    <a:pt x="6807" y="4157"/>
                    <a:pt x="6861" y="4104"/>
                    <a:pt x="6852" y="4024"/>
                  </a:cubicBezTo>
                  <a:cubicBezTo>
                    <a:pt x="6852" y="3943"/>
                    <a:pt x="6798" y="3908"/>
                    <a:pt x="6727" y="3899"/>
                  </a:cubicBezTo>
                  <a:cubicBezTo>
                    <a:pt x="6647" y="3908"/>
                    <a:pt x="6593" y="3952"/>
                    <a:pt x="6593" y="4024"/>
                  </a:cubicBezTo>
                  <a:close/>
                  <a:moveTo>
                    <a:pt x="5389" y="4586"/>
                  </a:moveTo>
                  <a:cubicBezTo>
                    <a:pt x="5309" y="4577"/>
                    <a:pt x="5255" y="4630"/>
                    <a:pt x="5255" y="4711"/>
                  </a:cubicBezTo>
                  <a:cubicBezTo>
                    <a:pt x="5255" y="4782"/>
                    <a:pt x="5300" y="4835"/>
                    <a:pt x="5371" y="4844"/>
                  </a:cubicBezTo>
                  <a:cubicBezTo>
                    <a:pt x="5460" y="4844"/>
                    <a:pt x="5505" y="4800"/>
                    <a:pt x="5514" y="4711"/>
                  </a:cubicBezTo>
                  <a:cubicBezTo>
                    <a:pt x="5505" y="4639"/>
                    <a:pt x="5469" y="4586"/>
                    <a:pt x="5389" y="4586"/>
                  </a:cubicBezTo>
                  <a:close/>
                  <a:moveTo>
                    <a:pt x="3417" y="8555"/>
                  </a:moveTo>
                  <a:cubicBezTo>
                    <a:pt x="3337" y="8555"/>
                    <a:pt x="3284" y="8600"/>
                    <a:pt x="3275" y="8689"/>
                  </a:cubicBezTo>
                  <a:cubicBezTo>
                    <a:pt x="3275" y="8761"/>
                    <a:pt x="3319" y="8814"/>
                    <a:pt x="3400" y="8814"/>
                  </a:cubicBezTo>
                  <a:cubicBezTo>
                    <a:pt x="3480" y="8823"/>
                    <a:pt x="3524" y="8770"/>
                    <a:pt x="3542" y="8689"/>
                  </a:cubicBezTo>
                  <a:cubicBezTo>
                    <a:pt x="3533" y="8618"/>
                    <a:pt x="3489" y="8564"/>
                    <a:pt x="3417" y="8555"/>
                  </a:cubicBezTo>
                  <a:close/>
                  <a:moveTo>
                    <a:pt x="3400" y="8154"/>
                  </a:moveTo>
                  <a:cubicBezTo>
                    <a:pt x="3471" y="8163"/>
                    <a:pt x="3524" y="8118"/>
                    <a:pt x="3533" y="8038"/>
                  </a:cubicBezTo>
                  <a:cubicBezTo>
                    <a:pt x="3533" y="7958"/>
                    <a:pt x="3498" y="7913"/>
                    <a:pt x="3417" y="7904"/>
                  </a:cubicBezTo>
                  <a:cubicBezTo>
                    <a:pt x="3337" y="7904"/>
                    <a:pt x="3292" y="7940"/>
                    <a:pt x="3284" y="8020"/>
                  </a:cubicBezTo>
                  <a:cubicBezTo>
                    <a:pt x="3284" y="8100"/>
                    <a:pt x="3319" y="8145"/>
                    <a:pt x="3400" y="8154"/>
                  </a:cubicBezTo>
                  <a:close/>
                  <a:moveTo>
                    <a:pt x="4069" y="5906"/>
                  </a:moveTo>
                  <a:cubicBezTo>
                    <a:pt x="3988" y="5906"/>
                    <a:pt x="3944" y="5951"/>
                    <a:pt x="3944" y="6031"/>
                  </a:cubicBezTo>
                  <a:cubicBezTo>
                    <a:pt x="3944" y="6111"/>
                    <a:pt x="3988" y="6156"/>
                    <a:pt x="4069" y="6156"/>
                  </a:cubicBezTo>
                  <a:cubicBezTo>
                    <a:pt x="4149" y="6156"/>
                    <a:pt x="4185" y="6111"/>
                    <a:pt x="4194" y="6031"/>
                  </a:cubicBezTo>
                  <a:cubicBezTo>
                    <a:pt x="4185" y="5951"/>
                    <a:pt x="4149" y="5906"/>
                    <a:pt x="4069" y="5906"/>
                  </a:cubicBezTo>
                  <a:close/>
                  <a:moveTo>
                    <a:pt x="3533" y="9376"/>
                  </a:moveTo>
                  <a:cubicBezTo>
                    <a:pt x="3533" y="9296"/>
                    <a:pt x="3489" y="9251"/>
                    <a:pt x="3408" y="9251"/>
                  </a:cubicBezTo>
                  <a:cubicBezTo>
                    <a:pt x="3328" y="9242"/>
                    <a:pt x="3284" y="9287"/>
                    <a:pt x="3284" y="9367"/>
                  </a:cubicBezTo>
                  <a:cubicBezTo>
                    <a:pt x="3284" y="9448"/>
                    <a:pt x="3328" y="9492"/>
                    <a:pt x="3408" y="9501"/>
                  </a:cubicBezTo>
                  <a:cubicBezTo>
                    <a:pt x="3489" y="9492"/>
                    <a:pt x="3533" y="9448"/>
                    <a:pt x="3533" y="9376"/>
                  </a:cubicBezTo>
                  <a:close/>
                  <a:moveTo>
                    <a:pt x="4854" y="12035"/>
                  </a:moveTo>
                  <a:cubicBezTo>
                    <a:pt x="4854" y="11954"/>
                    <a:pt x="4809" y="11910"/>
                    <a:pt x="4729" y="11910"/>
                  </a:cubicBezTo>
                  <a:cubicBezTo>
                    <a:pt x="4648" y="11901"/>
                    <a:pt x="4604" y="11945"/>
                    <a:pt x="4604" y="12026"/>
                  </a:cubicBezTo>
                  <a:cubicBezTo>
                    <a:pt x="4595" y="12106"/>
                    <a:pt x="4648" y="12151"/>
                    <a:pt x="4729" y="12160"/>
                  </a:cubicBezTo>
                  <a:cubicBezTo>
                    <a:pt x="4800" y="12151"/>
                    <a:pt x="4845" y="12115"/>
                    <a:pt x="4854" y="12035"/>
                  </a:cubicBezTo>
                  <a:close/>
                  <a:moveTo>
                    <a:pt x="6067" y="3908"/>
                  </a:moveTo>
                  <a:cubicBezTo>
                    <a:pt x="5987" y="3908"/>
                    <a:pt x="5942" y="3952"/>
                    <a:pt x="5942" y="4024"/>
                  </a:cubicBezTo>
                  <a:cubicBezTo>
                    <a:pt x="5942" y="4104"/>
                    <a:pt x="5987" y="4157"/>
                    <a:pt x="6067" y="4157"/>
                  </a:cubicBezTo>
                  <a:cubicBezTo>
                    <a:pt x="6138" y="4157"/>
                    <a:pt x="6183" y="4113"/>
                    <a:pt x="6192" y="4033"/>
                  </a:cubicBezTo>
                  <a:cubicBezTo>
                    <a:pt x="6192" y="3952"/>
                    <a:pt x="6147" y="3908"/>
                    <a:pt x="6067" y="3908"/>
                  </a:cubicBezTo>
                  <a:close/>
                  <a:moveTo>
                    <a:pt x="3284" y="7369"/>
                  </a:moveTo>
                  <a:cubicBezTo>
                    <a:pt x="3284" y="7449"/>
                    <a:pt x="3328" y="7494"/>
                    <a:pt x="3408" y="7494"/>
                  </a:cubicBezTo>
                  <a:cubicBezTo>
                    <a:pt x="3480" y="7494"/>
                    <a:pt x="3533" y="7458"/>
                    <a:pt x="3533" y="7378"/>
                  </a:cubicBezTo>
                  <a:cubicBezTo>
                    <a:pt x="3533" y="7298"/>
                    <a:pt x="3489" y="7253"/>
                    <a:pt x="3408" y="7244"/>
                  </a:cubicBezTo>
                  <a:cubicBezTo>
                    <a:pt x="3328" y="7253"/>
                    <a:pt x="3284" y="7289"/>
                    <a:pt x="3284" y="7369"/>
                  </a:cubicBezTo>
                  <a:close/>
                  <a:moveTo>
                    <a:pt x="5264" y="12686"/>
                  </a:moveTo>
                  <a:cubicBezTo>
                    <a:pt x="5264" y="12757"/>
                    <a:pt x="5300" y="12802"/>
                    <a:pt x="5371" y="12811"/>
                  </a:cubicBezTo>
                  <a:cubicBezTo>
                    <a:pt x="5451" y="12820"/>
                    <a:pt x="5505" y="12775"/>
                    <a:pt x="5505" y="12695"/>
                  </a:cubicBezTo>
                  <a:cubicBezTo>
                    <a:pt x="5514" y="12615"/>
                    <a:pt x="5469" y="12570"/>
                    <a:pt x="5380" y="12561"/>
                  </a:cubicBezTo>
                  <a:cubicBezTo>
                    <a:pt x="5309" y="12570"/>
                    <a:pt x="5264" y="12606"/>
                    <a:pt x="5264" y="12686"/>
                  </a:cubicBezTo>
                  <a:close/>
                  <a:moveTo>
                    <a:pt x="3400" y="9911"/>
                  </a:moveTo>
                  <a:cubicBezTo>
                    <a:pt x="3328" y="9911"/>
                    <a:pt x="3284" y="9956"/>
                    <a:pt x="3284" y="10027"/>
                  </a:cubicBezTo>
                  <a:cubicBezTo>
                    <a:pt x="3284" y="10108"/>
                    <a:pt x="3328" y="10152"/>
                    <a:pt x="3408" y="10152"/>
                  </a:cubicBezTo>
                  <a:cubicBezTo>
                    <a:pt x="3489" y="10152"/>
                    <a:pt x="3524" y="10108"/>
                    <a:pt x="3533" y="10027"/>
                  </a:cubicBezTo>
                  <a:cubicBezTo>
                    <a:pt x="3524" y="9947"/>
                    <a:pt x="3480" y="9903"/>
                    <a:pt x="3400" y="9911"/>
                  </a:cubicBezTo>
                  <a:close/>
                  <a:moveTo>
                    <a:pt x="4060" y="11250"/>
                  </a:moveTo>
                  <a:cubicBezTo>
                    <a:pt x="3988" y="11250"/>
                    <a:pt x="3944" y="11294"/>
                    <a:pt x="3944" y="11366"/>
                  </a:cubicBezTo>
                  <a:cubicBezTo>
                    <a:pt x="3944" y="11446"/>
                    <a:pt x="3988" y="11490"/>
                    <a:pt x="4069" y="11490"/>
                  </a:cubicBezTo>
                  <a:cubicBezTo>
                    <a:pt x="4149" y="11490"/>
                    <a:pt x="4185" y="11446"/>
                    <a:pt x="4194" y="11366"/>
                  </a:cubicBezTo>
                  <a:cubicBezTo>
                    <a:pt x="4185" y="11294"/>
                    <a:pt x="4140" y="11250"/>
                    <a:pt x="4060" y="11250"/>
                  </a:cubicBezTo>
                  <a:close/>
                  <a:moveTo>
                    <a:pt x="6602" y="13346"/>
                  </a:moveTo>
                  <a:cubicBezTo>
                    <a:pt x="6602" y="13417"/>
                    <a:pt x="6638" y="13462"/>
                    <a:pt x="6718" y="13471"/>
                  </a:cubicBezTo>
                  <a:cubicBezTo>
                    <a:pt x="6790" y="13471"/>
                    <a:pt x="6843" y="13435"/>
                    <a:pt x="6843" y="13355"/>
                  </a:cubicBezTo>
                  <a:cubicBezTo>
                    <a:pt x="6852" y="13275"/>
                    <a:pt x="6807" y="13230"/>
                    <a:pt x="6727" y="13221"/>
                  </a:cubicBezTo>
                  <a:cubicBezTo>
                    <a:pt x="6647" y="13230"/>
                    <a:pt x="6602" y="13266"/>
                    <a:pt x="6602" y="13346"/>
                  </a:cubicBezTo>
                  <a:close/>
                  <a:moveTo>
                    <a:pt x="5264" y="4033"/>
                  </a:moveTo>
                  <a:cubicBezTo>
                    <a:pt x="5264" y="4104"/>
                    <a:pt x="5309" y="4148"/>
                    <a:pt x="5380" y="4148"/>
                  </a:cubicBezTo>
                  <a:cubicBezTo>
                    <a:pt x="5460" y="4148"/>
                    <a:pt x="5505" y="4104"/>
                    <a:pt x="5505" y="4024"/>
                  </a:cubicBezTo>
                  <a:cubicBezTo>
                    <a:pt x="5496" y="3943"/>
                    <a:pt x="5451" y="3917"/>
                    <a:pt x="5380" y="3908"/>
                  </a:cubicBezTo>
                  <a:cubicBezTo>
                    <a:pt x="5309" y="3917"/>
                    <a:pt x="5264" y="3961"/>
                    <a:pt x="5264" y="4033"/>
                  </a:cubicBezTo>
                  <a:close/>
                  <a:moveTo>
                    <a:pt x="3524" y="6031"/>
                  </a:moveTo>
                  <a:cubicBezTo>
                    <a:pt x="3524" y="5959"/>
                    <a:pt x="3489" y="5915"/>
                    <a:pt x="3408" y="5915"/>
                  </a:cubicBezTo>
                  <a:cubicBezTo>
                    <a:pt x="3328" y="5906"/>
                    <a:pt x="3284" y="5959"/>
                    <a:pt x="3292" y="6040"/>
                  </a:cubicBezTo>
                  <a:cubicBezTo>
                    <a:pt x="3292" y="6111"/>
                    <a:pt x="3337" y="6147"/>
                    <a:pt x="3408" y="6147"/>
                  </a:cubicBezTo>
                  <a:cubicBezTo>
                    <a:pt x="3480" y="6147"/>
                    <a:pt x="3524" y="6102"/>
                    <a:pt x="3524" y="6031"/>
                  </a:cubicBezTo>
                  <a:close/>
                  <a:moveTo>
                    <a:pt x="4060" y="11910"/>
                  </a:moveTo>
                  <a:cubicBezTo>
                    <a:pt x="3988" y="11910"/>
                    <a:pt x="3944" y="11954"/>
                    <a:pt x="3944" y="12026"/>
                  </a:cubicBezTo>
                  <a:cubicBezTo>
                    <a:pt x="3944" y="12106"/>
                    <a:pt x="3997" y="12151"/>
                    <a:pt x="4078" y="12151"/>
                  </a:cubicBezTo>
                  <a:cubicBezTo>
                    <a:pt x="4149" y="12142"/>
                    <a:pt x="4185" y="12097"/>
                    <a:pt x="4185" y="12026"/>
                  </a:cubicBezTo>
                  <a:cubicBezTo>
                    <a:pt x="4176" y="11954"/>
                    <a:pt x="4140" y="11910"/>
                    <a:pt x="4060" y="11910"/>
                  </a:cubicBezTo>
                  <a:close/>
                  <a:moveTo>
                    <a:pt x="6727" y="3256"/>
                  </a:moveTo>
                  <a:cubicBezTo>
                    <a:pt x="6647" y="3256"/>
                    <a:pt x="6602" y="3292"/>
                    <a:pt x="6602" y="3372"/>
                  </a:cubicBezTo>
                  <a:cubicBezTo>
                    <a:pt x="6602" y="3453"/>
                    <a:pt x="6656" y="3497"/>
                    <a:pt x="6736" y="3488"/>
                  </a:cubicBezTo>
                  <a:cubicBezTo>
                    <a:pt x="6807" y="3488"/>
                    <a:pt x="6843" y="3444"/>
                    <a:pt x="6843" y="3363"/>
                  </a:cubicBezTo>
                  <a:cubicBezTo>
                    <a:pt x="6834" y="3292"/>
                    <a:pt x="6798" y="3247"/>
                    <a:pt x="6727" y="3256"/>
                  </a:cubicBezTo>
                  <a:close/>
                  <a:moveTo>
                    <a:pt x="4729" y="12570"/>
                  </a:moveTo>
                  <a:cubicBezTo>
                    <a:pt x="4657" y="12570"/>
                    <a:pt x="4604" y="12606"/>
                    <a:pt x="4604" y="12686"/>
                  </a:cubicBezTo>
                  <a:cubicBezTo>
                    <a:pt x="4604" y="12766"/>
                    <a:pt x="4648" y="12802"/>
                    <a:pt x="4720" y="12811"/>
                  </a:cubicBezTo>
                  <a:cubicBezTo>
                    <a:pt x="4800" y="12811"/>
                    <a:pt x="4836" y="12766"/>
                    <a:pt x="4845" y="12686"/>
                  </a:cubicBezTo>
                  <a:cubicBezTo>
                    <a:pt x="4845" y="12623"/>
                    <a:pt x="4809" y="12570"/>
                    <a:pt x="4729" y="12570"/>
                  </a:cubicBezTo>
                  <a:close/>
                  <a:moveTo>
                    <a:pt x="3284" y="10688"/>
                  </a:moveTo>
                  <a:cubicBezTo>
                    <a:pt x="3284" y="10768"/>
                    <a:pt x="3328" y="10812"/>
                    <a:pt x="3408" y="10812"/>
                  </a:cubicBezTo>
                  <a:cubicBezTo>
                    <a:pt x="3489" y="10812"/>
                    <a:pt x="3524" y="10768"/>
                    <a:pt x="3524" y="10688"/>
                  </a:cubicBezTo>
                  <a:cubicBezTo>
                    <a:pt x="3533" y="10607"/>
                    <a:pt x="3480" y="10572"/>
                    <a:pt x="3408" y="10563"/>
                  </a:cubicBezTo>
                  <a:cubicBezTo>
                    <a:pt x="3328" y="10572"/>
                    <a:pt x="3284" y="10607"/>
                    <a:pt x="3284" y="10688"/>
                  </a:cubicBezTo>
                  <a:close/>
                  <a:moveTo>
                    <a:pt x="4069" y="5255"/>
                  </a:moveTo>
                  <a:cubicBezTo>
                    <a:pt x="3988" y="5255"/>
                    <a:pt x="3944" y="5299"/>
                    <a:pt x="3944" y="5380"/>
                  </a:cubicBezTo>
                  <a:cubicBezTo>
                    <a:pt x="3944" y="5451"/>
                    <a:pt x="3988" y="5496"/>
                    <a:pt x="4069" y="5496"/>
                  </a:cubicBezTo>
                  <a:cubicBezTo>
                    <a:pt x="4149" y="5496"/>
                    <a:pt x="4185" y="5442"/>
                    <a:pt x="4185" y="5371"/>
                  </a:cubicBezTo>
                  <a:cubicBezTo>
                    <a:pt x="4185" y="5290"/>
                    <a:pt x="4140" y="5255"/>
                    <a:pt x="4069" y="5255"/>
                  </a:cubicBezTo>
                  <a:close/>
                  <a:moveTo>
                    <a:pt x="4604" y="4702"/>
                  </a:moveTo>
                  <a:cubicBezTo>
                    <a:pt x="4595" y="4782"/>
                    <a:pt x="4640" y="4826"/>
                    <a:pt x="4720" y="4835"/>
                  </a:cubicBezTo>
                  <a:cubicBezTo>
                    <a:pt x="4800" y="4835"/>
                    <a:pt x="4845" y="4791"/>
                    <a:pt x="4845" y="4711"/>
                  </a:cubicBezTo>
                  <a:cubicBezTo>
                    <a:pt x="4845" y="4639"/>
                    <a:pt x="4800" y="4595"/>
                    <a:pt x="4729" y="4595"/>
                  </a:cubicBezTo>
                  <a:cubicBezTo>
                    <a:pt x="4657" y="4595"/>
                    <a:pt x="4613" y="4630"/>
                    <a:pt x="4604" y="4702"/>
                  </a:cubicBezTo>
                  <a:close/>
                  <a:moveTo>
                    <a:pt x="5942" y="13337"/>
                  </a:moveTo>
                  <a:cubicBezTo>
                    <a:pt x="5942" y="13417"/>
                    <a:pt x="5978" y="13462"/>
                    <a:pt x="6058" y="13471"/>
                  </a:cubicBezTo>
                  <a:cubicBezTo>
                    <a:pt x="6138" y="13471"/>
                    <a:pt x="6183" y="13426"/>
                    <a:pt x="6183" y="13346"/>
                  </a:cubicBezTo>
                  <a:cubicBezTo>
                    <a:pt x="6183" y="13275"/>
                    <a:pt x="6147" y="13230"/>
                    <a:pt x="6067" y="13221"/>
                  </a:cubicBezTo>
                  <a:cubicBezTo>
                    <a:pt x="5996" y="13230"/>
                    <a:pt x="5951" y="13257"/>
                    <a:pt x="5942" y="13337"/>
                  </a:cubicBezTo>
                  <a:close/>
                  <a:moveTo>
                    <a:pt x="3408" y="6593"/>
                  </a:moveTo>
                  <a:cubicBezTo>
                    <a:pt x="3328" y="6593"/>
                    <a:pt x="3284" y="6637"/>
                    <a:pt x="3284" y="6718"/>
                  </a:cubicBezTo>
                  <a:cubicBezTo>
                    <a:pt x="3292" y="6789"/>
                    <a:pt x="3328" y="6834"/>
                    <a:pt x="3408" y="6834"/>
                  </a:cubicBezTo>
                  <a:cubicBezTo>
                    <a:pt x="3489" y="6834"/>
                    <a:pt x="3524" y="6789"/>
                    <a:pt x="3533" y="6709"/>
                  </a:cubicBezTo>
                  <a:cubicBezTo>
                    <a:pt x="3524" y="6637"/>
                    <a:pt x="3480" y="6593"/>
                    <a:pt x="3408" y="6593"/>
                  </a:cubicBezTo>
                  <a:close/>
                  <a:moveTo>
                    <a:pt x="2722" y="7913"/>
                  </a:moveTo>
                  <a:cubicBezTo>
                    <a:pt x="2650" y="7913"/>
                    <a:pt x="2606" y="7958"/>
                    <a:pt x="2606" y="8029"/>
                  </a:cubicBezTo>
                  <a:cubicBezTo>
                    <a:pt x="2606" y="8100"/>
                    <a:pt x="2650" y="8145"/>
                    <a:pt x="2722" y="8145"/>
                  </a:cubicBezTo>
                  <a:cubicBezTo>
                    <a:pt x="2802" y="8145"/>
                    <a:pt x="2838" y="8100"/>
                    <a:pt x="2846" y="8029"/>
                  </a:cubicBezTo>
                  <a:cubicBezTo>
                    <a:pt x="2838" y="7958"/>
                    <a:pt x="2802" y="7913"/>
                    <a:pt x="2722" y="7913"/>
                  </a:cubicBezTo>
                  <a:close/>
                  <a:moveTo>
                    <a:pt x="2606" y="8680"/>
                  </a:moveTo>
                  <a:cubicBezTo>
                    <a:pt x="2606" y="8761"/>
                    <a:pt x="2650" y="8805"/>
                    <a:pt x="2722" y="8805"/>
                  </a:cubicBezTo>
                  <a:cubicBezTo>
                    <a:pt x="2793" y="8805"/>
                    <a:pt x="2838" y="8770"/>
                    <a:pt x="2846" y="8689"/>
                  </a:cubicBezTo>
                  <a:cubicBezTo>
                    <a:pt x="2846" y="8618"/>
                    <a:pt x="2802" y="8582"/>
                    <a:pt x="2730" y="8573"/>
                  </a:cubicBezTo>
                  <a:cubicBezTo>
                    <a:pt x="2659" y="8573"/>
                    <a:pt x="2615" y="8609"/>
                    <a:pt x="2606" y="8680"/>
                  </a:cubicBezTo>
                  <a:close/>
                  <a:moveTo>
                    <a:pt x="2838" y="10027"/>
                  </a:moveTo>
                  <a:cubicBezTo>
                    <a:pt x="2838" y="9956"/>
                    <a:pt x="2802" y="9920"/>
                    <a:pt x="2730" y="9911"/>
                  </a:cubicBezTo>
                  <a:cubicBezTo>
                    <a:pt x="2659" y="9911"/>
                    <a:pt x="2615" y="9956"/>
                    <a:pt x="2606" y="10027"/>
                  </a:cubicBezTo>
                  <a:cubicBezTo>
                    <a:pt x="2606" y="10099"/>
                    <a:pt x="2650" y="10134"/>
                    <a:pt x="2722" y="10152"/>
                  </a:cubicBezTo>
                  <a:cubicBezTo>
                    <a:pt x="2793" y="10143"/>
                    <a:pt x="2838" y="10099"/>
                    <a:pt x="2838" y="10027"/>
                  </a:cubicBezTo>
                  <a:close/>
                  <a:moveTo>
                    <a:pt x="4720" y="3917"/>
                  </a:moveTo>
                  <a:cubicBezTo>
                    <a:pt x="4657" y="3917"/>
                    <a:pt x="4613" y="3961"/>
                    <a:pt x="4613" y="4024"/>
                  </a:cubicBezTo>
                  <a:cubicBezTo>
                    <a:pt x="4604" y="4095"/>
                    <a:pt x="4648" y="4148"/>
                    <a:pt x="4720" y="4148"/>
                  </a:cubicBezTo>
                  <a:cubicBezTo>
                    <a:pt x="4800" y="4148"/>
                    <a:pt x="4836" y="4104"/>
                    <a:pt x="4845" y="4033"/>
                  </a:cubicBezTo>
                  <a:cubicBezTo>
                    <a:pt x="4836" y="3961"/>
                    <a:pt x="4791" y="3917"/>
                    <a:pt x="4720" y="3917"/>
                  </a:cubicBezTo>
                  <a:close/>
                  <a:moveTo>
                    <a:pt x="2838" y="7360"/>
                  </a:moveTo>
                  <a:cubicBezTo>
                    <a:pt x="2838" y="7298"/>
                    <a:pt x="2793" y="7253"/>
                    <a:pt x="2730" y="7253"/>
                  </a:cubicBezTo>
                  <a:cubicBezTo>
                    <a:pt x="2650" y="7253"/>
                    <a:pt x="2606" y="7298"/>
                    <a:pt x="2606" y="7369"/>
                  </a:cubicBezTo>
                  <a:cubicBezTo>
                    <a:pt x="2615" y="7449"/>
                    <a:pt x="2659" y="7485"/>
                    <a:pt x="2730" y="7494"/>
                  </a:cubicBezTo>
                  <a:cubicBezTo>
                    <a:pt x="2802" y="7476"/>
                    <a:pt x="2846" y="7440"/>
                    <a:pt x="2838" y="7360"/>
                  </a:cubicBezTo>
                  <a:close/>
                  <a:moveTo>
                    <a:pt x="3382" y="11259"/>
                  </a:moveTo>
                  <a:cubicBezTo>
                    <a:pt x="3310" y="11259"/>
                    <a:pt x="3275" y="11294"/>
                    <a:pt x="3266" y="11366"/>
                  </a:cubicBezTo>
                  <a:cubicBezTo>
                    <a:pt x="3266" y="11437"/>
                    <a:pt x="3310" y="11482"/>
                    <a:pt x="3382" y="11490"/>
                  </a:cubicBezTo>
                  <a:cubicBezTo>
                    <a:pt x="3453" y="11490"/>
                    <a:pt x="3489" y="11446"/>
                    <a:pt x="3507" y="11366"/>
                  </a:cubicBezTo>
                  <a:cubicBezTo>
                    <a:pt x="3489" y="11303"/>
                    <a:pt x="3453" y="11250"/>
                    <a:pt x="3382" y="11259"/>
                  </a:cubicBezTo>
                  <a:close/>
                  <a:moveTo>
                    <a:pt x="6843" y="14033"/>
                  </a:moveTo>
                  <a:cubicBezTo>
                    <a:pt x="6843" y="13953"/>
                    <a:pt x="6798" y="13908"/>
                    <a:pt x="6718" y="13917"/>
                  </a:cubicBezTo>
                  <a:cubicBezTo>
                    <a:pt x="6656" y="13917"/>
                    <a:pt x="6611" y="13962"/>
                    <a:pt x="6611" y="14024"/>
                  </a:cubicBezTo>
                  <a:cubicBezTo>
                    <a:pt x="6602" y="14095"/>
                    <a:pt x="6656" y="14140"/>
                    <a:pt x="6727" y="14149"/>
                  </a:cubicBezTo>
                  <a:cubicBezTo>
                    <a:pt x="6790" y="14140"/>
                    <a:pt x="6843" y="14104"/>
                    <a:pt x="6843" y="14033"/>
                  </a:cubicBezTo>
                  <a:close/>
                  <a:moveTo>
                    <a:pt x="2739" y="6602"/>
                  </a:moveTo>
                  <a:cubicBezTo>
                    <a:pt x="2659" y="6593"/>
                    <a:pt x="2615" y="6637"/>
                    <a:pt x="2615" y="6709"/>
                  </a:cubicBezTo>
                  <a:cubicBezTo>
                    <a:pt x="2606" y="6771"/>
                    <a:pt x="2650" y="6816"/>
                    <a:pt x="2713" y="6825"/>
                  </a:cubicBezTo>
                  <a:cubicBezTo>
                    <a:pt x="2784" y="6834"/>
                    <a:pt x="2829" y="6789"/>
                    <a:pt x="2838" y="6718"/>
                  </a:cubicBezTo>
                  <a:cubicBezTo>
                    <a:pt x="2838" y="6655"/>
                    <a:pt x="2802" y="6602"/>
                    <a:pt x="2739" y="6602"/>
                  </a:cubicBezTo>
                  <a:close/>
                  <a:moveTo>
                    <a:pt x="2730" y="9251"/>
                  </a:moveTo>
                  <a:cubicBezTo>
                    <a:pt x="2650" y="9251"/>
                    <a:pt x="2606" y="9296"/>
                    <a:pt x="2606" y="9367"/>
                  </a:cubicBezTo>
                  <a:cubicBezTo>
                    <a:pt x="2606" y="9439"/>
                    <a:pt x="2650" y="9483"/>
                    <a:pt x="2722" y="9492"/>
                  </a:cubicBezTo>
                  <a:cubicBezTo>
                    <a:pt x="2793" y="9492"/>
                    <a:pt x="2838" y="9448"/>
                    <a:pt x="2846" y="9376"/>
                  </a:cubicBezTo>
                  <a:cubicBezTo>
                    <a:pt x="2838" y="9305"/>
                    <a:pt x="2802" y="9251"/>
                    <a:pt x="2730" y="9251"/>
                  </a:cubicBezTo>
                  <a:close/>
                  <a:moveTo>
                    <a:pt x="5264" y="13346"/>
                  </a:moveTo>
                  <a:cubicBezTo>
                    <a:pt x="5264" y="13426"/>
                    <a:pt x="5309" y="13462"/>
                    <a:pt x="5389" y="13462"/>
                  </a:cubicBezTo>
                  <a:cubicBezTo>
                    <a:pt x="5460" y="13462"/>
                    <a:pt x="5505" y="13417"/>
                    <a:pt x="5505" y="13346"/>
                  </a:cubicBezTo>
                  <a:cubicBezTo>
                    <a:pt x="5496" y="13275"/>
                    <a:pt x="5451" y="13239"/>
                    <a:pt x="5380" y="13230"/>
                  </a:cubicBezTo>
                  <a:cubicBezTo>
                    <a:pt x="5309" y="13239"/>
                    <a:pt x="5264" y="13275"/>
                    <a:pt x="5264" y="13346"/>
                  </a:cubicBezTo>
                  <a:close/>
                  <a:moveTo>
                    <a:pt x="4060" y="4595"/>
                  </a:moveTo>
                  <a:cubicBezTo>
                    <a:pt x="3988" y="4603"/>
                    <a:pt x="3953" y="4648"/>
                    <a:pt x="3953" y="4711"/>
                  </a:cubicBezTo>
                  <a:cubicBezTo>
                    <a:pt x="3953" y="4782"/>
                    <a:pt x="3997" y="4826"/>
                    <a:pt x="4069" y="4826"/>
                  </a:cubicBezTo>
                  <a:cubicBezTo>
                    <a:pt x="4140" y="4826"/>
                    <a:pt x="4176" y="4782"/>
                    <a:pt x="4185" y="4702"/>
                  </a:cubicBezTo>
                  <a:cubicBezTo>
                    <a:pt x="4167" y="4639"/>
                    <a:pt x="4131" y="4595"/>
                    <a:pt x="4060" y="4595"/>
                  </a:cubicBezTo>
                  <a:close/>
                  <a:moveTo>
                    <a:pt x="3408" y="5255"/>
                  </a:moveTo>
                  <a:cubicBezTo>
                    <a:pt x="3337" y="5255"/>
                    <a:pt x="3292" y="5299"/>
                    <a:pt x="3292" y="5371"/>
                  </a:cubicBezTo>
                  <a:cubicBezTo>
                    <a:pt x="3292" y="5442"/>
                    <a:pt x="3337" y="5487"/>
                    <a:pt x="3400" y="5487"/>
                  </a:cubicBezTo>
                  <a:cubicBezTo>
                    <a:pt x="3471" y="5496"/>
                    <a:pt x="3516" y="5442"/>
                    <a:pt x="3524" y="5380"/>
                  </a:cubicBezTo>
                  <a:cubicBezTo>
                    <a:pt x="3516" y="5299"/>
                    <a:pt x="3480" y="5255"/>
                    <a:pt x="3408" y="5255"/>
                  </a:cubicBezTo>
                  <a:close/>
                  <a:moveTo>
                    <a:pt x="6058" y="3256"/>
                  </a:moveTo>
                  <a:cubicBezTo>
                    <a:pt x="5987" y="3256"/>
                    <a:pt x="5942" y="3301"/>
                    <a:pt x="5951" y="3372"/>
                  </a:cubicBezTo>
                  <a:cubicBezTo>
                    <a:pt x="5951" y="3453"/>
                    <a:pt x="5996" y="3488"/>
                    <a:pt x="6067" y="3488"/>
                  </a:cubicBezTo>
                  <a:cubicBezTo>
                    <a:pt x="6147" y="3488"/>
                    <a:pt x="6183" y="3444"/>
                    <a:pt x="6183" y="3363"/>
                  </a:cubicBezTo>
                  <a:cubicBezTo>
                    <a:pt x="6174" y="3292"/>
                    <a:pt x="6138" y="3247"/>
                    <a:pt x="6058" y="3256"/>
                  </a:cubicBezTo>
                  <a:close/>
                  <a:moveTo>
                    <a:pt x="5496" y="3372"/>
                  </a:moveTo>
                  <a:cubicBezTo>
                    <a:pt x="5496" y="3301"/>
                    <a:pt x="5451" y="3256"/>
                    <a:pt x="5380" y="3256"/>
                  </a:cubicBezTo>
                  <a:cubicBezTo>
                    <a:pt x="5318" y="3256"/>
                    <a:pt x="5273" y="3301"/>
                    <a:pt x="5273" y="3372"/>
                  </a:cubicBezTo>
                  <a:cubicBezTo>
                    <a:pt x="5273" y="3444"/>
                    <a:pt x="5318" y="3479"/>
                    <a:pt x="5389" y="3488"/>
                  </a:cubicBezTo>
                  <a:cubicBezTo>
                    <a:pt x="5451" y="3479"/>
                    <a:pt x="5496" y="3444"/>
                    <a:pt x="5496" y="3372"/>
                  </a:cubicBezTo>
                  <a:close/>
                  <a:moveTo>
                    <a:pt x="2615" y="10688"/>
                  </a:moveTo>
                  <a:cubicBezTo>
                    <a:pt x="2615" y="10759"/>
                    <a:pt x="2659" y="10804"/>
                    <a:pt x="2722" y="10804"/>
                  </a:cubicBezTo>
                  <a:cubicBezTo>
                    <a:pt x="2793" y="10804"/>
                    <a:pt x="2838" y="10759"/>
                    <a:pt x="2838" y="10688"/>
                  </a:cubicBezTo>
                  <a:cubicBezTo>
                    <a:pt x="2838" y="10616"/>
                    <a:pt x="2793" y="10581"/>
                    <a:pt x="2722" y="10572"/>
                  </a:cubicBezTo>
                  <a:cubicBezTo>
                    <a:pt x="2659" y="10581"/>
                    <a:pt x="2615" y="10625"/>
                    <a:pt x="2615" y="10688"/>
                  </a:cubicBezTo>
                  <a:close/>
                  <a:moveTo>
                    <a:pt x="3400" y="4603"/>
                  </a:moveTo>
                  <a:cubicBezTo>
                    <a:pt x="3337" y="4603"/>
                    <a:pt x="3301" y="4648"/>
                    <a:pt x="3301" y="4711"/>
                  </a:cubicBezTo>
                  <a:cubicBezTo>
                    <a:pt x="3292" y="4782"/>
                    <a:pt x="3337" y="4826"/>
                    <a:pt x="3408" y="4826"/>
                  </a:cubicBezTo>
                  <a:cubicBezTo>
                    <a:pt x="3480" y="4826"/>
                    <a:pt x="3516" y="4773"/>
                    <a:pt x="3516" y="4711"/>
                  </a:cubicBezTo>
                  <a:cubicBezTo>
                    <a:pt x="3507" y="4639"/>
                    <a:pt x="3471" y="4603"/>
                    <a:pt x="3400" y="4603"/>
                  </a:cubicBezTo>
                  <a:close/>
                  <a:moveTo>
                    <a:pt x="4069" y="13239"/>
                  </a:moveTo>
                  <a:cubicBezTo>
                    <a:pt x="4006" y="13239"/>
                    <a:pt x="3962" y="13284"/>
                    <a:pt x="3962" y="13346"/>
                  </a:cubicBezTo>
                  <a:cubicBezTo>
                    <a:pt x="3962" y="13408"/>
                    <a:pt x="3997" y="13453"/>
                    <a:pt x="4060" y="13453"/>
                  </a:cubicBezTo>
                  <a:cubicBezTo>
                    <a:pt x="4131" y="13453"/>
                    <a:pt x="4167" y="13417"/>
                    <a:pt x="4176" y="13346"/>
                  </a:cubicBezTo>
                  <a:cubicBezTo>
                    <a:pt x="4167" y="13284"/>
                    <a:pt x="4131" y="13239"/>
                    <a:pt x="4069" y="13239"/>
                  </a:cubicBezTo>
                  <a:close/>
                  <a:moveTo>
                    <a:pt x="4738" y="13239"/>
                  </a:moveTo>
                  <a:cubicBezTo>
                    <a:pt x="4666" y="13230"/>
                    <a:pt x="4622" y="13275"/>
                    <a:pt x="4613" y="13337"/>
                  </a:cubicBezTo>
                  <a:cubicBezTo>
                    <a:pt x="4604" y="13408"/>
                    <a:pt x="4648" y="13453"/>
                    <a:pt x="4720" y="13462"/>
                  </a:cubicBezTo>
                  <a:cubicBezTo>
                    <a:pt x="4791" y="13462"/>
                    <a:pt x="4827" y="13417"/>
                    <a:pt x="4836" y="13355"/>
                  </a:cubicBezTo>
                  <a:cubicBezTo>
                    <a:pt x="4836" y="13284"/>
                    <a:pt x="4800" y="13239"/>
                    <a:pt x="4738" y="13239"/>
                  </a:cubicBezTo>
                  <a:close/>
                  <a:moveTo>
                    <a:pt x="3953" y="12686"/>
                  </a:moveTo>
                  <a:cubicBezTo>
                    <a:pt x="3953" y="12757"/>
                    <a:pt x="3997" y="12802"/>
                    <a:pt x="4069" y="12802"/>
                  </a:cubicBezTo>
                  <a:cubicBezTo>
                    <a:pt x="4140" y="12802"/>
                    <a:pt x="4176" y="12757"/>
                    <a:pt x="4176" y="12695"/>
                  </a:cubicBezTo>
                  <a:cubicBezTo>
                    <a:pt x="4185" y="12615"/>
                    <a:pt x="4131" y="12579"/>
                    <a:pt x="4060" y="12570"/>
                  </a:cubicBezTo>
                  <a:cubicBezTo>
                    <a:pt x="3997" y="12579"/>
                    <a:pt x="3953" y="12615"/>
                    <a:pt x="3953" y="12686"/>
                  </a:cubicBezTo>
                  <a:moveTo>
                    <a:pt x="5951" y="14024"/>
                  </a:moveTo>
                  <a:cubicBezTo>
                    <a:pt x="5951" y="14095"/>
                    <a:pt x="5996" y="14140"/>
                    <a:pt x="6067" y="14140"/>
                  </a:cubicBezTo>
                  <a:cubicBezTo>
                    <a:pt x="6138" y="14149"/>
                    <a:pt x="6183" y="14095"/>
                    <a:pt x="6183" y="14024"/>
                  </a:cubicBezTo>
                  <a:cubicBezTo>
                    <a:pt x="6183" y="13962"/>
                    <a:pt x="6129" y="13926"/>
                    <a:pt x="6067" y="13917"/>
                  </a:cubicBezTo>
                  <a:cubicBezTo>
                    <a:pt x="6004" y="13917"/>
                    <a:pt x="5960" y="13953"/>
                    <a:pt x="5951" y="14024"/>
                  </a:cubicBezTo>
                  <a:moveTo>
                    <a:pt x="3498" y="12035"/>
                  </a:moveTo>
                  <a:cubicBezTo>
                    <a:pt x="3498" y="11963"/>
                    <a:pt x="3453" y="11919"/>
                    <a:pt x="3382" y="11919"/>
                  </a:cubicBezTo>
                  <a:cubicBezTo>
                    <a:pt x="3310" y="11919"/>
                    <a:pt x="3275" y="11963"/>
                    <a:pt x="3275" y="12035"/>
                  </a:cubicBezTo>
                  <a:cubicBezTo>
                    <a:pt x="3275" y="12097"/>
                    <a:pt x="3319" y="12133"/>
                    <a:pt x="3382" y="12142"/>
                  </a:cubicBezTo>
                  <a:cubicBezTo>
                    <a:pt x="3444" y="12133"/>
                    <a:pt x="3498" y="12097"/>
                    <a:pt x="3498" y="12035"/>
                  </a:cubicBezTo>
                  <a:close/>
                  <a:moveTo>
                    <a:pt x="2838" y="6031"/>
                  </a:moveTo>
                  <a:cubicBezTo>
                    <a:pt x="2838" y="5968"/>
                    <a:pt x="2793" y="5924"/>
                    <a:pt x="2730" y="5915"/>
                  </a:cubicBezTo>
                  <a:cubicBezTo>
                    <a:pt x="2659" y="5915"/>
                    <a:pt x="2615" y="5959"/>
                    <a:pt x="2615" y="6031"/>
                  </a:cubicBezTo>
                  <a:cubicBezTo>
                    <a:pt x="2615" y="6102"/>
                    <a:pt x="2659" y="6138"/>
                    <a:pt x="2722" y="6147"/>
                  </a:cubicBezTo>
                  <a:cubicBezTo>
                    <a:pt x="2793" y="6138"/>
                    <a:pt x="2838" y="6102"/>
                    <a:pt x="2838" y="6031"/>
                  </a:cubicBezTo>
                  <a:close/>
                  <a:moveTo>
                    <a:pt x="4060" y="3917"/>
                  </a:moveTo>
                  <a:cubicBezTo>
                    <a:pt x="3997" y="3925"/>
                    <a:pt x="3953" y="3970"/>
                    <a:pt x="3953" y="4033"/>
                  </a:cubicBezTo>
                  <a:cubicBezTo>
                    <a:pt x="3953" y="4095"/>
                    <a:pt x="3997" y="4140"/>
                    <a:pt x="4069" y="4140"/>
                  </a:cubicBezTo>
                  <a:cubicBezTo>
                    <a:pt x="4131" y="4140"/>
                    <a:pt x="4167" y="4095"/>
                    <a:pt x="4176" y="4024"/>
                  </a:cubicBezTo>
                  <a:cubicBezTo>
                    <a:pt x="4167" y="3961"/>
                    <a:pt x="4131" y="3917"/>
                    <a:pt x="4060" y="3917"/>
                  </a:cubicBezTo>
                  <a:close/>
                  <a:moveTo>
                    <a:pt x="4613" y="3372"/>
                  </a:moveTo>
                  <a:cubicBezTo>
                    <a:pt x="4613" y="3435"/>
                    <a:pt x="4657" y="3479"/>
                    <a:pt x="4720" y="3479"/>
                  </a:cubicBezTo>
                  <a:cubicBezTo>
                    <a:pt x="4782" y="3488"/>
                    <a:pt x="4836" y="3444"/>
                    <a:pt x="4836" y="3372"/>
                  </a:cubicBezTo>
                  <a:cubicBezTo>
                    <a:pt x="4836" y="3310"/>
                    <a:pt x="4791" y="3274"/>
                    <a:pt x="4720" y="3256"/>
                  </a:cubicBezTo>
                  <a:cubicBezTo>
                    <a:pt x="4657" y="3274"/>
                    <a:pt x="4613" y="3301"/>
                    <a:pt x="4613" y="3372"/>
                  </a:cubicBezTo>
                  <a:close/>
                  <a:moveTo>
                    <a:pt x="5380" y="13917"/>
                  </a:moveTo>
                  <a:cubicBezTo>
                    <a:pt x="5318" y="13917"/>
                    <a:pt x="5273" y="13962"/>
                    <a:pt x="5273" y="14033"/>
                  </a:cubicBezTo>
                  <a:cubicBezTo>
                    <a:pt x="5273" y="14095"/>
                    <a:pt x="5318" y="14140"/>
                    <a:pt x="5380" y="14140"/>
                  </a:cubicBezTo>
                  <a:cubicBezTo>
                    <a:pt x="5442" y="14140"/>
                    <a:pt x="5487" y="14095"/>
                    <a:pt x="5496" y="14033"/>
                  </a:cubicBezTo>
                  <a:cubicBezTo>
                    <a:pt x="5487" y="13962"/>
                    <a:pt x="5451" y="13917"/>
                    <a:pt x="5380" y="13917"/>
                  </a:cubicBezTo>
                  <a:close/>
                  <a:moveTo>
                    <a:pt x="6834" y="14693"/>
                  </a:moveTo>
                  <a:cubicBezTo>
                    <a:pt x="6834" y="14622"/>
                    <a:pt x="6790" y="14577"/>
                    <a:pt x="6727" y="14577"/>
                  </a:cubicBezTo>
                  <a:cubicBezTo>
                    <a:pt x="6656" y="14586"/>
                    <a:pt x="6611" y="14631"/>
                    <a:pt x="6620" y="14693"/>
                  </a:cubicBezTo>
                  <a:cubicBezTo>
                    <a:pt x="6620" y="14756"/>
                    <a:pt x="6665" y="14791"/>
                    <a:pt x="6727" y="14800"/>
                  </a:cubicBezTo>
                  <a:cubicBezTo>
                    <a:pt x="6790" y="14791"/>
                    <a:pt x="6834" y="14756"/>
                    <a:pt x="6834" y="14693"/>
                  </a:cubicBezTo>
                  <a:close/>
                  <a:moveTo>
                    <a:pt x="2061" y="7476"/>
                  </a:moveTo>
                  <a:cubicBezTo>
                    <a:pt x="2133" y="7476"/>
                    <a:pt x="2177" y="7440"/>
                    <a:pt x="2177" y="7369"/>
                  </a:cubicBezTo>
                  <a:cubicBezTo>
                    <a:pt x="2168" y="7298"/>
                    <a:pt x="2124" y="7262"/>
                    <a:pt x="2061" y="7262"/>
                  </a:cubicBezTo>
                  <a:cubicBezTo>
                    <a:pt x="1999" y="7271"/>
                    <a:pt x="1963" y="7315"/>
                    <a:pt x="1954" y="7369"/>
                  </a:cubicBezTo>
                  <a:cubicBezTo>
                    <a:pt x="1963" y="7431"/>
                    <a:pt x="1999" y="7476"/>
                    <a:pt x="2061" y="7476"/>
                  </a:cubicBezTo>
                  <a:close/>
                  <a:moveTo>
                    <a:pt x="6727" y="2596"/>
                  </a:moveTo>
                  <a:cubicBezTo>
                    <a:pt x="6665" y="2596"/>
                    <a:pt x="6611" y="2641"/>
                    <a:pt x="6611" y="2703"/>
                  </a:cubicBezTo>
                  <a:cubicBezTo>
                    <a:pt x="6611" y="2784"/>
                    <a:pt x="6656" y="2828"/>
                    <a:pt x="6727" y="2828"/>
                  </a:cubicBezTo>
                  <a:cubicBezTo>
                    <a:pt x="6798" y="2828"/>
                    <a:pt x="6834" y="2775"/>
                    <a:pt x="6843" y="2712"/>
                  </a:cubicBezTo>
                  <a:cubicBezTo>
                    <a:pt x="6834" y="2650"/>
                    <a:pt x="6798" y="2605"/>
                    <a:pt x="6727" y="2596"/>
                  </a:cubicBezTo>
                  <a:close/>
                  <a:moveTo>
                    <a:pt x="18" y="10688"/>
                  </a:moveTo>
                  <a:cubicBezTo>
                    <a:pt x="18" y="10723"/>
                    <a:pt x="36" y="10741"/>
                    <a:pt x="72" y="10741"/>
                  </a:cubicBezTo>
                  <a:cubicBezTo>
                    <a:pt x="108" y="10741"/>
                    <a:pt x="117" y="10714"/>
                    <a:pt x="117" y="10688"/>
                  </a:cubicBezTo>
                  <a:cubicBezTo>
                    <a:pt x="117" y="10652"/>
                    <a:pt x="99" y="10634"/>
                    <a:pt x="63" y="10634"/>
                  </a:cubicBezTo>
                  <a:cubicBezTo>
                    <a:pt x="36" y="10643"/>
                    <a:pt x="18" y="10652"/>
                    <a:pt x="18" y="10688"/>
                  </a:cubicBezTo>
                  <a:close/>
                  <a:moveTo>
                    <a:pt x="117" y="11366"/>
                  </a:moveTo>
                  <a:cubicBezTo>
                    <a:pt x="108" y="11339"/>
                    <a:pt x="99" y="11321"/>
                    <a:pt x="72" y="11321"/>
                  </a:cubicBezTo>
                  <a:cubicBezTo>
                    <a:pt x="36" y="11321"/>
                    <a:pt x="18" y="11339"/>
                    <a:pt x="18" y="11374"/>
                  </a:cubicBezTo>
                  <a:cubicBezTo>
                    <a:pt x="18" y="11401"/>
                    <a:pt x="36" y="11419"/>
                    <a:pt x="63" y="11419"/>
                  </a:cubicBezTo>
                  <a:cubicBezTo>
                    <a:pt x="99" y="11419"/>
                    <a:pt x="117" y="11401"/>
                    <a:pt x="117" y="11366"/>
                  </a:cubicBezTo>
                  <a:close/>
                  <a:moveTo>
                    <a:pt x="1357" y="3372"/>
                  </a:moveTo>
                  <a:cubicBezTo>
                    <a:pt x="1357" y="3408"/>
                    <a:pt x="1374" y="3426"/>
                    <a:pt x="1410" y="3426"/>
                  </a:cubicBezTo>
                  <a:cubicBezTo>
                    <a:pt x="1446" y="3417"/>
                    <a:pt x="1464" y="3399"/>
                    <a:pt x="1455" y="3363"/>
                  </a:cubicBezTo>
                  <a:cubicBezTo>
                    <a:pt x="1455" y="3337"/>
                    <a:pt x="1437" y="3319"/>
                    <a:pt x="1410" y="3319"/>
                  </a:cubicBezTo>
                  <a:cubicBezTo>
                    <a:pt x="1374" y="3319"/>
                    <a:pt x="1357" y="3337"/>
                    <a:pt x="1357" y="3372"/>
                  </a:cubicBezTo>
                  <a:close/>
                  <a:moveTo>
                    <a:pt x="5380" y="16638"/>
                  </a:moveTo>
                  <a:cubicBezTo>
                    <a:pt x="5353" y="16638"/>
                    <a:pt x="5335" y="16656"/>
                    <a:pt x="5335" y="16682"/>
                  </a:cubicBezTo>
                  <a:cubicBezTo>
                    <a:pt x="5335" y="16709"/>
                    <a:pt x="5344" y="16736"/>
                    <a:pt x="5380" y="16736"/>
                  </a:cubicBezTo>
                  <a:cubicBezTo>
                    <a:pt x="5416" y="16736"/>
                    <a:pt x="5434" y="16718"/>
                    <a:pt x="5434" y="16691"/>
                  </a:cubicBezTo>
                  <a:cubicBezTo>
                    <a:pt x="5434" y="16656"/>
                    <a:pt x="5416" y="16638"/>
                    <a:pt x="5380" y="16638"/>
                  </a:cubicBezTo>
                  <a:close/>
                  <a:moveTo>
                    <a:pt x="2017" y="2703"/>
                  </a:moveTo>
                  <a:cubicBezTo>
                    <a:pt x="2008" y="2739"/>
                    <a:pt x="2026" y="2757"/>
                    <a:pt x="2052" y="2766"/>
                  </a:cubicBezTo>
                  <a:cubicBezTo>
                    <a:pt x="2088" y="2766"/>
                    <a:pt x="2115" y="2757"/>
                    <a:pt x="2115" y="2712"/>
                  </a:cubicBezTo>
                  <a:cubicBezTo>
                    <a:pt x="2115" y="2685"/>
                    <a:pt x="2106" y="2668"/>
                    <a:pt x="2070" y="2659"/>
                  </a:cubicBezTo>
                  <a:cubicBezTo>
                    <a:pt x="2044" y="2659"/>
                    <a:pt x="2017" y="2677"/>
                    <a:pt x="2017" y="2703"/>
                  </a:cubicBezTo>
                  <a:close/>
                  <a:moveTo>
                    <a:pt x="6112" y="54"/>
                  </a:moveTo>
                  <a:cubicBezTo>
                    <a:pt x="6112" y="27"/>
                    <a:pt x="6103" y="9"/>
                    <a:pt x="6076" y="9"/>
                  </a:cubicBezTo>
                  <a:cubicBezTo>
                    <a:pt x="6040" y="0"/>
                    <a:pt x="6022" y="18"/>
                    <a:pt x="6022" y="54"/>
                  </a:cubicBezTo>
                  <a:cubicBezTo>
                    <a:pt x="6013" y="81"/>
                    <a:pt x="6031" y="98"/>
                    <a:pt x="6067" y="98"/>
                  </a:cubicBezTo>
                  <a:cubicBezTo>
                    <a:pt x="6094" y="98"/>
                    <a:pt x="6112" y="81"/>
                    <a:pt x="6112" y="54"/>
                  </a:cubicBezTo>
                  <a:close/>
                  <a:moveTo>
                    <a:pt x="6727" y="0"/>
                  </a:moveTo>
                  <a:cubicBezTo>
                    <a:pt x="6700" y="0"/>
                    <a:pt x="6674" y="9"/>
                    <a:pt x="6674" y="45"/>
                  </a:cubicBezTo>
                  <a:cubicBezTo>
                    <a:pt x="6674" y="81"/>
                    <a:pt x="6682" y="107"/>
                    <a:pt x="6727" y="107"/>
                  </a:cubicBezTo>
                  <a:cubicBezTo>
                    <a:pt x="6754" y="107"/>
                    <a:pt x="6772" y="89"/>
                    <a:pt x="6781" y="54"/>
                  </a:cubicBezTo>
                  <a:cubicBezTo>
                    <a:pt x="6772" y="27"/>
                    <a:pt x="6763" y="9"/>
                    <a:pt x="6727" y="0"/>
                  </a:cubicBezTo>
                  <a:close/>
                  <a:moveTo>
                    <a:pt x="72" y="5977"/>
                  </a:moveTo>
                  <a:cubicBezTo>
                    <a:pt x="45" y="5977"/>
                    <a:pt x="18" y="5986"/>
                    <a:pt x="18" y="6022"/>
                  </a:cubicBezTo>
                  <a:cubicBezTo>
                    <a:pt x="10" y="6058"/>
                    <a:pt x="27" y="6075"/>
                    <a:pt x="63" y="6084"/>
                  </a:cubicBezTo>
                  <a:cubicBezTo>
                    <a:pt x="99" y="6084"/>
                    <a:pt x="117" y="6067"/>
                    <a:pt x="117" y="6031"/>
                  </a:cubicBezTo>
                  <a:cubicBezTo>
                    <a:pt x="117" y="6004"/>
                    <a:pt x="108" y="5986"/>
                    <a:pt x="72" y="5977"/>
                  </a:cubicBezTo>
                  <a:close/>
                  <a:moveTo>
                    <a:pt x="777" y="12695"/>
                  </a:moveTo>
                  <a:cubicBezTo>
                    <a:pt x="777" y="12668"/>
                    <a:pt x="768" y="12641"/>
                    <a:pt x="732" y="12641"/>
                  </a:cubicBezTo>
                  <a:cubicBezTo>
                    <a:pt x="696" y="12632"/>
                    <a:pt x="679" y="12650"/>
                    <a:pt x="670" y="12686"/>
                  </a:cubicBezTo>
                  <a:cubicBezTo>
                    <a:pt x="670" y="12722"/>
                    <a:pt x="688" y="12739"/>
                    <a:pt x="723" y="12739"/>
                  </a:cubicBezTo>
                  <a:cubicBezTo>
                    <a:pt x="750" y="12739"/>
                    <a:pt x="777" y="12730"/>
                    <a:pt x="777" y="12695"/>
                  </a:cubicBezTo>
                  <a:close/>
                  <a:moveTo>
                    <a:pt x="4720" y="767"/>
                  </a:moveTo>
                  <a:cubicBezTo>
                    <a:pt x="4764" y="767"/>
                    <a:pt x="4782" y="741"/>
                    <a:pt x="4773" y="705"/>
                  </a:cubicBezTo>
                  <a:cubicBezTo>
                    <a:pt x="4773" y="678"/>
                    <a:pt x="4756" y="660"/>
                    <a:pt x="4720" y="660"/>
                  </a:cubicBezTo>
                  <a:cubicBezTo>
                    <a:pt x="4693" y="660"/>
                    <a:pt x="4675" y="687"/>
                    <a:pt x="4675" y="714"/>
                  </a:cubicBezTo>
                  <a:cubicBezTo>
                    <a:pt x="4675" y="750"/>
                    <a:pt x="4693" y="767"/>
                    <a:pt x="4720" y="767"/>
                  </a:cubicBezTo>
                  <a:close/>
                  <a:moveTo>
                    <a:pt x="2061" y="14738"/>
                  </a:moveTo>
                  <a:cubicBezTo>
                    <a:pt x="2088" y="14738"/>
                    <a:pt x="2106" y="14720"/>
                    <a:pt x="2115" y="14702"/>
                  </a:cubicBezTo>
                  <a:cubicBezTo>
                    <a:pt x="2115" y="14666"/>
                    <a:pt x="2106" y="14649"/>
                    <a:pt x="2070" y="14640"/>
                  </a:cubicBezTo>
                  <a:cubicBezTo>
                    <a:pt x="2044" y="14640"/>
                    <a:pt x="2026" y="14649"/>
                    <a:pt x="2017" y="14684"/>
                  </a:cubicBezTo>
                  <a:cubicBezTo>
                    <a:pt x="2017" y="14711"/>
                    <a:pt x="2035" y="14738"/>
                    <a:pt x="2061" y="14738"/>
                  </a:cubicBezTo>
                  <a:close/>
                  <a:moveTo>
                    <a:pt x="2730" y="1999"/>
                  </a:moveTo>
                  <a:cubicBezTo>
                    <a:pt x="2704" y="1999"/>
                    <a:pt x="2677" y="2016"/>
                    <a:pt x="2677" y="2043"/>
                  </a:cubicBezTo>
                  <a:cubicBezTo>
                    <a:pt x="2668" y="2079"/>
                    <a:pt x="2686" y="2106"/>
                    <a:pt x="2722" y="2106"/>
                  </a:cubicBezTo>
                  <a:cubicBezTo>
                    <a:pt x="2757" y="2106"/>
                    <a:pt x="2775" y="2088"/>
                    <a:pt x="2775" y="2061"/>
                  </a:cubicBezTo>
                  <a:cubicBezTo>
                    <a:pt x="2775" y="2025"/>
                    <a:pt x="2766" y="2007"/>
                    <a:pt x="2730" y="1999"/>
                  </a:cubicBezTo>
                  <a:close/>
                  <a:moveTo>
                    <a:pt x="4069" y="15978"/>
                  </a:moveTo>
                  <a:cubicBezTo>
                    <a:pt x="4042" y="15978"/>
                    <a:pt x="4015" y="15987"/>
                    <a:pt x="4015" y="16022"/>
                  </a:cubicBezTo>
                  <a:cubicBezTo>
                    <a:pt x="4015" y="16058"/>
                    <a:pt x="4024" y="16076"/>
                    <a:pt x="4069" y="16085"/>
                  </a:cubicBezTo>
                  <a:cubicBezTo>
                    <a:pt x="4095" y="16085"/>
                    <a:pt x="4113" y="16067"/>
                    <a:pt x="4122" y="16031"/>
                  </a:cubicBezTo>
                  <a:cubicBezTo>
                    <a:pt x="4122" y="16004"/>
                    <a:pt x="4104" y="15978"/>
                    <a:pt x="4069" y="15978"/>
                  </a:cubicBezTo>
                  <a:close/>
                  <a:moveTo>
                    <a:pt x="3453" y="1374"/>
                  </a:moveTo>
                  <a:cubicBezTo>
                    <a:pt x="3453" y="1347"/>
                    <a:pt x="3444" y="1329"/>
                    <a:pt x="3417" y="1329"/>
                  </a:cubicBezTo>
                  <a:cubicBezTo>
                    <a:pt x="3391" y="1321"/>
                    <a:pt x="3364" y="1329"/>
                    <a:pt x="3364" y="1365"/>
                  </a:cubicBezTo>
                  <a:cubicBezTo>
                    <a:pt x="3355" y="1392"/>
                    <a:pt x="3373" y="1419"/>
                    <a:pt x="3400" y="1419"/>
                  </a:cubicBezTo>
                  <a:cubicBezTo>
                    <a:pt x="3435" y="1419"/>
                    <a:pt x="3453" y="1410"/>
                    <a:pt x="3453" y="1374"/>
                  </a:cubicBezTo>
                  <a:close/>
                  <a:moveTo>
                    <a:pt x="72" y="6655"/>
                  </a:moveTo>
                  <a:cubicBezTo>
                    <a:pt x="36" y="6646"/>
                    <a:pt x="10" y="6673"/>
                    <a:pt x="10" y="6709"/>
                  </a:cubicBezTo>
                  <a:cubicBezTo>
                    <a:pt x="1" y="6744"/>
                    <a:pt x="27" y="6771"/>
                    <a:pt x="72" y="6771"/>
                  </a:cubicBezTo>
                  <a:cubicBezTo>
                    <a:pt x="99" y="6771"/>
                    <a:pt x="126" y="6744"/>
                    <a:pt x="126" y="6709"/>
                  </a:cubicBezTo>
                  <a:cubicBezTo>
                    <a:pt x="126" y="6682"/>
                    <a:pt x="108" y="6655"/>
                    <a:pt x="72" y="6655"/>
                  </a:cubicBezTo>
                  <a:close/>
                  <a:moveTo>
                    <a:pt x="3391" y="15291"/>
                  </a:moveTo>
                  <a:cubicBezTo>
                    <a:pt x="3355" y="15282"/>
                    <a:pt x="3328" y="15300"/>
                    <a:pt x="3328" y="15335"/>
                  </a:cubicBezTo>
                  <a:cubicBezTo>
                    <a:pt x="3319" y="15380"/>
                    <a:pt x="3346" y="15407"/>
                    <a:pt x="3382" y="15407"/>
                  </a:cubicBezTo>
                  <a:cubicBezTo>
                    <a:pt x="3417" y="15407"/>
                    <a:pt x="3435" y="15389"/>
                    <a:pt x="3444" y="15353"/>
                  </a:cubicBezTo>
                  <a:cubicBezTo>
                    <a:pt x="3444" y="15318"/>
                    <a:pt x="3426" y="15291"/>
                    <a:pt x="3391" y="15291"/>
                  </a:cubicBezTo>
                  <a:close/>
                  <a:moveTo>
                    <a:pt x="126" y="10036"/>
                  </a:moveTo>
                  <a:cubicBezTo>
                    <a:pt x="134" y="10001"/>
                    <a:pt x="108" y="9974"/>
                    <a:pt x="72" y="9974"/>
                  </a:cubicBezTo>
                  <a:cubicBezTo>
                    <a:pt x="36" y="9965"/>
                    <a:pt x="10" y="9992"/>
                    <a:pt x="10" y="10027"/>
                  </a:cubicBezTo>
                  <a:cubicBezTo>
                    <a:pt x="10" y="10063"/>
                    <a:pt x="27" y="10081"/>
                    <a:pt x="72" y="10090"/>
                  </a:cubicBezTo>
                  <a:cubicBezTo>
                    <a:pt x="99" y="10090"/>
                    <a:pt x="126" y="10072"/>
                    <a:pt x="126" y="10036"/>
                  </a:cubicBezTo>
                  <a:close/>
                  <a:moveTo>
                    <a:pt x="661" y="4711"/>
                  </a:moveTo>
                  <a:cubicBezTo>
                    <a:pt x="670" y="4755"/>
                    <a:pt x="696" y="4782"/>
                    <a:pt x="732" y="4773"/>
                  </a:cubicBezTo>
                  <a:cubicBezTo>
                    <a:pt x="768" y="4764"/>
                    <a:pt x="786" y="4746"/>
                    <a:pt x="786" y="4711"/>
                  </a:cubicBezTo>
                  <a:cubicBezTo>
                    <a:pt x="777" y="4675"/>
                    <a:pt x="759" y="4657"/>
                    <a:pt x="723" y="4648"/>
                  </a:cubicBezTo>
                  <a:cubicBezTo>
                    <a:pt x="688" y="4657"/>
                    <a:pt x="661" y="4675"/>
                    <a:pt x="661" y="4711"/>
                  </a:cubicBezTo>
                  <a:close/>
                  <a:moveTo>
                    <a:pt x="1410" y="13284"/>
                  </a:moveTo>
                  <a:cubicBezTo>
                    <a:pt x="1374" y="13284"/>
                    <a:pt x="1357" y="13301"/>
                    <a:pt x="1348" y="13337"/>
                  </a:cubicBezTo>
                  <a:cubicBezTo>
                    <a:pt x="1339" y="13382"/>
                    <a:pt x="1366" y="13408"/>
                    <a:pt x="1410" y="13408"/>
                  </a:cubicBezTo>
                  <a:cubicBezTo>
                    <a:pt x="1446" y="13408"/>
                    <a:pt x="1464" y="13382"/>
                    <a:pt x="1473" y="13346"/>
                  </a:cubicBezTo>
                  <a:cubicBezTo>
                    <a:pt x="1464" y="13319"/>
                    <a:pt x="1446" y="13293"/>
                    <a:pt x="1410" y="13284"/>
                  </a:cubicBezTo>
                  <a:close/>
                  <a:moveTo>
                    <a:pt x="6129" y="16682"/>
                  </a:moveTo>
                  <a:cubicBezTo>
                    <a:pt x="6120" y="16647"/>
                    <a:pt x="6094" y="16620"/>
                    <a:pt x="6058" y="16629"/>
                  </a:cubicBezTo>
                  <a:cubicBezTo>
                    <a:pt x="6022" y="16638"/>
                    <a:pt x="6004" y="16665"/>
                    <a:pt x="6004" y="16700"/>
                  </a:cubicBezTo>
                  <a:cubicBezTo>
                    <a:pt x="6013" y="16727"/>
                    <a:pt x="6031" y="16745"/>
                    <a:pt x="6067" y="16754"/>
                  </a:cubicBezTo>
                  <a:cubicBezTo>
                    <a:pt x="6103" y="16745"/>
                    <a:pt x="6129" y="16718"/>
                    <a:pt x="6129" y="16682"/>
                  </a:cubicBezTo>
                  <a:close/>
                  <a:moveTo>
                    <a:pt x="2722" y="2784"/>
                  </a:moveTo>
                  <a:cubicBezTo>
                    <a:pt x="2766" y="2784"/>
                    <a:pt x="2793" y="2766"/>
                    <a:pt x="2793" y="2721"/>
                  </a:cubicBezTo>
                  <a:cubicBezTo>
                    <a:pt x="2802" y="2677"/>
                    <a:pt x="2784" y="2650"/>
                    <a:pt x="2730" y="2641"/>
                  </a:cubicBezTo>
                  <a:cubicBezTo>
                    <a:pt x="2686" y="2641"/>
                    <a:pt x="2659" y="2659"/>
                    <a:pt x="2650" y="2712"/>
                  </a:cubicBezTo>
                  <a:cubicBezTo>
                    <a:pt x="2659" y="2748"/>
                    <a:pt x="2677" y="2784"/>
                    <a:pt x="2722" y="2784"/>
                  </a:cubicBezTo>
                  <a:close/>
                  <a:moveTo>
                    <a:pt x="1" y="9376"/>
                  </a:moveTo>
                  <a:cubicBezTo>
                    <a:pt x="1" y="9412"/>
                    <a:pt x="27" y="9439"/>
                    <a:pt x="72" y="9439"/>
                  </a:cubicBezTo>
                  <a:cubicBezTo>
                    <a:pt x="108" y="9439"/>
                    <a:pt x="134" y="9412"/>
                    <a:pt x="134" y="9367"/>
                  </a:cubicBezTo>
                  <a:cubicBezTo>
                    <a:pt x="126" y="9332"/>
                    <a:pt x="99" y="9305"/>
                    <a:pt x="63" y="9305"/>
                  </a:cubicBezTo>
                  <a:cubicBezTo>
                    <a:pt x="27" y="9314"/>
                    <a:pt x="1" y="9332"/>
                    <a:pt x="1" y="9376"/>
                  </a:cubicBezTo>
                  <a:close/>
                  <a:moveTo>
                    <a:pt x="2070" y="13962"/>
                  </a:moveTo>
                  <a:cubicBezTo>
                    <a:pt x="2026" y="13962"/>
                    <a:pt x="1999" y="13988"/>
                    <a:pt x="1999" y="14024"/>
                  </a:cubicBezTo>
                  <a:cubicBezTo>
                    <a:pt x="1999" y="14069"/>
                    <a:pt x="2026" y="14095"/>
                    <a:pt x="2061" y="14095"/>
                  </a:cubicBezTo>
                  <a:cubicBezTo>
                    <a:pt x="2106" y="14095"/>
                    <a:pt x="2124" y="14069"/>
                    <a:pt x="2133" y="14033"/>
                  </a:cubicBezTo>
                  <a:cubicBezTo>
                    <a:pt x="2133" y="13997"/>
                    <a:pt x="2106" y="13971"/>
                    <a:pt x="2070" y="13962"/>
                  </a:cubicBezTo>
                  <a:close/>
                  <a:moveTo>
                    <a:pt x="795" y="12026"/>
                  </a:moveTo>
                  <a:cubicBezTo>
                    <a:pt x="786" y="11990"/>
                    <a:pt x="759" y="11963"/>
                    <a:pt x="723" y="11963"/>
                  </a:cubicBezTo>
                  <a:cubicBezTo>
                    <a:pt x="688" y="11963"/>
                    <a:pt x="661" y="11990"/>
                    <a:pt x="661" y="12035"/>
                  </a:cubicBezTo>
                  <a:cubicBezTo>
                    <a:pt x="661" y="12070"/>
                    <a:pt x="688" y="12097"/>
                    <a:pt x="723" y="12097"/>
                  </a:cubicBezTo>
                  <a:cubicBezTo>
                    <a:pt x="768" y="12088"/>
                    <a:pt x="795" y="12070"/>
                    <a:pt x="795" y="12026"/>
                  </a:cubicBezTo>
                  <a:close/>
                  <a:moveTo>
                    <a:pt x="1410" y="11954"/>
                  </a:moveTo>
                  <a:cubicBezTo>
                    <a:pt x="1357" y="11954"/>
                    <a:pt x="1330" y="11981"/>
                    <a:pt x="1330" y="12035"/>
                  </a:cubicBezTo>
                  <a:cubicBezTo>
                    <a:pt x="1330" y="12079"/>
                    <a:pt x="1357" y="12106"/>
                    <a:pt x="1401" y="12106"/>
                  </a:cubicBezTo>
                  <a:cubicBezTo>
                    <a:pt x="1455" y="12106"/>
                    <a:pt x="1482" y="12079"/>
                    <a:pt x="1482" y="12026"/>
                  </a:cubicBezTo>
                  <a:cubicBezTo>
                    <a:pt x="1482" y="11981"/>
                    <a:pt x="1455" y="11954"/>
                    <a:pt x="1410" y="11954"/>
                  </a:cubicBezTo>
                  <a:close/>
                  <a:moveTo>
                    <a:pt x="3310" y="14684"/>
                  </a:moveTo>
                  <a:cubicBezTo>
                    <a:pt x="3310" y="14729"/>
                    <a:pt x="3328" y="14756"/>
                    <a:pt x="3382" y="14764"/>
                  </a:cubicBezTo>
                  <a:cubicBezTo>
                    <a:pt x="3426" y="14764"/>
                    <a:pt x="3462" y="14738"/>
                    <a:pt x="3453" y="14684"/>
                  </a:cubicBezTo>
                  <a:cubicBezTo>
                    <a:pt x="3453" y="14640"/>
                    <a:pt x="3426" y="14613"/>
                    <a:pt x="3382" y="14613"/>
                  </a:cubicBezTo>
                  <a:cubicBezTo>
                    <a:pt x="3337" y="14613"/>
                    <a:pt x="3310" y="14640"/>
                    <a:pt x="3310" y="14684"/>
                  </a:cubicBezTo>
                  <a:close/>
                  <a:moveTo>
                    <a:pt x="2722" y="14622"/>
                  </a:moveTo>
                  <a:cubicBezTo>
                    <a:pt x="2686" y="14622"/>
                    <a:pt x="2659" y="14649"/>
                    <a:pt x="2659" y="14693"/>
                  </a:cubicBezTo>
                  <a:cubicBezTo>
                    <a:pt x="2659" y="14729"/>
                    <a:pt x="2686" y="14756"/>
                    <a:pt x="2730" y="14756"/>
                  </a:cubicBezTo>
                  <a:cubicBezTo>
                    <a:pt x="2766" y="14756"/>
                    <a:pt x="2784" y="14729"/>
                    <a:pt x="2793" y="14684"/>
                  </a:cubicBezTo>
                  <a:cubicBezTo>
                    <a:pt x="2784" y="14649"/>
                    <a:pt x="2766" y="14622"/>
                    <a:pt x="2722" y="14622"/>
                  </a:cubicBezTo>
                  <a:close/>
                  <a:moveTo>
                    <a:pt x="2650" y="14024"/>
                  </a:moveTo>
                  <a:cubicBezTo>
                    <a:pt x="2650" y="14069"/>
                    <a:pt x="2668" y="14095"/>
                    <a:pt x="2713" y="14104"/>
                  </a:cubicBezTo>
                  <a:cubicBezTo>
                    <a:pt x="2766" y="14104"/>
                    <a:pt x="2793" y="14086"/>
                    <a:pt x="2802" y="14033"/>
                  </a:cubicBezTo>
                  <a:cubicBezTo>
                    <a:pt x="2802" y="13988"/>
                    <a:pt x="2775" y="13962"/>
                    <a:pt x="2730" y="13953"/>
                  </a:cubicBezTo>
                  <a:cubicBezTo>
                    <a:pt x="2686" y="13953"/>
                    <a:pt x="2659" y="13979"/>
                    <a:pt x="2650" y="14024"/>
                  </a:cubicBezTo>
                  <a:close/>
                  <a:moveTo>
                    <a:pt x="1401" y="12615"/>
                  </a:moveTo>
                  <a:cubicBezTo>
                    <a:pt x="1357" y="12623"/>
                    <a:pt x="1339" y="12650"/>
                    <a:pt x="1339" y="12686"/>
                  </a:cubicBezTo>
                  <a:cubicBezTo>
                    <a:pt x="1339" y="12730"/>
                    <a:pt x="1366" y="12757"/>
                    <a:pt x="1410" y="12757"/>
                  </a:cubicBezTo>
                  <a:cubicBezTo>
                    <a:pt x="1455" y="12757"/>
                    <a:pt x="1482" y="12730"/>
                    <a:pt x="1482" y="12686"/>
                  </a:cubicBezTo>
                  <a:cubicBezTo>
                    <a:pt x="1473" y="12641"/>
                    <a:pt x="1446" y="12615"/>
                    <a:pt x="1401" y="12615"/>
                  </a:cubicBezTo>
                  <a:close/>
                  <a:moveTo>
                    <a:pt x="4069" y="1981"/>
                  </a:moveTo>
                  <a:cubicBezTo>
                    <a:pt x="4015" y="1972"/>
                    <a:pt x="3988" y="2007"/>
                    <a:pt x="3988" y="2052"/>
                  </a:cubicBezTo>
                  <a:cubicBezTo>
                    <a:pt x="3988" y="2106"/>
                    <a:pt x="4015" y="2132"/>
                    <a:pt x="4060" y="2132"/>
                  </a:cubicBezTo>
                  <a:cubicBezTo>
                    <a:pt x="4113" y="2132"/>
                    <a:pt x="4140" y="2106"/>
                    <a:pt x="4140" y="2052"/>
                  </a:cubicBezTo>
                  <a:cubicBezTo>
                    <a:pt x="4140" y="2007"/>
                    <a:pt x="4113" y="1981"/>
                    <a:pt x="4069" y="1981"/>
                  </a:cubicBezTo>
                  <a:close/>
                  <a:moveTo>
                    <a:pt x="3408" y="1990"/>
                  </a:moveTo>
                  <a:cubicBezTo>
                    <a:pt x="3364" y="1990"/>
                    <a:pt x="3337" y="2016"/>
                    <a:pt x="3337" y="2061"/>
                  </a:cubicBezTo>
                  <a:cubicBezTo>
                    <a:pt x="3346" y="2106"/>
                    <a:pt x="3373" y="2132"/>
                    <a:pt x="3417" y="2123"/>
                  </a:cubicBezTo>
                  <a:cubicBezTo>
                    <a:pt x="3453" y="2115"/>
                    <a:pt x="3480" y="2088"/>
                    <a:pt x="3480" y="2043"/>
                  </a:cubicBezTo>
                  <a:cubicBezTo>
                    <a:pt x="3471" y="2016"/>
                    <a:pt x="3453" y="1981"/>
                    <a:pt x="3408" y="1990"/>
                  </a:cubicBezTo>
                  <a:moveTo>
                    <a:pt x="1990" y="13346"/>
                  </a:moveTo>
                  <a:cubicBezTo>
                    <a:pt x="1990" y="13391"/>
                    <a:pt x="2017" y="13417"/>
                    <a:pt x="2061" y="13417"/>
                  </a:cubicBezTo>
                  <a:cubicBezTo>
                    <a:pt x="2115" y="13426"/>
                    <a:pt x="2142" y="13400"/>
                    <a:pt x="2142" y="13346"/>
                  </a:cubicBezTo>
                  <a:cubicBezTo>
                    <a:pt x="2142" y="13301"/>
                    <a:pt x="2115" y="13275"/>
                    <a:pt x="2070" y="13275"/>
                  </a:cubicBezTo>
                  <a:cubicBezTo>
                    <a:pt x="2026" y="13275"/>
                    <a:pt x="1990" y="13301"/>
                    <a:pt x="1990" y="13346"/>
                  </a:cubicBezTo>
                  <a:close/>
                  <a:moveTo>
                    <a:pt x="5460" y="1383"/>
                  </a:moveTo>
                  <a:cubicBezTo>
                    <a:pt x="5460" y="1329"/>
                    <a:pt x="5434" y="1294"/>
                    <a:pt x="5389" y="1294"/>
                  </a:cubicBezTo>
                  <a:cubicBezTo>
                    <a:pt x="5335" y="1294"/>
                    <a:pt x="5309" y="1321"/>
                    <a:pt x="5309" y="1365"/>
                  </a:cubicBezTo>
                  <a:cubicBezTo>
                    <a:pt x="5300" y="1419"/>
                    <a:pt x="5326" y="1445"/>
                    <a:pt x="5380" y="1445"/>
                  </a:cubicBezTo>
                  <a:cubicBezTo>
                    <a:pt x="5425" y="1445"/>
                    <a:pt x="5460" y="1428"/>
                    <a:pt x="5460" y="1383"/>
                  </a:cubicBezTo>
                  <a:close/>
                  <a:moveTo>
                    <a:pt x="4720" y="1303"/>
                  </a:moveTo>
                  <a:cubicBezTo>
                    <a:pt x="4684" y="1303"/>
                    <a:pt x="4657" y="1321"/>
                    <a:pt x="4657" y="1365"/>
                  </a:cubicBezTo>
                  <a:cubicBezTo>
                    <a:pt x="4648" y="1410"/>
                    <a:pt x="4675" y="1437"/>
                    <a:pt x="4720" y="1445"/>
                  </a:cubicBezTo>
                  <a:cubicBezTo>
                    <a:pt x="4764" y="1445"/>
                    <a:pt x="4791" y="1419"/>
                    <a:pt x="4800" y="1365"/>
                  </a:cubicBezTo>
                  <a:cubicBezTo>
                    <a:pt x="4791" y="1329"/>
                    <a:pt x="4773" y="1303"/>
                    <a:pt x="4720" y="1303"/>
                  </a:cubicBezTo>
                  <a:close/>
                  <a:moveTo>
                    <a:pt x="4069" y="1303"/>
                  </a:moveTo>
                  <a:cubicBezTo>
                    <a:pt x="4033" y="1303"/>
                    <a:pt x="4006" y="1329"/>
                    <a:pt x="3997" y="1365"/>
                  </a:cubicBezTo>
                  <a:cubicBezTo>
                    <a:pt x="3997" y="1410"/>
                    <a:pt x="4024" y="1437"/>
                    <a:pt x="4060" y="1437"/>
                  </a:cubicBezTo>
                  <a:cubicBezTo>
                    <a:pt x="4104" y="1437"/>
                    <a:pt x="4122" y="1410"/>
                    <a:pt x="4131" y="1374"/>
                  </a:cubicBezTo>
                  <a:cubicBezTo>
                    <a:pt x="4131" y="1338"/>
                    <a:pt x="4104" y="1312"/>
                    <a:pt x="4069" y="1303"/>
                  </a:cubicBezTo>
                  <a:close/>
                  <a:moveTo>
                    <a:pt x="723" y="6637"/>
                  </a:moveTo>
                  <a:cubicBezTo>
                    <a:pt x="679" y="6637"/>
                    <a:pt x="652" y="6664"/>
                    <a:pt x="652" y="6709"/>
                  </a:cubicBezTo>
                  <a:cubicBezTo>
                    <a:pt x="652" y="6762"/>
                    <a:pt x="679" y="6789"/>
                    <a:pt x="732" y="6789"/>
                  </a:cubicBezTo>
                  <a:cubicBezTo>
                    <a:pt x="777" y="6780"/>
                    <a:pt x="795" y="6753"/>
                    <a:pt x="804" y="6709"/>
                  </a:cubicBezTo>
                  <a:cubicBezTo>
                    <a:pt x="795" y="6664"/>
                    <a:pt x="777" y="6637"/>
                    <a:pt x="723" y="6637"/>
                  </a:cubicBezTo>
                  <a:close/>
                  <a:moveTo>
                    <a:pt x="63" y="8627"/>
                  </a:moveTo>
                  <a:cubicBezTo>
                    <a:pt x="27" y="8627"/>
                    <a:pt x="1" y="8654"/>
                    <a:pt x="1" y="8689"/>
                  </a:cubicBezTo>
                  <a:cubicBezTo>
                    <a:pt x="1" y="8734"/>
                    <a:pt x="27" y="8761"/>
                    <a:pt x="72" y="8752"/>
                  </a:cubicBezTo>
                  <a:cubicBezTo>
                    <a:pt x="108" y="8752"/>
                    <a:pt x="126" y="8725"/>
                    <a:pt x="134" y="8689"/>
                  </a:cubicBezTo>
                  <a:cubicBezTo>
                    <a:pt x="126" y="8645"/>
                    <a:pt x="108" y="8618"/>
                    <a:pt x="63" y="8627"/>
                  </a:cubicBezTo>
                  <a:close/>
                  <a:moveTo>
                    <a:pt x="795" y="6031"/>
                  </a:moveTo>
                  <a:cubicBezTo>
                    <a:pt x="795" y="5986"/>
                    <a:pt x="768" y="5959"/>
                    <a:pt x="732" y="5959"/>
                  </a:cubicBezTo>
                  <a:cubicBezTo>
                    <a:pt x="688" y="5959"/>
                    <a:pt x="661" y="5977"/>
                    <a:pt x="652" y="6031"/>
                  </a:cubicBezTo>
                  <a:cubicBezTo>
                    <a:pt x="652" y="6075"/>
                    <a:pt x="679" y="6102"/>
                    <a:pt x="723" y="6102"/>
                  </a:cubicBezTo>
                  <a:cubicBezTo>
                    <a:pt x="768" y="6102"/>
                    <a:pt x="795" y="6075"/>
                    <a:pt x="795" y="6031"/>
                  </a:cubicBezTo>
                  <a:close/>
                  <a:moveTo>
                    <a:pt x="72" y="7967"/>
                  </a:moveTo>
                  <a:cubicBezTo>
                    <a:pt x="27" y="7967"/>
                    <a:pt x="1" y="7985"/>
                    <a:pt x="1" y="8029"/>
                  </a:cubicBezTo>
                  <a:cubicBezTo>
                    <a:pt x="1" y="8065"/>
                    <a:pt x="27" y="8092"/>
                    <a:pt x="63" y="8092"/>
                  </a:cubicBezTo>
                  <a:cubicBezTo>
                    <a:pt x="108" y="8100"/>
                    <a:pt x="126" y="8074"/>
                    <a:pt x="134" y="8029"/>
                  </a:cubicBezTo>
                  <a:cubicBezTo>
                    <a:pt x="126" y="7993"/>
                    <a:pt x="108" y="7967"/>
                    <a:pt x="72" y="7967"/>
                  </a:cubicBezTo>
                  <a:close/>
                  <a:moveTo>
                    <a:pt x="6647" y="16022"/>
                  </a:moveTo>
                  <a:cubicBezTo>
                    <a:pt x="6647" y="16076"/>
                    <a:pt x="6674" y="16103"/>
                    <a:pt x="6727" y="16103"/>
                  </a:cubicBezTo>
                  <a:cubicBezTo>
                    <a:pt x="6772" y="16103"/>
                    <a:pt x="6798" y="16076"/>
                    <a:pt x="6798" y="16031"/>
                  </a:cubicBezTo>
                  <a:cubicBezTo>
                    <a:pt x="6798" y="15978"/>
                    <a:pt x="6772" y="15951"/>
                    <a:pt x="6727" y="15951"/>
                  </a:cubicBezTo>
                  <a:cubicBezTo>
                    <a:pt x="6674" y="15960"/>
                    <a:pt x="6647" y="15978"/>
                    <a:pt x="6647" y="16022"/>
                  </a:cubicBezTo>
                  <a:close/>
                  <a:moveTo>
                    <a:pt x="795" y="10688"/>
                  </a:moveTo>
                  <a:cubicBezTo>
                    <a:pt x="795" y="10643"/>
                    <a:pt x="777" y="10616"/>
                    <a:pt x="732" y="10616"/>
                  </a:cubicBezTo>
                  <a:cubicBezTo>
                    <a:pt x="679" y="10616"/>
                    <a:pt x="652" y="10643"/>
                    <a:pt x="652" y="10696"/>
                  </a:cubicBezTo>
                  <a:cubicBezTo>
                    <a:pt x="652" y="10741"/>
                    <a:pt x="688" y="10759"/>
                    <a:pt x="732" y="10759"/>
                  </a:cubicBezTo>
                  <a:cubicBezTo>
                    <a:pt x="777" y="10759"/>
                    <a:pt x="795" y="10732"/>
                    <a:pt x="795" y="10688"/>
                  </a:cubicBezTo>
                  <a:close/>
                  <a:moveTo>
                    <a:pt x="6138" y="16031"/>
                  </a:moveTo>
                  <a:cubicBezTo>
                    <a:pt x="6138" y="15987"/>
                    <a:pt x="6120" y="15960"/>
                    <a:pt x="6076" y="15960"/>
                  </a:cubicBezTo>
                  <a:cubicBezTo>
                    <a:pt x="6022" y="15951"/>
                    <a:pt x="5996" y="15978"/>
                    <a:pt x="5996" y="16031"/>
                  </a:cubicBezTo>
                  <a:cubicBezTo>
                    <a:pt x="5996" y="16076"/>
                    <a:pt x="6022" y="16103"/>
                    <a:pt x="6067" y="16103"/>
                  </a:cubicBezTo>
                  <a:cubicBezTo>
                    <a:pt x="6112" y="16103"/>
                    <a:pt x="6138" y="16076"/>
                    <a:pt x="6138" y="16031"/>
                  </a:cubicBezTo>
                  <a:close/>
                  <a:moveTo>
                    <a:pt x="1990" y="4024"/>
                  </a:moveTo>
                  <a:cubicBezTo>
                    <a:pt x="1981" y="4068"/>
                    <a:pt x="2008" y="4104"/>
                    <a:pt x="2061" y="4104"/>
                  </a:cubicBezTo>
                  <a:cubicBezTo>
                    <a:pt x="2115" y="4113"/>
                    <a:pt x="2142" y="4077"/>
                    <a:pt x="2142" y="4033"/>
                  </a:cubicBezTo>
                  <a:cubicBezTo>
                    <a:pt x="2142" y="3979"/>
                    <a:pt x="2115" y="3961"/>
                    <a:pt x="2061" y="3952"/>
                  </a:cubicBezTo>
                  <a:cubicBezTo>
                    <a:pt x="2026" y="3952"/>
                    <a:pt x="1990" y="3970"/>
                    <a:pt x="1990" y="4024"/>
                  </a:cubicBezTo>
                  <a:moveTo>
                    <a:pt x="5318" y="16022"/>
                  </a:moveTo>
                  <a:cubicBezTo>
                    <a:pt x="5309" y="16067"/>
                    <a:pt x="5335" y="16094"/>
                    <a:pt x="5380" y="16094"/>
                  </a:cubicBezTo>
                  <a:cubicBezTo>
                    <a:pt x="5425" y="16103"/>
                    <a:pt x="5451" y="16076"/>
                    <a:pt x="5451" y="16040"/>
                  </a:cubicBezTo>
                  <a:cubicBezTo>
                    <a:pt x="5460" y="15996"/>
                    <a:pt x="5434" y="15969"/>
                    <a:pt x="5389" y="15960"/>
                  </a:cubicBezTo>
                  <a:cubicBezTo>
                    <a:pt x="5344" y="15960"/>
                    <a:pt x="5318" y="15987"/>
                    <a:pt x="5318" y="16022"/>
                  </a:cubicBezTo>
                  <a:close/>
                  <a:moveTo>
                    <a:pt x="1473" y="4033"/>
                  </a:moveTo>
                  <a:cubicBezTo>
                    <a:pt x="1473" y="3997"/>
                    <a:pt x="1446" y="3970"/>
                    <a:pt x="1410" y="3961"/>
                  </a:cubicBezTo>
                  <a:cubicBezTo>
                    <a:pt x="1374" y="3961"/>
                    <a:pt x="1348" y="3988"/>
                    <a:pt x="1339" y="4024"/>
                  </a:cubicBezTo>
                  <a:cubicBezTo>
                    <a:pt x="1339" y="4068"/>
                    <a:pt x="1366" y="4086"/>
                    <a:pt x="1410" y="4095"/>
                  </a:cubicBezTo>
                  <a:cubicBezTo>
                    <a:pt x="1446" y="4095"/>
                    <a:pt x="1473" y="4077"/>
                    <a:pt x="1473" y="4033"/>
                  </a:cubicBezTo>
                  <a:close/>
                  <a:moveTo>
                    <a:pt x="6790" y="16682"/>
                  </a:moveTo>
                  <a:cubicBezTo>
                    <a:pt x="6790" y="16647"/>
                    <a:pt x="6763" y="16620"/>
                    <a:pt x="6718" y="16620"/>
                  </a:cubicBezTo>
                  <a:cubicBezTo>
                    <a:pt x="6682" y="16629"/>
                    <a:pt x="6656" y="16656"/>
                    <a:pt x="6656" y="16691"/>
                  </a:cubicBezTo>
                  <a:cubicBezTo>
                    <a:pt x="6665" y="16727"/>
                    <a:pt x="6691" y="16754"/>
                    <a:pt x="6736" y="16754"/>
                  </a:cubicBezTo>
                  <a:cubicBezTo>
                    <a:pt x="6763" y="16745"/>
                    <a:pt x="6790" y="16727"/>
                    <a:pt x="6790" y="16682"/>
                  </a:cubicBezTo>
                  <a:close/>
                  <a:moveTo>
                    <a:pt x="1330" y="4711"/>
                  </a:moveTo>
                  <a:cubicBezTo>
                    <a:pt x="1330" y="4755"/>
                    <a:pt x="1357" y="4782"/>
                    <a:pt x="1401" y="4782"/>
                  </a:cubicBezTo>
                  <a:cubicBezTo>
                    <a:pt x="1455" y="4791"/>
                    <a:pt x="1482" y="4764"/>
                    <a:pt x="1482" y="4711"/>
                  </a:cubicBezTo>
                  <a:cubicBezTo>
                    <a:pt x="1482" y="4666"/>
                    <a:pt x="1455" y="4639"/>
                    <a:pt x="1410" y="4639"/>
                  </a:cubicBezTo>
                  <a:cubicBezTo>
                    <a:pt x="1366" y="4639"/>
                    <a:pt x="1339" y="4666"/>
                    <a:pt x="1330" y="4711"/>
                  </a:cubicBezTo>
                  <a:close/>
                  <a:moveTo>
                    <a:pt x="804" y="10036"/>
                  </a:moveTo>
                  <a:cubicBezTo>
                    <a:pt x="804" y="9992"/>
                    <a:pt x="786" y="9956"/>
                    <a:pt x="732" y="9956"/>
                  </a:cubicBezTo>
                  <a:cubicBezTo>
                    <a:pt x="679" y="9947"/>
                    <a:pt x="652" y="9983"/>
                    <a:pt x="652" y="10027"/>
                  </a:cubicBezTo>
                  <a:cubicBezTo>
                    <a:pt x="652" y="10081"/>
                    <a:pt x="679" y="10099"/>
                    <a:pt x="723" y="10108"/>
                  </a:cubicBezTo>
                  <a:cubicBezTo>
                    <a:pt x="768" y="10108"/>
                    <a:pt x="795" y="10090"/>
                    <a:pt x="804" y="10036"/>
                  </a:cubicBezTo>
                  <a:close/>
                  <a:moveTo>
                    <a:pt x="6727" y="643"/>
                  </a:moveTo>
                  <a:cubicBezTo>
                    <a:pt x="6682" y="643"/>
                    <a:pt x="6656" y="660"/>
                    <a:pt x="6656" y="705"/>
                  </a:cubicBezTo>
                  <a:cubicBezTo>
                    <a:pt x="6647" y="750"/>
                    <a:pt x="6674" y="776"/>
                    <a:pt x="6718" y="785"/>
                  </a:cubicBezTo>
                  <a:cubicBezTo>
                    <a:pt x="6763" y="785"/>
                    <a:pt x="6790" y="759"/>
                    <a:pt x="6798" y="714"/>
                  </a:cubicBezTo>
                  <a:cubicBezTo>
                    <a:pt x="6790" y="669"/>
                    <a:pt x="6772" y="643"/>
                    <a:pt x="6727" y="643"/>
                  </a:cubicBezTo>
                  <a:close/>
                  <a:moveTo>
                    <a:pt x="2070" y="3301"/>
                  </a:moveTo>
                  <a:cubicBezTo>
                    <a:pt x="2026" y="3301"/>
                    <a:pt x="1999" y="3328"/>
                    <a:pt x="1999" y="3372"/>
                  </a:cubicBezTo>
                  <a:cubicBezTo>
                    <a:pt x="1999" y="3408"/>
                    <a:pt x="2017" y="3435"/>
                    <a:pt x="2061" y="3444"/>
                  </a:cubicBezTo>
                  <a:cubicBezTo>
                    <a:pt x="2106" y="3444"/>
                    <a:pt x="2133" y="3417"/>
                    <a:pt x="2133" y="3363"/>
                  </a:cubicBezTo>
                  <a:cubicBezTo>
                    <a:pt x="2133" y="3337"/>
                    <a:pt x="2115" y="3310"/>
                    <a:pt x="2070" y="3301"/>
                  </a:cubicBezTo>
                  <a:close/>
                  <a:moveTo>
                    <a:pt x="723" y="11303"/>
                  </a:moveTo>
                  <a:cubicBezTo>
                    <a:pt x="679" y="11303"/>
                    <a:pt x="652" y="11330"/>
                    <a:pt x="661" y="11374"/>
                  </a:cubicBezTo>
                  <a:cubicBezTo>
                    <a:pt x="661" y="11419"/>
                    <a:pt x="688" y="11446"/>
                    <a:pt x="732" y="11437"/>
                  </a:cubicBezTo>
                  <a:cubicBezTo>
                    <a:pt x="777" y="11437"/>
                    <a:pt x="795" y="11410"/>
                    <a:pt x="795" y="11366"/>
                  </a:cubicBezTo>
                  <a:cubicBezTo>
                    <a:pt x="786" y="11330"/>
                    <a:pt x="768" y="11303"/>
                    <a:pt x="723" y="11303"/>
                  </a:cubicBezTo>
                  <a:close/>
                  <a:moveTo>
                    <a:pt x="6076" y="643"/>
                  </a:moveTo>
                  <a:cubicBezTo>
                    <a:pt x="6031" y="643"/>
                    <a:pt x="5996" y="669"/>
                    <a:pt x="5996" y="714"/>
                  </a:cubicBezTo>
                  <a:cubicBezTo>
                    <a:pt x="5996" y="750"/>
                    <a:pt x="6022" y="776"/>
                    <a:pt x="6058" y="785"/>
                  </a:cubicBezTo>
                  <a:cubicBezTo>
                    <a:pt x="6103" y="785"/>
                    <a:pt x="6129" y="759"/>
                    <a:pt x="6138" y="714"/>
                  </a:cubicBezTo>
                  <a:cubicBezTo>
                    <a:pt x="6129" y="678"/>
                    <a:pt x="6112" y="651"/>
                    <a:pt x="6076" y="643"/>
                  </a:cubicBezTo>
                  <a:close/>
                  <a:moveTo>
                    <a:pt x="5389" y="651"/>
                  </a:moveTo>
                  <a:cubicBezTo>
                    <a:pt x="5344" y="643"/>
                    <a:pt x="5318" y="669"/>
                    <a:pt x="5318" y="714"/>
                  </a:cubicBezTo>
                  <a:cubicBezTo>
                    <a:pt x="5318" y="750"/>
                    <a:pt x="5344" y="776"/>
                    <a:pt x="5380" y="776"/>
                  </a:cubicBezTo>
                  <a:cubicBezTo>
                    <a:pt x="5425" y="785"/>
                    <a:pt x="5442" y="759"/>
                    <a:pt x="5451" y="714"/>
                  </a:cubicBezTo>
                  <a:cubicBezTo>
                    <a:pt x="5442" y="678"/>
                    <a:pt x="5425" y="651"/>
                    <a:pt x="5389" y="651"/>
                  </a:cubicBezTo>
                  <a:close/>
                  <a:moveTo>
                    <a:pt x="4140" y="15344"/>
                  </a:moveTo>
                  <a:cubicBezTo>
                    <a:pt x="4140" y="15300"/>
                    <a:pt x="4113" y="15282"/>
                    <a:pt x="4069" y="15273"/>
                  </a:cubicBezTo>
                  <a:cubicBezTo>
                    <a:pt x="4024" y="15273"/>
                    <a:pt x="3997" y="15300"/>
                    <a:pt x="3997" y="15344"/>
                  </a:cubicBezTo>
                  <a:cubicBezTo>
                    <a:pt x="3997" y="15389"/>
                    <a:pt x="4024" y="15416"/>
                    <a:pt x="4069" y="15416"/>
                  </a:cubicBezTo>
                  <a:cubicBezTo>
                    <a:pt x="4113" y="15416"/>
                    <a:pt x="4140" y="15389"/>
                    <a:pt x="4140" y="15344"/>
                  </a:cubicBezTo>
                  <a:close/>
                  <a:moveTo>
                    <a:pt x="4729" y="15273"/>
                  </a:moveTo>
                  <a:cubicBezTo>
                    <a:pt x="4675" y="15273"/>
                    <a:pt x="4648" y="15300"/>
                    <a:pt x="4648" y="15353"/>
                  </a:cubicBezTo>
                  <a:cubicBezTo>
                    <a:pt x="4648" y="15398"/>
                    <a:pt x="4675" y="15425"/>
                    <a:pt x="4720" y="15425"/>
                  </a:cubicBezTo>
                  <a:cubicBezTo>
                    <a:pt x="4773" y="15425"/>
                    <a:pt x="4800" y="15398"/>
                    <a:pt x="4800" y="15344"/>
                  </a:cubicBezTo>
                  <a:cubicBezTo>
                    <a:pt x="4800" y="15300"/>
                    <a:pt x="4773" y="15273"/>
                    <a:pt x="4729" y="15273"/>
                  </a:cubicBezTo>
                  <a:close/>
                  <a:moveTo>
                    <a:pt x="732" y="5299"/>
                  </a:moveTo>
                  <a:cubicBezTo>
                    <a:pt x="688" y="5299"/>
                    <a:pt x="661" y="5326"/>
                    <a:pt x="661" y="5371"/>
                  </a:cubicBezTo>
                  <a:cubicBezTo>
                    <a:pt x="652" y="5406"/>
                    <a:pt x="679" y="5433"/>
                    <a:pt x="714" y="5442"/>
                  </a:cubicBezTo>
                  <a:cubicBezTo>
                    <a:pt x="759" y="5442"/>
                    <a:pt x="786" y="5415"/>
                    <a:pt x="795" y="5371"/>
                  </a:cubicBezTo>
                  <a:cubicBezTo>
                    <a:pt x="795" y="5335"/>
                    <a:pt x="768" y="5308"/>
                    <a:pt x="732" y="5299"/>
                  </a:cubicBezTo>
                  <a:close/>
                  <a:moveTo>
                    <a:pt x="63" y="7440"/>
                  </a:moveTo>
                  <a:cubicBezTo>
                    <a:pt x="108" y="7440"/>
                    <a:pt x="126" y="7414"/>
                    <a:pt x="134" y="7378"/>
                  </a:cubicBezTo>
                  <a:cubicBezTo>
                    <a:pt x="134" y="7333"/>
                    <a:pt x="108" y="7307"/>
                    <a:pt x="72" y="7307"/>
                  </a:cubicBezTo>
                  <a:cubicBezTo>
                    <a:pt x="27" y="7307"/>
                    <a:pt x="10" y="7333"/>
                    <a:pt x="1" y="7378"/>
                  </a:cubicBezTo>
                  <a:cubicBezTo>
                    <a:pt x="10" y="7405"/>
                    <a:pt x="27" y="7431"/>
                    <a:pt x="63" y="7440"/>
                  </a:cubicBezTo>
                  <a:close/>
                  <a:moveTo>
                    <a:pt x="4657" y="16022"/>
                  </a:moveTo>
                  <a:cubicBezTo>
                    <a:pt x="4657" y="16067"/>
                    <a:pt x="4684" y="16094"/>
                    <a:pt x="4720" y="16094"/>
                  </a:cubicBezTo>
                  <a:cubicBezTo>
                    <a:pt x="4764" y="16094"/>
                    <a:pt x="4791" y="16067"/>
                    <a:pt x="4791" y="16031"/>
                  </a:cubicBezTo>
                  <a:cubicBezTo>
                    <a:pt x="4791" y="15996"/>
                    <a:pt x="4764" y="15969"/>
                    <a:pt x="4729" y="15960"/>
                  </a:cubicBezTo>
                  <a:cubicBezTo>
                    <a:pt x="4684" y="15969"/>
                    <a:pt x="4657" y="15987"/>
                    <a:pt x="4657" y="16022"/>
                  </a:cubicBezTo>
                  <a:close/>
                  <a:moveTo>
                    <a:pt x="804" y="7378"/>
                  </a:moveTo>
                  <a:cubicBezTo>
                    <a:pt x="804" y="7324"/>
                    <a:pt x="777" y="7298"/>
                    <a:pt x="723" y="7298"/>
                  </a:cubicBezTo>
                  <a:cubicBezTo>
                    <a:pt x="679" y="7298"/>
                    <a:pt x="652" y="7315"/>
                    <a:pt x="652" y="7360"/>
                  </a:cubicBezTo>
                  <a:cubicBezTo>
                    <a:pt x="643" y="7414"/>
                    <a:pt x="670" y="7440"/>
                    <a:pt x="723" y="7449"/>
                  </a:cubicBezTo>
                  <a:cubicBezTo>
                    <a:pt x="768" y="7449"/>
                    <a:pt x="795" y="7422"/>
                    <a:pt x="804" y="7378"/>
                  </a:cubicBezTo>
                  <a:close/>
                  <a:moveTo>
                    <a:pt x="1410" y="5942"/>
                  </a:moveTo>
                  <a:cubicBezTo>
                    <a:pt x="1357" y="5933"/>
                    <a:pt x="1321" y="5968"/>
                    <a:pt x="1321" y="6022"/>
                  </a:cubicBezTo>
                  <a:cubicBezTo>
                    <a:pt x="1312" y="6084"/>
                    <a:pt x="1348" y="6120"/>
                    <a:pt x="1410" y="6120"/>
                  </a:cubicBezTo>
                  <a:cubicBezTo>
                    <a:pt x="1464" y="6120"/>
                    <a:pt x="1490" y="6084"/>
                    <a:pt x="1499" y="6031"/>
                  </a:cubicBezTo>
                  <a:cubicBezTo>
                    <a:pt x="1490" y="5986"/>
                    <a:pt x="1464" y="5942"/>
                    <a:pt x="1410" y="5942"/>
                  </a:cubicBezTo>
                  <a:close/>
                  <a:moveTo>
                    <a:pt x="6058" y="1285"/>
                  </a:moveTo>
                  <a:cubicBezTo>
                    <a:pt x="6013" y="1294"/>
                    <a:pt x="5978" y="1329"/>
                    <a:pt x="5978" y="1374"/>
                  </a:cubicBezTo>
                  <a:cubicBezTo>
                    <a:pt x="5987" y="1428"/>
                    <a:pt x="6022" y="1463"/>
                    <a:pt x="6076" y="1454"/>
                  </a:cubicBezTo>
                  <a:cubicBezTo>
                    <a:pt x="6120" y="1454"/>
                    <a:pt x="6147" y="1419"/>
                    <a:pt x="6156" y="1365"/>
                  </a:cubicBezTo>
                  <a:cubicBezTo>
                    <a:pt x="6138" y="1321"/>
                    <a:pt x="6112" y="1285"/>
                    <a:pt x="6058" y="1285"/>
                  </a:cubicBezTo>
                  <a:close/>
                  <a:moveTo>
                    <a:pt x="6816" y="1365"/>
                  </a:moveTo>
                  <a:cubicBezTo>
                    <a:pt x="6807" y="1321"/>
                    <a:pt x="6781" y="1285"/>
                    <a:pt x="6727" y="1285"/>
                  </a:cubicBezTo>
                  <a:cubicBezTo>
                    <a:pt x="6674" y="1285"/>
                    <a:pt x="6638" y="1312"/>
                    <a:pt x="6638" y="1365"/>
                  </a:cubicBezTo>
                  <a:cubicBezTo>
                    <a:pt x="6638" y="1428"/>
                    <a:pt x="6674" y="1454"/>
                    <a:pt x="6727" y="1463"/>
                  </a:cubicBezTo>
                  <a:cubicBezTo>
                    <a:pt x="6781" y="1454"/>
                    <a:pt x="6816" y="1428"/>
                    <a:pt x="6816" y="1365"/>
                  </a:cubicBezTo>
                  <a:close/>
                  <a:moveTo>
                    <a:pt x="2632" y="4024"/>
                  </a:moveTo>
                  <a:cubicBezTo>
                    <a:pt x="2632" y="4086"/>
                    <a:pt x="2668" y="4122"/>
                    <a:pt x="2730" y="4122"/>
                  </a:cubicBezTo>
                  <a:cubicBezTo>
                    <a:pt x="2784" y="4122"/>
                    <a:pt x="2820" y="4086"/>
                    <a:pt x="2820" y="4033"/>
                  </a:cubicBezTo>
                  <a:cubicBezTo>
                    <a:pt x="2820" y="3970"/>
                    <a:pt x="2784" y="3943"/>
                    <a:pt x="2713" y="3934"/>
                  </a:cubicBezTo>
                  <a:cubicBezTo>
                    <a:pt x="2668" y="3943"/>
                    <a:pt x="2632" y="3970"/>
                    <a:pt x="2632" y="4024"/>
                  </a:cubicBezTo>
                  <a:close/>
                  <a:moveTo>
                    <a:pt x="2070" y="11276"/>
                  </a:moveTo>
                  <a:cubicBezTo>
                    <a:pt x="2008" y="11276"/>
                    <a:pt x="1972" y="11303"/>
                    <a:pt x="1972" y="11366"/>
                  </a:cubicBezTo>
                  <a:cubicBezTo>
                    <a:pt x="1963" y="11428"/>
                    <a:pt x="1999" y="11464"/>
                    <a:pt x="2070" y="11464"/>
                  </a:cubicBezTo>
                  <a:cubicBezTo>
                    <a:pt x="2124" y="11464"/>
                    <a:pt x="2160" y="11428"/>
                    <a:pt x="2160" y="11374"/>
                  </a:cubicBezTo>
                  <a:cubicBezTo>
                    <a:pt x="2160" y="11312"/>
                    <a:pt x="2133" y="11276"/>
                    <a:pt x="2070" y="11276"/>
                  </a:cubicBezTo>
                  <a:close/>
                  <a:moveTo>
                    <a:pt x="2811" y="3381"/>
                  </a:moveTo>
                  <a:cubicBezTo>
                    <a:pt x="2811" y="3328"/>
                    <a:pt x="2784" y="3292"/>
                    <a:pt x="2730" y="3283"/>
                  </a:cubicBezTo>
                  <a:cubicBezTo>
                    <a:pt x="2677" y="3283"/>
                    <a:pt x="2641" y="3319"/>
                    <a:pt x="2641" y="3363"/>
                  </a:cubicBezTo>
                  <a:cubicBezTo>
                    <a:pt x="2632" y="3417"/>
                    <a:pt x="2668" y="3444"/>
                    <a:pt x="2722" y="3462"/>
                  </a:cubicBezTo>
                  <a:cubicBezTo>
                    <a:pt x="2775" y="3453"/>
                    <a:pt x="2802" y="3426"/>
                    <a:pt x="2811" y="3381"/>
                  </a:cubicBezTo>
                  <a:close/>
                  <a:moveTo>
                    <a:pt x="1499" y="11366"/>
                  </a:moveTo>
                  <a:cubicBezTo>
                    <a:pt x="1490" y="11321"/>
                    <a:pt x="1464" y="11285"/>
                    <a:pt x="1410" y="11285"/>
                  </a:cubicBezTo>
                  <a:cubicBezTo>
                    <a:pt x="1357" y="11276"/>
                    <a:pt x="1321" y="11312"/>
                    <a:pt x="1321" y="11366"/>
                  </a:cubicBezTo>
                  <a:cubicBezTo>
                    <a:pt x="1321" y="11419"/>
                    <a:pt x="1357" y="11455"/>
                    <a:pt x="1410" y="11464"/>
                  </a:cubicBezTo>
                  <a:cubicBezTo>
                    <a:pt x="1464" y="11455"/>
                    <a:pt x="1499" y="11419"/>
                    <a:pt x="1499" y="11366"/>
                  </a:cubicBezTo>
                  <a:close/>
                  <a:moveTo>
                    <a:pt x="3319" y="3363"/>
                  </a:moveTo>
                  <a:cubicBezTo>
                    <a:pt x="3310" y="3426"/>
                    <a:pt x="3346" y="3462"/>
                    <a:pt x="3408" y="3462"/>
                  </a:cubicBezTo>
                  <a:cubicBezTo>
                    <a:pt x="3462" y="3462"/>
                    <a:pt x="3498" y="3426"/>
                    <a:pt x="3498" y="3372"/>
                  </a:cubicBezTo>
                  <a:cubicBezTo>
                    <a:pt x="3498" y="3319"/>
                    <a:pt x="3462" y="3283"/>
                    <a:pt x="3400" y="3274"/>
                  </a:cubicBezTo>
                  <a:cubicBezTo>
                    <a:pt x="3355" y="3283"/>
                    <a:pt x="3319" y="3310"/>
                    <a:pt x="3319" y="3363"/>
                  </a:cubicBezTo>
                  <a:close/>
                  <a:moveTo>
                    <a:pt x="3382" y="13944"/>
                  </a:moveTo>
                  <a:cubicBezTo>
                    <a:pt x="3328" y="13944"/>
                    <a:pt x="3301" y="13979"/>
                    <a:pt x="3292" y="14024"/>
                  </a:cubicBezTo>
                  <a:cubicBezTo>
                    <a:pt x="3292" y="14078"/>
                    <a:pt x="3328" y="14113"/>
                    <a:pt x="3382" y="14113"/>
                  </a:cubicBezTo>
                  <a:cubicBezTo>
                    <a:pt x="3435" y="14122"/>
                    <a:pt x="3462" y="14078"/>
                    <a:pt x="3471" y="14024"/>
                  </a:cubicBezTo>
                  <a:cubicBezTo>
                    <a:pt x="3462" y="13979"/>
                    <a:pt x="3435" y="13935"/>
                    <a:pt x="3382" y="13944"/>
                  </a:cubicBezTo>
                  <a:moveTo>
                    <a:pt x="4060" y="13935"/>
                  </a:moveTo>
                  <a:cubicBezTo>
                    <a:pt x="4006" y="13935"/>
                    <a:pt x="3970" y="13979"/>
                    <a:pt x="3970" y="14033"/>
                  </a:cubicBezTo>
                  <a:cubicBezTo>
                    <a:pt x="3979" y="14095"/>
                    <a:pt x="4015" y="14122"/>
                    <a:pt x="4069" y="14122"/>
                  </a:cubicBezTo>
                  <a:cubicBezTo>
                    <a:pt x="4131" y="14122"/>
                    <a:pt x="4158" y="14086"/>
                    <a:pt x="4158" y="14024"/>
                  </a:cubicBezTo>
                  <a:cubicBezTo>
                    <a:pt x="4149" y="13971"/>
                    <a:pt x="4122" y="13935"/>
                    <a:pt x="4060" y="13935"/>
                  </a:cubicBezTo>
                  <a:close/>
                  <a:moveTo>
                    <a:pt x="3489" y="2712"/>
                  </a:moveTo>
                  <a:cubicBezTo>
                    <a:pt x="3489" y="2659"/>
                    <a:pt x="3453" y="2623"/>
                    <a:pt x="3400" y="2632"/>
                  </a:cubicBezTo>
                  <a:cubicBezTo>
                    <a:pt x="3346" y="2632"/>
                    <a:pt x="3319" y="2668"/>
                    <a:pt x="3328" y="2721"/>
                  </a:cubicBezTo>
                  <a:cubicBezTo>
                    <a:pt x="3328" y="2775"/>
                    <a:pt x="3364" y="2792"/>
                    <a:pt x="3408" y="2801"/>
                  </a:cubicBezTo>
                  <a:cubicBezTo>
                    <a:pt x="3462" y="2792"/>
                    <a:pt x="3489" y="2766"/>
                    <a:pt x="3489" y="2712"/>
                  </a:cubicBezTo>
                  <a:close/>
                  <a:moveTo>
                    <a:pt x="2160" y="12026"/>
                  </a:moveTo>
                  <a:cubicBezTo>
                    <a:pt x="2160" y="11972"/>
                    <a:pt x="2124" y="11937"/>
                    <a:pt x="2061" y="11937"/>
                  </a:cubicBezTo>
                  <a:cubicBezTo>
                    <a:pt x="2008" y="11937"/>
                    <a:pt x="1972" y="11972"/>
                    <a:pt x="1972" y="12026"/>
                  </a:cubicBezTo>
                  <a:cubicBezTo>
                    <a:pt x="1972" y="12088"/>
                    <a:pt x="2017" y="12124"/>
                    <a:pt x="2070" y="12124"/>
                  </a:cubicBezTo>
                  <a:cubicBezTo>
                    <a:pt x="2124" y="12115"/>
                    <a:pt x="2160" y="12088"/>
                    <a:pt x="2160" y="12026"/>
                  </a:cubicBezTo>
                  <a:close/>
                  <a:moveTo>
                    <a:pt x="2722" y="13257"/>
                  </a:moveTo>
                  <a:cubicBezTo>
                    <a:pt x="2677" y="13257"/>
                    <a:pt x="2641" y="13293"/>
                    <a:pt x="2641" y="13337"/>
                  </a:cubicBezTo>
                  <a:cubicBezTo>
                    <a:pt x="2632" y="13391"/>
                    <a:pt x="2668" y="13426"/>
                    <a:pt x="2722" y="13435"/>
                  </a:cubicBezTo>
                  <a:cubicBezTo>
                    <a:pt x="2775" y="13435"/>
                    <a:pt x="2802" y="13400"/>
                    <a:pt x="2820" y="13346"/>
                  </a:cubicBezTo>
                  <a:cubicBezTo>
                    <a:pt x="2802" y="13301"/>
                    <a:pt x="2784" y="13257"/>
                    <a:pt x="2722" y="13257"/>
                  </a:cubicBezTo>
                  <a:moveTo>
                    <a:pt x="1972" y="5371"/>
                  </a:moveTo>
                  <a:cubicBezTo>
                    <a:pt x="1972" y="5424"/>
                    <a:pt x="1999" y="5460"/>
                    <a:pt x="2061" y="5469"/>
                  </a:cubicBezTo>
                  <a:cubicBezTo>
                    <a:pt x="2124" y="5469"/>
                    <a:pt x="2160" y="5433"/>
                    <a:pt x="2160" y="5380"/>
                  </a:cubicBezTo>
                  <a:cubicBezTo>
                    <a:pt x="2160" y="5317"/>
                    <a:pt x="2133" y="5281"/>
                    <a:pt x="2070" y="5273"/>
                  </a:cubicBezTo>
                  <a:cubicBezTo>
                    <a:pt x="2017" y="5281"/>
                    <a:pt x="1972" y="5308"/>
                    <a:pt x="1972" y="5371"/>
                  </a:cubicBezTo>
                  <a:close/>
                  <a:moveTo>
                    <a:pt x="1401" y="5290"/>
                  </a:moveTo>
                  <a:cubicBezTo>
                    <a:pt x="1348" y="5290"/>
                    <a:pt x="1321" y="5326"/>
                    <a:pt x="1321" y="5380"/>
                  </a:cubicBezTo>
                  <a:cubicBezTo>
                    <a:pt x="1330" y="5424"/>
                    <a:pt x="1366" y="5460"/>
                    <a:pt x="1419" y="5451"/>
                  </a:cubicBezTo>
                  <a:cubicBezTo>
                    <a:pt x="1464" y="5451"/>
                    <a:pt x="1490" y="5415"/>
                    <a:pt x="1490" y="5371"/>
                  </a:cubicBezTo>
                  <a:cubicBezTo>
                    <a:pt x="1482" y="5317"/>
                    <a:pt x="1455" y="5281"/>
                    <a:pt x="1401" y="5290"/>
                  </a:cubicBezTo>
                  <a:close/>
                  <a:moveTo>
                    <a:pt x="2070" y="4621"/>
                  </a:moveTo>
                  <a:cubicBezTo>
                    <a:pt x="2017" y="4621"/>
                    <a:pt x="1981" y="4657"/>
                    <a:pt x="1972" y="4711"/>
                  </a:cubicBezTo>
                  <a:cubicBezTo>
                    <a:pt x="1972" y="4764"/>
                    <a:pt x="2008" y="4800"/>
                    <a:pt x="2070" y="4800"/>
                  </a:cubicBezTo>
                  <a:cubicBezTo>
                    <a:pt x="2124" y="4800"/>
                    <a:pt x="2151" y="4764"/>
                    <a:pt x="2160" y="4711"/>
                  </a:cubicBezTo>
                  <a:cubicBezTo>
                    <a:pt x="2151" y="4657"/>
                    <a:pt x="2124" y="4621"/>
                    <a:pt x="2070" y="4621"/>
                  </a:cubicBezTo>
                  <a:close/>
                  <a:moveTo>
                    <a:pt x="2632" y="4711"/>
                  </a:moveTo>
                  <a:cubicBezTo>
                    <a:pt x="2632" y="4773"/>
                    <a:pt x="2659" y="4809"/>
                    <a:pt x="2722" y="4809"/>
                  </a:cubicBezTo>
                  <a:cubicBezTo>
                    <a:pt x="2784" y="4809"/>
                    <a:pt x="2820" y="4773"/>
                    <a:pt x="2820" y="4711"/>
                  </a:cubicBezTo>
                  <a:cubicBezTo>
                    <a:pt x="2820" y="4648"/>
                    <a:pt x="2784" y="4621"/>
                    <a:pt x="2722" y="4612"/>
                  </a:cubicBezTo>
                  <a:cubicBezTo>
                    <a:pt x="2668" y="4621"/>
                    <a:pt x="2632" y="4648"/>
                    <a:pt x="2632" y="4711"/>
                  </a:cubicBezTo>
                  <a:close/>
                  <a:moveTo>
                    <a:pt x="4640" y="2052"/>
                  </a:moveTo>
                  <a:cubicBezTo>
                    <a:pt x="4640" y="2106"/>
                    <a:pt x="4666" y="2141"/>
                    <a:pt x="4720" y="2141"/>
                  </a:cubicBezTo>
                  <a:cubicBezTo>
                    <a:pt x="4773" y="2150"/>
                    <a:pt x="4809" y="2115"/>
                    <a:pt x="4809" y="2061"/>
                  </a:cubicBezTo>
                  <a:cubicBezTo>
                    <a:pt x="4818" y="2007"/>
                    <a:pt x="4782" y="1972"/>
                    <a:pt x="4729" y="1963"/>
                  </a:cubicBezTo>
                  <a:cubicBezTo>
                    <a:pt x="4675" y="1972"/>
                    <a:pt x="4640" y="1999"/>
                    <a:pt x="4640" y="2052"/>
                  </a:cubicBezTo>
                  <a:close/>
                  <a:moveTo>
                    <a:pt x="5478" y="2061"/>
                  </a:moveTo>
                  <a:cubicBezTo>
                    <a:pt x="5478" y="1999"/>
                    <a:pt x="5442" y="1963"/>
                    <a:pt x="5380" y="1963"/>
                  </a:cubicBezTo>
                  <a:cubicBezTo>
                    <a:pt x="5326" y="1963"/>
                    <a:pt x="5291" y="1999"/>
                    <a:pt x="5291" y="2052"/>
                  </a:cubicBezTo>
                  <a:cubicBezTo>
                    <a:pt x="5291" y="2115"/>
                    <a:pt x="5326" y="2141"/>
                    <a:pt x="5389" y="2150"/>
                  </a:cubicBezTo>
                  <a:cubicBezTo>
                    <a:pt x="5442" y="2141"/>
                    <a:pt x="5478" y="2115"/>
                    <a:pt x="5478" y="2061"/>
                  </a:cubicBezTo>
                  <a:close/>
                  <a:moveTo>
                    <a:pt x="6067" y="1954"/>
                  </a:moveTo>
                  <a:cubicBezTo>
                    <a:pt x="6013" y="1954"/>
                    <a:pt x="5969" y="1990"/>
                    <a:pt x="5969" y="2052"/>
                  </a:cubicBezTo>
                  <a:cubicBezTo>
                    <a:pt x="5969" y="2115"/>
                    <a:pt x="6004" y="2150"/>
                    <a:pt x="6067" y="2150"/>
                  </a:cubicBezTo>
                  <a:cubicBezTo>
                    <a:pt x="6129" y="2150"/>
                    <a:pt x="6156" y="2115"/>
                    <a:pt x="6165" y="2052"/>
                  </a:cubicBezTo>
                  <a:cubicBezTo>
                    <a:pt x="6156" y="1999"/>
                    <a:pt x="6129" y="1963"/>
                    <a:pt x="6067" y="1954"/>
                  </a:cubicBezTo>
                  <a:close/>
                  <a:moveTo>
                    <a:pt x="714" y="9287"/>
                  </a:moveTo>
                  <a:cubicBezTo>
                    <a:pt x="670" y="9296"/>
                    <a:pt x="634" y="9323"/>
                    <a:pt x="643" y="9376"/>
                  </a:cubicBezTo>
                  <a:cubicBezTo>
                    <a:pt x="643" y="9430"/>
                    <a:pt x="679" y="9456"/>
                    <a:pt x="732" y="9456"/>
                  </a:cubicBezTo>
                  <a:cubicBezTo>
                    <a:pt x="786" y="9448"/>
                    <a:pt x="804" y="9412"/>
                    <a:pt x="812" y="9367"/>
                  </a:cubicBezTo>
                  <a:cubicBezTo>
                    <a:pt x="804" y="9314"/>
                    <a:pt x="768" y="9278"/>
                    <a:pt x="714" y="9287"/>
                  </a:cubicBezTo>
                  <a:close/>
                  <a:moveTo>
                    <a:pt x="1401" y="9278"/>
                  </a:moveTo>
                  <a:cubicBezTo>
                    <a:pt x="1348" y="9278"/>
                    <a:pt x="1312" y="9314"/>
                    <a:pt x="1312" y="9376"/>
                  </a:cubicBezTo>
                  <a:cubicBezTo>
                    <a:pt x="1312" y="9430"/>
                    <a:pt x="1348" y="9465"/>
                    <a:pt x="1410" y="9465"/>
                  </a:cubicBezTo>
                  <a:cubicBezTo>
                    <a:pt x="1473" y="9465"/>
                    <a:pt x="1499" y="9430"/>
                    <a:pt x="1499" y="9367"/>
                  </a:cubicBezTo>
                  <a:cubicBezTo>
                    <a:pt x="1499" y="9314"/>
                    <a:pt x="1464" y="9278"/>
                    <a:pt x="1401" y="9278"/>
                  </a:cubicBezTo>
                  <a:close/>
                  <a:moveTo>
                    <a:pt x="1499" y="10036"/>
                  </a:moveTo>
                  <a:cubicBezTo>
                    <a:pt x="1499" y="9974"/>
                    <a:pt x="1464" y="9938"/>
                    <a:pt x="1410" y="9938"/>
                  </a:cubicBezTo>
                  <a:cubicBezTo>
                    <a:pt x="1357" y="9938"/>
                    <a:pt x="1321" y="9974"/>
                    <a:pt x="1312" y="10027"/>
                  </a:cubicBezTo>
                  <a:cubicBezTo>
                    <a:pt x="1312" y="10081"/>
                    <a:pt x="1348" y="10117"/>
                    <a:pt x="1410" y="10126"/>
                  </a:cubicBezTo>
                  <a:cubicBezTo>
                    <a:pt x="1464" y="10117"/>
                    <a:pt x="1499" y="10090"/>
                    <a:pt x="1499" y="10036"/>
                  </a:cubicBezTo>
                  <a:close/>
                  <a:moveTo>
                    <a:pt x="2052" y="12606"/>
                  </a:moveTo>
                  <a:cubicBezTo>
                    <a:pt x="2008" y="12615"/>
                    <a:pt x="1981" y="12641"/>
                    <a:pt x="1981" y="12695"/>
                  </a:cubicBezTo>
                  <a:cubicBezTo>
                    <a:pt x="1990" y="12748"/>
                    <a:pt x="2026" y="12775"/>
                    <a:pt x="2079" y="12775"/>
                  </a:cubicBezTo>
                  <a:cubicBezTo>
                    <a:pt x="2124" y="12766"/>
                    <a:pt x="2151" y="12730"/>
                    <a:pt x="2151" y="12686"/>
                  </a:cubicBezTo>
                  <a:cubicBezTo>
                    <a:pt x="2142" y="12632"/>
                    <a:pt x="2106" y="12597"/>
                    <a:pt x="2052" y="12606"/>
                  </a:cubicBezTo>
                  <a:close/>
                  <a:moveTo>
                    <a:pt x="3292" y="13346"/>
                  </a:moveTo>
                  <a:cubicBezTo>
                    <a:pt x="3292" y="13408"/>
                    <a:pt x="3328" y="13444"/>
                    <a:pt x="3382" y="13444"/>
                  </a:cubicBezTo>
                  <a:cubicBezTo>
                    <a:pt x="3444" y="13444"/>
                    <a:pt x="3480" y="13408"/>
                    <a:pt x="3480" y="13346"/>
                  </a:cubicBezTo>
                  <a:cubicBezTo>
                    <a:pt x="3480" y="13284"/>
                    <a:pt x="3444" y="13257"/>
                    <a:pt x="3382" y="13248"/>
                  </a:cubicBezTo>
                  <a:cubicBezTo>
                    <a:pt x="3328" y="13257"/>
                    <a:pt x="3292" y="13293"/>
                    <a:pt x="3292" y="13346"/>
                  </a:cubicBezTo>
                  <a:close/>
                  <a:moveTo>
                    <a:pt x="2820" y="12686"/>
                  </a:moveTo>
                  <a:cubicBezTo>
                    <a:pt x="2820" y="12632"/>
                    <a:pt x="2784" y="12597"/>
                    <a:pt x="2722" y="12597"/>
                  </a:cubicBezTo>
                  <a:cubicBezTo>
                    <a:pt x="2668" y="12597"/>
                    <a:pt x="2632" y="12632"/>
                    <a:pt x="2632" y="12686"/>
                  </a:cubicBezTo>
                  <a:cubicBezTo>
                    <a:pt x="2632" y="12748"/>
                    <a:pt x="2668" y="12775"/>
                    <a:pt x="2722" y="12784"/>
                  </a:cubicBezTo>
                  <a:cubicBezTo>
                    <a:pt x="2784" y="12775"/>
                    <a:pt x="2820" y="12748"/>
                    <a:pt x="2820" y="12686"/>
                  </a:cubicBezTo>
                  <a:close/>
                  <a:moveTo>
                    <a:pt x="1321" y="10688"/>
                  </a:moveTo>
                  <a:cubicBezTo>
                    <a:pt x="1321" y="10741"/>
                    <a:pt x="1348" y="10777"/>
                    <a:pt x="1401" y="10777"/>
                  </a:cubicBezTo>
                  <a:cubicBezTo>
                    <a:pt x="1464" y="10777"/>
                    <a:pt x="1499" y="10741"/>
                    <a:pt x="1499" y="10688"/>
                  </a:cubicBezTo>
                  <a:cubicBezTo>
                    <a:pt x="1499" y="10634"/>
                    <a:pt x="1455" y="10598"/>
                    <a:pt x="1401" y="10598"/>
                  </a:cubicBezTo>
                  <a:cubicBezTo>
                    <a:pt x="1357" y="10607"/>
                    <a:pt x="1321" y="10634"/>
                    <a:pt x="1321" y="10688"/>
                  </a:cubicBezTo>
                  <a:close/>
                  <a:moveTo>
                    <a:pt x="4631" y="2703"/>
                  </a:moveTo>
                  <a:cubicBezTo>
                    <a:pt x="4622" y="2766"/>
                    <a:pt x="4657" y="2801"/>
                    <a:pt x="4720" y="2810"/>
                  </a:cubicBezTo>
                  <a:cubicBezTo>
                    <a:pt x="4782" y="2810"/>
                    <a:pt x="4818" y="2784"/>
                    <a:pt x="4818" y="2712"/>
                  </a:cubicBezTo>
                  <a:cubicBezTo>
                    <a:pt x="4818" y="2650"/>
                    <a:pt x="4782" y="2623"/>
                    <a:pt x="4729" y="2614"/>
                  </a:cubicBezTo>
                  <a:cubicBezTo>
                    <a:pt x="4666" y="2614"/>
                    <a:pt x="4631" y="2650"/>
                    <a:pt x="4631" y="2703"/>
                  </a:cubicBezTo>
                  <a:close/>
                  <a:moveTo>
                    <a:pt x="4078" y="2623"/>
                  </a:moveTo>
                  <a:cubicBezTo>
                    <a:pt x="4024" y="2614"/>
                    <a:pt x="3979" y="2650"/>
                    <a:pt x="3979" y="2703"/>
                  </a:cubicBezTo>
                  <a:cubicBezTo>
                    <a:pt x="3970" y="2757"/>
                    <a:pt x="4006" y="2801"/>
                    <a:pt x="4060" y="2801"/>
                  </a:cubicBezTo>
                  <a:cubicBezTo>
                    <a:pt x="4113" y="2810"/>
                    <a:pt x="4149" y="2766"/>
                    <a:pt x="4158" y="2712"/>
                  </a:cubicBezTo>
                  <a:cubicBezTo>
                    <a:pt x="4149" y="2668"/>
                    <a:pt x="4131" y="2632"/>
                    <a:pt x="4078" y="2623"/>
                  </a:cubicBezTo>
                  <a:close/>
                  <a:moveTo>
                    <a:pt x="5478" y="14684"/>
                  </a:moveTo>
                  <a:cubicBezTo>
                    <a:pt x="5478" y="14631"/>
                    <a:pt x="5442" y="14595"/>
                    <a:pt x="5380" y="14595"/>
                  </a:cubicBezTo>
                  <a:cubicBezTo>
                    <a:pt x="5318" y="14595"/>
                    <a:pt x="5282" y="14631"/>
                    <a:pt x="5291" y="14693"/>
                  </a:cubicBezTo>
                  <a:cubicBezTo>
                    <a:pt x="5291" y="14756"/>
                    <a:pt x="5326" y="14782"/>
                    <a:pt x="5389" y="14782"/>
                  </a:cubicBezTo>
                  <a:cubicBezTo>
                    <a:pt x="5451" y="14773"/>
                    <a:pt x="5478" y="14747"/>
                    <a:pt x="5478" y="14684"/>
                  </a:cubicBezTo>
                  <a:close/>
                  <a:moveTo>
                    <a:pt x="732" y="7949"/>
                  </a:moveTo>
                  <a:cubicBezTo>
                    <a:pt x="679" y="7940"/>
                    <a:pt x="643" y="7976"/>
                    <a:pt x="643" y="8029"/>
                  </a:cubicBezTo>
                  <a:cubicBezTo>
                    <a:pt x="643" y="8083"/>
                    <a:pt x="670" y="8109"/>
                    <a:pt x="723" y="8118"/>
                  </a:cubicBezTo>
                  <a:cubicBezTo>
                    <a:pt x="777" y="8118"/>
                    <a:pt x="804" y="8083"/>
                    <a:pt x="812" y="8029"/>
                  </a:cubicBezTo>
                  <a:cubicBezTo>
                    <a:pt x="804" y="7985"/>
                    <a:pt x="777" y="7949"/>
                    <a:pt x="732" y="7949"/>
                  </a:cubicBezTo>
                  <a:close/>
                  <a:moveTo>
                    <a:pt x="1401" y="7940"/>
                  </a:moveTo>
                  <a:cubicBezTo>
                    <a:pt x="1348" y="7940"/>
                    <a:pt x="1312" y="7976"/>
                    <a:pt x="1312" y="8029"/>
                  </a:cubicBezTo>
                  <a:cubicBezTo>
                    <a:pt x="1312" y="8092"/>
                    <a:pt x="1348" y="8127"/>
                    <a:pt x="1410" y="8127"/>
                  </a:cubicBezTo>
                  <a:cubicBezTo>
                    <a:pt x="1473" y="8127"/>
                    <a:pt x="1499" y="8083"/>
                    <a:pt x="1508" y="8020"/>
                  </a:cubicBezTo>
                  <a:cubicBezTo>
                    <a:pt x="1490" y="7976"/>
                    <a:pt x="1464" y="7931"/>
                    <a:pt x="1401" y="7940"/>
                  </a:cubicBezTo>
                  <a:close/>
                  <a:moveTo>
                    <a:pt x="1410" y="6620"/>
                  </a:moveTo>
                  <a:cubicBezTo>
                    <a:pt x="1348" y="6620"/>
                    <a:pt x="1312" y="6655"/>
                    <a:pt x="1312" y="6718"/>
                  </a:cubicBezTo>
                  <a:cubicBezTo>
                    <a:pt x="1312" y="6771"/>
                    <a:pt x="1348" y="6807"/>
                    <a:pt x="1401" y="6807"/>
                  </a:cubicBezTo>
                  <a:cubicBezTo>
                    <a:pt x="1464" y="6807"/>
                    <a:pt x="1499" y="6771"/>
                    <a:pt x="1499" y="6700"/>
                  </a:cubicBezTo>
                  <a:cubicBezTo>
                    <a:pt x="1490" y="6655"/>
                    <a:pt x="1464" y="6620"/>
                    <a:pt x="1410" y="6620"/>
                  </a:cubicBezTo>
                  <a:close/>
                  <a:moveTo>
                    <a:pt x="1499" y="7378"/>
                  </a:moveTo>
                  <a:cubicBezTo>
                    <a:pt x="1499" y="7315"/>
                    <a:pt x="1473" y="7280"/>
                    <a:pt x="1410" y="7280"/>
                  </a:cubicBezTo>
                  <a:cubicBezTo>
                    <a:pt x="1348" y="7271"/>
                    <a:pt x="1312" y="7307"/>
                    <a:pt x="1312" y="7369"/>
                  </a:cubicBezTo>
                  <a:cubicBezTo>
                    <a:pt x="1312" y="7431"/>
                    <a:pt x="1348" y="7458"/>
                    <a:pt x="1401" y="7467"/>
                  </a:cubicBezTo>
                  <a:cubicBezTo>
                    <a:pt x="1464" y="7467"/>
                    <a:pt x="1499" y="7431"/>
                    <a:pt x="1499" y="7378"/>
                  </a:cubicBezTo>
                  <a:close/>
                  <a:moveTo>
                    <a:pt x="1401" y="8591"/>
                  </a:moveTo>
                  <a:cubicBezTo>
                    <a:pt x="1348" y="8600"/>
                    <a:pt x="1312" y="8636"/>
                    <a:pt x="1312" y="8689"/>
                  </a:cubicBezTo>
                  <a:cubicBezTo>
                    <a:pt x="1312" y="8752"/>
                    <a:pt x="1348" y="8787"/>
                    <a:pt x="1410" y="8778"/>
                  </a:cubicBezTo>
                  <a:cubicBezTo>
                    <a:pt x="1473" y="8778"/>
                    <a:pt x="1499" y="8743"/>
                    <a:pt x="1508" y="8680"/>
                  </a:cubicBezTo>
                  <a:cubicBezTo>
                    <a:pt x="1490" y="8636"/>
                    <a:pt x="1464" y="8591"/>
                    <a:pt x="1401" y="8591"/>
                  </a:cubicBezTo>
                  <a:close/>
                  <a:moveTo>
                    <a:pt x="732" y="8609"/>
                  </a:moveTo>
                  <a:cubicBezTo>
                    <a:pt x="679" y="8600"/>
                    <a:pt x="643" y="8636"/>
                    <a:pt x="643" y="8689"/>
                  </a:cubicBezTo>
                  <a:cubicBezTo>
                    <a:pt x="634" y="8734"/>
                    <a:pt x="670" y="8770"/>
                    <a:pt x="714" y="8770"/>
                  </a:cubicBezTo>
                  <a:cubicBezTo>
                    <a:pt x="768" y="8778"/>
                    <a:pt x="804" y="8743"/>
                    <a:pt x="812" y="8689"/>
                  </a:cubicBezTo>
                  <a:cubicBezTo>
                    <a:pt x="804" y="8645"/>
                    <a:pt x="786" y="8609"/>
                    <a:pt x="732" y="8609"/>
                  </a:cubicBezTo>
                  <a:close/>
                  <a:moveTo>
                    <a:pt x="5469" y="15344"/>
                  </a:moveTo>
                  <a:cubicBezTo>
                    <a:pt x="5469" y="15291"/>
                    <a:pt x="5434" y="15264"/>
                    <a:pt x="5389" y="15255"/>
                  </a:cubicBezTo>
                  <a:cubicBezTo>
                    <a:pt x="5335" y="15255"/>
                    <a:pt x="5300" y="15291"/>
                    <a:pt x="5300" y="15344"/>
                  </a:cubicBezTo>
                  <a:cubicBezTo>
                    <a:pt x="5300" y="15398"/>
                    <a:pt x="5335" y="15434"/>
                    <a:pt x="5389" y="15434"/>
                  </a:cubicBezTo>
                  <a:cubicBezTo>
                    <a:pt x="5442" y="15425"/>
                    <a:pt x="5478" y="15398"/>
                    <a:pt x="5469" y="15344"/>
                  </a:cubicBezTo>
                  <a:close/>
                  <a:moveTo>
                    <a:pt x="6067" y="15434"/>
                  </a:moveTo>
                  <a:cubicBezTo>
                    <a:pt x="6120" y="15442"/>
                    <a:pt x="6156" y="15407"/>
                    <a:pt x="6156" y="15353"/>
                  </a:cubicBezTo>
                  <a:cubicBezTo>
                    <a:pt x="6156" y="15291"/>
                    <a:pt x="6120" y="15255"/>
                    <a:pt x="6067" y="15255"/>
                  </a:cubicBezTo>
                  <a:cubicBezTo>
                    <a:pt x="6013" y="15255"/>
                    <a:pt x="5978" y="15291"/>
                    <a:pt x="5978" y="15344"/>
                  </a:cubicBezTo>
                  <a:cubicBezTo>
                    <a:pt x="5978" y="15398"/>
                    <a:pt x="6013" y="15434"/>
                    <a:pt x="6067" y="15434"/>
                  </a:cubicBezTo>
                  <a:close/>
                  <a:moveTo>
                    <a:pt x="6718" y="15255"/>
                  </a:moveTo>
                  <a:cubicBezTo>
                    <a:pt x="6665" y="15255"/>
                    <a:pt x="6629" y="15291"/>
                    <a:pt x="6629" y="15353"/>
                  </a:cubicBezTo>
                  <a:cubicBezTo>
                    <a:pt x="6638" y="15407"/>
                    <a:pt x="6674" y="15442"/>
                    <a:pt x="6727" y="15442"/>
                  </a:cubicBezTo>
                  <a:cubicBezTo>
                    <a:pt x="6790" y="15442"/>
                    <a:pt x="6816" y="15398"/>
                    <a:pt x="6816" y="15344"/>
                  </a:cubicBezTo>
                  <a:cubicBezTo>
                    <a:pt x="6807" y="15282"/>
                    <a:pt x="6781" y="15246"/>
                    <a:pt x="6718" y="15255"/>
                  </a:cubicBezTo>
                  <a:close/>
                  <a:moveTo>
                    <a:pt x="4078" y="14773"/>
                  </a:moveTo>
                  <a:cubicBezTo>
                    <a:pt x="4122" y="14764"/>
                    <a:pt x="4149" y="14738"/>
                    <a:pt x="4149" y="14684"/>
                  </a:cubicBezTo>
                  <a:cubicBezTo>
                    <a:pt x="4149" y="14631"/>
                    <a:pt x="4113" y="14604"/>
                    <a:pt x="4060" y="14604"/>
                  </a:cubicBezTo>
                  <a:cubicBezTo>
                    <a:pt x="4015" y="14604"/>
                    <a:pt x="3988" y="14640"/>
                    <a:pt x="3979" y="14693"/>
                  </a:cubicBezTo>
                  <a:cubicBezTo>
                    <a:pt x="3988" y="14747"/>
                    <a:pt x="4024" y="14773"/>
                    <a:pt x="4078" y="14773"/>
                  </a:cubicBezTo>
                  <a:close/>
                  <a:moveTo>
                    <a:pt x="4631" y="14684"/>
                  </a:moveTo>
                  <a:cubicBezTo>
                    <a:pt x="4631" y="14747"/>
                    <a:pt x="4666" y="14782"/>
                    <a:pt x="4729" y="14782"/>
                  </a:cubicBezTo>
                  <a:cubicBezTo>
                    <a:pt x="4782" y="14782"/>
                    <a:pt x="4818" y="14747"/>
                    <a:pt x="4818" y="14693"/>
                  </a:cubicBezTo>
                  <a:cubicBezTo>
                    <a:pt x="4818" y="14631"/>
                    <a:pt x="4782" y="14604"/>
                    <a:pt x="4720" y="14595"/>
                  </a:cubicBezTo>
                  <a:cubicBezTo>
                    <a:pt x="4675" y="14604"/>
                    <a:pt x="4631" y="14631"/>
                    <a:pt x="4631" y="14684"/>
                  </a:cubicBezTo>
                  <a:close/>
                  <a:moveTo>
                    <a:pt x="3489" y="12686"/>
                  </a:moveTo>
                  <a:cubicBezTo>
                    <a:pt x="3480" y="12615"/>
                    <a:pt x="3444" y="12579"/>
                    <a:pt x="3382" y="12588"/>
                  </a:cubicBezTo>
                  <a:cubicBezTo>
                    <a:pt x="3310" y="12588"/>
                    <a:pt x="3275" y="12632"/>
                    <a:pt x="3284" y="12695"/>
                  </a:cubicBezTo>
                  <a:cubicBezTo>
                    <a:pt x="3284" y="12757"/>
                    <a:pt x="3328" y="12793"/>
                    <a:pt x="3391" y="12793"/>
                  </a:cubicBezTo>
                  <a:cubicBezTo>
                    <a:pt x="3453" y="12784"/>
                    <a:pt x="3489" y="12748"/>
                    <a:pt x="3489" y="12686"/>
                  </a:cubicBezTo>
                  <a:close/>
                  <a:moveTo>
                    <a:pt x="5282" y="2712"/>
                  </a:moveTo>
                  <a:cubicBezTo>
                    <a:pt x="5282" y="2784"/>
                    <a:pt x="5326" y="2819"/>
                    <a:pt x="5389" y="2819"/>
                  </a:cubicBezTo>
                  <a:cubicBezTo>
                    <a:pt x="5451" y="2810"/>
                    <a:pt x="5487" y="2775"/>
                    <a:pt x="5487" y="2712"/>
                  </a:cubicBezTo>
                  <a:cubicBezTo>
                    <a:pt x="5487" y="2641"/>
                    <a:pt x="5442" y="2614"/>
                    <a:pt x="5380" y="2605"/>
                  </a:cubicBezTo>
                  <a:cubicBezTo>
                    <a:pt x="5318" y="2614"/>
                    <a:pt x="5282" y="2650"/>
                    <a:pt x="5282" y="2712"/>
                  </a:cubicBezTo>
                  <a:close/>
                  <a:moveTo>
                    <a:pt x="2061" y="10589"/>
                  </a:moveTo>
                  <a:cubicBezTo>
                    <a:pt x="2008" y="10589"/>
                    <a:pt x="1972" y="10625"/>
                    <a:pt x="1963" y="10679"/>
                  </a:cubicBezTo>
                  <a:cubicBezTo>
                    <a:pt x="1963" y="10750"/>
                    <a:pt x="1999" y="10786"/>
                    <a:pt x="2061" y="10786"/>
                  </a:cubicBezTo>
                  <a:cubicBezTo>
                    <a:pt x="2124" y="10795"/>
                    <a:pt x="2160" y="10750"/>
                    <a:pt x="2168" y="10688"/>
                  </a:cubicBezTo>
                  <a:cubicBezTo>
                    <a:pt x="2160" y="10625"/>
                    <a:pt x="2133" y="10589"/>
                    <a:pt x="2061" y="10589"/>
                  </a:cubicBezTo>
                  <a:close/>
                  <a:moveTo>
                    <a:pt x="3310" y="4033"/>
                  </a:moveTo>
                  <a:cubicBezTo>
                    <a:pt x="3310" y="4086"/>
                    <a:pt x="3337" y="4131"/>
                    <a:pt x="3400" y="4131"/>
                  </a:cubicBezTo>
                  <a:cubicBezTo>
                    <a:pt x="3462" y="4131"/>
                    <a:pt x="3507" y="4104"/>
                    <a:pt x="3507" y="4033"/>
                  </a:cubicBezTo>
                  <a:cubicBezTo>
                    <a:pt x="3507" y="3970"/>
                    <a:pt x="3471" y="3934"/>
                    <a:pt x="3408" y="3925"/>
                  </a:cubicBezTo>
                  <a:cubicBezTo>
                    <a:pt x="3346" y="3934"/>
                    <a:pt x="3310" y="3970"/>
                    <a:pt x="3310" y="4033"/>
                  </a:cubicBezTo>
                  <a:close/>
                  <a:moveTo>
                    <a:pt x="2722" y="11928"/>
                  </a:moveTo>
                  <a:cubicBezTo>
                    <a:pt x="2668" y="11928"/>
                    <a:pt x="2632" y="11963"/>
                    <a:pt x="2623" y="12017"/>
                  </a:cubicBezTo>
                  <a:cubicBezTo>
                    <a:pt x="2623" y="12088"/>
                    <a:pt x="2650" y="12124"/>
                    <a:pt x="2722" y="12133"/>
                  </a:cubicBezTo>
                  <a:cubicBezTo>
                    <a:pt x="2784" y="12133"/>
                    <a:pt x="2820" y="12097"/>
                    <a:pt x="2829" y="12035"/>
                  </a:cubicBezTo>
                  <a:cubicBezTo>
                    <a:pt x="2820" y="11972"/>
                    <a:pt x="2793" y="11928"/>
                    <a:pt x="2722" y="11928"/>
                  </a:cubicBezTo>
                  <a:close/>
                  <a:moveTo>
                    <a:pt x="3962" y="3372"/>
                  </a:moveTo>
                  <a:cubicBezTo>
                    <a:pt x="3962" y="3435"/>
                    <a:pt x="3997" y="3470"/>
                    <a:pt x="4060" y="3470"/>
                  </a:cubicBezTo>
                  <a:cubicBezTo>
                    <a:pt x="4122" y="3479"/>
                    <a:pt x="4167" y="3444"/>
                    <a:pt x="4167" y="3381"/>
                  </a:cubicBezTo>
                  <a:cubicBezTo>
                    <a:pt x="4167" y="3310"/>
                    <a:pt x="4131" y="3274"/>
                    <a:pt x="4069" y="3274"/>
                  </a:cubicBezTo>
                  <a:cubicBezTo>
                    <a:pt x="4006" y="3274"/>
                    <a:pt x="3970" y="3310"/>
                    <a:pt x="3962" y="3372"/>
                  </a:cubicBezTo>
                  <a:close/>
                  <a:moveTo>
                    <a:pt x="6165" y="14693"/>
                  </a:moveTo>
                  <a:cubicBezTo>
                    <a:pt x="6174" y="14622"/>
                    <a:pt x="6129" y="14586"/>
                    <a:pt x="6067" y="14586"/>
                  </a:cubicBezTo>
                  <a:cubicBezTo>
                    <a:pt x="6004" y="14586"/>
                    <a:pt x="5960" y="14622"/>
                    <a:pt x="5960" y="14684"/>
                  </a:cubicBezTo>
                  <a:cubicBezTo>
                    <a:pt x="5960" y="14756"/>
                    <a:pt x="6004" y="14782"/>
                    <a:pt x="6067" y="14791"/>
                  </a:cubicBezTo>
                  <a:cubicBezTo>
                    <a:pt x="6129" y="14791"/>
                    <a:pt x="6165" y="14756"/>
                    <a:pt x="6165" y="14693"/>
                  </a:cubicBezTo>
                  <a:close/>
                  <a:moveTo>
                    <a:pt x="4720" y="13926"/>
                  </a:moveTo>
                  <a:cubicBezTo>
                    <a:pt x="4657" y="13926"/>
                    <a:pt x="4622" y="13971"/>
                    <a:pt x="4622" y="14033"/>
                  </a:cubicBezTo>
                  <a:cubicBezTo>
                    <a:pt x="4622" y="14095"/>
                    <a:pt x="4666" y="14131"/>
                    <a:pt x="4729" y="14131"/>
                  </a:cubicBezTo>
                  <a:cubicBezTo>
                    <a:pt x="4791" y="14131"/>
                    <a:pt x="4827" y="14086"/>
                    <a:pt x="4827" y="14024"/>
                  </a:cubicBezTo>
                  <a:cubicBezTo>
                    <a:pt x="4818" y="13962"/>
                    <a:pt x="4782" y="13926"/>
                    <a:pt x="4720" y="13926"/>
                  </a:cubicBezTo>
                  <a:close/>
                  <a:moveTo>
                    <a:pt x="2061" y="6611"/>
                  </a:moveTo>
                  <a:cubicBezTo>
                    <a:pt x="1999" y="6611"/>
                    <a:pt x="1963" y="6655"/>
                    <a:pt x="1963" y="6718"/>
                  </a:cubicBezTo>
                  <a:cubicBezTo>
                    <a:pt x="1963" y="6780"/>
                    <a:pt x="2008" y="6816"/>
                    <a:pt x="2070" y="6816"/>
                  </a:cubicBezTo>
                  <a:cubicBezTo>
                    <a:pt x="2133" y="6816"/>
                    <a:pt x="2168" y="6771"/>
                    <a:pt x="2168" y="6709"/>
                  </a:cubicBezTo>
                  <a:cubicBezTo>
                    <a:pt x="2160" y="6646"/>
                    <a:pt x="2124" y="6611"/>
                    <a:pt x="2061" y="6611"/>
                  </a:cubicBezTo>
                  <a:close/>
                  <a:moveTo>
                    <a:pt x="1963" y="6040"/>
                  </a:moveTo>
                  <a:cubicBezTo>
                    <a:pt x="1972" y="6102"/>
                    <a:pt x="2008" y="6138"/>
                    <a:pt x="2079" y="6129"/>
                  </a:cubicBezTo>
                  <a:cubicBezTo>
                    <a:pt x="2133" y="6129"/>
                    <a:pt x="2168" y="6084"/>
                    <a:pt x="2168" y="6031"/>
                  </a:cubicBezTo>
                  <a:cubicBezTo>
                    <a:pt x="2168" y="5968"/>
                    <a:pt x="2124" y="5933"/>
                    <a:pt x="2061" y="5933"/>
                  </a:cubicBezTo>
                  <a:cubicBezTo>
                    <a:pt x="1999" y="5933"/>
                    <a:pt x="1963" y="5968"/>
                    <a:pt x="1963" y="6040"/>
                  </a:cubicBezTo>
                  <a:close/>
                  <a:moveTo>
                    <a:pt x="6718" y="1954"/>
                  </a:moveTo>
                  <a:cubicBezTo>
                    <a:pt x="6656" y="1954"/>
                    <a:pt x="6620" y="1999"/>
                    <a:pt x="6620" y="2052"/>
                  </a:cubicBezTo>
                  <a:cubicBezTo>
                    <a:pt x="6629" y="2115"/>
                    <a:pt x="6665" y="2159"/>
                    <a:pt x="6727" y="2150"/>
                  </a:cubicBezTo>
                  <a:cubicBezTo>
                    <a:pt x="6790" y="2150"/>
                    <a:pt x="6825" y="2115"/>
                    <a:pt x="6825" y="2043"/>
                  </a:cubicBezTo>
                  <a:cubicBezTo>
                    <a:pt x="6816" y="1990"/>
                    <a:pt x="6781" y="1954"/>
                    <a:pt x="6718" y="1954"/>
                  </a:cubicBezTo>
                  <a:close/>
                  <a:moveTo>
                    <a:pt x="2177" y="8689"/>
                  </a:moveTo>
                  <a:cubicBezTo>
                    <a:pt x="2177" y="8627"/>
                    <a:pt x="2142" y="8582"/>
                    <a:pt x="2079" y="8582"/>
                  </a:cubicBezTo>
                  <a:cubicBezTo>
                    <a:pt x="2008" y="8573"/>
                    <a:pt x="1963" y="8618"/>
                    <a:pt x="1954" y="8680"/>
                  </a:cubicBezTo>
                  <a:cubicBezTo>
                    <a:pt x="1954" y="8752"/>
                    <a:pt x="1999" y="8787"/>
                    <a:pt x="2061" y="8805"/>
                  </a:cubicBezTo>
                  <a:cubicBezTo>
                    <a:pt x="2133" y="8796"/>
                    <a:pt x="2177" y="8761"/>
                    <a:pt x="2177" y="8689"/>
                  </a:cubicBezTo>
                  <a:close/>
                  <a:moveTo>
                    <a:pt x="2070" y="7922"/>
                  </a:moveTo>
                  <a:cubicBezTo>
                    <a:pt x="2008" y="7922"/>
                    <a:pt x="1963" y="7958"/>
                    <a:pt x="1954" y="8020"/>
                  </a:cubicBezTo>
                  <a:cubicBezTo>
                    <a:pt x="1954" y="8092"/>
                    <a:pt x="1990" y="8136"/>
                    <a:pt x="2061" y="8136"/>
                  </a:cubicBezTo>
                  <a:cubicBezTo>
                    <a:pt x="2124" y="8145"/>
                    <a:pt x="2168" y="8100"/>
                    <a:pt x="2177" y="8029"/>
                  </a:cubicBezTo>
                  <a:cubicBezTo>
                    <a:pt x="2168" y="7967"/>
                    <a:pt x="2133" y="7922"/>
                    <a:pt x="2070" y="7922"/>
                  </a:cubicBezTo>
                  <a:close/>
                  <a:moveTo>
                    <a:pt x="2177" y="9385"/>
                  </a:moveTo>
                  <a:cubicBezTo>
                    <a:pt x="2177" y="9314"/>
                    <a:pt x="2142" y="9269"/>
                    <a:pt x="2070" y="9260"/>
                  </a:cubicBezTo>
                  <a:cubicBezTo>
                    <a:pt x="2008" y="9260"/>
                    <a:pt x="1963" y="9296"/>
                    <a:pt x="1963" y="9358"/>
                  </a:cubicBezTo>
                  <a:cubicBezTo>
                    <a:pt x="1954" y="9430"/>
                    <a:pt x="1999" y="9465"/>
                    <a:pt x="2061" y="9483"/>
                  </a:cubicBezTo>
                  <a:cubicBezTo>
                    <a:pt x="2124" y="9474"/>
                    <a:pt x="2168" y="9448"/>
                    <a:pt x="2177" y="9385"/>
                  </a:cubicBezTo>
                  <a:close/>
                  <a:moveTo>
                    <a:pt x="5960" y="2721"/>
                  </a:moveTo>
                  <a:cubicBezTo>
                    <a:pt x="5960" y="2784"/>
                    <a:pt x="6004" y="2819"/>
                    <a:pt x="6067" y="2819"/>
                  </a:cubicBezTo>
                  <a:cubicBezTo>
                    <a:pt x="6129" y="2819"/>
                    <a:pt x="6174" y="2775"/>
                    <a:pt x="6174" y="2712"/>
                  </a:cubicBezTo>
                  <a:cubicBezTo>
                    <a:pt x="6174" y="2641"/>
                    <a:pt x="6129" y="2605"/>
                    <a:pt x="6058" y="2596"/>
                  </a:cubicBezTo>
                  <a:cubicBezTo>
                    <a:pt x="5996" y="2614"/>
                    <a:pt x="5951" y="2650"/>
                    <a:pt x="5960" y="2721"/>
                  </a:cubicBezTo>
                  <a:close/>
                  <a:moveTo>
                    <a:pt x="2730" y="5264"/>
                  </a:moveTo>
                  <a:cubicBezTo>
                    <a:pt x="2659" y="5264"/>
                    <a:pt x="2615" y="5308"/>
                    <a:pt x="2615" y="5380"/>
                  </a:cubicBezTo>
                  <a:cubicBezTo>
                    <a:pt x="2623" y="5442"/>
                    <a:pt x="2668" y="5487"/>
                    <a:pt x="2739" y="5478"/>
                  </a:cubicBezTo>
                  <a:cubicBezTo>
                    <a:pt x="2793" y="5469"/>
                    <a:pt x="2829" y="5433"/>
                    <a:pt x="2838" y="5371"/>
                  </a:cubicBezTo>
                  <a:cubicBezTo>
                    <a:pt x="2820" y="5308"/>
                    <a:pt x="2793" y="5264"/>
                    <a:pt x="2730" y="5264"/>
                  </a:cubicBezTo>
                  <a:close/>
                  <a:moveTo>
                    <a:pt x="2722" y="11259"/>
                  </a:moveTo>
                  <a:cubicBezTo>
                    <a:pt x="2659" y="11259"/>
                    <a:pt x="2615" y="11303"/>
                    <a:pt x="2615" y="11374"/>
                  </a:cubicBezTo>
                  <a:cubicBezTo>
                    <a:pt x="2615" y="11437"/>
                    <a:pt x="2659" y="11482"/>
                    <a:pt x="2722" y="11482"/>
                  </a:cubicBezTo>
                  <a:cubicBezTo>
                    <a:pt x="2784" y="11482"/>
                    <a:pt x="2829" y="11437"/>
                    <a:pt x="2838" y="11374"/>
                  </a:cubicBezTo>
                  <a:cubicBezTo>
                    <a:pt x="2829" y="11303"/>
                    <a:pt x="2793" y="11259"/>
                    <a:pt x="2722" y="11259"/>
                  </a:cubicBezTo>
                  <a:close/>
                  <a:moveTo>
                    <a:pt x="2070" y="9920"/>
                  </a:moveTo>
                  <a:cubicBezTo>
                    <a:pt x="2008" y="9920"/>
                    <a:pt x="1963" y="9965"/>
                    <a:pt x="1963" y="10027"/>
                  </a:cubicBezTo>
                  <a:cubicBezTo>
                    <a:pt x="1954" y="10090"/>
                    <a:pt x="1999" y="10134"/>
                    <a:pt x="2061" y="10134"/>
                  </a:cubicBezTo>
                  <a:cubicBezTo>
                    <a:pt x="2124" y="10143"/>
                    <a:pt x="2168" y="10099"/>
                    <a:pt x="2177" y="10027"/>
                  </a:cubicBezTo>
                  <a:cubicBezTo>
                    <a:pt x="2168" y="9965"/>
                    <a:pt x="2133" y="9929"/>
                    <a:pt x="2070" y="9920"/>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87"/>
            <p:cNvSpPr/>
            <p:nvPr/>
          </p:nvSpPr>
          <p:spPr>
            <a:xfrm>
              <a:off x="6854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87"/>
            <p:cNvSpPr/>
            <p:nvPr/>
          </p:nvSpPr>
          <p:spPr>
            <a:xfrm>
              <a:off x="692990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87"/>
            <p:cNvSpPr/>
            <p:nvPr/>
          </p:nvSpPr>
          <p:spPr>
            <a:xfrm>
              <a:off x="70054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87"/>
            <p:cNvSpPr/>
            <p:nvPr/>
          </p:nvSpPr>
          <p:spPr>
            <a:xfrm>
              <a:off x="708672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87"/>
            <p:cNvSpPr/>
            <p:nvPr/>
          </p:nvSpPr>
          <p:spPr>
            <a:xfrm>
              <a:off x="7162250"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87"/>
            <p:cNvSpPr/>
            <p:nvPr/>
          </p:nvSpPr>
          <p:spPr>
            <a:xfrm>
              <a:off x="72377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87"/>
            <p:cNvSpPr/>
            <p:nvPr/>
          </p:nvSpPr>
          <p:spPr>
            <a:xfrm>
              <a:off x="73190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87"/>
            <p:cNvSpPr/>
            <p:nvPr/>
          </p:nvSpPr>
          <p:spPr>
            <a:xfrm>
              <a:off x="70054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87"/>
            <p:cNvSpPr/>
            <p:nvPr/>
          </p:nvSpPr>
          <p:spPr>
            <a:xfrm>
              <a:off x="708672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87"/>
            <p:cNvSpPr/>
            <p:nvPr/>
          </p:nvSpPr>
          <p:spPr>
            <a:xfrm>
              <a:off x="716225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87"/>
            <p:cNvSpPr/>
            <p:nvPr/>
          </p:nvSpPr>
          <p:spPr>
            <a:xfrm>
              <a:off x="6704925" y="205175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87"/>
            <p:cNvSpPr/>
            <p:nvPr/>
          </p:nvSpPr>
          <p:spPr>
            <a:xfrm>
              <a:off x="7478375" y="2043425"/>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87"/>
            <p:cNvSpPr/>
            <p:nvPr/>
          </p:nvSpPr>
          <p:spPr>
            <a:xfrm>
              <a:off x="7237775"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87"/>
            <p:cNvSpPr/>
            <p:nvPr/>
          </p:nvSpPr>
          <p:spPr>
            <a:xfrm>
              <a:off x="7400375" y="19775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87"/>
            <p:cNvSpPr/>
            <p:nvPr/>
          </p:nvSpPr>
          <p:spPr>
            <a:xfrm>
              <a:off x="7313300" y="1915900"/>
              <a:ext cx="11700" cy="11700"/>
            </a:xfrm>
            <a:prstGeom prst="ellipse">
              <a:avLst/>
            </a:pr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11" name="Google Shape;2611;p87"/>
          <p:cNvSpPr/>
          <p:nvPr/>
        </p:nvSpPr>
        <p:spPr>
          <a:xfrm rot="9311666">
            <a:off x="2071870" y="-3407110"/>
            <a:ext cx="4024405" cy="4024405"/>
          </a:xfrm>
          <a:prstGeom prst="blockArc">
            <a:avLst>
              <a:gd fmla="val 10800000" name="adj1"/>
              <a:gd fmla="val 12243" name="adj2"/>
              <a:gd fmla="val 10363" name="adj3"/>
            </a:avLst>
          </a:pr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612" name="Google Shape;2612;p87"/>
          <p:cNvPicPr preferRelativeResize="0"/>
          <p:nvPr/>
        </p:nvPicPr>
        <p:blipFill rotWithShape="1">
          <a:blip r:embed="rId2">
            <a:alphaModFix amt="23000"/>
          </a:blip>
          <a:srcRect b="7806" l="0" r="0" t="7798"/>
          <a:stretch/>
        </p:blipFill>
        <p:spPr>
          <a:xfrm>
            <a:off x="1" y="-25"/>
            <a:ext cx="9144003" cy="5143501"/>
          </a:xfrm>
          <a:prstGeom prst="rect">
            <a:avLst/>
          </a:prstGeom>
          <a:noFill/>
          <a:ln>
            <a:noFill/>
          </a:ln>
        </p:spPr>
      </p:pic>
    </p:spTree>
  </p:cSld>
  <p:clrMapOvr>
    <a:masterClrMapping/>
  </p:clrMapOvr>
</p:sldLayout>
</file>

<file path=ppt/slideLayouts/slideLayout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2616" name="Shape 2616"/>
        <p:cNvGrpSpPr/>
        <p:nvPr/>
      </p:nvGrpSpPr>
      <p:grpSpPr>
        <a:xfrm>
          <a:off x="0" y="0"/>
          <a:ext cx="0" cy="0"/>
          <a:chOff x="0" y="0"/>
          <a:chExt cx="0" cy="0"/>
        </a:xfrm>
      </p:grpSpPr>
    </p:spTree>
  </p:cSld>
  <p:clrMapOvr>
    <a:masterClrMapping/>
  </p:clrMapOvr>
</p:sldLayout>
</file>

<file path=ppt/slideLayouts/slideLayout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2617" name="Shape 2617"/>
        <p:cNvGrpSpPr/>
        <p:nvPr/>
      </p:nvGrpSpPr>
      <p:grpSpPr>
        <a:xfrm>
          <a:off x="0" y="0"/>
          <a:ext cx="0" cy="0"/>
          <a:chOff x="0" y="0"/>
          <a:chExt cx="0" cy="0"/>
        </a:xfrm>
      </p:grpSpPr>
      <p:sp>
        <p:nvSpPr>
          <p:cNvPr id="2618" name="Google Shape;2618;p90"/>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44" Type="http://schemas.openxmlformats.org/officeDocument/2006/relationships/slideLayout" Target="../slideLayouts/slideLayout44.xml"/><Relationship Id="rId43" Type="http://schemas.openxmlformats.org/officeDocument/2006/relationships/slideLayout" Target="../slideLayouts/slideLayout43.xml"/><Relationship Id="rId46" Type="http://schemas.openxmlformats.org/officeDocument/2006/relationships/slideLayout" Target="../slideLayouts/slideLayout46.xml"/><Relationship Id="rId45" Type="http://schemas.openxmlformats.org/officeDocument/2006/relationships/slideLayout" Target="../slideLayouts/slideLayout45.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48" Type="http://schemas.openxmlformats.org/officeDocument/2006/relationships/slideLayout" Target="../slideLayouts/slideLayout48.xml"/><Relationship Id="rId47" Type="http://schemas.openxmlformats.org/officeDocument/2006/relationships/slideLayout" Target="../slideLayouts/slideLayout47.xml"/><Relationship Id="rId49" Type="http://schemas.openxmlformats.org/officeDocument/2006/relationships/slideLayout" Target="../slideLayouts/slideLayout4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7" Type="http://schemas.openxmlformats.org/officeDocument/2006/relationships/slideLayout" Target="../slideLayouts/slideLayout37.xml"/><Relationship Id="rId36" Type="http://schemas.openxmlformats.org/officeDocument/2006/relationships/slideLayout" Target="../slideLayouts/slideLayout36.xml"/><Relationship Id="rId39" Type="http://schemas.openxmlformats.org/officeDocument/2006/relationships/slideLayout" Target="../slideLayouts/slideLayout39.xml"/><Relationship Id="rId38" Type="http://schemas.openxmlformats.org/officeDocument/2006/relationships/slideLayout" Target="../slideLayouts/slideLayout38.xml"/><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9" Type="http://schemas.openxmlformats.org/officeDocument/2006/relationships/slideLayout" Target="../slideLayouts/slideLayout29.xml"/><Relationship Id="rId51" Type="http://schemas.openxmlformats.org/officeDocument/2006/relationships/slideLayout" Target="../slideLayouts/slideLayout51.xml"/><Relationship Id="rId50" Type="http://schemas.openxmlformats.org/officeDocument/2006/relationships/slideLayout" Target="../slideLayouts/slideLayout50.xml"/><Relationship Id="rId53" Type="http://schemas.openxmlformats.org/officeDocument/2006/relationships/slideLayout" Target="../slideLayouts/slideLayout53.xml"/><Relationship Id="rId52" Type="http://schemas.openxmlformats.org/officeDocument/2006/relationships/slideLayout" Target="../slideLayouts/slideLayout52.xml"/><Relationship Id="rId11" Type="http://schemas.openxmlformats.org/officeDocument/2006/relationships/slideLayout" Target="../slideLayouts/slideLayout11.xml"/><Relationship Id="rId55" Type="http://schemas.openxmlformats.org/officeDocument/2006/relationships/slideLayout" Target="../slideLayouts/slideLayout55.xml"/><Relationship Id="rId10" Type="http://schemas.openxmlformats.org/officeDocument/2006/relationships/slideLayout" Target="../slideLayouts/slideLayout10.xml"/><Relationship Id="rId54" Type="http://schemas.openxmlformats.org/officeDocument/2006/relationships/slideLayout" Target="../slideLayouts/slideLayout54.xml"/><Relationship Id="rId13" Type="http://schemas.openxmlformats.org/officeDocument/2006/relationships/slideLayout" Target="../slideLayouts/slideLayout13.xml"/><Relationship Id="rId57" Type="http://schemas.openxmlformats.org/officeDocument/2006/relationships/slideLayout" Target="../slideLayouts/slideLayout57.xml"/><Relationship Id="rId12" Type="http://schemas.openxmlformats.org/officeDocument/2006/relationships/slideLayout" Target="../slideLayouts/slideLayout12.xml"/><Relationship Id="rId56" Type="http://schemas.openxmlformats.org/officeDocument/2006/relationships/slideLayout" Target="../slideLayouts/slideLayout5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58" Type="http://schemas.openxmlformats.org/officeDocument/2006/relationships/theme" Target="../theme/theme2.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58.xml"/><Relationship Id="rId2" Type="http://schemas.openxmlformats.org/officeDocument/2006/relationships/slideLayout" Target="../slideLayouts/slideLayout59.xml"/><Relationship Id="rId3" Type="http://schemas.openxmlformats.org/officeDocument/2006/relationships/slideLayout" Target="../slideLayouts/slideLayout60.xml"/><Relationship Id="rId4" Type="http://schemas.openxmlformats.org/officeDocument/2006/relationships/slideLayout" Target="../slideLayouts/slideLayout61.xml"/><Relationship Id="rId9" Type="http://schemas.openxmlformats.org/officeDocument/2006/relationships/slideLayout" Target="../slideLayouts/slideLayout66.xml"/><Relationship Id="rId5" Type="http://schemas.openxmlformats.org/officeDocument/2006/relationships/slideLayout" Target="../slideLayouts/slideLayout62.xml"/><Relationship Id="rId6" Type="http://schemas.openxmlformats.org/officeDocument/2006/relationships/slideLayout" Target="../slideLayouts/slideLayout63.xml"/><Relationship Id="rId7" Type="http://schemas.openxmlformats.org/officeDocument/2006/relationships/slideLayout" Target="../slideLayouts/slideLayout64.xml"/><Relationship Id="rId8" Type="http://schemas.openxmlformats.org/officeDocument/2006/relationships/slideLayout" Target="../slideLayouts/slideLayout65.xml"/><Relationship Id="rId20" Type="http://schemas.openxmlformats.org/officeDocument/2006/relationships/slideLayout" Target="../slideLayouts/slideLayout77.xml"/><Relationship Id="rId22" Type="http://schemas.openxmlformats.org/officeDocument/2006/relationships/slideLayout" Target="../slideLayouts/slideLayout79.xml"/><Relationship Id="rId21" Type="http://schemas.openxmlformats.org/officeDocument/2006/relationships/slideLayout" Target="../slideLayouts/slideLayout78.xml"/><Relationship Id="rId24" Type="http://schemas.openxmlformats.org/officeDocument/2006/relationships/slideLayout" Target="../slideLayouts/slideLayout81.xml"/><Relationship Id="rId23" Type="http://schemas.openxmlformats.org/officeDocument/2006/relationships/slideLayout" Target="../slideLayouts/slideLayout80.xml"/><Relationship Id="rId26" Type="http://schemas.openxmlformats.org/officeDocument/2006/relationships/slideLayout" Target="../slideLayouts/slideLayout83.xml"/><Relationship Id="rId25" Type="http://schemas.openxmlformats.org/officeDocument/2006/relationships/slideLayout" Target="../slideLayouts/slideLayout82.xml"/><Relationship Id="rId28" Type="http://schemas.openxmlformats.org/officeDocument/2006/relationships/slideLayout" Target="../slideLayouts/slideLayout85.xml"/><Relationship Id="rId27" Type="http://schemas.openxmlformats.org/officeDocument/2006/relationships/slideLayout" Target="../slideLayouts/slideLayout84.xml"/><Relationship Id="rId29" Type="http://schemas.openxmlformats.org/officeDocument/2006/relationships/theme" Target="../theme/theme1.xml"/><Relationship Id="rId11" Type="http://schemas.openxmlformats.org/officeDocument/2006/relationships/slideLayout" Target="../slideLayouts/slideLayout68.xml"/><Relationship Id="rId10" Type="http://schemas.openxmlformats.org/officeDocument/2006/relationships/slideLayout" Target="../slideLayouts/slideLayout67.xml"/><Relationship Id="rId13" Type="http://schemas.openxmlformats.org/officeDocument/2006/relationships/slideLayout" Target="../slideLayouts/slideLayout70.xml"/><Relationship Id="rId12" Type="http://schemas.openxmlformats.org/officeDocument/2006/relationships/slideLayout" Target="../slideLayouts/slideLayout69.xml"/><Relationship Id="rId15" Type="http://schemas.openxmlformats.org/officeDocument/2006/relationships/slideLayout" Target="../slideLayouts/slideLayout72.xml"/><Relationship Id="rId14" Type="http://schemas.openxmlformats.org/officeDocument/2006/relationships/slideLayout" Target="../slideLayouts/slideLayout71.xml"/><Relationship Id="rId17" Type="http://schemas.openxmlformats.org/officeDocument/2006/relationships/slideLayout" Target="../slideLayouts/slideLayout74.xml"/><Relationship Id="rId16" Type="http://schemas.openxmlformats.org/officeDocument/2006/relationships/slideLayout" Target="../slideLayouts/slideLayout73.xml"/><Relationship Id="rId19" Type="http://schemas.openxmlformats.org/officeDocument/2006/relationships/slideLayout" Target="../slideLayouts/slideLayout76.xml"/><Relationship Id="rId18" Type="http://schemas.openxmlformats.org/officeDocument/2006/relationships/slideLayout" Target="../slideLayouts/slideLayout75.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86.xml"/><Relationship Id="rId2" Type="http://schemas.openxmlformats.org/officeDocument/2006/relationships/slideLayout" Target="../slideLayouts/slideLayout87.xml"/><Relationship Id="rId3" Type="http://schemas.openxmlformats.org/officeDocument/2006/relationships/theme" Target="../theme/theme4.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 id="2147483696" r:id="rId49"/>
    <p:sldLayoutId id="2147483697" r:id="rId50"/>
    <p:sldLayoutId id="2147483698" r:id="rId51"/>
    <p:sldLayoutId id="2147483699" r:id="rId52"/>
    <p:sldLayoutId id="2147483700" r:id="rId53"/>
    <p:sldLayoutId id="2147483701" r:id="rId54"/>
    <p:sldLayoutId id="2147483702" r:id="rId55"/>
    <p:sldLayoutId id="2147483703" r:id="rId56"/>
    <p:sldLayoutId id="2147483704" r:id="rId5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chemeClr val="dk2"/>
            </a:gs>
            <a:gs pos="25000">
              <a:schemeClr val="lt1"/>
            </a:gs>
            <a:gs pos="50000">
              <a:schemeClr val="lt1"/>
            </a:gs>
            <a:gs pos="75000">
              <a:schemeClr val="lt1"/>
            </a:gs>
            <a:gs pos="100000">
              <a:schemeClr val="lt2"/>
            </a:gs>
          </a:gsLst>
          <a:lin ang="0" scaled="0"/>
        </a:gradFill>
      </p:bgPr>
    </p:bg>
    <p:spTree>
      <p:nvGrpSpPr>
        <p:cNvPr id="1533" name="Shape 1533"/>
        <p:cNvGrpSpPr/>
        <p:nvPr/>
      </p:nvGrpSpPr>
      <p:grpSpPr>
        <a:xfrm>
          <a:off x="0" y="0"/>
          <a:ext cx="0" cy="0"/>
          <a:chOff x="0" y="0"/>
          <a:chExt cx="0" cy="0"/>
        </a:xfrm>
      </p:grpSpPr>
      <p:sp>
        <p:nvSpPr>
          <p:cNvPr id="1534" name="Google Shape;1534;p59"/>
          <p:cNvSpPr txBox="1"/>
          <p:nvPr>
            <p:ph type="title"/>
          </p:nvPr>
        </p:nvSpPr>
        <p:spPr>
          <a:xfrm>
            <a:off x="713100" y="539400"/>
            <a:ext cx="7717800" cy="572700"/>
          </a:xfrm>
          <a:prstGeom prst="rect">
            <a:avLst/>
          </a:prstGeom>
          <a:noFill/>
          <a:ln>
            <a:noFill/>
          </a:ln>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200"/>
              <a:buFont typeface="Baloo 2"/>
              <a:buNone/>
              <a:defRPr b="1" sz="3200">
                <a:solidFill>
                  <a:schemeClr val="dk1"/>
                </a:solidFill>
                <a:latin typeface="Baloo 2"/>
                <a:ea typeface="Baloo 2"/>
                <a:cs typeface="Baloo 2"/>
                <a:sym typeface="Baloo 2"/>
              </a:defRPr>
            </a:lvl1pPr>
            <a:lvl2pPr lvl="1" rtl="0">
              <a:lnSpc>
                <a:spcPct val="115000"/>
              </a:lnSpc>
              <a:spcBef>
                <a:spcPts val="0"/>
              </a:spcBef>
              <a:spcAft>
                <a:spcPts val="0"/>
              </a:spcAft>
              <a:buClr>
                <a:schemeClr val="dk1"/>
              </a:buClr>
              <a:buSzPts val="3200"/>
              <a:buFont typeface="Baloo 2"/>
              <a:buNone/>
              <a:defRPr b="1" sz="3200">
                <a:solidFill>
                  <a:schemeClr val="dk1"/>
                </a:solidFill>
                <a:latin typeface="Baloo 2"/>
                <a:ea typeface="Baloo 2"/>
                <a:cs typeface="Baloo 2"/>
                <a:sym typeface="Baloo 2"/>
              </a:defRPr>
            </a:lvl2pPr>
            <a:lvl3pPr lvl="2" rtl="0">
              <a:lnSpc>
                <a:spcPct val="115000"/>
              </a:lnSpc>
              <a:spcBef>
                <a:spcPts val="0"/>
              </a:spcBef>
              <a:spcAft>
                <a:spcPts val="0"/>
              </a:spcAft>
              <a:buClr>
                <a:schemeClr val="dk1"/>
              </a:buClr>
              <a:buSzPts val="3200"/>
              <a:buFont typeface="Baloo 2"/>
              <a:buNone/>
              <a:defRPr b="1" sz="3200">
                <a:solidFill>
                  <a:schemeClr val="dk1"/>
                </a:solidFill>
                <a:latin typeface="Baloo 2"/>
                <a:ea typeface="Baloo 2"/>
                <a:cs typeface="Baloo 2"/>
                <a:sym typeface="Baloo 2"/>
              </a:defRPr>
            </a:lvl3pPr>
            <a:lvl4pPr lvl="3" rtl="0">
              <a:lnSpc>
                <a:spcPct val="115000"/>
              </a:lnSpc>
              <a:spcBef>
                <a:spcPts val="0"/>
              </a:spcBef>
              <a:spcAft>
                <a:spcPts val="0"/>
              </a:spcAft>
              <a:buClr>
                <a:schemeClr val="dk1"/>
              </a:buClr>
              <a:buSzPts val="3200"/>
              <a:buFont typeface="Baloo 2"/>
              <a:buNone/>
              <a:defRPr b="1" sz="3200">
                <a:solidFill>
                  <a:schemeClr val="dk1"/>
                </a:solidFill>
                <a:latin typeface="Baloo 2"/>
                <a:ea typeface="Baloo 2"/>
                <a:cs typeface="Baloo 2"/>
                <a:sym typeface="Baloo 2"/>
              </a:defRPr>
            </a:lvl4pPr>
            <a:lvl5pPr lvl="4" rtl="0">
              <a:lnSpc>
                <a:spcPct val="115000"/>
              </a:lnSpc>
              <a:spcBef>
                <a:spcPts val="0"/>
              </a:spcBef>
              <a:spcAft>
                <a:spcPts val="0"/>
              </a:spcAft>
              <a:buClr>
                <a:schemeClr val="dk1"/>
              </a:buClr>
              <a:buSzPts val="3200"/>
              <a:buFont typeface="Baloo 2"/>
              <a:buNone/>
              <a:defRPr b="1" sz="3200">
                <a:solidFill>
                  <a:schemeClr val="dk1"/>
                </a:solidFill>
                <a:latin typeface="Baloo 2"/>
                <a:ea typeface="Baloo 2"/>
                <a:cs typeface="Baloo 2"/>
                <a:sym typeface="Baloo 2"/>
              </a:defRPr>
            </a:lvl5pPr>
            <a:lvl6pPr lvl="5" rtl="0">
              <a:lnSpc>
                <a:spcPct val="115000"/>
              </a:lnSpc>
              <a:spcBef>
                <a:spcPts val="0"/>
              </a:spcBef>
              <a:spcAft>
                <a:spcPts val="0"/>
              </a:spcAft>
              <a:buClr>
                <a:schemeClr val="dk1"/>
              </a:buClr>
              <a:buSzPts val="3200"/>
              <a:buFont typeface="Baloo 2"/>
              <a:buNone/>
              <a:defRPr b="1" sz="3200">
                <a:solidFill>
                  <a:schemeClr val="dk1"/>
                </a:solidFill>
                <a:latin typeface="Baloo 2"/>
                <a:ea typeface="Baloo 2"/>
                <a:cs typeface="Baloo 2"/>
                <a:sym typeface="Baloo 2"/>
              </a:defRPr>
            </a:lvl6pPr>
            <a:lvl7pPr lvl="6" rtl="0">
              <a:lnSpc>
                <a:spcPct val="115000"/>
              </a:lnSpc>
              <a:spcBef>
                <a:spcPts val="0"/>
              </a:spcBef>
              <a:spcAft>
                <a:spcPts val="0"/>
              </a:spcAft>
              <a:buClr>
                <a:schemeClr val="dk1"/>
              </a:buClr>
              <a:buSzPts val="3200"/>
              <a:buFont typeface="Baloo 2"/>
              <a:buNone/>
              <a:defRPr b="1" sz="3200">
                <a:solidFill>
                  <a:schemeClr val="dk1"/>
                </a:solidFill>
                <a:latin typeface="Baloo 2"/>
                <a:ea typeface="Baloo 2"/>
                <a:cs typeface="Baloo 2"/>
                <a:sym typeface="Baloo 2"/>
              </a:defRPr>
            </a:lvl7pPr>
            <a:lvl8pPr lvl="7" rtl="0">
              <a:lnSpc>
                <a:spcPct val="115000"/>
              </a:lnSpc>
              <a:spcBef>
                <a:spcPts val="0"/>
              </a:spcBef>
              <a:spcAft>
                <a:spcPts val="0"/>
              </a:spcAft>
              <a:buClr>
                <a:schemeClr val="dk1"/>
              </a:buClr>
              <a:buSzPts val="3200"/>
              <a:buFont typeface="Baloo 2"/>
              <a:buNone/>
              <a:defRPr b="1" sz="3200">
                <a:solidFill>
                  <a:schemeClr val="dk1"/>
                </a:solidFill>
                <a:latin typeface="Baloo 2"/>
                <a:ea typeface="Baloo 2"/>
                <a:cs typeface="Baloo 2"/>
                <a:sym typeface="Baloo 2"/>
              </a:defRPr>
            </a:lvl8pPr>
            <a:lvl9pPr lvl="8" rtl="0">
              <a:lnSpc>
                <a:spcPct val="115000"/>
              </a:lnSpc>
              <a:spcBef>
                <a:spcPts val="0"/>
              </a:spcBef>
              <a:spcAft>
                <a:spcPts val="0"/>
              </a:spcAft>
              <a:buClr>
                <a:schemeClr val="dk1"/>
              </a:buClr>
              <a:buSzPts val="3200"/>
              <a:buFont typeface="Baloo 2"/>
              <a:buNone/>
              <a:defRPr b="1" sz="3200">
                <a:solidFill>
                  <a:schemeClr val="dk1"/>
                </a:solidFill>
                <a:latin typeface="Baloo 2"/>
                <a:ea typeface="Baloo 2"/>
                <a:cs typeface="Baloo 2"/>
                <a:sym typeface="Baloo 2"/>
              </a:defRPr>
            </a:lvl9pPr>
          </a:lstStyle>
          <a:p/>
        </p:txBody>
      </p:sp>
      <p:sp>
        <p:nvSpPr>
          <p:cNvPr id="1535" name="Google Shape;1535;p59"/>
          <p:cNvSpPr txBox="1"/>
          <p:nvPr>
            <p:ph idx="1" type="body"/>
          </p:nvPr>
        </p:nvSpPr>
        <p:spPr>
          <a:xfrm>
            <a:off x="713100" y="1152475"/>
            <a:ext cx="7717800" cy="3416400"/>
          </a:xfrm>
          <a:prstGeom prst="rect">
            <a:avLst/>
          </a:prstGeom>
          <a:noFill/>
          <a:ln>
            <a:noFill/>
          </a:ln>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1pPr>
            <a:lvl2pPr indent="-317500" lvl="1" marL="914400" rtl="0">
              <a:lnSpc>
                <a:spcPct val="115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2pPr>
            <a:lvl3pPr indent="-317500" lvl="2" marL="1371600" rtl="0">
              <a:lnSpc>
                <a:spcPct val="115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3pPr>
            <a:lvl4pPr indent="-317500" lvl="3" marL="1828800" rtl="0">
              <a:lnSpc>
                <a:spcPct val="115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4pPr>
            <a:lvl5pPr indent="-317500" lvl="4" marL="2286000" rtl="0">
              <a:lnSpc>
                <a:spcPct val="115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5pPr>
            <a:lvl6pPr indent="-317500" lvl="5" marL="2743200" rtl="0">
              <a:lnSpc>
                <a:spcPct val="115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6pPr>
            <a:lvl7pPr indent="-317500" lvl="6" marL="3200400" rtl="0">
              <a:lnSpc>
                <a:spcPct val="115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7pPr>
            <a:lvl8pPr indent="-317500" lvl="7" marL="3657600" rtl="0">
              <a:lnSpc>
                <a:spcPct val="115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8pPr>
            <a:lvl9pPr indent="-317500" lvl="8" marL="4114800" rtl="0">
              <a:lnSpc>
                <a:spcPct val="115000"/>
              </a:lnSpc>
              <a:spcBef>
                <a:spcPts val="1600"/>
              </a:spcBef>
              <a:spcAft>
                <a:spcPts val="1600"/>
              </a:spcAft>
              <a:buClr>
                <a:schemeClr val="dk1"/>
              </a:buClr>
              <a:buSzPts val="1400"/>
              <a:buFont typeface="Karla"/>
              <a:buChar char="■"/>
              <a:defRPr>
                <a:solidFill>
                  <a:schemeClr val="dk1"/>
                </a:solidFill>
                <a:latin typeface="Karla"/>
                <a:ea typeface="Karla"/>
                <a:cs typeface="Karla"/>
                <a:sym typeface="Karla"/>
              </a:defRPr>
            </a:lvl9pPr>
          </a:lstStyle>
          <a:p/>
        </p:txBody>
      </p:sp>
    </p:spTree>
  </p:cSld>
  <p:clrMap accent1="accent1" accent2="accent2" accent3="accent3" accent4="accent4" accent5="accent5" accent6="accent6" bg1="lt1" bg2="dk2" tx1="dk1" tx2="lt2" folHlink="folHlink" hlink="hlink"/>
  <p:sldLayoutIdLst>
    <p:sldLayoutId id="2147483705" r:id="rId1"/>
    <p:sldLayoutId id="2147483706" r:id="rId2"/>
    <p:sldLayoutId id="2147483707" r:id="rId3"/>
    <p:sldLayoutId id="2147483708" r:id="rId4"/>
    <p:sldLayoutId id="2147483709" r:id="rId5"/>
    <p:sldLayoutId id="2147483710" r:id="rId6"/>
    <p:sldLayoutId id="2147483711" r:id="rId7"/>
    <p:sldLayoutId id="2147483712" r:id="rId8"/>
    <p:sldLayoutId id="2147483713" r:id="rId9"/>
    <p:sldLayoutId id="2147483714" r:id="rId10"/>
    <p:sldLayoutId id="2147483715" r:id="rId11"/>
    <p:sldLayoutId id="2147483716" r:id="rId12"/>
    <p:sldLayoutId id="2147483717" r:id="rId13"/>
    <p:sldLayoutId id="2147483718" r:id="rId14"/>
    <p:sldLayoutId id="2147483719" r:id="rId15"/>
    <p:sldLayoutId id="2147483720" r:id="rId16"/>
    <p:sldLayoutId id="2147483721" r:id="rId17"/>
    <p:sldLayoutId id="2147483722" r:id="rId18"/>
    <p:sldLayoutId id="2147483723" r:id="rId19"/>
    <p:sldLayoutId id="2147483724" r:id="rId20"/>
    <p:sldLayoutId id="2147483725" r:id="rId21"/>
    <p:sldLayoutId id="2147483726" r:id="rId22"/>
    <p:sldLayoutId id="2147483727" r:id="rId23"/>
    <p:sldLayoutId id="2147483728" r:id="rId24"/>
    <p:sldLayoutId id="2147483729" r:id="rId25"/>
    <p:sldLayoutId id="2147483730" r:id="rId26"/>
    <p:sldLayoutId id="2147483731" r:id="rId27"/>
    <p:sldLayoutId id="2147483732" r:id="rId2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2613" name="Shape 2613"/>
        <p:cNvGrpSpPr/>
        <p:nvPr/>
      </p:nvGrpSpPr>
      <p:grpSpPr>
        <a:xfrm>
          <a:off x="0" y="0"/>
          <a:ext cx="0" cy="0"/>
          <a:chOff x="0" y="0"/>
          <a:chExt cx="0" cy="0"/>
        </a:xfrm>
      </p:grpSpPr>
      <p:sp>
        <p:nvSpPr>
          <p:cNvPr id="2614" name="Google Shape;2614;p88"/>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2615" name="Google Shape;2615;p88"/>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733" r:id="rId1"/>
    <p:sldLayoutId id="2147483734"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4.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5.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5.xml"/><Relationship Id="rId2" Type="http://schemas.openxmlformats.org/officeDocument/2006/relationships/notesSlide" Target="../notesSlides/notesSlide13.xml"/><Relationship Id="rId3" Type="http://schemas.openxmlformats.org/officeDocument/2006/relationships/hyperlink" Target="https://github.com/vinta/awesome-python" TargetMode="External"/><Relationship Id="rId4" Type="http://schemas.openxmlformats.org/officeDocument/2006/relationships/hyperlink" Target="https://github.com/public-apis/public-apis"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16.xml"/><Relationship Id="rId3" Type="http://schemas.openxmlformats.org/officeDocument/2006/relationships/hyperlink" Target="https://bit.ly/3A1uf1Q" TargetMode="External"/><Relationship Id="rId4" Type="http://schemas.openxmlformats.org/officeDocument/2006/relationships/hyperlink" Target="https://bit.ly/3A1uf1Q" TargetMode="External"/><Relationship Id="rId9" Type="http://schemas.openxmlformats.org/officeDocument/2006/relationships/hyperlink" Target="https://storyset.com/?utm_source=slidesgo_template&amp;utm_medium=referral-link&amp;utm_campaign=promo-slide&amp;utm_term=slidesgo&amp;utm_content=storyset" TargetMode="External"/><Relationship Id="rId5" Type="http://schemas.openxmlformats.org/officeDocument/2006/relationships/hyperlink" Target="http://bit.ly/30B07Gq" TargetMode="External"/><Relationship Id="rId6" Type="http://schemas.openxmlformats.org/officeDocument/2006/relationships/hyperlink" Target="http://bit.ly/33VAFh3" TargetMode="External"/><Relationship Id="rId7" Type="http://schemas.openxmlformats.org/officeDocument/2006/relationships/hyperlink" Target="https://www.freepik.com/?utm_source=slidesgo_template&amp;utm_medium=referral-link&amp;utm_campaign=promo-slide&amp;utm_term=slidesgo&amp;utm_content=freepik" TargetMode="External"/><Relationship Id="rId8" Type="http://schemas.openxmlformats.org/officeDocument/2006/relationships/hyperlink" Target="https://www.flaticon.com/?utm_source=slidesgo_template&amp;utm_medium=referral-link&amp;utm_campaign=promo-slide&amp;utm_term=slidesgo&amp;utm_content=flaticon" TargetMode="External"/><Relationship Id="rId20" Type="http://schemas.openxmlformats.org/officeDocument/2006/relationships/slide" Target="/ppt/slides/slide58.xml"/><Relationship Id="rId22"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21" Type="http://schemas.openxmlformats.org/officeDocument/2006/relationships/slide" Target="/ppt/slides/slide52.xml"/><Relationship Id="rId11" Type="http://schemas.openxmlformats.org/officeDocument/2006/relationships/hyperlink" Target="https://wepik.com/?utm_source=slidesgo_template&amp;utm_medium=referral-link&amp;utm_campaign=promo-slide&amp;utm_term=slidesgo&amp;utm_content=wepik" TargetMode="External"/><Relationship Id="rId10" Type="http://schemas.openxmlformats.org/officeDocument/2006/relationships/hyperlink" Target="https://wepik.com/?utm_source=slidesgo_template&amp;utm_medium=referral-link&amp;utm_campaign=promo-slide&amp;utm_term=slidesgo&amp;utm_content=wepik" TargetMode="External"/><Relationship Id="rId13" Type="http://schemas.openxmlformats.org/officeDocument/2006/relationships/slide" Target="/ppt/slides/slide50.xml"/><Relationship Id="rId12" Type="http://schemas.openxmlformats.org/officeDocument/2006/relationships/hyperlink" Target="https://www.videvo.net/?utm_source=slidesgo_template&amp;utm_medium=referral-link&amp;utm_campaign=sg_resources&amp;utm_content=videvo" TargetMode="External"/><Relationship Id="rId15" Type="http://schemas.openxmlformats.org/officeDocument/2006/relationships/slide" Target="/ppt/slides/slide47.xml"/><Relationship Id="rId14" Type="http://schemas.openxmlformats.org/officeDocument/2006/relationships/slide" Target="/ppt/slides/slide47.xml"/><Relationship Id="rId17" Type="http://schemas.openxmlformats.org/officeDocument/2006/relationships/slide" Target="/ppt/slides/slide46.xml"/><Relationship Id="rId16" Type="http://schemas.openxmlformats.org/officeDocument/2006/relationships/slide" Target="/ppt/slides/slide46.xml"/><Relationship Id="rId19" Type="http://schemas.openxmlformats.org/officeDocument/2006/relationships/slide" Target="/ppt/slides/slide50.xml"/><Relationship Id="rId18" Type="http://schemas.openxmlformats.org/officeDocument/2006/relationships/slide" Target="/ppt/slides/slide4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9.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9.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4.xml"/><Relationship Id="rId2" Type="http://schemas.openxmlformats.org/officeDocument/2006/relationships/notesSlide" Target="../notesSlides/notesSlide2.xml"/><Relationship Id="rId3"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6.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7.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1.xml"/><Relationship Id="rId2" Type="http://schemas.openxmlformats.org/officeDocument/2006/relationships/notesSlide" Target="../notesSlides/notesSlide26.xml"/><Relationship Id="rId3" Type="http://schemas.openxmlformats.org/officeDocument/2006/relationships/image" Target="../media/image18.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7.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8.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4.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0.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80.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8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6.xml"/><Relationship Id="rId2" Type="http://schemas.openxmlformats.org/officeDocument/2006/relationships/notesSlide" Target="../notesSlides/notesSlide32.xml"/><Relationship Id="rId3" Type="http://schemas.openxmlformats.org/officeDocument/2006/relationships/image" Target="../media/image17.jp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9.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80.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81.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4.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9.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0.xml"/><Relationship Id="rId2" Type="http://schemas.openxmlformats.org/officeDocument/2006/relationships/notesSlide" Target="../notesSlides/notesSlide4.xml"/><Relationship Id="rId3" Type="http://schemas.openxmlformats.org/officeDocument/2006/relationships/image" Target="../media/image14.png"/><Relationship Id="rId4" Type="http://schemas.openxmlformats.org/officeDocument/2006/relationships/image" Target="../media/image4.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80.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81.xml"/><Relationship Id="rId2" Type="http://schemas.openxmlformats.org/officeDocument/2006/relationships/notesSlide" Target="../notesSlides/notesSlide41.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jUdmj--_gW4BcFItA0E-A2jjxpY2LdUGzD8hxknxLhc/copy#gid=1965314276" TargetMode="External"/><Relationship Id="rId5" Type="http://schemas.openxmlformats.org/officeDocument/2006/relationships/image" Target="../media/image3.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2.xml"/><Relationship Id="rId2" Type="http://schemas.openxmlformats.org/officeDocument/2006/relationships/notesSlide" Target="../notesSlides/notesSlide43.xml"/><Relationship Id="rId3" Type="http://schemas.openxmlformats.org/officeDocument/2006/relationships/image" Target="../media/image7.jp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8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9.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60.xml"/><Relationship Id="rId2" Type="http://schemas.openxmlformats.org/officeDocument/2006/relationships/notesSlide" Target="../notesSlides/notesSlide46.xml"/><Relationship Id="rId3" Type="http://schemas.openxmlformats.org/officeDocument/2006/relationships/hyperlink" Target="https://www.freepik.com/free-vector/young-people-playing-with-computer_5083894.htm/?utm_source=slidesgo_template&amp;utm_medium=referral-link&amp;utm_campaign=sg_resources&amp;utm_content=freepik" TargetMode="External"/><Relationship Id="rId4" Type="http://schemas.openxmlformats.org/officeDocument/2006/relationships/hyperlink" Target="https://www.freepik.com/free-vector/young-people-playing-with-computer_5083891.htm/?utm_source=slidesgo_template&amp;utm_medium=referral-link&amp;utm_campaign=sg_resources&amp;utm_content=freepik" TargetMode="Externa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5.xml"/><Relationship Id="rId2" Type="http://schemas.openxmlformats.org/officeDocument/2006/relationships/notesSlide" Target="../notesSlides/notesSlide47.xml"/><Relationship Id="rId3" Type="http://schemas.openxmlformats.org/officeDocument/2006/relationships/hyperlink" Target="https://www.freepik.com/free-photo/medium-shot-friends-playing-videogames_24799445.htm/?utm_source=slidesgo_template&amp;utm_medium=referral-link&amp;utm_campaign=sg_resources&amp;utm_content=freepik" TargetMode="External"/><Relationship Id="rId4" Type="http://schemas.openxmlformats.org/officeDocument/2006/relationships/hyperlink" Target="https://www.freepik.com/free-photo/medium-shot-friends-playing-videogames_24799439.htm/?utm_source=slidesgo_template&amp;utm_medium=referral-link&amp;utm_campaign=sg_resources&amp;utm_content=freepik" TargetMode="External"/><Relationship Id="rId9" Type="http://schemas.openxmlformats.org/officeDocument/2006/relationships/hyperlink" Target="https://www.freepik.com/free-vector/realistic-grainy-texture-design_22072309.htm/?utm_source=slidesgo_template&amp;utm_medium=referral-link&amp;utm_campaign=sg_resources&amp;utm_content=freepik" TargetMode="External"/><Relationship Id="rId5" Type="http://schemas.openxmlformats.org/officeDocument/2006/relationships/hyperlink" Target="https://www.freepik.com/free-vector/young-people-playing-with-computer_5083892.htm/?utm_source=slidesgo_template&amp;utm_medium=referral-link&amp;utm_campaign=sg_resources&amp;utm_content=freepik" TargetMode="External"/><Relationship Id="rId6" Type="http://schemas.openxmlformats.org/officeDocument/2006/relationships/hyperlink" Target="https://www.freepik.com/free-vector/young-people-playing-with-computer_5083890.htm/?utm_source=slidesgo_template&amp;utm_medium=referral-link&amp;utm_campaign=sg_resources&amp;utm_content=freepik" TargetMode="External"/><Relationship Id="rId7" Type="http://schemas.openxmlformats.org/officeDocument/2006/relationships/hyperlink" Target="https://www.freepik.com/free-vector/detailed-gamer-room-illustrated_13403426.htm/?utm_source=slidesgo_template&amp;utm_medium=referral-link&amp;utm_campaign=sg_resources&amp;utm_content=freepik" TargetMode="External"/><Relationship Id="rId8" Type="http://schemas.openxmlformats.org/officeDocument/2006/relationships/hyperlink" Target="https://www.freepik.com/free-vector/retro-style-futuristic-landscape-background_5172187.htm/?utm_source=slidesgo_template&amp;utm_medium=referral-link&amp;utm_campaign=sg_resources&amp;utm_content=freepik" TargetMode="External"/><Relationship Id="rId11" Type="http://schemas.openxmlformats.org/officeDocument/2006/relationships/hyperlink" Target="https://www.flaticon.com/packs/esports-4/?utm_source=slidesgo_template&amp;utm_medium=referral-link&amp;utm_campaign=sg_resources&amp;utm_content=flaticon" TargetMode="External"/><Relationship Id="rId10" Type="http://schemas.openxmlformats.org/officeDocument/2006/relationships/hyperlink" Target="https://www.freepik.com/free-vector/vintage-joystick-logo-template-collection_2386065.htm/?utm_source=slidesgo_template&amp;utm_medium=referral-link&amp;utm_campaign=sg_resources&amp;utm_content=freepik" TargetMode="Externa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87.xml"/><Relationship Id="rId2" Type="http://schemas.openxmlformats.org/officeDocument/2006/relationships/notesSlide" Target="../notesSlides/notesSlide48.xml"/><Relationship Id="rId3" Type="http://schemas.openxmlformats.org/officeDocument/2006/relationships/hyperlink" Target="https://bit.ly/3A1uf1Q" TargetMode="External"/><Relationship Id="rId4" Type="http://schemas.openxmlformats.org/officeDocument/2006/relationships/slide" Target="/ppt/slides/slide44.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87.xml"/><Relationship Id="rId2" Type="http://schemas.openxmlformats.org/officeDocument/2006/relationships/notesSlide" Target="../notesSlides/notesSlide49.xml"/><Relationship Id="rId3" Type="http://schemas.openxmlformats.org/officeDocument/2006/relationships/hyperlink" Target="https://bit.ly/3A1uf1Q" TargetMode="External"/><Relationship Id="rId4" Type="http://schemas.openxmlformats.org/officeDocument/2006/relationships/slide" Target="/ppt/slides/slide44.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3.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87.xml"/><Relationship Id="rId2" Type="http://schemas.openxmlformats.org/officeDocument/2006/relationships/notesSlide" Target="../notesSlides/notesSlide50.xml"/><Relationship Id="rId3" Type="http://schemas.openxmlformats.org/officeDocument/2006/relationships/hyperlink" Target="https://fonts.google.com/specimen/Baloo+2" TargetMode="External"/><Relationship Id="rId4" Type="http://schemas.openxmlformats.org/officeDocument/2006/relationships/hyperlink" Target="https://fonts.google.com/specimen/Karla" TargetMode="Externa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87.xml"/><Relationship Id="rId2" Type="http://schemas.openxmlformats.org/officeDocument/2006/relationships/notesSlide" Target="../notesSlides/notesSlide51.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11.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12.png"/><Relationship Id="rId14" Type="http://schemas.openxmlformats.org/officeDocument/2006/relationships/image" Target="../media/image9.png"/><Relationship Id="rId17" Type="http://schemas.openxmlformats.org/officeDocument/2006/relationships/image" Target="../media/image15.png"/><Relationship Id="rId16" Type="http://schemas.openxmlformats.org/officeDocument/2006/relationships/image" Target="../media/image10.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87.xml"/><Relationship Id="rId2" Type="http://schemas.openxmlformats.org/officeDocument/2006/relationships/notesSlide" Target="../notesSlides/notesSlide52.xml"/><Relationship Id="rId3" Type="http://schemas.openxmlformats.org/officeDocument/2006/relationships/hyperlink" Target="https://bit.ly/2ZjL1pd" TargetMode="Externa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86.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86.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86.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86.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86.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87.xml"/><Relationship Id="rId2" Type="http://schemas.openxmlformats.org/officeDocument/2006/relationships/notesSlide" Target="../notesSlides/notesSlide58.xml"/><Relationship Id="rId3" Type="http://schemas.openxmlformats.org/officeDocument/2006/relationships/hyperlink" Target="https://workspace.google.com/marketplace/app/icons_for_slides_docs/381578326502" TargetMode="Externa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86.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4.xml"/><Relationship Id="rId2" Type="http://schemas.openxmlformats.org/officeDocument/2006/relationships/notesSlide" Target="../notesSlides/notesSlide6.xml"/><Relationship Id="rId3" Type="http://schemas.openxmlformats.org/officeDocument/2006/relationships/image" Target="../media/image6.gif"/><Relationship Id="rId4" Type="http://schemas.openxmlformats.org/officeDocument/2006/relationships/image" Target="../media/image13.gif"/></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86.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86.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86.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87.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87.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86.xml"/><Relationship Id="rId2" Type="http://schemas.openxmlformats.org/officeDocument/2006/relationships/notesSlide" Target="../notesSlides/notesSlide65.xml"/><Relationship Id="rId3" Type="http://schemas.openxmlformats.org/officeDocument/2006/relationships/hyperlink" Target="http://bit.ly/2PfT4lq" TargetMode="External"/><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6.xml"/><Relationship Id="rId2" Type="http://schemas.openxmlformats.org/officeDocument/2006/relationships/notesSlide" Target="../notesSlides/notesSlide9.xml"/><Relationship Id="rId3" Type="http://schemas.openxmlformats.org/officeDocument/2006/relationships/image" Target="../media/image2.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2" name="Shape 2622"/>
        <p:cNvGrpSpPr/>
        <p:nvPr/>
      </p:nvGrpSpPr>
      <p:grpSpPr>
        <a:xfrm>
          <a:off x="0" y="0"/>
          <a:ext cx="0" cy="0"/>
          <a:chOff x="0" y="0"/>
          <a:chExt cx="0" cy="0"/>
        </a:xfrm>
      </p:grpSpPr>
      <p:sp>
        <p:nvSpPr>
          <p:cNvPr id="2623" name="Google Shape;2623;p91"/>
          <p:cNvSpPr txBox="1"/>
          <p:nvPr>
            <p:ph type="title"/>
          </p:nvPr>
        </p:nvSpPr>
        <p:spPr>
          <a:xfrm>
            <a:off x="2317950" y="1096025"/>
            <a:ext cx="4508100" cy="252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Libraries and APIs</a:t>
            </a:r>
            <a:endParaRPr/>
          </a:p>
        </p:txBody>
      </p:sp>
      <p:sp>
        <p:nvSpPr>
          <p:cNvPr id="2624" name="Google Shape;2624;p91"/>
          <p:cNvSpPr txBox="1"/>
          <p:nvPr>
            <p:ph idx="4294967295" type="subTitle"/>
          </p:nvPr>
        </p:nvSpPr>
        <p:spPr>
          <a:xfrm>
            <a:off x="713100" y="3506413"/>
            <a:ext cx="4075800" cy="475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BugSmashers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5" name="Shape 2775"/>
        <p:cNvGrpSpPr/>
        <p:nvPr/>
      </p:nvGrpSpPr>
      <p:grpSpPr>
        <a:xfrm>
          <a:off x="0" y="0"/>
          <a:ext cx="0" cy="0"/>
          <a:chOff x="0" y="0"/>
          <a:chExt cx="0" cy="0"/>
        </a:xfrm>
      </p:grpSpPr>
      <p:sp>
        <p:nvSpPr>
          <p:cNvPr id="2776" name="Google Shape;2776;p100"/>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How do APIs Work?</a:t>
            </a:r>
            <a:endParaRPr/>
          </a:p>
        </p:txBody>
      </p:sp>
      <p:grpSp>
        <p:nvGrpSpPr>
          <p:cNvPr id="2777" name="Google Shape;2777;p100"/>
          <p:cNvGrpSpPr/>
          <p:nvPr/>
        </p:nvGrpSpPr>
        <p:grpSpPr>
          <a:xfrm>
            <a:off x="1268289" y="3164270"/>
            <a:ext cx="1145973" cy="1074323"/>
            <a:chOff x="5049725" y="2635825"/>
            <a:chExt cx="481825" cy="451700"/>
          </a:xfrm>
        </p:grpSpPr>
        <p:sp>
          <p:nvSpPr>
            <p:cNvPr id="2778" name="Google Shape;2778;p100"/>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779" name="Google Shape;2779;p100"/>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780" name="Google Shape;2780;p100"/>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781" name="Google Shape;2781;p100"/>
          <p:cNvGrpSpPr/>
          <p:nvPr/>
        </p:nvGrpSpPr>
        <p:grpSpPr>
          <a:xfrm>
            <a:off x="6242039" y="2883420"/>
            <a:ext cx="1145973" cy="1074323"/>
            <a:chOff x="5049725" y="2635825"/>
            <a:chExt cx="481825" cy="451700"/>
          </a:xfrm>
        </p:grpSpPr>
        <p:sp>
          <p:nvSpPr>
            <p:cNvPr id="2782" name="Google Shape;2782;p100"/>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783" name="Google Shape;2783;p100"/>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784" name="Google Shape;2784;p100"/>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785" name="Google Shape;2785;p100"/>
          <p:cNvGrpSpPr/>
          <p:nvPr/>
        </p:nvGrpSpPr>
        <p:grpSpPr>
          <a:xfrm>
            <a:off x="7172064" y="3291320"/>
            <a:ext cx="1145973" cy="1074323"/>
            <a:chOff x="5049725" y="2635825"/>
            <a:chExt cx="481825" cy="451700"/>
          </a:xfrm>
        </p:grpSpPr>
        <p:sp>
          <p:nvSpPr>
            <p:cNvPr id="2786" name="Google Shape;2786;p100"/>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787" name="Google Shape;2787;p100"/>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788" name="Google Shape;2788;p100"/>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cxnSp>
        <p:nvCxnSpPr>
          <p:cNvPr id="2789" name="Google Shape;2789;p100"/>
          <p:cNvCxnSpPr/>
          <p:nvPr/>
        </p:nvCxnSpPr>
        <p:spPr>
          <a:xfrm flipH="1" rot="10800000">
            <a:off x="2956250" y="3164275"/>
            <a:ext cx="2743800" cy="166500"/>
          </a:xfrm>
          <a:prstGeom prst="straightConnector1">
            <a:avLst/>
          </a:prstGeom>
          <a:noFill/>
          <a:ln cap="flat" cmpd="sng" w="76200">
            <a:solidFill>
              <a:schemeClr val="dk2"/>
            </a:solidFill>
            <a:prstDash val="solid"/>
            <a:round/>
            <a:headEnd len="med" w="med" type="none"/>
            <a:tailEnd len="med" w="med" type="triangle"/>
          </a:ln>
        </p:spPr>
      </p:cxnSp>
      <p:cxnSp>
        <p:nvCxnSpPr>
          <p:cNvPr id="2790" name="Google Shape;2790;p100"/>
          <p:cNvCxnSpPr/>
          <p:nvPr/>
        </p:nvCxnSpPr>
        <p:spPr>
          <a:xfrm rot="10800000">
            <a:off x="3022350" y="4149788"/>
            <a:ext cx="3099300" cy="88800"/>
          </a:xfrm>
          <a:prstGeom prst="straightConnector1">
            <a:avLst/>
          </a:prstGeom>
          <a:noFill/>
          <a:ln cap="flat" cmpd="sng" w="76200">
            <a:solidFill>
              <a:schemeClr val="dk2"/>
            </a:solidFill>
            <a:prstDash val="solid"/>
            <a:round/>
            <a:headEnd len="med" w="med" type="none"/>
            <a:tailEnd len="med" w="med" type="triangle"/>
          </a:ln>
        </p:spPr>
      </p:cxnSp>
      <p:sp>
        <p:nvSpPr>
          <p:cNvPr id="2791" name="Google Shape;2791;p100"/>
          <p:cNvSpPr txBox="1"/>
          <p:nvPr>
            <p:ph idx="4294967295" type="body"/>
          </p:nvPr>
        </p:nvSpPr>
        <p:spPr>
          <a:xfrm>
            <a:off x="814225" y="1602475"/>
            <a:ext cx="7609800" cy="118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Requests - message sent to the API to access server</a:t>
            </a:r>
            <a:endParaRPr/>
          </a:p>
          <a:p>
            <a:pPr indent="0" lvl="0" marL="0" rtl="0" algn="l">
              <a:spcBef>
                <a:spcPts val="0"/>
              </a:spcBef>
              <a:spcAft>
                <a:spcPts val="0"/>
              </a:spcAft>
              <a:buNone/>
            </a:pPr>
            <a:r>
              <a:rPr lang="en"/>
              <a:t>Two main types:</a:t>
            </a:r>
            <a:endParaRPr/>
          </a:p>
          <a:p>
            <a:pPr indent="0" lvl="0" marL="0" rtl="0" algn="l">
              <a:spcBef>
                <a:spcPts val="0"/>
              </a:spcBef>
              <a:spcAft>
                <a:spcPts val="0"/>
              </a:spcAft>
              <a:buNone/>
            </a:pPr>
            <a:r>
              <a:rPr lang="en"/>
              <a:t>GET - </a:t>
            </a:r>
            <a:r>
              <a:rPr lang="en"/>
              <a:t> receives data, functionality, or service (typically stored in a variable)</a:t>
            </a:r>
            <a:endParaRPr/>
          </a:p>
          <a:p>
            <a:pPr indent="0" lvl="0" marL="0" rtl="0" algn="l">
              <a:spcBef>
                <a:spcPts val="0"/>
              </a:spcBef>
              <a:spcAft>
                <a:spcPts val="0"/>
              </a:spcAft>
              <a:buNone/>
            </a:pPr>
            <a:r>
              <a:rPr lang="en"/>
              <a:t>POST - submit something to be processed on a server (typically not used with a service API)</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5" name="Shape 2795"/>
        <p:cNvGrpSpPr/>
        <p:nvPr/>
      </p:nvGrpSpPr>
      <p:grpSpPr>
        <a:xfrm>
          <a:off x="0" y="0"/>
          <a:ext cx="0" cy="0"/>
          <a:chOff x="0" y="0"/>
          <a:chExt cx="0" cy="0"/>
        </a:xfrm>
      </p:grpSpPr>
      <p:sp>
        <p:nvSpPr>
          <p:cNvPr id="2796" name="Google Shape;2796;p101"/>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API Keys</a:t>
            </a:r>
            <a:endParaRPr/>
          </a:p>
        </p:txBody>
      </p:sp>
      <p:sp>
        <p:nvSpPr>
          <p:cNvPr id="2797" name="Google Shape;2797;p101"/>
          <p:cNvSpPr txBox="1"/>
          <p:nvPr>
            <p:ph idx="1" type="subTitle"/>
          </p:nvPr>
        </p:nvSpPr>
        <p:spPr>
          <a:xfrm>
            <a:off x="5297075" y="1571550"/>
            <a:ext cx="2354400" cy="276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do we know if the user is not malicious (spam/bots/malware)?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Unique identifier</a:t>
            </a:r>
            <a:endParaRPr/>
          </a:p>
          <a:p>
            <a:pPr indent="0" lvl="0" marL="0" rtl="0" algn="l">
              <a:spcBef>
                <a:spcPts val="0"/>
              </a:spcBef>
              <a:spcAft>
                <a:spcPts val="0"/>
              </a:spcAft>
              <a:buNone/>
            </a:pPr>
            <a:r>
              <a:rPr lang="en"/>
              <a:t>-Security</a:t>
            </a:r>
            <a:endParaRPr/>
          </a:p>
          <a:p>
            <a:pPr indent="0" lvl="0" marL="0" rtl="0" algn="l">
              <a:spcBef>
                <a:spcPts val="0"/>
              </a:spcBef>
              <a:spcAft>
                <a:spcPts val="0"/>
              </a:spcAft>
              <a:buNone/>
            </a:pPr>
            <a:r>
              <a:rPr lang="en"/>
              <a:t>-Authenticates user</a:t>
            </a:r>
            <a:endParaRPr/>
          </a:p>
          <a:p>
            <a:pPr indent="0" lvl="0" marL="0" rtl="0" algn="l">
              <a:spcBef>
                <a:spcPts val="0"/>
              </a:spcBef>
              <a:spcAft>
                <a:spcPts val="0"/>
              </a:spcAft>
              <a:buNone/>
            </a:pPr>
            <a:r>
              <a:rPr lang="en"/>
              <a:t>-Access Control</a:t>
            </a:r>
            <a:endParaRPr/>
          </a:p>
          <a:p>
            <a:pPr indent="0" lvl="0" marL="0" rtl="0" algn="l">
              <a:spcBef>
                <a:spcPts val="0"/>
              </a:spcBef>
              <a:spcAft>
                <a:spcPts val="0"/>
              </a:spcAft>
              <a:buNone/>
            </a:pPr>
            <a:r>
              <a:t/>
            </a:r>
            <a:endParaRPr/>
          </a:p>
        </p:txBody>
      </p:sp>
      <p:grpSp>
        <p:nvGrpSpPr>
          <p:cNvPr id="2798" name="Google Shape;2798;p101"/>
          <p:cNvGrpSpPr/>
          <p:nvPr/>
        </p:nvGrpSpPr>
        <p:grpSpPr>
          <a:xfrm>
            <a:off x="1195297" y="1973017"/>
            <a:ext cx="1203893" cy="1197422"/>
            <a:chOff x="-6329100" y="3632100"/>
            <a:chExt cx="293025" cy="291450"/>
          </a:xfrm>
        </p:grpSpPr>
        <p:sp>
          <p:nvSpPr>
            <p:cNvPr id="2799" name="Google Shape;2799;p101"/>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101"/>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101"/>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02" name="Google Shape;2802;p101"/>
          <p:cNvSpPr/>
          <p:nvPr/>
        </p:nvSpPr>
        <p:spPr>
          <a:xfrm>
            <a:off x="3270935" y="2007876"/>
            <a:ext cx="1154257" cy="1127746"/>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6" name="Shape 2806"/>
        <p:cNvGrpSpPr/>
        <p:nvPr/>
      </p:nvGrpSpPr>
      <p:grpSpPr>
        <a:xfrm>
          <a:off x="0" y="0"/>
          <a:ext cx="0" cy="0"/>
          <a:chOff x="0" y="0"/>
          <a:chExt cx="0" cy="0"/>
        </a:xfrm>
      </p:grpSpPr>
      <p:sp>
        <p:nvSpPr>
          <p:cNvPr id="2807" name="Google Shape;2807;p102"/>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How to commit your api key to GitHub</a:t>
            </a:r>
            <a:endParaRPr/>
          </a:p>
        </p:txBody>
      </p:sp>
      <p:sp>
        <p:nvSpPr>
          <p:cNvPr id="2808" name="Google Shape;2808;p102"/>
          <p:cNvSpPr txBox="1"/>
          <p:nvPr>
            <p:ph type="title"/>
          </p:nvPr>
        </p:nvSpPr>
        <p:spPr>
          <a:xfrm rot="-1639249">
            <a:off x="2115550" y="182538"/>
            <a:ext cx="1159547" cy="572662"/>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0000"/>
                </a:solidFill>
              </a:rPr>
              <a:t>NOT</a:t>
            </a:r>
            <a:endParaRPr>
              <a:solidFill>
                <a:srgbClr val="FF0000"/>
              </a:solidFill>
            </a:endParaRPr>
          </a:p>
        </p:txBody>
      </p:sp>
      <p:sp>
        <p:nvSpPr>
          <p:cNvPr id="2809" name="Google Shape;2809;p102"/>
          <p:cNvSpPr/>
          <p:nvPr/>
        </p:nvSpPr>
        <p:spPr>
          <a:xfrm>
            <a:off x="1052375" y="1756875"/>
            <a:ext cx="3285900" cy="876000"/>
          </a:xfrm>
          <a:prstGeom prst="rect">
            <a:avLst/>
          </a:prstGeom>
          <a:solidFill>
            <a:schemeClr val="dk2"/>
          </a:solidFill>
          <a:ln cap="flat" cmpd="sng" w="762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rla"/>
              <a:ea typeface="Karla"/>
              <a:cs typeface="Karla"/>
              <a:sym typeface="Karla"/>
            </a:endParaRPr>
          </a:p>
        </p:txBody>
      </p:sp>
      <p:sp>
        <p:nvSpPr>
          <p:cNvPr id="2810" name="Google Shape;2810;p102"/>
          <p:cNvSpPr txBox="1"/>
          <p:nvPr/>
        </p:nvSpPr>
        <p:spPr>
          <a:xfrm>
            <a:off x="939725" y="1263400"/>
            <a:ext cx="35112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dk1"/>
                </a:solidFill>
                <a:latin typeface="Karla"/>
                <a:ea typeface="Karla"/>
                <a:cs typeface="Karla"/>
                <a:sym typeface="Karla"/>
              </a:rPr>
              <a:t>In “.env” (do not put on github):</a:t>
            </a:r>
            <a:endParaRPr>
              <a:solidFill>
                <a:schemeClr val="dk1"/>
              </a:solidFill>
              <a:latin typeface="Karla"/>
              <a:ea typeface="Karla"/>
              <a:cs typeface="Karla"/>
              <a:sym typeface="Karla"/>
            </a:endParaRPr>
          </a:p>
        </p:txBody>
      </p:sp>
      <p:sp>
        <p:nvSpPr>
          <p:cNvPr id="2811" name="Google Shape;2811;p102"/>
          <p:cNvSpPr txBox="1"/>
          <p:nvPr/>
        </p:nvSpPr>
        <p:spPr>
          <a:xfrm>
            <a:off x="1052375" y="1756875"/>
            <a:ext cx="32859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Karla"/>
                <a:ea typeface="Karla"/>
                <a:cs typeface="Karla"/>
                <a:sym typeface="Karla"/>
              </a:rPr>
              <a:t>OPEN_API_KEY=“abc123def456”</a:t>
            </a:r>
            <a:endParaRPr>
              <a:solidFill>
                <a:schemeClr val="dk1"/>
              </a:solidFill>
              <a:latin typeface="Karla"/>
              <a:ea typeface="Karla"/>
              <a:cs typeface="Karla"/>
              <a:sym typeface="Karla"/>
            </a:endParaRPr>
          </a:p>
          <a:p>
            <a:pPr indent="0" lvl="0" marL="0" rtl="0" algn="l">
              <a:spcBef>
                <a:spcPts val="0"/>
              </a:spcBef>
              <a:spcAft>
                <a:spcPts val="0"/>
              </a:spcAft>
              <a:buNone/>
            </a:pPr>
            <a:r>
              <a:rPr lang="en">
                <a:solidFill>
                  <a:schemeClr val="dk1"/>
                </a:solidFill>
                <a:latin typeface="Karla"/>
                <a:ea typeface="Karla"/>
                <a:cs typeface="Karla"/>
                <a:sym typeface="Karla"/>
              </a:rPr>
              <a:t>OTHER_KEY=“afk3N24Mc4kjn”</a:t>
            </a:r>
            <a:endParaRPr>
              <a:solidFill>
                <a:schemeClr val="dk1"/>
              </a:solidFill>
              <a:latin typeface="Karla"/>
              <a:ea typeface="Karla"/>
              <a:cs typeface="Karla"/>
              <a:sym typeface="Karla"/>
            </a:endParaRPr>
          </a:p>
        </p:txBody>
      </p:sp>
      <p:sp>
        <p:nvSpPr>
          <p:cNvPr id="2812" name="Google Shape;2812;p102"/>
          <p:cNvSpPr txBox="1"/>
          <p:nvPr/>
        </p:nvSpPr>
        <p:spPr>
          <a:xfrm>
            <a:off x="4572000" y="1339600"/>
            <a:ext cx="35112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dk1"/>
                </a:solidFill>
                <a:latin typeface="Karla"/>
                <a:ea typeface="Karla"/>
                <a:cs typeface="Karla"/>
                <a:sym typeface="Karla"/>
              </a:rPr>
              <a:t>On whatever you’ll put on GitHub:</a:t>
            </a:r>
            <a:endParaRPr>
              <a:solidFill>
                <a:schemeClr val="dk1"/>
              </a:solidFill>
              <a:latin typeface="Karla"/>
              <a:ea typeface="Karla"/>
              <a:cs typeface="Karla"/>
              <a:sym typeface="Karla"/>
            </a:endParaRPr>
          </a:p>
        </p:txBody>
      </p:sp>
      <p:sp>
        <p:nvSpPr>
          <p:cNvPr id="2813" name="Google Shape;2813;p102"/>
          <p:cNvSpPr txBox="1"/>
          <p:nvPr/>
        </p:nvSpPr>
        <p:spPr>
          <a:xfrm>
            <a:off x="4684650" y="1985475"/>
            <a:ext cx="3285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1"/>
              </a:solidFill>
              <a:latin typeface="Karla"/>
              <a:ea typeface="Karla"/>
              <a:cs typeface="Karla"/>
              <a:sym typeface="Karla"/>
            </a:endParaRPr>
          </a:p>
        </p:txBody>
      </p:sp>
      <p:pic>
        <p:nvPicPr>
          <p:cNvPr id="2814" name="Google Shape;2814;p102"/>
          <p:cNvPicPr preferRelativeResize="0"/>
          <p:nvPr/>
        </p:nvPicPr>
        <p:blipFill>
          <a:blip r:embed="rId3">
            <a:alphaModFix/>
          </a:blip>
          <a:stretch>
            <a:fillRect/>
          </a:stretch>
        </p:blipFill>
        <p:spPr>
          <a:xfrm>
            <a:off x="4550742" y="1776075"/>
            <a:ext cx="3553701" cy="876150"/>
          </a:xfrm>
          <a:prstGeom prst="rect">
            <a:avLst/>
          </a:prstGeom>
          <a:noFill/>
          <a:ln>
            <a:noFill/>
          </a:ln>
        </p:spPr>
      </p:pic>
      <p:sp>
        <p:nvSpPr>
          <p:cNvPr id="2815" name="Google Shape;2815;p102"/>
          <p:cNvSpPr txBox="1"/>
          <p:nvPr/>
        </p:nvSpPr>
        <p:spPr>
          <a:xfrm>
            <a:off x="4412350" y="3111450"/>
            <a:ext cx="3794100" cy="1262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dk1"/>
                </a:solidFill>
                <a:latin typeface="Karla"/>
                <a:ea typeface="Karla"/>
                <a:cs typeface="Karla"/>
                <a:sym typeface="Karla"/>
              </a:rPr>
              <a:t>Having your API key fall into the wrong hands could allow malicious attackers the ability to access your users’ information </a:t>
            </a:r>
            <a:r>
              <a:rPr b="1" lang="en">
                <a:solidFill>
                  <a:schemeClr val="dk1"/>
                </a:solidFill>
                <a:latin typeface="Karla"/>
                <a:ea typeface="Karla"/>
                <a:cs typeface="Karla"/>
                <a:sym typeface="Karla"/>
              </a:rPr>
              <a:t>(really bad)</a:t>
            </a:r>
            <a:r>
              <a:rPr lang="en">
                <a:solidFill>
                  <a:schemeClr val="dk1"/>
                </a:solidFill>
                <a:latin typeface="Karla"/>
                <a:ea typeface="Karla"/>
                <a:cs typeface="Karla"/>
                <a:sym typeface="Karla"/>
              </a:rPr>
              <a:t>, or even take control of your services </a:t>
            </a:r>
            <a:r>
              <a:rPr b="1" lang="en">
                <a:solidFill>
                  <a:schemeClr val="dk1"/>
                </a:solidFill>
                <a:latin typeface="Karla"/>
                <a:ea typeface="Karla"/>
                <a:cs typeface="Karla"/>
                <a:sym typeface="Karla"/>
              </a:rPr>
              <a:t>(really really bad)</a:t>
            </a:r>
            <a:r>
              <a:rPr lang="en">
                <a:solidFill>
                  <a:schemeClr val="dk1"/>
                </a:solidFill>
                <a:latin typeface="Karla"/>
                <a:ea typeface="Karla"/>
                <a:cs typeface="Karla"/>
                <a:sym typeface="Karla"/>
              </a:rPr>
              <a:t>.</a:t>
            </a:r>
            <a:endParaRPr>
              <a:solidFill>
                <a:schemeClr val="dk1"/>
              </a:solidFill>
              <a:latin typeface="Karla"/>
              <a:ea typeface="Karla"/>
              <a:cs typeface="Karla"/>
              <a:sym typeface="Karla"/>
            </a:endParaRPr>
          </a:p>
        </p:txBody>
      </p:sp>
      <p:sp>
        <p:nvSpPr>
          <p:cNvPr id="2816" name="Google Shape;2816;p102"/>
          <p:cNvSpPr txBox="1"/>
          <p:nvPr/>
        </p:nvSpPr>
        <p:spPr>
          <a:xfrm>
            <a:off x="914400" y="2982075"/>
            <a:ext cx="35112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dk1"/>
                </a:solidFill>
                <a:latin typeface="Karla"/>
                <a:ea typeface="Karla"/>
                <a:cs typeface="Karla"/>
                <a:sym typeface="Karla"/>
              </a:rPr>
              <a:t>In </a:t>
            </a:r>
            <a:r>
              <a:rPr lang="en">
                <a:solidFill>
                  <a:schemeClr val="dk1"/>
                </a:solidFill>
                <a:latin typeface="Karla"/>
                <a:ea typeface="Karla"/>
                <a:cs typeface="Karla"/>
                <a:sym typeface="Karla"/>
              </a:rPr>
              <a:t>your “.gitignore” file:</a:t>
            </a:r>
            <a:endParaRPr>
              <a:solidFill>
                <a:schemeClr val="dk1"/>
              </a:solidFill>
              <a:latin typeface="Karla"/>
              <a:ea typeface="Karla"/>
              <a:cs typeface="Karla"/>
              <a:sym typeface="Karla"/>
            </a:endParaRPr>
          </a:p>
        </p:txBody>
      </p:sp>
      <p:sp>
        <p:nvSpPr>
          <p:cNvPr id="2817" name="Google Shape;2817;p102"/>
          <p:cNvSpPr/>
          <p:nvPr/>
        </p:nvSpPr>
        <p:spPr>
          <a:xfrm>
            <a:off x="1027050" y="3392400"/>
            <a:ext cx="3285900" cy="876000"/>
          </a:xfrm>
          <a:prstGeom prst="rect">
            <a:avLst/>
          </a:prstGeom>
          <a:solidFill>
            <a:schemeClr val="dk2"/>
          </a:solidFill>
          <a:ln cap="flat" cmpd="sng" w="762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rla"/>
              <a:ea typeface="Karla"/>
              <a:cs typeface="Karla"/>
              <a:sym typeface="Karla"/>
            </a:endParaRPr>
          </a:p>
        </p:txBody>
      </p:sp>
      <p:sp>
        <p:nvSpPr>
          <p:cNvPr id="2818" name="Google Shape;2818;p102"/>
          <p:cNvSpPr txBox="1"/>
          <p:nvPr/>
        </p:nvSpPr>
        <p:spPr>
          <a:xfrm>
            <a:off x="1027050" y="3392400"/>
            <a:ext cx="32859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Karla"/>
                <a:ea typeface="Karla"/>
                <a:cs typeface="Karla"/>
                <a:sym typeface="Karla"/>
              </a:rPr>
              <a:t>.env</a:t>
            </a:r>
            <a:endParaRPr>
              <a:solidFill>
                <a:schemeClr val="dk1"/>
              </a:solidFill>
              <a:latin typeface="Karla"/>
              <a:ea typeface="Karla"/>
              <a:cs typeface="Karla"/>
              <a:sym typeface="Karla"/>
            </a:endParaRPr>
          </a:p>
          <a:p>
            <a:pPr indent="0" lvl="0" marL="0" rtl="0" algn="l">
              <a:spcBef>
                <a:spcPts val="0"/>
              </a:spcBef>
              <a:spcAft>
                <a:spcPts val="0"/>
              </a:spcAft>
              <a:buNone/>
            </a:pPr>
            <a:r>
              <a:t/>
            </a:r>
            <a:endParaRPr>
              <a:solidFill>
                <a:schemeClr val="dk1"/>
              </a:solidFill>
              <a:latin typeface="Karla"/>
              <a:ea typeface="Karla"/>
              <a:cs typeface="Karla"/>
              <a:sym typeface="Karla"/>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2" name="Shape 2822"/>
        <p:cNvGrpSpPr/>
        <p:nvPr/>
      </p:nvGrpSpPr>
      <p:grpSpPr>
        <a:xfrm>
          <a:off x="0" y="0"/>
          <a:ext cx="0" cy="0"/>
          <a:chOff x="0" y="0"/>
          <a:chExt cx="0" cy="0"/>
        </a:xfrm>
      </p:grpSpPr>
      <p:sp>
        <p:nvSpPr>
          <p:cNvPr id="2823" name="Google Shape;2823;p103"/>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Finding Resources</a:t>
            </a:r>
            <a:endParaRPr/>
          </a:p>
        </p:txBody>
      </p:sp>
      <p:sp>
        <p:nvSpPr>
          <p:cNvPr id="2824" name="Google Shape;2824;p103"/>
          <p:cNvSpPr txBox="1"/>
          <p:nvPr/>
        </p:nvSpPr>
        <p:spPr>
          <a:xfrm>
            <a:off x="920525" y="1827300"/>
            <a:ext cx="57138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u="sng">
                <a:solidFill>
                  <a:schemeClr val="hlink"/>
                </a:solidFill>
                <a:latin typeface="Karla"/>
                <a:ea typeface="Karla"/>
                <a:cs typeface="Karla"/>
                <a:sym typeface="Karla"/>
                <a:hlinkClick r:id="rId3"/>
              </a:rPr>
              <a:t>https://github.com/vinta/awesome-python</a:t>
            </a:r>
            <a:endParaRPr sz="1800">
              <a:solidFill>
                <a:schemeClr val="dk1"/>
              </a:solidFill>
              <a:latin typeface="Karla"/>
              <a:ea typeface="Karla"/>
              <a:cs typeface="Karla"/>
              <a:sym typeface="Karla"/>
            </a:endParaRPr>
          </a:p>
        </p:txBody>
      </p:sp>
      <p:sp>
        <p:nvSpPr>
          <p:cNvPr id="2825" name="Google Shape;2825;p103"/>
          <p:cNvSpPr txBox="1"/>
          <p:nvPr/>
        </p:nvSpPr>
        <p:spPr>
          <a:xfrm>
            <a:off x="920525" y="2444175"/>
            <a:ext cx="57900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u="sng">
                <a:solidFill>
                  <a:schemeClr val="hlink"/>
                </a:solidFill>
                <a:latin typeface="Karla"/>
                <a:ea typeface="Karla"/>
                <a:cs typeface="Karla"/>
                <a:sym typeface="Karla"/>
                <a:hlinkClick r:id="rId4"/>
              </a:rPr>
              <a:t>https://github.com/public-apis/public-apis</a:t>
            </a:r>
            <a:endParaRPr b="1" sz="1800">
              <a:solidFill>
                <a:schemeClr val="dk1"/>
              </a:solidFill>
              <a:latin typeface="Karla"/>
              <a:ea typeface="Karla"/>
              <a:cs typeface="Karla"/>
              <a:sym typeface="Karla"/>
            </a:endParaRPr>
          </a:p>
        </p:txBody>
      </p:sp>
      <p:sp>
        <p:nvSpPr>
          <p:cNvPr id="2826" name="Google Shape;2826;p103"/>
          <p:cNvSpPr txBox="1"/>
          <p:nvPr/>
        </p:nvSpPr>
        <p:spPr>
          <a:xfrm>
            <a:off x="0" y="0"/>
            <a:ext cx="30000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b="1" sz="18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0" name="Shape 2830"/>
        <p:cNvGrpSpPr/>
        <p:nvPr/>
      </p:nvGrpSpPr>
      <p:grpSpPr>
        <a:xfrm>
          <a:off x="0" y="0"/>
          <a:ext cx="0" cy="0"/>
          <a:chOff x="0" y="0"/>
          <a:chExt cx="0" cy="0"/>
        </a:xfrm>
      </p:grpSpPr>
      <p:sp>
        <p:nvSpPr>
          <p:cNvPr id="2831" name="Google Shape;2831;p104"/>
          <p:cNvSpPr txBox="1"/>
          <p:nvPr>
            <p:ph type="title"/>
          </p:nvPr>
        </p:nvSpPr>
        <p:spPr>
          <a:xfrm>
            <a:off x="896625" y="659325"/>
            <a:ext cx="3267000" cy="87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2832" name="Google Shape;2832;p104"/>
          <p:cNvSpPr txBox="1"/>
          <p:nvPr>
            <p:ph idx="1" type="subTitle"/>
          </p:nvPr>
        </p:nvSpPr>
        <p:spPr>
          <a:xfrm>
            <a:off x="896625" y="1379928"/>
            <a:ext cx="3267000" cy="133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lt1"/>
              </a:buClr>
              <a:buSzPts val="1100"/>
              <a:buFont typeface="Arial"/>
              <a:buNone/>
            </a:pPr>
            <a:r>
              <a:rPr lang="en">
                <a:solidFill>
                  <a:schemeClr val="dk1"/>
                </a:solidFill>
              </a:rPr>
              <a:t>Do you have any questions?</a:t>
            </a:r>
            <a:endParaRPr>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None/>
            </a:pPr>
            <a:r>
              <a:rPr lang="en"/>
              <a:t>Andrew’s Discord - @swordporo</a:t>
            </a:r>
            <a:endParaRPr/>
          </a:p>
          <a:p>
            <a:pPr indent="0" lvl="0" marL="0" rtl="0" algn="l">
              <a:spcBef>
                <a:spcPts val="0"/>
              </a:spcBef>
              <a:spcAft>
                <a:spcPts val="0"/>
              </a:spcAft>
              <a:buNone/>
            </a:pPr>
            <a:r>
              <a:rPr lang="en"/>
              <a:t>John’s Discord - @jarsnow</a:t>
            </a:r>
            <a:endParaRPr/>
          </a:p>
        </p:txBody>
      </p:sp>
      <p:sp>
        <p:nvSpPr>
          <p:cNvPr id="2833" name="Google Shape;2833;p104"/>
          <p:cNvSpPr/>
          <p:nvPr/>
        </p:nvSpPr>
        <p:spPr>
          <a:xfrm>
            <a:off x="6531059" y="1216931"/>
            <a:ext cx="148048" cy="197792"/>
          </a:xfrm>
          <a:custGeom>
            <a:rect b="b" l="l" r="r" t="t"/>
            <a:pathLst>
              <a:path extrusionOk="0" h="1348" w="1009">
                <a:moveTo>
                  <a:pt x="1008" y="0"/>
                </a:moveTo>
                <a:cubicBezTo>
                  <a:pt x="767" y="509"/>
                  <a:pt x="419" y="972"/>
                  <a:pt x="0" y="1347"/>
                </a:cubicBezTo>
                <a:cubicBezTo>
                  <a:pt x="544" y="1106"/>
                  <a:pt x="910" y="580"/>
                  <a:pt x="1008" y="0"/>
                </a:cubicBezTo>
                <a:close/>
              </a:path>
            </a:pathLst>
          </a:custGeom>
          <a:solidFill>
            <a:srgbClr val="2101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837" name="Shape 2837"/>
        <p:cNvGrpSpPr/>
        <p:nvPr/>
      </p:nvGrpSpPr>
      <p:grpSpPr>
        <a:xfrm>
          <a:off x="0" y="0"/>
          <a:ext cx="0" cy="0"/>
          <a:chOff x="0" y="0"/>
          <a:chExt cx="0" cy="0"/>
        </a:xfrm>
      </p:grpSpPr>
      <p:sp>
        <p:nvSpPr>
          <p:cNvPr id="2838" name="Google Shape;2838;p105"/>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Common Libraries</a:t>
            </a:r>
            <a:endParaRPr/>
          </a:p>
        </p:txBody>
      </p:sp>
      <p:sp>
        <p:nvSpPr>
          <p:cNvPr id="2839" name="Google Shape;2839;p105"/>
          <p:cNvSpPr txBox="1"/>
          <p:nvPr>
            <p:ph idx="3" type="subTitle"/>
          </p:nvPr>
        </p:nvSpPr>
        <p:spPr>
          <a:xfrm>
            <a:off x="3512582" y="3032850"/>
            <a:ext cx="4068300" cy="73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This planet's name has nothing to do with the liquid metal</a:t>
            </a:r>
            <a:endParaRPr/>
          </a:p>
        </p:txBody>
      </p:sp>
      <p:sp>
        <p:nvSpPr>
          <p:cNvPr id="2840" name="Google Shape;2840;p105"/>
          <p:cNvSpPr txBox="1"/>
          <p:nvPr>
            <p:ph idx="1" type="subTitle"/>
          </p:nvPr>
        </p:nvSpPr>
        <p:spPr>
          <a:xfrm>
            <a:off x="3512575" y="1365750"/>
            <a:ext cx="4068300" cy="73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a extremely hot planet, even hotter than Mercury</a:t>
            </a:r>
            <a:endParaRPr/>
          </a:p>
        </p:txBody>
      </p:sp>
      <p:sp>
        <p:nvSpPr>
          <p:cNvPr id="2841" name="Google Shape;2841;p105"/>
          <p:cNvSpPr txBox="1"/>
          <p:nvPr>
            <p:ph idx="2" type="subTitle"/>
          </p:nvPr>
        </p:nvSpPr>
        <p:spPr>
          <a:xfrm>
            <a:off x="3512582" y="2199300"/>
            <a:ext cx="4068300" cy="73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 It was named after the Roman god of the skies and lightning</a:t>
            </a:r>
            <a:endParaRPr/>
          </a:p>
        </p:txBody>
      </p:sp>
      <p:sp>
        <p:nvSpPr>
          <p:cNvPr id="2842" name="Google Shape;2842;p105"/>
          <p:cNvSpPr txBox="1"/>
          <p:nvPr>
            <p:ph idx="4" type="subTitle"/>
          </p:nvPr>
        </p:nvSpPr>
        <p:spPr>
          <a:xfrm>
            <a:off x="3512582" y="3866400"/>
            <a:ext cx="4068300" cy="73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Saturn is a gas giant. It's composed mostly of hydrogen and helium. It was named after the Roman god of wealth and agriculture</a:t>
            </a:r>
            <a:endParaRPr/>
          </a:p>
        </p:txBody>
      </p:sp>
      <p:sp>
        <p:nvSpPr>
          <p:cNvPr id="2843" name="Google Shape;2843;p105"/>
          <p:cNvSpPr/>
          <p:nvPr/>
        </p:nvSpPr>
        <p:spPr>
          <a:xfrm>
            <a:off x="1563175" y="1365725"/>
            <a:ext cx="737700" cy="737700"/>
          </a:xfrm>
          <a:prstGeom prst="rect">
            <a:avLst/>
          </a:prstGeom>
          <a:solidFill>
            <a:srgbClr val="FF0098">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105"/>
          <p:cNvSpPr/>
          <p:nvPr/>
        </p:nvSpPr>
        <p:spPr>
          <a:xfrm>
            <a:off x="1563125" y="2199279"/>
            <a:ext cx="737700" cy="737700"/>
          </a:xfrm>
          <a:prstGeom prst="rect">
            <a:avLst/>
          </a:prstGeom>
          <a:solidFill>
            <a:srgbClr val="FF0098">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105"/>
          <p:cNvSpPr/>
          <p:nvPr/>
        </p:nvSpPr>
        <p:spPr>
          <a:xfrm>
            <a:off x="1563125" y="3032833"/>
            <a:ext cx="737700" cy="737700"/>
          </a:xfrm>
          <a:prstGeom prst="rect">
            <a:avLst/>
          </a:prstGeom>
          <a:solidFill>
            <a:srgbClr val="FF0098">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105"/>
          <p:cNvSpPr/>
          <p:nvPr/>
        </p:nvSpPr>
        <p:spPr>
          <a:xfrm>
            <a:off x="1563125" y="3866388"/>
            <a:ext cx="737700" cy="737700"/>
          </a:xfrm>
          <a:prstGeom prst="rect">
            <a:avLst/>
          </a:prstGeom>
          <a:solidFill>
            <a:srgbClr val="FF0098">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105"/>
          <p:cNvSpPr txBox="1"/>
          <p:nvPr>
            <p:ph idx="5" type="subTitle"/>
          </p:nvPr>
        </p:nvSpPr>
        <p:spPr>
          <a:xfrm>
            <a:off x="2300875" y="1365809"/>
            <a:ext cx="1211700" cy="73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Planet Venus</a:t>
            </a:r>
            <a:endParaRPr/>
          </a:p>
        </p:txBody>
      </p:sp>
      <p:sp>
        <p:nvSpPr>
          <p:cNvPr id="2848" name="Google Shape;2848;p105"/>
          <p:cNvSpPr txBox="1"/>
          <p:nvPr>
            <p:ph idx="6" type="subTitle"/>
          </p:nvPr>
        </p:nvSpPr>
        <p:spPr>
          <a:xfrm>
            <a:off x="2300875" y="2199339"/>
            <a:ext cx="1211700" cy="73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Planet Jupiter</a:t>
            </a:r>
            <a:endParaRPr/>
          </a:p>
        </p:txBody>
      </p:sp>
      <p:sp>
        <p:nvSpPr>
          <p:cNvPr id="2849" name="Google Shape;2849;p105"/>
          <p:cNvSpPr txBox="1"/>
          <p:nvPr>
            <p:ph idx="7" type="subTitle"/>
          </p:nvPr>
        </p:nvSpPr>
        <p:spPr>
          <a:xfrm>
            <a:off x="2300875" y="3032870"/>
            <a:ext cx="1211700" cy="73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Planet Mercury </a:t>
            </a:r>
            <a:endParaRPr/>
          </a:p>
        </p:txBody>
      </p:sp>
      <p:sp>
        <p:nvSpPr>
          <p:cNvPr id="2850" name="Google Shape;2850;p105"/>
          <p:cNvSpPr txBox="1"/>
          <p:nvPr>
            <p:ph idx="8" type="subTitle"/>
          </p:nvPr>
        </p:nvSpPr>
        <p:spPr>
          <a:xfrm>
            <a:off x="2300875" y="3866400"/>
            <a:ext cx="1211700" cy="73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Planet Saturn</a:t>
            </a:r>
            <a:endParaRPr/>
          </a:p>
        </p:txBody>
      </p:sp>
      <p:grpSp>
        <p:nvGrpSpPr>
          <p:cNvPr id="2851" name="Google Shape;2851;p105"/>
          <p:cNvGrpSpPr/>
          <p:nvPr/>
        </p:nvGrpSpPr>
        <p:grpSpPr>
          <a:xfrm>
            <a:off x="1796170" y="1542816"/>
            <a:ext cx="285212" cy="420032"/>
            <a:chOff x="7647234" y="1439668"/>
            <a:chExt cx="334716" cy="492938"/>
          </a:xfrm>
        </p:grpSpPr>
        <p:sp>
          <p:nvSpPr>
            <p:cNvPr id="2852" name="Google Shape;2852;p105"/>
            <p:cNvSpPr/>
            <p:nvPr/>
          </p:nvSpPr>
          <p:spPr>
            <a:xfrm>
              <a:off x="7647234" y="1439668"/>
              <a:ext cx="334716" cy="492938"/>
            </a:xfrm>
            <a:custGeom>
              <a:rect b="b" l="l" r="r" t="t"/>
              <a:pathLst>
                <a:path extrusionOk="0" h="4586" w="3114">
                  <a:moveTo>
                    <a:pt x="536" y="2561"/>
                  </a:moveTo>
                  <a:cubicBezTo>
                    <a:pt x="536" y="2338"/>
                    <a:pt x="723" y="2159"/>
                    <a:pt x="946" y="2159"/>
                  </a:cubicBezTo>
                  <a:cubicBezTo>
                    <a:pt x="1160" y="2159"/>
                    <a:pt x="1347" y="2338"/>
                    <a:pt x="1347" y="2561"/>
                  </a:cubicBezTo>
                  <a:cubicBezTo>
                    <a:pt x="1347" y="2784"/>
                    <a:pt x="1160" y="2962"/>
                    <a:pt x="946" y="2962"/>
                  </a:cubicBezTo>
                  <a:cubicBezTo>
                    <a:pt x="723" y="2962"/>
                    <a:pt x="536" y="2784"/>
                    <a:pt x="536" y="2561"/>
                  </a:cubicBezTo>
                  <a:close/>
                  <a:moveTo>
                    <a:pt x="545" y="1080"/>
                  </a:moveTo>
                  <a:lnTo>
                    <a:pt x="812" y="1080"/>
                  </a:lnTo>
                  <a:lnTo>
                    <a:pt x="812" y="812"/>
                  </a:lnTo>
                  <a:lnTo>
                    <a:pt x="1080" y="812"/>
                  </a:lnTo>
                  <a:lnTo>
                    <a:pt x="1080" y="1080"/>
                  </a:lnTo>
                  <a:lnTo>
                    <a:pt x="1347" y="1080"/>
                  </a:lnTo>
                  <a:lnTo>
                    <a:pt x="1347" y="1347"/>
                  </a:lnTo>
                  <a:lnTo>
                    <a:pt x="1080" y="1347"/>
                  </a:lnTo>
                  <a:lnTo>
                    <a:pt x="1080" y="1624"/>
                  </a:lnTo>
                  <a:lnTo>
                    <a:pt x="812" y="1624"/>
                  </a:lnTo>
                  <a:lnTo>
                    <a:pt x="812" y="1347"/>
                  </a:lnTo>
                  <a:lnTo>
                    <a:pt x="545" y="1347"/>
                  </a:lnTo>
                  <a:close/>
                  <a:moveTo>
                    <a:pt x="2489" y="4068"/>
                  </a:moveTo>
                  <a:cubicBezTo>
                    <a:pt x="2579" y="4024"/>
                    <a:pt x="2686" y="4086"/>
                    <a:pt x="2686" y="4184"/>
                  </a:cubicBezTo>
                  <a:cubicBezTo>
                    <a:pt x="2686" y="4256"/>
                    <a:pt x="2632" y="4318"/>
                    <a:pt x="2552" y="4318"/>
                  </a:cubicBezTo>
                  <a:lnTo>
                    <a:pt x="2017" y="4318"/>
                  </a:lnTo>
                  <a:close/>
                  <a:moveTo>
                    <a:pt x="1883" y="3783"/>
                  </a:moveTo>
                  <a:lnTo>
                    <a:pt x="1883" y="0"/>
                  </a:lnTo>
                  <a:lnTo>
                    <a:pt x="0" y="0"/>
                  </a:lnTo>
                  <a:lnTo>
                    <a:pt x="0" y="3783"/>
                  </a:lnTo>
                  <a:lnTo>
                    <a:pt x="812" y="3783"/>
                  </a:lnTo>
                  <a:lnTo>
                    <a:pt x="812" y="4175"/>
                  </a:lnTo>
                  <a:cubicBezTo>
                    <a:pt x="812" y="4398"/>
                    <a:pt x="991" y="4586"/>
                    <a:pt x="1223" y="4586"/>
                  </a:cubicBezTo>
                  <a:lnTo>
                    <a:pt x="2650" y="4586"/>
                  </a:lnTo>
                  <a:cubicBezTo>
                    <a:pt x="2712" y="4586"/>
                    <a:pt x="2802" y="4550"/>
                    <a:pt x="2837" y="4497"/>
                  </a:cubicBezTo>
                  <a:cubicBezTo>
                    <a:pt x="3114" y="4158"/>
                    <a:pt x="2882" y="3783"/>
                    <a:pt x="2561" y="3783"/>
                  </a:cubicBezTo>
                  <a:cubicBezTo>
                    <a:pt x="2489" y="3783"/>
                    <a:pt x="2427" y="3801"/>
                    <a:pt x="2364" y="3827"/>
                  </a:cubicBezTo>
                  <a:lnTo>
                    <a:pt x="1454" y="4318"/>
                  </a:lnTo>
                  <a:cubicBezTo>
                    <a:pt x="1240" y="4300"/>
                    <a:pt x="1080" y="4122"/>
                    <a:pt x="1080" y="3917"/>
                  </a:cubicBezTo>
                  <a:lnTo>
                    <a:pt x="1080" y="3783"/>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105"/>
            <p:cNvSpPr/>
            <p:nvPr/>
          </p:nvSpPr>
          <p:spPr>
            <a:xfrm>
              <a:off x="7733549" y="1700441"/>
              <a:ext cx="29774" cy="28914"/>
            </a:xfrm>
            <a:custGeom>
              <a:rect b="b" l="l" r="r" t="t"/>
              <a:pathLst>
                <a:path extrusionOk="0" h="269" w="277">
                  <a:moveTo>
                    <a:pt x="143" y="1"/>
                  </a:moveTo>
                  <a:cubicBezTo>
                    <a:pt x="214" y="1"/>
                    <a:pt x="277" y="63"/>
                    <a:pt x="277" y="135"/>
                  </a:cubicBezTo>
                  <a:cubicBezTo>
                    <a:pt x="277" y="206"/>
                    <a:pt x="214" y="268"/>
                    <a:pt x="143" y="268"/>
                  </a:cubicBezTo>
                  <a:cubicBezTo>
                    <a:pt x="63" y="268"/>
                    <a:pt x="0" y="206"/>
                    <a:pt x="0" y="135"/>
                  </a:cubicBezTo>
                  <a:cubicBezTo>
                    <a:pt x="0" y="63"/>
                    <a:pt x="63" y="1"/>
                    <a:pt x="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4" name="Google Shape;2854;p105"/>
          <p:cNvGrpSpPr/>
          <p:nvPr/>
        </p:nvGrpSpPr>
        <p:grpSpPr>
          <a:xfrm>
            <a:off x="1721798" y="2358744"/>
            <a:ext cx="420040" cy="420043"/>
            <a:chOff x="7559952" y="2058171"/>
            <a:chExt cx="492947" cy="492950"/>
          </a:xfrm>
        </p:grpSpPr>
        <p:sp>
          <p:nvSpPr>
            <p:cNvPr id="2855" name="Google Shape;2855;p105"/>
            <p:cNvSpPr/>
            <p:nvPr/>
          </p:nvSpPr>
          <p:spPr>
            <a:xfrm>
              <a:off x="7792023" y="2058171"/>
              <a:ext cx="28914" cy="88355"/>
            </a:xfrm>
            <a:custGeom>
              <a:rect b="b" l="l" r="r" t="t"/>
              <a:pathLst>
                <a:path extrusionOk="0" h="822" w="269">
                  <a:moveTo>
                    <a:pt x="0" y="0"/>
                  </a:moveTo>
                  <a:lnTo>
                    <a:pt x="268" y="0"/>
                  </a:lnTo>
                  <a:lnTo>
                    <a:pt x="268" y="821"/>
                  </a:lnTo>
                  <a:lnTo>
                    <a:pt x="0" y="82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105"/>
            <p:cNvSpPr/>
            <p:nvPr/>
          </p:nvSpPr>
          <p:spPr>
            <a:xfrm>
              <a:off x="7792023" y="2463733"/>
              <a:ext cx="28914" cy="87387"/>
            </a:xfrm>
            <a:custGeom>
              <a:rect b="b" l="l" r="r" t="t"/>
              <a:pathLst>
                <a:path extrusionOk="0" h="813" w="269">
                  <a:moveTo>
                    <a:pt x="0" y="1"/>
                  </a:moveTo>
                  <a:lnTo>
                    <a:pt x="268" y="1"/>
                  </a:lnTo>
                  <a:lnTo>
                    <a:pt x="268" y="813"/>
                  </a:lnTo>
                  <a:lnTo>
                    <a:pt x="0" y="813"/>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105"/>
            <p:cNvSpPr/>
            <p:nvPr/>
          </p:nvSpPr>
          <p:spPr>
            <a:xfrm>
              <a:off x="7559952" y="2290243"/>
              <a:ext cx="87387" cy="28807"/>
            </a:xfrm>
            <a:custGeom>
              <a:rect b="b" l="l" r="r" t="t"/>
              <a:pathLst>
                <a:path extrusionOk="0" h="268" w="813">
                  <a:moveTo>
                    <a:pt x="1" y="0"/>
                  </a:moveTo>
                  <a:lnTo>
                    <a:pt x="812" y="0"/>
                  </a:lnTo>
                  <a:lnTo>
                    <a:pt x="812" y="268"/>
                  </a:lnTo>
                  <a:lnTo>
                    <a:pt x="1" y="26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105"/>
            <p:cNvSpPr/>
            <p:nvPr/>
          </p:nvSpPr>
          <p:spPr>
            <a:xfrm>
              <a:off x="7965619" y="2290243"/>
              <a:ext cx="87280" cy="28807"/>
            </a:xfrm>
            <a:custGeom>
              <a:rect b="b" l="l" r="r" t="t"/>
              <a:pathLst>
                <a:path extrusionOk="0" h="268" w="812">
                  <a:moveTo>
                    <a:pt x="0" y="0"/>
                  </a:moveTo>
                  <a:lnTo>
                    <a:pt x="812" y="0"/>
                  </a:lnTo>
                  <a:lnTo>
                    <a:pt x="812" y="268"/>
                  </a:lnTo>
                  <a:lnTo>
                    <a:pt x="0" y="26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105"/>
            <p:cNvSpPr/>
            <p:nvPr/>
          </p:nvSpPr>
          <p:spPr>
            <a:xfrm>
              <a:off x="7860064" y="2097512"/>
              <a:ext cx="154567" cy="153492"/>
            </a:xfrm>
            <a:custGeom>
              <a:rect b="b" l="l" r="r" t="t"/>
              <a:pathLst>
                <a:path extrusionOk="0" h="1428" w="1438">
                  <a:moveTo>
                    <a:pt x="1437" y="1356"/>
                  </a:moveTo>
                  <a:cubicBezTo>
                    <a:pt x="1241" y="696"/>
                    <a:pt x="732" y="196"/>
                    <a:pt x="81" y="0"/>
                  </a:cubicBezTo>
                  <a:lnTo>
                    <a:pt x="1" y="259"/>
                  </a:lnTo>
                  <a:cubicBezTo>
                    <a:pt x="572" y="419"/>
                    <a:pt x="1009" y="865"/>
                    <a:pt x="1178" y="142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105"/>
            <p:cNvSpPr/>
            <p:nvPr/>
          </p:nvSpPr>
          <p:spPr>
            <a:xfrm>
              <a:off x="7860064" y="2358285"/>
              <a:ext cx="154567" cy="154460"/>
            </a:xfrm>
            <a:custGeom>
              <a:rect b="b" l="l" r="r" t="t"/>
              <a:pathLst>
                <a:path extrusionOk="0" h="1437" w="1438">
                  <a:moveTo>
                    <a:pt x="1178" y="1"/>
                  </a:moveTo>
                  <a:cubicBezTo>
                    <a:pt x="1009" y="572"/>
                    <a:pt x="572" y="1009"/>
                    <a:pt x="1" y="1178"/>
                  </a:cubicBezTo>
                  <a:lnTo>
                    <a:pt x="81" y="1437"/>
                  </a:lnTo>
                  <a:cubicBezTo>
                    <a:pt x="732" y="1241"/>
                    <a:pt x="1241" y="732"/>
                    <a:pt x="1437" y="8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105"/>
            <p:cNvSpPr/>
            <p:nvPr/>
          </p:nvSpPr>
          <p:spPr>
            <a:xfrm>
              <a:off x="7599294" y="2358285"/>
              <a:ext cx="153492" cy="154460"/>
            </a:xfrm>
            <a:custGeom>
              <a:rect b="b" l="l" r="r" t="t"/>
              <a:pathLst>
                <a:path extrusionOk="0" h="1437" w="1428">
                  <a:moveTo>
                    <a:pt x="0" y="81"/>
                  </a:moveTo>
                  <a:cubicBezTo>
                    <a:pt x="188" y="732"/>
                    <a:pt x="696" y="1241"/>
                    <a:pt x="1356" y="1437"/>
                  </a:cubicBezTo>
                  <a:lnTo>
                    <a:pt x="1428" y="1178"/>
                  </a:lnTo>
                  <a:cubicBezTo>
                    <a:pt x="866" y="1009"/>
                    <a:pt x="420" y="572"/>
                    <a:pt x="2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105"/>
            <p:cNvSpPr/>
            <p:nvPr/>
          </p:nvSpPr>
          <p:spPr>
            <a:xfrm>
              <a:off x="7599294" y="2097512"/>
              <a:ext cx="153492" cy="153492"/>
            </a:xfrm>
            <a:custGeom>
              <a:rect b="b" l="l" r="r" t="t"/>
              <a:pathLst>
                <a:path extrusionOk="0" h="1428" w="1428">
                  <a:moveTo>
                    <a:pt x="1428" y="259"/>
                  </a:moveTo>
                  <a:lnTo>
                    <a:pt x="1356" y="0"/>
                  </a:lnTo>
                  <a:cubicBezTo>
                    <a:pt x="696" y="196"/>
                    <a:pt x="188" y="696"/>
                    <a:pt x="0" y="1356"/>
                  </a:cubicBezTo>
                  <a:lnTo>
                    <a:pt x="250" y="1427"/>
                  </a:lnTo>
                  <a:cubicBezTo>
                    <a:pt x="420" y="865"/>
                    <a:pt x="866" y="419"/>
                    <a:pt x="1428" y="25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105"/>
            <p:cNvSpPr/>
            <p:nvPr/>
          </p:nvSpPr>
          <p:spPr>
            <a:xfrm>
              <a:off x="7705709" y="2203928"/>
              <a:ext cx="202399" cy="202399"/>
            </a:xfrm>
            <a:custGeom>
              <a:rect b="b" l="l" r="r" t="t"/>
              <a:pathLst>
                <a:path extrusionOk="0" h="1883" w="1883">
                  <a:moveTo>
                    <a:pt x="1321" y="803"/>
                  </a:moveTo>
                  <a:lnTo>
                    <a:pt x="1071" y="803"/>
                  </a:lnTo>
                  <a:lnTo>
                    <a:pt x="1071" y="562"/>
                  </a:lnTo>
                  <a:cubicBezTo>
                    <a:pt x="1187" y="598"/>
                    <a:pt x="1276" y="687"/>
                    <a:pt x="1321" y="803"/>
                  </a:cubicBezTo>
                  <a:close/>
                  <a:moveTo>
                    <a:pt x="1071" y="1321"/>
                  </a:moveTo>
                  <a:lnTo>
                    <a:pt x="1071" y="1071"/>
                  </a:lnTo>
                  <a:lnTo>
                    <a:pt x="1321" y="1071"/>
                  </a:lnTo>
                  <a:cubicBezTo>
                    <a:pt x="1276" y="1187"/>
                    <a:pt x="1187" y="1276"/>
                    <a:pt x="1071" y="1321"/>
                  </a:cubicBezTo>
                  <a:close/>
                  <a:moveTo>
                    <a:pt x="563" y="1071"/>
                  </a:moveTo>
                  <a:lnTo>
                    <a:pt x="803" y="1071"/>
                  </a:lnTo>
                  <a:lnTo>
                    <a:pt x="803" y="1321"/>
                  </a:lnTo>
                  <a:cubicBezTo>
                    <a:pt x="687" y="1276"/>
                    <a:pt x="598" y="1187"/>
                    <a:pt x="563" y="1071"/>
                  </a:cubicBezTo>
                  <a:close/>
                  <a:moveTo>
                    <a:pt x="803" y="562"/>
                  </a:moveTo>
                  <a:lnTo>
                    <a:pt x="803" y="803"/>
                  </a:lnTo>
                  <a:lnTo>
                    <a:pt x="563" y="803"/>
                  </a:lnTo>
                  <a:cubicBezTo>
                    <a:pt x="598" y="687"/>
                    <a:pt x="687" y="598"/>
                    <a:pt x="803" y="562"/>
                  </a:cubicBezTo>
                  <a:close/>
                  <a:moveTo>
                    <a:pt x="803" y="277"/>
                  </a:moveTo>
                  <a:cubicBezTo>
                    <a:pt x="545" y="339"/>
                    <a:pt x="331" y="545"/>
                    <a:pt x="277" y="803"/>
                  </a:cubicBezTo>
                  <a:lnTo>
                    <a:pt x="1" y="803"/>
                  </a:lnTo>
                  <a:lnTo>
                    <a:pt x="1" y="1071"/>
                  </a:lnTo>
                  <a:lnTo>
                    <a:pt x="277" y="1071"/>
                  </a:lnTo>
                  <a:cubicBezTo>
                    <a:pt x="331" y="1339"/>
                    <a:pt x="545" y="1544"/>
                    <a:pt x="803" y="1597"/>
                  </a:cubicBezTo>
                  <a:lnTo>
                    <a:pt x="803" y="1883"/>
                  </a:lnTo>
                  <a:lnTo>
                    <a:pt x="1071" y="1883"/>
                  </a:lnTo>
                  <a:lnTo>
                    <a:pt x="1071" y="1597"/>
                  </a:lnTo>
                  <a:cubicBezTo>
                    <a:pt x="1339" y="1544"/>
                    <a:pt x="1544" y="1339"/>
                    <a:pt x="1597" y="1071"/>
                  </a:cubicBezTo>
                  <a:lnTo>
                    <a:pt x="1883" y="1071"/>
                  </a:lnTo>
                  <a:lnTo>
                    <a:pt x="1883" y="803"/>
                  </a:lnTo>
                  <a:lnTo>
                    <a:pt x="1597" y="803"/>
                  </a:lnTo>
                  <a:cubicBezTo>
                    <a:pt x="1544" y="545"/>
                    <a:pt x="1339" y="339"/>
                    <a:pt x="1071" y="277"/>
                  </a:cubicBezTo>
                  <a:lnTo>
                    <a:pt x="1071" y="0"/>
                  </a:lnTo>
                  <a:lnTo>
                    <a:pt x="8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4" name="Google Shape;2864;p105"/>
          <p:cNvGrpSpPr/>
          <p:nvPr/>
        </p:nvGrpSpPr>
        <p:grpSpPr>
          <a:xfrm>
            <a:off x="1747993" y="3174682"/>
            <a:ext cx="367740" cy="420040"/>
            <a:chOff x="7590694" y="2677640"/>
            <a:chExt cx="431569" cy="492947"/>
          </a:xfrm>
        </p:grpSpPr>
        <p:sp>
          <p:nvSpPr>
            <p:cNvPr id="2865" name="Google Shape;2865;p105"/>
            <p:cNvSpPr/>
            <p:nvPr/>
          </p:nvSpPr>
          <p:spPr>
            <a:xfrm>
              <a:off x="7660670" y="2974852"/>
              <a:ext cx="292581" cy="195735"/>
            </a:xfrm>
            <a:custGeom>
              <a:rect b="b" l="l" r="r" t="t"/>
              <a:pathLst>
                <a:path extrusionOk="0" h="1821" w="2722">
                  <a:moveTo>
                    <a:pt x="955" y="866"/>
                  </a:moveTo>
                  <a:lnTo>
                    <a:pt x="687" y="866"/>
                  </a:lnTo>
                  <a:lnTo>
                    <a:pt x="687" y="599"/>
                  </a:lnTo>
                  <a:lnTo>
                    <a:pt x="955" y="599"/>
                  </a:lnTo>
                  <a:close/>
                  <a:moveTo>
                    <a:pt x="1758" y="599"/>
                  </a:moveTo>
                  <a:lnTo>
                    <a:pt x="2034" y="599"/>
                  </a:lnTo>
                  <a:lnTo>
                    <a:pt x="2034" y="866"/>
                  </a:lnTo>
                  <a:lnTo>
                    <a:pt x="1758" y="866"/>
                  </a:lnTo>
                  <a:close/>
                  <a:moveTo>
                    <a:pt x="1553" y="1277"/>
                  </a:moveTo>
                  <a:cubicBezTo>
                    <a:pt x="1740" y="1277"/>
                    <a:pt x="1918" y="1375"/>
                    <a:pt x="2034" y="1526"/>
                  </a:cubicBezTo>
                  <a:cubicBezTo>
                    <a:pt x="2159" y="1714"/>
                    <a:pt x="2311" y="1821"/>
                    <a:pt x="2436" y="1821"/>
                  </a:cubicBezTo>
                  <a:cubicBezTo>
                    <a:pt x="2623" y="1821"/>
                    <a:pt x="2677" y="1562"/>
                    <a:pt x="2694" y="1375"/>
                  </a:cubicBezTo>
                  <a:cubicBezTo>
                    <a:pt x="2721" y="1134"/>
                    <a:pt x="2685" y="830"/>
                    <a:pt x="2614" y="634"/>
                  </a:cubicBezTo>
                  <a:cubicBezTo>
                    <a:pt x="2462" y="215"/>
                    <a:pt x="2204" y="1"/>
                    <a:pt x="2034" y="1"/>
                  </a:cubicBezTo>
                  <a:cubicBezTo>
                    <a:pt x="1990" y="1"/>
                    <a:pt x="1945" y="10"/>
                    <a:pt x="1909" y="37"/>
                  </a:cubicBezTo>
                  <a:cubicBezTo>
                    <a:pt x="1758" y="144"/>
                    <a:pt x="1633" y="197"/>
                    <a:pt x="1508" y="197"/>
                  </a:cubicBezTo>
                  <a:lnTo>
                    <a:pt x="1205" y="197"/>
                  </a:lnTo>
                  <a:cubicBezTo>
                    <a:pt x="1080" y="197"/>
                    <a:pt x="964" y="144"/>
                    <a:pt x="812" y="37"/>
                  </a:cubicBezTo>
                  <a:cubicBezTo>
                    <a:pt x="776" y="10"/>
                    <a:pt x="732" y="1"/>
                    <a:pt x="687" y="1"/>
                  </a:cubicBezTo>
                  <a:cubicBezTo>
                    <a:pt x="509" y="1"/>
                    <a:pt x="259" y="215"/>
                    <a:pt x="107" y="634"/>
                  </a:cubicBezTo>
                  <a:cubicBezTo>
                    <a:pt x="27" y="830"/>
                    <a:pt x="0" y="1134"/>
                    <a:pt x="18" y="1375"/>
                  </a:cubicBezTo>
                  <a:cubicBezTo>
                    <a:pt x="36" y="1553"/>
                    <a:pt x="89" y="1821"/>
                    <a:pt x="277" y="1821"/>
                  </a:cubicBezTo>
                  <a:cubicBezTo>
                    <a:pt x="411" y="1821"/>
                    <a:pt x="553" y="1714"/>
                    <a:pt x="687" y="1526"/>
                  </a:cubicBezTo>
                  <a:cubicBezTo>
                    <a:pt x="794" y="1375"/>
                    <a:pt x="973" y="1277"/>
                    <a:pt x="1160" y="127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105"/>
            <p:cNvSpPr/>
            <p:nvPr/>
          </p:nvSpPr>
          <p:spPr>
            <a:xfrm>
              <a:off x="7751714" y="2706340"/>
              <a:ext cx="109422" cy="72124"/>
            </a:xfrm>
            <a:custGeom>
              <a:rect b="b" l="l" r="r" t="t"/>
              <a:pathLst>
                <a:path extrusionOk="0" h="671" w="1018">
                  <a:moveTo>
                    <a:pt x="1018" y="643"/>
                  </a:moveTo>
                  <a:cubicBezTo>
                    <a:pt x="893" y="242"/>
                    <a:pt x="697" y="1"/>
                    <a:pt x="509" y="1"/>
                  </a:cubicBezTo>
                  <a:cubicBezTo>
                    <a:pt x="331" y="1"/>
                    <a:pt x="135" y="242"/>
                    <a:pt x="1" y="634"/>
                  </a:cubicBezTo>
                  <a:cubicBezTo>
                    <a:pt x="161" y="661"/>
                    <a:pt x="331" y="670"/>
                    <a:pt x="509" y="670"/>
                  </a:cubicBezTo>
                  <a:cubicBezTo>
                    <a:pt x="688" y="670"/>
                    <a:pt x="857" y="661"/>
                    <a:pt x="1018" y="64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105"/>
            <p:cNvSpPr/>
            <p:nvPr/>
          </p:nvSpPr>
          <p:spPr>
            <a:xfrm>
              <a:off x="7897471" y="2766750"/>
              <a:ext cx="124793" cy="113292"/>
            </a:xfrm>
            <a:custGeom>
              <a:rect b="b" l="l" r="r" t="t"/>
              <a:pathLst>
                <a:path extrusionOk="0" h="1054" w="1161">
                  <a:moveTo>
                    <a:pt x="1160" y="1054"/>
                  </a:moveTo>
                  <a:cubicBezTo>
                    <a:pt x="1143" y="670"/>
                    <a:pt x="1000" y="295"/>
                    <a:pt x="786" y="1"/>
                  </a:cubicBezTo>
                  <a:cubicBezTo>
                    <a:pt x="581" y="126"/>
                    <a:pt x="313" y="224"/>
                    <a:pt x="1" y="286"/>
                  </a:cubicBezTo>
                  <a:cubicBezTo>
                    <a:pt x="54" y="518"/>
                    <a:pt x="81" y="786"/>
                    <a:pt x="90" y="105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105"/>
            <p:cNvSpPr/>
            <p:nvPr/>
          </p:nvSpPr>
          <p:spPr>
            <a:xfrm>
              <a:off x="7734516" y="2803189"/>
              <a:ext cx="143926" cy="76854"/>
            </a:xfrm>
            <a:custGeom>
              <a:rect b="b" l="l" r="r" t="t"/>
              <a:pathLst>
                <a:path extrusionOk="0" h="715" w="1339">
                  <a:moveTo>
                    <a:pt x="1258" y="1"/>
                  </a:moveTo>
                  <a:cubicBezTo>
                    <a:pt x="1071" y="19"/>
                    <a:pt x="874" y="37"/>
                    <a:pt x="669" y="37"/>
                  </a:cubicBezTo>
                  <a:cubicBezTo>
                    <a:pt x="464" y="37"/>
                    <a:pt x="268" y="19"/>
                    <a:pt x="89" y="1"/>
                  </a:cubicBezTo>
                  <a:cubicBezTo>
                    <a:pt x="36" y="206"/>
                    <a:pt x="9" y="456"/>
                    <a:pt x="0" y="715"/>
                  </a:cubicBezTo>
                  <a:lnTo>
                    <a:pt x="1338" y="715"/>
                  </a:lnTo>
                  <a:cubicBezTo>
                    <a:pt x="1329" y="456"/>
                    <a:pt x="1303" y="206"/>
                    <a:pt x="12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105"/>
            <p:cNvSpPr/>
            <p:nvPr/>
          </p:nvSpPr>
          <p:spPr>
            <a:xfrm>
              <a:off x="7590694" y="2766750"/>
              <a:ext cx="124685" cy="113292"/>
            </a:xfrm>
            <a:custGeom>
              <a:rect b="b" l="l" r="r" t="t"/>
              <a:pathLst>
                <a:path extrusionOk="0" h="1054" w="1160">
                  <a:moveTo>
                    <a:pt x="0" y="1054"/>
                  </a:moveTo>
                  <a:lnTo>
                    <a:pt x="1071" y="1054"/>
                  </a:lnTo>
                  <a:cubicBezTo>
                    <a:pt x="1079" y="786"/>
                    <a:pt x="1106" y="518"/>
                    <a:pt x="1160" y="286"/>
                  </a:cubicBezTo>
                  <a:cubicBezTo>
                    <a:pt x="848" y="224"/>
                    <a:pt x="580" y="126"/>
                    <a:pt x="384" y="1"/>
                  </a:cubicBezTo>
                  <a:cubicBezTo>
                    <a:pt x="161" y="295"/>
                    <a:pt x="27" y="661"/>
                    <a:pt x="0" y="105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105"/>
            <p:cNvSpPr/>
            <p:nvPr/>
          </p:nvSpPr>
          <p:spPr>
            <a:xfrm>
              <a:off x="7806427" y="2677640"/>
              <a:ext cx="156394" cy="93084"/>
            </a:xfrm>
            <a:custGeom>
              <a:rect b="b" l="l" r="r" t="t"/>
              <a:pathLst>
                <a:path extrusionOk="0" h="866" w="1455">
                  <a:moveTo>
                    <a:pt x="1454" y="625"/>
                  </a:moveTo>
                  <a:cubicBezTo>
                    <a:pt x="1089" y="241"/>
                    <a:pt x="571" y="0"/>
                    <a:pt x="0" y="0"/>
                  </a:cubicBezTo>
                  <a:cubicBezTo>
                    <a:pt x="339" y="0"/>
                    <a:pt x="616" y="330"/>
                    <a:pt x="785" y="866"/>
                  </a:cubicBezTo>
                  <a:cubicBezTo>
                    <a:pt x="1053" y="803"/>
                    <a:pt x="1285" y="723"/>
                    <a:pt x="1454" y="62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105"/>
            <p:cNvSpPr/>
            <p:nvPr/>
          </p:nvSpPr>
          <p:spPr>
            <a:xfrm>
              <a:off x="7904243" y="2908745"/>
              <a:ext cx="118021" cy="128555"/>
            </a:xfrm>
            <a:custGeom>
              <a:rect b="b" l="l" r="r" t="t"/>
              <a:pathLst>
                <a:path extrusionOk="0" h="1196" w="1098">
                  <a:moveTo>
                    <a:pt x="607" y="1196"/>
                  </a:moveTo>
                  <a:cubicBezTo>
                    <a:pt x="901" y="866"/>
                    <a:pt x="1071" y="446"/>
                    <a:pt x="1097" y="0"/>
                  </a:cubicBezTo>
                  <a:lnTo>
                    <a:pt x="27" y="0"/>
                  </a:lnTo>
                  <a:cubicBezTo>
                    <a:pt x="27" y="134"/>
                    <a:pt x="18" y="268"/>
                    <a:pt x="0" y="402"/>
                  </a:cubicBezTo>
                  <a:cubicBezTo>
                    <a:pt x="295" y="536"/>
                    <a:pt x="509" y="875"/>
                    <a:pt x="607" y="119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105"/>
            <p:cNvSpPr/>
            <p:nvPr/>
          </p:nvSpPr>
          <p:spPr>
            <a:xfrm>
              <a:off x="7734516" y="2908745"/>
              <a:ext cx="143926" cy="58581"/>
            </a:xfrm>
            <a:custGeom>
              <a:rect b="b" l="l" r="r" t="t"/>
              <a:pathLst>
                <a:path extrusionOk="0" h="545" w="1339">
                  <a:moveTo>
                    <a:pt x="277" y="437"/>
                  </a:moveTo>
                  <a:cubicBezTo>
                    <a:pt x="411" y="527"/>
                    <a:pt x="473" y="544"/>
                    <a:pt x="518" y="544"/>
                  </a:cubicBezTo>
                  <a:lnTo>
                    <a:pt x="821" y="544"/>
                  </a:lnTo>
                  <a:cubicBezTo>
                    <a:pt x="866" y="544"/>
                    <a:pt x="928" y="527"/>
                    <a:pt x="1062" y="437"/>
                  </a:cubicBezTo>
                  <a:cubicBezTo>
                    <a:pt x="1133" y="384"/>
                    <a:pt x="1222" y="357"/>
                    <a:pt x="1312" y="348"/>
                  </a:cubicBezTo>
                  <a:cubicBezTo>
                    <a:pt x="1329" y="232"/>
                    <a:pt x="1338" y="125"/>
                    <a:pt x="1338" y="0"/>
                  </a:cubicBezTo>
                  <a:lnTo>
                    <a:pt x="0" y="0"/>
                  </a:lnTo>
                  <a:cubicBezTo>
                    <a:pt x="9" y="125"/>
                    <a:pt x="18" y="232"/>
                    <a:pt x="27" y="348"/>
                  </a:cubicBezTo>
                  <a:cubicBezTo>
                    <a:pt x="116" y="357"/>
                    <a:pt x="205" y="384"/>
                    <a:pt x="277" y="43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105"/>
            <p:cNvSpPr/>
            <p:nvPr/>
          </p:nvSpPr>
          <p:spPr>
            <a:xfrm>
              <a:off x="7650136" y="2677640"/>
              <a:ext cx="156394" cy="92117"/>
            </a:xfrm>
            <a:custGeom>
              <a:rect b="b" l="l" r="r" t="t"/>
              <a:pathLst>
                <a:path extrusionOk="0" h="857" w="1455">
                  <a:moveTo>
                    <a:pt x="678" y="857"/>
                  </a:moveTo>
                  <a:cubicBezTo>
                    <a:pt x="839" y="330"/>
                    <a:pt x="1124" y="0"/>
                    <a:pt x="1454" y="0"/>
                  </a:cubicBezTo>
                  <a:cubicBezTo>
                    <a:pt x="883" y="0"/>
                    <a:pt x="366" y="241"/>
                    <a:pt x="0" y="625"/>
                  </a:cubicBezTo>
                  <a:cubicBezTo>
                    <a:pt x="170" y="723"/>
                    <a:pt x="393" y="803"/>
                    <a:pt x="678" y="85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105"/>
            <p:cNvSpPr/>
            <p:nvPr/>
          </p:nvSpPr>
          <p:spPr>
            <a:xfrm>
              <a:off x="7590694" y="2908745"/>
              <a:ext cx="118989" cy="128555"/>
            </a:xfrm>
            <a:custGeom>
              <a:rect b="b" l="l" r="r" t="t"/>
              <a:pathLst>
                <a:path extrusionOk="0" h="1196" w="1107">
                  <a:moveTo>
                    <a:pt x="491" y="1196"/>
                  </a:moveTo>
                  <a:cubicBezTo>
                    <a:pt x="598" y="875"/>
                    <a:pt x="803" y="536"/>
                    <a:pt x="1106" y="402"/>
                  </a:cubicBezTo>
                  <a:cubicBezTo>
                    <a:pt x="1088" y="268"/>
                    <a:pt x="1079" y="134"/>
                    <a:pt x="1071" y="0"/>
                  </a:cubicBezTo>
                  <a:lnTo>
                    <a:pt x="0" y="0"/>
                  </a:lnTo>
                  <a:cubicBezTo>
                    <a:pt x="27" y="446"/>
                    <a:pt x="196" y="866"/>
                    <a:pt x="491" y="119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5" name="Google Shape;2875;p105"/>
          <p:cNvGrpSpPr/>
          <p:nvPr/>
        </p:nvGrpSpPr>
        <p:grpSpPr>
          <a:xfrm>
            <a:off x="1721798" y="3990618"/>
            <a:ext cx="420032" cy="420042"/>
            <a:chOff x="7559952" y="3296142"/>
            <a:chExt cx="492938" cy="492949"/>
          </a:xfrm>
        </p:grpSpPr>
        <p:sp>
          <p:nvSpPr>
            <p:cNvPr id="2876" name="Google Shape;2876;p105"/>
            <p:cNvSpPr/>
            <p:nvPr/>
          </p:nvSpPr>
          <p:spPr>
            <a:xfrm>
              <a:off x="7632831" y="3527248"/>
              <a:ext cx="29882" cy="29774"/>
            </a:xfrm>
            <a:custGeom>
              <a:rect b="b" l="l" r="r" t="t"/>
              <a:pathLst>
                <a:path extrusionOk="0" h="277" w="278">
                  <a:moveTo>
                    <a:pt x="277" y="143"/>
                  </a:moveTo>
                  <a:cubicBezTo>
                    <a:pt x="277" y="63"/>
                    <a:pt x="206" y="0"/>
                    <a:pt x="125" y="9"/>
                  </a:cubicBezTo>
                  <a:cubicBezTo>
                    <a:pt x="54" y="18"/>
                    <a:pt x="1" y="81"/>
                    <a:pt x="1" y="143"/>
                  </a:cubicBezTo>
                  <a:lnTo>
                    <a:pt x="1" y="277"/>
                  </a:lnTo>
                  <a:lnTo>
                    <a:pt x="277" y="27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105"/>
            <p:cNvSpPr/>
            <p:nvPr/>
          </p:nvSpPr>
          <p:spPr>
            <a:xfrm>
              <a:off x="7951216" y="3672038"/>
              <a:ext cx="28807" cy="117054"/>
            </a:xfrm>
            <a:custGeom>
              <a:rect b="b" l="l" r="r" t="t"/>
              <a:pathLst>
                <a:path extrusionOk="0" h="1089" w="268">
                  <a:moveTo>
                    <a:pt x="0" y="143"/>
                  </a:moveTo>
                  <a:lnTo>
                    <a:pt x="0" y="1089"/>
                  </a:lnTo>
                  <a:lnTo>
                    <a:pt x="268" y="1089"/>
                  </a:lnTo>
                  <a:lnTo>
                    <a:pt x="268" y="143"/>
                  </a:lnTo>
                  <a:cubicBezTo>
                    <a:pt x="268" y="63"/>
                    <a:pt x="197" y="0"/>
                    <a:pt x="116" y="9"/>
                  </a:cubicBezTo>
                  <a:cubicBezTo>
                    <a:pt x="45" y="18"/>
                    <a:pt x="0" y="72"/>
                    <a:pt x="0" y="14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105"/>
            <p:cNvSpPr/>
            <p:nvPr/>
          </p:nvSpPr>
          <p:spPr>
            <a:xfrm>
              <a:off x="7763216" y="3642263"/>
              <a:ext cx="86420" cy="146828"/>
            </a:xfrm>
            <a:custGeom>
              <a:rect b="b" l="l" r="r" t="t"/>
              <a:pathLst>
                <a:path extrusionOk="0" h="1366" w="804">
                  <a:moveTo>
                    <a:pt x="804" y="420"/>
                  </a:moveTo>
                  <a:cubicBezTo>
                    <a:pt x="804" y="188"/>
                    <a:pt x="616" y="1"/>
                    <a:pt x="384" y="19"/>
                  </a:cubicBezTo>
                  <a:cubicBezTo>
                    <a:pt x="170" y="28"/>
                    <a:pt x="1" y="215"/>
                    <a:pt x="1" y="420"/>
                  </a:cubicBezTo>
                  <a:lnTo>
                    <a:pt x="1" y="1366"/>
                  </a:lnTo>
                  <a:lnTo>
                    <a:pt x="804" y="136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105"/>
            <p:cNvSpPr/>
            <p:nvPr/>
          </p:nvSpPr>
          <p:spPr>
            <a:xfrm>
              <a:off x="7632831" y="3672038"/>
              <a:ext cx="28914" cy="117054"/>
            </a:xfrm>
            <a:custGeom>
              <a:rect b="b" l="l" r="r" t="t"/>
              <a:pathLst>
                <a:path extrusionOk="0" h="1089" w="269">
                  <a:moveTo>
                    <a:pt x="1" y="143"/>
                  </a:moveTo>
                  <a:lnTo>
                    <a:pt x="1" y="1089"/>
                  </a:lnTo>
                  <a:lnTo>
                    <a:pt x="268" y="1089"/>
                  </a:lnTo>
                  <a:lnTo>
                    <a:pt x="268" y="143"/>
                  </a:lnTo>
                  <a:cubicBezTo>
                    <a:pt x="268" y="63"/>
                    <a:pt x="206" y="0"/>
                    <a:pt x="125" y="9"/>
                  </a:cubicBezTo>
                  <a:cubicBezTo>
                    <a:pt x="54" y="18"/>
                    <a:pt x="1" y="72"/>
                    <a:pt x="1" y="14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105"/>
            <p:cNvSpPr/>
            <p:nvPr/>
          </p:nvSpPr>
          <p:spPr>
            <a:xfrm>
              <a:off x="7951216" y="3527248"/>
              <a:ext cx="28807" cy="29774"/>
            </a:xfrm>
            <a:custGeom>
              <a:rect b="b" l="l" r="r" t="t"/>
              <a:pathLst>
                <a:path extrusionOk="0" h="277" w="268">
                  <a:moveTo>
                    <a:pt x="0" y="143"/>
                  </a:moveTo>
                  <a:lnTo>
                    <a:pt x="0" y="277"/>
                  </a:lnTo>
                  <a:lnTo>
                    <a:pt x="268" y="277"/>
                  </a:lnTo>
                  <a:lnTo>
                    <a:pt x="268" y="143"/>
                  </a:lnTo>
                  <a:cubicBezTo>
                    <a:pt x="268" y="63"/>
                    <a:pt x="197" y="0"/>
                    <a:pt x="116" y="9"/>
                  </a:cubicBezTo>
                  <a:cubicBezTo>
                    <a:pt x="45" y="18"/>
                    <a:pt x="0" y="81"/>
                    <a:pt x="0" y="14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105"/>
            <p:cNvSpPr/>
            <p:nvPr/>
          </p:nvSpPr>
          <p:spPr>
            <a:xfrm>
              <a:off x="7559952" y="3296142"/>
              <a:ext cx="492938" cy="492938"/>
            </a:xfrm>
            <a:custGeom>
              <a:rect b="b" l="l" r="r" t="t"/>
              <a:pathLst>
                <a:path extrusionOk="0" h="4586" w="4586">
                  <a:moveTo>
                    <a:pt x="1223" y="2302"/>
                  </a:moveTo>
                  <a:lnTo>
                    <a:pt x="1223" y="2695"/>
                  </a:lnTo>
                  <a:lnTo>
                    <a:pt x="411" y="2695"/>
                  </a:lnTo>
                  <a:lnTo>
                    <a:pt x="411" y="2293"/>
                  </a:lnTo>
                  <a:cubicBezTo>
                    <a:pt x="411" y="2061"/>
                    <a:pt x="607" y="1883"/>
                    <a:pt x="839" y="1892"/>
                  </a:cubicBezTo>
                  <a:cubicBezTo>
                    <a:pt x="1044" y="1901"/>
                    <a:pt x="1223" y="2088"/>
                    <a:pt x="1223" y="2302"/>
                  </a:cubicBezTo>
                  <a:close/>
                  <a:moveTo>
                    <a:pt x="1892" y="2293"/>
                  </a:moveTo>
                  <a:cubicBezTo>
                    <a:pt x="1892" y="2061"/>
                    <a:pt x="2088" y="1883"/>
                    <a:pt x="2320" y="1892"/>
                  </a:cubicBezTo>
                  <a:cubicBezTo>
                    <a:pt x="2525" y="1901"/>
                    <a:pt x="2695" y="2088"/>
                    <a:pt x="2695" y="2302"/>
                  </a:cubicBezTo>
                  <a:lnTo>
                    <a:pt x="2695" y="2695"/>
                  </a:lnTo>
                  <a:lnTo>
                    <a:pt x="1892" y="2695"/>
                  </a:lnTo>
                  <a:close/>
                  <a:moveTo>
                    <a:pt x="3373" y="2293"/>
                  </a:moveTo>
                  <a:cubicBezTo>
                    <a:pt x="3373" y="2061"/>
                    <a:pt x="3560" y="1883"/>
                    <a:pt x="3792" y="1892"/>
                  </a:cubicBezTo>
                  <a:cubicBezTo>
                    <a:pt x="4006" y="1901"/>
                    <a:pt x="4176" y="2088"/>
                    <a:pt x="4176" y="2302"/>
                  </a:cubicBezTo>
                  <a:lnTo>
                    <a:pt x="4176" y="2695"/>
                  </a:lnTo>
                  <a:lnTo>
                    <a:pt x="3373" y="2695"/>
                  </a:lnTo>
                  <a:close/>
                  <a:moveTo>
                    <a:pt x="411" y="3640"/>
                  </a:moveTo>
                  <a:cubicBezTo>
                    <a:pt x="411" y="3435"/>
                    <a:pt x="580" y="3248"/>
                    <a:pt x="795" y="3239"/>
                  </a:cubicBezTo>
                  <a:cubicBezTo>
                    <a:pt x="1026" y="3221"/>
                    <a:pt x="1223" y="3408"/>
                    <a:pt x="1223" y="3640"/>
                  </a:cubicBezTo>
                  <a:lnTo>
                    <a:pt x="1223" y="4586"/>
                  </a:lnTo>
                  <a:lnTo>
                    <a:pt x="1624" y="4586"/>
                  </a:lnTo>
                  <a:lnTo>
                    <a:pt x="1624" y="3649"/>
                  </a:lnTo>
                  <a:cubicBezTo>
                    <a:pt x="1624" y="3283"/>
                    <a:pt x="1910" y="2980"/>
                    <a:pt x="2266" y="2962"/>
                  </a:cubicBezTo>
                  <a:cubicBezTo>
                    <a:pt x="2650" y="2953"/>
                    <a:pt x="2971" y="3257"/>
                    <a:pt x="2971" y="3640"/>
                  </a:cubicBezTo>
                  <a:lnTo>
                    <a:pt x="2971" y="4586"/>
                  </a:lnTo>
                  <a:lnTo>
                    <a:pt x="3373" y="4586"/>
                  </a:lnTo>
                  <a:lnTo>
                    <a:pt x="3373" y="3640"/>
                  </a:lnTo>
                  <a:cubicBezTo>
                    <a:pt x="3373" y="3435"/>
                    <a:pt x="3542" y="3248"/>
                    <a:pt x="3747" y="3239"/>
                  </a:cubicBezTo>
                  <a:cubicBezTo>
                    <a:pt x="3979" y="3221"/>
                    <a:pt x="4176" y="3408"/>
                    <a:pt x="4176" y="3640"/>
                  </a:cubicBezTo>
                  <a:lnTo>
                    <a:pt x="4176" y="4586"/>
                  </a:lnTo>
                  <a:lnTo>
                    <a:pt x="4586" y="4586"/>
                  </a:lnTo>
                  <a:lnTo>
                    <a:pt x="4586" y="1356"/>
                  </a:lnTo>
                  <a:lnTo>
                    <a:pt x="3774" y="1356"/>
                  </a:lnTo>
                  <a:lnTo>
                    <a:pt x="3774" y="812"/>
                  </a:lnTo>
                  <a:lnTo>
                    <a:pt x="4586" y="812"/>
                  </a:lnTo>
                  <a:lnTo>
                    <a:pt x="4586" y="0"/>
                  </a:lnTo>
                  <a:lnTo>
                    <a:pt x="3507" y="0"/>
                  </a:lnTo>
                  <a:lnTo>
                    <a:pt x="3507" y="1356"/>
                  </a:lnTo>
                  <a:lnTo>
                    <a:pt x="2159" y="1356"/>
                  </a:lnTo>
                  <a:lnTo>
                    <a:pt x="2159" y="812"/>
                  </a:lnTo>
                  <a:lnTo>
                    <a:pt x="2971" y="812"/>
                  </a:lnTo>
                  <a:lnTo>
                    <a:pt x="2971" y="0"/>
                  </a:lnTo>
                  <a:lnTo>
                    <a:pt x="1892" y="0"/>
                  </a:lnTo>
                  <a:lnTo>
                    <a:pt x="1892" y="1356"/>
                  </a:lnTo>
                  <a:lnTo>
                    <a:pt x="545" y="1356"/>
                  </a:lnTo>
                  <a:lnTo>
                    <a:pt x="545" y="812"/>
                  </a:lnTo>
                  <a:lnTo>
                    <a:pt x="1357" y="812"/>
                  </a:lnTo>
                  <a:lnTo>
                    <a:pt x="1357" y="0"/>
                  </a:lnTo>
                  <a:lnTo>
                    <a:pt x="277" y="0"/>
                  </a:lnTo>
                  <a:lnTo>
                    <a:pt x="277" y="1356"/>
                  </a:lnTo>
                  <a:lnTo>
                    <a:pt x="1" y="1356"/>
                  </a:lnTo>
                  <a:lnTo>
                    <a:pt x="1" y="4586"/>
                  </a:lnTo>
                  <a:lnTo>
                    <a:pt x="411" y="458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105"/>
            <p:cNvSpPr/>
            <p:nvPr/>
          </p:nvSpPr>
          <p:spPr>
            <a:xfrm>
              <a:off x="7792023" y="3527248"/>
              <a:ext cx="28914" cy="29774"/>
            </a:xfrm>
            <a:custGeom>
              <a:rect b="b" l="l" r="r" t="t"/>
              <a:pathLst>
                <a:path extrusionOk="0" h="277" w="269">
                  <a:moveTo>
                    <a:pt x="0" y="143"/>
                  </a:moveTo>
                  <a:lnTo>
                    <a:pt x="0" y="277"/>
                  </a:lnTo>
                  <a:lnTo>
                    <a:pt x="268" y="277"/>
                  </a:lnTo>
                  <a:lnTo>
                    <a:pt x="268" y="143"/>
                  </a:lnTo>
                  <a:cubicBezTo>
                    <a:pt x="268" y="63"/>
                    <a:pt x="206" y="0"/>
                    <a:pt x="116" y="9"/>
                  </a:cubicBezTo>
                  <a:cubicBezTo>
                    <a:pt x="54" y="18"/>
                    <a:pt x="0" y="81"/>
                    <a:pt x="0" y="14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886" name="Shape 2886"/>
        <p:cNvGrpSpPr/>
        <p:nvPr/>
      </p:nvGrpSpPr>
      <p:grpSpPr>
        <a:xfrm>
          <a:off x="0" y="0"/>
          <a:ext cx="0" cy="0"/>
          <a:chOff x="0" y="0"/>
          <a:chExt cx="0" cy="0"/>
        </a:xfrm>
      </p:grpSpPr>
      <p:sp>
        <p:nvSpPr>
          <p:cNvPr id="2887" name="Google Shape;2887;p106"/>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Contents of this template</a:t>
            </a:r>
            <a:endParaRPr/>
          </a:p>
        </p:txBody>
      </p:sp>
      <p:sp>
        <p:nvSpPr>
          <p:cNvPr id="2888" name="Google Shape;2888;p106"/>
          <p:cNvSpPr txBox="1"/>
          <p:nvPr/>
        </p:nvSpPr>
        <p:spPr>
          <a:xfrm>
            <a:off x="720000" y="1151375"/>
            <a:ext cx="7704000" cy="369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Karla"/>
                <a:ea typeface="Karla"/>
                <a:cs typeface="Karla"/>
                <a:sym typeface="Karla"/>
              </a:rPr>
              <a:t>You can delete this slide when you’re done editing the presentation</a:t>
            </a:r>
            <a:endParaRPr b="1">
              <a:solidFill>
                <a:schemeClr val="dk1"/>
              </a:solidFill>
              <a:latin typeface="Karla"/>
              <a:ea typeface="Karla"/>
              <a:cs typeface="Karla"/>
              <a:sym typeface="Karla"/>
            </a:endParaRPr>
          </a:p>
        </p:txBody>
      </p:sp>
      <p:sp>
        <p:nvSpPr>
          <p:cNvPr id="2889" name="Google Shape;2889;p106"/>
          <p:cNvSpPr txBox="1"/>
          <p:nvPr/>
        </p:nvSpPr>
        <p:spPr>
          <a:xfrm>
            <a:off x="713100" y="4096200"/>
            <a:ext cx="3858900" cy="507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chemeClr val="dk1"/>
                </a:solidFill>
                <a:latin typeface="Karla"/>
                <a:ea typeface="Karla"/>
                <a:cs typeface="Karla"/>
                <a:sym typeface="Karla"/>
              </a:rPr>
              <a:t>For more info:</a:t>
            </a:r>
            <a:endParaRPr sz="1100">
              <a:solidFill>
                <a:schemeClr val="dk1"/>
              </a:solidFill>
              <a:latin typeface="Karla"/>
              <a:ea typeface="Karla"/>
              <a:cs typeface="Karla"/>
              <a:sym typeface="Karla"/>
            </a:endParaRPr>
          </a:p>
          <a:p>
            <a:pPr indent="0" lvl="0" marL="0" rtl="0" algn="ctr">
              <a:lnSpc>
                <a:spcPct val="115000"/>
              </a:lnSpc>
              <a:spcBef>
                <a:spcPts val="0"/>
              </a:spcBef>
              <a:spcAft>
                <a:spcPts val="0"/>
              </a:spcAft>
              <a:buNone/>
            </a:pPr>
            <a:r>
              <a:rPr b="1" lang="en" sz="1100" u="sng">
                <a:solidFill>
                  <a:schemeClr val="dk1"/>
                </a:solidFill>
                <a:latin typeface="Karla"/>
                <a:ea typeface="Karla"/>
                <a:cs typeface="Karla"/>
                <a:sym typeface="Karla"/>
                <a:hlinkClick r:id="rId3">
                  <a:extLst>
                    <a:ext uri="{A12FA001-AC4F-418D-AE19-62706E023703}">
                      <ahyp:hlinkClr val="tx"/>
                    </a:ext>
                  </a:extLst>
                </a:hlinkClick>
              </a:rPr>
              <a:t>SLIDESGO</a:t>
            </a:r>
            <a:r>
              <a:rPr b="1" lang="en" sz="1100">
                <a:solidFill>
                  <a:schemeClr val="dk1"/>
                </a:solidFill>
                <a:uFill>
                  <a:noFill/>
                </a:uFill>
                <a:latin typeface="Karla"/>
                <a:ea typeface="Karla"/>
                <a:cs typeface="Karla"/>
                <a:sym typeface="Karla"/>
                <a:hlinkClick r:id="rId4">
                  <a:extLst>
                    <a:ext uri="{A12FA001-AC4F-418D-AE19-62706E023703}">
                      <ahyp:hlinkClr val="tx"/>
                    </a:ext>
                  </a:extLst>
                </a:hlinkClick>
              </a:rPr>
              <a:t> </a:t>
            </a:r>
            <a:r>
              <a:rPr b="1" lang="en" sz="1100">
                <a:solidFill>
                  <a:schemeClr val="dk1"/>
                </a:solidFill>
                <a:latin typeface="Karla"/>
                <a:ea typeface="Karla"/>
                <a:cs typeface="Karla"/>
                <a:sym typeface="Karla"/>
              </a:rPr>
              <a:t> |  </a:t>
            </a:r>
            <a:r>
              <a:rPr b="1" lang="en" sz="1100" u="sng">
                <a:solidFill>
                  <a:schemeClr val="dk1"/>
                </a:solidFill>
                <a:latin typeface="Karla"/>
                <a:ea typeface="Karla"/>
                <a:cs typeface="Karla"/>
                <a:sym typeface="Karla"/>
                <a:hlinkClick r:id="rId5">
                  <a:extLst>
                    <a:ext uri="{A12FA001-AC4F-418D-AE19-62706E023703}">
                      <ahyp:hlinkClr val="tx"/>
                    </a:ext>
                  </a:extLst>
                </a:hlinkClick>
              </a:rPr>
              <a:t>BLOG</a:t>
            </a:r>
            <a:r>
              <a:rPr b="1" lang="en" sz="1100">
                <a:solidFill>
                  <a:schemeClr val="dk1"/>
                </a:solidFill>
                <a:latin typeface="Karla"/>
                <a:ea typeface="Karla"/>
                <a:cs typeface="Karla"/>
                <a:sym typeface="Karla"/>
              </a:rPr>
              <a:t> |  </a:t>
            </a:r>
            <a:r>
              <a:rPr b="1" lang="en" sz="1100" u="sng">
                <a:solidFill>
                  <a:schemeClr val="dk1"/>
                </a:solidFill>
                <a:latin typeface="Karla"/>
                <a:ea typeface="Karla"/>
                <a:cs typeface="Karla"/>
                <a:sym typeface="Karla"/>
                <a:hlinkClick r:id="rId6">
                  <a:extLst>
                    <a:ext uri="{A12FA001-AC4F-418D-AE19-62706E023703}">
                      <ahyp:hlinkClr val="tx"/>
                    </a:ext>
                  </a:extLst>
                </a:hlinkClick>
              </a:rPr>
              <a:t>FAQS</a:t>
            </a:r>
            <a:endParaRPr b="1" sz="1100" u="sng">
              <a:solidFill>
                <a:schemeClr val="dk1"/>
              </a:solidFill>
              <a:latin typeface="Karla"/>
              <a:ea typeface="Karla"/>
              <a:cs typeface="Karla"/>
              <a:sym typeface="Karla"/>
            </a:endParaRPr>
          </a:p>
        </p:txBody>
      </p:sp>
      <p:sp>
        <p:nvSpPr>
          <p:cNvPr id="2890" name="Google Shape;2890;p106"/>
          <p:cNvSpPr txBox="1"/>
          <p:nvPr/>
        </p:nvSpPr>
        <p:spPr>
          <a:xfrm>
            <a:off x="4572000" y="4096200"/>
            <a:ext cx="3858900" cy="507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chemeClr val="dk1"/>
                </a:solidFill>
                <a:latin typeface="Karla"/>
                <a:ea typeface="Karla"/>
                <a:cs typeface="Karla"/>
                <a:sym typeface="Karla"/>
              </a:rPr>
              <a:t>You can visit our sister </a:t>
            </a:r>
            <a:r>
              <a:rPr lang="en" sz="1100">
                <a:solidFill>
                  <a:schemeClr val="dk1"/>
                </a:solidFill>
                <a:latin typeface="Karla"/>
                <a:ea typeface="Karla"/>
                <a:cs typeface="Karla"/>
                <a:sym typeface="Karla"/>
              </a:rPr>
              <a:t>projects</a:t>
            </a:r>
            <a:r>
              <a:rPr lang="en" sz="1100">
                <a:solidFill>
                  <a:schemeClr val="dk1"/>
                </a:solidFill>
                <a:latin typeface="Karla"/>
                <a:ea typeface="Karla"/>
                <a:cs typeface="Karla"/>
                <a:sym typeface="Karla"/>
              </a:rPr>
              <a:t>:</a:t>
            </a:r>
            <a:endParaRPr sz="1100">
              <a:solidFill>
                <a:schemeClr val="dk1"/>
              </a:solidFill>
              <a:latin typeface="Karla"/>
              <a:ea typeface="Karla"/>
              <a:cs typeface="Karla"/>
              <a:sym typeface="Karla"/>
            </a:endParaRPr>
          </a:p>
          <a:p>
            <a:pPr indent="0" lvl="0" marL="0" rtl="0" algn="ctr">
              <a:lnSpc>
                <a:spcPct val="115000"/>
              </a:lnSpc>
              <a:spcBef>
                <a:spcPts val="0"/>
              </a:spcBef>
              <a:spcAft>
                <a:spcPts val="0"/>
              </a:spcAft>
              <a:buNone/>
            </a:pPr>
            <a:r>
              <a:rPr b="1" lang="en" sz="1100" u="sng">
                <a:solidFill>
                  <a:schemeClr val="dk1"/>
                </a:solidFill>
                <a:latin typeface="Karla"/>
                <a:ea typeface="Karla"/>
                <a:cs typeface="Karla"/>
                <a:sym typeface="Karla"/>
                <a:hlinkClick r:id="rId7">
                  <a:extLst>
                    <a:ext uri="{A12FA001-AC4F-418D-AE19-62706E023703}">
                      <ahyp:hlinkClr val="tx"/>
                    </a:ext>
                  </a:extLst>
                </a:hlinkClick>
              </a:rPr>
              <a:t>FREEPIK</a:t>
            </a:r>
            <a:r>
              <a:rPr b="1" lang="en" sz="1100">
                <a:solidFill>
                  <a:schemeClr val="dk1"/>
                </a:solidFill>
                <a:latin typeface="Karla"/>
                <a:ea typeface="Karla"/>
                <a:cs typeface="Karla"/>
                <a:sym typeface="Karla"/>
              </a:rPr>
              <a:t> | </a:t>
            </a:r>
            <a:r>
              <a:rPr b="1" lang="en" sz="1100" u="sng">
                <a:solidFill>
                  <a:schemeClr val="dk1"/>
                </a:solidFill>
                <a:latin typeface="Karla"/>
                <a:ea typeface="Karla"/>
                <a:cs typeface="Karla"/>
                <a:sym typeface="Karla"/>
                <a:hlinkClick r:id="rId8">
                  <a:extLst>
                    <a:ext uri="{A12FA001-AC4F-418D-AE19-62706E023703}">
                      <ahyp:hlinkClr val="tx"/>
                    </a:ext>
                  </a:extLst>
                </a:hlinkClick>
              </a:rPr>
              <a:t>FLATICON</a:t>
            </a:r>
            <a:r>
              <a:rPr b="1" lang="en" sz="1100">
                <a:solidFill>
                  <a:schemeClr val="dk1"/>
                </a:solidFill>
                <a:latin typeface="Karla"/>
                <a:ea typeface="Karla"/>
                <a:cs typeface="Karla"/>
                <a:sym typeface="Karla"/>
              </a:rPr>
              <a:t> | </a:t>
            </a:r>
            <a:r>
              <a:rPr b="1" lang="en" sz="1100" u="sng">
                <a:solidFill>
                  <a:schemeClr val="dk1"/>
                </a:solidFill>
                <a:latin typeface="Karla"/>
                <a:ea typeface="Karla"/>
                <a:cs typeface="Karla"/>
                <a:sym typeface="Karla"/>
                <a:hlinkClick r:id="rId9">
                  <a:extLst>
                    <a:ext uri="{A12FA001-AC4F-418D-AE19-62706E023703}">
                      <ahyp:hlinkClr val="tx"/>
                    </a:ext>
                  </a:extLst>
                </a:hlinkClick>
              </a:rPr>
              <a:t>STORYSET</a:t>
            </a:r>
            <a:r>
              <a:rPr b="1" lang="en" sz="1100">
                <a:solidFill>
                  <a:schemeClr val="dk1"/>
                </a:solidFill>
                <a:latin typeface="Karla"/>
                <a:ea typeface="Karla"/>
                <a:cs typeface="Karla"/>
                <a:sym typeface="Karla"/>
              </a:rPr>
              <a:t> | </a:t>
            </a:r>
            <a:r>
              <a:rPr b="1" lang="en" sz="1100" u="sng">
                <a:solidFill>
                  <a:schemeClr val="dk1"/>
                </a:solidFill>
                <a:latin typeface="Karla"/>
                <a:ea typeface="Karla"/>
                <a:cs typeface="Karla"/>
                <a:sym typeface="Karla"/>
                <a:hlinkClick r:id="rId10">
                  <a:extLst>
                    <a:ext uri="{A12FA001-AC4F-418D-AE19-62706E023703}">
                      <ahyp:hlinkClr val="tx"/>
                    </a:ext>
                  </a:extLst>
                </a:hlinkClick>
              </a:rPr>
              <a:t>WEPIK</a:t>
            </a:r>
            <a:r>
              <a:rPr b="1" lang="en" sz="1100">
                <a:solidFill>
                  <a:schemeClr val="dk1"/>
                </a:solidFill>
                <a:uFill>
                  <a:noFill/>
                </a:uFill>
                <a:latin typeface="Karla"/>
                <a:ea typeface="Karla"/>
                <a:cs typeface="Karla"/>
                <a:sym typeface="Karla"/>
                <a:hlinkClick r:id="rId11">
                  <a:extLst>
                    <a:ext uri="{A12FA001-AC4F-418D-AE19-62706E023703}">
                      <ahyp:hlinkClr val="tx"/>
                    </a:ext>
                  </a:extLst>
                </a:hlinkClick>
              </a:rPr>
              <a:t> </a:t>
            </a:r>
            <a:r>
              <a:rPr b="1" lang="en" sz="1100">
                <a:solidFill>
                  <a:schemeClr val="dk1"/>
                </a:solidFill>
                <a:latin typeface="Karla"/>
                <a:ea typeface="Karla"/>
                <a:cs typeface="Karla"/>
                <a:sym typeface="Karla"/>
              </a:rPr>
              <a:t>| </a:t>
            </a:r>
            <a:r>
              <a:rPr b="1" lang="en" sz="1100" u="sng">
                <a:solidFill>
                  <a:schemeClr val="dk1"/>
                </a:solidFill>
                <a:latin typeface="Karla"/>
                <a:ea typeface="Karla"/>
                <a:cs typeface="Karla"/>
                <a:sym typeface="Karla"/>
                <a:hlinkClick r:id="rId12">
                  <a:extLst>
                    <a:ext uri="{A12FA001-AC4F-418D-AE19-62706E023703}">
                      <ahyp:hlinkClr val="tx"/>
                    </a:ext>
                  </a:extLst>
                </a:hlinkClick>
              </a:rPr>
              <a:t>VIDEVO</a:t>
            </a:r>
            <a:endParaRPr b="1" sz="1100" u="sng">
              <a:solidFill>
                <a:schemeClr val="dk1"/>
              </a:solidFill>
              <a:latin typeface="Karla"/>
              <a:ea typeface="Karla"/>
              <a:cs typeface="Karla"/>
              <a:sym typeface="Karla"/>
            </a:endParaRPr>
          </a:p>
        </p:txBody>
      </p:sp>
      <p:graphicFrame>
        <p:nvGraphicFramePr>
          <p:cNvPr id="2891" name="Google Shape;2891;p106"/>
          <p:cNvGraphicFramePr/>
          <p:nvPr/>
        </p:nvGraphicFramePr>
        <p:xfrm>
          <a:off x="720000" y="1670279"/>
          <a:ext cx="3000000" cy="3000000"/>
        </p:xfrm>
        <a:graphic>
          <a:graphicData uri="http://schemas.openxmlformats.org/drawingml/2006/table">
            <a:tbl>
              <a:tblPr>
                <a:noFill/>
                <a:tableStyleId>{98818D0E-80EB-40F4-9DFA-885BBE5FA7E6}</a:tableStyleId>
              </a:tblPr>
              <a:tblGrid>
                <a:gridCol w="2350575"/>
                <a:gridCol w="5353425"/>
              </a:tblGrid>
              <a:tr h="350500">
                <a:tc>
                  <a:txBody>
                    <a:bodyPr/>
                    <a:lstStyle/>
                    <a:p>
                      <a:pPr indent="0" lvl="0" marL="0" rtl="0" algn="l">
                        <a:lnSpc>
                          <a:spcPct val="115000"/>
                        </a:lnSpc>
                        <a:spcBef>
                          <a:spcPts val="0"/>
                        </a:spcBef>
                        <a:spcAft>
                          <a:spcPts val="0"/>
                        </a:spcAft>
                        <a:buNone/>
                      </a:pPr>
                      <a:r>
                        <a:rPr b="1" lang="en" sz="1100" u="sng">
                          <a:solidFill>
                            <a:schemeClr val="dk1"/>
                          </a:solidFill>
                          <a:latin typeface="Karla"/>
                          <a:ea typeface="Karla"/>
                          <a:cs typeface="Karla"/>
                          <a:sym typeface="Karla"/>
                          <a:hlinkClick action="ppaction://hlinksldjump" r:id="rId13">
                            <a:extLst>
                              <a:ext uri="{A12FA001-AC4F-418D-AE19-62706E023703}">
                                <ahyp:hlinkClr val="tx"/>
                              </a:ext>
                            </a:extLst>
                          </a:hlinkClick>
                        </a:rPr>
                        <a:t>Fonts</a:t>
                      </a:r>
                      <a:endParaRPr b="1" sz="1100" u="sng">
                        <a:solidFill>
                          <a:schemeClr val="dk1"/>
                        </a:solidFill>
                        <a:latin typeface="Karla"/>
                        <a:ea typeface="Karla"/>
                        <a:cs typeface="Karla"/>
                        <a:sym typeface="Karla"/>
                      </a:endParaRPr>
                    </a:p>
                  </a:txBody>
                  <a:tcPr marT="91425" marB="91425" marR="91425" marL="91425">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gradFill>
                      <a:gsLst>
                        <a:gs pos="0">
                          <a:srgbClr val="FF0098">
                            <a:alpha val="61960"/>
                            <a:alpha val="40000"/>
                          </a:srgbClr>
                        </a:gs>
                        <a:gs pos="100000">
                          <a:srgbClr val="FF0098">
                            <a:alpha val="32156"/>
                            <a:alpha val="40000"/>
                          </a:srgbClr>
                        </a:gs>
                      </a:gsLst>
                      <a:lin ang="5400012" scaled="0"/>
                    </a:gradFill>
                  </a:tcPr>
                </a:tc>
                <a:tc>
                  <a:txBody>
                    <a:bodyPr/>
                    <a:lstStyle/>
                    <a:p>
                      <a:pPr indent="0" lvl="0" marL="0" rtl="0" algn="l">
                        <a:lnSpc>
                          <a:spcPct val="115000"/>
                        </a:lnSpc>
                        <a:spcBef>
                          <a:spcPts val="0"/>
                        </a:spcBef>
                        <a:spcAft>
                          <a:spcPts val="1600"/>
                        </a:spcAft>
                        <a:buNone/>
                      </a:pPr>
                      <a:r>
                        <a:rPr lang="en" sz="1100">
                          <a:solidFill>
                            <a:schemeClr val="dk1"/>
                          </a:solidFill>
                          <a:latin typeface="Karla"/>
                          <a:ea typeface="Karla"/>
                          <a:cs typeface="Karla"/>
                          <a:sym typeface="Karla"/>
                        </a:rPr>
                        <a:t>To view this template correctly in PowerPoint, download and install the fonts we used</a:t>
                      </a:r>
                      <a:endParaRPr sz="1100">
                        <a:solidFill>
                          <a:schemeClr val="dk1"/>
                        </a:solidFill>
                        <a:latin typeface="Karla"/>
                        <a:ea typeface="Karla"/>
                        <a:cs typeface="Karla"/>
                        <a:sym typeface="Karla"/>
                      </a:endParaRPr>
                    </a:p>
                  </a:txBody>
                  <a:tcPr marT="91425" marB="91425" marR="91425" marL="91425">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gradFill>
                      <a:gsLst>
                        <a:gs pos="0">
                          <a:srgbClr val="9100B1">
                            <a:alpha val="61568"/>
                            <a:alpha val="40000"/>
                          </a:srgbClr>
                        </a:gs>
                        <a:gs pos="100000">
                          <a:srgbClr val="9100B1">
                            <a:alpha val="15686"/>
                            <a:alpha val="40000"/>
                          </a:srgbClr>
                        </a:gs>
                      </a:gsLst>
                      <a:lin ang="5400012" scaled="0"/>
                    </a:gradFill>
                  </a:tcPr>
                </a:tc>
              </a:tr>
              <a:tr h="350500">
                <a:tc>
                  <a:txBody>
                    <a:bodyPr/>
                    <a:lstStyle/>
                    <a:p>
                      <a:pPr indent="0" lvl="0" marL="0" rtl="0" algn="l">
                        <a:lnSpc>
                          <a:spcPct val="115000"/>
                        </a:lnSpc>
                        <a:spcBef>
                          <a:spcPts val="0"/>
                        </a:spcBef>
                        <a:spcAft>
                          <a:spcPts val="0"/>
                        </a:spcAft>
                        <a:buNone/>
                      </a:pPr>
                      <a:r>
                        <a:rPr b="1" lang="en" sz="1100" u="sng">
                          <a:solidFill>
                            <a:schemeClr val="dk1"/>
                          </a:solidFill>
                          <a:latin typeface="Karla"/>
                          <a:ea typeface="Karla"/>
                          <a:cs typeface="Karla"/>
                          <a:sym typeface="Karla"/>
                          <a:hlinkClick action="ppaction://hlinksldjump" r:id="rId14">
                            <a:extLst>
                              <a:ext uri="{A12FA001-AC4F-418D-AE19-62706E023703}">
                                <ahyp:hlinkClr val="tx"/>
                              </a:ext>
                            </a:extLst>
                          </a:hlinkClick>
                        </a:rPr>
                        <a:t>Used</a:t>
                      </a:r>
                      <a:r>
                        <a:rPr b="1" lang="en" sz="1100">
                          <a:solidFill>
                            <a:schemeClr val="dk1"/>
                          </a:solidFill>
                          <a:uFill>
                            <a:noFill/>
                          </a:uFill>
                          <a:latin typeface="Karla"/>
                          <a:ea typeface="Karla"/>
                          <a:cs typeface="Karla"/>
                          <a:sym typeface="Karla"/>
                          <a:hlinkClick action="ppaction://hlinksldjump" r:id="rId15">
                            <a:extLst>
                              <a:ext uri="{A12FA001-AC4F-418D-AE19-62706E023703}">
                                <ahyp:hlinkClr val="tx"/>
                              </a:ext>
                            </a:extLst>
                          </a:hlinkClick>
                        </a:rPr>
                        <a:t> </a:t>
                      </a:r>
                      <a:r>
                        <a:rPr lang="en" sz="1100">
                          <a:solidFill>
                            <a:schemeClr val="dk1"/>
                          </a:solidFill>
                          <a:latin typeface="Karla"/>
                          <a:ea typeface="Karla"/>
                          <a:cs typeface="Karla"/>
                          <a:sym typeface="Karla"/>
                        </a:rPr>
                        <a:t>and </a:t>
                      </a:r>
                      <a:r>
                        <a:rPr b="1" lang="en" sz="1100" u="sng">
                          <a:solidFill>
                            <a:schemeClr val="dk1"/>
                          </a:solidFill>
                          <a:latin typeface="Karla"/>
                          <a:ea typeface="Karla"/>
                          <a:cs typeface="Karla"/>
                          <a:sym typeface="Karla"/>
                          <a:hlinkClick action="ppaction://hlinksldjump" r:id="rId16">
                            <a:extLst>
                              <a:ext uri="{A12FA001-AC4F-418D-AE19-62706E023703}">
                                <ahyp:hlinkClr val="tx"/>
                              </a:ext>
                            </a:extLst>
                          </a:hlinkClick>
                        </a:rPr>
                        <a:t>alternative</a:t>
                      </a:r>
                      <a:r>
                        <a:rPr b="1" lang="en" sz="1100" u="sng">
                          <a:solidFill>
                            <a:schemeClr val="dk1"/>
                          </a:solidFill>
                          <a:latin typeface="Karla"/>
                          <a:ea typeface="Karla"/>
                          <a:cs typeface="Karla"/>
                          <a:sym typeface="Karla"/>
                          <a:hlinkClick action="ppaction://hlinksldjump" r:id="rId17">
                            <a:extLst>
                              <a:ext uri="{A12FA001-AC4F-418D-AE19-62706E023703}">
                                <ahyp:hlinkClr val="tx"/>
                              </a:ext>
                            </a:extLst>
                          </a:hlinkClick>
                        </a:rPr>
                        <a:t> resources</a:t>
                      </a:r>
                      <a:endParaRPr b="1" sz="1100" u="sng">
                        <a:solidFill>
                          <a:schemeClr val="dk1"/>
                        </a:solidFill>
                        <a:latin typeface="Karla"/>
                        <a:ea typeface="Karla"/>
                        <a:cs typeface="Karla"/>
                        <a:sym typeface="Karla"/>
                      </a:endParaRPr>
                    </a:p>
                  </a:txBody>
                  <a:tcPr marT="91425" marB="91425" marR="91425" marL="91425">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gradFill>
                      <a:gsLst>
                        <a:gs pos="0">
                          <a:srgbClr val="FF0098">
                            <a:alpha val="61960"/>
                            <a:alpha val="40000"/>
                          </a:srgbClr>
                        </a:gs>
                        <a:gs pos="100000">
                          <a:srgbClr val="FF0098">
                            <a:alpha val="32156"/>
                            <a:alpha val="40000"/>
                          </a:srgbClr>
                        </a:gs>
                      </a:gsLst>
                      <a:lin ang="5400012" scaled="0"/>
                    </a:gradFill>
                  </a:tcPr>
                </a:tc>
                <a:tc>
                  <a:txBody>
                    <a:bodyPr/>
                    <a:lstStyle/>
                    <a:p>
                      <a:pPr indent="0" lvl="0" marL="0" marR="0" rtl="0" algn="l">
                        <a:lnSpc>
                          <a:spcPct val="115000"/>
                        </a:lnSpc>
                        <a:spcBef>
                          <a:spcPts val="0"/>
                        </a:spcBef>
                        <a:spcAft>
                          <a:spcPts val="1600"/>
                        </a:spcAft>
                        <a:buNone/>
                      </a:pPr>
                      <a:r>
                        <a:rPr lang="en" sz="1100">
                          <a:solidFill>
                            <a:schemeClr val="dk1"/>
                          </a:solidFill>
                          <a:latin typeface="Karla"/>
                          <a:ea typeface="Karla"/>
                          <a:cs typeface="Karla"/>
                          <a:sym typeface="Karla"/>
                        </a:rPr>
                        <a:t>An assortment of graphic resources that are suitable for use in this presentation</a:t>
                      </a:r>
                      <a:endParaRPr sz="1100">
                        <a:solidFill>
                          <a:schemeClr val="dk1"/>
                        </a:solidFill>
                        <a:latin typeface="Karla"/>
                        <a:ea typeface="Karla"/>
                        <a:cs typeface="Karla"/>
                        <a:sym typeface="Karla"/>
                      </a:endParaRPr>
                    </a:p>
                  </a:txBody>
                  <a:tcPr marT="91425" marB="91425" marR="91425" marL="91425">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gradFill>
                      <a:gsLst>
                        <a:gs pos="0">
                          <a:srgbClr val="9100B1">
                            <a:alpha val="61568"/>
                            <a:alpha val="40000"/>
                          </a:srgbClr>
                        </a:gs>
                        <a:gs pos="100000">
                          <a:srgbClr val="9100B1">
                            <a:alpha val="15686"/>
                            <a:alpha val="40000"/>
                          </a:srgbClr>
                        </a:gs>
                      </a:gsLst>
                      <a:lin ang="5400012" scaled="0"/>
                    </a:gradFill>
                  </a:tcPr>
                </a:tc>
              </a:tr>
              <a:tr h="350500">
                <a:tc>
                  <a:txBody>
                    <a:bodyPr/>
                    <a:lstStyle/>
                    <a:p>
                      <a:pPr indent="0" lvl="0" marL="0" rtl="0" algn="l">
                        <a:lnSpc>
                          <a:spcPct val="115000"/>
                        </a:lnSpc>
                        <a:spcBef>
                          <a:spcPts val="0"/>
                        </a:spcBef>
                        <a:spcAft>
                          <a:spcPts val="0"/>
                        </a:spcAft>
                        <a:buNone/>
                      </a:pPr>
                      <a:r>
                        <a:rPr b="1" lang="en" sz="1100" u="sng">
                          <a:solidFill>
                            <a:schemeClr val="dk1"/>
                          </a:solidFill>
                          <a:latin typeface="Karla"/>
                          <a:ea typeface="Karla"/>
                          <a:cs typeface="Karla"/>
                          <a:sym typeface="Karla"/>
                          <a:hlinkClick action="ppaction://hlinksldjump" r:id="rId18">
                            <a:extLst>
                              <a:ext uri="{A12FA001-AC4F-418D-AE19-62706E023703}">
                                <ahyp:hlinkClr val="tx"/>
                              </a:ext>
                            </a:extLst>
                          </a:hlinkClick>
                        </a:rPr>
                        <a:t>Thanks slide</a:t>
                      </a:r>
                      <a:endParaRPr b="1" sz="1100" u="sng">
                        <a:solidFill>
                          <a:schemeClr val="dk1"/>
                        </a:solidFill>
                        <a:latin typeface="Karla"/>
                        <a:ea typeface="Karla"/>
                        <a:cs typeface="Karla"/>
                        <a:sym typeface="Karla"/>
                      </a:endParaRPr>
                    </a:p>
                  </a:txBody>
                  <a:tcPr marT="91425" marB="91425" marR="91425" marL="91425">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gradFill>
                      <a:gsLst>
                        <a:gs pos="0">
                          <a:srgbClr val="FF0098">
                            <a:alpha val="61960"/>
                            <a:alpha val="40000"/>
                          </a:srgbClr>
                        </a:gs>
                        <a:gs pos="100000">
                          <a:srgbClr val="FF0098">
                            <a:alpha val="32156"/>
                            <a:alpha val="40000"/>
                          </a:srgbClr>
                        </a:gs>
                      </a:gsLst>
                      <a:lin ang="5400012" scaled="0"/>
                    </a:gradFill>
                  </a:tcPr>
                </a:tc>
                <a:tc>
                  <a:txBody>
                    <a:bodyPr/>
                    <a:lstStyle/>
                    <a:p>
                      <a:pPr indent="0" lvl="0" marL="0" rtl="0" algn="l">
                        <a:lnSpc>
                          <a:spcPct val="115000"/>
                        </a:lnSpc>
                        <a:spcBef>
                          <a:spcPts val="0"/>
                        </a:spcBef>
                        <a:spcAft>
                          <a:spcPts val="1600"/>
                        </a:spcAft>
                        <a:buNone/>
                      </a:pPr>
                      <a:r>
                        <a:rPr lang="en" sz="1100">
                          <a:solidFill>
                            <a:schemeClr val="dk1"/>
                          </a:solidFill>
                          <a:latin typeface="Karla"/>
                          <a:ea typeface="Karla"/>
                          <a:cs typeface="Karla"/>
                          <a:sym typeface="Karla"/>
                        </a:rPr>
                        <a:t>You must keep it so that proper credits for our design are given</a:t>
                      </a:r>
                      <a:endParaRPr sz="1100">
                        <a:solidFill>
                          <a:schemeClr val="dk1"/>
                        </a:solidFill>
                        <a:latin typeface="Karla"/>
                        <a:ea typeface="Karla"/>
                        <a:cs typeface="Karla"/>
                        <a:sym typeface="Karla"/>
                      </a:endParaRPr>
                    </a:p>
                  </a:txBody>
                  <a:tcPr marT="91425" marB="91425" marR="91425" marL="91425">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gradFill>
                      <a:gsLst>
                        <a:gs pos="0">
                          <a:srgbClr val="9100B1">
                            <a:alpha val="61568"/>
                            <a:alpha val="40000"/>
                          </a:srgbClr>
                        </a:gs>
                        <a:gs pos="100000">
                          <a:srgbClr val="9100B1">
                            <a:alpha val="15686"/>
                            <a:alpha val="40000"/>
                          </a:srgbClr>
                        </a:gs>
                      </a:gsLst>
                      <a:lin ang="5400012" scaled="0"/>
                    </a:gradFill>
                  </a:tcPr>
                </a:tc>
              </a:tr>
              <a:tr h="350500">
                <a:tc>
                  <a:txBody>
                    <a:bodyPr/>
                    <a:lstStyle/>
                    <a:p>
                      <a:pPr indent="0" lvl="0" marL="0" rtl="0" algn="l">
                        <a:lnSpc>
                          <a:spcPct val="115000"/>
                        </a:lnSpc>
                        <a:spcBef>
                          <a:spcPts val="0"/>
                        </a:spcBef>
                        <a:spcAft>
                          <a:spcPts val="0"/>
                        </a:spcAft>
                        <a:buNone/>
                      </a:pPr>
                      <a:r>
                        <a:rPr b="1" lang="en" sz="1100" u="sng">
                          <a:solidFill>
                            <a:schemeClr val="dk1"/>
                          </a:solidFill>
                          <a:latin typeface="Karla"/>
                          <a:ea typeface="Karla"/>
                          <a:cs typeface="Karla"/>
                          <a:sym typeface="Karla"/>
                          <a:hlinkClick action="ppaction://hlinksldjump" r:id="rId19">
                            <a:extLst>
                              <a:ext uri="{A12FA001-AC4F-418D-AE19-62706E023703}">
                                <ahyp:hlinkClr val="tx"/>
                              </a:ext>
                            </a:extLst>
                          </a:hlinkClick>
                        </a:rPr>
                        <a:t>Colors</a:t>
                      </a:r>
                      <a:endParaRPr b="1" sz="1100" u="sng">
                        <a:solidFill>
                          <a:schemeClr val="dk1"/>
                        </a:solidFill>
                        <a:latin typeface="Karla"/>
                        <a:ea typeface="Karla"/>
                        <a:cs typeface="Karla"/>
                        <a:sym typeface="Karla"/>
                      </a:endParaRPr>
                    </a:p>
                  </a:txBody>
                  <a:tcPr marT="91425" marB="91425" marR="91425" marL="91425">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gradFill>
                      <a:gsLst>
                        <a:gs pos="0">
                          <a:srgbClr val="FF0098">
                            <a:alpha val="61960"/>
                            <a:alpha val="40000"/>
                          </a:srgbClr>
                        </a:gs>
                        <a:gs pos="100000">
                          <a:srgbClr val="FF0098">
                            <a:alpha val="32156"/>
                            <a:alpha val="40000"/>
                          </a:srgbClr>
                        </a:gs>
                      </a:gsLst>
                      <a:lin ang="5400012" scaled="0"/>
                    </a:gradFill>
                  </a:tcPr>
                </a:tc>
                <a:tc>
                  <a:txBody>
                    <a:bodyPr/>
                    <a:lstStyle/>
                    <a:p>
                      <a:pPr indent="0" lvl="0" marL="0" rtl="0" algn="l">
                        <a:lnSpc>
                          <a:spcPct val="115000"/>
                        </a:lnSpc>
                        <a:spcBef>
                          <a:spcPts val="0"/>
                        </a:spcBef>
                        <a:spcAft>
                          <a:spcPts val="1600"/>
                        </a:spcAft>
                        <a:buNone/>
                      </a:pPr>
                      <a:r>
                        <a:rPr lang="en" sz="1100">
                          <a:solidFill>
                            <a:schemeClr val="dk1"/>
                          </a:solidFill>
                          <a:latin typeface="Karla"/>
                          <a:ea typeface="Karla"/>
                          <a:cs typeface="Karla"/>
                          <a:sym typeface="Karla"/>
                        </a:rPr>
                        <a:t>All the colors used in this presentation</a:t>
                      </a:r>
                      <a:endParaRPr sz="1100">
                        <a:solidFill>
                          <a:schemeClr val="dk1"/>
                        </a:solidFill>
                        <a:latin typeface="Karla"/>
                        <a:ea typeface="Karla"/>
                        <a:cs typeface="Karla"/>
                        <a:sym typeface="Karla"/>
                      </a:endParaRPr>
                    </a:p>
                  </a:txBody>
                  <a:tcPr marT="91425" marB="91425" marR="91425" marL="91425">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gradFill>
                      <a:gsLst>
                        <a:gs pos="0">
                          <a:srgbClr val="9100B1">
                            <a:alpha val="61568"/>
                            <a:alpha val="40000"/>
                          </a:srgbClr>
                        </a:gs>
                        <a:gs pos="100000">
                          <a:srgbClr val="9100B1">
                            <a:alpha val="15686"/>
                            <a:alpha val="40000"/>
                          </a:srgbClr>
                        </a:gs>
                      </a:gsLst>
                      <a:lin ang="5400012" scaled="0"/>
                    </a:gradFill>
                  </a:tcPr>
                </a:tc>
              </a:tr>
              <a:tr h="350500">
                <a:tc>
                  <a:txBody>
                    <a:bodyPr/>
                    <a:lstStyle/>
                    <a:p>
                      <a:pPr indent="0" lvl="0" marL="0" rtl="0" algn="l">
                        <a:lnSpc>
                          <a:spcPct val="115000"/>
                        </a:lnSpc>
                        <a:spcBef>
                          <a:spcPts val="0"/>
                        </a:spcBef>
                        <a:spcAft>
                          <a:spcPts val="0"/>
                        </a:spcAft>
                        <a:buNone/>
                      </a:pPr>
                      <a:r>
                        <a:rPr b="1" lang="en" sz="1100" u="sng">
                          <a:solidFill>
                            <a:schemeClr val="dk1"/>
                          </a:solidFill>
                          <a:latin typeface="Karla"/>
                          <a:ea typeface="Karla"/>
                          <a:cs typeface="Karla"/>
                          <a:sym typeface="Karla"/>
                          <a:hlinkClick action="ppaction://hlinksldjump" r:id="rId20">
                            <a:extLst>
                              <a:ext uri="{A12FA001-AC4F-418D-AE19-62706E023703}">
                                <ahyp:hlinkClr val="tx"/>
                              </a:ext>
                            </a:extLst>
                          </a:hlinkClick>
                        </a:rPr>
                        <a:t>Icons</a:t>
                      </a:r>
                      <a:r>
                        <a:rPr b="1" lang="en" sz="1100">
                          <a:solidFill>
                            <a:schemeClr val="dk1"/>
                          </a:solidFill>
                          <a:latin typeface="Karla"/>
                          <a:ea typeface="Karla"/>
                          <a:cs typeface="Karla"/>
                          <a:sym typeface="Karla"/>
                        </a:rPr>
                        <a:t> </a:t>
                      </a:r>
                      <a:r>
                        <a:rPr lang="en" sz="1100">
                          <a:solidFill>
                            <a:schemeClr val="dk1"/>
                          </a:solidFill>
                          <a:latin typeface="Karla"/>
                          <a:ea typeface="Karla"/>
                          <a:cs typeface="Karla"/>
                          <a:sym typeface="Karla"/>
                        </a:rPr>
                        <a:t>and </a:t>
                      </a:r>
                      <a:r>
                        <a:rPr b="1" lang="en" sz="1100" u="sng">
                          <a:solidFill>
                            <a:schemeClr val="dk1"/>
                          </a:solidFill>
                          <a:latin typeface="Karla"/>
                          <a:ea typeface="Karla"/>
                          <a:cs typeface="Karla"/>
                          <a:sym typeface="Karla"/>
                          <a:hlinkClick action="ppaction://hlinksldjump" r:id="rId21">
                            <a:extLst>
                              <a:ext uri="{A12FA001-AC4F-418D-AE19-62706E023703}">
                                <ahyp:hlinkClr val="tx"/>
                              </a:ext>
                            </a:extLst>
                          </a:hlinkClick>
                        </a:rPr>
                        <a:t>infographic resources</a:t>
                      </a:r>
                      <a:endParaRPr b="1" sz="1100" u="sng">
                        <a:solidFill>
                          <a:schemeClr val="dk1"/>
                        </a:solidFill>
                        <a:latin typeface="Karla"/>
                        <a:ea typeface="Karla"/>
                        <a:cs typeface="Karla"/>
                        <a:sym typeface="Karla"/>
                      </a:endParaRPr>
                    </a:p>
                  </a:txBody>
                  <a:tcPr marT="91425" marB="91425" marR="91425" marL="91425">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gradFill>
                      <a:gsLst>
                        <a:gs pos="0">
                          <a:srgbClr val="FF0098">
                            <a:alpha val="61960"/>
                            <a:alpha val="40000"/>
                          </a:srgbClr>
                        </a:gs>
                        <a:gs pos="100000">
                          <a:srgbClr val="FF0098">
                            <a:alpha val="32156"/>
                            <a:alpha val="40000"/>
                          </a:srgbClr>
                        </a:gs>
                      </a:gsLst>
                      <a:lin ang="5400012" scaled="0"/>
                    </a:gradFill>
                  </a:tcPr>
                </a:tc>
                <a:tc>
                  <a:txBody>
                    <a:bodyPr/>
                    <a:lstStyle/>
                    <a:p>
                      <a:pPr indent="0" lvl="0" marL="0" rtl="0" algn="l">
                        <a:lnSpc>
                          <a:spcPct val="115000"/>
                        </a:lnSpc>
                        <a:spcBef>
                          <a:spcPts val="0"/>
                        </a:spcBef>
                        <a:spcAft>
                          <a:spcPts val="0"/>
                        </a:spcAft>
                        <a:buNone/>
                      </a:pPr>
                      <a:r>
                        <a:rPr lang="en" sz="1100">
                          <a:solidFill>
                            <a:schemeClr val="dk1"/>
                          </a:solidFill>
                          <a:latin typeface="Karla"/>
                          <a:ea typeface="Karla"/>
                          <a:cs typeface="Karla"/>
                          <a:sym typeface="Karla"/>
                        </a:rPr>
                        <a:t>These can be used in the template, and their size and color can be edited</a:t>
                      </a:r>
                      <a:endParaRPr sz="1100">
                        <a:solidFill>
                          <a:schemeClr val="dk1"/>
                        </a:solidFill>
                        <a:latin typeface="Karla"/>
                        <a:ea typeface="Karla"/>
                        <a:cs typeface="Karla"/>
                        <a:sym typeface="Karla"/>
                      </a:endParaRPr>
                    </a:p>
                  </a:txBody>
                  <a:tcPr marT="91425" marB="91425" marR="91425" marL="91425">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gradFill>
                      <a:gsLst>
                        <a:gs pos="0">
                          <a:srgbClr val="9100B1">
                            <a:alpha val="61568"/>
                            <a:alpha val="40000"/>
                          </a:srgbClr>
                        </a:gs>
                        <a:gs pos="100000">
                          <a:srgbClr val="9100B1">
                            <a:alpha val="15686"/>
                            <a:alpha val="40000"/>
                          </a:srgbClr>
                        </a:gs>
                      </a:gsLst>
                      <a:lin ang="5400012" scaled="0"/>
                    </a:gradFill>
                  </a:tcPr>
                </a:tc>
              </a:tr>
              <a:tr h="350500">
                <a:tc>
                  <a:txBody>
                    <a:bodyPr/>
                    <a:lstStyle/>
                    <a:p>
                      <a:pPr indent="0" lvl="0" marL="0" rtl="0" algn="l">
                        <a:lnSpc>
                          <a:spcPct val="115000"/>
                        </a:lnSpc>
                        <a:spcBef>
                          <a:spcPts val="0"/>
                        </a:spcBef>
                        <a:spcAft>
                          <a:spcPts val="0"/>
                        </a:spcAft>
                        <a:buNone/>
                      </a:pPr>
                      <a:r>
                        <a:rPr lang="en" sz="1100">
                          <a:solidFill>
                            <a:schemeClr val="dk1"/>
                          </a:solidFill>
                          <a:latin typeface="Karla"/>
                          <a:ea typeface="Karla"/>
                          <a:cs typeface="Karla"/>
                          <a:sym typeface="Karla"/>
                        </a:rPr>
                        <a:t>Editable presentation theme</a:t>
                      </a:r>
                      <a:r>
                        <a:rPr b="1" lang="en" sz="1100">
                          <a:solidFill>
                            <a:schemeClr val="dk1"/>
                          </a:solidFill>
                          <a:latin typeface="Karla"/>
                          <a:ea typeface="Karla"/>
                          <a:cs typeface="Karla"/>
                          <a:sym typeface="Karla"/>
                        </a:rPr>
                        <a:t> </a:t>
                      </a:r>
                      <a:endParaRPr b="1" sz="1100">
                        <a:solidFill>
                          <a:schemeClr val="dk1"/>
                        </a:solidFill>
                        <a:latin typeface="Karla"/>
                        <a:ea typeface="Karla"/>
                        <a:cs typeface="Karla"/>
                        <a:sym typeface="Karla"/>
                      </a:endParaRPr>
                    </a:p>
                  </a:txBody>
                  <a:tcPr marT="91425" marB="91425" marR="91425" marL="91425">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gradFill>
                      <a:gsLst>
                        <a:gs pos="0">
                          <a:srgbClr val="FF0098">
                            <a:alpha val="61960"/>
                            <a:alpha val="40000"/>
                          </a:srgbClr>
                        </a:gs>
                        <a:gs pos="100000">
                          <a:srgbClr val="FF0098">
                            <a:alpha val="32156"/>
                            <a:alpha val="40000"/>
                          </a:srgbClr>
                        </a:gs>
                      </a:gsLst>
                      <a:lin ang="5400012" scaled="0"/>
                    </a:gradFill>
                  </a:tcPr>
                </a:tc>
                <a:tc>
                  <a:txBody>
                    <a:bodyPr/>
                    <a:lstStyle/>
                    <a:p>
                      <a:pPr indent="0" lvl="0" marL="0" rtl="0" algn="l">
                        <a:lnSpc>
                          <a:spcPct val="115000"/>
                        </a:lnSpc>
                        <a:spcBef>
                          <a:spcPts val="0"/>
                        </a:spcBef>
                        <a:spcAft>
                          <a:spcPts val="1600"/>
                        </a:spcAft>
                        <a:buNone/>
                      </a:pPr>
                      <a:r>
                        <a:rPr lang="en" sz="1100">
                          <a:solidFill>
                            <a:schemeClr val="dk1"/>
                          </a:solidFill>
                          <a:latin typeface="Karla"/>
                          <a:ea typeface="Karla"/>
                          <a:cs typeface="Karla"/>
                          <a:sym typeface="Karla"/>
                        </a:rPr>
                        <a:t>You can edit the master slides easily. For more info, click </a:t>
                      </a:r>
                      <a:r>
                        <a:rPr b="1" lang="en" sz="1100" u="sng">
                          <a:solidFill>
                            <a:schemeClr val="dk1"/>
                          </a:solidFill>
                          <a:latin typeface="Karla"/>
                          <a:ea typeface="Karla"/>
                          <a:cs typeface="Karla"/>
                          <a:sym typeface="Karla"/>
                          <a:hlinkClick r:id="rId22">
                            <a:extLst>
                              <a:ext uri="{A12FA001-AC4F-418D-AE19-62706E023703}">
                                <ahyp:hlinkClr val="tx"/>
                              </a:ext>
                            </a:extLst>
                          </a:hlinkClick>
                        </a:rPr>
                        <a:t>here</a:t>
                      </a:r>
                      <a:endParaRPr sz="1100" u="sng">
                        <a:solidFill>
                          <a:schemeClr val="dk1"/>
                        </a:solidFill>
                        <a:latin typeface="Karla"/>
                        <a:ea typeface="Karla"/>
                        <a:cs typeface="Karla"/>
                        <a:sym typeface="Karla"/>
                      </a:endParaRPr>
                    </a:p>
                  </a:txBody>
                  <a:tcPr marT="91425" marB="91425" marR="91425" marL="91425">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gradFill>
                      <a:gsLst>
                        <a:gs pos="0">
                          <a:srgbClr val="9100B1">
                            <a:alpha val="61568"/>
                            <a:alpha val="40000"/>
                          </a:srgbClr>
                        </a:gs>
                        <a:gs pos="100000">
                          <a:srgbClr val="9100B1">
                            <a:alpha val="15686"/>
                            <a:alpha val="40000"/>
                          </a:srgbClr>
                        </a:gs>
                      </a:gsLst>
                      <a:lin ang="5400012" scaled="0"/>
                    </a:gradFill>
                  </a:tcPr>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895" name="Shape 2895"/>
        <p:cNvGrpSpPr/>
        <p:nvPr/>
      </p:nvGrpSpPr>
      <p:grpSpPr>
        <a:xfrm>
          <a:off x="0" y="0"/>
          <a:ext cx="0" cy="0"/>
          <a:chOff x="0" y="0"/>
          <a:chExt cx="0" cy="0"/>
        </a:xfrm>
      </p:grpSpPr>
      <p:sp>
        <p:nvSpPr>
          <p:cNvPr id="2896" name="Google Shape;2896;p107"/>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2897" name="Google Shape;2897;p107"/>
          <p:cNvSpPr txBox="1"/>
          <p:nvPr>
            <p:ph idx="1" type="subTitle"/>
          </p:nvPr>
        </p:nvSpPr>
        <p:spPr>
          <a:xfrm>
            <a:off x="1933175" y="1927902"/>
            <a:ext cx="2327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2898" name="Google Shape;2898;p107"/>
          <p:cNvSpPr txBox="1"/>
          <p:nvPr>
            <p:ph idx="2" type="subTitle"/>
          </p:nvPr>
        </p:nvSpPr>
        <p:spPr>
          <a:xfrm>
            <a:off x="5817575" y="1927902"/>
            <a:ext cx="2327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2899" name="Google Shape;2899;p107"/>
          <p:cNvSpPr txBox="1"/>
          <p:nvPr>
            <p:ph idx="3" type="subTitle"/>
          </p:nvPr>
        </p:nvSpPr>
        <p:spPr>
          <a:xfrm>
            <a:off x="1933175" y="3747150"/>
            <a:ext cx="2327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2900" name="Google Shape;2900;p107"/>
          <p:cNvSpPr txBox="1"/>
          <p:nvPr>
            <p:ph idx="4" type="subTitle"/>
          </p:nvPr>
        </p:nvSpPr>
        <p:spPr>
          <a:xfrm>
            <a:off x="5817575" y="3747150"/>
            <a:ext cx="2327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2901" name="Google Shape;2901;p107"/>
          <p:cNvSpPr txBox="1"/>
          <p:nvPr>
            <p:ph idx="5" type="title"/>
          </p:nvPr>
        </p:nvSpPr>
        <p:spPr>
          <a:xfrm>
            <a:off x="999325" y="1711900"/>
            <a:ext cx="852000" cy="674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902" name="Google Shape;2902;p107"/>
          <p:cNvSpPr txBox="1"/>
          <p:nvPr>
            <p:ph idx="6" type="title"/>
          </p:nvPr>
        </p:nvSpPr>
        <p:spPr>
          <a:xfrm>
            <a:off x="999325" y="3531150"/>
            <a:ext cx="852000" cy="674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2903" name="Google Shape;2903;p107"/>
          <p:cNvSpPr txBox="1"/>
          <p:nvPr>
            <p:ph idx="7" type="title"/>
          </p:nvPr>
        </p:nvSpPr>
        <p:spPr>
          <a:xfrm>
            <a:off x="4889375" y="1711900"/>
            <a:ext cx="852000" cy="674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2904" name="Google Shape;2904;p107"/>
          <p:cNvSpPr txBox="1"/>
          <p:nvPr>
            <p:ph idx="8" type="title"/>
          </p:nvPr>
        </p:nvSpPr>
        <p:spPr>
          <a:xfrm>
            <a:off x="4889375" y="3531150"/>
            <a:ext cx="852000" cy="674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2905" name="Google Shape;2905;p107"/>
          <p:cNvSpPr txBox="1"/>
          <p:nvPr>
            <p:ph idx="9" type="subTitle"/>
          </p:nvPr>
        </p:nvSpPr>
        <p:spPr>
          <a:xfrm>
            <a:off x="1933163" y="1674100"/>
            <a:ext cx="2327100" cy="40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Theory lesson</a:t>
            </a:r>
            <a:endParaRPr/>
          </a:p>
        </p:txBody>
      </p:sp>
      <p:sp>
        <p:nvSpPr>
          <p:cNvPr id="2906" name="Google Shape;2906;p107"/>
          <p:cNvSpPr txBox="1"/>
          <p:nvPr>
            <p:ph idx="13" type="subTitle"/>
          </p:nvPr>
        </p:nvSpPr>
        <p:spPr>
          <a:xfrm>
            <a:off x="1933163" y="3493350"/>
            <a:ext cx="2327100" cy="40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Tips</a:t>
            </a:r>
            <a:endParaRPr/>
          </a:p>
        </p:txBody>
      </p:sp>
      <p:sp>
        <p:nvSpPr>
          <p:cNvPr id="2907" name="Google Shape;2907;p107"/>
          <p:cNvSpPr txBox="1"/>
          <p:nvPr>
            <p:ph idx="14" type="subTitle"/>
          </p:nvPr>
        </p:nvSpPr>
        <p:spPr>
          <a:xfrm>
            <a:off x="5817563" y="1674100"/>
            <a:ext cx="2327100" cy="40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Features </a:t>
            </a:r>
            <a:endParaRPr/>
          </a:p>
        </p:txBody>
      </p:sp>
      <p:sp>
        <p:nvSpPr>
          <p:cNvPr id="2908" name="Google Shape;2908;p107"/>
          <p:cNvSpPr txBox="1"/>
          <p:nvPr>
            <p:ph idx="15" type="subTitle"/>
          </p:nvPr>
        </p:nvSpPr>
        <p:spPr>
          <a:xfrm>
            <a:off x="5817563" y="3493350"/>
            <a:ext cx="2327100" cy="40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Practical exercise</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912" name="Shape 2912"/>
        <p:cNvGrpSpPr/>
        <p:nvPr/>
      </p:nvGrpSpPr>
      <p:grpSpPr>
        <a:xfrm>
          <a:off x="0" y="0"/>
          <a:ext cx="0" cy="0"/>
          <a:chOff x="0" y="0"/>
          <a:chExt cx="0" cy="0"/>
        </a:xfrm>
      </p:grpSpPr>
      <p:sp>
        <p:nvSpPr>
          <p:cNvPr id="2913" name="Google Shape;2913;p108"/>
          <p:cNvSpPr txBox="1"/>
          <p:nvPr>
            <p:ph type="title"/>
          </p:nvPr>
        </p:nvSpPr>
        <p:spPr>
          <a:xfrm>
            <a:off x="3990300" y="2662225"/>
            <a:ext cx="444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Theory lesson</a:t>
            </a:r>
            <a:endParaRPr/>
          </a:p>
        </p:txBody>
      </p:sp>
      <p:sp>
        <p:nvSpPr>
          <p:cNvPr id="2914" name="Google Shape;2914;p108"/>
          <p:cNvSpPr txBox="1"/>
          <p:nvPr>
            <p:ph idx="2" type="title"/>
          </p:nvPr>
        </p:nvSpPr>
        <p:spPr>
          <a:xfrm>
            <a:off x="5426725" y="1152050"/>
            <a:ext cx="1567800" cy="1130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915" name="Google Shape;2915;p108"/>
          <p:cNvSpPr txBox="1"/>
          <p:nvPr>
            <p:ph idx="1" type="subTitle"/>
          </p:nvPr>
        </p:nvSpPr>
        <p:spPr>
          <a:xfrm>
            <a:off x="3990300" y="3540850"/>
            <a:ext cx="4440600" cy="450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sp>
        <p:nvSpPr>
          <p:cNvPr id="2916" name="Google Shape;2916;p108"/>
          <p:cNvSpPr/>
          <p:nvPr/>
        </p:nvSpPr>
        <p:spPr>
          <a:xfrm>
            <a:off x="-831375" y="614875"/>
            <a:ext cx="3913800" cy="3913800"/>
          </a:xfrm>
          <a:prstGeom prst="ellipse">
            <a:avLst/>
          </a:prstGeom>
          <a:solidFill>
            <a:srgbClr val="9100B1">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17" name="Google Shape;2917;p108"/>
          <p:cNvGrpSpPr/>
          <p:nvPr/>
        </p:nvGrpSpPr>
        <p:grpSpPr>
          <a:xfrm>
            <a:off x="-910195" y="1265268"/>
            <a:ext cx="4751749" cy="2613201"/>
            <a:chOff x="-445419" y="1477444"/>
            <a:chExt cx="3979689" cy="2188611"/>
          </a:xfrm>
        </p:grpSpPr>
        <p:sp>
          <p:nvSpPr>
            <p:cNvPr id="2918" name="Google Shape;2918;p108"/>
            <p:cNvSpPr/>
            <p:nvPr/>
          </p:nvSpPr>
          <p:spPr>
            <a:xfrm>
              <a:off x="451414" y="1477444"/>
              <a:ext cx="2183685" cy="2183894"/>
            </a:xfrm>
            <a:custGeom>
              <a:rect b="b" l="l" r="r" t="t"/>
              <a:pathLst>
                <a:path extrusionOk="0" h="8342" w="8342">
                  <a:moveTo>
                    <a:pt x="0" y="4175"/>
                  </a:moveTo>
                  <a:cubicBezTo>
                    <a:pt x="0" y="6477"/>
                    <a:pt x="1874" y="8341"/>
                    <a:pt x="4176" y="8341"/>
                  </a:cubicBezTo>
                  <a:lnTo>
                    <a:pt x="4176" y="8341"/>
                  </a:lnTo>
                  <a:cubicBezTo>
                    <a:pt x="6477" y="8341"/>
                    <a:pt x="8342" y="6477"/>
                    <a:pt x="8342" y="4175"/>
                  </a:cubicBezTo>
                  <a:lnTo>
                    <a:pt x="8342" y="4175"/>
                  </a:lnTo>
                  <a:cubicBezTo>
                    <a:pt x="8342" y="1865"/>
                    <a:pt x="6477" y="0"/>
                    <a:pt x="4176" y="0"/>
                  </a:cubicBezTo>
                  <a:lnTo>
                    <a:pt x="4176" y="0"/>
                  </a:lnTo>
                  <a:cubicBezTo>
                    <a:pt x="1874" y="0"/>
                    <a:pt x="0" y="1865"/>
                    <a:pt x="0" y="4175"/>
                  </a:cubicBezTo>
                  <a:close/>
                </a:path>
              </a:pathLst>
            </a:custGeom>
            <a:gradFill>
              <a:gsLst>
                <a:gs pos="0">
                  <a:schemeClr val="accent3"/>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108"/>
            <p:cNvSpPr/>
            <p:nvPr/>
          </p:nvSpPr>
          <p:spPr>
            <a:xfrm>
              <a:off x="533087" y="1591850"/>
              <a:ext cx="1971390" cy="1968960"/>
            </a:xfrm>
            <a:custGeom>
              <a:rect b="b" l="l" r="r" t="t"/>
              <a:pathLst>
                <a:path extrusionOk="0" h="7521" w="7531">
                  <a:moveTo>
                    <a:pt x="7530" y="3756"/>
                  </a:moveTo>
                  <a:cubicBezTo>
                    <a:pt x="7530" y="5835"/>
                    <a:pt x="5844" y="7521"/>
                    <a:pt x="3765" y="7521"/>
                  </a:cubicBezTo>
                  <a:cubicBezTo>
                    <a:pt x="1687" y="7521"/>
                    <a:pt x="1" y="5835"/>
                    <a:pt x="1" y="3756"/>
                  </a:cubicBezTo>
                  <a:cubicBezTo>
                    <a:pt x="1" y="1677"/>
                    <a:pt x="1687" y="0"/>
                    <a:pt x="3765" y="0"/>
                  </a:cubicBezTo>
                  <a:cubicBezTo>
                    <a:pt x="5844" y="0"/>
                    <a:pt x="7530" y="1677"/>
                    <a:pt x="7530" y="3756"/>
                  </a:cubicBezTo>
                  <a:close/>
                </a:path>
              </a:pathLst>
            </a:custGeom>
            <a:solidFill>
              <a:srgbClr val="2D0066">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108"/>
            <p:cNvSpPr/>
            <p:nvPr/>
          </p:nvSpPr>
          <p:spPr>
            <a:xfrm>
              <a:off x="689627" y="1846318"/>
              <a:ext cx="1819302" cy="1819737"/>
            </a:xfrm>
            <a:custGeom>
              <a:rect b="b" l="l" r="r" t="t"/>
              <a:pathLst>
                <a:path extrusionOk="0" h="6951" w="6950">
                  <a:moveTo>
                    <a:pt x="6950" y="3471"/>
                  </a:moveTo>
                  <a:cubicBezTo>
                    <a:pt x="6950" y="5398"/>
                    <a:pt x="5398" y="6950"/>
                    <a:pt x="3480" y="6950"/>
                  </a:cubicBezTo>
                  <a:cubicBezTo>
                    <a:pt x="1553" y="6950"/>
                    <a:pt x="0" y="5398"/>
                    <a:pt x="0" y="3471"/>
                  </a:cubicBezTo>
                  <a:cubicBezTo>
                    <a:pt x="0" y="1553"/>
                    <a:pt x="1553" y="1"/>
                    <a:pt x="3480" y="1"/>
                  </a:cubicBezTo>
                  <a:cubicBezTo>
                    <a:pt x="5398" y="1"/>
                    <a:pt x="6950" y="1553"/>
                    <a:pt x="6950" y="3471"/>
                  </a:cubicBezTo>
                  <a:close/>
                </a:path>
              </a:pathLst>
            </a:custGeom>
            <a:solidFill>
              <a:srgbClr val="2D0066">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108"/>
            <p:cNvSpPr/>
            <p:nvPr/>
          </p:nvSpPr>
          <p:spPr>
            <a:xfrm>
              <a:off x="-445419" y="1939780"/>
              <a:ext cx="3979689" cy="1291697"/>
            </a:xfrm>
            <a:custGeom>
              <a:rect b="b" l="l" r="r" t="t"/>
              <a:pathLst>
                <a:path extrusionOk="0" h="4934" w="15203">
                  <a:moveTo>
                    <a:pt x="11143" y="197"/>
                  </a:moveTo>
                  <a:cubicBezTo>
                    <a:pt x="11223" y="339"/>
                    <a:pt x="11304" y="482"/>
                    <a:pt x="11375" y="634"/>
                  </a:cubicBezTo>
                  <a:lnTo>
                    <a:pt x="11375" y="634"/>
                  </a:lnTo>
                  <a:cubicBezTo>
                    <a:pt x="12249" y="554"/>
                    <a:pt x="12811" y="607"/>
                    <a:pt x="12865" y="803"/>
                  </a:cubicBezTo>
                  <a:lnTo>
                    <a:pt x="12865" y="803"/>
                  </a:lnTo>
                  <a:cubicBezTo>
                    <a:pt x="12918" y="1009"/>
                    <a:pt x="12472" y="1312"/>
                    <a:pt x="11705" y="1669"/>
                  </a:cubicBezTo>
                  <a:lnTo>
                    <a:pt x="11705" y="1669"/>
                  </a:lnTo>
                  <a:cubicBezTo>
                    <a:pt x="10777" y="2088"/>
                    <a:pt x="9359" y="2570"/>
                    <a:pt x="7753" y="2998"/>
                  </a:cubicBezTo>
                  <a:lnTo>
                    <a:pt x="7753" y="2998"/>
                  </a:lnTo>
                  <a:cubicBezTo>
                    <a:pt x="6147" y="3417"/>
                    <a:pt x="4684" y="3694"/>
                    <a:pt x="3658" y="3783"/>
                  </a:cubicBezTo>
                  <a:lnTo>
                    <a:pt x="3658" y="3783"/>
                  </a:lnTo>
                  <a:cubicBezTo>
                    <a:pt x="2820" y="3854"/>
                    <a:pt x="2285" y="3801"/>
                    <a:pt x="2231" y="3605"/>
                  </a:cubicBezTo>
                  <a:lnTo>
                    <a:pt x="2231" y="3605"/>
                  </a:lnTo>
                  <a:cubicBezTo>
                    <a:pt x="2178" y="3399"/>
                    <a:pt x="2641" y="3078"/>
                    <a:pt x="3444" y="2721"/>
                  </a:cubicBezTo>
                  <a:lnTo>
                    <a:pt x="3444" y="2721"/>
                  </a:lnTo>
                  <a:cubicBezTo>
                    <a:pt x="3435" y="2614"/>
                    <a:pt x="3426" y="2507"/>
                    <a:pt x="3426" y="2409"/>
                  </a:cubicBezTo>
                  <a:lnTo>
                    <a:pt x="3426" y="2409"/>
                  </a:lnTo>
                  <a:cubicBezTo>
                    <a:pt x="3426" y="2347"/>
                    <a:pt x="3435" y="2284"/>
                    <a:pt x="3435" y="2222"/>
                  </a:cubicBezTo>
                  <a:lnTo>
                    <a:pt x="3435" y="2222"/>
                  </a:lnTo>
                  <a:cubicBezTo>
                    <a:pt x="1330" y="3043"/>
                    <a:pt x="1" y="3863"/>
                    <a:pt x="135" y="4372"/>
                  </a:cubicBezTo>
                  <a:lnTo>
                    <a:pt x="135" y="4372"/>
                  </a:lnTo>
                  <a:cubicBezTo>
                    <a:pt x="268" y="4871"/>
                    <a:pt x="1830" y="4934"/>
                    <a:pt x="4060" y="4613"/>
                  </a:cubicBezTo>
                  <a:lnTo>
                    <a:pt x="4060" y="4613"/>
                  </a:lnTo>
                  <a:cubicBezTo>
                    <a:pt x="5220" y="4443"/>
                    <a:pt x="6558" y="4167"/>
                    <a:pt x="7967" y="3801"/>
                  </a:cubicBezTo>
                  <a:lnTo>
                    <a:pt x="7967" y="3801"/>
                  </a:lnTo>
                  <a:cubicBezTo>
                    <a:pt x="9377" y="3426"/>
                    <a:pt x="10670" y="3007"/>
                    <a:pt x="11768" y="2588"/>
                  </a:cubicBezTo>
                  <a:lnTo>
                    <a:pt x="11768" y="2588"/>
                  </a:lnTo>
                  <a:cubicBezTo>
                    <a:pt x="13864" y="1767"/>
                    <a:pt x="15202" y="946"/>
                    <a:pt x="15068" y="438"/>
                  </a:cubicBezTo>
                  <a:lnTo>
                    <a:pt x="15068" y="438"/>
                  </a:lnTo>
                  <a:cubicBezTo>
                    <a:pt x="14988" y="143"/>
                    <a:pt x="14408" y="0"/>
                    <a:pt x="13480" y="0"/>
                  </a:cubicBezTo>
                  <a:lnTo>
                    <a:pt x="13480" y="0"/>
                  </a:lnTo>
                  <a:cubicBezTo>
                    <a:pt x="12847" y="0"/>
                    <a:pt x="12044" y="63"/>
                    <a:pt x="11143" y="197"/>
                  </a:cubicBezTo>
                </a:path>
              </a:pathLst>
            </a:custGeom>
            <a:solidFill>
              <a:srgbClr val="FFFFFF">
                <a:alpha val="373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925" name="Shape 2925"/>
        <p:cNvGrpSpPr/>
        <p:nvPr/>
      </p:nvGrpSpPr>
      <p:grpSpPr>
        <a:xfrm>
          <a:off x="0" y="0"/>
          <a:ext cx="0" cy="0"/>
          <a:chOff x="0" y="0"/>
          <a:chExt cx="0" cy="0"/>
        </a:xfrm>
      </p:grpSpPr>
      <p:sp>
        <p:nvSpPr>
          <p:cNvPr id="2926" name="Google Shape;2926;p109"/>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Introduction</a:t>
            </a:r>
            <a:endParaRPr/>
          </a:p>
        </p:txBody>
      </p:sp>
      <p:sp>
        <p:nvSpPr>
          <p:cNvPr id="2927" name="Google Shape;2927;p109"/>
          <p:cNvSpPr txBox="1"/>
          <p:nvPr>
            <p:ph idx="1" type="subTitle"/>
          </p:nvPr>
        </p:nvSpPr>
        <p:spPr>
          <a:xfrm>
            <a:off x="907175" y="1562125"/>
            <a:ext cx="2354400" cy="276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This planet's name has nothing to do with the liquid metal, since Mercury was named after the Roman messenger god</a:t>
            </a:r>
            <a:endParaRPr/>
          </a:p>
          <a:p>
            <a:pPr indent="0" lvl="0" marL="0" rtl="0" algn="l">
              <a:spcBef>
                <a:spcPts val="1000"/>
              </a:spcBef>
              <a:spcAft>
                <a:spcPts val="0"/>
              </a:spcAft>
              <a:buNone/>
            </a:pPr>
            <a:r>
              <a:rPr lang="en"/>
              <a:t>Earth is the third planet from the Sun and the only one that harbors life </a:t>
            </a:r>
            <a:endParaRPr/>
          </a:p>
        </p:txBody>
      </p:sp>
      <p:sp>
        <p:nvSpPr>
          <p:cNvPr id="2928" name="Google Shape;2928;p109"/>
          <p:cNvSpPr txBox="1"/>
          <p:nvPr>
            <p:ph idx="2" type="subTitle"/>
          </p:nvPr>
        </p:nvSpPr>
        <p:spPr>
          <a:xfrm>
            <a:off x="3394798" y="1562125"/>
            <a:ext cx="2354400" cy="276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the biggest planet in the Solar System. It's the fourth-brightest object in the night sky. It was named after the Roman god of the skies and lightning</a:t>
            </a:r>
            <a:endParaRPr/>
          </a:p>
          <a:p>
            <a:pPr indent="0" lvl="0" marL="0" rtl="0" algn="l">
              <a:spcBef>
                <a:spcPts val="1000"/>
              </a:spcBef>
              <a:spcAft>
                <a:spcPts val="0"/>
              </a:spcAft>
              <a:buNone/>
            </a:pPr>
            <a:r>
              <a:rPr lang="en"/>
              <a:t>Mars is full of iron oxide dust, which gives the planet its reddish cast</a:t>
            </a:r>
            <a:endParaRPr/>
          </a:p>
        </p:txBody>
      </p:sp>
      <p:sp>
        <p:nvSpPr>
          <p:cNvPr id="2929" name="Google Shape;2929;p109"/>
          <p:cNvSpPr txBox="1"/>
          <p:nvPr>
            <p:ph idx="3" type="subTitle"/>
          </p:nvPr>
        </p:nvSpPr>
        <p:spPr>
          <a:xfrm>
            <a:off x="5882421" y="1562125"/>
            <a:ext cx="2354400" cy="276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hotter than Mercury. It’s the second-brightest natural object in the night sky after the Moon</a:t>
            </a:r>
            <a:endParaRPr/>
          </a:p>
          <a:p>
            <a:pPr indent="0" lvl="0" marL="0" rtl="0" algn="l">
              <a:spcBef>
                <a:spcPts val="1000"/>
              </a:spcBef>
              <a:spcAft>
                <a:spcPts val="0"/>
              </a:spcAft>
              <a:buNone/>
            </a:pPr>
            <a:r>
              <a:rPr lang="en"/>
              <a:t>Neptune is the fourth-largest object by diameter in our system</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8" name="Shape 2628"/>
        <p:cNvGrpSpPr/>
        <p:nvPr/>
      </p:nvGrpSpPr>
      <p:grpSpPr>
        <a:xfrm>
          <a:off x="0" y="0"/>
          <a:ext cx="0" cy="0"/>
          <a:chOff x="0" y="0"/>
          <a:chExt cx="0" cy="0"/>
        </a:xfrm>
      </p:grpSpPr>
      <p:sp>
        <p:nvSpPr>
          <p:cNvPr id="2629" name="Google Shape;2629;p92"/>
          <p:cNvSpPr txBox="1"/>
          <p:nvPr>
            <p:ph type="title"/>
          </p:nvPr>
        </p:nvSpPr>
        <p:spPr>
          <a:xfrm>
            <a:off x="988350" y="-95275"/>
            <a:ext cx="7167300" cy="252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icebreaker</a:t>
            </a:r>
            <a:endParaRPr/>
          </a:p>
        </p:txBody>
      </p:sp>
      <p:sp>
        <p:nvSpPr>
          <p:cNvPr id="2630" name="Google Shape;2630;p92"/>
          <p:cNvSpPr txBox="1"/>
          <p:nvPr>
            <p:ph idx="4294967295" type="subTitle"/>
          </p:nvPr>
        </p:nvSpPr>
        <p:spPr>
          <a:xfrm>
            <a:off x="988350" y="2532048"/>
            <a:ext cx="4653900" cy="154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spot the bug in the code!</a:t>
            </a:r>
            <a:endParaRPr/>
          </a:p>
          <a:p>
            <a:pPr indent="0" lvl="0" marL="0" rtl="0" algn="l">
              <a:spcBef>
                <a:spcPts val="1600"/>
              </a:spcBef>
              <a:spcAft>
                <a:spcPts val="0"/>
              </a:spcAft>
              <a:buNone/>
            </a:pPr>
            <a:r>
              <a:t/>
            </a:r>
            <a:endParaRPr/>
          </a:p>
          <a:p>
            <a:pPr indent="0" lvl="0" marL="0" rtl="0" algn="l">
              <a:spcBef>
                <a:spcPts val="1600"/>
              </a:spcBef>
              <a:spcAft>
                <a:spcPts val="1600"/>
              </a:spcAft>
              <a:buNone/>
            </a:pPr>
            <a:r>
              <a:rPr lang="en"/>
              <a:t>discuss with other people… please</a:t>
            </a:r>
            <a:endParaRPr/>
          </a:p>
        </p:txBody>
      </p:sp>
      <p:pic>
        <p:nvPicPr>
          <p:cNvPr id="2631" name="Google Shape;2631;p92"/>
          <p:cNvPicPr preferRelativeResize="0"/>
          <p:nvPr/>
        </p:nvPicPr>
        <p:blipFill>
          <a:blip r:embed="rId3">
            <a:alphaModFix/>
          </a:blip>
          <a:stretch>
            <a:fillRect/>
          </a:stretch>
        </p:blipFill>
        <p:spPr>
          <a:xfrm>
            <a:off x="5193313" y="2101763"/>
            <a:ext cx="2850329" cy="240467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933" name="Shape 2933"/>
        <p:cNvGrpSpPr/>
        <p:nvPr/>
      </p:nvGrpSpPr>
      <p:grpSpPr>
        <a:xfrm>
          <a:off x="0" y="0"/>
          <a:ext cx="0" cy="0"/>
          <a:chOff x="0" y="0"/>
          <a:chExt cx="0" cy="0"/>
        </a:xfrm>
      </p:grpSpPr>
      <p:sp>
        <p:nvSpPr>
          <p:cNvPr id="2934" name="Google Shape;2934;p110"/>
          <p:cNvSpPr/>
          <p:nvPr/>
        </p:nvSpPr>
        <p:spPr>
          <a:xfrm>
            <a:off x="2313452" y="2889377"/>
            <a:ext cx="4517100" cy="4517100"/>
          </a:xfrm>
          <a:prstGeom prst="ellipse">
            <a:avLst/>
          </a:prstGeom>
          <a:solidFill>
            <a:srgbClr val="9100B1">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110"/>
          <p:cNvSpPr txBox="1"/>
          <p:nvPr>
            <p:ph type="title"/>
          </p:nvPr>
        </p:nvSpPr>
        <p:spPr>
          <a:xfrm>
            <a:off x="2075838" y="1980350"/>
            <a:ext cx="4992300" cy="53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—Someone Famous</a:t>
            </a:r>
            <a:endParaRPr/>
          </a:p>
        </p:txBody>
      </p:sp>
      <p:sp>
        <p:nvSpPr>
          <p:cNvPr id="2936" name="Google Shape;2936;p110"/>
          <p:cNvSpPr txBox="1"/>
          <p:nvPr>
            <p:ph idx="1" type="subTitle"/>
          </p:nvPr>
        </p:nvSpPr>
        <p:spPr>
          <a:xfrm>
            <a:off x="2075850" y="691800"/>
            <a:ext cx="4992300" cy="1330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“This is a quote, words full of wisdom that someone important said and can make the reader get inspired.”</a:t>
            </a:r>
            <a:endParaRPr/>
          </a:p>
        </p:txBody>
      </p:sp>
      <p:grpSp>
        <p:nvGrpSpPr>
          <p:cNvPr id="2937" name="Google Shape;2937;p110"/>
          <p:cNvGrpSpPr/>
          <p:nvPr/>
        </p:nvGrpSpPr>
        <p:grpSpPr>
          <a:xfrm>
            <a:off x="2727274" y="3016599"/>
            <a:ext cx="3689424" cy="1587500"/>
            <a:chOff x="2727274" y="852224"/>
            <a:chExt cx="3689424" cy="1587500"/>
          </a:xfrm>
        </p:grpSpPr>
        <p:sp>
          <p:nvSpPr>
            <p:cNvPr id="2938" name="Google Shape;2938;p110"/>
            <p:cNvSpPr/>
            <p:nvPr/>
          </p:nvSpPr>
          <p:spPr>
            <a:xfrm>
              <a:off x="3363117" y="852224"/>
              <a:ext cx="675062" cy="1546469"/>
            </a:xfrm>
            <a:custGeom>
              <a:rect b="b" l="l" r="r" t="t"/>
              <a:pathLst>
                <a:path extrusionOk="0" h="6032" w="2633">
                  <a:moveTo>
                    <a:pt x="0" y="6031"/>
                  </a:moveTo>
                  <a:lnTo>
                    <a:pt x="2632" y="6031"/>
                  </a:lnTo>
                  <a:lnTo>
                    <a:pt x="2632" y="0"/>
                  </a:lnTo>
                  <a:lnTo>
                    <a:pt x="0" y="0"/>
                  </a:lnTo>
                  <a:close/>
                </a:path>
              </a:pathLst>
            </a:custGeom>
            <a:gradFill>
              <a:gsLst>
                <a:gs pos="0">
                  <a:schemeClr val="accent3"/>
                </a:gs>
                <a:gs pos="100000">
                  <a:schemeClr val="accen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110"/>
            <p:cNvSpPr/>
            <p:nvPr/>
          </p:nvSpPr>
          <p:spPr>
            <a:xfrm>
              <a:off x="2727274" y="852224"/>
              <a:ext cx="636091" cy="1546469"/>
            </a:xfrm>
            <a:custGeom>
              <a:rect b="b" l="l" r="r" t="t"/>
              <a:pathLst>
                <a:path extrusionOk="0" h="6032" w="2481">
                  <a:moveTo>
                    <a:pt x="0" y="6031"/>
                  </a:moveTo>
                  <a:lnTo>
                    <a:pt x="2480" y="6031"/>
                  </a:lnTo>
                  <a:lnTo>
                    <a:pt x="2480" y="0"/>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110"/>
            <p:cNvSpPr/>
            <p:nvPr/>
          </p:nvSpPr>
          <p:spPr>
            <a:xfrm>
              <a:off x="2804960" y="966569"/>
              <a:ext cx="480722" cy="1317524"/>
            </a:xfrm>
            <a:custGeom>
              <a:rect b="b" l="l" r="r" t="t"/>
              <a:pathLst>
                <a:path extrusionOk="0" h="5139" w="1875">
                  <a:moveTo>
                    <a:pt x="1" y="5139"/>
                  </a:moveTo>
                  <a:lnTo>
                    <a:pt x="1874" y="5139"/>
                  </a:lnTo>
                  <a:lnTo>
                    <a:pt x="1874" y="1"/>
                  </a:lnTo>
                  <a:lnTo>
                    <a:pt x="1" y="1"/>
                  </a:lnTo>
                  <a:close/>
                </a:path>
              </a:pathLst>
            </a:custGeom>
            <a:gradFill>
              <a:gsLst>
                <a:gs pos="0">
                  <a:schemeClr val="dk2"/>
                </a:gs>
                <a:gs pos="100000">
                  <a:schemeClr val="accent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110"/>
            <p:cNvSpPr/>
            <p:nvPr/>
          </p:nvSpPr>
          <p:spPr>
            <a:xfrm>
              <a:off x="2862134" y="1041945"/>
              <a:ext cx="366118" cy="366363"/>
            </a:xfrm>
            <a:custGeom>
              <a:rect b="b" l="l" r="r" t="t"/>
              <a:pathLst>
                <a:path extrusionOk="0" h="1429" w="1428">
                  <a:moveTo>
                    <a:pt x="1" y="715"/>
                  </a:moveTo>
                  <a:cubicBezTo>
                    <a:pt x="1" y="1107"/>
                    <a:pt x="322" y="1428"/>
                    <a:pt x="714" y="1428"/>
                  </a:cubicBezTo>
                  <a:lnTo>
                    <a:pt x="714" y="1428"/>
                  </a:lnTo>
                  <a:cubicBezTo>
                    <a:pt x="1107" y="1428"/>
                    <a:pt x="1428" y="1107"/>
                    <a:pt x="1428" y="715"/>
                  </a:cubicBezTo>
                  <a:lnTo>
                    <a:pt x="1428" y="715"/>
                  </a:lnTo>
                  <a:cubicBezTo>
                    <a:pt x="1428" y="322"/>
                    <a:pt x="1107" y="1"/>
                    <a:pt x="714" y="1"/>
                  </a:cubicBezTo>
                  <a:lnTo>
                    <a:pt x="714" y="1"/>
                  </a:lnTo>
                  <a:cubicBezTo>
                    <a:pt x="322" y="1"/>
                    <a:pt x="1" y="322"/>
                    <a:pt x="1" y="715"/>
                  </a:cubicBezTo>
                  <a:close/>
                </a:path>
              </a:pathLst>
            </a:custGeom>
            <a:gradFill>
              <a:gsLst>
                <a:gs pos="0">
                  <a:schemeClr val="accent4"/>
                </a:gs>
                <a:gs pos="100000">
                  <a:schemeClr val="accen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110"/>
            <p:cNvSpPr/>
            <p:nvPr/>
          </p:nvSpPr>
          <p:spPr>
            <a:xfrm>
              <a:off x="2944435" y="1065019"/>
              <a:ext cx="208441" cy="160236"/>
            </a:xfrm>
            <a:custGeom>
              <a:rect b="b" l="l" r="r" t="t"/>
              <a:pathLst>
                <a:path extrusionOk="0" h="625" w="813">
                  <a:moveTo>
                    <a:pt x="90" y="80"/>
                  </a:moveTo>
                  <a:cubicBezTo>
                    <a:pt x="19" y="125"/>
                    <a:pt x="1" y="214"/>
                    <a:pt x="45" y="286"/>
                  </a:cubicBezTo>
                  <a:lnTo>
                    <a:pt x="45" y="286"/>
                  </a:lnTo>
                  <a:cubicBezTo>
                    <a:pt x="197" y="500"/>
                    <a:pt x="393" y="625"/>
                    <a:pt x="393" y="625"/>
                  </a:cubicBezTo>
                  <a:lnTo>
                    <a:pt x="393" y="625"/>
                  </a:lnTo>
                  <a:cubicBezTo>
                    <a:pt x="384" y="491"/>
                    <a:pt x="625" y="384"/>
                    <a:pt x="732" y="321"/>
                  </a:cubicBezTo>
                  <a:lnTo>
                    <a:pt x="732" y="321"/>
                  </a:lnTo>
                  <a:cubicBezTo>
                    <a:pt x="777" y="295"/>
                    <a:pt x="813" y="259"/>
                    <a:pt x="813" y="223"/>
                  </a:cubicBezTo>
                  <a:lnTo>
                    <a:pt x="813" y="223"/>
                  </a:lnTo>
                  <a:cubicBezTo>
                    <a:pt x="813" y="152"/>
                    <a:pt x="723" y="71"/>
                    <a:pt x="652" y="45"/>
                  </a:cubicBezTo>
                  <a:lnTo>
                    <a:pt x="652" y="45"/>
                  </a:lnTo>
                  <a:cubicBezTo>
                    <a:pt x="563" y="18"/>
                    <a:pt x="483" y="0"/>
                    <a:pt x="402" y="0"/>
                  </a:cubicBezTo>
                  <a:lnTo>
                    <a:pt x="402" y="0"/>
                  </a:lnTo>
                  <a:cubicBezTo>
                    <a:pt x="277" y="0"/>
                    <a:pt x="161" y="36"/>
                    <a:pt x="90" y="8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110"/>
            <p:cNvSpPr/>
            <p:nvPr/>
          </p:nvSpPr>
          <p:spPr>
            <a:xfrm>
              <a:off x="3045196" y="1190645"/>
              <a:ext cx="160241" cy="187925"/>
            </a:xfrm>
            <a:custGeom>
              <a:rect b="b" l="l" r="r" t="t"/>
              <a:pathLst>
                <a:path extrusionOk="0" h="733" w="625">
                  <a:moveTo>
                    <a:pt x="473" y="1"/>
                  </a:moveTo>
                  <a:cubicBezTo>
                    <a:pt x="206" y="19"/>
                    <a:pt x="0" y="135"/>
                    <a:pt x="0" y="135"/>
                  </a:cubicBezTo>
                  <a:lnTo>
                    <a:pt x="0" y="135"/>
                  </a:lnTo>
                  <a:cubicBezTo>
                    <a:pt x="125" y="197"/>
                    <a:pt x="98" y="456"/>
                    <a:pt x="98" y="581"/>
                  </a:cubicBezTo>
                  <a:lnTo>
                    <a:pt x="98" y="581"/>
                  </a:lnTo>
                  <a:cubicBezTo>
                    <a:pt x="98" y="634"/>
                    <a:pt x="107" y="679"/>
                    <a:pt x="143" y="697"/>
                  </a:cubicBezTo>
                  <a:lnTo>
                    <a:pt x="143" y="697"/>
                  </a:lnTo>
                  <a:cubicBezTo>
                    <a:pt x="206" y="732"/>
                    <a:pt x="321" y="697"/>
                    <a:pt x="375" y="643"/>
                  </a:cubicBezTo>
                  <a:lnTo>
                    <a:pt x="375" y="643"/>
                  </a:lnTo>
                  <a:cubicBezTo>
                    <a:pt x="562" y="482"/>
                    <a:pt x="625" y="277"/>
                    <a:pt x="625" y="135"/>
                  </a:cubicBezTo>
                  <a:lnTo>
                    <a:pt x="625" y="135"/>
                  </a:lnTo>
                  <a:cubicBezTo>
                    <a:pt x="625" y="54"/>
                    <a:pt x="562" y="1"/>
                    <a:pt x="482" y="1"/>
                  </a:cubicBezTo>
                  <a:lnTo>
                    <a:pt x="482" y="1"/>
                  </a:lnTo>
                  <a:cubicBezTo>
                    <a:pt x="482" y="1"/>
                    <a:pt x="473" y="1"/>
                    <a:pt x="47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110"/>
            <p:cNvSpPr/>
            <p:nvPr/>
          </p:nvSpPr>
          <p:spPr>
            <a:xfrm>
              <a:off x="2880594" y="1181672"/>
              <a:ext cx="164856" cy="192283"/>
            </a:xfrm>
            <a:custGeom>
              <a:rect b="b" l="l" r="r" t="t"/>
              <a:pathLst>
                <a:path extrusionOk="0" h="750" w="643">
                  <a:moveTo>
                    <a:pt x="89" y="9"/>
                  </a:moveTo>
                  <a:cubicBezTo>
                    <a:pt x="27" y="45"/>
                    <a:pt x="0" y="161"/>
                    <a:pt x="18" y="241"/>
                  </a:cubicBezTo>
                  <a:lnTo>
                    <a:pt x="18" y="241"/>
                  </a:lnTo>
                  <a:cubicBezTo>
                    <a:pt x="62" y="482"/>
                    <a:pt x="205" y="633"/>
                    <a:pt x="330" y="705"/>
                  </a:cubicBezTo>
                  <a:lnTo>
                    <a:pt x="330" y="705"/>
                  </a:lnTo>
                  <a:cubicBezTo>
                    <a:pt x="401" y="749"/>
                    <a:pt x="491" y="714"/>
                    <a:pt x="526" y="642"/>
                  </a:cubicBezTo>
                  <a:lnTo>
                    <a:pt x="526" y="642"/>
                  </a:lnTo>
                  <a:cubicBezTo>
                    <a:pt x="642" y="402"/>
                    <a:pt x="642" y="170"/>
                    <a:pt x="642" y="170"/>
                  </a:cubicBezTo>
                  <a:lnTo>
                    <a:pt x="642" y="170"/>
                  </a:lnTo>
                  <a:cubicBezTo>
                    <a:pt x="535" y="241"/>
                    <a:pt x="321" y="89"/>
                    <a:pt x="214" y="27"/>
                  </a:cubicBezTo>
                  <a:lnTo>
                    <a:pt x="214" y="27"/>
                  </a:lnTo>
                  <a:cubicBezTo>
                    <a:pt x="178" y="9"/>
                    <a:pt x="152" y="0"/>
                    <a:pt x="125" y="0"/>
                  </a:cubicBezTo>
                  <a:lnTo>
                    <a:pt x="125" y="0"/>
                  </a:lnTo>
                  <a:cubicBezTo>
                    <a:pt x="116" y="0"/>
                    <a:pt x="98" y="0"/>
                    <a:pt x="89" y="9"/>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110"/>
            <p:cNvSpPr/>
            <p:nvPr/>
          </p:nvSpPr>
          <p:spPr>
            <a:xfrm>
              <a:off x="2990329" y="1170135"/>
              <a:ext cx="109989" cy="109986"/>
            </a:xfrm>
            <a:custGeom>
              <a:rect b="b" l="l" r="r" t="t"/>
              <a:pathLst>
                <a:path extrusionOk="0" h="429" w="429">
                  <a:moveTo>
                    <a:pt x="0" y="215"/>
                  </a:moveTo>
                  <a:cubicBezTo>
                    <a:pt x="0" y="331"/>
                    <a:pt x="98" y="429"/>
                    <a:pt x="214" y="429"/>
                  </a:cubicBezTo>
                  <a:lnTo>
                    <a:pt x="214" y="429"/>
                  </a:lnTo>
                  <a:cubicBezTo>
                    <a:pt x="339" y="429"/>
                    <a:pt x="428" y="331"/>
                    <a:pt x="428" y="215"/>
                  </a:cubicBezTo>
                  <a:lnTo>
                    <a:pt x="428" y="215"/>
                  </a:lnTo>
                  <a:cubicBezTo>
                    <a:pt x="428" y="99"/>
                    <a:pt x="339" y="0"/>
                    <a:pt x="214" y="0"/>
                  </a:cubicBezTo>
                  <a:lnTo>
                    <a:pt x="214" y="0"/>
                  </a:lnTo>
                  <a:cubicBezTo>
                    <a:pt x="98" y="0"/>
                    <a:pt x="0" y="99"/>
                    <a:pt x="0" y="215"/>
                  </a:cubicBezTo>
                  <a:close/>
                </a:path>
              </a:pathLst>
            </a:custGeom>
            <a:gradFill>
              <a:gsLst>
                <a:gs pos="0">
                  <a:schemeClr val="accent3"/>
                </a:gs>
                <a:gs pos="100000">
                  <a:schemeClr val="accen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110"/>
            <p:cNvSpPr/>
            <p:nvPr/>
          </p:nvSpPr>
          <p:spPr>
            <a:xfrm>
              <a:off x="2862134" y="1458305"/>
              <a:ext cx="366118" cy="368414"/>
            </a:xfrm>
            <a:custGeom>
              <a:rect b="b" l="l" r="r" t="t"/>
              <a:pathLst>
                <a:path extrusionOk="0" h="1437" w="1428">
                  <a:moveTo>
                    <a:pt x="1" y="714"/>
                  </a:moveTo>
                  <a:cubicBezTo>
                    <a:pt x="1" y="1116"/>
                    <a:pt x="322" y="1437"/>
                    <a:pt x="714" y="1437"/>
                  </a:cubicBezTo>
                  <a:lnTo>
                    <a:pt x="714" y="1437"/>
                  </a:lnTo>
                  <a:cubicBezTo>
                    <a:pt x="1107" y="1437"/>
                    <a:pt x="1428" y="1116"/>
                    <a:pt x="1428" y="714"/>
                  </a:cubicBezTo>
                  <a:lnTo>
                    <a:pt x="1428" y="714"/>
                  </a:lnTo>
                  <a:cubicBezTo>
                    <a:pt x="1428" y="322"/>
                    <a:pt x="1107" y="1"/>
                    <a:pt x="714" y="1"/>
                  </a:cubicBezTo>
                  <a:lnTo>
                    <a:pt x="714" y="1"/>
                  </a:lnTo>
                  <a:cubicBezTo>
                    <a:pt x="322" y="1"/>
                    <a:pt x="1" y="322"/>
                    <a:pt x="1" y="714"/>
                  </a:cubicBezTo>
                  <a:close/>
                </a:path>
              </a:pathLst>
            </a:custGeom>
            <a:gradFill>
              <a:gsLst>
                <a:gs pos="0">
                  <a:schemeClr val="accent4"/>
                </a:gs>
                <a:gs pos="100000">
                  <a:schemeClr val="accen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110"/>
            <p:cNvSpPr/>
            <p:nvPr/>
          </p:nvSpPr>
          <p:spPr>
            <a:xfrm>
              <a:off x="2944435" y="1483430"/>
              <a:ext cx="208441" cy="158185"/>
            </a:xfrm>
            <a:custGeom>
              <a:rect b="b" l="l" r="r" t="t"/>
              <a:pathLst>
                <a:path extrusionOk="0" h="617" w="813">
                  <a:moveTo>
                    <a:pt x="90" y="81"/>
                  </a:moveTo>
                  <a:cubicBezTo>
                    <a:pt x="19" y="126"/>
                    <a:pt x="1" y="215"/>
                    <a:pt x="45" y="277"/>
                  </a:cubicBezTo>
                  <a:lnTo>
                    <a:pt x="45" y="277"/>
                  </a:lnTo>
                  <a:cubicBezTo>
                    <a:pt x="197" y="500"/>
                    <a:pt x="393" y="616"/>
                    <a:pt x="393" y="616"/>
                  </a:cubicBezTo>
                  <a:lnTo>
                    <a:pt x="393" y="616"/>
                  </a:lnTo>
                  <a:cubicBezTo>
                    <a:pt x="384" y="482"/>
                    <a:pt x="625" y="384"/>
                    <a:pt x="732" y="313"/>
                  </a:cubicBezTo>
                  <a:lnTo>
                    <a:pt x="732" y="313"/>
                  </a:lnTo>
                  <a:cubicBezTo>
                    <a:pt x="777" y="286"/>
                    <a:pt x="813" y="259"/>
                    <a:pt x="813" y="215"/>
                  </a:cubicBezTo>
                  <a:lnTo>
                    <a:pt x="813" y="215"/>
                  </a:lnTo>
                  <a:cubicBezTo>
                    <a:pt x="813" y="143"/>
                    <a:pt x="723" y="63"/>
                    <a:pt x="652" y="45"/>
                  </a:cubicBezTo>
                  <a:lnTo>
                    <a:pt x="652" y="45"/>
                  </a:lnTo>
                  <a:cubicBezTo>
                    <a:pt x="563" y="10"/>
                    <a:pt x="483" y="1"/>
                    <a:pt x="402" y="1"/>
                  </a:cubicBezTo>
                  <a:lnTo>
                    <a:pt x="402" y="1"/>
                  </a:lnTo>
                  <a:cubicBezTo>
                    <a:pt x="277" y="1"/>
                    <a:pt x="161" y="36"/>
                    <a:pt x="90" y="8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110"/>
            <p:cNvSpPr/>
            <p:nvPr/>
          </p:nvSpPr>
          <p:spPr>
            <a:xfrm>
              <a:off x="3045196" y="1609312"/>
              <a:ext cx="160241" cy="187668"/>
            </a:xfrm>
            <a:custGeom>
              <a:rect b="b" l="l" r="r" t="t"/>
              <a:pathLst>
                <a:path extrusionOk="0" h="732" w="625">
                  <a:moveTo>
                    <a:pt x="473" y="0"/>
                  </a:moveTo>
                  <a:cubicBezTo>
                    <a:pt x="206" y="18"/>
                    <a:pt x="0" y="125"/>
                    <a:pt x="0" y="125"/>
                  </a:cubicBezTo>
                  <a:lnTo>
                    <a:pt x="0" y="125"/>
                  </a:lnTo>
                  <a:cubicBezTo>
                    <a:pt x="125" y="188"/>
                    <a:pt x="98" y="446"/>
                    <a:pt x="98" y="571"/>
                  </a:cubicBezTo>
                  <a:lnTo>
                    <a:pt x="98" y="571"/>
                  </a:lnTo>
                  <a:cubicBezTo>
                    <a:pt x="98" y="625"/>
                    <a:pt x="107" y="669"/>
                    <a:pt x="143" y="696"/>
                  </a:cubicBezTo>
                  <a:lnTo>
                    <a:pt x="143" y="696"/>
                  </a:lnTo>
                  <a:cubicBezTo>
                    <a:pt x="206" y="732"/>
                    <a:pt x="321" y="687"/>
                    <a:pt x="375" y="643"/>
                  </a:cubicBezTo>
                  <a:lnTo>
                    <a:pt x="375" y="643"/>
                  </a:lnTo>
                  <a:cubicBezTo>
                    <a:pt x="562" y="473"/>
                    <a:pt x="625" y="277"/>
                    <a:pt x="625" y="134"/>
                  </a:cubicBezTo>
                  <a:lnTo>
                    <a:pt x="625" y="134"/>
                  </a:lnTo>
                  <a:cubicBezTo>
                    <a:pt x="625" y="54"/>
                    <a:pt x="562" y="0"/>
                    <a:pt x="482" y="0"/>
                  </a:cubicBezTo>
                  <a:lnTo>
                    <a:pt x="482" y="0"/>
                  </a:lnTo>
                  <a:cubicBezTo>
                    <a:pt x="482" y="0"/>
                    <a:pt x="473" y="0"/>
                    <a:pt x="473" y="0"/>
                  </a:cubicBezTo>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110"/>
            <p:cNvSpPr/>
            <p:nvPr/>
          </p:nvSpPr>
          <p:spPr>
            <a:xfrm>
              <a:off x="2880594" y="1600083"/>
              <a:ext cx="164856" cy="190232"/>
            </a:xfrm>
            <a:custGeom>
              <a:rect b="b" l="l" r="r" t="t"/>
              <a:pathLst>
                <a:path extrusionOk="0" h="742" w="643">
                  <a:moveTo>
                    <a:pt x="89" y="10"/>
                  </a:moveTo>
                  <a:cubicBezTo>
                    <a:pt x="27" y="45"/>
                    <a:pt x="0" y="161"/>
                    <a:pt x="18" y="233"/>
                  </a:cubicBezTo>
                  <a:lnTo>
                    <a:pt x="18" y="233"/>
                  </a:lnTo>
                  <a:cubicBezTo>
                    <a:pt x="62" y="482"/>
                    <a:pt x="205" y="634"/>
                    <a:pt x="330" y="705"/>
                  </a:cubicBezTo>
                  <a:lnTo>
                    <a:pt x="330" y="705"/>
                  </a:lnTo>
                  <a:cubicBezTo>
                    <a:pt x="401" y="741"/>
                    <a:pt x="491" y="705"/>
                    <a:pt x="526" y="634"/>
                  </a:cubicBezTo>
                  <a:lnTo>
                    <a:pt x="526" y="634"/>
                  </a:lnTo>
                  <a:cubicBezTo>
                    <a:pt x="642" y="402"/>
                    <a:pt x="642" y="161"/>
                    <a:pt x="642" y="161"/>
                  </a:cubicBezTo>
                  <a:lnTo>
                    <a:pt x="642" y="161"/>
                  </a:lnTo>
                  <a:cubicBezTo>
                    <a:pt x="535" y="241"/>
                    <a:pt x="321" y="90"/>
                    <a:pt x="214" y="27"/>
                  </a:cubicBezTo>
                  <a:lnTo>
                    <a:pt x="214" y="27"/>
                  </a:lnTo>
                  <a:cubicBezTo>
                    <a:pt x="178" y="10"/>
                    <a:pt x="152" y="1"/>
                    <a:pt x="125" y="1"/>
                  </a:cubicBezTo>
                  <a:lnTo>
                    <a:pt x="125" y="1"/>
                  </a:lnTo>
                  <a:cubicBezTo>
                    <a:pt x="116" y="1"/>
                    <a:pt x="98" y="1"/>
                    <a:pt x="89" y="1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110"/>
            <p:cNvSpPr/>
            <p:nvPr/>
          </p:nvSpPr>
          <p:spPr>
            <a:xfrm>
              <a:off x="2990329" y="1586495"/>
              <a:ext cx="109989" cy="112293"/>
            </a:xfrm>
            <a:custGeom>
              <a:rect b="b" l="l" r="r" t="t"/>
              <a:pathLst>
                <a:path extrusionOk="0" h="438" w="429">
                  <a:moveTo>
                    <a:pt x="0" y="214"/>
                  </a:moveTo>
                  <a:cubicBezTo>
                    <a:pt x="0" y="339"/>
                    <a:pt x="98" y="437"/>
                    <a:pt x="214" y="437"/>
                  </a:cubicBezTo>
                  <a:lnTo>
                    <a:pt x="214" y="437"/>
                  </a:lnTo>
                  <a:cubicBezTo>
                    <a:pt x="339" y="437"/>
                    <a:pt x="428" y="339"/>
                    <a:pt x="428" y="214"/>
                  </a:cubicBezTo>
                  <a:lnTo>
                    <a:pt x="428" y="214"/>
                  </a:lnTo>
                  <a:cubicBezTo>
                    <a:pt x="428" y="98"/>
                    <a:pt x="339" y="0"/>
                    <a:pt x="214" y="0"/>
                  </a:cubicBezTo>
                  <a:lnTo>
                    <a:pt x="214" y="0"/>
                  </a:lnTo>
                  <a:cubicBezTo>
                    <a:pt x="98" y="0"/>
                    <a:pt x="0" y="98"/>
                    <a:pt x="0" y="214"/>
                  </a:cubicBezTo>
                  <a:close/>
                </a:path>
              </a:pathLst>
            </a:custGeom>
            <a:gradFill>
              <a:gsLst>
                <a:gs pos="0">
                  <a:schemeClr val="accent3"/>
                </a:gs>
                <a:gs pos="100000">
                  <a:schemeClr val="accen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110"/>
            <p:cNvSpPr/>
            <p:nvPr/>
          </p:nvSpPr>
          <p:spPr>
            <a:xfrm>
              <a:off x="2862134" y="1876973"/>
              <a:ext cx="366118" cy="366107"/>
            </a:xfrm>
            <a:custGeom>
              <a:rect b="b" l="l" r="r" t="t"/>
              <a:pathLst>
                <a:path extrusionOk="0" h="1428" w="1428">
                  <a:moveTo>
                    <a:pt x="1" y="714"/>
                  </a:moveTo>
                  <a:cubicBezTo>
                    <a:pt x="1" y="1106"/>
                    <a:pt x="322" y="1427"/>
                    <a:pt x="714" y="1427"/>
                  </a:cubicBezTo>
                  <a:lnTo>
                    <a:pt x="714" y="1427"/>
                  </a:lnTo>
                  <a:cubicBezTo>
                    <a:pt x="1107" y="1427"/>
                    <a:pt x="1428" y="1106"/>
                    <a:pt x="1428" y="714"/>
                  </a:cubicBezTo>
                  <a:lnTo>
                    <a:pt x="1428" y="714"/>
                  </a:lnTo>
                  <a:cubicBezTo>
                    <a:pt x="1428" y="321"/>
                    <a:pt x="1107" y="0"/>
                    <a:pt x="714" y="0"/>
                  </a:cubicBezTo>
                  <a:lnTo>
                    <a:pt x="714" y="0"/>
                  </a:lnTo>
                  <a:cubicBezTo>
                    <a:pt x="322" y="0"/>
                    <a:pt x="1" y="321"/>
                    <a:pt x="1" y="714"/>
                  </a:cubicBezTo>
                  <a:close/>
                </a:path>
              </a:pathLst>
            </a:custGeom>
            <a:gradFill>
              <a:gsLst>
                <a:gs pos="0">
                  <a:schemeClr val="accent4"/>
                </a:gs>
                <a:gs pos="100000">
                  <a:schemeClr val="accen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110"/>
            <p:cNvSpPr/>
            <p:nvPr/>
          </p:nvSpPr>
          <p:spPr>
            <a:xfrm>
              <a:off x="2944435" y="1899790"/>
              <a:ext cx="208441" cy="160236"/>
            </a:xfrm>
            <a:custGeom>
              <a:rect b="b" l="l" r="r" t="t"/>
              <a:pathLst>
                <a:path extrusionOk="0" h="625" w="813">
                  <a:moveTo>
                    <a:pt x="90" y="89"/>
                  </a:moveTo>
                  <a:cubicBezTo>
                    <a:pt x="19" y="125"/>
                    <a:pt x="1" y="214"/>
                    <a:pt x="45" y="286"/>
                  </a:cubicBezTo>
                  <a:lnTo>
                    <a:pt x="45" y="286"/>
                  </a:lnTo>
                  <a:cubicBezTo>
                    <a:pt x="197" y="509"/>
                    <a:pt x="393" y="625"/>
                    <a:pt x="393" y="625"/>
                  </a:cubicBezTo>
                  <a:lnTo>
                    <a:pt x="393" y="625"/>
                  </a:lnTo>
                  <a:cubicBezTo>
                    <a:pt x="384" y="491"/>
                    <a:pt x="625" y="384"/>
                    <a:pt x="732" y="321"/>
                  </a:cubicBezTo>
                  <a:lnTo>
                    <a:pt x="732" y="321"/>
                  </a:lnTo>
                  <a:cubicBezTo>
                    <a:pt x="777" y="295"/>
                    <a:pt x="813" y="259"/>
                    <a:pt x="813" y="223"/>
                  </a:cubicBezTo>
                  <a:lnTo>
                    <a:pt x="813" y="223"/>
                  </a:lnTo>
                  <a:cubicBezTo>
                    <a:pt x="813" y="152"/>
                    <a:pt x="723" y="72"/>
                    <a:pt x="652" y="45"/>
                  </a:cubicBezTo>
                  <a:lnTo>
                    <a:pt x="652" y="45"/>
                  </a:lnTo>
                  <a:cubicBezTo>
                    <a:pt x="563" y="18"/>
                    <a:pt x="483" y="0"/>
                    <a:pt x="402" y="0"/>
                  </a:cubicBezTo>
                  <a:lnTo>
                    <a:pt x="402" y="0"/>
                  </a:lnTo>
                  <a:cubicBezTo>
                    <a:pt x="277" y="0"/>
                    <a:pt x="161" y="45"/>
                    <a:pt x="90" y="89"/>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110"/>
            <p:cNvSpPr/>
            <p:nvPr/>
          </p:nvSpPr>
          <p:spPr>
            <a:xfrm>
              <a:off x="3045196" y="2025416"/>
              <a:ext cx="160241" cy="187925"/>
            </a:xfrm>
            <a:custGeom>
              <a:rect b="b" l="l" r="r" t="t"/>
              <a:pathLst>
                <a:path extrusionOk="0" h="733" w="625">
                  <a:moveTo>
                    <a:pt x="473" y="1"/>
                  </a:moveTo>
                  <a:cubicBezTo>
                    <a:pt x="206" y="19"/>
                    <a:pt x="0" y="135"/>
                    <a:pt x="0" y="135"/>
                  </a:cubicBezTo>
                  <a:lnTo>
                    <a:pt x="0" y="135"/>
                  </a:lnTo>
                  <a:cubicBezTo>
                    <a:pt x="125" y="197"/>
                    <a:pt x="98" y="456"/>
                    <a:pt x="98" y="581"/>
                  </a:cubicBezTo>
                  <a:lnTo>
                    <a:pt x="98" y="581"/>
                  </a:lnTo>
                  <a:cubicBezTo>
                    <a:pt x="98" y="634"/>
                    <a:pt x="107" y="679"/>
                    <a:pt x="143" y="697"/>
                  </a:cubicBezTo>
                  <a:lnTo>
                    <a:pt x="143" y="697"/>
                  </a:lnTo>
                  <a:cubicBezTo>
                    <a:pt x="206" y="732"/>
                    <a:pt x="321" y="697"/>
                    <a:pt x="375" y="643"/>
                  </a:cubicBezTo>
                  <a:lnTo>
                    <a:pt x="375" y="643"/>
                  </a:lnTo>
                  <a:cubicBezTo>
                    <a:pt x="562" y="483"/>
                    <a:pt x="625" y="277"/>
                    <a:pt x="625" y="135"/>
                  </a:cubicBezTo>
                  <a:lnTo>
                    <a:pt x="625" y="135"/>
                  </a:lnTo>
                  <a:cubicBezTo>
                    <a:pt x="625" y="54"/>
                    <a:pt x="553" y="1"/>
                    <a:pt x="482" y="1"/>
                  </a:cubicBezTo>
                  <a:lnTo>
                    <a:pt x="482" y="1"/>
                  </a:lnTo>
                  <a:cubicBezTo>
                    <a:pt x="482" y="1"/>
                    <a:pt x="473" y="1"/>
                    <a:pt x="473" y="1"/>
                  </a:cubicBezTo>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110"/>
            <p:cNvSpPr/>
            <p:nvPr/>
          </p:nvSpPr>
          <p:spPr>
            <a:xfrm>
              <a:off x="2880594" y="2016443"/>
              <a:ext cx="164856" cy="192283"/>
            </a:xfrm>
            <a:custGeom>
              <a:rect b="b" l="l" r="r" t="t"/>
              <a:pathLst>
                <a:path extrusionOk="0" h="750" w="643">
                  <a:moveTo>
                    <a:pt x="89" y="9"/>
                  </a:moveTo>
                  <a:cubicBezTo>
                    <a:pt x="27" y="45"/>
                    <a:pt x="0" y="170"/>
                    <a:pt x="18" y="241"/>
                  </a:cubicBezTo>
                  <a:lnTo>
                    <a:pt x="18" y="241"/>
                  </a:lnTo>
                  <a:cubicBezTo>
                    <a:pt x="62" y="482"/>
                    <a:pt x="205" y="634"/>
                    <a:pt x="330" y="705"/>
                  </a:cubicBezTo>
                  <a:lnTo>
                    <a:pt x="330" y="705"/>
                  </a:lnTo>
                  <a:cubicBezTo>
                    <a:pt x="401" y="750"/>
                    <a:pt x="491" y="714"/>
                    <a:pt x="526" y="643"/>
                  </a:cubicBezTo>
                  <a:lnTo>
                    <a:pt x="526" y="643"/>
                  </a:lnTo>
                  <a:cubicBezTo>
                    <a:pt x="642" y="402"/>
                    <a:pt x="642" y="170"/>
                    <a:pt x="642" y="170"/>
                  </a:cubicBezTo>
                  <a:lnTo>
                    <a:pt x="642" y="170"/>
                  </a:lnTo>
                  <a:cubicBezTo>
                    <a:pt x="535" y="241"/>
                    <a:pt x="321" y="89"/>
                    <a:pt x="214" y="27"/>
                  </a:cubicBezTo>
                  <a:lnTo>
                    <a:pt x="214" y="27"/>
                  </a:lnTo>
                  <a:cubicBezTo>
                    <a:pt x="178" y="9"/>
                    <a:pt x="152" y="0"/>
                    <a:pt x="125" y="0"/>
                  </a:cubicBezTo>
                  <a:lnTo>
                    <a:pt x="125" y="0"/>
                  </a:lnTo>
                  <a:cubicBezTo>
                    <a:pt x="116" y="0"/>
                    <a:pt x="98" y="9"/>
                    <a:pt x="89" y="9"/>
                  </a:cubicBezTo>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110"/>
            <p:cNvSpPr/>
            <p:nvPr/>
          </p:nvSpPr>
          <p:spPr>
            <a:xfrm>
              <a:off x="2990329" y="2004906"/>
              <a:ext cx="109989" cy="109986"/>
            </a:xfrm>
            <a:custGeom>
              <a:rect b="b" l="l" r="r" t="t"/>
              <a:pathLst>
                <a:path extrusionOk="0" h="429" w="429">
                  <a:moveTo>
                    <a:pt x="0" y="215"/>
                  </a:moveTo>
                  <a:cubicBezTo>
                    <a:pt x="0" y="331"/>
                    <a:pt x="98" y="429"/>
                    <a:pt x="214" y="429"/>
                  </a:cubicBezTo>
                  <a:lnTo>
                    <a:pt x="214" y="429"/>
                  </a:lnTo>
                  <a:cubicBezTo>
                    <a:pt x="339" y="429"/>
                    <a:pt x="428" y="331"/>
                    <a:pt x="428" y="215"/>
                  </a:cubicBezTo>
                  <a:lnTo>
                    <a:pt x="428" y="215"/>
                  </a:lnTo>
                  <a:cubicBezTo>
                    <a:pt x="428" y="99"/>
                    <a:pt x="339" y="1"/>
                    <a:pt x="214" y="1"/>
                  </a:cubicBezTo>
                  <a:lnTo>
                    <a:pt x="214" y="1"/>
                  </a:lnTo>
                  <a:cubicBezTo>
                    <a:pt x="98" y="1"/>
                    <a:pt x="0" y="99"/>
                    <a:pt x="0" y="215"/>
                  </a:cubicBezTo>
                  <a:close/>
                </a:path>
              </a:pathLst>
            </a:custGeom>
            <a:gradFill>
              <a:gsLst>
                <a:gs pos="0">
                  <a:schemeClr val="accent3"/>
                </a:gs>
                <a:gs pos="100000">
                  <a:schemeClr val="accen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110"/>
            <p:cNvSpPr/>
            <p:nvPr/>
          </p:nvSpPr>
          <p:spPr>
            <a:xfrm>
              <a:off x="2871364" y="886579"/>
              <a:ext cx="52815" cy="52814"/>
            </a:xfrm>
            <a:custGeom>
              <a:rect b="b" l="l" r="r" t="t"/>
              <a:pathLst>
                <a:path extrusionOk="0" h="206" w="206">
                  <a:moveTo>
                    <a:pt x="0" y="98"/>
                  </a:moveTo>
                  <a:cubicBezTo>
                    <a:pt x="0" y="161"/>
                    <a:pt x="45" y="205"/>
                    <a:pt x="98" y="205"/>
                  </a:cubicBezTo>
                  <a:lnTo>
                    <a:pt x="98" y="205"/>
                  </a:lnTo>
                  <a:cubicBezTo>
                    <a:pt x="161" y="205"/>
                    <a:pt x="206" y="161"/>
                    <a:pt x="206" y="98"/>
                  </a:cubicBezTo>
                  <a:lnTo>
                    <a:pt x="206" y="98"/>
                  </a:lnTo>
                  <a:cubicBezTo>
                    <a:pt x="206" y="45"/>
                    <a:pt x="161" y="0"/>
                    <a:pt x="98" y="0"/>
                  </a:cubicBezTo>
                  <a:lnTo>
                    <a:pt x="98" y="0"/>
                  </a:lnTo>
                  <a:cubicBezTo>
                    <a:pt x="45" y="0"/>
                    <a:pt x="0" y="45"/>
                    <a:pt x="0" y="98"/>
                  </a:cubicBezTo>
                  <a:close/>
                </a:path>
              </a:pathLst>
            </a:custGeom>
            <a:gradFill>
              <a:gsLst>
                <a:gs pos="0">
                  <a:schemeClr val="dk2"/>
                </a:gs>
                <a:gs pos="100000">
                  <a:schemeClr val="accent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110"/>
            <p:cNvSpPr/>
            <p:nvPr/>
          </p:nvSpPr>
          <p:spPr>
            <a:xfrm>
              <a:off x="3020070" y="886579"/>
              <a:ext cx="52815" cy="52814"/>
            </a:xfrm>
            <a:custGeom>
              <a:rect b="b" l="l" r="r" t="t"/>
              <a:pathLst>
                <a:path extrusionOk="0" h="206" w="206">
                  <a:moveTo>
                    <a:pt x="0" y="98"/>
                  </a:moveTo>
                  <a:cubicBezTo>
                    <a:pt x="0" y="161"/>
                    <a:pt x="45" y="205"/>
                    <a:pt x="98" y="205"/>
                  </a:cubicBezTo>
                  <a:lnTo>
                    <a:pt x="98" y="205"/>
                  </a:lnTo>
                  <a:cubicBezTo>
                    <a:pt x="161" y="205"/>
                    <a:pt x="205" y="161"/>
                    <a:pt x="205" y="98"/>
                  </a:cubicBezTo>
                  <a:lnTo>
                    <a:pt x="205" y="98"/>
                  </a:lnTo>
                  <a:cubicBezTo>
                    <a:pt x="205" y="45"/>
                    <a:pt x="161" y="0"/>
                    <a:pt x="98" y="0"/>
                  </a:cubicBezTo>
                  <a:lnTo>
                    <a:pt x="98" y="0"/>
                  </a:lnTo>
                  <a:cubicBezTo>
                    <a:pt x="45" y="0"/>
                    <a:pt x="0" y="45"/>
                    <a:pt x="0" y="98"/>
                  </a:cubicBezTo>
                  <a:close/>
                </a:path>
              </a:pathLst>
            </a:custGeom>
            <a:gradFill>
              <a:gsLst>
                <a:gs pos="0">
                  <a:schemeClr val="dk2"/>
                </a:gs>
                <a:gs pos="100000">
                  <a:schemeClr val="accent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110"/>
            <p:cNvSpPr/>
            <p:nvPr/>
          </p:nvSpPr>
          <p:spPr>
            <a:xfrm>
              <a:off x="3168775" y="886579"/>
              <a:ext cx="52815" cy="52814"/>
            </a:xfrm>
            <a:custGeom>
              <a:rect b="b" l="l" r="r" t="t"/>
              <a:pathLst>
                <a:path extrusionOk="0" h="206" w="206">
                  <a:moveTo>
                    <a:pt x="0" y="98"/>
                  </a:moveTo>
                  <a:cubicBezTo>
                    <a:pt x="0" y="161"/>
                    <a:pt x="45" y="205"/>
                    <a:pt x="98" y="205"/>
                  </a:cubicBezTo>
                  <a:lnTo>
                    <a:pt x="98" y="205"/>
                  </a:lnTo>
                  <a:cubicBezTo>
                    <a:pt x="161" y="205"/>
                    <a:pt x="205" y="161"/>
                    <a:pt x="205" y="98"/>
                  </a:cubicBezTo>
                  <a:lnTo>
                    <a:pt x="205" y="98"/>
                  </a:lnTo>
                  <a:cubicBezTo>
                    <a:pt x="205" y="45"/>
                    <a:pt x="161" y="0"/>
                    <a:pt x="98" y="0"/>
                  </a:cubicBezTo>
                  <a:lnTo>
                    <a:pt x="98" y="0"/>
                  </a:lnTo>
                  <a:cubicBezTo>
                    <a:pt x="45" y="0"/>
                    <a:pt x="0" y="45"/>
                    <a:pt x="0" y="98"/>
                  </a:cubicBezTo>
                  <a:close/>
                </a:path>
              </a:pathLst>
            </a:custGeom>
            <a:gradFill>
              <a:gsLst>
                <a:gs pos="0">
                  <a:schemeClr val="dk2"/>
                </a:gs>
                <a:gs pos="100000">
                  <a:schemeClr val="accent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110"/>
            <p:cNvSpPr/>
            <p:nvPr/>
          </p:nvSpPr>
          <p:spPr>
            <a:xfrm>
              <a:off x="3431573" y="966569"/>
              <a:ext cx="41534" cy="1315473"/>
            </a:xfrm>
            <a:custGeom>
              <a:rect b="b" l="l" r="r" t="t"/>
              <a:pathLst>
                <a:path extrusionOk="0" h="5131" w="162">
                  <a:moveTo>
                    <a:pt x="1" y="5130"/>
                  </a:moveTo>
                  <a:lnTo>
                    <a:pt x="162" y="5130"/>
                  </a:lnTo>
                  <a:lnTo>
                    <a:pt x="162" y="1"/>
                  </a:lnTo>
                  <a:lnTo>
                    <a:pt x="1" y="1"/>
                  </a:lnTo>
                  <a:close/>
                </a:path>
              </a:pathLst>
            </a:custGeom>
            <a:gradFill>
              <a:gsLst>
                <a:gs pos="0">
                  <a:schemeClr val="accent4"/>
                </a:gs>
                <a:gs pos="100000">
                  <a:schemeClr val="accen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110"/>
            <p:cNvSpPr/>
            <p:nvPr/>
          </p:nvSpPr>
          <p:spPr>
            <a:xfrm>
              <a:off x="3523103" y="966569"/>
              <a:ext cx="43842" cy="1315473"/>
            </a:xfrm>
            <a:custGeom>
              <a:rect b="b" l="l" r="r" t="t"/>
              <a:pathLst>
                <a:path extrusionOk="0" h="5131" w="171">
                  <a:moveTo>
                    <a:pt x="1" y="5130"/>
                  </a:moveTo>
                  <a:lnTo>
                    <a:pt x="170" y="5130"/>
                  </a:lnTo>
                  <a:lnTo>
                    <a:pt x="170" y="1"/>
                  </a:lnTo>
                  <a:lnTo>
                    <a:pt x="1" y="1"/>
                  </a:lnTo>
                  <a:close/>
                </a:path>
              </a:pathLst>
            </a:custGeom>
            <a:gradFill>
              <a:gsLst>
                <a:gs pos="0">
                  <a:schemeClr val="accent4"/>
                </a:gs>
                <a:gs pos="100000">
                  <a:schemeClr val="accen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110"/>
            <p:cNvSpPr/>
            <p:nvPr/>
          </p:nvSpPr>
          <p:spPr>
            <a:xfrm>
              <a:off x="3614634" y="966569"/>
              <a:ext cx="43842" cy="1315473"/>
            </a:xfrm>
            <a:custGeom>
              <a:rect b="b" l="l" r="r" t="t"/>
              <a:pathLst>
                <a:path extrusionOk="0" h="5131" w="171">
                  <a:moveTo>
                    <a:pt x="1" y="5130"/>
                  </a:moveTo>
                  <a:lnTo>
                    <a:pt x="170" y="5130"/>
                  </a:lnTo>
                  <a:lnTo>
                    <a:pt x="170" y="1"/>
                  </a:lnTo>
                  <a:lnTo>
                    <a:pt x="1" y="1"/>
                  </a:lnTo>
                  <a:close/>
                </a:path>
              </a:pathLst>
            </a:custGeom>
            <a:gradFill>
              <a:gsLst>
                <a:gs pos="0">
                  <a:schemeClr val="accent4"/>
                </a:gs>
                <a:gs pos="100000">
                  <a:schemeClr val="accen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110"/>
            <p:cNvSpPr/>
            <p:nvPr/>
          </p:nvSpPr>
          <p:spPr>
            <a:xfrm>
              <a:off x="3706165" y="966569"/>
              <a:ext cx="43585" cy="1315473"/>
            </a:xfrm>
            <a:custGeom>
              <a:rect b="b" l="l" r="r" t="t"/>
              <a:pathLst>
                <a:path extrusionOk="0" h="5131" w="170">
                  <a:moveTo>
                    <a:pt x="1" y="5130"/>
                  </a:moveTo>
                  <a:lnTo>
                    <a:pt x="170" y="5130"/>
                  </a:lnTo>
                  <a:lnTo>
                    <a:pt x="170" y="1"/>
                  </a:lnTo>
                  <a:lnTo>
                    <a:pt x="1" y="1"/>
                  </a:lnTo>
                  <a:close/>
                </a:path>
              </a:pathLst>
            </a:custGeom>
            <a:gradFill>
              <a:gsLst>
                <a:gs pos="0">
                  <a:schemeClr val="accent4"/>
                </a:gs>
                <a:gs pos="100000">
                  <a:schemeClr val="accen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110"/>
            <p:cNvSpPr/>
            <p:nvPr/>
          </p:nvSpPr>
          <p:spPr>
            <a:xfrm>
              <a:off x="3797695" y="966569"/>
              <a:ext cx="43585" cy="1315473"/>
            </a:xfrm>
            <a:custGeom>
              <a:rect b="b" l="l" r="r" t="t"/>
              <a:pathLst>
                <a:path extrusionOk="0" h="5131" w="170">
                  <a:moveTo>
                    <a:pt x="0" y="5130"/>
                  </a:moveTo>
                  <a:lnTo>
                    <a:pt x="170" y="5130"/>
                  </a:lnTo>
                  <a:lnTo>
                    <a:pt x="170" y="1"/>
                  </a:lnTo>
                  <a:lnTo>
                    <a:pt x="0" y="1"/>
                  </a:lnTo>
                  <a:close/>
                </a:path>
              </a:pathLst>
            </a:custGeom>
            <a:gradFill>
              <a:gsLst>
                <a:gs pos="0">
                  <a:schemeClr val="accent4"/>
                </a:gs>
                <a:gs pos="100000">
                  <a:schemeClr val="accen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110"/>
            <p:cNvSpPr/>
            <p:nvPr/>
          </p:nvSpPr>
          <p:spPr>
            <a:xfrm>
              <a:off x="3891533" y="966569"/>
              <a:ext cx="41278" cy="1315473"/>
            </a:xfrm>
            <a:custGeom>
              <a:rect b="b" l="l" r="r" t="t"/>
              <a:pathLst>
                <a:path extrusionOk="0" h="5131" w="161">
                  <a:moveTo>
                    <a:pt x="0" y="5130"/>
                  </a:moveTo>
                  <a:lnTo>
                    <a:pt x="161" y="5130"/>
                  </a:lnTo>
                  <a:lnTo>
                    <a:pt x="161" y="1"/>
                  </a:lnTo>
                  <a:lnTo>
                    <a:pt x="0" y="1"/>
                  </a:lnTo>
                  <a:close/>
                </a:path>
              </a:pathLst>
            </a:custGeom>
            <a:gradFill>
              <a:gsLst>
                <a:gs pos="0">
                  <a:schemeClr val="accent4"/>
                </a:gs>
                <a:gs pos="100000">
                  <a:schemeClr val="accen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110"/>
            <p:cNvSpPr/>
            <p:nvPr/>
          </p:nvSpPr>
          <p:spPr>
            <a:xfrm>
              <a:off x="5007592" y="1790060"/>
              <a:ext cx="370733" cy="574286"/>
            </a:xfrm>
            <a:custGeom>
              <a:rect b="b" l="l" r="r" t="t"/>
              <a:pathLst>
                <a:path extrusionOk="0" h="2240" w="1446">
                  <a:moveTo>
                    <a:pt x="313" y="0"/>
                  </a:moveTo>
                  <a:lnTo>
                    <a:pt x="1" y="2239"/>
                  </a:lnTo>
                  <a:lnTo>
                    <a:pt x="1134" y="2239"/>
                  </a:lnTo>
                  <a:lnTo>
                    <a:pt x="1446" y="0"/>
                  </a:lnTo>
                  <a:close/>
                </a:path>
              </a:pathLst>
            </a:custGeom>
            <a:gradFill>
              <a:gsLst>
                <a:gs pos="0">
                  <a:schemeClr val="accent3"/>
                </a:gs>
                <a:gs pos="100000">
                  <a:schemeClr val="accen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110"/>
            <p:cNvSpPr/>
            <p:nvPr/>
          </p:nvSpPr>
          <p:spPr>
            <a:xfrm>
              <a:off x="5060151" y="1790060"/>
              <a:ext cx="370733" cy="574286"/>
            </a:xfrm>
            <a:custGeom>
              <a:rect b="b" l="l" r="r" t="t"/>
              <a:pathLst>
                <a:path extrusionOk="0" h="2240" w="1446">
                  <a:moveTo>
                    <a:pt x="313" y="0"/>
                  </a:moveTo>
                  <a:lnTo>
                    <a:pt x="1" y="2239"/>
                  </a:lnTo>
                  <a:lnTo>
                    <a:pt x="1134" y="2239"/>
                  </a:lnTo>
                  <a:lnTo>
                    <a:pt x="1446" y="0"/>
                  </a:lnTo>
                  <a:close/>
                </a:path>
              </a:pathLst>
            </a:custGeom>
            <a:gradFill>
              <a:gsLst>
                <a:gs pos="0">
                  <a:schemeClr val="accent6"/>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110"/>
            <p:cNvSpPr/>
            <p:nvPr/>
          </p:nvSpPr>
          <p:spPr>
            <a:xfrm>
              <a:off x="4376364" y="936829"/>
              <a:ext cx="1747777" cy="1212409"/>
            </a:xfrm>
            <a:custGeom>
              <a:rect b="b" l="l" r="r" t="t"/>
              <a:pathLst>
                <a:path extrusionOk="0" h="4729" w="6817">
                  <a:moveTo>
                    <a:pt x="0" y="81"/>
                  </a:moveTo>
                  <a:lnTo>
                    <a:pt x="330" y="4729"/>
                  </a:lnTo>
                  <a:lnTo>
                    <a:pt x="6691" y="4729"/>
                  </a:lnTo>
                  <a:lnTo>
                    <a:pt x="6816" y="4657"/>
                  </a:lnTo>
                  <a:lnTo>
                    <a:pt x="6361" y="81"/>
                  </a:lnTo>
                  <a:lnTo>
                    <a:pt x="125" y="1"/>
                  </a:lnTo>
                  <a:close/>
                </a:path>
              </a:pathLst>
            </a:custGeom>
            <a:gradFill>
              <a:gsLst>
                <a:gs pos="0">
                  <a:schemeClr val="accent3"/>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110"/>
            <p:cNvSpPr/>
            <p:nvPr/>
          </p:nvSpPr>
          <p:spPr>
            <a:xfrm>
              <a:off x="4408412" y="936829"/>
              <a:ext cx="1715728" cy="1194206"/>
            </a:xfrm>
            <a:custGeom>
              <a:rect b="b" l="l" r="r" t="t"/>
              <a:pathLst>
                <a:path extrusionOk="0" h="4658" w="6692">
                  <a:moveTo>
                    <a:pt x="0" y="1"/>
                  </a:moveTo>
                  <a:lnTo>
                    <a:pt x="330" y="4657"/>
                  </a:lnTo>
                  <a:lnTo>
                    <a:pt x="6691" y="4657"/>
                  </a:lnTo>
                  <a:lnTo>
                    <a:pt x="6361" y="1"/>
                  </a:lnTo>
                  <a:close/>
                </a:path>
              </a:pathLst>
            </a:custGeom>
            <a:gradFill>
              <a:gsLst>
                <a:gs pos="0">
                  <a:schemeClr val="accent3"/>
                </a:gs>
                <a:gs pos="100000">
                  <a:schemeClr val="accen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110"/>
            <p:cNvSpPr/>
            <p:nvPr/>
          </p:nvSpPr>
          <p:spPr>
            <a:xfrm>
              <a:off x="4460972" y="987080"/>
              <a:ext cx="1608047" cy="1093706"/>
            </a:xfrm>
            <a:custGeom>
              <a:rect b="b" l="l" r="r" t="t"/>
              <a:pathLst>
                <a:path extrusionOk="0" h="4266" w="6272">
                  <a:moveTo>
                    <a:pt x="6272" y="4265"/>
                  </a:moveTo>
                  <a:lnTo>
                    <a:pt x="304" y="4265"/>
                  </a:lnTo>
                  <a:lnTo>
                    <a:pt x="0" y="1"/>
                  </a:lnTo>
                  <a:lnTo>
                    <a:pt x="5969" y="1"/>
                  </a:lnTo>
                  <a:close/>
                </a:path>
              </a:pathLst>
            </a:custGeom>
            <a:solidFill>
              <a:srgbClr val="FFFFFF">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110"/>
            <p:cNvSpPr/>
            <p:nvPr/>
          </p:nvSpPr>
          <p:spPr>
            <a:xfrm>
              <a:off x="4460972" y="1000924"/>
              <a:ext cx="1589843" cy="1079862"/>
            </a:xfrm>
            <a:custGeom>
              <a:rect b="b" l="l" r="r" t="t"/>
              <a:pathLst>
                <a:path extrusionOk="0" h="4212" w="6201">
                  <a:moveTo>
                    <a:pt x="0" y="0"/>
                  </a:moveTo>
                  <a:lnTo>
                    <a:pt x="304" y="4211"/>
                  </a:lnTo>
                  <a:lnTo>
                    <a:pt x="6201" y="4211"/>
                  </a:lnTo>
                  <a:lnTo>
                    <a:pt x="5897" y="0"/>
                  </a:lnTo>
                  <a:close/>
                </a:path>
              </a:pathLst>
            </a:custGeom>
            <a:gradFill>
              <a:gsLst>
                <a:gs pos="0">
                  <a:schemeClr val="dk2"/>
                </a:gs>
                <a:gs pos="100000">
                  <a:schemeClr val="accent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110"/>
            <p:cNvSpPr/>
            <p:nvPr/>
          </p:nvSpPr>
          <p:spPr>
            <a:xfrm>
              <a:off x="4934521" y="2309228"/>
              <a:ext cx="704546" cy="89476"/>
            </a:xfrm>
            <a:custGeom>
              <a:rect b="b" l="l" r="r" t="t"/>
              <a:pathLst>
                <a:path extrusionOk="0" h="349" w="2748">
                  <a:moveTo>
                    <a:pt x="0" y="348"/>
                  </a:moveTo>
                  <a:lnTo>
                    <a:pt x="2748" y="348"/>
                  </a:lnTo>
                  <a:lnTo>
                    <a:pt x="2748" y="0"/>
                  </a:lnTo>
                  <a:lnTo>
                    <a:pt x="0" y="0"/>
                  </a:lnTo>
                  <a:close/>
                </a:path>
              </a:pathLst>
            </a:custGeom>
            <a:gradFill>
              <a:gsLst>
                <a:gs pos="0">
                  <a:schemeClr val="accent6"/>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110"/>
            <p:cNvSpPr/>
            <p:nvPr/>
          </p:nvSpPr>
          <p:spPr>
            <a:xfrm>
              <a:off x="4680440" y="2309228"/>
              <a:ext cx="254334" cy="89476"/>
            </a:xfrm>
            <a:custGeom>
              <a:rect b="b" l="l" r="r" t="t"/>
              <a:pathLst>
                <a:path extrusionOk="0" h="349" w="992">
                  <a:moveTo>
                    <a:pt x="1" y="348"/>
                  </a:moveTo>
                  <a:lnTo>
                    <a:pt x="991" y="348"/>
                  </a:lnTo>
                  <a:lnTo>
                    <a:pt x="991" y="0"/>
                  </a:lnTo>
                  <a:lnTo>
                    <a:pt x="1" y="0"/>
                  </a:lnTo>
                  <a:close/>
                </a:path>
              </a:pathLst>
            </a:custGeom>
            <a:gradFill>
              <a:gsLst>
                <a:gs pos="0">
                  <a:schemeClr val="accent3"/>
                </a:gs>
                <a:gs pos="100000">
                  <a:schemeClr val="accen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110"/>
            <p:cNvSpPr/>
            <p:nvPr/>
          </p:nvSpPr>
          <p:spPr>
            <a:xfrm>
              <a:off x="4987081" y="1620593"/>
              <a:ext cx="574302" cy="32304"/>
            </a:xfrm>
            <a:custGeom>
              <a:rect b="b" l="l" r="r" t="t"/>
              <a:pathLst>
                <a:path extrusionOk="0" h="126" w="2240">
                  <a:moveTo>
                    <a:pt x="63" y="1"/>
                  </a:moveTo>
                  <a:cubicBezTo>
                    <a:pt x="27" y="1"/>
                    <a:pt x="0" y="28"/>
                    <a:pt x="0" y="63"/>
                  </a:cubicBezTo>
                  <a:cubicBezTo>
                    <a:pt x="9" y="99"/>
                    <a:pt x="36" y="126"/>
                    <a:pt x="72" y="126"/>
                  </a:cubicBezTo>
                  <a:lnTo>
                    <a:pt x="2186" y="126"/>
                  </a:lnTo>
                  <a:cubicBezTo>
                    <a:pt x="2222" y="126"/>
                    <a:pt x="2239" y="99"/>
                    <a:pt x="2239" y="63"/>
                  </a:cubicBezTo>
                  <a:cubicBezTo>
                    <a:pt x="2239" y="28"/>
                    <a:pt x="2204" y="1"/>
                    <a:pt x="21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110"/>
            <p:cNvSpPr/>
            <p:nvPr/>
          </p:nvSpPr>
          <p:spPr>
            <a:xfrm>
              <a:off x="4991696" y="1675715"/>
              <a:ext cx="576610" cy="32047"/>
            </a:xfrm>
            <a:custGeom>
              <a:rect b="b" l="l" r="r" t="t"/>
              <a:pathLst>
                <a:path extrusionOk="0" h="125" w="2249">
                  <a:moveTo>
                    <a:pt x="2186" y="125"/>
                  </a:moveTo>
                  <a:lnTo>
                    <a:pt x="71" y="125"/>
                  </a:lnTo>
                  <a:cubicBezTo>
                    <a:pt x="45" y="125"/>
                    <a:pt x="9" y="98"/>
                    <a:pt x="9" y="62"/>
                  </a:cubicBezTo>
                  <a:cubicBezTo>
                    <a:pt x="0" y="27"/>
                    <a:pt x="27" y="0"/>
                    <a:pt x="63" y="0"/>
                  </a:cubicBezTo>
                  <a:lnTo>
                    <a:pt x="2177" y="0"/>
                  </a:lnTo>
                  <a:cubicBezTo>
                    <a:pt x="2213" y="0"/>
                    <a:pt x="2239" y="27"/>
                    <a:pt x="2239" y="62"/>
                  </a:cubicBezTo>
                  <a:cubicBezTo>
                    <a:pt x="2248" y="98"/>
                    <a:pt x="2221" y="125"/>
                    <a:pt x="2186" y="12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110"/>
            <p:cNvSpPr/>
            <p:nvPr/>
          </p:nvSpPr>
          <p:spPr>
            <a:xfrm>
              <a:off x="5163219" y="1408055"/>
              <a:ext cx="192289" cy="185361"/>
            </a:xfrm>
            <a:custGeom>
              <a:rect b="b" l="l" r="r" t="t"/>
              <a:pathLst>
                <a:path extrusionOk="0" h="723" w="750">
                  <a:moveTo>
                    <a:pt x="732" y="366"/>
                  </a:moveTo>
                  <a:cubicBezTo>
                    <a:pt x="750" y="491"/>
                    <a:pt x="696" y="607"/>
                    <a:pt x="598" y="669"/>
                  </a:cubicBezTo>
                  <a:cubicBezTo>
                    <a:pt x="544" y="705"/>
                    <a:pt x="482" y="723"/>
                    <a:pt x="419" y="723"/>
                  </a:cubicBezTo>
                  <a:cubicBezTo>
                    <a:pt x="339" y="723"/>
                    <a:pt x="259" y="696"/>
                    <a:pt x="196" y="651"/>
                  </a:cubicBezTo>
                  <a:cubicBezTo>
                    <a:pt x="98" y="589"/>
                    <a:pt x="36" y="482"/>
                    <a:pt x="18" y="366"/>
                  </a:cubicBezTo>
                  <a:cubicBezTo>
                    <a:pt x="0" y="161"/>
                    <a:pt x="143" y="0"/>
                    <a:pt x="339" y="0"/>
                  </a:cubicBezTo>
                  <a:cubicBezTo>
                    <a:pt x="535" y="0"/>
                    <a:pt x="714" y="161"/>
                    <a:pt x="732" y="366"/>
                  </a:cubicBezTo>
                  <a:close/>
                </a:path>
              </a:pathLst>
            </a:custGeom>
            <a:solidFill>
              <a:srgbClr val="FFFFFF">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110"/>
            <p:cNvSpPr/>
            <p:nvPr/>
          </p:nvSpPr>
          <p:spPr>
            <a:xfrm>
              <a:off x="5220394" y="1433180"/>
              <a:ext cx="71019" cy="71017"/>
            </a:xfrm>
            <a:custGeom>
              <a:rect b="b" l="l" r="r" t="t"/>
              <a:pathLst>
                <a:path extrusionOk="0" h="277" w="277">
                  <a:moveTo>
                    <a:pt x="277" y="134"/>
                  </a:moveTo>
                  <a:cubicBezTo>
                    <a:pt x="277" y="214"/>
                    <a:pt x="223" y="277"/>
                    <a:pt x="152" y="277"/>
                  </a:cubicBezTo>
                  <a:cubicBezTo>
                    <a:pt x="81" y="277"/>
                    <a:pt x="9" y="214"/>
                    <a:pt x="0" y="134"/>
                  </a:cubicBezTo>
                  <a:cubicBezTo>
                    <a:pt x="0" y="63"/>
                    <a:pt x="54" y="0"/>
                    <a:pt x="125" y="0"/>
                  </a:cubicBezTo>
                  <a:cubicBezTo>
                    <a:pt x="196" y="0"/>
                    <a:pt x="268" y="63"/>
                    <a:pt x="277" y="1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110"/>
            <p:cNvSpPr/>
            <p:nvPr/>
          </p:nvSpPr>
          <p:spPr>
            <a:xfrm>
              <a:off x="5208857" y="1508555"/>
              <a:ext cx="107682" cy="84861"/>
            </a:xfrm>
            <a:custGeom>
              <a:rect b="b" l="l" r="r" t="t"/>
              <a:pathLst>
                <a:path extrusionOk="0" h="331" w="420">
                  <a:moveTo>
                    <a:pt x="411" y="197"/>
                  </a:moveTo>
                  <a:lnTo>
                    <a:pt x="420" y="277"/>
                  </a:lnTo>
                  <a:cubicBezTo>
                    <a:pt x="366" y="313"/>
                    <a:pt x="304" y="331"/>
                    <a:pt x="241" y="331"/>
                  </a:cubicBezTo>
                  <a:cubicBezTo>
                    <a:pt x="161" y="331"/>
                    <a:pt x="81" y="304"/>
                    <a:pt x="18" y="259"/>
                  </a:cubicBezTo>
                  <a:lnTo>
                    <a:pt x="18" y="197"/>
                  </a:lnTo>
                  <a:cubicBezTo>
                    <a:pt x="1" y="90"/>
                    <a:pt x="81" y="1"/>
                    <a:pt x="188" y="1"/>
                  </a:cubicBezTo>
                  <a:cubicBezTo>
                    <a:pt x="241" y="1"/>
                    <a:pt x="295" y="28"/>
                    <a:pt x="340" y="63"/>
                  </a:cubicBezTo>
                  <a:cubicBezTo>
                    <a:pt x="375" y="99"/>
                    <a:pt x="402" y="144"/>
                    <a:pt x="411" y="19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110"/>
            <p:cNvSpPr/>
            <p:nvPr/>
          </p:nvSpPr>
          <p:spPr>
            <a:xfrm>
              <a:off x="4202533" y="2345634"/>
              <a:ext cx="1694961" cy="53070"/>
            </a:xfrm>
            <a:custGeom>
              <a:rect b="b" l="l" r="r" t="t"/>
              <a:pathLst>
                <a:path extrusionOk="0" h="207" w="6611">
                  <a:moveTo>
                    <a:pt x="0" y="206"/>
                  </a:moveTo>
                  <a:lnTo>
                    <a:pt x="6611" y="206"/>
                  </a:lnTo>
                  <a:lnTo>
                    <a:pt x="6611" y="1"/>
                  </a:lnTo>
                  <a:lnTo>
                    <a:pt x="0" y="1"/>
                  </a:lnTo>
                  <a:close/>
                </a:path>
              </a:pathLst>
            </a:custGeom>
            <a:gradFill>
              <a:gsLst>
                <a:gs pos="0">
                  <a:schemeClr val="accent3"/>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110"/>
            <p:cNvSpPr/>
            <p:nvPr/>
          </p:nvSpPr>
          <p:spPr>
            <a:xfrm>
              <a:off x="4202533" y="2345634"/>
              <a:ext cx="366118" cy="53070"/>
            </a:xfrm>
            <a:custGeom>
              <a:rect b="b" l="l" r="r" t="t"/>
              <a:pathLst>
                <a:path extrusionOk="0" h="207" w="1428">
                  <a:moveTo>
                    <a:pt x="0" y="206"/>
                  </a:moveTo>
                  <a:lnTo>
                    <a:pt x="1428" y="206"/>
                  </a:lnTo>
                  <a:lnTo>
                    <a:pt x="1428" y="1"/>
                  </a:lnTo>
                  <a:lnTo>
                    <a:pt x="0" y="1"/>
                  </a:lnTo>
                  <a:close/>
                </a:path>
              </a:pathLst>
            </a:custGeom>
            <a:gradFill>
              <a:gsLst>
                <a:gs pos="0">
                  <a:schemeClr val="accent6"/>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110"/>
            <p:cNvSpPr/>
            <p:nvPr/>
          </p:nvSpPr>
          <p:spPr>
            <a:xfrm>
              <a:off x="5723428" y="2329738"/>
              <a:ext cx="59738" cy="16152"/>
            </a:xfrm>
            <a:custGeom>
              <a:rect b="b" l="l" r="r" t="t"/>
              <a:pathLst>
                <a:path extrusionOk="0" h="63" w="233">
                  <a:moveTo>
                    <a:pt x="1" y="63"/>
                  </a:moveTo>
                  <a:lnTo>
                    <a:pt x="233" y="63"/>
                  </a:lnTo>
                  <a:lnTo>
                    <a:pt x="233" y="0"/>
                  </a:lnTo>
                  <a:lnTo>
                    <a:pt x="1" y="0"/>
                  </a:lnTo>
                  <a:close/>
                </a:path>
              </a:pathLst>
            </a:custGeom>
            <a:gradFill>
              <a:gsLst>
                <a:gs pos="0">
                  <a:schemeClr val="accent6"/>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110"/>
            <p:cNvSpPr/>
            <p:nvPr/>
          </p:nvSpPr>
          <p:spPr>
            <a:xfrm>
              <a:off x="5808036" y="2329738"/>
              <a:ext cx="57430" cy="16152"/>
            </a:xfrm>
            <a:custGeom>
              <a:rect b="b" l="l" r="r" t="t"/>
              <a:pathLst>
                <a:path extrusionOk="0" h="63" w="224">
                  <a:moveTo>
                    <a:pt x="1" y="63"/>
                  </a:moveTo>
                  <a:lnTo>
                    <a:pt x="224" y="63"/>
                  </a:lnTo>
                  <a:lnTo>
                    <a:pt x="224" y="0"/>
                  </a:lnTo>
                  <a:lnTo>
                    <a:pt x="1" y="0"/>
                  </a:lnTo>
                  <a:close/>
                </a:path>
              </a:pathLst>
            </a:custGeom>
            <a:gradFill>
              <a:gsLst>
                <a:gs pos="0">
                  <a:schemeClr val="accent6"/>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110"/>
            <p:cNvSpPr/>
            <p:nvPr/>
          </p:nvSpPr>
          <p:spPr>
            <a:xfrm>
              <a:off x="4294063" y="2329738"/>
              <a:ext cx="57430" cy="16152"/>
            </a:xfrm>
            <a:custGeom>
              <a:rect b="b" l="l" r="r" t="t"/>
              <a:pathLst>
                <a:path extrusionOk="0" h="63" w="224">
                  <a:moveTo>
                    <a:pt x="0" y="63"/>
                  </a:moveTo>
                  <a:lnTo>
                    <a:pt x="223" y="63"/>
                  </a:lnTo>
                  <a:lnTo>
                    <a:pt x="223" y="0"/>
                  </a:lnTo>
                  <a:lnTo>
                    <a:pt x="0" y="0"/>
                  </a:lnTo>
                  <a:close/>
                </a:path>
              </a:pathLst>
            </a:custGeom>
            <a:gradFill>
              <a:gsLst>
                <a:gs pos="0">
                  <a:schemeClr val="accent6"/>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110"/>
            <p:cNvSpPr/>
            <p:nvPr/>
          </p:nvSpPr>
          <p:spPr>
            <a:xfrm>
              <a:off x="4378671" y="2329738"/>
              <a:ext cx="57430" cy="16152"/>
            </a:xfrm>
            <a:custGeom>
              <a:rect b="b" l="l" r="r" t="t"/>
              <a:pathLst>
                <a:path extrusionOk="0" h="63" w="224">
                  <a:moveTo>
                    <a:pt x="0" y="63"/>
                  </a:moveTo>
                  <a:lnTo>
                    <a:pt x="223" y="63"/>
                  </a:lnTo>
                  <a:lnTo>
                    <a:pt x="223" y="0"/>
                  </a:lnTo>
                  <a:lnTo>
                    <a:pt x="0" y="0"/>
                  </a:lnTo>
                  <a:close/>
                </a:path>
              </a:pathLst>
            </a:custGeom>
            <a:gradFill>
              <a:gsLst>
                <a:gs pos="0">
                  <a:schemeClr val="accent6"/>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110"/>
            <p:cNvSpPr/>
            <p:nvPr/>
          </p:nvSpPr>
          <p:spPr>
            <a:xfrm>
              <a:off x="4460972" y="2329738"/>
              <a:ext cx="59738" cy="16152"/>
            </a:xfrm>
            <a:custGeom>
              <a:rect b="b" l="l" r="r" t="t"/>
              <a:pathLst>
                <a:path extrusionOk="0" h="63" w="233">
                  <a:moveTo>
                    <a:pt x="0" y="63"/>
                  </a:moveTo>
                  <a:lnTo>
                    <a:pt x="232" y="63"/>
                  </a:lnTo>
                  <a:lnTo>
                    <a:pt x="232" y="0"/>
                  </a:lnTo>
                  <a:lnTo>
                    <a:pt x="0" y="0"/>
                  </a:lnTo>
                  <a:close/>
                </a:path>
              </a:pathLst>
            </a:custGeom>
            <a:gradFill>
              <a:gsLst>
                <a:gs pos="0">
                  <a:schemeClr val="accent6"/>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110"/>
            <p:cNvSpPr/>
            <p:nvPr/>
          </p:nvSpPr>
          <p:spPr>
            <a:xfrm>
              <a:off x="4545580" y="2329738"/>
              <a:ext cx="57430" cy="16152"/>
            </a:xfrm>
            <a:custGeom>
              <a:rect b="b" l="l" r="r" t="t"/>
              <a:pathLst>
                <a:path extrusionOk="0" h="63" w="224">
                  <a:moveTo>
                    <a:pt x="1" y="63"/>
                  </a:moveTo>
                  <a:lnTo>
                    <a:pt x="224" y="63"/>
                  </a:lnTo>
                  <a:lnTo>
                    <a:pt x="224" y="0"/>
                  </a:lnTo>
                  <a:lnTo>
                    <a:pt x="1" y="0"/>
                  </a:lnTo>
                  <a:close/>
                </a:path>
              </a:pathLst>
            </a:custGeom>
            <a:gradFill>
              <a:gsLst>
                <a:gs pos="0">
                  <a:schemeClr val="accent6"/>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110"/>
            <p:cNvSpPr/>
            <p:nvPr/>
          </p:nvSpPr>
          <p:spPr>
            <a:xfrm>
              <a:off x="4630188" y="2329738"/>
              <a:ext cx="57430" cy="16152"/>
            </a:xfrm>
            <a:custGeom>
              <a:rect b="b" l="l" r="r" t="t"/>
              <a:pathLst>
                <a:path extrusionOk="0" h="63" w="224">
                  <a:moveTo>
                    <a:pt x="1" y="63"/>
                  </a:moveTo>
                  <a:lnTo>
                    <a:pt x="224" y="63"/>
                  </a:lnTo>
                  <a:lnTo>
                    <a:pt x="224" y="0"/>
                  </a:lnTo>
                  <a:lnTo>
                    <a:pt x="1" y="0"/>
                  </a:lnTo>
                  <a:close/>
                </a:path>
              </a:pathLst>
            </a:custGeom>
            <a:gradFill>
              <a:gsLst>
                <a:gs pos="0">
                  <a:schemeClr val="accent6"/>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110"/>
            <p:cNvSpPr/>
            <p:nvPr/>
          </p:nvSpPr>
          <p:spPr>
            <a:xfrm>
              <a:off x="4714796" y="2329738"/>
              <a:ext cx="57430" cy="16152"/>
            </a:xfrm>
            <a:custGeom>
              <a:rect b="b" l="l" r="r" t="t"/>
              <a:pathLst>
                <a:path extrusionOk="0" h="63" w="224">
                  <a:moveTo>
                    <a:pt x="1" y="63"/>
                  </a:moveTo>
                  <a:lnTo>
                    <a:pt x="224" y="63"/>
                  </a:lnTo>
                  <a:lnTo>
                    <a:pt x="224" y="0"/>
                  </a:lnTo>
                  <a:lnTo>
                    <a:pt x="1" y="0"/>
                  </a:lnTo>
                  <a:close/>
                </a:path>
              </a:pathLst>
            </a:custGeom>
            <a:solidFill>
              <a:srgbClr val="3000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110"/>
            <p:cNvSpPr/>
            <p:nvPr/>
          </p:nvSpPr>
          <p:spPr>
            <a:xfrm>
              <a:off x="4799404" y="2329738"/>
              <a:ext cx="57430" cy="16152"/>
            </a:xfrm>
            <a:custGeom>
              <a:rect b="b" l="l" r="r" t="t"/>
              <a:pathLst>
                <a:path extrusionOk="0" h="63" w="224">
                  <a:moveTo>
                    <a:pt x="1" y="63"/>
                  </a:moveTo>
                  <a:lnTo>
                    <a:pt x="224" y="63"/>
                  </a:lnTo>
                  <a:lnTo>
                    <a:pt x="224" y="0"/>
                  </a:lnTo>
                  <a:lnTo>
                    <a:pt x="1" y="0"/>
                  </a:lnTo>
                  <a:close/>
                </a:path>
              </a:pathLst>
            </a:custGeom>
            <a:solidFill>
              <a:srgbClr val="3000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110"/>
            <p:cNvSpPr/>
            <p:nvPr/>
          </p:nvSpPr>
          <p:spPr>
            <a:xfrm>
              <a:off x="4881705" y="2329738"/>
              <a:ext cx="59738" cy="16152"/>
            </a:xfrm>
            <a:custGeom>
              <a:rect b="b" l="l" r="r" t="t"/>
              <a:pathLst>
                <a:path extrusionOk="0" h="63" w="233">
                  <a:moveTo>
                    <a:pt x="1" y="63"/>
                  </a:moveTo>
                  <a:lnTo>
                    <a:pt x="233" y="63"/>
                  </a:lnTo>
                  <a:lnTo>
                    <a:pt x="233" y="0"/>
                  </a:lnTo>
                  <a:lnTo>
                    <a:pt x="1" y="0"/>
                  </a:lnTo>
                  <a:close/>
                </a:path>
              </a:pathLst>
            </a:custGeom>
            <a:gradFill>
              <a:gsLst>
                <a:gs pos="0">
                  <a:schemeClr val="accent6"/>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110"/>
            <p:cNvSpPr/>
            <p:nvPr/>
          </p:nvSpPr>
          <p:spPr>
            <a:xfrm>
              <a:off x="4966313" y="2329738"/>
              <a:ext cx="57687" cy="16152"/>
            </a:xfrm>
            <a:custGeom>
              <a:rect b="b" l="l" r="r" t="t"/>
              <a:pathLst>
                <a:path extrusionOk="0" h="63" w="225">
                  <a:moveTo>
                    <a:pt x="1" y="63"/>
                  </a:moveTo>
                  <a:lnTo>
                    <a:pt x="224" y="63"/>
                  </a:lnTo>
                  <a:lnTo>
                    <a:pt x="224" y="0"/>
                  </a:lnTo>
                  <a:lnTo>
                    <a:pt x="1" y="0"/>
                  </a:lnTo>
                  <a:close/>
                </a:path>
              </a:pathLst>
            </a:custGeom>
            <a:gradFill>
              <a:gsLst>
                <a:gs pos="0">
                  <a:schemeClr val="accent6"/>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110"/>
            <p:cNvSpPr/>
            <p:nvPr/>
          </p:nvSpPr>
          <p:spPr>
            <a:xfrm>
              <a:off x="5051178" y="2329738"/>
              <a:ext cx="57430" cy="16152"/>
            </a:xfrm>
            <a:custGeom>
              <a:rect b="b" l="l" r="r" t="t"/>
              <a:pathLst>
                <a:path extrusionOk="0" h="63" w="224">
                  <a:moveTo>
                    <a:pt x="0" y="63"/>
                  </a:moveTo>
                  <a:lnTo>
                    <a:pt x="223" y="63"/>
                  </a:lnTo>
                  <a:lnTo>
                    <a:pt x="223" y="0"/>
                  </a:lnTo>
                  <a:lnTo>
                    <a:pt x="0" y="0"/>
                  </a:lnTo>
                  <a:close/>
                </a:path>
              </a:pathLst>
            </a:custGeom>
            <a:gradFill>
              <a:gsLst>
                <a:gs pos="0">
                  <a:schemeClr val="accent6"/>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110"/>
            <p:cNvSpPr/>
            <p:nvPr/>
          </p:nvSpPr>
          <p:spPr>
            <a:xfrm>
              <a:off x="5135786" y="2329738"/>
              <a:ext cx="57430" cy="16152"/>
            </a:xfrm>
            <a:custGeom>
              <a:rect b="b" l="l" r="r" t="t"/>
              <a:pathLst>
                <a:path extrusionOk="0" h="63" w="224">
                  <a:moveTo>
                    <a:pt x="0" y="63"/>
                  </a:moveTo>
                  <a:lnTo>
                    <a:pt x="223" y="63"/>
                  </a:lnTo>
                  <a:lnTo>
                    <a:pt x="223" y="0"/>
                  </a:lnTo>
                  <a:lnTo>
                    <a:pt x="0" y="0"/>
                  </a:lnTo>
                  <a:close/>
                </a:path>
              </a:pathLst>
            </a:custGeom>
            <a:gradFill>
              <a:gsLst>
                <a:gs pos="0">
                  <a:schemeClr val="accent6"/>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110"/>
            <p:cNvSpPr/>
            <p:nvPr/>
          </p:nvSpPr>
          <p:spPr>
            <a:xfrm>
              <a:off x="5220394" y="2329738"/>
              <a:ext cx="57430" cy="16152"/>
            </a:xfrm>
            <a:custGeom>
              <a:rect b="b" l="l" r="r" t="t"/>
              <a:pathLst>
                <a:path extrusionOk="0" h="63" w="224">
                  <a:moveTo>
                    <a:pt x="0" y="63"/>
                  </a:moveTo>
                  <a:lnTo>
                    <a:pt x="223" y="63"/>
                  </a:lnTo>
                  <a:lnTo>
                    <a:pt x="223" y="0"/>
                  </a:lnTo>
                  <a:lnTo>
                    <a:pt x="0" y="0"/>
                  </a:lnTo>
                  <a:close/>
                </a:path>
              </a:pathLst>
            </a:custGeom>
            <a:gradFill>
              <a:gsLst>
                <a:gs pos="0">
                  <a:schemeClr val="accent6"/>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110"/>
            <p:cNvSpPr/>
            <p:nvPr/>
          </p:nvSpPr>
          <p:spPr>
            <a:xfrm>
              <a:off x="5302695" y="2329738"/>
              <a:ext cx="59738" cy="16152"/>
            </a:xfrm>
            <a:custGeom>
              <a:rect b="b" l="l" r="r" t="t"/>
              <a:pathLst>
                <a:path extrusionOk="0" h="63" w="233">
                  <a:moveTo>
                    <a:pt x="0" y="63"/>
                  </a:moveTo>
                  <a:lnTo>
                    <a:pt x="232" y="63"/>
                  </a:lnTo>
                  <a:lnTo>
                    <a:pt x="232" y="0"/>
                  </a:lnTo>
                  <a:lnTo>
                    <a:pt x="0" y="0"/>
                  </a:lnTo>
                  <a:close/>
                </a:path>
              </a:pathLst>
            </a:custGeom>
            <a:gradFill>
              <a:gsLst>
                <a:gs pos="0">
                  <a:schemeClr val="accent6"/>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110"/>
            <p:cNvSpPr/>
            <p:nvPr/>
          </p:nvSpPr>
          <p:spPr>
            <a:xfrm>
              <a:off x="5387303" y="2329738"/>
              <a:ext cx="57430" cy="16152"/>
            </a:xfrm>
            <a:custGeom>
              <a:rect b="b" l="l" r="r" t="t"/>
              <a:pathLst>
                <a:path extrusionOk="0" h="63" w="224">
                  <a:moveTo>
                    <a:pt x="0" y="63"/>
                  </a:moveTo>
                  <a:lnTo>
                    <a:pt x="223" y="63"/>
                  </a:lnTo>
                  <a:lnTo>
                    <a:pt x="223" y="0"/>
                  </a:lnTo>
                  <a:lnTo>
                    <a:pt x="0" y="0"/>
                  </a:lnTo>
                  <a:close/>
                </a:path>
              </a:pathLst>
            </a:custGeom>
            <a:gradFill>
              <a:gsLst>
                <a:gs pos="0">
                  <a:schemeClr val="accent6"/>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110"/>
            <p:cNvSpPr/>
            <p:nvPr/>
          </p:nvSpPr>
          <p:spPr>
            <a:xfrm>
              <a:off x="5471911" y="2329738"/>
              <a:ext cx="57430" cy="16152"/>
            </a:xfrm>
            <a:custGeom>
              <a:rect b="b" l="l" r="r" t="t"/>
              <a:pathLst>
                <a:path extrusionOk="0" h="63" w="224">
                  <a:moveTo>
                    <a:pt x="1" y="63"/>
                  </a:moveTo>
                  <a:lnTo>
                    <a:pt x="224" y="63"/>
                  </a:lnTo>
                  <a:lnTo>
                    <a:pt x="224" y="0"/>
                  </a:lnTo>
                  <a:lnTo>
                    <a:pt x="1" y="0"/>
                  </a:lnTo>
                  <a:close/>
                </a:path>
              </a:pathLst>
            </a:custGeom>
            <a:gradFill>
              <a:gsLst>
                <a:gs pos="0">
                  <a:schemeClr val="accent6"/>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110"/>
            <p:cNvSpPr/>
            <p:nvPr/>
          </p:nvSpPr>
          <p:spPr>
            <a:xfrm>
              <a:off x="5556519" y="2329738"/>
              <a:ext cx="57430" cy="16152"/>
            </a:xfrm>
            <a:custGeom>
              <a:rect b="b" l="l" r="r" t="t"/>
              <a:pathLst>
                <a:path extrusionOk="0" h="63" w="224">
                  <a:moveTo>
                    <a:pt x="1" y="63"/>
                  </a:moveTo>
                  <a:lnTo>
                    <a:pt x="224" y="63"/>
                  </a:lnTo>
                  <a:lnTo>
                    <a:pt x="224" y="0"/>
                  </a:lnTo>
                  <a:lnTo>
                    <a:pt x="1" y="0"/>
                  </a:lnTo>
                  <a:close/>
                </a:path>
              </a:pathLst>
            </a:custGeom>
            <a:gradFill>
              <a:gsLst>
                <a:gs pos="0">
                  <a:schemeClr val="accent6"/>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110"/>
            <p:cNvSpPr/>
            <p:nvPr/>
          </p:nvSpPr>
          <p:spPr>
            <a:xfrm>
              <a:off x="5638820" y="2329738"/>
              <a:ext cx="59738" cy="16152"/>
            </a:xfrm>
            <a:custGeom>
              <a:rect b="b" l="l" r="r" t="t"/>
              <a:pathLst>
                <a:path extrusionOk="0" h="63" w="233">
                  <a:moveTo>
                    <a:pt x="1" y="63"/>
                  </a:moveTo>
                  <a:lnTo>
                    <a:pt x="233" y="63"/>
                  </a:lnTo>
                  <a:lnTo>
                    <a:pt x="233" y="0"/>
                  </a:lnTo>
                  <a:lnTo>
                    <a:pt x="1" y="0"/>
                  </a:lnTo>
                  <a:close/>
                </a:path>
              </a:pathLst>
            </a:custGeom>
            <a:gradFill>
              <a:gsLst>
                <a:gs pos="0">
                  <a:schemeClr val="accent6"/>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110"/>
            <p:cNvSpPr/>
            <p:nvPr/>
          </p:nvSpPr>
          <p:spPr>
            <a:xfrm>
              <a:off x="5682406" y="2329738"/>
              <a:ext cx="57430" cy="16152"/>
            </a:xfrm>
            <a:custGeom>
              <a:rect b="b" l="l" r="r" t="t"/>
              <a:pathLst>
                <a:path extrusionOk="0" h="63" w="224">
                  <a:moveTo>
                    <a:pt x="0" y="63"/>
                  </a:moveTo>
                  <a:lnTo>
                    <a:pt x="223" y="63"/>
                  </a:lnTo>
                  <a:lnTo>
                    <a:pt x="223" y="0"/>
                  </a:lnTo>
                  <a:lnTo>
                    <a:pt x="0" y="0"/>
                  </a:lnTo>
                  <a:close/>
                </a:path>
              </a:pathLst>
            </a:custGeom>
            <a:gradFill>
              <a:gsLst>
                <a:gs pos="0">
                  <a:schemeClr val="accent3"/>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110"/>
            <p:cNvSpPr/>
            <p:nvPr/>
          </p:nvSpPr>
          <p:spPr>
            <a:xfrm>
              <a:off x="5767014" y="2329738"/>
              <a:ext cx="57430" cy="16152"/>
            </a:xfrm>
            <a:custGeom>
              <a:rect b="b" l="l" r="r" t="t"/>
              <a:pathLst>
                <a:path extrusionOk="0" h="63" w="224">
                  <a:moveTo>
                    <a:pt x="0" y="63"/>
                  </a:moveTo>
                  <a:lnTo>
                    <a:pt x="223" y="63"/>
                  </a:lnTo>
                  <a:lnTo>
                    <a:pt x="223" y="0"/>
                  </a:lnTo>
                  <a:lnTo>
                    <a:pt x="0" y="0"/>
                  </a:lnTo>
                  <a:close/>
                </a:path>
              </a:pathLst>
            </a:custGeom>
            <a:gradFill>
              <a:gsLst>
                <a:gs pos="0">
                  <a:schemeClr val="accent3"/>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110"/>
            <p:cNvSpPr/>
            <p:nvPr/>
          </p:nvSpPr>
          <p:spPr>
            <a:xfrm>
              <a:off x="4250477" y="2329738"/>
              <a:ext cx="59738" cy="16152"/>
            </a:xfrm>
            <a:custGeom>
              <a:rect b="b" l="l" r="r" t="t"/>
              <a:pathLst>
                <a:path extrusionOk="0" h="63" w="233">
                  <a:moveTo>
                    <a:pt x="1" y="63"/>
                  </a:moveTo>
                  <a:lnTo>
                    <a:pt x="233" y="63"/>
                  </a:lnTo>
                  <a:lnTo>
                    <a:pt x="233" y="0"/>
                  </a:lnTo>
                  <a:lnTo>
                    <a:pt x="1" y="0"/>
                  </a:lnTo>
                  <a:close/>
                </a:path>
              </a:pathLst>
            </a:custGeom>
            <a:gradFill>
              <a:gsLst>
                <a:gs pos="0">
                  <a:schemeClr val="accent3"/>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110"/>
            <p:cNvSpPr/>
            <p:nvPr/>
          </p:nvSpPr>
          <p:spPr>
            <a:xfrm>
              <a:off x="4335085" y="2329738"/>
              <a:ext cx="57430" cy="16152"/>
            </a:xfrm>
            <a:custGeom>
              <a:rect b="b" l="l" r="r" t="t"/>
              <a:pathLst>
                <a:path extrusionOk="0" h="63" w="224">
                  <a:moveTo>
                    <a:pt x="1" y="63"/>
                  </a:moveTo>
                  <a:lnTo>
                    <a:pt x="224" y="63"/>
                  </a:lnTo>
                  <a:lnTo>
                    <a:pt x="224" y="0"/>
                  </a:lnTo>
                  <a:lnTo>
                    <a:pt x="1" y="0"/>
                  </a:lnTo>
                  <a:close/>
                </a:path>
              </a:pathLst>
            </a:custGeom>
            <a:gradFill>
              <a:gsLst>
                <a:gs pos="0">
                  <a:schemeClr val="accent3"/>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110"/>
            <p:cNvSpPr/>
            <p:nvPr/>
          </p:nvSpPr>
          <p:spPr>
            <a:xfrm>
              <a:off x="4419693" y="2329738"/>
              <a:ext cx="57430" cy="16152"/>
            </a:xfrm>
            <a:custGeom>
              <a:rect b="b" l="l" r="r" t="t"/>
              <a:pathLst>
                <a:path extrusionOk="0" h="63" w="224">
                  <a:moveTo>
                    <a:pt x="1" y="63"/>
                  </a:moveTo>
                  <a:lnTo>
                    <a:pt x="224" y="63"/>
                  </a:lnTo>
                  <a:lnTo>
                    <a:pt x="224" y="0"/>
                  </a:lnTo>
                  <a:lnTo>
                    <a:pt x="1" y="0"/>
                  </a:lnTo>
                  <a:close/>
                </a:path>
              </a:pathLst>
            </a:custGeom>
            <a:gradFill>
              <a:gsLst>
                <a:gs pos="0">
                  <a:schemeClr val="accent3"/>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110"/>
            <p:cNvSpPr/>
            <p:nvPr/>
          </p:nvSpPr>
          <p:spPr>
            <a:xfrm>
              <a:off x="4504302" y="2329738"/>
              <a:ext cx="57430" cy="16152"/>
            </a:xfrm>
            <a:custGeom>
              <a:rect b="b" l="l" r="r" t="t"/>
              <a:pathLst>
                <a:path extrusionOk="0" h="63" w="224">
                  <a:moveTo>
                    <a:pt x="1" y="63"/>
                  </a:moveTo>
                  <a:lnTo>
                    <a:pt x="224" y="63"/>
                  </a:lnTo>
                  <a:lnTo>
                    <a:pt x="224" y="0"/>
                  </a:lnTo>
                  <a:lnTo>
                    <a:pt x="1" y="0"/>
                  </a:lnTo>
                  <a:close/>
                </a:path>
              </a:pathLst>
            </a:custGeom>
            <a:gradFill>
              <a:gsLst>
                <a:gs pos="0">
                  <a:schemeClr val="accent3"/>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110"/>
            <p:cNvSpPr/>
            <p:nvPr/>
          </p:nvSpPr>
          <p:spPr>
            <a:xfrm>
              <a:off x="4586859" y="2329738"/>
              <a:ext cx="59738" cy="16152"/>
            </a:xfrm>
            <a:custGeom>
              <a:rect b="b" l="l" r="r" t="t"/>
              <a:pathLst>
                <a:path extrusionOk="0" h="63" w="233">
                  <a:moveTo>
                    <a:pt x="0" y="63"/>
                  </a:moveTo>
                  <a:lnTo>
                    <a:pt x="232" y="63"/>
                  </a:lnTo>
                  <a:lnTo>
                    <a:pt x="232" y="0"/>
                  </a:lnTo>
                  <a:lnTo>
                    <a:pt x="0" y="0"/>
                  </a:lnTo>
                  <a:close/>
                </a:path>
              </a:pathLst>
            </a:custGeom>
            <a:gradFill>
              <a:gsLst>
                <a:gs pos="0">
                  <a:schemeClr val="accent3"/>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110"/>
            <p:cNvSpPr/>
            <p:nvPr/>
          </p:nvSpPr>
          <p:spPr>
            <a:xfrm>
              <a:off x="4671467" y="2329738"/>
              <a:ext cx="57430" cy="16152"/>
            </a:xfrm>
            <a:custGeom>
              <a:rect b="b" l="l" r="r" t="t"/>
              <a:pathLst>
                <a:path extrusionOk="0" h="63" w="224">
                  <a:moveTo>
                    <a:pt x="0" y="63"/>
                  </a:moveTo>
                  <a:lnTo>
                    <a:pt x="223" y="63"/>
                  </a:lnTo>
                  <a:lnTo>
                    <a:pt x="223" y="0"/>
                  </a:lnTo>
                  <a:lnTo>
                    <a:pt x="0" y="0"/>
                  </a:lnTo>
                  <a:close/>
                </a:path>
              </a:pathLst>
            </a:custGeom>
            <a:gradFill>
              <a:gsLst>
                <a:gs pos="0">
                  <a:schemeClr val="accent3"/>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110"/>
            <p:cNvSpPr/>
            <p:nvPr/>
          </p:nvSpPr>
          <p:spPr>
            <a:xfrm>
              <a:off x="4756075" y="2329738"/>
              <a:ext cx="57430" cy="16152"/>
            </a:xfrm>
            <a:custGeom>
              <a:rect b="b" l="l" r="r" t="t"/>
              <a:pathLst>
                <a:path extrusionOk="0" h="63" w="224">
                  <a:moveTo>
                    <a:pt x="0" y="63"/>
                  </a:moveTo>
                  <a:lnTo>
                    <a:pt x="223" y="63"/>
                  </a:lnTo>
                  <a:lnTo>
                    <a:pt x="223" y="0"/>
                  </a:lnTo>
                  <a:lnTo>
                    <a:pt x="0" y="0"/>
                  </a:lnTo>
                  <a:close/>
                </a:path>
              </a:pathLst>
            </a:custGeom>
            <a:gradFill>
              <a:gsLst>
                <a:gs pos="0">
                  <a:schemeClr val="accent3"/>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110"/>
            <p:cNvSpPr/>
            <p:nvPr/>
          </p:nvSpPr>
          <p:spPr>
            <a:xfrm>
              <a:off x="4840683" y="2329738"/>
              <a:ext cx="57430" cy="16152"/>
            </a:xfrm>
            <a:custGeom>
              <a:rect b="b" l="l" r="r" t="t"/>
              <a:pathLst>
                <a:path extrusionOk="0" h="63" w="224">
                  <a:moveTo>
                    <a:pt x="0" y="63"/>
                  </a:moveTo>
                  <a:lnTo>
                    <a:pt x="223" y="63"/>
                  </a:lnTo>
                  <a:lnTo>
                    <a:pt x="223" y="0"/>
                  </a:lnTo>
                  <a:lnTo>
                    <a:pt x="0" y="0"/>
                  </a:lnTo>
                  <a:close/>
                </a:path>
              </a:pathLst>
            </a:custGeom>
            <a:gradFill>
              <a:gsLst>
                <a:gs pos="0">
                  <a:schemeClr val="accent3"/>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110"/>
            <p:cNvSpPr/>
            <p:nvPr/>
          </p:nvSpPr>
          <p:spPr>
            <a:xfrm>
              <a:off x="4925291" y="2329738"/>
              <a:ext cx="57430" cy="16152"/>
            </a:xfrm>
            <a:custGeom>
              <a:rect b="b" l="l" r="r" t="t"/>
              <a:pathLst>
                <a:path extrusionOk="0" h="63" w="224">
                  <a:moveTo>
                    <a:pt x="0" y="63"/>
                  </a:moveTo>
                  <a:lnTo>
                    <a:pt x="223" y="63"/>
                  </a:lnTo>
                  <a:lnTo>
                    <a:pt x="223" y="0"/>
                  </a:lnTo>
                  <a:lnTo>
                    <a:pt x="0" y="0"/>
                  </a:lnTo>
                  <a:close/>
                </a:path>
              </a:pathLst>
            </a:custGeom>
            <a:gradFill>
              <a:gsLst>
                <a:gs pos="0">
                  <a:schemeClr val="accent3"/>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110"/>
            <p:cNvSpPr/>
            <p:nvPr/>
          </p:nvSpPr>
          <p:spPr>
            <a:xfrm>
              <a:off x="5007592" y="2329738"/>
              <a:ext cx="59738" cy="16152"/>
            </a:xfrm>
            <a:custGeom>
              <a:rect b="b" l="l" r="r" t="t"/>
              <a:pathLst>
                <a:path extrusionOk="0" h="63" w="233">
                  <a:moveTo>
                    <a:pt x="1" y="63"/>
                  </a:moveTo>
                  <a:lnTo>
                    <a:pt x="233" y="63"/>
                  </a:lnTo>
                  <a:lnTo>
                    <a:pt x="233" y="0"/>
                  </a:lnTo>
                  <a:lnTo>
                    <a:pt x="1" y="0"/>
                  </a:lnTo>
                  <a:close/>
                </a:path>
              </a:pathLst>
            </a:custGeom>
            <a:gradFill>
              <a:gsLst>
                <a:gs pos="0">
                  <a:schemeClr val="accent3"/>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110"/>
            <p:cNvSpPr/>
            <p:nvPr/>
          </p:nvSpPr>
          <p:spPr>
            <a:xfrm>
              <a:off x="5092200" y="2329738"/>
              <a:ext cx="57430" cy="16152"/>
            </a:xfrm>
            <a:custGeom>
              <a:rect b="b" l="l" r="r" t="t"/>
              <a:pathLst>
                <a:path extrusionOk="0" h="63" w="224">
                  <a:moveTo>
                    <a:pt x="1" y="63"/>
                  </a:moveTo>
                  <a:lnTo>
                    <a:pt x="224" y="63"/>
                  </a:lnTo>
                  <a:lnTo>
                    <a:pt x="224" y="0"/>
                  </a:lnTo>
                  <a:lnTo>
                    <a:pt x="1" y="0"/>
                  </a:lnTo>
                  <a:close/>
                </a:path>
              </a:pathLst>
            </a:custGeom>
            <a:gradFill>
              <a:gsLst>
                <a:gs pos="0">
                  <a:schemeClr val="accent3"/>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110"/>
            <p:cNvSpPr/>
            <p:nvPr/>
          </p:nvSpPr>
          <p:spPr>
            <a:xfrm>
              <a:off x="5176808" y="2329738"/>
              <a:ext cx="57430" cy="16152"/>
            </a:xfrm>
            <a:custGeom>
              <a:rect b="b" l="l" r="r" t="t"/>
              <a:pathLst>
                <a:path extrusionOk="0" h="63" w="224">
                  <a:moveTo>
                    <a:pt x="1" y="63"/>
                  </a:moveTo>
                  <a:lnTo>
                    <a:pt x="224" y="63"/>
                  </a:lnTo>
                  <a:lnTo>
                    <a:pt x="224" y="0"/>
                  </a:lnTo>
                  <a:lnTo>
                    <a:pt x="1" y="0"/>
                  </a:lnTo>
                  <a:close/>
                </a:path>
              </a:pathLst>
            </a:custGeom>
            <a:gradFill>
              <a:gsLst>
                <a:gs pos="0">
                  <a:schemeClr val="accent3"/>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110"/>
            <p:cNvSpPr/>
            <p:nvPr/>
          </p:nvSpPr>
          <p:spPr>
            <a:xfrm>
              <a:off x="5261416" y="2329738"/>
              <a:ext cx="57430" cy="16152"/>
            </a:xfrm>
            <a:custGeom>
              <a:rect b="b" l="l" r="r" t="t"/>
              <a:pathLst>
                <a:path extrusionOk="0" h="63" w="224">
                  <a:moveTo>
                    <a:pt x="1" y="63"/>
                  </a:moveTo>
                  <a:lnTo>
                    <a:pt x="224" y="63"/>
                  </a:lnTo>
                  <a:lnTo>
                    <a:pt x="224" y="0"/>
                  </a:lnTo>
                  <a:lnTo>
                    <a:pt x="1" y="0"/>
                  </a:lnTo>
                  <a:close/>
                </a:path>
              </a:pathLst>
            </a:custGeom>
            <a:gradFill>
              <a:gsLst>
                <a:gs pos="0">
                  <a:schemeClr val="accent3"/>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110"/>
            <p:cNvSpPr/>
            <p:nvPr/>
          </p:nvSpPr>
          <p:spPr>
            <a:xfrm>
              <a:off x="5346024" y="2329738"/>
              <a:ext cx="57430" cy="16152"/>
            </a:xfrm>
            <a:custGeom>
              <a:rect b="b" l="l" r="r" t="t"/>
              <a:pathLst>
                <a:path extrusionOk="0" h="63" w="224">
                  <a:moveTo>
                    <a:pt x="1" y="63"/>
                  </a:moveTo>
                  <a:lnTo>
                    <a:pt x="224" y="63"/>
                  </a:lnTo>
                  <a:lnTo>
                    <a:pt x="224" y="0"/>
                  </a:lnTo>
                  <a:lnTo>
                    <a:pt x="1" y="0"/>
                  </a:lnTo>
                  <a:close/>
                </a:path>
              </a:pathLst>
            </a:custGeom>
            <a:gradFill>
              <a:gsLst>
                <a:gs pos="0">
                  <a:schemeClr val="accent3"/>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110"/>
            <p:cNvSpPr/>
            <p:nvPr/>
          </p:nvSpPr>
          <p:spPr>
            <a:xfrm>
              <a:off x="5428581" y="2329738"/>
              <a:ext cx="59481" cy="16152"/>
            </a:xfrm>
            <a:custGeom>
              <a:rect b="b" l="l" r="r" t="t"/>
              <a:pathLst>
                <a:path extrusionOk="0" h="63" w="232">
                  <a:moveTo>
                    <a:pt x="0" y="63"/>
                  </a:moveTo>
                  <a:lnTo>
                    <a:pt x="232" y="63"/>
                  </a:lnTo>
                  <a:lnTo>
                    <a:pt x="232" y="0"/>
                  </a:lnTo>
                  <a:lnTo>
                    <a:pt x="0" y="0"/>
                  </a:lnTo>
                  <a:close/>
                </a:path>
              </a:pathLst>
            </a:custGeom>
            <a:gradFill>
              <a:gsLst>
                <a:gs pos="0">
                  <a:schemeClr val="accent3"/>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110"/>
            <p:cNvSpPr/>
            <p:nvPr/>
          </p:nvSpPr>
          <p:spPr>
            <a:xfrm>
              <a:off x="5513190" y="2329738"/>
              <a:ext cx="57430" cy="16152"/>
            </a:xfrm>
            <a:custGeom>
              <a:rect b="b" l="l" r="r" t="t"/>
              <a:pathLst>
                <a:path extrusionOk="0" h="63" w="224">
                  <a:moveTo>
                    <a:pt x="0" y="63"/>
                  </a:moveTo>
                  <a:lnTo>
                    <a:pt x="223" y="63"/>
                  </a:lnTo>
                  <a:lnTo>
                    <a:pt x="223" y="0"/>
                  </a:lnTo>
                  <a:lnTo>
                    <a:pt x="0" y="0"/>
                  </a:lnTo>
                  <a:close/>
                </a:path>
              </a:pathLst>
            </a:custGeom>
            <a:gradFill>
              <a:gsLst>
                <a:gs pos="0">
                  <a:schemeClr val="accent3"/>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110"/>
            <p:cNvSpPr/>
            <p:nvPr/>
          </p:nvSpPr>
          <p:spPr>
            <a:xfrm>
              <a:off x="5597798" y="2329738"/>
              <a:ext cx="57430" cy="16152"/>
            </a:xfrm>
            <a:custGeom>
              <a:rect b="b" l="l" r="r" t="t"/>
              <a:pathLst>
                <a:path extrusionOk="0" h="63" w="224">
                  <a:moveTo>
                    <a:pt x="0" y="63"/>
                  </a:moveTo>
                  <a:lnTo>
                    <a:pt x="223" y="63"/>
                  </a:lnTo>
                  <a:lnTo>
                    <a:pt x="223" y="0"/>
                  </a:lnTo>
                  <a:lnTo>
                    <a:pt x="0" y="0"/>
                  </a:lnTo>
                  <a:close/>
                </a:path>
              </a:pathLst>
            </a:custGeom>
            <a:gradFill>
              <a:gsLst>
                <a:gs pos="0">
                  <a:schemeClr val="accent3"/>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110"/>
            <p:cNvSpPr/>
            <p:nvPr/>
          </p:nvSpPr>
          <p:spPr>
            <a:xfrm>
              <a:off x="6094165" y="2334353"/>
              <a:ext cx="322532" cy="105371"/>
            </a:xfrm>
            <a:custGeom>
              <a:rect b="b" l="l" r="r" t="t"/>
              <a:pathLst>
                <a:path extrusionOk="0" h="411" w="1258">
                  <a:moveTo>
                    <a:pt x="45" y="54"/>
                  </a:moveTo>
                  <a:lnTo>
                    <a:pt x="277" y="205"/>
                  </a:lnTo>
                  <a:cubicBezTo>
                    <a:pt x="107" y="304"/>
                    <a:pt x="0" y="411"/>
                    <a:pt x="0" y="411"/>
                  </a:cubicBezTo>
                  <a:lnTo>
                    <a:pt x="0" y="411"/>
                  </a:lnTo>
                  <a:lnTo>
                    <a:pt x="1133" y="411"/>
                  </a:lnTo>
                  <a:cubicBezTo>
                    <a:pt x="1213" y="411"/>
                    <a:pt x="1258" y="321"/>
                    <a:pt x="1213" y="259"/>
                  </a:cubicBezTo>
                  <a:lnTo>
                    <a:pt x="1213" y="259"/>
                  </a:lnTo>
                  <a:cubicBezTo>
                    <a:pt x="1169" y="179"/>
                    <a:pt x="1088" y="89"/>
                    <a:pt x="964" y="54"/>
                  </a:cubicBezTo>
                  <a:lnTo>
                    <a:pt x="964" y="54"/>
                  </a:lnTo>
                  <a:lnTo>
                    <a:pt x="964" y="54"/>
                  </a:lnTo>
                  <a:cubicBezTo>
                    <a:pt x="964" y="54"/>
                    <a:pt x="964" y="54"/>
                    <a:pt x="964" y="54"/>
                  </a:cubicBezTo>
                  <a:lnTo>
                    <a:pt x="964" y="54"/>
                  </a:lnTo>
                  <a:cubicBezTo>
                    <a:pt x="946" y="45"/>
                    <a:pt x="937" y="45"/>
                    <a:pt x="928" y="45"/>
                  </a:cubicBezTo>
                  <a:lnTo>
                    <a:pt x="928" y="45"/>
                  </a:lnTo>
                  <a:cubicBezTo>
                    <a:pt x="812" y="9"/>
                    <a:pt x="678" y="0"/>
                    <a:pt x="553" y="0"/>
                  </a:cubicBezTo>
                  <a:lnTo>
                    <a:pt x="553" y="0"/>
                  </a:lnTo>
                  <a:cubicBezTo>
                    <a:pt x="277" y="0"/>
                    <a:pt x="36" y="54"/>
                    <a:pt x="36" y="54"/>
                  </a:cubicBezTo>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110"/>
            <p:cNvSpPr/>
            <p:nvPr/>
          </p:nvSpPr>
          <p:spPr>
            <a:xfrm>
              <a:off x="5959049" y="2341276"/>
              <a:ext cx="304585" cy="98449"/>
            </a:xfrm>
            <a:custGeom>
              <a:rect b="b" l="l" r="r" t="t"/>
              <a:pathLst>
                <a:path extrusionOk="0" h="384" w="1188">
                  <a:moveTo>
                    <a:pt x="679" y="9"/>
                  </a:moveTo>
                  <a:cubicBezTo>
                    <a:pt x="402" y="36"/>
                    <a:pt x="170" y="178"/>
                    <a:pt x="36" y="285"/>
                  </a:cubicBezTo>
                  <a:lnTo>
                    <a:pt x="36" y="285"/>
                  </a:lnTo>
                  <a:cubicBezTo>
                    <a:pt x="1" y="312"/>
                    <a:pt x="19" y="384"/>
                    <a:pt x="72" y="384"/>
                  </a:cubicBezTo>
                  <a:lnTo>
                    <a:pt x="72" y="384"/>
                  </a:lnTo>
                  <a:lnTo>
                    <a:pt x="1098" y="384"/>
                  </a:lnTo>
                  <a:cubicBezTo>
                    <a:pt x="1152" y="384"/>
                    <a:pt x="1187" y="321"/>
                    <a:pt x="1160" y="268"/>
                  </a:cubicBezTo>
                  <a:lnTo>
                    <a:pt x="1160" y="268"/>
                  </a:lnTo>
                  <a:cubicBezTo>
                    <a:pt x="1107" y="161"/>
                    <a:pt x="982" y="0"/>
                    <a:pt x="741" y="0"/>
                  </a:cubicBezTo>
                  <a:lnTo>
                    <a:pt x="741" y="0"/>
                  </a:lnTo>
                  <a:cubicBezTo>
                    <a:pt x="723" y="0"/>
                    <a:pt x="697" y="0"/>
                    <a:pt x="679" y="9"/>
                  </a:cubicBezTo>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023" name="Shape 3023"/>
        <p:cNvGrpSpPr/>
        <p:nvPr/>
      </p:nvGrpSpPr>
      <p:grpSpPr>
        <a:xfrm>
          <a:off x="0" y="0"/>
          <a:ext cx="0" cy="0"/>
          <a:chOff x="0" y="0"/>
          <a:chExt cx="0" cy="0"/>
        </a:xfrm>
      </p:grpSpPr>
      <p:sp>
        <p:nvSpPr>
          <p:cNvPr id="3024" name="Google Shape;3024;p111"/>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Definition of concepts</a:t>
            </a:r>
            <a:endParaRPr/>
          </a:p>
        </p:txBody>
      </p:sp>
      <p:sp>
        <p:nvSpPr>
          <p:cNvPr id="3025" name="Google Shape;3025;p111"/>
          <p:cNvSpPr txBox="1"/>
          <p:nvPr>
            <p:ph idx="1" type="subTitle"/>
          </p:nvPr>
        </p:nvSpPr>
        <p:spPr>
          <a:xfrm>
            <a:off x="3160056" y="2002172"/>
            <a:ext cx="3791700" cy="84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Solar System—it’s only a bit larger than the Moon</a:t>
            </a:r>
            <a:endParaRPr/>
          </a:p>
        </p:txBody>
      </p:sp>
      <p:sp>
        <p:nvSpPr>
          <p:cNvPr id="3026" name="Google Shape;3026;p111"/>
          <p:cNvSpPr/>
          <p:nvPr/>
        </p:nvSpPr>
        <p:spPr>
          <a:xfrm>
            <a:off x="2192244" y="1857250"/>
            <a:ext cx="815400" cy="815400"/>
          </a:xfrm>
          <a:prstGeom prst="rect">
            <a:avLst/>
          </a:prstGeom>
          <a:solidFill>
            <a:srgbClr val="FF0098">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111"/>
          <p:cNvSpPr/>
          <p:nvPr/>
        </p:nvSpPr>
        <p:spPr>
          <a:xfrm>
            <a:off x="2192244" y="3286950"/>
            <a:ext cx="815400" cy="815400"/>
          </a:xfrm>
          <a:prstGeom prst="rect">
            <a:avLst/>
          </a:prstGeom>
          <a:solidFill>
            <a:srgbClr val="FF0098">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111"/>
          <p:cNvSpPr txBox="1"/>
          <p:nvPr>
            <p:ph idx="2" type="subTitle"/>
          </p:nvPr>
        </p:nvSpPr>
        <p:spPr>
          <a:xfrm>
            <a:off x="3160056" y="3431850"/>
            <a:ext cx="3791700" cy="84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hot and has a poisonous atmosphere</a:t>
            </a:r>
            <a:endParaRPr/>
          </a:p>
        </p:txBody>
      </p:sp>
      <p:sp>
        <p:nvSpPr>
          <p:cNvPr id="3029" name="Google Shape;3029;p111"/>
          <p:cNvSpPr txBox="1"/>
          <p:nvPr>
            <p:ph idx="3" type="subTitle"/>
          </p:nvPr>
        </p:nvSpPr>
        <p:spPr>
          <a:xfrm>
            <a:off x="3160056" y="1734809"/>
            <a:ext cx="3791700" cy="40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3030" name="Google Shape;3030;p111"/>
          <p:cNvSpPr txBox="1"/>
          <p:nvPr>
            <p:ph idx="4" type="subTitle"/>
          </p:nvPr>
        </p:nvSpPr>
        <p:spPr>
          <a:xfrm>
            <a:off x="3160056" y="3164524"/>
            <a:ext cx="3791700" cy="40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3031" name="Google Shape;3031;p111"/>
          <p:cNvSpPr/>
          <p:nvPr/>
        </p:nvSpPr>
        <p:spPr>
          <a:xfrm>
            <a:off x="2383203" y="2016549"/>
            <a:ext cx="433497" cy="496807"/>
          </a:xfrm>
          <a:custGeom>
            <a:rect b="b" l="l" r="r" t="t"/>
            <a:pathLst>
              <a:path extrusionOk="0" h="4622" w="4033">
                <a:moveTo>
                  <a:pt x="991" y="4086"/>
                </a:moveTo>
                <a:lnTo>
                  <a:pt x="1348" y="3962"/>
                </a:lnTo>
                <a:lnTo>
                  <a:pt x="1553" y="3516"/>
                </a:lnTo>
                <a:lnTo>
                  <a:pt x="1151" y="2391"/>
                </a:lnTo>
                <a:lnTo>
                  <a:pt x="705" y="2177"/>
                </a:lnTo>
                <a:lnTo>
                  <a:pt x="349" y="2311"/>
                </a:lnTo>
                <a:lnTo>
                  <a:pt x="295" y="2409"/>
                </a:lnTo>
                <a:lnTo>
                  <a:pt x="268" y="2320"/>
                </a:lnTo>
                <a:lnTo>
                  <a:pt x="268" y="2061"/>
                </a:lnTo>
                <a:cubicBezTo>
                  <a:pt x="268" y="1633"/>
                  <a:pt x="429" y="1223"/>
                  <a:pt x="688" y="920"/>
                </a:cubicBezTo>
                <a:lnTo>
                  <a:pt x="795" y="1027"/>
                </a:lnTo>
                <a:cubicBezTo>
                  <a:pt x="928" y="1160"/>
                  <a:pt x="1151" y="1178"/>
                  <a:pt x="1312" y="1062"/>
                </a:cubicBezTo>
                <a:cubicBezTo>
                  <a:pt x="1722" y="777"/>
                  <a:pt x="2302" y="777"/>
                  <a:pt x="2713" y="1062"/>
                </a:cubicBezTo>
                <a:cubicBezTo>
                  <a:pt x="2873" y="1178"/>
                  <a:pt x="3096" y="1160"/>
                  <a:pt x="3230" y="1027"/>
                </a:cubicBezTo>
                <a:lnTo>
                  <a:pt x="3337" y="920"/>
                </a:lnTo>
                <a:cubicBezTo>
                  <a:pt x="3596" y="1223"/>
                  <a:pt x="3756" y="1633"/>
                  <a:pt x="3756" y="2061"/>
                </a:cubicBezTo>
                <a:lnTo>
                  <a:pt x="3756" y="2320"/>
                </a:lnTo>
                <a:lnTo>
                  <a:pt x="3730" y="2409"/>
                </a:lnTo>
                <a:lnTo>
                  <a:pt x="3676" y="2302"/>
                </a:lnTo>
                <a:lnTo>
                  <a:pt x="3319" y="2177"/>
                </a:lnTo>
                <a:lnTo>
                  <a:pt x="2873" y="2383"/>
                </a:lnTo>
                <a:lnTo>
                  <a:pt x="2472" y="3507"/>
                </a:lnTo>
                <a:lnTo>
                  <a:pt x="2677" y="3953"/>
                </a:lnTo>
                <a:lnTo>
                  <a:pt x="3034" y="4086"/>
                </a:lnTo>
                <a:lnTo>
                  <a:pt x="3132" y="4042"/>
                </a:lnTo>
                <a:lnTo>
                  <a:pt x="3052" y="4265"/>
                </a:lnTo>
                <a:cubicBezTo>
                  <a:pt x="3034" y="4318"/>
                  <a:pt x="2980" y="4354"/>
                  <a:pt x="2927" y="4354"/>
                </a:cubicBezTo>
                <a:lnTo>
                  <a:pt x="1874" y="4354"/>
                </a:lnTo>
                <a:lnTo>
                  <a:pt x="1874" y="4622"/>
                </a:lnTo>
                <a:lnTo>
                  <a:pt x="2927" y="4622"/>
                </a:lnTo>
                <a:cubicBezTo>
                  <a:pt x="3087" y="4622"/>
                  <a:pt x="3239" y="4515"/>
                  <a:pt x="3301" y="4363"/>
                </a:cubicBezTo>
                <a:cubicBezTo>
                  <a:pt x="3328" y="4292"/>
                  <a:pt x="3846" y="2873"/>
                  <a:pt x="4033" y="2383"/>
                </a:cubicBezTo>
                <a:lnTo>
                  <a:pt x="4033" y="2061"/>
                </a:lnTo>
                <a:cubicBezTo>
                  <a:pt x="4033" y="928"/>
                  <a:pt x="3087" y="1"/>
                  <a:pt x="1945" y="36"/>
                </a:cubicBezTo>
                <a:cubicBezTo>
                  <a:pt x="875" y="72"/>
                  <a:pt x="1" y="991"/>
                  <a:pt x="1" y="2070"/>
                </a:cubicBezTo>
                <a:lnTo>
                  <a:pt x="1" y="2347"/>
                </a:lnTo>
                <a:lnTo>
                  <a:pt x="545" y="388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32" name="Google Shape;3032;p111"/>
          <p:cNvGrpSpPr/>
          <p:nvPr/>
        </p:nvGrpSpPr>
        <p:grpSpPr>
          <a:xfrm>
            <a:off x="2426305" y="3448181"/>
            <a:ext cx="347299" cy="492941"/>
            <a:chOff x="1883086" y="1439668"/>
            <a:chExt cx="347299" cy="492941"/>
          </a:xfrm>
        </p:grpSpPr>
        <p:sp>
          <p:nvSpPr>
            <p:cNvPr id="3033" name="Google Shape;3033;p111"/>
            <p:cNvSpPr/>
            <p:nvPr/>
          </p:nvSpPr>
          <p:spPr>
            <a:xfrm>
              <a:off x="2027982" y="1439668"/>
              <a:ext cx="100716" cy="203366"/>
            </a:xfrm>
            <a:custGeom>
              <a:rect b="b" l="l" r="r" t="t"/>
              <a:pathLst>
                <a:path extrusionOk="0" h="1892" w="937">
                  <a:moveTo>
                    <a:pt x="535" y="803"/>
                  </a:moveTo>
                  <a:lnTo>
                    <a:pt x="401" y="803"/>
                  </a:lnTo>
                  <a:lnTo>
                    <a:pt x="401" y="660"/>
                  </a:lnTo>
                  <a:cubicBezTo>
                    <a:pt x="401" y="446"/>
                    <a:pt x="580" y="268"/>
                    <a:pt x="794" y="268"/>
                  </a:cubicBezTo>
                  <a:lnTo>
                    <a:pt x="937" y="268"/>
                  </a:lnTo>
                  <a:lnTo>
                    <a:pt x="937" y="0"/>
                  </a:lnTo>
                  <a:lnTo>
                    <a:pt x="794" y="0"/>
                  </a:lnTo>
                  <a:cubicBezTo>
                    <a:pt x="428" y="0"/>
                    <a:pt x="134" y="295"/>
                    <a:pt x="134" y="660"/>
                  </a:cubicBezTo>
                  <a:lnTo>
                    <a:pt x="134" y="803"/>
                  </a:lnTo>
                  <a:lnTo>
                    <a:pt x="0" y="803"/>
                  </a:lnTo>
                  <a:lnTo>
                    <a:pt x="0" y="1892"/>
                  </a:lnTo>
                  <a:lnTo>
                    <a:pt x="535" y="1892"/>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111"/>
            <p:cNvSpPr/>
            <p:nvPr/>
          </p:nvSpPr>
          <p:spPr>
            <a:xfrm>
              <a:off x="1926297" y="1542215"/>
              <a:ext cx="260872" cy="390395"/>
            </a:xfrm>
            <a:custGeom>
              <a:rect b="b" l="l" r="r" t="t"/>
              <a:pathLst>
                <a:path extrusionOk="0" h="3632" w="2427">
                  <a:moveTo>
                    <a:pt x="1214" y="3632"/>
                  </a:moveTo>
                  <a:cubicBezTo>
                    <a:pt x="1499" y="3632"/>
                    <a:pt x="1802" y="3551"/>
                    <a:pt x="2150" y="3284"/>
                  </a:cubicBezTo>
                  <a:cubicBezTo>
                    <a:pt x="2329" y="2187"/>
                    <a:pt x="2427" y="1633"/>
                    <a:pt x="2427" y="527"/>
                  </a:cubicBezTo>
                  <a:lnTo>
                    <a:pt x="2427" y="447"/>
                  </a:lnTo>
                  <a:lnTo>
                    <a:pt x="1749" y="1"/>
                  </a:lnTo>
                  <a:lnTo>
                    <a:pt x="1749" y="1205"/>
                  </a:lnTo>
                  <a:lnTo>
                    <a:pt x="678" y="1205"/>
                  </a:lnTo>
                  <a:lnTo>
                    <a:pt x="678" y="1"/>
                  </a:lnTo>
                  <a:lnTo>
                    <a:pt x="0" y="447"/>
                  </a:lnTo>
                  <a:lnTo>
                    <a:pt x="0" y="527"/>
                  </a:lnTo>
                  <a:cubicBezTo>
                    <a:pt x="0" y="1633"/>
                    <a:pt x="99" y="2195"/>
                    <a:pt x="286" y="3302"/>
                  </a:cubicBezTo>
                  <a:cubicBezTo>
                    <a:pt x="696" y="3605"/>
                    <a:pt x="1071" y="3632"/>
                    <a:pt x="1214" y="363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111"/>
            <p:cNvSpPr/>
            <p:nvPr/>
          </p:nvSpPr>
          <p:spPr>
            <a:xfrm>
              <a:off x="2192872" y="1751284"/>
              <a:ext cx="37513" cy="104693"/>
            </a:xfrm>
            <a:custGeom>
              <a:rect b="b" l="l" r="r" t="t"/>
              <a:pathLst>
                <a:path extrusionOk="0" h="974" w="349">
                  <a:moveTo>
                    <a:pt x="348" y="126"/>
                  </a:moveTo>
                  <a:lnTo>
                    <a:pt x="143" y="1"/>
                  </a:lnTo>
                  <a:cubicBezTo>
                    <a:pt x="107" y="304"/>
                    <a:pt x="54" y="625"/>
                    <a:pt x="0" y="973"/>
                  </a:cubicBezTo>
                  <a:lnTo>
                    <a:pt x="348" y="839"/>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111"/>
            <p:cNvSpPr/>
            <p:nvPr/>
          </p:nvSpPr>
          <p:spPr>
            <a:xfrm>
              <a:off x="1883086" y="1751284"/>
              <a:ext cx="37513" cy="104693"/>
            </a:xfrm>
            <a:custGeom>
              <a:rect b="b" l="l" r="r" t="t"/>
              <a:pathLst>
                <a:path extrusionOk="0" h="974" w="349">
                  <a:moveTo>
                    <a:pt x="206" y="1"/>
                  </a:moveTo>
                  <a:lnTo>
                    <a:pt x="1" y="126"/>
                  </a:lnTo>
                  <a:lnTo>
                    <a:pt x="1" y="839"/>
                  </a:lnTo>
                  <a:lnTo>
                    <a:pt x="349" y="973"/>
                  </a:lnTo>
                  <a:cubicBezTo>
                    <a:pt x="286" y="616"/>
                    <a:pt x="242" y="304"/>
                    <a:pt x="2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040" name="Shape 3040"/>
        <p:cNvGrpSpPr/>
        <p:nvPr/>
      </p:nvGrpSpPr>
      <p:grpSpPr>
        <a:xfrm>
          <a:off x="0" y="0"/>
          <a:ext cx="0" cy="0"/>
          <a:chOff x="0" y="0"/>
          <a:chExt cx="0" cy="0"/>
        </a:xfrm>
      </p:grpSpPr>
      <p:sp>
        <p:nvSpPr>
          <p:cNvPr id="3041" name="Google Shape;3041;p112"/>
          <p:cNvSpPr/>
          <p:nvPr/>
        </p:nvSpPr>
        <p:spPr>
          <a:xfrm>
            <a:off x="6522776" y="1201276"/>
            <a:ext cx="3388200" cy="3388200"/>
          </a:xfrm>
          <a:prstGeom prst="ellipse">
            <a:avLst/>
          </a:prstGeom>
          <a:solidFill>
            <a:srgbClr val="9100B1">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112"/>
          <p:cNvSpPr txBox="1"/>
          <p:nvPr>
            <p:ph type="title"/>
          </p:nvPr>
        </p:nvSpPr>
        <p:spPr>
          <a:xfrm>
            <a:off x="713100" y="1077688"/>
            <a:ext cx="4838400" cy="646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What is this topic about?</a:t>
            </a:r>
            <a:endParaRPr/>
          </a:p>
        </p:txBody>
      </p:sp>
      <p:sp>
        <p:nvSpPr>
          <p:cNvPr id="3043" name="Google Shape;3043;p112"/>
          <p:cNvSpPr txBox="1"/>
          <p:nvPr>
            <p:ph idx="1" type="body"/>
          </p:nvPr>
        </p:nvSpPr>
        <p:spPr>
          <a:xfrm>
            <a:off x="713100" y="1724913"/>
            <a:ext cx="4838400" cy="234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Do you know what helps you make your point clear?</a:t>
            </a:r>
            <a:endParaRPr>
              <a:solidFill>
                <a:schemeClr val="dk1"/>
              </a:solidFill>
            </a:endParaRPr>
          </a:p>
          <a:p>
            <a:pPr indent="0" lvl="0" marL="0" rtl="0" algn="l">
              <a:spcBef>
                <a:spcPts val="0"/>
              </a:spcBef>
              <a:spcAft>
                <a:spcPts val="0"/>
              </a:spcAft>
              <a:buNone/>
            </a:pPr>
            <a:r>
              <a:rPr lang="en">
                <a:solidFill>
                  <a:schemeClr val="dk1"/>
                </a:solidFill>
              </a:rPr>
              <a:t>Lists like this one:</a:t>
            </a:r>
            <a:endParaRPr>
              <a:solidFill>
                <a:schemeClr val="dk1"/>
              </a:solidFill>
            </a:endParaRPr>
          </a:p>
          <a:p>
            <a:pPr indent="-317500" lvl="0" marL="457200" rtl="0" algn="l">
              <a:spcBef>
                <a:spcPts val="1600"/>
              </a:spcBef>
              <a:spcAft>
                <a:spcPts val="0"/>
              </a:spcAft>
              <a:buClr>
                <a:schemeClr val="dk1"/>
              </a:buClr>
              <a:buSzPts val="1400"/>
              <a:buChar char="●"/>
            </a:pPr>
            <a:r>
              <a:rPr lang="en">
                <a:solidFill>
                  <a:schemeClr val="dk1"/>
                </a:solidFill>
              </a:rPr>
              <a:t>They’re simple </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You can organize your ideas clearly</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You’ll never forget to buy milk!</a:t>
            </a:r>
            <a:endParaRPr>
              <a:solidFill>
                <a:schemeClr val="dk1"/>
              </a:solidFill>
            </a:endParaRPr>
          </a:p>
          <a:p>
            <a:pPr indent="0" lvl="0" marL="0" rtl="0" algn="l">
              <a:spcBef>
                <a:spcPts val="1600"/>
              </a:spcBef>
              <a:spcAft>
                <a:spcPts val="0"/>
              </a:spcAft>
              <a:buNone/>
            </a:pPr>
            <a:r>
              <a:rPr lang="en">
                <a:solidFill>
                  <a:schemeClr val="dk1"/>
                </a:solidFill>
              </a:rPr>
              <a:t>And the most important thing: the audience won’t miss the point of your presentation</a:t>
            </a:r>
            <a:endParaRPr>
              <a:solidFill>
                <a:schemeClr val="dk1"/>
              </a:solidFill>
            </a:endParaRPr>
          </a:p>
        </p:txBody>
      </p:sp>
      <p:grpSp>
        <p:nvGrpSpPr>
          <p:cNvPr id="3044" name="Google Shape;3044;p112"/>
          <p:cNvGrpSpPr/>
          <p:nvPr/>
        </p:nvGrpSpPr>
        <p:grpSpPr>
          <a:xfrm>
            <a:off x="5773621" y="1097850"/>
            <a:ext cx="2927048" cy="2947806"/>
            <a:chOff x="6024033" y="1175073"/>
            <a:chExt cx="2583449" cy="2601771"/>
          </a:xfrm>
        </p:grpSpPr>
        <p:sp>
          <p:nvSpPr>
            <p:cNvPr id="3045" name="Google Shape;3045;p112"/>
            <p:cNvSpPr/>
            <p:nvPr/>
          </p:nvSpPr>
          <p:spPr>
            <a:xfrm rot="-698555">
              <a:off x="6142186" y="2144258"/>
              <a:ext cx="2347142" cy="1410260"/>
            </a:xfrm>
            <a:custGeom>
              <a:rect b="b" l="l" r="r" t="t"/>
              <a:pathLst>
                <a:path extrusionOk="0" h="35991" w="59901">
                  <a:moveTo>
                    <a:pt x="11922" y="1"/>
                  </a:moveTo>
                  <a:cubicBezTo>
                    <a:pt x="11214" y="1"/>
                    <a:pt x="10419" y="85"/>
                    <a:pt x="9524" y="270"/>
                  </a:cubicBezTo>
                  <a:cubicBezTo>
                    <a:pt x="4436" y="1323"/>
                    <a:pt x="0" y="26461"/>
                    <a:pt x="2030" y="31473"/>
                  </a:cubicBezTo>
                  <a:cubicBezTo>
                    <a:pt x="3147" y="34264"/>
                    <a:pt x="6268" y="35991"/>
                    <a:pt x="9464" y="35991"/>
                  </a:cubicBezTo>
                  <a:cubicBezTo>
                    <a:pt x="12008" y="35991"/>
                    <a:pt x="14600" y="34897"/>
                    <a:pt x="16266" y="32376"/>
                  </a:cubicBezTo>
                  <a:cubicBezTo>
                    <a:pt x="18121" y="29543"/>
                    <a:pt x="18497" y="27488"/>
                    <a:pt x="18973" y="26010"/>
                  </a:cubicBezTo>
                  <a:cubicBezTo>
                    <a:pt x="19950" y="27112"/>
                    <a:pt x="21379" y="27814"/>
                    <a:pt x="22958" y="27814"/>
                  </a:cubicBezTo>
                  <a:cubicBezTo>
                    <a:pt x="25890" y="27814"/>
                    <a:pt x="28271" y="25458"/>
                    <a:pt x="28321" y="22526"/>
                  </a:cubicBezTo>
                  <a:cubicBezTo>
                    <a:pt x="28321" y="22526"/>
                    <a:pt x="29123" y="22476"/>
                    <a:pt x="29950" y="22476"/>
                  </a:cubicBezTo>
                  <a:cubicBezTo>
                    <a:pt x="30777" y="22476"/>
                    <a:pt x="31579" y="22526"/>
                    <a:pt x="31579" y="22526"/>
                  </a:cubicBezTo>
                  <a:cubicBezTo>
                    <a:pt x="31629" y="25458"/>
                    <a:pt x="34010" y="27814"/>
                    <a:pt x="36918" y="27814"/>
                  </a:cubicBezTo>
                  <a:cubicBezTo>
                    <a:pt x="38522" y="27814"/>
                    <a:pt x="39950" y="27112"/>
                    <a:pt x="40928" y="26010"/>
                  </a:cubicBezTo>
                  <a:cubicBezTo>
                    <a:pt x="41404" y="27488"/>
                    <a:pt x="41780" y="29543"/>
                    <a:pt x="43635" y="32376"/>
                  </a:cubicBezTo>
                  <a:cubicBezTo>
                    <a:pt x="45290" y="34897"/>
                    <a:pt x="47880" y="35991"/>
                    <a:pt x="50426" y="35991"/>
                  </a:cubicBezTo>
                  <a:cubicBezTo>
                    <a:pt x="53625" y="35991"/>
                    <a:pt x="56754" y="34264"/>
                    <a:pt x="57870" y="31473"/>
                  </a:cubicBezTo>
                  <a:cubicBezTo>
                    <a:pt x="59900" y="26461"/>
                    <a:pt x="55464" y="1323"/>
                    <a:pt x="50376" y="270"/>
                  </a:cubicBezTo>
                  <a:cubicBezTo>
                    <a:pt x="49477" y="85"/>
                    <a:pt x="48679" y="1"/>
                    <a:pt x="47969" y="1"/>
                  </a:cubicBezTo>
                  <a:cubicBezTo>
                    <a:pt x="44646" y="1"/>
                    <a:pt x="43262" y="1851"/>
                    <a:pt x="42457" y="3854"/>
                  </a:cubicBezTo>
                  <a:cubicBezTo>
                    <a:pt x="41667" y="5870"/>
                    <a:pt x="41067" y="6042"/>
                    <a:pt x="40885" y="6042"/>
                  </a:cubicBezTo>
                  <a:cubicBezTo>
                    <a:pt x="40847" y="6042"/>
                    <a:pt x="40828" y="6035"/>
                    <a:pt x="40828" y="6035"/>
                  </a:cubicBezTo>
                  <a:cubicBezTo>
                    <a:pt x="40828" y="6035"/>
                    <a:pt x="35564" y="6636"/>
                    <a:pt x="29950" y="6636"/>
                  </a:cubicBezTo>
                  <a:cubicBezTo>
                    <a:pt x="24336" y="6636"/>
                    <a:pt x="19073" y="6035"/>
                    <a:pt x="19073" y="6035"/>
                  </a:cubicBezTo>
                  <a:cubicBezTo>
                    <a:pt x="19073" y="6035"/>
                    <a:pt x="19053" y="6042"/>
                    <a:pt x="19016" y="6042"/>
                  </a:cubicBezTo>
                  <a:cubicBezTo>
                    <a:pt x="18833" y="6042"/>
                    <a:pt x="18229" y="5870"/>
                    <a:pt x="17419" y="3854"/>
                  </a:cubicBezTo>
                  <a:cubicBezTo>
                    <a:pt x="16634" y="1851"/>
                    <a:pt x="15237" y="1"/>
                    <a:pt x="11922" y="1"/>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112"/>
            <p:cNvSpPr/>
            <p:nvPr/>
          </p:nvSpPr>
          <p:spPr>
            <a:xfrm rot="-698555">
              <a:off x="6142186" y="2144258"/>
              <a:ext cx="2347142" cy="1410260"/>
            </a:xfrm>
            <a:custGeom>
              <a:rect b="b" l="l" r="r" t="t"/>
              <a:pathLst>
                <a:path extrusionOk="0" h="35991" w="59901">
                  <a:moveTo>
                    <a:pt x="46767" y="7338"/>
                  </a:moveTo>
                  <a:cubicBezTo>
                    <a:pt x="48296" y="7338"/>
                    <a:pt x="49574" y="8591"/>
                    <a:pt x="49574" y="10145"/>
                  </a:cubicBezTo>
                  <a:cubicBezTo>
                    <a:pt x="49574" y="11674"/>
                    <a:pt x="48296" y="12927"/>
                    <a:pt x="46767" y="12927"/>
                  </a:cubicBezTo>
                  <a:cubicBezTo>
                    <a:pt x="45214" y="12927"/>
                    <a:pt x="43960" y="11674"/>
                    <a:pt x="43960" y="10145"/>
                  </a:cubicBezTo>
                  <a:cubicBezTo>
                    <a:pt x="43960" y="8591"/>
                    <a:pt x="45214" y="7338"/>
                    <a:pt x="46767" y="7338"/>
                  </a:cubicBezTo>
                  <a:close/>
                  <a:moveTo>
                    <a:pt x="28672" y="14456"/>
                  </a:moveTo>
                  <a:cubicBezTo>
                    <a:pt x="28822" y="14456"/>
                    <a:pt x="28948" y="14581"/>
                    <a:pt x="28948" y="14731"/>
                  </a:cubicBezTo>
                  <a:lnTo>
                    <a:pt x="28948" y="15759"/>
                  </a:lnTo>
                  <a:cubicBezTo>
                    <a:pt x="28948" y="15909"/>
                    <a:pt x="28822" y="16035"/>
                    <a:pt x="28672" y="16035"/>
                  </a:cubicBezTo>
                  <a:lnTo>
                    <a:pt x="25439" y="16035"/>
                  </a:lnTo>
                  <a:cubicBezTo>
                    <a:pt x="25289" y="16035"/>
                    <a:pt x="25163" y="15909"/>
                    <a:pt x="25163" y="15759"/>
                  </a:cubicBezTo>
                  <a:lnTo>
                    <a:pt x="25163" y="14731"/>
                  </a:lnTo>
                  <a:cubicBezTo>
                    <a:pt x="25163" y="14581"/>
                    <a:pt x="25289" y="14456"/>
                    <a:pt x="25439" y="14456"/>
                  </a:cubicBezTo>
                  <a:close/>
                  <a:moveTo>
                    <a:pt x="34437" y="14456"/>
                  </a:moveTo>
                  <a:cubicBezTo>
                    <a:pt x="34612" y="14456"/>
                    <a:pt x="34737" y="14581"/>
                    <a:pt x="34737" y="14731"/>
                  </a:cubicBezTo>
                  <a:lnTo>
                    <a:pt x="34737" y="15759"/>
                  </a:lnTo>
                  <a:cubicBezTo>
                    <a:pt x="34737" y="15909"/>
                    <a:pt x="34612" y="16035"/>
                    <a:pt x="34437" y="16035"/>
                  </a:cubicBezTo>
                  <a:lnTo>
                    <a:pt x="31228" y="16035"/>
                  </a:lnTo>
                  <a:cubicBezTo>
                    <a:pt x="31078" y="16035"/>
                    <a:pt x="30953" y="15909"/>
                    <a:pt x="30953" y="15759"/>
                  </a:cubicBezTo>
                  <a:lnTo>
                    <a:pt x="30953" y="14731"/>
                  </a:lnTo>
                  <a:cubicBezTo>
                    <a:pt x="30953" y="14581"/>
                    <a:pt x="31078" y="14456"/>
                    <a:pt x="31228" y="14456"/>
                  </a:cubicBezTo>
                  <a:close/>
                  <a:moveTo>
                    <a:pt x="42432" y="11649"/>
                  </a:moveTo>
                  <a:cubicBezTo>
                    <a:pt x="43985" y="11649"/>
                    <a:pt x="45239" y="12902"/>
                    <a:pt x="45239" y="14456"/>
                  </a:cubicBezTo>
                  <a:cubicBezTo>
                    <a:pt x="45239" y="16010"/>
                    <a:pt x="43985" y="17263"/>
                    <a:pt x="42432" y="17263"/>
                  </a:cubicBezTo>
                  <a:cubicBezTo>
                    <a:pt x="40903" y="17263"/>
                    <a:pt x="39650" y="16010"/>
                    <a:pt x="39650" y="14456"/>
                  </a:cubicBezTo>
                  <a:cubicBezTo>
                    <a:pt x="39650" y="12902"/>
                    <a:pt x="40903" y="11649"/>
                    <a:pt x="42432" y="11649"/>
                  </a:cubicBezTo>
                  <a:close/>
                  <a:moveTo>
                    <a:pt x="51078" y="11649"/>
                  </a:moveTo>
                  <a:cubicBezTo>
                    <a:pt x="52632" y="11649"/>
                    <a:pt x="53885" y="12902"/>
                    <a:pt x="53885" y="14456"/>
                  </a:cubicBezTo>
                  <a:cubicBezTo>
                    <a:pt x="53885" y="16010"/>
                    <a:pt x="52632" y="17263"/>
                    <a:pt x="51078" y="17263"/>
                  </a:cubicBezTo>
                  <a:cubicBezTo>
                    <a:pt x="49524" y="17263"/>
                    <a:pt x="48271" y="16010"/>
                    <a:pt x="48271" y="14456"/>
                  </a:cubicBezTo>
                  <a:cubicBezTo>
                    <a:pt x="48271" y="12902"/>
                    <a:pt x="49524" y="11649"/>
                    <a:pt x="51078" y="11649"/>
                  </a:cubicBezTo>
                  <a:close/>
                  <a:moveTo>
                    <a:pt x="14035" y="7939"/>
                  </a:moveTo>
                  <a:cubicBezTo>
                    <a:pt x="14988" y="7939"/>
                    <a:pt x="15765" y="8716"/>
                    <a:pt x="15765" y="9669"/>
                  </a:cubicBezTo>
                  <a:lnTo>
                    <a:pt x="15765" y="11223"/>
                  </a:lnTo>
                  <a:lnTo>
                    <a:pt x="17319" y="11223"/>
                  </a:lnTo>
                  <a:cubicBezTo>
                    <a:pt x="18246" y="11223"/>
                    <a:pt x="19023" y="11974"/>
                    <a:pt x="19023" y="12927"/>
                  </a:cubicBezTo>
                  <a:lnTo>
                    <a:pt x="19023" y="15984"/>
                  </a:lnTo>
                  <a:cubicBezTo>
                    <a:pt x="19023" y="16912"/>
                    <a:pt x="18246" y="17689"/>
                    <a:pt x="17319" y="17689"/>
                  </a:cubicBezTo>
                  <a:lnTo>
                    <a:pt x="15765" y="17689"/>
                  </a:lnTo>
                  <a:lnTo>
                    <a:pt x="15765" y="19243"/>
                  </a:lnTo>
                  <a:cubicBezTo>
                    <a:pt x="15765" y="20195"/>
                    <a:pt x="14988" y="20947"/>
                    <a:pt x="14035" y="20947"/>
                  </a:cubicBezTo>
                  <a:lnTo>
                    <a:pt x="11003" y="20947"/>
                  </a:lnTo>
                  <a:cubicBezTo>
                    <a:pt x="10050" y="20947"/>
                    <a:pt x="9273" y="20195"/>
                    <a:pt x="9273" y="19243"/>
                  </a:cubicBezTo>
                  <a:lnTo>
                    <a:pt x="9273" y="17689"/>
                  </a:lnTo>
                  <a:lnTo>
                    <a:pt x="7720" y="17689"/>
                  </a:lnTo>
                  <a:cubicBezTo>
                    <a:pt x="6792" y="17689"/>
                    <a:pt x="6015" y="16912"/>
                    <a:pt x="6015" y="15984"/>
                  </a:cubicBezTo>
                  <a:lnTo>
                    <a:pt x="6015" y="12927"/>
                  </a:lnTo>
                  <a:cubicBezTo>
                    <a:pt x="6015" y="11974"/>
                    <a:pt x="6792" y="11223"/>
                    <a:pt x="7720" y="11223"/>
                  </a:cubicBezTo>
                  <a:lnTo>
                    <a:pt x="9273" y="11223"/>
                  </a:lnTo>
                  <a:lnTo>
                    <a:pt x="9273" y="9669"/>
                  </a:lnTo>
                  <a:cubicBezTo>
                    <a:pt x="9273" y="8716"/>
                    <a:pt x="10050" y="7939"/>
                    <a:pt x="11003" y="7939"/>
                  </a:cubicBezTo>
                  <a:close/>
                  <a:moveTo>
                    <a:pt x="46767" y="15959"/>
                  </a:moveTo>
                  <a:cubicBezTo>
                    <a:pt x="48296" y="15959"/>
                    <a:pt x="49574" y="17238"/>
                    <a:pt x="49574" y="18766"/>
                  </a:cubicBezTo>
                  <a:cubicBezTo>
                    <a:pt x="49574" y="20320"/>
                    <a:pt x="48296" y="21573"/>
                    <a:pt x="46767" y="21573"/>
                  </a:cubicBezTo>
                  <a:cubicBezTo>
                    <a:pt x="45214" y="21573"/>
                    <a:pt x="43960" y="20320"/>
                    <a:pt x="43960" y="18766"/>
                  </a:cubicBezTo>
                  <a:cubicBezTo>
                    <a:pt x="43960" y="17238"/>
                    <a:pt x="45214" y="15959"/>
                    <a:pt x="46767" y="15959"/>
                  </a:cubicBezTo>
                  <a:close/>
                  <a:moveTo>
                    <a:pt x="22958" y="18090"/>
                  </a:moveTo>
                  <a:cubicBezTo>
                    <a:pt x="25389" y="18090"/>
                    <a:pt x="27344" y="20045"/>
                    <a:pt x="27344" y="22476"/>
                  </a:cubicBezTo>
                  <a:cubicBezTo>
                    <a:pt x="27344" y="24882"/>
                    <a:pt x="25389" y="26862"/>
                    <a:pt x="22958" y="26862"/>
                  </a:cubicBezTo>
                  <a:cubicBezTo>
                    <a:pt x="20552" y="26862"/>
                    <a:pt x="18597" y="24882"/>
                    <a:pt x="18597" y="22476"/>
                  </a:cubicBezTo>
                  <a:cubicBezTo>
                    <a:pt x="18597" y="20045"/>
                    <a:pt x="20552" y="18090"/>
                    <a:pt x="22958" y="18090"/>
                  </a:cubicBezTo>
                  <a:close/>
                  <a:moveTo>
                    <a:pt x="36918" y="18090"/>
                  </a:moveTo>
                  <a:cubicBezTo>
                    <a:pt x="39349" y="18090"/>
                    <a:pt x="41304" y="20045"/>
                    <a:pt x="41304" y="22476"/>
                  </a:cubicBezTo>
                  <a:cubicBezTo>
                    <a:pt x="41304" y="24882"/>
                    <a:pt x="39349" y="26862"/>
                    <a:pt x="36918" y="26862"/>
                  </a:cubicBezTo>
                  <a:cubicBezTo>
                    <a:pt x="34512" y="26862"/>
                    <a:pt x="32557" y="24882"/>
                    <a:pt x="32557" y="22476"/>
                  </a:cubicBezTo>
                  <a:cubicBezTo>
                    <a:pt x="32557" y="20045"/>
                    <a:pt x="34512" y="18090"/>
                    <a:pt x="36918" y="18090"/>
                  </a:cubicBezTo>
                  <a:close/>
                  <a:moveTo>
                    <a:pt x="11922" y="1"/>
                  </a:moveTo>
                  <a:cubicBezTo>
                    <a:pt x="11214" y="1"/>
                    <a:pt x="10419" y="85"/>
                    <a:pt x="9524" y="270"/>
                  </a:cubicBezTo>
                  <a:cubicBezTo>
                    <a:pt x="4436" y="1323"/>
                    <a:pt x="0" y="26461"/>
                    <a:pt x="2030" y="31473"/>
                  </a:cubicBezTo>
                  <a:cubicBezTo>
                    <a:pt x="3147" y="34264"/>
                    <a:pt x="6268" y="35991"/>
                    <a:pt x="9464" y="35991"/>
                  </a:cubicBezTo>
                  <a:cubicBezTo>
                    <a:pt x="12008" y="35991"/>
                    <a:pt x="14600" y="34897"/>
                    <a:pt x="16266" y="32376"/>
                  </a:cubicBezTo>
                  <a:cubicBezTo>
                    <a:pt x="18121" y="29543"/>
                    <a:pt x="18497" y="27488"/>
                    <a:pt x="18973" y="26010"/>
                  </a:cubicBezTo>
                  <a:cubicBezTo>
                    <a:pt x="19950" y="27112"/>
                    <a:pt x="21379" y="27814"/>
                    <a:pt x="22958" y="27814"/>
                  </a:cubicBezTo>
                  <a:cubicBezTo>
                    <a:pt x="25890" y="27814"/>
                    <a:pt x="28271" y="25458"/>
                    <a:pt x="28321" y="22526"/>
                  </a:cubicBezTo>
                  <a:cubicBezTo>
                    <a:pt x="28321" y="22526"/>
                    <a:pt x="29123" y="22476"/>
                    <a:pt x="29950" y="22476"/>
                  </a:cubicBezTo>
                  <a:cubicBezTo>
                    <a:pt x="30777" y="22476"/>
                    <a:pt x="31579" y="22526"/>
                    <a:pt x="31579" y="22526"/>
                  </a:cubicBezTo>
                  <a:cubicBezTo>
                    <a:pt x="31629" y="25458"/>
                    <a:pt x="34010" y="27814"/>
                    <a:pt x="36918" y="27814"/>
                  </a:cubicBezTo>
                  <a:cubicBezTo>
                    <a:pt x="38522" y="27814"/>
                    <a:pt x="39950" y="27112"/>
                    <a:pt x="40928" y="26010"/>
                  </a:cubicBezTo>
                  <a:cubicBezTo>
                    <a:pt x="41404" y="27488"/>
                    <a:pt x="41780" y="29543"/>
                    <a:pt x="43635" y="32376"/>
                  </a:cubicBezTo>
                  <a:cubicBezTo>
                    <a:pt x="45290" y="34897"/>
                    <a:pt x="47880" y="35991"/>
                    <a:pt x="50426" y="35991"/>
                  </a:cubicBezTo>
                  <a:cubicBezTo>
                    <a:pt x="53625" y="35991"/>
                    <a:pt x="56754" y="34264"/>
                    <a:pt x="57870" y="31473"/>
                  </a:cubicBezTo>
                  <a:cubicBezTo>
                    <a:pt x="59900" y="26461"/>
                    <a:pt x="55464" y="1323"/>
                    <a:pt x="50376" y="270"/>
                  </a:cubicBezTo>
                  <a:cubicBezTo>
                    <a:pt x="49477" y="85"/>
                    <a:pt x="48679" y="1"/>
                    <a:pt x="47969" y="1"/>
                  </a:cubicBezTo>
                  <a:cubicBezTo>
                    <a:pt x="44646" y="1"/>
                    <a:pt x="43262" y="1851"/>
                    <a:pt x="42457" y="3854"/>
                  </a:cubicBezTo>
                  <a:cubicBezTo>
                    <a:pt x="41667" y="5870"/>
                    <a:pt x="41067" y="6042"/>
                    <a:pt x="40885" y="6042"/>
                  </a:cubicBezTo>
                  <a:cubicBezTo>
                    <a:pt x="40847" y="6042"/>
                    <a:pt x="40828" y="6035"/>
                    <a:pt x="40828" y="6035"/>
                  </a:cubicBezTo>
                  <a:cubicBezTo>
                    <a:pt x="40828" y="6035"/>
                    <a:pt x="35564" y="6636"/>
                    <a:pt x="29950" y="6636"/>
                  </a:cubicBezTo>
                  <a:cubicBezTo>
                    <a:pt x="24336" y="6636"/>
                    <a:pt x="19073" y="6035"/>
                    <a:pt x="19073" y="6035"/>
                  </a:cubicBezTo>
                  <a:cubicBezTo>
                    <a:pt x="19073" y="6035"/>
                    <a:pt x="19053" y="6042"/>
                    <a:pt x="19016" y="6042"/>
                  </a:cubicBezTo>
                  <a:cubicBezTo>
                    <a:pt x="18833" y="6042"/>
                    <a:pt x="18229" y="5870"/>
                    <a:pt x="17419" y="3854"/>
                  </a:cubicBezTo>
                  <a:cubicBezTo>
                    <a:pt x="16634" y="1851"/>
                    <a:pt x="15237" y="1"/>
                    <a:pt x="11922" y="1"/>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112"/>
            <p:cNvSpPr/>
            <p:nvPr/>
          </p:nvSpPr>
          <p:spPr>
            <a:xfrm rot="-698555">
              <a:off x="7484848" y="2831611"/>
              <a:ext cx="268134" cy="268134"/>
            </a:xfrm>
            <a:custGeom>
              <a:rect b="b" l="l" r="r" t="t"/>
              <a:pathLst>
                <a:path extrusionOk="0" h="6843" w="6843">
                  <a:moveTo>
                    <a:pt x="3409" y="0"/>
                  </a:moveTo>
                  <a:cubicBezTo>
                    <a:pt x="1529" y="0"/>
                    <a:pt x="0" y="1529"/>
                    <a:pt x="0" y="3434"/>
                  </a:cubicBezTo>
                  <a:cubicBezTo>
                    <a:pt x="0" y="5313"/>
                    <a:pt x="1529" y="6842"/>
                    <a:pt x="3409" y="6842"/>
                  </a:cubicBezTo>
                  <a:cubicBezTo>
                    <a:pt x="5314" y="6842"/>
                    <a:pt x="6842" y="5313"/>
                    <a:pt x="6842" y="3434"/>
                  </a:cubicBezTo>
                  <a:cubicBezTo>
                    <a:pt x="6842" y="1529"/>
                    <a:pt x="5314" y="0"/>
                    <a:pt x="3409" y="0"/>
                  </a:cubicBezTo>
                  <a:close/>
                </a:path>
              </a:pathLst>
            </a:custGeom>
            <a:gradFill>
              <a:gsLst>
                <a:gs pos="0">
                  <a:schemeClr val="accent3"/>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112"/>
            <p:cNvSpPr/>
            <p:nvPr/>
          </p:nvSpPr>
          <p:spPr>
            <a:xfrm rot="-698555">
              <a:off x="6949111" y="2941987"/>
              <a:ext cx="268134" cy="268134"/>
            </a:xfrm>
            <a:custGeom>
              <a:rect b="b" l="l" r="r" t="t"/>
              <a:pathLst>
                <a:path extrusionOk="0" h="6843" w="6843">
                  <a:moveTo>
                    <a:pt x="3409" y="0"/>
                  </a:moveTo>
                  <a:cubicBezTo>
                    <a:pt x="1529" y="0"/>
                    <a:pt x="0" y="1529"/>
                    <a:pt x="0" y="3434"/>
                  </a:cubicBezTo>
                  <a:cubicBezTo>
                    <a:pt x="0" y="5313"/>
                    <a:pt x="1529" y="6842"/>
                    <a:pt x="3409" y="6842"/>
                  </a:cubicBezTo>
                  <a:cubicBezTo>
                    <a:pt x="5314" y="6842"/>
                    <a:pt x="6842" y="5313"/>
                    <a:pt x="6842" y="3434"/>
                  </a:cubicBezTo>
                  <a:cubicBezTo>
                    <a:pt x="6842" y="1529"/>
                    <a:pt x="5314" y="0"/>
                    <a:pt x="3409" y="0"/>
                  </a:cubicBezTo>
                  <a:close/>
                </a:path>
              </a:pathLst>
            </a:custGeom>
            <a:gradFill>
              <a:gsLst>
                <a:gs pos="0">
                  <a:schemeClr val="accent3"/>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112"/>
            <p:cNvSpPr/>
            <p:nvPr/>
          </p:nvSpPr>
          <p:spPr>
            <a:xfrm rot="-698555">
              <a:off x="6385414" y="2617630"/>
              <a:ext cx="466521" cy="466521"/>
            </a:xfrm>
            <a:custGeom>
              <a:rect b="b" l="l" r="r" t="t"/>
              <a:pathLst>
                <a:path extrusionOk="0" h="11906" w="11906">
                  <a:moveTo>
                    <a:pt x="7469" y="552"/>
                  </a:moveTo>
                  <a:cubicBezTo>
                    <a:pt x="7820" y="552"/>
                    <a:pt x="8096" y="828"/>
                    <a:pt x="8096" y="1179"/>
                  </a:cubicBezTo>
                  <a:lnTo>
                    <a:pt x="8096" y="3058"/>
                  </a:lnTo>
                  <a:cubicBezTo>
                    <a:pt x="8096" y="3484"/>
                    <a:pt x="8422" y="3835"/>
                    <a:pt x="8848" y="3835"/>
                  </a:cubicBezTo>
                  <a:lnTo>
                    <a:pt x="10753" y="3835"/>
                  </a:lnTo>
                  <a:cubicBezTo>
                    <a:pt x="11078" y="3835"/>
                    <a:pt x="11354" y="4111"/>
                    <a:pt x="11354" y="4437"/>
                  </a:cubicBezTo>
                  <a:lnTo>
                    <a:pt x="11354" y="7494"/>
                  </a:lnTo>
                  <a:cubicBezTo>
                    <a:pt x="11354" y="7820"/>
                    <a:pt x="11078" y="8096"/>
                    <a:pt x="10753" y="8096"/>
                  </a:cubicBezTo>
                  <a:lnTo>
                    <a:pt x="8848" y="8096"/>
                  </a:lnTo>
                  <a:cubicBezTo>
                    <a:pt x="8422" y="8096"/>
                    <a:pt x="8096" y="8447"/>
                    <a:pt x="8096" y="8848"/>
                  </a:cubicBezTo>
                  <a:lnTo>
                    <a:pt x="8096" y="10753"/>
                  </a:lnTo>
                  <a:cubicBezTo>
                    <a:pt x="8096" y="11104"/>
                    <a:pt x="7820" y="11354"/>
                    <a:pt x="7469" y="11354"/>
                  </a:cubicBezTo>
                  <a:lnTo>
                    <a:pt x="4437" y="11354"/>
                  </a:lnTo>
                  <a:cubicBezTo>
                    <a:pt x="4086" y="11354"/>
                    <a:pt x="3810" y="11104"/>
                    <a:pt x="3810" y="10753"/>
                  </a:cubicBezTo>
                  <a:lnTo>
                    <a:pt x="3810" y="8848"/>
                  </a:lnTo>
                  <a:cubicBezTo>
                    <a:pt x="3810" y="8447"/>
                    <a:pt x="3484" y="8096"/>
                    <a:pt x="3058" y="8096"/>
                  </a:cubicBezTo>
                  <a:lnTo>
                    <a:pt x="1154" y="8096"/>
                  </a:lnTo>
                  <a:cubicBezTo>
                    <a:pt x="828" y="8096"/>
                    <a:pt x="552" y="7820"/>
                    <a:pt x="552" y="7494"/>
                  </a:cubicBezTo>
                  <a:lnTo>
                    <a:pt x="552" y="4437"/>
                  </a:lnTo>
                  <a:cubicBezTo>
                    <a:pt x="552" y="4111"/>
                    <a:pt x="828" y="3835"/>
                    <a:pt x="1154" y="3835"/>
                  </a:cubicBezTo>
                  <a:lnTo>
                    <a:pt x="3058" y="3835"/>
                  </a:lnTo>
                  <a:cubicBezTo>
                    <a:pt x="3484" y="3835"/>
                    <a:pt x="3810" y="3484"/>
                    <a:pt x="3810" y="3058"/>
                  </a:cubicBezTo>
                  <a:lnTo>
                    <a:pt x="3810" y="1179"/>
                  </a:lnTo>
                  <a:cubicBezTo>
                    <a:pt x="3810" y="828"/>
                    <a:pt x="4086" y="552"/>
                    <a:pt x="4437" y="552"/>
                  </a:cubicBezTo>
                  <a:close/>
                  <a:moveTo>
                    <a:pt x="4437" y="1"/>
                  </a:moveTo>
                  <a:cubicBezTo>
                    <a:pt x="3785" y="1"/>
                    <a:pt x="3259" y="527"/>
                    <a:pt x="3259" y="1179"/>
                  </a:cubicBezTo>
                  <a:lnTo>
                    <a:pt x="3259" y="3058"/>
                  </a:lnTo>
                  <a:cubicBezTo>
                    <a:pt x="3259" y="3184"/>
                    <a:pt x="3184" y="3284"/>
                    <a:pt x="3058" y="3284"/>
                  </a:cubicBezTo>
                  <a:lnTo>
                    <a:pt x="1154" y="3284"/>
                  </a:lnTo>
                  <a:cubicBezTo>
                    <a:pt x="527" y="3284"/>
                    <a:pt x="1" y="3810"/>
                    <a:pt x="1" y="4437"/>
                  </a:cubicBezTo>
                  <a:lnTo>
                    <a:pt x="1" y="7494"/>
                  </a:lnTo>
                  <a:cubicBezTo>
                    <a:pt x="1" y="8121"/>
                    <a:pt x="527" y="8647"/>
                    <a:pt x="1154" y="8647"/>
                  </a:cubicBezTo>
                  <a:lnTo>
                    <a:pt x="3058" y="8647"/>
                  </a:lnTo>
                  <a:cubicBezTo>
                    <a:pt x="3184" y="8647"/>
                    <a:pt x="3259" y="8748"/>
                    <a:pt x="3259" y="8848"/>
                  </a:cubicBezTo>
                  <a:lnTo>
                    <a:pt x="3259" y="10753"/>
                  </a:lnTo>
                  <a:cubicBezTo>
                    <a:pt x="3259" y="11404"/>
                    <a:pt x="3785" y="11906"/>
                    <a:pt x="4437" y="11906"/>
                  </a:cubicBezTo>
                  <a:lnTo>
                    <a:pt x="7469" y="11906"/>
                  </a:lnTo>
                  <a:cubicBezTo>
                    <a:pt x="8121" y="11906"/>
                    <a:pt x="8647" y="11404"/>
                    <a:pt x="8647" y="10753"/>
                  </a:cubicBezTo>
                  <a:lnTo>
                    <a:pt x="8647" y="8848"/>
                  </a:lnTo>
                  <a:cubicBezTo>
                    <a:pt x="8647" y="8748"/>
                    <a:pt x="8723" y="8647"/>
                    <a:pt x="8848" y="8647"/>
                  </a:cubicBezTo>
                  <a:lnTo>
                    <a:pt x="10753" y="8647"/>
                  </a:lnTo>
                  <a:cubicBezTo>
                    <a:pt x="11379" y="8647"/>
                    <a:pt x="11906" y="8121"/>
                    <a:pt x="11906" y="7494"/>
                  </a:cubicBezTo>
                  <a:lnTo>
                    <a:pt x="11906" y="4437"/>
                  </a:lnTo>
                  <a:cubicBezTo>
                    <a:pt x="11906" y="3810"/>
                    <a:pt x="11379" y="3284"/>
                    <a:pt x="10753" y="3284"/>
                  </a:cubicBezTo>
                  <a:lnTo>
                    <a:pt x="8848" y="3284"/>
                  </a:lnTo>
                  <a:cubicBezTo>
                    <a:pt x="8723" y="3284"/>
                    <a:pt x="8647" y="3184"/>
                    <a:pt x="8647" y="3058"/>
                  </a:cubicBezTo>
                  <a:lnTo>
                    <a:pt x="8647" y="1179"/>
                  </a:lnTo>
                  <a:cubicBezTo>
                    <a:pt x="8647" y="527"/>
                    <a:pt x="8121" y="1"/>
                    <a:pt x="7469" y="1"/>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112"/>
            <p:cNvSpPr/>
            <p:nvPr/>
          </p:nvSpPr>
          <p:spPr>
            <a:xfrm rot="-698555">
              <a:off x="7801698" y="2318013"/>
              <a:ext cx="193489" cy="193489"/>
            </a:xfrm>
            <a:custGeom>
              <a:rect b="b" l="l" r="r" t="t"/>
              <a:pathLst>
                <a:path extrusionOk="0" h="4938" w="4938">
                  <a:moveTo>
                    <a:pt x="2481" y="326"/>
                  </a:moveTo>
                  <a:cubicBezTo>
                    <a:pt x="3659" y="326"/>
                    <a:pt x="4612" y="1279"/>
                    <a:pt x="4612" y="2482"/>
                  </a:cubicBezTo>
                  <a:cubicBezTo>
                    <a:pt x="4612" y="3660"/>
                    <a:pt x="3659" y="4612"/>
                    <a:pt x="2481" y="4612"/>
                  </a:cubicBezTo>
                  <a:cubicBezTo>
                    <a:pt x="1278" y="4612"/>
                    <a:pt x="326" y="3660"/>
                    <a:pt x="326" y="2482"/>
                  </a:cubicBezTo>
                  <a:cubicBezTo>
                    <a:pt x="326" y="1279"/>
                    <a:pt x="1278" y="326"/>
                    <a:pt x="2481" y="326"/>
                  </a:cubicBezTo>
                  <a:close/>
                  <a:moveTo>
                    <a:pt x="2481" y="1"/>
                  </a:moveTo>
                  <a:cubicBezTo>
                    <a:pt x="1103" y="1"/>
                    <a:pt x="0" y="1103"/>
                    <a:pt x="0" y="2482"/>
                  </a:cubicBezTo>
                  <a:cubicBezTo>
                    <a:pt x="0" y="3835"/>
                    <a:pt x="1103" y="4938"/>
                    <a:pt x="2481" y="4938"/>
                  </a:cubicBezTo>
                  <a:cubicBezTo>
                    <a:pt x="3835" y="4938"/>
                    <a:pt x="4938" y="3835"/>
                    <a:pt x="4938" y="2482"/>
                  </a:cubicBezTo>
                  <a:cubicBezTo>
                    <a:pt x="4938" y="1103"/>
                    <a:pt x="3835" y="1"/>
                    <a:pt x="2481" y="1"/>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112"/>
            <p:cNvSpPr/>
            <p:nvPr/>
          </p:nvSpPr>
          <p:spPr>
            <a:xfrm rot="-698555">
              <a:off x="7670441" y="2517530"/>
              <a:ext cx="193489" cy="194469"/>
            </a:xfrm>
            <a:custGeom>
              <a:rect b="b" l="l" r="r" t="t"/>
              <a:pathLst>
                <a:path extrusionOk="0" h="4963" w="4938">
                  <a:moveTo>
                    <a:pt x="2457" y="326"/>
                  </a:moveTo>
                  <a:cubicBezTo>
                    <a:pt x="3660" y="326"/>
                    <a:pt x="4612" y="1304"/>
                    <a:pt x="4612" y="2482"/>
                  </a:cubicBezTo>
                  <a:cubicBezTo>
                    <a:pt x="4612" y="3660"/>
                    <a:pt x="3660" y="4612"/>
                    <a:pt x="2457" y="4612"/>
                  </a:cubicBezTo>
                  <a:cubicBezTo>
                    <a:pt x="1279" y="4612"/>
                    <a:pt x="326" y="3660"/>
                    <a:pt x="326" y="2482"/>
                  </a:cubicBezTo>
                  <a:cubicBezTo>
                    <a:pt x="326" y="1304"/>
                    <a:pt x="1279" y="326"/>
                    <a:pt x="2457" y="326"/>
                  </a:cubicBezTo>
                  <a:close/>
                  <a:moveTo>
                    <a:pt x="2457" y="0"/>
                  </a:moveTo>
                  <a:cubicBezTo>
                    <a:pt x="1103" y="0"/>
                    <a:pt x="0" y="1128"/>
                    <a:pt x="0" y="2482"/>
                  </a:cubicBezTo>
                  <a:cubicBezTo>
                    <a:pt x="0" y="3835"/>
                    <a:pt x="1103" y="4963"/>
                    <a:pt x="2457" y="4963"/>
                  </a:cubicBezTo>
                  <a:cubicBezTo>
                    <a:pt x="3835" y="4963"/>
                    <a:pt x="4938" y="3835"/>
                    <a:pt x="4938" y="2482"/>
                  </a:cubicBezTo>
                  <a:cubicBezTo>
                    <a:pt x="4938" y="1128"/>
                    <a:pt x="3835" y="0"/>
                    <a:pt x="2457" y="0"/>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112"/>
            <p:cNvSpPr/>
            <p:nvPr/>
          </p:nvSpPr>
          <p:spPr>
            <a:xfrm rot="-698555">
              <a:off x="7870067" y="2649856"/>
              <a:ext cx="193489" cy="193489"/>
            </a:xfrm>
            <a:custGeom>
              <a:rect b="b" l="l" r="r" t="t"/>
              <a:pathLst>
                <a:path extrusionOk="0" h="4938" w="4938">
                  <a:moveTo>
                    <a:pt x="2481" y="326"/>
                  </a:moveTo>
                  <a:cubicBezTo>
                    <a:pt x="3659" y="326"/>
                    <a:pt x="4612" y="1278"/>
                    <a:pt x="4612" y="2456"/>
                  </a:cubicBezTo>
                  <a:cubicBezTo>
                    <a:pt x="4612" y="3634"/>
                    <a:pt x="3659" y="4612"/>
                    <a:pt x="2481" y="4612"/>
                  </a:cubicBezTo>
                  <a:cubicBezTo>
                    <a:pt x="1278" y="4612"/>
                    <a:pt x="326" y="3634"/>
                    <a:pt x="326" y="2456"/>
                  </a:cubicBezTo>
                  <a:cubicBezTo>
                    <a:pt x="326" y="1278"/>
                    <a:pt x="1278" y="326"/>
                    <a:pt x="2481" y="326"/>
                  </a:cubicBezTo>
                  <a:close/>
                  <a:moveTo>
                    <a:pt x="2481" y="0"/>
                  </a:moveTo>
                  <a:cubicBezTo>
                    <a:pt x="1103" y="0"/>
                    <a:pt x="0" y="1103"/>
                    <a:pt x="0" y="2456"/>
                  </a:cubicBezTo>
                  <a:cubicBezTo>
                    <a:pt x="0" y="3835"/>
                    <a:pt x="1103" y="4938"/>
                    <a:pt x="2481" y="4938"/>
                  </a:cubicBezTo>
                  <a:cubicBezTo>
                    <a:pt x="3835" y="4938"/>
                    <a:pt x="4938" y="3835"/>
                    <a:pt x="4938" y="2456"/>
                  </a:cubicBezTo>
                  <a:cubicBezTo>
                    <a:pt x="4938" y="1103"/>
                    <a:pt x="3835" y="0"/>
                    <a:pt x="2481" y="0"/>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112"/>
            <p:cNvSpPr/>
            <p:nvPr/>
          </p:nvSpPr>
          <p:spPr>
            <a:xfrm rot="-698555">
              <a:off x="8001314" y="2449261"/>
              <a:ext cx="194469" cy="194469"/>
            </a:xfrm>
            <a:custGeom>
              <a:rect b="b" l="l" r="r" t="t"/>
              <a:pathLst>
                <a:path extrusionOk="0" h="4963" w="4963">
                  <a:moveTo>
                    <a:pt x="2481" y="326"/>
                  </a:moveTo>
                  <a:cubicBezTo>
                    <a:pt x="3659" y="326"/>
                    <a:pt x="4637" y="1304"/>
                    <a:pt x="4637" y="2482"/>
                  </a:cubicBezTo>
                  <a:cubicBezTo>
                    <a:pt x="4637" y="3660"/>
                    <a:pt x="3659" y="4612"/>
                    <a:pt x="2481" y="4612"/>
                  </a:cubicBezTo>
                  <a:cubicBezTo>
                    <a:pt x="1303" y="4612"/>
                    <a:pt x="326" y="3660"/>
                    <a:pt x="326" y="2482"/>
                  </a:cubicBezTo>
                  <a:cubicBezTo>
                    <a:pt x="326" y="1304"/>
                    <a:pt x="1303" y="326"/>
                    <a:pt x="2481" y="326"/>
                  </a:cubicBezTo>
                  <a:close/>
                  <a:moveTo>
                    <a:pt x="2481" y="0"/>
                  </a:moveTo>
                  <a:cubicBezTo>
                    <a:pt x="1128" y="0"/>
                    <a:pt x="0" y="1128"/>
                    <a:pt x="0" y="2482"/>
                  </a:cubicBezTo>
                  <a:cubicBezTo>
                    <a:pt x="0" y="3835"/>
                    <a:pt x="1128" y="4963"/>
                    <a:pt x="2481" y="4963"/>
                  </a:cubicBezTo>
                  <a:cubicBezTo>
                    <a:pt x="3835" y="4963"/>
                    <a:pt x="4962" y="3835"/>
                    <a:pt x="4962" y="2482"/>
                  </a:cubicBezTo>
                  <a:cubicBezTo>
                    <a:pt x="4962" y="1128"/>
                    <a:pt x="3835" y="0"/>
                    <a:pt x="2481" y="0"/>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112"/>
            <p:cNvSpPr/>
            <p:nvPr/>
          </p:nvSpPr>
          <p:spPr>
            <a:xfrm>
              <a:off x="6634100" y="1287448"/>
              <a:ext cx="494641" cy="1013028"/>
            </a:xfrm>
            <a:custGeom>
              <a:rect b="b" l="l" r="r" t="t"/>
              <a:pathLst>
                <a:path extrusionOk="0" h="22483" w="10978">
                  <a:moveTo>
                    <a:pt x="4186" y="1"/>
                  </a:moveTo>
                  <a:lnTo>
                    <a:pt x="6015" y="8948"/>
                  </a:lnTo>
                  <a:lnTo>
                    <a:pt x="0" y="9926"/>
                  </a:lnTo>
                  <a:lnTo>
                    <a:pt x="8045" y="22482"/>
                  </a:lnTo>
                  <a:lnTo>
                    <a:pt x="5664" y="13610"/>
                  </a:lnTo>
                  <a:lnTo>
                    <a:pt x="10978" y="12608"/>
                  </a:lnTo>
                  <a:lnTo>
                    <a:pt x="4186" y="1"/>
                  </a:ln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112"/>
            <p:cNvSpPr/>
            <p:nvPr/>
          </p:nvSpPr>
          <p:spPr>
            <a:xfrm>
              <a:off x="7281450" y="1175073"/>
              <a:ext cx="495813" cy="1013028"/>
            </a:xfrm>
            <a:custGeom>
              <a:rect b="b" l="l" r="r" t="t"/>
              <a:pathLst>
                <a:path extrusionOk="0" h="22483" w="11004">
                  <a:moveTo>
                    <a:pt x="6818" y="1"/>
                  </a:moveTo>
                  <a:lnTo>
                    <a:pt x="1" y="12608"/>
                  </a:lnTo>
                  <a:lnTo>
                    <a:pt x="5339" y="13610"/>
                  </a:lnTo>
                  <a:lnTo>
                    <a:pt x="2958" y="22482"/>
                  </a:lnTo>
                  <a:lnTo>
                    <a:pt x="11004" y="9926"/>
                  </a:lnTo>
                  <a:lnTo>
                    <a:pt x="4988" y="8948"/>
                  </a:lnTo>
                  <a:lnTo>
                    <a:pt x="6818" y="1"/>
                  </a:ln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059" name="Shape 3059"/>
        <p:cNvGrpSpPr/>
        <p:nvPr/>
      </p:nvGrpSpPr>
      <p:grpSpPr>
        <a:xfrm>
          <a:off x="0" y="0"/>
          <a:ext cx="0" cy="0"/>
          <a:chOff x="0" y="0"/>
          <a:chExt cx="0" cy="0"/>
        </a:xfrm>
      </p:grpSpPr>
      <p:sp>
        <p:nvSpPr>
          <p:cNvPr id="3060" name="Google Shape;3060;p113"/>
          <p:cNvSpPr txBox="1"/>
          <p:nvPr>
            <p:ph type="title"/>
          </p:nvPr>
        </p:nvSpPr>
        <p:spPr>
          <a:xfrm>
            <a:off x="720075" y="5394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Features of the topic</a:t>
            </a:r>
            <a:endParaRPr/>
          </a:p>
        </p:txBody>
      </p:sp>
      <p:sp>
        <p:nvSpPr>
          <p:cNvPr id="3061" name="Google Shape;3061;p113"/>
          <p:cNvSpPr txBox="1"/>
          <p:nvPr>
            <p:ph idx="1" type="subTitle"/>
          </p:nvPr>
        </p:nvSpPr>
        <p:spPr>
          <a:xfrm>
            <a:off x="1090100" y="1583675"/>
            <a:ext cx="2175300" cy="844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closest planet to the Sun and the smallest in our system</a:t>
            </a:r>
            <a:endParaRPr/>
          </a:p>
        </p:txBody>
      </p:sp>
      <p:sp>
        <p:nvSpPr>
          <p:cNvPr id="3062" name="Google Shape;3062;p113"/>
          <p:cNvSpPr txBox="1"/>
          <p:nvPr>
            <p:ph idx="2" type="subTitle"/>
          </p:nvPr>
        </p:nvSpPr>
        <p:spPr>
          <a:xfrm>
            <a:off x="3484425" y="3734700"/>
            <a:ext cx="2175300" cy="844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3063" name="Google Shape;3063;p113"/>
          <p:cNvSpPr txBox="1"/>
          <p:nvPr>
            <p:ph idx="3" type="subTitle"/>
          </p:nvPr>
        </p:nvSpPr>
        <p:spPr>
          <a:xfrm>
            <a:off x="5878750" y="1583675"/>
            <a:ext cx="2175300" cy="844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 cold place. It’s full of iron oxide dust</a:t>
            </a:r>
            <a:endParaRPr/>
          </a:p>
        </p:txBody>
      </p:sp>
      <p:sp>
        <p:nvSpPr>
          <p:cNvPr id="3064" name="Google Shape;3064;p113"/>
          <p:cNvSpPr txBox="1"/>
          <p:nvPr>
            <p:ph idx="4" type="subTitle"/>
          </p:nvPr>
        </p:nvSpPr>
        <p:spPr>
          <a:xfrm>
            <a:off x="1090100" y="1321799"/>
            <a:ext cx="2175300" cy="40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3065" name="Google Shape;3065;p113"/>
          <p:cNvSpPr txBox="1"/>
          <p:nvPr>
            <p:ph idx="5" type="subTitle"/>
          </p:nvPr>
        </p:nvSpPr>
        <p:spPr>
          <a:xfrm>
            <a:off x="3484350" y="3472824"/>
            <a:ext cx="2175300" cy="40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3066" name="Google Shape;3066;p113"/>
          <p:cNvSpPr txBox="1"/>
          <p:nvPr>
            <p:ph idx="6" type="subTitle"/>
          </p:nvPr>
        </p:nvSpPr>
        <p:spPr>
          <a:xfrm>
            <a:off x="5878750" y="1321799"/>
            <a:ext cx="2175300" cy="40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3067" name="Google Shape;3067;p113"/>
          <p:cNvSpPr/>
          <p:nvPr/>
        </p:nvSpPr>
        <p:spPr>
          <a:xfrm>
            <a:off x="1770038" y="2514275"/>
            <a:ext cx="815400" cy="815400"/>
          </a:xfrm>
          <a:prstGeom prst="rect">
            <a:avLst/>
          </a:prstGeom>
          <a:solidFill>
            <a:srgbClr val="FF0098">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113"/>
          <p:cNvSpPr/>
          <p:nvPr/>
        </p:nvSpPr>
        <p:spPr>
          <a:xfrm>
            <a:off x="4164363" y="2514275"/>
            <a:ext cx="815400" cy="815400"/>
          </a:xfrm>
          <a:prstGeom prst="rect">
            <a:avLst/>
          </a:prstGeom>
          <a:solidFill>
            <a:srgbClr val="FF0098">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113"/>
          <p:cNvSpPr/>
          <p:nvPr/>
        </p:nvSpPr>
        <p:spPr>
          <a:xfrm>
            <a:off x="6558688" y="2514275"/>
            <a:ext cx="815400" cy="815400"/>
          </a:xfrm>
          <a:prstGeom prst="rect">
            <a:avLst/>
          </a:prstGeom>
          <a:solidFill>
            <a:srgbClr val="FF0098">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70" name="Google Shape;3070;p113"/>
          <p:cNvGrpSpPr/>
          <p:nvPr/>
        </p:nvGrpSpPr>
        <p:grpSpPr>
          <a:xfrm>
            <a:off x="1931271" y="2674531"/>
            <a:ext cx="492943" cy="492947"/>
            <a:chOff x="3247671" y="1439668"/>
            <a:chExt cx="492943" cy="492947"/>
          </a:xfrm>
        </p:grpSpPr>
        <p:sp>
          <p:nvSpPr>
            <p:cNvPr id="3071" name="Google Shape;3071;p113"/>
            <p:cNvSpPr/>
            <p:nvPr/>
          </p:nvSpPr>
          <p:spPr>
            <a:xfrm>
              <a:off x="3247671" y="1729249"/>
              <a:ext cx="260980" cy="203366"/>
            </a:xfrm>
            <a:custGeom>
              <a:rect b="b" l="l" r="r" t="t"/>
              <a:pathLst>
                <a:path extrusionOk="0" h="1892" w="2428">
                  <a:moveTo>
                    <a:pt x="1080" y="1624"/>
                  </a:moveTo>
                  <a:lnTo>
                    <a:pt x="812" y="1624"/>
                  </a:lnTo>
                  <a:lnTo>
                    <a:pt x="812" y="1892"/>
                  </a:lnTo>
                  <a:lnTo>
                    <a:pt x="1624" y="1892"/>
                  </a:lnTo>
                  <a:lnTo>
                    <a:pt x="1624" y="1624"/>
                  </a:lnTo>
                  <a:lnTo>
                    <a:pt x="1357" y="1624"/>
                  </a:lnTo>
                  <a:lnTo>
                    <a:pt x="1357" y="1356"/>
                  </a:lnTo>
                  <a:lnTo>
                    <a:pt x="2427" y="1356"/>
                  </a:lnTo>
                  <a:lnTo>
                    <a:pt x="2427" y="0"/>
                  </a:lnTo>
                  <a:lnTo>
                    <a:pt x="1" y="0"/>
                  </a:lnTo>
                  <a:lnTo>
                    <a:pt x="1" y="1356"/>
                  </a:lnTo>
                  <a:lnTo>
                    <a:pt x="1080" y="135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113"/>
            <p:cNvSpPr/>
            <p:nvPr/>
          </p:nvSpPr>
          <p:spPr>
            <a:xfrm>
              <a:off x="3479742" y="1439668"/>
              <a:ext cx="260872" cy="203366"/>
            </a:xfrm>
            <a:custGeom>
              <a:rect b="b" l="l" r="r" t="t"/>
              <a:pathLst>
                <a:path extrusionOk="0" h="1892" w="2427">
                  <a:moveTo>
                    <a:pt x="1080" y="1624"/>
                  </a:moveTo>
                  <a:lnTo>
                    <a:pt x="803" y="1624"/>
                  </a:lnTo>
                  <a:lnTo>
                    <a:pt x="803" y="1892"/>
                  </a:lnTo>
                  <a:lnTo>
                    <a:pt x="1615" y="1892"/>
                  </a:lnTo>
                  <a:lnTo>
                    <a:pt x="1615" y="1624"/>
                  </a:lnTo>
                  <a:lnTo>
                    <a:pt x="1348" y="1624"/>
                  </a:lnTo>
                  <a:lnTo>
                    <a:pt x="1348" y="1347"/>
                  </a:lnTo>
                  <a:lnTo>
                    <a:pt x="2427" y="1347"/>
                  </a:lnTo>
                  <a:lnTo>
                    <a:pt x="2427" y="0"/>
                  </a:lnTo>
                  <a:lnTo>
                    <a:pt x="0" y="0"/>
                  </a:lnTo>
                  <a:lnTo>
                    <a:pt x="0" y="1347"/>
                  </a:lnTo>
                  <a:lnTo>
                    <a:pt x="1080" y="134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113"/>
            <p:cNvSpPr/>
            <p:nvPr/>
          </p:nvSpPr>
          <p:spPr>
            <a:xfrm>
              <a:off x="3281208" y="1444398"/>
              <a:ext cx="454672" cy="482511"/>
            </a:xfrm>
            <a:custGeom>
              <a:rect b="b" l="l" r="r" t="t"/>
              <a:pathLst>
                <a:path extrusionOk="0" h="4489" w="4230">
                  <a:moveTo>
                    <a:pt x="1" y="188"/>
                  </a:moveTo>
                  <a:lnTo>
                    <a:pt x="197" y="1"/>
                  </a:lnTo>
                  <a:lnTo>
                    <a:pt x="4229" y="4310"/>
                  </a:lnTo>
                  <a:lnTo>
                    <a:pt x="4033" y="448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4" name="Google Shape;3074;p113"/>
          <p:cNvGrpSpPr/>
          <p:nvPr/>
        </p:nvGrpSpPr>
        <p:grpSpPr>
          <a:xfrm>
            <a:off x="4324639" y="2674531"/>
            <a:ext cx="494872" cy="494881"/>
            <a:chOff x="3964951" y="1439668"/>
            <a:chExt cx="494872" cy="494881"/>
          </a:xfrm>
        </p:grpSpPr>
        <p:sp>
          <p:nvSpPr>
            <p:cNvPr id="3075" name="Google Shape;3075;p113"/>
            <p:cNvSpPr/>
            <p:nvPr/>
          </p:nvSpPr>
          <p:spPr>
            <a:xfrm>
              <a:off x="3964951" y="1730216"/>
              <a:ext cx="494872" cy="204334"/>
            </a:xfrm>
            <a:custGeom>
              <a:rect b="b" l="l" r="r" t="t"/>
              <a:pathLst>
                <a:path extrusionOk="0" h="1901" w="4604">
                  <a:moveTo>
                    <a:pt x="384" y="1883"/>
                  </a:moveTo>
                  <a:cubicBezTo>
                    <a:pt x="625" y="1901"/>
                    <a:pt x="821" y="1713"/>
                    <a:pt x="821" y="1481"/>
                  </a:cubicBezTo>
                  <a:cubicBezTo>
                    <a:pt x="821" y="1303"/>
                    <a:pt x="705" y="1160"/>
                    <a:pt x="554" y="1098"/>
                  </a:cubicBezTo>
                  <a:lnTo>
                    <a:pt x="554" y="812"/>
                  </a:lnTo>
                  <a:lnTo>
                    <a:pt x="1357" y="812"/>
                  </a:lnTo>
                  <a:lnTo>
                    <a:pt x="1357" y="1098"/>
                  </a:lnTo>
                  <a:cubicBezTo>
                    <a:pt x="1196" y="1160"/>
                    <a:pt x="1080" y="1321"/>
                    <a:pt x="1089" y="1499"/>
                  </a:cubicBezTo>
                  <a:cubicBezTo>
                    <a:pt x="1098" y="1704"/>
                    <a:pt x="1258" y="1865"/>
                    <a:pt x="1464" y="1883"/>
                  </a:cubicBezTo>
                  <a:cubicBezTo>
                    <a:pt x="1696" y="1901"/>
                    <a:pt x="1892" y="1713"/>
                    <a:pt x="1892" y="1481"/>
                  </a:cubicBezTo>
                  <a:cubicBezTo>
                    <a:pt x="1892" y="1303"/>
                    <a:pt x="1785" y="1160"/>
                    <a:pt x="1624" y="1098"/>
                  </a:cubicBezTo>
                  <a:lnTo>
                    <a:pt x="1624" y="536"/>
                  </a:lnTo>
                  <a:lnTo>
                    <a:pt x="1089" y="536"/>
                  </a:lnTo>
                  <a:lnTo>
                    <a:pt x="1089" y="268"/>
                  </a:lnTo>
                  <a:lnTo>
                    <a:pt x="3524" y="268"/>
                  </a:lnTo>
                  <a:lnTo>
                    <a:pt x="3524" y="536"/>
                  </a:lnTo>
                  <a:lnTo>
                    <a:pt x="2989" y="536"/>
                  </a:lnTo>
                  <a:lnTo>
                    <a:pt x="2989" y="1098"/>
                  </a:lnTo>
                  <a:cubicBezTo>
                    <a:pt x="2828" y="1160"/>
                    <a:pt x="2713" y="1321"/>
                    <a:pt x="2721" y="1499"/>
                  </a:cubicBezTo>
                  <a:cubicBezTo>
                    <a:pt x="2730" y="1704"/>
                    <a:pt x="2891" y="1865"/>
                    <a:pt x="3087" y="1883"/>
                  </a:cubicBezTo>
                  <a:cubicBezTo>
                    <a:pt x="3328" y="1901"/>
                    <a:pt x="3524" y="1713"/>
                    <a:pt x="3524" y="1481"/>
                  </a:cubicBezTo>
                  <a:cubicBezTo>
                    <a:pt x="3524" y="1303"/>
                    <a:pt x="3417" y="1160"/>
                    <a:pt x="3257" y="1098"/>
                  </a:cubicBezTo>
                  <a:lnTo>
                    <a:pt x="3257" y="812"/>
                  </a:lnTo>
                  <a:lnTo>
                    <a:pt x="4060" y="812"/>
                  </a:lnTo>
                  <a:lnTo>
                    <a:pt x="4060" y="1098"/>
                  </a:lnTo>
                  <a:cubicBezTo>
                    <a:pt x="3899" y="1160"/>
                    <a:pt x="3783" y="1321"/>
                    <a:pt x="3792" y="1499"/>
                  </a:cubicBezTo>
                  <a:cubicBezTo>
                    <a:pt x="3810" y="1704"/>
                    <a:pt x="3970" y="1865"/>
                    <a:pt x="4167" y="1883"/>
                  </a:cubicBezTo>
                  <a:cubicBezTo>
                    <a:pt x="4399" y="1901"/>
                    <a:pt x="4604" y="1713"/>
                    <a:pt x="4604" y="1481"/>
                  </a:cubicBezTo>
                  <a:cubicBezTo>
                    <a:pt x="4604" y="1303"/>
                    <a:pt x="4488" y="1160"/>
                    <a:pt x="4336" y="1098"/>
                  </a:cubicBezTo>
                  <a:lnTo>
                    <a:pt x="4336" y="536"/>
                  </a:lnTo>
                  <a:lnTo>
                    <a:pt x="3792" y="536"/>
                  </a:lnTo>
                  <a:lnTo>
                    <a:pt x="3792" y="0"/>
                  </a:lnTo>
                  <a:lnTo>
                    <a:pt x="821" y="0"/>
                  </a:lnTo>
                  <a:lnTo>
                    <a:pt x="821" y="536"/>
                  </a:lnTo>
                  <a:lnTo>
                    <a:pt x="286" y="536"/>
                  </a:lnTo>
                  <a:lnTo>
                    <a:pt x="286" y="1098"/>
                  </a:lnTo>
                  <a:cubicBezTo>
                    <a:pt x="116" y="1160"/>
                    <a:pt x="1" y="1321"/>
                    <a:pt x="18" y="1499"/>
                  </a:cubicBezTo>
                  <a:cubicBezTo>
                    <a:pt x="27" y="1704"/>
                    <a:pt x="188" y="1865"/>
                    <a:pt x="384" y="188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113"/>
            <p:cNvSpPr/>
            <p:nvPr/>
          </p:nvSpPr>
          <p:spPr>
            <a:xfrm>
              <a:off x="4111675" y="1439668"/>
              <a:ext cx="202399" cy="261840"/>
            </a:xfrm>
            <a:custGeom>
              <a:rect b="b" l="l" r="r" t="t"/>
              <a:pathLst>
                <a:path extrusionOk="0" h="2436" w="1883">
                  <a:moveTo>
                    <a:pt x="268" y="955"/>
                  </a:moveTo>
                  <a:cubicBezTo>
                    <a:pt x="268" y="1205"/>
                    <a:pt x="402" y="1428"/>
                    <a:pt x="625" y="1553"/>
                  </a:cubicBezTo>
                  <a:cubicBezTo>
                    <a:pt x="732" y="1606"/>
                    <a:pt x="812" y="1740"/>
                    <a:pt x="812" y="1892"/>
                  </a:cubicBezTo>
                  <a:lnTo>
                    <a:pt x="812" y="2168"/>
                  </a:lnTo>
                  <a:lnTo>
                    <a:pt x="536" y="2168"/>
                  </a:lnTo>
                  <a:lnTo>
                    <a:pt x="536" y="2436"/>
                  </a:lnTo>
                  <a:lnTo>
                    <a:pt x="1348" y="2436"/>
                  </a:lnTo>
                  <a:lnTo>
                    <a:pt x="1348" y="2168"/>
                  </a:lnTo>
                  <a:lnTo>
                    <a:pt x="1080" y="2168"/>
                  </a:lnTo>
                  <a:lnTo>
                    <a:pt x="1080" y="1892"/>
                  </a:lnTo>
                  <a:cubicBezTo>
                    <a:pt x="1080" y="1740"/>
                    <a:pt x="1151" y="1606"/>
                    <a:pt x="1258" y="1553"/>
                  </a:cubicBezTo>
                  <a:cubicBezTo>
                    <a:pt x="1481" y="1428"/>
                    <a:pt x="1615" y="1205"/>
                    <a:pt x="1615" y="955"/>
                  </a:cubicBezTo>
                  <a:lnTo>
                    <a:pt x="1615" y="536"/>
                  </a:lnTo>
                  <a:lnTo>
                    <a:pt x="1883" y="536"/>
                  </a:lnTo>
                  <a:lnTo>
                    <a:pt x="1883" y="268"/>
                  </a:lnTo>
                  <a:lnTo>
                    <a:pt x="1615" y="268"/>
                  </a:lnTo>
                  <a:lnTo>
                    <a:pt x="1615" y="0"/>
                  </a:lnTo>
                  <a:lnTo>
                    <a:pt x="268" y="0"/>
                  </a:lnTo>
                  <a:lnTo>
                    <a:pt x="268" y="268"/>
                  </a:lnTo>
                  <a:lnTo>
                    <a:pt x="0" y="268"/>
                  </a:lnTo>
                  <a:lnTo>
                    <a:pt x="0" y="536"/>
                  </a:lnTo>
                  <a:lnTo>
                    <a:pt x="268" y="53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77" name="Google Shape;3077;p113"/>
          <p:cNvSpPr/>
          <p:nvPr/>
        </p:nvSpPr>
        <p:spPr>
          <a:xfrm>
            <a:off x="6719934" y="2689902"/>
            <a:ext cx="492938" cy="462196"/>
          </a:xfrm>
          <a:custGeom>
            <a:rect b="b" l="l" r="r" t="t"/>
            <a:pathLst>
              <a:path extrusionOk="0" h="4300" w="4586">
                <a:moveTo>
                  <a:pt x="2694" y="2685"/>
                </a:moveTo>
                <a:lnTo>
                  <a:pt x="2962" y="2685"/>
                </a:lnTo>
                <a:lnTo>
                  <a:pt x="2962" y="2953"/>
                </a:lnTo>
                <a:lnTo>
                  <a:pt x="2694" y="2953"/>
                </a:lnTo>
                <a:close/>
                <a:moveTo>
                  <a:pt x="2694" y="2150"/>
                </a:moveTo>
                <a:lnTo>
                  <a:pt x="2962" y="2150"/>
                </a:lnTo>
                <a:lnTo>
                  <a:pt x="2962" y="2418"/>
                </a:lnTo>
                <a:lnTo>
                  <a:pt x="2694" y="2418"/>
                </a:lnTo>
                <a:close/>
                <a:moveTo>
                  <a:pt x="3239" y="3221"/>
                </a:moveTo>
                <a:lnTo>
                  <a:pt x="3506" y="3221"/>
                </a:lnTo>
                <a:lnTo>
                  <a:pt x="3506" y="2953"/>
                </a:lnTo>
                <a:lnTo>
                  <a:pt x="3774" y="2953"/>
                </a:lnTo>
                <a:lnTo>
                  <a:pt x="3774" y="3221"/>
                </a:lnTo>
                <a:lnTo>
                  <a:pt x="4041" y="3221"/>
                </a:lnTo>
                <a:lnTo>
                  <a:pt x="4041" y="3497"/>
                </a:lnTo>
                <a:lnTo>
                  <a:pt x="3774" y="3497"/>
                </a:lnTo>
                <a:lnTo>
                  <a:pt x="3774" y="3221"/>
                </a:lnTo>
                <a:lnTo>
                  <a:pt x="3506" y="3221"/>
                </a:lnTo>
                <a:lnTo>
                  <a:pt x="3506" y="3497"/>
                </a:lnTo>
                <a:lnTo>
                  <a:pt x="3239" y="3497"/>
                </a:lnTo>
                <a:close/>
                <a:moveTo>
                  <a:pt x="3239" y="2150"/>
                </a:moveTo>
                <a:lnTo>
                  <a:pt x="3506" y="2150"/>
                </a:lnTo>
                <a:lnTo>
                  <a:pt x="3506" y="2418"/>
                </a:lnTo>
                <a:lnTo>
                  <a:pt x="3239" y="2418"/>
                </a:lnTo>
                <a:close/>
                <a:moveTo>
                  <a:pt x="3774" y="2150"/>
                </a:moveTo>
                <a:lnTo>
                  <a:pt x="4041" y="2150"/>
                </a:lnTo>
                <a:lnTo>
                  <a:pt x="4041" y="2418"/>
                </a:lnTo>
                <a:lnTo>
                  <a:pt x="3774" y="2418"/>
                </a:lnTo>
                <a:close/>
                <a:moveTo>
                  <a:pt x="2962" y="3497"/>
                </a:moveTo>
                <a:lnTo>
                  <a:pt x="1089" y="3497"/>
                </a:lnTo>
                <a:lnTo>
                  <a:pt x="1089" y="3221"/>
                </a:lnTo>
                <a:lnTo>
                  <a:pt x="2962" y="3221"/>
                </a:lnTo>
                <a:close/>
                <a:moveTo>
                  <a:pt x="812" y="2418"/>
                </a:moveTo>
                <a:lnTo>
                  <a:pt x="544" y="2418"/>
                </a:lnTo>
                <a:lnTo>
                  <a:pt x="544" y="2150"/>
                </a:lnTo>
                <a:lnTo>
                  <a:pt x="812" y="2150"/>
                </a:lnTo>
                <a:close/>
                <a:moveTo>
                  <a:pt x="812" y="2953"/>
                </a:moveTo>
                <a:lnTo>
                  <a:pt x="544" y="2953"/>
                </a:lnTo>
                <a:lnTo>
                  <a:pt x="544" y="2685"/>
                </a:lnTo>
                <a:lnTo>
                  <a:pt x="812" y="2685"/>
                </a:lnTo>
                <a:close/>
                <a:moveTo>
                  <a:pt x="812" y="3497"/>
                </a:moveTo>
                <a:lnTo>
                  <a:pt x="544" y="3497"/>
                </a:lnTo>
                <a:lnTo>
                  <a:pt x="544" y="3221"/>
                </a:lnTo>
                <a:lnTo>
                  <a:pt x="812" y="3221"/>
                </a:lnTo>
                <a:close/>
                <a:moveTo>
                  <a:pt x="1089" y="2685"/>
                </a:moveTo>
                <a:lnTo>
                  <a:pt x="1356" y="2685"/>
                </a:lnTo>
                <a:lnTo>
                  <a:pt x="1356" y="2953"/>
                </a:lnTo>
                <a:lnTo>
                  <a:pt x="1089" y="2953"/>
                </a:lnTo>
                <a:close/>
                <a:moveTo>
                  <a:pt x="1089" y="2150"/>
                </a:moveTo>
                <a:lnTo>
                  <a:pt x="1356" y="2150"/>
                </a:lnTo>
                <a:lnTo>
                  <a:pt x="1356" y="2418"/>
                </a:lnTo>
                <a:lnTo>
                  <a:pt x="1089" y="2418"/>
                </a:lnTo>
                <a:close/>
                <a:moveTo>
                  <a:pt x="1624" y="2685"/>
                </a:moveTo>
                <a:lnTo>
                  <a:pt x="1891" y="2685"/>
                </a:lnTo>
                <a:lnTo>
                  <a:pt x="1891" y="2953"/>
                </a:lnTo>
                <a:lnTo>
                  <a:pt x="1624" y="2953"/>
                </a:lnTo>
                <a:close/>
                <a:moveTo>
                  <a:pt x="1624" y="2150"/>
                </a:moveTo>
                <a:lnTo>
                  <a:pt x="1891" y="2150"/>
                </a:lnTo>
                <a:lnTo>
                  <a:pt x="1891" y="2418"/>
                </a:lnTo>
                <a:lnTo>
                  <a:pt x="1624" y="2418"/>
                </a:lnTo>
                <a:close/>
                <a:moveTo>
                  <a:pt x="2159" y="2685"/>
                </a:moveTo>
                <a:lnTo>
                  <a:pt x="2427" y="2685"/>
                </a:lnTo>
                <a:lnTo>
                  <a:pt x="2427" y="2953"/>
                </a:lnTo>
                <a:lnTo>
                  <a:pt x="2159" y="2953"/>
                </a:lnTo>
                <a:close/>
                <a:moveTo>
                  <a:pt x="2159" y="2150"/>
                </a:moveTo>
                <a:lnTo>
                  <a:pt x="2427" y="2150"/>
                </a:lnTo>
                <a:lnTo>
                  <a:pt x="2427" y="2418"/>
                </a:lnTo>
                <a:lnTo>
                  <a:pt x="2159" y="2418"/>
                </a:lnTo>
                <a:close/>
                <a:moveTo>
                  <a:pt x="2364" y="0"/>
                </a:moveTo>
                <a:lnTo>
                  <a:pt x="2141" y="161"/>
                </a:lnTo>
                <a:cubicBezTo>
                  <a:pt x="2454" y="589"/>
                  <a:pt x="2480" y="1160"/>
                  <a:pt x="2213" y="1615"/>
                </a:cubicBezTo>
                <a:lnTo>
                  <a:pt x="0" y="1615"/>
                </a:lnTo>
                <a:lnTo>
                  <a:pt x="0" y="3979"/>
                </a:lnTo>
                <a:cubicBezTo>
                  <a:pt x="54" y="4006"/>
                  <a:pt x="544" y="4300"/>
                  <a:pt x="1240" y="4300"/>
                </a:cubicBezTo>
                <a:cubicBezTo>
                  <a:pt x="1579" y="4300"/>
                  <a:pt x="1802" y="4202"/>
                  <a:pt x="1856" y="4184"/>
                </a:cubicBezTo>
                <a:cubicBezTo>
                  <a:pt x="2141" y="4086"/>
                  <a:pt x="2445" y="4086"/>
                  <a:pt x="2730" y="4184"/>
                </a:cubicBezTo>
                <a:cubicBezTo>
                  <a:pt x="2784" y="4202"/>
                  <a:pt x="3007" y="4300"/>
                  <a:pt x="3346" y="4300"/>
                </a:cubicBezTo>
                <a:cubicBezTo>
                  <a:pt x="4086" y="4300"/>
                  <a:pt x="4496" y="4015"/>
                  <a:pt x="4586" y="3979"/>
                </a:cubicBezTo>
                <a:lnTo>
                  <a:pt x="4586" y="1624"/>
                </a:lnTo>
                <a:lnTo>
                  <a:pt x="2525" y="1624"/>
                </a:lnTo>
                <a:cubicBezTo>
                  <a:pt x="2766" y="1097"/>
                  <a:pt x="2703" y="473"/>
                  <a:pt x="23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113"/>
          <p:cNvSpPr/>
          <p:nvPr/>
        </p:nvSpPr>
        <p:spPr>
          <a:xfrm rot="5400000">
            <a:off x="-1635775" y="651855"/>
            <a:ext cx="2541703" cy="1237997"/>
          </a:xfrm>
          <a:custGeom>
            <a:rect b="b" l="l" r="r" t="t"/>
            <a:pathLst>
              <a:path extrusionOk="0" h="6888" w="14141">
                <a:moveTo>
                  <a:pt x="5460" y="6557"/>
                </a:moveTo>
                <a:cubicBezTo>
                  <a:pt x="5371" y="6557"/>
                  <a:pt x="5300" y="6629"/>
                  <a:pt x="5300" y="6718"/>
                </a:cubicBezTo>
                <a:cubicBezTo>
                  <a:pt x="5300" y="6807"/>
                  <a:pt x="5371" y="6887"/>
                  <a:pt x="5460" y="6887"/>
                </a:cubicBezTo>
                <a:cubicBezTo>
                  <a:pt x="5550" y="6887"/>
                  <a:pt x="5630" y="6807"/>
                  <a:pt x="5630" y="6718"/>
                </a:cubicBezTo>
                <a:cubicBezTo>
                  <a:pt x="5630" y="6629"/>
                  <a:pt x="5550" y="6557"/>
                  <a:pt x="5460" y="6557"/>
                </a:cubicBezTo>
                <a:close/>
                <a:moveTo>
                  <a:pt x="6121" y="6557"/>
                </a:moveTo>
                <a:cubicBezTo>
                  <a:pt x="6040" y="6557"/>
                  <a:pt x="5960" y="6629"/>
                  <a:pt x="5960" y="6709"/>
                </a:cubicBezTo>
                <a:cubicBezTo>
                  <a:pt x="5951" y="6798"/>
                  <a:pt x="6022" y="6878"/>
                  <a:pt x="6112" y="6878"/>
                </a:cubicBezTo>
                <a:cubicBezTo>
                  <a:pt x="6201" y="6887"/>
                  <a:pt x="6281" y="6816"/>
                  <a:pt x="6281" y="6727"/>
                </a:cubicBezTo>
                <a:cubicBezTo>
                  <a:pt x="6290" y="6638"/>
                  <a:pt x="6210" y="6557"/>
                  <a:pt x="6121" y="6557"/>
                </a:cubicBezTo>
                <a:close/>
                <a:moveTo>
                  <a:pt x="4943" y="6709"/>
                </a:moveTo>
                <a:cubicBezTo>
                  <a:pt x="4943" y="6629"/>
                  <a:pt x="4863" y="6557"/>
                  <a:pt x="4782" y="6557"/>
                </a:cubicBezTo>
                <a:cubicBezTo>
                  <a:pt x="4693" y="6557"/>
                  <a:pt x="4613" y="6629"/>
                  <a:pt x="4613" y="6718"/>
                </a:cubicBezTo>
                <a:cubicBezTo>
                  <a:pt x="4613" y="6807"/>
                  <a:pt x="4693" y="6887"/>
                  <a:pt x="4782" y="6878"/>
                </a:cubicBezTo>
                <a:cubicBezTo>
                  <a:pt x="4872" y="6878"/>
                  <a:pt x="4943" y="6798"/>
                  <a:pt x="4943" y="6709"/>
                </a:cubicBezTo>
                <a:close/>
                <a:moveTo>
                  <a:pt x="6781" y="6557"/>
                </a:moveTo>
                <a:cubicBezTo>
                  <a:pt x="6683" y="6566"/>
                  <a:pt x="6629" y="6620"/>
                  <a:pt x="6620" y="6709"/>
                </a:cubicBezTo>
                <a:cubicBezTo>
                  <a:pt x="6611" y="6789"/>
                  <a:pt x="6683" y="6878"/>
                  <a:pt x="6772" y="6878"/>
                </a:cubicBezTo>
                <a:cubicBezTo>
                  <a:pt x="6861" y="6887"/>
                  <a:pt x="6941" y="6807"/>
                  <a:pt x="6941" y="6727"/>
                </a:cubicBezTo>
                <a:cubicBezTo>
                  <a:pt x="6941" y="6638"/>
                  <a:pt x="6870" y="6557"/>
                  <a:pt x="6781" y="6557"/>
                </a:cubicBezTo>
                <a:close/>
                <a:moveTo>
                  <a:pt x="7280" y="6718"/>
                </a:moveTo>
                <a:cubicBezTo>
                  <a:pt x="7280" y="6798"/>
                  <a:pt x="7352" y="6878"/>
                  <a:pt x="7432" y="6878"/>
                </a:cubicBezTo>
                <a:cubicBezTo>
                  <a:pt x="7521" y="6878"/>
                  <a:pt x="7601" y="6798"/>
                  <a:pt x="7601" y="6718"/>
                </a:cubicBezTo>
                <a:cubicBezTo>
                  <a:pt x="7593" y="6638"/>
                  <a:pt x="7521" y="6557"/>
                  <a:pt x="7441" y="6557"/>
                </a:cubicBezTo>
                <a:cubicBezTo>
                  <a:pt x="7352" y="6557"/>
                  <a:pt x="7280" y="6638"/>
                  <a:pt x="7280" y="6718"/>
                </a:cubicBezTo>
                <a:close/>
                <a:moveTo>
                  <a:pt x="4283" y="6727"/>
                </a:moveTo>
                <a:cubicBezTo>
                  <a:pt x="4283" y="6638"/>
                  <a:pt x="4203" y="6557"/>
                  <a:pt x="4122" y="6557"/>
                </a:cubicBezTo>
                <a:cubicBezTo>
                  <a:pt x="4033" y="6557"/>
                  <a:pt x="3962" y="6629"/>
                  <a:pt x="3962" y="6718"/>
                </a:cubicBezTo>
                <a:cubicBezTo>
                  <a:pt x="3953" y="6798"/>
                  <a:pt x="4033" y="6878"/>
                  <a:pt x="4122" y="6878"/>
                </a:cubicBezTo>
                <a:cubicBezTo>
                  <a:pt x="4203" y="6878"/>
                  <a:pt x="4283" y="6807"/>
                  <a:pt x="4283" y="6727"/>
                </a:cubicBezTo>
                <a:close/>
                <a:moveTo>
                  <a:pt x="5469" y="5879"/>
                </a:moveTo>
                <a:cubicBezTo>
                  <a:pt x="5389" y="5870"/>
                  <a:pt x="5309" y="5951"/>
                  <a:pt x="5300" y="6031"/>
                </a:cubicBezTo>
                <a:cubicBezTo>
                  <a:pt x="5300" y="6111"/>
                  <a:pt x="5371" y="6200"/>
                  <a:pt x="5460" y="6200"/>
                </a:cubicBezTo>
                <a:cubicBezTo>
                  <a:pt x="5541" y="6200"/>
                  <a:pt x="5621" y="6120"/>
                  <a:pt x="5621" y="6040"/>
                </a:cubicBezTo>
                <a:cubicBezTo>
                  <a:pt x="5621" y="5960"/>
                  <a:pt x="5550" y="5879"/>
                  <a:pt x="5469" y="5879"/>
                </a:cubicBezTo>
                <a:close/>
                <a:moveTo>
                  <a:pt x="6121" y="5879"/>
                </a:moveTo>
                <a:cubicBezTo>
                  <a:pt x="6040" y="5879"/>
                  <a:pt x="5960" y="5951"/>
                  <a:pt x="5960" y="6031"/>
                </a:cubicBezTo>
                <a:cubicBezTo>
                  <a:pt x="5960" y="6120"/>
                  <a:pt x="6040" y="6200"/>
                  <a:pt x="6121" y="6200"/>
                </a:cubicBezTo>
                <a:cubicBezTo>
                  <a:pt x="6210" y="6192"/>
                  <a:pt x="6281" y="6120"/>
                  <a:pt x="6281" y="6040"/>
                </a:cubicBezTo>
                <a:cubicBezTo>
                  <a:pt x="6281" y="5951"/>
                  <a:pt x="6201" y="5879"/>
                  <a:pt x="6121" y="5879"/>
                </a:cubicBezTo>
                <a:close/>
                <a:moveTo>
                  <a:pt x="4782" y="5879"/>
                </a:moveTo>
                <a:cubicBezTo>
                  <a:pt x="4702" y="5879"/>
                  <a:pt x="4622" y="5951"/>
                  <a:pt x="4622" y="6031"/>
                </a:cubicBezTo>
                <a:cubicBezTo>
                  <a:pt x="4622" y="6120"/>
                  <a:pt x="4693" y="6192"/>
                  <a:pt x="4774" y="6192"/>
                </a:cubicBezTo>
                <a:cubicBezTo>
                  <a:pt x="4863" y="6200"/>
                  <a:pt x="4934" y="6120"/>
                  <a:pt x="4934" y="6040"/>
                </a:cubicBezTo>
                <a:cubicBezTo>
                  <a:pt x="4943" y="5960"/>
                  <a:pt x="4863" y="5879"/>
                  <a:pt x="4782" y="5879"/>
                </a:cubicBezTo>
                <a:close/>
                <a:moveTo>
                  <a:pt x="3453" y="6566"/>
                </a:moveTo>
                <a:cubicBezTo>
                  <a:pt x="3364" y="6575"/>
                  <a:pt x="3310" y="6629"/>
                  <a:pt x="3310" y="6718"/>
                </a:cubicBezTo>
                <a:cubicBezTo>
                  <a:pt x="3302" y="6798"/>
                  <a:pt x="3382" y="6878"/>
                  <a:pt x="3462" y="6878"/>
                </a:cubicBezTo>
                <a:cubicBezTo>
                  <a:pt x="3551" y="6870"/>
                  <a:pt x="3623" y="6798"/>
                  <a:pt x="3614" y="6718"/>
                </a:cubicBezTo>
                <a:cubicBezTo>
                  <a:pt x="3614" y="6629"/>
                  <a:pt x="3534" y="6557"/>
                  <a:pt x="3453" y="6566"/>
                </a:cubicBezTo>
                <a:close/>
                <a:moveTo>
                  <a:pt x="6772" y="5879"/>
                </a:moveTo>
                <a:cubicBezTo>
                  <a:pt x="6692" y="5879"/>
                  <a:pt x="6620" y="5960"/>
                  <a:pt x="6620" y="6040"/>
                </a:cubicBezTo>
                <a:cubicBezTo>
                  <a:pt x="6620" y="6120"/>
                  <a:pt x="6700" y="6200"/>
                  <a:pt x="6781" y="6192"/>
                </a:cubicBezTo>
                <a:cubicBezTo>
                  <a:pt x="6861" y="6192"/>
                  <a:pt x="6941" y="6120"/>
                  <a:pt x="6941" y="6031"/>
                </a:cubicBezTo>
                <a:cubicBezTo>
                  <a:pt x="6932" y="5951"/>
                  <a:pt x="6861" y="5879"/>
                  <a:pt x="6772" y="5879"/>
                </a:cubicBezTo>
                <a:close/>
                <a:moveTo>
                  <a:pt x="4265" y="6049"/>
                </a:moveTo>
                <a:cubicBezTo>
                  <a:pt x="4274" y="5960"/>
                  <a:pt x="4229" y="5897"/>
                  <a:pt x="4140" y="5888"/>
                </a:cubicBezTo>
                <a:cubicBezTo>
                  <a:pt x="4042" y="5879"/>
                  <a:pt x="3971" y="5942"/>
                  <a:pt x="3971" y="6031"/>
                </a:cubicBezTo>
                <a:cubicBezTo>
                  <a:pt x="3971" y="6120"/>
                  <a:pt x="4015" y="6174"/>
                  <a:pt x="4113" y="6183"/>
                </a:cubicBezTo>
                <a:cubicBezTo>
                  <a:pt x="4203" y="6183"/>
                  <a:pt x="4265" y="6147"/>
                  <a:pt x="4265" y="6049"/>
                </a:cubicBezTo>
                <a:close/>
                <a:moveTo>
                  <a:pt x="7441" y="5888"/>
                </a:moveTo>
                <a:cubicBezTo>
                  <a:pt x="7352" y="5888"/>
                  <a:pt x="7298" y="5942"/>
                  <a:pt x="7289" y="6031"/>
                </a:cubicBezTo>
                <a:cubicBezTo>
                  <a:pt x="7280" y="6120"/>
                  <a:pt x="7352" y="6192"/>
                  <a:pt x="7441" y="6183"/>
                </a:cubicBezTo>
                <a:cubicBezTo>
                  <a:pt x="7539" y="6183"/>
                  <a:pt x="7584" y="6129"/>
                  <a:pt x="7584" y="6040"/>
                </a:cubicBezTo>
                <a:cubicBezTo>
                  <a:pt x="7584" y="5942"/>
                  <a:pt x="7530" y="5888"/>
                  <a:pt x="7441" y="5888"/>
                </a:cubicBezTo>
                <a:close/>
                <a:moveTo>
                  <a:pt x="8271" y="6727"/>
                </a:moveTo>
                <a:cubicBezTo>
                  <a:pt x="8271" y="6629"/>
                  <a:pt x="8217" y="6575"/>
                  <a:pt x="8128" y="6575"/>
                </a:cubicBezTo>
                <a:cubicBezTo>
                  <a:pt x="8039" y="6566"/>
                  <a:pt x="7967" y="6629"/>
                  <a:pt x="7967" y="6718"/>
                </a:cubicBezTo>
                <a:cubicBezTo>
                  <a:pt x="7976" y="6816"/>
                  <a:pt x="8030" y="6861"/>
                  <a:pt x="8119" y="6870"/>
                </a:cubicBezTo>
                <a:cubicBezTo>
                  <a:pt x="8208" y="6861"/>
                  <a:pt x="8271" y="6816"/>
                  <a:pt x="8271" y="6727"/>
                </a:cubicBezTo>
                <a:close/>
                <a:moveTo>
                  <a:pt x="5460" y="5228"/>
                </a:moveTo>
                <a:cubicBezTo>
                  <a:pt x="5362" y="5237"/>
                  <a:pt x="5318" y="5291"/>
                  <a:pt x="5318" y="5380"/>
                </a:cubicBezTo>
                <a:cubicBezTo>
                  <a:pt x="5318" y="5469"/>
                  <a:pt x="5371" y="5522"/>
                  <a:pt x="5460" y="5522"/>
                </a:cubicBezTo>
                <a:cubicBezTo>
                  <a:pt x="5559" y="5522"/>
                  <a:pt x="5603" y="5469"/>
                  <a:pt x="5612" y="5380"/>
                </a:cubicBezTo>
                <a:cubicBezTo>
                  <a:pt x="5603" y="5282"/>
                  <a:pt x="5550" y="5228"/>
                  <a:pt x="5460" y="5228"/>
                </a:cubicBezTo>
                <a:close/>
                <a:moveTo>
                  <a:pt x="5978" y="5371"/>
                </a:moveTo>
                <a:cubicBezTo>
                  <a:pt x="5969" y="5460"/>
                  <a:pt x="6014" y="5522"/>
                  <a:pt x="6112" y="5522"/>
                </a:cubicBezTo>
                <a:cubicBezTo>
                  <a:pt x="6201" y="5531"/>
                  <a:pt x="6263" y="5478"/>
                  <a:pt x="6263" y="5389"/>
                </a:cubicBezTo>
                <a:cubicBezTo>
                  <a:pt x="6272" y="5299"/>
                  <a:pt x="6219" y="5246"/>
                  <a:pt x="6130" y="5228"/>
                </a:cubicBezTo>
                <a:cubicBezTo>
                  <a:pt x="6040" y="5237"/>
                  <a:pt x="5978" y="5273"/>
                  <a:pt x="5978" y="5371"/>
                </a:cubicBezTo>
                <a:close/>
                <a:moveTo>
                  <a:pt x="4631" y="5389"/>
                </a:moveTo>
                <a:cubicBezTo>
                  <a:pt x="4640" y="5478"/>
                  <a:pt x="4693" y="5522"/>
                  <a:pt x="4782" y="5522"/>
                </a:cubicBezTo>
                <a:cubicBezTo>
                  <a:pt x="4863" y="5522"/>
                  <a:pt x="4925" y="5460"/>
                  <a:pt x="4925" y="5380"/>
                </a:cubicBezTo>
                <a:cubicBezTo>
                  <a:pt x="4925" y="5291"/>
                  <a:pt x="4863" y="5228"/>
                  <a:pt x="4774" y="5237"/>
                </a:cubicBezTo>
                <a:cubicBezTo>
                  <a:pt x="4693" y="5237"/>
                  <a:pt x="4631" y="5299"/>
                  <a:pt x="4631" y="5389"/>
                </a:cubicBezTo>
                <a:close/>
                <a:moveTo>
                  <a:pt x="2775" y="6575"/>
                </a:moveTo>
                <a:cubicBezTo>
                  <a:pt x="2695" y="6575"/>
                  <a:pt x="2641" y="6620"/>
                  <a:pt x="2632" y="6709"/>
                </a:cubicBezTo>
                <a:cubicBezTo>
                  <a:pt x="2624" y="6798"/>
                  <a:pt x="2686" y="6861"/>
                  <a:pt x="2775" y="6861"/>
                </a:cubicBezTo>
                <a:cubicBezTo>
                  <a:pt x="2856" y="6870"/>
                  <a:pt x="2927" y="6807"/>
                  <a:pt x="2927" y="6718"/>
                </a:cubicBezTo>
                <a:cubicBezTo>
                  <a:pt x="2927" y="6638"/>
                  <a:pt x="2864" y="6575"/>
                  <a:pt x="2775" y="6575"/>
                </a:cubicBezTo>
                <a:close/>
                <a:moveTo>
                  <a:pt x="6772" y="5237"/>
                </a:moveTo>
                <a:cubicBezTo>
                  <a:pt x="6683" y="5237"/>
                  <a:pt x="6638" y="5291"/>
                  <a:pt x="6638" y="5380"/>
                </a:cubicBezTo>
                <a:cubicBezTo>
                  <a:pt x="6638" y="5469"/>
                  <a:pt x="6683" y="5522"/>
                  <a:pt x="6781" y="5522"/>
                </a:cubicBezTo>
                <a:cubicBezTo>
                  <a:pt x="6861" y="5522"/>
                  <a:pt x="6923" y="5460"/>
                  <a:pt x="6923" y="5371"/>
                </a:cubicBezTo>
                <a:cubicBezTo>
                  <a:pt x="6923" y="5291"/>
                  <a:pt x="6861" y="5228"/>
                  <a:pt x="6772" y="5237"/>
                </a:cubicBezTo>
                <a:close/>
                <a:moveTo>
                  <a:pt x="8262" y="6049"/>
                </a:moveTo>
                <a:cubicBezTo>
                  <a:pt x="8271" y="5960"/>
                  <a:pt x="8208" y="5897"/>
                  <a:pt x="8128" y="5897"/>
                </a:cubicBezTo>
                <a:cubicBezTo>
                  <a:pt x="8039" y="5888"/>
                  <a:pt x="7976" y="5951"/>
                  <a:pt x="7976" y="6040"/>
                </a:cubicBezTo>
                <a:cubicBezTo>
                  <a:pt x="7976" y="6129"/>
                  <a:pt x="8030" y="6174"/>
                  <a:pt x="8110" y="6183"/>
                </a:cubicBezTo>
                <a:cubicBezTo>
                  <a:pt x="8199" y="6174"/>
                  <a:pt x="8253" y="6138"/>
                  <a:pt x="8262" y="6049"/>
                </a:cubicBezTo>
                <a:close/>
                <a:moveTo>
                  <a:pt x="3453" y="5888"/>
                </a:moveTo>
                <a:cubicBezTo>
                  <a:pt x="3364" y="5897"/>
                  <a:pt x="3319" y="5951"/>
                  <a:pt x="3319" y="6040"/>
                </a:cubicBezTo>
                <a:cubicBezTo>
                  <a:pt x="3319" y="6129"/>
                  <a:pt x="3373" y="6183"/>
                  <a:pt x="3462" y="6183"/>
                </a:cubicBezTo>
                <a:cubicBezTo>
                  <a:pt x="3551" y="6183"/>
                  <a:pt x="3614" y="6120"/>
                  <a:pt x="3605" y="6031"/>
                </a:cubicBezTo>
                <a:cubicBezTo>
                  <a:pt x="3605" y="5951"/>
                  <a:pt x="3542" y="5888"/>
                  <a:pt x="3453" y="5888"/>
                </a:cubicBezTo>
                <a:close/>
                <a:moveTo>
                  <a:pt x="4122" y="5237"/>
                </a:moveTo>
                <a:cubicBezTo>
                  <a:pt x="4042" y="5228"/>
                  <a:pt x="3971" y="5291"/>
                  <a:pt x="3980" y="5380"/>
                </a:cubicBezTo>
                <a:cubicBezTo>
                  <a:pt x="3980" y="5469"/>
                  <a:pt x="4024" y="5514"/>
                  <a:pt x="4113" y="5522"/>
                </a:cubicBezTo>
                <a:cubicBezTo>
                  <a:pt x="4203" y="5531"/>
                  <a:pt x="4265" y="5460"/>
                  <a:pt x="4265" y="5362"/>
                </a:cubicBezTo>
                <a:cubicBezTo>
                  <a:pt x="4256" y="5291"/>
                  <a:pt x="4212" y="5237"/>
                  <a:pt x="4122" y="5237"/>
                </a:cubicBezTo>
                <a:close/>
                <a:moveTo>
                  <a:pt x="8636" y="6709"/>
                </a:moveTo>
                <a:cubicBezTo>
                  <a:pt x="8627" y="6789"/>
                  <a:pt x="8690" y="6861"/>
                  <a:pt x="8770" y="6861"/>
                </a:cubicBezTo>
                <a:cubicBezTo>
                  <a:pt x="8859" y="6861"/>
                  <a:pt x="8922" y="6798"/>
                  <a:pt x="8922" y="6718"/>
                </a:cubicBezTo>
                <a:cubicBezTo>
                  <a:pt x="8922" y="6629"/>
                  <a:pt x="8868" y="6584"/>
                  <a:pt x="8788" y="6575"/>
                </a:cubicBezTo>
                <a:cubicBezTo>
                  <a:pt x="8699" y="6584"/>
                  <a:pt x="8645" y="6620"/>
                  <a:pt x="8636" y="6709"/>
                </a:cubicBezTo>
                <a:close/>
                <a:moveTo>
                  <a:pt x="7441" y="5237"/>
                </a:moveTo>
                <a:cubicBezTo>
                  <a:pt x="7361" y="5228"/>
                  <a:pt x="7289" y="5299"/>
                  <a:pt x="7298" y="5380"/>
                </a:cubicBezTo>
                <a:cubicBezTo>
                  <a:pt x="7298" y="5469"/>
                  <a:pt x="7343" y="5514"/>
                  <a:pt x="7432" y="5522"/>
                </a:cubicBezTo>
                <a:cubicBezTo>
                  <a:pt x="7512" y="5522"/>
                  <a:pt x="7584" y="5460"/>
                  <a:pt x="7584" y="5362"/>
                </a:cubicBezTo>
                <a:cubicBezTo>
                  <a:pt x="7575" y="5291"/>
                  <a:pt x="7530" y="5237"/>
                  <a:pt x="7441" y="5237"/>
                </a:cubicBezTo>
                <a:close/>
                <a:moveTo>
                  <a:pt x="5603" y="4728"/>
                </a:moveTo>
                <a:cubicBezTo>
                  <a:pt x="5612" y="4648"/>
                  <a:pt x="5559" y="4595"/>
                  <a:pt x="5478" y="4577"/>
                </a:cubicBezTo>
                <a:cubicBezTo>
                  <a:pt x="5398" y="4568"/>
                  <a:pt x="5318" y="4630"/>
                  <a:pt x="5318" y="4711"/>
                </a:cubicBezTo>
                <a:cubicBezTo>
                  <a:pt x="5318" y="4800"/>
                  <a:pt x="5371" y="4844"/>
                  <a:pt x="5452" y="4862"/>
                </a:cubicBezTo>
                <a:cubicBezTo>
                  <a:pt x="5541" y="4862"/>
                  <a:pt x="5594" y="4818"/>
                  <a:pt x="5603" y="4728"/>
                </a:cubicBezTo>
                <a:close/>
                <a:moveTo>
                  <a:pt x="6121" y="4577"/>
                </a:moveTo>
                <a:cubicBezTo>
                  <a:pt x="6031" y="4577"/>
                  <a:pt x="5987" y="4630"/>
                  <a:pt x="5978" y="4720"/>
                </a:cubicBezTo>
                <a:cubicBezTo>
                  <a:pt x="5978" y="4800"/>
                  <a:pt x="6040" y="4862"/>
                  <a:pt x="6130" y="4862"/>
                </a:cubicBezTo>
                <a:cubicBezTo>
                  <a:pt x="6210" y="4853"/>
                  <a:pt x="6254" y="4800"/>
                  <a:pt x="6263" y="4720"/>
                </a:cubicBezTo>
                <a:cubicBezTo>
                  <a:pt x="6254" y="4630"/>
                  <a:pt x="6210" y="4577"/>
                  <a:pt x="6121" y="4577"/>
                </a:cubicBezTo>
                <a:close/>
                <a:moveTo>
                  <a:pt x="3319" y="5380"/>
                </a:moveTo>
                <a:cubicBezTo>
                  <a:pt x="3319" y="5469"/>
                  <a:pt x="3373" y="5514"/>
                  <a:pt x="3462" y="5522"/>
                </a:cubicBezTo>
                <a:cubicBezTo>
                  <a:pt x="3542" y="5522"/>
                  <a:pt x="3614" y="5451"/>
                  <a:pt x="3605" y="5371"/>
                </a:cubicBezTo>
                <a:cubicBezTo>
                  <a:pt x="3596" y="5282"/>
                  <a:pt x="3542" y="5237"/>
                  <a:pt x="3453" y="5237"/>
                </a:cubicBezTo>
                <a:cubicBezTo>
                  <a:pt x="3373" y="5246"/>
                  <a:pt x="3319" y="5291"/>
                  <a:pt x="3319" y="5380"/>
                </a:cubicBezTo>
                <a:close/>
                <a:moveTo>
                  <a:pt x="2918" y="6040"/>
                </a:moveTo>
                <a:cubicBezTo>
                  <a:pt x="2918" y="5951"/>
                  <a:pt x="2864" y="5897"/>
                  <a:pt x="2784" y="5897"/>
                </a:cubicBezTo>
                <a:cubicBezTo>
                  <a:pt x="2695" y="5888"/>
                  <a:pt x="2632" y="5960"/>
                  <a:pt x="2641" y="6049"/>
                </a:cubicBezTo>
                <a:cubicBezTo>
                  <a:pt x="2641" y="6129"/>
                  <a:pt x="2695" y="6174"/>
                  <a:pt x="2784" y="6183"/>
                </a:cubicBezTo>
                <a:cubicBezTo>
                  <a:pt x="2864" y="6165"/>
                  <a:pt x="2918" y="6120"/>
                  <a:pt x="2918" y="6040"/>
                </a:cubicBezTo>
                <a:close/>
                <a:moveTo>
                  <a:pt x="2124" y="6584"/>
                </a:moveTo>
                <a:cubicBezTo>
                  <a:pt x="2035" y="6575"/>
                  <a:pt x="1981" y="6629"/>
                  <a:pt x="1981" y="6718"/>
                </a:cubicBezTo>
                <a:cubicBezTo>
                  <a:pt x="1981" y="6798"/>
                  <a:pt x="2035" y="6852"/>
                  <a:pt x="2115" y="6861"/>
                </a:cubicBezTo>
                <a:cubicBezTo>
                  <a:pt x="2204" y="6861"/>
                  <a:pt x="2249" y="6807"/>
                  <a:pt x="2267" y="6727"/>
                </a:cubicBezTo>
                <a:cubicBezTo>
                  <a:pt x="2258" y="6638"/>
                  <a:pt x="2213" y="6584"/>
                  <a:pt x="2124" y="6584"/>
                </a:cubicBezTo>
                <a:close/>
                <a:moveTo>
                  <a:pt x="4782" y="4577"/>
                </a:moveTo>
                <a:cubicBezTo>
                  <a:pt x="4693" y="4577"/>
                  <a:pt x="4640" y="4630"/>
                  <a:pt x="4640" y="4720"/>
                </a:cubicBezTo>
                <a:cubicBezTo>
                  <a:pt x="4640" y="4800"/>
                  <a:pt x="4693" y="4853"/>
                  <a:pt x="4774" y="4862"/>
                </a:cubicBezTo>
                <a:cubicBezTo>
                  <a:pt x="4863" y="4862"/>
                  <a:pt x="4907" y="4809"/>
                  <a:pt x="4925" y="4720"/>
                </a:cubicBezTo>
                <a:cubicBezTo>
                  <a:pt x="4907" y="4639"/>
                  <a:pt x="4872" y="4577"/>
                  <a:pt x="4782" y="4577"/>
                </a:cubicBezTo>
                <a:moveTo>
                  <a:pt x="6638" y="4711"/>
                </a:moveTo>
                <a:cubicBezTo>
                  <a:pt x="6638" y="4800"/>
                  <a:pt x="6692" y="4853"/>
                  <a:pt x="6772" y="4862"/>
                </a:cubicBezTo>
                <a:cubicBezTo>
                  <a:pt x="6861" y="4862"/>
                  <a:pt x="6915" y="4809"/>
                  <a:pt x="6915" y="4728"/>
                </a:cubicBezTo>
                <a:cubicBezTo>
                  <a:pt x="6923" y="4639"/>
                  <a:pt x="6870" y="4595"/>
                  <a:pt x="6781" y="4577"/>
                </a:cubicBezTo>
                <a:cubicBezTo>
                  <a:pt x="6700" y="4586"/>
                  <a:pt x="6647" y="4630"/>
                  <a:pt x="6638" y="4711"/>
                </a:cubicBezTo>
                <a:close/>
                <a:moveTo>
                  <a:pt x="9296" y="6718"/>
                </a:moveTo>
                <a:cubicBezTo>
                  <a:pt x="9296" y="6798"/>
                  <a:pt x="9350" y="6852"/>
                  <a:pt x="9430" y="6861"/>
                </a:cubicBezTo>
                <a:cubicBezTo>
                  <a:pt x="9520" y="6861"/>
                  <a:pt x="9573" y="6807"/>
                  <a:pt x="9573" y="6727"/>
                </a:cubicBezTo>
                <a:cubicBezTo>
                  <a:pt x="9582" y="6638"/>
                  <a:pt x="9528" y="6593"/>
                  <a:pt x="9439" y="6575"/>
                </a:cubicBezTo>
                <a:cubicBezTo>
                  <a:pt x="9359" y="6593"/>
                  <a:pt x="9296" y="6629"/>
                  <a:pt x="9296" y="6718"/>
                </a:cubicBezTo>
                <a:close/>
                <a:moveTo>
                  <a:pt x="8262" y="5371"/>
                </a:moveTo>
                <a:cubicBezTo>
                  <a:pt x="8253" y="5291"/>
                  <a:pt x="8199" y="5237"/>
                  <a:pt x="8119" y="5237"/>
                </a:cubicBezTo>
                <a:cubicBezTo>
                  <a:pt x="8030" y="5246"/>
                  <a:pt x="7976" y="5299"/>
                  <a:pt x="7985" y="5380"/>
                </a:cubicBezTo>
                <a:cubicBezTo>
                  <a:pt x="7985" y="5469"/>
                  <a:pt x="8039" y="5514"/>
                  <a:pt x="8128" y="5522"/>
                </a:cubicBezTo>
                <a:cubicBezTo>
                  <a:pt x="8208" y="5505"/>
                  <a:pt x="8262" y="5460"/>
                  <a:pt x="8262" y="5371"/>
                </a:cubicBezTo>
                <a:close/>
                <a:moveTo>
                  <a:pt x="2784" y="5246"/>
                </a:moveTo>
                <a:cubicBezTo>
                  <a:pt x="2704" y="5237"/>
                  <a:pt x="2641" y="5291"/>
                  <a:pt x="2641" y="5380"/>
                </a:cubicBezTo>
                <a:cubicBezTo>
                  <a:pt x="2641" y="5460"/>
                  <a:pt x="2695" y="5514"/>
                  <a:pt x="2775" y="5514"/>
                </a:cubicBezTo>
                <a:cubicBezTo>
                  <a:pt x="2856" y="5522"/>
                  <a:pt x="2909" y="5460"/>
                  <a:pt x="2918" y="5380"/>
                </a:cubicBezTo>
                <a:cubicBezTo>
                  <a:pt x="2909" y="5299"/>
                  <a:pt x="2864" y="5246"/>
                  <a:pt x="2784" y="5246"/>
                </a:cubicBezTo>
                <a:close/>
                <a:moveTo>
                  <a:pt x="7432" y="4586"/>
                </a:moveTo>
                <a:cubicBezTo>
                  <a:pt x="7352" y="4586"/>
                  <a:pt x="7307" y="4630"/>
                  <a:pt x="7298" y="4711"/>
                </a:cubicBezTo>
                <a:cubicBezTo>
                  <a:pt x="7298" y="4800"/>
                  <a:pt x="7352" y="4853"/>
                  <a:pt x="7432" y="4853"/>
                </a:cubicBezTo>
                <a:cubicBezTo>
                  <a:pt x="7521" y="4862"/>
                  <a:pt x="7566" y="4809"/>
                  <a:pt x="7575" y="4720"/>
                </a:cubicBezTo>
                <a:cubicBezTo>
                  <a:pt x="7566" y="4639"/>
                  <a:pt x="7521" y="4577"/>
                  <a:pt x="7432" y="4586"/>
                </a:cubicBezTo>
                <a:close/>
                <a:moveTo>
                  <a:pt x="3980" y="4728"/>
                </a:moveTo>
                <a:cubicBezTo>
                  <a:pt x="3988" y="4809"/>
                  <a:pt x="4033" y="4853"/>
                  <a:pt x="4113" y="4853"/>
                </a:cubicBezTo>
                <a:cubicBezTo>
                  <a:pt x="4203" y="4862"/>
                  <a:pt x="4256" y="4809"/>
                  <a:pt x="4256" y="4720"/>
                </a:cubicBezTo>
                <a:cubicBezTo>
                  <a:pt x="4256" y="4630"/>
                  <a:pt x="4203" y="4586"/>
                  <a:pt x="4122" y="4577"/>
                </a:cubicBezTo>
                <a:cubicBezTo>
                  <a:pt x="4033" y="4595"/>
                  <a:pt x="3980" y="4639"/>
                  <a:pt x="3980" y="4728"/>
                </a:cubicBezTo>
                <a:close/>
                <a:moveTo>
                  <a:pt x="8779" y="5897"/>
                </a:moveTo>
                <a:cubicBezTo>
                  <a:pt x="8690" y="5897"/>
                  <a:pt x="8636" y="5951"/>
                  <a:pt x="8636" y="6040"/>
                </a:cubicBezTo>
                <a:cubicBezTo>
                  <a:pt x="8645" y="6129"/>
                  <a:pt x="8699" y="6183"/>
                  <a:pt x="8779" y="6174"/>
                </a:cubicBezTo>
                <a:cubicBezTo>
                  <a:pt x="8868" y="6174"/>
                  <a:pt x="8913" y="6120"/>
                  <a:pt x="8922" y="6031"/>
                </a:cubicBezTo>
                <a:cubicBezTo>
                  <a:pt x="8904" y="5951"/>
                  <a:pt x="8859" y="5897"/>
                  <a:pt x="8779" y="5897"/>
                </a:cubicBezTo>
                <a:close/>
                <a:moveTo>
                  <a:pt x="5594" y="4042"/>
                </a:moveTo>
                <a:cubicBezTo>
                  <a:pt x="5603" y="3961"/>
                  <a:pt x="5550" y="3908"/>
                  <a:pt x="5469" y="3899"/>
                </a:cubicBezTo>
                <a:cubicBezTo>
                  <a:pt x="5398" y="3890"/>
                  <a:pt x="5318" y="3970"/>
                  <a:pt x="5327" y="4042"/>
                </a:cubicBezTo>
                <a:cubicBezTo>
                  <a:pt x="5336" y="4122"/>
                  <a:pt x="5380" y="4166"/>
                  <a:pt x="5460" y="4175"/>
                </a:cubicBezTo>
                <a:cubicBezTo>
                  <a:pt x="5541" y="4166"/>
                  <a:pt x="5594" y="4122"/>
                  <a:pt x="5594" y="4042"/>
                </a:cubicBezTo>
                <a:close/>
                <a:moveTo>
                  <a:pt x="2124" y="5897"/>
                </a:moveTo>
                <a:cubicBezTo>
                  <a:pt x="2035" y="5897"/>
                  <a:pt x="1981" y="5951"/>
                  <a:pt x="1981" y="6040"/>
                </a:cubicBezTo>
                <a:cubicBezTo>
                  <a:pt x="1990" y="6120"/>
                  <a:pt x="2035" y="6174"/>
                  <a:pt x="2115" y="6174"/>
                </a:cubicBezTo>
                <a:cubicBezTo>
                  <a:pt x="2204" y="6174"/>
                  <a:pt x="2249" y="6120"/>
                  <a:pt x="2258" y="6031"/>
                </a:cubicBezTo>
                <a:cubicBezTo>
                  <a:pt x="2249" y="5951"/>
                  <a:pt x="2204" y="5897"/>
                  <a:pt x="2124" y="5897"/>
                </a:cubicBezTo>
                <a:close/>
                <a:moveTo>
                  <a:pt x="3471" y="4586"/>
                </a:moveTo>
                <a:cubicBezTo>
                  <a:pt x="3391" y="4577"/>
                  <a:pt x="3337" y="4630"/>
                  <a:pt x="3328" y="4711"/>
                </a:cubicBezTo>
                <a:cubicBezTo>
                  <a:pt x="3319" y="4782"/>
                  <a:pt x="3391" y="4862"/>
                  <a:pt x="3462" y="4853"/>
                </a:cubicBezTo>
                <a:cubicBezTo>
                  <a:pt x="3542" y="4853"/>
                  <a:pt x="3587" y="4800"/>
                  <a:pt x="3596" y="4720"/>
                </a:cubicBezTo>
                <a:cubicBezTo>
                  <a:pt x="3587" y="4639"/>
                  <a:pt x="3551" y="4586"/>
                  <a:pt x="3471" y="4586"/>
                </a:cubicBezTo>
                <a:close/>
                <a:moveTo>
                  <a:pt x="6130" y="3926"/>
                </a:moveTo>
                <a:cubicBezTo>
                  <a:pt x="6049" y="3926"/>
                  <a:pt x="5996" y="3970"/>
                  <a:pt x="5987" y="4050"/>
                </a:cubicBezTo>
                <a:cubicBezTo>
                  <a:pt x="5978" y="4122"/>
                  <a:pt x="6049" y="4202"/>
                  <a:pt x="6121" y="4193"/>
                </a:cubicBezTo>
                <a:cubicBezTo>
                  <a:pt x="6201" y="4193"/>
                  <a:pt x="6245" y="4140"/>
                  <a:pt x="6254" y="4059"/>
                </a:cubicBezTo>
                <a:cubicBezTo>
                  <a:pt x="6245" y="3988"/>
                  <a:pt x="6210" y="3935"/>
                  <a:pt x="6130" y="3926"/>
                </a:cubicBezTo>
                <a:close/>
                <a:moveTo>
                  <a:pt x="8779" y="5246"/>
                </a:moveTo>
                <a:cubicBezTo>
                  <a:pt x="8699" y="5246"/>
                  <a:pt x="8654" y="5299"/>
                  <a:pt x="8645" y="5380"/>
                </a:cubicBezTo>
                <a:cubicBezTo>
                  <a:pt x="8636" y="5451"/>
                  <a:pt x="8717" y="5522"/>
                  <a:pt x="8788" y="5514"/>
                </a:cubicBezTo>
                <a:cubicBezTo>
                  <a:pt x="8868" y="5505"/>
                  <a:pt x="8904" y="5451"/>
                  <a:pt x="8913" y="5380"/>
                </a:cubicBezTo>
                <a:cubicBezTo>
                  <a:pt x="8904" y="5299"/>
                  <a:pt x="8859" y="5246"/>
                  <a:pt x="8779" y="5246"/>
                </a:cubicBezTo>
                <a:close/>
                <a:moveTo>
                  <a:pt x="7985" y="4711"/>
                </a:moveTo>
                <a:cubicBezTo>
                  <a:pt x="7985" y="4791"/>
                  <a:pt x="8030" y="4844"/>
                  <a:pt x="8110" y="4853"/>
                </a:cubicBezTo>
                <a:cubicBezTo>
                  <a:pt x="8181" y="4862"/>
                  <a:pt x="8262" y="4791"/>
                  <a:pt x="8253" y="4720"/>
                </a:cubicBezTo>
                <a:cubicBezTo>
                  <a:pt x="8253" y="4639"/>
                  <a:pt x="8199" y="4595"/>
                  <a:pt x="8128" y="4586"/>
                </a:cubicBezTo>
                <a:cubicBezTo>
                  <a:pt x="8048" y="4595"/>
                  <a:pt x="7994" y="4630"/>
                  <a:pt x="7985" y="4711"/>
                </a:cubicBezTo>
                <a:close/>
                <a:moveTo>
                  <a:pt x="9439" y="5897"/>
                </a:moveTo>
                <a:cubicBezTo>
                  <a:pt x="9359" y="5906"/>
                  <a:pt x="9314" y="5951"/>
                  <a:pt x="9305" y="6031"/>
                </a:cubicBezTo>
                <a:cubicBezTo>
                  <a:pt x="9296" y="6102"/>
                  <a:pt x="9368" y="6183"/>
                  <a:pt x="9439" y="6174"/>
                </a:cubicBezTo>
                <a:cubicBezTo>
                  <a:pt x="9520" y="6165"/>
                  <a:pt x="9564" y="6120"/>
                  <a:pt x="9573" y="6040"/>
                </a:cubicBezTo>
                <a:cubicBezTo>
                  <a:pt x="9573" y="5969"/>
                  <a:pt x="9511" y="5897"/>
                  <a:pt x="9439" y="5897"/>
                </a:cubicBezTo>
                <a:close/>
                <a:moveTo>
                  <a:pt x="6781" y="3926"/>
                </a:moveTo>
                <a:cubicBezTo>
                  <a:pt x="6700" y="3926"/>
                  <a:pt x="6647" y="3979"/>
                  <a:pt x="6647" y="4050"/>
                </a:cubicBezTo>
                <a:cubicBezTo>
                  <a:pt x="6647" y="4140"/>
                  <a:pt x="6692" y="4193"/>
                  <a:pt x="6772" y="4193"/>
                </a:cubicBezTo>
                <a:cubicBezTo>
                  <a:pt x="6861" y="4193"/>
                  <a:pt x="6906" y="4140"/>
                  <a:pt x="6915" y="4059"/>
                </a:cubicBezTo>
                <a:cubicBezTo>
                  <a:pt x="6906" y="3979"/>
                  <a:pt x="6861" y="3926"/>
                  <a:pt x="6781" y="3926"/>
                </a:cubicBezTo>
                <a:close/>
                <a:moveTo>
                  <a:pt x="1455" y="6584"/>
                </a:moveTo>
                <a:cubicBezTo>
                  <a:pt x="1384" y="6593"/>
                  <a:pt x="1330" y="6638"/>
                  <a:pt x="1330" y="6718"/>
                </a:cubicBezTo>
                <a:cubicBezTo>
                  <a:pt x="1330" y="6798"/>
                  <a:pt x="1384" y="6852"/>
                  <a:pt x="1464" y="6852"/>
                </a:cubicBezTo>
                <a:cubicBezTo>
                  <a:pt x="1544" y="6852"/>
                  <a:pt x="1589" y="6798"/>
                  <a:pt x="1598" y="6718"/>
                </a:cubicBezTo>
                <a:cubicBezTo>
                  <a:pt x="1580" y="6638"/>
                  <a:pt x="1544" y="6584"/>
                  <a:pt x="1455" y="6584"/>
                </a:cubicBezTo>
                <a:close/>
                <a:moveTo>
                  <a:pt x="4774" y="3908"/>
                </a:moveTo>
                <a:cubicBezTo>
                  <a:pt x="4702" y="3908"/>
                  <a:pt x="4649" y="3961"/>
                  <a:pt x="4649" y="4033"/>
                </a:cubicBezTo>
                <a:cubicBezTo>
                  <a:pt x="4649" y="4113"/>
                  <a:pt x="4702" y="4166"/>
                  <a:pt x="4782" y="4166"/>
                </a:cubicBezTo>
                <a:cubicBezTo>
                  <a:pt x="4863" y="4166"/>
                  <a:pt x="4907" y="4113"/>
                  <a:pt x="4916" y="4033"/>
                </a:cubicBezTo>
                <a:cubicBezTo>
                  <a:pt x="4898" y="3952"/>
                  <a:pt x="4854" y="3899"/>
                  <a:pt x="4774" y="3908"/>
                </a:cubicBezTo>
                <a:close/>
                <a:moveTo>
                  <a:pt x="10251" y="6727"/>
                </a:moveTo>
                <a:cubicBezTo>
                  <a:pt x="10251" y="6647"/>
                  <a:pt x="10206" y="6593"/>
                  <a:pt x="10117" y="6593"/>
                </a:cubicBezTo>
                <a:cubicBezTo>
                  <a:pt x="10046" y="6584"/>
                  <a:pt x="9992" y="6638"/>
                  <a:pt x="9992" y="6709"/>
                </a:cubicBezTo>
                <a:cubicBezTo>
                  <a:pt x="9983" y="6789"/>
                  <a:pt x="10037" y="6843"/>
                  <a:pt x="10117" y="6852"/>
                </a:cubicBezTo>
                <a:cubicBezTo>
                  <a:pt x="10198" y="6843"/>
                  <a:pt x="10242" y="6798"/>
                  <a:pt x="10251" y="6727"/>
                </a:cubicBezTo>
                <a:close/>
                <a:moveTo>
                  <a:pt x="7441" y="3935"/>
                </a:moveTo>
                <a:cubicBezTo>
                  <a:pt x="7361" y="3926"/>
                  <a:pt x="7307" y="3979"/>
                  <a:pt x="7307" y="4059"/>
                </a:cubicBezTo>
                <a:cubicBezTo>
                  <a:pt x="7307" y="4131"/>
                  <a:pt x="7352" y="4184"/>
                  <a:pt x="7432" y="4193"/>
                </a:cubicBezTo>
                <a:cubicBezTo>
                  <a:pt x="7512" y="4193"/>
                  <a:pt x="7557" y="4140"/>
                  <a:pt x="7566" y="4059"/>
                </a:cubicBezTo>
                <a:cubicBezTo>
                  <a:pt x="7566" y="3988"/>
                  <a:pt x="7521" y="3935"/>
                  <a:pt x="7441" y="3935"/>
                </a:cubicBezTo>
                <a:close/>
                <a:moveTo>
                  <a:pt x="2124" y="5246"/>
                </a:moveTo>
                <a:cubicBezTo>
                  <a:pt x="2044" y="5246"/>
                  <a:pt x="1990" y="5299"/>
                  <a:pt x="1990" y="5380"/>
                </a:cubicBezTo>
                <a:cubicBezTo>
                  <a:pt x="1990" y="5451"/>
                  <a:pt x="2035" y="5505"/>
                  <a:pt x="2115" y="5505"/>
                </a:cubicBezTo>
                <a:cubicBezTo>
                  <a:pt x="2195" y="5514"/>
                  <a:pt x="2240" y="5460"/>
                  <a:pt x="2249" y="5380"/>
                </a:cubicBezTo>
                <a:cubicBezTo>
                  <a:pt x="2249" y="5308"/>
                  <a:pt x="2204" y="5255"/>
                  <a:pt x="2124" y="5246"/>
                </a:cubicBezTo>
                <a:close/>
                <a:moveTo>
                  <a:pt x="3988" y="4033"/>
                </a:moveTo>
                <a:cubicBezTo>
                  <a:pt x="3988" y="4113"/>
                  <a:pt x="4042" y="4166"/>
                  <a:pt x="4122" y="4166"/>
                </a:cubicBezTo>
                <a:cubicBezTo>
                  <a:pt x="4203" y="4166"/>
                  <a:pt x="4256" y="4113"/>
                  <a:pt x="4247" y="4033"/>
                </a:cubicBezTo>
                <a:cubicBezTo>
                  <a:pt x="4247" y="3952"/>
                  <a:pt x="4194" y="3917"/>
                  <a:pt x="4122" y="3908"/>
                </a:cubicBezTo>
                <a:cubicBezTo>
                  <a:pt x="4042" y="3917"/>
                  <a:pt x="3988" y="3961"/>
                  <a:pt x="3988" y="4033"/>
                </a:cubicBezTo>
                <a:close/>
                <a:moveTo>
                  <a:pt x="2784" y="4586"/>
                </a:moveTo>
                <a:cubicBezTo>
                  <a:pt x="2704" y="4586"/>
                  <a:pt x="2650" y="4639"/>
                  <a:pt x="2650" y="4720"/>
                </a:cubicBezTo>
                <a:cubicBezTo>
                  <a:pt x="2650" y="4791"/>
                  <a:pt x="2695" y="4844"/>
                  <a:pt x="2775" y="4844"/>
                </a:cubicBezTo>
                <a:cubicBezTo>
                  <a:pt x="2856" y="4853"/>
                  <a:pt x="2900" y="4800"/>
                  <a:pt x="2909" y="4720"/>
                </a:cubicBezTo>
                <a:cubicBezTo>
                  <a:pt x="2900" y="4648"/>
                  <a:pt x="2864" y="4595"/>
                  <a:pt x="2784" y="4586"/>
                </a:cubicBezTo>
                <a:close/>
                <a:moveTo>
                  <a:pt x="1464" y="5915"/>
                </a:moveTo>
                <a:cubicBezTo>
                  <a:pt x="1384" y="5915"/>
                  <a:pt x="1339" y="5960"/>
                  <a:pt x="1339" y="6040"/>
                </a:cubicBezTo>
                <a:cubicBezTo>
                  <a:pt x="1339" y="6111"/>
                  <a:pt x="1384" y="6165"/>
                  <a:pt x="1464" y="6165"/>
                </a:cubicBezTo>
                <a:cubicBezTo>
                  <a:pt x="1544" y="6165"/>
                  <a:pt x="1580" y="6120"/>
                  <a:pt x="1589" y="6031"/>
                </a:cubicBezTo>
                <a:cubicBezTo>
                  <a:pt x="1580" y="5960"/>
                  <a:pt x="1544" y="5915"/>
                  <a:pt x="1464" y="5915"/>
                </a:cubicBezTo>
                <a:close/>
                <a:moveTo>
                  <a:pt x="9448" y="5255"/>
                </a:moveTo>
                <a:cubicBezTo>
                  <a:pt x="9368" y="5246"/>
                  <a:pt x="9323" y="5291"/>
                  <a:pt x="9314" y="5371"/>
                </a:cubicBezTo>
                <a:cubicBezTo>
                  <a:pt x="9305" y="5442"/>
                  <a:pt x="9350" y="5496"/>
                  <a:pt x="9430" y="5505"/>
                </a:cubicBezTo>
                <a:cubicBezTo>
                  <a:pt x="9502" y="5505"/>
                  <a:pt x="9555" y="5469"/>
                  <a:pt x="9564" y="5389"/>
                </a:cubicBezTo>
                <a:cubicBezTo>
                  <a:pt x="9564" y="5308"/>
                  <a:pt x="9528" y="5255"/>
                  <a:pt x="9448" y="5255"/>
                </a:cubicBezTo>
                <a:close/>
                <a:moveTo>
                  <a:pt x="3462" y="3917"/>
                </a:moveTo>
                <a:cubicBezTo>
                  <a:pt x="3382" y="3908"/>
                  <a:pt x="3337" y="3952"/>
                  <a:pt x="3337" y="4033"/>
                </a:cubicBezTo>
                <a:cubicBezTo>
                  <a:pt x="3337" y="4113"/>
                  <a:pt x="3382" y="4158"/>
                  <a:pt x="3462" y="4158"/>
                </a:cubicBezTo>
                <a:cubicBezTo>
                  <a:pt x="3542" y="4166"/>
                  <a:pt x="3578" y="4122"/>
                  <a:pt x="3587" y="4042"/>
                </a:cubicBezTo>
                <a:cubicBezTo>
                  <a:pt x="3587" y="3961"/>
                  <a:pt x="3542" y="3917"/>
                  <a:pt x="3462" y="3917"/>
                </a:cubicBezTo>
                <a:close/>
                <a:moveTo>
                  <a:pt x="8654" y="4711"/>
                </a:moveTo>
                <a:cubicBezTo>
                  <a:pt x="8654" y="4791"/>
                  <a:pt x="8690" y="4836"/>
                  <a:pt x="8770" y="4844"/>
                </a:cubicBezTo>
                <a:cubicBezTo>
                  <a:pt x="8850" y="4844"/>
                  <a:pt x="8895" y="4809"/>
                  <a:pt x="8904" y="4728"/>
                </a:cubicBezTo>
                <a:cubicBezTo>
                  <a:pt x="8904" y="4648"/>
                  <a:pt x="8868" y="4604"/>
                  <a:pt x="8788" y="4595"/>
                </a:cubicBezTo>
                <a:cubicBezTo>
                  <a:pt x="8708" y="4595"/>
                  <a:pt x="8663" y="4630"/>
                  <a:pt x="8654" y="4711"/>
                </a:cubicBezTo>
                <a:moveTo>
                  <a:pt x="8244" y="4059"/>
                </a:moveTo>
                <a:cubicBezTo>
                  <a:pt x="8244" y="3988"/>
                  <a:pt x="8199" y="3943"/>
                  <a:pt x="8128" y="3935"/>
                </a:cubicBezTo>
                <a:cubicBezTo>
                  <a:pt x="8048" y="3935"/>
                  <a:pt x="8003" y="3979"/>
                  <a:pt x="7994" y="4059"/>
                </a:cubicBezTo>
                <a:cubicBezTo>
                  <a:pt x="7994" y="4140"/>
                  <a:pt x="8039" y="4175"/>
                  <a:pt x="8119" y="4184"/>
                </a:cubicBezTo>
                <a:cubicBezTo>
                  <a:pt x="8199" y="4175"/>
                  <a:pt x="8244" y="4140"/>
                  <a:pt x="8244" y="4059"/>
                </a:cubicBezTo>
                <a:close/>
                <a:moveTo>
                  <a:pt x="10001" y="6031"/>
                </a:moveTo>
                <a:cubicBezTo>
                  <a:pt x="9992" y="6111"/>
                  <a:pt x="10037" y="6156"/>
                  <a:pt x="10108" y="6156"/>
                </a:cubicBezTo>
                <a:cubicBezTo>
                  <a:pt x="10189" y="6165"/>
                  <a:pt x="10242" y="6129"/>
                  <a:pt x="10242" y="6049"/>
                </a:cubicBezTo>
                <a:cubicBezTo>
                  <a:pt x="10242" y="5969"/>
                  <a:pt x="10206" y="5924"/>
                  <a:pt x="10126" y="5915"/>
                </a:cubicBezTo>
                <a:cubicBezTo>
                  <a:pt x="10046" y="5915"/>
                  <a:pt x="10001" y="5951"/>
                  <a:pt x="10001" y="6031"/>
                </a:cubicBezTo>
                <a:close/>
                <a:moveTo>
                  <a:pt x="2659" y="4042"/>
                </a:moveTo>
                <a:cubicBezTo>
                  <a:pt x="2659" y="4113"/>
                  <a:pt x="2704" y="4158"/>
                  <a:pt x="2775" y="4158"/>
                </a:cubicBezTo>
                <a:cubicBezTo>
                  <a:pt x="2856" y="4158"/>
                  <a:pt x="2900" y="4113"/>
                  <a:pt x="2900" y="4033"/>
                </a:cubicBezTo>
                <a:cubicBezTo>
                  <a:pt x="2891" y="3952"/>
                  <a:pt x="2847" y="3917"/>
                  <a:pt x="2775" y="3917"/>
                </a:cubicBezTo>
                <a:cubicBezTo>
                  <a:pt x="2704" y="3926"/>
                  <a:pt x="2659" y="3961"/>
                  <a:pt x="2659" y="4042"/>
                </a:cubicBezTo>
                <a:close/>
                <a:moveTo>
                  <a:pt x="8895" y="4068"/>
                </a:moveTo>
                <a:cubicBezTo>
                  <a:pt x="8904" y="3988"/>
                  <a:pt x="8859" y="3943"/>
                  <a:pt x="8779" y="3943"/>
                </a:cubicBezTo>
                <a:cubicBezTo>
                  <a:pt x="8699" y="3943"/>
                  <a:pt x="8663" y="3988"/>
                  <a:pt x="8663" y="4059"/>
                </a:cubicBezTo>
                <a:cubicBezTo>
                  <a:pt x="8663" y="4140"/>
                  <a:pt x="8708" y="4175"/>
                  <a:pt x="8779" y="4184"/>
                </a:cubicBezTo>
                <a:cubicBezTo>
                  <a:pt x="8850" y="4175"/>
                  <a:pt x="8895" y="4140"/>
                  <a:pt x="8895" y="4068"/>
                </a:cubicBezTo>
                <a:close/>
                <a:moveTo>
                  <a:pt x="7441" y="3257"/>
                </a:moveTo>
                <a:cubicBezTo>
                  <a:pt x="7361" y="3257"/>
                  <a:pt x="7316" y="3301"/>
                  <a:pt x="7316" y="3372"/>
                </a:cubicBezTo>
                <a:cubicBezTo>
                  <a:pt x="7316" y="3453"/>
                  <a:pt x="7361" y="3497"/>
                  <a:pt x="7441" y="3497"/>
                </a:cubicBezTo>
                <a:cubicBezTo>
                  <a:pt x="7521" y="3497"/>
                  <a:pt x="7557" y="3444"/>
                  <a:pt x="7557" y="3372"/>
                </a:cubicBezTo>
                <a:cubicBezTo>
                  <a:pt x="7548" y="3301"/>
                  <a:pt x="7512" y="3257"/>
                  <a:pt x="7441" y="3257"/>
                </a:cubicBezTo>
                <a:close/>
                <a:moveTo>
                  <a:pt x="920" y="6040"/>
                </a:moveTo>
                <a:cubicBezTo>
                  <a:pt x="920" y="5960"/>
                  <a:pt x="884" y="5924"/>
                  <a:pt x="804" y="5915"/>
                </a:cubicBezTo>
                <a:cubicBezTo>
                  <a:pt x="723" y="5915"/>
                  <a:pt x="679" y="5960"/>
                  <a:pt x="688" y="6040"/>
                </a:cubicBezTo>
                <a:cubicBezTo>
                  <a:pt x="688" y="6120"/>
                  <a:pt x="732" y="6156"/>
                  <a:pt x="804" y="6156"/>
                </a:cubicBezTo>
                <a:cubicBezTo>
                  <a:pt x="875" y="6147"/>
                  <a:pt x="920" y="6111"/>
                  <a:pt x="920" y="6040"/>
                </a:cubicBezTo>
                <a:close/>
                <a:moveTo>
                  <a:pt x="6897" y="3381"/>
                </a:moveTo>
                <a:cubicBezTo>
                  <a:pt x="6897" y="3301"/>
                  <a:pt x="6861" y="3257"/>
                  <a:pt x="6781" y="3257"/>
                </a:cubicBezTo>
                <a:cubicBezTo>
                  <a:pt x="6700" y="3257"/>
                  <a:pt x="6665" y="3301"/>
                  <a:pt x="6656" y="3372"/>
                </a:cubicBezTo>
                <a:cubicBezTo>
                  <a:pt x="6656" y="3453"/>
                  <a:pt x="6700" y="3497"/>
                  <a:pt x="6781" y="3497"/>
                </a:cubicBezTo>
                <a:cubicBezTo>
                  <a:pt x="6852" y="3497"/>
                  <a:pt x="6897" y="3462"/>
                  <a:pt x="6897" y="3381"/>
                </a:cubicBezTo>
                <a:close/>
                <a:moveTo>
                  <a:pt x="6112" y="3257"/>
                </a:moveTo>
                <a:cubicBezTo>
                  <a:pt x="6040" y="3257"/>
                  <a:pt x="5996" y="3301"/>
                  <a:pt x="5996" y="3372"/>
                </a:cubicBezTo>
                <a:cubicBezTo>
                  <a:pt x="5996" y="3453"/>
                  <a:pt x="6040" y="3497"/>
                  <a:pt x="6121" y="3497"/>
                </a:cubicBezTo>
                <a:cubicBezTo>
                  <a:pt x="6201" y="3497"/>
                  <a:pt x="6237" y="3453"/>
                  <a:pt x="6245" y="3372"/>
                </a:cubicBezTo>
                <a:cubicBezTo>
                  <a:pt x="6237" y="3292"/>
                  <a:pt x="6192" y="3257"/>
                  <a:pt x="6112" y="3257"/>
                </a:cubicBezTo>
                <a:close/>
                <a:moveTo>
                  <a:pt x="4122" y="3257"/>
                </a:moveTo>
                <a:cubicBezTo>
                  <a:pt x="4042" y="3257"/>
                  <a:pt x="3997" y="3301"/>
                  <a:pt x="3997" y="3381"/>
                </a:cubicBezTo>
                <a:cubicBezTo>
                  <a:pt x="3997" y="3462"/>
                  <a:pt x="4051" y="3497"/>
                  <a:pt x="4131" y="3497"/>
                </a:cubicBezTo>
                <a:cubicBezTo>
                  <a:pt x="4203" y="3497"/>
                  <a:pt x="4238" y="3444"/>
                  <a:pt x="4238" y="3372"/>
                </a:cubicBezTo>
                <a:cubicBezTo>
                  <a:pt x="4229" y="3301"/>
                  <a:pt x="4194" y="3257"/>
                  <a:pt x="4122" y="3257"/>
                </a:cubicBezTo>
                <a:close/>
                <a:moveTo>
                  <a:pt x="4658" y="3372"/>
                </a:moveTo>
                <a:cubicBezTo>
                  <a:pt x="4658" y="3453"/>
                  <a:pt x="4702" y="3497"/>
                  <a:pt x="4782" y="3497"/>
                </a:cubicBezTo>
                <a:cubicBezTo>
                  <a:pt x="4854" y="3497"/>
                  <a:pt x="4898" y="3453"/>
                  <a:pt x="4898" y="3381"/>
                </a:cubicBezTo>
                <a:cubicBezTo>
                  <a:pt x="4898" y="3301"/>
                  <a:pt x="4854" y="3257"/>
                  <a:pt x="4774" y="3257"/>
                </a:cubicBezTo>
                <a:cubicBezTo>
                  <a:pt x="4702" y="3265"/>
                  <a:pt x="4658" y="3301"/>
                  <a:pt x="4658" y="3372"/>
                </a:cubicBezTo>
                <a:close/>
                <a:moveTo>
                  <a:pt x="5460" y="3257"/>
                </a:moveTo>
                <a:cubicBezTo>
                  <a:pt x="5389" y="3257"/>
                  <a:pt x="5344" y="3292"/>
                  <a:pt x="5336" y="3372"/>
                </a:cubicBezTo>
                <a:cubicBezTo>
                  <a:pt x="5336" y="3444"/>
                  <a:pt x="5371" y="3497"/>
                  <a:pt x="5452" y="3497"/>
                </a:cubicBezTo>
                <a:cubicBezTo>
                  <a:pt x="5532" y="3506"/>
                  <a:pt x="5576" y="3462"/>
                  <a:pt x="5585" y="3381"/>
                </a:cubicBezTo>
                <a:cubicBezTo>
                  <a:pt x="5585" y="3301"/>
                  <a:pt x="5541" y="3257"/>
                  <a:pt x="5460" y="3257"/>
                </a:cubicBezTo>
                <a:close/>
                <a:moveTo>
                  <a:pt x="9439" y="4604"/>
                </a:moveTo>
                <a:cubicBezTo>
                  <a:pt x="9359" y="4604"/>
                  <a:pt x="9314" y="4648"/>
                  <a:pt x="9323" y="4720"/>
                </a:cubicBezTo>
                <a:cubicBezTo>
                  <a:pt x="9323" y="4800"/>
                  <a:pt x="9368" y="4844"/>
                  <a:pt x="9448" y="4836"/>
                </a:cubicBezTo>
                <a:cubicBezTo>
                  <a:pt x="9520" y="4836"/>
                  <a:pt x="9555" y="4791"/>
                  <a:pt x="9555" y="4711"/>
                </a:cubicBezTo>
                <a:cubicBezTo>
                  <a:pt x="9546" y="4639"/>
                  <a:pt x="9511" y="4595"/>
                  <a:pt x="9439" y="4604"/>
                </a:cubicBezTo>
                <a:close/>
                <a:moveTo>
                  <a:pt x="1464" y="5255"/>
                </a:moveTo>
                <a:cubicBezTo>
                  <a:pt x="1384" y="5255"/>
                  <a:pt x="1339" y="5299"/>
                  <a:pt x="1339" y="5380"/>
                </a:cubicBezTo>
                <a:cubicBezTo>
                  <a:pt x="1339" y="5460"/>
                  <a:pt x="1384" y="5496"/>
                  <a:pt x="1464" y="5496"/>
                </a:cubicBezTo>
                <a:cubicBezTo>
                  <a:pt x="1544" y="5496"/>
                  <a:pt x="1580" y="5451"/>
                  <a:pt x="1580" y="5371"/>
                </a:cubicBezTo>
                <a:cubicBezTo>
                  <a:pt x="1580" y="5299"/>
                  <a:pt x="1535" y="5255"/>
                  <a:pt x="1464" y="5255"/>
                </a:cubicBezTo>
                <a:close/>
                <a:moveTo>
                  <a:pt x="10126" y="5264"/>
                </a:moveTo>
                <a:cubicBezTo>
                  <a:pt x="10046" y="5255"/>
                  <a:pt x="10001" y="5299"/>
                  <a:pt x="10001" y="5380"/>
                </a:cubicBezTo>
                <a:cubicBezTo>
                  <a:pt x="10001" y="5460"/>
                  <a:pt x="10046" y="5496"/>
                  <a:pt x="10126" y="5496"/>
                </a:cubicBezTo>
                <a:cubicBezTo>
                  <a:pt x="10198" y="5496"/>
                  <a:pt x="10233" y="5451"/>
                  <a:pt x="10242" y="5371"/>
                </a:cubicBezTo>
                <a:cubicBezTo>
                  <a:pt x="10233" y="5308"/>
                  <a:pt x="10198" y="5264"/>
                  <a:pt x="10126" y="5264"/>
                </a:cubicBezTo>
                <a:close/>
                <a:moveTo>
                  <a:pt x="1999" y="4711"/>
                </a:moveTo>
                <a:cubicBezTo>
                  <a:pt x="1999" y="4791"/>
                  <a:pt x="2035" y="4836"/>
                  <a:pt x="2115" y="4836"/>
                </a:cubicBezTo>
                <a:cubicBezTo>
                  <a:pt x="2195" y="4844"/>
                  <a:pt x="2240" y="4800"/>
                  <a:pt x="2240" y="4720"/>
                </a:cubicBezTo>
                <a:cubicBezTo>
                  <a:pt x="2240" y="4648"/>
                  <a:pt x="2195" y="4604"/>
                  <a:pt x="2124" y="4595"/>
                </a:cubicBezTo>
                <a:cubicBezTo>
                  <a:pt x="2053" y="4604"/>
                  <a:pt x="2008" y="4630"/>
                  <a:pt x="1999" y="4711"/>
                </a:cubicBezTo>
                <a:close/>
                <a:moveTo>
                  <a:pt x="10786" y="6602"/>
                </a:moveTo>
                <a:cubicBezTo>
                  <a:pt x="10706" y="6602"/>
                  <a:pt x="10661" y="6638"/>
                  <a:pt x="10661" y="6709"/>
                </a:cubicBezTo>
                <a:cubicBezTo>
                  <a:pt x="10652" y="6789"/>
                  <a:pt x="10697" y="6843"/>
                  <a:pt x="10777" y="6843"/>
                </a:cubicBezTo>
                <a:cubicBezTo>
                  <a:pt x="10858" y="6834"/>
                  <a:pt x="10893" y="6789"/>
                  <a:pt x="10902" y="6718"/>
                </a:cubicBezTo>
                <a:cubicBezTo>
                  <a:pt x="10893" y="6647"/>
                  <a:pt x="10858" y="6602"/>
                  <a:pt x="10786" y="6602"/>
                </a:cubicBezTo>
                <a:close/>
                <a:moveTo>
                  <a:pt x="804" y="6602"/>
                </a:moveTo>
                <a:cubicBezTo>
                  <a:pt x="723" y="6602"/>
                  <a:pt x="679" y="6647"/>
                  <a:pt x="679" y="6727"/>
                </a:cubicBezTo>
                <a:cubicBezTo>
                  <a:pt x="688" y="6798"/>
                  <a:pt x="732" y="6843"/>
                  <a:pt x="804" y="6843"/>
                </a:cubicBezTo>
                <a:cubicBezTo>
                  <a:pt x="884" y="6843"/>
                  <a:pt x="920" y="6789"/>
                  <a:pt x="929" y="6718"/>
                </a:cubicBezTo>
                <a:cubicBezTo>
                  <a:pt x="920" y="6638"/>
                  <a:pt x="875" y="6602"/>
                  <a:pt x="804" y="6602"/>
                </a:cubicBezTo>
                <a:close/>
                <a:moveTo>
                  <a:pt x="10777" y="5924"/>
                </a:moveTo>
                <a:cubicBezTo>
                  <a:pt x="10706" y="5924"/>
                  <a:pt x="10661" y="5969"/>
                  <a:pt x="10661" y="6031"/>
                </a:cubicBezTo>
                <a:cubicBezTo>
                  <a:pt x="10661" y="6102"/>
                  <a:pt x="10706" y="6147"/>
                  <a:pt x="10777" y="6156"/>
                </a:cubicBezTo>
                <a:cubicBezTo>
                  <a:pt x="10849" y="6156"/>
                  <a:pt x="10884" y="6111"/>
                  <a:pt x="10893" y="6040"/>
                </a:cubicBezTo>
                <a:cubicBezTo>
                  <a:pt x="10884" y="5969"/>
                  <a:pt x="10849" y="5915"/>
                  <a:pt x="10777" y="5924"/>
                </a:cubicBezTo>
                <a:close/>
                <a:moveTo>
                  <a:pt x="8235" y="3372"/>
                </a:moveTo>
                <a:cubicBezTo>
                  <a:pt x="8235" y="3310"/>
                  <a:pt x="8190" y="3265"/>
                  <a:pt x="8119" y="3265"/>
                </a:cubicBezTo>
                <a:cubicBezTo>
                  <a:pt x="8048" y="3265"/>
                  <a:pt x="8003" y="3301"/>
                  <a:pt x="8003" y="3381"/>
                </a:cubicBezTo>
                <a:cubicBezTo>
                  <a:pt x="8003" y="3453"/>
                  <a:pt x="8048" y="3488"/>
                  <a:pt x="8119" y="3497"/>
                </a:cubicBezTo>
                <a:cubicBezTo>
                  <a:pt x="8190" y="3488"/>
                  <a:pt x="8244" y="3444"/>
                  <a:pt x="8235" y="3372"/>
                </a:cubicBezTo>
                <a:close/>
                <a:moveTo>
                  <a:pt x="2115" y="3926"/>
                </a:moveTo>
                <a:cubicBezTo>
                  <a:pt x="2053" y="3926"/>
                  <a:pt x="2008" y="3961"/>
                  <a:pt x="2008" y="4033"/>
                </a:cubicBezTo>
                <a:cubicBezTo>
                  <a:pt x="1999" y="4104"/>
                  <a:pt x="2044" y="4149"/>
                  <a:pt x="2115" y="4149"/>
                </a:cubicBezTo>
                <a:cubicBezTo>
                  <a:pt x="2195" y="4158"/>
                  <a:pt x="2231" y="4104"/>
                  <a:pt x="2240" y="4033"/>
                </a:cubicBezTo>
                <a:cubicBezTo>
                  <a:pt x="2231" y="3961"/>
                  <a:pt x="2186" y="3917"/>
                  <a:pt x="2115" y="3926"/>
                </a:cubicBezTo>
                <a:close/>
                <a:moveTo>
                  <a:pt x="135" y="6602"/>
                </a:moveTo>
                <a:cubicBezTo>
                  <a:pt x="63" y="6602"/>
                  <a:pt x="10" y="6647"/>
                  <a:pt x="10" y="6718"/>
                </a:cubicBezTo>
                <a:cubicBezTo>
                  <a:pt x="1" y="6780"/>
                  <a:pt x="45" y="6825"/>
                  <a:pt x="108" y="6834"/>
                </a:cubicBezTo>
                <a:cubicBezTo>
                  <a:pt x="179" y="6843"/>
                  <a:pt x="224" y="6798"/>
                  <a:pt x="242" y="6727"/>
                </a:cubicBezTo>
                <a:cubicBezTo>
                  <a:pt x="233" y="6655"/>
                  <a:pt x="197" y="6611"/>
                  <a:pt x="135" y="6602"/>
                </a:cubicBezTo>
                <a:close/>
                <a:moveTo>
                  <a:pt x="1455" y="4604"/>
                </a:moveTo>
                <a:cubicBezTo>
                  <a:pt x="1384" y="4613"/>
                  <a:pt x="1348" y="4648"/>
                  <a:pt x="1348" y="4720"/>
                </a:cubicBezTo>
                <a:cubicBezTo>
                  <a:pt x="1348" y="4791"/>
                  <a:pt x="1392" y="4836"/>
                  <a:pt x="1464" y="4836"/>
                </a:cubicBezTo>
                <a:cubicBezTo>
                  <a:pt x="1535" y="4836"/>
                  <a:pt x="1571" y="4782"/>
                  <a:pt x="1580" y="4711"/>
                </a:cubicBezTo>
                <a:cubicBezTo>
                  <a:pt x="1562" y="4648"/>
                  <a:pt x="1526" y="4595"/>
                  <a:pt x="1455" y="4604"/>
                </a:cubicBezTo>
                <a:close/>
                <a:moveTo>
                  <a:pt x="6130" y="2605"/>
                </a:moveTo>
                <a:cubicBezTo>
                  <a:pt x="6058" y="2605"/>
                  <a:pt x="6005" y="2641"/>
                  <a:pt x="6005" y="2712"/>
                </a:cubicBezTo>
                <a:cubicBezTo>
                  <a:pt x="6005" y="2793"/>
                  <a:pt x="6049" y="2837"/>
                  <a:pt x="6121" y="2837"/>
                </a:cubicBezTo>
                <a:cubicBezTo>
                  <a:pt x="6192" y="2837"/>
                  <a:pt x="6228" y="2793"/>
                  <a:pt x="6237" y="2721"/>
                </a:cubicBezTo>
                <a:cubicBezTo>
                  <a:pt x="6228" y="2659"/>
                  <a:pt x="6192" y="2614"/>
                  <a:pt x="6130" y="2605"/>
                </a:cubicBezTo>
                <a:close/>
                <a:moveTo>
                  <a:pt x="5469" y="2605"/>
                </a:moveTo>
                <a:cubicBezTo>
                  <a:pt x="5398" y="2596"/>
                  <a:pt x="5353" y="2641"/>
                  <a:pt x="5344" y="2712"/>
                </a:cubicBezTo>
                <a:cubicBezTo>
                  <a:pt x="5344" y="2784"/>
                  <a:pt x="5389" y="2828"/>
                  <a:pt x="5452" y="2837"/>
                </a:cubicBezTo>
                <a:cubicBezTo>
                  <a:pt x="5523" y="2837"/>
                  <a:pt x="5567" y="2793"/>
                  <a:pt x="5576" y="2730"/>
                </a:cubicBezTo>
                <a:cubicBezTo>
                  <a:pt x="5576" y="2659"/>
                  <a:pt x="5541" y="2614"/>
                  <a:pt x="5469" y="2605"/>
                </a:cubicBezTo>
                <a:close/>
                <a:moveTo>
                  <a:pt x="804" y="5264"/>
                </a:moveTo>
                <a:cubicBezTo>
                  <a:pt x="732" y="5264"/>
                  <a:pt x="688" y="5308"/>
                  <a:pt x="688" y="5380"/>
                </a:cubicBezTo>
                <a:cubicBezTo>
                  <a:pt x="688" y="5451"/>
                  <a:pt x="732" y="5487"/>
                  <a:pt x="795" y="5496"/>
                </a:cubicBezTo>
                <a:cubicBezTo>
                  <a:pt x="866" y="5496"/>
                  <a:pt x="911" y="5451"/>
                  <a:pt x="920" y="5380"/>
                </a:cubicBezTo>
                <a:cubicBezTo>
                  <a:pt x="911" y="5308"/>
                  <a:pt x="875" y="5264"/>
                  <a:pt x="804" y="5264"/>
                </a:cubicBezTo>
                <a:close/>
                <a:moveTo>
                  <a:pt x="3453" y="3265"/>
                </a:moveTo>
                <a:cubicBezTo>
                  <a:pt x="3382" y="3265"/>
                  <a:pt x="3346" y="3310"/>
                  <a:pt x="3346" y="3381"/>
                </a:cubicBezTo>
                <a:cubicBezTo>
                  <a:pt x="3346" y="3453"/>
                  <a:pt x="3391" y="3497"/>
                  <a:pt x="3462" y="3497"/>
                </a:cubicBezTo>
                <a:cubicBezTo>
                  <a:pt x="3542" y="3497"/>
                  <a:pt x="3578" y="3444"/>
                  <a:pt x="3578" y="3372"/>
                </a:cubicBezTo>
                <a:cubicBezTo>
                  <a:pt x="3569" y="3301"/>
                  <a:pt x="3534" y="3257"/>
                  <a:pt x="3453" y="3265"/>
                </a:cubicBezTo>
                <a:close/>
                <a:moveTo>
                  <a:pt x="2891" y="3381"/>
                </a:moveTo>
                <a:cubicBezTo>
                  <a:pt x="2891" y="3310"/>
                  <a:pt x="2847" y="3265"/>
                  <a:pt x="2775" y="3265"/>
                </a:cubicBezTo>
                <a:cubicBezTo>
                  <a:pt x="2713" y="3265"/>
                  <a:pt x="2668" y="3310"/>
                  <a:pt x="2668" y="3372"/>
                </a:cubicBezTo>
                <a:cubicBezTo>
                  <a:pt x="2668" y="3453"/>
                  <a:pt x="2713" y="3488"/>
                  <a:pt x="2784" y="3497"/>
                </a:cubicBezTo>
                <a:cubicBezTo>
                  <a:pt x="2847" y="3488"/>
                  <a:pt x="2891" y="3444"/>
                  <a:pt x="2891" y="3381"/>
                </a:cubicBezTo>
                <a:close/>
                <a:moveTo>
                  <a:pt x="10010" y="4711"/>
                </a:moveTo>
                <a:cubicBezTo>
                  <a:pt x="10001" y="4791"/>
                  <a:pt x="10046" y="4836"/>
                  <a:pt x="10117" y="4836"/>
                </a:cubicBezTo>
                <a:cubicBezTo>
                  <a:pt x="10189" y="4836"/>
                  <a:pt x="10233" y="4791"/>
                  <a:pt x="10233" y="4728"/>
                </a:cubicBezTo>
                <a:cubicBezTo>
                  <a:pt x="10233" y="4648"/>
                  <a:pt x="10189" y="4613"/>
                  <a:pt x="10117" y="4604"/>
                </a:cubicBezTo>
                <a:cubicBezTo>
                  <a:pt x="10055" y="4613"/>
                  <a:pt x="10010" y="4648"/>
                  <a:pt x="10010" y="4711"/>
                </a:cubicBezTo>
                <a:close/>
                <a:moveTo>
                  <a:pt x="9439" y="3943"/>
                </a:moveTo>
                <a:cubicBezTo>
                  <a:pt x="9368" y="3943"/>
                  <a:pt x="9323" y="3988"/>
                  <a:pt x="9323" y="4068"/>
                </a:cubicBezTo>
                <a:cubicBezTo>
                  <a:pt x="9323" y="4131"/>
                  <a:pt x="9368" y="4175"/>
                  <a:pt x="9439" y="4175"/>
                </a:cubicBezTo>
                <a:cubicBezTo>
                  <a:pt x="9511" y="4175"/>
                  <a:pt x="9546" y="4131"/>
                  <a:pt x="9555" y="4050"/>
                </a:cubicBezTo>
                <a:cubicBezTo>
                  <a:pt x="9537" y="3997"/>
                  <a:pt x="9511" y="3943"/>
                  <a:pt x="9439" y="3943"/>
                </a:cubicBezTo>
                <a:close/>
                <a:moveTo>
                  <a:pt x="795" y="4613"/>
                </a:moveTo>
                <a:cubicBezTo>
                  <a:pt x="732" y="4613"/>
                  <a:pt x="697" y="4657"/>
                  <a:pt x="697" y="4720"/>
                </a:cubicBezTo>
                <a:cubicBezTo>
                  <a:pt x="697" y="4782"/>
                  <a:pt x="732" y="4827"/>
                  <a:pt x="804" y="4827"/>
                </a:cubicBezTo>
                <a:cubicBezTo>
                  <a:pt x="875" y="4827"/>
                  <a:pt x="911" y="4782"/>
                  <a:pt x="920" y="4720"/>
                </a:cubicBezTo>
                <a:cubicBezTo>
                  <a:pt x="902" y="4648"/>
                  <a:pt x="866" y="4604"/>
                  <a:pt x="795" y="4613"/>
                </a:cubicBezTo>
                <a:close/>
                <a:moveTo>
                  <a:pt x="10893" y="5380"/>
                </a:moveTo>
                <a:cubicBezTo>
                  <a:pt x="10893" y="5317"/>
                  <a:pt x="10849" y="5273"/>
                  <a:pt x="10786" y="5264"/>
                </a:cubicBezTo>
                <a:cubicBezTo>
                  <a:pt x="10715" y="5264"/>
                  <a:pt x="10670" y="5308"/>
                  <a:pt x="10670" y="5380"/>
                </a:cubicBezTo>
                <a:cubicBezTo>
                  <a:pt x="10670" y="5451"/>
                  <a:pt x="10715" y="5487"/>
                  <a:pt x="10777" y="5496"/>
                </a:cubicBezTo>
                <a:cubicBezTo>
                  <a:pt x="10840" y="5487"/>
                  <a:pt x="10893" y="5451"/>
                  <a:pt x="10893" y="5380"/>
                </a:cubicBezTo>
                <a:close/>
                <a:moveTo>
                  <a:pt x="8779" y="3265"/>
                </a:moveTo>
                <a:cubicBezTo>
                  <a:pt x="8708" y="3265"/>
                  <a:pt x="8663" y="3310"/>
                  <a:pt x="8663" y="3381"/>
                </a:cubicBezTo>
                <a:cubicBezTo>
                  <a:pt x="8663" y="3453"/>
                  <a:pt x="8717" y="3497"/>
                  <a:pt x="8788" y="3488"/>
                </a:cubicBezTo>
                <a:cubicBezTo>
                  <a:pt x="8850" y="3488"/>
                  <a:pt x="8886" y="3444"/>
                  <a:pt x="8895" y="3372"/>
                </a:cubicBezTo>
                <a:cubicBezTo>
                  <a:pt x="8877" y="3310"/>
                  <a:pt x="8842" y="3265"/>
                  <a:pt x="8779" y="3265"/>
                </a:cubicBezTo>
                <a:close/>
                <a:moveTo>
                  <a:pt x="233" y="6040"/>
                </a:moveTo>
                <a:cubicBezTo>
                  <a:pt x="233" y="5977"/>
                  <a:pt x="197" y="5933"/>
                  <a:pt x="126" y="5924"/>
                </a:cubicBezTo>
                <a:cubicBezTo>
                  <a:pt x="54" y="5924"/>
                  <a:pt x="10" y="5969"/>
                  <a:pt x="10" y="6040"/>
                </a:cubicBezTo>
                <a:cubicBezTo>
                  <a:pt x="10" y="6102"/>
                  <a:pt x="54" y="6138"/>
                  <a:pt x="117" y="6156"/>
                </a:cubicBezTo>
                <a:cubicBezTo>
                  <a:pt x="188" y="6147"/>
                  <a:pt x="233" y="6111"/>
                  <a:pt x="233" y="6040"/>
                </a:cubicBezTo>
                <a:close/>
                <a:moveTo>
                  <a:pt x="1455" y="3926"/>
                </a:moveTo>
                <a:cubicBezTo>
                  <a:pt x="1392" y="3935"/>
                  <a:pt x="1348" y="3970"/>
                  <a:pt x="1348" y="4033"/>
                </a:cubicBezTo>
                <a:cubicBezTo>
                  <a:pt x="1348" y="4104"/>
                  <a:pt x="1392" y="4149"/>
                  <a:pt x="1464" y="4149"/>
                </a:cubicBezTo>
                <a:cubicBezTo>
                  <a:pt x="1535" y="4149"/>
                  <a:pt x="1571" y="4104"/>
                  <a:pt x="1571" y="4033"/>
                </a:cubicBezTo>
                <a:cubicBezTo>
                  <a:pt x="1562" y="3970"/>
                  <a:pt x="1526" y="3926"/>
                  <a:pt x="1455" y="3926"/>
                </a:cubicBezTo>
                <a:close/>
                <a:moveTo>
                  <a:pt x="2008" y="3381"/>
                </a:moveTo>
                <a:cubicBezTo>
                  <a:pt x="2008" y="3444"/>
                  <a:pt x="2053" y="3488"/>
                  <a:pt x="2115" y="3488"/>
                </a:cubicBezTo>
                <a:cubicBezTo>
                  <a:pt x="2178" y="3488"/>
                  <a:pt x="2231" y="3453"/>
                  <a:pt x="2231" y="3381"/>
                </a:cubicBezTo>
                <a:cubicBezTo>
                  <a:pt x="2231" y="3310"/>
                  <a:pt x="2186" y="3274"/>
                  <a:pt x="2115" y="3265"/>
                </a:cubicBezTo>
                <a:cubicBezTo>
                  <a:pt x="2053" y="3274"/>
                  <a:pt x="2008" y="3310"/>
                  <a:pt x="2008" y="3381"/>
                </a:cubicBezTo>
                <a:close/>
                <a:moveTo>
                  <a:pt x="8012" y="2721"/>
                </a:moveTo>
                <a:cubicBezTo>
                  <a:pt x="8012" y="2784"/>
                  <a:pt x="8056" y="2828"/>
                  <a:pt x="8128" y="2828"/>
                </a:cubicBezTo>
                <a:cubicBezTo>
                  <a:pt x="8190" y="2819"/>
                  <a:pt x="8235" y="2775"/>
                  <a:pt x="8226" y="2712"/>
                </a:cubicBezTo>
                <a:cubicBezTo>
                  <a:pt x="8217" y="2650"/>
                  <a:pt x="8181" y="2614"/>
                  <a:pt x="8119" y="2614"/>
                </a:cubicBezTo>
                <a:cubicBezTo>
                  <a:pt x="8056" y="2623"/>
                  <a:pt x="8012" y="2659"/>
                  <a:pt x="8012" y="2721"/>
                </a:cubicBezTo>
                <a:close/>
                <a:moveTo>
                  <a:pt x="4890" y="2730"/>
                </a:moveTo>
                <a:cubicBezTo>
                  <a:pt x="4898" y="2659"/>
                  <a:pt x="4854" y="2614"/>
                  <a:pt x="4782" y="2605"/>
                </a:cubicBezTo>
                <a:cubicBezTo>
                  <a:pt x="4720" y="2605"/>
                  <a:pt x="4675" y="2641"/>
                  <a:pt x="4666" y="2712"/>
                </a:cubicBezTo>
                <a:cubicBezTo>
                  <a:pt x="4658" y="2784"/>
                  <a:pt x="4702" y="2819"/>
                  <a:pt x="4774" y="2837"/>
                </a:cubicBezTo>
                <a:cubicBezTo>
                  <a:pt x="4845" y="2828"/>
                  <a:pt x="4890" y="2802"/>
                  <a:pt x="4890" y="2730"/>
                </a:cubicBezTo>
                <a:close/>
                <a:moveTo>
                  <a:pt x="4122" y="2605"/>
                </a:moveTo>
                <a:cubicBezTo>
                  <a:pt x="4060" y="2605"/>
                  <a:pt x="4015" y="2650"/>
                  <a:pt x="4006" y="2712"/>
                </a:cubicBezTo>
                <a:cubicBezTo>
                  <a:pt x="4006" y="2784"/>
                  <a:pt x="4051" y="2828"/>
                  <a:pt x="4122" y="2828"/>
                </a:cubicBezTo>
                <a:cubicBezTo>
                  <a:pt x="4194" y="2828"/>
                  <a:pt x="4229" y="2784"/>
                  <a:pt x="4238" y="2721"/>
                </a:cubicBezTo>
                <a:cubicBezTo>
                  <a:pt x="4229" y="2650"/>
                  <a:pt x="4194" y="2605"/>
                  <a:pt x="4122" y="2605"/>
                </a:cubicBezTo>
                <a:close/>
                <a:moveTo>
                  <a:pt x="12089" y="6620"/>
                </a:moveTo>
                <a:cubicBezTo>
                  <a:pt x="12035" y="6620"/>
                  <a:pt x="12000" y="6655"/>
                  <a:pt x="12000" y="6718"/>
                </a:cubicBezTo>
                <a:cubicBezTo>
                  <a:pt x="11991" y="6780"/>
                  <a:pt x="12026" y="6816"/>
                  <a:pt x="12098" y="6816"/>
                </a:cubicBezTo>
                <a:cubicBezTo>
                  <a:pt x="12160" y="6825"/>
                  <a:pt x="12196" y="6780"/>
                  <a:pt x="12196" y="6718"/>
                </a:cubicBezTo>
                <a:cubicBezTo>
                  <a:pt x="12196" y="6655"/>
                  <a:pt x="12160" y="6620"/>
                  <a:pt x="12089" y="6620"/>
                </a:cubicBezTo>
                <a:close/>
                <a:moveTo>
                  <a:pt x="11322" y="6709"/>
                </a:moveTo>
                <a:cubicBezTo>
                  <a:pt x="11322" y="6780"/>
                  <a:pt x="11366" y="6825"/>
                  <a:pt x="11429" y="6834"/>
                </a:cubicBezTo>
                <a:cubicBezTo>
                  <a:pt x="11500" y="6834"/>
                  <a:pt x="11545" y="6789"/>
                  <a:pt x="11554" y="6718"/>
                </a:cubicBezTo>
                <a:cubicBezTo>
                  <a:pt x="11554" y="6655"/>
                  <a:pt x="11509" y="6620"/>
                  <a:pt x="11446" y="6602"/>
                </a:cubicBezTo>
                <a:cubicBezTo>
                  <a:pt x="11375" y="6611"/>
                  <a:pt x="11330" y="6647"/>
                  <a:pt x="11322" y="6709"/>
                </a:cubicBezTo>
                <a:close/>
                <a:moveTo>
                  <a:pt x="5460" y="1954"/>
                </a:moveTo>
                <a:cubicBezTo>
                  <a:pt x="5398" y="1954"/>
                  <a:pt x="5362" y="1999"/>
                  <a:pt x="5362" y="2061"/>
                </a:cubicBezTo>
                <a:cubicBezTo>
                  <a:pt x="5353" y="2124"/>
                  <a:pt x="5398" y="2159"/>
                  <a:pt x="5460" y="2168"/>
                </a:cubicBezTo>
                <a:cubicBezTo>
                  <a:pt x="5523" y="2168"/>
                  <a:pt x="5559" y="2124"/>
                  <a:pt x="5567" y="2061"/>
                </a:cubicBezTo>
                <a:cubicBezTo>
                  <a:pt x="5559" y="1999"/>
                  <a:pt x="5523" y="1954"/>
                  <a:pt x="5460" y="1954"/>
                </a:cubicBezTo>
                <a:close/>
                <a:moveTo>
                  <a:pt x="6781" y="1963"/>
                </a:moveTo>
                <a:cubicBezTo>
                  <a:pt x="6727" y="1963"/>
                  <a:pt x="6683" y="1990"/>
                  <a:pt x="6683" y="2052"/>
                </a:cubicBezTo>
                <a:cubicBezTo>
                  <a:pt x="6674" y="2115"/>
                  <a:pt x="6709" y="2159"/>
                  <a:pt x="6772" y="2159"/>
                </a:cubicBezTo>
                <a:cubicBezTo>
                  <a:pt x="6834" y="2168"/>
                  <a:pt x="6870" y="2132"/>
                  <a:pt x="6879" y="2061"/>
                </a:cubicBezTo>
                <a:cubicBezTo>
                  <a:pt x="6879" y="1999"/>
                  <a:pt x="6843" y="1963"/>
                  <a:pt x="6781" y="1963"/>
                </a:cubicBezTo>
                <a:close/>
                <a:moveTo>
                  <a:pt x="7334" y="2070"/>
                </a:moveTo>
                <a:cubicBezTo>
                  <a:pt x="7343" y="2132"/>
                  <a:pt x="7387" y="2168"/>
                  <a:pt x="7450" y="2159"/>
                </a:cubicBezTo>
                <a:cubicBezTo>
                  <a:pt x="7503" y="2159"/>
                  <a:pt x="7539" y="2115"/>
                  <a:pt x="7539" y="2061"/>
                </a:cubicBezTo>
                <a:cubicBezTo>
                  <a:pt x="7539" y="1999"/>
                  <a:pt x="7494" y="1963"/>
                  <a:pt x="7432" y="1963"/>
                </a:cubicBezTo>
                <a:cubicBezTo>
                  <a:pt x="7370" y="1972"/>
                  <a:pt x="7334" y="1999"/>
                  <a:pt x="7334" y="2070"/>
                </a:cubicBezTo>
                <a:close/>
                <a:moveTo>
                  <a:pt x="6014" y="2061"/>
                </a:moveTo>
                <a:cubicBezTo>
                  <a:pt x="6014" y="2124"/>
                  <a:pt x="6058" y="2168"/>
                  <a:pt x="6121" y="2168"/>
                </a:cubicBezTo>
                <a:cubicBezTo>
                  <a:pt x="6183" y="2159"/>
                  <a:pt x="6228" y="2124"/>
                  <a:pt x="6228" y="2061"/>
                </a:cubicBezTo>
                <a:cubicBezTo>
                  <a:pt x="6219" y="1999"/>
                  <a:pt x="6183" y="1963"/>
                  <a:pt x="6121" y="1954"/>
                </a:cubicBezTo>
                <a:cubicBezTo>
                  <a:pt x="6058" y="1963"/>
                  <a:pt x="6014" y="1999"/>
                  <a:pt x="6014" y="2061"/>
                </a:cubicBezTo>
                <a:close/>
                <a:moveTo>
                  <a:pt x="7325" y="2712"/>
                </a:moveTo>
                <a:cubicBezTo>
                  <a:pt x="7325" y="2784"/>
                  <a:pt x="7370" y="2828"/>
                  <a:pt x="7441" y="2828"/>
                </a:cubicBezTo>
                <a:cubicBezTo>
                  <a:pt x="7503" y="2828"/>
                  <a:pt x="7548" y="2784"/>
                  <a:pt x="7548" y="2721"/>
                </a:cubicBezTo>
                <a:cubicBezTo>
                  <a:pt x="7548" y="2650"/>
                  <a:pt x="7503" y="2614"/>
                  <a:pt x="7441" y="2605"/>
                </a:cubicBezTo>
                <a:cubicBezTo>
                  <a:pt x="7378" y="2614"/>
                  <a:pt x="7325" y="2650"/>
                  <a:pt x="7325" y="2712"/>
                </a:cubicBezTo>
                <a:close/>
                <a:moveTo>
                  <a:pt x="6665" y="2712"/>
                </a:moveTo>
                <a:cubicBezTo>
                  <a:pt x="6656" y="2784"/>
                  <a:pt x="6700" y="2828"/>
                  <a:pt x="6772" y="2837"/>
                </a:cubicBezTo>
                <a:cubicBezTo>
                  <a:pt x="6843" y="2837"/>
                  <a:pt x="6897" y="2793"/>
                  <a:pt x="6897" y="2721"/>
                </a:cubicBezTo>
                <a:cubicBezTo>
                  <a:pt x="6897" y="2650"/>
                  <a:pt x="6852" y="2614"/>
                  <a:pt x="6781" y="2605"/>
                </a:cubicBezTo>
                <a:cubicBezTo>
                  <a:pt x="6718" y="2605"/>
                  <a:pt x="6674" y="2641"/>
                  <a:pt x="6665" y="2712"/>
                </a:cubicBezTo>
                <a:close/>
                <a:moveTo>
                  <a:pt x="12098" y="2668"/>
                </a:moveTo>
                <a:cubicBezTo>
                  <a:pt x="12071" y="2677"/>
                  <a:pt x="12053" y="2686"/>
                  <a:pt x="12053" y="2712"/>
                </a:cubicBezTo>
                <a:cubicBezTo>
                  <a:pt x="12044" y="2748"/>
                  <a:pt x="12062" y="2766"/>
                  <a:pt x="12089" y="2766"/>
                </a:cubicBezTo>
                <a:cubicBezTo>
                  <a:pt x="12124" y="2766"/>
                  <a:pt x="12142" y="2748"/>
                  <a:pt x="12142" y="2721"/>
                </a:cubicBezTo>
                <a:cubicBezTo>
                  <a:pt x="12142" y="2686"/>
                  <a:pt x="12124" y="2668"/>
                  <a:pt x="12098" y="2668"/>
                </a:cubicBezTo>
                <a:close/>
                <a:moveTo>
                  <a:pt x="7432" y="9"/>
                </a:moveTo>
                <a:cubicBezTo>
                  <a:pt x="7414" y="18"/>
                  <a:pt x="7396" y="27"/>
                  <a:pt x="7387" y="54"/>
                </a:cubicBezTo>
                <a:cubicBezTo>
                  <a:pt x="7387" y="90"/>
                  <a:pt x="7405" y="107"/>
                  <a:pt x="7432" y="107"/>
                </a:cubicBezTo>
                <a:cubicBezTo>
                  <a:pt x="7468" y="107"/>
                  <a:pt x="7486" y="90"/>
                  <a:pt x="7486" y="63"/>
                </a:cubicBezTo>
                <a:cubicBezTo>
                  <a:pt x="7486" y="27"/>
                  <a:pt x="7468" y="9"/>
                  <a:pt x="7432" y="9"/>
                </a:cubicBezTo>
                <a:close/>
                <a:moveTo>
                  <a:pt x="3507" y="63"/>
                </a:moveTo>
                <a:cubicBezTo>
                  <a:pt x="3507" y="36"/>
                  <a:pt x="3498" y="18"/>
                  <a:pt x="3471" y="9"/>
                </a:cubicBezTo>
                <a:cubicBezTo>
                  <a:pt x="3435" y="9"/>
                  <a:pt x="3418" y="27"/>
                  <a:pt x="3418" y="54"/>
                </a:cubicBezTo>
                <a:cubicBezTo>
                  <a:pt x="3409" y="90"/>
                  <a:pt x="3426" y="107"/>
                  <a:pt x="3462" y="107"/>
                </a:cubicBezTo>
                <a:cubicBezTo>
                  <a:pt x="3489" y="107"/>
                  <a:pt x="3507" y="90"/>
                  <a:pt x="3507" y="63"/>
                </a:cubicBezTo>
                <a:close/>
                <a:moveTo>
                  <a:pt x="6781" y="9"/>
                </a:moveTo>
                <a:cubicBezTo>
                  <a:pt x="6754" y="9"/>
                  <a:pt x="6727" y="18"/>
                  <a:pt x="6727" y="54"/>
                </a:cubicBezTo>
                <a:cubicBezTo>
                  <a:pt x="6727" y="90"/>
                  <a:pt x="6745" y="116"/>
                  <a:pt x="6781" y="116"/>
                </a:cubicBezTo>
                <a:cubicBezTo>
                  <a:pt x="6816" y="116"/>
                  <a:pt x="6825" y="90"/>
                  <a:pt x="6834" y="63"/>
                </a:cubicBezTo>
                <a:cubicBezTo>
                  <a:pt x="6834" y="27"/>
                  <a:pt x="6816" y="9"/>
                  <a:pt x="6781" y="9"/>
                </a:cubicBezTo>
                <a:close/>
                <a:moveTo>
                  <a:pt x="4131" y="9"/>
                </a:moveTo>
                <a:cubicBezTo>
                  <a:pt x="4096" y="9"/>
                  <a:pt x="4069" y="18"/>
                  <a:pt x="4069" y="54"/>
                </a:cubicBezTo>
                <a:cubicBezTo>
                  <a:pt x="4069" y="90"/>
                  <a:pt x="4078" y="107"/>
                  <a:pt x="4122" y="116"/>
                </a:cubicBezTo>
                <a:cubicBezTo>
                  <a:pt x="4149" y="116"/>
                  <a:pt x="4167" y="98"/>
                  <a:pt x="4176" y="63"/>
                </a:cubicBezTo>
                <a:cubicBezTo>
                  <a:pt x="4176" y="36"/>
                  <a:pt x="4158" y="9"/>
                  <a:pt x="4131" y="9"/>
                </a:cubicBezTo>
                <a:close/>
                <a:moveTo>
                  <a:pt x="6130" y="9"/>
                </a:moveTo>
                <a:cubicBezTo>
                  <a:pt x="6094" y="9"/>
                  <a:pt x="6067" y="27"/>
                  <a:pt x="6067" y="63"/>
                </a:cubicBezTo>
                <a:cubicBezTo>
                  <a:pt x="6067" y="90"/>
                  <a:pt x="6085" y="107"/>
                  <a:pt x="6121" y="116"/>
                </a:cubicBezTo>
                <a:cubicBezTo>
                  <a:pt x="6147" y="116"/>
                  <a:pt x="6165" y="98"/>
                  <a:pt x="6174" y="63"/>
                </a:cubicBezTo>
                <a:cubicBezTo>
                  <a:pt x="6174" y="36"/>
                  <a:pt x="6165" y="9"/>
                  <a:pt x="6130" y="9"/>
                </a:cubicBezTo>
                <a:close/>
                <a:moveTo>
                  <a:pt x="4782" y="9"/>
                </a:moveTo>
                <a:cubicBezTo>
                  <a:pt x="4738" y="9"/>
                  <a:pt x="4720" y="36"/>
                  <a:pt x="4729" y="72"/>
                </a:cubicBezTo>
                <a:cubicBezTo>
                  <a:pt x="4729" y="98"/>
                  <a:pt x="4756" y="116"/>
                  <a:pt x="4782" y="116"/>
                </a:cubicBezTo>
                <a:cubicBezTo>
                  <a:pt x="4818" y="107"/>
                  <a:pt x="4836" y="90"/>
                  <a:pt x="4827" y="54"/>
                </a:cubicBezTo>
                <a:cubicBezTo>
                  <a:pt x="4827" y="27"/>
                  <a:pt x="4809" y="9"/>
                  <a:pt x="4782" y="9"/>
                </a:cubicBezTo>
                <a:close/>
                <a:moveTo>
                  <a:pt x="2115" y="768"/>
                </a:moveTo>
                <a:cubicBezTo>
                  <a:pt x="2160" y="768"/>
                  <a:pt x="2178" y="750"/>
                  <a:pt x="2169" y="714"/>
                </a:cubicBezTo>
                <a:cubicBezTo>
                  <a:pt x="2169" y="678"/>
                  <a:pt x="2151" y="669"/>
                  <a:pt x="2115" y="669"/>
                </a:cubicBezTo>
                <a:cubicBezTo>
                  <a:pt x="2088" y="669"/>
                  <a:pt x="2070" y="687"/>
                  <a:pt x="2070" y="723"/>
                </a:cubicBezTo>
                <a:cubicBezTo>
                  <a:pt x="2070" y="750"/>
                  <a:pt x="2088" y="768"/>
                  <a:pt x="2115" y="768"/>
                </a:cubicBezTo>
                <a:close/>
                <a:moveTo>
                  <a:pt x="9439" y="669"/>
                </a:moveTo>
                <a:cubicBezTo>
                  <a:pt x="9412" y="669"/>
                  <a:pt x="9395" y="687"/>
                  <a:pt x="9395" y="714"/>
                </a:cubicBezTo>
                <a:cubicBezTo>
                  <a:pt x="9386" y="741"/>
                  <a:pt x="9404" y="768"/>
                  <a:pt x="9430" y="768"/>
                </a:cubicBezTo>
                <a:cubicBezTo>
                  <a:pt x="9466" y="768"/>
                  <a:pt x="9484" y="750"/>
                  <a:pt x="9484" y="723"/>
                </a:cubicBezTo>
                <a:cubicBezTo>
                  <a:pt x="9484" y="687"/>
                  <a:pt x="9466" y="669"/>
                  <a:pt x="9439" y="669"/>
                </a:cubicBezTo>
                <a:close/>
                <a:moveTo>
                  <a:pt x="126" y="2008"/>
                </a:moveTo>
                <a:cubicBezTo>
                  <a:pt x="99" y="2008"/>
                  <a:pt x="72" y="2017"/>
                  <a:pt x="72" y="2052"/>
                </a:cubicBezTo>
                <a:cubicBezTo>
                  <a:pt x="63" y="2088"/>
                  <a:pt x="81" y="2115"/>
                  <a:pt x="117" y="2115"/>
                </a:cubicBezTo>
                <a:cubicBezTo>
                  <a:pt x="152" y="2115"/>
                  <a:pt x="170" y="2097"/>
                  <a:pt x="170" y="2061"/>
                </a:cubicBezTo>
                <a:cubicBezTo>
                  <a:pt x="170" y="2034"/>
                  <a:pt x="161" y="2017"/>
                  <a:pt x="126" y="2008"/>
                </a:cubicBezTo>
                <a:close/>
                <a:moveTo>
                  <a:pt x="11393" y="2061"/>
                </a:moveTo>
                <a:cubicBezTo>
                  <a:pt x="11393" y="2088"/>
                  <a:pt x="11402" y="2106"/>
                  <a:pt x="11429" y="2106"/>
                </a:cubicBezTo>
                <a:cubicBezTo>
                  <a:pt x="11455" y="2115"/>
                  <a:pt x="11482" y="2097"/>
                  <a:pt x="11482" y="2070"/>
                </a:cubicBezTo>
                <a:cubicBezTo>
                  <a:pt x="11491" y="2034"/>
                  <a:pt x="11473" y="2017"/>
                  <a:pt x="11438" y="2017"/>
                </a:cubicBezTo>
                <a:cubicBezTo>
                  <a:pt x="11411" y="2017"/>
                  <a:pt x="11393" y="2025"/>
                  <a:pt x="11393" y="2061"/>
                </a:cubicBezTo>
                <a:close/>
                <a:moveTo>
                  <a:pt x="14087" y="6673"/>
                </a:moveTo>
                <a:cubicBezTo>
                  <a:pt x="14060" y="6673"/>
                  <a:pt x="14051" y="6691"/>
                  <a:pt x="14051" y="6718"/>
                </a:cubicBezTo>
                <a:cubicBezTo>
                  <a:pt x="14051" y="6745"/>
                  <a:pt x="14060" y="6771"/>
                  <a:pt x="14096" y="6762"/>
                </a:cubicBezTo>
                <a:cubicBezTo>
                  <a:pt x="14132" y="6762"/>
                  <a:pt x="14141" y="6745"/>
                  <a:pt x="14141" y="6718"/>
                </a:cubicBezTo>
                <a:cubicBezTo>
                  <a:pt x="14141" y="6682"/>
                  <a:pt x="14123" y="6673"/>
                  <a:pt x="14087" y="6673"/>
                </a:cubicBezTo>
                <a:close/>
                <a:moveTo>
                  <a:pt x="848" y="1383"/>
                </a:moveTo>
                <a:cubicBezTo>
                  <a:pt x="848" y="1356"/>
                  <a:pt x="839" y="1339"/>
                  <a:pt x="813" y="1330"/>
                </a:cubicBezTo>
                <a:cubicBezTo>
                  <a:pt x="786" y="1330"/>
                  <a:pt x="759" y="1339"/>
                  <a:pt x="759" y="1374"/>
                </a:cubicBezTo>
                <a:cubicBezTo>
                  <a:pt x="750" y="1401"/>
                  <a:pt x="768" y="1419"/>
                  <a:pt x="795" y="1428"/>
                </a:cubicBezTo>
                <a:cubicBezTo>
                  <a:pt x="830" y="1428"/>
                  <a:pt x="848" y="1410"/>
                  <a:pt x="848" y="1383"/>
                </a:cubicBezTo>
                <a:close/>
                <a:moveTo>
                  <a:pt x="13436" y="4675"/>
                </a:moveTo>
                <a:cubicBezTo>
                  <a:pt x="13409" y="4675"/>
                  <a:pt x="13391" y="4684"/>
                  <a:pt x="13391" y="4711"/>
                </a:cubicBezTo>
                <a:cubicBezTo>
                  <a:pt x="13391" y="4746"/>
                  <a:pt x="13400" y="4764"/>
                  <a:pt x="13436" y="4764"/>
                </a:cubicBezTo>
                <a:cubicBezTo>
                  <a:pt x="13463" y="4773"/>
                  <a:pt x="13480" y="4755"/>
                  <a:pt x="13489" y="4720"/>
                </a:cubicBezTo>
                <a:cubicBezTo>
                  <a:pt x="13480" y="4693"/>
                  <a:pt x="13472" y="4675"/>
                  <a:pt x="13436" y="4675"/>
                </a:cubicBezTo>
                <a:close/>
                <a:moveTo>
                  <a:pt x="10126" y="1321"/>
                </a:moveTo>
                <a:cubicBezTo>
                  <a:pt x="10090" y="1312"/>
                  <a:pt x="10064" y="1339"/>
                  <a:pt x="10064" y="1365"/>
                </a:cubicBezTo>
                <a:cubicBezTo>
                  <a:pt x="10055" y="1410"/>
                  <a:pt x="10082" y="1437"/>
                  <a:pt x="10117" y="1437"/>
                </a:cubicBezTo>
                <a:cubicBezTo>
                  <a:pt x="10153" y="1437"/>
                  <a:pt x="10171" y="1419"/>
                  <a:pt x="10180" y="1374"/>
                </a:cubicBezTo>
                <a:cubicBezTo>
                  <a:pt x="10180" y="1347"/>
                  <a:pt x="10162" y="1321"/>
                  <a:pt x="10126" y="1321"/>
                </a:cubicBezTo>
                <a:close/>
                <a:moveTo>
                  <a:pt x="8717" y="714"/>
                </a:moveTo>
                <a:cubicBezTo>
                  <a:pt x="8717" y="750"/>
                  <a:pt x="8743" y="776"/>
                  <a:pt x="8770" y="776"/>
                </a:cubicBezTo>
                <a:cubicBezTo>
                  <a:pt x="8815" y="785"/>
                  <a:pt x="8842" y="759"/>
                  <a:pt x="8842" y="714"/>
                </a:cubicBezTo>
                <a:cubicBezTo>
                  <a:pt x="8842" y="687"/>
                  <a:pt x="8815" y="661"/>
                  <a:pt x="8779" y="661"/>
                </a:cubicBezTo>
                <a:cubicBezTo>
                  <a:pt x="8743" y="661"/>
                  <a:pt x="8726" y="678"/>
                  <a:pt x="8717" y="714"/>
                </a:cubicBezTo>
                <a:close/>
                <a:moveTo>
                  <a:pt x="12785" y="3997"/>
                </a:moveTo>
                <a:cubicBezTo>
                  <a:pt x="12749" y="3997"/>
                  <a:pt x="12722" y="4024"/>
                  <a:pt x="12722" y="4050"/>
                </a:cubicBezTo>
                <a:cubicBezTo>
                  <a:pt x="12713" y="4095"/>
                  <a:pt x="12740" y="4122"/>
                  <a:pt x="12776" y="4122"/>
                </a:cubicBezTo>
                <a:cubicBezTo>
                  <a:pt x="12811" y="4122"/>
                  <a:pt x="12838" y="4095"/>
                  <a:pt x="12838" y="4059"/>
                </a:cubicBezTo>
                <a:cubicBezTo>
                  <a:pt x="12838" y="4024"/>
                  <a:pt x="12820" y="4006"/>
                  <a:pt x="12785" y="3997"/>
                </a:cubicBezTo>
                <a:moveTo>
                  <a:pt x="13373" y="5371"/>
                </a:moveTo>
                <a:cubicBezTo>
                  <a:pt x="13373" y="5406"/>
                  <a:pt x="13400" y="5433"/>
                  <a:pt x="13427" y="5442"/>
                </a:cubicBezTo>
                <a:cubicBezTo>
                  <a:pt x="13472" y="5442"/>
                  <a:pt x="13498" y="5415"/>
                  <a:pt x="13498" y="5380"/>
                </a:cubicBezTo>
                <a:cubicBezTo>
                  <a:pt x="13498" y="5344"/>
                  <a:pt x="13472" y="5326"/>
                  <a:pt x="13436" y="5317"/>
                </a:cubicBezTo>
                <a:cubicBezTo>
                  <a:pt x="13400" y="5326"/>
                  <a:pt x="13382" y="5344"/>
                  <a:pt x="13373" y="5371"/>
                </a:cubicBezTo>
                <a:close/>
                <a:moveTo>
                  <a:pt x="5398" y="63"/>
                </a:moveTo>
                <a:cubicBezTo>
                  <a:pt x="5407" y="98"/>
                  <a:pt x="5434" y="125"/>
                  <a:pt x="5469" y="116"/>
                </a:cubicBezTo>
                <a:cubicBezTo>
                  <a:pt x="5505" y="116"/>
                  <a:pt x="5523" y="90"/>
                  <a:pt x="5523" y="54"/>
                </a:cubicBezTo>
                <a:cubicBezTo>
                  <a:pt x="5514" y="18"/>
                  <a:pt x="5496" y="0"/>
                  <a:pt x="5460" y="0"/>
                </a:cubicBezTo>
                <a:cubicBezTo>
                  <a:pt x="5425" y="9"/>
                  <a:pt x="5398" y="27"/>
                  <a:pt x="5398" y="63"/>
                </a:cubicBezTo>
                <a:close/>
                <a:moveTo>
                  <a:pt x="117" y="2793"/>
                </a:moveTo>
                <a:cubicBezTo>
                  <a:pt x="161" y="2793"/>
                  <a:pt x="188" y="2775"/>
                  <a:pt x="188" y="2730"/>
                </a:cubicBezTo>
                <a:cubicBezTo>
                  <a:pt x="197" y="2686"/>
                  <a:pt x="179" y="2650"/>
                  <a:pt x="126" y="2650"/>
                </a:cubicBezTo>
                <a:cubicBezTo>
                  <a:pt x="81" y="2641"/>
                  <a:pt x="54" y="2668"/>
                  <a:pt x="45" y="2721"/>
                </a:cubicBezTo>
                <a:cubicBezTo>
                  <a:pt x="54" y="2757"/>
                  <a:pt x="72" y="2793"/>
                  <a:pt x="117" y="2793"/>
                </a:cubicBezTo>
                <a:moveTo>
                  <a:pt x="10786" y="2641"/>
                </a:moveTo>
                <a:cubicBezTo>
                  <a:pt x="10733" y="2641"/>
                  <a:pt x="10706" y="2668"/>
                  <a:pt x="10706" y="2721"/>
                </a:cubicBezTo>
                <a:cubicBezTo>
                  <a:pt x="10706" y="2766"/>
                  <a:pt x="10733" y="2793"/>
                  <a:pt x="10777" y="2793"/>
                </a:cubicBezTo>
                <a:cubicBezTo>
                  <a:pt x="10822" y="2802"/>
                  <a:pt x="10849" y="2766"/>
                  <a:pt x="10858" y="2721"/>
                </a:cubicBezTo>
                <a:cubicBezTo>
                  <a:pt x="10849" y="2677"/>
                  <a:pt x="10831" y="2641"/>
                  <a:pt x="10786" y="2641"/>
                </a:cubicBezTo>
                <a:close/>
                <a:moveTo>
                  <a:pt x="11375" y="2721"/>
                </a:moveTo>
                <a:cubicBezTo>
                  <a:pt x="11375" y="2766"/>
                  <a:pt x="11402" y="2784"/>
                  <a:pt x="11438" y="2784"/>
                </a:cubicBezTo>
                <a:cubicBezTo>
                  <a:pt x="11482" y="2784"/>
                  <a:pt x="11509" y="2757"/>
                  <a:pt x="11500" y="2721"/>
                </a:cubicBezTo>
                <a:cubicBezTo>
                  <a:pt x="11500" y="2677"/>
                  <a:pt x="11473" y="2659"/>
                  <a:pt x="11438" y="2650"/>
                </a:cubicBezTo>
                <a:cubicBezTo>
                  <a:pt x="11393" y="2659"/>
                  <a:pt x="11366" y="2686"/>
                  <a:pt x="11375" y="2721"/>
                </a:cubicBezTo>
                <a:close/>
                <a:moveTo>
                  <a:pt x="5460" y="643"/>
                </a:moveTo>
                <a:cubicBezTo>
                  <a:pt x="5416" y="652"/>
                  <a:pt x="5389" y="669"/>
                  <a:pt x="5389" y="723"/>
                </a:cubicBezTo>
                <a:cubicBezTo>
                  <a:pt x="5389" y="768"/>
                  <a:pt x="5416" y="794"/>
                  <a:pt x="5469" y="794"/>
                </a:cubicBezTo>
                <a:cubicBezTo>
                  <a:pt x="5514" y="794"/>
                  <a:pt x="5532" y="759"/>
                  <a:pt x="5532" y="714"/>
                </a:cubicBezTo>
                <a:cubicBezTo>
                  <a:pt x="5532" y="669"/>
                  <a:pt x="5505" y="643"/>
                  <a:pt x="5460" y="643"/>
                </a:cubicBezTo>
                <a:close/>
                <a:moveTo>
                  <a:pt x="6130" y="643"/>
                </a:moveTo>
                <a:cubicBezTo>
                  <a:pt x="6085" y="643"/>
                  <a:pt x="6049" y="661"/>
                  <a:pt x="6049" y="705"/>
                </a:cubicBezTo>
                <a:cubicBezTo>
                  <a:pt x="6040" y="759"/>
                  <a:pt x="6067" y="794"/>
                  <a:pt x="6121" y="794"/>
                </a:cubicBezTo>
                <a:cubicBezTo>
                  <a:pt x="6165" y="794"/>
                  <a:pt x="6192" y="768"/>
                  <a:pt x="6192" y="723"/>
                </a:cubicBezTo>
                <a:cubicBezTo>
                  <a:pt x="6192" y="678"/>
                  <a:pt x="6174" y="652"/>
                  <a:pt x="6130" y="643"/>
                </a:cubicBezTo>
                <a:close/>
                <a:moveTo>
                  <a:pt x="6781" y="643"/>
                </a:moveTo>
                <a:cubicBezTo>
                  <a:pt x="6736" y="643"/>
                  <a:pt x="6709" y="669"/>
                  <a:pt x="6709" y="714"/>
                </a:cubicBezTo>
                <a:cubicBezTo>
                  <a:pt x="6700" y="768"/>
                  <a:pt x="6736" y="794"/>
                  <a:pt x="6781" y="794"/>
                </a:cubicBezTo>
                <a:cubicBezTo>
                  <a:pt x="6834" y="794"/>
                  <a:pt x="6852" y="759"/>
                  <a:pt x="6852" y="714"/>
                </a:cubicBezTo>
                <a:cubicBezTo>
                  <a:pt x="6852" y="669"/>
                  <a:pt x="6825" y="643"/>
                  <a:pt x="6781" y="643"/>
                </a:cubicBezTo>
                <a:close/>
                <a:moveTo>
                  <a:pt x="7512" y="714"/>
                </a:moveTo>
                <a:cubicBezTo>
                  <a:pt x="7512" y="678"/>
                  <a:pt x="7486" y="652"/>
                  <a:pt x="7441" y="652"/>
                </a:cubicBezTo>
                <a:cubicBezTo>
                  <a:pt x="7396" y="643"/>
                  <a:pt x="7370" y="669"/>
                  <a:pt x="7370" y="714"/>
                </a:cubicBezTo>
                <a:cubicBezTo>
                  <a:pt x="7361" y="768"/>
                  <a:pt x="7387" y="785"/>
                  <a:pt x="7441" y="794"/>
                </a:cubicBezTo>
                <a:cubicBezTo>
                  <a:pt x="7486" y="785"/>
                  <a:pt x="7512" y="768"/>
                  <a:pt x="7512" y="714"/>
                </a:cubicBezTo>
                <a:close/>
                <a:moveTo>
                  <a:pt x="8119" y="652"/>
                </a:moveTo>
                <a:cubicBezTo>
                  <a:pt x="8074" y="661"/>
                  <a:pt x="8056" y="687"/>
                  <a:pt x="8056" y="723"/>
                </a:cubicBezTo>
                <a:cubicBezTo>
                  <a:pt x="8056" y="759"/>
                  <a:pt x="8083" y="785"/>
                  <a:pt x="8119" y="785"/>
                </a:cubicBezTo>
                <a:cubicBezTo>
                  <a:pt x="8164" y="785"/>
                  <a:pt x="8181" y="759"/>
                  <a:pt x="8190" y="714"/>
                </a:cubicBezTo>
                <a:cubicBezTo>
                  <a:pt x="8181" y="678"/>
                  <a:pt x="8155" y="652"/>
                  <a:pt x="8119" y="652"/>
                </a:cubicBezTo>
                <a:close/>
                <a:moveTo>
                  <a:pt x="1464" y="1981"/>
                </a:moveTo>
                <a:cubicBezTo>
                  <a:pt x="1410" y="1981"/>
                  <a:pt x="1384" y="2008"/>
                  <a:pt x="1384" y="2061"/>
                </a:cubicBezTo>
                <a:cubicBezTo>
                  <a:pt x="1384" y="2106"/>
                  <a:pt x="1410" y="2132"/>
                  <a:pt x="1455" y="2141"/>
                </a:cubicBezTo>
                <a:cubicBezTo>
                  <a:pt x="1508" y="2141"/>
                  <a:pt x="1535" y="2115"/>
                  <a:pt x="1535" y="2061"/>
                </a:cubicBezTo>
                <a:cubicBezTo>
                  <a:pt x="1535" y="2017"/>
                  <a:pt x="1508" y="1990"/>
                  <a:pt x="1464" y="1981"/>
                </a:cubicBezTo>
                <a:close/>
                <a:moveTo>
                  <a:pt x="10117" y="1990"/>
                </a:moveTo>
                <a:cubicBezTo>
                  <a:pt x="10073" y="1990"/>
                  <a:pt x="10046" y="2017"/>
                  <a:pt x="10046" y="2061"/>
                </a:cubicBezTo>
                <a:cubicBezTo>
                  <a:pt x="10046" y="2106"/>
                  <a:pt x="10073" y="2132"/>
                  <a:pt x="10126" y="2132"/>
                </a:cubicBezTo>
                <a:cubicBezTo>
                  <a:pt x="10171" y="2132"/>
                  <a:pt x="10198" y="2106"/>
                  <a:pt x="10198" y="2052"/>
                </a:cubicBezTo>
                <a:cubicBezTo>
                  <a:pt x="10189" y="2017"/>
                  <a:pt x="10162" y="1990"/>
                  <a:pt x="10117" y="1990"/>
                </a:cubicBezTo>
                <a:close/>
                <a:moveTo>
                  <a:pt x="10777" y="1999"/>
                </a:moveTo>
                <a:cubicBezTo>
                  <a:pt x="10742" y="1990"/>
                  <a:pt x="10715" y="2017"/>
                  <a:pt x="10715" y="2061"/>
                </a:cubicBezTo>
                <a:cubicBezTo>
                  <a:pt x="10715" y="2097"/>
                  <a:pt x="10733" y="2124"/>
                  <a:pt x="10777" y="2124"/>
                </a:cubicBezTo>
                <a:cubicBezTo>
                  <a:pt x="10813" y="2132"/>
                  <a:pt x="10840" y="2106"/>
                  <a:pt x="10849" y="2061"/>
                </a:cubicBezTo>
                <a:cubicBezTo>
                  <a:pt x="10840" y="2025"/>
                  <a:pt x="10822" y="1999"/>
                  <a:pt x="10777" y="1999"/>
                </a:cubicBezTo>
                <a:close/>
                <a:moveTo>
                  <a:pt x="804" y="1990"/>
                </a:moveTo>
                <a:cubicBezTo>
                  <a:pt x="759" y="1990"/>
                  <a:pt x="732" y="2025"/>
                  <a:pt x="732" y="2070"/>
                </a:cubicBezTo>
                <a:cubicBezTo>
                  <a:pt x="741" y="2115"/>
                  <a:pt x="768" y="2132"/>
                  <a:pt x="813" y="2132"/>
                </a:cubicBezTo>
                <a:cubicBezTo>
                  <a:pt x="848" y="2124"/>
                  <a:pt x="875" y="2097"/>
                  <a:pt x="875" y="2052"/>
                </a:cubicBezTo>
                <a:cubicBezTo>
                  <a:pt x="866" y="2017"/>
                  <a:pt x="848" y="1990"/>
                  <a:pt x="804" y="1990"/>
                </a:cubicBezTo>
                <a:close/>
                <a:moveTo>
                  <a:pt x="9448" y="1312"/>
                </a:moveTo>
                <a:cubicBezTo>
                  <a:pt x="9404" y="1303"/>
                  <a:pt x="9377" y="1330"/>
                  <a:pt x="9368" y="1374"/>
                </a:cubicBezTo>
                <a:cubicBezTo>
                  <a:pt x="9368" y="1419"/>
                  <a:pt x="9395" y="1446"/>
                  <a:pt x="9430" y="1446"/>
                </a:cubicBezTo>
                <a:cubicBezTo>
                  <a:pt x="9475" y="1454"/>
                  <a:pt x="9502" y="1428"/>
                  <a:pt x="9511" y="1383"/>
                </a:cubicBezTo>
                <a:cubicBezTo>
                  <a:pt x="9502" y="1339"/>
                  <a:pt x="9484" y="1312"/>
                  <a:pt x="9448" y="1312"/>
                </a:cubicBezTo>
                <a:close/>
                <a:moveTo>
                  <a:pt x="8779" y="1454"/>
                </a:moveTo>
                <a:cubicBezTo>
                  <a:pt x="8824" y="1454"/>
                  <a:pt x="8850" y="1428"/>
                  <a:pt x="8850" y="1383"/>
                </a:cubicBezTo>
                <a:cubicBezTo>
                  <a:pt x="8850" y="1330"/>
                  <a:pt x="8824" y="1303"/>
                  <a:pt x="8779" y="1303"/>
                </a:cubicBezTo>
                <a:cubicBezTo>
                  <a:pt x="8726" y="1303"/>
                  <a:pt x="8708" y="1339"/>
                  <a:pt x="8708" y="1383"/>
                </a:cubicBezTo>
                <a:cubicBezTo>
                  <a:pt x="8708" y="1428"/>
                  <a:pt x="8734" y="1454"/>
                  <a:pt x="8779" y="1454"/>
                </a:cubicBezTo>
                <a:close/>
                <a:moveTo>
                  <a:pt x="2856" y="1383"/>
                </a:moveTo>
                <a:cubicBezTo>
                  <a:pt x="2856" y="1339"/>
                  <a:pt x="2838" y="1303"/>
                  <a:pt x="2784" y="1303"/>
                </a:cubicBezTo>
                <a:cubicBezTo>
                  <a:pt x="2740" y="1303"/>
                  <a:pt x="2704" y="1330"/>
                  <a:pt x="2704" y="1374"/>
                </a:cubicBezTo>
                <a:cubicBezTo>
                  <a:pt x="2704" y="1419"/>
                  <a:pt x="2722" y="1454"/>
                  <a:pt x="2775" y="1454"/>
                </a:cubicBezTo>
                <a:cubicBezTo>
                  <a:pt x="2820" y="1454"/>
                  <a:pt x="2856" y="1428"/>
                  <a:pt x="2856" y="1383"/>
                </a:cubicBezTo>
                <a:close/>
                <a:moveTo>
                  <a:pt x="2124" y="1312"/>
                </a:moveTo>
                <a:cubicBezTo>
                  <a:pt x="2079" y="1312"/>
                  <a:pt x="2053" y="1330"/>
                  <a:pt x="2053" y="1374"/>
                </a:cubicBezTo>
                <a:cubicBezTo>
                  <a:pt x="2044" y="1419"/>
                  <a:pt x="2070" y="1446"/>
                  <a:pt x="2115" y="1446"/>
                </a:cubicBezTo>
                <a:cubicBezTo>
                  <a:pt x="2160" y="1454"/>
                  <a:pt x="2186" y="1428"/>
                  <a:pt x="2195" y="1374"/>
                </a:cubicBezTo>
                <a:cubicBezTo>
                  <a:pt x="2186" y="1339"/>
                  <a:pt x="2169" y="1312"/>
                  <a:pt x="2124" y="1312"/>
                </a:cubicBezTo>
                <a:close/>
                <a:moveTo>
                  <a:pt x="1464" y="1312"/>
                </a:moveTo>
                <a:cubicBezTo>
                  <a:pt x="1428" y="1312"/>
                  <a:pt x="1401" y="1339"/>
                  <a:pt x="1392" y="1374"/>
                </a:cubicBezTo>
                <a:cubicBezTo>
                  <a:pt x="1392" y="1419"/>
                  <a:pt x="1419" y="1446"/>
                  <a:pt x="1455" y="1446"/>
                </a:cubicBezTo>
                <a:cubicBezTo>
                  <a:pt x="1500" y="1446"/>
                  <a:pt x="1517" y="1419"/>
                  <a:pt x="1526" y="1383"/>
                </a:cubicBezTo>
                <a:cubicBezTo>
                  <a:pt x="1526" y="1339"/>
                  <a:pt x="1508" y="1312"/>
                  <a:pt x="1464" y="1312"/>
                </a:cubicBezTo>
                <a:close/>
                <a:moveTo>
                  <a:pt x="13507" y="6718"/>
                </a:moveTo>
                <a:cubicBezTo>
                  <a:pt x="13507" y="6673"/>
                  <a:pt x="13480" y="6655"/>
                  <a:pt x="13445" y="6647"/>
                </a:cubicBezTo>
                <a:cubicBezTo>
                  <a:pt x="13400" y="6647"/>
                  <a:pt x="13364" y="6673"/>
                  <a:pt x="13364" y="6718"/>
                </a:cubicBezTo>
                <a:cubicBezTo>
                  <a:pt x="13364" y="6762"/>
                  <a:pt x="13391" y="6789"/>
                  <a:pt x="13445" y="6789"/>
                </a:cubicBezTo>
                <a:cubicBezTo>
                  <a:pt x="13480" y="6789"/>
                  <a:pt x="13507" y="6762"/>
                  <a:pt x="13507" y="6718"/>
                </a:cubicBezTo>
                <a:close/>
                <a:moveTo>
                  <a:pt x="13507" y="6049"/>
                </a:moveTo>
                <a:cubicBezTo>
                  <a:pt x="13507" y="6004"/>
                  <a:pt x="13489" y="5969"/>
                  <a:pt x="13445" y="5969"/>
                </a:cubicBezTo>
                <a:cubicBezTo>
                  <a:pt x="13400" y="5969"/>
                  <a:pt x="13373" y="5986"/>
                  <a:pt x="13373" y="6031"/>
                </a:cubicBezTo>
                <a:cubicBezTo>
                  <a:pt x="13364" y="6076"/>
                  <a:pt x="13391" y="6102"/>
                  <a:pt x="13436" y="6111"/>
                </a:cubicBezTo>
                <a:cubicBezTo>
                  <a:pt x="13472" y="6102"/>
                  <a:pt x="13498" y="6084"/>
                  <a:pt x="13507" y="6049"/>
                </a:cubicBezTo>
                <a:close/>
                <a:moveTo>
                  <a:pt x="12098" y="4131"/>
                </a:moveTo>
                <a:cubicBezTo>
                  <a:pt x="12142" y="4131"/>
                  <a:pt x="12169" y="4113"/>
                  <a:pt x="12169" y="4068"/>
                </a:cubicBezTo>
                <a:cubicBezTo>
                  <a:pt x="12169" y="4015"/>
                  <a:pt x="12142" y="3988"/>
                  <a:pt x="12089" y="3988"/>
                </a:cubicBezTo>
                <a:cubicBezTo>
                  <a:pt x="12044" y="3988"/>
                  <a:pt x="12026" y="4015"/>
                  <a:pt x="12026" y="4059"/>
                </a:cubicBezTo>
                <a:cubicBezTo>
                  <a:pt x="12026" y="4104"/>
                  <a:pt x="12044" y="4131"/>
                  <a:pt x="12098" y="4131"/>
                </a:cubicBezTo>
                <a:close/>
                <a:moveTo>
                  <a:pt x="12847" y="4728"/>
                </a:moveTo>
                <a:cubicBezTo>
                  <a:pt x="12856" y="4684"/>
                  <a:pt x="12829" y="4657"/>
                  <a:pt x="12785" y="4648"/>
                </a:cubicBezTo>
                <a:cubicBezTo>
                  <a:pt x="12740" y="4648"/>
                  <a:pt x="12713" y="4675"/>
                  <a:pt x="12713" y="4711"/>
                </a:cubicBezTo>
                <a:cubicBezTo>
                  <a:pt x="12704" y="4755"/>
                  <a:pt x="12731" y="4782"/>
                  <a:pt x="12776" y="4791"/>
                </a:cubicBezTo>
                <a:cubicBezTo>
                  <a:pt x="12811" y="4791"/>
                  <a:pt x="12838" y="4773"/>
                  <a:pt x="12847" y="4728"/>
                </a:cubicBezTo>
                <a:close/>
                <a:moveTo>
                  <a:pt x="4122" y="652"/>
                </a:moveTo>
                <a:cubicBezTo>
                  <a:pt x="4078" y="652"/>
                  <a:pt x="4051" y="669"/>
                  <a:pt x="4051" y="714"/>
                </a:cubicBezTo>
                <a:cubicBezTo>
                  <a:pt x="4042" y="759"/>
                  <a:pt x="4069" y="785"/>
                  <a:pt x="4113" y="794"/>
                </a:cubicBezTo>
                <a:cubicBezTo>
                  <a:pt x="4158" y="794"/>
                  <a:pt x="4185" y="768"/>
                  <a:pt x="4194" y="714"/>
                </a:cubicBezTo>
                <a:cubicBezTo>
                  <a:pt x="4185" y="678"/>
                  <a:pt x="4167" y="652"/>
                  <a:pt x="4122" y="652"/>
                </a:cubicBezTo>
                <a:close/>
                <a:moveTo>
                  <a:pt x="11446" y="3301"/>
                </a:moveTo>
                <a:cubicBezTo>
                  <a:pt x="11393" y="3301"/>
                  <a:pt x="11366" y="3328"/>
                  <a:pt x="11357" y="3381"/>
                </a:cubicBezTo>
                <a:cubicBezTo>
                  <a:pt x="11357" y="3426"/>
                  <a:pt x="11384" y="3453"/>
                  <a:pt x="11429" y="3453"/>
                </a:cubicBezTo>
                <a:cubicBezTo>
                  <a:pt x="11482" y="3462"/>
                  <a:pt x="11509" y="3435"/>
                  <a:pt x="11518" y="3372"/>
                </a:cubicBezTo>
                <a:cubicBezTo>
                  <a:pt x="11509" y="3337"/>
                  <a:pt x="11491" y="3301"/>
                  <a:pt x="11446" y="3301"/>
                </a:cubicBezTo>
                <a:moveTo>
                  <a:pt x="12098" y="3310"/>
                </a:moveTo>
                <a:cubicBezTo>
                  <a:pt x="12053" y="3319"/>
                  <a:pt x="12026" y="3346"/>
                  <a:pt x="12035" y="3381"/>
                </a:cubicBezTo>
                <a:cubicBezTo>
                  <a:pt x="12035" y="3417"/>
                  <a:pt x="12062" y="3444"/>
                  <a:pt x="12098" y="3444"/>
                </a:cubicBezTo>
                <a:cubicBezTo>
                  <a:pt x="12142" y="3444"/>
                  <a:pt x="12160" y="3417"/>
                  <a:pt x="12160" y="3372"/>
                </a:cubicBezTo>
                <a:cubicBezTo>
                  <a:pt x="12151" y="3337"/>
                  <a:pt x="12133" y="3310"/>
                  <a:pt x="12098" y="3310"/>
                </a:cubicBezTo>
                <a:close/>
                <a:moveTo>
                  <a:pt x="3471" y="652"/>
                </a:moveTo>
                <a:cubicBezTo>
                  <a:pt x="3426" y="652"/>
                  <a:pt x="3400" y="669"/>
                  <a:pt x="3391" y="714"/>
                </a:cubicBezTo>
                <a:cubicBezTo>
                  <a:pt x="3391" y="759"/>
                  <a:pt x="3418" y="785"/>
                  <a:pt x="3453" y="785"/>
                </a:cubicBezTo>
                <a:cubicBezTo>
                  <a:pt x="3498" y="794"/>
                  <a:pt x="3525" y="768"/>
                  <a:pt x="3534" y="723"/>
                </a:cubicBezTo>
                <a:cubicBezTo>
                  <a:pt x="3525" y="678"/>
                  <a:pt x="3507" y="652"/>
                  <a:pt x="3471" y="652"/>
                </a:cubicBezTo>
                <a:close/>
                <a:moveTo>
                  <a:pt x="4782" y="643"/>
                </a:moveTo>
                <a:cubicBezTo>
                  <a:pt x="4738" y="643"/>
                  <a:pt x="4711" y="669"/>
                  <a:pt x="4702" y="714"/>
                </a:cubicBezTo>
                <a:cubicBezTo>
                  <a:pt x="4702" y="768"/>
                  <a:pt x="4729" y="794"/>
                  <a:pt x="4782" y="794"/>
                </a:cubicBezTo>
                <a:cubicBezTo>
                  <a:pt x="4827" y="794"/>
                  <a:pt x="4854" y="768"/>
                  <a:pt x="4854" y="723"/>
                </a:cubicBezTo>
                <a:cubicBezTo>
                  <a:pt x="4854" y="678"/>
                  <a:pt x="4827" y="652"/>
                  <a:pt x="4782" y="643"/>
                </a:cubicBezTo>
                <a:close/>
                <a:moveTo>
                  <a:pt x="2784" y="652"/>
                </a:moveTo>
                <a:cubicBezTo>
                  <a:pt x="2740" y="652"/>
                  <a:pt x="2713" y="678"/>
                  <a:pt x="2713" y="714"/>
                </a:cubicBezTo>
                <a:cubicBezTo>
                  <a:pt x="2713" y="759"/>
                  <a:pt x="2740" y="785"/>
                  <a:pt x="2775" y="785"/>
                </a:cubicBezTo>
                <a:cubicBezTo>
                  <a:pt x="2820" y="785"/>
                  <a:pt x="2838" y="759"/>
                  <a:pt x="2847" y="723"/>
                </a:cubicBezTo>
                <a:cubicBezTo>
                  <a:pt x="2847" y="687"/>
                  <a:pt x="2820" y="661"/>
                  <a:pt x="2784" y="652"/>
                </a:cubicBezTo>
                <a:close/>
                <a:moveTo>
                  <a:pt x="12785" y="5308"/>
                </a:moveTo>
                <a:cubicBezTo>
                  <a:pt x="12740" y="5299"/>
                  <a:pt x="12713" y="5317"/>
                  <a:pt x="12704" y="5371"/>
                </a:cubicBezTo>
                <a:cubicBezTo>
                  <a:pt x="12704" y="5415"/>
                  <a:pt x="12722" y="5451"/>
                  <a:pt x="12776" y="5451"/>
                </a:cubicBezTo>
                <a:cubicBezTo>
                  <a:pt x="12820" y="5451"/>
                  <a:pt x="12847" y="5433"/>
                  <a:pt x="12856" y="5380"/>
                </a:cubicBezTo>
                <a:cubicBezTo>
                  <a:pt x="12856" y="5335"/>
                  <a:pt x="12829" y="5308"/>
                  <a:pt x="12785" y="5308"/>
                </a:cubicBezTo>
                <a:close/>
                <a:moveTo>
                  <a:pt x="12695" y="6049"/>
                </a:moveTo>
                <a:cubicBezTo>
                  <a:pt x="12704" y="6093"/>
                  <a:pt x="12731" y="6129"/>
                  <a:pt x="12785" y="6120"/>
                </a:cubicBezTo>
                <a:cubicBezTo>
                  <a:pt x="12838" y="6120"/>
                  <a:pt x="12865" y="6084"/>
                  <a:pt x="12865" y="6031"/>
                </a:cubicBezTo>
                <a:cubicBezTo>
                  <a:pt x="12856" y="5977"/>
                  <a:pt x="12820" y="5951"/>
                  <a:pt x="12776" y="5951"/>
                </a:cubicBezTo>
                <a:cubicBezTo>
                  <a:pt x="12722" y="5960"/>
                  <a:pt x="12686" y="5995"/>
                  <a:pt x="12695" y="6049"/>
                </a:cubicBezTo>
                <a:close/>
                <a:moveTo>
                  <a:pt x="12000" y="6031"/>
                </a:moveTo>
                <a:cubicBezTo>
                  <a:pt x="12000" y="6093"/>
                  <a:pt x="12035" y="6129"/>
                  <a:pt x="12089" y="6129"/>
                </a:cubicBezTo>
                <a:cubicBezTo>
                  <a:pt x="12151" y="6138"/>
                  <a:pt x="12187" y="6102"/>
                  <a:pt x="12187" y="6040"/>
                </a:cubicBezTo>
                <a:cubicBezTo>
                  <a:pt x="12196" y="5986"/>
                  <a:pt x="12160" y="5951"/>
                  <a:pt x="12098" y="5942"/>
                </a:cubicBezTo>
                <a:cubicBezTo>
                  <a:pt x="12044" y="5942"/>
                  <a:pt x="12008" y="5969"/>
                  <a:pt x="12000" y="6031"/>
                </a:cubicBezTo>
                <a:close/>
                <a:moveTo>
                  <a:pt x="3453" y="1294"/>
                </a:moveTo>
                <a:cubicBezTo>
                  <a:pt x="3409" y="1303"/>
                  <a:pt x="3373" y="1330"/>
                  <a:pt x="3382" y="1383"/>
                </a:cubicBezTo>
                <a:cubicBezTo>
                  <a:pt x="3382" y="1437"/>
                  <a:pt x="3418" y="1463"/>
                  <a:pt x="3471" y="1463"/>
                </a:cubicBezTo>
                <a:cubicBezTo>
                  <a:pt x="3516" y="1454"/>
                  <a:pt x="3542" y="1428"/>
                  <a:pt x="3551" y="1374"/>
                </a:cubicBezTo>
                <a:cubicBezTo>
                  <a:pt x="3534" y="1321"/>
                  <a:pt x="3507" y="1285"/>
                  <a:pt x="3453" y="1294"/>
                </a:cubicBezTo>
                <a:close/>
                <a:moveTo>
                  <a:pt x="4212" y="1374"/>
                </a:moveTo>
                <a:cubicBezTo>
                  <a:pt x="4203" y="1330"/>
                  <a:pt x="4176" y="1294"/>
                  <a:pt x="4122" y="1294"/>
                </a:cubicBezTo>
                <a:cubicBezTo>
                  <a:pt x="4069" y="1285"/>
                  <a:pt x="4033" y="1321"/>
                  <a:pt x="4033" y="1374"/>
                </a:cubicBezTo>
                <a:cubicBezTo>
                  <a:pt x="4033" y="1428"/>
                  <a:pt x="4069" y="1463"/>
                  <a:pt x="4122" y="1472"/>
                </a:cubicBezTo>
                <a:cubicBezTo>
                  <a:pt x="4176" y="1463"/>
                  <a:pt x="4212" y="1428"/>
                  <a:pt x="4212" y="1374"/>
                </a:cubicBezTo>
                <a:close/>
                <a:moveTo>
                  <a:pt x="4693" y="1374"/>
                </a:moveTo>
                <a:cubicBezTo>
                  <a:pt x="4684" y="1428"/>
                  <a:pt x="4720" y="1472"/>
                  <a:pt x="4782" y="1472"/>
                </a:cubicBezTo>
                <a:cubicBezTo>
                  <a:pt x="4836" y="1472"/>
                  <a:pt x="4872" y="1437"/>
                  <a:pt x="4872" y="1383"/>
                </a:cubicBezTo>
                <a:cubicBezTo>
                  <a:pt x="4872" y="1330"/>
                  <a:pt x="4836" y="1294"/>
                  <a:pt x="4782" y="1285"/>
                </a:cubicBezTo>
                <a:cubicBezTo>
                  <a:pt x="4729" y="1294"/>
                  <a:pt x="4693" y="1321"/>
                  <a:pt x="4693" y="1374"/>
                </a:cubicBezTo>
                <a:close/>
                <a:moveTo>
                  <a:pt x="28" y="4033"/>
                </a:moveTo>
                <a:cubicBezTo>
                  <a:pt x="28" y="4095"/>
                  <a:pt x="63" y="4131"/>
                  <a:pt x="126" y="4131"/>
                </a:cubicBezTo>
                <a:cubicBezTo>
                  <a:pt x="179" y="4131"/>
                  <a:pt x="215" y="4095"/>
                  <a:pt x="215" y="4042"/>
                </a:cubicBezTo>
                <a:cubicBezTo>
                  <a:pt x="215" y="3979"/>
                  <a:pt x="179" y="3952"/>
                  <a:pt x="108" y="3943"/>
                </a:cubicBezTo>
                <a:cubicBezTo>
                  <a:pt x="63" y="3952"/>
                  <a:pt x="28" y="3979"/>
                  <a:pt x="28" y="4033"/>
                </a:cubicBezTo>
                <a:close/>
                <a:moveTo>
                  <a:pt x="5371" y="1374"/>
                </a:moveTo>
                <a:cubicBezTo>
                  <a:pt x="5362" y="1428"/>
                  <a:pt x="5398" y="1472"/>
                  <a:pt x="5460" y="1472"/>
                </a:cubicBezTo>
                <a:cubicBezTo>
                  <a:pt x="5514" y="1472"/>
                  <a:pt x="5550" y="1437"/>
                  <a:pt x="5550" y="1383"/>
                </a:cubicBezTo>
                <a:cubicBezTo>
                  <a:pt x="5559" y="1330"/>
                  <a:pt x="5523" y="1294"/>
                  <a:pt x="5460" y="1285"/>
                </a:cubicBezTo>
                <a:cubicBezTo>
                  <a:pt x="5416" y="1294"/>
                  <a:pt x="5371" y="1312"/>
                  <a:pt x="5371" y="1374"/>
                </a:cubicBezTo>
                <a:close/>
                <a:moveTo>
                  <a:pt x="6121" y="1285"/>
                </a:moveTo>
                <a:cubicBezTo>
                  <a:pt x="6067" y="1285"/>
                  <a:pt x="6031" y="1321"/>
                  <a:pt x="6031" y="1374"/>
                </a:cubicBezTo>
                <a:cubicBezTo>
                  <a:pt x="6031" y="1428"/>
                  <a:pt x="6067" y="1472"/>
                  <a:pt x="6121" y="1472"/>
                </a:cubicBezTo>
                <a:cubicBezTo>
                  <a:pt x="6174" y="1472"/>
                  <a:pt x="6201" y="1428"/>
                  <a:pt x="6210" y="1383"/>
                </a:cubicBezTo>
                <a:cubicBezTo>
                  <a:pt x="6210" y="1330"/>
                  <a:pt x="6174" y="1294"/>
                  <a:pt x="6121" y="1285"/>
                </a:cubicBezTo>
                <a:close/>
                <a:moveTo>
                  <a:pt x="6692" y="1374"/>
                </a:moveTo>
                <a:cubicBezTo>
                  <a:pt x="6692" y="1428"/>
                  <a:pt x="6718" y="1463"/>
                  <a:pt x="6772" y="1472"/>
                </a:cubicBezTo>
                <a:cubicBezTo>
                  <a:pt x="6834" y="1472"/>
                  <a:pt x="6870" y="1437"/>
                  <a:pt x="6870" y="1374"/>
                </a:cubicBezTo>
                <a:cubicBezTo>
                  <a:pt x="6870" y="1321"/>
                  <a:pt x="6834" y="1294"/>
                  <a:pt x="6781" y="1285"/>
                </a:cubicBezTo>
                <a:cubicBezTo>
                  <a:pt x="6727" y="1294"/>
                  <a:pt x="6692" y="1321"/>
                  <a:pt x="6692" y="1374"/>
                </a:cubicBezTo>
                <a:close/>
                <a:moveTo>
                  <a:pt x="7530" y="1383"/>
                </a:moveTo>
                <a:cubicBezTo>
                  <a:pt x="7530" y="1330"/>
                  <a:pt x="7494" y="1294"/>
                  <a:pt x="7450" y="1294"/>
                </a:cubicBezTo>
                <a:cubicBezTo>
                  <a:pt x="7396" y="1285"/>
                  <a:pt x="7352" y="1321"/>
                  <a:pt x="7352" y="1374"/>
                </a:cubicBezTo>
                <a:cubicBezTo>
                  <a:pt x="7343" y="1428"/>
                  <a:pt x="7378" y="1454"/>
                  <a:pt x="7441" y="1472"/>
                </a:cubicBezTo>
                <a:cubicBezTo>
                  <a:pt x="7486" y="1463"/>
                  <a:pt x="7521" y="1437"/>
                  <a:pt x="7530" y="1383"/>
                </a:cubicBezTo>
                <a:close/>
                <a:moveTo>
                  <a:pt x="206" y="3390"/>
                </a:moveTo>
                <a:cubicBezTo>
                  <a:pt x="206" y="3337"/>
                  <a:pt x="179" y="3301"/>
                  <a:pt x="126" y="3292"/>
                </a:cubicBezTo>
                <a:cubicBezTo>
                  <a:pt x="72" y="3292"/>
                  <a:pt x="45" y="3328"/>
                  <a:pt x="36" y="3372"/>
                </a:cubicBezTo>
                <a:cubicBezTo>
                  <a:pt x="28" y="3426"/>
                  <a:pt x="63" y="3453"/>
                  <a:pt x="117" y="3462"/>
                </a:cubicBezTo>
                <a:cubicBezTo>
                  <a:pt x="170" y="3462"/>
                  <a:pt x="197" y="3435"/>
                  <a:pt x="206" y="3390"/>
                </a:cubicBezTo>
                <a:close/>
                <a:moveTo>
                  <a:pt x="714" y="3372"/>
                </a:moveTo>
                <a:cubicBezTo>
                  <a:pt x="706" y="3435"/>
                  <a:pt x="741" y="3471"/>
                  <a:pt x="804" y="3471"/>
                </a:cubicBezTo>
                <a:cubicBezTo>
                  <a:pt x="857" y="3471"/>
                  <a:pt x="893" y="3435"/>
                  <a:pt x="893" y="3381"/>
                </a:cubicBezTo>
                <a:cubicBezTo>
                  <a:pt x="902" y="3319"/>
                  <a:pt x="857" y="3292"/>
                  <a:pt x="795" y="3283"/>
                </a:cubicBezTo>
                <a:cubicBezTo>
                  <a:pt x="750" y="3292"/>
                  <a:pt x="714" y="3319"/>
                  <a:pt x="714" y="3372"/>
                </a:cubicBezTo>
                <a:close/>
                <a:moveTo>
                  <a:pt x="10215" y="3381"/>
                </a:moveTo>
                <a:cubicBezTo>
                  <a:pt x="10215" y="3328"/>
                  <a:pt x="10189" y="3283"/>
                  <a:pt x="10126" y="3283"/>
                </a:cubicBezTo>
                <a:cubicBezTo>
                  <a:pt x="10064" y="3274"/>
                  <a:pt x="10028" y="3310"/>
                  <a:pt x="10028" y="3381"/>
                </a:cubicBezTo>
                <a:cubicBezTo>
                  <a:pt x="10028" y="3435"/>
                  <a:pt x="10064" y="3471"/>
                  <a:pt x="10117" y="3480"/>
                </a:cubicBezTo>
                <a:cubicBezTo>
                  <a:pt x="10180" y="3471"/>
                  <a:pt x="10215" y="3444"/>
                  <a:pt x="10215" y="3381"/>
                </a:cubicBezTo>
                <a:close/>
                <a:moveTo>
                  <a:pt x="10867" y="3381"/>
                </a:moveTo>
                <a:cubicBezTo>
                  <a:pt x="10876" y="3328"/>
                  <a:pt x="10840" y="3292"/>
                  <a:pt x="10786" y="3292"/>
                </a:cubicBezTo>
                <a:cubicBezTo>
                  <a:pt x="10724" y="3283"/>
                  <a:pt x="10688" y="3319"/>
                  <a:pt x="10688" y="3381"/>
                </a:cubicBezTo>
                <a:cubicBezTo>
                  <a:pt x="10688" y="3435"/>
                  <a:pt x="10724" y="3462"/>
                  <a:pt x="10777" y="3471"/>
                </a:cubicBezTo>
                <a:cubicBezTo>
                  <a:pt x="10831" y="3462"/>
                  <a:pt x="10867" y="3435"/>
                  <a:pt x="10867" y="3381"/>
                </a:cubicBezTo>
                <a:close/>
                <a:moveTo>
                  <a:pt x="884" y="2721"/>
                </a:moveTo>
                <a:cubicBezTo>
                  <a:pt x="884" y="2668"/>
                  <a:pt x="848" y="2632"/>
                  <a:pt x="795" y="2632"/>
                </a:cubicBezTo>
                <a:cubicBezTo>
                  <a:pt x="741" y="2641"/>
                  <a:pt x="714" y="2677"/>
                  <a:pt x="723" y="2730"/>
                </a:cubicBezTo>
                <a:cubicBezTo>
                  <a:pt x="723" y="2775"/>
                  <a:pt x="759" y="2802"/>
                  <a:pt x="804" y="2802"/>
                </a:cubicBezTo>
                <a:cubicBezTo>
                  <a:pt x="857" y="2793"/>
                  <a:pt x="884" y="2766"/>
                  <a:pt x="884" y="2721"/>
                </a:cubicBezTo>
                <a:close/>
                <a:moveTo>
                  <a:pt x="12008" y="5380"/>
                </a:moveTo>
                <a:cubicBezTo>
                  <a:pt x="12008" y="5433"/>
                  <a:pt x="12044" y="5469"/>
                  <a:pt x="12089" y="5469"/>
                </a:cubicBezTo>
                <a:cubicBezTo>
                  <a:pt x="12151" y="5469"/>
                  <a:pt x="12187" y="5433"/>
                  <a:pt x="12187" y="5371"/>
                </a:cubicBezTo>
                <a:cubicBezTo>
                  <a:pt x="12187" y="5317"/>
                  <a:pt x="12151" y="5291"/>
                  <a:pt x="12098" y="5291"/>
                </a:cubicBezTo>
                <a:cubicBezTo>
                  <a:pt x="12044" y="5299"/>
                  <a:pt x="12008" y="5326"/>
                  <a:pt x="12008" y="5380"/>
                </a:cubicBezTo>
                <a:close/>
                <a:moveTo>
                  <a:pt x="28" y="4720"/>
                </a:moveTo>
                <a:cubicBezTo>
                  <a:pt x="28" y="4773"/>
                  <a:pt x="54" y="4809"/>
                  <a:pt x="117" y="4818"/>
                </a:cubicBezTo>
                <a:cubicBezTo>
                  <a:pt x="179" y="4818"/>
                  <a:pt x="215" y="4782"/>
                  <a:pt x="215" y="4720"/>
                </a:cubicBezTo>
                <a:cubicBezTo>
                  <a:pt x="215" y="4657"/>
                  <a:pt x="179" y="4630"/>
                  <a:pt x="117" y="4621"/>
                </a:cubicBezTo>
                <a:cubicBezTo>
                  <a:pt x="63" y="4630"/>
                  <a:pt x="28" y="4657"/>
                  <a:pt x="28" y="4720"/>
                </a:cubicBezTo>
                <a:close/>
                <a:moveTo>
                  <a:pt x="11339" y="4720"/>
                </a:moveTo>
                <a:cubicBezTo>
                  <a:pt x="11339" y="4773"/>
                  <a:pt x="11375" y="4809"/>
                  <a:pt x="11438" y="4818"/>
                </a:cubicBezTo>
                <a:cubicBezTo>
                  <a:pt x="11491" y="4818"/>
                  <a:pt x="11527" y="4782"/>
                  <a:pt x="11536" y="4720"/>
                </a:cubicBezTo>
                <a:cubicBezTo>
                  <a:pt x="11536" y="4666"/>
                  <a:pt x="11500" y="4630"/>
                  <a:pt x="11438" y="4621"/>
                </a:cubicBezTo>
                <a:cubicBezTo>
                  <a:pt x="11384" y="4630"/>
                  <a:pt x="11348" y="4657"/>
                  <a:pt x="11339" y="4720"/>
                </a:cubicBezTo>
                <a:close/>
                <a:moveTo>
                  <a:pt x="12107" y="4639"/>
                </a:moveTo>
                <a:cubicBezTo>
                  <a:pt x="12053" y="4630"/>
                  <a:pt x="12017" y="4666"/>
                  <a:pt x="12008" y="4720"/>
                </a:cubicBezTo>
                <a:cubicBezTo>
                  <a:pt x="12008" y="4764"/>
                  <a:pt x="12044" y="4800"/>
                  <a:pt x="12089" y="4800"/>
                </a:cubicBezTo>
                <a:cubicBezTo>
                  <a:pt x="12142" y="4809"/>
                  <a:pt x="12178" y="4773"/>
                  <a:pt x="12187" y="4720"/>
                </a:cubicBezTo>
                <a:cubicBezTo>
                  <a:pt x="12178" y="4675"/>
                  <a:pt x="12151" y="4639"/>
                  <a:pt x="12107" y="4639"/>
                </a:cubicBezTo>
                <a:close/>
                <a:moveTo>
                  <a:pt x="2035" y="2061"/>
                </a:moveTo>
                <a:cubicBezTo>
                  <a:pt x="2035" y="2115"/>
                  <a:pt x="2062" y="2141"/>
                  <a:pt x="2115" y="2150"/>
                </a:cubicBezTo>
                <a:cubicBezTo>
                  <a:pt x="2169" y="2150"/>
                  <a:pt x="2204" y="2115"/>
                  <a:pt x="2204" y="2070"/>
                </a:cubicBezTo>
                <a:cubicBezTo>
                  <a:pt x="2213" y="2008"/>
                  <a:pt x="2178" y="1981"/>
                  <a:pt x="2124" y="1972"/>
                </a:cubicBezTo>
                <a:cubicBezTo>
                  <a:pt x="2070" y="1981"/>
                  <a:pt x="2035" y="2008"/>
                  <a:pt x="2035" y="2061"/>
                </a:cubicBezTo>
                <a:close/>
                <a:moveTo>
                  <a:pt x="2873" y="2061"/>
                </a:moveTo>
                <a:cubicBezTo>
                  <a:pt x="2873" y="2008"/>
                  <a:pt x="2838" y="1972"/>
                  <a:pt x="2775" y="1972"/>
                </a:cubicBezTo>
                <a:cubicBezTo>
                  <a:pt x="2722" y="1972"/>
                  <a:pt x="2686" y="1999"/>
                  <a:pt x="2686" y="2061"/>
                </a:cubicBezTo>
                <a:cubicBezTo>
                  <a:pt x="2686" y="2115"/>
                  <a:pt x="2722" y="2150"/>
                  <a:pt x="2784" y="2159"/>
                </a:cubicBezTo>
                <a:cubicBezTo>
                  <a:pt x="2838" y="2150"/>
                  <a:pt x="2873" y="2124"/>
                  <a:pt x="2873" y="2061"/>
                </a:cubicBezTo>
                <a:close/>
                <a:moveTo>
                  <a:pt x="3462" y="1963"/>
                </a:moveTo>
                <a:cubicBezTo>
                  <a:pt x="3409" y="1963"/>
                  <a:pt x="3364" y="1999"/>
                  <a:pt x="3364" y="2052"/>
                </a:cubicBezTo>
                <a:cubicBezTo>
                  <a:pt x="3364" y="2124"/>
                  <a:pt x="3400" y="2159"/>
                  <a:pt x="3462" y="2159"/>
                </a:cubicBezTo>
                <a:cubicBezTo>
                  <a:pt x="3525" y="2159"/>
                  <a:pt x="3551" y="2115"/>
                  <a:pt x="3560" y="2061"/>
                </a:cubicBezTo>
                <a:cubicBezTo>
                  <a:pt x="3551" y="1999"/>
                  <a:pt x="3525" y="1963"/>
                  <a:pt x="3462" y="1963"/>
                </a:cubicBezTo>
                <a:close/>
                <a:moveTo>
                  <a:pt x="8030" y="2061"/>
                </a:moveTo>
                <a:cubicBezTo>
                  <a:pt x="8030" y="2124"/>
                  <a:pt x="8056" y="2150"/>
                  <a:pt x="8119" y="2159"/>
                </a:cubicBezTo>
                <a:cubicBezTo>
                  <a:pt x="8181" y="2159"/>
                  <a:pt x="8217" y="2124"/>
                  <a:pt x="8217" y="2061"/>
                </a:cubicBezTo>
                <a:cubicBezTo>
                  <a:pt x="8217" y="1999"/>
                  <a:pt x="8181" y="1972"/>
                  <a:pt x="8119" y="1963"/>
                </a:cubicBezTo>
                <a:cubicBezTo>
                  <a:pt x="8065" y="1972"/>
                  <a:pt x="8030" y="1999"/>
                  <a:pt x="8030" y="2061"/>
                </a:cubicBezTo>
                <a:moveTo>
                  <a:pt x="8779" y="1972"/>
                </a:moveTo>
                <a:cubicBezTo>
                  <a:pt x="8726" y="1972"/>
                  <a:pt x="8690" y="2008"/>
                  <a:pt x="8690" y="2061"/>
                </a:cubicBezTo>
                <a:cubicBezTo>
                  <a:pt x="8690" y="2115"/>
                  <a:pt x="8726" y="2150"/>
                  <a:pt x="8788" y="2150"/>
                </a:cubicBezTo>
                <a:cubicBezTo>
                  <a:pt x="8842" y="2150"/>
                  <a:pt x="8868" y="2115"/>
                  <a:pt x="8868" y="2061"/>
                </a:cubicBezTo>
                <a:cubicBezTo>
                  <a:pt x="8859" y="2008"/>
                  <a:pt x="8833" y="1972"/>
                  <a:pt x="8779" y="1972"/>
                </a:cubicBezTo>
                <a:close/>
                <a:moveTo>
                  <a:pt x="9430" y="1981"/>
                </a:moveTo>
                <a:cubicBezTo>
                  <a:pt x="9386" y="1981"/>
                  <a:pt x="9350" y="2017"/>
                  <a:pt x="9350" y="2061"/>
                </a:cubicBezTo>
                <a:cubicBezTo>
                  <a:pt x="9359" y="2115"/>
                  <a:pt x="9395" y="2150"/>
                  <a:pt x="9448" y="2141"/>
                </a:cubicBezTo>
                <a:cubicBezTo>
                  <a:pt x="9493" y="2141"/>
                  <a:pt x="9520" y="2106"/>
                  <a:pt x="9520" y="2052"/>
                </a:cubicBezTo>
                <a:cubicBezTo>
                  <a:pt x="9511" y="2008"/>
                  <a:pt x="9484" y="1972"/>
                  <a:pt x="9430" y="1981"/>
                </a:cubicBezTo>
                <a:close/>
                <a:moveTo>
                  <a:pt x="8128" y="1294"/>
                </a:moveTo>
                <a:cubicBezTo>
                  <a:pt x="8074" y="1285"/>
                  <a:pt x="8039" y="1321"/>
                  <a:pt x="8039" y="1374"/>
                </a:cubicBezTo>
                <a:cubicBezTo>
                  <a:pt x="8030" y="1428"/>
                  <a:pt x="8065" y="1454"/>
                  <a:pt x="8110" y="1463"/>
                </a:cubicBezTo>
                <a:cubicBezTo>
                  <a:pt x="8164" y="1472"/>
                  <a:pt x="8199" y="1437"/>
                  <a:pt x="8208" y="1383"/>
                </a:cubicBezTo>
                <a:cubicBezTo>
                  <a:pt x="8199" y="1330"/>
                  <a:pt x="8172" y="1303"/>
                  <a:pt x="8128" y="1294"/>
                </a:cubicBezTo>
                <a:close/>
                <a:moveTo>
                  <a:pt x="10679" y="4050"/>
                </a:moveTo>
                <a:cubicBezTo>
                  <a:pt x="10679" y="4113"/>
                  <a:pt x="10706" y="4149"/>
                  <a:pt x="10768" y="4158"/>
                </a:cubicBezTo>
                <a:cubicBezTo>
                  <a:pt x="10831" y="4158"/>
                  <a:pt x="10876" y="4131"/>
                  <a:pt x="10876" y="4059"/>
                </a:cubicBezTo>
                <a:cubicBezTo>
                  <a:pt x="10876" y="4006"/>
                  <a:pt x="10840" y="3970"/>
                  <a:pt x="10786" y="3961"/>
                </a:cubicBezTo>
                <a:cubicBezTo>
                  <a:pt x="10724" y="3970"/>
                  <a:pt x="10688" y="3997"/>
                  <a:pt x="10679" y="4050"/>
                </a:cubicBezTo>
                <a:close/>
                <a:moveTo>
                  <a:pt x="11446" y="3970"/>
                </a:moveTo>
                <a:cubicBezTo>
                  <a:pt x="11393" y="3970"/>
                  <a:pt x="11348" y="3997"/>
                  <a:pt x="11348" y="4050"/>
                </a:cubicBezTo>
                <a:cubicBezTo>
                  <a:pt x="11339" y="4113"/>
                  <a:pt x="11375" y="4149"/>
                  <a:pt x="11438" y="4149"/>
                </a:cubicBezTo>
                <a:cubicBezTo>
                  <a:pt x="11491" y="4149"/>
                  <a:pt x="11518" y="4113"/>
                  <a:pt x="11527" y="4059"/>
                </a:cubicBezTo>
                <a:cubicBezTo>
                  <a:pt x="11527" y="4015"/>
                  <a:pt x="11500" y="3970"/>
                  <a:pt x="11446" y="3970"/>
                </a:cubicBezTo>
                <a:close/>
                <a:moveTo>
                  <a:pt x="10117" y="2632"/>
                </a:moveTo>
                <a:cubicBezTo>
                  <a:pt x="10064" y="2632"/>
                  <a:pt x="10037" y="2668"/>
                  <a:pt x="10028" y="2712"/>
                </a:cubicBezTo>
                <a:cubicBezTo>
                  <a:pt x="10028" y="2775"/>
                  <a:pt x="10064" y="2810"/>
                  <a:pt x="10117" y="2810"/>
                </a:cubicBezTo>
                <a:cubicBezTo>
                  <a:pt x="10171" y="2810"/>
                  <a:pt x="10206" y="2775"/>
                  <a:pt x="10206" y="2721"/>
                </a:cubicBezTo>
                <a:cubicBezTo>
                  <a:pt x="10198" y="2668"/>
                  <a:pt x="10171" y="2632"/>
                  <a:pt x="10117" y="2632"/>
                </a:cubicBezTo>
                <a:close/>
                <a:moveTo>
                  <a:pt x="9439" y="2623"/>
                </a:moveTo>
                <a:cubicBezTo>
                  <a:pt x="9377" y="2623"/>
                  <a:pt x="9341" y="2659"/>
                  <a:pt x="9341" y="2721"/>
                </a:cubicBezTo>
                <a:cubicBezTo>
                  <a:pt x="9341" y="2784"/>
                  <a:pt x="9377" y="2810"/>
                  <a:pt x="9439" y="2810"/>
                </a:cubicBezTo>
                <a:cubicBezTo>
                  <a:pt x="9502" y="2810"/>
                  <a:pt x="9528" y="2775"/>
                  <a:pt x="9537" y="2721"/>
                </a:cubicBezTo>
                <a:cubicBezTo>
                  <a:pt x="9528" y="2659"/>
                  <a:pt x="9493" y="2623"/>
                  <a:pt x="9439" y="2623"/>
                </a:cubicBezTo>
                <a:close/>
                <a:moveTo>
                  <a:pt x="2026" y="2712"/>
                </a:moveTo>
                <a:cubicBezTo>
                  <a:pt x="2017" y="2775"/>
                  <a:pt x="2053" y="2810"/>
                  <a:pt x="2115" y="2819"/>
                </a:cubicBezTo>
                <a:cubicBezTo>
                  <a:pt x="2178" y="2819"/>
                  <a:pt x="2213" y="2784"/>
                  <a:pt x="2213" y="2721"/>
                </a:cubicBezTo>
                <a:cubicBezTo>
                  <a:pt x="2222" y="2659"/>
                  <a:pt x="2186" y="2632"/>
                  <a:pt x="2124" y="2623"/>
                </a:cubicBezTo>
                <a:cubicBezTo>
                  <a:pt x="2062" y="2623"/>
                  <a:pt x="2026" y="2650"/>
                  <a:pt x="2026" y="2712"/>
                </a:cubicBezTo>
                <a:close/>
                <a:moveTo>
                  <a:pt x="1473" y="2632"/>
                </a:moveTo>
                <a:cubicBezTo>
                  <a:pt x="1419" y="2623"/>
                  <a:pt x="1375" y="2659"/>
                  <a:pt x="1375" y="2712"/>
                </a:cubicBezTo>
                <a:cubicBezTo>
                  <a:pt x="1366" y="2766"/>
                  <a:pt x="1401" y="2810"/>
                  <a:pt x="1464" y="2810"/>
                </a:cubicBezTo>
                <a:cubicBezTo>
                  <a:pt x="1517" y="2810"/>
                  <a:pt x="1544" y="2775"/>
                  <a:pt x="1553" y="2721"/>
                </a:cubicBezTo>
                <a:cubicBezTo>
                  <a:pt x="1553" y="2677"/>
                  <a:pt x="1526" y="2632"/>
                  <a:pt x="1473" y="2632"/>
                </a:cubicBezTo>
                <a:close/>
                <a:moveTo>
                  <a:pt x="12695" y="6718"/>
                </a:moveTo>
                <a:cubicBezTo>
                  <a:pt x="12695" y="6771"/>
                  <a:pt x="12722" y="6807"/>
                  <a:pt x="12776" y="6807"/>
                </a:cubicBezTo>
                <a:cubicBezTo>
                  <a:pt x="12829" y="6807"/>
                  <a:pt x="12865" y="6780"/>
                  <a:pt x="12865" y="6727"/>
                </a:cubicBezTo>
                <a:cubicBezTo>
                  <a:pt x="12865" y="6664"/>
                  <a:pt x="12829" y="6638"/>
                  <a:pt x="12776" y="6629"/>
                </a:cubicBezTo>
                <a:cubicBezTo>
                  <a:pt x="12722" y="6638"/>
                  <a:pt x="12686" y="6664"/>
                  <a:pt x="12695" y="6718"/>
                </a:cubicBezTo>
                <a:moveTo>
                  <a:pt x="4881" y="2061"/>
                </a:moveTo>
                <a:cubicBezTo>
                  <a:pt x="4881" y="1990"/>
                  <a:pt x="4836" y="1954"/>
                  <a:pt x="4774" y="1954"/>
                </a:cubicBezTo>
                <a:cubicBezTo>
                  <a:pt x="4711" y="1963"/>
                  <a:pt x="4675" y="1999"/>
                  <a:pt x="4675" y="2061"/>
                </a:cubicBezTo>
                <a:cubicBezTo>
                  <a:pt x="4675" y="2132"/>
                  <a:pt x="4720" y="2159"/>
                  <a:pt x="4782" y="2168"/>
                </a:cubicBezTo>
                <a:cubicBezTo>
                  <a:pt x="4845" y="2159"/>
                  <a:pt x="4881" y="2124"/>
                  <a:pt x="4881" y="2061"/>
                </a:cubicBezTo>
                <a:close/>
                <a:moveTo>
                  <a:pt x="2677" y="2721"/>
                </a:moveTo>
                <a:cubicBezTo>
                  <a:pt x="2677" y="2784"/>
                  <a:pt x="2722" y="2828"/>
                  <a:pt x="2784" y="2819"/>
                </a:cubicBezTo>
                <a:cubicBezTo>
                  <a:pt x="2847" y="2819"/>
                  <a:pt x="2882" y="2784"/>
                  <a:pt x="2882" y="2712"/>
                </a:cubicBezTo>
                <a:cubicBezTo>
                  <a:pt x="2882" y="2650"/>
                  <a:pt x="2838" y="2623"/>
                  <a:pt x="2775" y="2614"/>
                </a:cubicBezTo>
                <a:cubicBezTo>
                  <a:pt x="2713" y="2623"/>
                  <a:pt x="2677" y="2659"/>
                  <a:pt x="2677" y="2721"/>
                </a:cubicBezTo>
                <a:close/>
                <a:moveTo>
                  <a:pt x="8681" y="2721"/>
                </a:moveTo>
                <a:cubicBezTo>
                  <a:pt x="8681" y="2793"/>
                  <a:pt x="8726" y="2819"/>
                  <a:pt x="8788" y="2819"/>
                </a:cubicBezTo>
                <a:cubicBezTo>
                  <a:pt x="8842" y="2819"/>
                  <a:pt x="8877" y="2775"/>
                  <a:pt x="8877" y="2721"/>
                </a:cubicBezTo>
                <a:cubicBezTo>
                  <a:pt x="8877" y="2659"/>
                  <a:pt x="8842" y="2623"/>
                  <a:pt x="8779" y="2614"/>
                </a:cubicBezTo>
                <a:cubicBezTo>
                  <a:pt x="8717" y="2623"/>
                  <a:pt x="8672" y="2659"/>
                  <a:pt x="8681" y="2721"/>
                </a:cubicBezTo>
                <a:close/>
                <a:moveTo>
                  <a:pt x="706" y="4042"/>
                </a:moveTo>
                <a:cubicBezTo>
                  <a:pt x="706" y="4095"/>
                  <a:pt x="732" y="4131"/>
                  <a:pt x="795" y="4140"/>
                </a:cubicBezTo>
                <a:cubicBezTo>
                  <a:pt x="857" y="4140"/>
                  <a:pt x="902" y="4104"/>
                  <a:pt x="902" y="4042"/>
                </a:cubicBezTo>
                <a:cubicBezTo>
                  <a:pt x="902" y="3979"/>
                  <a:pt x="866" y="3943"/>
                  <a:pt x="804" y="3935"/>
                </a:cubicBezTo>
                <a:cubicBezTo>
                  <a:pt x="741" y="3943"/>
                  <a:pt x="706" y="3970"/>
                  <a:pt x="706" y="4042"/>
                </a:cubicBezTo>
                <a:close/>
                <a:moveTo>
                  <a:pt x="1366" y="3381"/>
                </a:moveTo>
                <a:cubicBezTo>
                  <a:pt x="1366" y="3435"/>
                  <a:pt x="1392" y="3471"/>
                  <a:pt x="1455" y="3480"/>
                </a:cubicBezTo>
                <a:cubicBezTo>
                  <a:pt x="1517" y="3480"/>
                  <a:pt x="1562" y="3453"/>
                  <a:pt x="1562" y="3381"/>
                </a:cubicBezTo>
                <a:cubicBezTo>
                  <a:pt x="1562" y="3319"/>
                  <a:pt x="1526" y="3283"/>
                  <a:pt x="1464" y="3274"/>
                </a:cubicBezTo>
                <a:cubicBezTo>
                  <a:pt x="1401" y="3283"/>
                  <a:pt x="1366" y="3310"/>
                  <a:pt x="1366" y="3381"/>
                </a:cubicBezTo>
                <a:close/>
                <a:moveTo>
                  <a:pt x="11339" y="5380"/>
                </a:moveTo>
                <a:cubicBezTo>
                  <a:pt x="11339" y="5451"/>
                  <a:pt x="11384" y="5478"/>
                  <a:pt x="11446" y="5478"/>
                </a:cubicBezTo>
                <a:cubicBezTo>
                  <a:pt x="11500" y="5478"/>
                  <a:pt x="11536" y="5442"/>
                  <a:pt x="11536" y="5380"/>
                </a:cubicBezTo>
                <a:cubicBezTo>
                  <a:pt x="11536" y="5317"/>
                  <a:pt x="11500" y="5282"/>
                  <a:pt x="11438" y="5273"/>
                </a:cubicBezTo>
                <a:cubicBezTo>
                  <a:pt x="11375" y="5282"/>
                  <a:pt x="11330" y="5317"/>
                  <a:pt x="11339" y="5380"/>
                </a:cubicBezTo>
                <a:close/>
                <a:moveTo>
                  <a:pt x="4113" y="1963"/>
                </a:moveTo>
                <a:cubicBezTo>
                  <a:pt x="4051" y="1963"/>
                  <a:pt x="4024" y="1999"/>
                  <a:pt x="4024" y="2061"/>
                </a:cubicBezTo>
                <a:cubicBezTo>
                  <a:pt x="4024" y="2124"/>
                  <a:pt x="4060" y="2159"/>
                  <a:pt x="4122" y="2159"/>
                </a:cubicBezTo>
                <a:cubicBezTo>
                  <a:pt x="4185" y="2159"/>
                  <a:pt x="4220" y="2124"/>
                  <a:pt x="4220" y="2052"/>
                </a:cubicBezTo>
                <a:cubicBezTo>
                  <a:pt x="4212" y="1990"/>
                  <a:pt x="4176" y="1954"/>
                  <a:pt x="4113" y="1963"/>
                </a:cubicBezTo>
                <a:close/>
                <a:moveTo>
                  <a:pt x="10786" y="4613"/>
                </a:moveTo>
                <a:cubicBezTo>
                  <a:pt x="10715" y="4613"/>
                  <a:pt x="10670" y="4648"/>
                  <a:pt x="10670" y="4720"/>
                </a:cubicBezTo>
                <a:cubicBezTo>
                  <a:pt x="10670" y="4782"/>
                  <a:pt x="10715" y="4827"/>
                  <a:pt x="10768" y="4827"/>
                </a:cubicBezTo>
                <a:cubicBezTo>
                  <a:pt x="10840" y="4827"/>
                  <a:pt x="10876" y="4791"/>
                  <a:pt x="10884" y="4720"/>
                </a:cubicBezTo>
                <a:cubicBezTo>
                  <a:pt x="10884" y="4657"/>
                  <a:pt x="10849" y="4613"/>
                  <a:pt x="10786" y="4613"/>
                </a:cubicBezTo>
                <a:close/>
                <a:moveTo>
                  <a:pt x="9439" y="3274"/>
                </a:moveTo>
                <a:cubicBezTo>
                  <a:pt x="9377" y="3265"/>
                  <a:pt x="9332" y="3310"/>
                  <a:pt x="9332" y="3381"/>
                </a:cubicBezTo>
                <a:cubicBezTo>
                  <a:pt x="9332" y="3444"/>
                  <a:pt x="9368" y="3480"/>
                  <a:pt x="9430" y="3488"/>
                </a:cubicBezTo>
                <a:cubicBezTo>
                  <a:pt x="9502" y="3488"/>
                  <a:pt x="9537" y="3444"/>
                  <a:pt x="9546" y="3381"/>
                </a:cubicBezTo>
                <a:cubicBezTo>
                  <a:pt x="9537" y="3319"/>
                  <a:pt x="9502" y="3274"/>
                  <a:pt x="9439" y="3274"/>
                </a:cubicBezTo>
                <a:close/>
                <a:moveTo>
                  <a:pt x="3355" y="2730"/>
                </a:moveTo>
                <a:cubicBezTo>
                  <a:pt x="3355" y="2793"/>
                  <a:pt x="3400" y="2828"/>
                  <a:pt x="3462" y="2828"/>
                </a:cubicBezTo>
                <a:cubicBezTo>
                  <a:pt x="3525" y="2828"/>
                  <a:pt x="3569" y="2784"/>
                  <a:pt x="3569" y="2721"/>
                </a:cubicBezTo>
                <a:cubicBezTo>
                  <a:pt x="3569" y="2650"/>
                  <a:pt x="3525" y="2614"/>
                  <a:pt x="3462" y="2605"/>
                </a:cubicBezTo>
                <a:cubicBezTo>
                  <a:pt x="3391" y="2623"/>
                  <a:pt x="3346" y="2659"/>
                  <a:pt x="3355" y="2730"/>
                </a:cubicBezTo>
                <a:close/>
                <a:moveTo>
                  <a:pt x="10117" y="4166"/>
                </a:moveTo>
                <a:cubicBezTo>
                  <a:pt x="10189" y="4166"/>
                  <a:pt x="10224" y="4122"/>
                  <a:pt x="10224" y="4059"/>
                </a:cubicBezTo>
                <a:cubicBezTo>
                  <a:pt x="10224" y="3988"/>
                  <a:pt x="10180" y="3952"/>
                  <a:pt x="10108" y="3952"/>
                </a:cubicBezTo>
                <a:cubicBezTo>
                  <a:pt x="10055" y="3961"/>
                  <a:pt x="10019" y="3997"/>
                  <a:pt x="10010" y="4059"/>
                </a:cubicBezTo>
                <a:cubicBezTo>
                  <a:pt x="10019" y="4122"/>
                  <a:pt x="10055" y="4166"/>
                  <a:pt x="10117" y="4166"/>
                </a:cubicBezTo>
                <a:close/>
                <a:moveTo>
                  <a:pt x="11545" y="6031"/>
                </a:moveTo>
                <a:cubicBezTo>
                  <a:pt x="11536" y="5969"/>
                  <a:pt x="11500" y="5924"/>
                  <a:pt x="11438" y="5933"/>
                </a:cubicBezTo>
                <a:cubicBezTo>
                  <a:pt x="11366" y="5933"/>
                  <a:pt x="11322" y="5977"/>
                  <a:pt x="11330" y="6049"/>
                </a:cubicBezTo>
                <a:cubicBezTo>
                  <a:pt x="11339" y="6111"/>
                  <a:pt x="11375" y="6138"/>
                  <a:pt x="11438" y="6147"/>
                </a:cubicBezTo>
                <a:cubicBezTo>
                  <a:pt x="11509" y="6138"/>
                  <a:pt x="11554" y="6093"/>
                  <a:pt x="11545" y="6031"/>
                </a:cubicBezTo>
                <a:close/>
                <a:moveTo>
                  <a:pt x="126" y="5273"/>
                </a:moveTo>
                <a:cubicBezTo>
                  <a:pt x="54" y="5273"/>
                  <a:pt x="10" y="5317"/>
                  <a:pt x="10" y="5380"/>
                </a:cubicBezTo>
                <a:cubicBezTo>
                  <a:pt x="19" y="5451"/>
                  <a:pt x="63" y="5487"/>
                  <a:pt x="135" y="5487"/>
                </a:cubicBezTo>
                <a:cubicBezTo>
                  <a:pt x="197" y="5478"/>
                  <a:pt x="224" y="5433"/>
                  <a:pt x="233" y="5380"/>
                </a:cubicBezTo>
                <a:cubicBezTo>
                  <a:pt x="224" y="5308"/>
                  <a:pt x="188" y="5273"/>
                  <a:pt x="126" y="5273"/>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082" name="Shape 3082"/>
        <p:cNvGrpSpPr/>
        <p:nvPr/>
      </p:nvGrpSpPr>
      <p:grpSpPr>
        <a:xfrm>
          <a:off x="0" y="0"/>
          <a:ext cx="0" cy="0"/>
          <a:chOff x="0" y="0"/>
          <a:chExt cx="0" cy="0"/>
        </a:xfrm>
      </p:grpSpPr>
      <p:sp>
        <p:nvSpPr>
          <p:cNvPr id="3083" name="Google Shape;3083;p114"/>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Examples</a:t>
            </a:r>
            <a:endParaRPr/>
          </a:p>
        </p:txBody>
      </p:sp>
      <p:sp>
        <p:nvSpPr>
          <p:cNvPr id="3084" name="Google Shape;3084;p114"/>
          <p:cNvSpPr txBox="1"/>
          <p:nvPr>
            <p:ph idx="3" type="subTitle"/>
          </p:nvPr>
        </p:nvSpPr>
        <p:spPr>
          <a:xfrm>
            <a:off x="3512582" y="3032850"/>
            <a:ext cx="4068300" cy="73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This planet's name has nothing to do with the liquid metal</a:t>
            </a:r>
            <a:endParaRPr/>
          </a:p>
        </p:txBody>
      </p:sp>
      <p:sp>
        <p:nvSpPr>
          <p:cNvPr id="3085" name="Google Shape;3085;p114"/>
          <p:cNvSpPr txBox="1"/>
          <p:nvPr>
            <p:ph idx="1" type="subTitle"/>
          </p:nvPr>
        </p:nvSpPr>
        <p:spPr>
          <a:xfrm>
            <a:off x="3512575" y="1365750"/>
            <a:ext cx="4068300" cy="73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a extremely hot planet, even hotter than Mercury</a:t>
            </a:r>
            <a:endParaRPr/>
          </a:p>
        </p:txBody>
      </p:sp>
      <p:sp>
        <p:nvSpPr>
          <p:cNvPr id="3086" name="Google Shape;3086;p114"/>
          <p:cNvSpPr txBox="1"/>
          <p:nvPr>
            <p:ph idx="2" type="subTitle"/>
          </p:nvPr>
        </p:nvSpPr>
        <p:spPr>
          <a:xfrm>
            <a:off x="3512582" y="2199300"/>
            <a:ext cx="4068300" cy="73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 It was named after the Roman god of the skies and lightning</a:t>
            </a:r>
            <a:endParaRPr/>
          </a:p>
        </p:txBody>
      </p:sp>
      <p:sp>
        <p:nvSpPr>
          <p:cNvPr id="3087" name="Google Shape;3087;p114"/>
          <p:cNvSpPr txBox="1"/>
          <p:nvPr>
            <p:ph idx="4" type="subTitle"/>
          </p:nvPr>
        </p:nvSpPr>
        <p:spPr>
          <a:xfrm>
            <a:off x="3512582" y="3866400"/>
            <a:ext cx="4068300" cy="73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Saturn is a gas giant. It's composed mostly of hydrogen and helium. It was named after the Roman god of wealth and agriculture</a:t>
            </a:r>
            <a:endParaRPr/>
          </a:p>
        </p:txBody>
      </p:sp>
      <p:sp>
        <p:nvSpPr>
          <p:cNvPr id="3088" name="Google Shape;3088;p114"/>
          <p:cNvSpPr/>
          <p:nvPr/>
        </p:nvSpPr>
        <p:spPr>
          <a:xfrm>
            <a:off x="1563175" y="1365725"/>
            <a:ext cx="737700" cy="737700"/>
          </a:xfrm>
          <a:prstGeom prst="rect">
            <a:avLst/>
          </a:prstGeom>
          <a:solidFill>
            <a:srgbClr val="FF0098">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114"/>
          <p:cNvSpPr/>
          <p:nvPr/>
        </p:nvSpPr>
        <p:spPr>
          <a:xfrm>
            <a:off x="1563125" y="2199279"/>
            <a:ext cx="737700" cy="737700"/>
          </a:xfrm>
          <a:prstGeom prst="rect">
            <a:avLst/>
          </a:prstGeom>
          <a:solidFill>
            <a:srgbClr val="FF0098">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114"/>
          <p:cNvSpPr/>
          <p:nvPr/>
        </p:nvSpPr>
        <p:spPr>
          <a:xfrm>
            <a:off x="1563125" y="3032833"/>
            <a:ext cx="737700" cy="737700"/>
          </a:xfrm>
          <a:prstGeom prst="rect">
            <a:avLst/>
          </a:prstGeom>
          <a:solidFill>
            <a:srgbClr val="FF0098">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114"/>
          <p:cNvSpPr/>
          <p:nvPr/>
        </p:nvSpPr>
        <p:spPr>
          <a:xfrm>
            <a:off x="1563125" y="3866388"/>
            <a:ext cx="737700" cy="737700"/>
          </a:xfrm>
          <a:prstGeom prst="rect">
            <a:avLst/>
          </a:prstGeom>
          <a:solidFill>
            <a:srgbClr val="FF0098">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114"/>
          <p:cNvSpPr txBox="1"/>
          <p:nvPr>
            <p:ph idx="5" type="subTitle"/>
          </p:nvPr>
        </p:nvSpPr>
        <p:spPr>
          <a:xfrm>
            <a:off x="2300875" y="1365809"/>
            <a:ext cx="1211700" cy="73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Planet Venus</a:t>
            </a:r>
            <a:endParaRPr/>
          </a:p>
        </p:txBody>
      </p:sp>
      <p:sp>
        <p:nvSpPr>
          <p:cNvPr id="3093" name="Google Shape;3093;p114"/>
          <p:cNvSpPr txBox="1"/>
          <p:nvPr>
            <p:ph idx="6" type="subTitle"/>
          </p:nvPr>
        </p:nvSpPr>
        <p:spPr>
          <a:xfrm>
            <a:off x="2300875" y="2199339"/>
            <a:ext cx="1211700" cy="73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Planet Jupiter</a:t>
            </a:r>
            <a:endParaRPr/>
          </a:p>
        </p:txBody>
      </p:sp>
      <p:sp>
        <p:nvSpPr>
          <p:cNvPr id="3094" name="Google Shape;3094;p114"/>
          <p:cNvSpPr txBox="1"/>
          <p:nvPr>
            <p:ph idx="7" type="subTitle"/>
          </p:nvPr>
        </p:nvSpPr>
        <p:spPr>
          <a:xfrm>
            <a:off x="2300875" y="3032870"/>
            <a:ext cx="1211700" cy="73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Planet Mercury </a:t>
            </a:r>
            <a:endParaRPr/>
          </a:p>
        </p:txBody>
      </p:sp>
      <p:sp>
        <p:nvSpPr>
          <p:cNvPr id="3095" name="Google Shape;3095;p114"/>
          <p:cNvSpPr txBox="1"/>
          <p:nvPr>
            <p:ph idx="8" type="subTitle"/>
          </p:nvPr>
        </p:nvSpPr>
        <p:spPr>
          <a:xfrm>
            <a:off x="2300875" y="3866400"/>
            <a:ext cx="1211700" cy="73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Planet Saturn</a:t>
            </a:r>
            <a:endParaRPr/>
          </a:p>
        </p:txBody>
      </p:sp>
      <p:grpSp>
        <p:nvGrpSpPr>
          <p:cNvPr id="3096" name="Google Shape;3096;p114"/>
          <p:cNvGrpSpPr/>
          <p:nvPr/>
        </p:nvGrpSpPr>
        <p:grpSpPr>
          <a:xfrm>
            <a:off x="1796170" y="1542816"/>
            <a:ext cx="285212" cy="420032"/>
            <a:chOff x="7647234" y="1439668"/>
            <a:chExt cx="334716" cy="492938"/>
          </a:xfrm>
        </p:grpSpPr>
        <p:sp>
          <p:nvSpPr>
            <p:cNvPr id="3097" name="Google Shape;3097;p114"/>
            <p:cNvSpPr/>
            <p:nvPr/>
          </p:nvSpPr>
          <p:spPr>
            <a:xfrm>
              <a:off x="7647234" y="1439668"/>
              <a:ext cx="334716" cy="492938"/>
            </a:xfrm>
            <a:custGeom>
              <a:rect b="b" l="l" r="r" t="t"/>
              <a:pathLst>
                <a:path extrusionOk="0" h="4586" w="3114">
                  <a:moveTo>
                    <a:pt x="536" y="2561"/>
                  </a:moveTo>
                  <a:cubicBezTo>
                    <a:pt x="536" y="2338"/>
                    <a:pt x="723" y="2159"/>
                    <a:pt x="946" y="2159"/>
                  </a:cubicBezTo>
                  <a:cubicBezTo>
                    <a:pt x="1160" y="2159"/>
                    <a:pt x="1347" y="2338"/>
                    <a:pt x="1347" y="2561"/>
                  </a:cubicBezTo>
                  <a:cubicBezTo>
                    <a:pt x="1347" y="2784"/>
                    <a:pt x="1160" y="2962"/>
                    <a:pt x="946" y="2962"/>
                  </a:cubicBezTo>
                  <a:cubicBezTo>
                    <a:pt x="723" y="2962"/>
                    <a:pt x="536" y="2784"/>
                    <a:pt x="536" y="2561"/>
                  </a:cubicBezTo>
                  <a:close/>
                  <a:moveTo>
                    <a:pt x="545" y="1080"/>
                  </a:moveTo>
                  <a:lnTo>
                    <a:pt x="812" y="1080"/>
                  </a:lnTo>
                  <a:lnTo>
                    <a:pt x="812" y="812"/>
                  </a:lnTo>
                  <a:lnTo>
                    <a:pt x="1080" y="812"/>
                  </a:lnTo>
                  <a:lnTo>
                    <a:pt x="1080" y="1080"/>
                  </a:lnTo>
                  <a:lnTo>
                    <a:pt x="1347" y="1080"/>
                  </a:lnTo>
                  <a:lnTo>
                    <a:pt x="1347" y="1347"/>
                  </a:lnTo>
                  <a:lnTo>
                    <a:pt x="1080" y="1347"/>
                  </a:lnTo>
                  <a:lnTo>
                    <a:pt x="1080" y="1624"/>
                  </a:lnTo>
                  <a:lnTo>
                    <a:pt x="812" y="1624"/>
                  </a:lnTo>
                  <a:lnTo>
                    <a:pt x="812" y="1347"/>
                  </a:lnTo>
                  <a:lnTo>
                    <a:pt x="545" y="1347"/>
                  </a:lnTo>
                  <a:close/>
                  <a:moveTo>
                    <a:pt x="2489" y="4068"/>
                  </a:moveTo>
                  <a:cubicBezTo>
                    <a:pt x="2579" y="4024"/>
                    <a:pt x="2686" y="4086"/>
                    <a:pt x="2686" y="4184"/>
                  </a:cubicBezTo>
                  <a:cubicBezTo>
                    <a:pt x="2686" y="4256"/>
                    <a:pt x="2632" y="4318"/>
                    <a:pt x="2552" y="4318"/>
                  </a:cubicBezTo>
                  <a:lnTo>
                    <a:pt x="2017" y="4318"/>
                  </a:lnTo>
                  <a:close/>
                  <a:moveTo>
                    <a:pt x="1883" y="3783"/>
                  </a:moveTo>
                  <a:lnTo>
                    <a:pt x="1883" y="0"/>
                  </a:lnTo>
                  <a:lnTo>
                    <a:pt x="0" y="0"/>
                  </a:lnTo>
                  <a:lnTo>
                    <a:pt x="0" y="3783"/>
                  </a:lnTo>
                  <a:lnTo>
                    <a:pt x="812" y="3783"/>
                  </a:lnTo>
                  <a:lnTo>
                    <a:pt x="812" y="4175"/>
                  </a:lnTo>
                  <a:cubicBezTo>
                    <a:pt x="812" y="4398"/>
                    <a:pt x="991" y="4586"/>
                    <a:pt x="1223" y="4586"/>
                  </a:cubicBezTo>
                  <a:lnTo>
                    <a:pt x="2650" y="4586"/>
                  </a:lnTo>
                  <a:cubicBezTo>
                    <a:pt x="2712" y="4586"/>
                    <a:pt x="2802" y="4550"/>
                    <a:pt x="2837" y="4497"/>
                  </a:cubicBezTo>
                  <a:cubicBezTo>
                    <a:pt x="3114" y="4158"/>
                    <a:pt x="2882" y="3783"/>
                    <a:pt x="2561" y="3783"/>
                  </a:cubicBezTo>
                  <a:cubicBezTo>
                    <a:pt x="2489" y="3783"/>
                    <a:pt x="2427" y="3801"/>
                    <a:pt x="2364" y="3827"/>
                  </a:cubicBezTo>
                  <a:lnTo>
                    <a:pt x="1454" y="4318"/>
                  </a:lnTo>
                  <a:cubicBezTo>
                    <a:pt x="1240" y="4300"/>
                    <a:pt x="1080" y="4122"/>
                    <a:pt x="1080" y="3917"/>
                  </a:cubicBezTo>
                  <a:lnTo>
                    <a:pt x="1080" y="3783"/>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114"/>
            <p:cNvSpPr/>
            <p:nvPr/>
          </p:nvSpPr>
          <p:spPr>
            <a:xfrm>
              <a:off x="7733549" y="1700441"/>
              <a:ext cx="29774" cy="28914"/>
            </a:xfrm>
            <a:custGeom>
              <a:rect b="b" l="l" r="r" t="t"/>
              <a:pathLst>
                <a:path extrusionOk="0" h="269" w="277">
                  <a:moveTo>
                    <a:pt x="143" y="1"/>
                  </a:moveTo>
                  <a:cubicBezTo>
                    <a:pt x="214" y="1"/>
                    <a:pt x="277" y="63"/>
                    <a:pt x="277" y="135"/>
                  </a:cubicBezTo>
                  <a:cubicBezTo>
                    <a:pt x="277" y="206"/>
                    <a:pt x="214" y="268"/>
                    <a:pt x="143" y="268"/>
                  </a:cubicBezTo>
                  <a:cubicBezTo>
                    <a:pt x="63" y="268"/>
                    <a:pt x="0" y="206"/>
                    <a:pt x="0" y="135"/>
                  </a:cubicBezTo>
                  <a:cubicBezTo>
                    <a:pt x="0" y="63"/>
                    <a:pt x="63" y="1"/>
                    <a:pt x="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9" name="Google Shape;3099;p114"/>
          <p:cNvGrpSpPr/>
          <p:nvPr/>
        </p:nvGrpSpPr>
        <p:grpSpPr>
          <a:xfrm>
            <a:off x="1721798" y="2358744"/>
            <a:ext cx="420040" cy="420043"/>
            <a:chOff x="7559952" y="2058171"/>
            <a:chExt cx="492947" cy="492950"/>
          </a:xfrm>
        </p:grpSpPr>
        <p:sp>
          <p:nvSpPr>
            <p:cNvPr id="3100" name="Google Shape;3100;p114"/>
            <p:cNvSpPr/>
            <p:nvPr/>
          </p:nvSpPr>
          <p:spPr>
            <a:xfrm>
              <a:off x="7792023" y="2058171"/>
              <a:ext cx="28914" cy="88355"/>
            </a:xfrm>
            <a:custGeom>
              <a:rect b="b" l="l" r="r" t="t"/>
              <a:pathLst>
                <a:path extrusionOk="0" h="822" w="269">
                  <a:moveTo>
                    <a:pt x="0" y="0"/>
                  </a:moveTo>
                  <a:lnTo>
                    <a:pt x="268" y="0"/>
                  </a:lnTo>
                  <a:lnTo>
                    <a:pt x="268" y="821"/>
                  </a:lnTo>
                  <a:lnTo>
                    <a:pt x="0" y="82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114"/>
            <p:cNvSpPr/>
            <p:nvPr/>
          </p:nvSpPr>
          <p:spPr>
            <a:xfrm>
              <a:off x="7792023" y="2463733"/>
              <a:ext cx="28914" cy="87387"/>
            </a:xfrm>
            <a:custGeom>
              <a:rect b="b" l="l" r="r" t="t"/>
              <a:pathLst>
                <a:path extrusionOk="0" h="813" w="269">
                  <a:moveTo>
                    <a:pt x="0" y="1"/>
                  </a:moveTo>
                  <a:lnTo>
                    <a:pt x="268" y="1"/>
                  </a:lnTo>
                  <a:lnTo>
                    <a:pt x="268" y="813"/>
                  </a:lnTo>
                  <a:lnTo>
                    <a:pt x="0" y="813"/>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114"/>
            <p:cNvSpPr/>
            <p:nvPr/>
          </p:nvSpPr>
          <p:spPr>
            <a:xfrm>
              <a:off x="7559952" y="2290243"/>
              <a:ext cx="87387" cy="28807"/>
            </a:xfrm>
            <a:custGeom>
              <a:rect b="b" l="l" r="r" t="t"/>
              <a:pathLst>
                <a:path extrusionOk="0" h="268" w="813">
                  <a:moveTo>
                    <a:pt x="1" y="0"/>
                  </a:moveTo>
                  <a:lnTo>
                    <a:pt x="812" y="0"/>
                  </a:lnTo>
                  <a:lnTo>
                    <a:pt x="812" y="268"/>
                  </a:lnTo>
                  <a:lnTo>
                    <a:pt x="1" y="26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114"/>
            <p:cNvSpPr/>
            <p:nvPr/>
          </p:nvSpPr>
          <p:spPr>
            <a:xfrm>
              <a:off x="7965619" y="2290243"/>
              <a:ext cx="87280" cy="28807"/>
            </a:xfrm>
            <a:custGeom>
              <a:rect b="b" l="l" r="r" t="t"/>
              <a:pathLst>
                <a:path extrusionOk="0" h="268" w="812">
                  <a:moveTo>
                    <a:pt x="0" y="0"/>
                  </a:moveTo>
                  <a:lnTo>
                    <a:pt x="812" y="0"/>
                  </a:lnTo>
                  <a:lnTo>
                    <a:pt x="812" y="268"/>
                  </a:lnTo>
                  <a:lnTo>
                    <a:pt x="0" y="26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114"/>
            <p:cNvSpPr/>
            <p:nvPr/>
          </p:nvSpPr>
          <p:spPr>
            <a:xfrm>
              <a:off x="7860064" y="2097512"/>
              <a:ext cx="154567" cy="153492"/>
            </a:xfrm>
            <a:custGeom>
              <a:rect b="b" l="l" r="r" t="t"/>
              <a:pathLst>
                <a:path extrusionOk="0" h="1428" w="1438">
                  <a:moveTo>
                    <a:pt x="1437" y="1356"/>
                  </a:moveTo>
                  <a:cubicBezTo>
                    <a:pt x="1241" y="696"/>
                    <a:pt x="732" y="196"/>
                    <a:pt x="81" y="0"/>
                  </a:cubicBezTo>
                  <a:lnTo>
                    <a:pt x="1" y="259"/>
                  </a:lnTo>
                  <a:cubicBezTo>
                    <a:pt x="572" y="419"/>
                    <a:pt x="1009" y="865"/>
                    <a:pt x="1178" y="142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114"/>
            <p:cNvSpPr/>
            <p:nvPr/>
          </p:nvSpPr>
          <p:spPr>
            <a:xfrm>
              <a:off x="7860064" y="2358285"/>
              <a:ext cx="154567" cy="154460"/>
            </a:xfrm>
            <a:custGeom>
              <a:rect b="b" l="l" r="r" t="t"/>
              <a:pathLst>
                <a:path extrusionOk="0" h="1437" w="1438">
                  <a:moveTo>
                    <a:pt x="1178" y="1"/>
                  </a:moveTo>
                  <a:cubicBezTo>
                    <a:pt x="1009" y="572"/>
                    <a:pt x="572" y="1009"/>
                    <a:pt x="1" y="1178"/>
                  </a:cubicBezTo>
                  <a:lnTo>
                    <a:pt x="81" y="1437"/>
                  </a:lnTo>
                  <a:cubicBezTo>
                    <a:pt x="732" y="1241"/>
                    <a:pt x="1241" y="732"/>
                    <a:pt x="1437" y="8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114"/>
            <p:cNvSpPr/>
            <p:nvPr/>
          </p:nvSpPr>
          <p:spPr>
            <a:xfrm>
              <a:off x="7599294" y="2358285"/>
              <a:ext cx="153492" cy="154460"/>
            </a:xfrm>
            <a:custGeom>
              <a:rect b="b" l="l" r="r" t="t"/>
              <a:pathLst>
                <a:path extrusionOk="0" h="1437" w="1428">
                  <a:moveTo>
                    <a:pt x="0" y="81"/>
                  </a:moveTo>
                  <a:cubicBezTo>
                    <a:pt x="188" y="732"/>
                    <a:pt x="696" y="1241"/>
                    <a:pt x="1356" y="1437"/>
                  </a:cubicBezTo>
                  <a:lnTo>
                    <a:pt x="1428" y="1178"/>
                  </a:lnTo>
                  <a:cubicBezTo>
                    <a:pt x="866" y="1009"/>
                    <a:pt x="420" y="572"/>
                    <a:pt x="2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114"/>
            <p:cNvSpPr/>
            <p:nvPr/>
          </p:nvSpPr>
          <p:spPr>
            <a:xfrm>
              <a:off x="7599294" y="2097512"/>
              <a:ext cx="153492" cy="153492"/>
            </a:xfrm>
            <a:custGeom>
              <a:rect b="b" l="l" r="r" t="t"/>
              <a:pathLst>
                <a:path extrusionOk="0" h="1428" w="1428">
                  <a:moveTo>
                    <a:pt x="1428" y="259"/>
                  </a:moveTo>
                  <a:lnTo>
                    <a:pt x="1356" y="0"/>
                  </a:lnTo>
                  <a:cubicBezTo>
                    <a:pt x="696" y="196"/>
                    <a:pt x="188" y="696"/>
                    <a:pt x="0" y="1356"/>
                  </a:cubicBezTo>
                  <a:lnTo>
                    <a:pt x="250" y="1427"/>
                  </a:lnTo>
                  <a:cubicBezTo>
                    <a:pt x="420" y="865"/>
                    <a:pt x="866" y="419"/>
                    <a:pt x="1428" y="25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114"/>
            <p:cNvSpPr/>
            <p:nvPr/>
          </p:nvSpPr>
          <p:spPr>
            <a:xfrm>
              <a:off x="7705709" y="2203928"/>
              <a:ext cx="202399" cy="202399"/>
            </a:xfrm>
            <a:custGeom>
              <a:rect b="b" l="l" r="r" t="t"/>
              <a:pathLst>
                <a:path extrusionOk="0" h="1883" w="1883">
                  <a:moveTo>
                    <a:pt x="1321" y="803"/>
                  </a:moveTo>
                  <a:lnTo>
                    <a:pt x="1071" y="803"/>
                  </a:lnTo>
                  <a:lnTo>
                    <a:pt x="1071" y="562"/>
                  </a:lnTo>
                  <a:cubicBezTo>
                    <a:pt x="1187" y="598"/>
                    <a:pt x="1276" y="687"/>
                    <a:pt x="1321" y="803"/>
                  </a:cubicBezTo>
                  <a:close/>
                  <a:moveTo>
                    <a:pt x="1071" y="1321"/>
                  </a:moveTo>
                  <a:lnTo>
                    <a:pt x="1071" y="1071"/>
                  </a:lnTo>
                  <a:lnTo>
                    <a:pt x="1321" y="1071"/>
                  </a:lnTo>
                  <a:cubicBezTo>
                    <a:pt x="1276" y="1187"/>
                    <a:pt x="1187" y="1276"/>
                    <a:pt x="1071" y="1321"/>
                  </a:cubicBezTo>
                  <a:close/>
                  <a:moveTo>
                    <a:pt x="563" y="1071"/>
                  </a:moveTo>
                  <a:lnTo>
                    <a:pt x="803" y="1071"/>
                  </a:lnTo>
                  <a:lnTo>
                    <a:pt x="803" y="1321"/>
                  </a:lnTo>
                  <a:cubicBezTo>
                    <a:pt x="687" y="1276"/>
                    <a:pt x="598" y="1187"/>
                    <a:pt x="563" y="1071"/>
                  </a:cubicBezTo>
                  <a:close/>
                  <a:moveTo>
                    <a:pt x="803" y="562"/>
                  </a:moveTo>
                  <a:lnTo>
                    <a:pt x="803" y="803"/>
                  </a:lnTo>
                  <a:lnTo>
                    <a:pt x="563" y="803"/>
                  </a:lnTo>
                  <a:cubicBezTo>
                    <a:pt x="598" y="687"/>
                    <a:pt x="687" y="598"/>
                    <a:pt x="803" y="562"/>
                  </a:cubicBezTo>
                  <a:close/>
                  <a:moveTo>
                    <a:pt x="803" y="277"/>
                  </a:moveTo>
                  <a:cubicBezTo>
                    <a:pt x="545" y="339"/>
                    <a:pt x="331" y="545"/>
                    <a:pt x="277" y="803"/>
                  </a:cubicBezTo>
                  <a:lnTo>
                    <a:pt x="1" y="803"/>
                  </a:lnTo>
                  <a:lnTo>
                    <a:pt x="1" y="1071"/>
                  </a:lnTo>
                  <a:lnTo>
                    <a:pt x="277" y="1071"/>
                  </a:lnTo>
                  <a:cubicBezTo>
                    <a:pt x="331" y="1339"/>
                    <a:pt x="545" y="1544"/>
                    <a:pt x="803" y="1597"/>
                  </a:cubicBezTo>
                  <a:lnTo>
                    <a:pt x="803" y="1883"/>
                  </a:lnTo>
                  <a:lnTo>
                    <a:pt x="1071" y="1883"/>
                  </a:lnTo>
                  <a:lnTo>
                    <a:pt x="1071" y="1597"/>
                  </a:lnTo>
                  <a:cubicBezTo>
                    <a:pt x="1339" y="1544"/>
                    <a:pt x="1544" y="1339"/>
                    <a:pt x="1597" y="1071"/>
                  </a:cubicBezTo>
                  <a:lnTo>
                    <a:pt x="1883" y="1071"/>
                  </a:lnTo>
                  <a:lnTo>
                    <a:pt x="1883" y="803"/>
                  </a:lnTo>
                  <a:lnTo>
                    <a:pt x="1597" y="803"/>
                  </a:lnTo>
                  <a:cubicBezTo>
                    <a:pt x="1544" y="545"/>
                    <a:pt x="1339" y="339"/>
                    <a:pt x="1071" y="277"/>
                  </a:cubicBezTo>
                  <a:lnTo>
                    <a:pt x="1071" y="0"/>
                  </a:lnTo>
                  <a:lnTo>
                    <a:pt x="8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9" name="Google Shape;3109;p114"/>
          <p:cNvGrpSpPr/>
          <p:nvPr/>
        </p:nvGrpSpPr>
        <p:grpSpPr>
          <a:xfrm>
            <a:off x="1747993" y="3174682"/>
            <a:ext cx="367740" cy="420040"/>
            <a:chOff x="7590694" y="2677640"/>
            <a:chExt cx="431569" cy="492947"/>
          </a:xfrm>
        </p:grpSpPr>
        <p:sp>
          <p:nvSpPr>
            <p:cNvPr id="3110" name="Google Shape;3110;p114"/>
            <p:cNvSpPr/>
            <p:nvPr/>
          </p:nvSpPr>
          <p:spPr>
            <a:xfrm>
              <a:off x="7660670" y="2974852"/>
              <a:ext cx="292581" cy="195735"/>
            </a:xfrm>
            <a:custGeom>
              <a:rect b="b" l="l" r="r" t="t"/>
              <a:pathLst>
                <a:path extrusionOk="0" h="1821" w="2722">
                  <a:moveTo>
                    <a:pt x="955" y="866"/>
                  </a:moveTo>
                  <a:lnTo>
                    <a:pt x="687" y="866"/>
                  </a:lnTo>
                  <a:lnTo>
                    <a:pt x="687" y="599"/>
                  </a:lnTo>
                  <a:lnTo>
                    <a:pt x="955" y="599"/>
                  </a:lnTo>
                  <a:close/>
                  <a:moveTo>
                    <a:pt x="1758" y="599"/>
                  </a:moveTo>
                  <a:lnTo>
                    <a:pt x="2034" y="599"/>
                  </a:lnTo>
                  <a:lnTo>
                    <a:pt x="2034" y="866"/>
                  </a:lnTo>
                  <a:lnTo>
                    <a:pt x="1758" y="866"/>
                  </a:lnTo>
                  <a:close/>
                  <a:moveTo>
                    <a:pt x="1553" y="1277"/>
                  </a:moveTo>
                  <a:cubicBezTo>
                    <a:pt x="1740" y="1277"/>
                    <a:pt x="1918" y="1375"/>
                    <a:pt x="2034" y="1526"/>
                  </a:cubicBezTo>
                  <a:cubicBezTo>
                    <a:pt x="2159" y="1714"/>
                    <a:pt x="2311" y="1821"/>
                    <a:pt x="2436" y="1821"/>
                  </a:cubicBezTo>
                  <a:cubicBezTo>
                    <a:pt x="2623" y="1821"/>
                    <a:pt x="2677" y="1562"/>
                    <a:pt x="2694" y="1375"/>
                  </a:cubicBezTo>
                  <a:cubicBezTo>
                    <a:pt x="2721" y="1134"/>
                    <a:pt x="2685" y="830"/>
                    <a:pt x="2614" y="634"/>
                  </a:cubicBezTo>
                  <a:cubicBezTo>
                    <a:pt x="2462" y="215"/>
                    <a:pt x="2204" y="1"/>
                    <a:pt x="2034" y="1"/>
                  </a:cubicBezTo>
                  <a:cubicBezTo>
                    <a:pt x="1990" y="1"/>
                    <a:pt x="1945" y="10"/>
                    <a:pt x="1909" y="37"/>
                  </a:cubicBezTo>
                  <a:cubicBezTo>
                    <a:pt x="1758" y="144"/>
                    <a:pt x="1633" y="197"/>
                    <a:pt x="1508" y="197"/>
                  </a:cubicBezTo>
                  <a:lnTo>
                    <a:pt x="1205" y="197"/>
                  </a:lnTo>
                  <a:cubicBezTo>
                    <a:pt x="1080" y="197"/>
                    <a:pt x="964" y="144"/>
                    <a:pt x="812" y="37"/>
                  </a:cubicBezTo>
                  <a:cubicBezTo>
                    <a:pt x="776" y="10"/>
                    <a:pt x="732" y="1"/>
                    <a:pt x="687" y="1"/>
                  </a:cubicBezTo>
                  <a:cubicBezTo>
                    <a:pt x="509" y="1"/>
                    <a:pt x="259" y="215"/>
                    <a:pt x="107" y="634"/>
                  </a:cubicBezTo>
                  <a:cubicBezTo>
                    <a:pt x="27" y="830"/>
                    <a:pt x="0" y="1134"/>
                    <a:pt x="18" y="1375"/>
                  </a:cubicBezTo>
                  <a:cubicBezTo>
                    <a:pt x="36" y="1553"/>
                    <a:pt x="89" y="1821"/>
                    <a:pt x="277" y="1821"/>
                  </a:cubicBezTo>
                  <a:cubicBezTo>
                    <a:pt x="411" y="1821"/>
                    <a:pt x="553" y="1714"/>
                    <a:pt x="687" y="1526"/>
                  </a:cubicBezTo>
                  <a:cubicBezTo>
                    <a:pt x="794" y="1375"/>
                    <a:pt x="973" y="1277"/>
                    <a:pt x="1160" y="127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114"/>
            <p:cNvSpPr/>
            <p:nvPr/>
          </p:nvSpPr>
          <p:spPr>
            <a:xfrm>
              <a:off x="7751714" y="2706340"/>
              <a:ext cx="109422" cy="72124"/>
            </a:xfrm>
            <a:custGeom>
              <a:rect b="b" l="l" r="r" t="t"/>
              <a:pathLst>
                <a:path extrusionOk="0" h="671" w="1018">
                  <a:moveTo>
                    <a:pt x="1018" y="643"/>
                  </a:moveTo>
                  <a:cubicBezTo>
                    <a:pt x="893" y="242"/>
                    <a:pt x="697" y="1"/>
                    <a:pt x="509" y="1"/>
                  </a:cubicBezTo>
                  <a:cubicBezTo>
                    <a:pt x="331" y="1"/>
                    <a:pt x="135" y="242"/>
                    <a:pt x="1" y="634"/>
                  </a:cubicBezTo>
                  <a:cubicBezTo>
                    <a:pt x="161" y="661"/>
                    <a:pt x="331" y="670"/>
                    <a:pt x="509" y="670"/>
                  </a:cubicBezTo>
                  <a:cubicBezTo>
                    <a:pt x="688" y="670"/>
                    <a:pt x="857" y="661"/>
                    <a:pt x="1018" y="64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114"/>
            <p:cNvSpPr/>
            <p:nvPr/>
          </p:nvSpPr>
          <p:spPr>
            <a:xfrm>
              <a:off x="7897471" y="2766750"/>
              <a:ext cx="124793" cy="113292"/>
            </a:xfrm>
            <a:custGeom>
              <a:rect b="b" l="l" r="r" t="t"/>
              <a:pathLst>
                <a:path extrusionOk="0" h="1054" w="1161">
                  <a:moveTo>
                    <a:pt x="1160" y="1054"/>
                  </a:moveTo>
                  <a:cubicBezTo>
                    <a:pt x="1143" y="670"/>
                    <a:pt x="1000" y="295"/>
                    <a:pt x="786" y="1"/>
                  </a:cubicBezTo>
                  <a:cubicBezTo>
                    <a:pt x="581" y="126"/>
                    <a:pt x="313" y="224"/>
                    <a:pt x="1" y="286"/>
                  </a:cubicBezTo>
                  <a:cubicBezTo>
                    <a:pt x="54" y="518"/>
                    <a:pt x="81" y="786"/>
                    <a:pt x="90" y="105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114"/>
            <p:cNvSpPr/>
            <p:nvPr/>
          </p:nvSpPr>
          <p:spPr>
            <a:xfrm>
              <a:off x="7734516" y="2803189"/>
              <a:ext cx="143926" cy="76854"/>
            </a:xfrm>
            <a:custGeom>
              <a:rect b="b" l="l" r="r" t="t"/>
              <a:pathLst>
                <a:path extrusionOk="0" h="715" w="1339">
                  <a:moveTo>
                    <a:pt x="1258" y="1"/>
                  </a:moveTo>
                  <a:cubicBezTo>
                    <a:pt x="1071" y="19"/>
                    <a:pt x="874" y="37"/>
                    <a:pt x="669" y="37"/>
                  </a:cubicBezTo>
                  <a:cubicBezTo>
                    <a:pt x="464" y="37"/>
                    <a:pt x="268" y="19"/>
                    <a:pt x="89" y="1"/>
                  </a:cubicBezTo>
                  <a:cubicBezTo>
                    <a:pt x="36" y="206"/>
                    <a:pt x="9" y="456"/>
                    <a:pt x="0" y="715"/>
                  </a:cubicBezTo>
                  <a:lnTo>
                    <a:pt x="1338" y="715"/>
                  </a:lnTo>
                  <a:cubicBezTo>
                    <a:pt x="1329" y="456"/>
                    <a:pt x="1303" y="206"/>
                    <a:pt x="12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114"/>
            <p:cNvSpPr/>
            <p:nvPr/>
          </p:nvSpPr>
          <p:spPr>
            <a:xfrm>
              <a:off x="7590694" y="2766750"/>
              <a:ext cx="124685" cy="113292"/>
            </a:xfrm>
            <a:custGeom>
              <a:rect b="b" l="l" r="r" t="t"/>
              <a:pathLst>
                <a:path extrusionOk="0" h="1054" w="1160">
                  <a:moveTo>
                    <a:pt x="0" y="1054"/>
                  </a:moveTo>
                  <a:lnTo>
                    <a:pt x="1071" y="1054"/>
                  </a:lnTo>
                  <a:cubicBezTo>
                    <a:pt x="1079" y="786"/>
                    <a:pt x="1106" y="518"/>
                    <a:pt x="1160" y="286"/>
                  </a:cubicBezTo>
                  <a:cubicBezTo>
                    <a:pt x="848" y="224"/>
                    <a:pt x="580" y="126"/>
                    <a:pt x="384" y="1"/>
                  </a:cubicBezTo>
                  <a:cubicBezTo>
                    <a:pt x="161" y="295"/>
                    <a:pt x="27" y="661"/>
                    <a:pt x="0" y="105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114"/>
            <p:cNvSpPr/>
            <p:nvPr/>
          </p:nvSpPr>
          <p:spPr>
            <a:xfrm>
              <a:off x="7806427" y="2677640"/>
              <a:ext cx="156394" cy="93084"/>
            </a:xfrm>
            <a:custGeom>
              <a:rect b="b" l="l" r="r" t="t"/>
              <a:pathLst>
                <a:path extrusionOk="0" h="866" w="1455">
                  <a:moveTo>
                    <a:pt x="1454" y="625"/>
                  </a:moveTo>
                  <a:cubicBezTo>
                    <a:pt x="1089" y="241"/>
                    <a:pt x="571" y="0"/>
                    <a:pt x="0" y="0"/>
                  </a:cubicBezTo>
                  <a:cubicBezTo>
                    <a:pt x="339" y="0"/>
                    <a:pt x="616" y="330"/>
                    <a:pt x="785" y="866"/>
                  </a:cubicBezTo>
                  <a:cubicBezTo>
                    <a:pt x="1053" y="803"/>
                    <a:pt x="1285" y="723"/>
                    <a:pt x="1454" y="62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114"/>
            <p:cNvSpPr/>
            <p:nvPr/>
          </p:nvSpPr>
          <p:spPr>
            <a:xfrm>
              <a:off x="7904243" y="2908745"/>
              <a:ext cx="118021" cy="128555"/>
            </a:xfrm>
            <a:custGeom>
              <a:rect b="b" l="l" r="r" t="t"/>
              <a:pathLst>
                <a:path extrusionOk="0" h="1196" w="1098">
                  <a:moveTo>
                    <a:pt x="607" y="1196"/>
                  </a:moveTo>
                  <a:cubicBezTo>
                    <a:pt x="901" y="866"/>
                    <a:pt x="1071" y="446"/>
                    <a:pt x="1097" y="0"/>
                  </a:cubicBezTo>
                  <a:lnTo>
                    <a:pt x="27" y="0"/>
                  </a:lnTo>
                  <a:cubicBezTo>
                    <a:pt x="27" y="134"/>
                    <a:pt x="18" y="268"/>
                    <a:pt x="0" y="402"/>
                  </a:cubicBezTo>
                  <a:cubicBezTo>
                    <a:pt x="295" y="536"/>
                    <a:pt x="509" y="875"/>
                    <a:pt x="607" y="119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114"/>
            <p:cNvSpPr/>
            <p:nvPr/>
          </p:nvSpPr>
          <p:spPr>
            <a:xfrm>
              <a:off x="7734516" y="2908745"/>
              <a:ext cx="143926" cy="58581"/>
            </a:xfrm>
            <a:custGeom>
              <a:rect b="b" l="l" r="r" t="t"/>
              <a:pathLst>
                <a:path extrusionOk="0" h="545" w="1339">
                  <a:moveTo>
                    <a:pt x="277" y="437"/>
                  </a:moveTo>
                  <a:cubicBezTo>
                    <a:pt x="411" y="527"/>
                    <a:pt x="473" y="544"/>
                    <a:pt x="518" y="544"/>
                  </a:cubicBezTo>
                  <a:lnTo>
                    <a:pt x="821" y="544"/>
                  </a:lnTo>
                  <a:cubicBezTo>
                    <a:pt x="866" y="544"/>
                    <a:pt x="928" y="527"/>
                    <a:pt x="1062" y="437"/>
                  </a:cubicBezTo>
                  <a:cubicBezTo>
                    <a:pt x="1133" y="384"/>
                    <a:pt x="1222" y="357"/>
                    <a:pt x="1312" y="348"/>
                  </a:cubicBezTo>
                  <a:cubicBezTo>
                    <a:pt x="1329" y="232"/>
                    <a:pt x="1338" y="125"/>
                    <a:pt x="1338" y="0"/>
                  </a:cubicBezTo>
                  <a:lnTo>
                    <a:pt x="0" y="0"/>
                  </a:lnTo>
                  <a:cubicBezTo>
                    <a:pt x="9" y="125"/>
                    <a:pt x="18" y="232"/>
                    <a:pt x="27" y="348"/>
                  </a:cubicBezTo>
                  <a:cubicBezTo>
                    <a:pt x="116" y="357"/>
                    <a:pt x="205" y="384"/>
                    <a:pt x="277" y="43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114"/>
            <p:cNvSpPr/>
            <p:nvPr/>
          </p:nvSpPr>
          <p:spPr>
            <a:xfrm>
              <a:off x="7650136" y="2677640"/>
              <a:ext cx="156394" cy="92117"/>
            </a:xfrm>
            <a:custGeom>
              <a:rect b="b" l="l" r="r" t="t"/>
              <a:pathLst>
                <a:path extrusionOk="0" h="857" w="1455">
                  <a:moveTo>
                    <a:pt x="678" y="857"/>
                  </a:moveTo>
                  <a:cubicBezTo>
                    <a:pt x="839" y="330"/>
                    <a:pt x="1124" y="0"/>
                    <a:pt x="1454" y="0"/>
                  </a:cubicBezTo>
                  <a:cubicBezTo>
                    <a:pt x="883" y="0"/>
                    <a:pt x="366" y="241"/>
                    <a:pt x="0" y="625"/>
                  </a:cubicBezTo>
                  <a:cubicBezTo>
                    <a:pt x="170" y="723"/>
                    <a:pt x="393" y="803"/>
                    <a:pt x="678" y="85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114"/>
            <p:cNvSpPr/>
            <p:nvPr/>
          </p:nvSpPr>
          <p:spPr>
            <a:xfrm>
              <a:off x="7590694" y="2908745"/>
              <a:ext cx="118989" cy="128555"/>
            </a:xfrm>
            <a:custGeom>
              <a:rect b="b" l="l" r="r" t="t"/>
              <a:pathLst>
                <a:path extrusionOk="0" h="1196" w="1107">
                  <a:moveTo>
                    <a:pt x="491" y="1196"/>
                  </a:moveTo>
                  <a:cubicBezTo>
                    <a:pt x="598" y="875"/>
                    <a:pt x="803" y="536"/>
                    <a:pt x="1106" y="402"/>
                  </a:cubicBezTo>
                  <a:cubicBezTo>
                    <a:pt x="1088" y="268"/>
                    <a:pt x="1079" y="134"/>
                    <a:pt x="1071" y="0"/>
                  </a:cubicBezTo>
                  <a:lnTo>
                    <a:pt x="0" y="0"/>
                  </a:lnTo>
                  <a:cubicBezTo>
                    <a:pt x="27" y="446"/>
                    <a:pt x="196" y="866"/>
                    <a:pt x="491" y="119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0" name="Google Shape;3120;p114"/>
          <p:cNvGrpSpPr/>
          <p:nvPr/>
        </p:nvGrpSpPr>
        <p:grpSpPr>
          <a:xfrm>
            <a:off x="1721798" y="3990618"/>
            <a:ext cx="420032" cy="420042"/>
            <a:chOff x="7559952" y="3296142"/>
            <a:chExt cx="492938" cy="492949"/>
          </a:xfrm>
        </p:grpSpPr>
        <p:sp>
          <p:nvSpPr>
            <p:cNvPr id="3121" name="Google Shape;3121;p114"/>
            <p:cNvSpPr/>
            <p:nvPr/>
          </p:nvSpPr>
          <p:spPr>
            <a:xfrm>
              <a:off x="7632831" y="3527248"/>
              <a:ext cx="29882" cy="29774"/>
            </a:xfrm>
            <a:custGeom>
              <a:rect b="b" l="l" r="r" t="t"/>
              <a:pathLst>
                <a:path extrusionOk="0" h="277" w="278">
                  <a:moveTo>
                    <a:pt x="277" y="143"/>
                  </a:moveTo>
                  <a:cubicBezTo>
                    <a:pt x="277" y="63"/>
                    <a:pt x="206" y="0"/>
                    <a:pt x="125" y="9"/>
                  </a:cubicBezTo>
                  <a:cubicBezTo>
                    <a:pt x="54" y="18"/>
                    <a:pt x="1" y="81"/>
                    <a:pt x="1" y="143"/>
                  </a:cubicBezTo>
                  <a:lnTo>
                    <a:pt x="1" y="277"/>
                  </a:lnTo>
                  <a:lnTo>
                    <a:pt x="277" y="27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114"/>
            <p:cNvSpPr/>
            <p:nvPr/>
          </p:nvSpPr>
          <p:spPr>
            <a:xfrm>
              <a:off x="7951216" y="3672038"/>
              <a:ext cx="28807" cy="117054"/>
            </a:xfrm>
            <a:custGeom>
              <a:rect b="b" l="l" r="r" t="t"/>
              <a:pathLst>
                <a:path extrusionOk="0" h="1089" w="268">
                  <a:moveTo>
                    <a:pt x="0" y="143"/>
                  </a:moveTo>
                  <a:lnTo>
                    <a:pt x="0" y="1089"/>
                  </a:lnTo>
                  <a:lnTo>
                    <a:pt x="268" y="1089"/>
                  </a:lnTo>
                  <a:lnTo>
                    <a:pt x="268" y="143"/>
                  </a:lnTo>
                  <a:cubicBezTo>
                    <a:pt x="268" y="63"/>
                    <a:pt x="197" y="0"/>
                    <a:pt x="116" y="9"/>
                  </a:cubicBezTo>
                  <a:cubicBezTo>
                    <a:pt x="45" y="18"/>
                    <a:pt x="0" y="72"/>
                    <a:pt x="0" y="14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114"/>
            <p:cNvSpPr/>
            <p:nvPr/>
          </p:nvSpPr>
          <p:spPr>
            <a:xfrm>
              <a:off x="7763216" y="3642263"/>
              <a:ext cx="86420" cy="146828"/>
            </a:xfrm>
            <a:custGeom>
              <a:rect b="b" l="l" r="r" t="t"/>
              <a:pathLst>
                <a:path extrusionOk="0" h="1366" w="804">
                  <a:moveTo>
                    <a:pt x="804" y="420"/>
                  </a:moveTo>
                  <a:cubicBezTo>
                    <a:pt x="804" y="188"/>
                    <a:pt x="616" y="1"/>
                    <a:pt x="384" y="19"/>
                  </a:cubicBezTo>
                  <a:cubicBezTo>
                    <a:pt x="170" y="28"/>
                    <a:pt x="1" y="215"/>
                    <a:pt x="1" y="420"/>
                  </a:cubicBezTo>
                  <a:lnTo>
                    <a:pt x="1" y="1366"/>
                  </a:lnTo>
                  <a:lnTo>
                    <a:pt x="804" y="136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114"/>
            <p:cNvSpPr/>
            <p:nvPr/>
          </p:nvSpPr>
          <p:spPr>
            <a:xfrm>
              <a:off x="7632831" y="3672038"/>
              <a:ext cx="28914" cy="117054"/>
            </a:xfrm>
            <a:custGeom>
              <a:rect b="b" l="l" r="r" t="t"/>
              <a:pathLst>
                <a:path extrusionOk="0" h="1089" w="269">
                  <a:moveTo>
                    <a:pt x="1" y="143"/>
                  </a:moveTo>
                  <a:lnTo>
                    <a:pt x="1" y="1089"/>
                  </a:lnTo>
                  <a:lnTo>
                    <a:pt x="268" y="1089"/>
                  </a:lnTo>
                  <a:lnTo>
                    <a:pt x="268" y="143"/>
                  </a:lnTo>
                  <a:cubicBezTo>
                    <a:pt x="268" y="63"/>
                    <a:pt x="206" y="0"/>
                    <a:pt x="125" y="9"/>
                  </a:cubicBezTo>
                  <a:cubicBezTo>
                    <a:pt x="54" y="18"/>
                    <a:pt x="1" y="72"/>
                    <a:pt x="1" y="14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114"/>
            <p:cNvSpPr/>
            <p:nvPr/>
          </p:nvSpPr>
          <p:spPr>
            <a:xfrm>
              <a:off x="7951216" y="3527248"/>
              <a:ext cx="28807" cy="29774"/>
            </a:xfrm>
            <a:custGeom>
              <a:rect b="b" l="l" r="r" t="t"/>
              <a:pathLst>
                <a:path extrusionOk="0" h="277" w="268">
                  <a:moveTo>
                    <a:pt x="0" y="143"/>
                  </a:moveTo>
                  <a:lnTo>
                    <a:pt x="0" y="277"/>
                  </a:lnTo>
                  <a:lnTo>
                    <a:pt x="268" y="277"/>
                  </a:lnTo>
                  <a:lnTo>
                    <a:pt x="268" y="143"/>
                  </a:lnTo>
                  <a:cubicBezTo>
                    <a:pt x="268" y="63"/>
                    <a:pt x="197" y="0"/>
                    <a:pt x="116" y="9"/>
                  </a:cubicBezTo>
                  <a:cubicBezTo>
                    <a:pt x="45" y="18"/>
                    <a:pt x="0" y="81"/>
                    <a:pt x="0" y="14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114"/>
            <p:cNvSpPr/>
            <p:nvPr/>
          </p:nvSpPr>
          <p:spPr>
            <a:xfrm>
              <a:off x="7559952" y="3296142"/>
              <a:ext cx="492938" cy="492938"/>
            </a:xfrm>
            <a:custGeom>
              <a:rect b="b" l="l" r="r" t="t"/>
              <a:pathLst>
                <a:path extrusionOk="0" h="4586" w="4586">
                  <a:moveTo>
                    <a:pt x="1223" y="2302"/>
                  </a:moveTo>
                  <a:lnTo>
                    <a:pt x="1223" y="2695"/>
                  </a:lnTo>
                  <a:lnTo>
                    <a:pt x="411" y="2695"/>
                  </a:lnTo>
                  <a:lnTo>
                    <a:pt x="411" y="2293"/>
                  </a:lnTo>
                  <a:cubicBezTo>
                    <a:pt x="411" y="2061"/>
                    <a:pt x="607" y="1883"/>
                    <a:pt x="839" y="1892"/>
                  </a:cubicBezTo>
                  <a:cubicBezTo>
                    <a:pt x="1044" y="1901"/>
                    <a:pt x="1223" y="2088"/>
                    <a:pt x="1223" y="2302"/>
                  </a:cubicBezTo>
                  <a:close/>
                  <a:moveTo>
                    <a:pt x="1892" y="2293"/>
                  </a:moveTo>
                  <a:cubicBezTo>
                    <a:pt x="1892" y="2061"/>
                    <a:pt x="2088" y="1883"/>
                    <a:pt x="2320" y="1892"/>
                  </a:cubicBezTo>
                  <a:cubicBezTo>
                    <a:pt x="2525" y="1901"/>
                    <a:pt x="2695" y="2088"/>
                    <a:pt x="2695" y="2302"/>
                  </a:cubicBezTo>
                  <a:lnTo>
                    <a:pt x="2695" y="2695"/>
                  </a:lnTo>
                  <a:lnTo>
                    <a:pt x="1892" y="2695"/>
                  </a:lnTo>
                  <a:close/>
                  <a:moveTo>
                    <a:pt x="3373" y="2293"/>
                  </a:moveTo>
                  <a:cubicBezTo>
                    <a:pt x="3373" y="2061"/>
                    <a:pt x="3560" y="1883"/>
                    <a:pt x="3792" y="1892"/>
                  </a:cubicBezTo>
                  <a:cubicBezTo>
                    <a:pt x="4006" y="1901"/>
                    <a:pt x="4176" y="2088"/>
                    <a:pt x="4176" y="2302"/>
                  </a:cubicBezTo>
                  <a:lnTo>
                    <a:pt x="4176" y="2695"/>
                  </a:lnTo>
                  <a:lnTo>
                    <a:pt x="3373" y="2695"/>
                  </a:lnTo>
                  <a:close/>
                  <a:moveTo>
                    <a:pt x="411" y="3640"/>
                  </a:moveTo>
                  <a:cubicBezTo>
                    <a:pt x="411" y="3435"/>
                    <a:pt x="580" y="3248"/>
                    <a:pt x="795" y="3239"/>
                  </a:cubicBezTo>
                  <a:cubicBezTo>
                    <a:pt x="1026" y="3221"/>
                    <a:pt x="1223" y="3408"/>
                    <a:pt x="1223" y="3640"/>
                  </a:cubicBezTo>
                  <a:lnTo>
                    <a:pt x="1223" y="4586"/>
                  </a:lnTo>
                  <a:lnTo>
                    <a:pt x="1624" y="4586"/>
                  </a:lnTo>
                  <a:lnTo>
                    <a:pt x="1624" y="3649"/>
                  </a:lnTo>
                  <a:cubicBezTo>
                    <a:pt x="1624" y="3283"/>
                    <a:pt x="1910" y="2980"/>
                    <a:pt x="2266" y="2962"/>
                  </a:cubicBezTo>
                  <a:cubicBezTo>
                    <a:pt x="2650" y="2953"/>
                    <a:pt x="2971" y="3257"/>
                    <a:pt x="2971" y="3640"/>
                  </a:cubicBezTo>
                  <a:lnTo>
                    <a:pt x="2971" y="4586"/>
                  </a:lnTo>
                  <a:lnTo>
                    <a:pt x="3373" y="4586"/>
                  </a:lnTo>
                  <a:lnTo>
                    <a:pt x="3373" y="3640"/>
                  </a:lnTo>
                  <a:cubicBezTo>
                    <a:pt x="3373" y="3435"/>
                    <a:pt x="3542" y="3248"/>
                    <a:pt x="3747" y="3239"/>
                  </a:cubicBezTo>
                  <a:cubicBezTo>
                    <a:pt x="3979" y="3221"/>
                    <a:pt x="4176" y="3408"/>
                    <a:pt x="4176" y="3640"/>
                  </a:cubicBezTo>
                  <a:lnTo>
                    <a:pt x="4176" y="4586"/>
                  </a:lnTo>
                  <a:lnTo>
                    <a:pt x="4586" y="4586"/>
                  </a:lnTo>
                  <a:lnTo>
                    <a:pt x="4586" y="1356"/>
                  </a:lnTo>
                  <a:lnTo>
                    <a:pt x="3774" y="1356"/>
                  </a:lnTo>
                  <a:lnTo>
                    <a:pt x="3774" y="812"/>
                  </a:lnTo>
                  <a:lnTo>
                    <a:pt x="4586" y="812"/>
                  </a:lnTo>
                  <a:lnTo>
                    <a:pt x="4586" y="0"/>
                  </a:lnTo>
                  <a:lnTo>
                    <a:pt x="3507" y="0"/>
                  </a:lnTo>
                  <a:lnTo>
                    <a:pt x="3507" y="1356"/>
                  </a:lnTo>
                  <a:lnTo>
                    <a:pt x="2159" y="1356"/>
                  </a:lnTo>
                  <a:lnTo>
                    <a:pt x="2159" y="812"/>
                  </a:lnTo>
                  <a:lnTo>
                    <a:pt x="2971" y="812"/>
                  </a:lnTo>
                  <a:lnTo>
                    <a:pt x="2971" y="0"/>
                  </a:lnTo>
                  <a:lnTo>
                    <a:pt x="1892" y="0"/>
                  </a:lnTo>
                  <a:lnTo>
                    <a:pt x="1892" y="1356"/>
                  </a:lnTo>
                  <a:lnTo>
                    <a:pt x="545" y="1356"/>
                  </a:lnTo>
                  <a:lnTo>
                    <a:pt x="545" y="812"/>
                  </a:lnTo>
                  <a:lnTo>
                    <a:pt x="1357" y="812"/>
                  </a:lnTo>
                  <a:lnTo>
                    <a:pt x="1357" y="0"/>
                  </a:lnTo>
                  <a:lnTo>
                    <a:pt x="277" y="0"/>
                  </a:lnTo>
                  <a:lnTo>
                    <a:pt x="277" y="1356"/>
                  </a:lnTo>
                  <a:lnTo>
                    <a:pt x="1" y="1356"/>
                  </a:lnTo>
                  <a:lnTo>
                    <a:pt x="1" y="4586"/>
                  </a:lnTo>
                  <a:lnTo>
                    <a:pt x="411" y="458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114"/>
            <p:cNvSpPr/>
            <p:nvPr/>
          </p:nvSpPr>
          <p:spPr>
            <a:xfrm>
              <a:off x="7792023" y="3527248"/>
              <a:ext cx="28914" cy="29774"/>
            </a:xfrm>
            <a:custGeom>
              <a:rect b="b" l="l" r="r" t="t"/>
              <a:pathLst>
                <a:path extrusionOk="0" h="277" w="269">
                  <a:moveTo>
                    <a:pt x="0" y="143"/>
                  </a:moveTo>
                  <a:lnTo>
                    <a:pt x="0" y="277"/>
                  </a:lnTo>
                  <a:lnTo>
                    <a:pt x="268" y="277"/>
                  </a:lnTo>
                  <a:lnTo>
                    <a:pt x="268" y="143"/>
                  </a:lnTo>
                  <a:cubicBezTo>
                    <a:pt x="268" y="63"/>
                    <a:pt x="206" y="0"/>
                    <a:pt x="116" y="9"/>
                  </a:cubicBezTo>
                  <a:cubicBezTo>
                    <a:pt x="54" y="18"/>
                    <a:pt x="0" y="81"/>
                    <a:pt x="0" y="14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131" name="Shape 3131"/>
        <p:cNvGrpSpPr/>
        <p:nvPr/>
      </p:nvGrpSpPr>
      <p:grpSpPr>
        <a:xfrm>
          <a:off x="0" y="0"/>
          <a:ext cx="0" cy="0"/>
          <a:chOff x="0" y="0"/>
          <a:chExt cx="0" cy="0"/>
        </a:xfrm>
      </p:grpSpPr>
      <p:sp>
        <p:nvSpPr>
          <p:cNvPr id="3132" name="Google Shape;3132;p115"/>
          <p:cNvSpPr txBox="1"/>
          <p:nvPr>
            <p:ph idx="5" type="subTitle"/>
          </p:nvPr>
        </p:nvSpPr>
        <p:spPr>
          <a:xfrm>
            <a:off x="6136125" y="2218373"/>
            <a:ext cx="21321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a:t>
            </a:r>
            <a:endParaRPr/>
          </a:p>
        </p:txBody>
      </p:sp>
      <p:sp>
        <p:nvSpPr>
          <p:cNvPr id="3133" name="Google Shape;3133;p115"/>
          <p:cNvSpPr txBox="1"/>
          <p:nvPr>
            <p:ph idx="6" type="subTitle"/>
          </p:nvPr>
        </p:nvSpPr>
        <p:spPr>
          <a:xfrm>
            <a:off x="6136232" y="3982173"/>
            <a:ext cx="21321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 farthest planet from the Sun</a:t>
            </a:r>
            <a:endParaRPr/>
          </a:p>
        </p:txBody>
      </p:sp>
      <p:sp>
        <p:nvSpPr>
          <p:cNvPr id="3134" name="Google Shape;3134;p115"/>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Recommendations</a:t>
            </a:r>
            <a:endParaRPr/>
          </a:p>
        </p:txBody>
      </p:sp>
      <p:sp>
        <p:nvSpPr>
          <p:cNvPr id="3135" name="Google Shape;3135;p115"/>
          <p:cNvSpPr txBox="1"/>
          <p:nvPr>
            <p:ph idx="1" type="subTitle"/>
          </p:nvPr>
        </p:nvSpPr>
        <p:spPr>
          <a:xfrm>
            <a:off x="875675" y="2218373"/>
            <a:ext cx="21321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p:txBody>
      </p:sp>
      <p:sp>
        <p:nvSpPr>
          <p:cNvPr id="3136" name="Google Shape;3136;p115"/>
          <p:cNvSpPr txBox="1"/>
          <p:nvPr>
            <p:ph idx="2" type="subTitle"/>
          </p:nvPr>
        </p:nvSpPr>
        <p:spPr>
          <a:xfrm>
            <a:off x="3505928" y="2218373"/>
            <a:ext cx="21321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3137" name="Google Shape;3137;p115"/>
          <p:cNvSpPr txBox="1"/>
          <p:nvPr>
            <p:ph idx="3" type="subTitle"/>
          </p:nvPr>
        </p:nvSpPr>
        <p:spPr>
          <a:xfrm>
            <a:off x="875675" y="3982173"/>
            <a:ext cx="21321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3138" name="Google Shape;3138;p115"/>
          <p:cNvSpPr txBox="1"/>
          <p:nvPr>
            <p:ph idx="4" type="subTitle"/>
          </p:nvPr>
        </p:nvSpPr>
        <p:spPr>
          <a:xfrm>
            <a:off x="3505954" y="3982173"/>
            <a:ext cx="21321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composed of hydrogen and helium</a:t>
            </a:r>
            <a:endParaRPr/>
          </a:p>
        </p:txBody>
      </p:sp>
      <p:sp>
        <p:nvSpPr>
          <p:cNvPr id="3139" name="Google Shape;3139;p115"/>
          <p:cNvSpPr txBox="1"/>
          <p:nvPr>
            <p:ph idx="7" type="subTitle"/>
          </p:nvPr>
        </p:nvSpPr>
        <p:spPr>
          <a:xfrm>
            <a:off x="3505900" y="1949000"/>
            <a:ext cx="2132100" cy="40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3140" name="Google Shape;3140;p115"/>
          <p:cNvSpPr txBox="1"/>
          <p:nvPr>
            <p:ph idx="8" type="subTitle"/>
          </p:nvPr>
        </p:nvSpPr>
        <p:spPr>
          <a:xfrm>
            <a:off x="3505900" y="3712800"/>
            <a:ext cx="2132100" cy="40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3141" name="Google Shape;3141;p115"/>
          <p:cNvSpPr txBox="1"/>
          <p:nvPr>
            <p:ph idx="9" type="subTitle"/>
          </p:nvPr>
        </p:nvSpPr>
        <p:spPr>
          <a:xfrm>
            <a:off x="6136275" y="1949000"/>
            <a:ext cx="2132100" cy="40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3142" name="Google Shape;3142;p115"/>
          <p:cNvSpPr txBox="1"/>
          <p:nvPr>
            <p:ph idx="13" type="subTitle"/>
          </p:nvPr>
        </p:nvSpPr>
        <p:spPr>
          <a:xfrm>
            <a:off x="6136275" y="3712800"/>
            <a:ext cx="2132100" cy="40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3143" name="Google Shape;3143;p115"/>
          <p:cNvSpPr txBox="1"/>
          <p:nvPr>
            <p:ph idx="14" type="subTitle"/>
          </p:nvPr>
        </p:nvSpPr>
        <p:spPr>
          <a:xfrm>
            <a:off x="875675" y="1949000"/>
            <a:ext cx="2132100" cy="40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3144" name="Google Shape;3144;p115"/>
          <p:cNvSpPr txBox="1"/>
          <p:nvPr>
            <p:ph idx="15" type="subTitle"/>
          </p:nvPr>
        </p:nvSpPr>
        <p:spPr>
          <a:xfrm>
            <a:off x="875675" y="3712800"/>
            <a:ext cx="2132100" cy="40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3145" name="Google Shape;3145;p115"/>
          <p:cNvSpPr txBox="1"/>
          <p:nvPr>
            <p:ph idx="16" type="title"/>
          </p:nvPr>
        </p:nvSpPr>
        <p:spPr>
          <a:xfrm>
            <a:off x="1590275" y="1300688"/>
            <a:ext cx="702900" cy="529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3146" name="Google Shape;3146;p115"/>
          <p:cNvSpPr txBox="1"/>
          <p:nvPr>
            <p:ph idx="17" type="title"/>
          </p:nvPr>
        </p:nvSpPr>
        <p:spPr>
          <a:xfrm>
            <a:off x="4220500" y="1300688"/>
            <a:ext cx="702900" cy="529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3147" name="Google Shape;3147;p115"/>
          <p:cNvSpPr txBox="1"/>
          <p:nvPr>
            <p:ph idx="18" type="title"/>
          </p:nvPr>
        </p:nvSpPr>
        <p:spPr>
          <a:xfrm>
            <a:off x="6850725" y="1300688"/>
            <a:ext cx="702900" cy="529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3148" name="Google Shape;3148;p115"/>
          <p:cNvSpPr txBox="1"/>
          <p:nvPr>
            <p:ph idx="19" type="title"/>
          </p:nvPr>
        </p:nvSpPr>
        <p:spPr>
          <a:xfrm>
            <a:off x="1590275" y="3068891"/>
            <a:ext cx="702900" cy="529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3149" name="Google Shape;3149;p115"/>
          <p:cNvSpPr txBox="1"/>
          <p:nvPr>
            <p:ph idx="20" type="title"/>
          </p:nvPr>
        </p:nvSpPr>
        <p:spPr>
          <a:xfrm>
            <a:off x="4220500" y="3068891"/>
            <a:ext cx="702900" cy="529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3150" name="Google Shape;3150;p115"/>
          <p:cNvSpPr txBox="1"/>
          <p:nvPr>
            <p:ph idx="21" type="title"/>
          </p:nvPr>
        </p:nvSpPr>
        <p:spPr>
          <a:xfrm>
            <a:off x="6850725" y="3068891"/>
            <a:ext cx="702900" cy="529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154" name="Shape 3154"/>
        <p:cNvGrpSpPr/>
        <p:nvPr/>
      </p:nvGrpSpPr>
      <p:grpSpPr>
        <a:xfrm>
          <a:off x="0" y="0"/>
          <a:ext cx="0" cy="0"/>
          <a:chOff x="0" y="0"/>
          <a:chExt cx="0" cy="0"/>
        </a:xfrm>
      </p:grpSpPr>
      <p:sp>
        <p:nvSpPr>
          <p:cNvPr id="3155" name="Google Shape;3155;p116"/>
          <p:cNvSpPr txBox="1"/>
          <p:nvPr>
            <p:ph type="title"/>
          </p:nvPr>
        </p:nvSpPr>
        <p:spPr>
          <a:xfrm>
            <a:off x="713100" y="1506500"/>
            <a:ext cx="4436400" cy="1203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 picture always reinforces the concept</a:t>
            </a:r>
            <a:endParaRPr/>
          </a:p>
        </p:txBody>
      </p:sp>
      <p:sp>
        <p:nvSpPr>
          <p:cNvPr id="3156" name="Google Shape;3156;p116"/>
          <p:cNvSpPr txBox="1"/>
          <p:nvPr>
            <p:ph idx="1" type="subTitle"/>
          </p:nvPr>
        </p:nvSpPr>
        <p:spPr>
          <a:xfrm>
            <a:off x="713100" y="2710325"/>
            <a:ext cx="4436400" cy="92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a long text. Your audience will appreciate it</a:t>
            </a:r>
            <a:endParaRPr/>
          </a:p>
        </p:txBody>
      </p:sp>
      <p:pic>
        <p:nvPicPr>
          <p:cNvPr id="3157" name="Google Shape;3157;p116"/>
          <p:cNvPicPr preferRelativeResize="0"/>
          <p:nvPr>
            <p:ph idx="2" type="pic"/>
          </p:nvPr>
        </p:nvPicPr>
        <p:blipFill rotWithShape="1">
          <a:blip r:embed="rId3">
            <a:alphaModFix/>
          </a:blip>
          <a:srcRect b="0" l="10993" r="22339" t="0"/>
          <a:stretch/>
        </p:blipFill>
        <p:spPr>
          <a:xfrm>
            <a:off x="5265900" y="989325"/>
            <a:ext cx="3165000" cy="3165000"/>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161" name="Shape 3161"/>
        <p:cNvGrpSpPr/>
        <p:nvPr/>
      </p:nvGrpSpPr>
      <p:grpSpPr>
        <a:xfrm>
          <a:off x="0" y="0"/>
          <a:ext cx="0" cy="0"/>
          <a:chOff x="0" y="0"/>
          <a:chExt cx="0" cy="0"/>
        </a:xfrm>
      </p:grpSpPr>
      <p:sp>
        <p:nvSpPr>
          <p:cNvPr id="3162" name="Google Shape;3162;p117"/>
          <p:cNvSpPr txBox="1"/>
          <p:nvPr>
            <p:ph type="title"/>
          </p:nvPr>
        </p:nvSpPr>
        <p:spPr>
          <a:xfrm>
            <a:off x="2128850" y="2886238"/>
            <a:ext cx="4886100" cy="1108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150,000</a:t>
            </a:r>
            <a:endParaRPr/>
          </a:p>
        </p:txBody>
      </p:sp>
      <p:sp>
        <p:nvSpPr>
          <p:cNvPr id="3163" name="Google Shape;3163;p117"/>
          <p:cNvSpPr txBox="1"/>
          <p:nvPr>
            <p:ph idx="1" type="subTitle"/>
          </p:nvPr>
        </p:nvSpPr>
        <p:spPr>
          <a:xfrm>
            <a:off x="2128850" y="3995313"/>
            <a:ext cx="4886100" cy="49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grpSp>
        <p:nvGrpSpPr>
          <p:cNvPr id="3164" name="Google Shape;3164;p117"/>
          <p:cNvGrpSpPr/>
          <p:nvPr/>
        </p:nvGrpSpPr>
        <p:grpSpPr>
          <a:xfrm>
            <a:off x="1872954" y="-1244600"/>
            <a:ext cx="5396430" cy="4322915"/>
            <a:chOff x="1872954" y="-1244600"/>
            <a:chExt cx="5396430" cy="4322915"/>
          </a:xfrm>
        </p:grpSpPr>
        <p:sp>
          <p:nvSpPr>
            <p:cNvPr id="3165" name="Google Shape;3165;p117"/>
            <p:cNvSpPr/>
            <p:nvPr/>
          </p:nvSpPr>
          <p:spPr>
            <a:xfrm>
              <a:off x="2615000" y="-1244600"/>
              <a:ext cx="3913800" cy="3913800"/>
            </a:xfrm>
            <a:prstGeom prst="ellipse">
              <a:avLst/>
            </a:prstGeom>
            <a:solidFill>
              <a:srgbClr val="9100B1">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66" name="Google Shape;3166;p117"/>
            <p:cNvGrpSpPr/>
            <p:nvPr/>
          </p:nvGrpSpPr>
          <p:grpSpPr>
            <a:xfrm rot="1402085">
              <a:off x="2195215" y="-364787"/>
              <a:ext cx="4751909" cy="2607657"/>
              <a:chOff x="-447131" y="1477444"/>
              <a:chExt cx="3979689" cy="2183894"/>
            </a:xfrm>
          </p:grpSpPr>
          <p:sp>
            <p:nvSpPr>
              <p:cNvPr id="3167" name="Google Shape;3167;p117"/>
              <p:cNvSpPr/>
              <p:nvPr/>
            </p:nvSpPr>
            <p:spPr>
              <a:xfrm>
                <a:off x="451414" y="1477444"/>
                <a:ext cx="2183685" cy="2183894"/>
              </a:xfrm>
              <a:custGeom>
                <a:rect b="b" l="l" r="r" t="t"/>
                <a:pathLst>
                  <a:path extrusionOk="0" h="8342" w="8342">
                    <a:moveTo>
                      <a:pt x="0" y="4175"/>
                    </a:moveTo>
                    <a:cubicBezTo>
                      <a:pt x="0" y="6477"/>
                      <a:pt x="1874" y="8341"/>
                      <a:pt x="4176" y="8341"/>
                    </a:cubicBezTo>
                    <a:lnTo>
                      <a:pt x="4176" y="8341"/>
                    </a:lnTo>
                    <a:cubicBezTo>
                      <a:pt x="6477" y="8341"/>
                      <a:pt x="8342" y="6477"/>
                      <a:pt x="8342" y="4175"/>
                    </a:cubicBezTo>
                    <a:lnTo>
                      <a:pt x="8342" y="4175"/>
                    </a:lnTo>
                    <a:cubicBezTo>
                      <a:pt x="8342" y="1865"/>
                      <a:pt x="6477" y="0"/>
                      <a:pt x="4176" y="0"/>
                    </a:cubicBezTo>
                    <a:lnTo>
                      <a:pt x="4176" y="0"/>
                    </a:lnTo>
                    <a:cubicBezTo>
                      <a:pt x="1874" y="0"/>
                      <a:pt x="0" y="1865"/>
                      <a:pt x="0" y="4175"/>
                    </a:cubicBezTo>
                    <a:close/>
                  </a:path>
                </a:pathLst>
              </a:custGeom>
              <a:gradFill>
                <a:gsLst>
                  <a:gs pos="0">
                    <a:schemeClr val="dk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117"/>
              <p:cNvSpPr/>
              <p:nvPr/>
            </p:nvSpPr>
            <p:spPr>
              <a:xfrm>
                <a:off x="533087" y="1591850"/>
                <a:ext cx="1971390" cy="1968960"/>
              </a:xfrm>
              <a:custGeom>
                <a:rect b="b" l="l" r="r" t="t"/>
                <a:pathLst>
                  <a:path extrusionOk="0" h="7521" w="7531">
                    <a:moveTo>
                      <a:pt x="7530" y="3756"/>
                    </a:moveTo>
                    <a:cubicBezTo>
                      <a:pt x="7530" y="5835"/>
                      <a:pt x="5844" y="7521"/>
                      <a:pt x="3765" y="7521"/>
                    </a:cubicBezTo>
                    <a:cubicBezTo>
                      <a:pt x="1687" y="7521"/>
                      <a:pt x="1" y="5835"/>
                      <a:pt x="1" y="3756"/>
                    </a:cubicBezTo>
                    <a:cubicBezTo>
                      <a:pt x="1" y="1677"/>
                      <a:pt x="1687" y="0"/>
                      <a:pt x="3765" y="0"/>
                    </a:cubicBezTo>
                    <a:cubicBezTo>
                      <a:pt x="5844" y="0"/>
                      <a:pt x="7530" y="1677"/>
                      <a:pt x="7530" y="3756"/>
                    </a:cubicBezTo>
                    <a:close/>
                  </a:path>
                </a:pathLst>
              </a:custGeom>
              <a:solidFill>
                <a:srgbClr val="2D0066">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117"/>
              <p:cNvSpPr/>
              <p:nvPr/>
            </p:nvSpPr>
            <p:spPr>
              <a:xfrm>
                <a:off x="634051" y="1724131"/>
                <a:ext cx="1819302" cy="1819737"/>
              </a:xfrm>
              <a:custGeom>
                <a:rect b="b" l="l" r="r" t="t"/>
                <a:pathLst>
                  <a:path extrusionOk="0" h="6951" w="6950">
                    <a:moveTo>
                      <a:pt x="6950" y="3471"/>
                    </a:moveTo>
                    <a:cubicBezTo>
                      <a:pt x="6950" y="5398"/>
                      <a:pt x="5398" y="6950"/>
                      <a:pt x="3480" y="6950"/>
                    </a:cubicBezTo>
                    <a:cubicBezTo>
                      <a:pt x="1553" y="6950"/>
                      <a:pt x="0" y="5398"/>
                      <a:pt x="0" y="3471"/>
                    </a:cubicBezTo>
                    <a:cubicBezTo>
                      <a:pt x="0" y="1553"/>
                      <a:pt x="1553" y="1"/>
                      <a:pt x="3480" y="1"/>
                    </a:cubicBezTo>
                    <a:cubicBezTo>
                      <a:pt x="5398" y="1"/>
                      <a:pt x="6950" y="1553"/>
                      <a:pt x="6950" y="3471"/>
                    </a:cubicBezTo>
                    <a:close/>
                  </a:path>
                </a:pathLst>
              </a:custGeom>
              <a:solidFill>
                <a:srgbClr val="2D0066">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117"/>
              <p:cNvSpPr/>
              <p:nvPr/>
            </p:nvSpPr>
            <p:spPr>
              <a:xfrm>
                <a:off x="-447131" y="1933162"/>
                <a:ext cx="3979689" cy="1291697"/>
              </a:xfrm>
              <a:custGeom>
                <a:rect b="b" l="l" r="r" t="t"/>
                <a:pathLst>
                  <a:path extrusionOk="0" h="4934" w="15203">
                    <a:moveTo>
                      <a:pt x="11143" y="197"/>
                    </a:moveTo>
                    <a:cubicBezTo>
                      <a:pt x="11223" y="339"/>
                      <a:pt x="11304" y="482"/>
                      <a:pt x="11375" y="634"/>
                    </a:cubicBezTo>
                    <a:lnTo>
                      <a:pt x="11375" y="634"/>
                    </a:lnTo>
                    <a:cubicBezTo>
                      <a:pt x="12249" y="554"/>
                      <a:pt x="12811" y="607"/>
                      <a:pt x="12865" y="803"/>
                    </a:cubicBezTo>
                    <a:lnTo>
                      <a:pt x="12865" y="803"/>
                    </a:lnTo>
                    <a:cubicBezTo>
                      <a:pt x="12918" y="1009"/>
                      <a:pt x="12472" y="1312"/>
                      <a:pt x="11705" y="1669"/>
                    </a:cubicBezTo>
                    <a:lnTo>
                      <a:pt x="11705" y="1669"/>
                    </a:lnTo>
                    <a:cubicBezTo>
                      <a:pt x="10777" y="2088"/>
                      <a:pt x="9359" y="2570"/>
                      <a:pt x="7753" y="2998"/>
                    </a:cubicBezTo>
                    <a:lnTo>
                      <a:pt x="7753" y="2998"/>
                    </a:lnTo>
                    <a:cubicBezTo>
                      <a:pt x="6147" y="3417"/>
                      <a:pt x="4684" y="3694"/>
                      <a:pt x="3658" y="3783"/>
                    </a:cubicBezTo>
                    <a:lnTo>
                      <a:pt x="3658" y="3783"/>
                    </a:lnTo>
                    <a:cubicBezTo>
                      <a:pt x="2820" y="3854"/>
                      <a:pt x="2285" y="3801"/>
                      <a:pt x="2231" y="3605"/>
                    </a:cubicBezTo>
                    <a:lnTo>
                      <a:pt x="2231" y="3605"/>
                    </a:lnTo>
                    <a:cubicBezTo>
                      <a:pt x="2178" y="3399"/>
                      <a:pt x="2641" y="3078"/>
                      <a:pt x="3444" y="2721"/>
                    </a:cubicBezTo>
                    <a:lnTo>
                      <a:pt x="3444" y="2721"/>
                    </a:lnTo>
                    <a:cubicBezTo>
                      <a:pt x="3435" y="2614"/>
                      <a:pt x="3426" y="2507"/>
                      <a:pt x="3426" y="2409"/>
                    </a:cubicBezTo>
                    <a:lnTo>
                      <a:pt x="3426" y="2409"/>
                    </a:lnTo>
                    <a:cubicBezTo>
                      <a:pt x="3426" y="2347"/>
                      <a:pt x="3435" y="2284"/>
                      <a:pt x="3435" y="2222"/>
                    </a:cubicBezTo>
                    <a:lnTo>
                      <a:pt x="3435" y="2222"/>
                    </a:lnTo>
                    <a:cubicBezTo>
                      <a:pt x="1330" y="3043"/>
                      <a:pt x="1" y="3863"/>
                      <a:pt x="135" y="4372"/>
                    </a:cubicBezTo>
                    <a:lnTo>
                      <a:pt x="135" y="4372"/>
                    </a:lnTo>
                    <a:cubicBezTo>
                      <a:pt x="268" y="4871"/>
                      <a:pt x="1830" y="4934"/>
                      <a:pt x="4060" y="4613"/>
                    </a:cubicBezTo>
                    <a:lnTo>
                      <a:pt x="4060" y="4613"/>
                    </a:lnTo>
                    <a:cubicBezTo>
                      <a:pt x="5220" y="4443"/>
                      <a:pt x="6558" y="4167"/>
                      <a:pt x="7967" y="3801"/>
                    </a:cubicBezTo>
                    <a:lnTo>
                      <a:pt x="7967" y="3801"/>
                    </a:lnTo>
                    <a:cubicBezTo>
                      <a:pt x="9377" y="3426"/>
                      <a:pt x="10670" y="3007"/>
                      <a:pt x="11768" y="2588"/>
                    </a:cubicBezTo>
                    <a:lnTo>
                      <a:pt x="11768" y="2588"/>
                    </a:lnTo>
                    <a:cubicBezTo>
                      <a:pt x="13864" y="1767"/>
                      <a:pt x="15202" y="946"/>
                      <a:pt x="15068" y="438"/>
                    </a:cubicBezTo>
                    <a:lnTo>
                      <a:pt x="15068" y="438"/>
                    </a:lnTo>
                    <a:cubicBezTo>
                      <a:pt x="14988" y="143"/>
                      <a:pt x="14408" y="0"/>
                      <a:pt x="13480" y="0"/>
                    </a:cubicBezTo>
                    <a:lnTo>
                      <a:pt x="13480" y="0"/>
                    </a:lnTo>
                    <a:cubicBezTo>
                      <a:pt x="12847" y="0"/>
                      <a:pt x="12044" y="63"/>
                      <a:pt x="11143" y="197"/>
                    </a:cubicBezTo>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174" name="Shape 3174"/>
        <p:cNvGrpSpPr/>
        <p:nvPr/>
      </p:nvGrpSpPr>
      <p:grpSpPr>
        <a:xfrm>
          <a:off x="0" y="0"/>
          <a:ext cx="0" cy="0"/>
          <a:chOff x="0" y="0"/>
          <a:chExt cx="0" cy="0"/>
        </a:xfrm>
      </p:grpSpPr>
      <p:sp>
        <p:nvSpPr>
          <p:cNvPr id="3175" name="Google Shape;3175;p118"/>
          <p:cNvSpPr txBox="1"/>
          <p:nvPr>
            <p:ph type="title"/>
          </p:nvPr>
        </p:nvSpPr>
        <p:spPr>
          <a:xfrm>
            <a:off x="4533300" y="1054450"/>
            <a:ext cx="3897600" cy="645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9h 55m 23s</a:t>
            </a:r>
            <a:endParaRPr/>
          </a:p>
        </p:txBody>
      </p:sp>
      <p:sp>
        <p:nvSpPr>
          <p:cNvPr id="3176" name="Google Shape;3176;p118"/>
          <p:cNvSpPr txBox="1"/>
          <p:nvPr>
            <p:ph idx="1" type="subTitle"/>
          </p:nvPr>
        </p:nvSpPr>
        <p:spPr>
          <a:xfrm>
            <a:off x="4533300" y="1699951"/>
            <a:ext cx="3897600" cy="405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Is Jupiter's rotation period</a:t>
            </a:r>
            <a:endParaRPr/>
          </a:p>
        </p:txBody>
      </p:sp>
      <p:sp>
        <p:nvSpPr>
          <p:cNvPr id="3177" name="Google Shape;3177;p118"/>
          <p:cNvSpPr txBox="1"/>
          <p:nvPr>
            <p:ph idx="2" type="title"/>
          </p:nvPr>
        </p:nvSpPr>
        <p:spPr>
          <a:xfrm>
            <a:off x="4533300" y="3038738"/>
            <a:ext cx="3897600" cy="645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333,000.000</a:t>
            </a:r>
            <a:endParaRPr/>
          </a:p>
        </p:txBody>
      </p:sp>
      <p:sp>
        <p:nvSpPr>
          <p:cNvPr id="3178" name="Google Shape;3178;p118"/>
          <p:cNvSpPr txBox="1"/>
          <p:nvPr>
            <p:ph idx="3" type="subTitle"/>
          </p:nvPr>
        </p:nvSpPr>
        <p:spPr>
          <a:xfrm>
            <a:off x="4533300" y="3683425"/>
            <a:ext cx="3897600" cy="405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Earths is the Sun’s mass</a:t>
            </a:r>
            <a:endParaRPr/>
          </a:p>
        </p:txBody>
      </p:sp>
      <p:grpSp>
        <p:nvGrpSpPr>
          <p:cNvPr id="3179" name="Google Shape;3179;p118"/>
          <p:cNvGrpSpPr/>
          <p:nvPr/>
        </p:nvGrpSpPr>
        <p:grpSpPr>
          <a:xfrm>
            <a:off x="713099" y="649601"/>
            <a:ext cx="3548873" cy="3844280"/>
            <a:chOff x="713099" y="806538"/>
            <a:chExt cx="3548873" cy="3844280"/>
          </a:xfrm>
        </p:grpSpPr>
        <p:sp>
          <p:nvSpPr>
            <p:cNvPr id="3180" name="Google Shape;3180;p118"/>
            <p:cNvSpPr/>
            <p:nvPr/>
          </p:nvSpPr>
          <p:spPr>
            <a:xfrm>
              <a:off x="1000286" y="1241425"/>
              <a:ext cx="2974500" cy="2974500"/>
            </a:xfrm>
            <a:prstGeom prst="ellipse">
              <a:avLst/>
            </a:prstGeom>
            <a:solidFill>
              <a:srgbClr val="9100B1">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81" name="Google Shape;3181;p118"/>
            <p:cNvGrpSpPr/>
            <p:nvPr/>
          </p:nvGrpSpPr>
          <p:grpSpPr>
            <a:xfrm>
              <a:off x="713099" y="806538"/>
              <a:ext cx="3548873" cy="3844280"/>
              <a:chOff x="713099" y="806538"/>
              <a:chExt cx="3548873" cy="3844280"/>
            </a:xfrm>
          </p:grpSpPr>
          <p:grpSp>
            <p:nvGrpSpPr>
              <p:cNvPr id="3182" name="Google Shape;3182;p118"/>
              <p:cNvGrpSpPr/>
              <p:nvPr/>
            </p:nvGrpSpPr>
            <p:grpSpPr>
              <a:xfrm rot="673818">
                <a:off x="947785" y="1080437"/>
                <a:ext cx="3079502" cy="2712852"/>
                <a:chOff x="3639275" y="1598975"/>
                <a:chExt cx="1865450" cy="1643347"/>
              </a:xfrm>
            </p:grpSpPr>
            <p:sp>
              <p:nvSpPr>
                <p:cNvPr id="3183" name="Google Shape;3183;p118"/>
                <p:cNvSpPr/>
                <p:nvPr/>
              </p:nvSpPr>
              <p:spPr>
                <a:xfrm>
                  <a:off x="4231188" y="2561378"/>
                  <a:ext cx="39651" cy="40569"/>
                </a:xfrm>
                <a:custGeom>
                  <a:rect b="b" l="l" r="r" t="t"/>
                  <a:pathLst>
                    <a:path extrusionOk="0" h="1104" w="1079">
                      <a:moveTo>
                        <a:pt x="552" y="1"/>
                      </a:moveTo>
                      <a:cubicBezTo>
                        <a:pt x="252" y="1"/>
                        <a:pt x="1" y="252"/>
                        <a:pt x="1" y="552"/>
                      </a:cubicBezTo>
                      <a:cubicBezTo>
                        <a:pt x="1" y="853"/>
                        <a:pt x="252" y="1104"/>
                        <a:pt x="552" y="1104"/>
                      </a:cubicBezTo>
                      <a:cubicBezTo>
                        <a:pt x="853" y="1104"/>
                        <a:pt x="1079" y="853"/>
                        <a:pt x="1079" y="552"/>
                      </a:cubicBezTo>
                      <a:cubicBezTo>
                        <a:pt x="1079" y="252"/>
                        <a:pt x="853" y="1"/>
                        <a:pt x="552" y="1"/>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118"/>
                <p:cNvSpPr/>
                <p:nvPr/>
              </p:nvSpPr>
              <p:spPr>
                <a:xfrm>
                  <a:off x="4361969" y="2565090"/>
                  <a:ext cx="30427" cy="34102"/>
                </a:xfrm>
                <a:custGeom>
                  <a:rect b="b" l="l" r="r" t="t"/>
                  <a:pathLst>
                    <a:path extrusionOk="0" h="928" w="828">
                      <a:moveTo>
                        <a:pt x="1" y="0"/>
                      </a:moveTo>
                      <a:lnTo>
                        <a:pt x="1" y="927"/>
                      </a:lnTo>
                      <a:lnTo>
                        <a:pt x="828" y="451"/>
                      </a:lnTo>
                      <a:lnTo>
                        <a:pt x="1" y="0"/>
                      </a:ln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118"/>
                <p:cNvSpPr/>
                <p:nvPr/>
              </p:nvSpPr>
              <p:spPr>
                <a:xfrm>
                  <a:off x="4233981" y="2440738"/>
                  <a:ext cx="34102" cy="29508"/>
                </a:xfrm>
                <a:custGeom>
                  <a:rect b="b" l="l" r="r" t="t"/>
                  <a:pathLst>
                    <a:path extrusionOk="0" h="803" w="928">
                      <a:moveTo>
                        <a:pt x="476" y="1"/>
                      </a:moveTo>
                      <a:lnTo>
                        <a:pt x="0" y="803"/>
                      </a:lnTo>
                      <a:lnTo>
                        <a:pt x="927" y="803"/>
                      </a:lnTo>
                      <a:lnTo>
                        <a:pt x="476" y="1"/>
                      </a:ln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118"/>
                <p:cNvSpPr/>
                <p:nvPr/>
              </p:nvSpPr>
              <p:spPr>
                <a:xfrm>
                  <a:off x="4233981" y="2693080"/>
                  <a:ext cx="34102" cy="29508"/>
                </a:xfrm>
                <a:custGeom>
                  <a:rect b="b" l="l" r="r" t="t"/>
                  <a:pathLst>
                    <a:path extrusionOk="0" h="803" w="928">
                      <a:moveTo>
                        <a:pt x="0" y="1"/>
                      </a:moveTo>
                      <a:lnTo>
                        <a:pt x="476" y="803"/>
                      </a:lnTo>
                      <a:lnTo>
                        <a:pt x="927" y="1"/>
                      </a:ln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118"/>
                <p:cNvSpPr/>
                <p:nvPr/>
              </p:nvSpPr>
              <p:spPr>
                <a:xfrm>
                  <a:off x="3639275" y="1710392"/>
                  <a:ext cx="1865450" cy="1531930"/>
                </a:xfrm>
                <a:custGeom>
                  <a:rect b="b" l="l" r="r" t="t"/>
                  <a:pathLst>
                    <a:path extrusionOk="0" h="41688" w="50764">
                      <a:moveTo>
                        <a:pt x="40169" y="11229"/>
                      </a:moveTo>
                      <a:cubicBezTo>
                        <a:pt x="41297" y="11229"/>
                        <a:pt x="42224" y="12131"/>
                        <a:pt x="42224" y="13284"/>
                      </a:cubicBezTo>
                      <a:cubicBezTo>
                        <a:pt x="42224" y="14412"/>
                        <a:pt x="41297" y="15314"/>
                        <a:pt x="40169" y="15314"/>
                      </a:cubicBezTo>
                      <a:cubicBezTo>
                        <a:pt x="39041" y="15314"/>
                        <a:pt x="38114" y="14412"/>
                        <a:pt x="38114" y="13284"/>
                      </a:cubicBezTo>
                      <a:cubicBezTo>
                        <a:pt x="38114" y="12131"/>
                        <a:pt x="39041" y="11229"/>
                        <a:pt x="40169" y="11229"/>
                      </a:cubicBezTo>
                      <a:close/>
                      <a:moveTo>
                        <a:pt x="35959" y="15440"/>
                      </a:moveTo>
                      <a:cubicBezTo>
                        <a:pt x="37087" y="15440"/>
                        <a:pt x="38014" y="16342"/>
                        <a:pt x="38014" y="17495"/>
                      </a:cubicBezTo>
                      <a:cubicBezTo>
                        <a:pt x="38014" y="18623"/>
                        <a:pt x="37087" y="19525"/>
                        <a:pt x="35959" y="19525"/>
                      </a:cubicBezTo>
                      <a:cubicBezTo>
                        <a:pt x="34831" y="19525"/>
                        <a:pt x="33904" y="18623"/>
                        <a:pt x="33904" y="17495"/>
                      </a:cubicBezTo>
                      <a:cubicBezTo>
                        <a:pt x="33904" y="16342"/>
                        <a:pt x="34831" y="15440"/>
                        <a:pt x="35959" y="15440"/>
                      </a:cubicBezTo>
                      <a:close/>
                      <a:moveTo>
                        <a:pt x="44380" y="15440"/>
                      </a:moveTo>
                      <a:cubicBezTo>
                        <a:pt x="45508" y="15440"/>
                        <a:pt x="46435" y="16342"/>
                        <a:pt x="46435" y="17495"/>
                      </a:cubicBezTo>
                      <a:cubicBezTo>
                        <a:pt x="46435" y="18623"/>
                        <a:pt x="45508" y="19525"/>
                        <a:pt x="44380" y="19525"/>
                      </a:cubicBezTo>
                      <a:cubicBezTo>
                        <a:pt x="43227" y="19525"/>
                        <a:pt x="42325" y="18623"/>
                        <a:pt x="42325" y="17495"/>
                      </a:cubicBezTo>
                      <a:cubicBezTo>
                        <a:pt x="42325" y="16342"/>
                        <a:pt x="43227" y="15440"/>
                        <a:pt x="44380" y="15440"/>
                      </a:cubicBezTo>
                      <a:close/>
                      <a:moveTo>
                        <a:pt x="9718" y="12758"/>
                      </a:moveTo>
                      <a:cubicBezTo>
                        <a:pt x="12324" y="12758"/>
                        <a:pt x="14455" y="14863"/>
                        <a:pt x="14455" y="17495"/>
                      </a:cubicBezTo>
                      <a:cubicBezTo>
                        <a:pt x="14455" y="20101"/>
                        <a:pt x="12324" y="22207"/>
                        <a:pt x="9718" y="22207"/>
                      </a:cubicBezTo>
                      <a:cubicBezTo>
                        <a:pt x="7086" y="22207"/>
                        <a:pt x="4981" y="20101"/>
                        <a:pt x="4981" y="17495"/>
                      </a:cubicBezTo>
                      <a:cubicBezTo>
                        <a:pt x="4981" y="14863"/>
                        <a:pt x="7086" y="12758"/>
                        <a:pt x="9718" y="12758"/>
                      </a:cubicBezTo>
                      <a:close/>
                      <a:moveTo>
                        <a:pt x="40169" y="19650"/>
                      </a:moveTo>
                      <a:cubicBezTo>
                        <a:pt x="41297" y="19650"/>
                        <a:pt x="42224" y="20552"/>
                        <a:pt x="42224" y="21680"/>
                      </a:cubicBezTo>
                      <a:cubicBezTo>
                        <a:pt x="42224" y="22833"/>
                        <a:pt x="41297" y="23735"/>
                        <a:pt x="40169" y="23735"/>
                      </a:cubicBezTo>
                      <a:cubicBezTo>
                        <a:pt x="39041" y="23735"/>
                        <a:pt x="38114" y="22833"/>
                        <a:pt x="38114" y="21680"/>
                      </a:cubicBezTo>
                      <a:cubicBezTo>
                        <a:pt x="38114" y="20552"/>
                        <a:pt x="39041" y="19650"/>
                        <a:pt x="40169" y="19650"/>
                      </a:cubicBezTo>
                      <a:close/>
                      <a:moveTo>
                        <a:pt x="27212" y="23936"/>
                      </a:moveTo>
                      <a:cubicBezTo>
                        <a:pt x="27412" y="23936"/>
                        <a:pt x="27588" y="24086"/>
                        <a:pt x="27588" y="24312"/>
                      </a:cubicBezTo>
                      <a:lnTo>
                        <a:pt x="27588" y="24963"/>
                      </a:lnTo>
                      <a:cubicBezTo>
                        <a:pt x="27588" y="25189"/>
                        <a:pt x="27412" y="25364"/>
                        <a:pt x="27212" y="25364"/>
                      </a:cubicBezTo>
                      <a:lnTo>
                        <a:pt x="23578" y="25364"/>
                      </a:lnTo>
                      <a:cubicBezTo>
                        <a:pt x="23352" y="25364"/>
                        <a:pt x="23177" y="25189"/>
                        <a:pt x="23177" y="24963"/>
                      </a:cubicBezTo>
                      <a:lnTo>
                        <a:pt x="23177" y="24312"/>
                      </a:lnTo>
                      <a:cubicBezTo>
                        <a:pt x="23177" y="24086"/>
                        <a:pt x="23352" y="23936"/>
                        <a:pt x="23578" y="23936"/>
                      </a:cubicBezTo>
                      <a:close/>
                      <a:moveTo>
                        <a:pt x="17287" y="19324"/>
                      </a:moveTo>
                      <a:cubicBezTo>
                        <a:pt x="17688" y="19324"/>
                        <a:pt x="17989" y="19650"/>
                        <a:pt x="17989" y="20026"/>
                      </a:cubicBezTo>
                      <a:lnTo>
                        <a:pt x="17989" y="22382"/>
                      </a:lnTo>
                      <a:lnTo>
                        <a:pt x="20345" y="22382"/>
                      </a:lnTo>
                      <a:cubicBezTo>
                        <a:pt x="20721" y="22382"/>
                        <a:pt x="21046" y="22683"/>
                        <a:pt x="21046" y="23084"/>
                      </a:cubicBezTo>
                      <a:lnTo>
                        <a:pt x="21046" y="24362"/>
                      </a:lnTo>
                      <a:cubicBezTo>
                        <a:pt x="21046" y="24738"/>
                        <a:pt x="20721" y="25064"/>
                        <a:pt x="20345" y="25064"/>
                      </a:cubicBezTo>
                      <a:lnTo>
                        <a:pt x="17989" y="25064"/>
                      </a:lnTo>
                      <a:lnTo>
                        <a:pt x="17989" y="27395"/>
                      </a:lnTo>
                      <a:cubicBezTo>
                        <a:pt x="17989" y="27796"/>
                        <a:pt x="17688" y="28096"/>
                        <a:pt x="17287" y="28096"/>
                      </a:cubicBezTo>
                      <a:lnTo>
                        <a:pt x="16009" y="28096"/>
                      </a:lnTo>
                      <a:cubicBezTo>
                        <a:pt x="15633" y="28096"/>
                        <a:pt x="15307" y="27796"/>
                        <a:pt x="15307" y="27395"/>
                      </a:cubicBezTo>
                      <a:lnTo>
                        <a:pt x="15307" y="25064"/>
                      </a:lnTo>
                      <a:lnTo>
                        <a:pt x="12976" y="25064"/>
                      </a:lnTo>
                      <a:cubicBezTo>
                        <a:pt x="12575" y="25064"/>
                        <a:pt x="12274" y="24738"/>
                        <a:pt x="12274" y="24362"/>
                      </a:cubicBezTo>
                      <a:lnTo>
                        <a:pt x="12274" y="23084"/>
                      </a:lnTo>
                      <a:cubicBezTo>
                        <a:pt x="12274" y="22683"/>
                        <a:pt x="12575" y="22382"/>
                        <a:pt x="12976" y="22382"/>
                      </a:cubicBezTo>
                      <a:lnTo>
                        <a:pt x="15307" y="22382"/>
                      </a:lnTo>
                      <a:lnTo>
                        <a:pt x="15307" y="20026"/>
                      </a:lnTo>
                      <a:cubicBezTo>
                        <a:pt x="15307" y="19650"/>
                        <a:pt x="15633" y="19324"/>
                        <a:pt x="16009" y="19324"/>
                      </a:cubicBezTo>
                      <a:close/>
                      <a:moveTo>
                        <a:pt x="16335" y="1"/>
                      </a:moveTo>
                      <a:cubicBezTo>
                        <a:pt x="13603" y="2056"/>
                        <a:pt x="11598" y="5038"/>
                        <a:pt x="10771" y="8472"/>
                      </a:cubicBezTo>
                      <a:cubicBezTo>
                        <a:pt x="7913" y="8998"/>
                        <a:pt x="5081" y="9750"/>
                        <a:pt x="4054" y="10878"/>
                      </a:cubicBezTo>
                      <a:cubicBezTo>
                        <a:pt x="1769" y="13362"/>
                        <a:pt x="1" y="41687"/>
                        <a:pt x="3944" y="41687"/>
                      </a:cubicBezTo>
                      <a:cubicBezTo>
                        <a:pt x="3980" y="41687"/>
                        <a:pt x="4017" y="41685"/>
                        <a:pt x="4054" y="41680"/>
                      </a:cubicBezTo>
                      <a:cubicBezTo>
                        <a:pt x="8164" y="41154"/>
                        <a:pt x="13527" y="30427"/>
                        <a:pt x="14906" y="30101"/>
                      </a:cubicBezTo>
                      <a:cubicBezTo>
                        <a:pt x="15633" y="29926"/>
                        <a:pt x="21623" y="28999"/>
                        <a:pt x="25382" y="28999"/>
                      </a:cubicBezTo>
                      <a:cubicBezTo>
                        <a:pt x="29142" y="28999"/>
                        <a:pt x="35132" y="29926"/>
                        <a:pt x="35858" y="30101"/>
                      </a:cubicBezTo>
                      <a:cubicBezTo>
                        <a:pt x="37237" y="30427"/>
                        <a:pt x="42600" y="41154"/>
                        <a:pt x="46711" y="41680"/>
                      </a:cubicBezTo>
                      <a:cubicBezTo>
                        <a:pt x="46748" y="41685"/>
                        <a:pt x="46784" y="41687"/>
                        <a:pt x="46820" y="41687"/>
                      </a:cubicBezTo>
                      <a:cubicBezTo>
                        <a:pt x="50764" y="41687"/>
                        <a:pt x="48996" y="13362"/>
                        <a:pt x="46711" y="10878"/>
                      </a:cubicBezTo>
                      <a:cubicBezTo>
                        <a:pt x="45683" y="9750"/>
                        <a:pt x="42851" y="8998"/>
                        <a:pt x="39994" y="8472"/>
                      </a:cubicBezTo>
                      <a:cubicBezTo>
                        <a:pt x="39167" y="5038"/>
                        <a:pt x="37162" y="2056"/>
                        <a:pt x="34430" y="1"/>
                      </a:cubicBezTo>
                      <a:lnTo>
                        <a:pt x="34430" y="9074"/>
                      </a:lnTo>
                      <a:cubicBezTo>
                        <a:pt x="34430" y="12908"/>
                        <a:pt x="31322" y="16016"/>
                        <a:pt x="27487" y="16016"/>
                      </a:cubicBezTo>
                      <a:lnTo>
                        <a:pt x="23277" y="16016"/>
                      </a:lnTo>
                      <a:cubicBezTo>
                        <a:pt x="19442" y="16016"/>
                        <a:pt x="16335" y="12908"/>
                        <a:pt x="16335" y="9074"/>
                      </a:cubicBezTo>
                      <a:lnTo>
                        <a:pt x="16335" y="1"/>
                      </a:lnTo>
                      <a:close/>
                    </a:path>
                  </a:pathLst>
                </a:custGeom>
                <a:gradFill>
                  <a:gsLst>
                    <a:gs pos="0">
                      <a:schemeClr val="accent3">
                        <a:alpha val="40000"/>
                      </a:schemeClr>
                    </a:gs>
                    <a:gs pos="100000">
                      <a:schemeClr val="dk1">
                        <a:alpha val="40000"/>
                      </a:scheme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118"/>
                <p:cNvSpPr/>
                <p:nvPr/>
              </p:nvSpPr>
              <p:spPr>
                <a:xfrm>
                  <a:off x="4110549" y="2565090"/>
                  <a:ext cx="29508" cy="34102"/>
                </a:xfrm>
                <a:custGeom>
                  <a:rect b="b" l="l" r="r" t="t"/>
                  <a:pathLst>
                    <a:path extrusionOk="0" h="928" w="803">
                      <a:moveTo>
                        <a:pt x="803" y="0"/>
                      </a:moveTo>
                      <a:lnTo>
                        <a:pt x="1" y="451"/>
                      </a:lnTo>
                      <a:lnTo>
                        <a:pt x="803" y="927"/>
                      </a:lnTo>
                      <a:lnTo>
                        <a:pt x="803" y="0"/>
                      </a:ln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118"/>
                <p:cNvSpPr/>
                <p:nvPr/>
              </p:nvSpPr>
              <p:spPr>
                <a:xfrm>
                  <a:off x="4262533" y="1598975"/>
                  <a:ext cx="618938" cy="676962"/>
                </a:xfrm>
                <a:custGeom>
                  <a:rect b="b" l="l" r="r" t="t"/>
                  <a:pathLst>
                    <a:path extrusionOk="0" h="18422" w="16843">
                      <a:moveTo>
                        <a:pt x="13283" y="5088"/>
                      </a:moveTo>
                      <a:cubicBezTo>
                        <a:pt x="13684" y="5088"/>
                        <a:pt x="13985" y="5389"/>
                        <a:pt x="13985" y="5765"/>
                      </a:cubicBezTo>
                      <a:lnTo>
                        <a:pt x="13985" y="14361"/>
                      </a:lnTo>
                      <a:cubicBezTo>
                        <a:pt x="13985" y="14737"/>
                        <a:pt x="13684" y="15038"/>
                        <a:pt x="13283" y="15038"/>
                      </a:cubicBezTo>
                      <a:lnTo>
                        <a:pt x="3559" y="15038"/>
                      </a:lnTo>
                      <a:cubicBezTo>
                        <a:pt x="3183" y="15038"/>
                        <a:pt x="2857" y="14737"/>
                        <a:pt x="2857" y="14361"/>
                      </a:cubicBezTo>
                      <a:lnTo>
                        <a:pt x="2857" y="5765"/>
                      </a:lnTo>
                      <a:cubicBezTo>
                        <a:pt x="2857" y="5389"/>
                        <a:pt x="3183" y="5088"/>
                        <a:pt x="3559" y="5088"/>
                      </a:cubicBezTo>
                      <a:close/>
                      <a:moveTo>
                        <a:pt x="8421" y="0"/>
                      </a:moveTo>
                      <a:cubicBezTo>
                        <a:pt x="5313" y="0"/>
                        <a:pt x="2406" y="953"/>
                        <a:pt x="0" y="2582"/>
                      </a:cubicBezTo>
                      <a:lnTo>
                        <a:pt x="0" y="12106"/>
                      </a:lnTo>
                      <a:cubicBezTo>
                        <a:pt x="0" y="15589"/>
                        <a:pt x="2832" y="18421"/>
                        <a:pt x="6316" y="18421"/>
                      </a:cubicBezTo>
                      <a:lnTo>
                        <a:pt x="10526" y="18421"/>
                      </a:lnTo>
                      <a:cubicBezTo>
                        <a:pt x="14010" y="18421"/>
                        <a:pt x="16842" y="15589"/>
                        <a:pt x="16842" y="12106"/>
                      </a:cubicBezTo>
                      <a:lnTo>
                        <a:pt x="16842" y="2582"/>
                      </a:lnTo>
                      <a:cubicBezTo>
                        <a:pt x="14436" y="953"/>
                        <a:pt x="11529" y="0"/>
                        <a:pt x="8421" y="0"/>
                      </a:cubicBezTo>
                      <a:close/>
                    </a:path>
                  </a:pathLst>
                </a:custGeom>
                <a:gradFill>
                  <a:gsLst>
                    <a:gs pos="0">
                      <a:schemeClr val="accent2">
                        <a:alpha val="40000"/>
                      </a:schemeClr>
                    </a:gs>
                    <a:gs pos="100000">
                      <a:schemeClr val="accent1">
                        <a:alpha val="40000"/>
                      </a:scheme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118"/>
                <p:cNvSpPr/>
                <p:nvPr/>
              </p:nvSpPr>
              <p:spPr>
                <a:xfrm>
                  <a:off x="3860967" y="2217868"/>
                  <a:ext cx="270829" cy="269874"/>
                </a:xfrm>
                <a:custGeom>
                  <a:rect b="b" l="l" r="r" t="t"/>
                  <a:pathLst>
                    <a:path extrusionOk="0" h="7344" w="7370">
                      <a:moveTo>
                        <a:pt x="3685" y="0"/>
                      </a:moveTo>
                      <a:cubicBezTo>
                        <a:pt x="1655" y="0"/>
                        <a:pt x="1" y="1630"/>
                        <a:pt x="1" y="3685"/>
                      </a:cubicBezTo>
                      <a:cubicBezTo>
                        <a:pt x="1" y="5715"/>
                        <a:pt x="1655" y="7344"/>
                        <a:pt x="3685" y="7344"/>
                      </a:cubicBezTo>
                      <a:cubicBezTo>
                        <a:pt x="5715" y="7344"/>
                        <a:pt x="7369" y="5715"/>
                        <a:pt x="7369" y="3685"/>
                      </a:cubicBezTo>
                      <a:cubicBezTo>
                        <a:pt x="7369" y="1630"/>
                        <a:pt x="5715" y="0"/>
                        <a:pt x="3685" y="0"/>
                      </a:cubicBezTo>
                      <a:close/>
                    </a:path>
                  </a:pathLst>
                </a:custGeom>
                <a:gradFill>
                  <a:gsLst>
                    <a:gs pos="0">
                      <a:schemeClr val="accent2">
                        <a:alpha val="40000"/>
                      </a:schemeClr>
                    </a:gs>
                    <a:gs pos="100000">
                      <a:schemeClr val="accent1">
                        <a:alpha val="40000"/>
                      </a:scheme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1" name="Google Shape;3191;p118"/>
              <p:cNvGrpSpPr/>
              <p:nvPr/>
            </p:nvGrpSpPr>
            <p:grpSpPr>
              <a:xfrm rot="-9287384">
                <a:off x="1544192" y="3160597"/>
                <a:ext cx="1295226" cy="1275103"/>
                <a:chOff x="6634100" y="1175073"/>
                <a:chExt cx="1143163" cy="1125403"/>
              </a:xfrm>
            </p:grpSpPr>
            <p:sp>
              <p:nvSpPr>
                <p:cNvPr id="3192" name="Google Shape;3192;p118"/>
                <p:cNvSpPr/>
                <p:nvPr/>
              </p:nvSpPr>
              <p:spPr>
                <a:xfrm>
                  <a:off x="6634100" y="1287448"/>
                  <a:ext cx="494641" cy="1013028"/>
                </a:xfrm>
                <a:custGeom>
                  <a:rect b="b" l="l" r="r" t="t"/>
                  <a:pathLst>
                    <a:path extrusionOk="0" h="22483" w="10978">
                      <a:moveTo>
                        <a:pt x="4186" y="1"/>
                      </a:moveTo>
                      <a:lnTo>
                        <a:pt x="6015" y="8948"/>
                      </a:lnTo>
                      <a:lnTo>
                        <a:pt x="0" y="9926"/>
                      </a:lnTo>
                      <a:lnTo>
                        <a:pt x="8045" y="22482"/>
                      </a:lnTo>
                      <a:lnTo>
                        <a:pt x="5664" y="13610"/>
                      </a:lnTo>
                      <a:lnTo>
                        <a:pt x="10978" y="12608"/>
                      </a:lnTo>
                      <a:lnTo>
                        <a:pt x="4186" y="1"/>
                      </a:lnTo>
                      <a:close/>
                    </a:path>
                  </a:pathLst>
                </a:custGeom>
                <a:gradFill>
                  <a:gsLst>
                    <a:gs pos="0">
                      <a:schemeClr val="lt1"/>
                    </a:gs>
                    <a:gs pos="100000">
                      <a:schemeClr val="accen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118"/>
                <p:cNvSpPr/>
                <p:nvPr/>
              </p:nvSpPr>
              <p:spPr>
                <a:xfrm>
                  <a:off x="7281450" y="1175073"/>
                  <a:ext cx="495813" cy="1013028"/>
                </a:xfrm>
                <a:custGeom>
                  <a:rect b="b" l="l" r="r" t="t"/>
                  <a:pathLst>
                    <a:path extrusionOk="0" h="22483" w="11004">
                      <a:moveTo>
                        <a:pt x="6818" y="1"/>
                      </a:moveTo>
                      <a:lnTo>
                        <a:pt x="1" y="12608"/>
                      </a:lnTo>
                      <a:lnTo>
                        <a:pt x="5339" y="13610"/>
                      </a:lnTo>
                      <a:lnTo>
                        <a:pt x="2958" y="22482"/>
                      </a:lnTo>
                      <a:lnTo>
                        <a:pt x="11004" y="9926"/>
                      </a:lnTo>
                      <a:lnTo>
                        <a:pt x="4988" y="8948"/>
                      </a:lnTo>
                      <a:lnTo>
                        <a:pt x="6818" y="1"/>
                      </a:lnTo>
                      <a:close/>
                    </a:path>
                  </a:pathLst>
                </a:custGeom>
                <a:gradFill>
                  <a:gsLst>
                    <a:gs pos="0">
                      <a:schemeClr val="lt1"/>
                    </a:gs>
                    <a:gs pos="100000">
                      <a:schemeClr val="accen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197" name="Shape 3197"/>
        <p:cNvGrpSpPr/>
        <p:nvPr/>
      </p:nvGrpSpPr>
      <p:grpSpPr>
        <a:xfrm>
          <a:off x="0" y="0"/>
          <a:ext cx="0" cy="0"/>
          <a:chOff x="0" y="0"/>
          <a:chExt cx="0" cy="0"/>
        </a:xfrm>
      </p:grpSpPr>
      <p:grpSp>
        <p:nvGrpSpPr>
          <p:cNvPr id="3198" name="Google Shape;3198;p119"/>
          <p:cNvGrpSpPr/>
          <p:nvPr/>
        </p:nvGrpSpPr>
        <p:grpSpPr>
          <a:xfrm>
            <a:off x="6813288" y="941400"/>
            <a:ext cx="3260700" cy="3534186"/>
            <a:chOff x="6813288" y="941400"/>
            <a:chExt cx="3260700" cy="3534186"/>
          </a:xfrm>
        </p:grpSpPr>
        <p:sp>
          <p:nvSpPr>
            <p:cNvPr id="3199" name="Google Shape;3199;p119"/>
            <p:cNvSpPr/>
            <p:nvPr/>
          </p:nvSpPr>
          <p:spPr>
            <a:xfrm>
              <a:off x="6813288" y="941400"/>
              <a:ext cx="3260700" cy="3260700"/>
            </a:xfrm>
            <a:prstGeom prst="ellipse">
              <a:avLst/>
            </a:prstGeom>
            <a:solidFill>
              <a:srgbClr val="9100B1">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00" name="Google Shape;3200;p119"/>
            <p:cNvGrpSpPr/>
            <p:nvPr/>
          </p:nvGrpSpPr>
          <p:grpSpPr>
            <a:xfrm flipH="1">
              <a:off x="7003263" y="1190088"/>
              <a:ext cx="2604684" cy="3285499"/>
              <a:chOff x="788975" y="1163185"/>
              <a:chExt cx="2410182" cy="3040158"/>
            </a:xfrm>
          </p:grpSpPr>
          <p:sp>
            <p:nvSpPr>
              <p:cNvPr id="3201" name="Google Shape;3201;p119"/>
              <p:cNvSpPr/>
              <p:nvPr/>
            </p:nvSpPr>
            <p:spPr>
              <a:xfrm>
                <a:off x="1597396" y="1199712"/>
                <a:ext cx="929346" cy="1409018"/>
              </a:xfrm>
              <a:custGeom>
                <a:rect b="b" l="l" r="r" t="t"/>
                <a:pathLst>
                  <a:path extrusionOk="0" h="9065" w="5979">
                    <a:moveTo>
                      <a:pt x="3052" y="36"/>
                    </a:moveTo>
                    <a:cubicBezTo>
                      <a:pt x="2142" y="223"/>
                      <a:pt x="1428" y="1026"/>
                      <a:pt x="1170" y="1927"/>
                    </a:cubicBezTo>
                    <a:lnTo>
                      <a:pt x="1170" y="1927"/>
                    </a:lnTo>
                    <a:cubicBezTo>
                      <a:pt x="902" y="2828"/>
                      <a:pt x="1027" y="3801"/>
                      <a:pt x="1312" y="4693"/>
                    </a:cubicBezTo>
                    <a:lnTo>
                      <a:pt x="1312" y="4693"/>
                    </a:lnTo>
                    <a:cubicBezTo>
                      <a:pt x="1437" y="5085"/>
                      <a:pt x="1598" y="5460"/>
                      <a:pt x="1705" y="5861"/>
                    </a:cubicBezTo>
                    <a:lnTo>
                      <a:pt x="1705" y="5861"/>
                    </a:lnTo>
                    <a:cubicBezTo>
                      <a:pt x="1812" y="6254"/>
                      <a:pt x="1865" y="6673"/>
                      <a:pt x="1794" y="7075"/>
                    </a:cubicBezTo>
                    <a:lnTo>
                      <a:pt x="1794" y="7075"/>
                    </a:lnTo>
                    <a:cubicBezTo>
                      <a:pt x="1723" y="7485"/>
                      <a:pt x="1509" y="7869"/>
                      <a:pt x="1152" y="8083"/>
                    </a:cubicBezTo>
                    <a:lnTo>
                      <a:pt x="1152" y="8083"/>
                    </a:lnTo>
                    <a:cubicBezTo>
                      <a:pt x="804" y="8306"/>
                      <a:pt x="322" y="8306"/>
                      <a:pt x="1" y="8047"/>
                    </a:cubicBezTo>
                    <a:lnTo>
                      <a:pt x="1" y="8047"/>
                    </a:lnTo>
                    <a:cubicBezTo>
                      <a:pt x="385" y="8502"/>
                      <a:pt x="866" y="8805"/>
                      <a:pt x="1446" y="8939"/>
                    </a:cubicBezTo>
                    <a:lnTo>
                      <a:pt x="1446" y="8939"/>
                    </a:lnTo>
                    <a:cubicBezTo>
                      <a:pt x="2017" y="9064"/>
                      <a:pt x="2615" y="9046"/>
                      <a:pt x="3195" y="8975"/>
                    </a:cubicBezTo>
                    <a:lnTo>
                      <a:pt x="3195" y="8975"/>
                    </a:lnTo>
                    <a:cubicBezTo>
                      <a:pt x="3605" y="8921"/>
                      <a:pt x="4024" y="8832"/>
                      <a:pt x="4381" y="8618"/>
                    </a:cubicBezTo>
                    <a:lnTo>
                      <a:pt x="4381" y="8618"/>
                    </a:lnTo>
                    <a:cubicBezTo>
                      <a:pt x="4800" y="8368"/>
                      <a:pt x="5095" y="7958"/>
                      <a:pt x="5318" y="7512"/>
                    </a:cubicBezTo>
                    <a:lnTo>
                      <a:pt x="5318" y="7512"/>
                    </a:lnTo>
                    <a:cubicBezTo>
                      <a:pt x="5880" y="6406"/>
                      <a:pt x="5978" y="5094"/>
                      <a:pt x="5728" y="3872"/>
                    </a:cubicBezTo>
                    <a:lnTo>
                      <a:pt x="5728" y="3872"/>
                    </a:lnTo>
                    <a:cubicBezTo>
                      <a:pt x="5478" y="2650"/>
                      <a:pt x="4551" y="1704"/>
                      <a:pt x="4194" y="509"/>
                    </a:cubicBezTo>
                    <a:lnTo>
                      <a:pt x="4194" y="509"/>
                    </a:lnTo>
                    <a:cubicBezTo>
                      <a:pt x="4122" y="295"/>
                      <a:pt x="3935" y="125"/>
                      <a:pt x="3721" y="54"/>
                    </a:cubicBezTo>
                    <a:lnTo>
                      <a:pt x="3721" y="54"/>
                    </a:lnTo>
                    <a:cubicBezTo>
                      <a:pt x="3614" y="18"/>
                      <a:pt x="3498" y="0"/>
                      <a:pt x="3382" y="0"/>
                    </a:cubicBezTo>
                    <a:lnTo>
                      <a:pt x="3382" y="0"/>
                    </a:lnTo>
                    <a:cubicBezTo>
                      <a:pt x="3266" y="0"/>
                      <a:pt x="3159" y="18"/>
                      <a:pt x="3052" y="36"/>
                    </a:cubicBezTo>
                    <a:close/>
                  </a:path>
                </a:pathLst>
              </a:custGeom>
              <a:gradFill>
                <a:gsLst>
                  <a:gs pos="0">
                    <a:schemeClr val="lt1"/>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119"/>
              <p:cNvSpPr/>
              <p:nvPr/>
            </p:nvSpPr>
            <p:spPr>
              <a:xfrm>
                <a:off x="1737444" y="1214945"/>
                <a:ext cx="298280" cy="1253739"/>
              </a:xfrm>
              <a:custGeom>
                <a:rect b="b" l="l" r="r" t="t"/>
                <a:pathLst>
                  <a:path extrusionOk="0" h="8066" w="1919">
                    <a:moveTo>
                      <a:pt x="1919" y="1"/>
                    </a:moveTo>
                    <a:cubicBezTo>
                      <a:pt x="1116" y="268"/>
                      <a:pt x="501" y="1009"/>
                      <a:pt x="269" y="1829"/>
                    </a:cubicBezTo>
                    <a:cubicBezTo>
                      <a:pt x="1" y="2730"/>
                      <a:pt x="126" y="3703"/>
                      <a:pt x="411" y="4595"/>
                    </a:cubicBezTo>
                    <a:cubicBezTo>
                      <a:pt x="536" y="4987"/>
                      <a:pt x="697" y="5362"/>
                      <a:pt x="804" y="5763"/>
                    </a:cubicBezTo>
                    <a:cubicBezTo>
                      <a:pt x="911" y="6156"/>
                      <a:pt x="964" y="6575"/>
                      <a:pt x="893" y="6977"/>
                    </a:cubicBezTo>
                    <a:cubicBezTo>
                      <a:pt x="822" y="7387"/>
                      <a:pt x="608" y="7771"/>
                      <a:pt x="251" y="7985"/>
                    </a:cubicBezTo>
                    <a:cubicBezTo>
                      <a:pt x="212" y="8016"/>
                      <a:pt x="166" y="8041"/>
                      <a:pt x="113" y="8058"/>
                    </a:cubicBezTo>
                    <a:lnTo>
                      <a:pt x="113" y="8058"/>
                    </a:lnTo>
                    <a:cubicBezTo>
                      <a:pt x="194" y="8032"/>
                      <a:pt x="275" y="7999"/>
                      <a:pt x="340" y="7958"/>
                    </a:cubicBezTo>
                    <a:cubicBezTo>
                      <a:pt x="688" y="7744"/>
                      <a:pt x="911" y="7351"/>
                      <a:pt x="982" y="6950"/>
                    </a:cubicBezTo>
                    <a:cubicBezTo>
                      <a:pt x="1054" y="6549"/>
                      <a:pt x="1000" y="6129"/>
                      <a:pt x="893" y="5728"/>
                    </a:cubicBezTo>
                    <a:cubicBezTo>
                      <a:pt x="777" y="5335"/>
                      <a:pt x="625" y="4952"/>
                      <a:pt x="501" y="4559"/>
                    </a:cubicBezTo>
                    <a:cubicBezTo>
                      <a:pt x="215" y="3667"/>
                      <a:pt x="90" y="2695"/>
                      <a:pt x="349" y="1803"/>
                    </a:cubicBezTo>
                    <a:cubicBezTo>
                      <a:pt x="581" y="1009"/>
                      <a:pt x="1161" y="295"/>
                      <a:pt x="1919" y="1"/>
                    </a:cubicBezTo>
                    <a:close/>
                    <a:moveTo>
                      <a:pt x="113" y="8058"/>
                    </a:moveTo>
                    <a:cubicBezTo>
                      <a:pt x="105" y="8061"/>
                      <a:pt x="98" y="8063"/>
                      <a:pt x="90" y="8065"/>
                    </a:cubicBezTo>
                    <a:cubicBezTo>
                      <a:pt x="98" y="8063"/>
                      <a:pt x="105" y="8061"/>
                      <a:pt x="113" y="8058"/>
                    </a:cubicBezTo>
                    <a:close/>
                  </a:path>
                </a:pathLst>
              </a:custGeom>
              <a:solidFill>
                <a:srgbClr val="FFFFFF">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119"/>
              <p:cNvSpPr/>
              <p:nvPr/>
            </p:nvSpPr>
            <p:spPr>
              <a:xfrm>
                <a:off x="1784696" y="1224582"/>
                <a:ext cx="349573" cy="1137318"/>
              </a:xfrm>
              <a:custGeom>
                <a:rect b="b" l="l" r="r" t="t"/>
                <a:pathLst>
                  <a:path extrusionOk="0" h="7317" w="2249">
                    <a:moveTo>
                      <a:pt x="652" y="652"/>
                    </a:moveTo>
                    <a:cubicBezTo>
                      <a:pt x="250" y="1107"/>
                      <a:pt x="63" y="1723"/>
                      <a:pt x="36" y="2329"/>
                    </a:cubicBezTo>
                    <a:lnTo>
                      <a:pt x="36" y="2329"/>
                    </a:lnTo>
                    <a:cubicBezTo>
                      <a:pt x="0" y="2936"/>
                      <a:pt x="107" y="3543"/>
                      <a:pt x="241" y="4131"/>
                    </a:cubicBezTo>
                    <a:lnTo>
                      <a:pt x="241" y="4131"/>
                    </a:lnTo>
                    <a:cubicBezTo>
                      <a:pt x="205" y="3605"/>
                      <a:pt x="223" y="3070"/>
                      <a:pt x="304" y="2535"/>
                    </a:cubicBezTo>
                    <a:lnTo>
                      <a:pt x="304" y="2535"/>
                    </a:lnTo>
                    <a:cubicBezTo>
                      <a:pt x="304" y="2865"/>
                      <a:pt x="304" y="3204"/>
                      <a:pt x="304" y="3534"/>
                    </a:cubicBezTo>
                    <a:lnTo>
                      <a:pt x="304" y="3534"/>
                    </a:lnTo>
                    <a:cubicBezTo>
                      <a:pt x="339" y="3382"/>
                      <a:pt x="375" y="3230"/>
                      <a:pt x="420" y="3088"/>
                    </a:cubicBezTo>
                    <a:lnTo>
                      <a:pt x="420" y="3088"/>
                    </a:lnTo>
                    <a:cubicBezTo>
                      <a:pt x="286" y="3730"/>
                      <a:pt x="393" y="4408"/>
                      <a:pt x="536" y="5059"/>
                    </a:cubicBezTo>
                    <a:lnTo>
                      <a:pt x="536" y="5059"/>
                    </a:lnTo>
                    <a:cubicBezTo>
                      <a:pt x="687" y="5809"/>
                      <a:pt x="892" y="6558"/>
                      <a:pt x="821" y="7316"/>
                    </a:cubicBezTo>
                    <a:lnTo>
                      <a:pt x="821" y="7316"/>
                    </a:lnTo>
                    <a:cubicBezTo>
                      <a:pt x="1026" y="6620"/>
                      <a:pt x="1017" y="5871"/>
                      <a:pt x="812" y="5175"/>
                    </a:cubicBezTo>
                    <a:lnTo>
                      <a:pt x="812" y="5175"/>
                    </a:lnTo>
                    <a:cubicBezTo>
                      <a:pt x="1062" y="5568"/>
                      <a:pt x="1187" y="6040"/>
                      <a:pt x="1169" y="6504"/>
                    </a:cubicBezTo>
                    <a:lnTo>
                      <a:pt x="1169" y="6504"/>
                    </a:lnTo>
                    <a:cubicBezTo>
                      <a:pt x="1330" y="6183"/>
                      <a:pt x="1312" y="5800"/>
                      <a:pt x="1240" y="5452"/>
                    </a:cubicBezTo>
                    <a:lnTo>
                      <a:pt x="1240" y="5452"/>
                    </a:lnTo>
                    <a:cubicBezTo>
                      <a:pt x="1169" y="5095"/>
                      <a:pt x="1035" y="4756"/>
                      <a:pt x="973" y="4399"/>
                    </a:cubicBezTo>
                    <a:lnTo>
                      <a:pt x="973" y="4399"/>
                    </a:lnTo>
                    <a:cubicBezTo>
                      <a:pt x="883" y="3899"/>
                      <a:pt x="937" y="3364"/>
                      <a:pt x="1124" y="2882"/>
                    </a:cubicBezTo>
                    <a:lnTo>
                      <a:pt x="1124" y="2882"/>
                    </a:lnTo>
                    <a:lnTo>
                      <a:pt x="1142" y="3418"/>
                    </a:lnTo>
                    <a:lnTo>
                      <a:pt x="1142" y="3418"/>
                    </a:lnTo>
                    <a:cubicBezTo>
                      <a:pt x="1312" y="2945"/>
                      <a:pt x="1258" y="2427"/>
                      <a:pt x="1267" y="1919"/>
                    </a:cubicBezTo>
                    <a:lnTo>
                      <a:pt x="1267" y="1919"/>
                    </a:lnTo>
                    <a:cubicBezTo>
                      <a:pt x="1276" y="1419"/>
                      <a:pt x="1365" y="866"/>
                      <a:pt x="1731" y="527"/>
                    </a:cubicBezTo>
                    <a:lnTo>
                      <a:pt x="1731" y="527"/>
                    </a:lnTo>
                    <a:cubicBezTo>
                      <a:pt x="1410" y="688"/>
                      <a:pt x="1178" y="991"/>
                      <a:pt x="1035" y="1321"/>
                    </a:cubicBezTo>
                    <a:lnTo>
                      <a:pt x="1035" y="1321"/>
                    </a:lnTo>
                    <a:cubicBezTo>
                      <a:pt x="883" y="1651"/>
                      <a:pt x="812" y="2017"/>
                      <a:pt x="750" y="2365"/>
                    </a:cubicBezTo>
                    <a:lnTo>
                      <a:pt x="750" y="2365"/>
                    </a:lnTo>
                    <a:cubicBezTo>
                      <a:pt x="678" y="1794"/>
                      <a:pt x="857" y="1196"/>
                      <a:pt x="1214" y="741"/>
                    </a:cubicBezTo>
                    <a:lnTo>
                      <a:pt x="1214" y="741"/>
                    </a:lnTo>
                    <a:cubicBezTo>
                      <a:pt x="973" y="929"/>
                      <a:pt x="768" y="1143"/>
                      <a:pt x="598" y="1393"/>
                    </a:cubicBezTo>
                    <a:lnTo>
                      <a:pt x="598" y="1393"/>
                    </a:lnTo>
                    <a:cubicBezTo>
                      <a:pt x="696" y="1259"/>
                      <a:pt x="705" y="1045"/>
                      <a:pt x="803" y="893"/>
                    </a:cubicBezTo>
                    <a:lnTo>
                      <a:pt x="803" y="893"/>
                    </a:lnTo>
                    <a:cubicBezTo>
                      <a:pt x="901" y="724"/>
                      <a:pt x="1035" y="572"/>
                      <a:pt x="1196" y="447"/>
                    </a:cubicBezTo>
                    <a:lnTo>
                      <a:pt x="1196" y="447"/>
                    </a:lnTo>
                    <a:cubicBezTo>
                      <a:pt x="1517" y="179"/>
                      <a:pt x="1856" y="126"/>
                      <a:pt x="2248" y="54"/>
                    </a:cubicBezTo>
                    <a:lnTo>
                      <a:pt x="2248" y="54"/>
                    </a:lnTo>
                    <a:cubicBezTo>
                      <a:pt x="2150" y="19"/>
                      <a:pt x="2043" y="1"/>
                      <a:pt x="1945" y="1"/>
                    </a:cubicBezTo>
                    <a:lnTo>
                      <a:pt x="1945" y="1"/>
                    </a:lnTo>
                    <a:cubicBezTo>
                      <a:pt x="1463" y="1"/>
                      <a:pt x="937" y="331"/>
                      <a:pt x="652" y="652"/>
                    </a:cubicBezTo>
                  </a:path>
                </a:pathLst>
              </a:custGeom>
              <a:gradFill>
                <a:gsLst>
                  <a:gs pos="0">
                    <a:schemeClr val="accent3"/>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119"/>
              <p:cNvSpPr/>
              <p:nvPr/>
            </p:nvSpPr>
            <p:spPr>
              <a:xfrm>
                <a:off x="1804125" y="1396649"/>
                <a:ext cx="61086" cy="214967"/>
              </a:xfrm>
              <a:custGeom>
                <a:rect b="b" l="l" r="r" t="t"/>
                <a:pathLst>
                  <a:path extrusionOk="0" h="1383" w="393">
                    <a:moveTo>
                      <a:pt x="304" y="0"/>
                    </a:moveTo>
                    <a:lnTo>
                      <a:pt x="304" y="0"/>
                    </a:lnTo>
                    <a:cubicBezTo>
                      <a:pt x="45" y="366"/>
                      <a:pt x="0" y="946"/>
                      <a:pt x="72" y="1383"/>
                    </a:cubicBezTo>
                    <a:cubicBezTo>
                      <a:pt x="72" y="1151"/>
                      <a:pt x="170" y="892"/>
                      <a:pt x="214" y="669"/>
                    </a:cubicBezTo>
                    <a:cubicBezTo>
                      <a:pt x="241" y="509"/>
                      <a:pt x="393" y="125"/>
                      <a:pt x="304" y="0"/>
                    </a:cubicBezTo>
                    <a:close/>
                  </a:path>
                </a:pathLst>
              </a:custGeom>
              <a:solidFill>
                <a:srgbClr val="FFFFFF">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119"/>
              <p:cNvSpPr/>
              <p:nvPr/>
            </p:nvSpPr>
            <p:spPr>
              <a:xfrm>
                <a:off x="1878890" y="1675345"/>
                <a:ext cx="29377" cy="276053"/>
              </a:xfrm>
              <a:custGeom>
                <a:rect b="b" l="l" r="r" t="t"/>
                <a:pathLst>
                  <a:path extrusionOk="0" h="1776" w="189">
                    <a:moveTo>
                      <a:pt x="28" y="0"/>
                    </a:moveTo>
                    <a:cubicBezTo>
                      <a:pt x="1" y="598"/>
                      <a:pt x="28" y="1187"/>
                      <a:pt x="108" y="1776"/>
                    </a:cubicBezTo>
                    <a:cubicBezTo>
                      <a:pt x="188" y="1151"/>
                      <a:pt x="162" y="616"/>
                      <a:pt x="28" y="0"/>
                    </a:cubicBezTo>
                    <a:close/>
                  </a:path>
                </a:pathLst>
              </a:custGeom>
              <a:solidFill>
                <a:srgbClr val="FFFFFF">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119"/>
              <p:cNvSpPr/>
              <p:nvPr/>
            </p:nvSpPr>
            <p:spPr>
              <a:xfrm>
                <a:off x="788975" y="2381178"/>
                <a:ext cx="2346447" cy="1822165"/>
              </a:xfrm>
              <a:custGeom>
                <a:rect b="b" l="l" r="r" t="t"/>
                <a:pathLst>
                  <a:path extrusionOk="0" h="11723" w="15096">
                    <a:moveTo>
                      <a:pt x="6719" y="589"/>
                    </a:moveTo>
                    <a:cubicBezTo>
                      <a:pt x="6326" y="767"/>
                      <a:pt x="1" y="2427"/>
                      <a:pt x="1" y="5317"/>
                    </a:cubicBezTo>
                    <a:lnTo>
                      <a:pt x="1" y="5317"/>
                    </a:lnTo>
                    <a:cubicBezTo>
                      <a:pt x="1" y="7173"/>
                      <a:pt x="2749" y="8074"/>
                      <a:pt x="4381" y="6423"/>
                    </a:cubicBezTo>
                    <a:lnTo>
                      <a:pt x="4381" y="6423"/>
                    </a:lnTo>
                    <a:cubicBezTo>
                      <a:pt x="5300" y="5486"/>
                      <a:pt x="6594" y="4077"/>
                      <a:pt x="6594" y="4077"/>
                    </a:cubicBezTo>
                    <a:lnTo>
                      <a:pt x="6594" y="4077"/>
                    </a:lnTo>
                    <a:cubicBezTo>
                      <a:pt x="6094" y="5005"/>
                      <a:pt x="6451" y="5442"/>
                      <a:pt x="6531" y="6093"/>
                    </a:cubicBezTo>
                    <a:lnTo>
                      <a:pt x="6531" y="6093"/>
                    </a:lnTo>
                    <a:cubicBezTo>
                      <a:pt x="6611" y="6753"/>
                      <a:pt x="6281" y="7788"/>
                      <a:pt x="6148" y="8341"/>
                    </a:cubicBezTo>
                    <a:lnTo>
                      <a:pt x="6148" y="8341"/>
                    </a:lnTo>
                    <a:cubicBezTo>
                      <a:pt x="5327" y="11722"/>
                      <a:pt x="14747" y="11446"/>
                      <a:pt x="14899" y="8636"/>
                    </a:cubicBezTo>
                    <a:lnTo>
                      <a:pt x="14899" y="8636"/>
                    </a:lnTo>
                    <a:cubicBezTo>
                      <a:pt x="15095" y="4942"/>
                      <a:pt x="14997" y="1838"/>
                      <a:pt x="14828" y="1445"/>
                    </a:cubicBezTo>
                    <a:lnTo>
                      <a:pt x="14828" y="1445"/>
                    </a:lnTo>
                    <a:cubicBezTo>
                      <a:pt x="14658" y="1053"/>
                      <a:pt x="13909" y="509"/>
                      <a:pt x="12428" y="170"/>
                    </a:cubicBezTo>
                    <a:lnTo>
                      <a:pt x="12428" y="170"/>
                    </a:lnTo>
                    <a:lnTo>
                      <a:pt x="8958" y="0"/>
                    </a:lnTo>
                    <a:cubicBezTo>
                      <a:pt x="8958" y="0"/>
                      <a:pt x="7102" y="410"/>
                      <a:pt x="6719" y="589"/>
                    </a:cubicBezTo>
                  </a:path>
                </a:pathLst>
              </a:custGeom>
              <a:gradFill>
                <a:gsLst>
                  <a:gs pos="0">
                    <a:schemeClr val="accent1"/>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119"/>
              <p:cNvSpPr/>
              <p:nvPr/>
            </p:nvSpPr>
            <p:spPr>
              <a:xfrm>
                <a:off x="788975" y="2424079"/>
                <a:ext cx="1213481" cy="941625"/>
              </a:xfrm>
              <a:custGeom>
                <a:rect b="b" l="l" r="r" t="t"/>
                <a:pathLst>
                  <a:path extrusionOk="0" h="6058" w="7807">
                    <a:moveTo>
                      <a:pt x="7807" y="1"/>
                    </a:moveTo>
                    <a:lnTo>
                      <a:pt x="7807" y="1"/>
                    </a:lnTo>
                    <a:cubicBezTo>
                      <a:pt x="7343" y="117"/>
                      <a:pt x="6888" y="241"/>
                      <a:pt x="6719" y="313"/>
                    </a:cubicBezTo>
                    <a:cubicBezTo>
                      <a:pt x="6326" y="491"/>
                      <a:pt x="1" y="2151"/>
                      <a:pt x="1" y="5041"/>
                    </a:cubicBezTo>
                    <a:cubicBezTo>
                      <a:pt x="1" y="5425"/>
                      <a:pt x="117" y="5773"/>
                      <a:pt x="322" y="6058"/>
                    </a:cubicBezTo>
                    <a:cubicBezTo>
                      <a:pt x="197" y="5558"/>
                      <a:pt x="224" y="5014"/>
                      <a:pt x="376" y="4515"/>
                    </a:cubicBezTo>
                    <a:cubicBezTo>
                      <a:pt x="670" y="3614"/>
                      <a:pt x="1366" y="2873"/>
                      <a:pt x="2160" y="2347"/>
                    </a:cubicBezTo>
                    <a:cubicBezTo>
                      <a:pt x="2954" y="1821"/>
                      <a:pt x="3864" y="1482"/>
                      <a:pt x="4756" y="1143"/>
                    </a:cubicBezTo>
                    <a:lnTo>
                      <a:pt x="7807" y="1"/>
                    </a:lnTo>
                    <a:close/>
                  </a:path>
                </a:pathLst>
              </a:custGeom>
              <a:solidFill>
                <a:srgbClr val="FFFFFF">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119"/>
              <p:cNvSpPr/>
              <p:nvPr/>
            </p:nvSpPr>
            <p:spPr>
              <a:xfrm>
                <a:off x="1956608" y="1752908"/>
                <a:ext cx="227557" cy="226780"/>
              </a:xfrm>
              <a:custGeom>
                <a:rect b="b" l="l" r="r" t="t"/>
                <a:pathLst>
                  <a:path extrusionOk="0" h="1459" w="1464">
                    <a:moveTo>
                      <a:pt x="747" y="0"/>
                    </a:moveTo>
                    <a:cubicBezTo>
                      <a:pt x="655" y="0"/>
                      <a:pt x="554" y="15"/>
                      <a:pt x="447" y="54"/>
                    </a:cubicBezTo>
                    <a:cubicBezTo>
                      <a:pt x="1" y="215"/>
                      <a:pt x="27" y="768"/>
                      <a:pt x="268" y="1098"/>
                    </a:cubicBezTo>
                    <a:cubicBezTo>
                      <a:pt x="411" y="1303"/>
                      <a:pt x="625" y="1410"/>
                      <a:pt x="875" y="1446"/>
                    </a:cubicBezTo>
                    <a:cubicBezTo>
                      <a:pt x="944" y="1455"/>
                      <a:pt x="1015" y="1458"/>
                      <a:pt x="1083" y="1458"/>
                    </a:cubicBezTo>
                    <a:cubicBezTo>
                      <a:pt x="1288" y="1458"/>
                      <a:pt x="1464" y="1428"/>
                      <a:pt x="1464" y="1428"/>
                    </a:cubicBezTo>
                    <a:lnTo>
                      <a:pt x="1321" y="224"/>
                    </a:lnTo>
                    <a:cubicBezTo>
                      <a:pt x="1321" y="224"/>
                      <a:pt x="1097" y="0"/>
                      <a:pt x="747" y="0"/>
                    </a:cubicBezTo>
                    <a:close/>
                  </a:path>
                </a:pathLst>
              </a:custGeom>
              <a:solidFill>
                <a:srgbClr val="A64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119"/>
              <p:cNvSpPr/>
              <p:nvPr/>
            </p:nvSpPr>
            <p:spPr>
              <a:xfrm>
                <a:off x="2038367" y="1961036"/>
                <a:ext cx="1554" cy="0"/>
              </a:xfrm>
              <a:custGeom>
                <a:rect b="b" l="l" r="r" t="t"/>
                <a:pathLst>
                  <a:path extrusionOk="0" h="0" w="10">
                    <a:moveTo>
                      <a:pt x="1" y="0"/>
                    </a:moveTo>
                    <a:cubicBezTo>
                      <a:pt x="1" y="0"/>
                      <a:pt x="1" y="0"/>
                      <a:pt x="10" y="0"/>
                    </a:cubicBezTo>
                    <a:close/>
                  </a:path>
                </a:pathLst>
              </a:custGeom>
              <a:solidFill>
                <a:srgbClr val="0CF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119"/>
              <p:cNvSpPr/>
              <p:nvPr/>
            </p:nvSpPr>
            <p:spPr>
              <a:xfrm>
                <a:off x="1956608" y="1752597"/>
                <a:ext cx="180460" cy="200200"/>
              </a:xfrm>
              <a:custGeom>
                <a:rect b="b" l="l" r="r" t="t"/>
                <a:pathLst>
                  <a:path extrusionOk="0" h="1288" w="1161">
                    <a:moveTo>
                      <a:pt x="742" y="1"/>
                    </a:moveTo>
                    <a:cubicBezTo>
                      <a:pt x="650" y="1"/>
                      <a:pt x="551" y="16"/>
                      <a:pt x="447" y="56"/>
                    </a:cubicBezTo>
                    <a:cubicBezTo>
                      <a:pt x="1" y="217"/>
                      <a:pt x="27" y="770"/>
                      <a:pt x="268" y="1100"/>
                    </a:cubicBezTo>
                    <a:cubicBezTo>
                      <a:pt x="322" y="1172"/>
                      <a:pt x="384" y="1234"/>
                      <a:pt x="447" y="1287"/>
                    </a:cubicBezTo>
                    <a:cubicBezTo>
                      <a:pt x="447" y="1287"/>
                      <a:pt x="447" y="1287"/>
                      <a:pt x="447" y="1279"/>
                    </a:cubicBezTo>
                    <a:cubicBezTo>
                      <a:pt x="304" y="1136"/>
                      <a:pt x="206" y="940"/>
                      <a:pt x="197" y="725"/>
                    </a:cubicBezTo>
                    <a:cubicBezTo>
                      <a:pt x="197" y="520"/>
                      <a:pt x="286" y="315"/>
                      <a:pt x="464" y="199"/>
                    </a:cubicBezTo>
                    <a:cubicBezTo>
                      <a:pt x="571" y="128"/>
                      <a:pt x="696" y="101"/>
                      <a:pt x="830" y="92"/>
                    </a:cubicBezTo>
                    <a:cubicBezTo>
                      <a:pt x="851" y="90"/>
                      <a:pt x="871" y="90"/>
                      <a:pt x="892" y="90"/>
                    </a:cubicBezTo>
                    <a:cubicBezTo>
                      <a:pt x="978" y="90"/>
                      <a:pt x="1066" y="103"/>
                      <a:pt x="1160" y="110"/>
                    </a:cubicBezTo>
                    <a:cubicBezTo>
                      <a:pt x="1061" y="57"/>
                      <a:pt x="915" y="1"/>
                      <a:pt x="742" y="1"/>
                    </a:cubicBezTo>
                    <a:close/>
                  </a:path>
                </a:pathLst>
              </a:custGeom>
              <a:solidFill>
                <a:srgbClr val="FFFFFF">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119"/>
              <p:cNvSpPr/>
              <p:nvPr/>
            </p:nvSpPr>
            <p:spPr>
              <a:xfrm>
                <a:off x="2038367" y="1961036"/>
                <a:ext cx="1554" cy="0"/>
              </a:xfrm>
              <a:custGeom>
                <a:rect b="b" l="l" r="r" t="t"/>
                <a:pathLst>
                  <a:path extrusionOk="0" h="0" w="10">
                    <a:moveTo>
                      <a:pt x="1" y="0"/>
                    </a:moveTo>
                    <a:cubicBezTo>
                      <a:pt x="1" y="0"/>
                      <a:pt x="1" y="0"/>
                      <a:pt x="10" y="0"/>
                    </a:cubicBezTo>
                    <a:close/>
                  </a:path>
                </a:pathLst>
              </a:custGeom>
              <a:solidFill>
                <a:srgbClr val="F8E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119"/>
              <p:cNvSpPr/>
              <p:nvPr/>
            </p:nvSpPr>
            <p:spPr>
              <a:xfrm>
                <a:off x="2882849" y="2020568"/>
                <a:ext cx="1554" cy="1554"/>
              </a:xfrm>
              <a:custGeom>
                <a:rect b="b" l="l" r="r" t="t"/>
                <a:pathLst>
                  <a:path extrusionOk="0" h="10" w="10">
                    <a:moveTo>
                      <a:pt x="10" y="1"/>
                    </a:moveTo>
                    <a:cubicBezTo>
                      <a:pt x="10" y="1"/>
                      <a:pt x="1" y="1"/>
                      <a:pt x="1" y="10"/>
                    </a:cubicBezTo>
                    <a:close/>
                  </a:path>
                </a:pathLst>
              </a:custGeom>
              <a:solidFill>
                <a:srgbClr val="FF00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119"/>
              <p:cNvSpPr/>
              <p:nvPr/>
            </p:nvSpPr>
            <p:spPr>
              <a:xfrm>
                <a:off x="2746998" y="1786171"/>
                <a:ext cx="252582" cy="245587"/>
              </a:xfrm>
              <a:custGeom>
                <a:rect b="b" l="l" r="r" t="t"/>
                <a:pathLst>
                  <a:path extrusionOk="0" h="1580" w="1625">
                    <a:moveTo>
                      <a:pt x="313" y="304"/>
                    </a:moveTo>
                    <a:cubicBezTo>
                      <a:pt x="313" y="304"/>
                      <a:pt x="723" y="1"/>
                      <a:pt x="1196" y="260"/>
                    </a:cubicBezTo>
                    <a:cubicBezTo>
                      <a:pt x="1624" y="483"/>
                      <a:pt x="1517" y="1018"/>
                      <a:pt x="1232" y="1321"/>
                    </a:cubicBezTo>
                    <a:cubicBezTo>
                      <a:pt x="1062" y="1500"/>
                      <a:pt x="839" y="1580"/>
                      <a:pt x="580" y="1571"/>
                    </a:cubicBezTo>
                    <a:cubicBezTo>
                      <a:pt x="304" y="1571"/>
                      <a:pt x="0" y="1473"/>
                      <a:pt x="0" y="1473"/>
                    </a:cubicBezTo>
                    <a:lnTo>
                      <a:pt x="313" y="304"/>
                    </a:lnTo>
                    <a:close/>
                  </a:path>
                </a:pathLst>
              </a:custGeom>
              <a:solidFill>
                <a:srgbClr val="A64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119"/>
              <p:cNvSpPr/>
              <p:nvPr/>
            </p:nvSpPr>
            <p:spPr>
              <a:xfrm>
                <a:off x="2823317" y="1802958"/>
                <a:ext cx="176263" cy="212169"/>
              </a:xfrm>
              <a:custGeom>
                <a:rect b="b" l="l" r="r" t="t"/>
                <a:pathLst>
                  <a:path extrusionOk="0" h="1365" w="1134">
                    <a:moveTo>
                      <a:pt x="741" y="1213"/>
                    </a:moveTo>
                    <a:cubicBezTo>
                      <a:pt x="678" y="1276"/>
                      <a:pt x="607" y="1329"/>
                      <a:pt x="535" y="1365"/>
                    </a:cubicBezTo>
                    <a:cubicBezTo>
                      <a:pt x="535" y="1365"/>
                      <a:pt x="535" y="1365"/>
                      <a:pt x="544" y="1365"/>
                    </a:cubicBezTo>
                    <a:cubicBezTo>
                      <a:pt x="705" y="1240"/>
                      <a:pt x="830" y="1053"/>
                      <a:pt x="865" y="856"/>
                    </a:cubicBezTo>
                    <a:cubicBezTo>
                      <a:pt x="901" y="651"/>
                      <a:pt x="830" y="428"/>
                      <a:pt x="678" y="285"/>
                    </a:cubicBezTo>
                    <a:cubicBezTo>
                      <a:pt x="580" y="205"/>
                      <a:pt x="455" y="152"/>
                      <a:pt x="330" y="134"/>
                    </a:cubicBezTo>
                    <a:cubicBezTo>
                      <a:pt x="223" y="107"/>
                      <a:pt x="107" y="107"/>
                      <a:pt x="0" y="107"/>
                    </a:cubicBezTo>
                    <a:cubicBezTo>
                      <a:pt x="161" y="45"/>
                      <a:pt x="428" y="0"/>
                      <a:pt x="705" y="152"/>
                    </a:cubicBezTo>
                    <a:cubicBezTo>
                      <a:pt x="1133" y="375"/>
                      <a:pt x="1026" y="910"/>
                      <a:pt x="741" y="1213"/>
                    </a:cubicBezTo>
                    <a:close/>
                  </a:path>
                </a:pathLst>
              </a:custGeom>
              <a:solidFill>
                <a:srgbClr val="741B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119"/>
              <p:cNvSpPr/>
              <p:nvPr/>
            </p:nvSpPr>
            <p:spPr>
              <a:xfrm>
                <a:off x="2362917" y="2141186"/>
                <a:ext cx="210925" cy="280249"/>
              </a:xfrm>
              <a:custGeom>
                <a:rect b="b" l="l" r="r" t="t"/>
                <a:pathLst>
                  <a:path extrusionOk="0" h="1803" w="1357">
                    <a:moveTo>
                      <a:pt x="607" y="1776"/>
                    </a:moveTo>
                    <a:lnTo>
                      <a:pt x="607" y="1776"/>
                    </a:lnTo>
                    <a:cubicBezTo>
                      <a:pt x="955" y="1803"/>
                      <a:pt x="1249" y="1544"/>
                      <a:pt x="1276" y="1196"/>
                    </a:cubicBezTo>
                    <a:lnTo>
                      <a:pt x="1356" y="90"/>
                    </a:lnTo>
                    <a:lnTo>
                      <a:pt x="107" y="1"/>
                    </a:lnTo>
                    <a:lnTo>
                      <a:pt x="27" y="1107"/>
                    </a:lnTo>
                    <a:cubicBezTo>
                      <a:pt x="0" y="1455"/>
                      <a:pt x="259" y="1758"/>
                      <a:pt x="607" y="1776"/>
                    </a:cubicBezTo>
                    <a:close/>
                  </a:path>
                </a:pathLst>
              </a:custGeom>
              <a:solidFill>
                <a:srgbClr val="E53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119"/>
              <p:cNvSpPr/>
              <p:nvPr/>
            </p:nvSpPr>
            <p:spPr>
              <a:xfrm>
                <a:off x="2378149" y="2263203"/>
                <a:ext cx="148596" cy="136161"/>
              </a:xfrm>
              <a:custGeom>
                <a:rect b="b" l="l" r="r" t="t"/>
                <a:pathLst>
                  <a:path extrusionOk="0" h="876" w="956">
                    <a:moveTo>
                      <a:pt x="759" y="126"/>
                    </a:moveTo>
                    <a:cubicBezTo>
                      <a:pt x="518" y="117"/>
                      <a:pt x="277" y="72"/>
                      <a:pt x="45" y="1"/>
                    </a:cubicBezTo>
                    <a:lnTo>
                      <a:pt x="18" y="367"/>
                    </a:lnTo>
                    <a:cubicBezTo>
                      <a:pt x="1" y="625"/>
                      <a:pt x="188" y="839"/>
                      <a:pt x="447" y="857"/>
                    </a:cubicBezTo>
                    <a:cubicBezTo>
                      <a:pt x="696" y="875"/>
                      <a:pt x="919" y="688"/>
                      <a:pt x="937" y="438"/>
                    </a:cubicBezTo>
                    <a:lnTo>
                      <a:pt x="955" y="117"/>
                    </a:lnTo>
                    <a:cubicBezTo>
                      <a:pt x="893" y="126"/>
                      <a:pt x="830" y="126"/>
                      <a:pt x="759" y="126"/>
                    </a:cubicBezTo>
                    <a:close/>
                  </a:path>
                </a:pathLst>
              </a:custGeom>
              <a:solidFill>
                <a:srgbClr val="FF9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119"/>
              <p:cNvSpPr/>
              <p:nvPr/>
            </p:nvSpPr>
            <p:spPr>
              <a:xfrm>
                <a:off x="2181212" y="2143984"/>
                <a:ext cx="540914" cy="367604"/>
              </a:xfrm>
              <a:custGeom>
                <a:rect b="b" l="l" r="r" t="t"/>
                <a:pathLst>
                  <a:path extrusionOk="0" h="2365" w="3480">
                    <a:moveTo>
                      <a:pt x="206" y="143"/>
                    </a:moveTo>
                    <a:cubicBezTo>
                      <a:pt x="135" y="250"/>
                      <a:pt x="117" y="384"/>
                      <a:pt x="99" y="509"/>
                    </a:cubicBezTo>
                    <a:lnTo>
                      <a:pt x="99" y="509"/>
                    </a:lnTo>
                    <a:cubicBezTo>
                      <a:pt x="54" y="848"/>
                      <a:pt x="27" y="1187"/>
                      <a:pt x="1" y="1526"/>
                    </a:cubicBezTo>
                    <a:lnTo>
                      <a:pt x="1" y="1526"/>
                    </a:lnTo>
                    <a:cubicBezTo>
                      <a:pt x="474" y="1963"/>
                      <a:pt x="1080" y="2275"/>
                      <a:pt x="1731" y="2320"/>
                    </a:cubicBezTo>
                    <a:lnTo>
                      <a:pt x="1731" y="2320"/>
                    </a:lnTo>
                    <a:cubicBezTo>
                      <a:pt x="2374" y="2365"/>
                      <a:pt x="2945" y="2061"/>
                      <a:pt x="3471" y="1696"/>
                    </a:cubicBezTo>
                    <a:lnTo>
                      <a:pt x="3471" y="1696"/>
                    </a:lnTo>
                    <a:cubicBezTo>
                      <a:pt x="3462" y="1633"/>
                      <a:pt x="3480" y="1232"/>
                      <a:pt x="3471" y="946"/>
                    </a:cubicBezTo>
                    <a:lnTo>
                      <a:pt x="3471" y="946"/>
                    </a:lnTo>
                    <a:cubicBezTo>
                      <a:pt x="3462" y="652"/>
                      <a:pt x="3471" y="357"/>
                      <a:pt x="3239" y="188"/>
                    </a:cubicBezTo>
                    <a:lnTo>
                      <a:pt x="3239" y="188"/>
                    </a:lnTo>
                    <a:cubicBezTo>
                      <a:pt x="3052" y="45"/>
                      <a:pt x="2802" y="27"/>
                      <a:pt x="2570" y="9"/>
                    </a:cubicBezTo>
                    <a:lnTo>
                      <a:pt x="2570" y="9"/>
                    </a:lnTo>
                    <a:cubicBezTo>
                      <a:pt x="2311" y="1"/>
                      <a:pt x="2053" y="27"/>
                      <a:pt x="1794" y="63"/>
                    </a:cubicBezTo>
                    <a:lnTo>
                      <a:pt x="1794" y="63"/>
                    </a:lnTo>
                    <a:cubicBezTo>
                      <a:pt x="1357" y="125"/>
                      <a:pt x="929" y="179"/>
                      <a:pt x="536" y="18"/>
                    </a:cubicBezTo>
                    <a:lnTo>
                      <a:pt x="536" y="18"/>
                    </a:lnTo>
                    <a:cubicBezTo>
                      <a:pt x="509" y="1"/>
                      <a:pt x="482" y="1"/>
                      <a:pt x="456" y="1"/>
                    </a:cubicBezTo>
                    <a:lnTo>
                      <a:pt x="456" y="1"/>
                    </a:lnTo>
                    <a:cubicBezTo>
                      <a:pt x="358" y="1"/>
                      <a:pt x="259" y="63"/>
                      <a:pt x="206" y="143"/>
                    </a:cubicBezTo>
                    <a:close/>
                  </a:path>
                </a:pathLst>
              </a:custGeom>
              <a:gradFill>
                <a:gsLst>
                  <a:gs pos="0">
                    <a:schemeClr val="accent1"/>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119"/>
              <p:cNvSpPr/>
              <p:nvPr/>
            </p:nvSpPr>
            <p:spPr>
              <a:xfrm>
                <a:off x="2534829" y="2163413"/>
                <a:ext cx="202687" cy="334341"/>
              </a:xfrm>
              <a:custGeom>
                <a:rect b="b" l="l" r="r" t="t"/>
                <a:pathLst>
                  <a:path extrusionOk="0" h="2151" w="1304">
                    <a:moveTo>
                      <a:pt x="848" y="0"/>
                    </a:moveTo>
                    <a:cubicBezTo>
                      <a:pt x="1303" y="277"/>
                      <a:pt x="1071" y="1419"/>
                      <a:pt x="1071" y="1419"/>
                    </a:cubicBezTo>
                    <a:cubicBezTo>
                      <a:pt x="1071" y="1419"/>
                      <a:pt x="884" y="1776"/>
                      <a:pt x="1" y="2150"/>
                    </a:cubicBezTo>
                    <a:cubicBezTo>
                      <a:pt x="429" y="2052"/>
                      <a:pt x="821" y="1829"/>
                      <a:pt x="1196" y="1571"/>
                    </a:cubicBezTo>
                    <a:cubicBezTo>
                      <a:pt x="1187" y="1508"/>
                      <a:pt x="1205" y="1107"/>
                      <a:pt x="1196" y="821"/>
                    </a:cubicBezTo>
                    <a:cubicBezTo>
                      <a:pt x="1187" y="527"/>
                      <a:pt x="1196" y="232"/>
                      <a:pt x="964" y="63"/>
                    </a:cubicBezTo>
                    <a:cubicBezTo>
                      <a:pt x="928" y="36"/>
                      <a:pt x="893" y="18"/>
                      <a:pt x="848" y="0"/>
                    </a:cubicBezTo>
                    <a:close/>
                  </a:path>
                </a:pathLst>
              </a:custGeom>
              <a:solidFill>
                <a:srgbClr val="FFFFFF">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119"/>
              <p:cNvSpPr/>
              <p:nvPr/>
            </p:nvSpPr>
            <p:spPr>
              <a:xfrm>
                <a:off x="2181212" y="2143828"/>
                <a:ext cx="72277" cy="237505"/>
              </a:xfrm>
              <a:custGeom>
                <a:rect b="b" l="l" r="r" t="t"/>
                <a:pathLst>
                  <a:path extrusionOk="0" h="1528" w="465">
                    <a:moveTo>
                      <a:pt x="446" y="1"/>
                    </a:moveTo>
                    <a:cubicBezTo>
                      <a:pt x="353" y="1"/>
                      <a:pt x="256" y="61"/>
                      <a:pt x="206" y="144"/>
                    </a:cubicBezTo>
                    <a:cubicBezTo>
                      <a:pt x="135" y="251"/>
                      <a:pt x="117" y="385"/>
                      <a:pt x="99" y="510"/>
                    </a:cubicBezTo>
                    <a:cubicBezTo>
                      <a:pt x="54" y="849"/>
                      <a:pt x="27" y="1188"/>
                      <a:pt x="1" y="1527"/>
                    </a:cubicBezTo>
                    <a:cubicBezTo>
                      <a:pt x="1" y="1527"/>
                      <a:pt x="224" y="510"/>
                      <a:pt x="322" y="296"/>
                    </a:cubicBezTo>
                    <a:cubicBezTo>
                      <a:pt x="384" y="162"/>
                      <a:pt x="438" y="55"/>
                      <a:pt x="465" y="2"/>
                    </a:cubicBezTo>
                    <a:cubicBezTo>
                      <a:pt x="458" y="1"/>
                      <a:pt x="452" y="1"/>
                      <a:pt x="446" y="1"/>
                    </a:cubicBezTo>
                    <a:close/>
                  </a:path>
                </a:pathLst>
              </a:custGeom>
              <a:solidFill>
                <a:srgbClr val="FFFFFF">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119"/>
              <p:cNvSpPr/>
              <p:nvPr/>
            </p:nvSpPr>
            <p:spPr>
              <a:xfrm>
                <a:off x="2147949" y="1463176"/>
                <a:ext cx="675521" cy="778263"/>
              </a:xfrm>
              <a:custGeom>
                <a:rect b="b" l="l" r="r" t="t"/>
                <a:pathLst>
                  <a:path extrusionOk="0" h="5007" w="4346">
                    <a:moveTo>
                      <a:pt x="2320" y="0"/>
                    </a:moveTo>
                    <a:lnTo>
                      <a:pt x="250" y="143"/>
                    </a:lnTo>
                    <a:cubicBezTo>
                      <a:pt x="250" y="143"/>
                      <a:pt x="45" y="1829"/>
                      <a:pt x="27" y="2739"/>
                    </a:cubicBezTo>
                    <a:cubicBezTo>
                      <a:pt x="1" y="3676"/>
                      <a:pt x="170" y="4871"/>
                      <a:pt x="1963" y="4996"/>
                    </a:cubicBezTo>
                    <a:cubicBezTo>
                      <a:pt x="2059" y="5003"/>
                      <a:pt x="2150" y="5007"/>
                      <a:pt x="2237" y="5007"/>
                    </a:cubicBezTo>
                    <a:cubicBezTo>
                      <a:pt x="3784" y="5007"/>
                      <a:pt x="4101" y="3921"/>
                      <a:pt x="4202" y="3042"/>
                    </a:cubicBezTo>
                    <a:cubicBezTo>
                      <a:pt x="4309" y="2132"/>
                      <a:pt x="4345" y="437"/>
                      <a:pt x="4345" y="437"/>
                    </a:cubicBezTo>
                    <a:lnTo>
                      <a:pt x="2320" y="0"/>
                    </a:lnTo>
                    <a:close/>
                  </a:path>
                </a:pathLst>
              </a:custGeom>
              <a:solidFill>
                <a:srgbClr val="741B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119"/>
              <p:cNvSpPr/>
              <p:nvPr/>
            </p:nvSpPr>
            <p:spPr>
              <a:xfrm>
                <a:off x="2168778" y="1569960"/>
                <a:ext cx="631066" cy="638061"/>
              </a:xfrm>
              <a:custGeom>
                <a:rect b="b" l="l" r="r" t="t"/>
                <a:pathLst>
                  <a:path extrusionOk="0" h="4105" w="4060">
                    <a:moveTo>
                      <a:pt x="589" y="0"/>
                    </a:moveTo>
                    <a:cubicBezTo>
                      <a:pt x="152" y="883"/>
                      <a:pt x="0" y="1900"/>
                      <a:pt x="161" y="2873"/>
                    </a:cubicBezTo>
                    <a:cubicBezTo>
                      <a:pt x="241" y="3355"/>
                      <a:pt x="268" y="3551"/>
                      <a:pt x="678" y="3818"/>
                    </a:cubicBezTo>
                    <a:cubicBezTo>
                      <a:pt x="990" y="4026"/>
                      <a:pt x="1376" y="4105"/>
                      <a:pt x="1758" y="4105"/>
                    </a:cubicBezTo>
                    <a:cubicBezTo>
                      <a:pt x="1869" y="4105"/>
                      <a:pt x="1980" y="4098"/>
                      <a:pt x="2088" y="4086"/>
                    </a:cubicBezTo>
                    <a:cubicBezTo>
                      <a:pt x="2489" y="4033"/>
                      <a:pt x="2891" y="3917"/>
                      <a:pt x="3212" y="3676"/>
                    </a:cubicBezTo>
                    <a:cubicBezTo>
                      <a:pt x="3801" y="3248"/>
                      <a:pt x="4059" y="2418"/>
                      <a:pt x="3836" y="1722"/>
                    </a:cubicBezTo>
                    <a:cubicBezTo>
                      <a:pt x="3605" y="1026"/>
                      <a:pt x="2900" y="634"/>
                      <a:pt x="2177" y="536"/>
                    </a:cubicBezTo>
                    <a:cubicBezTo>
                      <a:pt x="1615" y="464"/>
                      <a:pt x="1080" y="277"/>
                      <a:pt x="589" y="0"/>
                    </a:cubicBezTo>
                    <a:close/>
                  </a:path>
                </a:pathLst>
              </a:custGeom>
              <a:solidFill>
                <a:srgbClr val="A64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119"/>
              <p:cNvSpPr/>
              <p:nvPr/>
            </p:nvSpPr>
            <p:spPr>
              <a:xfrm>
                <a:off x="2200642" y="1908188"/>
                <a:ext cx="115333" cy="111291"/>
              </a:xfrm>
              <a:custGeom>
                <a:rect b="b" l="l" r="r" t="t"/>
                <a:pathLst>
                  <a:path extrusionOk="0" h="716" w="742">
                    <a:moveTo>
                      <a:pt x="376" y="1"/>
                    </a:moveTo>
                    <a:cubicBezTo>
                      <a:pt x="187" y="1"/>
                      <a:pt x="27" y="141"/>
                      <a:pt x="10" y="331"/>
                    </a:cubicBezTo>
                    <a:cubicBezTo>
                      <a:pt x="1" y="527"/>
                      <a:pt x="143" y="697"/>
                      <a:pt x="340" y="715"/>
                    </a:cubicBezTo>
                    <a:cubicBezTo>
                      <a:pt x="345" y="715"/>
                      <a:pt x="351" y="715"/>
                      <a:pt x="357" y="715"/>
                    </a:cubicBezTo>
                    <a:cubicBezTo>
                      <a:pt x="546" y="715"/>
                      <a:pt x="706" y="575"/>
                      <a:pt x="723" y="385"/>
                    </a:cubicBezTo>
                    <a:cubicBezTo>
                      <a:pt x="741" y="188"/>
                      <a:pt x="589" y="19"/>
                      <a:pt x="393" y="1"/>
                    </a:cubicBezTo>
                    <a:cubicBezTo>
                      <a:pt x="387" y="1"/>
                      <a:pt x="382" y="1"/>
                      <a:pt x="376" y="1"/>
                    </a:cubicBezTo>
                    <a:close/>
                  </a:path>
                </a:pathLst>
              </a:custGeom>
              <a:solidFill>
                <a:srgbClr val="741B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119"/>
              <p:cNvSpPr/>
              <p:nvPr/>
            </p:nvSpPr>
            <p:spPr>
              <a:xfrm>
                <a:off x="2627779" y="1938653"/>
                <a:ext cx="115177" cy="111447"/>
              </a:xfrm>
              <a:custGeom>
                <a:rect b="b" l="l" r="r" t="t"/>
                <a:pathLst>
                  <a:path extrusionOk="0" h="717" w="741">
                    <a:moveTo>
                      <a:pt x="375" y="1"/>
                    </a:moveTo>
                    <a:cubicBezTo>
                      <a:pt x="187" y="1"/>
                      <a:pt x="27" y="141"/>
                      <a:pt x="18" y="331"/>
                    </a:cubicBezTo>
                    <a:cubicBezTo>
                      <a:pt x="0" y="528"/>
                      <a:pt x="152" y="697"/>
                      <a:pt x="348" y="715"/>
                    </a:cubicBezTo>
                    <a:cubicBezTo>
                      <a:pt x="358" y="716"/>
                      <a:pt x="368" y="716"/>
                      <a:pt x="378" y="716"/>
                    </a:cubicBezTo>
                    <a:cubicBezTo>
                      <a:pt x="554" y="716"/>
                      <a:pt x="714" y="571"/>
                      <a:pt x="723" y="385"/>
                    </a:cubicBezTo>
                    <a:cubicBezTo>
                      <a:pt x="741" y="189"/>
                      <a:pt x="589" y="19"/>
                      <a:pt x="393" y="1"/>
                    </a:cubicBezTo>
                    <a:cubicBezTo>
                      <a:pt x="387" y="1"/>
                      <a:pt x="381" y="1"/>
                      <a:pt x="375" y="1"/>
                    </a:cubicBezTo>
                    <a:close/>
                  </a:path>
                </a:pathLst>
              </a:custGeom>
              <a:solidFill>
                <a:srgbClr val="741B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119"/>
              <p:cNvSpPr/>
              <p:nvPr/>
            </p:nvSpPr>
            <p:spPr>
              <a:xfrm>
                <a:off x="2583324" y="1773580"/>
                <a:ext cx="58444" cy="55957"/>
              </a:xfrm>
              <a:custGeom>
                <a:rect b="b" l="l" r="r" t="t"/>
                <a:pathLst>
                  <a:path extrusionOk="0" h="360" w="376">
                    <a:moveTo>
                      <a:pt x="181" y="1"/>
                    </a:moveTo>
                    <a:cubicBezTo>
                      <a:pt x="90" y="1"/>
                      <a:pt x="18" y="70"/>
                      <a:pt x="10" y="171"/>
                    </a:cubicBezTo>
                    <a:cubicBezTo>
                      <a:pt x="1" y="269"/>
                      <a:pt x="72" y="350"/>
                      <a:pt x="170" y="359"/>
                    </a:cubicBezTo>
                    <a:cubicBezTo>
                      <a:pt x="176" y="359"/>
                      <a:pt x="181" y="359"/>
                      <a:pt x="186" y="359"/>
                    </a:cubicBezTo>
                    <a:cubicBezTo>
                      <a:pt x="285" y="359"/>
                      <a:pt x="358" y="282"/>
                      <a:pt x="367" y="189"/>
                    </a:cubicBezTo>
                    <a:cubicBezTo>
                      <a:pt x="376" y="91"/>
                      <a:pt x="295" y="11"/>
                      <a:pt x="197" y="2"/>
                    </a:cubicBezTo>
                    <a:cubicBezTo>
                      <a:pt x="192" y="1"/>
                      <a:pt x="186" y="1"/>
                      <a:pt x="1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119"/>
              <p:cNvSpPr/>
              <p:nvPr/>
            </p:nvSpPr>
            <p:spPr>
              <a:xfrm>
                <a:off x="2328255" y="1755550"/>
                <a:ext cx="58444" cy="55957"/>
              </a:xfrm>
              <a:custGeom>
                <a:rect b="b" l="l" r="r" t="t"/>
                <a:pathLst>
                  <a:path extrusionOk="0" h="360" w="376">
                    <a:moveTo>
                      <a:pt x="180" y="1"/>
                    </a:moveTo>
                    <a:cubicBezTo>
                      <a:pt x="90" y="1"/>
                      <a:pt x="18" y="70"/>
                      <a:pt x="9" y="162"/>
                    </a:cubicBezTo>
                    <a:cubicBezTo>
                      <a:pt x="0" y="260"/>
                      <a:pt x="72" y="350"/>
                      <a:pt x="170" y="359"/>
                    </a:cubicBezTo>
                    <a:cubicBezTo>
                      <a:pt x="175" y="359"/>
                      <a:pt x="181" y="359"/>
                      <a:pt x="186" y="359"/>
                    </a:cubicBezTo>
                    <a:cubicBezTo>
                      <a:pt x="285" y="359"/>
                      <a:pt x="358" y="282"/>
                      <a:pt x="366" y="189"/>
                    </a:cubicBezTo>
                    <a:cubicBezTo>
                      <a:pt x="375" y="91"/>
                      <a:pt x="295" y="11"/>
                      <a:pt x="197" y="2"/>
                    </a:cubicBezTo>
                    <a:cubicBezTo>
                      <a:pt x="191" y="1"/>
                      <a:pt x="186" y="1"/>
                      <a:pt x="18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119"/>
              <p:cNvSpPr/>
              <p:nvPr/>
            </p:nvSpPr>
            <p:spPr>
              <a:xfrm>
                <a:off x="2253335" y="1658092"/>
                <a:ext cx="169424" cy="90929"/>
              </a:xfrm>
              <a:custGeom>
                <a:rect b="b" l="l" r="r" t="t"/>
                <a:pathLst>
                  <a:path extrusionOk="0" h="585" w="1090">
                    <a:moveTo>
                      <a:pt x="330" y="1"/>
                    </a:moveTo>
                    <a:cubicBezTo>
                      <a:pt x="234" y="1"/>
                      <a:pt x="125" y="10"/>
                      <a:pt x="1" y="31"/>
                    </a:cubicBezTo>
                    <a:lnTo>
                      <a:pt x="1027" y="584"/>
                    </a:lnTo>
                    <a:cubicBezTo>
                      <a:pt x="1027" y="584"/>
                      <a:pt x="1090" y="1"/>
                      <a:pt x="3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119"/>
              <p:cNvSpPr/>
              <p:nvPr/>
            </p:nvSpPr>
            <p:spPr>
              <a:xfrm>
                <a:off x="2565294" y="1638196"/>
                <a:ext cx="179061" cy="59532"/>
              </a:xfrm>
              <a:custGeom>
                <a:rect b="b" l="l" r="r" t="t"/>
                <a:pathLst>
                  <a:path extrusionOk="0" h="383" w="1152">
                    <a:moveTo>
                      <a:pt x="519" y="1"/>
                    </a:moveTo>
                    <a:cubicBezTo>
                      <a:pt x="95" y="1"/>
                      <a:pt x="1" y="382"/>
                      <a:pt x="1" y="382"/>
                    </a:cubicBezTo>
                    <a:lnTo>
                      <a:pt x="1152" y="204"/>
                    </a:lnTo>
                    <a:cubicBezTo>
                      <a:pt x="886" y="55"/>
                      <a:pt x="679" y="1"/>
                      <a:pt x="5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119"/>
              <p:cNvSpPr/>
              <p:nvPr/>
            </p:nvSpPr>
            <p:spPr>
              <a:xfrm>
                <a:off x="2439236" y="1718245"/>
                <a:ext cx="68081" cy="270612"/>
              </a:xfrm>
              <a:custGeom>
                <a:rect b="b" l="l" r="r" t="t"/>
                <a:pathLst>
                  <a:path extrusionOk="0" h="1741" w="438">
                    <a:moveTo>
                      <a:pt x="357" y="1"/>
                    </a:moveTo>
                    <a:cubicBezTo>
                      <a:pt x="321" y="1"/>
                      <a:pt x="303" y="28"/>
                      <a:pt x="303" y="63"/>
                    </a:cubicBezTo>
                    <a:cubicBezTo>
                      <a:pt x="321" y="367"/>
                      <a:pt x="286" y="679"/>
                      <a:pt x="187" y="1027"/>
                    </a:cubicBezTo>
                    <a:cubicBezTo>
                      <a:pt x="178" y="1054"/>
                      <a:pt x="170" y="1080"/>
                      <a:pt x="161" y="1107"/>
                    </a:cubicBezTo>
                    <a:cubicBezTo>
                      <a:pt x="98" y="1294"/>
                      <a:pt x="0" y="1607"/>
                      <a:pt x="187" y="1732"/>
                    </a:cubicBezTo>
                    <a:cubicBezTo>
                      <a:pt x="196" y="1732"/>
                      <a:pt x="214" y="1740"/>
                      <a:pt x="223" y="1740"/>
                    </a:cubicBezTo>
                    <a:cubicBezTo>
                      <a:pt x="241" y="1740"/>
                      <a:pt x="259" y="1732"/>
                      <a:pt x="268" y="1714"/>
                    </a:cubicBezTo>
                    <a:cubicBezTo>
                      <a:pt x="286" y="1687"/>
                      <a:pt x="277" y="1651"/>
                      <a:pt x="250" y="1633"/>
                    </a:cubicBezTo>
                    <a:cubicBezTo>
                      <a:pt x="134" y="1562"/>
                      <a:pt x="214" y="1294"/>
                      <a:pt x="268" y="1143"/>
                    </a:cubicBezTo>
                    <a:cubicBezTo>
                      <a:pt x="277" y="1107"/>
                      <a:pt x="286" y="1080"/>
                      <a:pt x="294" y="1062"/>
                    </a:cubicBezTo>
                    <a:cubicBezTo>
                      <a:pt x="393" y="697"/>
                      <a:pt x="437" y="367"/>
                      <a:pt x="410" y="54"/>
                    </a:cubicBezTo>
                    <a:cubicBezTo>
                      <a:pt x="410" y="19"/>
                      <a:pt x="384" y="1"/>
                      <a:pt x="357" y="1"/>
                    </a:cubicBezTo>
                    <a:close/>
                  </a:path>
                </a:pathLst>
              </a:custGeom>
              <a:solidFill>
                <a:srgbClr val="741B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119"/>
              <p:cNvSpPr/>
              <p:nvPr/>
            </p:nvSpPr>
            <p:spPr>
              <a:xfrm>
                <a:off x="2390584" y="1985906"/>
                <a:ext cx="223516" cy="114245"/>
              </a:xfrm>
              <a:custGeom>
                <a:rect b="b" l="l" r="r" t="t"/>
                <a:pathLst>
                  <a:path extrusionOk="0" h="735" w="1438">
                    <a:moveTo>
                      <a:pt x="1259" y="1"/>
                    </a:moveTo>
                    <a:cubicBezTo>
                      <a:pt x="965" y="242"/>
                      <a:pt x="551" y="381"/>
                      <a:pt x="192" y="381"/>
                    </a:cubicBezTo>
                    <a:cubicBezTo>
                      <a:pt x="126" y="381"/>
                      <a:pt x="62" y="376"/>
                      <a:pt x="1" y="366"/>
                    </a:cubicBezTo>
                    <a:lnTo>
                      <a:pt x="1" y="366"/>
                    </a:lnTo>
                    <a:cubicBezTo>
                      <a:pt x="1" y="366"/>
                      <a:pt x="168" y="734"/>
                      <a:pt x="613" y="734"/>
                    </a:cubicBezTo>
                    <a:cubicBezTo>
                      <a:pt x="682" y="734"/>
                      <a:pt x="757" y="726"/>
                      <a:pt x="839" y="705"/>
                    </a:cubicBezTo>
                    <a:cubicBezTo>
                      <a:pt x="1437" y="563"/>
                      <a:pt x="1259" y="1"/>
                      <a:pt x="1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119"/>
              <p:cNvSpPr/>
              <p:nvPr/>
            </p:nvSpPr>
            <p:spPr>
              <a:xfrm>
                <a:off x="1998265" y="1163651"/>
                <a:ext cx="912559" cy="1145556"/>
              </a:xfrm>
              <a:custGeom>
                <a:rect b="b" l="l" r="r" t="t"/>
                <a:pathLst>
                  <a:path extrusionOk="0" h="7370" w="5871">
                    <a:moveTo>
                      <a:pt x="1383" y="652"/>
                    </a:moveTo>
                    <a:cubicBezTo>
                      <a:pt x="1383" y="652"/>
                      <a:pt x="973" y="598"/>
                      <a:pt x="491" y="964"/>
                    </a:cubicBezTo>
                    <a:lnTo>
                      <a:pt x="491" y="964"/>
                    </a:lnTo>
                    <a:cubicBezTo>
                      <a:pt x="0" y="1330"/>
                      <a:pt x="72" y="2302"/>
                      <a:pt x="143" y="3640"/>
                    </a:cubicBezTo>
                    <a:lnTo>
                      <a:pt x="143" y="3640"/>
                    </a:lnTo>
                    <a:cubicBezTo>
                      <a:pt x="205" y="4978"/>
                      <a:pt x="598" y="6807"/>
                      <a:pt x="1097" y="7075"/>
                    </a:cubicBezTo>
                    <a:lnTo>
                      <a:pt x="1097" y="7075"/>
                    </a:lnTo>
                    <a:cubicBezTo>
                      <a:pt x="1097" y="7075"/>
                      <a:pt x="981" y="4737"/>
                      <a:pt x="1169" y="3658"/>
                    </a:cubicBezTo>
                    <a:lnTo>
                      <a:pt x="1169" y="3658"/>
                    </a:lnTo>
                    <a:cubicBezTo>
                      <a:pt x="1365" y="2579"/>
                      <a:pt x="1784" y="2168"/>
                      <a:pt x="1784" y="2168"/>
                    </a:cubicBezTo>
                    <a:lnTo>
                      <a:pt x="1784" y="2168"/>
                    </a:lnTo>
                    <a:cubicBezTo>
                      <a:pt x="2204" y="2623"/>
                      <a:pt x="2578" y="2811"/>
                      <a:pt x="3015" y="2935"/>
                    </a:cubicBezTo>
                    <a:lnTo>
                      <a:pt x="3015" y="2935"/>
                    </a:lnTo>
                    <a:cubicBezTo>
                      <a:pt x="3533" y="3078"/>
                      <a:pt x="4122" y="3096"/>
                      <a:pt x="4550" y="3435"/>
                    </a:cubicBezTo>
                    <a:lnTo>
                      <a:pt x="4550" y="3435"/>
                    </a:lnTo>
                    <a:cubicBezTo>
                      <a:pt x="4880" y="3694"/>
                      <a:pt x="5058" y="4104"/>
                      <a:pt x="5103" y="4514"/>
                    </a:cubicBezTo>
                    <a:lnTo>
                      <a:pt x="5103" y="4514"/>
                    </a:lnTo>
                    <a:cubicBezTo>
                      <a:pt x="5156" y="4925"/>
                      <a:pt x="5094" y="5344"/>
                      <a:pt x="5014" y="5754"/>
                    </a:cubicBezTo>
                    <a:lnTo>
                      <a:pt x="5014" y="5754"/>
                    </a:lnTo>
                    <a:cubicBezTo>
                      <a:pt x="4916" y="6308"/>
                      <a:pt x="4791" y="6870"/>
                      <a:pt x="4532" y="7369"/>
                    </a:cubicBezTo>
                    <a:lnTo>
                      <a:pt x="4532" y="7369"/>
                    </a:lnTo>
                    <a:cubicBezTo>
                      <a:pt x="5148" y="6879"/>
                      <a:pt x="5522" y="6174"/>
                      <a:pt x="5692" y="5407"/>
                    </a:cubicBezTo>
                    <a:lnTo>
                      <a:pt x="5692" y="5407"/>
                    </a:lnTo>
                    <a:cubicBezTo>
                      <a:pt x="5852" y="4720"/>
                      <a:pt x="5870" y="4006"/>
                      <a:pt x="5870" y="3301"/>
                    </a:cubicBezTo>
                    <a:lnTo>
                      <a:pt x="5870" y="3301"/>
                    </a:lnTo>
                    <a:cubicBezTo>
                      <a:pt x="5861" y="2436"/>
                      <a:pt x="5754" y="1481"/>
                      <a:pt x="5148" y="821"/>
                    </a:cubicBezTo>
                    <a:lnTo>
                      <a:pt x="5148" y="821"/>
                    </a:lnTo>
                    <a:cubicBezTo>
                      <a:pt x="4684" y="322"/>
                      <a:pt x="4059" y="27"/>
                      <a:pt x="3381" y="0"/>
                    </a:cubicBezTo>
                    <a:lnTo>
                      <a:pt x="3381" y="0"/>
                    </a:lnTo>
                    <a:cubicBezTo>
                      <a:pt x="3319" y="0"/>
                      <a:pt x="3247" y="0"/>
                      <a:pt x="3176" y="0"/>
                    </a:cubicBezTo>
                    <a:lnTo>
                      <a:pt x="3176" y="0"/>
                    </a:lnTo>
                    <a:cubicBezTo>
                      <a:pt x="2569" y="0"/>
                      <a:pt x="1865" y="99"/>
                      <a:pt x="1383" y="652"/>
                    </a:cubicBezTo>
                  </a:path>
                </a:pathLst>
              </a:custGeom>
              <a:gradFill>
                <a:gsLst>
                  <a:gs pos="0">
                    <a:schemeClr val="lt1"/>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119"/>
              <p:cNvSpPr/>
              <p:nvPr/>
            </p:nvSpPr>
            <p:spPr>
              <a:xfrm>
                <a:off x="1998265" y="1306496"/>
                <a:ext cx="170668" cy="956858"/>
              </a:xfrm>
              <a:custGeom>
                <a:rect b="b" l="l" r="r" t="t"/>
                <a:pathLst>
                  <a:path extrusionOk="0" h="6156" w="1098">
                    <a:moveTo>
                      <a:pt x="553" y="0"/>
                    </a:moveTo>
                    <a:lnTo>
                      <a:pt x="553" y="0"/>
                    </a:lnTo>
                    <a:cubicBezTo>
                      <a:pt x="535" y="9"/>
                      <a:pt x="509" y="27"/>
                      <a:pt x="491" y="45"/>
                    </a:cubicBezTo>
                    <a:cubicBezTo>
                      <a:pt x="0" y="411"/>
                      <a:pt x="72" y="1383"/>
                      <a:pt x="143" y="2721"/>
                    </a:cubicBezTo>
                    <a:cubicBezTo>
                      <a:pt x="205" y="4059"/>
                      <a:pt x="598" y="5888"/>
                      <a:pt x="1097" y="6156"/>
                    </a:cubicBezTo>
                    <a:cubicBezTo>
                      <a:pt x="125" y="4425"/>
                      <a:pt x="45" y="1740"/>
                      <a:pt x="205" y="687"/>
                    </a:cubicBezTo>
                    <a:cubicBezTo>
                      <a:pt x="259" y="357"/>
                      <a:pt x="393" y="143"/>
                      <a:pt x="553" y="0"/>
                    </a:cubicBezTo>
                    <a:close/>
                  </a:path>
                </a:pathLst>
              </a:custGeom>
              <a:solidFill>
                <a:srgbClr val="FFFFFF">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119"/>
              <p:cNvSpPr/>
              <p:nvPr/>
            </p:nvSpPr>
            <p:spPr>
              <a:xfrm>
                <a:off x="2213077" y="1163185"/>
                <a:ext cx="703188" cy="1073900"/>
              </a:xfrm>
              <a:custGeom>
                <a:rect b="b" l="l" r="r" t="t"/>
                <a:pathLst>
                  <a:path extrusionOk="0" h="6909" w="4524">
                    <a:moveTo>
                      <a:pt x="1811" y="1"/>
                    </a:moveTo>
                    <a:cubicBezTo>
                      <a:pt x="1199" y="1"/>
                      <a:pt x="494" y="97"/>
                      <a:pt x="1" y="655"/>
                    </a:cubicBezTo>
                    <a:cubicBezTo>
                      <a:pt x="1" y="655"/>
                      <a:pt x="723" y="26"/>
                      <a:pt x="1752" y="26"/>
                    </a:cubicBezTo>
                    <a:cubicBezTo>
                      <a:pt x="2109" y="26"/>
                      <a:pt x="2504" y="102"/>
                      <a:pt x="2918" y="307"/>
                    </a:cubicBezTo>
                    <a:cubicBezTo>
                      <a:pt x="4524" y="1101"/>
                      <a:pt x="4408" y="2733"/>
                      <a:pt x="4426" y="3697"/>
                    </a:cubicBezTo>
                    <a:cubicBezTo>
                      <a:pt x="4435" y="4509"/>
                      <a:pt x="4221" y="5981"/>
                      <a:pt x="3614" y="6908"/>
                    </a:cubicBezTo>
                    <a:cubicBezTo>
                      <a:pt x="3962" y="6480"/>
                      <a:pt x="4185" y="5963"/>
                      <a:pt x="4310" y="5410"/>
                    </a:cubicBezTo>
                    <a:cubicBezTo>
                      <a:pt x="4470" y="4723"/>
                      <a:pt x="4488" y="4009"/>
                      <a:pt x="4488" y="3304"/>
                    </a:cubicBezTo>
                    <a:cubicBezTo>
                      <a:pt x="4479" y="2439"/>
                      <a:pt x="4372" y="1484"/>
                      <a:pt x="3766" y="824"/>
                    </a:cubicBezTo>
                    <a:cubicBezTo>
                      <a:pt x="3302" y="325"/>
                      <a:pt x="2677" y="30"/>
                      <a:pt x="1999" y="3"/>
                    </a:cubicBezTo>
                    <a:cubicBezTo>
                      <a:pt x="1938" y="2"/>
                      <a:pt x="1875" y="1"/>
                      <a:pt x="1811" y="1"/>
                    </a:cubicBezTo>
                    <a:close/>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119"/>
              <p:cNvSpPr/>
              <p:nvPr/>
            </p:nvSpPr>
            <p:spPr>
              <a:xfrm>
                <a:off x="2030129" y="1281471"/>
                <a:ext cx="216366" cy="880695"/>
              </a:xfrm>
              <a:custGeom>
                <a:rect b="b" l="l" r="r" t="t"/>
                <a:pathLst>
                  <a:path extrusionOk="0" h="5666" w="1392">
                    <a:moveTo>
                      <a:pt x="232" y="456"/>
                    </a:moveTo>
                    <a:cubicBezTo>
                      <a:pt x="45" y="768"/>
                      <a:pt x="9" y="1152"/>
                      <a:pt x="0" y="1517"/>
                    </a:cubicBezTo>
                    <a:lnTo>
                      <a:pt x="0" y="1517"/>
                    </a:lnTo>
                    <a:cubicBezTo>
                      <a:pt x="18" y="1152"/>
                      <a:pt x="197" y="786"/>
                      <a:pt x="491" y="554"/>
                    </a:cubicBezTo>
                    <a:lnTo>
                      <a:pt x="491" y="554"/>
                    </a:lnTo>
                    <a:cubicBezTo>
                      <a:pt x="81" y="1009"/>
                      <a:pt x="72" y="1687"/>
                      <a:pt x="107" y="2302"/>
                    </a:cubicBezTo>
                    <a:lnTo>
                      <a:pt x="107" y="2302"/>
                    </a:lnTo>
                    <a:cubicBezTo>
                      <a:pt x="179" y="3426"/>
                      <a:pt x="321" y="4559"/>
                      <a:pt x="545" y="5666"/>
                    </a:cubicBezTo>
                    <a:lnTo>
                      <a:pt x="545" y="5666"/>
                    </a:lnTo>
                    <a:cubicBezTo>
                      <a:pt x="411" y="4176"/>
                      <a:pt x="286" y="2632"/>
                      <a:pt x="759" y="1205"/>
                    </a:cubicBezTo>
                    <a:lnTo>
                      <a:pt x="759" y="1205"/>
                    </a:lnTo>
                    <a:cubicBezTo>
                      <a:pt x="714" y="1589"/>
                      <a:pt x="669" y="1963"/>
                      <a:pt x="625" y="2338"/>
                    </a:cubicBezTo>
                    <a:lnTo>
                      <a:pt x="625" y="2338"/>
                    </a:lnTo>
                    <a:cubicBezTo>
                      <a:pt x="669" y="2061"/>
                      <a:pt x="768" y="1794"/>
                      <a:pt x="901" y="1544"/>
                    </a:cubicBezTo>
                    <a:lnTo>
                      <a:pt x="901" y="1544"/>
                    </a:lnTo>
                    <a:cubicBezTo>
                      <a:pt x="776" y="2160"/>
                      <a:pt x="705" y="2784"/>
                      <a:pt x="678" y="3417"/>
                    </a:cubicBezTo>
                    <a:lnTo>
                      <a:pt x="678" y="3417"/>
                    </a:lnTo>
                    <a:cubicBezTo>
                      <a:pt x="830" y="2588"/>
                      <a:pt x="1062" y="1785"/>
                      <a:pt x="1392" y="1018"/>
                    </a:cubicBezTo>
                    <a:lnTo>
                      <a:pt x="1392" y="1018"/>
                    </a:lnTo>
                    <a:cubicBezTo>
                      <a:pt x="1276" y="1098"/>
                      <a:pt x="1169" y="1169"/>
                      <a:pt x="1053" y="1250"/>
                    </a:cubicBezTo>
                    <a:lnTo>
                      <a:pt x="1053" y="1250"/>
                    </a:lnTo>
                    <a:lnTo>
                      <a:pt x="1035" y="1232"/>
                    </a:lnTo>
                    <a:cubicBezTo>
                      <a:pt x="1053" y="1036"/>
                      <a:pt x="1124" y="839"/>
                      <a:pt x="1231" y="679"/>
                    </a:cubicBezTo>
                    <a:lnTo>
                      <a:pt x="1231" y="679"/>
                    </a:lnTo>
                    <a:cubicBezTo>
                      <a:pt x="919" y="857"/>
                      <a:pt x="634" y="1089"/>
                      <a:pt x="402" y="1366"/>
                    </a:cubicBezTo>
                    <a:lnTo>
                      <a:pt x="402" y="1366"/>
                    </a:lnTo>
                    <a:cubicBezTo>
                      <a:pt x="625" y="964"/>
                      <a:pt x="964" y="697"/>
                      <a:pt x="1249" y="358"/>
                    </a:cubicBezTo>
                    <a:lnTo>
                      <a:pt x="1249" y="358"/>
                    </a:lnTo>
                    <a:cubicBezTo>
                      <a:pt x="1142" y="358"/>
                      <a:pt x="1044" y="393"/>
                      <a:pt x="946" y="456"/>
                    </a:cubicBezTo>
                    <a:lnTo>
                      <a:pt x="946" y="456"/>
                    </a:lnTo>
                    <a:cubicBezTo>
                      <a:pt x="999" y="375"/>
                      <a:pt x="1071" y="304"/>
                      <a:pt x="1142" y="251"/>
                    </a:cubicBezTo>
                    <a:lnTo>
                      <a:pt x="1142" y="251"/>
                    </a:lnTo>
                    <a:cubicBezTo>
                      <a:pt x="1017" y="259"/>
                      <a:pt x="892" y="295"/>
                      <a:pt x="776" y="349"/>
                    </a:cubicBezTo>
                    <a:lnTo>
                      <a:pt x="776" y="349"/>
                    </a:lnTo>
                    <a:cubicBezTo>
                      <a:pt x="866" y="206"/>
                      <a:pt x="1008" y="90"/>
                      <a:pt x="1160" y="27"/>
                    </a:cubicBezTo>
                    <a:lnTo>
                      <a:pt x="1160" y="27"/>
                    </a:lnTo>
                    <a:cubicBezTo>
                      <a:pt x="1098" y="10"/>
                      <a:pt x="1035" y="1"/>
                      <a:pt x="973" y="1"/>
                    </a:cubicBezTo>
                    <a:lnTo>
                      <a:pt x="973" y="1"/>
                    </a:lnTo>
                    <a:cubicBezTo>
                      <a:pt x="678" y="1"/>
                      <a:pt x="393" y="197"/>
                      <a:pt x="232" y="456"/>
                    </a:cubicBezTo>
                    <a:close/>
                  </a:path>
                </a:pathLst>
              </a:custGeom>
              <a:gradFill>
                <a:gsLst>
                  <a:gs pos="0">
                    <a:schemeClr val="accent3"/>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119"/>
              <p:cNvSpPr/>
              <p:nvPr/>
            </p:nvSpPr>
            <p:spPr>
              <a:xfrm>
                <a:off x="2238102" y="1174687"/>
                <a:ext cx="657490" cy="990276"/>
              </a:xfrm>
              <a:custGeom>
                <a:rect b="b" l="l" r="r" t="t"/>
                <a:pathLst>
                  <a:path extrusionOk="0" h="6371" w="4230">
                    <a:moveTo>
                      <a:pt x="0" y="581"/>
                    </a:moveTo>
                    <a:cubicBezTo>
                      <a:pt x="447" y="438"/>
                      <a:pt x="928" y="384"/>
                      <a:pt x="1374" y="500"/>
                    </a:cubicBezTo>
                    <a:lnTo>
                      <a:pt x="1374" y="500"/>
                    </a:lnTo>
                    <a:cubicBezTo>
                      <a:pt x="955" y="456"/>
                      <a:pt x="518" y="563"/>
                      <a:pt x="161" y="786"/>
                    </a:cubicBezTo>
                    <a:lnTo>
                      <a:pt x="161" y="786"/>
                    </a:lnTo>
                    <a:cubicBezTo>
                      <a:pt x="420" y="714"/>
                      <a:pt x="687" y="706"/>
                      <a:pt x="946" y="750"/>
                    </a:cubicBezTo>
                    <a:lnTo>
                      <a:pt x="946" y="750"/>
                    </a:lnTo>
                    <a:cubicBezTo>
                      <a:pt x="768" y="777"/>
                      <a:pt x="598" y="848"/>
                      <a:pt x="455" y="955"/>
                    </a:cubicBezTo>
                    <a:lnTo>
                      <a:pt x="455" y="955"/>
                    </a:lnTo>
                    <a:cubicBezTo>
                      <a:pt x="955" y="830"/>
                      <a:pt x="1544" y="1107"/>
                      <a:pt x="1847" y="1526"/>
                    </a:cubicBezTo>
                    <a:lnTo>
                      <a:pt x="1847" y="1526"/>
                    </a:lnTo>
                    <a:cubicBezTo>
                      <a:pt x="1383" y="1241"/>
                      <a:pt x="821" y="1116"/>
                      <a:pt x="277" y="1196"/>
                    </a:cubicBezTo>
                    <a:lnTo>
                      <a:pt x="277" y="1196"/>
                    </a:lnTo>
                    <a:cubicBezTo>
                      <a:pt x="580" y="1277"/>
                      <a:pt x="857" y="1419"/>
                      <a:pt x="1107" y="1607"/>
                    </a:cubicBezTo>
                    <a:lnTo>
                      <a:pt x="1107" y="1607"/>
                    </a:lnTo>
                    <a:cubicBezTo>
                      <a:pt x="875" y="1491"/>
                      <a:pt x="616" y="1419"/>
                      <a:pt x="357" y="1392"/>
                    </a:cubicBezTo>
                    <a:lnTo>
                      <a:pt x="357" y="1392"/>
                    </a:lnTo>
                    <a:cubicBezTo>
                      <a:pt x="652" y="1526"/>
                      <a:pt x="919" y="1723"/>
                      <a:pt x="1142" y="1963"/>
                    </a:cubicBezTo>
                    <a:lnTo>
                      <a:pt x="1142" y="1963"/>
                    </a:lnTo>
                    <a:cubicBezTo>
                      <a:pt x="830" y="1776"/>
                      <a:pt x="491" y="1642"/>
                      <a:pt x="134" y="1580"/>
                    </a:cubicBezTo>
                    <a:lnTo>
                      <a:pt x="134" y="1580"/>
                    </a:lnTo>
                    <a:cubicBezTo>
                      <a:pt x="866" y="2392"/>
                      <a:pt x="1910" y="2927"/>
                      <a:pt x="2998" y="3052"/>
                    </a:cubicBezTo>
                    <a:lnTo>
                      <a:pt x="2998" y="3052"/>
                    </a:lnTo>
                    <a:cubicBezTo>
                      <a:pt x="2739" y="2722"/>
                      <a:pt x="2472" y="2392"/>
                      <a:pt x="2213" y="2070"/>
                    </a:cubicBezTo>
                    <a:lnTo>
                      <a:pt x="2213" y="2070"/>
                    </a:lnTo>
                    <a:cubicBezTo>
                      <a:pt x="2775" y="2409"/>
                      <a:pt x="3239" y="2918"/>
                      <a:pt x="3533" y="3516"/>
                    </a:cubicBezTo>
                    <a:lnTo>
                      <a:pt x="3533" y="3516"/>
                    </a:lnTo>
                    <a:cubicBezTo>
                      <a:pt x="3435" y="2740"/>
                      <a:pt x="3051" y="1999"/>
                      <a:pt x="2463" y="1473"/>
                    </a:cubicBezTo>
                    <a:lnTo>
                      <a:pt x="2463" y="1473"/>
                    </a:lnTo>
                    <a:cubicBezTo>
                      <a:pt x="2971" y="1767"/>
                      <a:pt x="3399" y="2204"/>
                      <a:pt x="3685" y="2713"/>
                    </a:cubicBezTo>
                    <a:lnTo>
                      <a:pt x="3685" y="2713"/>
                    </a:lnTo>
                    <a:cubicBezTo>
                      <a:pt x="3489" y="2525"/>
                      <a:pt x="3292" y="2338"/>
                      <a:pt x="3096" y="2151"/>
                    </a:cubicBezTo>
                    <a:lnTo>
                      <a:pt x="3096" y="2151"/>
                    </a:lnTo>
                    <a:cubicBezTo>
                      <a:pt x="3560" y="2775"/>
                      <a:pt x="3854" y="3525"/>
                      <a:pt x="3935" y="4301"/>
                    </a:cubicBezTo>
                    <a:lnTo>
                      <a:pt x="3935" y="4301"/>
                    </a:lnTo>
                    <a:cubicBezTo>
                      <a:pt x="3872" y="4131"/>
                      <a:pt x="3801" y="3953"/>
                      <a:pt x="3729" y="3774"/>
                    </a:cubicBezTo>
                    <a:lnTo>
                      <a:pt x="3729" y="3774"/>
                    </a:lnTo>
                    <a:cubicBezTo>
                      <a:pt x="3845" y="4640"/>
                      <a:pt x="3801" y="5523"/>
                      <a:pt x="3596" y="6370"/>
                    </a:cubicBezTo>
                    <a:lnTo>
                      <a:pt x="3596" y="6370"/>
                    </a:lnTo>
                    <a:cubicBezTo>
                      <a:pt x="4104" y="5416"/>
                      <a:pt x="4229" y="4301"/>
                      <a:pt x="4193" y="3221"/>
                    </a:cubicBezTo>
                    <a:lnTo>
                      <a:pt x="4193" y="3221"/>
                    </a:lnTo>
                    <a:cubicBezTo>
                      <a:pt x="4167" y="2472"/>
                      <a:pt x="4051" y="1705"/>
                      <a:pt x="3631" y="1080"/>
                    </a:cubicBezTo>
                    <a:lnTo>
                      <a:pt x="3631" y="1080"/>
                    </a:lnTo>
                    <a:cubicBezTo>
                      <a:pt x="3248" y="509"/>
                      <a:pt x="2614" y="117"/>
                      <a:pt x="1927" y="19"/>
                    </a:cubicBezTo>
                    <a:lnTo>
                      <a:pt x="1927" y="19"/>
                    </a:lnTo>
                    <a:cubicBezTo>
                      <a:pt x="1820" y="1"/>
                      <a:pt x="1713" y="1"/>
                      <a:pt x="1606" y="1"/>
                    </a:cubicBezTo>
                    <a:lnTo>
                      <a:pt x="1606" y="1"/>
                    </a:lnTo>
                    <a:cubicBezTo>
                      <a:pt x="1026" y="1"/>
                      <a:pt x="447" y="206"/>
                      <a:pt x="0" y="581"/>
                    </a:cubicBezTo>
                    <a:close/>
                  </a:path>
                </a:pathLst>
              </a:custGeom>
              <a:gradFill>
                <a:gsLst>
                  <a:gs pos="0">
                    <a:schemeClr val="accent3"/>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119"/>
              <p:cNvSpPr/>
              <p:nvPr/>
            </p:nvSpPr>
            <p:spPr>
              <a:xfrm>
                <a:off x="2418407" y="1209816"/>
                <a:ext cx="454958" cy="414390"/>
              </a:xfrm>
              <a:custGeom>
                <a:rect b="b" l="l" r="r" t="t"/>
                <a:pathLst>
                  <a:path extrusionOk="0" h="2666" w="2927">
                    <a:moveTo>
                      <a:pt x="2005" y="1337"/>
                    </a:moveTo>
                    <a:cubicBezTo>
                      <a:pt x="2006" y="1340"/>
                      <a:pt x="2007" y="1342"/>
                      <a:pt x="2007" y="1345"/>
                    </a:cubicBezTo>
                    <a:cubicBezTo>
                      <a:pt x="2007" y="1342"/>
                      <a:pt x="2006" y="1340"/>
                      <a:pt x="2005" y="1337"/>
                    </a:cubicBezTo>
                    <a:close/>
                    <a:moveTo>
                      <a:pt x="228" y="0"/>
                    </a:moveTo>
                    <a:cubicBezTo>
                      <a:pt x="152" y="0"/>
                      <a:pt x="76" y="2"/>
                      <a:pt x="0" y="7"/>
                    </a:cubicBezTo>
                    <a:cubicBezTo>
                      <a:pt x="464" y="87"/>
                      <a:pt x="848" y="301"/>
                      <a:pt x="1222" y="569"/>
                    </a:cubicBezTo>
                    <a:cubicBezTo>
                      <a:pt x="1452" y="737"/>
                      <a:pt x="1910" y="1054"/>
                      <a:pt x="2005" y="1337"/>
                    </a:cubicBezTo>
                    <a:lnTo>
                      <a:pt x="2005" y="1337"/>
                    </a:lnTo>
                    <a:cubicBezTo>
                      <a:pt x="1916" y="1063"/>
                      <a:pt x="1783" y="799"/>
                      <a:pt x="1597" y="578"/>
                    </a:cubicBezTo>
                    <a:lnTo>
                      <a:pt x="1597" y="578"/>
                    </a:lnTo>
                    <a:cubicBezTo>
                      <a:pt x="2204" y="1122"/>
                      <a:pt x="2623" y="1871"/>
                      <a:pt x="2792" y="2665"/>
                    </a:cubicBezTo>
                    <a:cubicBezTo>
                      <a:pt x="2926" y="1934"/>
                      <a:pt x="2668" y="1131"/>
                      <a:pt x="2123" y="622"/>
                    </a:cubicBezTo>
                    <a:cubicBezTo>
                      <a:pt x="1909" y="417"/>
                      <a:pt x="1633" y="248"/>
                      <a:pt x="1356" y="167"/>
                    </a:cubicBezTo>
                    <a:cubicBezTo>
                      <a:pt x="992" y="56"/>
                      <a:pt x="609" y="0"/>
                      <a:pt x="228" y="0"/>
                    </a:cubicBezTo>
                    <a:close/>
                  </a:path>
                </a:pathLst>
              </a:custGeom>
              <a:solidFill>
                <a:srgbClr val="FFFFFF">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119"/>
              <p:cNvSpPr/>
              <p:nvPr/>
            </p:nvSpPr>
            <p:spPr>
              <a:xfrm>
                <a:off x="2340689" y="1477009"/>
                <a:ext cx="305274" cy="144399"/>
              </a:xfrm>
              <a:custGeom>
                <a:rect b="b" l="l" r="r" t="t"/>
                <a:pathLst>
                  <a:path extrusionOk="0" h="929" w="1964">
                    <a:moveTo>
                      <a:pt x="1963" y="928"/>
                    </a:moveTo>
                    <a:cubicBezTo>
                      <a:pt x="1250" y="786"/>
                      <a:pt x="572" y="464"/>
                      <a:pt x="1" y="1"/>
                    </a:cubicBezTo>
                    <a:cubicBezTo>
                      <a:pt x="714" y="224"/>
                      <a:pt x="1357" y="509"/>
                      <a:pt x="1963" y="928"/>
                    </a:cubicBezTo>
                    <a:close/>
                  </a:path>
                </a:pathLst>
              </a:custGeom>
              <a:solidFill>
                <a:srgbClr val="FFFFFF">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119"/>
              <p:cNvSpPr/>
              <p:nvPr/>
            </p:nvSpPr>
            <p:spPr>
              <a:xfrm>
                <a:off x="2414210" y="1391053"/>
                <a:ext cx="287244" cy="166471"/>
              </a:xfrm>
              <a:custGeom>
                <a:rect b="b" l="l" r="r" t="t"/>
                <a:pathLst>
                  <a:path extrusionOk="0" h="1071" w="1848">
                    <a:moveTo>
                      <a:pt x="1847" y="1009"/>
                    </a:moveTo>
                    <a:cubicBezTo>
                      <a:pt x="1410" y="750"/>
                      <a:pt x="946" y="509"/>
                      <a:pt x="473" y="295"/>
                    </a:cubicBezTo>
                    <a:cubicBezTo>
                      <a:pt x="759" y="518"/>
                      <a:pt x="1017" y="777"/>
                      <a:pt x="1214" y="1071"/>
                    </a:cubicBezTo>
                    <a:cubicBezTo>
                      <a:pt x="830" y="794"/>
                      <a:pt x="232" y="411"/>
                      <a:pt x="0" y="0"/>
                    </a:cubicBezTo>
                    <a:cubicBezTo>
                      <a:pt x="348" y="9"/>
                      <a:pt x="723" y="188"/>
                      <a:pt x="1026" y="348"/>
                    </a:cubicBezTo>
                    <a:cubicBezTo>
                      <a:pt x="1178" y="438"/>
                      <a:pt x="1330" y="545"/>
                      <a:pt x="1472" y="652"/>
                    </a:cubicBezTo>
                    <a:cubicBezTo>
                      <a:pt x="1597" y="759"/>
                      <a:pt x="1713" y="928"/>
                      <a:pt x="1847" y="1009"/>
                    </a:cubicBezTo>
                    <a:close/>
                  </a:path>
                </a:pathLst>
              </a:custGeom>
              <a:solidFill>
                <a:srgbClr val="FFFFFF">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119"/>
              <p:cNvSpPr/>
              <p:nvPr/>
            </p:nvSpPr>
            <p:spPr>
              <a:xfrm>
                <a:off x="2064791" y="1522707"/>
                <a:ext cx="22383" cy="233152"/>
              </a:xfrm>
              <a:custGeom>
                <a:rect b="b" l="l" r="r" t="t"/>
                <a:pathLst>
                  <a:path extrusionOk="0" h="1500" w="144">
                    <a:moveTo>
                      <a:pt x="36" y="1"/>
                    </a:moveTo>
                    <a:cubicBezTo>
                      <a:pt x="0" y="501"/>
                      <a:pt x="0" y="1009"/>
                      <a:pt x="45" y="1500"/>
                    </a:cubicBezTo>
                    <a:cubicBezTo>
                      <a:pt x="143" y="982"/>
                      <a:pt x="116" y="527"/>
                      <a:pt x="36" y="1"/>
                    </a:cubicBezTo>
                    <a:close/>
                  </a:path>
                </a:pathLst>
              </a:custGeom>
              <a:solidFill>
                <a:srgbClr val="FFFFFF">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119"/>
              <p:cNvSpPr/>
              <p:nvPr/>
            </p:nvSpPr>
            <p:spPr>
              <a:xfrm>
                <a:off x="2454468" y="2605783"/>
                <a:ext cx="744689" cy="1360367"/>
              </a:xfrm>
              <a:custGeom>
                <a:rect b="b" l="l" r="r" t="t"/>
                <a:pathLst>
                  <a:path extrusionOk="0" h="8752" w="4791">
                    <a:moveTo>
                      <a:pt x="45" y="6031"/>
                    </a:moveTo>
                    <a:cubicBezTo>
                      <a:pt x="89" y="8752"/>
                      <a:pt x="3729" y="8663"/>
                      <a:pt x="4184" y="7530"/>
                    </a:cubicBezTo>
                    <a:lnTo>
                      <a:pt x="4184" y="7530"/>
                    </a:lnTo>
                    <a:cubicBezTo>
                      <a:pt x="4791" y="6022"/>
                      <a:pt x="4559" y="2043"/>
                      <a:pt x="4113" y="0"/>
                    </a:cubicBezTo>
                    <a:lnTo>
                      <a:pt x="4113" y="0"/>
                    </a:lnTo>
                    <a:cubicBezTo>
                      <a:pt x="4113" y="0"/>
                      <a:pt x="0" y="3310"/>
                      <a:pt x="45" y="603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119"/>
              <p:cNvSpPr/>
              <p:nvPr/>
            </p:nvSpPr>
            <p:spPr>
              <a:xfrm>
                <a:off x="2720574" y="2407447"/>
                <a:ext cx="401022" cy="400867"/>
              </a:xfrm>
              <a:custGeom>
                <a:rect b="b" l="l" r="r" t="t"/>
                <a:pathLst>
                  <a:path extrusionOk="0" h="2579" w="2580">
                    <a:moveTo>
                      <a:pt x="1" y="1"/>
                    </a:moveTo>
                    <a:cubicBezTo>
                      <a:pt x="1" y="1"/>
                      <a:pt x="1848" y="589"/>
                      <a:pt x="2142" y="1196"/>
                    </a:cubicBezTo>
                    <a:cubicBezTo>
                      <a:pt x="2285" y="1517"/>
                      <a:pt x="2454" y="2097"/>
                      <a:pt x="2579" y="2579"/>
                    </a:cubicBezTo>
                    <a:cubicBezTo>
                      <a:pt x="2526" y="1883"/>
                      <a:pt x="2454" y="1401"/>
                      <a:pt x="2401" y="1276"/>
                    </a:cubicBezTo>
                    <a:cubicBezTo>
                      <a:pt x="2231" y="884"/>
                      <a:pt x="1482" y="340"/>
                      <a:pt x="1" y="1"/>
                    </a:cubicBezTo>
                    <a:close/>
                  </a:path>
                </a:pathLst>
              </a:custGeom>
              <a:solidFill>
                <a:srgbClr val="FFFFFF">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119"/>
              <p:cNvSpPr/>
              <p:nvPr/>
            </p:nvSpPr>
            <p:spPr>
              <a:xfrm>
                <a:off x="2519596" y="2879971"/>
                <a:ext cx="359210" cy="272322"/>
              </a:xfrm>
              <a:custGeom>
                <a:rect b="b" l="l" r="r" t="t"/>
                <a:pathLst>
                  <a:path extrusionOk="0" h="1752" w="2311">
                    <a:moveTo>
                      <a:pt x="500" y="1"/>
                    </a:moveTo>
                    <a:cubicBezTo>
                      <a:pt x="232" y="1"/>
                      <a:pt x="0" y="295"/>
                      <a:pt x="0" y="921"/>
                    </a:cubicBezTo>
                    <a:cubicBezTo>
                      <a:pt x="9" y="1617"/>
                      <a:pt x="2311" y="1751"/>
                      <a:pt x="2311" y="1751"/>
                    </a:cubicBezTo>
                    <a:lnTo>
                      <a:pt x="2186" y="1376"/>
                    </a:lnTo>
                    <a:cubicBezTo>
                      <a:pt x="1802" y="1136"/>
                      <a:pt x="1365" y="984"/>
                      <a:pt x="1303" y="832"/>
                    </a:cubicBezTo>
                    <a:cubicBezTo>
                      <a:pt x="1232" y="672"/>
                      <a:pt x="884" y="92"/>
                      <a:pt x="589" y="12"/>
                    </a:cubicBezTo>
                    <a:cubicBezTo>
                      <a:pt x="559" y="4"/>
                      <a:pt x="529" y="1"/>
                      <a:pt x="500" y="1"/>
                    </a:cubicBezTo>
                    <a:close/>
                  </a:path>
                </a:pathLst>
              </a:custGeom>
              <a:solidFill>
                <a:srgbClr val="741B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119"/>
              <p:cNvSpPr/>
              <p:nvPr/>
            </p:nvSpPr>
            <p:spPr>
              <a:xfrm>
                <a:off x="1187046" y="2609824"/>
                <a:ext cx="428534" cy="200200"/>
              </a:xfrm>
              <a:custGeom>
                <a:rect b="b" l="l" r="r" t="t"/>
                <a:pathLst>
                  <a:path extrusionOk="0" h="1288" w="2757">
                    <a:moveTo>
                      <a:pt x="2257" y="0"/>
                    </a:moveTo>
                    <a:cubicBezTo>
                      <a:pt x="1941" y="0"/>
                      <a:pt x="1451" y="296"/>
                      <a:pt x="1330" y="394"/>
                    </a:cubicBezTo>
                    <a:cubicBezTo>
                      <a:pt x="1270" y="437"/>
                      <a:pt x="1145" y="447"/>
                      <a:pt x="986" y="447"/>
                    </a:cubicBezTo>
                    <a:cubicBezTo>
                      <a:pt x="854" y="447"/>
                      <a:pt x="699" y="441"/>
                      <a:pt x="536" y="441"/>
                    </a:cubicBezTo>
                    <a:cubicBezTo>
                      <a:pt x="457" y="441"/>
                      <a:pt x="375" y="442"/>
                      <a:pt x="295" y="447"/>
                    </a:cubicBezTo>
                    <a:lnTo>
                      <a:pt x="0" y="715"/>
                    </a:lnTo>
                    <a:cubicBezTo>
                      <a:pt x="0" y="715"/>
                      <a:pt x="1218" y="1287"/>
                      <a:pt x="1945" y="1287"/>
                    </a:cubicBezTo>
                    <a:cubicBezTo>
                      <a:pt x="2169" y="1287"/>
                      <a:pt x="2347" y="1233"/>
                      <a:pt x="2427" y="1089"/>
                    </a:cubicBezTo>
                    <a:cubicBezTo>
                      <a:pt x="2757" y="483"/>
                      <a:pt x="2641" y="90"/>
                      <a:pt x="2347" y="10"/>
                    </a:cubicBezTo>
                    <a:cubicBezTo>
                      <a:pt x="2319" y="3"/>
                      <a:pt x="2289" y="0"/>
                      <a:pt x="2257" y="0"/>
                    </a:cubicBezTo>
                    <a:close/>
                  </a:path>
                </a:pathLst>
              </a:custGeom>
              <a:solidFill>
                <a:srgbClr val="741B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119"/>
              <p:cNvSpPr/>
              <p:nvPr/>
            </p:nvSpPr>
            <p:spPr>
              <a:xfrm>
                <a:off x="1049796" y="2752669"/>
                <a:ext cx="1737608" cy="1022141"/>
              </a:xfrm>
              <a:custGeom>
                <a:rect b="b" l="l" r="r" t="t"/>
                <a:pathLst>
                  <a:path extrusionOk="0" h="6576" w="11179">
                    <a:moveTo>
                      <a:pt x="1793" y="1"/>
                    </a:moveTo>
                    <a:cubicBezTo>
                      <a:pt x="1659" y="45"/>
                      <a:pt x="544" y="1633"/>
                      <a:pt x="277" y="2276"/>
                    </a:cubicBezTo>
                    <a:lnTo>
                      <a:pt x="277" y="2276"/>
                    </a:lnTo>
                    <a:cubicBezTo>
                      <a:pt x="0" y="2909"/>
                      <a:pt x="259" y="4015"/>
                      <a:pt x="1909" y="3462"/>
                    </a:cubicBezTo>
                    <a:lnTo>
                      <a:pt x="1909" y="3462"/>
                    </a:lnTo>
                    <a:cubicBezTo>
                      <a:pt x="3551" y="2909"/>
                      <a:pt x="3961" y="2508"/>
                      <a:pt x="4514" y="3016"/>
                    </a:cubicBezTo>
                    <a:lnTo>
                      <a:pt x="4514" y="3016"/>
                    </a:lnTo>
                    <a:cubicBezTo>
                      <a:pt x="5067" y="3525"/>
                      <a:pt x="5460" y="3685"/>
                      <a:pt x="5674" y="3739"/>
                    </a:cubicBezTo>
                    <a:lnTo>
                      <a:pt x="5674" y="3739"/>
                    </a:lnTo>
                    <a:cubicBezTo>
                      <a:pt x="5879" y="3792"/>
                      <a:pt x="6298" y="3837"/>
                      <a:pt x="7030" y="3659"/>
                    </a:cubicBezTo>
                    <a:lnTo>
                      <a:pt x="7030" y="3659"/>
                    </a:lnTo>
                    <a:cubicBezTo>
                      <a:pt x="7761" y="3480"/>
                      <a:pt x="7931" y="4024"/>
                      <a:pt x="9109" y="5300"/>
                    </a:cubicBezTo>
                    <a:lnTo>
                      <a:pt x="9109" y="5300"/>
                    </a:lnTo>
                    <a:cubicBezTo>
                      <a:pt x="10295" y="6576"/>
                      <a:pt x="11053" y="5728"/>
                      <a:pt x="11116" y="5041"/>
                    </a:cubicBezTo>
                    <a:lnTo>
                      <a:pt x="11116" y="5041"/>
                    </a:lnTo>
                    <a:cubicBezTo>
                      <a:pt x="11178" y="4345"/>
                      <a:pt x="10964" y="2427"/>
                      <a:pt x="10866" y="2320"/>
                    </a:cubicBezTo>
                    <a:lnTo>
                      <a:pt x="10866" y="2320"/>
                    </a:lnTo>
                    <a:cubicBezTo>
                      <a:pt x="10759" y="2213"/>
                      <a:pt x="8350" y="1410"/>
                      <a:pt x="6388" y="947"/>
                    </a:cubicBezTo>
                    <a:lnTo>
                      <a:pt x="6388" y="947"/>
                    </a:lnTo>
                    <a:cubicBezTo>
                      <a:pt x="4532" y="438"/>
                      <a:pt x="2159" y="1"/>
                      <a:pt x="1829" y="1"/>
                    </a:cubicBezTo>
                    <a:lnTo>
                      <a:pt x="1829" y="1"/>
                    </a:lnTo>
                    <a:cubicBezTo>
                      <a:pt x="1811" y="1"/>
                      <a:pt x="1802" y="1"/>
                      <a:pt x="1793" y="1"/>
                    </a:cubicBezTo>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119"/>
              <p:cNvSpPr/>
              <p:nvPr/>
            </p:nvSpPr>
            <p:spPr>
              <a:xfrm>
                <a:off x="1453307" y="2700132"/>
                <a:ext cx="327346" cy="134607"/>
              </a:xfrm>
              <a:custGeom>
                <a:rect b="b" l="l" r="r" t="t"/>
                <a:pathLst>
                  <a:path extrusionOk="0" h="866" w="2106">
                    <a:moveTo>
                      <a:pt x="640" y="0"/>
                    </a:moveTo>
                    <a:cubicBezTo>
                      <a:pt x="312" y="0"/>
                      <a:pt x="75" y="82"/>
                      <a:pt x="45" y="223"/>
                    </a:cubicBezTo>
                    <a:cubicBezTo>
                      <a:pt x="0" y="437"/>
                      <a:pt x="419" y="705"/>
                      <a:pt x="973" y="812"/>
                    </a:cubicBezTo>
                    <a:cubicBezTo>
                      <a:pt x="1146" y="848"/>
                      <a:pt x="1313" y="865"/>
                      <a:pt x="1462" y="865"/>
                    </a:cubicBezTo>
                    <a:cubicBezTo>
                      <a:pt x="1789" y="865"/>
                      <a:pt x="2030" y="783"/>
                      <a:pt x="2061" y="642"/>
                    </a:cubicBezTo>
                    <a:cubicBezTo>
                      <a:pt x="2106" y="428"/>
                      <a:pt x="1686" y="160"/>
                      <a:pt x="1133" y="53"/>
                    </a:cubicBezTo>
                    <a:cubicBezTo>
                      <a:pt x="957" y="17"/>
                      <a:pt x="789" y="0"/>
                      <a:pt x="64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119"/>
              <p:cNvSpPr/>
              <p:nvPr/>
            </p:nvSpPr>
            <p:spPr>
              <a:xfrm>
                <a:off x="2371155" y="2926913"/>
                <a:ext cx="326103" cy="149218"/>
              </a:xfrm>
              <a:custGeom>
                <a:rect b="b" l="l" r="r" t="t"/>
                <a:pathLst>
                  <a:path extrusionOk="0" h="960" w="2098">
                    <a:moveTo>
                      <a:pt x="519" y="0"/>
                    </a:moveTo>
                    <a:cubicBezTo>
                      <a:pt x="279" y="0"/>
                      <a:pt x="107" y="62"/>
                      <a:pt x="72" y="182"/>
                    </a:cubicBezTo>
                    <a:cubicBezTo>
                      <a:pt x="1" y="388"/>
                      <a:pt x="393" y="682"/>
                      <a:pt x="938" y="851"/>
                    </a:cubicBezTo>
                    <a:cubicBezTo>
                      <a:pt x="1171" y="924"/>
                      <a:pt x="1395" y="959"/>
                      <a:pt x="1579" y="959"/>
                    </a:cubicBezTo>
                    <a:cubicBezTo>
                      <a:pt x="1824" y="959"/>
                      <a:pt x="1999" y="897"/>
                      <a:pt x="2035" y="780"/>
                    </a:cubicBezTo>
                    <a:cubicBezTo>
                      <a:pt x="2097" y="575"/>
                      <a:pt x="1705" y="272"/>
                      <a:pt x="1170" y="111"/>
                    </a:cubicBezTo>
                    <a:cubicBezTo>
                      <a:pt x="932" y="37"/>
                      <a:pt x="705" y="0"/>
                      <a:pt x="51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119"/>
              <p:cNvSpPr/>
              <p:nvPr/>
            </p:nvSpPr>
            <p:spPr>
              <a:xfrm>
                <a:off x="1774904" y="2990486"/>
                <a:ext cx="464129" cy="154813"/>
              </a:xfrm>
              <a:custGeom>
                <a:rect b="b" l="l" r="r" t="t"/>
                <a:pathLst>
                  <a:path extrusionOk="0" h="996" w="2986">
                    <a:moveTo>
                      <a:pt x="60" y="0"/>
                    </a:moveTo>
                    <a:cubicBezTo>
                      <a:pt x="28" y="0"/>
                      <a:pt x="10" y="5"/>
                      <a:pt x="10" y="14"/>
                    </a:cubicBezTo>
                    <a:cubicBezTo>
                      <a:pt x="1" y="148"/>
                      <a:pt x="509" y="701"/>
                      <a:pt x="1339" y="915"/>
                    </a:cubicBezTo>
                    <a:cubicBezTo>
                      <a:pt x="1569" y="973"/>
                      <a:pt x="1791" y="995"/>
                      <a:pt x="1993" y="995"/>
                    </a:cubicBezTo>
                    <a:cubicBezTo>
                      <a:pt x="2512" y="995"/>
                      <a:pt x="2897" y="847"/>
                      <a:pt x="2936" y="764"/>
                    </a:cubicBezTo>
                    <a:cubicBezTo>
                      <a:pt x="2985" y="656"/>
                      <a:pt x="451" y="0"/>
                      <a:pt x="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119"/>
              <p:cNvSpPr/>
              <p:nvPr/>
            </p:nvSpPr>
            <p:spPr>
              <a:xfrm>
                <a:off x="898557" y="2678527"/>
                <a:ext cx="912559" cy="667904"/>
              </a:xfrm>
              <a:custGeom>
                <a:rect b="b" l="l" r="r" t="t"/>
                <a:pathLst>
                  <a:path extrusionOk="0" h="4297" w="5871">
                    <a:moveTo>
                      <a:pt x="2016" y="1"/>
                    </a:moveTo>
                    <a:cubicBezTo>
                      <a:pt x="1827" y="1"/>
                      <a:pt x="1480" y="23"/>
                      <a:pt x="1250" y="166"/>
                    </a:cubicBezTo>
                    <a:cubicBezTo>
                      <a:pt x="964" y="344"/>
                      <a:pt x="1294" y="1174"/>
                      <a:pt x="920" y="1379"/>
                    </a:cubicBezTo>
                    <a:cubicBezTo>
                      <a:pt x="554" y="1575"/>
                      <a:pt x="233" y="1977"/>
                      <a:pt x="447" y="2467"/>
                    </a:cubicBezTo>
                    <a:cubicBezTo>
                      <a:pt x="661" y="2958"/>
                      <a:pt x="1" y="3413"/>
                      <a:pt x="420" y="3761"/>
                    </a:cubicBezTo>
                    <a:cubicBezTo>
                      <a:pt x="830" y="4118"/>
                      <a:pt x="1357" y="4296"/>
                      <a:pt x="1856" y="4296"/>
                    </a:cubicBezTo>
                    <a:cubicBezTo>
                      <a:pt x="1861" y="4296"/>
                      <a:pt x="1865" y="4296"/>
                      <a:pt x="1869" y="4296"/>
                    </a:cubicBezTo>
                    <a:cubicBezTo>
                      <a:pt x="2129" y="4296"/>
                      <a:pt x="2552" y="4037"/>
                      <a:pt x="2552" y="4037"/>
                    </a:cubicBezTo>
                    <a:cubicBezTo>
                      <a:pt x="2677" y="4053"/>
                      <a:pt x="2948" y="4080"/>
                      <a:pt x="3233" y="4080"/>
                    </a:cubicBezTo>
                    <a:cubicBezTo>
                      <a:pt x="3601" y="4080"/>
                      <a:pt x="3992" y="4035"/>
                      <a:pt x="4122" y="3859"/>
                    </a:cubicBezTo>
                    <a:cubicBezTo>
                      <a:pt x="4336" y="3559"/>
                      <a:pt x="4542" y="3358"/>
                      <a:pt x="4495" y="3358"/>
                    </a:cubicBezTo>
                    <a:cubicBezTo>
                      <a:pt x="4493" y="3358"/>
                      <a:pt x="4491" y="3359"/>
                      <a:pt x="4488" y="3359"/>
                    </a:cubicBezTo>
                    <a:cubicBezTo>
                      <a:pt x="4481" y="3361"/>
                      <a:pt x="4471" y="3362"/>
                      <a:pt x="4457" y="3362"/>
                    </a:cubicBezTo>
                    <a:cubicBezTo>
                      <a:pt x="4302" y="3362"/>
                      <a:pt x="3748" y="3279"/>
                      <a:pt x="3748" y="3279"/>
                    </a:cubicBezTo>
                    <a:cubicBezTo>
                      <a:pt x="3501" y="3191"/>
                      <a:pt x="2332" y="2851"/>
                      <a:pt x="2646" y="2851"/>
                    </a:cubicBezTo>
                    <a:cubicBezTo>
                      <a:pt x="2650" y="2851"/>
                      <a:pt x="2655" y="2851"/>
                      <a:pt x="2659" y="2851"/>
                    </a:cubicBezTo>
                    <a:cubicBezTo>
                      <a:pt x="2945" y="2851"/>
                      <a:pt x="4238" y="2913"/>
                      <a:pt x="4827" y="2940"/>
                    </a:cubicBezTo>
                    <a:cubicBezTo>
                      <a:pt x="4997" y="2940"/>
                      <a:pt x="5139" y="2824"/>
                      <a:pt x="5166" y="2664"/>
                    </a:cubicBezTo>
                    <a:lnTo>
                      <a:pt x="5211" y="2378"/>
                    </a:lnTo>
                    <a:cubicBezTo>
                      <a:pt x="5237" y="2209"/>
                      <a:pt x="5130" y="2048"/>
                      <a:pt x="4961" y="2012"/>
                    </a:cubicBezTo>
                    <a:lnTo>
                      <a:pt x="3632" y="1700"/>
                    </a:lnTo>
                    <a:lnTo>
                      <a:pt x="5434" y="1763"/>
                    </a:lnTo>
                    <a:cubicBezTo>
                      <a:pt x="5567" y="1763"/>
                      <a:pt x="5692" y="1673"/>
                      <a:pt x="5728" y="1548"/>
                    </a:cubicBezTo>
                    <a:lnTo>
                      <a:pt x="5826" y="1200"/>
                    </a:lnTo>
                    <a:cubicBezTo>
                      <a:pt x="5871" y="1040"/>
                      <a:pt x="5773" y="870"/>
                      <a:pt x="5612" y="835"/>
                    </a:cubicBezTo>
                    <a:cubicBezTo>
                      <a:pt x="4934" y="674"/>
                      <a:pt x="3346" y="308"/>
                      <a:pt x="3150" y="282"/>
                    </a:cubicBezTo>
                    <a:cubicBezTo>
                      <a:pt x="3067" y="273"/>
                      <a:pt x="2917" y="270"/>
                      <a:pt x="2754" y="270"/>
                    </a:cubicBezTo>
                    <a:cubicBezTo>
                      <a:pt x="2429" y="270"/>
                      <a:pt x="2053" y="282"/>
                      <a:pt x="2053" y="282"/>
                    </a:cubicBezTo>
                    <a:lnTo>
                      <a:pt x="2151" y="5"/>
                    </a:lnTo>
                    <a:cubicBezTo>
                      <a:pt x="2151" y="5"/>
                      <a:pt x="2098" y="1"/>
                      <a:pt x="2016" y="1"/>
                    </a:cubicBezTo>
                    <a:close/>
                  </a:path>
                </a:pathLst>
              </a:custGeom>
              <a:solidFill>
                <a:srgbClr val="741B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119"/>
              <p:cNvSpPr/>
              <p:nvPr/>
            </p:nvSpPr>
            <p:spPr>
              <a:xfrm>
                <a:off x="2239501" y="2947430"/>
                <a:ext cx="755880" cy="795827"/>
              </a:xfrm>
              <a:custGeom>
                <a:rect b="b" l="l" r="r" t="t"/>
                <a:pathLst>
                  <a:path extrusionOk="0" h="5120" w="4863">
                    <a:moveTo>
                      <a:pt x="460" y="1"/>
                    </a:moveTo>
                    <a:cubicBezTo>
                      <a:pt x="331" y="1"/>
                      <a:pt x="216" y="97"/>
                      <a:pt x="179" y="229"/>
                    </a:cubicBezTo>
                    <a:lnTo>
                      <a:pt x="99" y="586"/>
                    </a:lnTo>
                    <a:cubicBezTo>
                      <a:pt x="72" y="711"/>
                      <a:pt x="134" y="853"/>
                      <a:pt x="259" y="916"/>
                    </a:cubicBezTo>
                    <a:lnTo>
                      <a:pt x="1874" y="1719"/>
                    </a:lnTo>
                    <a:lnTo>
                      <a:pt x="1874" y="1719"/>
                    </a:lnTo>
                    <a:lnTo>
                      <a:pt x="554" y="1353"/>
                    </a:lnTo>
                    <a:cubicBezTo>
                      <a:pt x="524" y="1345"/>
                      <a:pt x="495" y="1341"/>
                      <a:pt x="466" y="1341"/>
                    </a:cubicBezTo>
                    <a:cubicBezTo>
                      <a:pt x="328" y="1341"/>
                      <a:pt x="204" y="1425"/>
                      <a:pt x="152" y="1558"/>
                    </a:cubicBezTo>
                    <a:lnTo>
                      <a:pt x="63" y="1826"/>
                    </a:lnTo>
                    <a:cubicBezTo>
                      <a:pt x="0" y="1986"/>
                      <a:pt x="72" y="2156"/>
                      <a:pt x="223" y="2236"/>
                    </a:cubicBezTo>
                    <a:cubicBezTo>
                      <a:pt x="759" y="2495"/>
                      <a:pt x="1927" y="3066"/>
                      <a:pt x="2168" y="3191"/>
                    </a:cubicBezTo>
                    <a:cubicBezTo>
                      <a:pt x="2245" y="3233"/>
                      <a:pt x="2234" y="3250"/>
                      <a:pt x="2168" y="3250"/>
                    </a:cubicBezTo>
                    <a:cubicBezTo>
                      <a:pt x="1960" y="3250"/>
                      <a:pt x="1205" y="3082"/>
                      <a:pt x="1008" y="3048"/>
                    </a:cubicBezTo>
                    <a:cubicBezTo>
                      <a:pt x="1008" y="3048"/>
                      <a:pt x="384" y="2825"/>
                      <a:pt x="322" y="2771"/>
                    </a:cubicBezTo>
                    <a:cubicBezTo>
                      <a:pt x="317" y="2765"/>
                      <a:pt x="313" y="2763"/>
                      <a:pt x="310" y="2763"/>
                    </a:cubicBezTo>
                    <a:cubicBezTo>
                      <a:pt x="284" y="2763"/>
                      <a:pt x="362" y="3030"/>
                      <a:pt x="411" y="3378"/>
                    </a:cubicBezTo>
                    <a:cubicBezTo>
                      <a:pt x="455" y="3761"/>
                      <a:pt x="1428" y="4181"/>
                      <a:pt x="1695" y="4288"/>
                    </a:cubicBezTo>
                    <a:cubicBezTo>
                      <a:pt x="1695" y="4288"/>
                      <a:pt x="1954" y="4734"/>
                      <a:pt x="2186" y="4850"/>
                    </a:cubicBezTo>
                    <a:cubicBezTo>
                      <a:pt x="2502" y="5018"/>
                      <a:pt x="2874" y="5120"/>
                      <a:pt x="3258" y="5120"/>
                    </a:cubicBezTo>
                    <a:cubicBezTo>
                      <a:pt x="3406" y="5120"/>
                      <a:pt x="3554" y="5105"/>
                      <a:pt x="3703" y="5073"/>
                    </a:cubicBezTo>
                    <a:cubicBezTo>
                      <a:pt x="4238" y="4966"/>
                      <a:pt x="3872" y="4252"/>
                      <a:pt x="4300" y="3922"/>
                    </a:cubicBezTo>
                    <a:cubicBezTo>
                      <a:pt x="4720" y="3592"/>
                      <a:pt x="4630" y="3092"/>
                      <a:pt x="4398" y="2736"/>
                    </a:cubicBezTo>
                    <a:cubicBezTo>
                      <a:pt x="4175" y="2379"/>
                      <a:pt x="4862" y="1808"/>
                      <a:pt x="4693" y="1513"/>
                    </a:cubicBezTo>
                    <a:cubicBezTo>
                      <a:pt x="4506" y="1174"/>
                      <a:pt x="3988" y="942"/>
                      <a:pt x="3988" y="942"/>
                    </a:cubicBezTo>
                    <a:lnTo>
                      <a:pt x="3935" y="1237"/>
                    </a:lnTo>
                    <a:cubicBezTo>
                      <a:pt x="3935" y="1237"/>
                      <a:pt x="3203" y="800"/>
                      <a:pt x="2971" y="711"/>
                    </a:cubicBezTo>
                    <a:cubicBezTo>
                      <a:pt x="2784" y="630"/>
                      <a:pt x="1214" y="193"/>
                      <a:pt x="545" y="15"/>
                    </a:cubicBezTo>
                    <a:cubicBezTo>
                      <a:pt x="516" y="5"/>
                      <a:pt x="488" y="1"/>
                      <a:pt x="460" y="1"/>
                    </a:cubicBezTo>
                    <a:close/>
                  </a:path>
                </a:pathLst>
              </a:custGeom>
              <a:solidFill>
                <a:srgbClr val="741B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119"/>
              <p:cNvSpPr/>
              <p:nvPr/>
            </p:nvSpPr>
            <p:spPr>
              <a:xfrm>
                <a:off x="1031766" y="2724225"/>
                <a:ext cx="733653" cy="570602"/>
              </a:xfrm>
              <a:custGeom>
                <a:rect b="b" l="l" r="r" t="t"/>
                <a:pathLst>
                  <a:path extrusionOk="0" h="3671" w="4720">
                    <a:moveTo>
                      <a:pt x="1314" y="1"/>
                    </a:moveTo>
                    <a:cubicBezTo>
                      <a:pt x="1274" y="1"/>
                      <a:pt x="1235" y="5"/>
                      <a:pt x="1196" y="14"/>
                    </a:cubicBezTo>
                    <a:cubicBezTo>
                      <a:pt x="1115" y="32"/>
                      <a:pt x="981" y="104"/>
                      <a:pt x="928" y="157"/>
                    </a:cubicBezTo>
                    <a:cubicBezTo>
                      <a:pt x="928" y="157"/>
                      <a:pt x="919" y="166"/>
                      <a:pt x="919" y="166"/>
                    </a:cubicBezTo>
                    <a:cubicBezTo>
                      <a:pt x="839" y="246"/>
                      <a:pt x="812" y="344"/>
                      <a:pt x="776" y="469"/>
                    </a:cubicBezTo>
                    <a:cubicBezTo>
                      <a:pt x="607" y="1049"/>
                      <a:pt x="446" y="1183"/>
                      <a:pt x="277" y="1540"/>
                    </a:cubicBezTo>
                    <a:cubicBezTo>
                      <a:pt x="205" y="1700"/>
                      <a:pt x="125" y="1870"/>
                      <a:pt x="134" y="2048"/>
                    </a:cubicBezTo>
                    <a:cubicBezTo>
                      <a:pt x="143" y="2200"/>
                      <a:pt x="214" y="2352"/>
                      <a:pt x="205" y="2503"/>
                    </a:cubicBezTo>
                    <a:cubicBezTo>
                      <a:pt x="196" y="2646"/>
                      <a:pt x="125" y="2771"/>
                      <a:pt x="72" y="2905"/>
                    </a:cubicBezTo>
                    <a:cubicBezTo>
                      <a:pt x="27" y="3039"/>
                      <a:pt x="0" y="3199"/>
                      <a:pt x="80" y="3306"/>
                    </a:cubicBezTo>
                    <a:cubicBezTo>
                      <a:pt x="161" y="3422"/>
                      <a:pt x="312" y="3458"/>
                      <a:pt x="446" y="3485"/>
                    </a:cubicBezTo>
                    <a:cubicBezTo>
                      <a:pt x="951" y="3577"/>
                      <a:pt x="1471" y="3670"/>
                      <a:pt x="1978" y="3670"/>
                    </a:cubicBezTo>
                    <a:cubicBezTo>
                      <a:pt x="2349" y="3670"/>
                      <a:pt x="2713" y="3620"/>
                      <a:pt x="3060" y="3485"/>
                    </a:cubicBezTo>
                    <a:cubicBezTo>
                      <a:pt x="3158" y="3440"/>
                      <a:pt x="3274" y="3378"/>
                      <a:pt x="3292" y="3262"/>
                    </a:cubicBezTo>
                    <a:cubicBezTo>
                      <a:pt x="3301" y="3164"/>
                      <a:pt x="3230" y="3074"/>
                      <a:pt x="3140" y="3039"/>
                    </a:cubicBezTo>
                    <a:cubicBezTo>
                      <a:pt x="3051" y="2994"/>
                      <a:pt x="2953" y="2994"/>
                      <a:pt x="2855" y="2994"/>
                    </a:cubicBezTo>
                    <a:cubicBezTo>
                      <a:pt x="2186" y="2967"/>
                      <a:pt x="1517" y="2771"/>
                      <a:pt x="937" y="2432"/>
                    </a:cubicBezTo>
                    <a:lnTo>
                      <a:pt x="937" y="2432"/>
                    </a:lnTo>
                    <a:cubicBezTo>
                      <a:pt x="1586" y="2455"/>
                      <a:pt x="2163" y="2510"/>
                      <a:pt x="2732" y="2510"/>
                    </a:cubicBezTo>
                    <a:cubicBezTo>
                      <a:pt x="3054" y="2510"/>
                      <a:pt x="3373" y="2493"/>
                      <a:pt x="3702" y="2441"/>
                    </a:cubicBezTo>
                    <a:cubicBezTo>
                      <a:pt x="3872" y="2414"/>
                      <a:pt x="4077" y="2352"/>
                      <a:pt x="4113" y="2182"/>
                    </a:cubicBezTo>
                    <a:cubicBezTo>
                      <a:pt x="4140" y="2075"/>
                      <a:pt x="4077" y="1950"/>
                      <a:pt x="3979" y="1888"/>
                    </a:cubicBezTo>
                    <a:cubicBezTo>
                      <a:pt x="3890" y="1816"/>
                      <a:pt x="3774" y="1790"/>
                      <a:pt x="3658" y="1754"/>
                    </a:cubicBezTo>
                    <a:cubicBezTo>
                      <a:pt x="2962" y="1584"/>
                      <a:pt x="2257" y="1406"/>
                      <a:pt x="1552" y="1228"/>
                    </a:cubicBezTo>
                    <a:cubicBezTo>
                      <a:pt x="1702" y="1221"/>
                      <a:pt x="1851" y="1219"/>
                      <a:pt x="1999" y="1219"/>
                    </a:cubicBezTo>
                    <a:cubicBezTo>
                      <a:pt x="2669" y="1219"/>
                      <a:pt x="3334" y="1272"/>
                      <a:pt x="4006" y="1272"/>
                    </a:cubicBezTo>
                    <a:cubicBezTo>
                      <a:pt x="4072" y="1280"/>
                      <a:pt x="4137" y="1286"/>
                      <a:pt x="4203" y="1286"/>
                    </a:cubicBezTo>
                    <a:cubicBezTo>
                      <a:pt x="4287" y="1286"/>
                      <a:pt x="4371" y="1276"/>
                      <a:pt x="4452" y="1245"/>
                    </a:cubicBezTo>
                    <a:cubicBezTo>
                      <a:pt x="4595" y="1192"/>
                      <a:pt x="4719" y="1058"/>
                      <a:pt x="4710" y="906"/>
                    </a:cubicBezTo>
                    <a:cubicBezTo>
                      <a:pt x="4710" y="791"/>
                      <a:pt x="4621" y="683"/>
                      <a:pt x="4514" y="621"/>
                    </a:cubicBezTo>
                    <a:cubicBezTo>
                      <a:pt x="4416" y="567"/>
                      <a:pt x="4291" y="541"/>
                      <a:pt x="4175" y="523"/>
                    </a:cubicBezTo>
                    <a:cubicBezTo>
                      <a:pt x="3569" y="407"/>
                      <a:pt x="2953" y="291"/>
                      <a:pt x="2346" y="184"/>
                    </a:cubicBezTo>
                    <a:cubicBezTo>
                      <a:pt x="2070" y="130"/>
                      <a:pt x="1793" y="77"/>
                      <a:pt x="1517" y="23"/>
                    </a:cubicBezTo>
                    <a:cubicBezTo>
                      <a:pt x="1449" y="12"/>
                      <a:pt x="1381" y="1"/>
                      <a:pt x="1314" y="1"/>
                    </a:cubicBezTo>
                    <a:close/>
                  </a:path>
                </a:pathLst>
              </a:custGeom>
              <a:solidFill>
                <a:srgbClr val="A64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119"/>
              <p:cNvSpPr/>
              <p:nvPr/>
            </p:nvSpPr>
            <p:spPr>
              <a:xfrm>
                <a:off x="1395019" y="2620705"/>
                <a:ext cx="188698" cy="83469"/>
              </a:xfrm>
              <a:custGeom>
                <a:rect b="b" l="l" r="r" t="t"/>
                <a:pathLst>
                  <a:path extrusionOk="0" h="537" w="1214">
                    <a:moveTo>
                      <a:pt x="912" y="0"/>
                    </a:moveTo>
                    <a:cubicBezTo>
                      <a:pt x="849" y="0"/>
                      <a:pt x="786" y="19"/>
                      <a:pt x="723" y="38"/>
                    </a:cubicBezTo>
                    <a:cubicBezTo>
                      <a:pt x="563" y="92"/>
                      <a:pt x="411" y="172"/>
                      <a:pt x="259" y="252"/>
                    </a:cubicBezTo>
                    <a:cubicBezTo>
                      <a:pt x="197" y="297"/>
                      <a:pt x="99" y="332"/>
                      <a:pt x="54" y="395"/>
                    </a:cubicBezTo>
                    <a:cubicBezTo>
                      <a:pt x="0" y="457"/>
                      <a:pt x="63" y="520"/>
                      <a:pt x="134" y="529"/>
                    </a:cubicBezTo>
                    <a:cubicBezTo>
                      <a:pt x="151" y="534"/>
                      <a:pt x="167" y="536"/>
                      <a:pt x="184" y="536"/>
                    </a:cubicBezTo>
                    <a:cubicBezTo>
                      <a:pt x="221" y="536"/>
                      <a:pt x="258" y="526"/>
                      <a:pt x="295" y="520"/>
                    </a:cubicBezTo>
                    <a:cubicBezTo>
                      <a:pt x="477" y="473"/>
                      <a:pt x="660" y="451"/>
                      <a:pt x="846" y="451"/>
                    </a:cubicBezTo>
                    <a:cubicBezTo>
                      <a:pt x="906" y="451"/>
                      <a:pt x="966" y="453"/>
                      <a:pt x="1026" y="457"/>
                    </a:cubicBezTo>
                    <a:cubicBezTo>
                      <a:pt x="1053" y="457"/>
                      <a:pt x="1089" y="457"/>
                      <a:pt x="1125" y="448"/>
                    </a:cubicBezTo>
                    <a:cubicBezTo>
                      <a:pt x="1169" y="431"/>
                      <a:pt x="1196" y="368"/>
                      <a:pt x="1205" y="324"/>
                    </a:cubicBezTo>
                    <a:cubicBezTo>
                      <a:pt x="1214" y="181"/>
                      <a:pt x="1116" y="47"/>
                      <a:pt x="991" y="11"/>
                    </a:cubicBezTo>
                    <a:cubicBezTo>
                      <a:pt x="965" y="3"/>
                      <a:pt x="938" y="0"/>
                      <a:pt x="912" y="0"/>
                    </a:cubicBezTo>
                    <a:close/>
                  </a:path>
                </a:pathLst>
              </a:custGeom>
              <a:solidFill>
                <a:srgbClr val="A64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119"/>
              <p:cNvSpPr/>
              <p:nvPr/>
            </p:nvSpPr>
            <p:spPr>
              <a:xfrm>
                <a:off x="2289396" y="2980072"/>
                <a:ext cx="597803" cy="702100"/>
              </a:xfrm>
              <a:custGeom>
                <a:rect b="b" l="l" r="r" t="t"/>
                <a:pathLst>
                  <a:path extrusionOk="0" h="4517" w="3846">
                    <a:moveTo>
                      <a:pt x="438" y="1"/>
                    </a:moveTo>
                    <a:cubicBezTo>
                      <a:pt x="313" y="1"/>
                      <a:pt x="188" y="54"/>
                      <a:pt x="125" y="162"/>
                    </a:cubicBezTo>
                    <a:cubicBezTo>
                      <a:pt x="45" y="286"/>
                      <a:pt x="99" y="465"/>
                      <a:pt x="197" y="572"/>
                    </a:cubicBezTo>
                    <a:cubicBezTo>
                      <a:pt x="295" y="688"/>
                      <a:pt x="438" y="759"/>
                      <a:pt x="572" y="822"/>
                    </a:cubicBezTo>
                    <a:cubicBezTo>
                      <a:pt x="1294" y="1205"/>
                      <a:pt x="2043" y="1526"/>
                      <a:pt x="2748" y="1955"/>
                    </a:cubicBezTo>
                    <a:cubicBezTo>
                      <a:pt x="2043" y="1767"/>
                      <a:pt x="1348" y="1589"/>
                      <a:pt x="643" y="1410"/>
                    </a:cubicBezTo>
                    <a:cubicBezTo>
                      <a:pt x="559" y="1383"/>
                      <a:pt x="470" y="1360"/>
                      <a:pt x="380" y="1360"/>
                    </a:cubicBezTo>
                    <a:cubicBezTo>
                      <a:pt x="355" y="1360"/>
                      <a:pt x="329" y="1362"/>
                      <a:pt x="304" y="1366"/>
                    </a:cubicBezTo>
                    <a:cubicBezTo>
                      <a:pt x="188" y="1384"/>
                      <a:pt x="72" y="1455"/>
                      <a:pt x="36" y="1562"/>
                    </a:cubicBezTo>
                    <a:cubicBezTo>
                      <a:pt x="1" y="1732"/>
                      <a:pt x="143" y="1883"/>
                      <a:pt x="277" y="1981"/>
                    </a:cubicBezTo>
                    <a:cubicBezTo>
                      <a:pt x="1018" y="2552"/>
                      <a:pt x="1803" y="2838"/>
                      <a:pt x="2713" y="3302"/>
                    </a:cubicBezTo>
                    <a:cubicBezTo>
                      <a:pt x="2675" y="3303"/>
                      <a:pt x="2637" y="3303"/>
                      <a:pt x="2600" y="3303"/>
                    </a:cubicBezTo>
                    <a:cubicBezTo>
                      <a:pt x="1960" y="3303"/>
                      <a:pt x="1332" y="3160"/>
                      <a:pt x="759" y="2873"/>
                    </a:cubicBezTo>
                    <a:cubicBezTo>
                      <a:pt x="679" y="2829"/>
                      <a:pt x="589" y="2784"/>
                      <a:pt x="491" y="2775"/>
                    </a:cubicBezTo>
                    <a:cubicBezTo>
                      <a:pt x="483" y="2775"/>
                      <a:pt x="475" y="2774"/>
                      <a:pt x="466" y="2774"/>
                    </a:cubicBezTo>
                    <a:cubicBezTo>
                      <a:pt x="374" y="2774"/>
                      <a:pt x="275" y="2819"/>
                      <a:pt x="250" y="2909"/>
                    </a:cubicBezTo>
                    <a:cubicBezTo>
                      <a:pt x="206" y="3007"/>
                      <a:pt x="277" y="3123"/>
                      <a:pt x="348" y="3204"/>
                    </a:cubicBezTo>
                    <a:cubicBezTo>
                      <a:pt x="911" y="3882"/>
                      <a:pt x="1794" y="4185"/>
                      <a:pt x="2632" y="4461"/>
                    </a:cubicBezTo>
                    <a:cubicBezTo>
                      <a:pt x="2715" y="4489"/>
                      <a:pt x="2805" y="4517"/>
                      <a:pt x="2891" y="4517"/>
                    </a:cubicBezTo>
                    <a:cubicBezTo>
                      <a:pt x="2944" y="4517"/>
                      <a:pt x="2995" y="4506"/>
                      <a:pt x="3043" y="4479"/>
                    </a:cubicBezTo>
                    <a:cubicBezTo>
                      <a:pt x="3168" y="4417"/>
                      <a:pt x="3221" y="4274"/>
                      <a:pt x="3239" y="4131"/>
                    </a:cubicBezTo>
                    <a:cubicBezTo>
                      <a:pt x="3266" y="3998"/>
                      <a:pt x="3257" y="3846"/>
                      <a:pt x="3319" y="3721"/>
                    </a:cubicBezTo>
                    <a:cubicBezTo>
                      <a:pt x="3391" y="3578"/>
                      <a:pt x="3515" y="3480"/>
                      <a:pt x="3596" y="3346"/>
                    </a:cubicBezTo>
                    <a:cubicBezTo>
                      <a:pt x="3694" y="3195"/>
                      <a:pt x="3703" y="3016"/>
                      <a:pt x="3721" y="2838"/>
                    </a:cubicBezTo>
                    <a:cubicBezTo>
                      <a:pt x="3738" y="2445"/>
                      <a:pt x="3667" y="2249"/>
                      <a:pt x="3792" y="1651"/>
                    </a:cubicBezTo>
                    <a:cubicBezTo>
                      <a:pt x="3828" y="1526"/>
                      <a:pt x="3846" y="1437"/>
                      <a:pt x="3819" y="1330"/>
                    </a:cubicBezTo>
                    <a:cubicBezTo>
                      <a:pt x="3810" y="1321"/>
                      <a:pt x="3810" y="1312"/>
                      <a:pt x="3810" y="1312"/>
                    </a:cubicBezTo>
                    <a:cubicBezTo>
                      <a:pt x="3783" y="1232"/>
                      <a:pt x="3703" y="1107"/>
                      <a:pt x="3640" y="1063"/>
                    </a:cubicBezTo>
                    <a:cubicBezTo>
                      <a:pt x="3560" y="982"/>
                      <a:pt x="3462" y="947"/>
                      <a:pt x="3355" y="911"/>
                    </a:cubicBezTo>
                    <a:cubicBezTo>
                      <a:pt x="3087" y="822"/>
                      <a:pt x="2820" y="741"/>
                      <a:pt x="2552" y="652"/>
                    </a:cubicBezTo>
                    <a:cubicBezTo>
                      <a:pt x="1963" y="456"/>
                      <a:pt x="1374" y="269"/>
                      <a:pt x="786" y="72"/>
                    </a:cubicBezTo>
                    <a:cubicBezTo>
                      <a:pt x="670" y="37"/>
                      <a:pt x="554" y="1"/>
                      <a:pt x="438" y="1"/>
                    </a:cubicBezTo>
                    <a:close/>
                  </a:path>
                </a:pathLst>
              </a:custGeom>
              <a:solidFill>
                <a:srgbClr val="A64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119"/>
              <p:cNvSpPr/>
              <p:nvPr/>
            </p:nvSpPr>
            <p:spPr>
              <a:xfrm>
                <a:off x="2553170" y="2892872"/>
                <a:ext cx="171756" cy="132586"/>
              </a:xfrm>
              <a:custGeom>
                <a:rect b="b" l="l" r="r" t="t"/>
                <a:pathLst>
                  <a:path extrusionOk="0" h="853" w="1105">
                    <a:moveTo>
                      <a:pt x="330" y="1"/>
                    </a:moveTo>
                    <a:cubicBezTo>
                      <a:pt x="134" y="1"/>
                      <a:pt x="1" y="197"/>
                      <a:pt x="177" y="357"/>
                    </a:cubicBezTo>
                    <a:cubicBezTo>
                      <a:pt x="248" y="410"/>
                      <a:pt x="338" y="446"/>
                      <a:pt x="418" y="482"/>
                    </a:cubicBezTo>
                    <a:cubicBezTo>
                      <a:pt x="578" y="562"/>
                      <a:pt x="730" y="669"/>
                      <a:pt x="864" y="794"/>
                    </a:cubicBezTo>
                    <a:cubicBezTo>
                      <a:pt x="891" y="812"/>
                      <a:pt x="908" y="838"/>
                      <a:pt x="944" y="847"/>
                    </a:cubicBezTo>
                    <a:cubicBezTo>
                      <a:pt x="958" y="851"/>
                      <a:pt x="970" y="852"/>
                      <a:pt x="980" y="852"/>
                    </a:cubicBezTo>
                    <a:cubicBezTo>
                      <a:pt x="1105" y="852"/>
                      <a:pt x="942" y="612"/>
                      <a:pt x="917" y="571"/>
                    </a:cubicBezTo>
                    <a:cubicBezTo>
                      <a:pt x="828" y="428"/>
                      <a:pt x="739" y="285"/>
                      <a:pt x="614" y="160"/>
                    </a:cubicBezTo>
                    <a:cubicBezTo>
                      <a:pt x="561" y="98"/>
                      <a:pt x="489" y="36"/>
                      <a:pt x="400" y="9"/>
                    </a:cubicBezTo>
                    <a:cubicBezTo>
                      <a:pt x="376" y="3"/>
                      <a:pt x="353" y="1"/>
                      <a:pt x="330" y="1"/>
                    </a:cubicBezTo>
                    <a:close/>
                  </a:path>
                </a:pathLst>
              </a:custGeom>
              <a:solidFill>
                <a:srgbClr val="A64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119"/>
              <p:cNvSpPr/>
              <p:nvPr/>
            </p:nvSpPr>
            <p:spPr>
              <a:xfrm>
                <a:off x="898557" y="2691739"/>
                <a:ext cx="222117" cy="576975"/>
              </a:xfrm>
              <a:custGeom>
                <a:rect b="b" l="l" r="r" t="t"/>
                <a:pathLst>
                  <a:path extrusionOk="0" h="3712" w="1429">
                    <a:moveTo>
                      <a:pt x="1428" y="0"/>
                    </a:moveTo>
                    <a:cubicBezTo>
                      <a:pt x="1425" y="0"/>
                      <a:pt x="1422" y="1"/>
                      <a:pt x="1419" y="3"/>
                    </a:cubicBezTo>
                    <a:lnTo>
                      <a:pt x="1419" y="3"/>
                    </a:lnTo>
                    <a:cubicBezTo>
                      <a:pt x="1422" y="2"/>
                      <a:pt x="1425" y="1"/>
                      <a:pt x="1428" y="0"/>
                    </a:cubicBezTo>
                    <a:close/>
                    <a:moveTo>
                      <a:pt x="1419" y="3"/>
                    </a:moveTo>
                    <a:cubicBezTo>
                      <a:pt x="1360" y="21"/>
                      <a:pt x="1301" y="47"/>
                      <a:pt x="1250" y="81"/>
                    </a:cubicBezTo>
                    <a:cubicBezTo>
                      <a:pt x="964" y="259"/>
                      <a:pt x="1294" y="1089"/>
                      <a:pt x="920" y="1294"/>
                    </a:cubicBezTo>
                    <a:cubicBezTo>
                      <a:pt x="554" y="1490"/>
                      <a:pt x="233" y="1892"/>
                      <a:pt x="447" y="2382"/>
                    </a:cubicBezTo>
                    <a:cubicBezTo>
                      <a:pt x="661" y="2873"/>
                      <a:pt x="1" y="3328"/>
                      <a:pt x="420" y="3676"/>
                    </a:cubicBezTo>
                    <a:cubicBezTo>
                      <a:pt x="429" y="3694"/>
                      <a:pt x="447" y="3703"/>
                      <a:pt x="456" y="3712"/>
                    </a:cubicBezTo>
                    <a:cubicBezTo>
                      <a:pt x="420" y="3640"/>
                      <a:pt x="393" y="3569"/>
                      <a:pt x="384" y="3488"/>
                    </a:cubicBezTo>
                    <a:cubicBezTo>
                      <a:pt x="367" y="3319"/>
                      <a:pt x="420" y="3149"/>
                      <a:pt x="474" y="2980"/>
                    </a:cubicBezTo>
                    <a:cubicBezTo>
                      <a:pt x="518" y="2819"/>
                      <a:pt x="572" y="2650"/>
                      <a:pt x="572" y="2480"/>
                    </a:cubicBezTo>
                    <a:cubicBezTo>
                      <a:pt x="563" y="2284"/>
                      <a:pt x="474" y="2088"/>
                      <a:pt x="509" y="1901"/>
                    </a:cubicBezTo>
                    <a:cubicBezTo>
                      <a:pt x="563" y="1660"/>
                      <a:pt x="795" y="1499"/>
                      <a:pt x="964" y="1321"/>
                    </a:cubicBezTo>
                    <a:cubicBezTo>
                      <a:pt x="1143" y="1115"/>
                      <a:pt x="1259" y="857"/>
                      <a:pt x="1276" y="589"/>
                    </a:cubicBezTo>
                    <a:cubicBezTo>
                      <a:pt x="1294" y="393"/>
                      <a:pt x="1268" y="161"/>
                      <a:pt x="1401" y="18"/>
                    </a:cubicBezTo>
                    <a:cubicBezTo>
                      <a:pt x="1407" y="12"/>
                      <a:pt x="1413" y="6"/>
                      <a:pt x="1419" y="3"/>
                    </a:cubicBezTo>
                    <a:close/>
                  </a:path>
                </a:pathLst>
              </a:custGeom>
              <a:solidFill>
                <a:srgbClr val="FFFFFF">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54" name="Google Shape;3254;p119"/>
          <p:cNvGrpSpPr/>
          <p:nvPr/>
        </p:nvGrpSpPr>
        <p:grpSpPr>
          <a:xfrm>
            <a:off x="-930012" y="1012853"/>
            <a:ext cx="3382047" cy="3317472"/>
            <a:chOff x="-930012" y="1012853"/>
            <a:chExt cx="3382047" cy="3317472"/>
          </a:xfrm>
        </p:grpSpPr>
        <p:sp>
          <p:nvSpPr>
            <p:cNvPr id="3255" name="Google Shape;3255;p119"/>
            <p:cNvSpPr/>
            <p:nvPr/>
          </p:nvSpPr>
          <p:spPr>
            <a:xfrm>
              <a:off x="-930012" y="1069625"/>
              <a:ext cx="3260700" cy="3260700"/>
            </a:xfrm>
            <a:prstGeom prst="ellipse">
              <a:avLst/>
            </a:prstGeom>
            <a:solidFill>
              <a:srgbClr val="9100B1">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56" name="Google Shape;3256;p119"/>
            <p:cNvGrpSpPr/>
            <p:nvPr/>
          </p:nvGrpSpPr>
          <p:grpSpPr>
            <a:xfrm flipH="1">
              <a:off x="-511175" y="1012853"/>
              <a:ext cx="2963211" cy="3117798"/>
              <a:chOff x="4498292" y="747550"/>
              <a:chExt cx="2687476" cy="2827678"/>
            </a:xfrm>
          </p:grpSpPr>
          <p:sp>
            <p:nvSpPr>
              <p:cNvPr id="3257" name="Google Shape;3257;p119"/>
              <p:cNvSpPr/>
              <p:nvPr/>
            </p:nvSpPr>
            <p:spPr>
              <a:xfrm>
                <a:off x="4728492" y="747705"/>
                <a:ext cx="1367362" cy="1790300"/>
              </a:xfrm>
              <a:custGeom>
                <a:rect b="b" l="l" r="r" t="t"/>
                <a:pathLst>
                  <a:path extrusionOk="0" h="11518" w="8797">
                    <a:moveTo>
                      <a:pt x="1838" y="669"/>
                    </a:moveTo>
                    <a:cubicBezTo>
                      <a:pt x="1169" y="1053"/>
                      <a:pt x="607" y="1704"/>
                      <a:pt x="482" y="2480"/>
                    </a:cubicBezTo>
                    <a:lnTo>
                      <a:pt x="482" y="2480"/>
                    </a:lnTo>
                    <a:cubicBezTo>
                      <a:pt x="375" y="3096"/>
                      <a:pt x="625" y="3640"/>
                      <a:pt x="607" y="4247"/>
                    </a:cubicBezTo>
                    <a:lnTo>
                      <a:pt x="607" y="4247"/>
                    </a:lnTo>
                    <a:cubicBezTo>
                      <a:pt x="598" y="4719"/>
                      <a:pt x="402" y="5156"/>
                      <a:pt x="250" y="5603"/>
                    </a:cubicBezTo>
                    <a:lnTo>
                      <a:pt x="250" y="5603"/>
                    </a:lnTo>
                    <a:cubicBezTo>
                      <a:pt x="99" y="6040"/>
                      <a:pt x="1" y="6539"/>
                      <a:pt x="170" y="6976"/>
                    </a:cubicBezTo>
                    <a:lnTo>
                      <a:pt x="170" y="6976"/>
                    </a:lnTo>
                    <a:cubicBezTo>
                      <a:pt x="366" y="7458"/>
                      <a:pt x="866" y="7761"/>
                      <a:pt x="1116" y="8234"/>
                    </a:cubicBezTo>
                    <a:lnTo>
                      <a:pt x="1116" y="8234"/>
                    </a:lnTo>
                    <a:cubicBezTo>
                      <a:pt x="1383" y="8743"/>
                      <a:pt x="1303" y="9358"/>
                      <a:pt x="1473" y="9911"/>
                    </a:cubicBezTo>
                    <a:lnTo>
                      <a:pt x="1473" y="9911"/>
                    </a:lnTo>
                    <a:cubicBezTo>
                      <a:pt x="1696" y="10634"/>
                      <a:pt x="2392" y="11187"/>
                      <a:pt x="3141" y="11250"/>
                    </a:cubicBezTo>
                    <a:lnTo>
                      <a:pt x="3141" y="11250"/>
                    </a:lnTo>
                    <a:cubicBezTo>
                      <a:pt x="3578" y="11285"/>
                      <a:pt x="4006" y="11169"/>
                      <a:pt x="4434" y="11053"/>
                    </a:cubicBezTo>
                    <a:lnTo>
                      <a:pt x="4434" y="11053"/>
                    </a:lnTo>
                    <a:cubicBezTo>
                      <a:pt x="4925" y="10928"/>
                      <a:pt x="5407" y="10795"/>
                      <a:pt x="5889" y="10884"/>
                    </a:cubicBezTo>
                    <a:lnTo>
                      <a:pt x="5889" y="10884"/>
                    </a:lnTo>
                    <a:cubicBezTo>
                      <a:pt x="6281" y="10955"/>
                      <a:pt x="6638" y="11160"/>
                      <a:pt x="7004" y="11303"/>
                    </a:cubicBezTo>
                    <a:lnTo>
                      <a:pt x="7004" y="11303"/>
                    </a:lnTo>
                    <a:cubicBezTo>
                      <a:pt x="7378" y="11446"/>
                      <a:pt x="7807" y="11517"/>
                      <a:pt x="8163" y="11330"/>
                    </a:cubicBezTo>
                    <a:lnTo>
                      <a:pt x="8163" y="11330"/>
                    </a:lnTo>
                    <a:cubicBezTo>
                      <a:pt x="8556" y="11125"/>
                      <a:pt x="8734" y="10652"/>
                      <a:pt x="8761" y="10206"/>
                    </a:cubicBezTo>
                    <a:lnTo>
                      <a:pt x="8761" y="10206"/>
                    </a:lnTo>
                    <a:cubicBezTo>
                      <a:pt x="8797" y="9742"/>
                      <a:pt x="8699" y="9260"/>
                      <a:pt x="8476" y="8850"/>
                    </a:cubicBezTo>
                    <a:lnTo>
                      <a:pt x="8476" y="8850"/>
                    </a:lnTo>
                    <a:cubicBezTo>
                      <a:pt x="8262" y="8413"/>
                      <a:pt x="7914" y="8038"/>
                      <a:pt x="7789" y="7574"/>
                    </a:cubicBezTo>
                    <a:lnTo>
                      <a:pt x="7789" y="7574"/>
                    </a:lnTo>
                    <a:cubicBezTo>
                      <a:pt x="7450" y="6352"/>
                      <a:pt x="8725" y="5085"/>
                      <a:pt x="8342" y="3872"/>
                    </a:cubicBezTo>
                    <a:lnTo>
                      <a:pt x="8342" y="3872"/>
                    </a:lnTo>
                    <a:cubicBezTo>
                      <a:pt x="8137" y="3212"/>
                      <a:pt x="7512" y="2783"/>
                      <a:pt x="7280" y="2132"/>
                    </a:cubicBezTo>
                    <a:lnTo>
                      <a:pt x="7280" y="2132"/>
                    </a:lnTo>
                    <a:cubicBezTo>
                      <a:pt x="6986" y="1329"/>
                      <a:pt x="6567" y="526"/>
                      <a:pt x="5728" y="205"/>
                    </a:cubicBezTo>
                    <a:lnTo>
                      <a:pt x="5728" y="205"/>
                    </a:lnTo>
                    <a:cubicBezTo>
                      <a:pt x="5353" y="54"/>
                      <a:pt x="4943" y="9"/>
                      <a:pt x="4541" y="0"/>
                    </a:cubicBezTo>
                    <a:lnTo>
                      <a:pt x="4541" y="0"/>
                    </a:lnTo>
                    <a:cubicBezTo>
                      <a:pt x="4506" y="0"/>
                      <a:pt x="4470" y="0"/>
                      <a:pt x="4434" y="0"/>
                    </a:cubicBezTo>
                    <a:lnTo>
                      <a:pt x="4434" y="0"/>
                    </a:lnTo>
                    <a:cubicBezTo>
                      <a:pt x="3560" y="0"/>
                      <a:pt x="2588" y="232"/>
                      <a:pt x="1838" y="669"/>
                    </a:cubicBezTo>
                    <a:close/>
                  </a:path>
                </a:pathLst>
              </a:custGeom>
              <a:gradFill>
                <a:gsLst>
                  <a:gs pos="0">
                    <a:schemeClr val="l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119"/>
              <p:cNvSpPr/>
              <p:nvPr/>
            </p:nvSpPr>
            <p:spPr>
              <a:xfrm>
                <a:off x="5211120" y="747550"/>
                <a:ext cx="873700" cy="1292597"/>
              </a:xfrm>
              <a:custGeom>
                <a:rect b="b" l="l" r="r" t="t"/>
                <a:pathLst>
                  <a:path extrusionOk="0" h="8316" w="5621">
                    <a:moveTo>
                      <a:pt x="1337" y="0"/>
                    </a:moveTo>
                    <a:cubicBezTo>
                      <a:pt x="903" y="0"/>
                      <a:pt x="448" y="55"/>
                      <a:pt x="0" y="171"/>
                    </a:cubicBezTo>
                    <a:cubicBezTo>
                      <a:pt x="200" y="132"/>
                      <a:pt x="699" y="55"/>
                      <a:pt x="1235" y="55"/>
                    </a:cubicBezTo>
                    <a:cubicBezTo>
                      <a:pt x="1680" y="55"/>
                      <a:pt x="2150" y="108"/>
                      <a:pt x="2498" y="278"/>
                    </a:cubicBezTo>
                    <a:cubicBezTo>
                      <a:pt x="3381" y="715"/>
                      <a:pt x="3738" y="1107"/>
                      <a:pt x="4113" y="2142"/>
                    </a:cubicBezTo>
                    <a:cubicBezTo>
                      <a:pt x="4479" y="3168"/>
                      <a:pt x="5362" y="3355"/>
                      <a:pt x="5130" y="4640"/>
                    </a:cubicBezTo>
                    <a:cubicBezTo>
                      <a:pt x="4907" y="5925"/>
                      <a:pt x="3961" y="7084"/>
                      <a:pt x="5050" y="8316"/>
                    </a:cubicBezTo>
                    <a:cubicBezTo>
                      <a:pt x="4898" y="8084"/>
                      <a:pt x="4755" y="7843"/>
                      <a:pt x="4684" y="7575"/>
                    </a:cubicBezTo>
                    <a:cubicBezTo>
                      <a:pt x="4345" y="6353"/>
                      <a:pt x="5620" y="5086"/>
                      <a:pt x="5237" y="3873"/>
                    </a:cubicBezTo>
                    <a:cubicBezTo>
                      <a:pt x="5032" y="3213"/>
                      <a:pt x="4407" y="2784"/>
                      <a:pt x="4175" y="2133"/>
                    </a:cubicBezTo>
                    <a:cubicBezTo>
                      <a:pt x="3881" y="1330"/>
                      <a:pt x="3462" y="527"/>
                      <a:pt x="2623" y="206"/>
                    </a:cubicBezTo>
                    <a:cubicBezTo>
                      <a:pt x="2248" y="55"/>
                      <a:pt x="1838" y="10"/>
                      <a:pt x="1436" y="1"/>
                    </a:cubicBezTo>
                    <a:cubicBezTo>
                      <a:pt x="1404" y="1"/>
                      <a:pt x="1370" y="0"/>
                      <a:pt x="1337" y="0"/>
                    </a:cubicBezTo>
                    <a:close/>
                  </a:path>
                </a:pathLst>
              </a:custGeom>
              <a:solidFill>
                <a:srgbClr val="FFFFFF">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119"/>
              <p:cNvSpPr/>
              <p:nvPr/>
            </p:nvSpPr>
            <p:spPr>
              <a:xfrm>
                <a:off x="4685592" y="797600"/>
                <a:ext cx="447964" cy="1485181"/>
              </a:xfrm>
              <a:custGeom>
                <a:rect b="b" l="l" r="r" t="t"/>
                <a:pathLst>
                  <a:path extrusionOk="0" h="9555" w="2882">
                    <a:moveTo>
                      <a:pt x="2882" y="0"/>
                    </a:moveTo>
                    <a:lnTo>
                      <a:pt x="2882" y="0"/>
                    </a:lnTo>
                    <a:cubicBezTo>
                      <a:pt x="2614" y="90"/>
                      <a:pt x="2355" y="214"/>
                      <a:pt x="2114" y="348"/>
                    </a:cubicBezTo>
                    <a:cubicBezTo>
                      <a:pt x="1445" y="732"/>
                      <a:pt x="883" y="1383"/>
                      <a:pt x="758" y="2159"/>
                    </a:cubicBezTo>
                    <a:cubicBezTo>
                      <a:pt x="651" y="2775"/>
                      <a:pt x="901" y="3319"/>
                      <a:pt x="883" y="3926"/>
                    </a:cubicBezTo>
                    <a:cubicBezTo>
                      <a:pt x="874" y="4398"/>
                      <a:pt x="678" y="4835"/>
                      <a:pt x="526" y="5282"/>
                    </a:cubicBezTo>
                    <a:cubicBezTo>
                      <a:pt x="375" y="5719"/>
                      <a:pt x="277" y="6218"/>
                      <a:pt x="446" y="6655"/>
                    </a:cubicBezTo>
                    <a:cubicBezTo>
                      <a:pt x="642" y="7137"/>
                      <a:pt x="1142" y="7440"/>
                      <a:pt x="1392" y="7913"/>
                    </a:cubicBezTo>
                    <a:cubicBezTo>
                      <a:pt x="1651" y="8413"/>
                      <a:pt x="1579" y="9019"/>
                      <a:pt x="1740" y="9555"/>
                    </a:cubicBezTo>
                    <a:cubicBezTo>
                      <a:pt x="1874" y="9448"/>
                      <a:pt x="1936" y="9242"/>
                      <a:pt x="1900" y="8903"/>
                    </a:cubicBezTo>
                    <a:cubicBezTo>
                      <a:pt x="1695" y="7075"/>
                      <a:pt x="0" y="7324"/>
                      <a:pt x="660" y="5273"/>
                    </a:cubicBezTo>
                    <a:cubicBezTo>
                      <a:pt x="1312" y="3221"/>
                      <a:pt x="607" y="3123"/>
                      <a:pt x="821" y="2132"/>
                    </a:cubicBezTo>
                    <a:cubicBezTo>
                      <a:pt x="1035" y="1151"/>
                      <a:pt x="1410" y="848"/>
                      <a:pt x="2882" y="0"/>
                    </a:cubicBezTo>
                    <a:close/>
                  </a:path>
                </a:pathLst>
              </a:custGeom>
              <a:solidFill>
                <a:srgbClr val="FFFFFF">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119"/>
              <p:cNvSpPr/>
              <p:nvPr/>
            </p:nvSpPr>
            <p:spPr>
              <a:xfrm rot="199773">
                <a:off x="5319308" y="1952741"/>
                <a:ext cx="859866" cy="1514402"/>
              </a:xfrm>
              <a:custGeom>
                <a:rect b="b" l="l" r="r" t="t"/>
                <a:pathLst>
                  <a:path extrusionOk="0" h="9743" w="5532">
                    <a:moveTo>
                      <a:pt x="758" y="9743"/>
                    </a:moveTo>
                    <a:lnTo>
                      <a:pt x="5531" y="9118"/>
                    </a:lnTo>
                    <a:lnTo>
                      <a:pt x="1249" y="28"/>
                    </a:lnTo>
                    <a:lnTo>
                      <a:pt x="0" y="1"/>
                    </a:lnTo>
                    <a:close/>
                  </a:path>
                </a:pathLst>
              </a:custGeom>
              <a:gradFill>
                <a:gsLst>
                  <a:gs pos="0">
                    <a:schemeClr val="accent3"/>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119"/>
              <p:cNvSpPr/>
              <p:nvPr/>
            </p:nvSpPr>
            <p:spPr>
              <a:xfrm>
                <a:off x="4498292" y="1929016"/>
                <a:ext cx="1119287" cy="1640616"/>
              </a:xfrm>
              <a:custGeom>
                <a:rect b="b" l="l" r="r" t="t"/>
                <a:pathLst>
                  <a:path extrusionOk="0" h="10555" w="7201">
                    <a:moveTo>
                      <a:pt x="2124" y="1071"/>
                    </a:moveTo>
                    <a:cubicBezTo>
                      <a:pt x="1937" y="1285"/>
                      <a:pt x="1847" y="1348"/>
                      <a:pt x="1178" y="3212"/>
                    </a:cubicBezTo>
                    <a:lnTo>
                      <a:pt x="1178" y="3212"/>
                    </a:lnTo>
                    <a:cubicBezTo>
                      <a:pt x="500" y="5086"/>
                      <a:pt x="1" y="7717"/>
                      <a:pt x="652" y="9136"/>
                    </a:cubicBezTo>
                    <a:lnTo>
                      <a:pt x="652" y="9136"/>
                    </a:lnTo>
                    <a:cubicBezTo>
                      <a:pt x="1303" y="10554"/>
                      <a:pt x="7200" y="9662"/>
                      <a:pt x="7200" y="9662"/>
                    </a:cubicBezTo>
                    <a:lnTo>
                      <a:pt x="7200" y="9662"/>
                    </a:lnTo>
                    <a:cubicBezTo>
                      <a:pt x="7200" y="9662"/>
                      <a:pt x="5559" y="2811"/>
                      <a:pt x="5282" y="117"/>
                    </a:cubicBezTo>
                    <a:lnTo>
                      <a:pt x="5282" y="117"/>
                    </a:lnTo>
                    <a:lnTo>
                      <a:pt x="4809" y="1"/>
                    </a:lnTo>
                    <a:cubicBezTo>
                      <a:pt x="4809" y="1"/>
                      <a:pt x="2311" y="857"/>
                      <a:pt x="2124" y="1071"/>
                    </a:cubicBezTo>
                  </a:path>
                </a:pathLst>
              </a:custGeom>
              <a:gradFill>
                <a:gsLst>
                  <a:gs pos="0">
                    <a:schemeClr val="accent3"/>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119"/>
              <p:cNvSpPr/>
              <p:nvPr/>
            </p:nvSpPr>
            <p:spPr>
              <a:xfrm>
                <a:off x="4631500" y="1962279"/>
                <a:ext cx="520086" cy="624227"/>
              </a:xfrm>
              <a:custGeom>
                <a:rect b="b" l="l" r="r" t="t"/>
                <a:pathLst>
                  <a:path extrusionOk="0" h="4016" w="3346">
                    <a:moveTo>
                      <a:pt x="3346" y="1"/>
                    </a:moveTo>
                    <a:lnTo>
                      <a:pt x="3346" y="1"/>
                    </a:lnTo>
                    <a:cubicBezTo>
                      <a:pt x="2596" y="269"/>
                      <a:pt x="1392" y="706"/>
                      <a:pt x="1267" y="857"/>
                    </a:cubicBezTo>
                    <a:cubicBezTo>
                      <a:pt x="1080" y="1071"/>
                      <a:pt x="990" y="1134"/>
                      <a:pt x="321" y="2998"/>
                    </a:cubicBezTo>
                    <a:cubicBezTo>
                      <a:pt x="205" y="3320"/>
                      <a:pt x="98" y="3659"/>
                      <a:pt x="0" y="4015"/>
                    </a:cubicBezTo>
                    <a:cubicBezTo>
                      <a:pt x="27" y="3926"/>
                      <a:pt x="1044" y="1330"/>
                      <a:pt x="1428" y="955"/>
                    </a:cubicBezTo>
                    <a:cubicBezTo>
                      <a:pt x="1740" y="652"/>
                      <a:pt x="2917" y="170"/>
                      <a:pt x="3346" y="1"/>
                    </a:cubicBezTo>
                    <a:close/>
                  </a:path>
                </a:pathLst>
              </a:custGeom>
              <a:solidFill>
                <a:srgbClr val="FFFFFF">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119"/>
              <p:cNvSpPr/>
              <p:nvPr/>
            </p:nvSpPr>
            <p:spPr>
              <a:xfrm>
                <a:off x="5513287" y="1951243"/>
                <a:ext cx="1672481" cy="1623985"/>
              </a:xfrm>
              <a:custGeom>
                <a:rect b="b" l="l" r="r" t="t"/>
                <a:pathLst>
                  <a:path extrusionOk="0" h="10448" w="10760">
                    <a:moveTo>
                      <a:pt x="1" y="1"/>
                    </a:moveTo>
                    <a:lnTo>
                      <a:pt x="2954" y="9091"/>
                    </a:lnTo>
                    <a:cubicBezTo>
                      <a:pt x="2954" y="9091"/>
                      <a:pt x="6576" y="10447"/>
                      <a:pt x="8271" y="8360"/>
                    </a:cubicBezTo>
                    <a:lnTo>
                      <a:pt x="8271" y="8360"/>
                    </a:lnTo>
                    <a:cubicBezTo>
                      <a:pt x="10760" y="5291"/>
                      <a:pt x="5862" y="3578"/>
                      <a:pt x="5024" y="2784"/>
                    </a:cubicBezTo>
                    <a:lnTo>
                      <a:pt x="5024" y="2784"/>
                    </a:lnTo>
                    <a:cubicBezTo>
                      <a:pt x="4185" y="1990"/>
                      <a:pt x="3569" y="1089"/>
                      <a:pt x="3106" y="857"/>
                    </a:cubicBezTo>
                    <a:lnTo>
                      <a:pt x="3106" y="857"/>
                    </a:lnTo>
                    <a:cubicBezTo>
                      <a:pt x="2642" y="616"/>
                      <a:pt x="634" y="1"/>
                      <a:pt x="634" y="1"/>
                    </a:cubicBezTo>
                    <a:lnTo>
                      <a:pt x="634" y="1"/>
                    </a:lnTo>
                    <a:close/>
                  </a:path>
                </a:pathLst>
              </a:custGeom>
              <a:gradFill>
                <a:gsLst>
                  <a:gs pos="0">
                    <a:schemeClr val="accent3"/>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119"/>
              <p:cNvSpPr/>
              <p:nvPr/>
            </p:nvSpPr>
            <p:spPr>
              <a:xfrm>
                <a:off x="6669884" y="2626611"/>
                <a:ext cx="294083" cy="486822"/>
              </a:xfrm>
              <a:custGeom>
                <a:rect b="b" l="l" r="r" t="t"/>
                <a:pathLst>
                  <a:path extrusionOk="0" h="3132" w="1892">
                    <a:moveTo>
                      <a:pt x="0" y="0"/>
                    </a:moveTo>
                    <a:lnTo>
                      <a:pt x="0" y="0"/>
                    </a:lnTo>
                    <a:cubicBezTo>
                      <a:pt x="27" y="27"/>
                      <a:pt x="1035" y="865"/>
                      <a:pt x="1178" y="1597"/>
                    </a:cubicBezTo>
                    <a:cubicBezTo>
                      <a:pt x="1258" y="2043"/>
                      <a:pt x="1329" y="2685"/>
                      <a:pt x="1365" y="3131"/>
                    </a:cubicBezTo>
                    <a:cubicBezTo>
                      <a:pt x="1891" y="1811"/>
                      <a:pt x="1035" y="785"/>
                      <a:pt x="0" y="0"/>
                    </a:cubicBezTo>
                    <a:close/>
                  </a:path>
                </a:pathLst>
              </a:custGeom>
              <a:solidFill>
                <a:srgbClr val="FFFFFF">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119"/>
              <p:cNvSpPr/>
              <p:nvPr/>
            </p:nvSpPr>
            <p:spPr>
              <a:xfrm>
                <a:off x="5699188" y="1977667"/>
                <a:ext cx="467393" cy="271856"/>
              </a:xfrm>
              <a:custGeom>
                <a:rect b="b" l="l" r="r" t="t"/>
                <a:pathLst>
                  <a:path extrusionOk="0" h="1749" w="3007">
                    <a:moveTo>
                      <a:pt x="0" y="0"/>
                    </a:moveTo>
                    <a:lnTo>
                      <a:pt x="0" y="0"/>
                    </a:lnTo>
                    <a:cubicBezTo>
                      <a:pt x="1" y="0"/>
                      <a:pt x="1704" y="616"/>
                      <a:pt x="1918" y="856"/>
                    </a:cubicBezTo>
                    <a:cubicBezTo>
                      <a:pt x="2043" y="999"/>
                      <a:pt x="2588" y="1427"/>
                      <a:pt x="3007" y="1749"/>
                    </a:cubicBezTo>
                    <a:cubicBezTo>
                      <a:pt x="2561" y="1258"/>
                      <a:pt x="2204" y="830"/>
                      <a:pt x="1910" y="687"/>
                    </a:cubicBezTo>
                    <a:cubicBezTo>
                      <a:pt x="1606" y="526"/>
                      <a:pt x="625" y="205"/>
                      <a:pt x="0" y="0"/>
                    </a:cubicBezTo>
                    <a:close/>
                  </a:path>
                </a:pathLst>
              </a:custGeom>
              <a:solidFill>
                <a:srgbClr val="FFFFFF">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119"/>
              <p:cNvSpPr/>
              <p:nvPr/>
            </p:nvSpPr>
            <p:spPr>
              <a:xfrm>
                <a:off x="4836676" y="1434420"/>
                <a:ext cx="252582" cy="220407"/>
              </a:xfrm>
              <a:custGeom>
                <a:rect b="b" l="l" r="r" t="t"/>
                <a:pathLst>
                  <a:path extrusionOk="0" h="1418" w="1625">
                    <a:moveTo>
                      <a:pt x="824" y="1"/>
                    </a:moveTo>
                    <a:cubicBezTo>
                      <a:pt x="701" y="1"/>
                      <a:pt x="564" y="28"/>
                      <a:pt x="420" y="105"/>
                    </a:cubicBezTo>
                    <a:cubicBezTo>
                      <a:pt x="1" y="328"/>
                      <a:pt x="108" y="872"/>
                      <a:pt x="393" y="1167"/>
                    </a:cubicBezTo>
                    <a:cubicBezTo>
                      <a:pt x="554" y="1336"/>
                      <a:pt x="772" y="1417"/>
                      <a:pt x="1007" y="1417"/>
                    </a:cubicBezTo>
                    <a:cubicBezTo>
                      <a:pt x="1019" y="1417"/>
                      <a:pt x="1032" y="1417"/>
                      <a:pt x="1044" y="1416"/>
                    </a:cubicBezTo>
                    <a:cubicBezTo>
                      <a:pt x="1321" y="1416"/>
                      <a:pt x="1624" y="1309"/>
                      <a:pt x="1624" y="1309"/>
                    </a:cubicBezTo>
                    <a:lnTo>
                      <a:pt x="1312" y="150"/>
                    </a:lnTo>
                    <a:cubicBezTo>
                      <a:pt x="1312" y="150"/>
                      <a:pt x="1110" y="1"/>
                      <a:pt x="824" y="1"/>
                    </a:cubicBezTo>
                    <a:close/>
                  </a:path>
                </a:pathLst>
              </a:custGeom>
              <a:solidFill>
                <a:srgbClr val="E53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119"/>
              <p:cNvSpPr/>
              <p:nvPr/>
            </p:nvSpPr>
            <p:spPr>
              <a:xfrm>
                <a:off x="4943460" y="1646123"/>
                <a:ext cx="155" cy="155"/>
              </a:xfrm>
              <a:custGeom>
                <a:rect b="b" l="l" r="r" t="t"/>
                <a:pathLst>
                  <a:path extrusionOk="0" h="1" w="1">
                    <a:moveTo>
                      <a:pt x="0" y="1"/>
                    </a:moveTo>
                    <a:cubicBezTo>
                      <a:pt x="0" y="1"/>
                      <a:pt x="0" y="1"/>
                      <a:pt x="0" y="1"/>
                    </a:cubicBezTo>
                    <a:close/>
                  </a:path>
                </a:pathLst>
              </a:custGeom>
              <a:solidFill>
                <a:srgbClr val="FF00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119"/>
              <p:cNvSpPr/>
              <p:nvPr/>
            </p:nvSpPr>
            <p:spPr>
              <a:xfrm>
                <a:off x="4836676" y="1433487"/>
                <a:ext cx="176263" cy="205951"/>
              </a:xfrm>
              <a:custGeom>
                <a:rect b="b" l="l" r="r" t="t"/>
                <a:pathLst>
                  <a:path extrusionOk="0" h="1325" w="1134">
                    <a:moveTo>
                      <a:pt x="827" y="1"/>
                    </a:moveTo>
                    <a:cubicBezTo>
                      <a:pt x="704" y="1"/>
                      <a:pt x="565" y="29"/>
                      <a:pt x="420" y="111"/>
                    </a:cubicBezTo>
                    <a:cubicBezTo>
                      <a:pt x="1" y="334"/>
                      <a:pt x="108" y="878"/>
                      <a:pt x="393" y="1173"/>
                    </a:cubicBezTo>
                    <a:cubicBezTo>
                      <a:pt x="455" y="1235"/>
                      <a:pt x="527" y="1289"/>
                      <a:pt x="598" y="1324"/>
                    </a:cubicBezTo>
                    <a:cubicBezTo>
                      <a:pt x="429" y="1199"/>
                      <a:pt x="304" y="1021"/>
                      <a:pt x="268" y="816"/>
                    </a:cubicBezTo>
                    <a:cubicBezTo>
                      <a:pt x="232" y="611"/>
                      <a:pt x="295" y="388"/>
                      <a:pt x="455" y="245"/>
                    </a:cubicBezTo>
                    <a:cubicBezTo>
                      <a:pt x="554" y="165"/>
                      <a:pt x="670" y="111"/>
                      <a:pt x="803" y="84"/>
                    </a:cubicBezTo>
                    <a:cubicBezTo>
                      <a:pt x="910" y="66"/>
                      <a:pt x="1018" y="66"/>
                      <a:pt x="1133" y="58"/>
                    </a:cubicBezTo>
                    <a:cubicBezTo>
                      <a:pt x="1050" y="27"/>
                      <a:pt x="946" y="1"/>
                      <a:pt x="8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119"/>
              <p:cNvSpPr/>
              <p:nvPr/>
            </p:nvSpPr>
            <p:spPr>
              <a:xfrm>
                <a:off x="4943460" y="1646123"/>
                <a:ext cx="155" cy="155"/>
              </a:xfrm>
              <a:custGeom>
                <a:rect b="b" l="l" r="r" t="t"/>
                <a:pathLst>
                  <a:path extrusionOk="0" h="1" w="1">
                    <a:moveTo>
                      <a:pt x="0" y="1"/>
                    </a:moveTo>
                    <a:cubicBezTo>
                      <a:pt x="0" y="1"/>
                      <a:pt x="0" y="1"/>
                      <a:pt x="0" y="1"/>
                    </a:cubicBezTo>
                    <a:close/>
                  </a:path>
                </a:pathLst>
              </a:custGeom>
              <a:solidFill>
                <a:srgbClr val="FF00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119"/>
              <p:cNvSpPr/>
              <p:nvPr/>
            </p:nvSpPr>
            <p:spPr>
              <a:xfrm>
                <a:off x="4836676" y="1433487"/>
                <a:ext cx="176263" cy="205951"/>
              </a:xfrm>
              <a:custGeom>
                <a:rect b="b" l="l" r="r" t="t"/>
                <a:pathLst>
                  <a:path extrusionOk="0" h="1325" w="1134">
                    <a:moveTo>
                      <a:pt x="827" y="1"/>
                    </a:moveTo>
                    <a:cubicBezTo>
                      <a:pt x="704" y="1"/>
                      <a:pt x="565" y="29"/>
                      <a:pt x="420" y="111"/>
                    </a:cubicBezTo>
                    <a:cubicBezTo>
                      <a:pt x="1" y="334"/>
                      <a:pt x="108" y="878"/>
                      <a:pt x="393" y="1173"/>
                    </a:cubicBezTo>
                    <a:cubicBezTo>
                      <a:pt x="455" y="1235"/>
                      <a:pt x="527" y="1289"/>
                      <a:pt x="598" y="1324"/>
                    </a:cubicBezTo>
                    <a:cubicBezTo>
                      <a:pt x="429" y="1199"/>
                      <a:pt x="304" y="1021"/>
                      <a:pt x="268" y="816"/>
                    </a:cubicBezTo>
                    <a:cubicBezTo>
                      <a:pt x="232" y="611"/>
                      <a:pt x="295" y="388"/>
                      <a:pt x="455" y="245"/>
                    </a:cubicBezTo>
                    <a:cubicBezTo>
                      <a:pt x="554" y="165"/>
                      <a:pt x="670" y="111"/>
                      <a:pt x="803" y="84"/>
                    </a:cubicBezTo>
                    <a:cubicBezTo>
                      <a:pt x="910" y="66"/>
                      <a:pt x="1018" y="66"/>
                      <a:pt x="1133" y="58"/>
                    </a:cubicBezTo>
                    <a:cubicBezTo>
                      <a:pt x="1050" y="27"/>
                      <a:pt x="946" y="1"/>
                      <a:pt x="827" y="1"/>
                    </a:cubicBezTo>
                    <a:close/>
                  </a:path>
                </a:pathLst>
              </a:custGeom>
              <a:solidFill>
                <a:srgbClr val="5793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119"/>
              <p:cNvSpPr/>
              <p:nvPr/>
            </p:nvSpPr>
            <p:spPr>
              <a:xfrm>
                <a:off x="5786543" y="1582395"/>
                <a:ext cx="1554" cy="155"/>
              </a:xfrm>
              <a:custGeom>
                <a:rect b="b" l="l" r="r" t="t"/>
                <a:pathLst>
                  <a:path extrusionOk="0" h="1" w="10">
                    <a:moveTo>
                      <a:pt x="9" y="1"/>
                    </a:moveTo>
                    <a:cubicBezTo>
                      <a:pt x="9" y="1"/>
                      <a:pt x="9" y="1"/>
                      <a:pt x="0" y="1"/>
                    </a:cubicBezTo>
                    <a:close/>
                  </a:path>
                </a:pathLst>
              </a:custGeom>
              <a:solidFill>
                <a:srgbClr val="FF00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119"/>
              <p:cNvSpPr/>
              <p:nvPr/>
            </p:nvSpPr>
            <p:spPr>
              <a:xfrm>
                <a:off x="5652091" y="1373645"/>
                <a:ext cx="227557" cy="227401"/>
              </a:xfrm>
              <a:custGeom>
                <a:rect b="b" l="l" r="r" t="t"/>
                <a:pathLst>
                  <a:path extrusionOk="0" h="1463" w="1464">
                    <a:moveTo>
                      <a:pt x="722" y="0"/>
                    </a:moveTo>
                    <a:cubicBezTo>
                      <a:pt x="368" y="0"/>
                      <a:pt x="134" y="228"/>
                      <a:pt x="134" y="228"/>
                    </a:cubicBezTo>
                    <a:lnTo>
                      <a:pt x="0" y="1433"/>
                    </a:lnTo>
                    <a:cubicBezTo>
                      <a:pt x="0" y="1433"/>
                      <a:pt x="176" y="1463"/>
                      <a:pt x="380" y="1463"/>
                    </a:cubicBezTo>
                    <a:cubicBezTo>
                      <a:pt x="448" y="1463"/>
                      <a:pt x="520" y="1460"/>
                      <a:pt x="589" y="1451"/>
                    </a:cubicBezTo>
                    <a:cubicBezTo>
                      <a:pt x="839" y="1415"/>
                      <a:pt x="1053" y="1308"/>
                      <a:pt x="1196" y="1103"/>
                    </a:cubicBezTo>
                    <a:cubicBezTo>
                      <a:pt x="1436" y="764"/>
                      <a:pt x="1463" y="211"/>
                      <a:pt x="1008" y="50"/>
                    </a:cubicBezTo>
                    <a:cubicBezTo>
                      <a:pt x="906" y="14"/>
                      <a:pt x="810" y="0"/>
                      <a:pt x="722" y="0"/>
                    </a:cubicBezTo>
                    <a:close/>
                  </a:path>
                </a:pathLst>
              </a:custGeom>
              <a:solidFill>
                <a:srgbClr val="E53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119"/>
              <p:cNvSpPr/>
              <p:nvPr/>
            </p:nvSpPr>
            <p:spPr>
              <a:xfrm>
                <a:off x="5699188" y="1373334"/>
                <a:ext cx="180460" cy="199579"/>
              </a:xfrm>
              <a:custGeom>
                <a:rect b="b" l="l" r="r" t="t"/>
                <a:pathLst>
                  <a:path extrusionOk="0" h="1284" w="1161">
                    <a:moveTo>
                      <a:pt x="415" y="1"/>
                    </a:moveTo>
                    <a:cubicBezTo>
                      <a:pt x="243" y="1"/>
                      <a:pt x="100" y="56"/>
                      <a:pt x="0" y="114"/>
                    </a:cubicBezTo>
                    <a:cubicBezTo>
                      <a:pt x="107" y="97"/>
                      <a:pt x="215" y="88"/>
                      <a:pt x="330" y="88"/>
                    </a:cubicBezTo>
                    <a:cubicBezTo>
                      <a:pt x="455" y="97"/>
                      <a:pt x="589" y="123"/>
                      <a:pt x="696" y="195"/>
                    </a:cubicBezTo>
                    <a:cubicBezTo>
                      <a:pt x="866" y="311"/>
                      <a:pt x="964" y="525"/>
                      <a:pt x="964" y="730"/>
                    </a:cubicBezTo>
                    <a:cubicBezTo>
                      <a:pt x="955" y="935"/>
                      <a:pt x="857" y="1131"/>
                      <a:pt x="714" y="1283"/>
                    </a:cubicBezTo>
                    <a:cubicBezTo>
                      <a:pt x="777" y="1239"/>
                      <a:pt x="839" y="1176"/>
                      <a:pt x="893" y="1105"/>
                    </a:cubicBezTo>
                    <a:cubicBezTo>
                      <a:pt x="1133" y="766"/>
                      <a:pt x="1160" y="213"/>
                      <a:pt x="705" y="52"/>
                    </a:cubicBezTo>
                    <a:cubicBezTo>
                      <a:pt x="602" y="16"/>
                      <a:pt x="504" y="1"/>
                      <a:pt x="415" y="1"/>
                    </a:cubicBezTo>
                    <a:close/>
                  </a:path>
                </a:pathLst>
              </a:custGeom>
              <a:solidFill>
                <a:srgbClr val="FF8D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119"/>
              <p:cNvSpPr/>
              <p:nvPr/>
            </p:nvSpPr>
            <p:spPr>
              <a:xfrm>
                <a:off x="5136200" y="1805600"/>
                <a:ext cx="621429" cy="448119"/>
              </a:xfrm>
              <a:custGeom>
                <a:rect b="b" l="l" r="r" t="t"/>
                <a:pathLst>
                  <a:path extrusionOk="0" h="2883" w="3998">
                    <a:moveTo>
                      <a:pt x="1713" y="1"/>
                    </a:moveTo>
                    <a:cubicBezTo>
                      <a:pt x="1312" y="37"/>
                      <a:pt x="518" y="224"/>
                      <a:pt x="268" y="946"/>
                    </a:cubicBezTo>
                    <a:lnTo>
                      <a:pt x="268" y="946"/>
                    </a:lnTo>
                    <a:cubicBezTo>
                      <a:pt x="9" y="1660"/>
                      <a:pt x="0" y="2740"/>
                      <a:pt x="357" y="2811"/>
                    </a:cubicBezTo>
                    <a:lnTo>
                      <a:pt x="357" y="2811"/>
                    </a:lnTo>
                    <a:cubicBezTo>
                      <a:pt x="714" y="2882"/>
                      <a:pt x="1178" y="911"/>
                      <a:pt x="1178" y="911"/>
                    </a:cubicBezTo>
                    <a:lnTo>
                      <a:pt x="1178" y="911"/>
                    </a:lnTo>
                    <a:lnTo>
                      <a:pt x="2427" y="938"/>
                    </a:lnTo>
                    <a:cubicBezTo>
                      <a:pt x="2427" y="938"/>
                      <a:pt x="3685" y="2481"/>
                      <a:pt x="3837" y="2365"/>
                    </a:cubicBezTo>
                    <a:lnTo>
                      <a:pt x="3837" y="2365"/>
                    </a:lnTo>
                    <a:cubicBezTo>
                      <a:pt x="3997" y="2249"/>
                      <a:pt x="3596" y="1223"/>
                      <a:pt x="3301" y="715"/>
                    </a:cubicBezTo>
                    <a:lnTo>
                      <a:pt x="3301" y="715"/>
                    </a:lnTo>
                    <a:cubicBezTo>
                      <a:pt x="3025" y="242"/>
                      <a:pt x="2213" y="1"/>
                      <a:pt x="1794" y="1"/>
                    </a:cubicBezTo>
                    <a:lnTo>
                      <a:pt x="1794" y="1"/>
                    </a:lnTo>
                    <a:cubicBezTo>
                      <a:pt x="1758" y="1"/>
                      <a:pt x="1731" y="1"/>
                      <a:pt x="1713" y="1"/>
                    </a:cubicBezTo>
                  </a:path>
                </a:pathLst>
              </a:custGeom>
              <a:gradFill>
                <a:gsLst>
                  <a:gs pos="0">
                    <a:schemeClr val="accent3"/>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119"/>
              <p:cNvSpPr/>
              <p:nvPr/>
            </p:nvSpPr>
            <p:spPr>
              <a:xfrm>
                <a:off x="5138998" y="1850055"/>
                <a:ext cx="123571" cy="350972"/>
              </a:xfrm>
              <a:custGeom>
                <a:rect b="b" l="l" r="r" t="t"/>
                <a:pathLst>
                  <a:path extrusionOk="0" h="2258" w="795">
                    <a:moveTo>
                      <a:pt x="794" y="0"/>
                    </a:moveTo>
                    <a:cubicBezTo>
                      <a:pt x="562" y="143"/>
                      <a:pt x="357" y="357"/>
                      <a:pt x="250" y="660"/>
                    </a:cubicBezTo>
                    <a:cubicBezTo>
                      <a:pt x="63" y="1169"/>
                      <a:pt x="0" y="1883"/>
                      <a:pt x="125" y="2257"/>
                    </a:cubicBezTo>
                    <a:cubicBezTo>
                      <a:pt x="98" y="1856"/>
                      <a:pt x="116" y="1454"/>
                      <a:pt x="223" y="1071"/>
                    </a:cubicBezTo>
                    <a:cubicBezTo>
                      <a:pt x="330" y="678"/>
                      <a:pt x="518" y="304"/>
                      <a:pt x="794" y="0"/>
                    </a:cubicBezTo>
                    <a:close/>
                  </a:path>
                </a:pathLst>
              </a:custGeom>
              <a:solidFill>
                <a:srgbClr val="FFFFFF">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119"/>
              <p:cNvSpPr/>
              <p:nvPr/>
            </p:nvSpPr>
            <p:spPr>
              <a:xfrm>
                <a:off x="5546706" y="1836221"/>
                <a:ext cx="195537" cy="324548"/>
              </a:xfrm>
              <a:custGeom>
                <a:rect b="b" l="l" r="r" t="t"/>
                <a:pathLst>
                  <a:path extrusionOk="0" h="2088" w="1258">
                    <a:moveTo>
                      <a:pt x="0" y="0"/>
                    </a:moveTo>
                    <a:lnTo>
                      <a:pt x="0" y="0"/>
                    </a:lnTo>
                    <a:cubicBezTo>
                      <a:pt x="410" y="250"/>
                      <a:pt x="642" y="723"/>
                      <a:pt x="794" y="1035"/>
                    </a:cubicBezTo>
                    <a:cubicBezTo>
                      <a:pt x="901" y="1267"/>
                      <a:pt x="1124" y="1811"/>
                      <a:pt x="1231" y="2088"/>
                    </a:cubicBezTo>
                    <a:cubicBezTo>
                      <a:pt x="1258" y="1811"/>
                      <a:pt x="919" y="964"/>
                      <a:pt x="660" y="518"/>
                    </a:cubicBezTo>
                    <a:cubicBezTo>
                      <a:pt x="526" y="286"/>
                      <a:pt x="277" y="116"/>
                      <a:pt x="0" y="0"/>
                    </a:cubicBezTo>
                    <a:close/>
                  </a:path>
                </a:pathLst>
              </a:custGeom>
              <a:solidFill>
                <a:srgbClr val="FFFFFF">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119"/>
              <p:cNvSpPr/>
              <p:nvPr/>
            </p:nvSpPr>
            <p:spPr>
              <a:xfrm>
                <a:off x="5306713" y="1759902"/>
                <a:ext cx="210925" cy="277762"/>
              </a:xfrm>
              <a:custGeom>
                <a:rect b="b" l="l" r="r" t="t"/>
                <a:pathLst>
                  <a:path extrusionOk="0" h="1787" w="1357">
                    <a:moveTo>
                      <a:pt x="1250" y="0"/>
                    </a:moveTo>
                    <a:lnTo>
                      <a:pt x="1" y="99"/>
                    </a:lnTo>
                    <a:lnTo>
                      <a:pt x="81" y="1205"/>
                    </a:lnTo>
                    <a:cubicBezTo>
                      <a:pt x="107" y="1536"/>
                      <a:pt x="383" y="1787"/>
                      <a:pt x="710" y="1787"/>
                    </a:cubicBezTo>
                    <a:cubicBezTo>
                      <a:pt x="726" y="1787"/>
                      <a:pt x="742" y="1786"/>
                      <a:pt x="759" y="1785"/>
                    </a:cubicBezTo>
                    <a:cubicBezTo>
                      <a:pt x="1098" y="1758"/>
                      <a:pt x="1357" y="1455"/>
                      <a:pt x="1330" y="1107"/>
                    </a:cubicBezTo>
                    <a:lnTo>
                      <a:pt x="1250" y="0"/>
                    </a:lnTo>
                    <a:close/>
                  </a:path>
                </a:pathLst>
              </a:custGeom>
              <a:solidFill>
                <a:srgbClr val="E53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119"/>
              <p:cNvSpPr/>
              <p:nvPr/>
            </p:nvSpPr>
            <p:spPr>
              <a:xfrm>
                <a:off x="5330339" y="1891556"/>
                <a:ext cx="149839" cy="126524"/>
              </a:xfrm>
              <a:custGeom>
                <a:rect b="b" l="l" r="r" t="t"/>
                <a:pathLst>
                  <a:path extrusionOk="0" h="814" w="964">
                    <a:moveTo>
                      <a:pt x="919" y="1"/>
                    </a:moveTo>
                    <a:cubicBezTo>
                      <a:pt x="857" y="19"/>
                      <a:pt x="794" y="28"/>
                      <a:pt x="723" y="37"/>
                    </a:cubicBezTo>
                    <a:cubicBezTo>
                      <a:pt x="622" y="48"/>
                      <a:pt x="521" y="53"/>
                      <a:pt x="420" y="53"/>
                    </a:cubicBezTo>
                    <a:cubicBezTo>
                      <a:pt x="280" y="53"/>
                      <a:pt x="140" y="43"/>
                      <a:pt x="0" y="28"/>
                    </a:cubicBezTo>
                    <a:lnTo>
                      <a:pt x="0" y="28"/>
                    </a:lnTo>
                    <a:lnTo>
                      <a:pt x="27" y="385"/>
                    </a:lnTo>
                    <a:cubicBezTo>
                      <a:pt x="44" y="632"/>
                      <a:pt x="249" y="814"/>
                      <a:pt x="485" y="814"/>
                    </a:cubicBezTo>
                    <a:cubicBezTo>
                      <a:pt x="496" y="814"/>
                      <a:pt x="507" y="814"/>
                      <a:pt x="518" y="813"/>
                    </a:cubicBezTo>
                    <a:cubicBezTo>
                      <a:pt x="777" y="795"/>
                      <a:pt x="964" y="572"/>
                      <a:pt x="946" y="322"/>
                    </a:cubicBezTo>
                    <a:lnTo>
                      <a:pt x="919" y="1"/>
                    </a:lnTo>
                    <a:close/>
                  </a:path>
                </a:pathLst>
              </a:custGeom>
              <a:solidFill>
                <a:srgbClr val="FF9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119"/>
              <p:cNvSpPr/>
              <p:nvPr/>
            </p:nvSpPr>
            <p:spPr>
              <a:xfrm>
                <a:off x="5021178" y="1085933"/>
                <a:ext cx="676764" cy="778418"/>
              </a:xfrm>
              <a:custGeom>
                <a:rect b="b" l="l" r="r" t="t"/>
                <a:pathLst>
                  <a:path extrusionOk="0" h="5008" w="4354">
                    <a:moveTo>
                      <a:pt x="2016" y="1"/>
                    </a:moveTo>
                    <a:lnTo>
                      <a:pt x="0" y="438"/>
                    </a:lnTo>
                    <a:cubicBezTo>
                      <a:pt x="0" y="438"/>
                      <a:pt x="45" y="2133"/>
                      <a:pt x="152" y="3043"/>
                    </a:cubicBezTo>
                    <a:cubicBezTo>
                      <a:pt x="261" y="3921"/>
                      <a:pt x="571" y="5007"/>
                      <a:pt x="2125" y="5007"/>
                    </a:cubicBezTo>
                    <a:cubicBezTo>
                      <a:pt x="2212" y="5007"/>
                      <a:pt x="2304" y="5004"/>
                      <a:pt x="2400" y="4997"/>
                    </a:cubicBezTo>
                    <a:cubicBezTo>
                      <a:pt x="4184" y="4854"/>
                      <a:pt x="4353" y="3667"/>
                      <a:pt x="4327" y="2731"/>
                    </a:cubicBezTo>
                    <a:cubicBezTo>
                      <a:pt x="4300" y="1812"/>
                      <a:pt x="4086" y="135"/>
                      <a:pt x="4086" y="135"/>
                    </a:cubicBezTo>
                    <a:lnTo>
                      <a:pt x="2016" y="1"/>
                    </a:lnTo>
                    <a:close/>
                  </a:path>
                </a:pathLst>
              </a:custGeom>
              <a:solidFill>
                <a:srgbClr val="E53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119"/>
              <p:cNvSpPr/>
              <p:nvPr/>
            </p:nvSpPr>
            <p:spPr>
              <a:xfrm>
                <a:off x="5077912" y="1243700"/>
                <a:ext cx="590964" cy="594073"/>
              </a:xfrm>
              <a:custGeom>
                <a:rect b="b" l="l" r="r" t="t"/>
                <a:pathLst>
                  <a:path extrusionOk="0" h="3822" w="3802">
                    <a:moveTo>
                      <a:pt x="841" y="0"/>
                    </a:moveTo>
                    <a:cubicBezTo>
                      <a:pt x="729" y="0"/>
                      <a:pt x="618" y="14"/>
                      <a:pt x="509" y="47"/>
                    </a:cubicBezTo>
                    <a:cubicBezTo>
                      <a:pt x="233" y="146"/>
                      <a:pt x="1" y="440"/>
                      <a:pt x="72" y="725"/>
                    </a:cubicBezTo>
                    <a:cubicBezTo>
                      <a:pt x="206" y="1189"/>
                      <a:pt x="304" y="1555"/>
                      <a:pt x="268" y="2037"/>
                    </a:cubicBezTo>
                    <a:cubicBezTo>
                      <a:pt x="251" y="2287"/>
                      <a:pt x="197" y="2536"/>
                      <a:pt x="242" y="2777"/>
                    </a:cubicBezTo>
                    <a:cubicBezTo>
                      <a:pt x="331" y="3223"/>
                      <a:pt x="741" y="3553"/>
                      <a:pt x="1169" y="3705"/>
                    </a:cubicBezTo>
                    <a:cubicBezTo>
                      <a:pt x="1396" y="3782"/>
                      <a:pt x="1636" y="3821"/>
                      <a:pt x="1876" y="3821"/>
                    </a:cubicBezTo>
                    <a:cubicBezTo>
                      <a:pt x="2221" y="3821"/>
                      <a:pt x="2564" y="3740"/>
                      <a:pt x="2864" y="3571"/>
                    </a:cubicBezTo>
                    <a:cubicBezTo>
                      <a:pt x="3373" y="3277"/>
                      <a:pt x="3739" y="2733"/>
                      <a:pt x="3765" y="2144"/>
                    </a:cubicBezTo>
                    <a:cubicBezTo>
                      <a:pt x="3801" y="1528"/>
                      <a:pt x="3471" y="931"/>
                      <a:pt x="2989" y="556"/>
                    </a:cubicBezTo>
                    <a:cubicBezTo>
                      <a:pt x="2499" y="181"/>
                      <a:pt x="1990" y="199"/>
                      <a:pt x="1384" y="74"/>
                    </a:cubicBezTo>
                    <a:cubicBezTo>
                      <a:pt x="1207" y="36"/>
                      <a:pt x="1023" y="0"/>
                      <a:pt x="841" y="0"/>
                    </a:cubicBezTo>
                    <a:close/>
                  </a:path>
                </a:pathLst>
              </a:custGeom>
              <a:solidFill>
                <a:srgbClr val="FF9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119"/>
              <p:cNvSpPr/>
              <p:nvPr/>
            </p:nvSpPr>
            <p:spPr>
              <a:xfrm>
                <a:off x="5102937" y="1561566"/>
                <a:ext cx="115177" cy="111136"/>
              </a:xfrm>
              <a:custGeom>
                <a:rect b="b" l="l" r="r" t="t"/>
                <a:pathLst>
                  <a:path extrusionOk="0" h="715" w="741">
                    <a:moveTo>
                      <a:pt x="357" y="0"/>
                    </a:moveTo>
                    <a:cubicBezTo>
                      <a:pt x="351" y="0"/>
                      <a:pt x="345" y="0"/>
                      <a:pt x="339" y="1"/>
                    </a:cubicBezTo>
                    <a:cubicBezTo>
                      <a:pt x="143" y="19"/>
                      <a:pt x="0" y="188"/>
                      <a:pt x="18" y="384"/>
                    </a:cubicBezTo>
                    <a:cubicBezTo>
                      <a:pt x="27" y="575"/>
                      <a:pt x="187" y="715"/>
                      <a:pt x="375" y="715"/>
                    </a:cubicBezTo>
                    <a:cubicBezTo>
                      <a:pt x="381" y="715"/>
                      <a:pt x="387" y="715"/>
                      <a:pt x="393" y="714"/>
                    </a:cubicBezTo>
                    <a:cubicBezTo>
                      <a:pt x="589" y="697"/>
                      <a:pt x="741" y="527"/>
                      <a:pt x="723" y="331"/>
                    </a:cubicBezTo>
                    <a:cubicBezTo>
                      <a:pt x="714" y="140"/>
                      <a:pt x="546" y="0"/>
                      <a:pt x="357" y="0"/>
                    </a:cubicBezTo>
                    <a:close/>
                  </a:path>
                </a:pathLst>
              </a:custGeom>
              <a:solidFill>
                <a:srgbClr val="FFA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119"/>
              <p:cNvSpPr/>
              <p:nvPr/>
            </p:nvSpPr>
            <p:spPr>
              <a:xfrm>
                <a:off x="5530074" y="1529547"/>
                <a:ext cx="115177" cy="111291"/>
              </a:xfrm>
              <a:custGeom>
                <a:rect b="b" l="l" r="r" t="t"/>
                <a:pathLst>
                  <a:path extrusionOk="0" h="716" w="741">
                    <a:moveTo>
                      <a:pt x="379" y="0"/>
                    </a:moveTo>
                    <a:cubicBezTo>
                      <a:pt x="369" y="0"/>
                      <a:pt x="358" y="1"/>
                      <a:pt x="348" y="2"/>
                    </a:cubicBezTo>
                    <a:cubicBezTo>
                      <a:pt x="152" y="19"/>
                      <a:pt x="0" y="189"/>
                      <a:pt x="18" y="385"/>
                    </a:cubicBezTo>
                    <a:cubicBezTo>
                      <a:pt x="27" y="576"/>
                      <a:pt x="195" y="716"/>
                      <a:pt x="384" y="716"/>
                    </a:cubicBezTo>
                    <a:cubicBezTo>
                      <a:pt x="390" y="716"/>
                      <a:pt x="396" y="716"/>
                      <a:pt x="401" y="715"/>
                    </a:cubicBezTo>
                    <a:cubicBezTo>
                      <a:pt x="598" y="697"/>
                      <a:pt x="740" y="528"/>
                      <a:pt x="723" y="332"/>
                    </a:cubicBezTo>
                    <a:cubicBezTo>
                      <a:pt x="714" y="146"/>
                      <a:pt x="562" y="0"/>
                      <a:pt x="379" y="0"/>
                    </a:cubicBezTo>
                    <a:close/>
                  </a:path>
                </a:pathLst>
              </a:custGeom>
              <a:solidFill>
                <a:srgbClr val="FFA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119"/>
              <p:cNvSpPr/>
              <p:nvPr/>
            </p:nvSpPr>
            <p:spPr>
              <a:xfrm>
                <a:off x="5457952" y="1377064"/>
                <a:ext cx="58288" cy="55801"/>
              </a:xfrm>
              <a:custGeom>
                <a:rect b="b" l="l" r="r" t="t"/>
                <a:pathLst>
                  <a:path extrusionOk="0" h="359" w="375">
                    <a:moveTo>
                      <a:pt x="195" y="1"/>
                    </a:moveTo>
                    <a:cubicBezTo>
                      <a:pt x="190" y="1"/>
                      <a:pt x="184" y="1"/>
                      <a:pt x="179" y="1"/>
                    </a:cubicBezTo>
                    <a:cubicBezTo>
                      <a:pt x="80" y="10"/>
                      <a:pt x="0" y="90"/>
                      <a:pt x="9" y="189"/>
                    </a:cubicBezTo>
                    <a:cubicBezTo>
                      <a:pt x="18" y="282"/>
                      <a:pt x="98" y="359"/>
                      <a:pt x="190" y="359"/>
                    </a:cubicBezTo>
                    <a:cubicBezTo>
                      <a:pt x="195" y="359"/>
                      <a:pt x="200" y="359"/>
                      <a:pt x="205" y="358"/>
                    </a:cubicBezTo>
                    <a:cubicBezTo>
                      <a:pt x="303" y="349"/>
                      <a:pt x="375" y="260"/>
                      <a:pt x="366" y="162"/>
                    </a:cubicBezTo>
                    <a:cubicBezTo>
                      <a:pt x="357" y="69"/>
                      <a:pt x="286" y="1"/>
                      <a:pt x="1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119"/>
              <p:cNvSpPr/>
              <p:nvPr/>
            </p:nvSpPr>
            <p:spPr>
              <a:xfrm>
                <a:off x="5204126" y="1396494"/>
                <a:ext cx="57045" cy="55801"/>
              </a:xfrm>
              <a:custGeom>
                <a:rect b="b" l="l" r="r" t="t"/>
                <a:pathLst>
                  <a:path extrusionOk="0" h="359" w="367">
                    <a:moveTo>
                      <a:pt x="187" y="0"/>
                    </a:moveTo>
                    <a:cubicBezTo>
                      <a:pt x="181" y="0"/>
                      <a:pt x="176" y="1"/>
                      <a:pt x="170" y="1"/>
                    </a:cubicBezTo>
                    <a:cubicBezTo>
                      <a:pt x="72" y="1"/>
                      <a:pt x="1" y="90"/>
                      <a:pt x="1" y="189"/>
                    </a:cubicBezTo>
                    <a:cubicBezTo>
                      <a:pt x="9" y="282"/>
                      <a:pt x="90" y="359"/>
                      <a:pt x="182" y="359"/>
                    </a:cubicBezTo>
                    <a:cubicBezTo>
                      <a:pt x="187" y="359"/>
                      <a:pt x="192" y="358"/>
                      <a:pt x="197" y="358"/>
                    </a:cubicBezTo>
                    <a:cubicBezTo>
                      <a:pt x="295" y="349"/>
                      <a:pt x="366" y="260"/>
                      <a:pt x="357" y="162"/>
                    </a:cubicBezTo>
                    <a:cubicBezTo>
                      <a:pt x="357" y="69"/>
                      <a:pt x="278" y="0"/>
                      <a:pt x="18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119"/>
              <p:cNvSpPr/>
              <p:nvPr/>
            </p:nvSpPr>
            <p:spPr>
              <a:xfrm>
                <a:off x="5112574" y="1305875"/>
                <a:ext cx="170823" cy="75697"/>
              </a:xfrm>
              <a:custGeom>
                <a:rect b="b" l="l" r="r" t="t"/>
                <a:pathLst>
                  <a:path extrusionOk="0" h="487" w="1099">
                    <a:moveTo>
                      <a:pt x="502" y="1"/>
                    </a:moveTo>
                    <a:cubicBezTo>
                      <a:pt x="368" y="1"/>
                      <a:pt x="203" y="27"/>
                      <a:pt x="1" y="94"/>
                    </a:cubicBezTo>
                    <a:lnTo>
                      <a:pt x="1098" y="486"/>
                    </a:lnTo>
                    <a:cubicBezTo>
                      <a:pt x="1098" y="486"/>
                      <a:pt x="1075" y="1"/>
                      <a:pt x="5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119"/>
              <p:cNvSpPr/>
              <p:nvPr/>
            </p:nvSpPr>
            <p:spPr>
              <a:xfrm>
                <a:off x="5425932" y="1237328"/>
                <a:ext cx="173621" cy="72122"/>
              </a:xfrm>
              <a:custGeom>
                <a:rect b="b" l="l" r="r" t="t"/>
                <a:pathLst>
                  <a:path extrusionOk="0" h="464" w="1117">
                    <a:moveTo>
                      <a:pt x="576" y="0"/>
                    </a:moveTo>
                    <a:cubicBezTo>
                      <a:pt x="40" y="0"/>
                      <a:pt x="1" y="463"/>
                      <a:pt x="1" y="463"/>
                    </a:cubicBezTo>
                    <a:lnTo>
                      <a:pt x="1116" y="115"/>
                    </a:lnTo>
                    <a:cubicBezTo>
                      <a:pt x="896" y="33"/>
                      <a:pt x="718" y="0"/>
                      <a:pt x="5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119"/>
              <p:cNvSpPr/>
              <p:nvPr/>
            </p:nvSpPr>
            <p:spPr>
              <a:xfrm>
                <a:off x="5339976" y="1339449"/>
                <a:ext cx="46009" cy="270768"/>
              </a:xfrm>
              <a:custGeom>
                <a:rect b="b" l="l" r="r" t="t"/>
                <a:pathLst>
                  <a:path extrusionOk="0" h="1742" w="296">
                    <a:moveTo>
                      <a:pt x="134" y="0"/>
                    </a:moveTo>
                    <a:cubicBezTo>
                      <a:pt x="129" y="0"/>
                      <a:pt x="123" y="1"/>
                      <a:pt x="117" y="2"/>
                    </a:cubicBezTo>
                    <a:cubicBezTo>
                      <a:pt x="90" y="11"/>
                      <a:pt x="72" y="38"/>
                      <a:pt x="72" y="65"/>
                    </a:cubicBezTo>
                    <a:cubicBezTo>
                      <a:pt x="144" y="368"/>
                      <a:pt x="153" y="689"/>
                      <a:pt x="99" y="1046"/>
                    </a:cubicBezTo>
                    <a:cubicBezTo>
                      <a:pt x="99" y="1064"/>
                      <a:pt x="99" y="1091"/>
                      <a:pt x="90" y="1126"/>
                    </a:cubicBezTo>
                    <a:cubicBezTo>
                      <a:pt x="54" y="1314"/>
                      <a:pt x="1" y="1635"/>
                      <a:pt x="206" y="1733"/>
                    </a:cubicBezTo>
                    <a:cubicBezTo>
                      <a:pt x="215" y="1742"/>
                      <a:pt x="224" y="1742"/>
                      <a:pt x="233" y="1742"/>
                    </a:cubicBezTo>
                    <a:cubicBezTo>
                      <a:pt x="251" y="1742"/>
                      <a:pt x="277" y="1724"/>
                      <a:pt x="286" y="1706"/>
                    </a:cubicBezTo>
                    <a:cubicBezTo>
                      <a:pt x="295" y="1680"/>
                      <a:pt x="286" y="1644"/>
                      <a:pt x="260" y="1635"/>
                    </a:cubicBezTo>
                    <a:cubicBezTo>
                      <a:pt x="126" y="1572"/>
                      <a:pt x="170" y="1305"/>
                      <a:pt x="197" y="1144"/>
                    </a:cubicBezTo>
                    <a:cubicBezTo>
                      <a:pt x="206" y="1109"/>
                      <a:pt x="206" y="1082"/>
                      <a:pt x="215" y="1055"/>
                    </a:cubicBezTo>
                    <a:cubicBezTo>
                      <a:pt x="260" y="689"/>
                      <a:pt x="251" y="350"/>
                      <a:pt x="188" y="47"/>
                    </a:cubicBezTo>
                    <a:cubicBezTo>
                      <a:pt x="181" y="17"/>
                      <a:pt x="161" y="0"/>
                      <a:pt x="134" y="0"/>
                    </a:cubicBezTo>
                    <a:close/>
                  </a:path>
                </a:pathLst>
              </a:custGeom>
              <a:solidFill>
                <a:srgbClr val="E53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119"/>
              <p:cNvSpPr/>
              <p:nvPr/>
            </p:nvSpPr>
            <p:spPr>
              <a:xfrm>
                <a:off x="5303915" y="1590788"/>
                <a:ext cx="224914" cy="128856"/>
              </a:xfrm>
              <a:custGeom>
                <a:rect b="b" l="l" r="r" t="t"/>
                <a:pathLst>
                  <a:path extrusionOk="0" h="829" w="1447">
                    <a:moveTo>
                      <a:pt x="1187" y="0"/>
                    </a:moveTo>
                    <a:lnTo>
                      <a:pt x="1187" y="0"/>
                    </a:lnTo>
                    <a:cubicBezTo>
                      <a:pt x="884" y="330"/>
                      <a:pt x="393" y="544"/>
                      <a:pt x="1" y="544"/>
                    </a:cubicBezTo>
                    <a:cubicBezTo>
                      <a:pt x="1" y="544"/>
                      <a:pt x="179" y="829"/>
                      <a:pt x="545" y="829"/>
                    </a:cubicBezTo>
                    <a:cubicBezTo>
                      <a:pt x="642" y="829"/>
                      <a:pt x="752" y="809"/>
                      <a:pt x="875" y="758"/>
                    </a:cubicBezTo>
                    <a:cubicBezTo>
                      <a:pt x="1446" y="535"/>
                      <a:pt x="1187" y="0"/>
                      <a:pt x="11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119"/>
              <p:cNvSpPr/>
              <p:nvPr/>
            </p:nvSpPr>
            <p:spPr>
              <a:xfrm>
                <a:off x="4797817" y="1009770"/>
                <a:ext cx="1133121" cy="802977"/>
              </a:xfrm>
              <a:custGeom>
                <a:rect b="b" l="l" r="r" t="t"/>
                <a:pathLst>
                  <a:path extrusionOk="0" h="5166" w="7290">
                    <a:moveTo>
                      <a:pt x="3676" y="63"/>
                    </a:moveTo>
                    <a:cubicBezTo>
                      <a:pt x="2668" y="223"/>
                      <a:pt x="1758" y="384"/>
                      <a:pt x="1071" y="1151"/>
                    </a:cubicBezTo>
                    <a:lnTo>
                      <a:pt x="1071" y="1151"/>
                    </a:lnTo>
                    <a:cubicBezTo>
                      <a:pt x="393" y="1909"/>
                      <a:pt x="1" y="3301"/>
                      <a:pt x="393" y="4247"/>
                    </a:cubicBezTo>
                    <a:lnTo>
                      <a:pt x="393" y="4247"/>
                    </a:lnTo>
                    <a:cubicBezTo>
                      <a:pt x="590" y="4710"/>
                      <a:pt x="982" y="5139"/>
                      <a:pt x="1491" y="5165"/>
                    </a:cubicBezTo>
                    <a:lnTo>
                      <a:pt x="1491" y="5165"/>
                    </a:lnTo>
                    <a:cubicBezTo>
                      <a:pt x="1589" y="4826"/>
                      <a:pt x="1794" y="4532"/>
                      <a:pt x="1946" y="4211"/>
                    </a:cubicBezTo>
                    <a:lnTo>
                      <a:pt x="1946" y="4211"/>
                    </a:lnTo>
                    <a:cubicBezTo>
                      <a:pt x="2088" y="3890"/>
                      <a:pt x="2186" y="3515"/>
                      <a:pt x="2053" y="3185"/>
                    </a:cubicBezTo>
                    <a:lnTo>
                      <a:pt x="2053" y="3185"/>
                    </a:lnTo>
                    <a:cubicBezTo>
                      <a:pt x="1981" y="3007"/>
                      <a:pt x="1847" y="2855"/>
                      <a:pt x="1767" y="2677"/>
                    </a:cubicBezTo>
                    <a:lnTo>
                      <a:pt x="1767" y="2677"/>
                    </a:lnTo>
                    <a:cubicBezTo>
                      <a:pt x="1633" y="2382"/>
                      <a:pt x="1678" y="2034"/>
                      <a:pt x="1812" y="1740"/>
                    </a:cubicBezTo>
                    <a:lnTo>
                      <a:pt x="1812" y="1740"/>
                    </a:lnTo>
                    <a:cubicBezTo>
                      <a:pt x="1937" y="1445"/>
                      <a:pt x="2151" y="1196"/>
                      <a:pt x="2374" y="955"/>
                    </a:cubicBezTo>
                    <a:lnTo>
                      <a:pt x="2374" y="955"/>
                    </a:lnTo>
                    <a:cubicBezTo>
                      <a:pt x="2445" y="1169"/>
                      <a:pt x="2668" y="1285"/>
                      <a:pt x="2891" y="1321"/>
                    </a:cubicBezTo>
                    <a:lnTo>
                      <a:pt x="2891" y="1321"/>
                    </a:lnTo>
                    <a:cubicBezTo>
                      <a:pt x="3114" y="1365"/>
                      <a:pt x="3337" y="1329"/>
                      <a:pt x="3560" y="1312"/>
                    </a:cubicBezTo>
                    <a:lnTo>
                      <a:pt x="3560" y="1312"/>
                    </a:lnTo>
                    <a:cubicBezTo>
                      <a:pt x="3783" y="1294"/>
                      <a:pt x="4024" y="1303"/>
                      <a:pt x="4220" y="1401"/>
                    </a:cubicBezTo>
                    <a:lnTo>
                      <a:pt x="4220" y="1401"/>
                    </a:lnTo>
                    <a:cubicBezTo>
                      <a:pt x="4524" y="1561"/>
                      <a:pt x="4675" y="1909"/>
                      <a:pt x="4934" y="2123"/>
                    </a:cubicBezTo>
                    <a:lnTo>
                      <a:pt x="4934" y="2123"/>
                    </a:lnTo>
                    <a:cubicBezTo>
                      <a:pt x="5121" y="2275"/>
                      <a:pt x="5371" y="2364"/>
                      <a:pt x="5523" y="2561"/>
                    </a:cubicBezTo>
                    <a:lnTo>
                      <a:pt x="5523" y="2561"/>
                    </a:lnTo>
                    <a:cubicBezTo>
                      <a:pt x="5666" y="2739"/>
                      <a:pt x="5692" y="2980"/>
                      <a:pt x="5692" y="3203"/>
                    </a:cubicBezTo>
                    <a:lnTo>
                      <a:pt x="5692" y="3203"/>
                    </a:lnTo>
                    <a:cubicBezTo>
                      <a:pt x="5683" y="3426"/>
                      <a:pt x="5657" y="3658"/>
                      <a:pt x="5710" y="3881"/>
                    </a:cubicBezTo>
                    <a:lnTo>
                      <a:pt x="5710" y="3881"/>
                    </a:lnTo>
                    <a:cubicBezTo>
                      <a:pt x="5755" y="4104"/>
                      <a:pt x="5906" y="4318"/>
                      <a:pt x="6121" y="4371"/>
                    </a:cubicBezTo>
                    <a:lnTo>
                      <a:pt x="6121" y="4371"/>
                    </a:lnTo>
                    <a:cubicBezTo>
                      <a:pt x="6281" y="4407"/>
                      <a:pt x="6451" y="4354"/>
                      <a:pt x="6593" y="4264"/>
                    </a:cubicBezTo>
                    <a:lnTo>
                      <a:pt x="6593" y="4264"/>
                    </a:lnTo>
                    <a:cubicBezTo>
                      <a:pt x="6861" y="4095"/>
                      <a:pt x="7057" y="3818"/>
                      <a:pt x="7164" y="3515"/>
                    </a:cubicBezTo>
                    <a:lnTo>
                      <a:pt x="7164" y="3515"/>
                    </a:lnTo>
                    <a:cubicBezTo>
                      <a:pt x="7262" y="3212"/>
                      <a:pt x="7289" y="2891"/>
                      <a:pt x="7271" y="2569"/>
                    </a:cubicBezTo>
                    <a:lnTo>
                      <a:pt x="7271" y="2569"/>
                    </a:lnTo>
                    <a:cubicBezTo>
                      <a:pt x="7236" y="1927"/>
                      <a:pt x="7022" y="1276"/>
                      <a:pt x="6584" y="803"/>
                    </a:cubicBezTo>
                    <a:lnTo>
                      <a:pt x="6584" y="803"/>
                    </a:lnTo>
                    <a:cubicBezTo>
                      <a:pt x="6228" y="419"/>
                      <a:pt x="5737" y="188"/>
                      <a:pt x="5228" y="80"/>
                    </a:cubicBezTo>
                    <a:lnTo>
                      <a:pt x="5228" y="80"/>
                    </a:lnTo>
                    <a:cubicBezTo>
                      <a:pt x="4979" y="27"/>
                      <a:pt x="4720" y="0"/>
                      <a:pt x="4461" y="0"/>
                    </a:cubicBezTo>
                    <a:lnTo>
                      <a:pt x="4461" y="0"/>
                    </a:lnTo>
                    <a:cubicBezTo>
                      <a:pt x="4203" y="0"/>
                      <a:pt x="3935" y="27"/>
                      <a:pt x="3676" y="63"/>
                    </a:cubicBezTo>
                  </a:path>
                </a:pathLst>
              </a:custGeom>
              <a:gradFill>
                <a:gsLst>
                  <a:gs pos="0">
                    <a:schemeClr val="l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119"/>
              <p:cNvSpPr/>
              <p:nvPr/>
            </p:nvSpPr>
            <p:spPr>
              <a:xfrm>
                <a:off x="4782584" y="925213"/>
                <a:ext cx="344133" cy="1030379"/>
              </a:xfrm>
              <a:custGeom>
                <a:rect b="b" l="l" r="r" t="t"/>
                <a:pathLst>
                  <a:path extrusionOk="0" h="6629" w="2214">
                    <a:moveTo>
                      <a:pt x="447" y="874"/>
                    </a:moveTo>
                    <a:cubicBezTo>
                      <a:pt x="357" y="1267"/>
                      <a:pt x="402" y="1677"/>
                      <a:pt x="464" y="2079"/>
                    </a:cubicBezTo>
                    <a:lnTo>
                      <a:pt x="464" y="2079"/>
                    </a:lnTo>
                    <a:cubicBezTo>
                      <a:pt x="518" y="2480"/>
                      <a:pt x="589" y="2882"/>
                      <a:pt x="536" y="3283"/>
                    </a:cubicBezTo>
                    <a:lnTo>
                      <a:pt x="536" y="3283"/>
                    </a:lnTo>
                    <a:cubicBezTo>
                      <a:pt x="482" y="3622"/>
                      <a:pt x="340" y="3943"/>
                      <a:pt x="224" y="4273"/>
                    </a:cubicBezTo>
                    <a:lnTo>
                      <a:pt x="224" y="4273"/>
                    </a:lnTo>
                    <a:cubicBezTo>
                      <a:pt x="108" y="4594"/>
                      <a:pt x="1" y="4942"/>
                      <a:pt x="36" y="5290"/>
                    </a:cubicBezTo>
                    <a:lnTo>
                      <a:pt x="36" y="5290"/>
                    </a:lnTo>
                    <a:cubicBezTo>
                      <a:pt x="72" y="5629"/>
                      <a:pt x="277" y="5977"/>
                      <a:pt x="598" y="6102"/>
                    </a:cubicBezTo>
                    <a:lnTo>
                      <a:pt x="598" y="6102"/>
                    </a:lnTo>
                    <a:cubicBezTo>
                      <a:pt x="304" y="5495"/>
                      <a:pt x="268" y="4737"/>
                      <a:pt x="563" y="4139"/>
                    </a:cubicBezTo>
                    <a:lnTo>
                      <a:pt x="563" y="4139"/>
                    </a:lnTo>
                    <a:cubicBezTo>
                      <a:pt x="589" y="4469"/>
                      <a:pt x="563" y="4808"/>
                      <a:pt x="572" y="5147"/>
                    </a:cubicBezTo>
                    <a:lnTo>
                      <a:pt x="572" y="5147"/>
                    </a:lnTo>
                    <a:cubicBezTo>
                      <a:pt x="580" y="5478"/>
                      <a:pt x="625" y="5825"/>
                      <a:pt x="803" y="6111"/>
                    </a:cubicBezTo>
                    <a:lnTo>
                      <a:pt x="803" y="6111"/>
                    </a:lnTo>
                    <a:cubicBezTo>
                      <a:pt x="973" y="6405"/>
                      <a:pt x="1276" y="6628"/>
                      <a:pt x="1615" y="6619"/>
                    </a:cubicBezTo>
                    <a:lnTo>
                      <a:pt x="1615" y="6619"/>
                    </a:lnTo>
                    <a:cubicBezTo>
                      <a:pt x="1303" y="6432"/>
                      <a:pt x="1116" y="5977"/>
                      <a:pt x="1196" y="5620"/>
                    </a:cubicBezTo>
                    <a:lnTo>
                      <a:pt x="1196" y="5620"/>
                    </a:lnTo>
                    <a:cubicBezTo>
                      <a:pt x="1267" y="5263"/>
                      <a:pt x="1464" y="4942"/>
                      <a:pt x="1606" y="4612"/>
                    </a:cubicBezTo>
                    <a:lnTo>
                      <a:pt x="1606" y="4612"/>
                    </a:lnTo>
                    <a:cubicBezTo>
                      <a:pt x="1758" y="4282"/>
                      <a:pt x="1847" y="3890"/>
                      <a:pt x="1696" y="3559"/>
                    </a:cubicBezTo>
                    <a:lnTo>
                      <a:pt x="1696" y="3559"/>
                    </a:lnTo>
                    <a:cubicBezTo>
                      <a:pt x="1820" y="3800"/>
                      <a:pt x="1874" y="4086"/>
                      <a:pt x="1856" y="4362"/>
                    </a:cubicBezTo>
                    <a:lnTo>
                      <a:pt x="1856" y="4362"/>
                    </a:lnTo>
                    <a:cubicBezTo>
                      <a:pt x="1981" y="4166"/>
                      <a:pt x="1954" y="3916"/>
                      <a:pt x="1874" y="3693"/>
                    </a:cubicBezTo>
                    <a:lnTo>
                      <a:pt x="1874" y="3693"/>
                    </a:lnTo>
                    <a:cubicBezTo>
                      <a:pt x="1794" y="3479"/>
                      <a:pt x="1678" y="3274"/>
                      <a:pt x="1615" y="3060"/>
                    </a:cubicBezTo>
                    <a:lnTo>
                      <a:pt x="1615" y="3060"/>
                    </a:lnTo>
                    <a:cubicBezTo>
                      <a:pt x="1490" y="2605"/>
                      <a:pt x="1633" y="2096"/>
                      <a:pt x="1972" y="1784"/>
                    </a:cubicBezTo>
                    <a:lnTo>
                      <a:pt x="1972" y="1784"/>
                    </a:lnTo>
                    <a:cubicBezTo>
                      <a:pt x="1713" y="1909"/>
                      <a:pt x="1571" y="2114"/>
                      <a:pt x="1481" y="2391"/>
                    </a:cubicBezTo>
                    <a:lnTo>
                      <a:pt x="1481" y="2391"/>
                    </a:lnTo>
                    <a:cubicBezTo>
                      <a:pt x="1392" y="2667"/>
                      <a:pt x="1383" y="2962"/>
                      <a:pt x="1374" y="3247"/>
                    </a:cubicBezTo>
                    <a:lnTo>
                      <a:pt x="1374" y="3247"/>
                    </a:lnTo>
                    <a:cubicBezTo>
                      <a:pt x="1196" y="2864"/>
                      <a:pt x="1232" y="2391"/>
                      <a:pt x="1455" y="2034"/>
                    </a:cubicBezTo>
                    <a:lnTo>
                      <a:pt x="1455" y="2034"/>
                    </a:lnTo>
                    <a:cubicBezTo>
                      <a:pt x="1589" y="1820"/>
                      <a:pt x="1785" y="1650"/>
                      <a:pt x="1945" y="1445"/>
                    </a:cubicBezTo>
                    <a:lnTo>
                      <a:pt x="1945" y="1445"/>
                    </a:lnTo>
                    <a:cubicBezTo>
                      <a:pt x="2097" y="1240"/>
                      <a:pt x="2213" y="981"/>
                      <a:pt x="2151" y="740"/>
                    </a:cubicBezTo>
                    <a:lnTo>
                      <a:pt x="2151" y="740"/>
                    </a:lnTo>
                    <a:cubicBezTo>
                      <a:pt x="2070" y="999"/>
                      <a:pt x="1919" y="1231"/>
                      <a:pt x="1713" y="1401"/>
                    </a:cubicBezTo>
                    <a:lnTo>
                      <a:pt x="1713" y="1401"/>
                    </a:lnTo>
                    <a:cubicBezTo>
                      <a:pt x="1829" y="1169"/>
                      <a:pt x="1910" y="928"/>
                      <a:pt x="1945" y="669"/>
                    </a:cubicBezTo>
                    <a:lnTo>
                      <a:pt x="1945" y="669"/>
                    </a:lnTo>
                    <a:cubicBezTo>
                      <a:pt x="1401" y="1133"/>
                      <a:pt x="1062" y="1838"/>
                      <a:pt x="1035" y="2551"/>
                    </a:cubicBezTo>
                    <a:lnTo>
                      <a:pt x="1035" y="2551"/>
                    </a:lnTo>
                    <a:cubicBezTo>
                      <a:pt x="902" y="1820"/>
                      <a:pt x="1142" y="1026"/>
                      <a:pt x="1669" y="500"/>
                    </a:cubicBezTo>
                    <a:lnTo>
                      <a:pt x="1669" y="500"/>
                    </a:lnTo>
                    <a:cubicBezTo>
                      <a:pt x="1339" y="624"/>
                      <a:pt x="1035" y="821"/>
                      <a:pt x="795" y="1079"/>
                    </a:cubicBezTo>
                    <a:lnTo>
                      <a:pt x="795" y="1079"/>
                    </a:lnTo>
                    <a:cubicBezTo>
                      <a:pt x="919" y="660"/>
                      <a:pt x="1258" y="321"/>
                      <a:pt x="1678" y="196"/>
                    </a:cubicBezTo>
                    <a:lnTo>
                      <a:pt x="1678" y="196"/>
                    </a:lnTo>
                    <a:cubicBezTo>
                      <a:pt x="1339" y="152"/>
                      <a:pt x="982" y="259"/>
                      <a:pt x="723" y="482"/>
                    </a:cubicBezTo>
                    <a:lnTo>
                      <a:pt x="723" y="482"/>
                    </a:lnTo>
                    <a:cubicBezTo>
                      <a:pt x="803" y="321"/>
                      <a:pt x="1027" y="71"/>
                      <a:pt x="1196" y="0"/>
                    </a:cubicBezTo>
                    <a:lnTo>
                      <a:pt x="1196" y="0"/>
                    </a:lnTo>
                    <a:cubicBezTo>
                      <a:pt x="812" y="107"/>
                      <a:pt x="545" y="482"/>
                      <a:pt x="447" y="874"/>
                    </a:cubicBezTo>
                  </a:path>
                </a:pathLst>
              </a:custGeom>
              <a:gradFill>
                <a:gsLst>
                  <a:gs pos="0">
                    <a:schemeClr val="l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119"/>
              <p:cNvSpPr/>
              <p:nvPr/>
            </p:nvSpPr>
            <p:spPr>
              <a:xfrm>
                <a:off x="5071073" y="768378"/>
                <a:ext cx="906963" cy="1221875"/>
              </a:xfrm>
              <a:custGeom>
                <a:rect b="b" l="l" r="r" t="t"/>
                <a:pathLst>
                  <a:path extrusionOk="0" h="7861" w="5835">
                    <a:moveTo>
                      <a:pt x="0" y="688"/>
                    </a:moveTo>
                    <a:cubicBezTo>
                      <a:pt x="625" y="554"/>
                      <a:pt x="1320" y="474"/>
                      <a:pt x="1945" y="634"/>
                    </a:cubicBezTo>
                    <a:lnTo>
                      <a:pt x="1945" y="634"/>
                    </a:lnTo>
                    <a:cubicBezTo>
                      <a:pt x="1401" y="661"/>
                      <a:pt x="866" y="786"/>
                      <a:pt x="366" y="991"/>
                    </a:cubicBezTo>
                    <a:lnTo>
                      <a:pt x="366" y="991"/>
                    </a:lnTo>
                    <a:cubicBezTo>
                      <a:pt x="1151" y="786"/>
                      <a:pt x="2007" y="902"/>
                      <a:pt x="2703" y="1312"/>
                    </a:cubicBezTo>
                    <a:lnTo>
                      <a:pt x="2703" y="1312"/>
                    </a:lnTo>
                    <a:cubicBezTo>
                      <a:pt x="1990" y="1009"/>
                      <a:pt x="1151" y="1009"/>
                      <a:pt x="437" y="1312"/>
                    </a:cubicBezTo>
                    <a:lnTo>
                      <a:pt x="437" y="1312"/>
                    </a:lnTo>
                    <a:cubicBezTo>
                      <a:pt x="687" y="1464"/>
                      <a:pt x="937" y="1625"/>
                      <a:pt x="1178" y="1785"/>
                    </a:cubicBezTo>
                    <a:lnTo>
                      <a:pt x="1178" y="1785"/>
                    </a:lnTo>
                    <a:cubicBezTo>
                      <a:pt x="955" y="1723"/>
                      <a:pt x="723" y="1660"/>
                      <a:pt x="491" y="1598"/>
                    </a:cubicBezTo>
                    <a:lnTo>
                      <a:pt x="491" y="1598"/>
                    </a:lnTo>
                    <a:cubicBezTo>
                      <a:pt x="1089" y="2142"/>
                      <a:pt x="1838" y="2526"/>
                      <a:pt x="2623" y="2686"/>
                    </a:cubicBezTo>
                    <a:lnTo>
                      <a:pt x="2623" y="2686"/>
                    </a:lnTo>
                    <a:cubicBezTo>
                      <a:pt x="2186" y="2276"/>
                      <a:pt x="1793" y="1812"/>
                      <a:pt x="1463" y="1312"/>
                    </a:cubicBezTo>
                    <a:lnTo>
                      <a:pt x="1463" y="1312"/>
                    </a:lnTo>
                    <a:cubicBezTo>
                      <a:pt x="2391" y="1491"/>
                      <a:pt x="3265" y="1937"/>
                      <a:pt x="3952" y="2588"/>
                    </a:cubicBezTo>
                    <a:lnTo>
                      <a:pt x="3952" y="2588"/>
                    </a:lnTo>
                    <a:cubicBezTo>
                      <a:pt x="3372" y="2365"/>
                      <a:pt x="2819" y="2088"/>
                      <a:pt x="2302" y="1749"/>
                    </a:cubicBezTo>
                    <a:lnTo>
                      <a:pt x="2302" y="1749"/>
                    </a:lnTo>
                    <a:cubicBezTo>
                      <a:pt x="2507" y="2258"/>
                      <a:pt x="3042" y="2543"/>
                      <a:pt x="3524" y="2820"/>
                    </a:cubicBezTo>
                    <a:lnTo>
                      <a:pt x="3524" y="2820"/>
                    </a:lnTo>
                    <a:cubicBezTo>
                      <a:pt x="4211" y="3204"/>
                      <a:pt x="4737" y="3810"/>
                      <a:pt x="4889" y="4622"/>
                    </a:cubicBezTo>
                    <a:lnTo>
                      <a:pt x="4889" y="4622"/>
                    </a:lnTo>
                    <a:cubicBezTo>
                      <a:pt x="4800" y="4176"/>
                      <a:pt x="4416" y="3864"/>
                      <a:pt x="4024" y="3650"/>
                    </a:cubicBezTo>
                    <a:lnTo>
                      <a:pt x="4024" y="3650"/>
                    </a:lnTo>
                    <a:cubicBezTo>
                      <a:pt x="3631" y="3427"/>
                      <a:pt x="3203" y="3275"/>
                      <a:pt x="2873" y="2972"/>
                    </a:cubicBezTo>
                    <a:lnTo>
                      <a:pt x="2873" y="2972"/>
                    </a:lnTo>
                    <a:cubicBezTo>
                      <a:pt x="3221" y="3632"/>
                      <a:pt x="3943" y="3891"/>
                      <a:pt x="4291" y="4533"/>
                    </a:cubicBezTo>
                    <a:lnTo>
                      <a:pt x="4291" y="4533"/>
                    </a:lnTo>
                    <a:cubicBezTo>
                      <a:pt x="4514" y="4961"/>
                      <a:pt x="4514" y="5452"/>
                      <a:pt x="4523" y="5942"/>
                    </a:cubicBezTo>
                    <a:lnTo>
                      <a:pt x="4523" y="5942"/>
                    </a:lnTo>
                    <a:cubicBezTo>
                      <a:pt x="4532" y="6237"/>
                      <a:pt x="4532" y="6531"/>
                      <a:pt x="4603" y="6817"/>
                    </a:cubicBezTo>
                    <a:lnTo>
                      <a:pt x="4603" y="6817"/>
                    </a:lnTo>
                    <a:cubicBezTo>
                      <a:pt x="4666" y="7111"/>
                      <a:pt x="4809" y="7388"/>
                      <a:pt x="5032" y="7584"/>
                    </a:cubicBezTo>
                    <a:lnTo>
                      <a:pt x="5032" y="7584"/>
                    </a:lnTo>
                    <a:cubicBezTo>
                      <a:pt x="4889" y="7200"/>
                      <a:pt x="4818" y="6790"/>
                      <a:pt x="4818" y="6388"/>
                    </a:cubicBezTo>
                    <a:lnTo>
                      <a:pt x="4818" y="6388"/>
                    </a:lnTo>
                    <a:cubicBezTo>
                      <a:pt x="4862" y="6674"/>
                      <a:pt x="4907" y="6959"/>
                      <a:pt x="5014" y="7227"/>
                    </a:cubicBezTo>
                    <a:lnTo>
                      <a:pt x="5014" y="7227"/>
                    </a:lnTo>
                    <a:cubicBezTo>
                      <a:pt x="5121" y="7495"/>
                      <a:pt x="5344" y="7727"/>
                      <a:pt x="5603" y="7860"/>
                    </a:cubicBezTo>
                    <a:lnTo>
                      <a:pt x="5603" y="7860"/>
                    </a:lnTo>
                    <a:cubicBezTo>
                      <a:pt x="5255" y="7539"/>
                      <a:pt x="5139" y="7022"/>
                      <a:pt x="5174" y="6540"/>
                    </a:cubicBezTo>
                    <a:lnTo>
                      <a:pt x="5174" y="6540"/>
                    </a:lnTo>
                    <a:cubicBezTo>
                      <a:pt x="5210" y="6067"/>
                      <a:pt x="5388" y="5612"/>
                      <a:pt x="5540" y="5157"/>
                    </a:cubicBezTo>
                    <a:lnTo>
                      <a:pt x="5540" y="5157"/>
                    </a:lnTo>
                    <a:cubicBezTo>
                      <a:pt x="5692" y="4702"/>
                      <a:pt x="5835" y="4230"/>
                      <a:pt x="5790" y="3748"/>
                    </a:cubicBezTo>
                    <a:lnTo>
                      <a:pt x="5790" y="3748"/>
                    </a:lnTo>
                    <a:cubicBezTo>
                      <a:pt x="5736" y="3159"/>
                      <a:pt x="5424" y="2615"/>
                      <a:pt x="5041" y="2160"/>
                    </a:cubicBezTo>
                    <a:lnTo>
                      <a:pt x="5041" y="2160"/>
                    </a:lnTo>
                    <a:cubicBezTo>
                      <a:pt x="4514" y="1518"/>
                      <a:pt x="3845" y="982"/>
                      <a:pt x="3105" y="599"/>
                    </a:cubicBezTo>
                    <a:lnTo>
                      <a:pt x="3105" y="599"/>
                    </a:lnTo>
                    <a:cubicBezTo>
                      <a:pt x="3702" y="706"/>
                      <a:pt x="4273" y="1036"/>
                      <a:pt x="4657" y="1509"/>
                    </a:cubicBezTo>
                    <a:lnTo>
                      <a:pt x="4657" y="1509"/>
                    </a:lnTo>
                    <a:cubicBezTo>
                      <a:pt x="4389" y="652"/>
                      <a:pt x="3488" y="90"/>
                      <a:pt x="2587" y="10"/>
                    </a:cubicBezTo>
                    <a:lnTo>
                      <a:pt x="2587" y="10"/>
                    </a:lnTo>
                    <a:cubicBezTo>
                      <a:pt x="2498" y="10"/>
                      <a:pt x="2409" y="1"/>
                      <a:pt x="2311" y="1"/>
                    </a:cubicBezTo>
                    <a:lnTo>
                      <a:pt x="2311" y="1"/>
                    </a:lnTo>
                    <a:cubicBezTo>
                      <a:pt x="1508" y="1"/>
                      <a:pt x="714" y="304"/>
                      <a:pt x="0" y="688"/>
                    </a:cubicBezTo>
                  </a:path>
                </a:pathLst>
              </a:custGeom>
              <a:gradFill>
                <a:gsLst>
                  <a:gs pos="0">
                    <a:schemeClr val="lt1"/>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119"/>
              <p:cNvSpPr/>
              <p:nvPr/>
            </p:nvSpPr>
            <p:spPr>
              <a:xfrm>
                <a:off x="5591005" y="972310"/>
                <a:ext cx="339936" cy="474388"/>
              </a:xfrm>
              <a:custGeom>
                <a:rect b="b" l="l" r="r" t="t"/>
                <a:pathLst>
                  <a:path extrusionOk="0" h="3052" w="2187">
                    <a:moveTo>
                      <a:pt x="1748" y="2336"/>
                    </a:moveTo>
                    <a:lnTo>
                      <a:pt x="1748" y="2336"/>
                    </a:lnTo>
                    <a:cubicBezTo>
                      <a:pt x="1749" y="2339"/>
                      <a:pt x="1749" y="2343"/>
                      <a:pt x="1749" y="2347"/>
                    </a:cubicBezTo>
                    <a:cubicBezTo>
                      <a:pt x="1749" y="2343"/>
                      <a:pt x="1749" y="2339"/>
                      <a:pt x="1748" y="2336"/>
                    </a:cubicBezTo>
                    <a:close/>
                    <a:moveTo>
                      <a:pt x="1" y="0"/>
                    </a:moveTo>
                    <a:lnTo>
                      <a:pt x="1" y="0"/>
                    </a:lnTo>
                    <a:cubicBezTo>
                      <a:pt x="340" y="330"/>
                      <a:pt x="732" y="571"/>
                      <a:pt x="1026" y="955"/>
                    </a:cubicBezTo>
                    <a:cubicBezTo>
                      <a:pt x="1301" y="1300"/>
                      <a:pt x="1716" y="1874"/>
                      <a:pt x="1748" y="2336"/>
                    </a:cubicBezTo>
                    <a:lnTo>
                      <a:pt x="1748" y="2336"/>
                    </a:lnTo>
                    <a:cubicBezTo>
                      <a:pt x="1731" y="2060"/>
                      <a:pt x="1712" y="1674"/>
                      <a:pt x="1597" y="1419"/>
                    </a:cubicBezTo>
                    <a:lnTo>
                      <a:pt x="1597" y="1419"/>
                    </a:lnTo>
                    <a:cubicBezTo>
                      <a:pt x="1936" y="1847"/>
                      <a:pt x="2088" y="2507"/>
                      <a:pt x="2106" y="3051"/>
                    </a:cubicBezTo>
                    <a:cubicBezTo>
                      <a:pt x="2186" y="2418"/>
                      <a:pt x="2035" y="1749"/>
                      <a:pt x="1687" y="1214"/>
                    </a:cubicBezTo>
                    <a:cubicBezTo>
                      <a:pt x="1330" y="678"/>
                      <a:pt x="643" y="143"/>
                      <a:pt x="1" y="0"/>
                    </a:cubicBezTo>
                    <a:close/>
                  </a:path>
                </a:pathLst>
              </a:custGeom>
              <a:solidFill>
                <a:srgbClr val="FFFFFF">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119"/>
              <p:cNvSpPr/>
              <p:nvPr/>
            </p:nvSpPr>
            <p:spPr>
              <a:xfrm>
                <a:off x="4897762" y="1427115"/>
                <a:ext cx="74920" cy="414701"/>
              </a:xfrm>
              <a:custGeom>
                <a:rect b="b" l="l" r="r" t="t"/>
                <a:pathLst>
                  <a:path extrusionOk="0" h="2668" w="482">
                    <a:moveTo>
                      <a:pt x="143" y="0"/>
                    </a:moveTo>
                    <a:cubicBezTo>
                      <a:pt x="250" y="438"/>
                      <a:pt x="170" y="893"/>
                      <a:pt x="107" y="1339"/>
                    </a:cubicBezTo>
                    <a:cubicBezTo>
                      <a:pt x="45" y="1785"/>
                      <a:pt x="0" y="2249"/>
                      <a:pt x="178" y="2668"/>
                    </a:cubicBezTo>
                    <a:cubicBezTo>
                      <a:pt x="125" y="2231"/>
                      <a:pt x="321" y="1838"/>
                      <a:pt x="401" y="1410"/>
                    </a:cubicBezTo>
                    <a:cubicBezTo>
                      <a:pt x="482" y="982"/>
                      <a:pt x="428" y="330"/>
                      <a:pt x="143" y="0"/>
                    </a:cubicBezTo>
                    <a:close/>
                  </a:path>
                </a:pathLst>
              </a:custGeom>
              <a:solidFill>
                <a:srgbClr val="FFFFFF">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119"/>
              <p:cNvSpPr/>
              <p:nvPr/>
            </p:nvSpPr>
            <p:spPr>
              <a:xfrm>
                <a:off x="5696390" y="1385458"/>
                <a:ext cx="129166" cy="301078"/>
              </a:xfrm>
              <a:custGeom>
                <a:rect b="b" l="l" r="r" t="t"/>
                <a:pathLst>
                  <a:path extrusionOk="0" h="1937" w="831">
                    <a:moveTo>
                      <a:pt x="545" y="1937"/>
                    </a:moveTo>
                    <a:cubicBezTo>
                      <a:pt x="652" y="1259"/>
                      <a:pt x="456" y="527"/>
                      <a:pt x="1" y="1"/>
                    </a:cubicBezTo>
                    <a:cubicBezTo>
                      <a:pt x="348" y="179"/>
                      <a:pt x="625" y="509"/>
                      <a:pt x="732" y="884"/>
                    </a:cubicBezTo>
                    <a:cubicBezTo>
                      <a:pt x="830" y="1259"/>
                      <a:pt x="759" y="1615"/>
                      <a:pt x="545" y="1937"/>
                    </a:cubicBezTo>
                    <a:close/>
                  </a:path>
                </a:pathLst>
              </a:custGeom>
              <a:solidFill>
                <a:srgbClr val="FFFFFF">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119"/>
              <p:cNvSpPr/>
              <p:nvPr/>
            </p:nvSpPr>
            <p:spPr>
              <a:xfrm>
                <a:off x="4509483" y="2643243"/>
                <a:ext cx="927792" cy="893130"/>
              </a:xfrm>
              <a:custGeom>
                <a:rect b="b" l="l" r="r" t="t"/>
                <a:pathLst>
                  <a:path extrusionOk="0" h="5746" w="5969">
                    <a:moveTo>
                      <a:pt x="553" y="518"/>
                    </a:moveTo>
                    <a:cubicBezTo>
                      <a:pt x="0" y="3363"/>
                      <a:pt x="72" y="4550"/>
                      <a:pt x="1258" y="5148"/>
                    </a:cubicBezTo>
                    <a:lnTo>
                      <a:pt x="1258" y="5148"/>
                    </a:lnTo>
                    <a:cubicBezTo>
                      <a:pt x="2445" y="5745"/>
                      <a:pt x="5968" y="5469"/>
                      <a:pt x="4996" y="2043"/>
                    </a:cubicBezTo>
                    <a:lnTo>
                      <a:pt x="4996" y="2043"/>
                    </a:lnTo>
                    <a:cubicBezTo>
                      <a:pt x="4541" y="419"/>
                      <a:pt x="3515" y="0"/>
                      <a:pt x="2569" y="0"/>
                    </a:cubicBezTo>
                    <a:lnTo>
                      <a:pt x="2569" y="0"/>
                    </a:lnTo>
                    <a:cubicBezTo>
                      <a:pt x="1517" y="0"/>
                      <a:pt x="553" y="518"/>
                      <a:pt x="553" y="518"/>
                    </a:cubicBezTo>
                  </a:path>
                </a:pathLst>
              </a:custGeom>
              <a:gradFill>
                <a:gsLst>
                  <a:gs pos="0">
                    <a:schemeClr val="accent3"/>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119"/>
              <p:cNvSpPr/>
              <p:nvPr/>
            </p:nvSpPr>
            <p:spPr>
              <a:xfrm>
                <a:off x="6045810" y="2215329"/>
                <a:ext cx="425892" cy="203464"/>
              </a:xfrm>
              <a:custGeom>
                <a:rect b="b" l="l" r="r" t="t"/>
                <a:pathLst>
                  <a:path extrusionOk="0" h="1309" w="2740">
                    <a:moveTo>
                      <a:pt x="509" y="0"/>
                    </a:moveTo>
                    <a:cubicBezTo>
                      <a:pt x="487" y="0"/>
                      <a:pt x="466" y="2"/>
                      <a:pt x="447" y="5"/>
                    </a:cubicBezTo>
                    <a:cubicBezTo>
                      <a:pt x="152" y="59"/>
                      <a:pt x="1" y="443"/>
                      <a:pt x="295" y="1076"/>
                    </a:cubicBezTo>
                    <a:cubicBezTo>
                      <a:pt x="376" y="1247"/>
                      <a:pt x="595" y="1309"/>
                      <a:pt x="871" y="1309"/>
                    </a:cubicBezTo>
                    <a:cubicBezTo>
                      <a:pt x="1604" y="1309"/>
                      <a:pt x="2739" y="871"/>
                      <a:pt x="2739" y="871"/>
                    </a:cubicBezTo>
                    <a:lnTo>
                      <a:pt x="2463" y="576"/>
                    </a:lnTo>
                    <a:cubicBezTo>
                      <a:pt x="2026" y="523"/>
                      <a:pt x="1562" y="567"/>
                      <a:pt x="1437" y="452"/>
                    </a:cubicBezTo>
                    <a:cubicBezTo>
                      <a:pt x="1320" y="343"/>
                      <a:pt x="821" y="0"/>
                      <a:pt x="509" y="0"/>
                    </a:cubicBezTo>
                    <a:close/>
                  </a:path>
                </a:pathLst>
              </a:custGeom>
              <a:solidFill>
                <a:srgbClr val="E53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119"/>
              <p:cNvSpPr/>
              <p:nvPr/>
            </p:nvSpPr>
            <p:spPr>
              <a:xfrm>
                <a:off x="4753517" y="2412110"/>
                <a:ext cx="375220" cy="251960"/>
              </a:xfrm>
              <a:custGeom>
                <a:rect b="b" l="l" r="r" t="t"/>
                <a:pathLst>
                  <a:path extrusionOk="0" h="1621" w="2414">
                    <a:moveTo>
                      <a:pt x="1914" y="0"/>
                    </a:moveTo>
                    <a:cubicBezTo>
                      <a:pt x="1892" y="0"/>
                      <a:pt x="1870" y="2"/>
                      <a:pt x="1847" y="6"/>
                    </a:cubicBezTo>
                    <a:cubicBezTo>
                      <a:pt x="1544" y="60"/>
                      <a:pt x="1160" y="622"/>
                      <a:pt x="1080" y="773"/>
                    </a:cubicBezTo>
                    <a:cubicBezTo>
                      <a:pt x="999" y="925"/>
                      <a:pt x="553" y="1041"/>
                      <a:pt x="161" y="1255"/>
                    </a:cubicBezTo>
                    <a:lnTo>
                      <a:pt x="0" y="1621"/>
                    </a:lnTo>
                    <a:cubicBezTo>
                      <a:pt x="0" y="1621"/>
                      <a:pt x="6" y="1621"/>
                      <a:pt x="17" y="1621"/>
                    </a:cubicBezTo>
                    <a:cubicBezTo>
                      <a:pt x="223" y="1621"/>
                      <a:pt x="2313" y="1605"/>
                      <a:pt x="2364" y="952"/>
                    </a:cubicBezTo>
                    <a:cubicBezTo>
                      <a:pt x="2414" y="308"/>
                      <a:pt x="2188" y="0"/>
                      <a:pt x="1914" y="0"/>
                    </a:cubicBezTo>
                    <a:close/>
                  </a:path>
                </a:pathLst>
              </a:custGeom>
              <a:solidFill>
                <a:srgbClr val="E53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119"/>
              <p:cNvSpPr/>
              <p:nvPr/>
            </p:nvSpPr>
            <p:spPr>
              <a:xfrm>
                <a:off x="4825640" y="2371386"/>
                <a:ext cx="1750043" cy="929190"/>
              </a:xfrm>
              <a:custGeom>
                <a:rect b="b" l="l" r="r" t="t"/>
                <a:pathLst>
                  <a:path extrusionOk="0" h="5978" w="11259">
                    <a:moveTo>
                      <a:pt x="5023" y="634"/>
                    </a:moveTo>
                    <a:cubicBezTo>
                      <a:pt x="3033" y="955"/>
                      <a:pt x="571" y="1597"/>
                      <a:pt x="455" y="1696"/>
                    </a:cubicBezTo>
                    <a:lnTo>
                      <a:pt x="455" y="1696"/>
                    </a:lnTo>
                    <a:cubicBezTo>
                      <a:pt x="348" y="1794"/>
                      <a:pt x="0" y="3694"/>
                      <a:pt x="18" y="4390"/>
                    </a:cubicBezTo>
                    <a:lnTo>
                      <a:pt x="18" y="4390"/>
                    </a:lnTo>
                    <a:cubicBezTo>
                      <a:pt x="36" y="5086"/>
                      <a:pt x="732" y="5978"/>
                      <a:pt x="1998" y="4782"/>
                    </a:cubicBezTo>
                    <a:lnTo>
                      <a:pt x="1998" y="4782"/>
                    </a:lnTo>
                    <a:cubicBezTo>
                      <a:pt x="3265" y="3596"/>
                      <a:pt x="3470" y="3061"/>
                      <a:pt x="4193" y="3292"/>
                    </a:cubicBezTo>
                    <a:lnTo>
                      <a:pt x="4193" y="3292"/>
                    </a:lnTo>
                    <a:cubicBezTo>
                      <a:pt x="4907" y="3524"/>
                      <a:pt x="5326" y="3507"/>
                      <a:pt x="5540" y="3471"/>
                    </a:cubicBezTo>
                    <a:lnTo>
                      <a:pt x="5540" y="3471"/>
                    </a:lnTo>
                    <a:cubicBezTo>
                      <a:pt x="5754" y="3435"/>
                      <a:pt x="6156" y="3301"/>
                      <a:pt x="6744" y="2829"/>
                    </a:cubicBezTo>
                    <a:lnTo>
                      <a:pt x="6744" y="2829"/>
                    </a:lnTo>
                    <a:cubicBezTo>
                      <a:pt x="7333" y="2356"/>
                      <a:pt x="7717" y="2784"/>
                      <a:pt x="9314" y="3444"/>
                    </a:cubicBezTo>
                    <a:lnTo>
                      <a:pt x="9314" y="3444"/>
                    </a:lnTo>
                    <a:cubicBezTo>
                      <a:pt x="10920" y="4113"/>
                      <a:pt x="11259" y="3034"/>
                      <a:pt x="11027" y="2374"/>
                    </a:cubicBezTo>
                    <a:lnTo>
                      <a:pt x="11027" y="2374"/>
                    </a:lnTo>
                    <a:cubicBezTo>
                      <a:pt x="10804" y="1722"/>
                      <a:pt x="9804" y="63"/>
                      <a:pt x="9662" y="10"/>
                    </a:cubicBezTo>
                    <a:lnTo>
                      <a:pt x="9662" y="10"/>
                    </a:lnTo>
                    <a:cubicBezTo>
                      <a:pt x="9653" y="10"/>
                      <a:pt x="9626" y="1"/>
                      <a:pt x="9581" y="1"/>
                    </a:cubicBezTo>
                    <a:lnTo>
                      <a:pt x="9581" y="1"/>
                    </a:lnTo>
                    <a:cubicBezTo>
                      <a:pt x="9117" y="1"/>
                      <a:pt x="6834" y="268"/>
                      <a:pt x="5023" y="634"/>
                    </a:cubicBezTo>
                  </a:path>
                </a:pathLst>
              </a:custGeom>
              <a:gradFill>
                <a:gsLst>
                  <a:gs pos="0">
                    <a:schemeClr val="accent5"/>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119"/>
              <p:cNvSpPr/>
              <p:nvPr/>
            </p:nvSpPr>
            <p:spPr>
              <a:xfrm>
                <a:off x="5001748" y="2457497"/>
                <a:ext cx="325947" cy="138959"/>
              </a:xfrm>
              <a:custGeom>
                <a:rect b="b" l="l" r="r" t="t"/>
                <a:pathLst>
                  <a:path extrusionOk="0" h="894" w="2097">
                    <a:moveTo>
                      <a:pt x="1503" y="1"/>
                    </a:moveTo>
                    <a:cubicBezTo>
                      <a:pt x="1340" y="1"/>
                      <a:pt x="1151" y="24"/>
                      <a:pt x="955" y="71"/>
                    </a:cubicBezTo>
                    <a:cubicBezTo>
                      <a:pt x="402" y="196"/>
                      <a:pt x="0" y="473"/>
                      <a:pt x="45" y="678"/>
                    </a:cubicBezTo>
                    <a:cubicBezTo>
                      <a:pt x="74" y="818"/>
                      <a:pt x="295" y="893"/>
                      <a:pt x="599" y="893"/>
                    </a:cubicBezTo>
                    <a:cubicBezTo>
                      <a:pt x="759" y="893"/>
                      <a:pt x="942" y="872"/>
                      <a:pt x="1133" y="829"/>
                    </a:cubicBezTo>
                    <a:cubicBezTo>
                      <a:pt x="1686" y="696"/>
                      <a:pt x="2097" y="428"/>
                      <a:pt x="2043" y="214"/>
                    </a:cubicBezTo>
                    <a:cubicBezTo>
                      <a:pt x="2014" y="76"/>
                      <a:pt x="1800" y="1"/>
                      <a:pt x="15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119"/>
              <p:cNvSpPr/>
              <p:nvPr/>
            </p:nvSpPr>
            <p:spPr>
              <a:xfrm>
                <a:off x="5933585" y="2293046"/>
                <a:ext cx="325947" cy="127768"/>
              </a:xfrm>
              <a:custGeom>
                <a:rect b="b" l="l" r="r" t="t"/>
                <a:pathLst>
                  <a:path extrusionOk="0" h="822" w="2097">
                    <a:moveTo>
                      <a:pt x="1332" y="1"/>
                    </a:moveTo>
                    <a:cubicBezTo>
                      <a:pt x="1224" y="1"/>
                      <a:pt x="1109" y="8"/>
                      <a:pt x="990" y="23"/>
                    </a:cubicBezTo>
                    <a:cubicBezTo>
                      <a:pt x="428" y="94"/>
                      <a:pt x="0" y="335"/>
                      <a:pt x="27" y="549"/>
                    </a:cubicBezTo>
                    <a:cubicBezTo>
                      <a:pt x="48" y="719"/>
                      <a:pt x="354" y="821"/>
                      <a:pt x="759" y="821"/>
                    </a:cubicBezTo>
                    <a:cubicBezTo>
                      <a:pt x="866" y="821"/>
                      <a:pt x="980" y="814"/>
                      <a:pt x="1097" y="799"/>
                    </a:cubicBezTo>
                    <a:cubicBezTo>
                      <a:pt x="1659" y="719"/>
                      <a:pt x="2097" y="487"/>
                      <a:pt x="2061" y="273"/>
                    </a:cubicBezTo>
                    <a:cubicBezTo>
                      <a:pt x="2040" y="103"/>
                      <a:pt x="1739" y="1"/>
                      <a:pt x="133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119"/>
              <p:cNvSpPr/>
              <p:nvPr/>
            </p:nvSpPr>
            <p:spPr>
              <a:xfrm>
                <a:off x="5397643" y="2577960"/>
                <a:ext cx="468015" cy="134451"/>
              </a:xfrm>
              <a:custGeom>
                <a:rect b="b" l="l" r="r" t="t"/>
                <a:pathLst>
                  <a:path extrusionOk="0" h="865" w="3011">
                    <a:moveTo>
                      <a:pt x="2921" y="0"/>
                    </a:moveTo>
                    <a:cubicBezTo>
                      <a:pt x="2422" y="0"/>
                      <a:pt x="0" y="451"/>
                      <a:pt x="40" y="563"/>
                    </a:cubicBezTo>
                    <a:cubicBezTo>
                      <a:pt x="76" y="663"/>
                      <a:pt x="527" y="865"/>
                      <a:pt x="1135" y="865"/>
                    </a:cubicBezTo>
                    <a:cubicBezTo>
                      <a:pt x="1288" y="865"/>
                      <a:pt x="1451" y="852"/>
                      <a:pt x="1619" y="822"/>
                    </a:cubicBezTo>
                    <a:cubicBezTo>
                      <a:pt x="2458" y="670"/>
                      <a:pt x="3011" y="153"/>
                      <a:pt x="3011" y="19"/>
                    </a:cubicBezTo>
                    <a:cubicBezTo>
                      <a:pt x="3010" y="6"/>
                      <a:pt x="2978" y="0"/>
                      <a:pt x="29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119"/>
              <p:cNvSpPr/>
              <p:nvPr/>
            </p:nvSpPr>
            <p:spPr>
              <a:xfrm>
                <a:off x="4632899" y="2497910"/>
                <a:ext cx="754481" cy="765828"/>
              </a:xfrm>
              <a:custGeom>
                <a:rect b="b" l="l" r="r" t="t"/>
                <a:pathLst>
                  <a:path extrusionOk="0" h="4927" w="4854">
                    <a:moveTo>
                      <a:pt x="4487" y="1"/>
                    </a:moveTo>
                    <a:cubicBezTo>
                      <a:pt x="4466" y="1"/>
                      <a:pt x="4446" y="3"/>
                      <a:pt x="4425" y="7"/>
                    </a:cubicBezTo>
                    <a:cubicBezTo>
                      <a:pt x="3747" y="150"/>
                      <a:pt x="2150" y="480"/>
                      <a:pt x="1963" y="534"/>
                    </a:cubicBezTo>
                    <a:cubicBezTo>
                      <a:pt x="1731" y="614"/>
                      <a:pt x="964" y="998"/>
                      <a:pt x="964" y="998"/>
                    </a:cubicBezTo>
                    <a:lnTo>
                      <a:pt x="937" y="703"/>
                    </a:lnTo>
                    <a:cubicBezTo>
                      <a:pt x="937" y="703"/>
                      <a:pt x="402" y="899"/>
                      <a:pt x="187" y="1221"/>
                    </a:cubicBezTo>
                    <a:cubicBezTo>
                      <a:pt x="0" y="1506"/>
                      <a:pt x="651" y="2122"/>
                      <a:pt x="393" y="2461"/>
                    </a:cubicBezTo>
                    <a:cubicBezTo>
                      <a:pt x="143" y="2800"/>
                      <a:pt x="18" y="3299"/>
                      <a:pt x="410" y="3656"/>
                    </a:cubicBezTo>
                    <a:cubicBezTo>
                      <a:pt x="812" y="4013"/>
                      <a:pt x="402" y="4700"/>
                      <a:pt x="928" y="4843"/>
                    </a:cubicBezTo>
                    <a:cubicBezTo>
                      <a:pt x="1130" y="4900"/>
                      <a:pt x="1334" y="4927"/>
                      <a:pt x="1533" y="4927"/>
                    </a:cubicBezTo>
                    <a:cubicBezTo>
                      <a:pt x="1862" y="4927"/>
                      <a:pt x="2179" y="4854"/>
                      <a:pt x="2462" y="4727"/>
                    </a:cubicBezTo>
                    <a:cubicBezTo>
                      <a:pt x="2703" y="4620"/>
                      <a:pt x="2989" y="4191"/>
                      <a:pt x="2989" y="4191"/>
                    </a:cubicBezTo>
                    <a:cubicBezTo>
                      <a:pt x="3265" y="4111"/>
                      <a:pt x="4255" y="3754"/>
                      <a:pt x="4336" y="3379"/>
                    </a:cubicBezTo>
                    <a:cubicBezTo>
                      <a:pt x="4402" y="3031"/>
                      <a:pt x="4507" y="2768"/>
                      <a:pt x="4471" y="2768"/>
                    </a:cubicBezTo>
                    <a:cubicBezTo>
                      <a:pt x="4469" y="2768"/>
                      <a:pt x="4465" y="2770"/>
                      <a:pt x="4461" y="2773"/>
                    </a:cubicBezTo>
                    <a:cubicBezTo>
                      <a:pt x="4398" y="2826"/>
                      <a:pt x="3756" y="3005"/>
                      <a:pt x="3756" y="3005"/>
                    </a:cubicBezTo>
                    <a:cubicBezTo>
                      <a:pt x="3569" y="3031"/>
                      <a:pt x="2871" y="3131"/>
                      <a:pt x="2621" y="3131"/>
                    </a:cubicBezTo>
                    <a:cubicBezTo>
                      <a:pt x="2525" y="3131"/>
                      <a:pt x="2495" y="3116"/>
                      <a:pt x="2587" y="3076"/>
                    </a:cubicBezTo>
                    <a:cubicBezTo>
                      <a:pt x="2846" y="2960"/>
                      <a:pt x="4050" y="2470"/>
                      <a:pt x="4594" y="2247"/>
                    </a:cubicBezTo>
                    <a:cubicBezTo>
                      <a:pt x="4755" y="2184"/>
                      <a:pt x="4835" y="2015"/>
                      <a:pt x="4791" y="1854"/>
                    </a:cubicBezTo>
                    <a:lnTo>
                      <a:pt x="4710" y="1586"/>
                    </a:lnTo>
                    <a:cubicBezTo>
                      <a:pt x="4672" y="1440"/>
                      <a:pt x="4541" y="1347"/>
                      <a:pt x="4402" y="1347"/>
                    </a:cubicBezTo>
                    <a:cubicBezTo>
                      <a:pt x="4380" y="1347"/>
                      <a:pt x="4358" y="1350"/>
                      <a:pt x="4336" y="1354"/>
                    </a:cubicBezTo>
                    <a:lnTo>
                      <a:pt x="2989" y="1622"/>
                    </a:lnTo>
                    <a:lnTo>
                      <a:pt x="4657" y="926"/>
                    </a:lnTo>
                    <a:cubicBezTo>
                      <a:pt x="4782" y="873"/>
                      <a:pt x="4853" y="748"/>
                      <a:pt x="4835" y="614"/>
                    </a:cubicBezTo>
                    <a:lnTo>
                      <a:pt x="4782" y="257"/>
                    </a:lnTo>
                    <a:cubicBezTo>
                      <a:pt x="4758" y="108"/>
                      <a:pt x="4632" y="1"/>
                      <a:pt x="4487" y="1"/>
                    </a:cubicBezTo>
                    <a:close/>
                  </a:path>
                </a:pathLst>
              </a:custGeom>
              <a:solidFill>
                <a:srgbClr val="E53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119"/>
              <p:cNvSpPr/>
              <p:nvPr/>
            </p:nvSpPr>
            <p:spPr>
              <a:xfrm>
                <a:off x="5840635" y="2304859"/>
                <a:ext cx="886135" cy="670391"/>
              </a:xfrm>
              <a:custGeom>
                <a:rect b="b" l="l" r="r" t="t"/>
                <a:pathLst>
                  <a:path extrusionOk="0" h="4313" w="5701">
                    <a:moveTo>
                      <a:pt x="3791" y="0"/>
                    </a:moveTo>
                    <a:cubicBezTo>
                      <a:pt x="3786" y="0"/>
                      <a:pt x="3783" y="0"/>
                      <a:pt x="3783" y="0"/>
                    </a:cubicBezTo>
                    <a:lnTo>
                      <a:pt x="3863" y="286"/>
                    </a:lnTo>
                    <a:cubicBezTo>
                      <a:pt x="3863" y="286"/>
                      <a:pt x="3103" y="214"/>
                      <a:pt x="2810" y="214"/>
                    </a:cubicBezTo>
                    <a:cubicBezTo>
                      <a:pt x="2794" y="214"/>
                      <a:pt x="2779" y="214"/>
                      <a:pt x="2766" y="215"/>
                    </a:cubicBezTo>
                    <a:cubicBezTo>
                      <a:pt x="2570" y="223"/>
                      <a:pt x="964" y="482"/>
                      <a:pt x="277" y="589"/>
                    </a:cubicBezTo>
                    <a:cubicBezTo>
                      <a:pt x="107" y="616"/>
                      <a:pt x="0" y="777"/>
                      <a:pt x="36" y="946"/>
                    </a:cubicBezTo>
                    <a:lnTo>
                      <a:pt x="107" y="1294"/>
                    </a:lnTo>
                    <a:cubicBezTo>
                      <a:pt x="134" y="1428"/>
                      <a:pt x="250" y="1526"/>
                      <a:pt x="384" y="1535"/>
                    </a:cubicBezTo>
                    <a:lnTo>
                      <a:pt x="2195" y="1597"/>
                    </a:lnTo>
                    <a:lnTo>
                      <a:pt x="839" y="1811"/>
                    </a:lnTo>
                    <a:cubicBezTo>
                      <a:pt x="669" y="1838"/>
                      <a:pt x="553" y="1990"/>
                      <a:pt x="562" y="2159"/>
                    </a:cubicBezTo>
                    <a:lnTo>
                      <a:pt x="589" y="2445"/>
                    </a:lnTo>
                    <a:cubicBezTo>
                      <a:pt x="607" y="2614"/>
                      <a:pt x="741" y="2739"/>
                      <a:pt x="910" y="2748"/>
                    </a:cubicBezTo>
                    <a:cubicBezTo>
                      <a:pt x="1499" y="2757"/>
                      <a:pt x="2802" y="2793"/>
                      <a:pt x="3078" y="2811"/>
                    </a:cubicBezTo>
                    <a:cubicBezTo>
                      <a:pt x="3444" y="2828"/>
                      <a:pt x="2222" y="3096"/>
                      <a:pt x="1963" y="3158"/>
                    </a:cubicBezTo>
                    <a:cubicBezTo>
                      <a:pt x="1963" y="3158"/>
                      <a:pt x="1535" y="3193"/>
                      <a:pt x="1327" y="3193"/>
                    </a:cubicBezTo>
                    <a:cubicBezTo>
                      <a:pt x="1275" y="3193"/>
                      <a:pt x="1237" y="3191"/>
                      <a:pt x="1223" y="3185"/>
                    </a:cubicBezTo>
                    <a:cubicBezTo>
                      <a:pt x="1219" y="3184"/>
                      <a:pt x="1216" y="3183"/>
                      <a:pt x="1213" y="3183"/>
                    </a:cubicBezTo>
                    <a:cubicBezTo>
                      <a:pt x="1173" y="3183"/>
                      <a:pt x="1367" y="3399"/>
                      <a:pt x="1553" y="3712"/>
                    </a:cubicBezTo>
                    <a:cubicBezTo>
                      <a:pt x="1707" y="3960"/>
                      <a:pt x="2348" y="4006"/>
                      <a:pt x="2777" y="4006"/>
                    </a:cubicBezTo>
                    <a:cubicBezTo>
                      <a:pt x="2917" y="4006"/>
                      <a:pt x="3034" y="4001"/>
                      <a:pt x="3105" y="3997"/>
                    </a:cubicBezTo>
                    <a:cubicBezTo>
                      <a:pt x="3105" y="3997"/>
                      <a:pt x="3524" y="4291"/>
                      <a:pt x="3783" y="4309"/>
                    </a:cubicBezTo>
                    <a:cubicBezTo>
                      <a:pt x="3823" y="4311"/>
                      <a:pt x="3864" y="4313"/>
                      <a:pt x="3905" y="4313"/>
                    </a:cubicBezTo>
                    <a:cubicBezTo>
                      <a:pt x="4363" y="4313"/>
                      <a:pt x="4854" y="4175"/>
                      <a:pt x="5255" y="3872"/>
                    </a:cubicBezTo>
                    <a:cubicBezTo>
                      <a:pt x="5701" y="3551"/>
                      <a:pt x="5068" y="3060"/>
                      <a:pt x="5317" y="2579"/>
                    </a:cubicBezTo>
                    <a:cubicBezTo>
                      <a:pt x="5567" y="2106"/>
                      <a:pt x="5273" y="1686"/>
                      <a:pt x="4916" y="1455"/>
                    </a:cubicBezTo>
                    <a:cubicBezTo>
                      <a:pt x="4559" y="1232"/>
                      <a:pt x="4943" y="429"/>
                      <a:pt x="4675" y="223"/>
                    </a:cubicBezTo>
                    <a:cubicBezTo>
                      <a:pt x="4377" y="8"/>
                      <a:pt x="3863" y="0"/>
                      <a:pt x="3791" y="0"/>
                    </a:cubicBezTo>
                    <a:close/>
                  </a:path>
                </a:pathLst>
              </a:custGeom>
              <a:solidFill>
                <a:srgbClr val="E53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119"/>
              <p:cNvSpPr/>
              <p:nvPr/>
            </p:nvSpPr>
            <p:spPr>
              <a:xfrm>
                <a:off x="4749321" y="2526511"/>
                <a:ext cx="600601" cy="674277"/>
              </a:xfrm>
              <a:custGeom>
                <a:rect b="b" l="l" r="r" t="t"/>
                <a:pathLst>
                  <a:path extrusionOk="0" h="4338" w="3864">
                    <a:moveTo>
                      <a:pt x="3451" y="0"/>
                    </a:moveTo>
                    <a:cubicBezTo>
                      <a:pt x="3349" y="0"/>
                      <a:pt x="3241" y="24"/>
                      <a:pt x="3141" y="55"/>
                    </a:cubicBezTo>
                    <a:cubicBezTo>
                      <a:pt x="2543" y="207"/>
                      <a:pt x="1945" y="359"/>
                      <a:pt x="1348" y="501"/>
                    </a:cubicBezTo>
                    <a:cubicBezTo>
                      <a:pt x="1071" y="573"/>
                      <a:pt x="794" y="635"/>
                      <a:pt x="527" y="707"/>
                    </a:cubicBezTo>
                    <a:cubicBezTo>
                      <a:pt x="420" y="742"/>
                      <a:pt x="313" y="769"/>
                      <a:pt x="224" y="840"/>
                    </a:cubicBezTo>
                    <a:cubicBezTo>
                      <a:pt x="161" y="885"/>
                      <a:pt x="72" y="1001"/>
                      <a:pt x="45" y="1072"/>
                    </a:cubicBezTo>
                    <a:cubicBezTo>
                      <a:pt x="45" y="1081"/>
                      <a:pt x="36" y="1090"/>
                      <a:pt x="36" y="1090"/>
                    </a:cubicBezTo>
                    <a:cubicBezTo>
                      <a:pt x="0" y="1197"/>
                      <a:pt x="9" y="1295"/>
                      <a:pt x="36" y="1420"/>
                    </a:cubicBezTo>
                    <a:cubicBezTo>
                      <a:pt x="125" y="2018"/>
                      <a:pt x="27" y="2214"/>
                      <a:pt x="27" y="2607"/>
                    </a:cubicBezTo>
                    <a:cubicBezTo>
                      <a:pt x="27" y="2785"/>
                      <a:pt x="27" y="2972"/>
                      <a:pt x="116" y="3124"/>
                    </a:cubicBezTo>
                    <a:cubicBezTo>
                      <a:pt x="179" y="3267"/>
                      <a:pt x="304" y="3374"/>
                      <a:pt x="366" y="3517"/>
                    </a:cubicBezTo>
                    <a:cubicBezTo>
                      <a:pt x="420" y="3642"/>
                      <a:pt x="402" y="3793"/>
                      <a:pt x="420" y="3927"/>
                    </a:cubicBezTo>
                    <a:cubicBezTo>
                      <a:pt x="429" y="4070"/>
                      <a:pt x="473" y="4221"/>
                      <a:pt x="589" y="4293"/>
                    </a:cubicBezTo>
                    <a:cubicBezTo>
                      <a:pt x="647" y="4326"/>
                      <a:pt x="710" y="4338"/>
                      <a:pt x="774" y="4338"/>
                    </a:cubicBezTo>
                    <a:cubicBezTo>
                      <a:pt x="850" y="4338"/>
                      <a:pt x="927" y="4321"/>
                      <a:pt x="1000" y="4302"/>
                    </a:cubicBezTo>
                    <a:cubicBezTo>
                      <a:pt x="1856" y="4088"/>
                      <a:pt x="2757" y="3847"/>
                      <a:pt x="3364" y="3204"/>
                    </a:cubicBezTo>
                    <a:cubicBezTo>
                      <a:pt x="3444" y="3124"/>
                      <a:pt x="3515" y="3017"/>
                      <a:pt x="3489" y="2919"/>
                    </a:cubicBezTo>
                    <a:cubicBezTo>
                      <a:pt x="3462" y="2821"/>
                      <a:pt x="3355" y="2767"/>
                      <a:pt x="3257" y="2767"/>
                    </a:cubicBezTo>
                    <a:cubicBezTo>
                      <a:pt x="3159" y="2767"/>
                      <a:pt x="3069" y="2812"/>
                      <a:pt x="2971" y="2848"/>
                    </a:cubicBezTo>
                    <a:cubicBezTo>
                      <a:pt x="2475" y="3056"/>
                      <a:pt x="1933" y="3160"/>
                      <a:pt x="1391" y="3160"/>
                    </a:cubicBezTo>
                    <a:cubicBezTo>
                      <a:pt x="1261" y="3160"/>
                      <a:pt x="1130" y="3154"/>
                      <a:pt x="1000" y="3142"/>
                    </a:cubicBezTo>
                    <a:cubicBezTo>
                      <a:pt x="1945" y="2741"/>
                      <a:pt x="2748" y="2509"/>
                      <a:pt x="3515" y="1991"/>
                    </a:cubicBezTo>
                    <a:cubicBezTo>
                      <a:pt x="3658" y="1902"/>
                      <a:pt x="3819" y="1759"/>
                      <a:pt x="3783" y="1590"/>
                    </a:cubicBezTo>
                    <a:cubicBezTo>
                      <a:pt x="3765" y="1474"/>
                      <a:pt x="3649" y="1393"/>
                      <a:pt x="3542" y="1376"/>
                    </a:cubicBezTo>
                    <a:cubicBezTo>
                      <a:pt x="3502" y="1366"/>
                      <a:pt x="3461" y="1362"/>
                      <a:pt x="3421" y="1362"/>
                    </a:cubicBezTo>
                    <a:cubicBezTo>
                      <a:pt x="3345" y="1362"/>
                      <a:pt x="3270" y="1376"/>
                      <a:pt x="3194" y="1393"/>
                    </a:cubicBezTo>
                    <a:cubicBezTo>
                      <a:pt x="2481" y="1527"/>
                      <a:pt x="1767" y="1652"/>
                      <a:pt x="1062" y="1786"/>
                    </a:cubicBezTo>
                    <a:cubicBezTo>
                      <a:pt x="1794" y="1420"/>
                      <a:pt x="2561" y="1153"/>
                      <a:pt x="3301" y="814"/>
                    </a:cubicBezTo>
                    <a:cubicBezTo>
                      <a:pt x="3444" y="760"/>
                      <a:pt x="3596" y="698"/>
                      <a:pt x="3703" y="591"/>
                    </a:cubicBezTo>
                    <a:cubicBezTo>
                      <a:pt x="3810" y="484"/>
                      <a:pt x="3863" y="314"/>
                      <a:pt x="3792" y="180"/>
                    </a:cubicBezTo>
                    <a:cubicBezTo>
                      <a:pt x="3738" y="73"/>
                      <a:pt x="3622" y="20"/>
                      <a:pt x="3498" y="2"/>
                    </a:cubicBezTo>
                    <a:cubicBezTo>
                      <a:pt x="3482" y="1"/>
                      <a:pt x="3467" y="0"/>
                      <a:pt x="3451" y="0"/>
                    </a:cubicBezTo>
                    <a:close/>
                  </a:path>
                </a:pathLst>
              </a:custGeom>
              <a:solidFill>
                <a:srgbClr val="FF9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119"/>
              <p:cNvSpPr/>
              <p:nvPr/>
            </p:nvSpPr>
            <p:spPr>
              <a:xfrm>
                <a:off x="4931336" y="2423301"/>
                <a:ext cx="163362" cy="130099"/>
              </a:xfrm>
              <a:custGeom>
                <a:rect b="b" l="l" r="r" t="t"/>
                <a:pathLst>
                  <a:path extrusionOk="0" h="837" w="1051">
                    <a:moveTo>
                      <a:pt x="760" y="1"/>
                    </a:moveTo>
                    <a:cubicBezTo>
                      <a:pt x="744" y="1"/>
                      <a:pt x="728" y="2"/>
                      <a:pt x="712" y="6"/>
                    </a:cubicBezTo>
                    <a:cubicBezTo>
                      <a:pt x="623" y="15"/>
                      <a:pt x="542" y="77"/>
                      <a:pt x="480" y="139"/>
                    </a:cubicBezTo>
                    <a:cubicBezTo>
                      <a:pt x="355" y="255"/>
                      <a:pt x="248" y="389"/>
                      <a:pt x="159" y="532"/>
                    </a:cubicBezTo>
                    <a:cubicBezTo>
                      <a:pt x="114" y="585"/>
                      <a:pt x="34" y="666"/>
                      <a:pt x="16" y="737"/>
                    </a:cubicBezTo>
                    <a:cubicBezTo>
                      <a:pt x="0" y="808"/>
                      <a:pt x="67" y="837"/>
                      <a:pt x="126" y="837"/>
                    </a:cubicBezTo>
                    <a:cubicBezTo>
                      <a:pt x="134" y="837"/>
                      <a:pt x="142" y="836"/>
                      <a:pt x="150" y="835"/>
                    </a:cubicBezTo>
                    <a:cubicBezTo>
                      <a:pt x="203" y="817"/>
                      <a:pt x="248" y="782"/>
                      <a:pt x="293" y="746"/>
                    </a:cubicBezTo>
                    <a:cubicBezTo>
                      <a:pt x="489" y="603"/>
                      <a:pt x="703" y="478"/>
                      <a:pt x="926" y="389"/>
                    </a:cubicBezTo>
                    <a:cubicBezTo>
                      <a:pt x="962" y="380"/>
                      <a:pt x="988" y="371"/>
                      <a:pt x="1015" y="345"/>
                    </a:cubicBezTo>
                    <a:cubicBezTo>
                      <a:pt x="1051" y="309"/>
                      <a:pt x="1051" y="246"/>
                      <a:pt x="1033" y="193"/>
                    </a:cubicBezTo>
                    <a:cubicBezTo>
                      <a:pt x="994" y="83"/>
                      <a:pt x="879" y="1"/>
                      <a:pt x="760" y="1"/>
                    </a:cubicBezTo>
                    <a:close/>
                  </a:path>
                </a:pathLst>
              </a:custGeom>
              <a:solidFill>
                <a:srgbClr val="FF9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119"/>
              <p:cNvSpPr/>
              <p:nvPr/>
            </p:nvSpPr>
            <p:spPr>
              <a:xfrm>
                <a:off x="5889131" y="2349159"/>
                <a:ext cx="708784" cy="563763"/>
              </a:xfrm>
              <a:custGeom>
                <a:rect b="b" l="l" r="r" t="t"/>
                <a:pathLst>
                  <a:path extrusionOk="0" h="3627" w="4560">
                    <a:moveTo>
                      <a:pt x="3431" y="1"/>
                    </a:moveTo>
                    <a:cubicBezTo>
                      <a:pt x="3377" y="1"/>
                      <a:pt x="3324" y="5"/>
                      <a:pt x="3266" y="10"/>
                    </a:cubicBezTo>
                    <a:cubicBezTo>
                      <a:pt x="2989" y="37"/>
                      <a:pt x="2713" y="72"/>
                      <a:pt x="2427" y="108"/>
                    </a:cubicBezTo>
                    <a:cubicBezTo>
                      <a:pt x="1812" y="179"/>
                      <a:pt x="1205" y="251"/>
                      <a:pt x="589" y="322"/>
                    </a:cubicBezTo>
                    <a:cubicBezTo>
                      <a:pt x="464" y="331"/>
                      <a:pt x="349" y="349"/>
                      <a:pt x="241" y="402"/>
                    </a:cubicBezTo>
                    <a:cubicBezTo>
                      <a:pt x="125" y="456"/>
                      <a:pt x="36" y="554"/>
                      <a:pt x="18" y="670"/>
                    </a:cubicBezTo>
                    <a:cubicBezTo>
                      <a:pt x="1" y="822"/>
                      <a:pt x="117" y="964"/>
                      <a:pt x="259" y="1027"/>
                    </a:cubicBezTo>
                    <a:cubicBezTo>
                      <a:pt x="393" y="1089"/>
                      <a:pt x="554" y="1089"/>
                      <a:pt x="705" y="1089"/>
                    </a:cubicBezTo>
                    <a:cubicBezTo>
                      <a:pt x="1517" y="1143"/>
                      <a:pt x="2338" y="1116"/>
                      <a:pt x="3150" y="1205"/>
                    </a:cubicBezTo>
                    <a:cubicBezTo>
                      <a:pt x="2436" y="1339"/>
                      <a:pt x="1722" y="1464"/>
                      <a:pt x="1018" y="1589"/>
                    </a:cubicBezTo>
                    <a:cubicBezTo>
                      <a:pt x="902" y="1607"/>
                      <a:pt x="786" y="1633"/>
                      <a:pt x="688" y="1696"/>
                    </a:cubicBezTo>
                    <a:cubicBezTo>
                      <a:pt x="589" y="1758"/>
                      <a:pt x="509" y="1874"/>
                      <a:pt x="527" y="1990"/>
                    </a:cubicBezTo>
                    <a:cubicBezTo>
                      <a:pt x="563" y="2151"/>
                      <a:pt x="759" y="2231"/>
                      <a:pt x="919" y="2267"/>
                    </a:cubicBezTo>
                    <a:cubicBezTo>
                      <a:pt x="1820" y="2472"/>
                      <a:pt x="2659" y="2410"/>
                      <a:pt x="3685" y="2454"/>
                    </a:cubicBezTo>
                    <a:cubicBezTo>
                      <a:pt x="3124" y="2726"/>
                      <a:pt x="2502" y="2876"/>
                      <a:pt x="1883" y="2876"/>
                    </a:cubicBezTo>
                    <a:cubicBezTo>
                      <a:pt x="1832" y="2876"/>
                      <a:pt x="1782" y="2875"/>
                      <a:pt x="1731" y="2873"/>
                    </a:cubicBezTo>
                    <a:cubicBezTo>
                      <a:pt x="1699" y="2873"/>
                      <a:pt x="1666" y="2872"/>
                      <a:pt x="1633" y="2872"/>
                    </a:cubicBezTo>
                    <a:cubicBezTo>
                      <a:pt x="1569" y="2872"/>
                      <a:pt x="1505" y="2876"/>
                      <a:pt x="1446" y="2900"/>
                    </a:cubicBezTo>
                    <a:cubicBezTo>
                      <a:pt x="1348" y="2936"/>
                      <a:pt x="1267" y="3025"/>
                      <a:pt x="1276" y="3123"/>
                    </a:cubicBezTo>
                    <a:cubicBezTo>
                      <a:pt x="1285" y="3230"/>
                      <a:pt x="1392" y="3302"/>
                      <a:pt x="1490" y="3355"/>
                    </a:cubicBezTo>
                    <a:cubicBezTo>
                      <a:pt x="1931" y="3561"/>
                      <a:pt x="2409" y="3627"/>
                      <a:pt x="2895" y="3627"/>
                    </a:cubicBezTo>
                    <a:cubicBezTo>
                      <a:pt x="3295" y="3627"/>
                      <a:pt x="3701" y="3582"/>
                      <a:pt x="4095" y="3534"/>
                    </a:cubicBezTo>
                    <a:cubicBezTo>
                      <a:pt x="4238" y="3525"/>
                      <a:pt x="4390" y="3498"/>
                      <a:pt x="4470" y="3391"/>
                    </a:cubicBezTo>
                    <a:cubicBezTo>
                      <a:pt x="4559" y="3275"/>
                      <a:pt x="4550" y="3123"/>
                      <a:pt x="4506" y="2980"/>
                    </a:cubicBezTo>
                    <a:cubicBezTo>
                      <a:pt x="4470" y="2847"/>
                      <a:pt x="4408" y="2722"/>
                      <a:pt x="4408" y="2579"/>
                    </a:cubicBezTo>
                    <a:cubicBezTo>
                      <a:pt x="4417" y="2418"/>
                      <a:pt x="4497" y="2276"/>
                      <a:pt x="4506" y="2124"/>
                    </a:cubicBezTo>
                    <a:cubicBezTo>
                      <a:pt x="4532" y="1946"/>
                      <a:pt x="4461" y="1776"/>
                      <a:pt x="4399" y="1607"/>
                    </a:cubicBezTo>
                    <a:cubicBezTo>
                      <a:pt x="4265" y="1241"/>
                      <a:pt x="4104" y="1098"/>
                      <a:pt x="3979" y="500"/>
                    </a:cubicBezTo>
                    <a:cubicBezTo>
                      <a:pt x="3953" y="376"/>
                      <a:pt x="3926" y="277"/>
                      <a:pt x="3863" y="197"/>
                    </a:cubicBezTo>
                    <a:cubicBezTo>
                      <a:pt x="3854" y="188"/>
                      <a:pt x="3854" y="188"/>
                      <a:pt x="3846" y="179"/>
                    </a:cubicBezTo>
                    <a:cubicBezTo>
                      <a:pt x="3792" y="126"/>
                      <a:pt x="3667" y="45"/>
                      <a:pt x="3596" y="19"/>
                    </a:cubicBezTo>
                    <a:cubicBezTo>
                      <a:pt x="3538" y="5"/>
                      <a:pt x="3484" y="1"/>
                      <a:pt x="3431" y="1"/>
                    </a:cubicBezTo>
                    <a:close/>
                  </a:path>
                </a:pathLst>
              </a:custGeom>
              <a:solidFill>
                <a:srgbClr val="FF9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119"/>
              <p:cNvSpPr/>
              <p:nvPr/>
            </p:nvSpPr>
            <p:spPr>
              <a:xfrm>
                <a:off x="6460512" y="2306258"/>
                <a:ext cx="245587" cy="568581"/>
              </a:xfrm>
              <a:custGeom>
                <a:rect b="b" l="l" r="r" t="t"/>
                <a:pathLst>
                  <a:path extrusionOk="0" h="3658" w="1580">
                    <a:moveTo>
                      <a:pt x="0" y="0"/>
                    </a:moveTo>
                    <a:lnTo>
                      <a:pt x="0" y="0"/>
                    </a:lnTo>
                    <a:cubicBezTo>
                      <a:pt x="80" y="18"/>
                      <a:pt x="152" y="45"/>
                      <a:pt x="223" y="81"/>
                    </a:cubicBezTo>
                    <a:cubicBezTo>
                      <a:pt x="410" y="170"/>
                      <a:pt x="580" y="330"/>
                      <a:pt x="607" y="536"/>
                    </a:cubicBezTo>
                    <a:cubicBezTo>
                      <a:pt x="651" y="803"/>
                      <a:pt x="464" y="1098"/>
                      <a:pt x="571" y="1347"/>
                    </a:cubicBezTo>
                    <a:cubicBezTo>
                      <a:pt x="678" y="1597"/>
                      <a:pt x="1017" y="1660"/>
                      <a:pt x="1160" y="1883"/>
                    </a:cubicBezTo>
                    <a:cubicBezTo>
                      <a:pt x="1258" y="2034"/>
                      <a:pt x="1249" y="2222"/>
                      <a:pt x="1213" y="2400"/>
                    </a:cubicBezTo>
                    <a:cubicBezTo>
                      <a:pt x="1187" y="2570"/>
                      <a:pt x="1142" y="2748"/>
                      <a:pt x="1160" y="2917"/>
                    </a:cubicBezTo>
                    <a:cubicBezTo>
                      <a:pt x="1178" y="3105"/>
                      <a:pt x="1276" y="3274"/>
                      <a:pt x="1347" y="3453"/>
                    </a:cubicBezTo>
                    <a:cubicBezTo>
                      <a:pt x="1383" y="3515"/>
                      <a:pt x="1401" y="3587"/>
                      <a:pt x="1419" y="3658"/>
                    </a:cubicBezTo>
                    <a:cubicBezTo>
                      <a:pt x="1499" y="3355"/>
                      <a:pt x="1133" y="2953"/>
                      <a:pt x="1329" y="2570"/>
                    </a:cubicBezTo>
                    <a:cubicBezTo>
                      <a:pt x="1579" y="2097"/>
                      <a:pt x="1285" y="1677"/>
                      <a:pt x="928" y="1446"/>
                    </a:cubicBezTo>
                    <a:cubicBezTo>
                      <a:pt x="571" y="1223"/>
                      <a:pt x="955" y="420"/>
                      <a:pt x="687" y="214"/>
                    </a:cubicBezTo>
                    <a:cubicBezTo>
                      <a:pt x="491" y="72"/>
                      <a:pt x="196" y="27"/>
                      <a:pt x="0" y="0"/>
                    </a:cubicBezTo>
                    <a:close/>
                  </a:path>
                </a:pathLst>
              </a:custGeom>
              <a:solidFill>
                <a:srgbClr val="FFFFFF">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119"/>
              <p:cNvSpPr/>
              <p:nvPr/>
            </p:nvSpPr>
            <p:spPr>
              <a:xfrm>
                <a:off x="6076275" y="2224966"/>
                <a:ext cx="209682" cy="84557"/>
              </a:xfrm>
              <a:custGeom>
                <a:rect b="b" l="l" r="r" t="t"/>
                <a:pathLst>
                  <a:path extrusionOk="0" h="544" w="1349">
                    <a:moveTo>
                      <a:pt x="372" y="0"/>
                    </a:moveTo>
                    <a:cubicBezTo>
                      <a:pt x="352" y="0"/>
                      <a:pt x="333" y="2"/>
                      <a:pt x="313" y="6"/>
                    </a:cubicBezTo>
                    <a:cubicBezTo>
                      <a:pt x="81" y="51"/>
                      <a:pt x="1" y="327"/>
                      <a:pt x="260" y="407"/>
                    </a:cubicBezTo>
                    <a:cubicBezTo>
                      <a:pt x="308" y="423"/>
                      <a:pt x="362" y="427"/>
                      <a:pt x="418" y="427"/>
                    </a:cubicBezTo>
                    <a:cubicBezTo>
                      <a:pt x="454" y="427"/>
                      <a:pt x="492" y="425"/>
                      <a:pt x="527" y="425"/>
                    </a:cubicBezTo>
                    <a:cubicBezTo>
                      <a:pt x="706" y="434"/>
                      <a:pt x="884" y="461"/>
                      <a:pt x="1054" y="523"/>
                    </a:cubicBezTo>
                    <a:cubicBezTo>
                      <a:pt x="1082" y="531"/>
                      <a:pt x="1111" y="544"/>
                      <a:pt x="1140" y="544"/>
                    </a:cubicBezTo>
                    <a:cubicBezTo>
                      <a:pt x="1147" y="544"/>
                      <a:pt x="1154" y="543"/>
                      <a:pt x="1161" y="541"/>
                    </a:cubicBezTo>
                    <a:cubicBezTo>
                      <a:pt x="1348" y="497"/>
                      <a:pt x="1054" y="327"/>
                      <a:pt x="1018" y="300"/>
                    </a:cubicBezTo>
                    <a:cubicBezTo>
                      <a:pt x="875" y="202"/>
                      <a:pt x="732" y="113"/>
                      <a:pt x="572" y="51"/>
                    </a:cubicBezTo>
                    <a:cubicBezTo>
                      <a:pt x="509" y="23"/>
                      <a:pt x="441" y="0"/>
                      <a:pt x="372" y="0"/>
                    </a:cubicBezTo>
                    <a:close/>
                  </a:path>
                </a:pathLst>
              </a:custGeom>
              <a:solidFill>
                <a:srgbClr val="FF9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309" name="Google Shape;3309;p119"/>
          <p:cNvSpPr txBox="1"/>
          <p:nvPr>
            <p:ph type="title"/>
          </p:nvPr>
        </p:nvSpPr>
        <p:spPr>
          <a:xfrm>
            <a:off x="2317950" y="1307100"/>
            <a:ext cx="4508100" cy="25293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6000"/>
              <a:t>Awesome words</a:t>
            </a:r>
            <a:endParaRPr sz="60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5" name="Shape 2635"/>
        <p:cNvGrpSpPr/>
        <p:nvPr/>
      </p:nvGrpSpPr>
      <p:grpSpPr>
        <a:xfrm>
          <a:off x="0" y="0"/>
          <a:ext cx="0" cy="0"/>
          <a:chOff x="0" y="0"/>
          <a:chExt cx="0" cy="0"/>
        </a:xfrm>
      </p:grpSpPr>
      <p:sp>
        <p:nvSpPr>
          <p:cNvPr id="2636" name="Google Shape;2636;p93"/>
          <p:cNvSpPr txBox="1"/>
          <p:nvPr>
            <p:ph idx="1" type="body"/>
          </p:nvPr>
        </p:nvSpPr>
        <p:spPr>
          <a:xfrm>
            <a:off x="720000" y="1495024"/>
            <a:ext cx="7704000" cy="321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library contains pre-written code, data or other information from other people.</a:t>
            </a:r>
            <a:endParaRPr/>
          </a:p>
          <a:p>
            <a:pPr indent="0" lvl="0" marL="0" rtl="0" algn="l">
              <a:spcBef>
                <a:spcPts val="1600"/>
              </a:spcBef>
              <a:spcAft>
                <a:spcPts val="0"/>
              </a:spcAft>
              <a:buNone/>
            </a:pPr>
            <a:r>
              <a:rPr lang="en"/>
              <a:t>Coding is hard! Smart people have worked hard to solve problems and create these libraries for us to use.</a:t>
            </a:r>
            <a:endParaRPr/>
          </a:p>
          <a:p>
            <a:pPr indent="0" lvl="0" marL="0" rtl="0" algn="l">
              <a:spcBef>
                <a:spcPts val="1600"/>
              </a:spcBef>
              <a:spcAft>
                <a:spcPts val="0"/>
              </a:spcAft>
              <a:buNone/>
            </a:pPr>
            <a:r>
              <a:rPr lang="en"/>
              <a:t>Most of the libraries included in this presentation are extremely popular, and some have even become synonymous </a:t>
            </a:r>
            <a:r>
              <a:rPr lang="en"/>
              <a:t>to the python language itself in many scenarios.</a:t>
            </a:r>
            <a:endParaRPr/>
          </a:p>
          <a:p>
            <a:pPr indent="0" lvl="0" marL="0" rtl="0" algn="l">
              <a:spcBef>
                <a:spcPts val="1600"/>
              </a:spcBef>
              <a:spcAft>
                <a:spcPts val="1600"/>
              </a:spcAft>
              <a:buNone/>
            </a:pPr>
            <a:r>
              <a:t/>
            </a:r>
            <a:endParaRPr/>
          </a:p>
        </p:txBody>
      </p:sp>
      <p:sp>
        <p:nvSpPr>
          <p:cNvPr id="2637" name="Google Shape;2637;p93"/>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What is a Library?</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313" name="Shape 3313"/>
        <p:cNvGrpSpPr/>
        <p:nvPr/>
      </p:nvGrpSpPr>
      <p:grpSpPr>
        <a:xfrm>
          <a:off x="0" y="0"/>
          <a:ext cx="0" cy="0"/>
          <a:chOff x="0" y="0"/>
          <a:chExt cx="0" cy="0"/>
        </a:xfrm>
      </p:grpSpPr>
      <p:sp>
        <p:nvSpPr>
          <p:cNvPr id="3314" name="Google Shape;3314;p120"/>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Practical exercise</a:t>
            </a:r>
            <a:endParaRPr/>
          </a:p>
        </p:txBody>
      </p:sp>
      <p:sp>
        <p:nvSpPr>
          <p:cNvPr id="3315" name="Google Shape;3315;p120"/>
          <p:cNvSpPr txBox="1"/>
          <p:nvPr/>
        </p:nvSpPr>
        <p:spPr>
          <a:xfrm>
            <a:off x="1357600" y="1112100"/>
            <a:ext cx="6429000" cy="572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Karla"/>
                <a:ea typeface="Karla"/>
                <a:cs typeface="Karla"/>
                <a:sym typeface="Karla"/>
              </a:rPr>
              <a:t>Make </a:t>
            </a:r>
            <a:r>
              <a:rPr b="1" lang="en">
                <a:solidFill>
                  <a:schemeClr val="dk1"/>
                </a:solidFill>
                <a:latin typeface="Karla"/>
                <a:ea typeface="Karla"/>
                <a:cs typeface="Karla"/>
                <a:sym typeface="Karla"/>
              </a:rPr>
              <a:t>a brief animation</a:t>
            </a:r>
            <a:r>
              <a:rPr lang="en">
                <a:solidFill>
                  <a:schemeClr val="dk1"/>
                </a:solidFill>
                <a:latin typeface="Karla"/>
                <a:ea typeface="Karla"/>
                <a:cs typeface="Karla"/>
                <a:sym typeface="Karla"/>
              </a:rPr>
              <a:t> about a character walking. Pay attention to the materials needed and</a:t>
            </a:r>
            <a:r>
              <a:rPr b="1" lang="en">
                <a:solidFill>
                  <a:schemeClr val="dk1"/>
                </a:solidFill>
                <a:latin typeface="Karla"/>
                <a:ea typeface="Karla"/>
                <a:cs typeface="Karla"/>
                <a:sym typeface="Karla"/>
              </a:rPr>
              <a:t> follow the steps:</a:t>
            </a:r>
            <a:endParaRPr b="1">
              <a:solidFill>
                <a:schemeClr val="dk1"/>
              </a:solidFill>
              <a:latin typeface="Karla"/>
              <a:ea typeface="Karla"/>
              <a:cs typeface="Karla"/>
              <a:sym typeface="Karla"/>
            </a:endParaRPr>
          </a:p>
        </p:txBody>
      </p:sp>
      <p:graphicFrame>
        <p:nvGraphicFramePr>
          <p:cNvPr id="3316" name="Google Shape;3316;p120"/>
          <p:cNvGraphicFramePr/>
          <p:nvPr/>
        </p:nvGraphicFramePr>
        <p:xfrm>
          <a:off x="1357513" y="1815268"/>
          <a:ext cx="3000000" cy="3000000"/>
        </p:xfrm>
        <a:graphic>
          <a:graphicData uri="http://schemas.openxmlformats.org/drawingml/2006/table">
            <a:tbl>
              <a:tblPr>
                <a:noFill/>
                <a:tableStyleId>{98818D0E-80EB-40F4-9DFA-885BBE5FA7E6}</a:tableStyleId>
              </a:tblPr>
              <a:tblGrid>
                <a:gridCol w="3214475"/>
                <a:gridCol w="3214475"/>
              </a:tblGrid>
              <a:tr h="395875">
                <a:tc gridSpan="2">
                  <a:txBody>
                    <a:bodyPr/>
                    <a:lstStyle/>
                    <a:p>
                      <a:pPr indent="0" lvl="0" marL="0" rtl="0" algn="ctr">
                        <a:lnSpc>
                          <a:spcPct val="115000"/>
                        </a:lnSpc>
                        <a:spcBef>
                          <a:spcPts val="0"/>
                        </a:spcBef>
                        <a:spcAft>
                          <a:spcPts val="0"/>
                        </a:spcAft>
                        <a:buNone/>
                      </a:pPr>
                      <a:r>
                        <a:rPr b="1" lang="en" sz="2000">
                          <a:solidFill>
                            <a:schemeClr val="dk1"/>
                          </a:solidFill>
                          <a:latin typeface="Karla"/>
                          <a:ea typeface="Karla"/>
                          <a:cs typeface="Karla"/>
                          <a:sym typeface="Karla"/>
                        </a:rPr>
                        <a:t>Materials</a:t>
                      </a:r>
                      <a:endParaRPr b="1">
                        <a:solidFill>
                          <a:schemeClr val="dk1"/>
                        </a:solidFill>
                        <a:latin typeface="Karla"/>
                        <a:ea typeface="Karla"/>
                        <a:cs typeface="Karla"/>
                        <a:sym typeface="Karla"/>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gradFill>
                      <a:gsLst>
                        <a:gs pos="0">
                          <a:srgbClr val="FF0098">
                            <a:alpha val="61960"/>
                            <a:alpha val="40000"/>
                          </a:srgbClr>
                        </a:gs>
                        <a:gs pos="100000">
                          <a:srgbClr val="FF0098">
                            <a:alpha val="32156"/>
                            <a:alpha val="40000"/>
                          </a:srgbClr>
                        </a:gs>
                      </a:gsLst>
                      <a:lin ang="5400700" scaled="0"/>
                    </a:gradFill>
                  </a:tcPr>
                </a:tc>
                <a:tc hMerge="1"/>
              </a:tr>
              <a:tr h="395875">
                <a:tc>
                  <a:txBody>
                    <a:bodyPr/>
                    <a:lstStyle/>
                    <a:p>
                      <a:pPr indent="-317500" lvl="0" marL="457200" rtl="0" algn="l">
                        <a:lnSpc>
                          <a:spcPct val="115000"/>
                        </a:lnSpc>
                        <a:spcBef>
                          <a:spcPts val="0"/>
                        </a:spcBef>
                        <a:spcAft>
                          <a:spcPts val="0"/>
                        </a:spcAft>
                        <a:buClr>
                          <a:schemeClr val="dk1"/>
                        </a:buClr>
                        <a:buSzPts val="1400"/>
                        <a:buFont typeface="Karla"/>
                        <a:buChar char="●"/>
                      </a:pPr>
                      <a:r>
                        <a:rPr lang="en">
                          <a:solidFill>
                            <a:schemeClr val="dk1"/>
                          </a:solidFill>
                          <a:latin typeface="Karla"/>
                          <a:ea typeface="Karla"/>
                          <a:cs typeface="Karla"/>
                          <a:sym typeface="Karla"/>
                        </a:rPr>
                        <a:t>Computer or laptop</a:t>
                      </a:r>
                      <a:endParaRPr>
                        <a:solidFill>
                          <a:schemeClr val="dk1"/>
                        </a:solidFill>
                        <a:latin typeface="Karla"/>
                        <a:ea typeface="Karla"/>
                        <a:cs typeface="Karla"/>
                        <a:sym typeface="Karla"/>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gradFill>
                      <a:gsLst>
                        <a:gs pos="0">
                          <a:srgbClr val="9100B1">
                            <a:alpha val="61568"/>
                            <a:alpha val="40000"/>
                          </a:srgbClr>
                        </a:gs>
                        <a:gs pos="100000">
                          <a:srgbClr val="9100B1">
                            <a:alpha val="15686"/>
                            <a:alpha val="40000"/>
                          </a:srgbClr>
                        </a:gs>
                      </a:gsLst>
                      <a:lin ang="5400700" scaled="0"/>
                    </a:gradFill>
                  </a:tcPr>
                </a:tc>
                <a:tc>
                  <a:txBody>
                    <a:bodyPr/>
                    <a:lstStyle/>
                    <a:p>
                      <a:pPr indent="-317500" lvl="0" marL="457200" rtl="0" algn="l">
                        <a:lnSpc>
                          <a:spcPct val="115000"/>
                        </a:lnSpc>
                        <a:spcBef>
                          <a:spcPts val="0"/>
                        </a:spcBef>
                        <a:spcAft>
                          <a:spcPts val="0"/>
                        </a:spcAft>
                        <a:buClr>
                          <a:schemeClr val="dk1"/>
                        </a:buClr>
                        <a:buSzPts val="1400"/>
                        <a:buFont typeface="Karla"/>
                        <a:buChar char="●"/>
                      </a:pPr>
                      <a:r>
                        <a:rPr lang="en">
                          <a:solidFill>
                            <a:schemeClr val="dk1"/>
                          </a:solidFill>
                          <a:latin typeface="Karla"/>
                          <a:ea typeface="Karla"/>
                          <a:cs typeface="Karla"/>
                          <a:sym typeface="Karla"/>
                        </a:rPr>
                        <a:t>Computer or laptop</a:t>
                      </a:r>
                      <a:endParaRPr>
                        <a:latin typeface="Karla"/>
                        <a:ea typeface="Karla"/>
                        <a:cs typeface="Karla"/>
                        <a:sym typeface="Karla"/>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gradFill>
                      <a:gsLst>
                        <a:gs pos="0">
                          <a:srgbClr val="9100B1">
                            <a:alpha val="61568"/>
                            <a:alpha val="40000"/>
                          </a:srgbClr>
                        </a:gs>
                        <a:gs pos="100000">
                          <a:srgbClr val="9100B1">
                            <a:alpha val="15686"/>
                            <a:alpha val="40000"/>
                          </a:srgbClr>
                        </a:gs>
                      </a:gsLst>
                      <a:lin ang="5400700" scaled="0"/>
                    </a:gradFill>
                  </a:tcPr>
                </a:tc>
              </a:tr>
              <a:tr h="395875">
                <a:tc>
                  <a:txBody>
                    <a:bodyPr/>
                    <a:lstStyle/>
                    <a:p>
                      <a:pPr indent="-317500" lvl="0" marL="457200" rtl="0" algn="l">
                        <a:lnSpc>
                          <a:spcPct val="115000"/>
                        </a:lnSpc>
                        <a:spcBef>
                          <a:spcPts val="0"/>
                        </a:spcBef>
                        <a:spcAft>
                          <a:spcPts val="0"/>
                        </a:spcAft>
                        <a:buClr>
                          <a:schemeClr val="dk1"/>
                        </a:buClr>
                        <a:buSzPts val="1400"/>
                        <a:buFont typeface="Karla"/>
                        <a:buChar char="●"/>
                      </a:pPr>
                      <a:r>
                        <a:rPr lang="en">
                          <a:solidFill>
                            <a:schemeClr val="dk1"/>
                          </a:solidFill>
                          <a:latin typeface="Karla"/>
                          <a:ea typeface="Karla"/>
                          <a:cs typeface="Karla"/>
                          <a:sym typeface="Karla"/>
                        </a:rPr>
                        <a:t>Animation software</a:t>
                      </a:r>
                      <a:endParaRPr>
                        <a:solidFill>
                          <a:schemeClr val="dk1"/>
                        </a:solidFill>
                        <a:latin typeface="Karla"/>
                        <a:ea typeface="Karla"/>
                        <a:cs typeface="Karla"/>
                        <a:sym typeface="Karla"/>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gradFill>
                      <a:gsLst>
                        <a:gs pos="0">
                          <a:srgbClr val="9100B1">
                            <a:alpha val="61568"/>
                            <a:alpha val="40000"/>
                          </a:srgbClr>
                        </a:gs>
                        <a:gs pos="100000">
                          <a:srgbClr val="9100B1">
                            <a:alpha val="15686"/>
                            <a:alpha val="40000"/>
                          </a:srgbClr>
                        </a:gs>
                      </a:gsLst>
                      <a:lin ang="5400700" scaled="0"/>
                    </a:gradFill>
                  </a:tcPr>
                </a:tc>
                <a:tc>
                  <a:txBody>
                    <a:bodyPr/>
                    <a:lstStyle/>
                    <a:p>
                      <a:pPr indent="-317500" lvl="0" marL="457200" rtl="0" algn="l">
                        <a:lnSpc>
                          <a:spcPct val="115000"/>
                        </a:lnSpc>
                        <a:spcBef>
                          <a:spcPts val="0"/>
                        </a:spcBef>
                        <a:spcAft>
                          <a:spcPts val="0"/>
                        </a:spcAft>
                        <a:buClr>
                          <a:schemeClr val="dk1"/>
                        </a:buClr>
                        <a:buSzPts val="1400"/>
                        <a:buFont typeface="Karla"/>
                        <a:buChar char="●"/>
                      </a:pPr>
                      <a:r>
                        <a:rPr lang="en">
                          <a:solidFill>
                            <a:schemeClr val="dk1"/>
                          </a:solidFill>
                          <a:latin typeface="Karla"/>
                          <a:ea typeface="Karla"/>
                          <a:cs typeface="Karla"/>
                          <a:sym typeface="Karla"/>
                        </a:rPr>
                        <a:t>Video editing software</a:t>
                      </a:r>
                      <a:endParaRPr>
                        <a:solidFill>
                          <a:schemeClr val="dk1"/>
                        </a:solidFill>
                        <a:latin typeface="Karla"/>
                        <a:ea typeface="Karla"/>
                        <a:cs typeface="Karla"/>
                        <a:sym typeface="Karla"/>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gradFill>
                      <a:gsLst>
                        <a:gs pos="0">
                          <a:srgbClr val="9100B1">
                            <a:alpha val="61568"/>
                          </a:srgbClr>
                        </a:gs>
                        <a:gs pos="100000">
                          <a:srgbClr val="9100B1">
                            <a:alpha val="15686"/>
                          </a:srgbClr>
                        </a:gs>
                      </a:gsLst>
                      <a:lin ang="5400700" scaled="0"/>
                    </a:gradFill>
                  </a:tcPr>
                </a:tc>
              </a:tr>
            </a:tbl>
          </a:graphicData>
        </a:graphic>
      </p:graphicFrame>
      <p:sp>
        <p:nvSpPr>
          <p:cNvPr id="3317" name="Google Shape;3317;p120"/>
          <p:cNvSpPr/>
          <p:nvPr/>
        </p:nvSpPr>
        <p:spPr>
          <a:xfrm>
            <a:off x="732550" y="4002900"/>
            <a:ext cx="1481700" cy="601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Karla"/>
                <a:ea typeface="Karla"/>
                <a:cs typeface="Karla"/>
                <a:sym typeface="Karla"/>
              </a:rPr>
              <a:t>Mercury is the smallest planet</a:t>
            </a:r>
            <a:endParaRPr>
              <a:solidFill>
                <a:schemeClr val="dk1"/>
              </a:solidFill>
              <a:latin typeface="Karla"/>
              <a:ea typeface="Karla"/>
              <a:cs typeface="Karla"/>
              <a:sym typeface="Karla"/>
            </a:endParaRPr>
          </a:p>
        </p:txBody>
      </p:sp>
      <p:sp>
        <p:nvSpPr>
          <p:cNvPr id="3318" name="Google Shape;3318;p120"/>
          <p:cNvSpPr txBox="1"/>
          <p:nvPr/>
        </p:nvSpPr>
        <p:spPr>
          <a:xfrm>
            <a:off x="732550" y="3625731"/>
            <a:ext cx="1481700" cy="5232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Karla"/>
                <a:ea typeface="Karla"/>
                <a:cs typeface="Karla"/>
                <a:sym typeface="Karla"/>
              </a:rPr>
              <a:t>Step 01</a:t>
            </a:r>
            <a:endParaRPr b="1" sz="2000">
              <a:solidFill>
                <a:schemeClr val="dk1"/>
              </a:solidFill>
              <a:latin typeface="Karla"/>
              <a:ea typeface="Karla"/>
              <a:cs typeface="Karla"/>
              <a:sym typeface="Karla"/>
            </a:endParaRPr>
          </a:p>
        </p:txBody>
      </p:sp>
      <p:sp>
        <p:nvSpPr>
          <p:cNvPr id="3319" name="Google Shape;3319;p120"/>
          <p:cNvSpPr/>
          <p:nvPr/>
        </p:nvSpPr>
        <p:spPr>
          <a:xfrm>
            <a:off x="2284988" y="4002900"/>
            <a:ext cx="1481700" cy="601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Karla"/>
                <a:ea typeface="Karla"/>
                <a:cs typeface="Karla"/>
                <a:sym typeface="Karla"/>
              </a:rPr>
              <a:t>Mars is actually a cold place</a:t>
            </a:r>
            <a:endParaRPr>
              <a:solidFill>
                <a:schemeClr val="dk1"/>
              </a:solidFill>
              <a:latin typeface="Karla"/>
              <a:ea typeface="Karla"/>
              <a:cs typeface="Karla"/>
              <a:sym typeface="Karla"/>
            </a:endParaRPr>
          </a:p>
        </p:txBody>
      </p:sp>
      <p:sp>
        <p:nvSpPr>
          <p:cNvPr id="3320" name="Google Shape;3320;p120"/>
          <p:cNvSpPr txBox="1"/>
          <p:nvPr/>
        </p:nvSpPr>
        <p:spPr>
          <a:xfrm>
            <a:off x="2284988" y="3625731"/>
            <a:ext cx="1481700" cy="5232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Karla"/>
                <a:ea typeface="Karla"/>
                <a:cs typeface="Karla"/>
                <a:sym typeface="Karla"/>
              </a:rPr>
              <a:t>Step 02</a:t>
            </a:r>
            <a:endParaRPr b="1" sz="2000">
              <a:solidFill>
                <a:schemeClr val="dk1"/>
              </a:solidFill>
              <a:latin typeface="Karla"/>
              <a:ea typeface="Karla"/>
              <a:cs typeface="Karla"/>
              <a:sym typeface="Karla"/>
            </a:endParaRPr>
          </a:p>
        </p:txBody>
      </p:sp>
      <p:sp>
        <p:nvSpPr>
          <p:cNvPr id="3321" name="Google Shape;3321;p120"/>
          <p:cNvSpPr/>
          <p:nvPr/>
        </p:nvSpPr>
        <p:spPr>
          <a:xfrm>
            <a:off x="3837425" y="4002900"/>
            <a:ext cx="1481700" cy="601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Karla"/>
                <a:ea typeface="Karla"/>
                <a:cs typeface="Karla"/>
                <a:sym typeface="Karla"/>
              </a:rPr>
              <a:t>Earth is where we all live on</a:t>
            </a:r>
            <a:endParaRPr>
              <a:solidFill>
                <a:schemeClr val="dk1"/>
              </a:solidFill>
              <a:latin typeface="Karla"/>
              <a:ea typeface="Karla"/>
              <a:cs typeface="Karla"/>
              <a:sym typeface="Karla"/>
            </a:endParaRPr>
          </a:p>
        </p:txBody>
      </p:sp>
      <p:sp>
        <p:nvSpPr>
          <p:cNvPr id="3322" name="Google Shape;3322;p120"/>
          <p:cNvSpPr txBox="1"/>
          <p:nvPr/>
        </p:nvSpPr>
        <p:spPr>
          <a:xfrm>
            <a:off x="3837425" y="3625731"/>
            <a:ext cx="1481700" cy="5232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Karla"/>
                <a:ea typeface="Karla"/>
                <a:cs typeface="Karla"/>
                <a:sym typeface="Karla"/>
              </a:rPr>
              <a:t>Step 03</a:t>
            </a:r>
            <a:endParaRPr b="1" sz="2000">
              <a:solidFill>
                <a:schemeClr val="dk1"/>
              </a:solidFill>
              <a:latin typeface="Karla"/>
              <a:ea typeface="Karla"/>
              <a:cs typeface="Karla"/>
              <a:sym typeface="Karla"/>
            </a:endParaRPr>
          </a:p>
        </p:txBody>
      </p:sp>
      <p:sp>
        <p:nvSpPr>
          <p:cNvPr id="3323" name="Google Shape;3323;p120"/>
          <p:cNvSpPr/>
          <p:nvPr/>
        </p:nvSpPr>
        <p:spPr>
          <a:xfrm>
            <a:off x="5389863" y="4002900"/>
            <a:ext cx="1481700" cy="601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Karla"/>
                <a:ea typeface="Karla"/>
                <a:cs typeface="Karla"/>
                <a:sym typeface="Karla"/>
              </a:rPr>
              <a:t>Jupiter is the biggest planet</a:t>
            </a:r>
            <a:endParaRPr>
              <a:solidFill>
                <a:schemeClr val="dk1"/>
              </a:solidFill>
              <a:latin typeface="Karla"/>
              <a:ea typeface="Karla"/>
              <a:cs typeface="Karla"/>
              <a:sym typeface="Karla"/>
            </a:endParaRPr>
          </a:p>
        </p:txBody>
      </p:sp>
      <p:sp>
        <p:nvSpPr>
          <p:cNvPr id="3324" name="Google Shape;3324;p120"/>
          <p:cNvSpPr txBox="1"/>
          <p:nvPr/>
        </p:nvSpPr>
        <p:spPr>
          <a:xfrm>
            <a:off x="5389863" y="3625731"/>
            <a:ext cx="1481700" cy="5232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Karla"/>
                <a:ea typeface="Karla"/>
                <a:cs typeface="Karla"/>
                <a:sym typeface="Karla"/>
              </a:rPr>
              <a:t>Step 04</a:t>
            </a:r>
            <a:endParaRPr b="1" sz="2000">
              <a:solidFill>
                <a:schemeClr val="dk1"/>
              </a:solidFill>
              <a:latin typeface="Karla"/>
              <a:ea typeface="Karla"/>
              <a:cs typeface="Karla"/>
              <a:sym typeface="Karla"/>
            </a:endParaRPr>
          </a:p>
        </p:txBody>
      </p:sp>
      <p:sp>
        <p:nvSpPr>
          <p:cNvPr id="3325" name="Google Shape;3325;p120"/>
          <p:cNvSpPr/>
          <p:nvPr/>
        </p:nvSpPr>
        <p:spPr>
          <a:xfrm>
            <a:off x="6942300" y="4002900"/>
            <a:ext cx="1481700" cy="601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Karla"/>
                <a:ea typeface="Karla"/>
                <a:cs typeface="Karla"/>
                <a:sym typeface="Karla"/>
              </a:rPr>
              <a:t>Venus is hotter than Mercury</a:t>
            </a:r>
            <a:endParaRPr>
              <a:solidFill>
                <a:schemeClr val="dk1"/>
              </a:solidFill>
              <a:latin typeface="Karla"/>
              <a:ea typeface="Karla"/>
              <a:cs typeface="Karla"/>
              <a:sym typeface="Karla"/>
            </a:endParaRPr>
          </a:p>
        </p:txBody>
      </p:sp>
      <p:sp>
        <p:nvSpPr>
          <p:cNvPr id="3326" name="Google Shape;3326;p120"/>
          <p:cNvSpPr txBox="1"/>
          <p:nvPr/>
        </p:nvSpPr>
        <p:spPr>
          <a:xfrm>
            <a:off x="6942300" y="3625731"/>
            <a:ext cx="1481700" cy="5232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Karla"/>
                <a:ea typeface="Karla"/>
                <a:cs typeface="Karla"/>
                <a:sym typeface="Karla"/>
              </a:rPr>
              <a:t>Step 05</a:t>
            </a:r>
            <a:endParaRPr b="1" sz="2000">
              <a:solidFill>
                <a:schemeClr val="dk1"/>
              </a:solidFill>
              <a:latin typeface="Karla"/>
              <a:ea typeface="Karla"/>
              <a:cs typeface="Karla"/>
              <a:sym typeface="Karla"/>
            </a:endParaRPr>
          </a:p>
        </p:txBody>
      </p:sp>
      <p:cxnSp>
        <p:nvCxnSpPr>
          <p:cNvPr id="3327" name="Google Shape;3327;p120"/>
          <p:cNvCxnSpPr>
            <a:stCxn id="3318" idx="0"/>
            <a:endCxn id="3320" idx="0"/>
          </p:cNvCxnSpPr>
          <p:nvPr/>
        </p:nvCxnSpPr>
        <p:spPr>
          <a:xfrm flipH="1" rot="-5400000">
            <a:off x="2249350" y="2849781"/>
            <a:ext cx="600" cy="1552500"/>
          </a:xfrm>
          <a:prstGeom prst="bentConnector3">
            <a:avLst>
              <a:gd fmla="val -39687500" name="adj1"/>
            </a:avLst>
          </a:prstGeom>
          <a:noFill/>
          <a:ln cap="flat" cmpd="sng" w="19050">
            <a:solidFill>
              <a:schemeClr val="dk1"/>
            </a:solidFill>
            <a:prstDash val="solid"/>
            <a:round/>
            <a:headEnd len="med" w="med" type="none"/>
            <a:tailEnd len="med" w="med" type="triangle"/>
          </a:ln>
        </p:spPr>
      </p:cxnSp>
      <p:cxnSp>
        <p:nvCxnSpPr>
          <p:cNvPr id="3328" name="Google Shape;3328;p120"/>
          <p:cNvCxnSpPr>
            <a:stCxn id="3320" idx="0"/>
            <a:endCxn id="3322" idx="0"/>
          </p:cNvCxnSpPr>
          <p:nvPr/>
        </p:nvCxnSpPr>
        <p:spPr>
          <a:xfrm flipH="1" rot="-5400000">
            <a:off x="3801788" y="2849781"/>
            <a:ext cx="600" cy="1552500"/>
          </a:xfrm>
          <a:prstGeom prst="bentConnector3">
            <a:avLst>
              <a:gd fmla="val -39687500" name="adj1"/>
            </a:avLst>
          </a:prstGeom>
          <a:noFill/>
          <a:ln cap="flat" cmpd="sng" w="19050">
            <a:solidFill>
              <a:schemeClr val="dk1"/>
            </a:solidFill>
            <a:prstDash val="solid"/>
            <a:round/>
            <a:headEnd len="med" w="med" type="none"/>
            <a:tailEnd len="med" w="med" type="triangle"/>
          </a:ln>
        </p:spPr>
      </p:cxnSp>
      <p:cxnSp>
        <p:nvCxnSpPr>
          <p:cNvPr id="3329" name="Google Shape;3329;p120"/>
          <p:cNvCxnSpPr>
            <a:stCxn id="3322" idx="0"/>
            <a:endCxn id="3324" idx="0"/>
          </p:cNvCxnSpPr>
          <p:nvPr/>
        </p:nvCxnSpPr>
        <p:spPr>
          <a:xfrm flipH="1" rot="-5400000">
            <a:off x="5354225" y="2849781"/>
            <a:ext cx="600" cy="1552500"/>
          </a:xfrm>
          <a:prstGeom prst="bentConnector3">
            <a:avLst>
              <a:gd fmla="val -39687500" name="adj1"/>
            </a:avLst>
          </a:prstGeom>
          <a:noFill/>
          <a:ln cap="flat" cmpd="sng" w="19050">
            <a:solidFill>
              <a:schemeClr val="dk1"/>
            </a:solidFill>
            <a:prstDash val="solid"/>
            <a:round/>
            <a:headEnd len="med" w="med" type="none"/>
            <a:tailEnd len="med" w="med" type="triangle"/>
          </a:ln>
        </p:spPr>
      </p:cxnSp>
      <p:cxnSp>
        <p:nvCxnSpPr>
          <p:cNvPr id="3330" name="Google Shape;3330;p120"/>
          <p:cNvCxnSpPr>
            <a:stCxn id="3324" idx="0"/>
            <a:endCxn id="3326" idx="0"/>
          </p:cNvCxnSpPr>
          <p:nvPr/>
        </p:nvCxnSpPr>
        <p:spPr>
          <a:xfrm flipH="1" rot="-5400000">
            <a:off x="6906663" y="2849781"/>
            <a:ext cx="600" cy="1552500"/>
          </a:xfrm>
          <a:prstGeom prst="bentConnector3">
            <a:avLst>
              <a:gd fmla="val -39687500" name="adj1"/>
            </a:avLst>
          </a:prstGeom>
          <a:noFill/>
          <a:ln cap="flat" cmpd="sng" w="19050">
            <a:solidFill>
              <a:schemeClr val="dk1"/>
            </a:solidFill>
            <a:prstDash val="solid"/>
            <a:round/>
            <a:headEnd len="med" w="med" type="none"/>
            <a:tailEnd len="med" w="med" type="triangle"/>
          </a:ln>
        </p:spPr>
      </p:cxn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334" name="Shape 3334"/>
        <p:cNvGrpSpPr/>
        <p:nvPr/>
      </p:nvGrpSpPr>
      <p:grpSpPr>
        <a:xfrm>
          <a:off x="0" y="0"/>
          <a:ext cx="0" cy="0"/>
          <a:chOff x="0" y="0"/>
          <a:chExt cx="0" cy="0"/>
        </a:xfrm>
      </p:grpSpPr>
      <p:sp>
        <p:nvSpPr>
          <p:cNvPr id="3335" name="Google Shape;3335;p121"/>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KWL (brainstorming)</a:t>
            </a:r>
            <a:endParaRPr/>
          </a:p>
        </p:txBody>
      </p:sp>
      <p:graphicFrame>
        <p:nvGraphicFramePr>
          <p:cNvPr id="3336" name="Google Shape;3336;p121"/>
          <p:cNvGraphicFramePr/>
          <p:nvPr/>
        </p:nvGraphicFramePr>
        <p:xfrm>
          <a:off x="926150" y="1449150"/>
          <a:ext cx="3000000" cy="3000000"/>
        </p:xfrm>
        <a:graphic>
          <a:graphicData uri="http://schemas.openxmlformats.org/drawingml/2006/table">
            <a:tbl>
              <a:tblPr>
                <a:noFill/>
                <a:tableStyleId>{98818D0E-80EB-40F4-9DFA-885BBE5FA7E6}</a:tableStyleId>
              </a:tblPr>
              <a:tblGrid>
                <a:gridCol w="3045375"/>
                <a:gridCol w="4246300"/>
              </a:tblGrid>
              <a:tr h="472400">
                <a:tc rowSpan="2">
                  <a:txBody>
                    <a:bodyPr/>
                    <a:lstStyle/>
                    <a:p>
                      <a:pPr indent="0" lvl="0" marL="0" rtl="0" algn="ctr">
                        <a:lnSpc>
                          <a:spcPct val="115000"/>
                        </a:lnSpc>
                        <a:spcBef>
                          <a:spcPts val="0"/>
                        </a:spcBef>
                        <a:spcAft>
                          <a:spcPts val="0"/>
                        </a:spcAft>
                        <a:buNone/>
                      </a:pPr>
                      <a:r>
                        <a:rPr b="1" lang="en" sz="2000">
                          <a:solidFill>
                            <a:schemeClr val="dk1"/>
                          </a:solidFill>
                          <a:latin typeface="Karla"/>
                          <a:ea typeface="Karla"/>
                          <a:cs typeface="Karla"/>
                          <a:sym typeface="Karla"/>
                        </a:rPr>
                        <a:t>What I know</a:t>
                      </a:r>
                      <a:endParaRPr b="1" sz="2000">
                        <a:solidFill>
                          <a:schemeClr val="dk1"/>
                        </a:solidFill>
                        <a:latin typeface="Karla"/>
                        <a:ea typeface="Karla"/>
                        <a:cs typeface="Karla"/>
                        <a:sym typeface="Karla"/>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gradFill>
                      <a:gsLst>
                        <a:gs pos="0">
                          <a:srgbClr val="FF0098">
                            <a:alpha val="61960"/>
                            <a:alpha val="40000"/>
                          </a:srgbClr>
                        </a:gs>
                        <a:gs pos="100000">
                          <a:srgbClr val="FF0098">
                            <a:alpha val="32156"/>
                            <a:alpha val="40000"/>
                          </a:srgbClr>
                        </a:gs>
                      </a:gsLst>
                      <a:lin ang="5400700" scaled="0"/>
                    </a:gradFill>
                  </a:tcPr>
                </a:tc>
                <a:tc rowSpan="2">
                  <a:txBody>
                    <a:bodyPr/>
                    <a:lstStyle/>
                    <a:p>
                      <a:pPr indent="-317500" lvl="0" marL="457200" rtl="0" algn="l">
                        <a:lnSpc>
                          <a:spcPct val="115000"/>
                        </a:lnSpc>
                        <a:spcBef>
                          <a:spcPts val="0"/>
                        </a:spcBef>
                        <a:spcAft>
                          <a:spcPts val="0"/>
                        </a:spcAft>
                        <a:buClr>
                          <a:schemeClr val="dk1"/>
                        </a:buClr>
                        <a:buSzPts val="1400"/>
                        <a:buFont typeface="Karla"/>
                        <a:buChar char="●"/>
                      </a:pPr>
                      <a:r>
                        <a:rPr lang="en">
                          <a:solidFill>
                            <a:schemeClr val="dk1"/>
                          </a:solidFill>
                          <a:latin typeface="Karla"/>
                          <a:ea typeface="Karla"/>
                          <a:cs typeface="Karla"/>
                          <a:sym typeface="Karla"/>
                        </a:rPr>
                        <a:t>Mercury is the closest planet to the Sun</a:t>
                      </a:r>
                      <a:endParaRPr>
                        <a:solidFill>
                          <a:schemeClr val="dk1"/>
                        </a:solidFill>
                        <a:latin typeface="Karla"/>
                        <a:ea typeface="Karla"/>
                        <a:cs typeface="Karla"/>
                        <a:sym typeface="Karla"/>
                      </a:endParaRPr>
                    </a:p>
                    <a:p>
                      <a:pPr indent="-317500" lvl="0" marL="457200" rtl="0" algn="l">
                        <a:lnSpc>
                          <a:spcPct val="115000"/>
                        </a:lnSpc>
                        <a:spcBef>
                          <a:spcPts val="0"/>
                        </a:spcBef>
                        <a:spcAft>
                          <a:spcPts val="0"/>
                        </a:spcAft>
                        <a:buClr>
                          <a:schemeClr val="dk1"/>
                        </a:buClr>
                        <a:buSzPts val="1400"/>
                        <a:buFont typeface="Karla"/>
                        <a:buChar char="●"/>
                      </a:pPr>
                      <a:r>
                        <a:rPr lang="en">
                          <a:solidFill>
                            <a:schemeClr val="dk1"/>
                          </a:solidFill>
                          <a:latin typeface="Karla"/>
                          <a:ea typeface="Karla"/>
                          <a:cs typeface="Karla"/>
                          <a:sym typeface="Karla"/>
                        </a:rPr>
                        <a:t>Mars is actually a very cold place</a:t>
                      </a:r>
                      <a:endParaRPr>
                        <a:solidFill>
                          <a:schemeClr val="dk1"/>
                        </a:solidFill>
                        <a:latin typeface="Karla"/>
                        <a:ea typeface="Karla"/>
                        <a:cs typeface="Karla"/>
                        <a:sym typeface="Karla"/>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gradFill>
                      <a:gsLst>
                        <a:gs pos="0">
                          <a:srgbClr val="9100B1">
                            <a:alpha val="61568"/>
                          </a:srgbClr>
                        </a:gs>
                        <a:gs pos="100000">
                          <a:srgbClr val="9100B1">
                            <a:alpha val="15686"/>
                          </a:srgbClr>
                        </a:gs>
                      </a:gsLst>
                      <a:lin ang="5400700" scaled="0"/>
                    </a:gradFill>
                  </a:tcPr>
                </a:tc>
              </a:tr>
              <a:tr h="472400">
                <a:tc vMerge="1"/>
                <a:tc vMerge="1"/>
              </a:tr>
              <a:tr h="472400">
                <a:tc rowSpan="2">
                  <a:txBody>
                    <a:bodyPr/>
                    <a:lstStyle/>
                    <a:p>
                      <a:pPr indent="0" lvl="0" marL="0" rtl="0" algn="ctr">
                        <a:lnSpc>
                          <a:spcPct val="115000"/>
                        </a:lnSpc>
                        <a:spcBef>
                          <a:spcPts val="0"/>
                        </a:spcBef>
                        <a:spcAft>
                          <a:spcPts val="0"/>
                        </a:spcAft>
                        <a:buNone/>
                      </a:pPr>
                      <a:r>
                        <a:rPr b="1" lang="en" sz="2000">
                          <a:solidFill>
                            <a:schemeClr val="dk1"/>
                          </a:solidFill>
                          <a:latin typeface="Karla"/>
                          <a:ea typeface="Karla"/>
                          <a:cs typeface="Karla"/>
                          <a:sym typeface="Karla"/>
                        </a:rPr>
                        <a:t>What I want to know</a:t>
                      </a:r>
                      <a:endParaRPr b="1" sz="2000">
                        <a:solidFill>
                          <a:schemeClr val="dk1"/>
                        </a:solidFill>
                        <a:latin typeface="Karla"/>
                        <a:ea typeface="Karla"/>
                        <a:cs typeface="Karla"/>
                        <a:sym typeface="Karla"/>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gradFill>
                      <a:gsLst>
                        <a:gs pos="0">
                          <a:srgbClr val="FF0098">
                            <a:alpha val="61960"/>
                            <a:alpha val="40000"/>
                          </a:srgbClr>
                        </a:gs>
                        <a:gs pos="100000">
                          <a:srgbClr val="FF0098">
                            <a:alpha val="32156"/>
                            <a:alpha val="40000"/>
                          </a:srgbClr>
                        </a:gs>
                      </a:gsLst>
                      <a:lin ang="5400700" scaled="0"/>
                    </a:gradFill>
                  </a:tcPr>
                </a:tc>
                <a:tc rowSpan="2">
                  <a:txBody>
                    <a:bodyPr/>
                    <a:lstStyle/>
                    <a:p>
                      <a:pPr indent="-317500" lvl="0" marL="457200" rtl="0" algn="l">
                        <a:lnSpc>
                          <a:spcPct val="115000"/>
                        </a:lnSpc>
                        <a:spcBef>
                          <a:spcPts val="0"/>
                        </a:spcBef>
                        <a:spcAft>
                          <a:spcPts val="0"/>
                        </a:spcAft>
                        <a:buClr>
                          <a:schemeClr val="dk1"/>
                        </a:buClr>
                        <a:buSzPts val="1400"/>
                        <a:buFont typeface="Karla"/>
                        <a:buChar char="●"/>
                      </a:pPr>
                      <a:r>
                        <a:rPr lang="en">
                          <a:solidFill>
                            <a:schemeClr val="dk1"/>
                          </a:solidFill>
                          <a:latin typeface="Karla"/>
                          <a:ea typeface="Karla"/>
                          <a:cs typeface="Karla"/>
                          <a:sym typeface="Karla"/>
                        </a:rPr>
                        <a:t>Venus is the second planet from the Sun</a:t>
                      </a:r>
                      <a:endParaRPr>
                        <a:solidFill>
                          <a:schemeClr val="dk1"/>
                        </a:solidFill>
                        <a:latin typeface="Karla"/>
                        <a:ea typeface="Karla"/>
                        <a:cs typeface="Karla"/>
                        <a:sym typeface="Karla"/>
                      </a:endParaRPr>
                    </a:p>
                    <a:p>
                      <a:pPr indent="-317500" lvl="0" marL="457200" rtl="0" algn="l">
                        <a:lnSpc>
                          <a:spcPct val="115000"/>
                        </a:lnSpc>
                        <a:spcBef>
                          <a:spcPts val="0"/>
                        </a:spcBef>
                        <a:spcAft>
                          <a:spcPts val="0"/>
                        </a:spcAft>
                        <a:buClr>
                          <a:schemeClr val="dk1"/>
                        </a:buClr>
                        <a:buSzPts val="1400"/>
                        <a:buFont typeface="Karla"/>
                        <a:buChar char="●"/>
                      </a:pPr>
                      <a:r>
                        <a:rPr lang="en">
                          <a:solidFill>
                            <a:schemeClr val="dk1"/>
                          </a:solidFill>
                          <a:latin typeface="Karla"/>
                          <a:ea typeface="Karla"/>
                          <a:cs typeface="Karla"/>
                          <a:sym typeface="Karla"/>
                        </a:rPr>
                        <a:t>Jupiter is the biggest planet of them all</a:t>
                      </a:r>
                      <a:endParaRPr>
                        <a:solidFill>
                          <a:schemeClr val="dk1"/>
                        </a:solidFill>
                        <a:latin typeface="Karla"/>
                        <a:ea typeface="Karla"/>
                        <a:cs typeface="Karla"/>
                        <a:sym typeface="Karla"/>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gradFill>
                      <a:gsLst>
                        <a:gs pos="0">
                          <a:srgbClr val="9100B1">
                            <a:alpha val="61568"/>
                          </a:srgbClr>
                        </a:gs>
                        <a:gs pos="100000">
                          <a:srgbClr val="9100B1">
                            <a:alpha val="15686"/>
                          </a:srgbClr>
                        </a:gs>
                      </a:gsLst>
                      <a:lin ang="5400700" scaled="0"/>
                    </a:gradFill>
                  </a:tcPr>
                </a:tc>
              </a:tr>
              <a:tr h="472400">
                <a:tc vMerge="1"/>
                <a:tc vMerge="1"/>
              </a:tr>
              <a:tr h="472400">
                <a:tc rowSpan="2">
                  <a:txBody>
                    <a:bodyPr/>
                    <a:lstStyle/>
                    <a:p>
                      <a:pPr indent="0" lvl="0" marL="0" rtl="0" algn="ctr">
                        <a:lnSpc>
                          <a:spcPct val="115000"/>
                        </a:lnSpc>
                        <a:spcBef>
                          <a:spcPts val="0"/>
                        </a:spcBef>
                        <a:spcAft>
                          <a:spcPts val="0"/>
                        </a:spcAft>
                        <a:buNone/>
                      </a:pPr>
                      <a:r>
                        <a:rPr b="1" lang="en" sz="2000">
                          <a:solidFill>
                            <a:schemeClr val="dk1"/>
                          </a:solidFill>
                          <a:latin typeface="Karla"/>
                          <a:ea typeface="Karla"/>
                          <a:cs typeface="Karla"/>
                          <a:sym typeface="Karla"/>
                        </a:rPr>
                        <a:t>What I learned</a:t>
                      </a:r>
                      <a:endParaRPr b="1" sz="2000">
                        <a:solidFill>
                          <a:schemeClr val="dk1"/>
                        </a:solidFill>
                        <a:latin typeface="Karla"/>
                        <a:ea typeface="Karla"/>
                        <a:cs typeface="Karla"/>
                        <a:sym typeface="Karla"/>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gradFill>
                      <a:gsLst>
                        <a:gs pos="0">
                          <a:srgbClr val="FF0098">
                            <a:alpha val="61960"/>
                            <a:alpha val="40000"/>
                          </a:srgbClr>
                        </a:gs>
                        <a:gs pos="100000">
                          <a:srgbClr val="FF0098">
                            <a:alpha val="32156"/>
                            <a:alpha val="40000"/>
                          </a:srgbClr>
                        </a:gs>
                      </a:gsLst>
                      <a:lin ang="5400700" scaled="0"/>
                    </a:gradFill>
                  </a:tcPr>
                </a:tc>
                <a:tc rowSpan="2">
                  <a:txBody>
                    <a:bodyPr/>
                    <a:lstStyle/>
                    <a:p>
                      <a:pPr indent="-317500" lvl="0" marL="457200" rtl="0" algn="l">
                        <a:lnSpc>
                          <a:spcPct val="115000"/>
                        </a:lnSpc>
                        <a:spcBef>
                          <a:spcPts val="0"/>
                        </a:spcBef>
                        <a:spcAft>
                          <a:spcPts val="0"/>
                        </a:spcAft>
                        <a:buClr>
                          <a:schemeClr val="dk1"/>
                        </a:buClr>
                        <a:buSzPts val="1400"/>
                        <a:buFont typeface="Karla"/>
                        <a:buChar char="●"/>
                      </a:pPr>
                      <a:r>
                        <a:rPr lang="en">
                          <a:solidFill>
                            <a:schemeClr val="dk1"/>
                          </a:solidFill>
                          <a:latin typeface="Karla"/>
                          <a:ea typeface="Karla"/>
                          <a:cs typeface="Karla"/>
                          <a:sym typeface="Karla"/>
                        </a:rPr>
                        <a:t>Saturn is composed of hydrogen and helium</a:t>
                      </a:r>
                      <a:endParaRPr>
                        <a:solidFill>
                          <a:schemeClr val="dk1"/>
                        </a:solidFill>
                        <a:latin typeface="Karla"/>
                        <a:ea typeface="Karla"/>
                        <a:cs typeface="Karla"/>
                        <a:sym typeface="Karla"/>
                      </a:endParaRPr>
                    </a:p>
                    <a:p>
                      <a:pPr indent="-317500" lvl="0" marL="457200" rtl="0" algn="l">
                        <a:lnSpc>
                          <a:spcPct val="115000"/>
                        </a:lnSpc>
                        <a:spcBef>
                          <a:spcPts val="0"/>
                        </a:spcBef>
                        <a:spcAft>
                          <a:spcPts val="0"/>
                        </a:spcAft>
                        <a:buClr>
                          <a:schemeClr val="dk1"/>
                        </a:buClr>
                        <a:buSzPts val="1400"/>
                        <a:buFont typeface="Karla"/>
                        <a:buChar char="●"/>
                      </a:pPr>
                      <a:r>
                        <a:rPr lang="en">
                          <a:solidFill>
                            <a:schemeClr val="dk1"/>
                          </a:solidFill>
                          <a:latin typeface="Karla"/>
                          <a:ea typeface="Karla"/>
                          <a:cs typeface="Karla"/>
                          <a:sym typeface="Karla"/>
                        </a:rPr>
                        <a:t>Neptune is the farthest planet from the Sun</a:t>
                      </a:r>
                      <a:endParaRPr>
                        <a:solidFill>
                          <a:schemeClr val="dk1"/>
                        </a:solidFill>
                        <a:latin typeface="Karla"/>
                        <a:ea typeface="Karla"/>
                        <a:cs typeface="Karla"/>
                        <a:sym typeface="Karla"/>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gradFill>
                      <a:gsLst>
                        <a:gs pos="0">
                          <a:srgbClr val="9100B1">
                            <a:alpha val="61568"/>
                          </a:srgbClr>
                        </a:gs>
                        <a:gs pos="100000">
                          <a:srgbClr val="9100B1">
                            <a:alpha val="15686"/>
                          </a:srgbClr>
                        </a:gs>
                      </a:gsLst>
                      <a:lin ang="5400700" scaled="0"/>
                    </a:gradFill>
                  </a:tcPr>
                </a:tc>
              </a:tr>
              <a:tr h="472400">
                <a:tc vMerge="1"/>
                <a:tc vMerge="1"/>
              </a:tr>
            </a:tbl>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340" name="Shape 3340"/>
        <p:cNvGrpSpPr/>
        <p:nvPr/>
      </p:nvGrpSpPr>
      <p:grpSpPr>
        <a:xfrm>
          <a:off x="0" y="0"/>
          <a:ext cx="0" cy="0"/>
          <a:chOff x="0" y="0"/>
          <a:chExt cx="0" cy="0"/>
        </a:xfrm>
      </p:grpSpPr>
      <p:pic>
        <p:nvPicPr>
          <p:cNvPr id="3341" name="Google Shape;3341;p122"/>
          <p:cNvPicPr preferRelativeResize="0"/>
          <p:nvPr>
            <p:ph idx="2" type="pic"/>
          </p:nvPr>
        </p:nvPicPr>
        <p:blipFill rotWithShape="1">
          <a:blip r:embed="rId3">
            <a:alphaModFix/>
          </a:blip>
          <a:srcRect b="3342" l="0" r="0" t="12262"/>
          <a:stretch/>
        </p:blipFill>
        <p:spPr>
          <a:xfrm>
            <a:off x="25" y="0"/>
            <a:ext cx="9144000" cy="5143500"/>
          </a:xfrm>
          <a:prstGeom prst="rect">
            <a:avLst/>
          </a:prstGeom>
        </p:spPr>
      </p:pic>
      <p:sp>
        <p:nvSpPr>
          <p:cNvPr id="3342" name="Google Shape;3342;p122"/>
          <p:cNvSpPr txBox="1"/>
          <p:nvPr>
            <p:ph type="title"/>
          </p:nvPr>
        </p:nvSpPr>
        <p:spPr>
          <a:xfrm>
            <a:off x="720000" y="3862050"/>
            <a:ext cx="7704000" cy="742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 picture is worth a thousand words</a:t>
            </a:r>
            <a:endParaRPr/>
          </a:p>
        </p:txBody>
      </p:sp>
      <p:grpSp>
        <p:nvGrpSpPr>
          <p:cNvPr id="3343" name="Google Shape;3343;p122"/>
          <p:cNvGrpSpPr/>
          <p:nvPr/>
        </p:nvGrpSpPr>
        <p:grpSpPr>
          <a:xfrm>
            <a:off x="-3636284" y="-1019298"/>
            <a:ext cx="4907100" cy="5705755"/>
            <a:chOff x="-3636284" y="-1019298"/>
            <a:chExt cx="4907100" cy="5705755"/>
          </a:xfrm>
        </p:grpSpPr>
        <p:sp>
          <p:nvSpPr>
            <p:cNvPr id="3344" name="Google Shape;3344;p122"/>
            <p:cNvSpPr/>
            <p:nvPr/>
          </p:nvSpPr>
          <p:spPr>
            <a:xfrm rot="5400000">
              <a:off x="-821125" y="-367445"/>
              <a:ext cx="2541703" cy="1237997"/>
            </a:xfrm>
            <a:custGeom>
              <a:rect b="b" l="l" r="r" t="t"/>
              <a:pathLst>
                <a:path extrusionOk="0" h="6888" w="14141">
                  <a:moveTo>
                    <a:pt x="5460" y="6557"/>
                  </a:moveTo>
                  <a:cubicBezTo>
                    <a:pt x="5371" y="6557"/>
                    <a:pt x="5300" y="6629"/>
                    <a:pt x="5300" y="6718"/>
                  </a:cubicBezTo>
                  <a:cubicBezTo>
                    <a:pt x="5300" y="6807"/>
                    <a:pt x="5371" y="6887"/>
                    <a:pt x="5460" y="6887"/>
                  </a:cubicBezTo>
                  <a:cubicBezTo>
                    <a:pt x="5550" y="6887"/>
                    <a:pt x="5630" y="6807"/>
                    <a:pt x="5630" y="6718"/>
                  </a:cubicBezTo>
                  <a:cubicBezTo>
                    <a:pt x="5630" y="6629"/>
                    <a:pt x="5550" y="6557"/>
                    <a:pt x="5460" y="6557"/>
                  </a:cubicBezTo>
                  <a:close/>
                  <a:moveTo>
                    <a:pt x="6121" y="6557"/>
                  </a:moveTo>
                  <a:cubicBezTo>
                    <a:pt x="6040" y="6557"/>
                    <a:pt x="5960" y="6629"/>
                    <a:pt x="5960" y="6709"/>
                  </a:cubicBezTo>
                  <a:cubicBezTo>
                    <a:pt x="5951" y="6798"/>
                    <a:pt x="6022" y="6878"/>
                    <a:pt x="6112" y="6878"/>
                  </a:cubicBezTo>
                  <a:cubicBezTo>
                    <a:pt x="6201" y="6887"/>
                    <a:pt x="6281" y="6816"/>
                    <a:pt x="6281" y="6727"/>
                  </a:cubicBezTo>
                  <a:cubicBezTo>
                    <a:pt x="6290" y="6638"/>
                    <a:pt x="6210" y="6557"/>
                    <a:pt x="6121" y="6557"/>
                  </a:cubicBezTo>
                  <a:close/>
                  <a:moveTo>
                    <a:pt x="4943" y="6709"/>
                  </a:moveTo>
                  <a:cubicBezTo>
                    <a:pt x="4943" y="6629"/>
                    <a:pt x="4863" y="6557"/>
                    <a:pt x="4782" y="6557"/>
                  </a:cubicBezTo>
                  <a:cubicBezTo>
                    <a:pt x="4693" y="6557"/>
                    <a:pt x="4613" y="6629"/>
                    <a:pt x="4613" y="6718"/>
                  </a:cubicBezTo>
                  <a:cubicBezTo>
                    <a:pt x="4613" y="6807"/>
                    <a:pt x="4693" y="6887"/>
                    <a:pt x="4782" y="6878"/>
                  </a:cubicBezTo>
                  <a:cubicBezTo>
                    <a:pt x="4872" y="6878"/>
                    <a:pt x="4943" y="6798"/>
                    <a:pt x="4943" y="6709"/>
                  </a:cubicBezTo>
                  <a:close/>
                  <a:moveTo>
                    <a:pt x="6781" y="6557"/>
                  </a:moveTo>
                  <a:cubicBezTo>
                    <a:pt x="6683" y="6566"/>
                    <a:pt x="6629" y="6620"/>
                    <a:pt x="6620" y="6709"/>
                  </a:cubicBezTo>
                  <a:cubicBezTo>
                    <a:pt x="6611" y="6789"/>
                    <a:pt x="6683" y="6878"/>
                    <a:pt x="6772" y="6878"/>
                  </a:cubicBezTo>
                  <a:cubicBezTo>
                    <a:pt x="6861" y="6887"/>
                    <a:pt x="6941" y="6807"/>
                    <a:pt x="6941" y="6727"/>
                  </a:cubicBezTo>
                  <a:cubicBezTo>
                    <a:pt x="6941" y="6638"/>
                    <a:pt x="6870" y="6557"/>
                    <a:pt x="6781" y="6557"/>
                  </a:cubicBezTo>
                  <a:close/>
                  <a:moveTo>
                    <a:pt x="7280" y="6718"/>
                  </a:moveTo>
                  <a:cubicBezTo>
                    <a:pt x="7280" y="6798"/>
                    <a:pt x="7352" y="6878"/>
                    <a:pt x="7432" y="6878"/>
                  </a:cubicBezTo>
                  <a:cubicBezTo>
                    <a:pt x="7521" y="6878"/>
                    <a:pt x="7601" y="6798"/>
                    <a:pt x="7601" y="6718"/>
                  </a:cubicBezTo>
                  <a:cubicBezTo>
                    <a:pt x="7593" y="6638"/>
                    <a:pt x="7521" y="6557"/>
                    <a:pt x="7441" y="6557"/>
                  </a:cubicBezTo>
                  <a:cubicBezTo>
                    <a:pt x="7352" y="6557"/>
                    <a:pt x="7280" y="6638"/>
                    <a:pt x="7280" y="6718"/>
                  </a:cubicBezTo>
                  <a:close/>
                  <a:moveTo>
                    <a:pt x="4283" y="6727"/>
                  </a:moveTo>
                  <a:cubicBezTo>
                    <a:pt x="4283" y="6638"/>
                    <a:pt x="4203" y="6557"/>
                    <a:pt x="4122" y="6557"/>
                  </a:cubicBezTo>
                  <a:cubicBezTo>
                    <a:pt x="4033" y="6557"/>
                    <a:pt x="3962" y="6629"/>
                    <a:pt x="3962" y="6718"/>
                  </a:cubicBezTo>
                  <a:cubicBezTo>
                    <a:pt x="3953" y="6798"/>
                    <a:pt x="4033" y="6878"/>
                    <a:pt x="4122" y="6878"/>
                  </a:cubicBezTo>
                  <a:cubicBezTo>
                    <a:pt x="4203" y="6878"/>
                    <a:pt x="4283" y="6807"/>
                    <a:pt x="4283" y="6727"/>
                  </a:cubicBezTo>
                  <a:close/>
                  <a:moveTo>
                    <a:pt x="5469" y="5879"/>
                  </a:moveTo>
                  <a:cubicBezTo>
                    <a:pt x="5389" y="5870"/>
                    <a:pt x="5309" y="5951"/>
                    <a:pt x="5300" y="6031"/>
                  </a:cubicBezTo>
                  <a:cubicBezTo>
                    <a:pt x="5300" y="6111"/>
                    <a:pt x="5371" y="6200"/>
                    <a:pt x="5460" y="6200"/>
                  </a:cubicBezTo>
                  <a:cubicBezTo>
                    <a:pt x="5541" y="6200"/>
                    <a:pt x="5621" y="6120"/>
                    <a:pt x="5621" y="6040"/>
                  </a:cubicBezTo>
                  <a:cubicBezTo>
                    <a:pt x="5621" y="5960"/>
                    <a:pt x="5550" y="5879"/>
                    <a:pt x="5469" y="5879"/>
                  </a:cubicBezTo>
                  <a:close/>
                  <a:moveTo>
                    <a:pt x="6121" y="5879"/>
                  </a:moveTo>
                  <a:cubicBezTo>
                    <a:pt x="6040" y="5879"/>
                    <a:pt x="5960" y="5951"/>
                    <a:pt x="5960" y="6031"/>
                  </a:cubicBezTo>
                  <a:cubicBezTo>
                    <a:pt x="5960" y="6120"/>
                    <a:pt x="6040" y="6200"/>
                    <a:pt x="6121" y="6200"/>
                  </a:cubicBezTo>
                  <a:cubicBezTo>
                    <a:pt x="6210" y="6192"/>
                    <a:pt x="6281" y="6120"/>
                    <a:pt x="6281" y="6040"/>
                  </a:cubicBezTo>
                  <a:cubicBezTo>
                    <a:pt x="6281" y="5951"/>
                    <a:pt x="6201" y="5879"/>
                    <a:pt x="6121" y="5879"/>
                  </a:cubicBezTo>
                  <a:close/>
                  <a:moveTo>
                    <a:pt x="4782" y="5879"/>
                  </a:moveTo>
                  <a:cubicBezTo>
                    <a:pt x="4702" y="5879"/>
                    <a:pt x="4622" y="5951"/>
                    <a:pt x="4622" y="6031"/>
                  </a:cubicBezTo>
                  <a:cubicBezTo>
                    <a:pt x="4622" y="6120"/>
                    <a:pt x="4693" y="6192"/>
                    <a:pt x="4774" y="6192"/>
                  </a:cubicBezTo>
                  <a:cubicBezTo>
                    <a:pt x="4863" y="6200"/>
                    <a:pt x="4934" y="6120"/>
                    <a:pt x="4934" y="6040"/>
                  </a:cubicBezTo>
                  <a:cubicBezTo>
                    <a:pt x="4943" y="5960"/>
                    <a:pt x="4863" y="5879"/>
                    <a:pt x="4782" y="5879"/>
                  </a:cubicBezTo>
                  <a:close/>
                  <a:moveTo>
                    <a:pt x="3453" y="6566"/>
                  </a:moveTo>
                  <a:cubicBezTo>
                    <a:pt x="3364" y="6575"/>
                    <a:pt x="3310" y="6629"/>
                    <a:pt x="3310" y="6718"/>
                  </a:cubicBezTo>
                  <a:cubicBezTo>
                    <a:pt x="3302" y="6798"/>
                    <a:pt x="3382" y="6878"/>
                    <a:pt x="3462" y="6878"/>
                  </a:cubicBezTo>
                  <a:cubicBezTo>
                    <a:pt x="3551" y="6870"/>
                    <a:pt x="3623" y="6798"/>
                    <a:pt x="3614" y="6718"/>
                  </a:cubicBezTo>
                  <a:cubicBezTo>
                    <a:pt x="3614" y="6629"/>
                    <a:pt x="3534" y="6557"/>
                    <a:pt x="3453" y="6566"/>
                  </a:cubicBezTo>
                  <a:close/>
                  <a:moveTo>
                    <a:pt x="6772" y="5879"/>
                  </a:moveTo>
                  <a:cubicBezTo>
                    <a:pt x="6692" y="5879"/>
                    <a:pt x="6620" y="5960"/>
                    <a:pt x="6620" y="6040"/>
                  </a:cubicBezTo>
                  <a:cubicBezTo>
                    <a:pt x="6620" y="6120"/>
                    <a:pt x="6700" y="6200"/>
                    <a:pt x="6781" y="6192"/>
                  </a:cubicBezTo>
                  <a:cubicBezTo>
                    <a:pt x="6861" y="6192"/>
                    <a:pt x="6941" y="6120"/>
                    <a:pt x="6941" y="6031"/>
                  </a:cubicBezTo>
                  <a:cubicBezTo>
                    <a:pt x="6932" y="5951"/>
                    <a:pt x="6861" y="5879"/>
                    <a:pt x="6772" y="5879"/>
                  </a:cubicBezTo>
                  <a:close/>
                  <a:moveTo>
                    <a:pt x="4265" y="6049"/>
                  </a:moveTo>
                  <a:cubicBezTo>
                    <a:pt x="4274" y="5960"/>
                    <a:pt x="4229" y="5897"/>
                    <a:pt x="4140" y="5888"/>
                  </a:cubicBezTo>
                  <a:cubicBezTo>
                    <a:pt x="4042" y="5879"/>
                    <a:pt x="3971" y="5942"/>
                    <a:pt x="3971" y="6031"/>
                  </a:cubicBezTo>
                  <a:cubicBezTo>
                    <a:pt x="3971" y="6120"/>
                    <a:pt x="4015" y="6174"/>
                    <a:pt x="4113" y="6183"/>
                  </a:cubicBezTo>
                  <a:cubicBezTo>
                    <a:pt x="4203" y="6183"/>
                    <a:pt x="4265" y="6147"/>
                    <a:pt x="4265" y="6049"/>
                  </a:cubicBezTo>
                  <a:close/>
                  <a:moveTo>
                    <a:pt x="7441" y="5888"/>
                  </a:moveTo>
                  <a:cubicBezTo>
                    <a:pt x="7352" y="5888"/>
                    <a:pt x="7298" y="5942"/>
                    <a:pt x="7289" y="6031"/>
                  </a:cubicBezTo>
                  <a:cubicBezTo>
                    <a:pt x="7280" y="6120"/>
                    <a:pt x="7352" y="6192"/>
                    <a:pt x="7441" y="6183"/>
                  </a:cubicBezTo>
                  <a:cubicBezTo>
                    <a:pt x="7539" y="6183"/>
                    <a:pt x="7584" y="6129"/>
                    <a:pt x="7584" y="6040"/>
                  </a:cubicBezTo>
                  <a:cubicBezTo>
                    <a:pt x="7584" y="5942"/>
                    <a:pt x="7530" y="5888"/>
                    <a:pt x="7441" y="5888"/>
                  </a:cubicBezTo>
                  <a:close/>
                  <a:moveTo>
                    <a:pt x="8271" y="6727"/>
                  </a:moveTo>
                  <a:cubicBezTo>
                    <a:pt x="8271" y="6629"/>
                    <a:pt x="8217" y="6575"/>
                    <a:pt x="8128" y="6575"/>
                  </a:cubicBezTo>
                  <a:cubicBezTo>
                    <a:pt x="8039" y="6566"/>
                    <a:pt x="7967" y="6629"/>
                    <a:pt x="7967" y="6718"/>
                  </a:cubicBezTo>
                  <a:cubicBezTo>
                    <a:pt x="7976" y="6816"/>
                    <a:pt x="8030" y="6861"/>
                    <a:pt x="8119" y="6870"/>
                  </a:cubicBezTo>
                  <a:cubicBezTo>
                    <a:pt x="8208" y="6861"/>
                    <a:pt x="8271" y="6816"/>
                    <a:pt x="8271" y="6727"/>
                  </a:cubicBezTo>
                  <a:close/>
                  <a:moveTo>
                    <a:pt x="5460" y="5228"/>
                  </a:moveTo>
                  <a:cubicBezTo>
                    <a:pt x="5362" y="5237"/>
                    <a:pt x="5318" y="5291"/>
                    <a:pt x="5318" y="5380"/>
                  </a:cubicBezTo>
                  <a:cubicBezTo>
                    <a:pt x="5318" y="5469"/>
                    <a:pt x="5371" y="5522"/>
                    <a:pt x="5460" y="5522"/>
                  </a:cubicBezTo>
                  <a:cubicBezTo>
                    <a:pt x="5559" y="5522"/>
                    <a:pt x="5603" y="5469"/>
                    <a:pt x="5612" y="5380"/>
                  </a:cubicBezTo>
                  <a:cubicBezTo>
                    <a:pt x="5603" y="5282"/>
                    <a:pt x="5550" y="5228"/>
                    <a:pt x="5460" y="5228"/>
                  </a:cubicBezTo>
                  <a:close/>
                  <a:moveTo>
                    <a:pt x="5978" y="5371"/>
                  </a:moveTo>
                  <a:cubicBezTo>
                    <a:pt x="5969" y="5460"/>
                    <a:pt x="6014" y="5522"/>
                    <a:pt x="6112" y="5522"/>
                  </a:cubicBezTo>
                  <a:cubicBezTo>
                    <a:pt x="6201" y="5531"/>
                    <a:pt x="6263" y="5478"/>
                    <a:pt x="6263" y="5389"/>
                  </a:cubicBezTo>
                  <a:cubicBezTo>
                    <a:pt x="6272" y="5299"/>
                    <a:pt x="6219" y="5246"/>
                    <a:pt x="6130" y="5228"/>
                  </a:cubicBezTo>
                  <a:cubicBezTo>
                    <a:pt x="6040" y="5237"/>
                    <a:pt x="5978" y="5273"/>
                    <a:pt x="5978" y="5371"/>
                  </a:cubicBezTo>
                  <a:close/>
                  <a:moveTo>
                    <a:pt x="4631" y="5389"/>
                  </a:moveTo>
                  <a:cubicBezTo>
                    <a:pt x="4640" y="5478"/>
                    <a:pt x="4693" y="5522"/>
                    <a:pt x="4782" y="5522"/>
                  </a:cubicBezTo>
                  <a:cubicBezTo>
                    <a:pt x="4863" y="5522"/>
                    <a:pt x="4925" y="5460"/>
                    <a:pt x="4925" y="5380"/>
                  </a:cubicBezTo>
                  <a:cubicBezTo>
                    <a:pt x="4925" y="5291"/>
                    <a:pt x="4863" y="5228"/>
                    <a:pt x="4774" y="5237"/>
                  </a:cubicBezTo>
                  <a:cubicBezTo>
                    <a:pt x="4693" y="5237"/>
                    <a:pt x="4631" y="5299"/>
                    <a:pt x="4631" y="5389"/>
                  </a:cubicBezTo>
                  <a:close/>
                  <a:moveTo>
                    <a:pt x="2775" y="6575"/>
                  </a:moveTo>
                  <a:cubicBezTo>
                    <a:pt x="2695" y="6575"/>
                    <a:pt x="2641" y="6620"/>
                    <a:pt x="2632" y="6709"/>
                  </a:cubicBezTo>
                  <a:cubicBezTo>
                    <a:pt x="2624" y="6798"/>
                    <a:pt x="2686" y="6861"/>
                    <a:pt x="2775" y="6861"/>
                  </a:cubicBezTo>
                  <a:cubicBezTo>
                    <a:pt x="2856" y="6870"/>
                    <a:pt x="2927" y="6807"/>
                    <a:pt x="2927" y="6718"/>
                  </a:cubicBezTo>
                  <a:cubicBezTo>
                    <a:pt x="2927" y="6638"/>
                    <a:pt x="2864" y="6575"/>
                    <a:pt x="2775" y="6575"/>
                  </a:cubicBezTo>
                  <a:close/>
                  <a:moveTo>
                    <a:pt x="6772" y="5237"/>
                  </a:moveTo>
                  <a:cubicBezTo>
                    <a:pt x="6683" y="5237"/>
                    <a:pt x="6638" y="5291"/>
                    <a:pt x="6638" y="5380"/>
                  </a:cubicBezTo>
                  <a:cubicBezTo>
                    <a:pt x="6638" y="5469"/>
                    <a:pt x="6683" y="5522"/>
                    <a:pt x="6781" y="5522"/>
                  </a:cubicBezTo>
                  <a:cubicBezTo>
                    <a:pt x="6861" y="5522"/>
                    <a:pt x="6923" y="5460"/>
                    <a:pt x="6923" y="5371"/>
                  </a:cubicBezTo>
                  <a:cubicBezTo>
                    <a:pt x="6923" y="5291"/>
                    <a:pt x="6861" y="5228"/>
                    <a:pt x="6772" y="5237"/>
                  </a:cubicBezTo>
                  <a:close/>
                  <a:moveTo>
                    <a:pt x="8262" y="6049"/>
                  </a:moveTo>
                  <a:cubicBezTo>
                    <a:pt x="8271" y="5960"/>
                    <a:pt x="8208" y="5897"/>
                    <a:pt x="8128" y="5897"/>
                  </a:cubicBezTo>
                  <a:cubicBezTo>
                    <a:pt x="8039" y="5888"/>
                    <a:pt x="7976" y="5951"/>
                    <a:pt x="7976" y="6040"/>
                  </a:cubicBezTo>
                  <a:cubicBezTo>
                    <a:pt x="7976" y="6129"/>
                    <a:pt x="8030" y="6174"/>
                    <a:pt x="8110" y="6183"/>
                  </a:cubicBezTo>
                  <a:cubicBezTo>
                    <a:pt x="8199" y="6174"/>
                    <a:pt x="8253" y="6138"/>
                    <a:pt x="8262" y="6049"/>
                  </a:cubicBezTo>
                  <a:close/>
                  <a:moveTo>
                    <a:pt x="3453" y="5888"/>
                  </a:moveTo>
                  <a:cubicBezTo>
                    <a:pt x="3364" y="5897"/>
                    <a:pt x="3319" y="5951"/>
                    <a:pt x="3319" y="6040"/>
                  </a:cubicBezTo>
                  <a:cubicBezTo>
                    <a:pt x="3319" y="6129"/>
                    <a:pt x="3373" y="6183"/>
                    <a:pt x="3462" y="6183"/>
                  </a:cubicBezTo>
                  <a:cubicBezTo>
                    <a:pt x="3551" y="6183"/>
                    <a:pt x="3614" y="6120"/>
                    <a:pt x="3605" y="6031"/>
                  </a:cubicBezTo>
                  <a:cubicBezTo>
                    <a:pt x="3605" y="5951"/>
                    <a:pt x="3542" y="5888"/>
                    <a:pt x="3453" y="5888"/>
                  </a:cubicBezTo>
                  <a:close/>
                  <a:moveTo>
                    <a:pt x="4122" y="5237"/>
                  </a:moveTo>
                  <a:cubicBezTo>
                    <a:pt x="4042" y="5228"/>
                    <a:pt x="3971" y="5291"/>
                    <a:pt x="3980" y="5380"/>
                  </a:cubicBezTo>
                  <a:cubicBezTo>
                    <a:pt x="3980" y="5469"/>
                    <a:pt x="4024" y="5514"/>
                    <a:pt x="4113" y="5522"/>
                  </a:cubicBezTo>
                  <a:cubicBezTo>
                    <a:pt x="4203" y="5531"/>
                    <a:pt x="4265" y="5460"/>
                    <a:pt x="4265" y="5362"/>
                  </a:cubicBezTo>
                  <a:cubicBezTo>
                    <a:pt x="4256" y="5291"/>
                    <a:pt x="4212" y="5237"/>
                    <a:pt x="4122" y="5237"/>
                  </a:cubicBezTo>
                  <a:close/>
                  <a:moveTo>
                    <a:pt x="8636" y="6709"/>
                  </a:moveTo>
                  <a:cubicBezTo>
                    <a:pt x="8627" y="6789"/>
                    <a:pt x="8690" y="6861"/>
                    <a:pt x="8770" y="6861"/>
                  </a:cubicBezTo>
                  <a:cubicBezTo>
                    <a:pt x="8859" y="6861"/>
                    <a:pt x="8922" y="6798"/>
                    <a:pt x="8922" y="6718"/>
                  </a:cubicBezTo>
                  <a:cubicBezTo>
                    <a:pt x="8922" y="6629"/>
                    <a:pt x="8868" y="6584"/>
                    <a:pt x="8788" y="6575"/>
                  </a:cubicBezTo>
                  <a:cubicBezTo>
                    <a:pt x="8699" y="6584"/>
                    <a:pt x="8645" y="6620"/>
                    <a:pt x="8636" y="6709"/>
                  </a:cubicBezTo>
                  <a:close/>
                  <a:moveTo>
                    <a:pt x="7441" y="5237"/>
                  </a:moveTo>
                  <a:cubicBezTo>
                    <a:pt x="7361" y="5228"/>
                    <a:pt x="7289" y="5299"/>
                    <a:pt x="7298" y="5380"/>
                  </a:cubicBezTo>
                  <a:cubicBezTo>
                    <a:pt x="7298" y="5469"/>
                    <a:pt x="7343" y="5514"/>
                    <a:pt x="7432" y="5522"/>
                  </a:cubicBezTo>
                  <a:cubicBezTo>
                    <a:pt x="7512" y="5522"/>
                    <a:pt x="7584" y="5460"/>
                    <a:pt x="7584" y="5362"/>
                  </a:cubicBezTo>
                  <a:cubicBezTo>
                    <a:pt x="7575" y="5291"/>
                    <a:pt x="7530" y="5237"/>
                    <a:pt x="7441" y="5237"/>
                  </a:cubicBezTo>
                  <a:close/>
                  <a:moveTo>
                    <a:pt x="5603" y="4728"/>
                  </a:moveTo>
                  <a:cubicBezTo>
                    <a:pt x="5612" y="4648"/>
                    <a:pt x="5559" y="4595"/>
                    <a:pt x="5478" y="4577"/>
                  </a:cubicBezTo>
                  <a:cubicBezTo>
                    <a:pt x="5398" y="4568"/>
                    <a:pt x="5318" y="4630"/>
                    <a:pt x="5318" y="4711"/>
                  </a:cubicBezTo>
                  <a:cubicBezTo>
                    <a:pt x="5318" y="4800"/>
                    <a:pt x="5371" y="4844"/>
                    <a:pt x="5452" y="4862"/>
                  </a:cubicBezTo>
                  <a:cubicBezTo>
                    <a:pt x="5541" y="4862"/>
                    <a:pt x="5594" y="4818"/>
                    <a:pt x="5603" y="4728"/>
                  </a:cubicBezTo>
                  <a:close/>
                  <a:moveTo>
                    <a:pt x="6121" y="4577"/>
                  </a:moveTo>
                  <a:cubicBezTo>
                    <a:pt x="6031" y="4577"/>
                    <a:pt x="5987" y="4630"/>
                    <a:pt x="5978" y="4720"/>
                  </a:cubicBezTo>
                  <a:cubicBezTo>
                    <a:pt x="5978" y="4800"/>
                    <a:pt x="6040" y="4862"/>
                    <a:pt x="6130" y="4862"/>
                  </a:cubicBezTo>
                  <a:cubicBezTo>
                    <a:pt x="6210" y="4853"/>
                    <a:pt x="6254" y="4800"/>
                    <a:pt x="6263" y="4720"/>
                  </a:cubicBezTo>
                  <a:cubicBezTo>
                    <a:pt x="6254" y="4630"/>
                    <a:pt x="6210" y="4577"/>
                    <a:pt x="6121" y="4577"/>
                  </a:cubicBezTo>
                  <a:close/>
                  <a:moveTo>
                    <a:pt x="3319" y="5380"/>
                  </a:moveTo>
                  <a:cubicBezTo>
                    <a:pt x="3319" y="5469"/>
                    <a:pt x="3373" y="5514"/>
                    <a:pt x="3462" y="5522"/>
                  </a:cubicBezTo>
                  <a:cubicBezTo>
                    <a:pt x="3542" y="5522"/>
                    <a:pt x="3614" y="5451"/>
                    <a:pt x="3605" y="5371"/>
                  </a:cubicBezTo>
                  <a:cubicBezTo>
                    <a:pt x="3596" y="5282"/>
                    <a:pt x="3542" y="5237"/>
                    <a:pt x="3453" y="5237"/>
                  </a:cubicBezTo>
                  <a:cubicBezTo>
                    <a:pt x="3373" y="5246"/>
                    <a:pt x="3319" y="5291"/>
                    <a:pt x="3319" y="5380"/>
                  </a:cubicBezTo>
                  <a:close/>
                  <a:moveTo>
                    <a:pt x="2918" y="6040"/>
                  </a:moveTo>
                  <a:cubicBezTo>
                    <a:pt x="2918" y="5951"/>
                    <a:pt x="2864" y="5897"/>
                    <a:pt x="2784" y="5897"/>
                  </a:cubicBezTo>
                  <a:cubicBezTo>
                    <a:pt x="2695" y="5888"/>
                    <a:pt x="2632" y="5960"/>
                    <a:pt x="2641" y="6049"/>
                  </a:cubicBezTo>
                  <a:cubicBezTo>
                    <a:pt x="2641" y="6129"/>
                    <a:pt x="2695" y="6174"/>
                    <a:pt x="2784" y="6183"/>
                  </a:cubicBezTo>
                  <a:cubicBezTo>
                    <a:pt x="2864" y="6165"/>
                    <a:pt x="2918" y="6120"/>
                    <a:pt x="2918" y="6040"/>
                  </a:cubicBezTo>
                  <a:close/>
                  <a:moveTo>
                    <a:pt x="2124" y="6584"/>
                  </a:moveTo>
                  <a:cubicBezTo>
                    <a:pt x="2035" y="6575"/>
                    <a:pt x="1981" y="6629"/>
                    <a:pt x="1981" y="6718"/>
                  </a:cubicBezTo>
                  <a:cubicBezTo>
                    <a:pt x="1981" y="6798"/>
                    <a:pt x="2035" y="6852"/>
                    <a:pt x="2115" y="6861"/>
                  </a:cubicBezTo>
                  <a:cubicBezTo>
                    <a:pt x="2204" y="6861"/>
                    <a:pt x="2249" y="6807"/>
                    <a:pt x="2267" y="6727"/>
                  </a:cubicBezTo>
                  <a:cubicBezTo>
                    <a:pt x="2258" y="6638"/>
                    <a:pt x="2213" y="6584"/>
                    <a:pt x="2124" y="6584"/>
                  </a:cubicBezTo>
                  <a:close/>
                  <a:moveTo>
                    <a:pt x="4782" y="4577"/>
                  </a:moveTo>
                  <a:cubicBezTo>
                    <a:pt x="4693" y="4577"/>
                    <a:pt x="4640" y="4630"/>
                    <a:pt x="4640" y="4720"/>
                  </a:cubicBezTo>
                  <a:cubicBezTo>
                    <a:pt x="4640" y="4800"/>
                    <a:pt x="4693" y="4853"/>
                    <a:pt x="4774" y="4862"/>
                  </a:cubicBezTo>
                  <a:cubicBezTo>
                    <a:pt x="4863" y="4862"/>
                    <a:pt x="4907" y="4809"/>
                    <a:pt x="4925" y="4720"/>
                  </a:cubicBezTo>
                  <a:cubicBezTo>
                    <a:pt x="4907" y="4639"/>
                    <a:pt x="4872" y="4577"/>
                    <a:pt x="4782" y="4577"/>
                  </a:cubicBezTo>
                  <a:moveTo>
                    <a:pt x="6638" y="4711"/>
                  </a:moveTo>
                  <a:cubicBezTo>
                    <a:pt x="6638" y="4800"/>
                    <a:pt x="6692" y="4853"/>
                    <a:pt x="6772" y="4862"/>
                  </a:cubicBezTo>
                  <a:cubicBezTo>
                    <a:pt x="6861" y="4862"/>
                    <a:pt x="6915" y="4809"/>
                    <a:pt x="6915" y="4728"/>
                  </a:cubicBezTo>
                  <a:cubicBezTo>
                    <a:pt x="6923" y="4639"/>
                    <a:pt x="6870" y="4595"/>
                    <a:pt x="6781" y="4577"/>
                  </a:cubicBezTo>
                  <a:cubicBezTo>
                    <a:pt x="6700" y="4586"/>
                    <a:pt x="6647" y="4630"/>
                    <a:pt x="6638" y="4711"/>
                  </a:cubicBezTo>
                  <a:close/>
                  <a:moveTo>
                    <a:pt x="9296" y="6718"/>
                  </a:moveTo>
                  <a:cubicBezTo>
                    <a:pt x="9296" y="6798"/>
                    <a:pt x="9350" y="6852"/>
                    <a:pt x="9430" y="6861"/>
                  </a:cubicBezTo>
                  <a:cubicBezTo>
                    <a:pt x="9520" y="6861"/>
                    <a:pt x="9573" y="6807"/>
                    <a:pt x="9573" y="6727"/>
                  </a:cubicBezTo>
                  <a:cubicBezTo>
                    <a:pt x="9582" y="6638"/>
                    <a:pt x="9528" y="6593"/>
                    <a:pt x="9439" y="6575"/>
                  </a:cubicBezTo>
                  <a:cubicBezTo>
                    <a:pt x="9359" y="6593"/>
                    <a:pt x="9296" y="6629"/>
                    <a:pt x="9296" y="6718"/>
                  </a:cubicBezTo>
                  <a:close/>
                  <a:moveTo>
                    <a:pt x="8262" y="5371"/>
                  </a:moveTo>
                  <a:cubicBezTo>
                    <a:pt x="8253" y="5291"/>
                    <a:pt x="8199" y="5237"/>
                    <a:pt x="8119" y="5237"/>
                  </a:cubicBezTo>
                  <a:cubicBezTo>
                    <a:pt x="8030" y="5246"/>
                    <a:pt x="7976" y="5299"/>
                    <a:pt x="7985" y="5380"/>
                  </a:cubicBezTo>
                  <a:cubicBezTo>
                    <a:pt x="7985" y="5469"/>
                    <a:pt x="8039" y="5514"/>
                    <a:pt x="8128" y="5522"/>
                  </a:cubicBezTo>
                  <a:cubicBezTo>
                    <a:pt x="8208" y="5505"/>
                    <a:pt x="8262" y="5460"/>
                    <a:pt x="8262" y="5371"/>
                  </a:cubicBezTo>
                  <a:close/>
                  <a:moveTo>
                    <a:pt x="2784" y="5246"/>
                  </a:moveTo>
                  <a:cubicBezTo>
                    <a:pt x="2704" y="5237"/>
                    <a:pt x="2641" y="5291"/>
                    <a:pt x="2641" y="5380"/>
                  </a:cubicBezTo>
                  <a:cubicBezTo>
                    <a:pt x="2641" y="5460"/>
                    <a:pt x="2695" y="5514"/>
                    <a:pt x="2775" y="5514"/>
                  </a:cubicBezTo>
                  <a:cubicBezTo>
                    <a:pt x="2856" y="5522"/>
                    <a:pt x="2909" y="5460"/>
                    <a:pt x="2918" y="5380"/>
                  </a:cubicBezTo>
                  <a:cubicBezTo>
                    <a:pt x="2909" y="5299"/>
                    <a:pt x="2864" y="5246"/>
                    <a:pt x="2784" y="5246"/>
                  </a:cubicBezTo>
                  <a:close/>
                  <a:moveTo>
                    <a:pt x="7432" y="4586"/>
                  </a:moveTo>
                  <a:cubicBezTo>
                    <a:pt x="7352" y="4586"/>
                    <a:pt x="7307" y="4630"/>
                    <a:pt x="7298" y="4711"/>
                  </a:cubicBezTo>
                  <a:cubicBezTo>
                    <a:pt x="7298" y="4800"/>
                    <a:pt x="7352" y="4853"/>
                    <a:pt x="7432" y="4853"/>
                  </a:cubicBezTo>
                  <a:cubicBezTo>
                    <a:pt x="7521" y="4862"/>
                    <a:pt x="7566" y="4809"/>
                    <a:pt x="7575" y="4720"/>
                  </a:cubicBezTo>
                  <a:cubicBezTo>
                    <a:pt x="7566" y="4639"/>
                    <a:pt x="7521" y="4577"/>
                    <a:pt x="7432" y="4586"/>
                  </a:cubicBezTo>
                  <a:close/>
                  <a:moveTo>
                    <a:pt x="3980" y="4728"/>
                  </a:moveTo>
                  <a:cubicBezTo>
                    <a:pt x="3988" y="4809"/>
                    <a:pt x="4033" y="4853"/>
                    <a:pt x="4113" y="4853"/>
                  </a:cubicBezTo>
                  <a:cubicBezTo>
                    <a:pt x="4203" y="4862"/>
                    <a:pt x="4256" y="4809"/>
                    <a:pt x="4256" y="4720"/>
                  </a:cubicBezTo>
                  <a:cubicBezTo>
                    <a:pt x="4256" y="4630"/>
                    <a:pt x="4203" y="4586"/>
                    <a:pt x="4122" y="4577"/>
                  </a:cubicBezTo>
                  <a:cubicBezTo>
                    <a:pt x="4033" y="4595"/>
                    <a:pt x="3980" y="4639"/>
                    <a:pt x="3980" y="4728"/>
                  </a:cubicBezTo>
                  <a:close/>
                  <a:moveTo>
                    <a:pt x="8779" y="5897"/>
                  </a:moveTo>
                  <a:cubicBezTo>
                    <a:pt x="8690" y="5897"/>
                    <a:pt x="8636" y="5951"/>
                    <a:pt x="8636" y="6040"/>
                  </a:cubicBezTo>
                  <a:cubicBezTo>
                    <a:pt x="8645" y="6129"/>
                    <a:pt x="8699" y="6183"/>
                    <a:pt x="8779" y="6174"/>
                  </a:cubicBezTo>
                  <a:cubicBezTo>
                    <a:pt x="8868" y="6174"/>
                    <a:pt x="8913" y="6120"/>
                    <a:pt x="8922" y="6031"/>
                  </a:cubicBezTo>
                  <a:cubicBezTo>
                    <a:pt x="8904" y="5951"/>
                    <a:pt x="8859" y="5897"/>
                    <a:pt x="8779" y="5897"/>
                  </a:cubicBezTo>
                  <a:close/>
                  <a:moveTo>
                    <a:pt x="5594" y="4042"/>
                  </a:moveTo>
                  <a:cubicBezTo>
                    <a:pt x="5603" y="3961"/>
                    <a:pt x="5550" y="3908"/>
                    <a:pt x="5469" y="3899"/>
                  </a:cubicBezTo>
                  <a:cubicBezTo>
                    <a:pt x="5398" y="3890"/>
                    <a:pt x="5318" y="3970"/>
                    <a:pt x="5327" y="4042"/>
                  </a:cubicBezTo>
                  <a:cubicBezTo>
                    <a:pt x="5336" y="4122"/>
                    <a:pt x="5380" y="4166"/>
                    <a:pt x="5460" y="4175"/>
                  </a:cubicBezTo>
                  <a:cubicBezTo>
                    <a:pt x="5541" y="4166"/>
                    <a:pt x="5594" y="4122"/>
                    <a:pt x="5594" y="4042"/>
                  </a:cubicBezTo>
                  <a:close/>
                  <a:moveTo>
                    <a:pt x="2124" y="5897"/>
                  </a:moveTo>
                  <a:cubicBezTo>
                    <a:pt x="2035" y="5897"/>
                    <a:pt x="1981" y="5951"/>
                    <a:pt x="1981" y="6040"/>
                  </a:cubicBezTo>
                  <a:cubicBezTo>
                    <a:pt x="1990" y="6120"/>
                    <a:pt x="2035" y="6174"/>
                    <a:pt x="2115" y="6174"/>
                  </a:cubicBezTo>
                  <a:cubicBezTo>
                    <a:pt x="2204" y="6174"/>
                    <a:pt x="2249" y="6120"/>
                    <a:pt x="2258" y="6031"/>
                  </a:cubicBezTo>
                  <a:cubicBezTo>
                    <a:pt x="2249" y="5951"/>
                    <a:pt x="2204" y="5897"/>
                    <a:pt x="2124" y="5897"/>
                  </a:cubicBezTo>
                  <a:close/>
                  <a:moveTo>
                    <a:pt x="3471" y="4586"/>
                  </a:moveTo>
                  <a:cubicBezTo>
                    <a:pt x="3391" y="4577"/>
                    <a:pt x="3337" y="4630"/>
                    <a:pt x="3328" y="4711"/>
                  </a:cubicBezTo>
                  <a:cubicBezTo>
                    <a:pt x="3319" y="4782"/>
                    <a:pt x="3391" y="4862"/>
                    <a:pt x="3462" y="4853"/>
                  </a:cubicBezTo>
                  <a:cubicBezTo>
                    <a:pt x="3542" y="4853"/>
                    <a:pt x="3587" y="4800"/>
                    <a:pt x="3596" y="4720"/>
                  </a:cubicBezTo>
                  <a:cubicBezTo>
                    <a:pt x="3587" y="4639"/>
                    <a:pt x="3551" y="4586"/>
                    <a:pt x="3471" y="4586"/>
                  </a:cubicBezTo>
                  <a:close/>
                  <a:moveTo>
                    <a:pt x="6130" y="3926"/>
                  </a:moveTo>
                  <a:cubicBezTo>
                    <a:pt x="6049" y="3926"/>
                    <a:pt x="5996" y="3970"/>
                    <a:pt x="5987" y="4050"/>
                  </a:cubicBezTo>
                  <a:cubicBezTo>
                    <a:pt x="5978" y="4122"/>
                    <a:pt x="6049" y="4202"/>
                    <a:pt x="6121" y="4193"/>
                  </a:cubicBezTo>
                  <a:cubicBezTo>
                    <a:pt x="6201" y="4193"/>
                    <a:pt x="6245" y="4140"/>
                    <a:pt x="6254" y="4059"/>
                  </a:cubicBezTo>
                  <a:cubicBezTo>
                    <a:pt x="6245" y="3988"/>
                    <a:pt x="6210" y="3935"/>
                    <a:pt x="6130" y="3926"/>
                  </a:cubicBezTo>
                  <a:close/>
                  <a:moveTo>
                    <a:pt x="8779" y="5246"/>
                  </a:moveTo>
                  <a:cubicBezTo>
                    <a:pt x="8699" y="5246"/>
                    <a:pt x="8654" y="5299"/>
                    <a:pt x="8645" y="5380"/>
                  </a:cubicBezTo>
                  <a:cubicBezTo>
                    <a:pt x="8636" y="5451"/>
                    <a:pt x="8717" y="5522"/>
                    <a:pt x="8788" y="5514"/>
                  </a:cubicBezTo>
                  <a:cubicBezTo>
                    <a:pt x="8868" y="5505"/>
                    <a:pt x="8904" y="5451"/>
                    <a:pt x="8913" y="5380"/>
                  </a:cubicBezTo>
                  <a:cubicBezTo>
                    <a:pt x="8904" y="5299"/>
                    <a:pt x="8859" y="5246"/>
                    <a:pt x="8779" y="5246"/>
                  </a:cubicBezTo>
                  <a:close/>
                  <a:moveTo>
                    <a:pt x="7985" y="4711"/>
                  </a:moveTo>
                  <a:cubicBezTo>
                    <a:pt x="7985" y="4791"/>
                    <a:pt x="8030" y="4844"/>
                    <a:pt x="8110" y="4853"/>
                  </a:cubicBezTo>
                  <a:cubicBezTo>
                    <a:pt x="8181" y="4862"/>
                    <a:pt x="8262" y="4791"/>
                    <a:pt x="8253" y="4720"/>
                  </a:cubicBezTo>
                  <a:cubicBezTo>
                    <a:pt x="8253" y="4639"/>
                    <a:pt x="8199" y="4595"/>
                    <a:pt x="8128" y="4586"/>
                  </a:cubicBezTo>
                  <a:cubicBezTo>
                    <a:pt x="8048" y="4595"/>
                    <a:pt x="7994" y="4630"/>
                    <a:pt x="7985" y="4711"/>
                  </a:cubicBezTo>
                  <a:close/>
                  <a:moveTo>
                    <a:pt x="9439" y="5897"/>
                  </a:moveTo>
                  <a:cubicBezTo>
                    <a:pt x="9359" y="5906"/>
                    <a:pt x="9314" y="5951"/>
                    <a:pt x="9305" y="6031"/>
                  </a:cubicBezTo>
                  <a:cubicBezTo>
                    <a:pt x="9296" y="6102"/>
                    <a:pt x="9368" y="6183"/>
                    <a:pt x="9439" y="6174"/>
                  </a:cubicBezTo>
                  <a:cubicBezTo>
                    <a:pt x="9520" y="6165"/>
                    <a:pt x="9564" y="6120"/>
                    <a:pt x="9573" y="6040"/>
                  </a:cubicBezTo>
                  <a:cubicBezTo>
                    <a:pt x="9573" y="5969"/>
                    <a:pt x="9511" y="5897"/>
                    <a:pt x="9439" y="5897"/>
                  </a:cubicBezTo>
                  <a:close/>
                  <a:moveTo>
                    <a:pt x="6781" y="3926"/>
                  </a:moveTo>
                  <a:cubicBezTo>
                    <a:pt x="6700" y="3926"/>
                    <a:pt x="6647" y="3979"/>
                    <a:pt x="6647" y="4050"/>
                  </a:cubicBezTo>
                  <a:cubicBezTo>
                    <a:pt x="6647" y="4140"/>
                    <a:pt x="6692" y="4193"/>
                    <a:pt x="6772" y="4193"/>
                  </a:cubicBezTo>
                  <a:cubicBezTo>
                    <a:pt x="6861" y="4193"/>
                    <a:pt x="6906" y="4140"/>
                    <a:pt x="6915" y="4059"/>
                  </a:cubicBezTo>
                  <a:cubicBezTo>
                    <a:pt x="6906" y="3979"/>
                    <a:pt x="6861" y="3926"/>
                    <a:pt x="6781" y="3926"/>
                  </a:cubicBezTo>
                  <a:close/>
                  <a:moveTo>
                    <a:pt x="1455" y="6584"/>
                  </a:moveTo>
                  <a:cubicBezTo>
                    <a:pt x="1384" y="6593"/>
                    <a:pt x="1330" y="6638"/>
                    <a:pt x="1330" y="6718"/>
                  </a:cubicBezTo>
                  <a:cubicBezTo>
                    <a:pt x="1330" y="6798"/>
                    <a:pt x="1384" y="6852"/>
                    <a:pt x="1464" y="6852"/>
                  </a:cubicBezTo>
                  <a:cubicBezTo>
                    <a:pt x="1544" y="6852"/>
                    <a:pt x="1589" y="6798"/>
                    <a:pt x="1598" y="6718"/>
                  </a:cubicBezTo>
                  <a:cubicBezTo>
                    <a:pt x="1580" y="6638"/>
                    <a:pt x="1544" y="6584"/>
                    <a:pt x="1455" y="6584"/>
                  </a:cubicBezTo>
                  <a:close/>
                  <a:moveTo>
                    <a:pt x="4774" y="3908"/>
                  </a:moveTo>
                  <a:cubicBezTo>
                    <a:pt x="4702" y="3908"/>
                    <a:pt x="4649" y="3961"/>
                    <a:pt x="4649" y="4033"/>
                  </a:cubicBezTo>
                  <a:cubicBezTo>
                    <a:pt x="4649" y="4113"/>
                    <a:pt x="4702" y="4166"/>
                    <a:pt x="4782" y="4166"/>
                  </a:cubicBezTo>
                  <a:cubicBezTo>
                    <a:pt x="4863" y="4166"/>
                    <a:pt x="4907" y="4113"/>
                    <a:pt x="4916" y="4033"/>
                  </a:cubicBezTo>
                  <a:cubicBezTo>
                    <a:pt x="4898" y="3952"/>
                    <a:pt x="4854" y="3899"/>
                    <a:pt x="4774" y="3908"/>
                  </a:cubicBezTo>
                  <a:close/>
                  <a:moveTo>
                    <a:pt x="10251" y="6727"/>
                  </a:moveTo>
                  <a:cubicBezTo>
                    <a:pt x="10251" y="6647"/>
                    <a:pt x="10206" y="6593"/>
                    <a:pt x="10117" y="6593"/>
                  </a:cubicBezTo>
                  <a:cubicBezTo>
                    <a:pt x="10046" y="6584"/>
                    <a:pt x="9992" y="6638"/>
                    <a:pt x="9992" y="6709"/>
                  </a:cubicBezTo>
                  <a:cubicBezTo>
                    <a:pt x="9983" y="6789"/>
                    <a:pt x="10037" y="6843"/>
                    <a:pt x="10117" y="6852"/>
                  </a:cubicBezTo>
                  <a:cubicBezTo>
                    <a:pt x="10198" y="6843"/>
                    <a:pt x="10242" y="6798"/>
                    <a:pt x="10251" y="6727"/>
                  </a:cubicBezTo>
                  <a:close/>
                  <a:moveTo>
                    <a:pt x="7441" y="3935"/>
                  </a:moveTo>
                  <a:cubicBezTo>
                    <a:pt x="7361" y="3926"/>
                    <a:pt x="7307" y="3979"/>
                    <a:pt x="7307" y="4059"/>
                  </a:cubicBezTo>
                  <a:cubicBezTo>
                    <a:pt x="7307" y="4131"/>
                    <a:pt x="7352" y="4184"/>
                    <a:pt x="7432" y="4193"/>
                  </a:cubicBezTo>
                  <a:cubicBezTo>
                    <a:pt x="7512" y="4193"/>
                    <a:pt x="7557" y="4140"/>
                    <a:pt x="7566" y="4059"/>
                  </a:cubicBezTo>
                  <a:cubicBezTo>
                    <a:pt x="7566" y="3988"/>
                    <a:pt x="7521" y="3935"/>
                    <a:pt x="7441" y="3935"/>
                  </a:cubicBezTo>
                  <a:close/>
                  <a:moveTo>
                    <a:pt x="2124" y="5246"/>
                  </a:moveTo>
                  <a:cubicBezTo>
                    <a:pt x="2044" y="5246"/>
                    <a:pt x="1990" y="5299"/>
                    <a:pt x="1990" y="5380"/>
                  </a:cubicBezTo>
                  <a:cubicBezTo>
                    <a:pt x="1990" y="5451"/>
                    <a:pt x="2035" y="5505"/>
                    <a:pt x="2115" y="5505"/>
                  </a:cubicBezTo>
                  <a:cubicBezTo>
                    <a:pt x="2195" y="5514"/>
                    <a:pt x="2240" y="5460"/>
                    <a:pt x="2249" y="5380"/>
                  </a:cubicBezTo>
                  <a:cubicBezTo>
                    <a:pt x="2249" y="5308"/>
                    <a:pt x="2204" y="5255"/>
                    <a:pt x="2124" y="5246"/>
                  </a:cubicBezTo>
                  <a:close/>
                  <a:moveTo>
                    <a:pt x="3988" y="4033"/>
                  </a:moveTo>
                  <a:cubicBezTo>
                    <a:pt x="3988" y="4113"/>
                    <a:pt x="4042" y="4166"/>
                    <a:pt x="4122" y="4166"/>
                  </a:cubicBezTo>
                  <a:cubicBezTo>
                    <a:pt x="4203" y="4166"/>
                    <a:pt x="4256" y="4113"/>
                    <a:pt x="4247" y="4033"/>
                  </a:cubicBezTo>
                  <a:cubicBezTo>
                    <a:pt x="4247" y="3952"/>
                    <a:pt x="4194" y="3917"/>
                    <a:pt x="4122" y="3908"/>
                  </a:cubicBezTo>
                  <a:cubicBezTo>
                    <a:pt x="4042" y="3917"/>
                    <a:pt x="3988" y="3961"/>
                    <a:pt x="3988" y="4033"/>
                  </a:cubicBezTo>
                  <a:close/>
                  <a:moveTo>
                    <a:pt x="2784" y="4586"/>
                  </a:moveTo>
                  <a:cubicBezTo>
                    <a:pt x="2704" y="4586"/>
                    <a:pt x="2650" y="4639"/>
                    <a:pt x="2650" y="4720"/>
                  </a:cubicBezTo>
                  <a:cubicBezTo>
                    <a:pt x="2650" y="4791"/>
                    <a:pt x="2695" y="4844"/>
                    <a:pt x="2775" y="4844"/>
                  </a:cubicBezTo>
                  <a:cubicBezTo>
                    <a:pt x="2856" y="4853"/>
                    <a:pt x="2900" y="4800"/>
                    <a:pt x="2909" y="4720"/>
                  </a:cubicBezTo>
                  <a:cubicBezTo>
                    <a:pt x="2900" y="4648"/>
                    <a:pt x="2864" y="4595"/>
                    <a:pt x="2784" y="4586"/>
                  </a:cubicBezTo>
                  <a:close/>
                  <a:moveTo>
                    <a:pt x="1464" y="5915"/>
                  </a:moveTo>
                  <a:cubicBezTo>
                    <a:pt x="1384" y="5915"/>
                    <a:pt x="1339" y="5960"/>
                    <a:pt x="1339" y="6040"/>
                  </a:cubicBezTo>
                  <a:cubicBezTo>
                    <a:pt x="1339" y="6111"/>
                    <a:pt x="1384" y="6165"/>
                    <a:pt x="1464" y="6165"/>
                  </a:cubicBezTo>
                  <a:cubicBezTo>
                    <a:pt x="1544" y="6165"/>
                    <a:pt x="1580" y="6120"/>
                    <a:pt x="1589" y="6031"/>
                  </a:cubicBezTo>
                  <a:cubicBezTo>
                    <a:pt x="1580" y="5960"/>
                    <a:pt x="1544" y="5915"/>
                    <a:pt x="1464" y="5915"/>
                  </a:cubicBezTo>
                  <a:close/>
                  <a:moveTo>
                    <a:pt x="9448" y="5255"/>
                  </a:moveTo>
                  <a:cubicBezTo>
                    <a:pt x="9368" y="5246"/>
                    <a:pt x="9323" y="5291"/>
                    <a:pt x="9314" y="5371"/>
                  </a:cubicBezTo>
                  <a:cubicBezTo>
                    <a:pt x="9305" y="5442"/>
                    <a:pt x="9350" y="5496"/>
                    <a:pt x="9430" y="5505"/>
                  </a:cubicBezTo>
                  <a:cubicBezTo>
                    <a:pt x="9502" y="5505"/>
                    <a:pt x="9555" y="5469"/>
                    <a:pt x="9564" y="5389"/>
                  </a:cubicBezTo>
                  <a:cubicBezTo>
                    <a:pt x="9564" y="5308"/>
                    <a:pt x="9528" y="5255"/>
                    <a:pt x="9448" y="5255"/>
                  </a:cubicBezTo>
                  <a:close/>
                  <a:moveTo>
                    <a:pt x="3462" y="3917"/>
                  </a:moveTo>
                  <a:cubicBezTo>
                    <a:pt x="3382" y="3908"/>
                    <a:pt x="3337" y="3952"/>
                    <a:pt x="3337" y="4033"/>
                  </a:cubicBezTo>
                  <a:cubicBezTo>
                    <a:pt x="3337" y="4113"/>
                    <a:pt x="3382" y="4158"/>
                    <a:pt x="3462" y="4158"/>
                  </a:cubicBezTo>
                  <a:cubicBezTo>
                    <a:pt x="3542" y="4166"/>
                    <a:pt x="3578" y="4122"/>
                    <a:pt x="3587" y="4042"/>
                  </a:cubicBezTo>
                  <a:cubicBezTo>
                    <a:pt x="3587" y="3961"/>
                    <a:pt x="3542" y="3917"/>
                    <a:pt x="3462" y="3917"/>
                  </a:cubicBezTo>
                  <a:close/>
                  <a:moveTo>
                    <a:pt x="8654" y="4711"/>
                  </a:moveTo>
                  <a:cubicBezTo>
                    <a:pt x="8654" y="4791"/>
                    <a:pt x="8690" y="4836"/>
                    <a:pt x="8770" y="4844"/>
                  </a:cubicBezTo>
                  <a:cubicBezTo>
                    <a:pt x="8850" y="4844"/>
                    <a:pt x="8895" y="4809"/>
                    <a:pt x="8904" y="4728"/>
                  </a:cubicBezTo>
                  <a:cubicBezTo>
                    <a:pt x="8904" y="4648"/>
                    <a:pt x="8868" y="4604"/>
                    <a:pt x="8788" y="4595"/>
                  </a:cubicBezTo>
                  <a:cubicBezTo>
                    <a:pt x="8708" y="4595"/>
                    <a:pt x="8663" y="4630"/>
                    <a:pt x="8654" y="4711"/>
                  </a:cubicBezTo>
                  <a:moveTo>
                    <a:pt x="8244" y="4059"/>
                  </a:moveTo>
                  <a:cubicBezTo>
                    <a:pt x="8244" y="3988"/>
                    <a:pt x="8199" y="3943"/>
                    <a:pt x="8128" y="3935"/>
                  </a:cubicBezTo>
                  <a:cubicBezTo>
                    <a:pt x="8048" y="3935"/>
                    <a:pt x="8003" y="3979"/>
                    <a:pt x="7994" y="4059"/>
                  </a:cubicBezTo>
                  <a:cubicBezTo>
                    <a:pt x="7994" y="4140"/>
                    <a:pt x="8039" y="4175"/>
                    <a:pt x="8119" y="4184"/>
                  </a:cubicBezTo>
                  <a:cubicBezTo>
                    <a:pt x="8199" y="4175"/>
                    <a:pt x="8244" y="4140"/>
                    <a:pt x="8244" y="4059"/>
                  </a:cubicBezTo>
                  <a:close/>
                  <a:moveTo>
                    <a:pt x="10001" y="6031"/>
                  </a:moveTo>
                  <a:cubicBezTo>
                    <a:pt x="9992" y="6111"/>
                    <a:pt x="10037" y="6156"/>
                    <a:pt x="10108" y="6156"/>
                  </a:cubicBezTo>
                  <a:cubicBezTo>
                    <a:pt x="10189" y="6165"/>
                    <a:pt x="10242" y="6129"/>
                    <a:pt x="10242" y="6049"/>
                  </a:cubicBezTo>
                  <a:cubicBezTo>
                    <a:pt x="10242" y="5969"/>
                    <a:pt x="10206" y="5924"/>
                    <a:pt x="10126" y="5915"/>
                  </a:cubicBezTo>
                  <a:cubicBezTo>
                    <a:pt x="10046" y="5915"/>
                    <a:pt x="10001" y="5951"/>
                    <a:pt x="10001" y="6031"/>
                  </a:cubicBezTo>
                  <a:close/>
                  <a:moveTo>
                    <a:pt x="2659" y="4042"/>
                  </a:moveTo>
                  <a:cubicBezTo>
                    <a:pt x="2659" y="4113"/>
                    <a:pt x="2704" y="4158"/>
                    <a:pt x="2775" y="4158"/>
                  </a:cubicBezTo>
                  <a:cubicBezTo>
                    <a:pt x="2856" y="4158"/>
                    <a:pt x="2900" y="4113"/>
                    <a:pt x="2900" y="4033"/>
                  </a:cubicBezTo>
                  <a:cubicBezTo>
                    <a:pt x="2891" y="3952"/>
                    <a:pt x="2847" y="3917"/>
                    <a:pt x="2775" y="3917"/>
                  </a:cubicBezTo>
                  <a:cubicBezTo>
                    <a:pt x="2704" y="3926"/>
                    <a:pt x="2659" y="3961"/>
                    <a:pt x="2659" y="4042"/>
                  </a:cubicBezTo>
                  <a:close/>
                  <a:moveTo>
                    <a:pt x="8895" y="4068"/>
                  </a:moveTo>
                  <a:cubicBezTo>
                    <a:pt x="8904" y="3988"/>
                    <a:pt x="8859" y="3943"/>
                    <a:pt x="8779" y="3943"/>
                  </a:cubicBezTo>
                  <a:cubicBezTo>
                    <a:pt x="8699" y="3943"/>
                    <a:pt x="8663" y="3988"/>
                    <a:pt x="8663" y="4059"/>
                  </a:cubicBezTo>
                  <a:cubicBezTo>
                    <a:pt x="8663" y="4140"/>
                    <a:pt x="8708" y="4175"/>
                    <a:pt x="8779" y="4184"/>
                  </a:cubicBezTo>
                  <a:cubicBezTo>
                    <a:pt x="8850" y="4175"/>
                    <a:pt x="8895" y="4140"/>
                    <a:pt x="8895" y="4068"/>
                  </a:cubicBezTo>
                  <a:close/>
                  <a:moveTo>
                    <a:pt x="7441" y="3257"/>
                  </a:moveTo>
                  <a:cubicBezTo>
                    <a:pt x="7361" y="3257"/>
                    <a:pt x="7316" y="3301"/>
                    <a:pt x="7316" y="3372"/>
                  </a:cubicBezTo>
                  <a:cubicBezTo>
                    <a:pt x="7316" y="3453"/>
                    <a:pt x="7361" y="3497"/>
                    <a:pt x="7441" y="3497"/>
                  </a:cubicBezTo>
                  <a:cubicBezTo>
                    <a:pt x="7521" y="3497"/>
                    <a:pt x="7557" y="3444"/>
                    <a:pt x="7557" y="3372"/>
                  </a:cubicBezTo>
                  <a:cubicBezTo>
                    <a:pt x="7548" y="3301"/>
                    <a:pt x="7512" y="3257"/>
                    <a:pt x="7441" y="3257"/>
                  </a:cubicBezTo>
                  <a:close/>
                  <a:moveTo>
                    <a:pt x="920" y="6040"/>
                  </a:moveTo>
                  <a:cubicBezTo>
                    <a:pt x="920" y="5960"/>
                    <a:pt x="884" y="5924"/>
                    <a:pt x="804" y="5915"/>
                  </a:cubicBezTo>
                  <a:cubicBezTo>
                    <a:pt x="723" y="5915"/>
                    <a:pt x="679" y="5960"/>
                    <a:pt x="688" y="6040"/>
                  </a:cubicBezTo>
                  <a:cubicBezTo>
                    <a:pt x="688" y="6120"/>
                    <a:pt x="732" y="6156"/>
                    <a:pt x="804" y="6156"/>
                  </a:cubicBezTo>
                  <a:cubicBezTo>
                    <a:pt x="875" y="6147"/>
                    <a:pt x="920" y="6111"/>
                    <a:pt x="920" y="6040"/>
                  </a:cubicBezTo>
                  <a:close/>
                  <a:moveTo>
                    <a:pt x="6897" y="3381"/>
                  </a:moveTo>
                  <a:cubicBezTo>
                    <a:pt x="6897" y="3301"/>
                    <a:pt x="6861" y="3257"/>
                    <a:pt x="6781" y="3257"/>
                  </a:cubicBezTo>
                  <a:cubicBezTo>
                    <a:pt x="6700" y="3257"/>
                    <a:pt x="6665" y="3301"/>
                    <a:pt x="6656" y="3372"/>
                  </a:cubicBezTo>
                  <a:cubicBezTo>
                    <a:pt x="6656" y="3453"/>
                    <a:pt x="6700" y="3497"/>
                    <a:pt x="6781" y="3497"/>
                  </a:cubicBezTo>
                  <a:cubicBezTo>
                    <a:pt x="6852" y="3497"/>
                    <a:pt x="6897" y="3462"/>
                    <a:pt x="6897" y="3381"/>
                  </a:cubicBezTo>
                  <a:close/>
                  <a:moveTo>
                    <a:pt x="6112" y="3257"/>
                  </a:moveTo>
                  <a:cubicBezTo>
                    <a:pt x="6040" y="3257"/>
                    <a:pt x="5996" y="3301"/>
                    <a:pt x="5996" y="3372"/>
                  </a:cubicBezTo>
                  <a:cubicBezTo>
                    <a:pt x="5996" y="3453"/>
                    <a:pt x="6040" y="3497"/>
                    <a:pt x="6121" y="3497"/>
                  </a:cubicBezTo>
                  <a:cubicBezTo>
                    <a:pt x="6201" y="3497"/>
                    <a:pt x="6237" y="3453"/>
                    <a:pt x="6245" y="3372"/>
                  </a:cubicBezTo>
                  <a:cubicBezTo>
                    <a:pt x="6237" y="3292"/>
                    <a:pt x="6192" y="3257"/>
                    <a:pt x="6112" y="3257"/>
                  </a:cubicBezTo>
                  <a:close/>
                  <a:moveTo>
                    <a:pt x="4122" y="3257"/>
                  </a:moveTo>
                  <a:cubicBezTo>
                    <a:pt x="4042" y="3257"/>
                    <a:pt x="3997" y="3301"/>
                    <a:pt x="3997" y="3381"/>
                  </a:cubicBezTo>
                  <a:cubicBezTo>
                    <a:pt x="3997" y="3462"/>
                    <a:pt x="4051" y="3497"/>
                    <a:pt x="4131" y="3497"/>
                  </a:cubicBezTo>
                  <a:cubicBezTo>
                    <a:pt x="4203" y="3497"/>
                    <a:pt x="4238" y="3444"/>
                    <a:pt x="4238" y="3372"/>
                  </a:cubicBezTo>
                  <a:cubicBezTo>
                    <a:pt x="4229" y="3301"/>
                    <a:pt x="4194" y="3257"/>
                    <a:pt x="4122" y="3257"/>
                  </a:cubicBezTo>
                  <a:close/>
                  <a:moveTo>
                    <a:pt x="4658" y="3372"/>
                  </a:moveTo>
                  <a:cubicBezTo>
                    <a:pt x="4658" y="3453"/>
                    <a:pt x="4702" y="3497"/>
                    <a:pt x="4782" y="3497"/>
                  </a:cubicBezTo>
                  <a:cubicBezTo>
                    <a:pt x="4854" y="3497"/>
                    <a:pt x="4898" y="3453"/>
                    <a:pt x="4898" y="3381"/>
                  </a:cubicBezTo>
                  <a:cubicBezTo>
                    <a:pt x="4898" y="3301"/>
                    <a:pt x="4854" y="3257"/>
                    <a:pt x="4774" y="3257"/>
                  </a:cubicBezTo>
                  <a:cubicBezTo>
                    <a:pt x="4702" y="3265"/>
                    <a:pt x="4658" y="3301"/>
                    <a:pt x="4658" y="3372"/>
                  </a:cubicBezTo>
                  <a:close/>
                  <a:moveTo>
                    <a:pt x="5460" y="3257"/>
                  </a:moveTo>
                  <a:cubicBezTo>
                    <a:pt x="5389" y="3257"/>
                    <a:pt x="5344" y="3292"/>
                    <a:pt x="5336" y="3372"/>
                  </a:cubicBezTo>
                  <a:cubicBezTo>
                    <a:pt x="5336" y="3444"/>
                    <a:pt x="5371" y="3497"/>
                    <a:pt x="5452" y="3497"/>
                  </a:cubicBezTo>
                  <a:cubicBezTo>
                    <a:pt x="5532" y="3506"/>
                    <a:pt x="5576" y="3462"/>
                    <a:pt x="5585" y="3381"/>
                  </a:cubicBezTo>
                  <a:cubicBezTo>
                    <a:pt x="5585" y="3301"/>
                    <a:pt x="5541" y="3257"/>
                    <a:pt x="5460" y="3257"/>
                  </a:cubicBezTo>
                  <a:close/>
                  <a:moveTo>
                    <a:pt x="9439" y="4604"/>
                  </a:moveTo>
                  <a:cubicBezTo>
                    <a:pt x="9359" y="4604"/>
                    <a:pt x="9314" y="4648"/>
                    <a:pt x="9323" y="4720"/>
                  </a:cubicBezTo>
                  <a:cubicBezTo>
                    <a:pt x="9323" y="4800"/>
                    <a:pt x="9368" y="4844"/>
                    <a:pt x="9448" y="4836"/>
                  </a:cubicBezTo>
                  <a:cubicBezTo>
                    <a:pt x="9520" y="4836"/>
                    <a:pt x="9555" y="4791"/>
                    <a:pt x="9555" y="4711"/>
                  </a:cubicBezTo>
                  <a:cubicBezTo>
                    <a:pt x="9546" y="4639"/>
                    <a:pt x="9511" y="4595"/>
                    <a:pt x="9439" y="4604"/>
                  </a:cubicBezTo>
                  <a:close/>
                  <a:moveTo>
                    <a:pt x="1464" y="5255"/>
                  </a:moveTo>
                  <a:cubicBezTo>
                    <a:pt x="1384" y="5255"/>
                    <a:pt x="1339" y="5299"/>
                    <a:pt x="1339" y="5380"/>
                  </a:cubicBezTo>
                  <a:cubicBezTo>
                    <a:pt x="1339" y="5460"/>
                    <a:pt x="1384" y="5496"/>
                    <a:pt x="1464" y="5496"/>
                  </a:cubicBezTo>
                  <a:cubicBezTo>
                    <a:pt x="1544" y="5496"/>
                    <a:pt x="1580" y="5451"/>
                    <a:pt x="1580" y="5371"/>
                  </a:cubicBezTo>
                  <a:cubicBezTo>
                    <a:pt x="1580" y="5299"/>
                    <a:pt x="1535" y="5255"/>
                    <a:pt x="1464" y="5255"/>
                  </a:cubicBezTo>
                  <a:close/>
                  <a:moveTo>
                    <a:pt x="10126" y="5264"/>
                  </a:moveTo>
                  <a:cubicBezTo>
                    <a:pt x="10046" y="5255"/>
                    <a:pt x="10001" y="5299"/>
                    <a:pt x="10001" y="5380"/>
                  </a:cubicBezTo>
                  <a:cubicBezTo>
                    <a:pt x="10001" y="5460"/>
                    <a:pt x="10046" y="5496"/>
                    <a:pt x="10126" y="5496"/>
                  </a:cubicBezTo>
                  <a:cubicBezTo>
                    <a:pt x="10198" y="5496"/>
                    <a:pt x="10233" y="5451"/>
                    <a:pt x="10242" y="5371"/>
                  </a:cubicBezTo>
                  <a:cubicBezTo>
                    <a:pt x="10233" y="5308"/>
                    <a:pt x="10198" y="5264"/>
                    <a:pt x="10126" y="5264"/>
                  </a:cubicBezTo>
                  <a:close/>
                  <a:moveTo>
                    <a:pt x="1999" y="4711"/>
                  </a:moveTo>
                  <a:cubicBezTo>
                    <a:pt x="1999" y="4791"/>
                    <a:pt x="2035" y="4836"/>
                    <a:pt x="2115" y="4836"/>
                  </a:cubicBezTo>
                  <a:cubicBezTo>
                    <a:pt x="2195" y="4844"/>
                    <a:pt x="2240" y="4800"/>
                    <a:pt x="2240" y="4720"/>
                  </a:cubicBezTo>
                  <a:cubicBezTo>
                    <a:pt x="2240" y="4648"/>
                    <a:pt x="2195" y="4604"/>
                    <a:pt x="2124" y="4595"/>
                  </a:cubicBezTo>
                  <a:cubicBezTo>
                    <a:pt x="2053" y="4604"/>
                    <a:pt x="2008" y="4630"/>
                    <a:pt x="1999" y="4711"/>
                  </a:cubicBezTo>
                  <a:close/>
                  <a:moveTo>
                    <a:pt x="10786" y="6602"/>
                  </a:moveTo>
                  <a:cubicBezTo>
                    <a:pt x="10706" y="6602"/>
                    <a:pt x="10661" y="6638"/>
                    <a:pt x="10661" y="6709"/>
                  </a:cubicBezTo>
                  <a:cubicBezTo>
                    <a:pt x="10652" y="6789"/>
                    <a:pt x="10697" y="6843"/>
                    <a:pt x="10777" y="6843"/>
                  </a:cubicBezTo>
                  <a:cubicBezTo>
                    <a:pt x="10858" y="6834"/>
                    <a:pt x="10893" y="6789"/>
                    <a:pt x="10902" y="6718"/>
                  </a:cubicBezTo>
                  <a:cubicBezTo>
                    <a:pt x="10893" y="6647"/>
                    <a:pt x="10858" y="6602"/>
                    <a:pt x="10786" y="6602"/>
                  </a:cubicBezTo>
                  <a:close/>
                  <a:moveTo>
                    <a:pt x="804" y="6602"/>
                  </a:moveTo>
                  <a:cubicBezTo>
                    <a:pt x="723" y="6602"/>
                    <a:pt x="679" y="6647"/>
                    <a:pt x="679" y="6727"/>
                  </a:cubicBezTo>
                  <a:cubicBezTo>
                    <a:pt x="688" y="6798"/>
                    <a:pt x="732" y="6843"/>
                    <a:pt x="804" y="6843"/>
                  </a:cubicBezTo>
                  <a:cubicBezTo>
                    <a:pt x="884" y="6843"/>
                    <a:pt x="920" y="6789"/>
                    <a:pt x="929" y="6718"/>
                  </a:cubicBezTo>
                  <a:cubicBezTo>
                    <a:pt x="920" y="6638"/>
                    <a:pt x="875" y="6602"/>
                    <a:pt x="804" y="6602"/>
                  </a:cubicBezTo>
                  <a:close/>
                  <a:moveTo>
                    <a:pt x="10777" y="5924"/>
                  </a:moveTo>
                  <a:cubicBezTo>
                    <a:pt x="10706" y="5924"/>
                    <a:pt x="10661" y="5969"/>
                    <a:pt x="10661" y="6031"/>
                  </a:cubicBezTo>
                  <a:cubicBezTo>
                    <a:pt x="10661" y="6102"/>
                    <a:pt x="10706" y="6147"/>
                    <a:pt x="10777" y="6156"/>
                  </a:cubicBezTo>
                  <a:cubicBezTo>
                    <a:pt x="10849" y="6156"/>
                    <a:pt x="10884" y="6111"/>
                    <a:pt x="10893" y="6040"/>
                  </a:cubicBezTo>
                  <a:cubicBezTo>
                    <a:pt x="10884" y="5969"/>
                    <a:pt x="10849" y="5915"/>
                    <a:pt x="10777" y="5924"/>
                  </a:cubicBezTo>
                  <a:close/>
                  <a:moveTo>
                    <a:pt x="8235" y="3372"/>
                  </a:moveTo>
                  <a:cubicBezTo>
                    <a:pt x="8235" y="3310"/>
                    <a:pt x="8190" y="3265"/>
                    <a:pt x="8119" y="3265"/>
                  </a:cubicBezTo>
                  <a:cubicBezTo>
                    <a:pt x="8048" y="3265"/>
                    <a:pt x="8003" y="3301"/>
                    <a:pt x="8003" y="3381"/>
                  </a:cubicBezTo>
                  <a:cubicBezTo>
                    <a:pt x="8003" y="3453"/>
                    <a:pt x="8048" y="3488"/>
                    <a:pt x="8119" y="3497"/>
                  </a:cubicBezTo>
                  <a:cubicBezTo>
                    <a:pt x="8190" y="3488"/>
                    <a:pt x="8244" y="3444"/>
                    <a:pt x="8235" y="3372"/>
                  </a:cubicBezTo>
                  <a:close/>
                  <a:moveTo>
                    <a:pt x="2115" y="3926"/>
                  </a:moveTo>
                  <a:cubicBezTo>
                    <a:pt x="2053" y="3926"/>
                    <a:pt x="2008" y="3961"/>
                    <a:pt x="2008" y="4033"/>
                  </a:cubicBezTo>
                  <a:cubicBezTo>
                    <a:pt x="1999" y="4104"/>
                    <a:pt x="2044" y="4149"/>
                    <a:pt x="2115" y="4149"/>
                  </a:cubicBezTo>
                  <a:cubicBezTo>
                    <a:pt x="2195" y="4158"/>
                    <a:pt x="2231" y="4104"/>
                    <a:pt x="2240" y="4033"/>
                  </a:cubicBezTo>
                  <a:cubicBezTo>
                    <a:pt x="2231" y="3961"/>
                    <a:pt x="2186" y="3917"/>
                    <a:pt x="2115" y="3926"/>
                  </a:cubicBezTo>
                  <a:close/>
                  <a:moveTo>
                    <a:pt x="135" y="6602"/>
                  </a:moveTo>
                  <a:cubicBezTo>
                    <a:pt x="63" y="6602"/>
                    <a:pt x="10" y="6647"/>
                    <a:pt x="10" y="6718"/>
                  </a:cubicBezTo>
                  <a:cubicBezTo>
                    <a:pt x="1" y="6780"/>
                    <a:pt x="45" y="6825"/>
                    <a:pt x="108" y="6834"/>
                  </a:cubicBezTo>
                  <a:cubicBezTo>
                    <a:pt x="179" y="6843"/>
                    <a:pt x="224" y="6798"/>
                    <a:pt x="242" y="6727"/>
                  </a:cubicBezTo>
                  <a:cubicBezTo>
                    <a:pt x="233" y="6655"/>
                    <a:pt x="197" y="6611"/>
                    <a:pt x="135" y="6602"/>
                  </a:cubicBezTo>
                  <a:close/>
                  <a:moveTo>
                    <a:pt x="1455" y="4604"/>
                  </a:moveTo>
                  <a:cubicBezTo>
                    <a:pt x="1384" y="4613"/>
                    <a:pt x="1348" y="4648"/>
                    <a:pt x="1348" y="4720"/>
                  </a:cubicBezTo>
                  <a:cubicBezTo>
                    <a:pt x="1348" y="4791"/>
                    <a:pt x="1392" y="4836"/>
                    <a:pt x="1464" y="4836"/>
                  </a:cubicBezTo>
                  <a:cubicBezTo>
                    <a:pt x="1535" y="4836"/>
                    <a:pt x="1571" y="4782"/>
                    <a:pt x="1580" y="4711"/>
                  </a:cubicBezTo>
                  <a:cubicBezTo>
                    <a:pt x="1562" y="4648"/>
                    <a:pt x="1526" y="4595"/>
                    <a:pt x="1455" y="4604"/>
                  </a:cubicBezTo>
                  <a:close/>
                  <a:moveTo>
                    <a:pt x="6130" y="2605"/>
                  </a:moveTo>
                  <a:cubicBezTo>
                    <a:pt x="6058" y="2605"/>
                    <a:pt x="6005" y="2641"/>
                    <a:pt x="6005" y="2712"/>
                  </a:cubicBezTo>
                  <a:cubicBezTo>
                    <a:pt x="6005" y="2793"/>
                    <a:pt x="6049" y="2837"/>
                    <a:pt x="6121" y="2837"/>
                  </a:cubicBezTo>
                  <a:cubicBezTo>
                    <a:pt x="6192" y="2837"/>
                    <a:pt x="6228" y="2793"/>
                    <a:pt x="6237" y="2721"/>
                  </a:cubicBezTo>
                  <a:cubicBezTo>
                    <a:pt x="6228" y="2659"/>
                    <a:pt x="6192" y="2614"/>
                    <a:pt x="6130" y="2605"/>
                  </a:cubicBezTo>
                  <a:close/>
                  <a:moveTo>
                    <a:pt x="5469" y="2605"/>
                  </a:moveTo>
                  <a:cubicBezTo>
                    <a:pt x="5398" y="2596"/>
                    <a:pt x="5353" y="2641"/>
                    <a:pt x="5344" y="2712"/>
                  </a:cubicBezTo>
                  <a:cubicBezTo>
                    <a:pt x="5344" y="2784"/>
                    <a:pt x="5389" y="2828"/>
                    <a:pt x="5452" y="2837"/>
                  </a:cubicBezTo>
                  <a:cubicBezTo>
                    <a:pt x="5523" y="2837"/>
                    <a:pt x="5567" y="2793"/>
                    <a:pt x="5576" y="2730"/>
                  </a:cubicBezTo>
                  <a:cubicBezTo>
                    <a:pt x="5576" y="2659"/>
                    <a:pt x="5541" y="2614"/>
                    <a:pt x="5469" y="2605"/>
                  </a:cubicBezTo>
                  <a:close/>
                  <a:moveTo>
                    <a:pt x="804" y="5264"/>
                  </a:moveTo>
                  <a:cubicBezTo>
                    <a:pt x="732" y="5264"/>
                    <a:pt x="688" y="5308"/>
                    <a:pt x="688" y="5380"/>
                  </a:cubicBezTo>
                  <a:cubicBezTo>
                    <a:pt x="688" y="5451"/>
                    <a:pt x="732" y="5487"/>
                    <a:pt x="795" y="5496"/>
                  </a:cubicBezTo>
                  <a:cubicBezTo>
                    <a:pt x="866" y="5496"/>
                    <a:pt x="911" y="5451"/>
                    <a:pt x="920" y="5380"/>
                  </a:cubicBezTo>
                  <a:cubicBezTo>
                    <a:pt x="911" y="5308"/>
                    <a:pt x="875" y="5264"/>
                    <a:pt x="804" y="5264"/>
                  </a:cubicBezTo>
                  <a:close/>
                  <a:moveTo>
                    <a:pt x="3453" y="3265"/>
                  </a:moveTo>
                  <a:cubicBezTo>
                    <a:pt x="3382" y="3265"/>
                    <a:pt x="3346" y="3310"/>
                    <a:pt x="3346" y="3381"/>
                  </a:cubicBezTo>
                  <a:cubicBezTo>
                    <a:pt x="3346" y="3453"/>
                    <a:pt x="3391" y="3497"/>
                    <a:pt x="3462" y="3497"/>
                  </a:cubicBezTo>
                  <a:cubicBezTo>
                    <a:pt x="3542" y="3497"/>
                    <a:pt x="3578" y="3444"/>
                    <a:pt x="3578" y="3372"/>
                  </a:cubicBezTo>
                  <a:cubicBezTo>
                    <a:pt x="3569" y="3301"/>
                    <a:pt x="3534" y="3257"/>
                    <a:pt x="3453" y="3265"/>
                  </a:cubicBezTo>
                  <a:close/>
                  <a:moveTo>
                    <a:pt x="2891" y="3381"/>
                  </a:moveTo>
                  <a:cubicBezTo>
                    <a:pt x="2891" y="3310"/>
                    <a:pt x="2847" y="3265"/>
                    <a:pt x="2775" y="3265"/>
                  </a:cubicBezTo>
                  <a:cubicBezTo>
                    <a:pt x="2713" y="3265"/>
                    <a:pt x="2668" y="3310"/>
                    <a:pt x="2668" y="3372"/>
                  </a:cubicBezTo>
                  <a:cubicBezTo>
                    <a:pt x="2668" y="3453"/>
                    <a:pt x="2713" y="3488"/>
                    <a:pt x="2784" y="3497"/>
                  </a:cubicBezTo>
                  <a:cubicBezTo>
                    <a:pt x="2847" y="3488"/>
                    <a:pt x="2891" y="3444"/>
                    <a:pt x="2891" y="3381"/>
                  </a:cubicBezTo>
                  <a:close/>
                  <a:moveTo>
                    <a:pt x="10010" y="4711"/>
                  </a:moveTo>
                  <a:cubicBezTo>
                    <a:pt x="10001" y="4791"/>
                    <a:pt x="10046" y="4836"/>
                    <a:pt x="10117" y="4836"/>
                  </a:cubicBezTo>
                  <a:cubicBezTo>
                    <a:pt x="10189" y="4836"/>
                    <a:pt x="10233" y="4791"/>
                    <a:pt x="10233" y="4728"/>
                  </a:cubicBezTo>
                  <a:cubicBezTo>
                    <a:pt x="10233" y="4648"/>
                    <a:pt x="10189" y="4613"/>
                    <a:pt x="10117" y="4604"/>
                  </a:cubicBezTo>
                  <a:cubicBezTo>
                    <a:pt x="10055" y="4613"/>
                    <a:pt x="10010" y="4648"/>
                    <a:pt x="10010" y="4711"/>
                  </a:cubicBezTo>
                  <a:close/>
                  <a:moveTo>
                    <a:pt x="9439" y="3943"/>
                  </a:moveTo>
                  <a:cubicBezTo>
                    <a:pt x="9368" y="3943"/>
                    <a:pt x="9323" y="3988"/>
                    <a:pt x="9323" y="4068"/>
                  </a:cubicBezTo>
                  <a:cubicBezTo>
                    <a:pt x="9323" y="4131"/>
                    <a:pt x="9368" y="4175"/>
                    <a:pt x="9439" y="4175"/>
                  </a:cubicBezTo>
                  <a:cubicBezTo>
                    <a:pt x="9511" y="4175"/>
                    <a:pt x="9546" y="4131"/>
                    <a:pt x="9555" y="4050"/>
                  </a:cubicBezTo>
                  <a:cubicBezTo>
                    <a:pt x="9537" y="3997"/>
                    <a:pt x="9511" y="3943"/>
                    <a:pt x="9439" y="3943"/>
                  </a:cubicBezTo>
                  <a:close/>
                  <a:moveTo>
                    <a:pt x="795" y="4613"/>
                  </a:moveTo>
                  <a:cubicBezTo>
                    <a:pt x="732" y="4613"/>
                    <a:pt x="697" y="4657"/>
                    <a:pt x="697" y="4720"/>
                  </a:cubicBezTo>
                  <a:cubicBezTo>
                    <a:pt x="697" y="4782"/>
                    <a:pt x="732" y="4827"/>
                    <a:pt x="804" y="4827"/>
                  </a:cubicBezTo>
                  <a:cubicBezTo>
                    <a:pt x="875" y="4827"/>
                    <a:pt x="911" y="4782"/>
                    <a:pt x="920" y="4720"/>
                  </a:cubicBezTo>
                  <a:cubicBezTo>
                    <a:pt x="902" y="4648"/>
                    <a:pt x="866" y="4604"/>
                    <a:pt x="795" y="4613"/>
                  </a:cubicBezTo>
                  <a:close/>
                  <a:moveTo>
                    <a:pt x="10893" y="5380"/>
                  </a:moveTo>
                  <a:cubicBezTo>
                    <a:pt x="10893" y="5317"/>
                    <a:pt x="10849" y="5273"/>
                    <a:pt x="10786" y="5264"/>
                  </a:cubicBezTo>
                  <a:cubicBezTo>
                    <a:pt x="10715" y="5264"/>
                    <a:pt x="10670" y="5308"/>
                    <a:pt x="10670" y="5380"/>
                  </a:cubicBezTo>
                  <a:cubicBezTo>
                    <a:pt x="10670" y="5451"/>
                    <a:pt x="10715" y="5487"/>
                    <a:pt x="10777" y="5496"/>
                  </a:cubicBezTo>
                  <a:cubicBezTo>
                    <a:pt x="10840" y="5487"/>
                    <a:pt x="10893" y="5451"/>
                    <a:pt x="10893" y="5380"/>
                  </a:cubicBezTo>
                  <a:close/>
                  <a:moveTo>
                    <a:pt x="8779" y="3265"/>
                  </a:moveTo>
                  <a:cubicBezTo>
                    <a:pt x="8708" y="3265"/>
                    <a:pt x="8663" y="3310"/>
                    <a:pt x="8663" y="3381"/>
                  </a:cubicBezTo>
                  <a:cubicBezTo>
                    <a:pt x="8663" y="3453"/>
                    <a:pt x="8717" y="3497"/>
                    <a:pt x="8788" y="3488"/>
                  </a:cubicBezTo>
                  <a:cubicBezTo>
                    <a:pt x="8850" y="3488"/>
                    <a:pt x="8886" y="3444"/>
                    <a:pt x="8895" y="3372"/>
                  </a:cubicBezTo>
                  <a:cubicBezTo>
                    <a:pt x="8877" y="3310"/>
                    <a:pt x="8842" y="3265"/>
                    <a:pt x="8779" y="3265"/>
                  </a:cubicBezTo>
                  <a:close/>
                  <a:moveTo>
                    <a:pt x="233" y="6040"/>
                  </a:moveTo>
                  <a:cubicBezTo>
                    <a:pt x="233" y="5977"/>
                    <a:pt x="197" y="5933"/>
                    <a:pt x="126" y="5924"/>
                  </a:cubicBezTo>
                  <a:cubicBezTo>
                    <a:pt x="54" y="5924"/>
                    <a:pt x="10" y="5969"/>
                    <a:pt x="10" y="6040"/>
                  </a:cubicBezTo>
                  <a:cubicBezTo>
                    <a:pt x="10" y="6102"/>
                    <a:pt x="54" y="6138"/>
                    <a:pt x="117" y="6156"/>
                  </a:cubicBezTo>
                  <a:cubicBezTo>
                    <a:pt x="188" y="6147"/>
                    <a:pt x="233" y="6111"/>
                    <a:pt x="233" y="6040"/>
                  </a:cubicBezTo>
                  <a:close/>
                  <a:moveTo>
                    <a:pt x="1455" y="3926"/>
                  </a:moveTo>
                  <a:cubicBezTo>
                    <a:pt x="1392" y="3935"/>
                    <a:pt x="1348" y="3970"/>
                    <a:pt x="1348" y="4033"/>
                  </a:cubicBezTo>
                  <a:cubicBezTo>
                    <a:pt x="1348" y="4104"/>
                    <a:pt x="1392" y="4149"/>
                    <a:pt x="1464" y="4149"/>
                  </a:cubicBezTo>
                  <a:cubicBezTo>
                    <a:pt x="1535" y="4149"/>
                    <a:pt x="1571" y="4104"/>
                    <a:pt x="1571" y="4033"/>
                  </a:cubicBezTo>
                  <a:cubicBezTo>
                    <a:pt x="1562" y="3970"/>
                    <a:pt x="1526" y="3926"/>
                    <a:pt x="1455" y="3926"/>
                  </a:cubicBezTo>
                  <a:close/>
                  <a:moveTo>
                    <a:pt x="2008" y="3381"/>
                  </a:moveTo>
                  <a:cubicBezTo>
                    <a:pt x="2008" y="3444"/>
                    <a:pt x="2053" y="3488"/>
                    <a:pt x="2115" y="3488"/>
                  </a:cubicBezTo>
                  <a:cubicBezTo>
                    <a:pt x="2178" y="3488"/>
                    <a:pt x="2231" y="3453"/>
                    <a:pt x="2231" y="3381"/>
                  </a:cubicBezTo>
                  <a:cubicBezTo>
                    <a:pt x="2231" y="3310"/>
                    <a:pt x="2186" y="3274"/>
                    <a:pt x="2115" y="3265"/>
                  </a:cubicBezTo>
                  <a:cubicBezTo>
                    <a:pt x="2053" y="3274"/>
                    <a:pt x="2008" y="3310"/>
                    <a:pt x="2008" y="3381"/>
                  </a:cubicBezTo>
                  <a:close/>
                  <a:moveTo>
                    <a:pt x="8012" y="2721"/>
                  </a:moveTo>
                  <a:cubicBezTo>
                    <a:pt x="8012" y="2784"/>
                    <a:pt x="8056" y="2828"/>
                    <a:pt x="8128" y="2828"/>
                  </a:cubicBezTo>
                  <a:cubicBezTo>
                    <a:pt x="8190" y="2819"/>
                    <a:pt x="8235" y="2775"/>
                    <a:pt x="8226" y="2712"/>
                  </a:cubicBezTo>
                  <a:cubicBezTo>
                    <a:pt x="8217" y="2650"/>
                    <a:pt x="8181" y="2614"/>
                    <a:pt x="8119" y="2614"/>
                  </a:cubicBezTo>
                  <a:cubicBezTo>
                    <a:pt x="8056" y="2623"/>
                    <a:pt x="8012" y="2659"/>
                    <a:pt x="8012" y="2721"/>
                  </a:cubicBezTo>
                  <a:close/>
                  <a:moveTo>
                    <a:pt x="4890" y="2730"/>
                  </a:moveTo>
                  <a:cubicBezTo>
                    <a:pt x="4898" y="2659"/>
                    <a:pt x="4854" y="2614"/>
                    <a:pt x="4782" y="2605"/>
                  </a:cubicBezTo>
                  <a:cubicBezTo>
                    <a:pt x="4720" y="2605"/>
                    <a:pt x="4675" y="2641"/>
                    <a:pt x="4666" y="2712"/>
                  </a:cubicBezTo>
                  <a:cubicBezTo>
                    <a:pt x="4658" y="2784"/>
                    <a:pt x="4702" y="2819"/>
                    <a:pt x="4774" y="2837"/>
                  </a:cubicBezTo>
                  <a:cubicBezTo>
                    <a:pt x="4845" y="2828"/>
                    <a:pt x="4890" y="2802"/>
                    <a:pt x="4890" y="2730"/>
                  </a:cubicBezTo>
                  <a:close/>
                  <a:moveTo>
                    <a:pt x="4122" y="2605"/>
                  </a:moveTo>
                  <a:cubicBezTo>
                    <a:pt x="4060" y="2605"/>
                    <a:pt x="4015" y="2650"/>
                    <a:pt x="4006" y="2712"/>
                  </a:cubicBezTo>
                  <a:cubicBezTo>
                    <a:pt x="4006" y="2784"/>
                    <a:pt x="4051" y="2828"/>
                    <a:pt x="4122" y="2828"/>
                  </a:cubicBezTo>
                  <a:cubicBezTo>
                    <a:pt x="4194" y="2828"/>
                    <a:pt x="4229" y="2784"/>
                    <a:pt x="4238" y="2721"/>
                  </a:cubicBezTo>
                  <a:cubicBezTo>
                    <a:pt x="4229" y="2650"/>
                    <a:pt x="4194" y="2605"/>
                    <a:pt x="4122" y="2605"/>
                  </a:cubicBezTo>
                  <a:close/>
                  <a:moveTo>
                    <a:pt x="12089" y="6620"/>
                  </a:moveTo>
                  <a:cubicBezTo>
                    <a:pt x="12035" y="6620"/>
                    <a:pt x="12000" y="6655"/>
                    <a:pt x="12000" y="6718"/>
                  </a:cubicBezTo>
                  <a:cubicBezTo>
                    <a:pt x="11991" y="6780"/>
                    <a:pt x="12026" y="6816"/>
                    <a:pt x="12098" y="6816"/>
                  </a:cubicBezTo>
                  <a:cubicBezTo>
                    <a:pt x="12160" y="6825"/>
                    <a:pt x="12196" y="6780"/>
                    <a:pt x="12196" y="6718"/>
                  </a:cubicBezTo>
                  <a:cubicBezTo>
                    <a:pt x="12196" y="6655"/>
                    <a:pt x="12160" y="6620"/>
                    <a:pt x="12089" y="6620"/>
                  </a:cubicBezTo>
                  <a:close/>
                  <a:moveTo>
                    <a:pt x="11322" y="6709"/>
                  </a:moveTo>
                  <a:cubicBezTo>
                    <a:pt x="11322" y="6780"/>
                    <a:pt x="11366" y="6825"/>
                    <a:pt x="11429" y="6834"/>
                  </a:cubicBezTo>
                  <a:cubicBezTo>
                    <a:pt x="11500" y="6834"/>
                    <a:pt x="11545" y="6789"/>
                    <a:pt x="11554" y="6718"/>
                  </a:cubicBezTo>
                  <a:cubicBezTo>
                    <a:pt x="11554" y="6655"/>
                    <a:pt x="11509" y="6620"/>
                    <a:pt x="11446" y="6602"/>
                  </a:cubicBezTo>
                  <a:cubicBezTo>
                    <a:pt x="11375" y="6611"/>
                    <a:pt x="11330" y="6647"/>
                    <a:pt x="11322" y="6709"/>
                  </a:cubicBezTo>
                  <a:close/>
                  <a:moveTo>
                    <a:pt x="5460" y="1954"/>
                  </a:moveTo>
                  <a:cubicBezTo>
                    <a:pt x="5398" y="1954"/>
                    <a:pt x="5362" y="1999"/>
                    <a:pt x="5362" y="2061"/>
                  </a:cubicBezTo>
                  <a:cubicBezTo>
                    <a:pt x="5353" y="2124"/>
                    <a:pt x="5398" y="2159"/>
                    <a:pt x="5460" y="2168"/>
                  </a:cubicBezTo>
                  <a:cubicBezTo>
                    <a:pt x="5523" y="2168"/>
                    <a:pt x="5559" y="2124"/>
                    <a:pt x="5567" y="2061"/>
                  </a:cubicBezTo>
                  <a:cubicBezTo>
                    <a:pt x="5559" y="1999"/>
                    <a:pt x="5523" y="1954"/>
                    <a:pt x="5460" y="1954"/>
                  </a:cubicBezTo>
                  <a:close/>
                  <a:moveTo>
                    <a:pt x="6781" y="1963"/>
                  </a:moveTo>
                  <a:cubicBezTo>
                    <a:pt x="6727" y="1963"/>
                    <a:pt x="6683" y="1990"/>
                    <a:pt x="6683" y="2052"/>
                  </a:cubicBezTo>
                  <a:cubicBezTo>
                    <a:pt x="6674" y="2115"/>
                    <a:pt x="6709" y="2159"/>
                    <a:pt x="6772" y="2159"/>
                  </a:cubicBezTo>
                  <a:cubicBezTo>
                    <a:pt x="6834" y="2168"/>
                    <a:pt x="6870" y="2132"/>
                    <a:pt x="6879" y="2061"/>
                  </a:cubicBezTo>
                  <a:cubicBezTo>
                    <a:pt x="6879" y="1999"/>
                    <a:pt x="6843" y="1963"/>
                    <a:pt x="6781" y="1963"/>
                  </a:cubicBezTo>
                  <a:close/>
                  <a:moveTo>
                    <a:pt x="7334" y="2070"/>
                  </a:moveTo>
                  <a:cubicBezTo>
                    <a:pt x="7343" y="2132"/>
                    <a:pt x="7387" y="2168"/>
                    <a:pt x="7450" y="2159"/>
                  </a:cubicBezTo>
                  <a:cubicBezTo>
                    <a:pt x="7503" y="2159"/>
                    <a:pt x="7539" y="2115"/>
                    <a:pt x="7539" y="2061"/>
                  </a:cubicBezTo>
                  <a:cubicBezTo>
                    <a:pt x="7539" y="1999"/>
                    <a:pt x="7494" y="1963"/>
                    <a:pt x="7432" y="1963"/>
                  </a:cubicBezTo>
                  <a:cubicBezTo>
                    <a:pt x="7370" y="1972"/>
                    <a:pt x="7334" y="1999"/>
                    <a:pt x="7334" y="2070"/>
                  </a:cubicBezTo>
                  <a:close/>
                  <a:moveTo>
                    <a:pt x="6014" y="2061"/>
                  </a:moveTo>
                  <a:cubicBezTo>
                    <a:pt x="6014" y="2124"/>
                    <a:pt x="6058" y="2168"/>
                    <a:pt x="6121" y="2168"/>
                  </a:cubicBezTo>
                  <a:cubicBezTo>
                    <a:pt x="6183" y="2159"/>
                    <a:pt x="6228" y="2124"/>
                    <a:pt x="6228" y="2061"/>
                  </a:cubicBezTo>
                  <a:cubicBezTo>
                    <a:pt x="6219" y="1999"/>
                    <a:pt x="6183" y="1963"/>
                    <a:pt x="6121" y="1954"/>
                  </a:cubicBezTo>
                  <a:cubicBezTo>
                    <a:pt x="6058" y="1963"/>
                    <a:pt x="6014" y="1999"/>
                    <a:pt x="6014" y="2061"/>
                  </a:cubicBezTo>
                  <a:close/>
                  <a:moveTo>
                    <a:pt x="7325" y="2712"/>
                  </a:moveTo>
                  <a:cubicBezTo>
                    <a:pt x="7325" y="2784"/>
                    <a:pt x="7370" y="2828"/>
                    <a:pt x="7441" y="2828"/>
                  </a:cubicBezTo>
                  <a:cubicBezTo>
                    <a:pt x="7503" y="2828"/>
                    <a:pt x="7548" y="2784"/>
                    <a:pt x="7548" y="2721"/>
                  </a:cubicBezTo>
                  <a:cubicBezTo>
                    <a:pt x="7548" y="2650"/>
                    <a:pt x="7503" y="2614"/>
                    <a:pt x="7441" y="2605"/>
                  </a:cubicBezTo>
                  <a:cubicBezTo>
                    <a:pt x="7378" y="2614"/>
                    <a:pt x="7325" y="2650"/>
                    <a:pt x="7325" y="2712"/>
                  </a:cubicBezTo>
                  <a:close/>
                  <a:moveTo>
                    <a:pt x="6665" y="2712"/>
                  </a:moveTo>
                  <a:cubicBezTo>
                    <a:pt x="6656" y="2784"/>
                    <a:pt x="6700" y="2828"/>
                    <a:pt x="6772" y="2837"/>
                  </a:cubicBezTo>
                  <a:cubicBezTo>
                    <a:pt x="6843" y="2837"/>
                    <a:pt x="6897" y="2793"/>
                    <a:pt x="6897" y="2721"/>
                  </a:cubicBezTo>
                  <a:cubicBezTo>
                    <a:pt x="6897" y="2650"/>
                    <a:pt x="6852" y="2614"/>
                    <a:pt x="6781" y="2605"/>
                  </a:cubicBezTo>
                  <a:cubicBezTo>
                    <a:pt x="6718" y="2605"/>
                    <a:pt x="6674" y="2641"/>
                    <a:pt x="6665" y="2712"/>
                  </a:cubicBezTo>
                  <a:close/>
                  <a:moveTo>
                    <a:pt x="12098" y="2668"/>
                  </a:moveTo>
                  <a:cubicBezTo>
                    <a:pt x="12071" y="2677"/>
                    <a:pt x="12053" y="2686"/>
                    <a:pt x="12053" y="2712"/>
                  </a:cubicBezTo>
                  <a:cubicBezTo>
                    <a:pt x="12044" y="2748"/>
                    <a:pt x="12062" y="2766"/>
                    <a:pt x="12089" y="2766"/>
                  </a:cubicBezTo>
                  <a:cubicBezTo>
                    <a:pt x="12124" y="2766"/>
                    <a:pt x="12142" y="2748"/>
                    <a:pt x="12142" y="2721"/>
                  </a:cubicBezTo>
                  <a:cubicBezTo>
                    <a:pt x="12142" y="2686"/>
                    <a:pt x="12124" y="2668"/>
                    <a:pt x="12098" y="2668"/>
                  </a:cubicBezTo>
                  <a:close/>
                  <a:moveTo>
                    <a:pt x="7432" y="9"/>
                  </a:moveTo>
                  <a:cubicBezTo>
                    <a:pt x="7414" y="18"/>
                    <a:pt x="7396" y="27"/>
                    <a:pt x="7387" y="54"/>
                  </a:cubicBezTo>
                  <a:cubicBezTo>
                    <a:pt x="7387" y="90"/>
                    <a:pt x="7405" y="107"/>
                    <a:pt x="7432" y="107"/>
                  </a:cubicBezTo>
                  <a:cubicBezTo>
                    <a:pt x="7468" y="107"/>
                    <a:pt x="7486" y="90"/>
                    <a:pt x="7486" y="63"/>
                  </a:cubicBezTo>
                  <a:cubicBezTo>
                    <a:pt x="7486" y="27"/>
                    <a:pt x="7468" y="9"/>
                    <a:pt x="7432" y="9"/>
                  </a:cubicBezTo>
                  <a:close/>
                  <a:moveTo>
                    <a:pt x="3507" y="63"/>
                  </a:moveTo>
                  <a:cubicBezTo>
                    <a:pt x="3507" y="36"/>
                    <a:pt x="3498" y="18"/>
                    <a:pt x="3471" y="9"/>
                  </a:cubicBezTo>
                  <a:cubicBezTo>
                    <a:pt x="3435" y="9"/>
                    <a:pt x="3418" y="27"/>
                    <a:pt x="3418" y="54"/>
                  </a:cubicBezTo>
                  <a:cubicBezTo>
                    <a:pt x="3409" y="90"/>
                    <a:pt x="3426" y="107"/>
                    <a:pt x="3462" y="107"/>
                  </a:cubicBezTo>
                  <a:cubicBezTo>
                    <a:pt x="3489" y="107"/>
                    <a:pt x="3507" y="90"/>
                    <a:pt x="3507" y="63"/>
                  </a:cubicBezTo>
                  <a:close/>
                  <a:moveTo>
                    <a:pt x="6781" y="9"/>
                  </a:moveTo>
                  <a:cubicBezTo>
                    <a:pt x="6754" y="9"/>
                    <a:pt x="6727" y="18"/>
                    <a:pt x="6727" y="54"/>
                  </a:cubicBezTo>
                  <a:cubicBezTo>
                    <a:pt x="6727" y="90"/>
                    <a:pt x="6745" y="116"/>
                    <a:pt x="6781" y="116"/>
                  </a:cubicBezTo>
                  <a:cubicBezTo>
                    <a:pt x="6816" y="116"/>
                    <a:pt x="6825" y="90"/>
                    <a:pt x="6834" y="63"/>
                  </a:cubicBezTo>
                  <a:cubicBezTo>
                    <a:pt x="6834" y="27"/>
                    <a:pt x="6816" y="9"/>
                    <a:pt x="6781" y="9"/>
                  </a:cubicBezTo>
                  <a:close/>
                  <a:moveTo>
                    <a:pt x="4131" y="9"/>
                  </a:moveTo>
                  <a:cubicBezTo>
                    <a:pt x="4096" y="9"/>
                    <a:pt x="4069" y="18"/>
                    <a:pt x="4069" y="54"/>
                  </a:cubicBezTo>
                  <a:cubicBezTo>
                    <a:pt x="4069" y="90"/>
                    <a:pt x="4078" y="107"/>
                    <a:pt x="4122" y="116"/>
                  </a:cubicBezTo>
                  <a:cubicBezTo>
                    <a:pt x="4149" y="116"/>
                    <a:pt x="4167" y="98"/>
                    <a:pt x="4176" y="63"/>
                  </a:cubicBezTo>
                  <a:cubicBezTo>
                    <a:pt x="4176" y="36"/>
                    <a:pt x="4158" y="9"/>
                    <a:pt x="4131" y="9"/>
                  </a:cubicBezTo>
                  <a:close/>
                  <a:moveTo>
                    <a:pt x="6130" y="9"/>
                  </a:moveTo>
                  <a:cubicBezTo>
                    <a:pt x="6094" y="9"/>
                    <a:pt x="6067" y="27"/>
                    <a:pt x="6067" y="63"/>
                  </a:cubicBezTo>
                  <a:cubicBezTo>
                    <a:pt x="6067" y="90"/>
                    <a:pt x="6085" y="107"/>
                    <a:pt x="6121" y="116"/>
                  </a:cubicBezTo>
                  <a:cubicBezTo>
                    <a:pt x="6147" y="116"/>
                    <a:pt x="6165" y="98"/>
                    <a:pt x="6174" y="63"/>
                  </a:cubicBezTo>
                  <a:cubicBezTo>
                    <a:pt x="6174" y="36"/>
                    <a:pt x="6165" y="9"/>
                    <a:pt x="6130" y="9"/>
                  </a:cubicBezTo>
                  <a:close/>
                  <a:moveTo>
                    <a:pt x="4782" y="9"/>
                  </a:moveTo>
                  <a:cubicBezTo>
                    <a:pt x="4738" y="9"/>
                    <a:pt x="4720" y="36"/>
                    <a:pt x="4729" y="72"/>
                  </a:cubicBezTo>
                  <a:cubicBezTo>
                    <a:pt x="4729" y="98"/>
                    <a:pt x="4756" y="116"/>
                    <a:pt x="4782" y="116"/>
                  </a:cubicBezTo>
                  <a:cubicBezTo>
                    <a:pt x="4818" y="107"/>
                    <a:pt x="4836" y="90"/>
                    <a:pt x="4827" y="54"/>
                  </a:cubicBezTo>
                  <a:cubicBezTo>
                    <a:pt x="4827" y="27"/>
                    <a:pt x="4809" y="9"/>
                    <a:pt x="4782" y="9"/>
                  </a:cubicBezTo>
                  <a:close/>
                  <a:moveTo>
                    <a:pt x="2115" y="768"/>
                  </a:moveTo>
                  <a:cubicBezTo>
                    <a:pt x="2160" y="768"/>
                    <a:pt x="2178" y="750"/>
                    <a:pt x="2169" y="714"/>
                  </a:cubicBezTo>
                  <a:cubicBezTo>
                    <a:pt x="2169" y="678"/>
                    <a:pt x="2151" y="669"/>
                    <a:pt x="2115" y="669"/>
                  </a:cubicBezTo>
                  <a:cubicBezTo>
                    <a:pt x="2088" y="669"/>
                    <a:pt x="2070" y="687"/>
                    <a:pt x="2070" y="723"/>
                  </a:cubicBezTo>
                  <a:cubicBezTo>
                    <a:pt x="2070" y="750"/>
                    <a:pt x="2088" y="768"/>
                    <a:pt x="2115" y="768"/>
                  </a:cubicBezTo>
                  <a:close/>
                  <a:moveTo>
                    <a:pt x="9439" y="669"/>
                  </a:moveTo>
                  <a:cubicBezTo>
                    <a:pt x="9412" y="669"/>
                    <a:pt x="9395" y="687"/>
                    <a:pt x="9395" y="714"/>
                  </a:cubicBezTo>
                  <a:cubicBezTo>
                    <a:pt x="9386" y="741"/>
                    <a:pt x="9404" y="768"/>
                    <a:pt x="9430" y="768"/>
                  </a:cubicBezTo>
                  <a:cubicBezTo>
                    <a:pt x="9466" y="768"/>
                    <a:pt x="9484" y="750"/>
                    <a:pt x="9484" y="723"/>
                  </a:cubicBezTo>
                  <a:cubicBezTo>
                    <a:pt x="9484" y="687"/>
                    <a:pt x="9466" y="669"/>
                    <a:pt x="9439" y="669"/>
                  </a:cubicBezTo>
                  <a:close/>
                  <a:moveTo>
                    <a:pt x="126" y="2008"/>
                  </a:moveTo>
                  <a:cubicBezTo>
                    <a:pt x="99" y="2008"/>
                    <a:pt x="72" y="2017"/>
                    <a:pt x="72" y="2052"/>
                  </a:cubicBezTo>
                  <a:cubicBezTo>
                    <a:pt x="63" y="2088"/>
                    <a:pt x="81" y="2115"/>
                    <a:pt x="117" y="2115"/>
                  </a:cubicBezTo>
                  <a:cubicBezTo>
                    <a:pt x="152" y="2115"/>
                    <a:pt x="170" y="2097"/>
                    <a:pt x="170" y="2061"/>
                  </a:cubicBezTo>
                  <a:cubicBezTo>
                    <a:pt x="170" y="2034"/>
                    <a:pt x="161" y="2017"/>
                    <a:pt x="126" y="2008"/>
                  </a:cubicBezTo>
                  <a:close/>
                  <a:moveTo>
                    <a:pt x="11393" y="2061"/>
                  </a:moveTo>
                  <a:cubicBezTo>
                    <a:pt x="11393" y="2088"/>
                    <a:pt x="11402" y="2106"/>
                    <a:pt x="11429" y="2106"/>
                  </a:cubicBezTo>
                  <a:cubicBezTo>
                    <a:pt x="11455" y="2115"/>
                    <a:pt x="11482" y="2097"/>
                    <a:pt x="11482" y="2070"/>
                  </a:cubicBezTo>
                  <a:cubicBezTo>
                    <a:pt x="11491" y="2034"/>
                    <a:pt x="11473" y="2017"/>
                    <a:pt x="11438" y="2017"/>
                  </a:cubicBezTo>
                  <a:cubicBezTo>
                    <a:pt x="11411" y="2017"/>
                    <a:pt x="11393" y="2025"/>
                    <a:pt x="11393" y="2061"/>
                  </a:cubicBezTo>
                  <a:close/>
                  <a:moveTo>
                    <a:pt x="14087" y="6673"/>
                  </a:moveTo>
                  <a:cubicBezTo>
                    <a:pt x="14060" y="6673"/>
                    <a:pt x="14051" y="6691"/>
                    <a:pt x="14051" y="6718"/>
                  </a:cubicBezTo>
                  <a:cubicBezTo>
                    <a:pt x="14051" y="6745"/>
                    <a:pt x="14060" y="6771"/>
                    <a:pt x="14096" y="6762"/>
                  </a:cubicBezTo>
                  <a:cubicBezTo>
                    <a:pt x="14132" y="6762"/>
                    <a:pt x="14141" y="6745"/>
                    <a:pt x="14141" y="6718"/>
                  </a:cubicBezTo>
                  <a:cubicBezTo>
                    <a:pt x="14141" y="6682"/>
                    <a:pt x="14123" y="6673"/>
                    <a:pt x="14087" y="6673"/>
                  </a:cubicBezTo>
                  <a:close/>
                  <a:moveTo>
                    <a:pt x="848" y="1383"/>
                  </a:moveTo>
                  <a:cubicBezTo>
                    <a:pt x="848" y="1356"/>
                    <a:pt x="839" y="1339"/>
                    <a:pt x="813" y="1330"/>
                  </a:cubicBezTo>
                  <a:cubicBezTo>
                    <a:pt x="786" y="1330"/>
                    <a:pt x="759" y="1339"/>
                    <a:pt x="759" y="1374"/>
                  </a:cubicBezTo>
                  <a:cubicBezTo>
                    <a:pt x="750" y="1401"/>
                    <a:pt x="768" y="1419"/>
                    <a:pt x="795" y="1428"/>
                  </a:cubicBezTo>
                  <a:cubicBezTo>
                    <a:pt x="830" y="1428"/>
                    <a:pt x="848" y="1410"/>
                    <a:pt x="848" y="1383"/>
                  </a:cubicBezTo>
                  <a:close/>
                  <a:moveTo>
                    <a:pt x="13436" y="4675"/>
                  </a:moveTo>
                  <a:cubicBezTo>
                    <a:pt x="13409" y="4675"/>
                    <a:pt x="13391" y="4684"/>
                    <a:pt x="13391" y="4711"/>
                  </a:cubicBezTo>
                  <a:cubicBezTo>
                    <a:pt x="13391" y="4746"/>
                    <a:pt x="13400" y="4764"/>
                    <a:pt x="13436" y="4764"/>
                  </a:cubicBezTo>
                  <a:cubicBezTo>
                    <a:pt x="13463" y="4773"/>
                    <a:pt x="13480" y="4755"/>
                    <a:pt x="13489" y="4720"/>
                  </a:cubicBezTo>
                  <a:cubicBezTo>
                    <a:pt x="13480" y="4693"/>
                    <a:pt x="13472" y="4675"/>
                    <a:pt x="13436" y="4675"/>
                  </a:cubicBezTo>
                  <a:close/>
                  <a:moveTo>
                    <a:pt x="10126" y="1321"/>
                  </a:moveTo>
                  <a:cubicBezTo>
                    <a:pt x="10090" y="1312"/>
                    <a:pt x="10064" y="1339"/>
                    <a:pt x="10064" y="1365"/>
                  </a:cubicBezTo>
                  <a:cubicBezTo>
                    <a:pt x="10055" y="1410"/>
                    <a:pt x="10082" y="1437"/>
                    <a:pt x="10117" y="1437"/>
                  </a:cubicBezTo>
                  <a:cubicBezTo>
                    <a:pt x="10153" y="1437"/>
                    <a:pt x="10171" y="1419"/>
                    <a:pt x="10180" y="1374"/>
                  </a:cubicBezTo>
                  <a:cubicBezTo>
                    <a:pt x="10180" y="1347"/>
                    <a:pt x="10162" y="1321"/>
                    <a:pt x="10126" y="1321"/>
                  </a:cubicBezTo>
                  <a:close/>
                  <a:moveTo>
                    <a:pt x="8717" y="714"/>
                  </a:moveTo>
                  <a:cubicBezTo>
                    <a:pt x="8717" y="750"/>
                    <a:pt x="8743" y="776"/>
                    <a:pt x="8770" y="776"/>
                  </a:cubicBezTo>
                  <a:cubicBezTo>
                    <a:pt x="8815" y="785"/>
                    <a:pt x="8842" y="759"/>
                    <a:pt x="8842" y="714"/>
                  </a:cubicBezTo>
                  <a:cubicBezTo>
                    <a:pt x="8842" y="687"/>
                    <a:pt x="8815" y="661"/>
                    <a:pt x="8779" y="661"/>
                  </a:cubicBezTo>
                  <a:cubicBezTo>
                    <a:pt x="8743" y="661"/>
                    <a:pt x="8726" y="678"/>
                    <a:pt x="8717" y="714"/>
                  </a:cubicBezTo>
                  <a:close/>
                  <a:moveTo>
                    <a:pt x="12785" y="3997"/>
                  </a:moveTo>
                  <a:cubicBezTo>
                    <a:pt x="12749" y="3997"/>
                    <a:pt x="12722" y="4024"/>
                    <a:pt x="12722" y="4050"/>
                  </a:cubicBezTo>
                  <a:cubicBezTo>
                    <a:pt x="12713" y="4095"/>
                    <a:pt x="12740" y="4122"/>
                    <a:pt x="12776" y="4122"/>
                  </a:cubicBezTo>
                  <a:cubicBezTo>
                    <a:pt x="12811" y="4122"/>
                    <a:pt x="12838" y="4095"/>
                    <a:pt x="12838" y="4059"/>
                  </a:cubicBezTo>
                  <a:cubicBezTo>
                    <a:pt x="12838" y="4024"/>
                    <a:pt x="12820" y="4006"/>
                    <a:pt x="12785" y="3997"/>
                  </a:cubicBezTo>
                  <a:moveTo>
                    <a:pt x="13373" y="5371"/>
                  </a:moveTo>
                  <a:cubicBezTo>
                    <a:pt x="13373" y="5406"/>
                    <a:pt x="13400" y="5433"/>
                    <a:pt x="13427" y="5442"/>
                  </a:cubicBezTo>
                  <a:cubicBezTo>
                    <a:pt x="13472" y="5442"/>
                    <a:pt x="13498" y="5415"/>
                    <a:pt x="13498" y="5380"/>
                  </a:cubicBezTo>
                  <a:cubicBezTo>
                    <a:pt x="13498" y="5344"/>
                    <a:pt x="13472" y="5326"/>
                    <a:pt x="13436" y="5317"/>
                  </a:cubicBezTo>
                  <a:cubicBezTo>
                    <a:pt x="13400" y="5326"/>
                    <a:pt x="13382" y="5344"/>
                    <a:pt x="13373" y="5371"/>
                  </a:cubicBezTo>
                  <a:close/>
                  <a:moveTo>
                    <a:pt x="5398" y="63"/>
                  </a:moveTo>
                  <a:cubicBezTo>
                    <a:pt x="5407" y="98"/>
                    <a:pt x="5434" y="125"/>
                    <a:pt x="5469" y="116"/>
                  </a:cubicBezTo>
                  <a:cubicBezTo>
                    <a:pt x="5505" y="116"/>
                    <a:pt x="5523" y="90"/>
                    <a:pt x="5523" y="54"/>
                  </a:cubicBezTo>
                  <a:cubicBezTo>
                    <a:pt x="5514" y="18"/>
                    <a:pt x="5496" y="0"/>
                    <a:pt x="5460" y="0"/>
                  </a:cubicBezTo>
                  <a:cubicBezTo>
                    <a:pt x="5425" y="9"/>
                    <a:pt x="5398" y="27"/>
                    <a:pt x="5398" y="63"/>
                  </a:cubicBezTo>
                  <a:close/>
                  <a:moveTo>
                    <a:pt x="117" y="2793"/>
                  </a:moveTo>
                  <a:cubicBezTo>
                    <a:pt x="161" y="2793"/>
                    <a:pt x="188" y="2775"/>
                    <a:pt x="188" y="2730"/>
                  </a:cubicBezTo>
                  <a:cubicBezTo>
                    <a:pt x="197" y="2686"/>
                    <a:pt x="179" y="2650"/>
                    <a:pt x="126" y="2650"/>
                  </a:cubicBezTo>
                  <a:cubicBezTo>
                    <a:pt x="81" y="2641"/>
                    <a:pt x="54" y="2668"/>
                    <a:pt x="45" y="2721"/>
                  </a:cubicBezTo>
                  <a:cubicBezTo>
                    <a:pt x="54" y="2757"/>
                    <a:pt x="72" y="2793"/>
                    <a:pt x="117" y="2793"/>
                  </a:cubicBezTo>
                  <a:moveTo>
                    <a:pt x="10786" y="2641"/>
                  </a:moveTo>
                  <a:cubicBezTo>
                    <a:pt x="10733" y="2641"/>
                    <a:pt x="10706" y="2668"/>
                    <a:pt x="10706" y="2721"/>
                  </a:cubicBezTo>
                  <a:cubicBezTo>
                    <a:pt x="10706" y="2766"/>
                    <a:pt x="10733" y="2793"/>
                    <a:pt x="10777" y="2793"/>
                  </a:cubicBezTo>
                  <a:cubicBezTo>
                    <a:pt x="10822" y="2802"/>
                    <a:pt x="10849" y="2766"/>
                    <a:pt x="10858" y="2721"/>
                  </a:cubicBezTo>
                  <a:cubicBezTo>
                    <a:pt x="10849" y="2677"/>
                    <a:pt x="10831" y="2641"/>
                    <a:pt x="10786" y="2641"/>
                  </a:cubicBezTo>
                  <a:close/>
                  <a:moveTo>
                    <a:pt x="11375" y="2721"/>
                  </a:moveTo>
                  <a:cubicBezTo>
                    <a:pt x="11375" y="2766"/>
                    <a:pt x="11402" y="2784"/>
                    <a:pt x="11438" y="2784"/>
                  </a:cubicBezTo>
                  <a:cubicBezTo>
                    <a:pt x="11482" y="2784"/>
                    <a:pt x="11509" y="2757"/>
                    <a:pt x="11500" y="2721"/>
                  </a:cubicBezTo>
                  <a:cubicBezTo>
                    <a:pt x="11500" y="2677"/>
                    <a:pt x="11473" y="2659"/>
                    <a:pt x="11438" y="2650"/>
                  </a:cubicBezTo>
                  <a:cubicBezTo>
                    <a:pt x="11393" y="2659"/>
                    <a:pt x="11366" y="2686"/>
                    <a:pt x="11375" y="2721"/>
                  </a:cubicBezTo>
                  <a:close/>
                  <a:moveTo>
                    <a:pt x="5460" y="643"/>
                  </a:moveTo>
                  <a:cubicBezTo>
                    <a:pt x="5416" y="652"/>
                    <a:pt x="5389" y="669"/>
                    <a:pt x="5389" y="723"/>
                  </a:cubicBezTo>
                  <a:cubicBezTo>
                    <a:pt x="5389" y="768"/>
                    <a:pt x="5416" y="794"/>
                    <a:pt x="5469" y="794"/>
                  </a:cubicBezTo>
                  <a:cubicBezTo>
                    <a:pt x="5514" y="794"/>
                    <a:pt x="5532" y="759"/>
                    <a:pt x="5532" y="714"/>
                  </a:cubicBezTo>
                  <a:cubicBezTo>
                    <a:pt x="5532" y="669"/>
                    <a:pt x="5505" y="643"/>
                    <a:pt x="5460" y="643"/>
                  </a:cubicBezTo>
                  <a:close/>
                  <a:moveTo>
                    <a:pt x="6130" y="643"/>
                  </a:moveTo>
                  <a:cubicBezTo>
                    <a:pt x="6085" y="643"/>
                    <a:pt x="6049" y="661"/>
                    <a:pt x="6049" y="705"/>
                  </a:cubicBezTo>
                  <a:cubicBezTo>
                    <a:pt x="6040" y="759"/>
                    <a:pt x="6067" y="794"/>
                    <a:pt x="6121" y="794"/>
                  </a:cubicBezTo>
                  <a:cubicBezTo>
                    <a:pt x="6165" y="794"/>
                    <a:pt x="6192" y="768"/>
                    <a:pt x="6192" y="723"/>
                  </a:cubicBezTo>
                  <a:cubicBezTo>
                    <a:pt x="6192" y="678"/>
                    <a:pt x="6174" y="652"/>
                    <a:pt x="6130" y="643"/>
                  </a:cubicBezTo>
                  <a:close/>
                  <a:moveTo>
                    <a:pt x="6781" y="643"/>
                  </a:moveTo>
                  <a:cubicBezTo>
                    <a:pt x="6736" y="643"/>
                    <a:pt x="6709" y="669"/>
                    <a:pt x="6709" y="714"/>
                  </a:cubicBezTo>
                  <a:cubicBezTo>
                    <a:pt x="6700" y="768"/>
                    <a:pt x="6736" y="794"/>
                    <a:pt x="6781" y="794"/>
                  </a:cubicBezTo>
                  <a:cubicBezTo>
                    <a:pt x="6834" y="794"/>
                    <a:pt x="6852" y="759"/>
                    <a:pt x="6852" y="714"/>
                  </a:cubicBezTo>
                  <a:cubicBezTo>
                    <a:pt x="6852" y="669"/>
                    <a:pt x="6825" y="643"/>
                    <a:pt x="6781" y="643"/>
                  </a:cubicBezTo>
                  <a:close/>
                  <a:moveTo>
                    <a:pt x="7512" y="714"/>
                  </a:moveTo>
                  <a:cubicBezTo>
                    <a:pt x="7512" y="678"/>
                    <a:pt x="7486" y="652"/>
                    <a:pt x="7441" y="652"/>
                  </a:cubicBezTo>
                  <a:cubicBezTo>
                    <a:pt x="7396" y="643"/>
                    <a:pt x="7370" y="669"/>
                    <a:pt x="7370" y="714"/>
                  </a:cubicBezTo>
                  <a:cubicBezTo>
                    <a:pt x="7361" y="768"/>
                    <a:pt x="7387" y="785"/>
                    <a:pt x="7441" y="794"/>
                  </a:cubicBezTo>
                  <a:cubicBezTo>
                    <a:pt x="7486" y="785"/>
                    <a:pt x="7512" y="768"/>
                    <a:pt x="7512" y="714"/>
                  </a:cubicBezTo>
                  <a:close/>
                  <a:moveTo>
                    <a:pt x="8119" y="652"/>
                  </a:moveTo>
                  <a:cubicBezTo>
                    <a:pt x="8074" y="661"/>
                    <a:pt x="8056" y="687"/>
                    <a:pt x="8056" y="723"/>
                  </a:cubicBezTo>
                  <a:cubicBezTo>
                    <a:pt x="8056" y="759"/>
                    <a:pt x="8083" y="785"/>
                    <a:pt x="8119" y="785"/>
                  </a:cubicBezTo>
                  <a:cubicBezTo>
                    <a:pt x="8164" y="785"/>
                    <a:pt x="8181" y="759"/>
                    <a:pt x="8190" y="714"/>
                  </a:cubicBezTo>
                  <a:cubicBezTo>
                    <a:pt x="8181" y="678"/>
                    <a:pt x="8155" y="652"/>
                    <a:pt x="8119" y="652"/>
                  </a:cubicBezTo>
                  <a:close/>
                  <a:moveTo>
                    <a:pt x="1464" y="1981"/>
                  </a:moveTo>
                  <a:cubicBezTo>
                    <a:pt x="1410" y="1981"/>
                    <a:pt x="1384" y="2008"/>
                    <a:pt x="1384" y="2061"/>
                  </a:cubicBezTo>
                  <a:cubicBezTo>
                    <a:pt x="1384" y="2106"/>
                    <a:pt x="1410" y="2132"/>
                    <a:pt x="1455" y="2141"/>
                  </a:cubicBezTo>
                  <a:cubicBezTo>
                    <a:pt x="1508" y="2141"/>
                    <a:pt x="1535" y="2115"/>
                    <a:pt x="1535" y="2061"/>
                  </a:cubicBezTo>
                  <a:cubicBezTo>
                    <a:pt x="1535" y="2017"/>
                    <a:pt x="1508" y="1990"/>
                    <a:pt x="1464" y="1981"/>
                  </a:cubicBezTo>
                  <a:close/>
                  <a:moveTo>
                    <a:pt x="10117" y="1990"/>
                  </a:moveTo>
                  <a:cubicBezTo>
                    <a:pt x="10073" y="1990"/>
                    <a:pt x="10046" y="2017"/>
                    <a:pt x="10046" y="2061"/>
                  </a:cubicBezTo>
                  <a:cubicBezTo>
                    <a:pt x="10046" y="2106"/>
                    <a:pt x="10073" y="2132"/>
                    <a:pt x="10126" y="2132"/>
                  </a:cubicBezTo>
                  <a:cubicBezTo>
                    <a:pt x="10171" y="2132"/>
                    <a:pt x="10198" y="2106"/>
                    <a:pt x="10198" y="2052"/>
                  </a:cubicBezTo>
                  <a:cubicBezTo>
                    <a:pt x="10189" y="2017"/>
                    <a:pt x="10162" y="1990"/>
                    <a:pt x="10117" y="1990"/>
                  </a:cubicBezTo>
                  <a:close/>
                  <a:moveTo>
                    <a:pt x="10777" y="1999"/>
                  </a:moveTo>
                  <a:cubicBezTo>
                    <a:pt x="10742" y="1990"/>
                    <a:pt x="10715" y="2017"/>
                    <a:pt x="10715" y="2061"/>
                  </a:cubicBezTo>
                  <a:cubicBezTo>
                    <a:pt x="10715" y="2097"/>
                    <a:pt x="10733" y="2124"/>
                    <a:pt x="10777" y="2124"/>
                  </a:cubicBezTo>
                  <a:cubicBezTo>
                    <a:pt x="10813" y="2132"/>
                    <a:pt x="10840" y="2106"/>
                    <a:pt x="10849" y="2061"/>
                  </a:cubicBezTo>
                  <a:cubicBezTo>
                    <a:pt x="10840" y="2025"/>
                    <a:pt x="10822" y="1999"/>
                    <a:pt x="10777" y="1999"/>
                  </a:cubicBezTo>
                  <a:close/>
                  <a:moveTo>
                    <a:pt x="804" y="1990"/>
                  </a:moveTo>
                  <a:cubicBezTo>
                    <a:pt x="759" y="1990"/>
                    <a:pt x="732" y="2025"/>
                    <a:pt x="732" y="2070"/>
                  </a:cubicBezTo>
                  <a:cubicBezTo>
                    <a:pt x="741" y="2115"/>
                    <a:pt x="768" y="2132"/>
                    <a:pt x="813" y="2132"/>
                  </a:cubicBezTo>
                  <a:cubicBezTo>
                    <a:pt x="848" y="2124"/>
                    <a:pt x="875" y="2097"/>
                    <a:pt x="875" y="2052"/>
                  </a:cubicBezTo>
                  <a:cubicBezTo>
                    <a:pt x="866" y="2017"/>
                    <a:pt x="848" y="1990"/>
                    <a:pt x="804" y="1990"/>
                  </a:cubicBezTo>
                  <a:close/>
                  <a:moveTo>
                    <a:pt x="9448" y="1312"/>
                  </a:moveTo>
                  <a:cubicBezTo>
                    <a:pt x="9404" y="1303"/>
                    <a:pt x="9377" y="1330"/>
                    <a:pt x="9368" y="1374"/>
                  </a:cubicBezTo>
                  <a:cubicBezTo>
                    <a:pt x="9368" y="1419"/>
                    <a:pt x="9395" y="1446"/>
                    <a:pt x="9430" y="1446"/>
                  </a:cubicBezTo>
                  <a:cubicBezTo>
                    <a:pt x="9475" y="1454"/>
                    <a:pt x="9502" y="1428"/>
                    <a:pt x="9511" y="1383"/>
                  </a:cubicBezTo>
                  <a:cubicBezTo>
                    <a:pt x="9502" y="1339"/>
                    <a:pt x="9484" y="1312"/>
                    <a:pt x="9448" y="1312"/>
                  </a:cubicBezTo>
                  <a:close/>
                  <a:moveTo>
                    <a:pt x="8779" y="1454"/>
                  </a:moveTo>
                  <a:cubicBezTo>
                    <a:pt x="8824" y="1454"/>
                    <a:pt x="8850" y="1428"/>
                    <a:pt x="8850" y="1383"/>
                  </a:cubicBezTo>
                  <a:cubicBezTo>
                    <a:pt x="8850" y="1330"/>
                    <a:pt x="8824" y="1303"/>
                    <a:pt x="8779" y="1303"/>
                  </a:cubicBezTo>
                  <a:cubicBezTo>
                    <a:pt x="8726" y="1303"/>
                    <a:pt x="8708" y="1339"/>
                    <a:pt x="8708" y="1383"/>
                  </a:cubicBezTo>
                  <a:cubicBezTo>
                    <a:pt x="8708" y="1428"/>
                    <a:pt x="8734" y="1454"/>
                    <a:pt x="8779" y="1454"/>
                  </a:cubicBezTo>
                  <a:close/>
                  <a:moveTo>
                    <a:pt x="2856" y="1383"/>
                  </a:moveTo>
                  <a:cubicBezTo>
                    <a:pt x="2856" y="1339"/>
                    <a:pt x="2838" y="1303"/>
                    <a:pt x="2784" y="1303"/>
                  </a:cubicBezTo>
                  <a:cubicBezTo>
                    <a:pt x="2740" y="1303"/>
                    <a:pt x="2704" y="1330"/>
                    <a:pt x="2704" y="1374"/>
                  </a:cubicBezTo>
                  <a:cubicBezTo>
                    <a:pt x="2704" y="1419"/>
                    <a:pt x="2722" y="1454"/>
                    <a:pt x="2775" y="1454"/>
                  </a:cubicBezTo>
                  <a:cubicBezTo>
                    <a:pt x="2820" y="1454"/>
                    <a:pt x="2856" y="1428"/>
                    <a:pt x="2856" y="1383"/>
                  </a:cubicBezTo>
                  <a:close/>
                  <a:moveTo>
                    <a:pt x="2124" y="1312"/>
                  </a:moveTo>
                  <a:cubicBezTo>
                    <a:pt x="2079" y="1312"/>
                    <a:pt x="2053" y="1330"/>
                    <a:pt x="2053" y="1374"/>
                  </a:cubicBezTo>
                  <a:cubicBezTo>
                    <a:pt x="2044" y="1419"/>
                    <a:pt x="2070" y="1446"/>
                    <a:pt x="2115" y="1446"/>
                  </a:cubicBezTo>
                  <a:cubicBezTo>
                    <a:pt x="2160" y="1454"/>
                    <a:pt x="2186" y="1428"/>
                    <a:pt x="2195" y="1374"/>
                  </a:cubicBezTo>
                  <a:cubicBezTo>
                    <a:pt x="2186" y="1339"/>
                    <a:pt x="2169" y="1312"/>
                    <a:pt x="2124" y="1312"/>
                  </a:cubicBezTo>
                  <a:close/>
                  <a:moveTo>
                    <a:pt x="1464" y="1312"/>
                  </a:moveTo>
                  <a:cubicBezTo>
                    <a:pt x="1428" y="1312"/>
                    <a:pt x="1401" y="1339"/>
                    <a:pt x="1392" y="1374"/>
                  </a:cubicBezTo>
                  <a:cubicBezTo>
                    <a:pt x="1392" y="1419"/>
                    <a:pt x="1419" y="1446"/>
                    <a:pt x="1455" y="1446"/>
                  </a:cubicBezTo>
                  <a:cubicBezTo>
                    <a:pt x="1500" y="1446"/>
                    <a:pt x="1517" y="1419"/>
                    <a:pt x="1526" y="1383"/>
                  </a:cubicBezTo>
                  <a:cubicBezTo>
                    <a:pt x="1526" y="1339"/>
                    <a:pt x="1508" y="1312"/>
                    <a:pt x="1464" y="1312"/>
                  </a:cubicBezTo>
                  <a:close/>
                  <a:moveTo>
                    <a:pt x="13507" y="6718"/>
                  </a:moveTo>
                  <a:cubicBezTo>
                    <a:pt x="13507" y="6673"/>
                    <a:pt x="13480" y="6655"/>
                    <a:pt x="13445" y="6647"/>
                  </a:cubicBezTo>
                  <a:cubicBezTo>
                    <a:pt x="13400" y="6647"/>
                    <a:pt x="13364" y="6673"/>
                    <a:pt x="13364" y="6718"/>
                  </a:cubicBezTo>
                  <a:cubicBezTo>
                    <a:pt x="13364" y="6762"/>
                    <a:pt x="13391" y="6789"/>
                    <a:pt x="13445" y="6789"/>
                  </a:cubicBezTo>
                  <a:cubicBezTo>
                    <a:pt x="13480" y="6789"/>
                    <a:pt x="13507" y="6762"/>
                    <a:pt x="13507" y="6718"/>
                  </a:cubicBezTo>
                  <a:close/>
                  <a:moveTo>
                    <a:pt x="13507" y="6049"/>
                  </a:moveTo>
                  <a:cubicBezTo>
                    <a:pt x="13507" y="6004"/>
                    <a:pt x="13489" y="5969"/>
                    <a:pt x="13445" y="5969"/>
                  </a:cubicBezTo>
                  <a:cubicBezTo>
                    <a:pt x="13400" y="5969"/>
                    <a:pt x="13373" y="5986"/>
                    <a:pt x="13373" y="6031"/>
                  </a:cubicBezTo>
                  <a:cubicBezTo>
                    <a:pt x="13364" y="6076"/>
                    <a:pt x="13391" y="6102"/>
                    <a:pt x="13436" y="6111"/>
                  </a:cubicBezTo>
                  <a:cubicBezTo>
                    <a:pt x="13472" y="6102"/>
                    <a:pt x="13498" y="6084"/>
                    <a:pt x="13507" y="6049"/>
                  </a:cubicBezTo>
                  <a:close/>
                  <a:moveTo>
                    <a:pt x="12098" y="4131"/>
                  </a:moveTo>
                  <a:cubicBezTo>
                    <a:pt x="12142" y="4131"/>
                    <a:pt x="12169" y="4113"/>
                    <a:pt x="12169" y="4068"/>
                  </a:cubicBezTo>
                  <a:cubicBezTo>
                    <a:pt x="12169" y="4015"/>
                    <a:pt x="12142" y="3988"/>
                    <a:pt x="12089" y="3988"/>
                  </a:cubicBezTo>
                  <a:cubicBezTo>
                    <a:pt x="12044" y="3988"/>
                    <a:pt x="12026" y="4015"/>
                    <a:pt x="12026" y="4059"/>
                  </a:cubicBezTo>
                  <a:cubicBezTo>
                    <a:pt x="12026" y="4104"/>
                    <a:pt x="12044" y="4131"/>
                    <a:pt x="12098" y="4131"/>
                  </a:cubicBezTo>
                  <a:close/>
                  <a:moveTo>
                    <a:pt x="12847" y="4728"/>
                  </a:moveTo>
                  <a:cubicBezTo>
                    <a:pt x="12856" y="4684"/>
                    <a:pt x="12829" y="4657"/>
                    <a:pt x="12785" y="4648"/>
                  </a:cubicBezTo>
                  <a:cubicBezTo>
                    <a:pt x="12740" y="4648"/>
                    <a:pt x="12713" y="4675"/>
                    <a:pt x="12713" y="4711"/>
                  </a:cubicBezTo>
                  <a:cubicBezTo>
                    <a:pt x="12704" y="4755"/>
                    <a:pt x="12731" y="4782"/>
                    <a:pt x="12776" y="4791"/>
                  </a:cubicBezTo>
                  <a:cubicBezTo>
                    <a:pt x="12811" y="4791"/>
                    <a:pt x="12838" y="4773"/>
                    <a:pt x="12847" y="4728"/>
                  </a:cubicBezTo>
                  <a:close/>
                  <a:moveTo>
                    <a:pt x="4122" y="652"/>
                  </a:moveTo>
                  <a:cubicBezTo>
                    <a:pt x="4078" y="652"/>
                    <a:pt x="4051" y="669"/>
                    <a:pt x="4051" y="714"/>
                  </a:cubicBezTo>
                  <a:cubicBezTo>
                    <a:pt x="4042" y="759"/>
                    <a:pt x="4069" y="785"/>
                    <a:pt x="4113" y="794"/>
                  </a:cubicBezTo>
                  <a:cubicBezTo>
                    <a:pt x="4158" y="794"/>
                    <a:pt x="4185" y="768"/>
                    <a:pt x="4194" y="714"/>
                  </a:cubicBezTo>
                  <a:cubicBezTo>
                    <a:pt x="4185" y="678"/>
                    <a:pt x="4167" y="652"/>
                    <a:pt x="4122" y="652"/>
                  </a:cubicBezTo>
                  <a:close/>
                  <a:moveTo>
                    <a:pt x="11446" y="3301"/>
                  </a:moveTo>
                  <a:cubicBezTo>
                    <a:pt x="11393" y="3301"/>
                    <a:pt x="11366" y="3328"/>
                    <a:pt x="11357" y="3381"/>
                  </a:cubicBezTo>
                  <a:cubicBezTo>
                    <a:pt x="11357" y="3426"/>
                    <a:pt x="11384" y="3453"/>
                    <a:pt x="11429" y="3453"/>
                  </a:cubicBezTo>
                  <a:cubicBezTo>
                    <a:pt x="11482" y="3462"/>
                    <a:pt x="11509" y="3435"/>
                    <a:pt x="11518" y="3372"/>
                  </a:cubicBezTo>
                  <a:cubicBezTo>
                    <a:pt x="11509" y="3337"/>
                    <a:pt x="11491" y="3301"/>
                    <a:pt x="11446" y="3301"/>
                  </a:cubicBezTo>
                  <a:moveTo>
                    <a:pt x="12098" y="3310"/>
                  </a:moveTo>
                  <a:cubicBezTo>
                    <a:pt x="12053" y="3319"/>
                    <a:pt x="12026" y="3346"/>
                    <a:pt x="12035" y="3381"/>
                  </a:cubicBezTo>
                  <a:cubicBezTo>
                    <a:pt x="12035" y="3417"/>
                    <a:pt x="12062" y="3444"/>
                    <a:pt x="12098" y="3444"/>
                  </a:cubicBezTo>
                  <a:cubicBezTo>
                    <a:pt x="12142" y="3444"/>
                    <a:pt x="12160" y="3417"/>
                    <a:pt x="12160" y="3372"/>
                  </a:cubicBezTo>
                  <a:cubicBezTo>
                    <a:pt x="12151" y="3337"/>
                    <a:pt x="12133" y="3310"/>
                    <a:pt x="12098" y="3310"/>
                  </a:cubicBezTo>
                  <a:close/>
                  <a:moveTo>
                    <a:pt x="3471" y="652"/>
                  </a:moveTo>
                  <a:cubicBezTo>
                    <a:pt x="3426" y="652"/>
                    <a:pt x="3400" y="669"/>
                    <a:pt x="3391" y="714"/>
                  </a:cubicBezTo>
                  <a:cubicBezTo>
                    <a:pt x="3391" y="759"/>
                    <a:pt x="3418" y="785"/>
                    <a:pt x="3453" y="785"/>
                  </a:cubicBezTo>
                  <a:cubicBezTo>
                    <a:pt x="3498" y="794"/>
                    <a:pt x="3525" y="768"/>
                    <a:pt x="3534" y="723"/>
                  </a:cubicBezTo>
                  <a:cubicBezTo>
                    <a:pt x="3525" y="678"/>
                    <a:pt x="3507" y="652"/>
                    <a:pt x="3471" y="652"/>
                  </a:cubicBezTo>
                  <a:close/>
                  <a:moveTo>
                    <a:pt x="4782" y="643"/>
                  </a:moveTo>
                  <a:cubicBezTo>
                    <a:pt x="4738" y="643"/>
                    <a:pt x="4711" y="669"/>
                    <a:pt x="4702" y="714"/>
                  </a:cubicBezTo>
                  <a:cubicBezTo>
                    <a:pt x="4702" y="768"/>
                    <a:pt x="4729" y="794"/>
                    <a:pt x="4782" y="794"/>
                  </a:cubicBezTo>
                  <a:cubicBezTo>
                    <a:pt x="4827" y="794"/>
                    <a:pt x="4854" y="768"/>
                    <a:pt x="4854" y="723"/>
                  </a:cubicBezTo>
                  <a:cubicBezTo>
                    <a:pt x="4854" y="678"/>
                    <a:pt x="4827" y="652"/>
                    <a:pt x="4782" y="643"/>
                  </a:cubicBezTo>
                  <a:close/>
                  <a:moveTo>
                    <a:pt x="2784" y="652"/>
                  </a:moveTo>
                  <a:cubicBezTo>
                    <a:pt x="2740" y="652"/>
                    <a:pt x="2713" y="678"/>
                    <a:pt x="2713" y="714"/>
                  </a:cubicBezTo>
                  <a:cubicBezTo>
                    <a:pt x="2713" y="759"/>
                    <a:pt x="2740" y="785"/>
                    <a:pt x="2775" y="785"/>
                  </a:cubicBezTo>
                  <a:cubicBezTo>
                    <a:pt x="2820" y="785"/>
                    <a:pt x="2838" y="759"/>
                    <a:pt x="2847" y="723"/>
                  </a:cubicBezTo>
                  <a:cubicBezTo>
                    <a:pt x="2847" y="687"/>
                    <a:pt x="2820" y="661"/>
                    <a:pt x="2784" y="652"/>
                  </a:cubicBezTo>
                  <a:close/>
                  <a:moveTo>
                    <a:pt x="12785" y="5308"/>
                  </a:moveTo>
                  <a:cubicBezTo>
                    <a:pt x="12740" y="5299"/>
                    <a:pt x="12713" y="5317"/>
                    <a:pt x="12704" y="5371"/>
                  </a:cubicBezTo>
                  <a:cubicBezTo>
                    <a:pt x="12704" y="5415"/>
                    <a:pt x="12722" y="5451"/>
                    <a:pt x="12776" y="5451"/>
                  </a:cubicBezTo>
                  <a:cubicBezTo>
                    <a:pt x="12820" y="5451"/>
                    <a:pt x="12847" y="5433"/>
                    <a:pt x="12856" y="5380"/>
                  </a:cubicBezTo>
                  <a:cubicBezTo>
                    <a:pt x="12856" y="5335"/>
                    <a:pt x="12829" y="5308"/>
                    <a:pt x="12785" y="5308"/>
                  </a:cubicBezTo>
                  <a:close/>
                  <a:moveTo>
                    <a:pt x="12695" y="6049"/>
                  </a:moveTo>
                  <a:cubicBezTo>
                    <a:pt x="12704" y="6093"/>
                    <a:pt x="12731" y="6129"/>
                    <a:pt x="12785" y="6120"/>
                  </a:cubicBezTo>
                  <a:cubicBezTo>
                    <a:pt x="12838" y="6120"/>
                    <a:pt x="12865" y="6084"/>
                    <a:pt x="12865" y="6031"/>
                  </a:cubicBezTo>
                  <a:cubicBezTo>
                    <a:pt x="12856" y="5977"/>
                    <a:pt x="12820" y="5951"/>
                    <a:pt x="12776" y="5951"/>
                  </a:cubicBezTo>
                  <a:cubicBezTo>
                    <a:pt x="12722" y="5960"/>
                    <a:pt x="12686" y="5995"/>
                    <a:pt x="12695" y="6049"/>
                  </a:cubicBezTo>
                  <a:close/>
                  <a:moveTo>
                    <a:pt x="12000" y="6031"/>
                  </a:moveTo>
                  <a:cubicBezTo>
                    <a:pt x="12000" y="6093"/>
                    <a:pt x="12035" y="6129"/>
                    <a:pt x="12089" y="6129"/>
                  </a:cubicBezTo>
                  <a:cubicBezTo>
                    <a:pt x="12151" y="6138"/>
                    <a:pt x="12187" y="6102"/>
                    <a:pt x="12187" y="6040"/>
                  </a:cubicBezTo>
                  <a:cubicBezTo>
                    <a:pt x="12196" y="5986"/>
                    <a:pt x="12160" y="5951"/>
                    <a:pt x="12098" y="5942"/>
                  </a:cubicBezTo>
                  <a:cubicBezTo>
                    <a:pt x="12044" y="5942"/>
                    <a:pt x="12008" y="5969"/>
                    <a:pt x="12000" y="6031"/>
                  </a:cubicBezTo>
                  <a:close/>
                  <a:moveTo>
                    <a:pt x="3453" y="1294"/>
                  </a:moveTo>
                  <a:cubicBezTo>
                    <a:pt x="3409" y="1303"/>
                    <a:pt x="3373" y="1330"/>
                    <a:pt x="3382" y="1383"/>
                  </a:cubicBezTo>
                  <a:cubicBezTo>
                    <a:pt x="3382" y="1437"/>
                    <a:pt x="3418" y="1463"/>
                    <a:pt x="3471" y="1463"/>
                  </a:cubicBezTo>
                  <a:cubicBezTo>
                    <a:pt x="3516" y="1454"/>
                    <a:pt x="3542" y="1428"/>
                    <a:pt x="3551" y="1374"/>
                  </a:cubicBezTo>
                  <a:cubicBezTo>
                    <a:pt x="3534" y="1321"/>
                    <a:pt x="3507" y="1285"/>
                    <a:pt x="3453" y="1294"/>
                  </a:cubicBezTo>
                  <a:close/>
                  <a:moveTo>
                    <a:pt x="4212" y="1374"/>
                  </a:moveTo>
                  <a:cubicBezTo>
                    <a:pt x="4203" y="1330"/>
                    <a:pt x="4176" y="1294"/>
                    <a:pt x="4122" y="1294"/>
                  </a:cubicBezTo>
                  <a:cubicBezTo>
                    <a:pt x="4069" y="1285"/>
                    <a:pt x="4033" y="1321"/>
                    <a:pt x="4033" y="1374"/>
                  </a:cubicBezTo>
                  <a:cubicBezTo>
                    <a:pt x="4033" y="1428"/>
                    <a:pt x="4069" y="1463"/>
                    <a:pt x="4122" y="1472"/>
                  </a:cubicBezTo>
                  <a:cubicBezTo>
                    <a:pt x="4176" y="1463"/>
                    <a:pt x="4212" y="1428"/>
                    <a:pt x="4212" y="1374"/>
                  </a:cubicBezTo>
                  <a:close/>
                  <a:moveTo>
                    <a:pt x="4693" y="1374"/>
                  </a:moveTo>
                  <a:cubicBezTo>
                    <a:pt x="4684" y="1428"/>
                    <a:pt x="4720" y="1472"/>
                    <a:pt x="4782" y="1472"/>
                  </a:cubicBezTo>
                  <a:cubicBezTo>
                    <a:pt x="4836" y="1472"/>
                    <a:pt x="4872" y="1437"/>
                    <a:pt x="4872" y="1383"/>
                  </a:cubicBezTo>
                  <a:cubicBezTo>
                    <a:pt x="4872" y="1330"/>
                    <a:pt x="4836" y="1294"/>
                    <a:pt x="4782" y="1285"/>
                  </a:cubicBezTo>
                  <a:cubicBezTo>
                    <a:pt x="4729" y="1294"/>
                    <a:pt x="4693" y="1321"/>
                    <a:pt x="4693" y="1374"/>
                  </a:cubicBezTo>
                  <a:close/>
                  <a:moveTo>
                    <a:pt x="28" y="4033"/>
                  </a:moveTo>
                  <a:cubicBezTo>
                    <a:pt x="28" y="4095"/>
                    <a:pt x="63" y="4131"/>
                    <a:pt x="126" y="4131"/>
                  </a:cubicBezTo>
                  <a:cubicBezTo>
                    <a:pt x="179" y="4131"/>
                    <a:pt x="215" y="4095"/>
                    <a:pt x="215" y="4042"/>
                  </a:cubicBezTo>
                  <a:cubicBezTo>
                    <a:pt x="215" y="3979"/>
                    <a:pt x="179" y="3952"/>
                    <a:pt x="108" y="3943"/>
                  </a:cubicBezTo>
                  <a:cubicBezTo>
                    <a:pt x="63" y="3952"/>
                    <a:pt x="28" y="3979"/>
                    <a:pt x="28" y="4033"/>
                  </a:cubicBezTo>
                  <a:close/>
                  <a:moveTo>
                    <a:pt x="5371" y="1374"/>
                  </a:moveTo>
                  <a:cubicBezTo>
                    <a:pt x="5362" y="1428"/>
                    <a:pt x="5398" y="1472"/>
                    <a:pt x="5460" y="1472"/>
                  </a:cubicBezTo>
                  <a:cubicBezTo>
                    <a:pt x="5514" y="1472"/>
                    <a:pt x="5550" y="1437"/>
                    <a:pt x="5550" y="1383"/>
                  </a:cubicBezTo>
                  <a:cubicBezTo>
                    <a:pt x="5559" y="1330"/>
                    <a:pt x="5523" y="1294"/>
                    <a:pt x="5460" y="1285"/>
                  </a:cubicBezTo>
                  <a:cubicBezTo>
                    <a:pt x="5416" y="1294"/>
                    <a:pt x="5371" y="1312"/>
                    <a:pt x="5371" y="1374"/>
                  </a:cubicBezTo>
                  <a:close/>
                  <a:moveTo>
                    <a:pt x="6121" y="1285"/>
                  </a:moveTo>
                  <a:cubicBezTo>
                    <a:pt x="6067" y="1285"/>
                    <a:pt x="6031" y="1321"/>
                    <a:pt x="6031" y="1374"/>
                  </a:cubicBezTo>
                  <a:cubicBezTo>
                    <a:pt x="6031" y="1428"/>
                    <a:pt x="6067" y="1472"/>
                    <a:pt x="6121" y="1472"/>
                  </a:cubicBezTo>
                  <a:cubicBezTo>
                    <a:pt x="6174" y="1472"/>
                    <a:pt x="6201" y="1428"/>
                    <a:pt x="6210" y="1383"/>
                  </a:cubicBezTo>
                  <a:cubicBezTo>
                    <a:pt x="6210" y="1330"/>
                    <a:pt x="6174" y="1294"/>
                    <a:pt x="6121" y="1285"/>
                  </a:cubicBezTo>
                  <a:close/>
                  <a:moveTo>
                    <a:pt x="6692" y="1374"/>
                  </a:moveTo>
                  <a:cubicBezTo>
                    <a:pt x="6692" y="1428"/>
                    <a:pt x="6718" y="1463"/>
                    <a:pt x="6772" y="1472"/>
                  </a:cubicBezTo>
                  <a:cubicBezTo>
                    <a:pt x="6834" y="1472"/>
                    <a:pt x="6870" y="1437"/>
                    <a:pt x="6870" y="1374"/>
                  </a:cubicBezTo>
                  <a:cubicBezTo>
                    <a:pt x="6870" y="1321"/>
                    <a:pt x="6834" y="1294"/>
                    <a:pt x="6781" y="1285"/>
                  </a:cubicBezTo>
                  <a:cubicBezTo>
                    <a:pt x="6727" y="1294"/>
                    <a:pt x="6692" y="1321"/>
                    <a:pt x="6692" y="1374"/>
                  </a:cubicBezTo>
                  <a:close/>
                  <a:moveTo>
                    <a:pt x="7530" y="1383"/>
                  </a:moveTo>
                  <a:cubicBezTo>
                    <a:pt x="7530" y="1330"/>
                    <a:pt x="7494" y="1294"/>
                    <a:pt x="7450" y="1294"/>
                  </a:cubicBezTo>
                  <a:cubicBezTo>
                    <a:pt x="7396" y="1285"/>
                    <a:pt x="7352" y="1321"/>
                    <a:pt x="7352" y="1374"/>
                  </a:cubicBezTo>
                  <a:cubicBezTo>
                    <a:pt x="7343" y="1428"/>
                    <a:pt x="7378" y="1454"/>
                    <a:pt x="7441" y="1472"/>
                  </a:cubicBezTo>
                  <a:cubicBezTo>
                    <a:pt x="7486" y="1463"/>
                    <a:pt x="7521" y="1437"/>
                    <a:pt x="7530" y="1383"/>
                  </a:cubicBezTo>
                  <a:close/>
                  <a:moveTo>
                    <a:pt x="206" y="3390"/>
                  </a:moveTo>
                  <a:cubicBezTo>
                    <a:pt x="206" y="3337"/>
                    <a:pt x="179" y="3301"/>
                    <a:pt x="126" y="3292"/>
                  </a:cubicBezTo>
                  <a:cubicBezTo>
                    <a:pt x="72" y="3292"/>
                    <a:pt x="45" y="3328"/>
                    <a:pt x="36" y="3372"/>
                  </a:cubicBezTo>
                  <a:cubicBezTo>
                    <a:pt x="28" y="3426"/>
                    <a:pt x="63" y="3453"/>
                    <a:pt x="117" y="3462"/>
                  </a:cubicBezTo>
                  <a:cubicBezTo>
                    <a:pt x="170" y="3462"/>
                    <a:pt x="197" y="3435"/>
                    <a:pt x="206" y="3390"/>
                  </a:cubicBezTo>
                  <a:close/>
                  <a:moveTo>
                    <a:pt x="714" y="3372"/>
                  </a:moveTo>
                  <a:cubicBezTo>
                    <a:pt x="706" y="3435"/>
                    <a:pt x="741" y="3471"/>
                    <a:pt x="804" y="3471"/>
                  </a:cubicBezTo>
                  <a:cubicBezTo>
                    <a:pt x="857" y="3471"/>
                    <a:pt x="893" y="3435"/>
                    <a:pt x="893" y="3381"/>
                  </a:cubicBezTo>
                  <a:cubicBezTo>
                    <a:pt x="902" y="3319"/>
                    <a:pt x="857" y="3292"/>
                    <a:pt x="795" y="3283"/>
                  </a:cubicBezTo>
                  <a:cubicBezTo>
                    <a:pt x="750" y="3292"/>
                    <a:pt x="714" y="3319"/>
                    <a:pt x="714" y="3372"/>
                  </a:cubicBezTo>
                  <a:close/>
                  <a:moveTo>
                    <a:pt x="10215" y="3381"/>
                  </a:moveTo>
                  <a:cubicBezTo>
                    <a:pt x="10215" y="3328"/>
                    <a:pt x="10189" y="3283"/>
                    <a:pt x="10126" y="3283"/>
                  </a:cubicBezTo>
                  <a:cubicBezTo>
                    <a:pt x="10064" y="3274"/>
                    <a:pt x="10028" y="3310"/>
                    <a:pt x="10028" y="3381"/>
                  </a:cubicBezTo>
                  <a:cubicBezTo>
                    <a:pt x="10028" y="3435"/>
                    <a:pt x="10064" y="3471"/>
                    <a:pt x="10117" y="3480"/>
                  </a:cubicBezTo>
                  <a:cubicBezTo>
                    <a:pt x="10180" y="3471"/>
                    <a:pt x="10215" y="3444"/>
                    <a:pt x="10215" y="3381"/>
                  </a:cubicBezTo>
                  <a:close/>
                  <a:moveTo>
                    <a:pt x="10867" y="3381"/>
                  </a:moveTo>
                  <a:cubicBezTo>
                    <a:pt x="10876" y="3328"/>
                    <a:pt x="10840" y="3292"/>
                    <a:pt x="10786" y="3292"/>
                  </a:cubicBezTo>
                  <a:cubicBezTo>
                    <a:pt x="10724" y="3283"/>
                    <a:pt x="10688" y="3319"/>
                    <a:pt x="10688" y="3381"/>
                  </a:cubicBezTo>
                  <a:cubicBezTo>
                    <a:pt x="10688" y="3435"/>
                    <a:pt x="10724" y="3462"/>
                    <a:pt x="10777" y="3471"/>
                  </a:cubicBezTo>
                  <a:cubicBezTo>
                    <a:pt x="10831" y="3462"/>
                    <a:pt x="10867" y="3435"/>
                    <a:pt x="10867" y="3381"/>
                  </a:cubicBezTo>
                  <a:close/>
                  <a:moveTo>
                    <a:pt x="884" y="2721"/>
                  </a:moveTo>
                  <a:cubicBezTo>
                    <a:pt x="884" y="2668"/>
                    <a:pt x="848" y="2632"/>
                    <a:pt x="795" y="2632"/>
                  </a:cubicBezTo>
                  <a:cubicBezTo>
                    <a:pt x="741" y="2641"/>
                    <a:pt x="714" y="2677"/>
                    <a:pt x="723" y="2730"/>
                  </a:cubicBezTo>
                  <a:cubicBezTo>
                    <a:pt x="723" y="2775"/>
                    <a:pt x="759" y="2802"/>
                    <a:pt x="804" y="2802"/>
                  </a:cubicBezTo>
                  <a:cubicBezTo>
                    <a:pt x="857" y="2793"/>
                    <a:pt x="884" y="2766"/>
                    <a:pt x="884" y="2721"/>
                  </a:cubicBezTo>
                  <a:close/>
                  <a:moveTo>
                    <a:pt x="12008" y="5380"/>
                  </a:moveTo>
                  <a:cubicBezTo>
                    <a:pt x="12008" y="5433"/>
                    <a:pt x="12044" y="5469"/>
                    <a:pt x="12089" y="5469"/>
                  </a:cubicBezTo>
                  <a:cubicBezTo>
                    <a:pt x="12151" y="5469"/>
                    <a:pt x="12187" y="5433"/>
                    <a:pt x="12187" y="5371"/>
                  </a:cubicBezTo>
                  <a:cubicBezTo>
                    <a:pt x="12187" y="5317"/>
                    <a:pt x="12151" y="5291"/>
                    <a:pt x="12098" y="5291"/>
                  </a:cubicBezTo>
                  <a:cubicBezTo>
                    <a:pt x="12044" y="5299"/>
                    <a:pt x="12008" y="5326"/>
                    <a:pt x="12008" y="5380"/>
                  </a:cubicBezTo>
                  <a:close/>
                  <a:moveTo>
                    <a:pt x="28" y="4720"/>
                  </a:moveTo>
                  <a:cubicBezTo>
                    <a:pt x="28" y="4773"/>
                    <a:pt x="54" y="4809"/>
                    <a:pt x="117" y="4818"/>
                  </a:cubicBezTo>
                  <a:cubicBezTo>
                    <a:pt x="179" y="4818"/>
                    <a:pt x="215" y="4782"/>
                    <a:pt x="215" y="4720"/>
                  </a:cubicBezTo>
                  <a:cubicBezTo>
                    <a:pt x="215" y="4657"/>
                    <a:pt x="179" y="4630"/>
                    <a:pt x="117" y="4621"/>
                  </a:cubicBezTo>
                  <a:cubicBezTo>
                    <a:pt x="63" y="4630"/>
                    <a:pt x="28" y="4657"/>
                    <a:pt x="28" y="4720"/>
                  </a:cubicBezTo>
                  <a:close/>
                  <a:moveTo>
                    <a:pt x="11339" y="4720"/>
                  </a:moveTo>
                  <a:cubicBezTo>
                    <a:pt x="11339" y="4773"/>
                    <a:pt x="11375" y="4809"/>
                    <a:pt x="11438" y="4818"/>
                  </a:cubicBezTo>
                  <a:cubicBezTo>
                    <a:pt x="11491" y="4818"/>
                    <a:pt x="11527" y="4782"/>
                    <a:pt x="11536" y="4720"/>
                  </a:cubicBezTo>
                  <a:cubicBezTo>
                    <a:pt x="11536" y="4666"/>
                    <a:pt x="11500" y="4630"/>
                    <a:pt x="11438" y="4621"/>
                  </a:cubicBezTo>
                  <a:cubicBezTo>
                    <a:pt x="11384" y="4630"/>
                    <a:pt x="11348" y="4657"/>
                    <a:pt x="11339" y="4720"/>
                  </a:cubicBezTo>
                  <a:close/>
                  <a:moveTo>
                    <a:pt x="12107" y="4639"/>
                  </a:moveTo>
                  <a:cubicBezTo>
                    <a:pt x="12053" y="4630"/>
                    <a:pt x="12017" y="4666"/>
                    <a:pt x="12008" y="4720"/>
                  </a:cubicBezTo>
                  <a:cubicBezTo>
                    <a:pt x="12008" y="4764"/>
                    <a:pt x="12044" y="4800"/>
                    <a:pt x="12089" y="4800"/>
                  </a:cubicBezTo>
                  <a:cubicBezTo>
                    <a:pt x="12142" y="4809"/>
                    <a:pt x="12178" y="4773"/>
                    <a:pt x="12187" y="4720"/>
                  </a:cubicBezTo>
                  <a:cubicBezTo>
                    <a:pt x="12178" y="4675"/>
                    <a:pt x="12151" y="4639"/>
                    <a:pt x="12107" y="4639"/>
                  </a:cubicBezTo>
                  <a:close/>
                  <a:moveTo>
                    <a:pt x="2035" y="2061"/>
                  </a:moveTo>
                  <a:cubicBezTo>
                    <a:pt x="2035" y="2115"/>
                    <a:pt x="2062" y="2141"/>
                    <a:pt x="2115" y="2150"/>
                  </a:cubicBezTo>
                  <a:cubicBezTo>
                    <a:pt x="2169" y="2150"/>
                    <a:pt x="2204" y="2115"/>
                    <a:pt x="2204" y="2070"/>
                  </a:cubicBezTo>
                  <a:cubicBezTo>
                    <a:pt x="2213" y="2008"/>
                    <a:pt x="2178" y="1981"/>
                    <a:pt x="2124" y="1972"/>
                  </a:cubicBezTo>
                  <a:cubicBezTo>
                    <a:pt x="2070" y="1981"/>
                    <a:pt x="2035" y="2008"/>
                    <a:pt x="2035" y="2061"/>
                  </a:cubicBezTo>
                  <a:close/>
                  <a:moveTo>
                    <a:pt x="2873" y="2061"/>
                  </a:moveTo>
                  <a:cubicBezTo>
                    <a:pt x="2873" y="2008"/>
                    <a:pt x="2838" y="1972"/>
                    <a:pt x="2775" y="1972"/>
                  </a:cubicBezTo>
                  <a:cubicBezTo>
                    <a:pt x="2722" y="1972"/>
                    <a:pt x="2686" y="1999"/>
                    <a:pt x="2686" y="2061"/>
                  </a:cubicBezTo>
                  <a:cubicBezTo>
                    <a:pt x="2686" y="2115"/>
                    <a:pt x="2722" y="2150"/>
                    <a:pt x="2784" y="2159"/>
                  </a:cubicBezTo>
                  <a:cubicBezTo>
                    <a:pt x="2838" y="2150"/>
                    <a:pt x="2873" y="2124"/>
                    <a:pt x="2873" y="2061"/>
                  </a:cubicBezTo>
                  <a:close/>
                  <a:moveTo>
                    <a:pt x="3462" y="1963"/>
                  </a:moveTo>
                  <a:cubicBezTo>
                    <a:pt x="3409" y="1963"/>
                    <a:pt x="3364" y="1999"/>
                    <a:pt x="3364" y="2052"/>
                  </a:cubicBezTo>
                  <a:cubicBezTo>
                    <a:pt x="3364" y="2124"/>
                    <a:pt x="3400" y="2159"/>
                    <a:pt x="3462" y="2159"/>
                  </a:cubicBezTo>
                  <a:cubicBezTo>
                    <a:pt x="3525" y="2159"/>
                    <a:pt x="3551" y="2115"/>
                    <a:pt x="3560" y="2061"/>
                  </a:cubicBezTo>
                  <a:cubicBezTo>
                    <a:pt x="3551" y="1999"/>
                    <a:pt x="3525" y="1963"/>
                    <a:pt x="3462" y="1963"/>
                  </a:cubicBezTo>
                  <a:close/>
                  <a:moveTo>
                    <a:pt x="8030" y="2061"/>
                  </a:moveTo>
                  <a:cubicBezTo>
                    <a:pt x="8030" y="2124"/>
                    <a:pt x="8056" y="2150"/>
                    <a:pt x="8119" y="2159"/>
                  </a:cubicBezTo>
                  <a:cubicBezTo>
                    <a:pt x="8181" y="2159"/>
                    <a:pt x="8217" y="2124"/>
                    <a:pt x="8217" y="2061"/>
                  </a:cubicBezTo>
                  <a:cubicBezTo>
                    <a:pt x="8217" y="1999"/>
                    <a:pt x="8181" y="1972"/>
                    <a:pt x="8119" y="1963"/>
                  </a:cubicBezTo>
                  <a:cubicBezTo>
                    <a:pt x="8065" y="1972"/>
                    <a:pt x="8030" y="1999"/>
                    <a:pt x="8030" y="2061"/>
                  </a:cubicBezTo>
                  <a:moveTo>
                    <a:pt x="8779" y="1972"/>
                  </a:moveTo>
                  <a:cubicBezTo>
                    <a:pt x="8726" y="1972"/>
                    <a:pt x="8690" y="2008"/>
                    <a:pt x="8690" y="2061"/>
                  </a:cubicBezTo>
                  <a:cubicBezTo>
                    <a:pt x="8690" y="2115"/>
                    <a:pt x="8726" y="2150"/>
                    <a:pt x="8788" y="2150"/>
                  </a:cubicBezTo>
                  <a:cubicBezTo>
                    <a:pt x="8842" y="2150"/>
                    <a:pt x="8868" y="2115"/>
                    <a:pt x="8868" y="2061"/>
                  </a:cubicBezTo>
                  <a:cubicBezTo>
                    <a:pt x="8859" y="2008"/>
                    <a:pt x="8833" y="1972"/>
                    <a:pt x="8779" y="1972"/>
                  </a:cubicBezTo>
                  <a:close/>
                  <a:moveTo>
                    <a:pt x="9430" y="1981"/>
                  </a:moveTo>
                  <a:cubicBezTo>
                    <a:pt x="9386" y="1981"/>
                    <a:pt x="9350" y="2017"/>
                    <a:pt x="9350" y="2061"/>
                  </a:cubicBezTo>
                  <a:cubicBezTo>
                    <a:pt x="9359" y="2115"/>
                    <a:pt x="9395" y="2150"/>
                    <a:pt x="9448" y="2141"/>
                  </a:cubicBezTo>
                  <a:cubicBezTo>
                    <a:pt x="9493" y="2141"/>
                    <a:pt x="9520" y="2106"/>
                    <a:pt x="9520" y="2052"/>
                  </a:cubicBezTo>
                  <a:cubicBezTo>
                    <a:pt x="9511" y="2008"/>
                    <a:pt x="9484" y="1972"/>
                    <a:pt x="9430" y="1981"/>
                  </a:cubicBezTo>
                  <a:close/>
                  <a:moveTo>
                    <a:pt x="8128" y="1294"/>
                  </a:moveTo>
                  <a:cubicBezTo>
                    <a:pt x="8074" y="1285"/>
                    <a:pt x="8039" y="1321"/>
                    <a:pt x="8039" y="1374"/>
                  </a:cubicBezTo>
                  <a:cubicBezTo>
                    <a:pt x="8030" y="1428"/>
                    <a:pt x="8065" y="1454"/>
                    <a:pt x="8110" y="1463"/>
                  </a:cubicBezTo>
                  <a:cubicBezTo>
                    <a:pt x="8164" y="1472"/>
                    <a:pt x="8199" y="1437"/>
                    <a:pt x="8208" y="1383"/>
                  </a:cubicBezTo>
                  <a:cubicBezTo>
                    <a:pt x="8199" y="1330"/>
                    <a:pt x="8172" y="1303"/>
                    <a:pt x="8128" y="1294"/>
                  </a:cubicBezTo>
                  <a:close/>
                  <a:moveTo>
                    <a:pt x="10679" y="4050"/>
                  </a:moveTo>
                  <a:cubicBezTo>
                    <a:pt x="10679" y="4113"/>
                    <a:pt x="10706" y="4149"/>
                    <a:pt x="10768" y="4158"/>
                  </a:cubicBezTo>
                  <a:cubicBezTo>
                    <a:pt x="10831" y="4158"/>
                    <a:pt x="10876" y="4131"/>
                    <a:pt x="10876" y="4059"/>
                  </a:cubicBezTo>
                  <a:cubicBezTo>
                    <a:pt x="10876" y="4006"/>
                    <a:pt x="10840" y="3970"/>
                    <a:pt x="10786" y="3961"/>
                  </a:cubicBezTo>
                  <a:cubicBezTo>
                    <a:pt x="10724" y="3970"/>
                    <a:pt x="10688" y="3997"/>
                    <a:pt x="10679" y="4050"/>
                  </a:cubicBezTo>
                  <a:close/>
                  <a:moveTo>
                    <a:pt x="11446" y="3970"/>
                  </a:moveTo>
                  <a:cubicBezTo>
                    <a:pt x="11393" y="3970"/>
                    <a:pt x="11348" y="3997"/>
                    <a:pt x="11348" y="4050"/>
                  </a:cubicBezTo>
                  <a:cubicBezTo>
                    <a:pt x="11339" y="4113"/>
                    <a:pt x="11375" y="4149"/>
                    <a:pt x="11438" y="4149"/>
                  </a:cubicBezTo>
                  <a:cubicBezTo>
                    <a:pt x="11491" y="4149"/>
                    <a:pt x="11518" y="4113"/>
                    <a:pt x="11527" y="4059"/>
                  </a:cubicBezTo>
                  <a:cubicBezTo>
                    <a:pt x="11527" y="4015"/>
                    <a:pt x="11500" y="3970"/>
                    <a:pt x="11446" y="3970"/>
                  </a:cubicBezTo>
                  <a:close/>
                  <a:moveTo>
                    <a:pt x="10117" y="2632"/>
                  </a:moveTo>
                  <a:cubicBezTo>
                    <a:pt x="10064" y="2632"/>
                    <a:pt x="10037" y="2668"/>
                    <a:pt x="10028" y="2712"/>
                  </a:cubicBezTo>
                  <a:cubicBezTo>
                    <a:pt x="10028" y="2775"/>
                    <a:pt x="10064" y="2810"/>
                    <a:pt x="10117" y="2810"/>
                  </a:cubicBezTo>
                  <a:cubicBezTo>
                    <a:pt x="10171" y="2810"/>
                    <a:pt x="10206" y="2775"/>
                    <a:pt x="10206" y="2721"/>
                  </a:cubicBezTo>
                  <a:cubicBezTo>
                    <a:pt x="10198" y="2668"/>
                    <a:pt x="10171" y="2632"/>
                    <a:pt x="10117" y="2632"/>
                  </a:cubicBezTo>
                  <a:close/>
                  <a:moveTo>
                    <a:pt x="9439" y="2623"/>
                  </a:moveTo>
                  <a:cubicBezTo>
                    <a:pt x="9377" y="2623"/>
                    <a:pt x="9341" y="2659"/>
                    <a:pt x="9341" y="2721"/>
                  </a:cubicBezTo>
                  <a:cubicBezTo>
                    <a:pt x="9341" y="2784"/>
                    <a:pt x="9377" y="2810"/>
                    <a:pt x="9439" y="2810"/>
                  </a:cubicBezTo>
                  <a:cubicBezTo>
                    <a:pt x="9502" y="2810"/>
                    <a:pt x="9528" y="2775"/>
                    <a:pt x="9537" y="2721"/>
                  </a:cubicBezTo>
                  <a:cubicBezTo>
                    <a:pt x="9528" y="2659"/>
                    <a:pt x="9493" y="2623"/>
                    <a:pt x="9439" y="2623"/>
                  </a:cubicBezTo>
                  <a:close/>
                  <a:moveTo>
                    <a:pt x="2026" y="2712"/>
                  </a:moveTo>
                  <a:cubicBezTo>
                    <a:pt x="2017" y="2775"/>
                    <a:pt x="2053" y="2810"/>
                    <a:pt x="2115" y="2819"/>
                  </a:cubicBezTo>
                  <a:cubicBezTo>
                    <a:pt x="2178" y="2819"/>
                    <a:pt x="2213" y="2784"/>
                    <a:pt x="2213" y="2721"/>
                  </a:cubicBezTo>
                  <a:cubicBezTo>
                    <a:pt x="2222" y="2659"/>
                    <a:pt x="2186" y="2632"/>
                    <a:pt x="2124" y="2623"/>
                  </a:cubicBezTo>
                  <a:cubicBezTo>
                    <a:pt x="2062" y="2623"/>
                    <a:pt x="2026" y="2650"/>
                    <a:pt x="2026" y="2712"/>
                  </a:cubicBezTo>
                  <a:close/>
                  <a:moveTo>
                    <a:pt x="1473" y="2632"/>
                  </a:moveTo>
                  <a:cubicBezTo>
                    <a:pt x="1419" y="2623"/>
                    <a:pt x="1375" y="2659"/>
                    <a:pt x="1375" y="2712"/>
                  </a:cubicBezTo>
                  <a:cubicBezTo>
                    <a:pt x="1366" y="2766"/>
                    <a:pt x="1401" y="2810"/>
                    <a:pt x="1464" y="2810"/>
                  </a:cubicBezTo>
                  <a:cubicBezTo>
                    <a:pt x="1517" y="2810"/>
                    <a:pt x="1544" y="2775"/>
                    <a:pt x="1553" y="2721"/>
                  </a:cubicBezTo>
                  <a:cubicBezTo>
                    <a:pt x="1553" y="2677"/>
                    <a:pt x="1526" y="2632"/>
                    <a:pt x="1473" y="2632"/>
                  </a:cubicBezTo>
                  <a:close/>
                  <a:moveTo>
                    <a:pt x="12695" y="6718"/>
                  </a:moveTo>
                  <a:cubicBezTo>
                    <a:pt x="12695" y="6771"/>
                    <a:pt x="12722" y="6807"/>
                    <a:pt x="12776" y="6807"/>
                  </a:cubicBezTo>
                  <a:cubicBezTo>
                    <a:pt x="12829" y="6807"/>
                    <a:pt x="12865" y="6780"/>
                    <a:pt x="12865" y="6727"/>
                  </a:cubicBezTo>
                  <a:cubicBezTo>
                    <a:pt x="12865" y="6664"/>
                    <a:pt x="12829" y="6638"/>
                    <a:pt x="12776" y="6629"/>
                  </a:cubicBezTo>
                  <a:cubicBezTo>
                    <a:pt x="12722" y="6638"/>
                    <a:pt x="12686" y="6664"/>
                    <a:pt x="12695" y="6718"/>
                  </a:cubicBezTo>
                  <a:moveTo>
                    <a:pt x="4881" y="2061"/>
                  </a:moveTo>
                  <a:cubicBezTo>
                    <a:pt x="4881" y="1990"/>
                    <a:pt x="4836" y="1954"/>
                    <a:pt x="4774" y="1954"/>
                  </a:cubicBezTo>
                  <a:cubicBezTo>
                    <a:pt x="4711" y="1963"/>
                    <a:pt x="4675" y="1999"/>
                    <a:pt x="4675" y="2061"/>
                  </a:cubicBezTo>
                  <a:cubicBezTo>
                    <a:pt x="4675" y="2132"/>
                    <a:pt x="4720" y="2159"/>
                    <a:pt x="4782" y="2168"/>
                  </a:cubicBezTo>
                  <a:cubicBezTo>
                    <a:pt x="4845" y="2159"/>
                    <a:pt x="4881" y="2124"/>
                    <a:pt x="4881" y="2061"/>
                  </a:cubicBezTo>
                  <a:close/>
                  <a:moveTo>
                    <a:pt x="2677" y="2721"/>
                  </a:moveTo>
                  <a:cubicBezTo>
                    <a:pt x="2677" y="2784"/>
                    <a:pt x="2722" y="2828"/>
                    <a:pt x="2784" y="2819"/>
                  </a:cubicBezTo>
                  <a:cubicBezTo>
                    <a:pt x="2847" y="2819"/>
                    <a:pt x="2882" y="2784"/>
                    <a:pt x="2882" y="2712"/>
                  </a:cubicBezTo>
                  <a:cubicBezTo>
                    <a:pt x="2882" y="2650"/>
                    <a:pt x="2838" y="2623"/>
                    <a:pt x="2775" y="2614"/>
                  </a:cubicBezTo>
                  <a:cubicBezTo>
                    <a:pt x="2713" y="2623"/>
                    <a:pt x="2677" y="2659"/>
                    <a:pt x="2677" y="2721"/>
                  </a:cubicBezTo>
                  <a:close/>
                  <a:moveTo>
                    <a:pt x="8681" y="2721"/>
                  </a:moveTo>
                  <a:cubicBezTo>
                    <a:pt x="8681" y="2793"/>
                    <a:pt x="8726" y="2819"/>
                    <a:pt x="8788" y="2819"/>
                  </a:cubicBezTo>
                  <a:cubicBezTo>
                    <a:pt x="8842" y="2819"/>
                    <a:pt x="8877" y="2775"/>
                    <a:pt x="8877" y="2721"/>
                  </a:cubicBezTo>
                  <a:cubicBezTo>
                    <a:pt x="8877" y="2659"/>
                    <a:pt x="8842" y="2623"/>
                    <a:pt x="8779" y="2614"/>
                  </a:cubicBezTo>
                  <a:cubicBezTo>
                    <a:pt x="8717" y="2623"/>
                    <a:pt x="8672" y="2659"/>
                    <a:pt x="8681" y="2721"/>
                  </a:cubicBezTo>
                  <a:close/>
                  <a:moveTo>
                    <a:pt x="706" y="4042"/>
                  </a:moveTo>
                  <a:cubicBezTo>
                    <a:pt x="706" y="4095"/>
                    <a:pt x="732" y="4131"/>
                    <a:pt x="795" y="4140"/>
                  </a:cubicBezTo>
                  <a:cubicBezTo>
                    <a:pt x="857" y="4140"/>
                    <a:pt x="902" y="4104"/>
                    <a:pt x="902" y="4042"/>
                  </a:cubicBezTo>
                  <a:cubicBezTo>
                    <a:pt x="902" y="3979"/>
                    <a:pt x="866" y="3943"/>
                    <a:pt x="804" y="3935"/>
                  </a:cubicBezTo>
                  <a:cubicBezTo>
                    <a:pt x="741" y="3943"/>
                    <a:pt x="706" y="3970"/>
                    <a:pt x="706" y="4042"/>
                  </a:cubicBezTo>
                  <a:close/>
                  <a:moveTo>
                    <a:pt x="1366" y="3381"/>
                  </a:moveTo>
                  <a:cubicBezTo>
                    <a:pt x="1366" y="3435"/>
                    <a:pt x="1392" y="3471"/>
                    <a:pt x="1455" y="3480"/>
                  </a:cubicBezTo>
                  <a:cubicBezTo>
                    <a:pt x="1517" y="3480"/>
                    <a:pt x="1562" y="3453"/>
                    <a:pt x="1562" y="3381"/>
                  </a:cubicBezTo>
                  <a:cubicBezTo>
                    <a:pt x="1562" y="3319"/>
                    <a:pt x="1526" y="3283"/>
                    <a:pt x="1464" y="3274"/>
                  </a:cubicBezTo>
                  <a:cubicBezTo>
                    <a:pt x="1401" y="3283"/>
                    <a:pt x="1366" y="3310"/>
                    <a:pt x="1366" y="3381"/>
                  </a:cubicBezTo>
                  <a:close/>
                  <a:moveTo>
                    <a:pt x="11339" y="5380"/>
                  </a:moveTo>
                  <a:cubicBezTo>
                    <a:pt x="11339" y="5451"/>
                    <a:pt x="11384" y="5478"/>
                    <a:pt x="11446" y="5478"/>
                  </a:cubicBezTo>
                  <a:cubicBezTo>
                    <a:pt x="11500" y="5478"/>
                    <a:pt x="11536" y="5442"/>
                    <a:pt x="11536" y="5380"/>
                  </a:cubicBezTo>
                  <a:cubicBezTo>
                    <a:pt x="11536" y="5317"/>
                    <a:pt x="11500" y="5282"/>
                    <a:pt x="11438" y="5273"/>
                  </a:cubicBezTo>
                  <a:cubicBezTo>
                    <a:pt x="11375" y="5282"/>
                    <a:pt x="11330" y="5317"/>
                    <a:pt x="11339" y="5380"/>
                  </a:cubicBezTo>
                  <a:close/>
                  <a:moveTo>
                    <a:pt x="4113" y="1963"/>
                  </a:moveTo>
                  <a:cubicBezTo>
                    <a:pt x="4051" y="1963"/>
                    <a:pt x="4024" y="1999"/>
                    <a:pt x="4024" y="2061"/>
                  </a:cubicBezTo>
                  <a:cubicBezTo>
                    <a:pt x="4024" y="2124"/>
                    <a:pt x="4060" y="2159"/>
                    <a:pt x="4122" y="2159"/>
                  </a:cubicBezTo>
                  <a:cubicBezTo>
                    <a:pt x="4185" y="2159"/>
                    <a:pt x="4220" y="2124"/>
                    <a:pt x="4220" y="2052"/>
                  </a:cubicBezTo>
                  <a:cubicBezTo>
                    <a:pt x="4212" y="1990"/>
                    <a:pt x="4176" y="1954"/>
                    <a:pt x="4113" y="1963"/>
                  </a:cubicBezTo>
                  <a:close/>
                  <a:moveTo>
                    <a:pt x="10786" y="4613"/>
                  </a:moveTo>
                  <a:cubicBezTo>
                    <a:pt x="10715" y="4613"/>
                    <a:pt x="10670" y="4648"/>
                    <a:pt x="10670" y="4720"/>
                  </a:cubicBezTo>
                  <a:cubicBezTo>
                    <a:pt x="10670" y="4782"/>
                    <a:pt x="10715" y="4827"/>
                    <a:pt x="10768" y="4827"/>
                  </a:cubicBezTo>
                  <a:cubicBezTo>
                    <a:pt x="10840" y="4827"/>
                    <a:pt x="10876" y="4791"/>
                    <a:pt x="10884" y="4720"/>
                  </a:cubicBezTo>
                  <a:cubicBezTo>
                    <a:pt x="10884" y="4657"/>
                    <a:pt x="10849" y="4613"/>
                    <a:pt x="10786" y="4613"/>
                  </a:cubicBezTo>
                  <a:close/>
                  <a:moveTo>
                    <a:pt x="9439" y="3274"/>
                  </a:moveTo>
                  <a:cubicBezTo>
                    <a:pt x="9377" y="3265"/>
                    <a:pt x="9332" y="3310"/>
                    <a:pt x="9332" y="3381"/>
                  </a:cubicBezTo>
                  <a:cubicBezTo>
                    <a:pt x="9332" y="3444"/>
                    <a:pt x="9368" y="3480"/>
                    <a:pt x="9430" y="3488"/>
                  </a:cubicBezTo>
                  <a:cubicBezTo>
                    <a:pt x="9502" y="3488"/>
                    <a:pt x="9537" y="3444"/>
                    <a:pt x="9546" y="3381"/>
                  </a:cubicBezTo>
                  <a:cubicBezTo>
                    <a:pt x="9537" y="3319"/>
                    <a:pt x="9502" y="3274"/>
                    <a:pt x="9439" y="3274"/>
                  </a:cubicBezTo>
                  <a:close/>
                  <a:moveTo>
                    <a:pt x="3355" y="2730"/>
                  </a:moveTo>
                  <a:cubicBezTo>
                    <a:pt x="3355" y="2793"/>
                    <a:pt x="3400" y="2828"/>
                    <a:pt x="3462" y="2828"/>
                  </a:cubicBezTo>
                  <a:cubicBezTo>
                    <a:pt x="3525" y="2828"/>
                    <a:pt x="3569" y="2784"/>
                    <a:pt x="3569" y="2721"/>
                  </a:cubicBezTo>
                  <a:cubicBezTo>
                    <a:pt x="3569" y="2650"/>
                    <a:pt x="3525" y="2614"/>
                    <a:pt x="3462" y="2605"/>
                  </a:cubicBezTo>
                  <a:cubicBezTo>
                    <a:pt x="3391" y="2623"/>
                    <a:pt x="3346" y="2659"/>
                    <a:pt x="3355" y="2730"/>
                  </a:cubicBezTo>
                  <a:close/>
                  <a:moveTo>
                    <a:pt x="10117" y="4166"/>
                  </a:moveTo>
                  <a:cubicBezTo>
                    <a:pt x="10189" y="4166"/>
                    <a:pt x="10224" y="4122"/>
                    <a:pt x="10224" y="4059"/>
                  </a:cubicBezTo>
                  <a:cubicBezTo>
                    <a:pt x="10224" y="3988"/>
                    <a:pt x="10180" y="3952"/>
                    <a:pt x="10108" y="3952"/>
                  </a:cubicBezTo>
                  <a:cubicBezTo>
                    <a:pt x="10055" y="3961"/>
                    <a:pt x="10019" y="3997"/>
                    <a:pt x="10010" y="4059"/>
                  </a:cubicBezTo>
                  <a:cubicBezTo>
                    <a:pt x="10019" y="4122"/>
                    <a:pt x="10055" y="4166"/>
                    <a:pt x="10117" y="4166"/>
                  </a:cubicBezTo>
                  <a:close/>
                  <a:moveTo>
                    <a:pt x="11545" y="6031"/>
                  </a:moveTo>
                  <a:cubicBezTo>
                    <a:pt x="11536" y="5969"/>
                    <a:pt x="11500" y="5924"/>
                    <a:pt x="11438" y="5933"/>
                  </a:cubicBezTo>
                  <a:cubicBezTo>
                    <a:pt x="11366" y="5933"/>
                    <a:pt x="11322" y="5977"/>
                    <a:pt x="11330" y="6049"/>
                  </a:cubicBezTo>
                  <a:cubicBezTo>
                    <a:pt x="11339" y="6111"/>
                    <a:pt x="11375" y="6138"/>
                    <a:pt x="11438" y="6147"/>
                  </a:cubicBezTo>
                  <a:cubicBezTo>
                    <a:pt x="11509" y="6138"/>
                    <a:pt x="11554" y="6093"/>
                    <a:pt x="11545" y="6031"/>
                  </a:cubicBezTo>
                  <a:close/>
                  <a:moveTo>
                    <a:pt x="126" y="5273"/>
                  </a:moveTo>
                  <a:cubicBezTo>
                    <a:pt x="54" y="5273"/>
                    <a:pt x="10" y="5317"/>
                    <a:pt x="10" y="5380"/>
                  </a:cubicBezTo>
                  <a:cubicBezTo>
                    <a:pt x="19" y="5451"/>
                    <a:pt x="63" y="5487"/>
                    <a:pt x="135" y="5487"/>
                  </a:cubicBezTo>
                  <a:cubicBezTo>
                    <a:pt x="197" y="5478"/>
                    <a:pt x="224" y="5433"/>
                    <a:pt x="233" y="5380"/>
                  </a:cubicBezTo>
                  <a:cubicBezTo>
                    <a:pt x="224" y="5308"/>
                    <a:pt x="188" y="5273"/>
                    <a:pt x="126" y="5273"/>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122"/>
            <p:cNvSpPr/>
            <p:nvPr/>
          </p:nvSpPr>
          <p:spPr>
            <a:xfrm rot="4525939">
              <a:off x="-3194872" y="220769"/>
              <a:ext cx="4024276" cy="4024276"/>
            </a:xfrm>
            <a:prstGeom prst="blockArc">
              <a:avLst>
                <a:gd fmla="val 10800000" name="adj1"/>
                <a:gd fmla="val 12243" name="adj2"/>
                <a:gd fmla="val 10363" name="adj3"/>
              </a:avLst>
            </a:prstGeom>
            <a:solidFill>
              <a:srgbClr val="FF0098">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46" name="Google Shape;3346;p122"/>
          <p:cNvSpPr/>
          <p:nvPr/>
        </p:nvSpPr>
        <p:spPr>
          <a:xfrm rot="10800000">
            <a:off x="6994525" y="-220645"/>
            <a:ext cx="2541703" cy="1237997"/>
          </a:xfrm>
          <a:custGeom>
            <a:rect b="b" l="l" r="r" t="t"/>
            <a:pathLst>
              <a:path extrusionOk="0" h="6888" w="14141">
                <a:moveTo>
                  <a:pt x="5460" y="6557"/>
                </a:moveTo>
                <a:cubicBezTo>
                  <a:pt x="5371" y="6557"/>
                  <a:pt x="5300" y="6629"/>
                  <a:pt x="5300" y="6718"/>
                </a:cubicBezTo>
                <a:cubicBezTo>
                  <a:pt x="5300" y="6807"/>
                  <a:pt x="5371" y="6887"/>
                  <a:pt x="5460" y="6887"/>
                </a:cubicBezTo>
                <a:cubicBezTo>
                  <a:pt x="5550" y="6887"/>
                  <a:pt x="5630" y="6807"/>
                  <a:pt x="5630" y="6718"/>
                </a:cubicBezTo>
                <a:cubicBezTo>
                  <a:pt x="5630" y="6629"/>
                  <a:pt x="5550" y="6557"/>
                  <a:pt x="5460" y="6557"/>
                </a:cubicBezTo>
                <a:close/>
                <a:moveTo>
                  <a:pt x="6121" y="6557"/>
                </a:moveTo>
                <a:cubicBezTo>
                  <a:pt x="6040" y="6557"/>
                  <a:pt x="5960" y="6629"/>
                  <a:pt x="5960" y="6709"/>
                </a:cubicBezTo>
                <a:cubicBezTo>
                  <a:pt x="5951" y="6798"/>
                  <a:pt x="6022" y="6878"/>
                  <a:pt x="6112" y="6878"/>
                </a:cubicBezTo>
                <a:cubicBezTo>
                  <a:pt x="6201" y="6887"/>
                  <a:pt x="6281" y="6816"/>
                  <a:pt x="6281" y="6727"/>
                </a:cubicBezTo>
                <a:cubicBezTo>
                  <a:pt x="6290" y="6638"/>
                  <a:pt x="6210" y="6557"/>
                  <a:pt x="6121" y="6557"/>
                </a:cubicBezTo>
                <a:close/>
                <a:moveTo>
                  <a:pt x="4943" y="6709"/>
                </a:moveTo>
                <a:cubicBezTo>
                  <a:pt x="4943" y="6629"/>
                  <a:pt x="4863" y="6557"/>
                  <a:pt x="4782" y="6557"/>
                </a:cubicBezTo>
                <a:cubicBezTo>
                  <a:pt x="4693" y="6557"/>
                  <a:pt x="4613" y="6629"/>
                  <a:pt x="4613" y="6718"/>
                </a:cubicBezTo>
                <a:cubicBezTo>
                  <a:pt x="4613" y="6807"/>
                  <a:pt x="4693" y="6887"/>
                  <a:pt x="4782" y="6878"/>
                </a:cubicBezTo>
                <a:cubicBezTo>
                  <a:pt x="4872" y="6878"/>
                  <a:pt x="4943" y="6798"/>
                  <a:pt x="4943" y="6709"/>
                </a:cubicBezTo>
                <a:close/>
                <a:moveTo>
                  <a:pt x="6781" y="6557"/>
                </a:moveTo>
                <a:cubicBezTo>
                  <a:pt x="6683" y="6566"/>
                  <a:pt x="6629" y="6620"/>
                  <a:pt x="6620" y="6709"/>
                </a:cubicBezTo>
                <a:cubicBezTo>
                  <a:pt x="6611" y="6789"/>
                  <a:pt x="6683" y="6878"/>
                  <a:pt x="6772" y="6878"/>
                </a:cubicBezTo>
                <a:cubicBezTo>
                  <a:pt x="6861" y="6887"/>
                  <a:pt x="6941" y="6807"/>
                  <a:pt x="6941" y="6727"/>
                </a:cubicBezTo>
                <a:cubicBezTo>
                  <a:pt x="6941" y="6638"/>
                  <a:pt x="6870" y="6557"/>
                  <a:pt x="6781" y="6557"/>
                </a:cubicBezTo>
                <a:close/>
                <a:moveTo>
                  <a:pt x="7280" y="6718"/>
                </a:moveTo>
                <a:cubicBezTo>
                  <a:pt x="7280" y="6798"/>
                  <a:pt x="7352" y="6878"/>
                  <a:pt x="7432" y="6878"/>
                </a:cubicBezTo>
                <a:cubicBezTo>
                  <a:pt x="7521" y="6878"/>
                  <a:pt x="7601" y="6798"/>
                  <a:pt x="7601" y="6718"/>
                </a:cubicBezTo>
                <a:cubicBezTo>
                  <a:pt x="7593" y="6638"/>
                  <a:pt x="7521" y="6557"/>
                  <a:pt x="7441" y="6557"/>
                </a:cubicBezTo>
                <a:cubicBezTo>
                  <a:pt x="7352" y="6557"/>
                  <a:pt x="7280" y="6638"/>
                  <a:pt x="7280" y="6718"/>
                </a:cubicBezTo>
                <a:close/>
                <a:moveTo>
                  <a:pt x="4283" y="6727"/>
                </a:moveTo>
                <a:cubicBezTo>
                  <a:pt x="4283" y="6638"/>
                  <a:pt x="4203" y="6557"/>
                  <a:pt x="4122" y="6557"/>
                </a:cubicBezTo>
                <a:cubicBezTo>
                  <a:pt x="4033" y="6557"/>
                  <a:pt x="3962" y="6629"/>
                  <a:pt x="3962" y="6718"/>
                </a:cubicBezTo>
                <a:cubicBezTo>
                  <a:pt x="3953" y="6798"/>
                  <a:pt x="4033" y="6878"/>
                  <a:pt x="4122" y="6878"/>
                </a:cubicBezTo>
                <a:cubicBezTo>
                  <a:pt x="4203" y="6878"/>
                  <a:pt x="4283" y="6807"/>
                  <a:pt x="4283" y="6727"/>
                </a:cubicBezTo>
                <a:close/>
                <a:moveTo>
                  <a:pt x="5469" y="5879"/>
                </a:moveTo>
                <a:cubicBezTo>
                  <a:pt x="5389" y="5870"/>
                  <a:pt x="5309" y="5951"/>
                  <a:pt x="5300" y="6031"/>
                </a:cubicBezTo>
                <a:cubicBezTo>
                  <a:pt x="5300" y="6111"/>
                  <a:pt x="5371" y="6200"/>
                  <a:pt x="5460" y="6200"/>
                </a:cubicBezTo>
                <a:cubicBezTo>
                  <a:pt x="5541" y="6200"/>
                  <a:pt x="5621" y="6120"/>
                  <a:pt x="5621" y="6040"/>
                </a:cubicBezTo>
                <a:cubicBezTo>
                  <a:pt x="5621" y="5960"/>
                  <a:pt x="5550" y="5879"/>
                  <a:pt x="5469" y="5879"/>
                </a:cubicBezTo>
                <a:close/>
                <a:moveTo>
                  <a:pt x="6121" y="5879"/>
                </a:moveTo>
                <a:cubicBezTo>
                  <a:pt x="6040" y="5879"/>
                  <a:pt x="5960" y="5951"/>
                  <a:pt x="5960" y="6031"/>
                </a:cubicBezTo>
                <a:cubicBezTo>
                  <a:pt x="5960" y="6120"/>
                  <a:pt x="6040" y="6200"/>
                  <a:pt x="6121" y="6200"/>
                </a:cubicBezTo>
                <a:cubicBezTo>
                  <a:pt x="6210" y="6192"/>
                  <a:pt x="6281" y="6120"/>
                  <a:pt x="6281" y="6040"/>
                </a:cubicBezTo>
                <a:cubicBezTo>
                  <a:pt x="6281" y="5951"/>
                  <a:pt x="6201" y="5879"/>
                  <a:pt x="6121" y="5879"/>
                </a:cubicBezTo>
                <a:close/>
                <a:moveTo>
                  <a:pt x="4782" y="5879"/>
                </a:moveTo>
                <a:cubicBezTo>
                  <a:pt x="4702" y="5879"/>
                  <a:pt x="4622" y="5951"/>
                  <a:pt x="4622" y="6031"/>
                </a:cubicBezTo>
                <a:cubicBezTo>
                  <a:pt x="4622" y="6120"/>
                  <a:pt x="4693" y="6192"/>
                  <a:pt x="4774" y="6192"/>
                </a:cubicBezTo>
                <a:cubicBezTo>
                  <a:pt x="4863" y="6200"/>
                  <a:pt x="4934" y="6120"/>
                  <a:pt x="4934" y="6040"/>
                </a:cubicBezTo>
                <a:cubicBezTo>
                  <a:pt x="4943" y="5960"/>
                  <a:pt x="4863" y="5879"/>
                  <a:pt x="4782" y="5879"/>
                </a:cubicBezTo>
                <a:close/>
                <a:moveTo>
                  <a:pt x="3453" y="6566"/>
                </a:moveTo>
                <a:cubicBezTo>
                  <a:pt x="3364" y="6575"/>
                  <a:pt x="3310" y="6629"/>
                  <a:pt x="3310" y="6718"/>
                </a:cubicBezTo>
                <a:cubicBezTo>
                  <a:pt x="3302" y="6798"/>
                  <a:pt x="3382" y="6878"/>
                  <a:pt x="3462" y="6878"/>
                </a:cubicBezTo>
                <a:cubicBezTo>
                  <a:pt x="3551" y="6870"/>
                  <a:pt x="3623" y="6798"/>
                  <a:pt x="3614" y="6718"/>
                </a:cubicBezTo>
                <a:cubicBezTo>
                  <a:pt x="3614" y="6629"/>
                  <a:pt x="3534" y="6557"/>
                  <a:pt x="3453" y="6566"/>
                </a:cubicBezTo>
                <a:close/>
                <a:moveTo>
                  <a:pt x="6772" y="5879"/>
                </a:moveTo>
                <a:cubicBezTo>
                  <a:pt x="6692" y="5879"/>
                  <a:pt x="6620" y="5960"/>
                  <a:pt x="6620" y="6040"/>
                </a:cubicBezTo>
                <a:cubicBezTo>
                  <a:pt x="6620" y="6120"/>
                  <a:pt x="6700" y="6200"/>
                  <a:pt x="6781" y="6192"/>
                </a:cubicBezTo>
                <a:cubicBezTo>
                  <a:pt x="6861" y="6192"/>
                  <a:pt x="6941" y="6120"/>
                  <a:pt x="6941" y="6031"/>
                </a:cubicBezTo>
                <a:cubicBezTo>
                  <a:pt x="6932" y="5951"/>
                  <a:pt x="6861" y="5879"/>
                  <a:pt x="6772" y="5879"/>
                </a:cubicBezTo>
                <a:close/>
                <a:moveTo>
                  <a:pt x="4265" y="6049"/>
                </a:moveTo>
                <a:cubicBezTo>
                  <a:pt x="4274" y="5960"/>
                  <a:pt x="4229" y="5897"/>
                  <a:pt x="4140" y="5888"/>
                </a:cubicBezTo>
                <a:cubicBezTo>
                  <a:pt x="4042" y="5879"/>
                  <a:pt x="3971" y="5942"/>
                  <a:pt x="3971" y="6031"/>
                </a:cubicBezTo>
                <a:cubicBezTo>
                  <a:pt x="3971" y="6120"/>
                  <a:pt x="4015" y="6174"/>
                  <a:pt x="4113" y="6183"/>
                </a:cubicBezTo>
                <a:cubicBezTo>
                  <a:pt x="4203" y="6183"/>
                  <a:pt x="4265" y="6147"/>
                  <a:pt x="4265" y="6049"/>
                </a:cubicBezTo>
                <a:close/>
                <a:moveTo>
                  <a:pt x="7441" y="5888"/>
                </a:moveTo>
                <a:cubicBezTo>
                  <a:pt x="7352" y="5888"/>
                  <a:pt x="7298" y="5942"/>
                  <a:pt x="7289" y="6031"/>
                </a:cubicBezTo>
                <a:cubicBezTo>
                  <a:pt x="7280" y="6120"/>
                  <a:pt x="7352" y="6192"/>
                  <a:pt x="7441" y="6183"/>
                </a:cubicBezTo>
                <a:cubicBezTo>
                  <a:pt x="7539" y="6183"/>
                  <a:pt x="7584" y="6129"/>
                  <a:pt x="7584" y="6040"/>
                </a:cubicBezTo>
                <a:cubicBezTo>
                  <a:pt x="7584" y="5942"/>
                  <a:pt x="7530" y="5888"/>
                  <a:pt x="7441" y="5888"/>
                </a:cubicBezTo>
                <a:close/>
                <a:moveTo>
                  <a:pt x="8271" y="6727"/>
                </a:moveTo>
                <a:cubicBezTo>
                  <a:pt x="8271" y="6629"/>
                  <a:pt x="8217" y="6575"/>
                  <a:pt x="8128" y="6575"/>
                </a:cubicBezTo>
                <a:cubicBezTo>
                  <a:pt x="8039" y="6566"/>
                  <a:pt x="7967" y="6629"/>
                  <a:pt x="7967" y="6718"/>
                </a:cubicBezTo>
                <a:cubicBezTo>
                  <a:pt x="7976" y="6816"/>
                  <a:pt x="8030" y="6861"/>
                  <a:pt x="8119" y="6870"/>
                </a:cubicBezTo>
                <a:cubicBezTo>
                  <a:pt x="8208" y="6861"/>
                  <a:pt x="8271" y="6816"/>
                  <a:pt x="8271" y="6727"/>
                </a:cubicBezTo>
                <a:close/>
                <a:moveTo>
                  <a:pt x="5460" y="5228"/>
                </a:moveTo>
                <a:cubicBezTo>
                  <a:pt x="5362" y="5237"/>
                  <a:pt x="5318" y="5291"/>
                  <a:pt x="5318" y="5380"/>
                </a:cubicBezTo>
                <a:cubicBezTo>
                  <a:pt x="5318" y="5469"/>
                  <a:pt x="5371" y="5522"/>
                  <a:pt x="5460" y="5522"/>
                </a:cubicBezTo>
                <a:cubicBezTo>
                  <a:pt x="5559" y="5522"/>
                  <a:pt x="5603" y="5469"/>
                  <a:pt x="5612" y="5380"/>
                </a:cubicBezTo>
                <a:cubicBezTo>
                  <a:pt x="5603" y="5282"/>
                  <a:pt x="5550" y="5228"/>
                  <a:pt x="5460" y="5228"/>
                </a:cubicBezTo>
                <a:close/>
                <a:moveTo>
                  <a:pt x="5978" y="5371"/>
                </a:moveTo>
                <a:cubicBezTo>
                  <a:pt x="5969" y="5460"/>
                  <a:pt x="6014" y="5522"/>
                  <a:pt x="6112" y="5522"/>
                </a:cubicBezTo>
                <a:cubicBezTo>
                  <a:pt x="6201" y="5531"/>
                  <a:pt x="6263" y="5478"/>
                  <a:pt x="6263" y="5389"/>
                </a:cubicBezTo>
                <a:cubicBezTo>
                  <a:pt x="6272" y="5299"/>
                  <a:pt x="6219" y="5246"/>
                  <a:pt x="6130" y="5228"/>
                </a:cubicBezTo>
                <a:cubicBezTo>
                  <a:pt x="6040" y="5237"/>
                  <a:pt x="5978" y="5273"/>
                  <a:pt x="5978" y="5371"/>
                </a:cubicBezTo>
                <a:close/>
                <a:moveTo>
                  <a:pt x="4631" y="5389"/>
                </a:moveTo>
                <a:cubicBezTo>
                  <a:pt x="4640" y="5478"/>
                  <a:pt x="4693" y="5522"/>
                  <a:pt x="4782" y="5522"/>
                </a:cubicBezTo>
                <a:cubicBezTo>
                  <a:pt x="4863" y="5522"/>
                  <a:pt x="4925" y="5460"/>
                  <a:pt x="4925" y="5380"/>
                </a:cubicBezTo>
                <a:cubicBezTo>
                  <a:pt x="4925" y="5291"/>
                  <a:pt x="4863" y="5228"/>
                  <a:pt x="4774" y="5237"/>
                </a:cubicBezTo>
                <a:cubicBezTo>
                  <a:pt x="4693" y="5237"/>
                  <a:pt x="4631" y="5299"/>
                  <a:pt x="4631" y="5389"/>
                </a:cubicBezTo>
                <a:close/>
                <a:moveTo>
                  <a:pt x="2775" y="6575"/>
                </a:moveTo>
                <a:cubicBezTo>
                  <a:pt x="2695" y="6575"/>
                  <a:pt x="2641" y="6620"/>
                  <a:pt x="2632" y="6709"/>
                </a:cubicBezTo>
                <a:cubicBezTo>
                  <a:pt x="2624" y="6798"/>
                  <a:pt x="2686" y="6861"/>
                  <a:pt x="2775" y="6861"/>
                </a:cubicBezTo>
                <a:cubicBezTo>
                  <a:pt x="2856" y="6870"/>
                  <a:pt x="2927" y="6807"/>
                  <a:pt x="2927" y="6718"/>
                </a:cubicBezTo>
                <a:cubicBezTo>
                  <a:pt x="2927" y="6638"/>
                  <a:pt x="2864" y="6575"/>
                  <a:pt x="2775" y="6575"/>
                </a:cubicBezTo>
                <a:close/>
                <a:moveTo>
                  <a:pt x="6772" y="5237"/>
                </a:moveTo>
                <a:cubicBezTo>
                  <a:pt x="6683" y="5237"/>
                  <a:pt x="6638" y="5291"/>
                  <a:pt x="6638" y="5380"/>
                </a:cubicBezTo>
                <a:cubicBezTo>
                  <a:pt x="6638" y="5469"/>
                  <a:pt x="6683" y="5522"/>
                  <a:pt x="6781" y="5522"/>
                </a:cubicBezTo>
                <a:cubicBezTo>
                  <a:pt x="6861" y="5522"/>
                  <a:pt x="6923" y="5460"/>
                  <a:pt x="6923" y="5371"/>
                </a:cubicBezTo>
                <a:cubicBezTo>
                  <a:pt x="6923" y="5291"/>
                  <a:pt x="6861" y="5228"/>
                  <a:pt x="6772" y="5237"/>
                </a:cubicBezTo>
                <a:close/>
                <a:moveTo>
                  <a:pt x="8262" y="6049"/>
                </a:moveTo>
                <a:cubicBezTo>
                  <a:pt x="8271" y="5960"/>
                  <a:pt x="8208" y="5897"/>
                  <a:pt x="8128" y="5897"/>
                </a:cubicBezTo>
                <a:cubicBezTo>
                  <a:pt x="8039" y="5888"/>
                  <a:pt x="7976" y="5951"/>
                  <a:pt x="7976" y="6040"/>
                </a:cubicBezTo>
                <a:cubicBezTo>
                  <a:pt x="7976" y="6129"/>
                  <a:pt x="8030" y="6174"/>
                  <a:pt x="8110" y="6183"/>
                </a:cubicBezTo>
                <a:cubicBezTo>
                  <a:pt x="8199" y="6174"/>
                  <a:pt x="8253" y="6138"/>
                  <a:pt x="8262" y="6049"/>
                </a:cubicBezTo>
                <a:close/>
                <a:moveTo>
                  <a:pt x="3453" y="5888"/>
                </a:moveTo>
                <a:cubicBezTo>
                  <a:pt x="3364" y="5897"/>
                  <a:pt x="3319" y="5951"/>
                  <a:pt x="3319" y="6040"/>
                </a:cubicBezTo>
                <a:cubicBezTo>
                  <a:pt x="3319" y="6129"/>
                  <a:pt x="3373" y="6183"/>
                  <a:pt x="3462" y="6183"/>
                </a:cubicBezTo>
                <a:cubicBezTo>
                  <a:pt x="3551" y="6183"/>
                  <a:pt x="3614" y="6120"/>
                  <a:pt x="3605" y="6031"/>
                </a:cubicBezTo>
                <a:cubicBezTo>
                  <a:pt x="3605" y="5951"/>
                  <a:pt x="3542" y="5888"/>
                  <a:pt x="3453" y="5888"/>
                </a:cubicBezTo>
                <a:close/>
                <a:moveTo>
                  <a:pt x="4122" y="5237"/>
                </a:moveTo>
                <a:cubicBezTo>
                  <a:pt x="4042" y="5228"/>
                  <a:pt x="3971" y="5291"/>
                  <a:pt x="3980" y="5380"/>
                </a:cubicBezTo>
                <a:cubicBezTo>
                  <a:pt x="3980" y="5469"/>
                  <a:pt x="4024" y="5514"/>
                  <a:pt x="4113" y="5522"/>
                </a:cubicBezTo>
                <a:cubicBezTo>
                  <a:pt x="4203" y="5531"/>
                  <a:pt x="4265" y="5460"/>
                  <a:pt x="4265" y="5362"/>
                </a:cubicBezTo>
                <a:cubicBezTo>
                  <a:pt x="4256" y="5291"/>
                  <a:pt x="4212" y="5237"/>
                  <a:pt x="4122" y="5237"/>
                </a:cubicBezTo>
                <a:close/>
                <a:moveTo>
                  <a:pt x="8636" y="6709"/>
                </a:moveTo>
                <a:cubicBezTo>
                  <a:pt x="8627" y="6789"/>
                  <a:pt x="8690" y="6861"/>
                  <a:pt x="8770" y="6861"/>
                </a:cubicBezTo>
                <a:cubicBezTo>
                  <a:pt x="8859" y="6861"/>
                  <a:pt x="8922" y="6798"/>
                  <a:pt x="8922" y="6718"/>
                </a:cubicBezTo>
                <a:cubicBezTo>
                  <a:pt x="8922" y="6629"/>
                  <a:pt x="8868" y="6584"/>
                  <a:pt x="8788" y="6575"/>
                </a:cubicBezTo>
                <a:cubicBezTo>
                  <a:pt x="8699" y="6584"/>
                  <a:pt x="8645" y="6620"/>
                  <a:pt x="8636" y="6709"/>
                </a:cubicBezTo>
                <a:close/>
                <a:moveTo>
                  <a:pt x="7441" y="5237"/>
                </a:moveTo>
                <a:cubicBezTo>
                  <a:pt x="7361" y="5228"/>
                  <a:pt x="7289" y="5299"/>
                  <a:pt x="7298" y="5380"/>
                </a:cubicBezTo>
                <a:cubicBezTo>
                  <a:pt x="7298" y="5469"/>
                  <a:pt x="7343" y="5514"/>
                  <a:pt x="7432" y="5522"/>
                </a:cubicBezTo>
                <a:cubicBezTo>
                  <a:pt x="7512" y="5522"/>
                  <a:pt x="7584" y="5460"/>
                  <a:pt x="7584" y="5362"/>
                </a:cubicBezTo>
                <a:cubicBezTo>
                  <a:pt x="7575" y="5291"/>
                  <a:pt x="7530" y="5237"/>
                  <a:pt x="7441" y="5237"/>
                </a:cubicBezTo>
                <a:close/>
                <a:moveTo>
                  <a:pt x="5603" y="4728"/>
                </a:moveTo>
                <a:cubicBezTo>
                  <a:pt x="5612" y="4648"/>
                  <a:pt x="5559" y="4595"/>
                  <a:pt x="5478" y="4577"/>
                </a:cubicBezTo>
                <a:cubicBezTo>
                  <a:pt x="5398" y="4568"/>
                  <a:pt x="5318" y="4630"/>
                  <a:pt x="5318" y="4711"/>
                </a:cubicBezTo>
                <a:cubicBezTo>
                  <a:pt x="5318" y="4800"/>
                  <a:pt x="5371" y="4844"/>
                  <a:pt x="5452" y="4862"/>
                </a:cubicBezTo>
                <a:cubicBezTo>
                  <a:pt x="5541" y="4862"/>
                  <a:pt x="5594" y="4818"/>
                  <a:pt x="5603" y="4728"/>
                </a:cubicBezTo>
                <a:close/>
                <a:moveTo>
                  <a:pt x="6121" y="4577"/>
                </a:moveTo>
                <a:cubicBezTo>
                  <a:pt x="6031" y="4577"/>
                  <a:pt x="5987" y="4630"/>
                  <a:pt x="5978" y="4720"/>
                </a:cubicBezTo>
                <a:cubicBezTo>
                  <a:pt x="5978" y="4800"/>
                  <a:pt x="6040" y="4862"/>
                  <a:pt x="6130" y="4862"/>
                </a:cubicBezTo>
                <a:cubicBezTo>
                  <a:pt x="6210" y="4853"/>
                  <a:pt x="6254" y="4800"/>
                  <a:pt x="6263" y="4720"/>
                </a:cubicBezTo>
                <a:cubicBezTo>
                  <a:pt x="6254" y="4630"/>
                  <a:pt x="6210" y="4577"/>
                  <a:pt x="6121" y="4577"/>
                </a:cubicBezTo>
                <a:close/>
                <a:moveTo>
                  <a:pt x="3319" y="5380"/>
                </a:moveTo>
                <a:cubicBezTo>
                  <a:pt x="3319" y="5469"/>
                  <a:pt x="3373" y="5514"/>
                  <a:pt x="3462" y="5522"/>
                </a:cubicBezTo>
                <a:cubicBezTo>
                  <a:pt x="3542" y="5522"/>
                  <a:pt x="3614" y="5451"/>
                  <a:pt x="3605" y="5371"/>
                </a:cubicBezTo>
                <a:cubicBezTo>
                  <a:pt x="3596" y="5282"/>
                  <a:pt x="3542" y="5237"/>
                  <a:pt x="3453" y="5237"/>
                </a:cubicBezTo>
                <a:cubicBezTo>
                  <a:pt x="3373" y="5246"/>
                  <a:pt x="3319" y="5291"/>
                  <a:pt x="3319" y="5380"/>
                </a:cubicBezTo>
                <a:close/>
                <a:moveTo>
                  <a:pt x="2918" y="6040"/>
                </a:moveTo>
                <a:cubicBezTo>
                  <a:pt x="2918" y="5951"/>
                  <a:pt x="2864" y="5897"/>
                  <a:pt x="2784" y="5897"/>
                </a:cubicBezTo>
                <a:cubicBezTo>
                  <a:pt x="2695" y="5888"/>
                  <a:pt x="2632" y="5960"/>
                  <a:pt x="2641" y="6049"/>
                </a:cubicBezTo>
                <a:cubicBezTo>
                  <a:pt x="2641" y="6129"/>
                  <a:pt x="2695" y="6174"/>
                  <a:pt x="2784" y="6183"/>
                </a:cubicBezTo>
                <a:cubicBezTo>
                  <a:pt x="2864" y="6165"/>
                  <a:pt x="2918" y="6120"/>
                  <a:pt x="2918" y="6040"/>
                </a:cubicBezTo>
                <a:close/>
                <a:moveTo>
                  <a:pt x="2124" y="6584"/>
                </a:moveTo>
                <a:cubicBezTo>
                  <a:pt x="2035" y="6575"/>
                  <a:pt x="1981" y="6629"/>
                  <a:pt x="1981" y="6718"/>
                </a:cubicBezTo>
                <a:cubicBezTo>
                  <a:pt x="1981" y="6798"/>
                  <a:pt x="2035" y="6852"/>
                  <a:pt x="2115" y="6861"/>
                </a:cubicBezTo>
                <a:cubicBezTo>
                  <a:pt x="2204" y="6861"/>
                  <a:pt x="2249" y="6807"/>
                  <a:pt x="2267" y="6727"/>
                </a:cubicBezTo>
                <a:cubicBezTo>
                  <a:pt x="2258" y="6638"/>
                  <a:pt x="2213" y="6584"/>
                  <a:pt x="2124" y="6584"/>
                </a:cubicBezTo>
                <a:close/>
                <a:moveTo>
                  <a:pt x="4782" y="4577"/>
                </a:moveTo>
                <a:cubicBezTo>
                  <a:pt x="4693" y="4577"/>
                  <a:pt x="4640" y="4630"/>
                  <a:pt x="4640" y="4720"/>
                </a:cubicBezTo>
                <a:cubicBezTo>
                  <a:pt x="4640" y="4800"/>
                  <a:pt x="4693" y="4853"/>
                  <a:pt x="4774" y="4862"/>
                </a:cubicBezTo>
                <a:cubicBezTo>
                  <a:pt x="4863" y="4862"/>
                  <a:pt x="4907" y="4809"/>
                  <a:pt x="4925" y="4720"/>
                </a:cubicBezTo>
                <a:cubicBezTo>
                  <a:pt x="4907" y="4639"/>
                  <a:pt x="4872" y="4577"/>
                  <a:pt x="4782" y="4577"/>
                </a:cubicBezTo>
                <a:moveTo>
                  <a:pt x="6638" y="4711"/>
                </a:moveTo>
                <a:cubicBezTo>
                  <a:pt x="6638" y="4800"/>
                  <a:pt x="6692" y="4853"/>
                  <a:pt x="6772" y="4862"/>
                </a:cubicBezTo>
                <a:cubicBezTo>
                  <a:pt x="6861" y="4862"/>
                  <a:pt x="6915" y="4809"/>
                  <a:pt x="6915" y="4728"/>
                </a:cubicBezTo>
                <a:cubicBezTo>
                  <a:pt x="6923" y="4639"/>
                  <a:pt x="6870" y="4595"/>
                  <a:pt x="6781" y="4577"/>
                </a:cubicBezTo>
                <a:cubicBezTo>
                  <a:pt x="6700" y="4586"/>
                  <a:pt x="6647" y="4630"/>
                  <a:pt x="6638" y="4711"/>
                </a:cubicBezTo>
                <a:close/>
                <a:moveTo>
                  <a:pt x="9296" y="6718"/>
                </a:moveTo>
                <a:cubicBezTo>
                  <a:pt x="9296" y="6798"/>
                  <a:pt x="9350" y="6852"/>
                  <a:pt x="9430" y="6861"/>
                </a:cubicBezTo>
                <a:cubicBezTo>
                  <a:pt x="9520" y="6861"/>
                  <a:pt x="9573" y="6807"/>
                  <a:pt x="9573" y="6727"/>
                </a:cubicBezTo>
                <a:cubicBezTo>
                  <a:pt x="9582" y="6638"/>
                  <a:pt x="9528" y="6593"/>
                  <a:pt x="9439" y="6575"/>
                </a:cubicBezTo>
                <a:cubicBezTo>
                  <a:pt x="9359" y="6593"/>
                  <a:pt x="9296" y="6629"/>
                  <a:pt x="9296" y="6718"/>
                </a:cubicBezTo>
                <a:close/>
                <a:moveTo>
                  <a:pt x="8262" y="5371"/>
                </a:moveTo>
                <a:cubicBezTo>
                  <a:pt x="8253" y="5291"/>
                  <a:pt x="8199" y="5237"/>
                  <a:pt x="8119" y="5237"/>
                </a:cubicBezTo>
                <a:cubicBezTo>
                  <a:pt x="8030" y="5246"/>
                  <a:pt x="7976" y="5299"/>
                  <a:pt x="7985" y="5380"/>
                </a:cubicBezTo>
                <a:cubicBezTo>
                  <a:pt x="7985" y="5469"/>
                  <a:pt x="8039" y="5514"/>
                  <a:pt x="8128" y="5522"/>
                </a:cubicBezTo>
                <a:cubicBezTo>
                  <a:pt x="8208" y="5505"/>
                  <a:pt x="8262" y="5460"/>
                  <a:pt x="8262" y="5371"/>
                </a:cubicBezTo>
                <a:close/>
                <a:moveTo>
                  <a:pt x="2784" y="5246"/>
                </a:moveTo>
                <a:cubicBezTo>
                  <a:pt x="2704" y="5237"/>
                  <a:pt x="2641" y="5291"/>
                  <a:pt x="2641" y="5380"/>
                </a:cubicBezTo>
                <a:cubicBezTo>
                  <a:pt x="2641" y="5460"/>
                  <a:pt x="2695" y="5514"/>
                  <a:pt x="2775" y="5514"/>
                </a:cubicBezTo>
                <a:cubicBezTo>
                  <a:pt x="2856" y="5522"/>
                  <a:pt x="2909" y="5460"/>
                  <a:pt x="2918" y="5380"/>
                </a:cubicBezTo>
                <a:cubicBezTo>
                  <a:pt x="2909" y="5299"/>
                  <a:pt x="2864" y="5246"/>
                  <a:pt x="2784" y="5246"/>
                </a:cubicBezTo>
                <a:close/>
                <a:moveTo>
                  <a:pt x="7432" y="4586"/>
                </a:moveTo>
                <a:cubicBezTo>
                  <a:pt x="7352" y="4586"/>
                  <a:pt x="7307" y="4630"/>
                  <a:pt x="7298" y="4711"/>
                </a:cubicBezTo>
                <a:cubicBezTo>
                  <a:pt x="7298" y="4800"/>
                  <a:pt x="7352" y="4853"/>
                  <a:pt x="7432" y="4853"/>
                </a:cubicBezTo>
                <a:cubicBezTo>
                  <a:pt x="7521" y="4862"/>
                  <a:pt x="7566" y="4809"/>
                  <a:pt x="7575" y="4720"/>
                </a:cubicBezTo>
                <a:cubicBezTo>
                  <a:pt x="7566" y="4639"/>
                  <a:pt x="7521" y="4577"/>
                  <a:pt x="7432" y="4586"/>
                </a:cubicBezTo>
                <a:close/>
                <a:moveTo>
                  <a:pt x="3980" y="4728"/>
                </a:moveTo>
                <a:cubicBezTo>
                  <a:pt x="3988" y="4809"/>
                  <a:pt x="4033" y="4853"/>
                  <a:pt x="4113" y="4853"/>
                </a:cubicBezTo>
                <a:cubicBezTo>
                  <a:pt x="4203" y="4862"/>
                  <a:pt x="4256" y="4809"/>
                  <a:pt x="4256" y="4720"/>
                </a:cubicBezTo>
                <a:cubicBezTo>
                  <a:pt x="4256" y="4630"/>
                  <a:pt x="4203" y="4586"/>
                  <a:pt x="4122" y="4577"/>
                </a:cubicBezTo>
                <a:cubicBezTo>
                  <a:pt x="4033" y="4595"/>
                  <a:pt x="3980" y="4639"/>
                  <a:pt x="3980" y="4728"/>
                </a:cubicBezTo>
                <a:close/>
                <a:moveTo>
                  <a:pt x="8779" y="5897"/>
                </a:moveTo>
                <a:cubicBezTo>
                  <a:pt x="8690" y="5897"/>
                  <a:pt x="8636" y="5951"/>
                  <a:pt x="8636" y="6040"/>
                </a:cubicBezTo>
                <a:cubicBezTo>
                  <a:pt x="8645" y="6129"/>
                  <a:pt x="8699" y="6183"/>
                  <a:pt x="8779" y="6174"/>
                </a:cubicBezTo>
                <a:cubicBezTo>
                  <a:pt x="8868" y="6174"/>
                  <a:pt x="8913" y="6120"/>
                  <a:pt x="8922" y="6031"/>
                </a:cubicBezTo>
                <a:cubicBezTo>
                  <a:pt x="8904" y="5951"/>
                  <a:pt x="8859" y="5897"/>
                  <a:pt x="8779" y="5897"/>
                </a:cubicBezTo>
                <a:close/>
                <a:moveTo>
                  <a:pt x="5594" y="4042"/>
                </a:moveTo>
                <a:cubicBezTo>
                  <a:pt x="5603" y="3961"/>
                  <a:pt x="5550" y="3908"/>
                  <a:pt x="5469" y="3899"/>
                </a:cubicBezTo>
                <a:cubicBezTo>
                  <a:pt x="5398" y="3890"/>
                  <a:pt x="5318" y="3970"/>
                  <a:pt x="5327" y="4042"/>
                </a:cubicBezTo>
                <a:cubicBezTo>
                  <a:pt x="5336" y="4122"/>
                  <a:pt x="5380" y="4166"/>
                  <a:pt x="5460" y="4175"/>
                </a:cubicBezTo>
                <a:cubicBezTo>
                  <a:pt x="5541" y="4166"/>
                  <a:pt x="5594" y="4122"/>
                  <a:pt x="5594" y="4042"/>
                </a:cubicBezTo>
                <a:close/>
                <a:moveTo>
                  <a:pt x="2124" y="5897"/>
                </a:moveTo>
                <a:cubicBezTo>
                  <a:pt x="2035" y="5897"/>
                  <a:pt x="1981" y="5951"/>
                  <a:pt x="1981" y="6040"/>
                </a:cubicBezTo>
                <a:cubicBezTo>
                  <a:pt x="1990" y="6120"/>
                  <a:pt x="2035" y="6174"/>
                  <a:pt x="2115" y="6174"/>
                </a:cubicBezTo>
                <a:cubicBezTo>
                  <a:pt x="2204" y="6174"/>
                  <a:pt x="2249" y="6120"/>
                  <a:pt x="2258" y="6031"/>
                </a:cubicBezTo>
                <a:cubicBezTo>
                  <a:pt x="2249" y="5951"/>
                  <a:pt x="2204" y="5897"/>
                  <a:pt x="2124" y="5897"/>
                </a:cubicBezTo>
                <a:close/>
                <a:moveTo>
                  <a:pt x="3471" y="4586"/>
                </a:moveTo>
                <a:cubicBezTo>
                  <a:pt x="3391" y="4577"/>
                  <a:pt x="3337" y="4630"/>
                  <a:pt x="3328" y="4711"/>
                </a:cubicBezTo>
                <a:cubicBezTo>
                  <a:pt x="3319" y="4782"/>
                  <a:pt x="3391" y="4862"/>
                  <a:pt x="3462" y="4853"/>
                </a:cubicBezTo>
                <a:cubicBezTo>
                  <a:pt x="3542" y="4853"/>
                  <a:pt x="3587" y="4800"/>
                  <a:pt x="3596" y="4720"/>
                </a:cubicBezTo>
                <a:cubicBezTo>
                  <a:pt x="3587" y="4639"/>
                  <a:pt x="3551" y="4586"/>
                  <a:pt x="3471" y="4586"/>
                </a:cubicBezTo>
                <a:close/>
                <a:moveTo>
                  <a:pt x="6130" y="3926"/>
                </a:moveTo>
                <a:cubicBezTo>
                  <a:pt x="6049" y="3926"/>
                  <a:pt x="5996" y="3970"/>
                  <a:pt x="5987" y="4050"/>
                </a:cubicBezTo>
                <a:cubicBezTo>
                  <a:pt x="5978" y="4122"/>
                  <a:pt x="6049" y="4202"/>
                  <a:pt x="6121" y="4193"/>
                </a:cubicBezTo>
                <a:cubicBezTo>
                  <a:pt x="6201" y="4193"/>
                  <a:pt x="6245" y="4140"/>
                  <a:pt x="6254" y="4059"/>
                </a:cubicBezTo>
                <a:cubicBezTo>
                  <a:pt x="6245" y="3988"/>
                  <a:pt x="6210" y="3935"/>
                  <a:pt x="6130" y="3926"/>
                </a:cubicBezTo>
                <a:close/>
                <a:moveTo>
                  <a:pt x="8779" y="5246"/>
                </a:moveTo>
                <a:cubicBezTo>
                  <a:pt x="8699" y="5246"/>
                  <a:pt x="8654" y="5299"/>
                  <a:pt x="8645" y="5380"/>
                </a:cubicBezTo>
                <a:cubicBezTo>
                  <a:pt x="8636" y="5451"/>
                  <a:pt x="8717" y="5522"/>
                  <a:pt x="8788" y="5514"/>
                </a:cubicBezTo>
                <a:cubicBezTo>
                  <a:pt x="8868" y="5505"/>
                  <a:pt x="8904" y="5451"/>
                  <a:pt x="8913" y="5380"/>
                </a:cubicBezTo>
                <a:cubicBezTo>
                  <a:pt x="8904" y="5299"/>
                  <a:pt x="8859" y="5246"/>
                  <a:pt x="8779" y="5246"/>
                </a:cubicBezTo>
                <a:close/>
                <a:moveTo>
                  <a:pt x="7985" y="4711"/>
                </a:moveTo>
                <a:cubicBezTo>
                  <a:pt x="7985" y="4791"/>
                  <a:pt x="8030" y="4844"/>
                  <a:pt x="8110" y="4853"/>
                </a:cubicBezTo>
                <a:cubicBezTo>
                  <a:pt x="8181" y="4862"/>
                  <a:pt x="8262" y="4791"/>
                  <a:pt x="8253" y="4720"/>
                </a:cubicBezTo>
                <a:cubicBezTo>
                  <a:pt x="8253" y="4639"/>
                  <a:pt x="8199" y="4595"/>
                  <a:pt x="8128" y="4586"/>
                </a:cubicBezTo>
                <a:cubicBezTo>
                  <a:pt x="8048" y="4595"/>
                  <a:pt x="7994" y="4630"/>
                  <a:pt x="7985" y="4711"/>
                </a:cubicBezTo>
                <a:close/>
                <a:moveTo>
                  <a:pt x="9439" y="5897"/>
                </a:moveTo>
                <a:cubicBezTo>
                  <a:pt x="9359" y="5906"/>
                  <a:pt x="9314" y="5951"/>
                  <a:pt x="9305" y="6031"/>
                </a:cubicBezTo>
                <a:cubicBezTo>
                  <a:pt x="9296" y="6102"/>
                  <a:pt x="9368" y="6183"/>
                  <a:pt x="9439" y="6174"/>
                </a:cubicBezTo>
                <a:cubicBezTo>
                  <a:pt x="9520" y="6165"/>
                  <a:pt x="9564" y="6120"/>
                  <a:pt x="9573" y="6040"/>
                </a:cubicBezTo>
                <a:cubicBezTo>
                  <a:pt x="9573" y="5969"/>
                  <a:pt x="9511" y="5897"/>
                  <a:pt x="9439" y="5897"/>
                </a:cubicBezTo>
                <a:close/>
                <a:moveTo>
                  <a:pt x="6781" y="3926"/>
                </a:moveTo>
                <a:cubicBezTo>
                  <a:pt x="6700" y="3926"/>
                  <a:pt x="6647" y="3979"/>
                  <a:pt x="6647" y="4050"/>
                </a:cubicBezTo>
                <a:cubicBezTo>
                  <a:pt x="6647" y="4140"/>
                  <a:pt x="6692" y="4193"/>
                  <a:pt x="6772" y="4193"/>
                </a:cubicBezTo>
                <a:cubicBezTo>
                  <a:pt x="6861" y="4193"/>
                  <a:pt x="6906" y="4140"/>
                  <a:pt x="6915" y="4059"/>
                </a:cubicBezTo>
                <a:cubicBezTo>
                  <a:pt x="6906" y="3979"/>
                  <a:pt x="6861" y="3926"/>
                  <a:pt x="6781" y="3926"/>
                </a:cubicBezTo>
                <a:close/>
                <a:moveTo>
                  <a:pt x="1455" y="6584"/>
                </a:moveTo>
                <a:cubicBezTo>
                  <a:pt x="1384" y="6593"/>
                  <a:pt x="1330" y="6638"/>
                  <a:pt x="1330" y="6718"/>
                </a:cubicBezTo>
                <a:cubicBezTo>
                  <a:pt x="1330" y="6798"/>
                  <a:pt x="1384" y="6852"/>
                  <a:pt x="1464" y="6852"/>
                </a:cubicBezTo>
                <a:cubicBezTo>
                  <a:pt x="1544" y="6852"/>
                  <a:pt x="1589" y="6798"/>
                  <a:pt x="1598" y="6718"/>
                </a:cubicBezTo>
                <a:cubicBezTo>
                  <a:pt x="1580" y="6638"/>
                  <a:pt x="1544" y="6584"/>
                  <a:pt x="1455" y="6584"/>
                </a:cubicBezTo>
                <a:close/>
                <a:moveTo>
                  <a:pt x="4774" y="3908"/>
                </a:moveTo>
                <a:cubicBezTo>
                  <a:pt x="4702" y="3908"/>
                  <a:pt x="4649" y="3961"/>
                  <a:pt x="4649" y="4033"/>
                </a:cubicBezTo>
                <a:cubicBezTo>
                  <a:pt x="4649" y="4113"/>
                  <a:pt x="4702" y="4166"/>
                  <a:pt x="4782" y="4166"/>
                </a:cubicBezTo>
                <a:cubicBezTo>
                  <a:pt x="4863" y="4166"/>
                  <a:pt x="4907" y="4113"/>
                  <a:pt x="4916" y="4033"/>
                </a:cubicBezTo>
                <a:cubicBezTo>
                  <a:pt x="4898" y="3952"/>
                  <a:pt x="4854" y="3899"/>
                  <a:pt x="4774" y="3908"/>
                </a:cubicBezTo>
                <a:close/>
                <a:moveTo>
                  <a:pt x="10251" y="6727"/>
                </a:moveTo>
                <a:cubicBezTo>
                  <a:pt x="10251" y="6647"/>
                  <a:pt x="10206" y="6593"/>
                  <a:pt x="10117" y="6593"/>
                </a:cubicBezTo>
                <a:cubicBezTo>
                  <a:pt x="10046" y="6584"/>
                  <a:pt x="9992" y="6638"/>
                  <a:pt x="9992" y="6709"/>
                </a:cubicBezTo>
                <a:cubicBezTo>
                  <a:pt x="9983" y="6789"/>
                  <a:pt x="10037" y="6843"/>
                  <a:pt x="10117" y="6852"/>
                </a:cubicBezTo>
                <a:cubicBezTo>
                  <a:pt x="10198" y="6843"/>
                  <a:pt x="10242" y="6798"/>
                  <a:pt x="10251" y="6727"/>
                </a:cubicBezTo>
                <a:close/>
                <a:moveTo>
                  <a:pt x="7441" y="3935"/>
                </a:moveTo>
                <a:cubicBezTo>
                  <a:pt x="7361" y="3926"/>
                  <a:pt x="7307" y="3979"/>
                  <a:pt x="7307" y="4059"/>
                </a:cubicBezTo>
                <a:cubicBezTo>
                  <a:pt x="7307" y="4131"/>
                  <a:pt x="7352" y="4184"/>
                  <a:pt x="7432" y="4193"/>
                </a:cubicBezTo>
                <a:cubicBezTo>
                  <a:pt x="7512" y="4193"/>
                  <a:pt x="7557" y="4140"/>
                  <a:pt x="7566" y="4059"/>
                </a:cubicBezTo>
                <a:cubicBezTo>
                  <a:pt x="7566" y="3988"/>
                  <a:pt x="7521" y="3935"/>
                  <a:pt x="7441" y="3935"/>
                </a:cubicBezTo>
                <a:close/>
                <a:moveTo>
                  <a:pt x="2124" y="5246"/>
                </a:moveTo>
                <a:cubicBezTo>
                  <a:pt x="2044" y="5246"/>
                  <a:pt x="1990" y="5299"/>
                  <a:pt x="1990" y="5380"/>
                </a:cubicBezTo>
                <a:cubicBezTo>
                  <a:pt x="1990" y="5451"/>
                  <a:pt x="2035" y="5505"/>
                  <a:pt x="2115" y="5505"/>
                </a:cubicBezTo>
                <a:cubicBezTo>
                  <a:pt x="2195" y="5514"/>
                  <a:pt x="2240" y="5460"/>
                  <a:pt x="2249" y="5380"/>
                </a:cubicBezTo>
                <a:cubicBezTo>
                  <a:pt x="2249" y="5308"/>
                  <a:pt x="2204" y="5255"/>
                  <a:pt x="2124" y="5246"/>
                </a:cubicBezTo>
                <a:close/>
                <a:moveTo>
                  <a:pt x="3988" y="4033"/>
                </a:moveTo>
                <a:cubicBezTo>
                  <a:pt x="3988" y="4113"/>
                  <a:pt x="4042" y="4166"/>
                  <a:pt x="4122" y="4166"/>
                </a:cubicBezTo>
                <a:cubicBezTo>
                  <a:pt x="4203" y="4166"/>
                  <a:pt x="4256" y="4113"/>
                  <a:pt x="4247" y="4033"/>
                </a:cubicBezTo>
                <a:cubicBezTo>
                  <a:pt x="4247" y="3952"/>
                  <a:pt x="4194" y="3917"/>
                  <a:pt x="4122" y="3908"/>
                </a:cubicBezTo>
                <a:cubicBezTo>
                  <a:pt x="4042" y="3917"/>
                  <a:pt x="3988" y="3961"/>
                  <a:pt x="3988" y="4033"/>
                </a:cubicBezTo>
                <a:close/>
                <a:moveTo>
                  <a:pt x="2784" y="4586"/>
                </a:moveTo>
                <a:cubicBezTo>
                  <a:pt x="2704" y="4586"/>
                  <a:pt x="2650" y="4639"/>
                  <a:pt x="2650" y="4720"/>
                </a:cubicBezTo>
                <a:cubicBezTo>
                  <a:pt x="2650" y="4791"/>
                  <a:pt x="2695" y="4844"/>
                  <a:pt x="2775" y="4844"/>
                </a:cubicBezTo>
                <a:cubicBezTo>
                  <a:pt x="2856" y="4853"/>
                  <a:pt x="2900" y="4800"/>
                  <a:pt x="2909" y="4720"/>
                </a:cubicBezTo>
                <a:cubicBezTo>
                  <a:pt x="2900" y="4648"/>
                  <a:pt x="2864" y="4595"/>
                  <a:pt x="2784" y="4586"/>
                </a:cubicBezTo>
                <a:close/>
                <a:moveTo>
                  <a:pt x="1464" y="5915"/>
                </a:moveTo>
                <a:cubicBezTo>
                  <a:pt x="1384" y="5915"/>
                  <a:pt x="1339" y="5960"/>
                  <a:pt x="1339" y="6040"/>
                </a:cubicBezTo>
                <a:cubicBezTo>
                  <a:pt x="1339" y="6111"/>
                  <a:pt x="1384" y="6165"/>
                  <a:pt x="1464" y="6165"/>
                </a:cubicBezTo>
                <a:cubicBezTo>
                  <a:pt x="1544" y="6165"/>
                  <a:pt x="1580" y="6120"/>
                  <a:pt x="1589" y="6031"/>
                </a:cubicBezTo>
                <a:cubicBezTo>
                  <a:pt x="1580" y="5960"/>
                  <a:pt x="1544" y="5915"/>
                  <a:pt x="1464" y="5915"/>
                </a:cubicBezTo>
                <a:close/>
                <a:moveTo>
                  <a:pt x="9448" y="5255"/>
                </a:moveTo>
                <a:cubicBezTo>
                  <a:pt x="9368" y="5246"/>
                  <a:pt x="9323" y="5291"/>
                  <a:pt x="9314" y="5371"/>
                </a:cubicBezTo>
                <a:cubicBezTo>
                  <a:pt x="9305" y="5442"/>
                  <a:pt x="9350" y="5496"/>
                  <a:pt x="9430" y="5505"/>
                </a:cubicBezTo>
                <a:cubicBezTo>
                  <a:pt x="9502" y="5505"/>
                  <a:pt x="9555" y="5469"/>
                  <a:pt x="9564" y="5389"/>
                </a:cubicBezTo>
                <a:cubicBezTo>
                  <a:pt x="9564" y="5308"/>
                  <a:pt x="9528" y="5255"/>
                  <a:pt x="9448" y="5255"/>
                </a:cubicBezTo>
                <a:close/>
                <a:moveTo>
                  <a:pt x="3462" y="3917"/>
                </a:moveTo>
                <a:cubicBezTo>
                  <a:pt x="3382" y="3908"/>
                  <a:pt x="3337" y="3952"/>
                  <a:pt x="3337" y="4033"/>
                </a:cubicBezTo>
                <a:cubicBezTo>
                  <a:pt x="3337" y="4113"/>
                  <a:pt x="3382" y="4158"/>
                  <a:pt x="3462" y="4158"/>
                </a:cubicBezTo>
                <a:cubicBezTo>
                  <a:pt x="3542" y="4166"/>
                  <a:pt x="3578" y="4122"/>
                  <a:pt x="3587" y="4042"/>
                </a:cubicBezTo>
                <a:cubicBezTo>
                  <a:pt x="3587" y="3961"/>
                  <a:pt x="3542" y="3917"/>
                  <a:pt x="3462" y="3917"/>
                </a:cubicBezTo>
                <a:close/>
                <a:moveTo>
                  <a:pt x="8654" y="4711"/>
                </a:moveTo>
                <a:cubicBezTo>
                  <a:pt x="8654" y="4791"/>
                  <a:pt x="8690" y="4836"/>
                  <a:pt x="8770" y="4844"/>
                </a:cubicBezTo>
                <a:cubicBezTo>
                  <a:pt x="8850" y="4844"/>
                  <a:pt x="8895" y="4809"/>
                  <a:pt x="8904" y="4728"/>
                </a:cubicBezTo>
                <a:cubicBezTo>
                  <a:pt x="8904" y="4648"/>
                  <a:pt x="8868" y="4604"/>
                  <a:pt x="8788" y="4595"/>
                </a:cubicBezTo>
                <a:cubicBezTo>
                  <a:pt x="8708" y="4595"/>
                  <a:pt x="8663" y="4630"/>
                  <a:pt x="8654" y="4711"/>
                </a:cubicBezTo>
                <a:moveTo>
                  <a:pt x="8244" y="4059"/>
                </a:moveTo>
                <a:cubicBezTo>
                  <a:pt x="8244" y="3988"/>
                  <a:pt x="8199" y="3943"/>
                  <a:pt x="8128" y="3935"/>
                </a:cubicBezTo>
                <a:cubicBezTo>
                  <a:pt x="8048" y="3935"/>
                  <a:pt x="8003" y="3979"/>
                  <a:pt x="7994" y="4059"/>
                </a:cubicBezTo>
                <a:cubicBezTo>
                  <a:pt x="7994" y="4140"/>
                  <a:pt x="8039" y="4175"/>
                  <a:pt x="8119" y="4184"/>
                </a:cubicBezTo>
                <a:cubicBezTo>
                  <a:pt x="8199" y="4175"/>
                  <a:pt x="8244" y="4140"/>
                  <a:pt x="8244" y="4059"/>
                </a:cubicBezTo>
                <a:close/>
                <a:moveTo>
                  <a:pt x="10001" y="6031"/>
                </a:moveTo>
                <a:cubicBezTo>
                  <a:pt x="9992" y="6111"/>
                  <a:pt x="10037" y="6156"/>
                  <a:pt x="10108" y="6156"/>
                </a:cubicBezTo>
                <a:cubicBezTo>
                  <a:pt x="10189" y="6165"/>
                  <a:pt x="10242" y="6129"/>
                  <a:pt x="10242" y="6049"/>
                </a:cubicBezTo>
                <a:cubicBezTo>
                  <a:pt x="10242" y="5969"/>
                  <a:pt x="10206" y="5924"/>
                  <a:pt x="10126" y="5915"/>
                </a:cubicBezTo>
                <a:cubicBezTo>
                  <a:pt x="10046" y="5915"/>
                  <a:pt x="10001" y="5951"/>
                  <a:pt x="10001" y="6031"/>
                </a:cubicBezTo>
                <a:close/>
                <a:moveTo>
                  <a:pt x="2659" y="4042"/>
                </a:moveTo>
                <a:cubicBezTo>
                  <a:pt x="2659" y="4113"/>
                  <a:pt x="2704" y="4158"/>
                  <a:pt x="2775" y="4158"/>
                </a:cubicBezTo>
                <a:cubicBezTo>
                  <a:pt x="2856" y="4158"/>
                  <a:pt x="2900" y="4113"/>
                  <a:pt x="2900" y="4033"/>
                </a:cubicBezTo>
                <a:cubicBezTo>
                  <a:pt x="2891" y="3952"/>
                  <a:pt x="2847" y="3917"/>
                  <a:pt x="2775" y="3917"/>
                </a:cubicBezTo>
                <a:cubicBezTo>
                  <a:pt x="2704" y="3926"/>
                  <a:pt x="2659" y="3961"/>
                  <a:pt x="2659" y="4042"/>
                </a:cubicBezTo>
                <a:close/>
                <a:moveTo>
                  <a:pt x="8895" y="4068"/>
                </a:moveTo>
                <a:cubicBezTo>
                  <a:pt x="8904" y="3988"/>
                  <a:pt x="8859" y="3943"/>
                  <a:pt x="8779" y="3943"/>
                </a:cubicBezTo>
                <a:cubicBezTo>
                  <a:pt x="8699" y="3943"/>
                  <a:pt x="8663" y="3988"/>
                  <a:pt x="8663" y="4059"/>
                </a:cubicBezTo>
                <a:cubicBezTo>
                  <a:pt x="8663" y="4140"/>
                  <a:pt x="8708" y="4175"/>
                  <a:pt x="8779" y="4184"/>
                </a:cubicBezTo>
                <a:cubicBezTo>
                  <a:pt x="8850" y="4175"/>
                  <a:pt x="8895" y="4140"/>
                  <a:pt x="8895" y="4068"/>
                </a:cubicBezTo>
                <a:close/>
                <a:moveTo>
                  <a:pt x="7441" y="3257"/>
                </a:moveTo>
                <a:cubicBezTo>
                  <a:pt x="7361" y="3257"/>
                  <a:pt x="7316" y="3301"/>
                  <a:pt x="7316" y="3372"/>
                </a:cubicBezTo>
                <a:cubicBezTo>
                  <a:pt x="7316" y="3453"/>
                  <a:pt x="7361" y="3497"/>
                  <a:pt x="7441" y="3497"/>
                </a:cubicBezTo>
                <a:cubicBezTo>
                  <a:pt x="7521" y="3497"/>
                  <a:pt x="7557" y="3444"/>
                  <a:pt x="7557" y="3372"/>
                </a:cubicBezTo>
                <a:cubicBezTo>
                  <a:pt x="7548" y="3301"/>
                  <a:pt x="7512" y="3257"/>
                  <a:pt x="7441" y="3257"/>
                </a:cubicBezTo>
                <a:close/>
                <a:moveTo>
                  <a:pt x="920" y="6040"/>
                </a:moveTo>
                <a:cubicBezTo>
                  <a:pt x="920" y="5960"/>
                  <a:pt x="884" y="5924"/>
                  <a:pt x="804" y="5915"/>
                </a:cubicBezTo>
                <a:cubicBezTo>
                  <a:pt x="723" y="5915"/>
                  <a:pt x="679" y="5960"/>
                  <a:pt x="688" y="6040"/>
                </a:cubicBezTo>
                <a:cubicBezTo>
                  <a:pt x="688" y="6120"/>
                  <a:pt x="732" y="6156"/>
                  <a:pt x="804" y="6156"/>
                </a:cubicBezTo>
                <a:cubicBezTo>
                  <a:pt x="875" y="6147"/>
                  <a:pt x="920" y="6111"/>
                  <a:pt x="920" y="6040"/>
                </a:cubicBezTo>
                <a:close/>
                <a:moveTo>
                  <a:pt x="6897" y="3381"/>
                </a:moveTo>
                <a:cubicBezTo>
                  <a:pt x="6897" y="3301"/>
                  <a:pt x="6861" y="3257"/>
                  <a:pt x="6781" y="3257"/>
                </a:cubicBezTo>
                <a:cubicBezTo>
                  <a:pt x="6700" y="3257"/>
                  <a:pt x="6665" y="3301"/>
                  <a:pt x="6656" y="3372"/>
                </a:cubicBezTo>
                <a:cubicBezTo>
                  <a:pt x="6656" y="3453"/>
                  <a:pt x="6700" y="3497"/>
                  <a:pt x="6781" y="3497"/>
                </a:cubicBezTo>
                <a:cubicBezTo>
                  <a:pt x="6852" y="3497"/>
                  <a:pt x="6897" y="3462"/>
                  <a:pt x="6897" y="3381"/>
                </a:cubicBezTo>
                <a:close/>
                <a:moveTo>
                  <a:pt x="6112" y="3257"/>
                </a:moveTo>
                <a:cubicBezTo>
                  <a:pt x="6040" y="3257"/>
                  <a:pt x="5996" y="3301"/>
                  <a:pt x="5996" y="3372"/>
                </a:cubicBezTo>
                <a:cubicBezTo>
                  <a:pt x="5996" y="3453"/>
                  <a:pt x="6040" y="3497"/>
                  <a:pt x="6121" y="3497"/>
                </a:cubicBezTo>
                <a:cubicBezTo>
                  <a:pt x="6201" y="3497"/>
                  <a:pt x="6237" y="3453"/>
                  <a:pt x="6245" y="3372"/>
                </a:cubicBezTo>
                <a:cubicBezTo>
                  <a:pt x="6237" y="3292"/>
                  <a:pt x="6192" y="3257"/>
                  <a:pt x="6112" y="3257"/>
                </a:cubicBezTo>
                <a:close/>
                <a:moveTo>
                  <a:pt x="4122" y="3257"/>
                </a:moveTo>
                <a:cubicBezTo>
                  <a:pt x="4042" y="3257"/>
                  <a:pt x="3997" y="3301"/>
                  <a:pt x="3997" y="3381"/>
                </a:cubicBezTo>
                <a:cubicBezTo>
                  <a:pt x="3997" y="3462"/>
                  <a:pt x="4051" y="3497"/>
                  <a:pt x="4131" y="3497"/>
                </a:cubicBezTo>
                <a:cubicBezTo>
                  <a:pt x="4203" y="3497"/>
                  <a:pt x="4238" y="3444"/>
                  <a:pt x="4238" y="3372"/>
                </a:cubicBezTo>
                <a:cubicBezTo>
                  <a:pt x="4229" y="3301"/>
                  <a:pt x="4194" y="3257"/>
                  <a:pt x="4122" y="3257"/>
                </a:cubicBezTo>
                <a:close/>
                <a:moveTo>
                  <a:pt x="4658" y="3372"/>
                </a:moveTo>
                <a:cubicBezTo>
                  <a:pt x="4658" y="3453"/>
                  <a:pt x="4702" y="3497"/>
                  <a:pt x="4782" y="3497"/>
                </a:cubicBezTo>
                <a:cubicBezTo>
                  <a:pt x="4854" y="3497"/>
                  <a:pt x="4898" y="3453"/>
                  <a:pt x="4898" y="3381"/>
                </a:cubicBezTo>
                <a:cubicBezTo>
                  <a:pt x="4898" y="3301"/>
                  <a:pt x="4854" y="3257"/>
                  <a:pt x="4774" y="3257"/>
                </a:cubicBezTo>
                <a:cubicBezTo>
                  <a:pt x="4702" y="3265"/>
                  <a:pt x="4658" y="3301"/>
                  <a:pt x="4658" y="3372"/>
                </a:cubicBezTo>
                <a:close/>
                <a:moveTo>
                  <a:pt x="5460" y="3257"/>
                </a:moveTo>
                <a:cubicBezTo>
                  <a:pt x="5389" y="3257"/>
                  <a:pt x="5344" y="3292"/>
                  <a:pt x="5336" y="3372"/>
                </a:cubicBezTo>
                <a:cubicBezTo>
                  <a:pt x="5336" y="3444"/>
                  <a:pt x="5371" y="3497"/>
                  <a:pt x="5452" y="3497"/>
                </a:cubicBezTo>
                <a:cubicBezTo>
                  <a:pt x="5532" y="3506"/>
                  <a:pt x="5576" y="3462"/>
                  <a:pt x="5585" y="3381"/>
                </a:cubicBezTo>
                <a:cubicBezTo>
                  <a:pt x="5585" y="3301"/>
                  <a:pt x="5541" y="3257"/>
                  <a:pt x="5460" y="3257"/>
                </a:cubicBezTo>
                <a:close/>
                <a:moveTo>
                  <a:pt x="9439" y="4604"/>
                </a:moveTo>
                <a:cubicBezTo>
                  <a:pt x="9359" y="4604"/>
                  <a:pt x="9314" y="4648"/>
                  <a:pt x="9323" y="4720"/>
                </a:cubicBezTo>
                <a:cubicBezTo>
                  <a:pt x="9323" y="4800"/>
                  <a:pt x="9368" y="4844"/>
                  <a:pt x="9448" y="4836"/>
                </a:cubicBezTo>
                <a:cubicBezTo>
                  <a:pt x="9520" y="4836"/>
                  <a:pt x="9555" y="4791"/>
                  <a:pt x="9555" y="4711"/>
                </a:cubicBezTo>
                <a:cubicBezTo>
                  <a:pt x="9546" y="4639"/>
                  <a:pt x="9511" y="4595"/>
                  <a:pt x="9439" y="4604"/>
                </a:cubicBezTo>
                <a:close/>
                <a:moveTo>
                  <a:pt x="1464" y="5255"/>
                </a:moveTo>
                <a:cubicBezTo>
                  <a:pt x="1384" y="5255"/>
                  <a:pt x="1339" y="5299"/>
                  <a:pt x="1339" y="5380"/>
                </a:cubicBezTo>
                <a:cubicBezTo>
                  <a:pt x="1339" y="5460"/>
                  <a:pt x="1384" y="5496"/>
                  <a:pt x="1464" y="5496"/>
                </a:cubicBezTo>
                <a:cubicBezTo>
                  <a:pt x="1544" y="5496"/>
                  <a:pt x="1580" y="5451"/>
                  <a:pt x="1580" y="5371"/>
                </a:cubicBezTo>
                <a:cubicBezTo>
                  <a:pt x="1580" y="5299"/>
                  <a:pt x="1535" y="5255"/>
                  <a:pt x="1464" y="5255"/>
                </a:cubicBezTo>
                <a:close/>
                <a:moveTo>
                  <a:pt x="10126" y="5264"/>
                </a:moveTo>
                <a:cubicBezTo>
                  <a:pt x="10046" y="5255"/>
                  <a:pt x="10001" y="5299"/>
                  <a:pt x="10001" y="5380"/>
                </a:cubicBezTo>
                <a:cubicBezTo>
                  <a:pt x="10001" y="5460"/>
                  <a:pt x="10046" y="5496"/>
                  <a:pt x="10126" y="5496"/>
                </a:cubicBezTo>
                <a:cubicBezTo>
                  <a:pt x="10198" y="5496"/>
                  <a:pt x="10233" y="5451"/>
                  <a:pt x="10242" y="5371"/>
                </a:cubicBezTo>
                <a:cubicBezTo>
                  <a:pt x="10233" y="5308"/>
                  <a:pt x="10198" y="5264"/>
                  <a:pt x="10126" y="5264"/>
                </a:cubicBezTo>
                <a:close/>
                <a:moveTo>
                  <a:pt x="1999" y="4711"/>
                </a:moveTo>
                <a:cubicBezTo>
                  <a:pt x="1999" y="4791"/>
                  <a:pt x="2035" y="4836"/>
                  <a:pt x="2115" y="4836"/>
                </a:cubicBezTo>
                <a:cubicBezTo>
                  <a:pt x="2195" y="4844"/>
                  <a:pt x="2240" y="4800"/>
                  <a:pt x="2240" y="4720"/>
                </a:cubicBezTo>
                <a:cubicBezTo>
                  <a:pt x="2240" y="4648"/>
                  <a:pt x="2195" y="4604"/>
                  <a:pt x="2124" y="4595"/>
                </a:cubicBezTo>
                <a:cubicBezTo>
                  <a:pt x="2053" y="4604"/>
                  <a:pt x="2008" y="4630"/>
                  <a:pt x="1999" y="4711"/>
                </a:cubicBezTo>
                <a:close/>
                <a:moveTo>
                  <a:pt x="10786" y="6602"/>
                </a:moveTo>
                <a:cubicBezTo>
                  <a:pt x="10706" y="6602"/>
                  <a:pt x="10661" y="6638"/>
                  <a:pt x="10661" y="6709"/>
                </a:cubicBezTo>
                <a:cubicBezTo>
                  <a:pt x="10652" y="6789"/>
                  <a:pt x="10697" y="6843"/>
                  <a:pt x="10777" y="6843"/>
                </a:cubicBezTo>
                <a:cubicBezTo>
                  <a:pt x="10858" y="6834"/>
                  <a:pt x="10893" y="6789"/>
                  <a:pt x="10902" y="6718"/>
                </a:cubicBezTo>
                <a:cubicBezTo>
                  <a:pt x="10893" y="6647"/>
                  <a:pt x="10858" y="6602"/>
                  <a:pt x="10786" y="6602"/>
                </a:cubicBezTo>
                <a:close/>
                <a:moveTo>
                  <a:pt x="804" y="6602"/>
                </a:moveTo>
                <a:cubicBezTo>
                  <a:pt x="723" y="6602"/>
                  <a:pt x="679" y="6647"/>
                  <a:pt x="679" y="6727"/>
                </a:cubicBezTo>
                <a:cubicBezTo>
                  <a:pt x="688" y="6798"/>
                  <a:pt x="732" y="6843"/>
                  <a:pt x="804" y="6843"/>
                </a:cubicBezTo>
                <a:cubicBezTo>
                  <a:pt x="884" y="6843"/>
                  <a:pt x="920" y="6789"/>
                  <a:pt x="929" y="6718"/>
                </a:cubicBezTo>
                <a:cubicBezTo>
                  <a:pt x="920" y="6638"/>
                  <a:pt x="875" y="6602"/>
                  <a:pt x="804" y="6602"/>
                </a:cubicBezTo>
                <a:close/>
                <a:moveTo>
                  <a:pt x="10777" y="5924"/>
                </a:moveTo>
                <a:cubicBezTo>
                  <a:pt x="10706" y="5924"/>
                  <a:pt x="10661" y="5969"/>
                  <a:pt x="10661" y="6031"/>
                </a:cubicBezTo>
                <a:cubicBezTo>
                  <a:pt x="10661" y="6102"/>
                  <a:pt x="10706" y="6147"/>
                  <a:pt x="10777" y="6156"/>
                </a:cubicBezTo>
                <a:cubicBezTo>
                  <a:pt x="10849" y="6156"/>
                  <a:pt x="10884" y="6111"/>
                  <a:pt x="10893" y="6040"/>
                </a:cubicBezTo>
                <a:cubicBezTo>
                  <a:pt x="10884" y="5969"/>
                  <a:pt x="10849" y="5915"/>
                  <a:pt x="10777" y="5924"/>
                </a:cubicBezTo>
                <a:close/>
                <a:moveTo>
                  <a:pt x="8235" y="3372"/>
                </a:moveTo>
                <a:cubicBezTo>
                  <a:pt x="8235" y="3310"/>
                  <a:pt x="8190" y="3265"/>
                  <a:pt x="8119" y="3265"/>
                </a:cubicBezTo>
                <a:cubicBezTo>
                  <a:pt x="8048" y="3265"/>
                  <a:pt x="8003" y="3301"/>
                  <a:pt x="8003" y="3381"/>
                </a:cubicBezTo>
                <a:cubicBezTo>
                  <a:pt x="8003" y="3453"/>
                  <a:pt x="8048" y="3488"/>
                  <a:pt x="8119" y="3497"/>
                </a:cubicBezTo>
                <a:cubicBezTo>
                  <a:pt x="8190" y="3488"/>
                  <a:pt x="8244" y="3444"/>
                  <a:pt x="8235" y="3372"/>
                </a:cubicBezTo>
                <a:close/>
                <a:moveTo>
                  <a:pt x="2115" y="3926"/>
                </a:moveTo>
                <a:cubicBezTo>
                  <a:pt x="2053" y="3926"/>
                  <a:pt x="2008" y="3961"/>
                  <a:pt x="2008" y="4033"/>
                </a:cubicBezTo>
                <a:cubicBezTo>
                  <a:pt x="1999" y="4104"/>
                  <a:pt x="2044" y="4149"/>
                  <a:pt x="2115" y="4149"/>
                </a:cubicBezTo>
                <a:cubicBezTo>
                  <a:pt x="2195" y="4158"/>
                  <a:pt x="2231" y="4104"/>
                  <a:pt x="2240" y="4033"/>
                </a:cubicBezTo>
                <a:cubicBezTo>
                  <a:pt x="2231" y="3961"/>
                  <a:pt x="2186" y="3917"/>
                  <a:pt x="2115" y="3926"/>
                </a:cubicBezTo>
                <a:close/>
                <a:moveTo>
                  <a:pt x="135" y="6602"/>
                </a:moveTo>
                <a:cubicBezTo>
                  <a:pt x="63" y="6602"/>
                  <a:pt x="10" y="6647"/>
                  <a:pt x="10" y="6718"/>
                </a:cubicBezTo>
                <a:cubicBezTo>
                  <a:pt x="1" y="6780"/>
                  <a:pt x="45" y="6825"/>
                  <a:pt x="108" y="6834"/>
                </a:cubicBezTo>
                <a:cubicBezTo>
                  <a:pt x="179" y="6843"/>
                  <a:pt x="224" y="6798"/>
                  <a:pt x="242" y="6727"/>
                </a:cubicBezTo>
                <a:cubicBezTo>
                  <a:pt x="233" y="6655"/>
                  <a:pt x="197" y="6611"/>
                  <a:pt x="135" y="6602"/>
                </a:cubicBezTo>
                <a:close/>
                <a:moveTo>
                  <a:pt x="1455" y="4604"/>
                </a:moveTo>
                <a:cubicBezTo>
                  <a:pt x="1384" y="4613"/>
                  <a:pt x="1348" y="4648"/>
                  <a:pt x="1348" y="4720"/>
                </a:cubicBezTo>
                <a:cubicBezTo>
                  <a:pt x="1348" y="4791"/>
                  <a:pt x="1392" y="4836"/>
                  <a:pt x="1464" y="4836"/>
                </a:cubicBezTo>
                <a:cubicBezTo>
                  <a:pt x="1535" y="4836"/>
                  <a:pt x="1571" y="4782"/>
                  <a:pt x="1580" y="4711"/>
                </a:cubicBezTo>
                <a:cubicBezTo>
                  <a:pt x="1562" y="4648"/>
                  <a:pt x="1526" y="4595"/>
                  <a:pt x="1455" y="4604"/>
                </a:cubicBezTo>
                <a:close/>
                <a:moveTo>
                  <a:pt x="6130" y="2605"/>
                </a:moveTo>
                <a:cubicBezTo>
                  <a:pt x="6058" y="2605"/>
                  <a:pt x="6005" y="2641"/>
                  <a:pt x="6005" y="2712"/>
                </a:cubicBezTo>
                <a:cubicBezTo>
                  <a:pt x="6005" y="2793"/>
                  <a:pt x="6049" y="2837"/>
                  <a:pt x="6121" y="2837"/>
                </a:cubicBezTo>
                <a:cubicBezTo>
                  <a:pt x="6192" y="2837"/>
                  <a:pt x="6228" y="2793"/>
                  <a:pt x="6237" y="2721"/>
                </a:cubicBezTo>
                <a:cubicBezTo>
                  <a:pt x="6228" y="2659"/>
                  <a:pt x="6192" y="2614"/>
                  <a:pt x="6130" y="2605"/>
                </a:cubicBezTo>
                <a:close/>
                <a:moveTo>
                  <a:pt x="5469" y="2605"/>
                </a:moveTo>
                <a:cubicBezTo>
                  <a:pt x="5398" y="2596"/>
                  <a:pt x="5353" y="2641"/>
                  <a:pt x="5344" y="2712"/>
                </a:cubicBezTo>
                <a:cubicBezTo>
                  <a:pt x="5344" y="2784"/>
                  <a:pt x="5389" y="2828"/>
                  <a:pt x="5452" y="2837"/>
                </a:cubicBezTo>
                <a:cubicBezTo>
                  <a:pt x="5523" y="2837"/>
                  <a:pt x="5567" y="2793"/>
                  <a:pt x="5576" y="2730"/>
                </a:cubicBezTo>
                <a:cubicBezTo>
                  <a:pt x="5576" y="2659"/>
                  <a:pt x="5541" y="2614"/>
                  <a:pt x="5469" y="2605"/>
                </a:cubicBezTo>
                <a:close/>
                <a:moveTo>
                  <a:pt x="804" y="5264"/>
                </a:moveTo>
                <a:cubicBezTo>
                  <a:pt x="732" y="5264"/>
                  <a:pt x="688" y="5308"/>
                  <a:pt x="688" y="5380"/>
                </a:cubicBezTo>
                <a:cubicBezTo>
                  <a:pt x="688" y="5451"/>
                  <a:pt x="732" y="5487"/>
                  <a:pt x="795" y="5496"/>
                </a:cubicBezTo>
                <a:cubicBezTo>
                  <a:pt x="866" y="5496"/>
                  <a:pt x="911" y="5451"/>
                  <a:pt x="920" y="5380"/>
                </a:cubicBezTo>
                <a:cubicBezTo>
                  <a:pt x="911" y="5308"/>
                  <a:pt x="875" y="5264"/>
                  <a:pt x="804" y="5264"/>
                </a:cubicBezTo>
                <a:close/>
                <a:moveTo>
                  <a:pt x="3453" y="3265"/>
                </a:moveTo>
                <a:cubicBezTo>
                  <a:pt x="3382" y="3265"/>
                  <a:pt x="3346" y="3310"/>
                  <a:pt x="3346" y="3381"/>
                </a:cubicBezTo>
                <a:cubicBezTo>
                  <a:pt x="3346" y="3453"/>
                  <a:pt x="3391" y="3497"/>
                  <a:pt x="3462" y="3497"/>
                </a:cubicBezTo>
                <a:cubicBezTo>
                  <a:pt x="3542" y="3497"/>
                  <a:pt x="3578" y="3444"/>
                  <a:pt x="3578" y="3372"/>
                </a:cubicBezTo>
                <a:cubicBezTo>
                  <a:pt x="3569" y="3301"/>
                  <a:pt x="3534" y="3257"/>
                  <a:pt x="3453" y="3265"/>
                </a:cubicBezTo>
                <a:close/>
                <a:moveTo>
                  <a:pt x="2891" y="3381"/>
                </a:moveTo>
                <a:cubicBezTo>
                  <a:pt x="2891" y="3310"/>
                  <a:pt x="2847" y="3265"/>
                  <a:pt x="2775" y="3265"/>
                </a:cubicBezTo>
                <a:cubicBezTo>
                  <a:pt x="2713" y="3265"/>
                  <a:pt x="2668" y="3310"/>
                  <a:pt x="2668" y="3372"/>
                </a:cubicBezTo>
                <a:cubicBezTo>
                  <a:pt x="2668" y="3453"/>
                  <a:pt x="2713" y="3488"/>
                  <a:pt x="2784" y="3497"/>
                </a:cubicBezTo>
                <a:cubicBezTo>
                  <a:pt x="2847" y="3488"/>
                  <a:pt x="2891" y="3444"/>
                  <a:pt x="2891" y="3381"/>
                </a:cubicBezTo>
                <a:close/>
                <a:moveTo>
                  <a:pt x="10010" y="4711"/>
                </a:moveTo>
                <a:cubicBezTo>
                  <a:pt x="10001" y="4791"/>
                  <a:pt x="10046" y="4836"/>
                  <a:pt x="10117" y="4836"/>
                </a:cubicBezTo>
                <a:cubicBezTo>
                  <a:pt x="10189" y="4836"/>
                  <a:pt x="10233" y="4791"/>
                  <a:pt x="10233" y="4728"/>
                </a:cubicBezTo>
                <a:cubicBezTo>
                  <a:pt x="10233" y="4648"/>
                  <a:pt x="10189" y="4613"/>
                  <a:pt x="10117" y="4604"/>
                </a:cubicBezTo>
                <a:cubicBezTo>
                  <a:pt x="10055" y="4613"/>
                  <a:pt x="10010" y="4648"/>
                  <a:pt x="10010" y="4711"/>
                </a:cubicBezTo>
                <a:close/>
                <a:moveTo>
                  <a:pt x="9439" y="3943"/>
                </a:moveTo>
                <a:cubicBezTo>
                  <a:pt x="9368" y="3943"/>
                  <a:pt x="9323" y="3988"/>
                  <a:pt x="9323" y="4068"/>
                </a:cubicBezTo>
                <a:cubicBezTo>
                  <a:pt x="9323" y="4131"/>
                  <a:pt x="9368" y="4175"/>
                  <a:pt x="9439" y="4175"/>
                </a:cubicBezTo>
                <a:cubicBezTo>
                  <a:pt x="9511" y="4175"/>
                  <a:pt x="9546" y="4131"/>
                  <a:pt x="9555" y="4050"/>
                </a:cubicBezTo>
                <a:cubicBezTo>
                  <a:pt x="9537" y="3997"/>
                  <a:pt x="9511" y="3943"/>
                  <a:pt x="9439" y="3943"/>
                </a:cubicBezTo>
                <a:close/>
                <a:moveTo>
                  <a:pt x="795" y="4613"/>
                </a:moveTo>
                <a:cubicBezTo>
                  <a:pt x="732" y="4613"/>
                  <a:pt x="697" y="4657"/>
                  <a:pt x="697" y="4720"/>
                </a:cubicBezTo>
                <a:cubicBezTo>
                  <a:pt x="697" y="4782"/>
                  <a:pt x="732" y="4827"/>
                  <a:pt x="804" y="4827"/>
                </a:cubicBezTo>
                <a:cubicBezTo>
                  <a:pt x="875" y="4827"/>
                  <a:pt x="911" y="4782"/>
                  <a:pt x="920" y="4720"/>
                </a:cubicBezTo>
                <a:cubicBezTo>
                  <a:pt x="902" y="4648"/>
                  <a:pt x="866" y="4604"/>
                  <a:pt x="795" y="4613"/>
                </a:cubicBezTo>
                <a:close/>
                <a:moveTo>
                  <a:pt x="10893" y="5380"/>
                </a:moveTo>
                <a:cubicBezTo>
                  <a:pt x="10893" y="5317"/>
                  <a:pt x="10849" y="5273"/>
                  <a:pt x="10786" y="5264"/>
                </a:cubicBezTo>
                <a:cubicBezTo>
                  <a:pt x="10715" y="5264"/>
                  <a:pt x="10670" y="5308"/>
                  <a:pt x="10670" y="5380"/>
                </a:cubicBezTo>
                <a:cubicBezTo>
                  <a:pt x="10670" y="5451"/>
                  <a:pt x="10715" y="5487"/>
                  <a:pt x="10777" y="5496"/>
                </a:cubicBezTo>
                <a:cubicBezTo>
                  <a:pt x="10840" y="5487"/>
                  <a:pt x="10893" y="5451"/>
                  <a:pt x="10893" y="5380"/>
                </a:cubicBezTo>
                <a:close/>
                <a:moveTo>
                  <a:pt x="8779" y="3265"/>
                </a:moveTo>
                <a:cubicBezTo>
                  <a:pt x="8708" y="3265"/>
                  <a:pt x="8663" y="3310"/>
                  <a:pt x="8663" y="3381"/>
                </a:cubicBezTo>
                <a:cubicBezTo>
                  <a:pt x="8663" y="3453"/>
                  <a:pt x="8717" y="3497"/>
                  <a:pt x="8788" y="3488"/>
                </a:cubicBezTo>
                <a:cubicBezTo>
                  <a:pt x="8850" y="3488"/>
                  <a:pt x="8886" y="3444"/>
                  <a:pt x="8895" y="3372"/>
                </a:cubicBezTo>
                <a:cubicBezTo>
                  <a:pt x="8877" y="3310"/>
                  <a:pt x="8842" y="3265"/>
                  <a:pt x="8779" y="3265"/>
                </a:cubicBezTo>
                <a:close/>
                <a:moveTo>
                  <a:pt x="233" y="6040"/>
                </a:moveTo>
                <a:cubicBezTo>
                  <a:pt x="233" y="5977"/>
                  <a:pt x="197" y="5933"/>
                  <a:pt x="126" y="5924"/>
                </a:cubicBezTo>
                <a:cubicBezTo>
                  <a:pt x="54" y="5924"/>
                  <a:pt x="10" y="5969"/>
                  <a:pt x="10" y="6040"/>
                </a:cubicBezTo>
                <a:cubicBezTo>
                  <a:pt x="10" y="6102"/>
                  <a:pt x="54" y="6138"/>
                  <a:pt x="117" y="6156"/>
                </a:cubicBezTo>
                <a:cubicBezTo>
                  <a:pt x="188" y="6147"/>
                  <a:pt x="233" y="6111"/>
                  <a:pt x="233" y="6040"/>
                </a:cubicBezTo>
                <a:close/>
                <a:moveTo>
                  <a:pt x="1455" y="3926"/>
                </a:moveTo>
                <a:cubicBezTo>
                  <a:pt x="1392" y="3935"/>
                  <a:pt x="1348" y="3970"/>
                  <a:pt x="1348" y="4033"/>
                </a:cubicBezTo>
                <a:cubicBezTo>
                  <a:pt x="1348" y="4104"/>
                  <a:pt x="1392" y="4149"/>
                  <a:pt x="1464" y="4149"/>
                </a:cubicBezTo>
                <a:cubicBezTo>
                  <a:pt x="1535" y="4149"/>
                  <a:pt x="1571" y="4104"/>
                  <a:pt x="1571" y="4033"/>
                </a:cubicBezTo>
                <a:cubicBezTo>
                  <a:pt x="1562" y="3970"/>
                  <a:pt x="1526" y="3926"/>
                  <a:pt x="1455" y="3926"/>
                </a:cubicBezTo>
                <a:close/>
                <a:moveTo>
                  <a:pt x="2008" y="3381"/>
                </a:moveTo>
                <a:cubicBezTo>
                  <a:pt x="2008" y="3444"/>
                  <a:pt x="2053" y="3488"/>
                  <a:pt x="2115" y="3488"/>
                </a:cubicBezTo>
                <a:cubicBezTo>
                  <a:pt x="2178" y="3488"/>
                  <a:pt x="2231" y="3453"/>
                  <a:pt x="2231" y="3381"/>
                </a:cubicBezTo>
                <a:cubicBezTo>
                  <a:pt x="2231" y="3310"/>
                  <a:pt x="2186" y="3274"/>
                  <a:pt x="2115" y="3265"/>
                </a:cubicBezTo>
                <a:cubicBezTo>
                  <a:pt x="2053" y="3274"/>
                  <a:pt x="2008" y="3310"/>
                  <a:pt x="2008" y="3381"/>
                </a:cubicBezTo>
                <a:close/>
                <a:moveTo>
                  <a:pt x="8012" y="2721"/>
                </a:moveTo>
                <a:cubicBezTo>
                  <a:pt x="8012" y="2784"/>
                  <a:pt x="8056" y="2828"/>
                  <a:pt x="8128" y="2828"/>
                </a:cubicBezTo>
                <a:cubicBezTo>
                  <a:pt x="8190" y="2819"/>
                  <a:pt x="8235" y="2775"/>
                  <a:pt x="8226" y="2712"/>
                </a:cubicBezTo>
                <a:cubicBezTo>
                  <a:pt x="8217" y="2650"/>
                  <a:pt x="8181" y="2614"/>
                  <a:pt x="8119" y="2614"/>
                </a:cubicBezTo>
                <a:cubicBezTo>
                  <a:pt x="8056" y="2623"/>
                  <a:pt x="8012" y="2659"/>
                  <a:pt x="8012" y="2721"/>
                </a:cubicBezTo>
                <a:close/>
                <a:moveTo>
                  <a:pt x="4890" y="2730"/>
                </a:moveTo>
                <a:cubicBezTo>
                  <a:pt x="4898" y="2659"/>
                  <a:pt x="4854" y="2614"/>
                  <a:pt x="4782" y="2605"/>
                </a:cubicBezTo>
                <a:cubicBezTo>
                  <a:pt x="4720" y="2605"/>
                  <a:pt x="4675" y="2641"/>
                  <a:pt x="4666" y="2712"/>
                </a:cubicBezTo>
                <a:cubicBezTo>
                  <a:pt x="4658" y="2784"/>
                  <a:pt x="4702" y="2819"/>
                  <a:pt x="4774" y="2837"/>
                </a:cubicBezTo>
                <a:cubicBezTo>
                  <a:pt x="4845" y="2828"/>
                  <a:pt x="4890" y="2802"/>
                  <a:pt x="4890" y="2730"/>
                </a:cubicBezTo>
                <a:close/>
                <a:moveTo>
                  <a:pt x="4122" y="2605"/>
                </a:moveTo>
                <a:cubicBezTo>
                  <a:pt x="4060" y="2605"/>
                  <a:pt x="4015" y="2650"/>
                  <a:pt x="4006" y="2712"/>
                </a:cubicBezTo>
                <a:cubicBezTo>
                  <a:pt x="4006" y="2784"/>
                  <a:pt x="4051" y="2828"/>
                  <a:pt x="4122" y="2828"/>
                </a:cubicBezTo>
                <a:cubicBezTo>
                  <a:pt x="4194" y="2828"/>
                  <a:pt x="4229" y="2784"/>
                  <a:pt x="4238" y="2721"/>
                </a:cubicBezTo>
                <a:cubicBezTo>
                  <a:pt x="4229" y="2650"/>
                  <a:pt x="4194" y="2605"/>
                  <a:pt x="4122" y="2605"/>
                </a:cubicBezTo>
                <a:close/>
                <a:moveTo>
                  <a:pt x="12089" y="6620"/>
                </a:moveTo>
                <a:cubicBezTo>
                  <a:pt x="12035" y="6620"/>
                  <a:pt x="12000" y="6655"/>
                  <a:pt x="12000" y="6718"/>
                </a:cubicBezTo>
                <a:cubicBezTo>
                  <a:pt x="11991" y="6780"/>
                  <a:pt x="12026" y="6816"/>
                  <a:pt x="12098" y="6816"/>
                </a:cubicBezTo>
                <a:cubicBezTo>
                  <a:pt x="12160" y="6825"/>
                  <a:pt x="12196" y="6780"/>
                  <a:pt x="12196" y="6718"/>
                </a:cubicBezTo>
                <a:cubicBezTo>
                  <a:pt x="12196" y="6655"/>
                  <a:pt x="12160" y="6620"/>
                  <a:pt x="12089" y="6620"/>
                </a:cubicBezTo>
                <a:close/>
                <a:moveTo>
                  <a:pt x="11322" y="6709"/>
                </a:moveTo>
                <a:cubicBezTo>
                  <a:pt x="11322" y="6780"/>
                  <a:pt x="11366" y="6825"/>
                  <a:pt x="11429" y="6834"/>
                </a:cubicBezTo>
                <a:cubicBezTo>
                  <a:pt x="11500" y="6834"/>
                  <a:pt x="11545" y="6789"/>
                  <a:pt x="11554" y="6718"/>
                </a:cubicBezTo>
                <a:cubicBezTo>
                  <a:pt x="11554" y="6655"/>
                  <a:pt x="11509" y="6620"/>
                  <a:pt x="11446" y="6602"/>
                </a:cubicBezTo>
                <a:cubicBezTo>
                  <a:pt x="11375" y="6611"/>
                  <a:pt x="11330" y="6647"/>
                  <a:pt x="11322" y="6709"/>
                </a:cubicBezTo>
                <a:close/>
                <a:moveTo>
                  <a:pt x="5460" y="1954"/>
                </a:moveTo>
                <a:cubicBezTo>
                  <a:pt x="5398" y="1954"/>
                  <a:pt x="5362" y="1999"/>
                  <a:pt x="5362" y="2061"/>
                </a:cubicBezTo>
                <a:cubicBezTo>
                  <a:pt x="5353" y="2124"/>
                  <a:pt x="5398" y="2159"/>
                  <a:pt x="5460" y="2168"/>
                </a:cubicBezTo>
                <a:cubicBezTo>
                  <a:pt x="5523" y="2168"/>
                  <a:pt x="5559" y="2124"/>
                  <a:pt x="5567" y="2061"/>
                </a:cubicBezTo>
                <a:cubicBezTo>
                  <a:pt x="5559" y="1999"/>
                  <a:pt x="5523" y="1954"/>
                  <a:pt x="5460" y="1954"/>
                </a:cubicBezTo>
                <a:close/>
                <a:moveTo>
                  <a:pt x="6781" y="1963"/>
                </a:moveTo>
                <a:cubicBezTo>
                  <a:pt x="6727" y="1963"/>
                  <a:pt x="6683" y="1990"/>
                  <a:pt x="6683" y="2052"/>
                </a:cubicBezTo>
                <a:cubicBezTo>
                  <a:pt x="6674" y="2115"/>
                  <a:pt x="6709" y="2159"/>
                  <a:pt x="6772" y="2159"/>
                </a:cubicBezTo>
                <a:cubicBezTo>
                  <a:pt x="6834" y="2168"/>
                  <a:pt x="6870" y="2132"/>
                  <a:pt x="6879" y="2061"/>
                </a:cubicBezTo>
                <a:cubicBezTo>
                  <a:pt x="6879" y="1999"/>
                  <a:pt x="6843" y="1963"/>
                  <a:pt x="6781" y="1963"/>
                </a:cubicBezTo>
                <a:close/>
                <a:moveTo>
                  <a:pt x="7334" y="2070"/>
                </a:moveTo>
                <a:cubicBezTo>
                  <a:pt x="7343" y="2132"/>
                  <a:pt x="7387" y="2168"/>
                  <a:pt x="7450" y="2159"/>
                </a:cubicBezTo>
                <a:cubicBezTo>
                  <a:pt x="7503" y="2159"/>
                  <a:pt x="7539" y="2115"/>
                  <a:pt x="7539" y="2061"/>
                </a:cubicBezTo>
                <a:cubicBezTo>
                  <a:pt x="7539" y="1999"/>
                  <a:pt x="7494" y="1963"/>
                  <a:pt x="7432" y="1963"/>
                </a:cubicBezTo>
                <a:cubicBezTo>
                  <a:pt x="7370" y="1972"/>
                  <a:pt x="7334" y="1999"/>
                  <a:pt x="7334" y="2070"/>
                </a:cubicBezTo>
                <a:close/>
                <a:moveTo>
                  <a:pt x="6014" y="2061"/>
                </a:moveTo>
                <a:cubicBezTo>
                  <a:pt x="6014" y="2124"/>
                  <a:pt x="6058" y="2168"/>
                  <a:pt x="6121" y="2168"/>
                </a:cubicBezTo>
                <a:cubicBezTo>
                  <a:pt x="6183" y="2159"/>
                  <a:pt x="6228" y="2124"/>
                  <a:pt x="6228" y="2061"/>
                </a:cubicBezTo>
                <a:cubicBezTo>
                  <a:pt x="6219" y="1999"/>
                  <a:pt x="6183" y="1963"/>
                  <a:pt x="6121" y="1954"/>
                </a:cubicBezTo>
                <a:cubicBezTo>
                  <a:pt x="6058" y="1963"/>
                  <a:pt x="6014" y="1999"/>
                  <a:pt x="6014" y="2061"/>
                </a:cubicBezTo>
                <a:close/>
                <a:moveTo>
                  <a:pt x="7325" y="2712"/>
                </a:moveTo>
                <a:cubicBezTo>
                  <a:pt x="7325" y="2784"/>
                  <a:pt x="7370" y="2828"/>
                  <a:pt x="7441" y="2828"/>
                </a:cubicBezTo>
                <a:cubicBezTo>
                  <a:pt x="7503" y="2828"/>
                  <a:pt x="7548" y="2784"/>
                  <a:pt x="7548" y="2721"/>
                </a:cubicBezTo>
                <a:cubicBezTo>
                  <a:pt x="7548" y="2650"/>
                  <a:pt x="7503" y="2614"/>
                  <a:pt x="7441" y="2605"/>
                </a:cubicBezTo>
                <a:cubicBezTo>
                  <a:pt x="7378" y="2614"/>
                  <a:pt x="7325" y="2650"/>
                  <a:pt x="7325" y="2712"/>
                </a:cubicBezTo>
                <a:close/>
                <a:moveTo>
                  <a:pt x="6665" y="2712"/>
                </a:moveTo>
                <a:cubicBezTo>
                  <a:pt x="6656" y="2784"/>
                  <a:pt x="6700" y="2828"/>
                  <a:pt x="6772" y="2837"/>
                </a:cubicBezTo>
                <a:cubicBezTo>
                  <a:pt x="6843" y="2837"/>
                  <a:pt x="6897" y="2793"/>
                  <a:pt x="6897" y="2721"/>
                </a:cubicBezTo>
                <a:cubicBezTo>
                  <a:pt x="6897" y="2650"/>
                  <a:pt x="6852" y="2614"/>
                  <a:pt x="6781" y="2605"/>
                </a:cubicBezTo>
                <a:cubicBezTo>
                  <a:pt x="6718" y="2605"/>
                  <a:pt x="6674" y="2641"/>
                  <a:pt x="6665" y="2712"/>
                </a:cubicBezTo>
                <a:close/>
                <a:moveTo>
                  <a:pt x="12098" y="2668"/>
                </a:moveTo>
                <a:cubicBezTo>
                  <a:pt x="12071" y="2677"/>
                  <a:pt x="12053" y="2686"/>
                  <a:pt x="12053" y="2712"/>
                </a:cubicBezTo>
                <a:cubicBezTo>
                  <a:pt x="12044" y="2748"/>
                  <a:pt x="12062" y="2766"/>
                  <a:pt x="12089" y="2766"/>
                </a:cubicBezTo>
                <a:cubicBezTo>
                  <a:pt x="12124" y="2766"/>
                  <a:pt x="12142" y="2748"/>
                  <a:pt x="12142" y="2721"/>
                </a:cubicBezTo>
                <a:cubicBezTo>
                  <a:pt x="12142" y="2686"/>
                  <a:pt x="12124" y="2668"/>
                  <a:pt x="12098" y="2668"/>
                </a:cubicBezTo>
                <a:close/>
                <a:moveTo>
                  <a:pt x="7432" y="9"/>
                </a:moveTo>
                <a:cubicBezTo>
                  <a:pt x="7414" y="18"/>
                  <a:pt x="7396" y="27"/>
                  <a:pt x="7387" y="54"/>
                </a:cubicBezTo>
                <a:cubicBezTo>
                  <a:pt x="7387" y="90"/>
                  <a:pt x="7405" y="107"/>
                  <a:pt x="7432" y="107"/>
                </a:cubicBezTo>
                <a:cubicBezTo>
                  <a:pt x="7468" y="107"/>
                  <a:pt x="7486" y="90"/>
                  <a:pt x="7486" y="63"/>
                </a:cubicBezTo>
                <a:cubicBezTo>
                  <a:pt x="7486" y="27"/>
                  <a:pt x="7468" y="9"/>
                  <a:pt x="7432" y="9"/>
                </a:cubicBezTo>
                <a:close/>
                <a:moveTo>
                  <a:pt x="3507" y="63"/>
                </a:moveTo>
                <a:cubicBezTo>
                  <a:pt x="3507" y="36"/>
                  <a:pt x="3498" y="18"/>
                  <a:pt x="3471" y="9"/>
                </a:cubicBezTo>
                <a:cubicBezTo>
                  <a:pt x="3435" y="9"/>
                  <a:pt x="3418" y="27"/>
                  <a:pt x="3418" y="54"/>
                </a:cubicBezTo>
                <a:cubicBezTo>
                  <a:pt x="3409" y="90"/>
                  <a:pt x="3426" y="107"/>
                  <a:pt x="3462" y="107"/>
                </a:cubicBezTo>
                <a:cubicBezTo>
                  <a:pt x="3489" y="107"/>
                  <a:pt x="3507" y="90"/>
                  <a:pt x="3507" y="63"/>
                </a:cubicBezTo>
                <a:close/>
                <a:moveTo>
                  <a:pt x="6781" y="9"/>
                </a:moveTo>
                <a:cubicBezTo>
                  <a:pt x="6754" y="9"/>
                  <a:pt x="6727" y="18"/>
                  <a:pt x="6727" y="54"/>
                </a:cubicBezTo>
                <a:cubicBezTo>
                  <a:pt x="6727" y="90"/>
                  <a:pt x="6745" y="116"/>
                  <a:pt x="6781" y="116"/>
                </a:cubicBezTo>
                <a:cubicBezTo>
                  <a:pt x="6816" y="116"/>
                  <a:pt x="6825" y="90"/>
                  <a:pt x="6834" y="63"/>
                </a:cubicBezTo>
                <a:cubicBezTo>
                  <a:pt x="6834" y="27"/>
                  <a:pt x="6816" y="9"/>
                  <a:pt x="6781" y="9"/>
                </a:cubicBezTo>
                <a:close/>
                <a:moveTo>
                  <a:pt x="4131" y="9"/>
                </a:moveTo>
                <a:cubicBezTo>
                  <a:pt x="4096" y="9"/>
                  <a:pt x="4069" y="18"/>
                  <a:pt x="4069" y="54"/>
                </a:cubicBezTo>
                <a:cubicBezTo>
                  <a:pt x="4069" y="90"/>
                  <a:pt x="4078" y="107"/>
                  <a:pt x="4122" y="116"/>
                </a:cubicBezTo>
                <a:cubicBezTo>
                  <a:pt x="4149" y="116"/>
                  <a:pt x="4167" y="98"/>
                  <a:pt x="4176" y="63"/>
                </a:cubicBezTo>
                <a:cubicBezTo>
                  <a:pt x="4176" y="36"/>
                  <a:pt x="4158" y="9"/>
                  <a:pt x="4131" y="9"/>
                </a:cubicBezTo>
                <a:close/>
                <a:moveTo>
                  <a:pt x="6130" y="9"/>
                </a:moveTo>
                <a:cubicBezTo>
                  <a:pt x="6094" y="9"/>
                  <a:pt x="6067" y="27"/>
                  <a:pt x="6067" y="63"/>
                </a:cubicBezTo>
                <a:cubicBezTo>
                  <a:pt x="6067" y="90"/>
                  <a:pt x="6085" y="107"/>
                  <a:pt x="6121" y="116"/>
                </a:cubicBezTo>
                <a:cubicBezTo>
                  <a:pt x="6147" y="116"/>
                  <a:pt x="6165" y="98"/>
                  <a:pt x="6174" y="63"/>
                </a:cubicBezTo>
                <a:cubicBezTo>
                  <a:pt x="6174" y="36"/>
                  <a:pt x="6165" y="9"/>
                  <a:pt x="6130" y="9"/>
                </a:cubicBezTo>
                <a:close/>
                <a:moveTo>
                  <a:pt x="4782" y="9"/>
                </a:moveTo>
                <a:cubicBezTo>
                  <a:pt x="4738" y="9"/>
                  <a:pt x="4720" y="36"/>
                  <a:pt x="4729" y="72"/>
                </a:cubicBezTo>
                <a:cubicBezTo>
                  <a:pt x="4729" y="98"/>
                  <a:pt x="4756" y="116"/>
                  <a:pt x="4782" y="116"/>
                </a:cubicBezTo>
                <a:cubicBezTo>
                  <a:pt x="4818" y="107"/>
                  <a:pt x="4836" y="90"/>
                  <a:pt x="4827" y="54"/>
                </a:cubicBezTo>
                <a:cubicBezTo>
                  <a:pt x="4827" y="27"/>
                  <a:pt x="4809" y="9"/>
                  <a:pt x="4782" y="9"/>
                </a:cubicBezTo>
                <a:close/>
                <a:moveTo>
                  <a:pt x="2115" y="768"/>
                </a:moveTo>
                <a:cubicBezTo>
                  <a:pt x="2160" y="768"/>
                  <a:pt x="2178" y="750"/>
                  <a:pt x="2169" y="714"/>
                </a:cubicBezTo>
                <a:cubicBezTo>
                  <a:pt x="2169" y="678"/>
                  <a:pt x="2151" y="669"/>
                  <a:pt x="2115" y="669"/>
                </a:cubicBezTo>
                <a:cubicBezTo>
                  <a:pt x="2088" y="669"/>
                  <a:pt x="2070" y="687"/>
                  <a:pt x="2070" y="723"/>
                </a:cubicBezTo>
                <a:cubicBezTo>
                  <a:pt x="2070" y="750"/>
                  <a:pt x="2088" y="768"/>
                  <a:pt x="2115" y="768"/>
                </a:cubicBezTo>
                <a:close/>
                <a:moveTo>
                  <a:pt x="9439" y="669"/>
                </a:moveTo>
                <a:cubicBezTo>
                  <a:pt x="9412" y="669"/>
                  <a:pt x="9395" y="687"/>
                  <a:pt x="9395" y="714"/>
                </a:cubicBezTo>
                <a:cubicBezTo>
                  <a:pt x="9386" y="741"/>
                  <a:pt x="9404" y="768"/>
                  <a:pt x="9430" y="768"/>
                </a:cubicBezTo>
                <a:cubicBezTo>
                  <a:pt x="9466" y="768"/>
                  <a:pt x="9484" y="750"/>
                  <a:pt x="9484" y="723"/>
                </a:cubicBezTo>
                <a:cubicBezTo>
                  <a:pt x="9484" y="687"/>
                  <a:pt x="9466" y="669"/>
                  <a:pt x="9439" y="669"/>
                </a:cubicBezTo>
                <a:close/>
                <a:moveTo>
                  <a:pt x="126" y="2008"/>
                </a:moveTo>
                <a:cubicBezTo>
                  <a:pt x="99" y="2008"/>
                  <a:pt x="72" y="2017"/>
                  <a:pt x="72" y="2052"/>
                </a:cubicBezTo>
                <a:cubicBezTo>
                  <a:pt x="63" y="2088"/>
                  <a:pt x="81" y="2115"/>
                  <a:pt x="117" y="2115"/>
                </a:cubicBezTo>
                <a:cubicBezTo>
                  <a:pt x="152" y="2115"/>
                  <a:pt x="170" y="2097"/>
                  <a:pt x="170" y="2061"/>
                </a:cubicBezTo>
                <a:cubicBezTo>
                  <a:pt x="170" y="2034"/>
                  <a:pt x="161" y="2017"/>
                  <a:pt x="126" y="2008"/>
                </a:cubicBezTo>
                <a:close/>
                <a:moveTo>
                  <a:pt x="11393" y="2061"/>
                </a:moveTo>
                <a:cubicBezTo>
                  <a:pt x="11393" y="2088"/>
                  <a:pt x="11402" y="2106"/>
                  <a:pt x="11429" y="2106"/>
                </a:cubicBezTo>
                <a:cubicBezTo>
                  <a:pt x="11455" y="2115"/>
                  <a:pt x="11482" y="2097"/>
                  <a:pt x="11482" y="2070"/>
                </a:cubicBezTo>
                <a:cubicBezTo>
                  <a:pt x="11491" y="2034"/>
                  <a:pt x="11473" y="2017"/>
                  <a:pt x="11438" y="2017"/>
                </a:cubicBezTo>
                <a:cubicBezTo>
                  <a:pt x="11411" y="2017"/>
                  <a:pt x="11393" y="2025"/>
                  <a:pt x="11393" y="2061"/>
                </a:cubicBezTo>
                <a:close/>
                <a:moveTo>
                  <a:pt x="14087" y="6673"/>
                </a:moveTo>
                <a:cubicBezTo>
                  <a:pt x="14060" y="6673"/>
                  <a:pt x="14051" y="6691"/>
                  <a:pt x="14051" y="6718"/>
                </a:cubicBezTo>
                <a:cubicBezTo>
                  <a:pt x="14051" y="6745"/>
                  <a:pt x="14060" y="6771"/>
                  <a:pt x="14096" y="6762"/>
                </a:cubicBezTo>
                <a:cubicBezTo>
                  <a:pt x="14132" y="6762"/>
                  <a:pt x="14141" y="6745"/>
                  <a:pt x="14141" y="6718"/>
                </a:cubicBezTo>
                <a:cubicBezTo>
                  <a:pt x="14141" y="6682"/>
                  <a:pt x="14123" y="6673"/>
                  <a:pt x="14087" y="6673"/>
                </a:cubicBezTo>
                <a:close/>
                <a:moveTo>
                  <a:pt x="848" y="1383"/>
                </a:moveTo>
                <a:cubicBezTo>
                  <a:pt x="848" y="1356"/>
                  <a:pt x="839" y="1339"/>
                  <a:pt x="813" y="1330"/>
                </a:cubicBezTo>
                <a:cubicBezTo>
                  <a:pt x="786" y="1330"/>
                  <a:pt x="759" y="1339"/>
                  <a:pt x="759" y="1374"/>
                </a:cubicBezTo>
                <a:cubicBezTo>
                  <a:pt x="750" y="1401"/>
                  <a:pt x="768" y="1419"/>
                  <a:pt x="795" y="1428"/>
                </a:cubicBezTo>
                <a:cubicBezTo>
                  <a:pt x="830" y="1428"/>
                  <a:pt x="848" y="1410"/>
                  <a:pt x="848" y="1383"/>
                </a:cubicBezTo>
                <a:close/>
                <a:moveTo>
                  <a:pt x="13436" y="4675"/>
                </a:moveTo>
                <a:cubicBezTo>
                  <a:pt x="13409" y="4675"/>
                  <a:pt x="13391" y="4684"/>
                  <a:pt x="13391" y="4711"/>
                </a:cubicBezTo>
                <a:cubicBezTo>
                  <a:pt x="13391" y="4746"/>
                  <a:pt x="13400" y="4764"/>
                  <a:pt x="13436" y="4764"/>
                </a:cubicBezTo>
                <a:cubicBezTo>
                  <a:pt x="13463" y="4773"/>
                  <a:pt x="13480" y="4755"/>
                  <a:pt x="13489" y="4720"/>
                </a:cubicBezTo>
                <a:cubicBezTo>
                  <a:pt x="13480" y="4693"/>
                  <a:pt x="13472" y="4675"/>
                  <a:pt x="13436" y="4675"/>
                </a:cubicBezTo>
                <a:close/>
                <a:moveTo>
                  <a:pt x="10126" y="1321"/>
                </a:moveTo>
                <a:cubicBezTo>
                  <a:pt x="10090" y="1312"/>
                  <a:pt x="10064" y="1339"/>
                  <a:pt x="10064" y="1365"/>
                </a:cubicBezTo>
                <a:cubicBezTo>
                  <a:pt x="10055" y="1410"/>
                  <a:pt x="10082" y="1437"/>
                  <a:pt x="10117" y="1437"/>
                </a:cubicBezTo>
                <a:cubicBezTo>
                  <a:pt x="10153" y="1437"/>
                  <a:pt x="10171" y="1419"/>
                  <a:pt x="10180" y="1374"/>
                </a:cubicBezTo>
                <a:cubicBezTo>
                  <a:pt x="10180" y="1347"/>
                  <a:pt x="10162" y="1321"/>
                  <a:pt x="10126" y="1321"/>
                </a:cubicBezTo>
                <a:close/>
                <a:moveTo>
                  <a:pt x="8717" y="714"/>
                </a:moveTo>
                <a:cubicBezTo>
                  <a:pt x="8717" y="750"/>
                  <a:pt x="8743" y="776"/>
                  <a:pt x="8770" y="776"/>
                </a:cubicBezTo>
                <a:cubicBezTo>
                  <a:pt x="8815" y="785"/>
                  <a:pt x="8842" y="759"/>
                  <a:pt x="8842" y="714"/>
                </a:cubicBezTo>
                <a:cubicBezTo>
                  <a:pt x="8842" y="687"/>
                  <a:pt x="8815" y="661"/>
                  <a:pt x="8779" y="661"/>
                </a:cubicBezTo>
                <a:cubicBezTo>
                  <a:pt x="8743" y="661"/>
                  <a:pt x="8726" y="678"/>
                  <a:pt x="8717" y="714"/>
                </a:cubicBezTo>
                <a:close/>
                <a:moveTo>
                  <a:pt x="12785" y="3997"/>
                </a:moveTo>
                <a:cubicBezTo>
                  <a:pt x="12749" y="3997"/>
                  <a:pt x="12722" y="4024"/>
                  <a:pt x="12722" y="4050"/>
                </a:cubicBezTo>
                <a:cubicBezTo>
                  <a:pt x="12713" y="4095"/>
                  <a:pt x="12740" y="4122"/>
                  <a:pt x="12776" y="4122"/>
                </a:cubicBezTo>
                <a:cubicBezTo>
                  <a:pt x="12811" y="4122"/>
                  <a:pt x="12838" y="4095"/>
                  <a:pt x="12838" y="4059"/>
                </a:cubicBezTo>
                <a:cubicBezTo>
                  <a:pt x="12838" y="4024"/>
                  <a:pt x="12820" y="4006"/>
                  <a:pt x="12785" y="3997"/>
                </a:cubicBezTo>
                <a:moveTo>
                  <a:pt x="13373" y="5371"/>
                </a:moveTo>
                <a:cubicBezTo>
                  <a:pt x="13373" y="5406"/>
                  <a:pt x="13400" y="5433"/>
                  <a:pt x="13427" y="5442"/>
                </a:cubicBezTo>
                <a:cubicBezTo>
                  <a:pt x="13472" y="5442"/>
                  <a:pt x="13498" y="5415"/>
                  <a:pt x="13498" y="5380"/>
                </a:cubicBezTo>
                <a:cubicBezTo>
                  <a:pt x="13498" y="5344"/>
                  <a:pt x="13472" y="5326"/>
                  <a:pt x="13436" y="5317"/>
                </a:cubicBezTo>
                <a:cubicBezTo>
                  <a:pt x="13400" y="5326"/>
                  <a:pt x="13382" y="5344"/>
                  <a:pt x="13373" y="5371"/>
                </a:cubicBezTo>
                <a:close/>
                <a:moveTo>
                  <a:pt x="5398" y="63"/>
                </a:moveTo>
                <a:cubicBezTo>
                  <a:pt x="5407" y="98"/>
                  <a:pt x="5434" y="125"/>
                  <a:pt x="5469" y="116"/>
                </a:cubicBezTo>
                <a:cubicBezTo>
                  <a:pt x="5505" y="116"/>
                  <a:pt x="5523" y="90"/>
                  <a:pt x="5523" y="54"/>
                </a:cubicBezTo>
                <a:cubicBezTo>
                  <a:pt x="5514" y="18"/>
                  <a:pt x="5496" y="0"/>
                  <a:pt x="5460" y="0"/>
                </a:cubicBezTo>
                <a:cubicBezTo>
                  <a:pt x="5425" y="9"/>
                  <a:pt x="5398" y="27"/>
                  <a:pt x="5398" y="63"/>
                </a:cubicBezTo>
                <a:close/>
                <a:moveTo>
                  <a:pt x="117" y="2793"/>
                </a:moveTo>
                <a:cubicBezTo>
                  <a:pt x="161" y="2793"/>
                  <a:pt x="188" y="2775"/>
                  <a:pt x="188" y="2730"/>
                </a:cubicBezTo>
                <a:cubicBezTo>
                  <a:pt x="197" y="2686"/>
                  <a:pt x="179" y="2650"/>
                  <a:pt x="126" y="2650"/>
                </a:cubicBezTo>
                <a:cubicBezTo>
                  <a:pt x="81" y="2641"/>
                  <a:pt x="54" y="2668"/>
                  <a:pt x="45" y="2721"/>
                </a:cubicBezTo>
                <a:cubicBezTo>
                  <a:pt x="54" y="2757"/>
                  <a:pt x="72" y="2793"/>
                  <a:pt x="117" y="2793"/>
                </a:cubicBezTo>
                <a:moveTo>
                  <a:pt x="10786" y="2641"/>
                </a:moveTo>
                <a:cubicBezTo>
                  <a:pt x="10733" y="2641"/>
                  <a:pt x="10706" y="2668"/>
                  <a:pt x="10706" y="2721"/>
                </a:cubicBezTo>
                <a:cubicBezTo>
                  <a:pt x="10706" y="2766"/>
                  <a:pt x="10733" y="2793"/>
                  <a:pt x="10777" y="2793"/>
                </a:cubicBezTo>
                <a:cubicBezTo>
                  <a:pt x="10822" y="2802"/>
                  <a:pt x="10849" y="2766"/>
                  <a:pt x="10858" y="2721"/>
                </a:cubicBezTo>
                <a:cubicBezTo>
                  <a:pt x="10849" y="2677"/>
                  <a:pt x="10831" y="2641"/>
                  <a:pt x="10786" y="2641"/>
                </a:cubicBezTo>
                <a:close/>
                <a:moveTo>
                  <a:pt x="11375" y="2721"/>
                </a:moveTo>
                <a:cubicBezTo>
                  <a:pt x="11375" y="2766"/>
                  <a:pt x="11402" y="2784"/>
                  <a:pt x="11438" y="2784"/>
                </a:cubicBezTo>
                <a:cubicBezTo>
                  <a:pt x="11482" y="2784"/>
                  <a:pt x="11509" y="2757"/>
                  <a:pt x="11500" y="2721"/>
                </a:cubicBezTo>
                <a:cubicBezTo>
                  <a:pt x="11500" y="2677"/>
                  <a:pt x="11473" y="2659"/>
                  <a:pt x="11438" y="2650"/>
                </a:cubicBezTo>
                <a:cubicBezTo>
                  <a:pt x="11393" y="2659"/>
                  <a:pt x="11366" y="2686"/>
                  <a:pt x="11375" y="2721"/>
                </a:cubicBezTo>
                <a:close/>
                <a:moveTo>
                  <a:pt x="5460" y="643"/>
                </a:moveTo>
                <a:cubicBezTo>
                  <a:pt x="5416" y="652"/>
                  <a:pt x="5389" y="669"/>
                  <a:pt x="5389" y="723"/>
                </a:cubicBezTo>
                <a:cubicBezTo>
                  <a:pt x="5389" y="768"/>
                  <a:pt x="5416" y="794"/>
                  <a:pt x="5469" y="794"/>
                </a:cubicBezTo>
                <a:cubicBezTo>
                  <a:pt x="5514" y="794"/>
                  <a:pt x="5532" y="759"/>
                  <a:pt x="5532" y="714"/>
                </a:cubicBezTo>
                <a:cubicBezTo>
                  <a:pt x="5532" y="669"/>
                  <a:pt x="5505" y="643"/>
                  <a:pt x="5460" y="643"/>
                </a:cubicBezTo>
                <a:close/>
                <a:moveTo>
                  <a:pt x="6130" y="643"/>
                </a:moveTo>
                <a:cubicBezTo>
                  <a:pt x="6085" y="643"/>
                  <a:pt x="6049" y="661"/>
                  <a:pt x="6049" y="705"/>
                </a:cubicBezTo>
                <a:cubicBezTo>
                  <a:pt x="6040" y="759"/>
                  <a:pt x="6067" y="794"/>
                  <a:pt x="6121" y="794"/>
                </a:cubicBezTo>
                <a:cubicBezTo>
                  <a:pt x="6165" y="794"/>
                  <a:pt x="6192" y="768"/>
                  <a:pt x="6192" y="723"/>
                </a:cubicBezTo>
                <a:cubicBezTo>
                  <a:pt x="6192" y="678"/>
                  <a:pt x="6174" y="652"/>
                  <a:pt x="6130" y="643"/>
                </a:cubicBezTo>
                <a:close/>
                <a:moveTo>
                  <a:pt x="6781" y="643"/>
                </a:moveTo>
                <a:cubicBezTo>
                  <a:pt x="6736" y="643"/>
                  <a:pt x="6709" y="669"/>
                  <a:pt x="6709" y="714"/>
                </a:cubicBezTo>
                <a:cubicBezTo>
                  <a:pt x="6700" y="768"/>
                  <a:pt x="6736" y="794"/>
                  <a:pt x="6781" y="794"/>
                </a:cubicBezTo>
                <a:cubicBezTo>
                  <a:pt x="6834" y="794"/>
                  <a:pt x="6852" y="759"/>
                  <a:pt x="6852" y="714"/>
                </a:cubicBezTo>
                <a:cubicBezTo>
                  <a:pt x="6852" y="669"/>
                  <a:pt x="6825" y="643"/>
                  <a:pt x="6781" y="643"/>
                </a:cubicBezTo>
                <a:close/>
                <a:moveTo>
                  <a:pt x="7512" y="714"/>
                </a:moveTo>
                <a:cubicBezTo>
                  <a:pt x="7512" y="678"/>
                  <a:pt x="7486" y="652"/>
                  <a:pt x="7441" y="652"/>
                </a:cubicBezTo>
                <a:cubicBezTo>
                  <a:pt x="7396" y="643"/>
                  <a:pt x="7370" y="669"/>
                  <a:pt x="7370" y="714"/>
                </a:cubicBezTo>
                <a:cubicBezTo>
                  <a:pt x="7361" y="768"/>
                  <a:pt x="7387" y="785"/>
                  <a:pt x="7441" y="794"/>
                </a:cubicBezTo>
                <a:cubicBezTo>
                  <a:pt x="7486" y="785"/>
                  <a:pt x="7512" y="768"/>
                  <a:pt x="7512" y="714"/>
                </a:cubicBezTo>
                <a:close/>
                <a:moveTo>
                  <a:pt x="8119" y="652"/>
                </a:moveTo>
                <a:cubicBezTo>
                  <a:pt x="8074" y="661"/>
                  <a:pt x="8056" y="687"/>
                  <a:pt x="8056" y="723"/>
                </a:cubicBezTo>
                <a:cubicBezTo>
                  <a:pt x="8056" y="759"/>
                  <a:pt x="8083" y="785"/>
                  <a:pt x="8119" y="785"/>
                </a:cubicBezTo>
                <a:cubicBezTo>
                  <a:pt x="8164" y="785"/>
                  <a:pt x="8181" y="759"/>
                  <a:pt x="8190" y="714"/>
                </a:cubicBezTo>
                <a:cubicBezTo>
                  <a:pt x="8181" y="678"/>
                  <a:pt x="8155" y="652"/>
                  <a:pt x="8119" y="652"/>
                </a:cubicBezTo>
                <a:close/>
                <a:moveTo>
                  <a:pt x="1464" y="1981"/>
                </a:moveTo>
                <a:cubicBezTo>
                  <a:pt x="1410" y="1981"/>
                  <a:pt x="1384" y="2008"/>
                  <a:pt x="1384" y="2061"/>
                </a:cubicBezTo>
                <a:cubicBezTo>
                  <a:pt x="1384" y="2106"/>
                  <a:pt x="1410" y="2132"/>
                  <a:pt x="1455" y="2141"/>
                </a:cubicBezTo>
                <a:cubicBezTo>
                  <a:pt x="1508" y="2141"/>
                  <a:pt x="1535" y="2115"/>
                  <a:pt x="1535" y="2061"/>
                </a:cubicBezTo>
                <a:cubicBezTo>
                  <a:pt x="1535" y="2017"/>
                  <a:pt x="1508" y="1990"/>
                  <a:pt x="1464" y="1981"/>
                </a:cubicBezTo>
                <a:close/>
                <a:moveTo>
                  <a:pt x="10117" y="1990"/>
                </a:moveTo>
                <a:cubicBezTo>
                  <a:pt x="10073" y="1990"/>
                  <a:pt x="10046" y="2017"/>
                  <a:pt x="10046" y="2061"/>
                </a:cubicBezTo>
                <a:cubicBezTo>
                  <a:pt x="10046" y="2106"/>
                  <a:pt x="10073" y="2132"/>
                  <a:pt x="10126" y="2132"/>
                </a:cubicBezTo>
                <a:cubicBezTo>
                  <a:pt x="10171" y="2132"/>
                  <a:pt x="10198" y="2106"/>
                  <a:pt x="10198" y="2052"/>
                </a:cubicBezTo>
                <a:cubicBezTo>
                  <a:pt x="10189" y="2017"/>
                  <a:pt x="10162" y="1990"/>
                  <a:pt x="10117" y="1990"/>
                </a:cubicBezTo>
                <a:close/>
                <a:moveTo>
                  <a:pt x="10777" y="1999"/>
                </a:moveTo>
                <a:cubicBezTo>
                  <a:pt x="10742" y="1990"/>
                  <a:pt x="10715" y="2017"/>
                  <a:pt x="10715" y="2061"/>
                </a:cubicBezTo>
                <a:cubicBezTo>
                  <a:pt x="10715" y="2097"/>
                  <a:pt x="10733" y="2124"/>
                  <a:pt x="10777" y="2124"/>
                </a:cubicBezTo>
                <a:cubicBezTo>
                  <a:pt x="10813" y="2132"/>
                  <a:pt x="10840" y="2106"/>
                  <a:pt x="10849" y="2061"/>
                </a:cubicBezTo>
                <a:cubicBezTo>
                  <a:pt x="10840" y="2025"/>
                  <a:pt x="10822" y="1999"/>
                  <a:pt x="10777" y="1999"/>
                </a:cubicBezTo>
                <a:close/>
                <a:moveTo>
                  <a:pt x="804" y="1990"/>
                </a:moveTo>
                <a:cubicBezTo>
                  <a:pt x="759" y="1990"/>
                  <a:pt x="732" y="2025"/>
                  <a:pt x="732" y="2070"/>
                </a:cubicBezTo>
                <a:cubicBezTo>
                  <a:pt x="741" y="2115"/>
                  <a:pt x="768" y="2132"/>
                  <a:pt x="813" y="2132"/>
                </a:cubicBezTo>
                <a:cubicBezTo>
                  <a:pt x="848" y="2124"/>
                  <a:pt x="875" y="2097"/>
                  <a:pt x="875" y="2052"/>
                </a:cubicBezTo>
                <a:cubicBezTo>
                  <a:pt x="866" y="2017"/>
                  <a:pt x="848" y="1990"/>
                  <a:pt x="804" y="1990"/>
                </a:cubicBezTo>
                <a:close/>
                <a:moveTo>
                  <a:pt x="9448" y="1312"/>
                </a:moveTo>
                <a:cubicBezTo>
                  <a:pt x="9404" y="1303"/>
                  <a:pt x="9377" y="1330"/>
                  <a:pt x="9368" y="1374"/>
                </a:cubicBezTo>
                <a:cubicBezTo>
                  <a:pt x="9368" y="1419"/>
                  <a:pt x="9395" y="1446"/>
                  <a:pt x="9430" y="1446"/>
                </a:cubicBezTo>
                <a:cubicBezTo>
                  <a:pt x="9475" y="1454"/>
                  <a:pt x="9502" y="1428"/>
                  <a:pt x="9511" y="1383"/>
                </a:cubicBezTo>
                <a:cubicBezTo>
                  <a:pt x="9502" y="1339"/>
                  <a:pt x="9484" y="1312"/>
                  <a:pt x="9448" y="1312"/>
                </a:cubicBezTo>
                <a:close/>
                <a:moveTo>
                  <a:pt x="8779" y="1454"/>
                </a:moveTo>
                <a:cubicBezTo>
                  <a:pt x="8824" y="1454"/>
                  <a:pt x="8850" y="1428"/>
                  <a:pt x="8850" y="1383"/>
                </a:cubicBezTo>
                <a:cubicBezTo>
                  <a:pt x="8850" y="1330"/>
                  <a:pt x="8824" y="1303"/>
                  <a:pt x="8779" y="1303"/>
                </a:cubicBezTo>
                <a:cubicBezTo>
                  <a:pt x="8726" y="1303"/>
                  <a:pt x="8708" y="1339"/>
                  <a:pt x="8708" y="1383"/>
                </a:cubicBezTo>
                <a:cubicBezTo>
                  <a:pt x="8708" y="1428"/>
                  <a:pt x="8734" y="1454"/>
                  <a:pt x="8779" y="1454"/>
                </a:cubicBezTo>
                <a:close/>
                <a:moveTo>
                  <a:pt x="2856" y="1383"/>
                </a:moveTo>
                <a:cubicBezTo>
                  <a:pt x="2856" y="1339"/>
                  <a:pt x="2838" y="1303"/>
                  <a:pt x="2784" y="1303"/>
                </a:cubicBezTo>
                <a:cubicBezTo>
                  <a:pt x="2740" y="1303"/>
                  <a:pt x="2704" y="1330"/>
                  <a:pt x="2704" y="1374"/>
                </a:cubicBezTo>
                <a:cubicBezTo>
                  <a:pt x="2704" y="1419"/>
                  <a:pt x="2722" y="1454"/>
                  <a:pt x="2775" y="1454"/>
                </a:cubicBezTo>
                <a:cubicBezTo>
                  <a:pt x="2820" y="1454"/>
                  <a:pt x="2856" y="1428"/>
                  <a:pt x="2856" y="1383"/>
                </a:cubicBezTo>
                <a:close/>
                <a:moveTo>
                  <a:pt x="2124" y="1312"/>
                </a:moveTo>
                <a:cubicBezTo>
                  <a:pt x="2079" y="1312"/>
                  <a:pt x="2053" y="1330"/>
                  <a:pt x="2053" y="1374"/>
                </a:cubicBezTo>
                <a:cubicBezTo>
                  <a:pt x="2044" y="1419"/>
                  <a:pt x="2070" y="1446"/>
                  <a:pt x="2115" y="1446"/>
                </a:cubicBezTo>
                <a:cubicBezTo>
                  <a:pt x="2160" y="1454"/>
                  <a:pt x="2186" y="1428"/>
                  <a:pt x="2195" y="1374"/>
                </a:cubicBezTo>
                <a:cubicBezTo>
                  <a:pt x="2186" y="1339"/>
                  <a:pt x="2169" y="1312"/>
                  <a:pt x="2124" y="1312"/>
                </a:cubicBezTo>
                <a:close/>
                <a:moveTo>
                  <a:pt x="1464" y="1312"/>
                </a:moveTo>
                <a:cubicBezTo>
                  <a:pt x="1428" y="1312"/>
                  <a:pt x="1401" y="1339"/>
                  <a:pt x="1392" y="1374"/>
                </a:cubicBezTo>
                <a:cubicBezTo>
                  <a:pt x="1392" y="1419"/>
                  <a:pt x="1419" y="1446"/>
                  <a:pt x="1455" y="1446"/>
                </a:cubicBezTo>
                <a:cubicBezTo>
                  <a:pt x="1500" y="1446"/>
                  <a:pt x="1517" y="1419"/>
                  <a:pt x="1526" y="1383"/>
                </a:cubicBezTo>
                <a:cubicBezTo>
                  <a:pt x="1526" y="1339"/>
                  <a:pt x="1508" y="1312"/>
                  <a:pt x="1464" y="1312"/>
                </a:cubicBezTo>
                <a:close/>
                <a:moveTo>
                  <a:pt x="13507" y="6718"/>
                </a:moveTo>
                <a:cubicBezTo>
                  <a:pt x="13507" y="6673"/>
                  <a:pt x="13480" y="6655"/>
                  <a:pt x="13445" y="6647"/>
                </a:cubicBezTo>
                <a:cubicBezTo>
                  <a:pt x="13400" y="6647"/>
                  <a:pt x="13364" y="6673"/>
                  <a:pt x="13364" y="6718"/>
                </a:cubicBezTo>
                <a:cubicBezTo>
                  <a:pt x="13364" y="6762"/>
                  <a:pt x="13391" y="6789"/>
                  <a:pt x="13445" y="6789"/>
                </a:cubicBezTo>
                <a:cubicBezTo>
                  <a:pt x="13480" y="6789"/>
                  <a:pt x="13507" y="6762"/>
                  <a:pt x="13507" y="6718"/>
                </a:cubicBezTo>
                <a:close/>
                <a:moveTo>
                  <a:pt x="13507" y="6049"/>
                </a:moveTo>
                <a:cubicBezTo>
                  <a:pt x="13507" y="6004"/>
                  <a:pt x="13489" y="5969"/>
                  <a:pt x="13445" y="5969"/>
                </a:cubicBezTo>
                <a:cubicBezTo>
                  <a:pt x="13400" y="5969"/>
                  <a:pt x="13373" y="5986"/>
                  <a:pt x="13373" y="6031"/>
                </a:cubicBezTo>
                <a:cubicBezTo>
                  <a:pt x="13364" y="6076"/>
                  <a:pt x="13391" y="6102"/>
                  <a:pt x="13436" y="6111"/>
                </a:cubicBezTo>
                <a:cubicBezTo>
                  <a:pt x="13472" y="6102"/>
                  <a:pt x="13498" y="6084"/>
                  <a:pt x="13507" y="6049"/>
                </a:cubicBezTo>
                <a:close/>
                <a:moveTo>
                  <a:pt x="12098" y="4131"/>
                </a:moveTo>
                <a:cubicBezTo>
                  <a:pt x="12142" y="4131"/>
                  <a:pt x="12169" y="4113"/>
                  <a:pt x="12169" y="4068"/>
                </a:cubicBezTo>
                <a:cubicBezTo>
                  <a:pt x="12169" y="4015"/>
                  <a:pt x="12142" y="3988"/>
                  <a:pt x="12089" y="3988"/>
                </a:cubicBezTo>
                <a:cubicBezTo>
                  <a:pt x="12044" y="3988"/>
                  <a:pt x="12026" y="4015"/>
                  <a:pt x="12026" y="4059"/>
                </a:cubicBezTo>
                <a:cubicBezTo>
                  <a:pt x="12026" y="4104"/>
                  <a:pt x="12044" y="4131"/>
                  <a:pt x="12098" y="4131"/>
                </a:cubicBezTo>
                <a:close/>
                <a:moveTo>
                  <a:pt x="12847" y="4728"/>
                </a:moveTo>
                <a:cubicBezTo>
                  <a:pt x="12856" y="4684"/>
                  <a:pt x="12829" y="4657"/>
                  <a:pt x="12785" y="4648"/>
                </a:cubicBezTo>
                <a:cubicBezTo>
                  <a:pt x="12740" y="4648"/>
                  <a:pt x="12713" y="4675"/>
                  <a:pt x="12713" y="4711"/>
                </a:cubicBezTo>
                <a:cubicBezTo>
                  <a:pt x="12704" y="4755"/>
                  <a:pt x="12731" y="4782"/>
                  <a:pt x="12776" y="4791"/>
                </a:cubicBezTo>
                <a:cubicBezTo>
                  <a:pt x="12811" y="4791"/>
                  <a:pt x="12838" y="4773"/>
                  <a:pt x="12847" y="4728"/>
                </a:cubicBezTo>
                <a:close/>
                <a:moveTo>
                  <a:pt x="4122" y="652"/>
                </a:moveTo>
                <a:cubicBezTo>
                  <a:pt x="4078" y="652"/>
                  <a:pt x="4051" y="669"/>
                  <a:pt x="4051" y="714"/>
                </a:cubicBezTo>
                <a:cubicBezTo>
                  <a:pt x="4042" y="759"/>
                  <a:pt x="4069" y="785"/>
                  <a:pt x="4113" y="794"/>
                </a:cubicBezTo>
                <a:cubicBezTo>
                  <a:pt x="4158" y="794"/>
                  <a:pt x="4185" y="768"/>
                  <a:pt x="4194" y="714"/>
                </a:cubicBezTo>
                <a:cubicBezTo>
                  <a:pt x="4185" y="678"/>
                  <a:pt x="4167" y="652"/>
                  <a:pt x="4122" y="652"/>
                </a:cubicBezTo>
                <a:close/>
                <a:moveTo>
                  <a:pt x="11446" y="3301"/>
                </a:moveTo>
                <a:cubicBezTo>
                  <a:pt x="11393" y="3301"/>
                  <a:pt x="11366" y="3328"/>
                  <a:pt x="11357" y="3381"/>
                </a:cubicBezTo>
                <a:cubicBezTo>
                  <a:pt x="11357" y="3426"/>
                  <a:pt x="11384" y="3453"/>
                  <a:pt x="11429" y="3453"/>
                </a:cubicBezTo>
                <a:cubicBezTo>
                  <a:pt x="11482" y="3462"/>
                  <a:pt x="11509" y="3435"/>
                  <a:pt x="11518" y="3372"/>
                </a:cubicBezTo>
                <a:cubicBezTo>
                  <a:pt x="11509" y="3337"/>
                  <a:pt x="11491" y="3301"/>
                  <a:pt x="11446" y="3301"/>
                </a:cubicBezTo>
                <a:moveTo>
                  <a:pt x="12098" y="3310"/>
                </a:moveTo>
                <a:cubicBezTo>
                  <a:pt x="12053" y="3319"/>
                  <a:pt x="12026" y="3346"/>
                  <a:pt x="12035" y="3381"/>
                </a:cubicBezTo>
                <a:cubicBezTo>
                  <a:pt x="12035" y="3417"/>
                  <a:pt x="12062" y="3444"/>
                  <a:pt x="12098" y="3444"/>
                </a:cubicBezTo>
                <a:cubicBezTo>
                  <a:pt x="12142" y="3444"/>
                  <a:pt x="12160" y="3417"/>
                  <a:pt x="12160" y="3372"/>
                </a:cubicBezTo>
                <a:cubicBezTo>
                  <a:pt x="12151" y="3337"/>
                  <a:pt x="12133" y="3310"/>
                  <a:pt x="12098" y="3310"/>
                </a:cubicBezTo>
                <a:close/>
                <a:moveTo>
                  <a:pt x="3471" y="652"/>
                </a:moveTo>
                <a:cubicBezTo>
                  <a:pt x="3426" y="652"/>
                  <a:pt x="3400" y="669"/>
                  <a:pt x="3391" y="714"/>
                </a:cubicBezTo>
                <a:cubicBezTo>
                  <a:pt x="3391" y="759"/>
                  <a:pt x="3418" y="785"/>
                  <a:pt x="3453" y="785"/>
                </a:cubicBezTo>
                <a:cubicBezTo>
                  <a:pt x="3498" y="794"/>
                  <a:pt x="3525" y="768"/>
                  <a:pt x="3534" y="723"/>
                </a:cubicBezTo>
                <a:cubicBezTo>
                  <a:pt x="3525" y="678"/>
                  <a:pt x="3507" y="652"/>
                  <a:pt x="3471" y="652"/>
                </a:cubicBezTo>
                <a:close/>
                <a:moveTo>
                  <a:pt x="4782" y="643"/>
                </a:moveTo>
                <a:cubicBezTo>
                  <a:pt x="4738" y="643"/>
                  <a:pt x="4711" y="669"/>
                  <a:pt x="4702" y="714"/>
                </a:cubicBezTo>
                <a:cubicBezTo>
                  <a:pt x="4702" y="768"/>
                  <a:pt x="4729" y="794"/>
                  <a:pt x="4782" y="794"/>
                </a:cubicBezTo>
                <a:cubicBezTo>
                  <a:pt x="4827" y="794"/>
                  <a:pt x="4854" y="768"/>
                  <a:pt x="4854" y="723"/>
                </a:cubicBezTo>
                <a:cubicBezTo>
                  <a:pt x="4854" y="678"/>
                  <a:pt x="4827" y="652"/>
                  <a:pt x="4782" y="643"/>
                </a:cubicBezTo>
                <a:close/>
                <a:moveTo>
                  <a:pt x="2784" y="652"/>
                </a:moveTo>
                <a:cubicBezTo>
                  <a:pt x="2740" y="652"/>
                  <a:pt x="2713" y="678"/>
                  <a:pt x="2713" y="714"/>
                </a:cubicBezTo>
                <a:cubicBezTo>
                  <a:pt x="2713" y="759"/>
                  <a:pt x="2740" y="785"/>
                  <a:pt x="2775" y="785"/>
                </a:cubicBezTo>
                <a:cubicBezTo>
                  <a:pt x="2820" y="785"/>
                  <a:pt x="2838" y="759"/>
                  <a:pt x="2847" y="723"/>
                </a:cubicBezTo>
                <a:cubicBezTo>
                  <a:pt x="2847" y="687"/>
                  <a:pt x="2820" y="661"/>
                  <a:pt x="2784" y="652"/>
                </a:cubicBezTo>
                <a:close/>
                <a:moveTo>
                  <a:pt x="12785" y="5308"/>
                </a:moveTo>
                <a:cubicBezTo>
                  <a:pt x="12740" y="5299"/>
                  <a:pt x="12713" y="5317"/>
                  <a:pt x="12704" y="5371"/>
                </a:cubicBezTo>
                <a:cubicBezTo>
                  <a:pt x="12704" y="5415"/>
                  <a:pt x="12722" y="5451"/>
                  <a:pt x="12776" y="5451"/>
                </a:cubicBezTo>
                <a:cubicBezTo>
                  <a:pt x="12820" y="5451"/>
                  <a:pt x="12847" y="5433"/>
                  <a:pt x="12856" y="5380"/>
                </a:cubicBezTo>
                <a:cubicBezTo>
                  <a:pt x="12856" y="5335"/>
                  <a:pt x="12829" y="5308"/>
                  <a:pt x="12785" y="5308"/>
                </a:cubicBezTo>
                <a:close/>
                <a:moveTo>
                  <a:pt x="12695" y="6049"/>
                </a:moveTo>
                <a:cubicBezTo>
                  <a:pt x="12704" y="6093"/>
                  <a:pt x="12731" y="6129"/>
                  <a:pt x="12785" y="6120"/>
                </a:cubicBezTo>
                <a:cubicBezTo>
                  <a:pt x="12838" y="6120"/>
                  <a:pt x="12865" y="6084"/>
                  <a:pt x="12865" y="6031"/>
                </a:cubicBezTo>
                <a:cubicBezTo>
                  <a:pt x="12856" y="5977"/>
                  <a:pt x="12820" y="5951"/>
                  <a:pt x="12776" y="5951"/>
                </a:cubicBezTo>
                <a:cubicBezTo>
                  <a:pt x="12722" y="5960"/>
                  <a:pt x="12686" y="5995"/>
                  <a:pt x="12695" y="6049"/>
                </a:cubicBezTo>
                <a:close/>
                <a:moveTo>
                  <a:pt x="12000" y="6031"/>
                </a:moveTo>
                <a:cubicBezTo>
                  <a:pt x="12000" y="6093"/>
                  <a:pt x="12035" y="6129"/>
                  <a:pt x="12089" y="6129"/>
                </a:cubicBezTo>
                <a:cubicBezTo>
                  <a:pt x="12151" y="6138"/>
                  <a:pt x="12187" y="6102"/>
                  <a:pt x="12187" y="6040"/>
                </a:cubicBezTo>
                <a:cubicBezTo>
                  <a:pt x="12196" y="5986"/>
                  <a:pt x="12160" y="5951"/>
                  <a:pt x="12098" y="5942"/>
                </a:cubicBezTo>
                <a:cubicBezTo>
                  <a:pt x="12044" y="5942"/>
                  <a:pt x="12008" y="5969"/>
                  <a:pt x="12000" y="6031"/>
                </a:cubicBezTo>
                <a:close/>
                <a:moveTo>
                  <a:pt x="3453" y="1294"/>
                </a:moveTo>
                <a:cubicBezTo>
                  <a:pt x="3409" y="1303"/>
                  <a:pt x="3373" y="1330"/>
                  <a:pt x="3382" y="1383"/>
                </a:cubicBezTo>
                <a:cubicBezTo>
                  <a:pt x="3382" y="1437"/>
                  <a:pt x="3418" y="1463"/>
                  <a:pt x="3471" y="1463"/>
                </a:cubicBezTo>
                <a:cubicBezTo>
                  <a:pt x="3516" y="1454"/>
                  <a:pt x="3542" y="1428"/>
                  <a:pt x="3551" y="1374"/>
                </a:cubicBezTo>
                <a:cubicBezTo>
                  <a:pt x="3534" y="1321"/>
                  <a:pt x="3507" y="1285"/>
                  <a:pt x="3453" y="1294"/>
                </a:cubicBezTo>
                <a:close/>
                <a:moveTo>
                  <a:pt x="4212" y="1374"/>
                </a:moveTo>
                <a:cubicBezTo>
                  <a:pt x="4203" y="1330"/>
                  <a:pt x="4176" y="1294"/>
                  <a:pt x="4122" y="1294"/>
                </a:cubicBezTo>
                <a:cubicBezTo>
                  <a:pt x="4069" y="1285"/>
                  <a:pt x="4033" y="1321"/>
                  <a:pt x="4033" y="1374"/>
                </a:cubicBezTo>
                <a:cubicBezTo>
                  <a:pt x="4033" y="1428"/>
                  <a:pt x="4069" y="1463"/>
                  <a:pt x="4122" y="1472"/>
                </a:cubicBezTo>
                <a:cubicBezTo>
                  <a:pt x="4176" y="1463"/>
                  <a:pt x="4212" y="1428"/>
                  <a:pt x="4212" y="1374"/>
                </a:cubicBezTo>
                <a:close/>
                <a:moveTo>
                  <a:pt x="4693" y="1374"/>
                </a:moveTo>
                <a:cubicBezTo>
                  <a:pt x="4684" y="1428"/>
                  <a:pt x="4720" y="1472"/>
                  <a:pt x="4782" y="1472"/>
                </a:cubicBezTo>
                <a:cubicBezTo>
                  <a:pt x="4836" y="1472"/>
                  <a:pt x="4872" y="1437"/>
                  <a:pt x="4872" y="1383"/>
                </a:cubicBezTo>
                <a:cubicBezTo>
                  <a:pt x="4872" y="1330"/>
                  <a:pt x="4836" y="1294"/>
                  <a:pt x="4782" y="1285"/>
                </a:cubicBezTo>
                <a:cubicBezTo>
                  <a:pt x="4729" y="1294"/>
                  <a:pt x="4693" y="1321"/>
                  <a:pt x="4693" y="1374"/>
                </a:cubicBezTo>
                <a:close/>
                <a:moveTo>
                  <a:pt x="28" y="4033"/>
                </a:moveTo>
                <a:cubicBezTo>
                  <a:pt x="28" y="4095"/>
                  <a:pt x="63" y="4131"/>
                  <a:pt x="126" y="4131"/>
                </a:cubicBezTo>
                <a:cubicBezTo>
                  <a:pt x="179" y="4131"/>
                  <a:pt x="215" y="4095"/>
                  <a:pt x="215" y="4042"/>
                </a:cubicBezTo>
                <a:cubicBezTo>
                  <a:pt x="215" y="3979"/>
                  <a:pt x="179" y="3952"/>
                  <a:pt x="108" y="3943"/>
                </a:cubicBezTo>
                <a:cubicBezTo>
                  <a:pt x="63" y="3952"/>
                  <a:pt x="28" y="3979"/>
                  <a:pt x="28" y="4033"/>
                </a:cubicBezTo>
                <a:close/>
                <a:moveTo>
                  <a:pt x="5371" y="1374"/>
                </a:moveTo>
                <a:cubicBezTo>
                  <a:pt x="5362" y="1428"/>
                  <a:pt x="5398" y="1472"/>
                  <a:pt x="5460" y="1472"/>
                </a:cubicBezTo>
                <a:cubicBezTo>
                  <a:pt x="5514" y="1472"/>
                  <a:pt x="5550" y="1437"/>
                  <a:pt x="5550" y="1383"/>
                </a:cubicBezTo>
                <a:cubicBezTo>
                  <a:pt x="5559" y="1330"/>
                  <a:pt x="5523" y="1294"/>
                  <a:pt x="5460" y="1285"/>
                </a:cubicBezTo>
                <a:cubicBezTo>
                  <a:pt x="5416" y="1294"/>
                  <a:pt x="5371" y="1312"/>
                  <a:pt x="5371" y="1374"/>
                </a:cubicBezTo>
                <a:close/>
                <a:moveTo>
                  <a:pt x="6121" y="1285"/>
                </a:moveTo>
                <a:cubicBezTo>
                  <a:pt x="6067" y="1285"/>
                  <a:pt x="6031" y="1321"/>
                  <a:pt x="6031" y="1374"/>
                </a:cubicBezTo>
                <a:cubicBezTo>
                  <a:pt x="6031" y="1428"/>
                  <a:pt x="6067" y="1472"/>
                  <a:pt x="6121" y="1472"/>
                </a:cubicBezTo>
                <a:cubicBezTo>
                  <a:pt x="6174" y="1472"/>
                  <a:pt x="6201" y="1428"/>
                  <a:pt x="6210" y="1383"/>
                </a:cubicBezTo>
                <a:cubicBezTo>
                  <a:pt x="6210" y="1330"/>
                  <a:pt x="6174" y="1294"/>
                  <a:pt x="6121" y="1285"/>
                </a:cubicBezTo>
                <a:close/>
                <a:moveTo>
                  <a:pt x="6692" y="1374"/>
                </a:moveTo>
                <a:cubicBezTo>
                  <a:pt x="6692" y="1428"/>
                  <a:pt x="6718" y="1463"/>
                  <a:pt x="6772" y="1472"/>
                </a:cubicBezTo>
                <a:cubicBezTo>
                  <a:pt x="6834" y="1472"/>
                  <a:pt x="6870" y="1437"/>
                  <a:pt x="6870" y="1374"/>
                </a:cubicBezTo>
                <a:cubicBezTo>
                  <a:pt x="6870" y="1321"/>
                  <a:pt x="6834" y="1294"/>
                  <a:pt x="6781" y="1285"/>
                </a:cubicBezTo>
                <a:cubicBezTo>
                  <a:pt x="6727" y="1294"/>
                  <a:pt x="6692" y="1321"/>
                  <a:pt x="6692" y="1374"/>
                </a:cubicBezTo>
                <a:close/>
                <a:moveTo>
                  <a:pt x="7530" y="1383"/>
                </a:moveTo>
                <a:cubicBezTo>
                  <a:pt x="7530" y="1330"/>
                  <a:pt x="7494" y="1294"/>
                  <a:pt x="7450" y="1294"/>
                </a:cubicBezTo>
                <a:cubicBezTo>
                  <a:pt x="7396" y="1285"/>
                  <a:pt x="7352" y="1321"/>
                  <a:pt x="7352" y="1374"/>
                </a:cubicBezTo>
                <a:cubicBezTo>
                  <a:pt x="7343" y="1428"/>
                  <a:pt x="7378" y="1454"/>
                  <a:pt x="7441" y="1472"/>
                </a:cubicBezTo>
                <a:cubicBezTo>
                  <a:pt x="7486" y="1463"/>
                  <a:pt x="7521" y="1437"/>
                  <a:pt x="7530" y="1383"/>
                </a:cubicBezTo>
                <a:close/>
                <a:moveTo>
                  <a:pt x="206" y="3390"/>
                </a:moveTo>
                <a:cubicBezTo>
                  <a:pt x="206" y="3337"/>
                  <a:pt x="179" y="3301"/>
                  <a:pt x="126" y="3292"/>
                </a:cubicBezTo>
                <a:cubicBezTo>
                  <a:pt x="72" y="3292"/>
                  <a:pt x="45" y="3328"/>
                  <a:pt x="36" y="3372"/>
                </a:cubicBezTo>
                <a:cubicBezTo>
                  <a:pt x="28" y="3426"/>
                  <a:pt x="63" y="3453"/>
                  <a:pt x="117" y="3462"/>
                </a:cubicBezTo>
                <a:cubicBezTo>
                  <a:pt x="170" y="3462"/>
                  <a:pt x="197" y="3435"/>
                  <a:pt x="206" y="3390"/>
                </a:cubicBezTo>
                <a:close/>
                <a:moveTo>
                  <a:pt x="714" y="3372"/>
                </a:moveTo>
                <a:cubicBezTo>
                  <a:pt x="706" y="3435"/>
                  <a:pt x="741" y="3471"/>
                  <a:pt x="804" y="3471"/>
                </a:cubicBezTo>
                <a:cubicBezTo>
                  <a:pt x="857" y="3471"/>
                  <a:pt x="893" y="3435"/>
                  <a:pt x="893" y="3381"/>
                </a:cubicBezTo>
                <a:cubicBezTo>
                  <a:pt x="902" y="3319"/>
                  <a:pt x="857" y="3292"/>
                  <a:pt x="795" y="3283"/>
                </a:cubicBezTo>
                <a:cubicBezTo>
                  <a:pt x="750" y="3292"/>
                  <a:pt x="714" y="3319"/>
                  <a:pt x="714" y="3372"/>
                </a:cubicBezTo>
                <a:close/>
                <a:moveTo>
                  <a:pt x="10215" y="3381"/>
                </a:moveTo>
                <a:cubicBezTo>
                  <a:pt x="10215" y="3328"/>
                  <a:pt x="10189" y="3283"/>
                  <a:pt x="10126" y="3283"/>
                </a:cubicBezTo>
                <a:cubicBezTo>
                  <a:pt x="10064" y="3274"/>
                  <a:pt x="10028" y="3310"/>
                  <a:pt x="10028" y="3381"/>
                </a:cubicBezTo>
                <a:cubicBezTo>
                  <a:pt x="10028" y="3435"/>
                  <a:pt x="10064" y="3471"/>
                  <a:pt x="10117" y="3480"/>
                </a:cubicBezTo>
                <a:cubicBezTo>
                  <a:pt x="10180" y="3471"/>
                  <a:pt x="10215" y="3444"/>
                  <a:pt x="10215" y="3381"/>
                </a:cubicBezTo>
                <a:close/>
                <a:moveTo>
                  <a:pt x="10867" y="3381"/>
                </a:moveTo>
                <a:cubicBezTo>
                  <a:pt x="10876" y="3328"/>
                  <a:pt x="10840" y="3292"/>
                  <a:pt x="10786" y="3292"/>
                </a:cubicBezTo>
                <a:cubicBezTo>
                  <a:pt x="10724" y="3283"/>
                  <a:pt x="10688" y="3319"/>
                  <a:pt x="10688" y="3381"/>
                </a:cubicBezTo>
                <a:cubicBezTo>
                  <a:pt x="10688" y="3435"/>
                  <a:pt x="10724" y="3462"/>
                  <a:pt x="10777" y="3471"/>
                </a:cubicBezTo>
                <a:cubicBezTo>
                  <a:pt x="10831" y="3462"/>
                  <a:pt x="10867" y="3435"/>
                  <a:pt x="10867" y="3381"/>
                </a:cubicBezTo>
                <a:close/>
                <a:moveTo>
                  <a:pt x="884" y="2721"/>
                </a:moveTo>
                <a:cubicBezTo>
                  <a:pt x="884" y="2668"/>
                  <a:pt x="848" y="2632"/>
                  <a:pt x="795" y="2632"/>
                </a:cubicBezTo>
                <a:cubicBezTo>
                  <a:pt x="741" y="2641"/>
                  <a:pt x="714" y="2677"/>
                  <a:pt x="723" y="2730"/>
                </a:cubicBezTo>
                <a:cubicBezTo>
                  <a:pt x="723" y="2775"/>
                  <a:pt x="759" y="2802"/>
                  <a:pt x="804" y="2802"/>
                </a:cubicBezTo>
                <a:cubicBezTo>
                  <a:pt x="857" y="2793"/>
                  <a:pt x="884" y="2766"/>
                  <a:pt x="884" y="2721"/>
                </a:cubicBezTo>
                <a:close/>
                <a:moveTo>
                  <a:pt x="12008" y="5380"/>
                </a:moveTo>
                <a:cubicBezTo>
                  <a:pt x="12008" y="5433"/>
                  <a:pt x="12044" y="5469"/>
                  <a:pt x="12089" y="5469"/>
                </a:cubicBezTo>
                <a:cubicBezTo>
                  <a:pt x="12151" y="5469"/>
                  <a:pt x="12187" y="5433"/>
                  <a:pt x="12187" y="5371"/>
                </a:cubicBezTo>
                <a:cubicBezTo>
                  <a:pt x="12187" y="5317"/>
                  <a:pt x="12151" y="5291"/>
                  <a:pt x="12098" y="5291"/>
                </a:cubicBezTo>
                <a:cubicBezTo>
                  <a:pt x="12044" y="5299"/>
                  <a:pt x="12008" y="5326"/>
                  <a:pt x="12008" y="5380"/>
                </a:cubicBezTo>
                <a:close/>
                <a:moveTo>
                  <a:pt x="28" y="4720"/>
                </a:moveTo>
                <a:cubicBezTo>
                  <a:pt x="28" y="4773"/>
                  <a:pt x="54" y="4809"/>
                  <a:pt x="117" y="4818"/>
                </a:cubicBezTo>
                <a:cubicBezTo>
                  <a:pt x="179" y="4818"/>
                  <a:pt x="215" y="4782"/>
                  <a:pt x="215" y="4720"/>
                </a:cubicBezTo>
                <a:cubicBezTo>
                  <a:pt x="215" y="4657"/>
                  <a:pt x="179" y="4630"/>
                  <a:pt x="117" y="4621"/>
                </a:cubicBezTo>
                <a:cubicBezTo>
                  <a:pt x="63" y="4630"/>
                  <a:pt x="28" y="4657"/>
                  <a:pt x="28" y="4720"/>
                </a:cubicBezTo>
                <a:close/>
                <a:moveTo>
                  <a:pt x="11339" y="4720"/>
                </a:moveTo>
                <a:cubicBezTo>
                  <a:pt x="11339" y="4773"/>
                  <a:pt x="11375" y="4809"/>
                  <a:pt x="11438" y="4818"/>
                </a:cubicBezTo>
                <a:cubicBezTo>
                  <a:pt x="11491" y="4818"/>
                  <a:pt x="11527" y="4782"/>
                  <a:pt x="11536" y="4720"/>
                </a:cubicBezTo>
                <a:cubicBezTo>
                  <a:pt x="11536" y="4666"/>
                  <a:pt x="11500" y="4630"/>
                  <a:pt x="11438" y="4621"/>
                </a:cubicBezTo>
                <a:cubicBezTo>
                  <a:pt x="11384" y="4630"/>
                  <a:pt x="11348" y="4657"/>
                  <a:pt x="11339" y="4720"/>
                </a:cubicBezTo>
                <a:close/>
                <a:moveTo>
                  <a:pt x="12107" y="4639"/>
                </a:moveTo>
                <a:cubicBezTo>
                  <a:pt x="12053" y="4630"/>
                  <a:pt x="12017" y="4666"/>
                  <a:pt x="12008" y="4720"/>
                </a:cubicBezTo>
                <a:cubicBezTo>
                  <a:pt x="12008" y="4764"/>
                  <a:pt x="12044" y="4800"/>
                  <a:pt x="12089" y="4800"/>
                </a:cubicBezTo>
                <a:cubicBezTo>
                  <a:pt x="12142" y="4809"/>
                  <a:pt x="12178" y="4773"/>
                  <a:pt x="12187" y="4720"/>
                </a:cubicBezTo>
                <a:cubicBezTo>
                  <a:pt x="12178" y="4675"/>
                  <a:pt x="12151" y="4639"/>
                  <a:pt x="12107" y="4639"/>
                </a:cubicBezTo>
                <a:close/>
                <a:moveTo>
                  <a:pt x="2035" y="2061"/>
                </a:moveTo>
                <a:cubicBezTo>
                  <a:pt x="2035" y="2115"/>
                  <a:pt x="2062" y="2141"/>
                  <a:pt x="2115" y="2150"/>
                </a:cubicBezTo>
                <a:cubicBezTo>
                  <a:pt x="2169" y="2150"/>
                  <a:pt x="2204" y="2115"/>
                  <a:pt x="2204" y="2070"/>
                </a:cubicBezTo>
                <a:cubicBezTo>
                  <a:pt x="2213" y="2008"/>
                  <a:pt x="2178" y="1981"/>
                  <a:pt x="2124" y="1972"/>
                </a:cubicBezTo>
                <a:cubicBezTo>
                  <a:pt x="2070" y="1981"/>
                  <a:pt x="2035" y="2008"/>
                  <a:pt x="2035" y="2061"/>
                </a:cubicBezTo>
                <a:close/>
                <a:moveTo>
                  <a:pt x="2873" y="2061"/>
                </a:moveTo>
                <a:cubicBezTo>
                  <a:pt x="2873" y="2008"/>
                  <a:pt x="2838" y="1972"/>
                  <a:pt x="2775" y="1972"/>
                </a:cubicBezTo>
                <a:cubicBezTo>
                  <a:pt x="2722" y="1972"/>
                  <a:pt x="2686" y="1999"/>
                  <a:pt x="2686" y="2061"/>
                </a:cubicBezTo>
                <a:cubicBezTo>
                  <a:pt x="2686" y="2115"/>
                  <a:pt x="2722" y="2150"/>
                  <a:pt x="2784" y="2159"/>
                </a:cubicBezTo>
                <a:cubicBezTo>
                  <a:pt x="2838" y="2150"/>
                  <a:pt x="2873" y="2124"/>
                  <a:pt x="2873" y="2061"/>
                </a:cubicBezTo>
                <a:close/>
                <a:moveTo>
                  <a:pt x="3462" y="1963"/>
                </a:moveTo>
                <a:cubicBezTo>
                  <a:pt x="3409" y="1963"/>
                  <a:pt x="3364" y="1999"/>
                  <a:pt x="3364" y="2052"/>
                </a:cubicBezTo>
                <a:cubicBezTo>
                  <a:pt x="3364" y="2124"/>
                  <a:pt x="3400" y="2159"/>
                  <a:pt x="3462" y="2159"/>
                </a:cubicBezTo>
                <a:cubicBezTo>
                  <a:pt x="3525" y="2159"/>
                  <a:pt x="3551" y="2115"/>
                  <a:pt x="3560" y="2061"/>
                </a:cubicBezTo>
                <a:cubicBezTo>
                  <a:pt x="3551" y="1999"/>
                  <a:pt x="3525" y="1963"/>
                  <a:pt x="3462" y="1963"/>
                </a:cubicBezTo>
                <a:close/>
                <a:moveTo>
                  <a:pt x="8030" y="2061"/>
                </a:moveTo>
                <a:cubicBezTo>
                  <a:pt x="8030" y="2124"/>
                  <a:pt x="8056" y="2150"/>
                  <a:pt x="8119" y="2159"/>
                </a:cubicBezTo>
                <a:cubicBezTo>
                  <a:pt x="8181" y="2159"/>
                  <a:pt x="8217" y="2124"/>
                  <a:pt x="8217" y="2061"/>
                </a:cubicBezTo>
                <a:cubicBezTo>
                  <a:pt x="8217" y="1999"/>
                  <a:pt x="8181" y="1972"/>
                  <a:pt x="8119" y="1963"/>
                </a:cubicBezTo>
                <a:cubicBezTo>
                  <a:pt x="8065" y="1972"/>
                  <a:pt x="8030" y="1999"/>
                  <a:pt x="8030" y="2061"/>
                </a:cubicBezTo>
                <a:moveTo>
                  <a:pt x="8779" y="1972"/>
                </a:moveTo>
                <a:cubicBezTo>
                  <a:pt x="8726" y="1972"/>
                  <a:pt x="8690" y="2008"/>
                  <a:pt x="8690" y="2061"/>
                </a:cubicBezTo>
                <a:cubicBezTo>
                  <a:pt x="8690" y="2115"/>
                  <a:pt x="8726" y="2150"/>
                  <a:pt x="8788" y="2150"/>
                </a:cubicBezTo>
                <a:cubicBezTo>
                  <a:pt x="8842" y="2150"/>
                  <a:pt x="8868" y="2115"/>
                  <a:pt x="8868" y="2061"/>
                </a:cubicBezTo>
                <a:cubicBezTo>
                  <a:pt x="8859" y="2008"/>
                  <a:pt x="8833" y="1972"/>
                  <a:pt x="8779" y="1972"/>
                </a:cubicBezTo>
                <a:close/>
                <a:moveTo>
                  <a:pt x="9430" y="1981"/>
                </a:moveTo>
                <a:cubicBezTo>
                  <a:pt x="9386" y="1981"/>
                  <a:pt x="9350" y="2017"/>
                  <a:pt x="9350" y="2061"/>
                </a:cubicBezTo>
                <a:cubicBezTo>
                  <a:pt x="9359" y="2115"/>
                  <a:pt x="9395" y="2150"/>
                  <a:pt x="9448" y="2141"/>
                </a:cubicBezTo>
                <a:cubicBezTo>
                  <a:pt x="9493" y="2141"/>
                  <a:pt x="9520" y="2106"/>
                  <a:pt x="9520" y="2052"/>
                </a:cubicBezTo>
                <a:cubicBezTo>
                  <a:pt x="9511" y="2008"/>
                  <a:pt x="9484" y="1972"/>
                  <a:pt x="9430" y="1981"/>
                </a:cubicBezTo>
                <a:close/>
                <a:moveTo>
                  <a:pt x="8128" y="1294"/>
                </a:moveTo>
                <a:cubicBezTo>
                  <a:pt x="8074" y="1285"/>
                  <a:pt x="8039" y="1321"/>
                  <a:pt x="8039" y="1374"/>
                </a:cubicBezTo>
                <a:cubicBezTo>
                  <a:pt x="8030" y="1428"/>
                  <a:pt x="8065" y="1454"/>
                  <a:pt x="8110" y="1463"/>
                </a:cubicBezTo>
                <a:cubicBezTo>
                  <a:pt x="8164" y="1472"/>
                  <a:pt x="8199" y="1437"/>
                  <a:pt x="8208" y="1383"/>
                </a:cubicBezTo>
                <a:cubicBezTo>
                  <a:pt x="8199" y="1330"/>
                  <a:pt x="8172" y="1303"/>
                  <a:pt x="8128" y="1294"/>
                </a:cubicBezTo>
                <a:close/>
                <a:moveTo>
                  <a:pt x="10679" y="4050"/>
                </a:moveTo>
                <a:cubicBezTo>
                  <a:pt x="10679" y="4113"/>
                  <a:pt x="10706" y="4149"/>
                  <a:pt x="10768" y="4158"/>
                </a:cubicBezTo>
                <a:cubicBezTo>
                  <a:pt x="10831" y="4158"/>
                  <a:pt x="10876" y="4131"/>
                  <a:pt x="10876" y="4059"/>
                </a:cubicBezTo>
                <a:cubicBezTo>
                  <a:pt x="10876" y="4006"/>
                  <a:pt x="10840" y="3970"/>
                  <a:pt x="10786" y="3961"/>
                </a:cubicBezTo>
                <a:cubicBezTo>
                  <a:pt x="10724" y="3970"/>
                  <a:pt x="10688" y="3997"/>
                  <a:pt x="10679" y="4050"/>
                </a:cubicBezTo>
                <a:close/>
                <a:moveTo>
                  <a:pt x="11446" y="3970"/>
                </a:moveTo>
                <a:cubicBezTo>
                  <a:pt x="11393" y="3970"/>
                  <a:pt x="11348" y="3997"/>
                  <a:pt x="11348" y="4050"/>
                </a:cubicBezTo>
                <a:cubicBezTo>
                  <a:pt x="11339" y="4113"/>
                  <a:pt x="11375" y="4149"/>
                  <a:pt x="11438" y="4149"/>
                </a:cubicBezTo>
                <a:cubicBezTo>
                  <a:pt x="11491" y="4149"/>
                  <a:pt x="11518" y="4113"/>
                  <a:pt x="11527" y="4059"/>
                </a:cubicBezTo>
                <a:cubicBezTo>
                  <a:pt x="11527" y="4015"/>
                  <a:pt x="11500" y="3970"/>
                  <a:pt x="11446" y="3970"/>
                </a:cubicBezTo>
                <a:close/>
                <a:moveTo>
                  <a:pt x="10117" y="2632"/>
                </a:moveTo>
                <a:cubicBezTo>
                  <a:pt x="10064" y="2632"/>
                  <a:pt x="10037" y="2668"/>
                  <a:pt x="10028" y="2712"/>
                </a:cubicBezTo>
                <a:cubicBezTo>
                  <a:pt x="10028" y="2775"/>
                  <a:pt x="10064" y="2810"/>
                  <a:pt x="10117" y="2810"/>
                </a:cubicBezTo>
                <a:cubicBezTo>
                  <a:pt x="10171" y="2810"/>
                  <a:pt x="10206" y="2775"/>
                  <a:pt x="10206" y="2721"/>
                </a:cubicBezTo>
                <a:cubicBezTo>
                  <a:pt x="10198" y="2668"/>
                  <a:pt x="10171" y="2632"/>
                  <a:pt x="10117" y="2632"/>
                </a:cubicBezTo>
                <a:close/>
                <a:moveTo>
                  <a:pt x="9439" y="2623"/>
                </a:moveTo>
                <a:cubicBezTo>
                  <a:pt x="9377" y="2623"/>
                  <a:pt x="9341" y="2659"/>
                  <a:pt x="9341" y="2721"/>
                </a:cubicBezTo>
                <a:cubicBezTo>
                  <a:pt x="9341" y="2784"/>
                  <a:pt x="9377" y="2810"/>
                  <a:pt x="9439" y="2810"/>
                </a:cubicBezTo>
                <a:cubicBezTo>
                  <a:pt x="9502" y="2810"/>
                  <a:pt x="9528" y="2775"/>
                  <a:pt x="9537" y="2721"/>
                </a:cubicBezTo>
                <a:cubicBezTo>
                  <a:pt x="9528" y="2659"/>
                  <a:pt x="9493" y="2623"/>
                  <a:pt x="9439" y="2623"/>
                </a:cubicBezTo>
                <a:close/>
                <a:moveTo>
                  <a:pt x="2026" y="2712"/>
                </a:moveTo>
                <a:cubicBezTo>
                  <a:pt x="2017" y="2775"/>
                  <a:pt x="2053" y="2810"/>
                  <a:pt x="2115" y="2819"/>
                </a:cubicBezTo>
                <a:cubicBezTo>
                  <a:pt x="2178" y="2819"/>
                  <a:pt x="2213" y="2784"/>
                  <a:pt x="2213" y="2721"/>
                </a:cubicBezTo>
                <a:cubicBezTo>
                  <a:pt x="2222" y="2659"/>
                  <a:pt x="2186" y="2632"/>
                  <a:pt x="2124" y="2623"/>
                </a:cubicBezTo>
                <a:cubicBezTo>
                  <a:pt x="2062" y="2623"/>
                  <a:pt x="2026" y="2650"/>
                  <a:pt x="2026" y="2712"/>
                </a:cubicBezTo>
                <a:close/>
                <a:moveTo>
                  <a:pt x="1473" y="2632"/>
                </a:moveTo>
                <a:cubicBezTo>
                  <a:pt x="1419" y="2623"/>
                  <a:pt x="1375" y="2659"/>
                  <a:pt x="1375" y="2712"/>
                </a:cubicBezTo>
                <a:cubicBezTo>
                  <a:pt x="1366" y="2766"/>
                  <a:pt x="1401" y="2810"/>
                  <a:pt x="1464" y="2810"/>
                </a:cubicBezTo>
                <a:cubicBezTo>
                  <a:pt x="1517" y="2810"/>
                  <a:pt x="1544" y="2775"/>
                  <a:pt x="1553" y="2721"/>
                </a:cubicBezTo>
                <a:cubicBezTo>
                  <a:pt x="1553" y="2677"/>
                  <a:pt x="1526" y="2632"/>
                  <a:pt x="1473" y="2632"/>
                </a:cubicBezTo>
                <a:close/>
                <a:moveTo>
                  <a:pt x="12695" y="6718"/>
                </a:moveTo>
                <a:cubicBezTo>
                  <a:pt x="12695" y="6771"/>
                  <a:pt x="12722" y="6807"/>
                  <a:pt x="12776" y="6807"/>
                </a:cubicBezTo>
                <a:cubicBezTo>
                  <a:pt x="12829" y="6807"/>
                  <a:pt x="12865" y="6780"/>
                  <a:pt x="12865" y="6727"/>
                </a:cubicBezTo>
                <a:cubicBezTo>
                  <a:pt x="12865" y="6664"/>
                  <a:pt x="12829" y="6638"/>
                  <a:pt x="12776" y="6629"/>
                </a:cubicBezTo>
                <a:cubicBezTo>
                  <a:pt x="12722" y="6638"/>
                  <a:pt x="12686" y="6664"/>
                  <a:pt x="12695" y="6718"/>
                </a:cubicBezTo>
                <a:moveTo>
                  <a:pt x="4881" y="2061"/>
                </a:moveTo>
                <a:cubicBezTo>
                  <a:pt x="4881" y="1990"/>
                  <a:pt x="4836" y="1954"/>
                  <a:pt x="4774" y="1954"/>
                </a:cubicBezTo>
                <a:cubicBezTo>
                  <a:pt x="4711" y="1963"/>
                  <a:pt x="4675" y="1999"/>
                  <a:pt x="4675" y="2061"/>
                </a:cubicBezTo>
                <a:cubicBezTo>
                  <a:pt x="4675" y="2132"/>
                  <a:pt x="4720" y="2159"/>
                  <a:pt x="4782" y="2168"/>
                </a:cubicBezTo>
                <a:cubicBezTo>
                  <a:pt x="4845" y="2159"/>
                  <a:pt x="4881" y="2124"/>
                  <a:pt x="4881" y="2061"/>
                </a:cubicBezTo>
                <a:close/>
                <a:moveTo>
                  <a:pt x="2677" y="2721"/>
                </a:moveTo>
                <a:cubicBezTo>
                  <a:pt x="2677" y="2784"/>
                  <a:pt x="2722" y="2828"/>
                  <a:pt x="2784" y="2819"/>
                </a:cubicBezTo>
                <a:cubicBezTo>
                  <a:pt x="2847" y="2819"/>
                  <a:pt x="2882" y="2784"/>
                  <a:pt x="2882" y="2712"/>
                </a:cubicBezTo>
                <a:cubicBezTo>
                  <a:pt x="2882" y="2650"/>
                  <a:pt x="2838" y="2623"/>
                  <a:pt x="2775" y="2614"/>
                </a:cubicBezTo>
                <a:cubicBezTo>
                  <a:pt x="2713" y="2623"/>
                  <a:pt x="2677" y="2659"/>
                  <a:pt x="2677" y="2721"/>
                </a:cubicBezTo>
                <a:close/>
                <a:moveTo>
                  <a:pt x="8681" y="2721"/>
                </a:moveTo>
                <a:cubicBezTo>
                  <a:pt x="8681" y="2793"/>
                  <a:pt x="8726" y="2819"/>
                  <a:pt x="8788" y="2819"/>
                </a:cubicBezTo>
                <a:cubicBezTo>
                  <a:pt x="8842" y="2819"/>
                  <a:pt x="8877" y="2775"/>
                  <a:pt x="8877" y="2721"/>
                </a:cubicBezTo>
                <a:cubicBezTo>
                  <a:pt x="8877" y="2659"/>
                  <a:pt x="8842" y="2623"/>
                  <a:pt x="8779" y="2614"/>
                </a:cubicBezTo>
                <a:cubicBezTo>
                  <a:pt x="8717" y="2623"/>
                  <a:pt x="8672" y="2659"/>
                  <a:pt x="8681" y="2721"/>
                </a:cubicBezTo>
                <a:close/>
                <a:moveTo>
                  <a:pt x="706" y="4042"/>
                </a:moveTo>
                <a:cubicBezTo>
                  <a:pt x="706" y="4095"/>
                  <a:pt x="732" y="4131"/>
                  <a:pt x="795" y="4140"/>
                </a:cubicBezTo>
                <a:cubicBezTo>
                  <a:pt x="857" y="4140"/>
                  <a:pt x="902" y="4104"/>
                  <a:pt x="902" y="4042"/>
                </a:cubicBezTo>
                <a:cubicBezTo>
                  <a:pt x="902" y="3979"/>
                  <a:pt x="866" y="3943"/>
                  <a:pt x="804" y="3935"/>
                </a:cubicBezTo>
                <a:cubicBezTo>
                  <a:pt x="741" y="3943"/>
                  <a:pt x="706" y="3970"/>
                  <a:pt x="706" y="4042"/>
                </a:cubicBezTo>
                <a:close/>
                <a:moveTo>
                  <a:pt x="1366" y="3381"/>
                </a:moveTo>
                <a:cubicBezTo>
                  <a:pt x="1366" y="3435"/>
                  <a:pt x="1392" y="3471"/>
                  <a:pt x="1455" y="3480"/>
                </a:cubicBezTo>
                <a:cubicBezTo>
                  <a:pt x="1517" y="3480"/>
                  <a:pt x="1562" y="3453"/>
                  <a:pt x="1562" y="3381"/>
                </a:cubicBezTo>
                <a:cubicBezTo>
                  <a:pt x="1562" y="3319"/>
                  <a:pt x="1526" y="3283"/>
                  <a:pt x="1464" y="3274"/>
                </a:cubicBezTo>
                <a:cubicBezTo>
                  <a:pt x="1401" y="3283"/>
                  <a:pt x="1366" y="3310"/>
                  <a:pt x="1366" y="3381"/>
                </a:cubicBezTo>
                <a:close/>
                <a:moveTo>
                  <a:pt x="11339" y="5380"/>
                </a:moveTo>
                <a:cubicBezTo>
                  <a:pt x="11339" y="5451"/>
                  <a:pt x="11384" y="5478"/>
                  <a:pt x="11446" y="5478"/>
                </a:cubicBezTo>
                <a:cubicBezTo>
                  <a:pt x="11500" y="5478"/>
                  <a:pt x="11536" y="5442"/>
                  <a:pt x="11536" y="5380"/>
                </a:cubicBezTo>
                <a:cubicBezTo>
                  <a:pt x="11536" y="5317"/>
                  <a:pt x="11500" y="5282"/>
                  <a:pt x="11438" y="5273"/>
                </a:cubicBezTo>
                <a:cubicBezTo>
                  <a:pt x="11375" y="5282"/>
                  <a:pt x="11330" y="5317"/>
                  <a:pt x="11339" y="5380"/>
                </a:cubicBezTo>
                <a:close/>
                <a:moveTo>
                  <a:pt x="4113" y="1963"/>
                </a:moveTo>
                <a:cubicBezTo>
                  <a:pt x="4051" y="1963"/>
                  <a:pt x="4024" y="1999"/>
                  <a:pt x="4024" y="2061"/>
                </a:cubicBezTo>
                <a:cubicBezTo>
                  <a:pt x="4024" y="2124"/>
                  <a:pt x="4060" y="2159"/>
                  <a:pt x="4122" y="2159"/>
                </a:cubicBezTo>
                <a:cubicBezTo>
                  <a:pt x="4185" y="2159"/>
                  <a:pt x="4220" y="2124"/>
                  <a:pt x="4220" y="2052"/>
                </a:cubicBezTo>
                <a:cubicBezTo>
                  <a:pt x="4212" y="1990"/>
                  <a:pt x="4176" y="1954"/>
                  <a:pt x="4113" y="1963"/>
                </a:cubicBezTo>
                <a:close/>
                <a:moveTo>
                  <a:pt x="10786" y="4613"/>
                </a:moveTo>
                <a:cubicBezTo>
                  <a:pt x="10715" y="4613"/>
                  <a:pt x="10670" y="4648"/>
                  <a:pt x="10670" y="4720"/>
                </a:cubicBezTo>
                <a:cubicBezTo>
                  <a:pt x="10670" y="4782"/>
                  <a:pt x="10715" y="4827"/>
                  <a:pt x="10768" y="4827"/>
                </a:cubicBezTo>
                <a:cubicBezTo>
                  <a:pt x="10840" y="4827"/>
                  <a:pt x="10876" y="4791"/>
                  <a:pt x="10884" y="4720"/>
                </a:cubicBezTo>
                <a:cubicBezTo>
                  <a:pt x="10884" y="4657"/>
                  <a:pt x="10849" y="4613"/>
                  <a:pt x="10786" y="4613"/>
                </a:cubicBezTo>
                <a:close/>
                <a:moveTo>
                  <a:pt x="9439" y="3274"/>
                </a:moveTo>
                <a:cubicBezTo>
                  <a:pt x="9377" y="3265"/>
                  <a:pt x="9332" y="3310"/>
                  <a:pt x="9332" y="3381"/>
                </a:cubicBezTo>
                <a:cubicBezTo>
                  <a:pt x="9332" y="3444"/>
                  <a:pt x="9368" y="3480"/>
                  <a:pt x="9430" y="3488"/>
                </a:cubicBezTo>
                <a:cubicBezTo>
                  <a:pt x="9502" y="3488"/>
                  <a:pt x="9537" y="3444"/>
                  <a:pt x="9546" y="3381"/>
                </a:cubicBezTo>
                <a:cubicBezTo>
                  <a:pt x="9537" y="3319"/>
                  <a:pt x="9502" y="3274"/>
                  <a:pt x="9439" y="3274"/>
                </a:cubicBezTo>
                <a:close/>
                <a:moveTo>
                  <a:pt x="3355" y="2730"/>
                </a:moveTo>
                <a:cubicBezTo>
                  <a:pt x="3355" y="2793"/>
                  <a:pt x="3400" y="2828"/>
                  <a:pt x="3462" y="2828"/>
                </a:cubicBezTo>
                <a:cubicBezTo>
                  <a:pt x="3525" y="2828"/>
                  <a:pt x="3569" y="2784"/>
                  <a:pt x="3569" y="2721"/>
                </a:cubicBezTo>
                <a:cubicBezTo>
                  <a:pt x="3569" y="2650"/>
                  <a:pt x="3525" y="2614"/>
                  <a:pt x="3462" y="2605"/>
                </a:cubicBezTo>
                <a:cubicBezTo>
                  <a:pt x="3391" y="2623"/>
                  <a:pt x="3346" y="2659"/>
                  <a:pt x="3355" y="2730"/>
                </a:cubicBezTo>
                <a:close/>
                <a:moveTo>
                  <a:pt x="10117" y="4166"/>
                </a:moveTo>
                <a:cubicBezTo>
                  <a:pt x="10189" y="4166"/>
                  <a:pt x="10224" y="4122"/>
                  <a:pt x="10224" y="4059"/>
                </a:cubicBezTo>
                <a:cubicBezTo>
                  <a:pt x="10224" y="3988"/>
                  <a:pt x="10180" y="3952"/>
                  <a:pt x="10108" y="3952"/>
                </a:cubicBezTo>
                <a:cubicBezTo>
                  <a:pt x="10055" y="3961"/>
                  <a:pt x="10019" y="3997"/>
                  <a:pt x="10010" y="4059"/>
                </a:cubicBezTo>
                <a:cubicBezTo>
                  <a:pt x="10019" y="4122"/>
                  <a:pt x="10055" y="4166"/>
                  <a:pt x="10117" y="4166"/>
                </a:cubicBezTo>
                <a:close/>
                <a:moveTo>
                  <a:pt x="11545" y="6031"/>
                </a:moveTo>
                <a:cubicBezTo>
                  <a:pt x="11536" y="5969"/>
                  <a:pt x="11500" y="5924"/>
                  <a:pt x="11438" y="5933"/>
                </a:cubicBezTo>
                <a:cubicBezTo>
                  <a:pt x="11366" y="5933"/>
                  <a:pt x="11322" y="5977"/>
                  <a:pt x="11330" y="6049"/>
                </a:cubicBezTo>
                <a:cubicBezTo>
                  <a:pt x="11339" y="6111"/>
                  <a:pt x="11375" y="6138"/>
                  <a:pt x="11438" y="6147"/>
                </a:cubicBezTo>
                <a:cubicBezTo>
                  <a:pt x="11509" y="6138"/>
                  <a:pt x="11554" y="6093"/>
                  <a:pt x="11545" y="6031"/>
                </a:cubicBezTo>
                <a:close/>
                <a:moveTo>
                  <a:pt x="126" y="5273"/>
                </a:moveTo>
                <a:cubicBezTo>
                  <a:pt x="54" y="5273"/>
                  <a:pt x="10" y="5317"/>
                  <a:pt x="10" y="5380"/>
                </a:cubicBezTo>
                <a:cubicBezTo>
                  <a:pt x="19" y="5451"/>
                  <a:pt x="63" y="5487"/>
                  <a:pt x="135" y="5487"/>
                </a:cubicBezTo>
                <a:cubicBezTo>
                  <a:pt x="197" y="5478"/>
                  <a:pt x="224" y="5433"/>
                  <a:pt x="233" y="5380"/>
                </a:cubicBezTo>
                <a:cubicBezTo>
                  <a:pt x="224" y="5308"/>
                  <a:pt x="188" y="5273"/>
                  <a:pt x="126" y="5273"/>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350" name="Shape 3350"/>
        <p:cNvGrpSpPr/>
        <p:nvPr/>
      </p:nvGrpSpPr>
      <p:grpSpPr>
        <a:xfrm>
          <a:off x="0" y="0"/>
          <a:ext cx="0" cy="0"/>
          <a:chOff x="0" y="0"/>
          <a:chExt cx="0" cy="0"/>
        </a:xfrm>
      </p:grpSpPr>
      <p:sp>
        <p:nvSpPr>
          <p:cNvPr id="3351" name="Google Shape;3351;p123"/>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Main topic and details</a:t>
            </a:r>
            <a:endParaRPr/>
          </a:p>
        </p:txBody>
      </p:sp>
      <p:sp>
        <p:nvSpPr>
          <p:cNvPr id="3352" name="Google Shape;3352;p123"/>
          <p:cNvSpPr/>
          <p:nvPr/>
        </p:nvSpPr>
        <p:spPr>
          <a:xfrm>
            <a:off x="3255300" y="1397075"/>
            <a:ext cx="2633400" cy="523200"/>
          </a:xfrm>
          <a:prstGeom prst="rect">
            <a:avLst/>
          </a:prstGeom>
          <a:solidFill>
            <a:srgbClr val="FF0098">
              <a:alpha val="40000"/>
            </a:srgbClr>
          </a:solid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Karla"/>
                <a:ea typeface="Karla"/>
                <a:cs typeface="Karla"/>
                <a:sym typeface="Karla"/>
              </a:rPr>
              <a:t>Topic</a:t>
            </a:r>
            <a:endParaRPr b="1" sz="2000">
              <a:solidFill>
                <a:schemeClr val="dk1"/>
              </a:solidFill>
              <a:latin typeface="Karla"/>
              <a:ea typeface="Karla"/>
              <a:cs typeface="Karla"/>
              <a:sym typeface="Karla"/>
            </a:endParaRPr>
          </a:p>
        </p:txBody>
      </p:sp>
      <p:sp>
        <p:nvSpPr>
          <p:cNvPr id="3353" name="Google Shape;3353;p123"/>
          <p:cNvSpPr/>
          <p:nvPr/>
        </p:nvSpPr>
        <p:spPr>
          <a:xfrm>
            <a:off x="3473913" y="2766141"/>
            <a:ext cx="2196300" cy="875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Karla"/>
                <a:ea typeface="Karla"/>
                <a:cs typeface="Karla"/>
                <a:sym typeface="Karla"/>
              </a:rPr>
              <a:t>Jupiter is a gas giant and the biggest planet in the Solar System</a:t>
            </a:r>
            <a:endParaRPr>
              <a:solidFill>
                <a:schemeClr val="dk1"/>
              </a:solidFill>
              <a:latin typeface="Karla"/>
              <a:ea typeface="Karla"/>
              <a:cs typeface="Karla"/>
              <a:sym typeface="Karla"/>
            </a:endParaRPr>
          </a:p>
        </p:txBody>
      </p:sp>
      <p:sp>
        <p:nvSpPr>
          <p:cNvPr id="3354" name="Google Shape;3354;p123"/>
          <p:cNvSpPr/>
          <p:nvPr/>
        </p:nvSpPr>
        <p:spPr>
          <a:xfrm>
            <a:off x="821925" y="2766154"/>
            <a:ext cx="2196300" cy="875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Karla"/>
                <a:ea typeface="Karla"/>
                <a:cs typeface="Karla"/>
                <a:sym typeface="Karla"/>
              </a:rPr>
              <a:t>Mercury is the closest planet to the Sun and the smallest one</a:t>
            </a:r>
            <a:endParaRPr>
              <a:solidFill>
                <a:schemeClr val="dk1"/>
              </a:solidFill>
              <a:latin typeface="Karla"/>
              <a:ea typeface="Karla"/>
              <a:cs typeface="Karla"/>
              <a:sym typeface="Karla"/>
            </a:endParaRPr>
          </a:p>
        </p:txBody>
      </p:sp>
      <p:sp>
        <p:nvSpPr>
          <p:cNvPr id="3355" name="Google Shape;3355;p123"/>
          <p:cNvSpPr/>
          <p:nvPr/>
        </p:nvSpPr>
        <p:spPr>
          <a:xfrm>
            <a:off x="6125900" y="2766155"/>
            <a:ext cx="2196300" cy="875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Karla"/>
                <a:ea typeface="Karla"/>
                <a:cs typeface="Karla"/>
                <a:sym typeface="Karla"/>
              </a:rPr>
              <a:t>Saturn is a gas giant. It's composed mostly of hydrogen and helium</a:t>
            </a:r>
            <a:endParaRPr>
              <a:solidFill>
                <a:schemeClr val="dk1"/>
              </a:solidFill>
              <a:latin typeface="Karla"/>
              <a:ea typeface="Karla"/>
              <a:cs typeface="Karla"/>
              <a:sym typeface="Karla"/>
            </a:endParaRPr>
          </a:p>
        </p:txBody>
      </p:sp>
      <p:cxnSp>
        <p:nvCxnSpPr>
          <p:cNvPr id="3356" name="Google Shape;3356;p123"/>
          <p:cNvCxnSpPr>
            <a:stCxn id="3352" idx="1"/>
            <a:endCxn id="3357" idx="0"/>
          </p:cNvCxnSpPr>
          <p:nvPr/>
        </p:nvCxnSpPr>
        <p:spPr>
          <a:xfrm flipH="1">
            <a:off x="1920000" y="1658675"/>
            <a:ext cx="1335300" cy="680400"/>
          </a:xfrm>
          <a:prstGeom prst="bentConnector2">
            <a:avLst/>
          </a:prstGeom>
          <a:noFill/>
          <a:ln cap="flat" cmpd="sng" w="19050">
            <a:solidFill>
              <a:schemeClr val="dk1"/>
            </a:solidFill>
            <a:prstDash val="solid"/>
            <a:round/>
            <a:headEnd len="med" w="med" type="none"/>
            <a:tailEnd len="med" w="med" type="triangle"/>
          </a:ln>
        </p:spPr>
      </p:cxnSp>
      <p:cxnSp>
        <p:nvCxnSpPr>
          <p:cNvPr id="3358" name="Google Shape;3358;p123"/>
          <p:cNvCxnSpPr>
            <a:stCxn id="3352" idx="2"/>
            <a:endCxn id="3359" idx="0"/>
          </p:cNvCxnSpPr>
          <p:nvPr/>
        </p:nvCxnSpPr>
        <p:spPr>
          <a:xfrm flipH="1" rot="-5400000">
            <a:off x="4362900" y="2129375"/>
            <a:ext cx="418800" cy="600"/>
          </a:xfrm>
          <a:prstGeom prst="bentConnector3">
            <a:avLst>
              <a:gd fmla="val 50008" name="adj1"/>
            </a:avLst>
          </a:prstGeom>
          <a:noFill/>
          <a:ln cap="flat" cmpd="sng" w="19050">
            <a:solidFill>
              <a:schemeClr val="dk1"/>
            </a:solidFill>
            <a:prstDash val="solid"/>
            <a:round/>
            <a:headEnd len="med" w="med" type="none"/>
            <a:tailEnd len="med" w="med" type="triangle"/>
          </a:ln>
        </p:spPr>
      </p:cxnSp>
      <p:cxnSp>
        <p:nvCxnSpPr>
          <p:cNvPr id="3360" name="Google Shape;3360;p123"/>
          <p:cNvCxnSpPr>
            <a:stCxn id="3352" idx="3"/>
            <a:endCxn id="3361" idx="0"/>
          </p:cNvCxnSpPr>
          <p:nvPr/>
        </p:nvCxnSpPr>
        <p:spPr>
          <a:xfrm>
            <a:off x="5888700" y="1658675"/>
            <a:ext cx="1335300" cy="680400"/>
          </a:xfrm>
          <a:prstGeom prst="bentConnector2">
            <a:avLst/>
          </a:prstGeom>
          <a:noFill/>
          <a:ln cap="flat" cmpd="sng" w="19050">
            <a:solidFill>
              <a:schemeClr val="dk1"/>
            </a:solidFill>
            <a:prstDash val="solid"/>
            <a:round/>
            <a:headEnd len="med" w="med" type="none"/>
            <a:tailEnd len="med" w="med" type="triangle"/>
          </a:ln>
        </p:spPr>
      </p:cxnSp>
      <p:sp>
        <p:nvSpPr>
          <p:cNvPr id="3357" name="Google Shape;3357;p123"/>
          <p:cNvSpPr txBox="1"/>
          <p:nvPr/>
        </p:nvSpPr>
        <p:spPr>
          <a:xfrm>
            <a:off x="821925" y="2339154"/>
            <a:ext cx="2196300" cy="5232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Karla"/>
                <a:ea typeface="Karla"/>
                <a:cs typeface="Karla"/>
                <a:sym typeface="Karla"/>
              </a:rPr>
              <a:t>Mercury</a:t>
            </a:r>
            <a:endParaRPr b="1" sz="2000">
              <a:solidFill>
                <a:schemeClr val="dk1"/>
              </a:solidFill>
              <a:latin typeface="Karla"/>
              <a:ea typeface="Karla"/>
              <a:cs typeface="Karla"/>
              <a:sym typeface="Karla"/>
            </a:endParaRPr>
          </a:p>
        </p:txBody>
      </p:sp>
      <p:sp>
        <p:nvSpPr>
          <p:cNvPr id="3359" name="Google Shape;3359;p123"/>
          <p:cNvSpPr txBox="1"/>
          <p:nvPr/>
        </p:nvSpPr>
        <p:spPr>
          <a:xfrm>
            <a:off x="3473838" y="2339140"/>
            <a:ext cx="2196300" cy="5232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Karla"/>
                <a:ea typeface="Karla"/>
                <a:cs typeface="Karla"/>
                <a:sym typeface="Karla"/>
              </a:rPr>
              <a:t>Mars</a:t>
            </a:r>
            <a:endParaRPr b="1" sz="2000">
              <a:solidFill>
                <a:schemeClr val="dk1"/>
              </a:solidFill>
              <a:latin typeface="Karla"/>
              <a:ea typeface="Karla"/>
              <a:cs typeface="Karla"/>
              <a:sym typeface="Karla"/>
            </a:endParaRPr>
          </a:p>
        </p:txBody>
      </p:sp>
      <p:sp>
        <p:nvSpPr>
          <p:cNvPr id="3361" name="Google Shape;3361;p123"/>
          <p:cNvSpPr txBox="1"/>
          <p:nvPr/>
        </p:nvSpPr>
        <p:spPr>
          <a:xfrm>
            <a:off x="6125900" y="2339154"/>
            <a:ext cx="2196300" cy="5232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Karla"/>
                <a:ea typeface="Karla"/>
                <a:cs typeface="Karla"/>
                <a:sym typeface="Karla"/>
              </a:rPr>
              <a:t>Venus</a:t>
            </a:r>
            <a:endParaRPr b="1" sz="2000">
              <a:solidFill>
                <a:schemeClr val="dk1"/>
              </a:solidFill>
              <a:latin typeface="Karla"/>
              <a:ea typeface="Karla"/>
              <a:cs typeface="Karla"/>
              <a:sym typeface="Karla"/>
            </a:endParaRPr>
          </a:p>
        </p:txBody>
      </p:sp>
      <p:sp>
        <p:nvSpPr>
          <p:cNvPr id="3362" name="Google Shape;3362;p123"/>
          <p:cNvSpPr/>
          <p:nvPr/>
        </p:nvSpPr>
        <p:spPr>
          <a:xfrm>
            <a:off x="1566363" y="3717456"/>
            <a:ext cx="707400" cy="707400"/>
          </a:xfrm>
          <a:prstGeom prst="rect">
            <a:avLst/>
          </a:prstGeom>
          <a:solidFill>
            <a:srgbClr val="FF0098">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123"/>
          <p:cNvSpPr/>
          <p:nvPr/>
        </p:nvSpPr>
        <p:spPr>
          <a:xfrm>
            <a:off x="4218588" y="3717456"/>
            <a:ext cx="707400" cy="707400"/>
          </a:xfrm>
          <a:prstGeom prst="rect">
            <a:avLst/>
          </a:prstGeom>
          <a:solidFill>
            <a:srgbClr val="FF0098">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123"/>
          <p:cNvSpPr/>
          <p:nvPr/>
        </p:nvSpPr>
        <p:spPr>
          <a:xfrm>
            <a:off x="6870363" y="3717456"/>
            <a:ext cx="707400" cy="707400"/>
          </a:xfrm>
          <a:prstGeom prst="rect">
            <a:avLst/>
          </a:prstGeom>
          <a:solidFill>
            <a:srgbClr val="FF0098">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65" name="Google Shape;3365;p123"/>
          <p:cNvGrpSpPr/>
          <p:nvPr/>
        </p:nvGrpSpPr>
        <p:grpSpPr>
          <a:xfrm>
            <a:off x="1761080" y="3861609"/>
            <a:ext cx="317984" cy="418784"/>
            <a:chOff x="1150542" y="3914645"/>
            <a:chExt cx="375025" cy="493907"/>
          </a:xfrm>
        </p:grpSpPr>
        <p:sp>
          <p:nvSpPr>
            <p:cNvPr id="3366" name="Google Shape;3366;p123"/>
            <p:cNvSpPr/>
            <p:nvPr/>
          </p:nvSpPr>
          <p:spPr>
            <a:xfrm>
              <a:off x="1254055" y="3988491"/>
              <a:ext cx="79756" cy="115119"/>
            </a:xfrm>
            <a:custGeom>
              <a:rect b="b" l="l" r="r" t="t"/>
              <a:pathLst>
                <a:path extrusionOk="0" h="1071" w="742">
                  <a:moveTo>
                    <a:pt x="598" y="0"/>
                  </a:moveTo>
                  <a:lnTo>
                    <a:pt x="331" y="0"/>
                  </a:lnTo>
                  <a:cubicBezTo>
                    <a:pt x="268" y="0"/>
                    <a:pt x="215" y="45"/>
                    <a:pt x="197" y="107"/>
                  </a:cubicBezTo>
                  <a:cubicBezTo>
                    <a:pt x="10" y="1062"/>
                    <a:pt x="19" y="1017"/>
                    <a:pt x="1" y="1071"/>
                  </a:cubicBezTo>
                  <a:lnTo>
                    <a:pt x="741" y="1071"/>
                  </a:lnTo>
                  <a:cubicBezTo>
                    <a:pt x="732" y="1053"/>
                    <a:pt x="688" y="901"/>
                    <a:pt x="527" y="357"/>
                  </a:cubicBezTo>
                  <a:cubicBezTo>
                    <a:pt x="491" y="232"/>
                    <a:pt x="518" y="98"/>
                    <a:pt x="5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123"/>
            <p:cNvSpPr/>
            <p:nvPr/>
          </p:nvSpPr>
          <p:spPr>
            <a:xfrm>
              <a:off x="1150542" y="3914645"/>
              <a:ext cx="288711" cy="246576"/>
            </a:xfrm>
            <a:custGeom>
              <a:rect b="b" l="l" r="r" t="t"/>
              <a:pathLst>
                <a:path extrusionOk="0" h="2294" w="2686">
                  <a:moveTo>
                    <a:pt x="402" y="1758"/>
                  </a:moveTo>
                  <a:lnTo>
                    <a:pt x="580" y="1758"/>
                  </a:lnTo>
                  <a:cubicBezTo>
                    <a:pt x="651" y="1758"/>
                    <a:pt x="705" y="1713"/>
                    <a:pt x="714" y="1651"/>
                  </a:cubicBezTo>
                  <a:lnTo>
                    <a:pt x="901" y="741"/>
                  </a:lnTo>
                  <a:cubicBezTo>
                    <a:pt x="937" y="554"/>
                    <a:pt x="1098" y="411"/>
                    <a:pt x="1294" y="411"/>
                  </a:cubicBezTo>
                  <a:lnTo>
                    <a:pt x="2204" y="411"/>
                  </a:lnTo>
                  <a:lnTo>
                    <a:pt x="1784" y="839"/>
                  </a:lnTo>
                  <a:cubicBezTo>
                    <a:pt x="1749" y="875"/>
                    <a:pt x="1731" y="928"/>
                    <a:pt x="1749" y="973"/>
                  </a:cubicBezTo>
                  <a:lnTo>
                    <a:pt x="1954" y="1660"/>
                  </a:lnTo>
                  <a:cubicBezTo>
                    <a:pt x="1972" y="1722"/>
                    <a:pt x="2025" y="1758"/>
                    <a:pt x="2079" y="1758"/>
                  </a:cubicBezTo>
                  <a:lnTo>
                    <a:pt x="2284" y="1758"/>
                  </a:lnTo>
                  <a:lnTo>
                    <a:pt x="2284" y="2025"/>
                  </a:lnTo>
                  <a:lnTo>
                    <a:pt x="402" y="2025"/>
                  </a:lnTo>
                  <a:close/>
                  <a:moveTo>
                    <a:pt x="0" y="2293"/>
                  </a:moveTo>
                  <a:lnTo>
                    <a:pt x="2685" y="2293"/>
                  </a:lnTo>
                  <a:lnTo>
                    <a:pt x="2685"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123"/>
            <p:cNvSpPr/>
            <p:nvPr/>
          </p:nvSpPr>
          <p:spPr>
            <a:xfrm>
              <a:off x="1150542" y="4190788"/>
              <a:ext cx="288711" cy="129522"/>
            </a:xfrm>
            <a:custGeom>
              <a:rect b="b" l="l" r="r" t="t"/>
              <a:pathLst>
                <a:path extrusionOk="0" h="1205" w="2686">
                  <a:moveTo>
                    <a:pt x="402" y="536"/>
                  </a:moveTo>
                  <a:lnTo>
                    <a:pt x="669" y="536"/>
                  </a:lnTo>
                  <a:lnTo>
                    <a:pt x="669" y="804"/>
                  </a:lnTo>
                  <a:lnTo>
                    <a:pt x="402" y="804"/>
                  </a:lnTo>
                  <a:close/>
                  <a:moveTo>
                    <a:pt x="937" y="536"/>
                  </a:moveTo>
                  <a:lnTo>
                    <a:pt x="2284" y="536"/>
                  </a:lnTo>
                  <a:lnTo>
                    <a:pt x="2284" y="804"/>
                  </a:lnTo>
                  <a:lnTo>
                    <a:pt x="937" y="804"/>
                  </a:lnTo>
                  <a:close/>
                  <a:moveTo>
                    <a:pt x="0" y="1205"/>
                  </a:moveTo>
                  <a:lnTo>
                    <a:pt x="2685" y="1205"/>
                  </a:lnTo>
                  <a:lnTo>
                    <a:pt x="2685"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123"/>
            <p:cNvSpPr/>
            <p:nvPr/>
          </p:nvSpPr>
          <p:spPr>
            <a:xfrm>
              <a:off x="1208049" y="3974087"/>
              <a:ext cx="317518" cy="434464"/>
            </a:xfrm>
            <a:custGeom>
              <a:rect b="b" l="l" r="r" t="t"/>
              <a:pathLst>
                <a:path extrusionOk="0" h="4042" w="2954">
                  <a:moveTo>
                    <a:pt x="1" y="4042"/>
                  </a:moveTo>
                  <a:lnTo>
                    <a:pt x="2953" y="4042"/>
                  </a:lnTo>
                  <a:lnTo>
                    <a:pt x="2953" y="1"/>
                  </a:lnTo>
                  <a:lnTo>
                    <a:pt x="2418" y="1"/>
                  </a:lnTo>
                  <a:lnTo>
                    <a:pt x="2418" y="3489"/>
                  </a:lnTo>
                  <a:lnTo>
                    <a:pt x="1" y="3489"/>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0" name="Google Shape;3370;p123"/>
          <p:cNvGrpSpPr/>
          <p:nvPr/>
        </p:nvGrpSpPr>
        <p:grpSpPr>
          <a:xfrm>
            <a:off x="4437054" y="3861609"/>
            <a:ext cx="270044" cy="418782"/>
            <a:chOff x="1897490" y="3914645"/>
            <a:chExt cx="318485" cy="493905"/>
          </a:xfrm>
        </p:grpSpPr>
        <p:sp>
          <p:nvSpPr>
            <p:cNvPr id="3371" name="Google Shape;3371;p123"/>
            <p:cNvSpPr/>
            <p:nvPr/>
          </p:nvSpPr>
          <p:spPr>
            <a:xfrm>
              <a:off x="2071086" y="4174557"/>
              <a:ext cx="28914" cy="58581"/>
            </a:xfrm>
            <a:custGeom>
              <a:rect b="b" l="l" r="r" t="t"/>
              <a:pathLst>
                <a:path extrusionOk="0" h="545" w="269">
                  <a:moveTo>
                    <a:pt x="134" y="544"/>
                  </a:moveTo>
                  <a:cubicBezTo>
                    <a:pt x="215" y="544"/>
                    <a:pt x="268" y="482"/>
                    <a:pt x="268" y="410"/>
                  </a:cubicBezTo>
                  <a:lnTo>
                    <a:pt x="268" y="0"/>
                  </a:lnTo>
                  <a:lnTo>
                    <a:pt x="0" y="0"/>
                  </a:lnTo>
                  <a:lnTo>
                    <a:pt x="0" y="410"/>
                  </a:lnTo>
                  <a:cubicBezTo>
                    <a:pt x="0" y="482"/>
                    <a:pt x="63" y="544"/>
                    <a:pt x="134" y="54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123"/>
            <p:cNvSpPr/>
            <p:nvPr/>
          </p:nvSpPr>
          <p:spPr>
            <a:xfrm>
              <a:off x="1897490" y="3914645"/>
              <a:ext cx="318485" cy="493905"/>
            </a:xfrm>
            <a:custGeom>
              <a:rect b="b" l="l" r="r" t="t"/>
              <a:pathLst>
                <a:path extrusionOk="0" h="4595" w="2963">
                  <a:moveTo>
                    <a:pt x="1660" y="1312"/>
                  </a:moveTo>
                  <a:lnTo>
                    <a:pt x="1847" y="1116"/>
                  </a:lnTo>
                  <a:lnTo>
                    <a:pt x="2017" y="1294"/>
                  </a:lnTo>
                  <a:lnTo>
                    <a:pt x="2195" y="1116"/>
                  </a:lnTo>
                  <a:lnTo>
                    <a:pt x="2383" y="1312"/>
                  </a:lnTo>
                  <a:lnTo>
                    <a:pt x="2213" y="1481"/>
                  </a:lnTo>
                  <a:lnTo>
                    <a:pt x="2383" y="1660"/>
                  </a:lnTo>
                  <a:lnTo>
                    <a:pt x="2195" y="1847"/>
                  </a:lnTo>
                  <a:lnTo>
                    <a:pt x="2017" y="1669"/>
                  </a:lnTo>
                  <a:lnTo>
                    <a:pt x="1847" y="1847"/>
                  </a:lnTo>
                  <a:lnTo>
                    <a:pt x="1660" y="1660"/>
                  </a:lnTo>
                  <a:lnTo>
                    <a:pt x="1830" y="1481"/>
                  </a:lnTo>
                  <a:close/>
                  <a:moveTo>
                    <a:pt x="2151" y="2828"/>
                  </a:moveTo>
                  <a:cubicBezTo>
                    <a:pt x="2151" y="3051"/>
                    <a:pt x="1972" y="3230"/>
                    <a:pt x="1749" y="3230"/>
                  </a:cubicBezTo>
                  <a:cubicBezTo>
                    <a:pt x="1526" y="3230"/>
                    <a:pt x="1348" y="3051"/>
                    <a:pt x="1348" y="2828"/>
                  </a:cubicBezTo>
                  <a:lnTo>
                    <a:pt x="1348" y="2418"/>
                  </a:lnTo>
                  <a:lnTo>
                    <a:pt x="813" y="2418"/>
                  </a:lnTo>
                  <a:lnTo>
                    <a:pt x="813" y="2150"/>
                  </a:lnTo>
                  <a:lnTo>
                    <a:pt x="2151" y="2150"/>
                  </a:lnTo>
                  <a:close/>
                  <a:moveTo>
                    <a:pt x="768" y="1847"/>
                  </a:moveTo>
                  <a:lnTo>
                    <a:pt x="581" y="1660"/>
                  </a:lnTo>
                  <a:lnTo>
                    <a:pt x="750" y="1481"/>
                  </a:lnTo>
                  <a:lnTo>
                    <a:pt x="581" y="1312"/>
                  </a:lnTo>
                  <a:lnTo>
                    <a:pt x="768" y="1116"/>
                  </a:lnTo>
                  <a:lnTo>
                    <a:pt x="946" y="1294"/>
                  </a:lnTo>
                  <a:lnTo>
                    <a:pt x="1116" y="1116"/>
                  </a:lnTo>
                  <a:lnTo>
                    <a:pt x="1312" y="1312"/>
                  </a:lnTo>
                  <a:lnTo>
                    <a:pt x="1134" y="1481"/>
                  </a:lnTo>
                  <a:lnTo>
                    <a:pt x="1312" y="1660"/>
                  </a:lnTo>
                  <a:lnTo>
                    <a:pt x="1116" y="1847"/>
                  </a:lnTo>
                  <a:lnTo>
                    <a:pt x="946" y="1669"/>
                  </a:lnTo>
                  <a:close/>
                  <a:moveTo>
                    <a:pt x="1" y="1481"/>
                  </a:moveTo>
                  <a:lnTo>
                    <a:pt x="1" y="4184"/>
                  </a:lnTo>
                  <a:cubicBezTo>
                    <a:pt x="1" y="4407"/>
                    <a:pt x="188" y="4595"/>
                    <a:pt x="411" y="4595"/>
                  </a:cubicBezTo>
                  <a:cubicBezTo>
                    <a:pt x="625" y="4595"/>
                    <a:pt x="813" y="4407"/>
                    <a:pt x="813" y="4184"/>
                  </a:cubicBezTo>
                  <a:lnTo>
                    <a:pt x="813" y="3917"/>
                  </a:lnTo>
                  <a:cubicBezTo>
                    <a:pt x="813" y="3845"/>
                    <a:pt x="866" y="3783"/>
                    <a:pt x="946" y="3783"/>
                  </a:cubicBezTo>
                  <a:cubicBezTo>
                    <a:pt x="1018" y="3783"/>
                    <a:pt x="1080" y="3845"/>
                    <a:pt x="1080" y="3917"/>
                  </a:cubicBezTo>
                  <a:lnTo>
                    <a:pt x="1080" y="4184"/>
                  </a:lnTo>
                  <a:cubicBezTo>
                    <a:pt x="1080" y="4407"/>
                    <a:pt x="1259" y="4595"/>
                    <a:pt x="1482" y="4595"/>
                  </a:cubicBezTo>
                  <a:cubicBezTo>
                    <a:pt x="1705" y="4595"/>
                    <a:pt x="1883" y="4407"/>
                    <a:pt x="1883" y="4184"/>
                  </a:cubicBezTo>
                  <a:lnTo>
                    <a:pt x="1883" y="3917"/>
                  </a:lnTo>
                  <a:cubicBezTo>
                    <a:pt x="1883" y="3845"/>
                    <a:pt x="1946" y="3783"/>
                    <a:pt x="2017" y="3783"/>
                  </a:cubicBezTo>
                  <a:cubicBezTo>
                    <a:pt x="2097" y="3783"/>
                    <a:pt x="2151" y="3845"/>
                    <a:pt x="2151" y="3917"/>
                  </a:cubicBezTo>
                  <a:lnTo>
                    <a:pt x="2151" y="4184"/>
                  </a:lnTo>
                  <a:cubicBezTo>
                    <a:pt x="2151" y="4407"/>
                    <a:pt x="2338" y="4595"/>
                    <a:pt x="2561" y="4595"/>
                  </a:cubicBezTo>
                  <a:cubicBezTo>
                    <a:pt x="2784" y="4595"/>
                    <a:pt x="2963" y="4407"/>
                    <a:pt x="2963" y="4184"/>
                  </a:cubicBezTo>
                  <a:lnTo>
                    <a:pt x="2963" y="1481"/>
                  </a:lnTo>
                  <a:cubicBezTo>
                    <a:pt x="2963" y="661"/>
                    <a:pt x="2302" y="0"/>
                    <a:pt x="1482" y="0"/>
                  </a:cubicBezTo>
                  <a:cubicBezTo>
                    <a:pt x="670" y="0"/>
                    <a:pt x="1" y="661"/>
                    <a:pt x="1" y="148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3" name="Google Shape;3373;p123"/>
          <p:cNvGrpSpPr/>
          <p:nvPr/>
        </p:nvGrpSpPr>
        <p:grpSpPr>
          <a:xfrm>
            <a:off x="7014613" y="3861609"/>
            <a:ext cx="418873" cy="418782"/>
            <a:chOff x="2528456" y="3914645"/>
            <a:chExt cx="494013" cy="493905"/>
          </a:xfrm>
        </p:grpSpPr>
        <p:sp>
          <p:nvSpPr>
            <p:cNvPr id="3374" name="Google Shape;3374;p123"/>
            <p:cNvSpPr/>
            <p:nvPr/>
          </p:nvSpPr>
          <p:spPr>
            <a:xfrm>
              <a:off x="2732686" y="4117910"/>
              <a:ext cx="86420" cy="87387"/>
            </a:xfrm>
            <a:custGeom>
              <a:rect b="b" l="l" r="r" t="t"/>
              <a:pathLst>
                <a:path extrusionOk="0" h="813" w="804">
                  <a:moveTo>
                    <a:pt x="402" y="1"/>
                  </a:moveTo>
                  <a:cubicBezTo>
                    <a:pt x="625" y="1"/>
                    <a:pt x="804" y="179"/>
                    <a:pt x="804" y="402"/>
                  </a:cubicBezTo>
                  <a:cubicBezTo>
                    <a:pt x="804" y="625"/>
                    <a:pt x="625" y="812"/>
                    <a:pt x="402" y="812"/>
                  </a:cubicBezTo>
                  <a:cubicBezTo>
                    <a:pt x="179" y="812"/>
                    <a:pt x="1" y="625"/>
                    <a:pt x="1" y="402"/>
                  </a:cubicBezTo>
                  <a:cubicBezTo>
                    <a:pt x="1" y="179"/>
                    <a:pt x="179" y="1"/>
                    <a:pt x="4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123"/>
            <p:cNvSpPr/>
            <p:nvPr/>
          </p:nvSpPr>
          <p:spPr>
            <a:xfrm>
              <a:off x="2528456" y="3914645"/>
              <a:ext cx="494013" cy="493905"/>
            </a:xfrm>
            <a:custGeom>
              <a:rect b="b" l="l" r="r" t="t"/>
              <a:pathLst>
                <a:path extrusionOk="0" h="4595" w="4596">
                  <a:moveTo>
                    <a:pt x="3551" y="2124"/>
                  </a:moveTo>
                  <a:lnTo>
                    <a:pt x="3739" y="1936"/>
                  </a:lnTo>
                  <a:lnTo>
                    <a:pt x="4104" y="2293"/>
                  </a:lnTo>
                  <a:lnTo>
                    <a:pt x="3739" y="2659"/>
                  </a:lnTo>
                  <a:lnTo>
                    <a:pt x="3551" y="2472"/>
                  </a:lnTo>
                  <a:lnTo>
                    <a:pt x="3721" y="2293"/>
                  </a:lnTo>
                  <a:close/>
                  <a:moveTo>
                    <a:pt x="2302" y="2971"/>
                  </a:moveTo>
                  <a:cubicBezTo>
                    <a:pt x="1928" y="2971"/>
                    <a:pt x="1633" y="2668"/>
                    <a:pt x="1633" y="2293"/>
                  </a:cubicBezTo>
                  <a:cubicBezTo>
                    <a:pt x="1633" y="1927"/>
                    <a:pt x="1928" y="1624"/>
                    <a:pt x="2302" y="1624"/>
                  </a:cubicBezTo>
                  <a:cubicBezTo>
                    <a:pt x="2668" y="1624"/>
                    <a:pt x="2972" y="1927"/>
                    <a:pt x="2972" y="2293"/>
                  </a:cubicBezTo>
                  <a:cubicBezTo>
                    <a:pt x="2972" y="2668"/>
                    <a:pt x="2668" y="2971"/>
                    <a:pt x="2302" y="2971"/>
                  </a:cubicBezTo>
                  <a:close/>
                  <a:moveTo>
                    <a:pt x="2302" y="4104"/>
                  </a:moveTo>
                  <a:lnTo>
                    <a:pt x="1937" y="3738"/>
                  </a:lnTo>
                  <a:lnTo>
                    <a:pt x="2124" y="3542"/>
                  </a:lnTo>
                  <a:lnTo>
                    <a:pt x="2302" y="3720"/>
                  </a:lnTo>
                  <a:lnTo>
                    <a:pt x="2472" y="3542"/>
                  </a:lnTo>
                  <a:lnTo>
                    <a:pt x="2668" y="3738"/>
                  </a:lnTo>
                  <a:close/>
                  <a:moveTo>
                    <a:pt x="2302" y="491"/>
                  </a:moveTo>
                  <a:lnTo>
                    <a:pt x="2668" y="857"/>
                  </a:lnTo>
                  <a:lnTo>
                    <a:pt x="2472" y="1044"/>
                  </a:lnTo>
                  <a:lnTo>
                    <a:pt x="2302" y="875"/>
                  </a:lnTo>
                  <a:lnTo>
                    <a:pt x="2124" y="1044"/>
                  </a:lnTo>
                  <a:lnTo>
                    <a:pt x="1937" y="857"/>
                  </a:lnTo>
                  <a:close/>
                  <a:moveTo>
                    <a:pt x="1053" y="2472"/>
                  </a:moveTo>
                  <a:lnTo>
                    <a:pt x="866" y="2659"/>
                  </a:lnTo>
                  <a:lnTo>
                    <a:pt x="500" y="2293"/>
                  </a:lnTo>
                  <a:lnTo>
                    <a:pt x="866" y="1936"/>
                  </a:lnTo>
                  <a:lnTo>
                    <a:pt x="1053" y="2124"/>
                  </a:lnTo>
                  <a:lnTo>
                    <a:pt x="875" y="2293"/>
                  </a:lnTo>
                  <a:close/>
                  <a:moveTo>
                    <a:pt x="3239" y="0"/>
                  </a:moveTo>
                  <a:lnTo>
                    <a:pt x="1357" y="0"/>
                  </a:lnTo>
                  <a:lnTo>
                    <a:pt x="1357" y="1356"/>
                  </a:lnTo>
                  <a:lnTo>
                    <a:pt x="1" y="1356"/>
                  </a:lnTo>
                  <a:lnTo>
                    <a:pt x="1" y="3239"/>
                  </a:lnTo>
                  <a:lnTo>
                    <a:pt x="1357" y="3239"/>
                  </a:lnTo>
                  <a:lnTo>
                    <a:pt x="1357" y="4595"/>
                  </a:lnTo>
                  <a:lnTo>
                    <a:pt x="3239" y="4595"/>
                  </a:lnTo>
                  <a:lnTo>
                    <a:pt x="3239" y="3239"/>
                  </a:lnTo>
                  <a:lnTo>
                    <a:pt x="4595" y="3239"/>
                  </a:lnTo>
                  <a:lnTo>
                    <a:pt x="4595" y="1356"/>
                  </a:lnTo>
                  <a:lnTo>
                    <a:pt x="3239" y="135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379" name="Shape 3379"/>
        <p:cNvGrpSpPr/>
        <p:nvPr/>
      </p:nvGrpSpPr>
      <p:grpSpPr>
        <a:xfrm>
          <a:off x="0" y="0"/>
          <a:ext cx="0" cy="0"/>
          <a:chOff x="0" y="0"/>
          <a:chExt cx="0" cy="0"/>
        </a:xfrm>
      </p:grpSpPr>
      <p:sp>
        <p:nvSpPr>
          <p:cNvPr id="3380" name="Google Shape;3380;p124"/>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For subject theme</a:t>
            </a:r>
            <a:endParaRPr/>
          </a:p>
        </p:txBody>
      </p:sp>
      <p:sp>
        <p:nvSpPr>
          <p:cNvPr id="3381" name="Google Shape;3381;p124"/>
          <p:cNvSpPr txBox="1"/>
          <p:nvPr/>
        </p:nvSpPr>
        <p:spPr>
          <a:xfrm>
            <a:off x="6508800" y="2825950"/>
            <a:ext cx="1922100" cy="572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Karla"/>
                <a:ea typeface="Karla"/>
                <a:cs typeface="Karla"/>
                <a:sym typeface="Karla"/>
              </a:rPr>
              <a:t>Despite being red, Mars is a cold place</a:t>
            </a:r>
            <a:endParaRPr>
              <a:solidFill>
                <a:schemeClr val="dk1"/>
              </a:solidFill>
              <a:latin typeface="Karla"/>
              <a:ea typeface="Karla"/>
              <a:cs typeface="Karla"/>
              <a:sym typeface="Karla"/>
            </a:endParaRPr>
          </a:p>
        </p:txBody>
      </p:sp>
      <p:sp>
        <p:nvSpPr>
          <p:cNvPr id="3382" name="Google Shape;3382;p124"/>
          <p:cNvSpPr txBox="1"/>
          <p:nvPr/>
        </p:nvSpPr>
        <p:spPr>
          <a:xfrm>
            <a:off x="5533097" y="3955200"/>
            <a:ext cx="1922100" cy="572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Karla"/>
                <a:ea typeface="Karla"/>
                <a:cs typeface="Karla"/>
                <a:sym typeface="Karla"/>
              </a:rPr>
              <a:t>It’s the farthest planet from the Sun</a:t>
            </a:r>
            <a:endParaRPr>
              <a:solidFill>
                <a:schemeClr val="dk1"/>
              </a:solidFill>
              <a:latin typeface="Karla"/>
              <a:ea typeface="Karla"/>
              <a:cs typeface="Karla"/>
              <a:sym typeface="Karla"/>
            </a:endParaRPr>
          </a:p>
        </p:txBody>
      </p:sp>
      <p:sp>
        <p:nvSpPr>
          <p:cNvPr id="3383" name="Google Shape;3383;p124"/>
          <p:cNvSpPr txBox="1"/>
          <p:nvPr/>
        </p:nvSpPr>
        <p:spPr>
          <a:xfrm>
            <a:off x="713100" y="2825950"/>
            <a:ext cx="1922100" cy="572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Karla"/>
                <a:ea typeface="Karla"/>
                <a:cs typeface="Karla"/>
                <a:sym typeface="Karla"/>
              </a:rPr>
              <a:t>It’s the closest planet to the Sun</a:t>
            </a:r>
            <a:endParaRPr>
              <a:solidFill>
                <a:schemeClr val="dk1"/>
              </a:solidFill>
              <a:latin typeface="Karla"/>
              <a:ea typeface="Karla"/>
              <a:cs typeface="Karla"/>
              <a:sym typeface="Karla"/>
            </a:endParaRPr>
          </a:p>
        </p:txBody>
      </p:sp>
      <p:sp>
        <p:nvSpPr>
          <p:cNvPr id="3384" name="Google Shape;3384;p124"/>
          <p:cNvSpPr txBox="1"/>
          <p:nvPr/>
        </p:nvSpPr>
        <p:spPr>
          <a:xfrm>
            <a:off x="1688800" y="3955200"/>
            <a:ext cx="1922100" cy="572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Karla"/>
                <a:ea typeface="Karla"/>
                <a:cs typeface="Karla"/>
                <a:sym typeface="Karla"/>
              </a:rPr>
              <a:t>Jupiter is the biggest planet of them all</a:t>
            </a:r>
            <a:endParaRPr>
              <a:solidFill>
                <a:schemeClr val="dk1"/>
              </a:solidFill>
              <a:latin typeface="Karla"/>
              <a:ea typeface="Karla"/>
              <a:cs typeface="Karla"/>
              <a:sym typeface="Karla"/>
            </a:endParaRPr>
          </a:p>
        </p:txBody>
      </p:sp>
      <p:sp>
        <p:nvSpPr>
          <p:cNvPr id="3385" name="Google Shape;3385;p124"/>
          <p:cNvSpPr txBox="1"/>
          <p:nvPr/>
        </p:nvSpPr>
        <p:spPr>
          <a:xfrm>
            <a:off x="3610948" y="3955200"/>
            <a:ext cx="1922100" cy="572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Karla"/>
                <a:ea typeface="Karla"/>
                <a:cs typeface="Karla"/>
                <a:sym typeface="Karla"/>
              </a:rPr>
              <a:t>It’s composed of hydrogen and helium</a:t>
            </a:r>
            <a:endParaRPr>
              <a:solidFill>
                <a:schemeClr val="dk1"/>
              </a:solidFill>
              <a:latin typeface="Karla"/>
              <a:ea typeface="Karla"/>
              <a:cs typeface="Karla"/>
              <a:sym typeface="Karla"/>
            </a:endParaRPr>
          </a:p>
        </p:txBody>
      </p:sp>
      <p:sp>
        <p:nvSpPr>
          <p:cNvPr id="3386" name="Google Shape;3386;p124"/>
          <p:cNvSpPr txBox="1"/>
          <p:nvPr/>
        </p:nvSpPr>
        <p:spPr>
          <a:xfrm>
            <a:off x="3610938" y="3636600"/>
            <a:ext cx="1922100" cy="4062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Karla"/>
                <a:ea typeface="Karla"/>
                <a:cs typeface="Karla"/>
                <a:sym typeface="Karla"/>
              </a:rPr>
              <a:t>Saturn</a:t>
            </a:r>
            <a:endParaRPr b="1" sz="2000">
              <a:solidFill>
                <a:schemeClr val="dk1"/>
              </a:solidFill>
              <a:latin typeface="Karla"/>
              <a:ea typeface="Karla"/>
              <a:cs typeface="Karla"/>
              <a:sym typeface="Karla"/>
            </a:endParaRPr>
          </a:p>
        </p:txBody>
      </p:sp>
      <p:sp>
        <p:nvSpPr>
          <p:cNvPr id="3387" name="Google Shape;3387;p124"/>
          <p:cNvSpPr txBox="1"/>
          <p:nvPr/>
        </p:nvSpPr>
        <p:spPr>
          <a:xfrm>
            <a:off x="6508935" y="2507350"/>
            <a:ext cx="1922100" cy="4062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Karla"/>
                <a:ea typeface="Karla"/>
                <a:cs typeface="Karla"/>
                <a:sym typeface="Karla"/>
              </a:rPr>
              <a:t>Mars</a:t>
            </a:r>
            <a:endParaRPr b="1" sz="2000">
              <a:solidFill>
                <a:schemeClr val="dk1"/>
              </a:solidFill>
              <a:latin typeface="Karla"/>
              <a:ea typeface="Karla"/>
              <a:cs typeface="Karla"/>
              <a:sym typeface="Karla"/>
            </a:endParaRPr>
          </a:p>
        </p:txBody>
      </p:sp>
      <p:sp>
        <p:nvSpPr>
          <p:cNvPr id="3388" name="Google Shape;3388;p124"/>
          <p:cNvSpPr txBox="1"/>
          <p:nvPr/>
        </p:nvSpPr>
        <p:spPr>
          <a:xfrm>
            <a:off x="5533135" y="3636600"/>
            <a:ext cx="1922100" cy="4062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Karla"/>
                <a:ea typeface="Karla"/>
                <a:cs typeface="Karla"/>
                <a:sym typeface="Karla"/>
              </a:rPr>
              <a:t>Neptune</a:t>
            </a:r>
            <a:endParaRPr b="1" sz="2000">
              <a:solidFill>
                <a:schemeClr val="dk1"/>
              </a:solidFill>
              <a:latin typeface="Karla"/>
              <a:ea typeface="Karla"/>
              <a:cs typeface="Karla"/>
              <a:sym typeface="Karla"/>
            </a:endParaRPr>
          </a:p>
        </p:txBody>
      </p:sp>
      <p:sp>
        <p:nvSpPr>
          <p:cNvPr id="3389" name="Google Shape;3389;p124"/>
          <p:cNvSpPr txBox="1"/>
          <p:nvPr/>
        </p:nvSpPr>
        <p:spPr>
          <a:xfrm>
            <a:off x="713100" y="2507350"/>
            <a:ext cx="1922100" cy="4062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Karla"/>
                <a:ea typeface="Karla"/>
                <a:cs typeface="Karla"/>
                <a:sym typeface="Karla"/>
              </a:rPr>
              <a:t>Mercury</a:t>
            </a:r>
            <a:endParaRPr b="1" sz="2000">
              <a:solidFill>
                <a:schemeClr val="dk1"/>
              </a:solidFill>
              <a:latin typeface="Karla"/>
              <a:ea typeface="Karla"/>
              <a:cs typeface="Karla"/>
              <a:sym typeface="Karla"/>
            </a:endParaRPr>
          </a:p>
        </p:txBody>
      </p:sp>
      <p:sp>
        <p:nvSpPr>
          <p:cNvPr id="3390" name="Google Shape;3390;p124"/>
          <p:cNvSpPr txBox="1"/>
          <p:nvPr/>
        </p:nvSpPr>
        <p:spPr>
          <a:xfrm>
            <a:off x="1688800" y="3636600"/>
            <a:ext cx="1922100" cy="4062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Karla"/>
                <a:ea typeface="Karla"/>
                <a:cs typeface="Karla"/>
                <a:sym typeface="Karla"/>
              </a:rPr>
              <a:t>Jupiter</a:t>
            </a:r>
            <a:endParaRPr b="1" sz="2000">
              <a:solidFill>
                <a:schemeClr val="dk1"/>
              </a:solidFill>
              <a:latin typeface="Karla"/>
              <a:ea typeface="Karla"/>
              <a:cs typeface="Karla"/>
              <a:sym typeface="Karla"/>
            </a:endParaRPr>
          </a:p>
        </p:txBody>
      </p:sp>
      <p:cxnSp>
        <p:nvCxnSpPr>
          <p:cNvPr id="3391" name="Google Shape;3391;p124"/>
          <p:cNvCxnSpPr>
            <a:stCxn id="3392" idx="2"/>
            <a:endCxn id="3389" idx="0"/>
          </p:cNvCxnSpPr>
          <p:nvPr/>
        </p:nvCxnSpPr>
        <p:spPr>
          <a:xfrm flipH="1">
            <a:off x="1674022" y="2121618"/>
            <a:ext cx="2304900" cy="385800"/>
          </a:xfrm>
          <a:prstGeom prst="bentConnector2">
            <a:avLst/>
          </a:prstGeom>
          <a:noFill/>
          <a:ln cap="flat" cmpd="sng" w="19050">
            <a:solidFill>
              <a:schemeClr val="dk1"/>
            </a:solidFill>
            <a:prstDash val="solid"/>
            <a:round/>
            <a:headEnd len="med" w="med" type="oval"/>
            <a:tailEnd len="med" w="med" type="triangle"/>
          </a:ln>
        </p:spPr>
      </p:cxnSp>
      <p:cxnSp>
        <p:nvCxnSpPr>
          <p:cNvPr id="3393" name="Google Shape;3393;p124"/>
          <p:cNvCxnSpPr>
            <a:stCxn id="3394" idx="2"/>
            <a:endCxn id="3390" idx="0"/>
          </p:cNvCxnSpPr>
          <p:nvPr/>
        </p:nvCxnSpPr>
        <p:spPr>
          <a:xfrm flipH="1">
            <a:off x="2649723" y="2309730"/>
            <a:ext cx="1522800" cy="1326900"/>
          </a:xfrm>
          <a:prstGeom prst="bentConnector2">
            <a:avLst/>
          </a:prstGeom>
          <a:noFill/>
          <a:ln cap="flat" cmpd="sng" w="19050">
            <a:solidFill>
              <a:schemeClr val="dk1"/>
            </a:solidFill>
            <a:prstDash val="solid"/>
            <a:round/>
            <a:headEnd len="med" w="med" type="oval"/>
            <a:tailEnd len="med" w="med" type="triangle"/>
          </a:ln>
        </p:spPr>
      </p:cxnSp>
      <p:cxnSp>
        <p:nvCxnSpPr>
          <p:cNvPr id="3395" name="Google Shape;3395;p124"/>
          <p:cNvCxnSpPr>
            <a:stCxn id="3396" idx="4"/>
            <a:endCxn id="3386" idx="0"/>
          </p:cNvCxnSpPr>
          <p:nvPr/>
        </p:nvCxnSpPr>
        <p:spPr>
          <a:xfrm flipH="1" rot="-5400000">
            <a:off x="3974913" y="3038960"/>
            <a:ext cx="1194600" cy="600"/>
          </a:xfrm>
          <a:prstGeom prst="bentConnector3">
            <a:avLst>
              <a:gd fmla="val 50002" name="adj1"/>
            </a:avLst>
          </a:prstGeom>
          <a:noFill/>
          <a:ln cap="flat" cmpd="sng" w="19050">
            <a:solidFill>
              <a:schemeClr val="dk1"/>
            </a:solidFill>
            <a:prstDash val="solid"/>
            <a:round/>
            <a:headEnd len="med" w="med" type="oval"/>
            <a:tailEnd len="med" w="med" type="triangle"/>
          </a:ln>
        </p:spPr>
      </p:cxnSp>
      <p:cxnSp>
        <p:nvCxnSpPr>
          <p:cNvPr id="3397" name="Google Shape;3397;p124"/>
          <p:cNvCxnSpPr>
            <a:stCxn id="3398" idx="6"/>
            <a:endCxn id="3388" idx="0"/>
          </p:cNvCxnSpPr>
          <p:nvPr/>
        </p:nvCxnSpPr>
        <p:spPr>
          <a:xfrm>
            <a:off x="5175225" y="2124177"/>
            <a:ext cx="1319100" cy="1512300"/>
          </a:xfrm>
          <a:prstGeom prst="bentConnector2">
            <a:avLst/>
          </a:prstGeom>
          <a:noFill/>
          <a:ln cap="flat" cmpd="sng" w="19050">
            <a:solidFill>
              <a:schemeClr val="dk1"/>
            </a:solidFill>
            <a:prstDash val="solid"/>
            <a:round/>
            <a:headEnd len="med" w="med" type="oval"/>
            <a:tailEnd len="med" w="med" type="triangle"/>
          </a:ln>
        </p:spPr>
      </p:cxnSp>
      <p:cxnSp>
        <p:nvCxnSpPr>
          <p:cNvPr id="3399" name="Google Shape;3399;p124"/>
          <p:cNvCxnSpPr>
            <a:stCxn id="3400" idx="6"/>
            <a:endCxn id="3387" idx="0"/>
          </p:cNvCxnSpPr>
          <p:nvPr/>
        </p:nvCxnSpPr>
        <p:spPr>
          <a:xfrm>
            <a:off x="4741800" y="1818279"/>
            <a:ext cx="2728200" cy="689100"/>
          </a:xfrm>
          <a:prstGeom prst="bentConnector2">
            <a:avLst/>
          </a:prstGeom>
          <a:noFill/>
          <a:ln cap="flat" cmpd="sng" w="19050">
            <a:solidFill>
              <a:schemeClr val="dk1"/>
            </a:solidFill>
            <a:prstDash val="solid"/>
            <a:round/>
            <a:headEnd len="med" w="med" type="oval"/>
            <a:tailEnd len="med" w="med" type="triangle"/>
          </a:ln>
        </p:spPr>
      </p:cxnSp>
      <p:grpSp>
        <p:nvGrpSpPr>
          <p:cNvPr id="3401" name="Google Shape;3401;p124"/>
          <p:cNvGrpSpPr/>
          <p:nvPr/>
        </p:nvGrpSpPr>
        <p:grpSpPr>
          <a:xfrm>
            <a:off x="3831145" y="1528712"/>
            <a:ext cx="1481540" cy="1305146"/>
            <a:chOff x="3831145" y="1604912"/>
            <a:chExt cx="1481540" cy="1305146"/>
          </a:xfrm>
        </p:grpSpPr>
        <p:grpSp>
          <p:nvGrpSpPr>
            <p:cNvPr id="3402" name="Google Shape;3402;p124"/>
            <p:cNvGrpSpPr/>
            <p:nvPr/>
          </p:nvGrpSpPr>
          <p:grpSpPr>
            <a:xfrm>
              <a:off x="3831145" y="1604912"/>
              <a:ext cx="1481540" cy="1305146"/>
              <a:chOff x="3639275" y="1598975"/>
              <a:chExt cx="1865450" cy="1643347"/>
            </a:xfrm>
          </p:grpSpPr>
          <p:sp>
            <p:nvSpPr>
              <p:cNvPr id="3403" name="Google Shape;3403;p124"/>
              <p:cNvSpPr/>
              <p:nvPr/>
            </p:nvSpPr>
            <p:spPr>
              <a:xfrm>
                <a:off x="4231188" y="2561378"/>
                <a:ext cx="39651" cy="40569"/>
              </a:xfrm>
              <a:custGeom>
                <a:rect b="b" l="l" r="r" t="t"/>
                <a:pathLst>
                  <a:path extrusionOk="0" h="1104" w="1079">
                    <a:moveTo>
                      <a:pt x="552" y="1"/>
                    </a:moveTo>
                    <a:cubicBezTo>
                      <a:pt x="252" y="1"/>
                      <a:pt x="1" y="252"/>
                      <a:pt x="1" y="552"/>
                    </a:cubicBezTo>
                    <a:cubicBezTo>
                      <a:pt x="1" y="853"/>
                      <a:pt x="252" y="1104"/>
                      <a:pt x="552" y="1104"/>
                    </a:cubicBezTo>
                    <a:cubicBezTo>
                      <a:pt x="853" y="1104"/>
                      <a:pt x="1079" y="853"/>
                      <a:pt x="1079" y="552"/>
                    </a:cubicBezTo>
                    <a:cubicBezTo>
                      <a:pt x="1079" y="252"/>
                      <a:pt x="853" y="1"/>
                      <a:pt x="552" y="1"/>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124"/>
              <p:cNvSpPr/>
              <p:nvPr/>
            </p:nvSpPr>
            <p:spPr>
              <a:xfrm>
                <a:off x="4361969" y="2565090"/>
                <a:ext cx="30427" cy="34102"/>
              </a:xfrm>
              <a:custGeom>
                <a:rect b="b" l="l" r="r" t="t"/>
                <a:pathLst>
                  <a:path extrusionOk="0" h="928" w="828">
                    <a:moveTo>
                      <a:pt x="1" y="0"/>
                    </a:moveTo>
                    <a:lnTo>
                      <a:pt x="1" y="927"/>
                    </a:lnTo>
                    <a:lnTo>
                      <a:pt x="828" y="451"/>
                    </a:lnTo>
                    <a:lnTo>
                      <a:pt x="1" y="0"/>
                    </a:ln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124"/>
              <p:cNvSpPr/>
              <p:nvPr/>
            </p:nvSpPr>
            <p:spPr>
              <a:xfrm>
                <a:off x="4233981" y="2440738"/>
                <a:ext cx="34102" cy="29508"/>
              </a:xfrm>
              <a:custGeom>
                <a:rect b="b" l="l" r="r" t="t"/>
                <a:pathLst>
                  <a:path extrusionOk="0" h="803" w="928">
                    <a:moveTo>
                      <a:pt x="476" y="1"/>
                    </a:moveTo>
                    <a:lnTo>
                      <a:pt x="0" y="803"/>
                    </a:lnTo>
                    <a:lnTo>
                      <a:pt x="927" y="803"/>
                    </a:lnTo>
                    <a:lnTo>
                      <a:pt x="476" y="1"/>
                    </a:ln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124"/>
              <p:cNvSpPr/>
              <p:nvPr/>
            </p:nvSpPr>
            <p:spPr>
              <a:xfrm>
                <a:off x="4233981" y="2693080"/>
                <a:ext cx="34102" cy="29508"/>
              </a:xfrm>
              <a:custGeom>
                <a:rect b="b" l="l" r="r" t="t"/>
                <a:pathLst>
                  <a:path extrusionOk="0" h="803" w="928">
                    <a:moveTo>
                      <a:pt x="0" y="1"/>
                    </a:moveTo>
                    <a:lnTo>
                      <a:pt x="476" y="803"/>
                    </a:lnTo>
                    <a:lnTo>
                      <a:pt x="927" y="1"/>
                    </a:ln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124"/>
              <p:cNvSpPr/>
              <p:nvPr/>
            </p:nvSpPr>
            <p:spPr>
              <a:xfrm>
                <a:off x="3639275" y="1710392"/>
                <a:ext cx="1865450" cy="1531930"/>
              </a:xfrm>
              <a:custGeom>
                <a:rect b="b" l="l" r="r" t="t"/>
                <a:pathLst>
                  <a:path extrusionOk="0" h="41688" w="50764">
                    <a:moveTo>
                      <a:pt x="40169" y="11229"/>
                    </a:moveTo>
                    <a:cubicBezTo>
                      <a:pt x="41297" y="11229"/>
                      <a:pt x="42224" y="12131"/>
                      <a:pt x="42224" y="13284"/>
                    </a:cubicBezTo>
                    <a:cubicBezTo>
                      <a:pt x="42224" y="14412"/>
                      <a:pt x="41297" y="15314"/>
                      <a:pt x="40169" y="15314"/>
                    </a:cubicBezTo>
                    <a:cubicBezTo>
                      <a:pt x="39041" y="15314"/>
                      <a:pt x="38114" y="14412"/>
                      <a:pt x="38114" y="13284"/>
                    </a:cubicBezTo>
                    <a:cubicBezTo>
                      <a:pt x="38114" y="12131"/>
                      <a:pt x="39041" y="11229"/>
                      <a:pt x="40169" y="11229"/>
                    </a:cubicBezTo>
                    <a:close/>
                    <a:moveTo>
                      <a:pt x="35959" y="15440"/>
                    </a:moveTo>
                    <a:cubicBezTo>
                      <a:pt x="37087" y="15440"/>
                      <a:pt x="38014" y="16342"/>
                      <a:pt x="38014" y="17495"/>
                    </a:cubicBezTo>
                    <a:cubicBezTo>
                      <a:pt x="38014" y="18623"/>
                      <a:pt x="37087" y="19525"/>
                      <a:pt x="35959" y="19525"/>
                    </a:cubicBezTo>
                    <a:cubicBezTo>
                      <a:pt x="34831" y="19525"/>
                      <a:pt x="33904" y="18623"/>
                      <a:pt x="33904" y="17495"/>
                    </a:cubicBezTo>
                    <a:cubicBezTo>
                      <a:pt x="33904" y="16342"/>
                      <a:pt x="34831" y="15440"/>
                      <a:pt x="35959" y="15440"/>
                    </a:cubicBezTo>
                    <a:close/>
                    <a:moveTo>
                      <a:pt x="44380" y="15440"/>
                    </a:moveTo>
                    <a:cubicBezTo>
                      <a:pt x="45508" y="15440"/>
                      <a:pt x="46435" y="16342"/>
                      <a:pt x="46435" y="17495"/>
                    </a:cubicBezTo>
                    <a:cubicBezTo>
                      <a:pt x="46435" y="18623"/>
                      <a:pt x="45508" y="19525"/>
                      <a:pt x="44380" y="19525"/>
                    </a:cubicBezTo>
                    <a:cubicBezTo>
                      <a:pt x="43227" y="19525"/>
                      <a:pt x="42325" y="18623"/>
                      <a:pt x="42325" y="17495"/>
                    </a:cubicBezTo>
                    <a:cubicBezTo>
                      <a:pt x="42325" y="16342"/>
                      <a:pt x="43227" y="15440"/>
                      <a:pt x="44380" y="15440"/>
                    </a:cubicBezTo>
                    <a:close/>
                    <a:moveTo>
                      <a:pt x="9718" y="12758"/>
                    </a:moveTo>
                    <a:cubicBezTo>
                      <a:pt x="12324" y="12758"/>
                      <a:pt x="14455" y="14863"/>
                      <a:pt x="14455" y="17495"/>
                    </a:cubicBezTo>
                    <a:cubicBezTo>
                      <a:pt x="14455" y="20101"/>
                      <a:pt x="12324" y="22207"/>
                      <a:pt x="9718" y="22207"/>
                    </a:cubicBezTo>
                    <a:cubicBezTo>
                      <a:pt x="7086" y="22207"/>
                      <a:pt x="4981" y="20101"/>
                      <a:pt x="4981" y="17495"/>
                    </a:cubicBezTo>
                    <a:cubicBezTo>
                      <a:pt x="4981" y="14863"/>
                      <a:pt x="7086" y="12758"/>
                      <a:pt x="9718" y="12758"/>
                    </a:cubicBezTo>
                    <a:close/>
                    <a:moveTo>
                      <a:pt x="40169" y="19650"/>
                    </a:moveTo>
                    <a:cubicBezTo>
                      <a:pt x="41297" y="19650"/>
                      <a:pt x="42224" y="20552"/>
                      <a:pt x="42224" y="21680"/>
                    </a:cubicBezTo>
                    <a:cubicBezTo>
                      <a:pt x="42224" y="22833"/>
                      <a:pt x="41297" y="23735"/>
                      <a:pt x="40169" y="23735"/>
                    </a:cubicBezTo>
                    <a:cubicBezTo>
                      <a:pt x="39041" y="23735"/>
                      <a:pt x="38114" y="22833"/>
                      <a:pt x="38114" y="21680"/>
                    </a:cubicBezTo>
                    <a:cubicBezTo>
                      <a:pt x="38114" y="20552"/>
                      <a:pt x="39041" y="19650"/>
                      <a:pt x="40169" y="19650"/>
                    </a:cubicBezTo>
                    <a:close/>
                    <a:moveTo>
                      <a:pt x="27212" y="23936"/>
                    </a:moveTo>
                    <a:cubicBezTo>
                      <a:pt x="27412" y="23936"/>
                      <a:pt x="27588" y="24086"/>
                      <a:pt x="27588" y="24312"/>
                    </a:cubicBezTo>
                    <a:lnTo>
                      <a:pt x="27588" y="24963"/>
                    </a:lnTo>
                    <a:cubicBezTo>
                      <a:pt x="27588" y="25189"/>
                      <a:pt x="27412" y="25364"/>
                      <a:pt x="27212" y="25364"/>
                    </a:cubicBezTo>
                    <a:lnTo>
                      <a:pt x="23578" y="25364"/>
                    </a:lnTo>
                    <a:cubicBezTo>
                      <a:pt x="23352" y="25364"/>
                      <a:pt x="23177" y="25189"/>
                      <a:pt x="23177" y="24963"/>
                    </a:cubicBezTo>
                    <a:lnTo>
                      <a:pt x="23177" y="24312"/>
                    </a:lnTo>
                    <a:cubicBezTo>
                      <a:pt x="23177" y="24086"/>
                      <a:pt x="23352" y="23936"/>
                      <a:pt x="23578" y="23936"/>
                    </a:cubicBezTo>
                    <a:close/>
                    <a:moveTo>
                      <a:pt x="17287" y="19324"/>
                    </a:moveTo>
                    <a:cubicBezTo>
                      <a:pt x="17688" y="19324"/>
                      <a:pt x="17989" y="19650"/>
                      <a:pt x="17989" y="20026"/>
                    </a:cubicBezTo>
                    <a:lnTo>
                      <a:pt x="17989" y="22382"/>
                    </a:lnTo>
                    <a:lnTo>
                      <a:pt x="20345" y="22382"/>
                    </a:lnTo>
                    <a:cubicBezTo>
                      <a:pt x="20721" y="22382"/>
                      <a:pt x="21046" y="22683"/>
                      <a:pt x="21046" y="23084"/>
                    </a:cubicBezTo>
                    <a:lnTo>
                      <a:pt x="21046" y="24362"/>
                    </a:lnTo>
                    <a:cubicBezTo>
                      <a:pt x="21046" y="24738"/>
                      <a:pt x="20721" y="25064"/>
                      <a:pt x="20345" y="25064"/>
                    </a:cubicBezTo>
                    <a:lnTo>
                      <a:pt x="17989" y="25064"/>
                    </a:lnTo>
                    <a:lnTo>
                      <a:pt x="17989" y="27395"/>
                    </a:lnTo>
                    <a:cubicBezTo>
                      <a:pt x="17989" y="27796"/>
                      <a:pt x="17688" y="28096"/>
                      <a:pt x="17287" y="28096"/>
                    </a:cubicBezTo>
                    <a:lnTo>
                      <a:pt x="16009" y="28096"/>
                    </a:lnTo>
                    <a:cubicBezTo>
                      <a:pt x="15633" y="28096"/>
                      <a:pt x="15307" y="27796"/>
                      <a:pt x="15307" y="27395"/>
                    </a:cubicBezTo>
                    <a:lnTo>
                      <a:pt x="15307" y="25064"/>
                    </a:lnTo>
                    <a:lnTo>
                      <a:pt x="12976" y="25064"/>
                    </a:lnTo>
                    <a:cubicBezTo>
                      <a:pt x="12575" y="25064"/>
                      <a:pt x="12274" y="24738"/>
                      <a:pt x="12274" y="24362"/>
                    </a:cubicBezTo>
                    <a:lnTo>
                      <a:pt x="12274" y="23084"/>
                    </a:lnTo>
                    <a:cubicBezTo>
                      <a:pt x="12274" y="22683"/>
                      <a:pt x="12575" y="22382"/>
                      <a:pt x="12976" y="22382"/>
                    </a:cubicBezTo>
                    <a:lnTo>
                      <a:pt x="15307" y="22382"/>
                    </a:lnTo>
                    <a:lnTo>
                      <a:pt x="15307" y="20026"/>
                    </a:lnTo>
                    <a:cubicBezTo>
                      <a:pt x="15307" y="19650"/>
                      <a:pt x="15633" y="19324"/>
                      <a:pt x="16009" y="19324"/>
                    </a:cubicBezTo>
                    <a:close/>
                    <a:moveTo>
                      <a:pt x="16335" y="1"/>
                    </a:moveTo>
                    <a:cubicBezTo>
                      <a:pt x="13603" y="2056"/>
                      <a:pt x="11598" y="5038"/>
                      <a:pt x="10771" y="8472"/>
                    </a:cubicBezTo>
                    <a:cubicBezTo>
                      <a:pt x="7913" y="8998"/>
                      <a:pt x="5081" y="9750"/>
                      <a:pt x="4054" y="10878"/>
                    </a:cubicBezTo>
                    <a:cubicBezTo>
                      <a:pt x="1769" y="13362"/>
                      <a:pt x="1" y="41687"/>
                      <a:pt x="3944" y="41687"/>
                    </a:cubicBezTo>
                    <a:cubicBezTo>
                      <a:pt x="3980" y="41687"/>
                      <a:pt x="4017" y="41685"/>
                      <a:pt x="4054" y="41680"/>
                    </a:cubicBezTo>
                    <a:cubicBezTo>
                      <a:pt x="8164" y="41154"/>
                      <a:pt x="13527" y="30427"/>
                      <a:pt x="14906" y="30101"/>
                    </a:cubicBezTo>
                    <a:cubicBezTo>
                      <a:pt x="15633" y="29926"/>
                      <a:pt x="21623" y="28999"/>
                      <a:pt x="25382" y="28999"/>
                    </a:cubicBezTo>
                    <a:cubicBezTo>
                      <a:pt x="29142" y="28999"/>
                      <a:pt x="35132" y="29926"/>
                      <a:pt x="35858" y="30101"/>
                    </a:cubicBezTo>
                    <a:cubicBezTo>
                      <a:pt x="37237" y="30427"/>
                      <a:pt x="42600" y="41154"/>
                      <a:pt x="46711" y="41680"/>
                    </a:cubicBezTo>
                    <a:cubicBezTo>
                      <a:pt x="46748" y="41685"/>
                      <a:pt x="46784" y="41687"/>
                      <a:pt x="46820" y="41687"/>
                    </a:cubicBezTo>
                    <a:cubicBezTo>
                      <a:pt x="50764" y="41687"/>
                      <a:pt x="48996" y="13362"/>
                      <a:pt x="46711" y="10878"/>
                    </a:cubicBezTo>
                    <a:cubicBezTo>
                      <a:pt x="45683" y="9750"/>
                      <a:pt x="42851" y="8998"/>
                      <a:pt x="39994" y="8472"/>
                    </a:cubicBezTo>
                    <a:cubicBezTo>
                      <a:pt x="39167" y="5038"/>
                      <a:pt x="37162" y="2056"/>
                      <a:pt x="34430" y="1"/>
                    </a:cubicBezTo>
                    <a:lnTo>
                      <a:pt x="34430" y="9074"/>
                    </a:lnTo>
                    <a:cubicBezTo>
                      <a:pt x="34430" y="12908"/>
                      <a:pt x="31322" y="16016"/>
                      <a:pt x="27487" y="16016"/>
                    </a:cubicBezTo>
                    <a:lnTo>
                      <a:pt x="23277" y="16016"/>
                    </a:lnTo>
                    <a:cubicBezTo>
                      <a:pt x="19442" y="16016"/>
                      <a:pt x="16335" y="12908"/>
                      <a:pt x="16335" y="9074"/>
                    </a:cubicBezTo>
                    <a:lnTo>
                      <a:pt x="16335" y="1"/>
                    </a:ln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124"/>
              <p:cNvSpPr/>
              <p:nvPr/>
            </p:nvSpPr>
            <p:spPr>
              <a:xfrm>
                <a:off x="4110549" y="2565090"/>
                <a:ext cx="29508" cy="34102"/>
              </a:xfrm>
              <a:custGeom>
                <a:rect b="b" l="l" r="r" t="t"/>
                <a:pathLst>
                  <a:path extrusionOk="0" h="928" w="803">
                    <a:moveTo>
                      <a:pt x="803" y="0"/>
                    </a:moveTo>
                    <a:lnTo>
                      <a:pt x="1" y="451"/>
                    </a:lnTo>
                    <a:lnTo>
                      <a:pt x="803" y="927"/>
                    </a:lnTo>
                    <a:lnTo>
                      <a:pt x="803" y="0"/>
                    </a:ln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124"/>
              <p:cNvSpPr/>
              <p:nvPr/>
            </p:nvSpPr>
            <p:spPr>
              <a:xfrm>
                <a:off x="4262533" y="1598975"/>
                <a:ext cx="618938" cy="676962"/>
              </a:xfrm>
              <a:custGeom>
                <a:rect b="b" l="l" r="r" t="t"/>
                <a:pathLst>
                  <a:path extrusionOk="0" h="18422" w="16843">
                    <a:moveTo>
                      <a:pt x="13283" y="5088"/>
                    </a:moveTo>
                    <a:cubicBezTo>
                      <a:pt x="13684" y="5088"/>
                      <a:pt x="13985" y="5389"/>
                      <a:pt x="13985" y="5765"/>
                    </a:cubicBezTo>
                    <a:lnTo>
                      <a:pt x="13985" y="14361"/>
                    </a:lnTo>
                    <a:cubicBezTo>
                      <a:pt x="13985" y="14737"/>
                      <a:pt x="13684" y="15038"/>
                      <a:pt x="13283" y="15038"/>
                    </a:cubicBezTo>
                    <a:lnTo>
                      <a:pt x="3559" y="15038"/>
                    </a:lnTo>
                    <a:cubicBezTo>
                      <a:pt x="3183" y="15038"/>
                      <a:pt x="2857" y="14737"/>
                      <a:pt x="2857" y="14361"/>
                    </a:cubicBezTo>
                    <a:lnTo>
                      <a:pt x="2857" y="5765"/>
                    </a:lnTo>
                    <a:cubicBezTo>
                      <a:pt x="2857" y="5389"/>
                      <a:pt x="3183" y="5088"/>
                      <a:pt x="3559" y="5088"/>
                    </a:cubicBezTo>
                    <a:close/>
                    <a:moveTo>
                      <a:pt x="8421" y="0"/>
                    </a:moveTo>
                    <a:cubicBezTo>
                      <a:pt x="5313" y="0"/>
                      <a:pt x="2406" y="953"/>
                      <a:pt x="0" y="2582"/>
                    </a:cubicBezTo>
                    <a:lnTo>
                      <a:pt x="0" y="12106"/>
                    </a:lnTo>
                    <a:cubicBezTo>
                      <a:pt x="0" y="15589"/>
                      <a:pt x="2832" y="18421"/>
                      <a:pt x="6316" y="18421"/>
                    </a:cubicBezTo>
                    <a:lnTo>
                      <a:pt x="10526" y="18421"/>
                    </a:lnTo>
                    <a:cubicBezTo>
                      <a:pt x="14010" y="18421"/>
                      <a:pt x="16842" y="15589"/>
                      <a:pt x="16842" y="12106"/>
                    </a:cubicBezTo>
                    <a:lnTo>
                      <a:pt x="16842" y="2582"/>
                    </a:lnTo>
                    <a:cubicBezTo>
                      <a:pt x="14436" y="953"/>
                      <a:pt x="11529" y="0"/>
                      <a:pt x="8421" y="0"/>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124"/>
              <p:cNvSpPr/>
              <p:nvPr/>
            </p:nvSpPr>
            <p:spPr>
              <a:xfrm>
                <a:off x="3860967" y="2217868"/>
                <a:ext cx="270829" cy="269874"/>
              </a:xfrm>
              <a:custGeom>
                <a:rect b="b" l="l" r="r" t="t"/>
                <a:pathLst>
                  <a:path extrusionOk="0" h="7344" w="7370">
                    <a:moveTo>
                      <a:pt x="3685" y="0"/>
                    </a:moveTo>
                    <a:cubicBezTo>
                      <a:pt x="1655" y="0"/>
                      <a:pt x="1" y="1630"/>
                      <a:pt x="1" y="3685"/>
                    </a:cubicBezTo>
                    <a:cubicBezTo>
                      <a:pt x="1" y="5715"/>
                      <a:pt x="1655" y="7344"/>
                      <a:pt x="3685" y="7344"/>
                    </a:cubicBezTo>
                    <a:cubicBezTo>
                      <a:pt x="5715" y="7344"/>
                      <a:pt x="7369" y="5715"/>
                      <a:pt x="7369" y="3685"/>
                    </a:cubicBezTo>
                    <a:cubicBezTo>
                      <a:pt x="7369" y="1630"/>
                      <a:pt x="5715" y="0"/>
                      <a:pt x="3685" y="0"/>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00" name="Google Shape;3400;p124"/>
            <p:cNvSpPr/>
            <p:nvPr/>
          </p:nvSpPr>
          <p:spPr>
            <a:xfrm>
              <a:off x="4402200" y="1724679"/>
              <a:ext cx="339600" cy="3396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124"/>
            <p:cNvSpPr/>
            <p:nvPr/>
          </p:nvSpPr>
          <p:spPr>
            <a:xfrm>
              <a:off x="4835625" y="2030577"/>
              <a:ext cx="339600" cy="3396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124"/>
            <p:cNvSpPr/>
            <p:nvPr/>
          </p:nvSpPr>
          <p:spPr>
            <a:xfrm>
              <a:off x="4402113" y="2178560"/>
              <a:ext cx="339600" cy="3396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124"/>
            <p:cNvSpPr/>
            <p:nvPr/>
          </p:nvSpPr>
          <p:spPr>
            <a:xfrm>
              <a:off x="4172523" y="2216130"/>
              <a:ext cx="339600" cy="3396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124"/>
            <p:cNvSpPr/>
            <p:nvPr/>
          </p:nvSpPr>
          <p:spPr>
            <a:xfrm>
              <a:off x="3978922" y="2028018"/>
              <a:ext cx="339600" cy="3396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414" name="Shape 3414"/>
        <p:cNvGrpSpPr/>
        <p:nvPr/>
      </p:nvGrpSpPr>
      <p:grpSpPr>
        <a:xfrm>
          <a:off x="0" y="0"/>
          <a:ext cx="0" cy="0"/>
          <a:chOff x="0" y="0"/>
          <a:chExt cx="0" cy="0"/>
        </a:xfrm>
      </p:grpSpPr>
      <p:sp>
        <p:nvSpPr>
          <p:cNvPr id="3415" name="Google Shape;3415;p125"/>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Sequence</a:t>
            </a:r>
            <a:endParaRPr/>
          </a:p>
        </p:txBody>
      </p:sp>
      <p:sp>
        <p:nvSpPr>
          <p:cNvPr id="3416" name="Google Shape;3416;p125"/>
          <p:cNvSpPr txBox="1"/>
          <p:nvPr/>
        </p:nvSpPr>
        <p:spPr>
          <a:xfrm>
            <a:off x="872400" y="1865308"/>
            <a:ext cx="2251200" cy="6378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Karla"/>
                <a:ea typeface="Karla"/>
                <a:cs typeface="Karla"/>
                <a:sym typeface="Karla"/>
              </a:rPr>
              <a:t>Despite being red, Mars is actually a cold place</a:t>
            </a:r>
            <a:endParaRPr>
              <a:solidFill>
                <a:schemeClr val="dk1"/>
              </a:solidFill>
              <a:latin typeface="Karla"/>
              <a:ea typeface="Karla"/>
              <a:cs typeface="Karla"/>
              <a:sym typeface="Karla"/>
            </a:endParaRPr>
          </a:p>
        </p:txBody>
      </p:sp>
      <p:sp>
        <p:nvSpPr>
          <p:cNvPr id="3417" name="Google Shape;3417;p125"/>
          <p:cNvSpPr txBox="1"/>
          <p:nvPr/>
        </p:nvSpPr>
        <p:spPr>
          <a:xfrm>
            <a:off x="872400" y="1362350"/>
            <a:ext cx="2251200" cy="525000"/>
          </a:xfrm>
          <a:prstGeom prst="rect">
            <a:avLst/>
          </a:prstGeom>
          <a:solidFill>
            <a:srgbClr val="FF0098">
              <a:alpha val="40000"/>
            </a:srgbClr>
          </a:solid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Karla"/>
                <a:ea typeface="Karla"/>
                <a:cs typeface="Karla"/>
                <a:sym typeface="Karla"/>
              </a:rPr>
              <a:t>First</a:t>
            </a:r>
            <a:endParaRPr b="1" sz="2000">
              <a:solidFill>
                <a:schemeClr val="dk1"/>
              </a:solidFill>
              <a:latin typeface="Karla"/>
              <a:ea typeface="Karla"/>
              <a:cs typeface="Karla"/>
              <a:sym typeface="Karla"/>
            </a:endParaRPr>
          </a:p>
        </p:txBody>
      </p:sp>
      <p:sp>
        <p:nvSpPr>
          <p:cNvPr id="3418" name="Google Shape;3418;p125"/>
          <p:cNvSpPr txBox="1"/>
          <p:nvPr/>
        </p:nvSpPr>
        <p:spPr>
          <a:xfrm>
            <a:off x="3446350" y="1865308"/>
            <a:ext cx="2251200" cy="6378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Karla"/>
                <a:ea typeface="Karla"/>
                <a:cs typeface="Karla"/>
                <a:sym typeface="Karla"/>
              </a:rPr>
              <a:t>Venus is very hot, even hotter than Mercury</a:t>
            </a:r>
            <a:endParaRPr>
              <a:solidFill>
                <a:schemeClr val="dk1"/>
              </a:solidFill>
              <a:latin typeface="Karla"/>
              <a:ea typeface="Karla"/>
              <a:cs typeface="Karla"/>
              <a:sym typeface="Karla"/>
            </a:endParaRPr>
          </a:p>
        </p:txBody>
      </p:sp>
      <p:sp>
        <p:nvSpPr>
          <p:cNvPr id="3419" name="Google Shape;3419;p125"/>
          <p:cNvSpPr txBox="1"/>
          <p:nvPr/>
        </p:nvSpPr>
        <p:spPr>
          <a:xfrm>
            <a:off x="3446400" y="1362350"/>
            <a:ext cx="2251200" cy="525000"/>
          </a:xfrm>
          <a:prstGeom prst="rect">
            <a:avLst/>
          </a:prstGeom>
          <a:solidFill>
            <a:srgbClr val="FF0098">
              <a:alpha val="40000"/>
            </a:srgbClr>
          </a:solid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Karla"/>
                <a:ea typeface="Karla"/>
                <a:cs typeface="Karla"/>
                <a:sym typeface="Karla"/>
              </a:rPr>
              <a:t>Second</a:t>
            </a:r>
            <a:endParaRPr b="1" sz="2000">
              <a:solidFill>
                <a:schemeClr val="dk1"/>
              </a:solidFill>
              <a:latin typeface="Karla"/>
              <a:ea typeface="Karla"/>
              <a:cs typeface="Karla"/>
              <a:sym typeface="Karla"/>
            </a:endParaRPr>
          </a:p>
        </p:txBody>
      </p:sp>
      <p:sp>
        <p:nvSpPr>
          <p:cNvPr id="3420" name="Google Shape;3420;p125"/>
          <p:cNvSpPr txBox="1"/>
          <p:nvPr/>
        </p:nvSpPr>
        <p:spPr>
          <a:xfrm>
            <a:off x="6020400" y="1865308"/>
            <a:ext cx="2251200" cy="6378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Karla"/>
                <a:ea typeface="Karla"/>
                <a:cs typeface="Karla"/>
                <a:sym typeface="Karla"/>
              </a:rPr>
              <a:t>Neptune is the farthest planet  from the Sun</a:t>
            </a:r>
            <a:endParaRPr>
              <a:solidFill>
                <a:schemeClr val="dk1"/>
              </a:solidFill>
              <a:latin typeface="Karla"/>
              <a:ea typeface="Karla"/>
              <a:cs typeface="Karla"/>
              <a:sym typeface="Karla"/>
            </a:endParaRPr>
          </a:p>
        </p:txBody>
      </p:sp>
      <p:sp>
        <p:nvSpPr>
          <p:cNvPr id="3421" name="Google Shape;3421;p125"/>
          <p:cNvSpPr txBox="1"/>
          <p:nvPr/>
        </p:nvSpPr>
        <p:spPr>
          <a:xfrm>
            <a:off x="6020400" y="1362350"/>
            <a:ext cx="2251200" cy="525000"/>
          </a:xfrm>
          <a:prstGeom prst="rect">
            <a:avLst/>
          </a:prstGeom>
          <a:solidFill>
            <a:srgbClr val="FF0098">
              <a:alpha val="40000"/>
            </a:srgbClr>
          </a:solid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Karla"/>
                <a:ea typeface="Karla"/>
                <a:cs typeface="Karla"/>
                <a:sym typeface="Karla"/>
              </a:rPr>
              <a:t>Third</a:t>
            </a:r>
            <a:endParaRPr b="1" sz="2000">
              <a:solidFill>
                <a:schemeClr val="dk1"/>
              </a:solidFill>
              <a:latin typeface="Karla"/>
              <a:ea typeface="Karla"/>
              <a:cs typeface="Karla"/>
              <a:sym typeface="Karla"/>
            </a:endParaRPr>
          </a:p>
        </p:txBody>
      </p:sp>
      <p:sp>
        <p:nvSpPr>
          <p:cNvPr id="3422" name="Google Shape;3422;p125"/>
          <p:cNvSpPr txBox="1"/>
          <p:nvPr/>
        </p:nvSpPr>
        <p:spPr>
          <a:xfrm>
            <a:off x="872400" y="3772657"/>
            <a:ext cx="2251200" cy="6378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Karla"/>
                <a:ea typeface="Karla"/>
                <a:cs typeface="Karla"/>
                <a:sym typeface="Karla"/>
              </a:rPr>
              <a:t>Jupiter is a gas giant and the biggest planet </a:t>
            </a:r>
            <a:endParaRPr>
              <a:solidFill>
                <a:schemeClr val="dk1"/>
              </a:solidFill>
              <a:latin typeface="Karla"/>
              <a:ea typeface="Karla"/>
              <a:cs typeface="Karla"/>
              <a:sym typeface="Karla"/>
            </a:endParaRPr>
          </a:p>
        </p:txBody>
      </p:sp>
      <p:sp>
        <p:nvSpPr>
          <p:cNvPr id="3423" name="Google Shape;3423;p125"/>
          <p:cNvSpPr txBox="1"/>
          <p:nvPr/>
        </p:nvSpPr>
        <p:spPr>
          <a:xfrm>
            <a:off x="872400" y="3269574"/>
            <a:ext cx="2251200" cy="525000"/>
          </a:xfrm>
          <a:prstGeom prst="rect">
            <a:avLst/>
          </a:prstGeom>
          <a:solidFill>
            <a:srgbClr val="FF0098">
              <a:alpha val="40000"/>
            </a:srgbClr>
          </a:solid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Karla"/>
                <a:ea typeface="Karla"/>
                <a:cs typeface="Karla"/>
                <a:sym typeface="Karla"/>
              </a:rPr>
              <a:t>Fourth</a:t>
            </a:r>
            <a:endParaRPr b="1" sz="2000">
              <a:solidFill>
                <a:schemeClr val="dk1"/>
              </a:solidFill>
              <a:latin typeface="Karla"/>
              <a:ea typeface="Karla"/>
              <a:cs typeface="Karla"/>
              <a:sym typeface="Karla"/>
            </a:endParaRPr>
          </a:p>
        </p:txBody>
      </p:sp>
      <p:sp>
        <p:nvSpPr>
          <p:cNvPr id="3424" name="Google Shape;3424;p125"/>
          <p:cNvSpPr txBox="1"/>
          <p:nvPr/>
        </p:nvSpPr>
        <p:spPr>
          <a:xfrm>
            <a:off x="3446400" y="3772657"/>
            <a:ext cx="2251200" cy="6378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Karla"/>
                <a:ea typeface="Karla"/>
                <a:cs typeface="Karla"/>
                <a:sym typeface="Karla"/>
              </a:rPr>
              <a:t>Earth is the third planet and is where we live on</a:t>
            </a:r>
            <a:endParaRPr>
              <a:solidFill>
                <a:schemeClr val="dk1"/>
              </a:solidFill>
              <a:latin typeface="Karla"/>
              <a:ea typeface="Karla"/>
              <a:cs typeface="Karla"/>
              <a:sym typeface="Karla"/>
            </a:endParaRPr>
          </a:p>
        </p:txBody>
      </p:sp>
      <p:sp>
        <p:nvSpPr>
          <p:cNvPr id="3425" name="Google Shape;3425;p125"/>
          <p:cNvSpPr txBox="1"/>
          <p:nvPr/>
        </p:nvSpPr>
        <p:spPr>
          <a:xfrm>
            <a:off x="3446350" y="3269574"/>
            <a:ext cx="2251200" cy="525000"/>
          </a:xfrm>
          <a:prstGeom prst="rect">
            <a:avLst/>
          </a:prstGeom>
          <a:solidFill>
            <a:srgbClr val="FF0098">
              <a:alpha val="40000"/>
            </a:srgbClr>
          </a:solid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Karla"/>
                <a:ea typeface="Karla"/>
                <a:cs typeface="Karla"/>
                <a:sym typeface="Karla"/>
              </a:rPr>
              <a:t>Fifth</a:t>
            </a:r>
            <a:endParaRPr b="1" sz="2000">
              <a:solidFill>
                <a:schemeClr val="dk1"/>
              </a:solidFill>
              <a:latin typeface="Karla"/>
              <a:ea typeface="Karla"/>
              <a:cs typeface="Karla"/>
              <a:sym typeface="Karla"/>
            </a:endParaRPr>
          </a:p>
        </p:txBody>
      </p:sp>
      <p:sp>
        <p:nvSpPr>
          <p:cNvPr id="3426" name="Google Shape;3426;p125"/>
          <p:cNvSpPr txBox="1"/>
          <p:nvPr/>
        </p:nvSpPr>
        <p:spPr>
          <a:xfrm>
            <a:off x="6020400" y="3772657"/>
            <a:ext cx="2251200" cy="6378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Karla"/>
                <a:ea typeface="Karla"/>
                <a:cs typeface="Karla"/>
                <a:sym typeface="Karla"/>
              </a:rPr>
              <a:t>Mercury is the smallest planet in our system</a:t>
            </a:r>
            <a:endParaRPr>
              <a:solidFill>
                <a:schemeClr val="dk1"/>
              </a:solidFill>
              <a:latin typeface="Karla"/>
              <a:ea typeface="Karla"/>
              <a:cs typeface="Karla"/>
              <a:sym typeface="Karla"/>
            </a:endParaRPr>
          </a:p>
        </p:txBody>
      </p:sp>
      <p:sp>
        <p:nvSpPr>
          <p:cNvPr id="3427" name="Google Shape;3427;p125"/>
          <p:cNvSpPr txBox="1"/>
          <p:nvPr/>
        </p:nvSpPr>
        <p:spPr>
          <a:xfrm>
            <a:off x="6020400" y="3269574"/>
            <a:ext cx="2251200" cy="525000"/>
          </a:xfrm>
          <a:prstGeom prst="rect">
            <a:avLst/>
          </a:prstGeom>
          <a:solidFill>
            <a:srgbClr val="FF0098">
              <a:alpha val="40000"/>
            </a:srgbClr>
          </a:solid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Karla"/>
                <a:ea typeface="Karla"/>
                <a:cs typeface="Karla"/>
                <a:sym typeface="Karla"/>
              </a:rPr>
              <a:t>Last</a:t>
            </a:r>
            <a:endParaRPr b="1" sz="2000">
              <a:solidFill>
                <a:schemeClr val="dk1"/>
              </a:solidFill>
              <a:latin typeface="Karla"/>
              <a:ea typeface="Karla"/>
              <a:cs typeface="Karla"/>
              <a:sym typeface="Karla"/>
            </a:endParaRPr>
          </a:p>
        </p:txBody>
      </p:sp>
      <p:cxnSp>
        <p:nvCxnSpPr>
          <p:cNvPr id="3428" name="Google Shape;3428;p125"/>
          <p:cNvCxnSpPr>
            <a:stCxn id="3417" idx="3"/>
            <a:endCxn id="3419" idx="1"/>
          </p:cNvCxnSpPr>
          <p:nvPr/>
        </p:nvCxnSpPr>
        <p:spPr>
          <a:xfrm>
            <a:off x="3123600" y="1624850"/>
            <a:ext cx="322800" cy="600"/>
          </a:xfrm>
          <a:prstGeom prst="bentConnector3">
            <a:avLst>
              <a:gd fmla="val 50000" name="adj1"/>
            </a:avLst>
          </a:prstGeom>
          <a:noFill/>
          <a:ln cap="flat" cmpd="sng" w="19050">
            <a:solidFill>
              <a:schemeClr val="dk1"/>
            </a:solidFill>
            <a:prstDash val="solid"/>
            <a:round/>
            <a:headEnd len="med" w="med" type="none"/>
            <a:tailEnd len="med" w="med" type="triangle"/>
          </a:ln>
        </p:spPr>
      </p:cxnSp>
      <p:cxnSp>
        <p:nvCxnSpPr>
          <p:cNvPr id="3429" name="Google Shape;3429;p125"/>
          <p:cNvCxnSpPr>
            <a:stCxn id="3419" idx="3"/>
            <a:endCxn id="3421" idx="1"/>
          </p:cNvCxnSpPr>
          <p:nvPr/>
        </p:nvCxnSpPr>
        <p:spPr>
          <a:xfrm>
            <a:off x="5697600" y="1624850"/>
            <a:ext cx="322800" cy="600"/>
          </a:xfrm>
          <a:prstGeom prst="bentConnector3">
            <a:avLst>
              <a:gd fmla="val 50000" name="adj1"/>
            </a:avLst>
          </a:prstGeom>
          <a:noFill/>
          <a:ln cap="flat" cmpd="sng" w="19050">
            <a:solidFill>
              <a:schemeClr val="dk1"/>
            </a:solidFill>
            <a:prstDash val="solid"/>
            <a:round/>
            <a:headEnd len="med" w="med" type="none"/>
            <a:tailEnd len="med" w="med" type="triangle"/>
          </a:ln>
        </p:spPr>
      </p:cxnSp>
      <p:cxnSp>
        <p:nvCxnSpPr>
          <p:cNvPr id="3430" name="Google Shape;3430;p125"/>
          <p:cNvCxnSpPr>
            <a:stCxn id="3421" idx="3"/>
            <a:endCxn id="3423" idx="0"/>
          </p:cNvCxnSpPr>
          <p:nvPr/>
        </p:nvCxnSpPr>
        <p:spPr>
          <a:xfrm flipH="1">
            <a:off x="1998000" y="1624850"/>
            <a:ext cx="6273600" cy="1644600"/>
          </a:xfrm>
          <a:prstGeom prst="bentConnector4">
            <a:avLst>
              <a:gd fmla="val -2410" name="adj1"/>
              <a:gd fmla="val 71577" name="adj2"/>
            </a:avLst>
          </a:prstGeom>
          <a:noFill/>
          <a:ln cap="flat" cmpd="sng" w="19050">
            <a:solidFill>
              <a:schemeClr val="dk1"/>
            </a:solidFill>
            <a:prstDash val="solid"/>
            <a:round/>
            <a:headEnd len="med" w="med" type="none"/>
            <a:tailEnd len="med" w="med" type="triangle"/>
          </a:ln>
        </p:spPr>
      </p:cxnSp>
      <p:cxnSp>
        <p:nvCxnSpPr>
          <p:cNvPr id="3431" name="Google Shape;3431;p125"/>
          <p:cNvCxnSpPr>
            <a:stCxn id="3423" idx="3"/>
            <a:endCxn id="3425" idx="1"/>
          </p:cNvCxnSpPr>
          <p:nvPr/>
        </p:nvCxnSpPr>
        <p:spPr>
          <a:xfrm>
            <a:off x="3123600" y="3532074"/>
            <a:ext cx="322800" cy="600"/>
          </a:xfrm>
          <a:prstGeom prst="bentConnector3">
            <a:avLst>
              <a:gd fmla="val 49992" name="adj1"/>
            </a:avLst>
          </a:prstGeom>
          <a:noFill/>
          <a:ln cap="flat" cmpd="sng" w="19050">
            <a:solidFill>
              <a:schemeClr val="dk1"/>
            </a:solidFill>
            <a:prstDash val="solid"/>
            <a:round/>
            <a:headEnd len="med" w="med" type="none"/>
            <a:tailEnd len="med" w="med" type="triangle"/>
          </a:ln>
        </p:spPr>
      </p:cxnSp>
      <p:cxnSp>
        <p:nvCxnSpPr>
          <p:cNvPr id="3432" name="Google Shape;3432;p125"/>
          <p:cNvCxnSpPr>
            <a:stCxn id="3425" idx="3"/>
            <a:endCxn id="3427" idx="1"/>
          </p:cNvCxnSpPr>
          <p:nvPr/>
        </p:nvCxnSpPr>
        <p:spPr>
          <a:xfrm>
            <a:off x="5697550" y="3532074"/>
            <a:ext cx="322800" cy="600"/>
          </a:xfrm>
          <a:prstGeom prst="bentConnector3">
            <a:avLst>
              <a:gd fmla="val 50008" name="adj1"/>
            </a:avLst>
          </a:prstGeom>
          <a:noFill/>
          <a:ln cap="flat" cmpd="sng" w="19050">
            <a:solidFill>
              <a:schemeClr val="dk1"/>
            </a:solidFill>
            <a:prstDash val="solid"/>
            <a:round/>
            <a:headEnd len="med" w="med" type="none"/>
            <a:tailEnd len="med" w="med" type="triangle"/>
          </a:ln>
        </p:spPr>
      </p:cxn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436" name="Shape 3436"/>
        <p:cNvGrpSpPr/>
        <p:nvPr/>
      </p:nvGrpSpPr>
      <p:grpSpPr>
        <a:xfrm>
          <a:off x="0" y="0"/>
          <a:ext cx="0" cy="0"/>
          <a:chOff x="0" y="0"/>
          <a:chExt cx="0" cy="0"/>
        </a:xfrm>
      </p:grpSpPr>
      <p:sp>
        <p:nvSpPr>
          <p:cNvPr id="3437" name="Google Shape;3437;p126"/>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Classifying</a:t>
            </a:r>
            <a:endParaRPr/>
          </a:p>
        </p:txBody>
      </p:sp>
      <p:graphicFrame>
        <p:nvGraphicFramePr>
          <p:cNvPr id="3438" name="Google Shape;3438;p126"/>
          <p:cNvGraphicFramePr/>
          <p:nvPr/>
        </p:nvGraphicFramePr>
        <p:xfrm>
          <a:off x="720000" y="1658775"/>
          <a:ext cx="3000000" cy="3000000"/>
        </p:xfrm>
        <a:graphic>
          <a:graphicData uri="http://schemas.openxmlformats.org/drawingml/2006/table">
            <a:tbl>
              <a:tblPr>
                <a:noFill/>
                <a:tableStyleId>{98818D0E-80EB-40F4-9DFA-885BBE5FA7E6}</a:tableStyleId>
              </a:tblPr>
              <a:tblGrid>
                <a:gridCol w="1926000"/>
                <a:gridCol w="1926000"/>
                <a:gridCol w="1926000"/>
                <a:gridCol w="1926000"/>
              </a:tblGrid>
              <a:tr h="615950">
                <a:tc>
                  <a:txBody>
                    <a:bodyPr/>
                    <a:lstStyle/>
                    <a:p>
                      <a:pPr indent="0" lvl="0" marL="0" rtl="0" algn="ctr">
                        <a:lnSpc>
                          <a:spcPct val="115000"/>
                        </a:lnSpc>
                        <a:spcBef>
                          <a:spcPts val="0"/>
                        </a:spcBef>
                        <a:spcAft>
                          <a:spcPts val="0"/>
                        </a:spcAft>
                        <a:buNone/>
                      </a:pPr>
                      <a:r>
                        <a:rPr b="1" lang="en" sz="2000">
                          <a:solidFill>
                            <a:schemeClr val="dk1"/>
                          </a:solidFill>
                          <a:latin typeface="Karla"/>
                          <a:ea typeface="Karla"/>
                          <a:cs typeface="Karla"/>
                          <a:sym typeface="Karla"/>
                        </a:rPr>
                        <a:t>Mars</a:t>
                      </a:r>
                      <a:endParaRPr b="1" sz="2000">
                        <a:solidFill>
                          <a:schemeClr val="dk1"/>
                        </a:solidFill>
                        <a:latin typeface="Karla"/>
                        <a:ea typeface="Karla"/>
                        <a:cs typeface="Karla"/>
                        <a:sym typeface="Karla"/>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gradFill>
                      <a:gsLst>
                        <a:gs pos="0">
                          <a:srgbClr val="FF0098">
                            <a:alpha val="61960"/>
                            <a:alpha val="40000"/>
                          </a:srgbClr>
                        </a:gs>
                        <a:gs pos="100000">
                          <a:srgbClr val="FF0098">
                            <a:alpha val="32156"/>
                            <a:alpha val="40000"/>
                          </a:srgbClr>
                        </a:gs>
                      </a:gsLst>
                      <a:lin ang="5400700" scaled="0"/>
                    </a:gradFill>
                  </a:tcPr>
                </a:tc>
                <a:tc>
                  <a:txBody>
                    <a:bodyPr/>
                    <a:lstStyle/>
                    <a:p>
                      <a:pPr indent="0" lvl="0" marL="0" rtl="0" algn="ctr">
                        <a:lnSpc>
                          <a:spcPct val="115000"/>
                        </a:lnSpc>
                        <a:spcBef>
                          <a:spcPts val="0"/>
                        </a:spcBef>
                        <a:spcAft>
                          <a:spcPts val="0"/>
                        </a:spcAft>
                        <a:buNone/>
                      </a:pPr>
                      <a:r>
                        <a:rPr b="1" lang="en" sz="2000">
                          <a:solidFill>
                            <a:schemeClr val="dk1"/>
                          </a:solidFill>
                          <a:latin typeface="Karla"/>
                          <a:ea typeface="Karla"/>
                          <a:cs typeface="Karla"/>
                          <a:sym typeface="Karla"/>
                        </a:rPr>
                        <a:t>Venus</a:t>
                      </a:r>
                      <a:endParaRPr b="1" sz="2000">
                        <a:solidFill>
                          <a:schemeClr val="dk1"/>
                        </a:solidFill>
                        <a:latin typeface="Karla"/>
                        <a:ea typeface="Karla"/>
                        <a:cs typeface="Karla"/>
                        <a:sym typeface="Karla"/>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gradFill>
                      <a:gsLst>
                        <a:gs pos="0">
                          <a:srgbClr val="FF0098">
                            <a:alpha val="61960"/>
                            <a:alpha val="40000"/>
                          </a:srgbClr>
                        </a:gs>
                        <a:gs pos="100000">
                          <a:srgbClr val="FF0098">
                            <a:alpha val="32156"/>
                            <a:alpha val="40000"/>
                          </a:srgbClr>
                        </a:gs>
                      </a:gsLst>
                      <a:lin ang="5400700" scaled="0"/>
                    </a:gradFill>
                  </a:tcPr>
                </a:tc>
                <a:tc>
                  <a:txBody>
                    <a:bodyPr/>
                    <a:lstStyle/>
                    <a:p>
                      <a:pPr indent="0" lvl="0" marL="0" rtl="0" algn="ctr">
                        <a:lnSpc>
                          <a:spcPct val="115000"/>
                        </a:lnSpc>
                        <a:spcBef>
                          <a:spcPts val="0"/>
                        </a:spcBef>
                        <a:spcAft>
                          <a:spcPts val="0"/>
                        </a:spcAft>
                        <a:buNone/>
                      </a:pPr>
                      <a:r>
                        <a:rPr b="1" lang="en" sz="2000">
                          <a:solidFill>
                            <a:schemeClr val="dk1"/>
                          </a:solidFill>
                          <a:latin typeface="Karla"/>
                          <a:ea typeface="Karla"/>
                          <a:cs typeface="Karla"/>
                          <a:sym typeface="Karla"/>
                        </a:rPr>
                        <a:t>Mercury</a:t>
                      </a:r>
                      <a:endParaRPr b="1" sz="2000">
                        <a:solidFill>
                          <a:schemeClr val="dk1"/>
                        </a:solidFill>
                        <a:latin typeface="Karla"/>
                        <a:ea typeface="Karla"/>
                        <a:cs typeface="Karla"/>
                        <a:sym typeface="Karla"/>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gradFill>
                      <a:gsLst>
                        <a:gs pos="0">
                          <a:srgbClr val="FF0098">
                            <a:alpha val="61960"/>
                            <a:alpha val="40000"/>
                          </a:srgbClr>
                        </a:gs>
                        <a:gs pos="100000">
                          <a:srgbClr val="FF0098">
                            <a:alpha val="32156"/>
                            <a:alpha val="40000"/>
                          </a:srgbClr>
                        </a:gs>
                      </a:gsLst>
                      <a:lin ang="5400700" scaled="0"/>
                    </a:gradFill>
                  </a:tcPr>
                </a:tc>
                <a:tc>
                  <a:txBody>
                    <a:bodyPr/>
                    <a:lstStyle/>
                    <a:p>
                      <a:pPr indent="0" lvl="0" marL="0" rtl="0" algn="ctr">
                        <a:lnSpc>
                          <a:spcPct val="115000"/>
                        </a:lnSpc>
                        <a:spcBef>
                          <a:spcPts val="0"/>
                        </a:spcBef>
                        <a:spcAft>
                          <a:spcPts val="0"/>
                        </a:spcAft>
                        <a:buNone/>
                      </a:pPr>
                      <a:r>
                        <a:rPr b="1" lang="en" sz="2000">
                          <a:solidFill>
                            <a:schemeClr val="dk1"/>
                          </a:solidFill>
                          <a:latin typeface="Karla"/>
                          <a:ea typeface="Karla"/>
                          <a:cs typeface="Karla"/>
                          <a:sym typeface="Karla"/>
                        </a:rPr>
                        <a:t>Jupiter</a:t>
                      </a:r>
                      <a:endParaRPr b="1" sz="2000">
                        <a:solidFill>
                          <a:schemeClr val="dk1"/>
                        </a:solidFill>
                        <a:latin typeface="Karla"/>
                        <a:ea typeface="Karla"/>
                        <a:cs typeface="Karla"/>
                        <a:sym typeface="Karla"/>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gradFill>
                      <a:gsLst>
                        <a:gs pos="0">
                          <a:srgbClr val="FF0098">
                            <a:alpha val="61960"/>
                            <a:alpha val="40000"/>
                          </a:srgbClr>
                        </a:gs>
                        <a:gs pos="100000">
                          <a:srgbClr val="FF0098">
                            <a:alpha val="32156"/>
                            <a:alpha val="40000"/>
                          </a:srgbClr>
                        </a:gs>
                      </a:gsLst>
                      <a:lin ang="5400700" scaled="0"/>
                    </a:gradFill>
                  </a:tcPr>
                </a:tc>
              </a:tr>
              <a:tr h="1029450">
                <a:tc>
                  <a:txBody>
                    <a:bodyPr/>
                    <a:lstStyle/>
                    <a:p>
                      <a:pPr indent="-317500" lvl="0" marL="457200" rtl="0" algn="l">
                        <a:lnSpc>
                          <a:spcPct val="115000"/>
                        </a:lnSpc>
                        <a:spcBef>
                          <a:spcPts val="0"/>
                        </a:spcBef>
                        <a:spcAft>
                          <a:spcPts val="0"/>
                        </a:spcAft>
                        <a:buClr>
                          <a:schemeClr val="dk1"/>
                        </a:buClr>
                        <a:buSzPts val="1400"/>
                        <a:buFont typeface="Karla"/>
                        <a:buChar char="●"/>
                      </a:pPr>
                      <a:r>
                        <a:rPr lang="en">
                          <a:solidFill>
                            <a:schemeClr val="dk1"/>
                          </a:solidFill>
                          <a:latin typeface="Karla"/>
                          <a:ea typeface="Karla"/>
                          <a:cs typeface="Karla"/>
                          <a:sym typeface="Karla"/>
                        </a:rPr>
                        <a:t>Small</a:t>
                      </a:r>
                      <a:endParaRPr>
                        <a:solidFill>
                          <a:schemeClr val="dk1"/>
                        </a:solidFill>
                        <a:latin typeface="Karla"/>
                        <a:ea typeface="Karla"/>
                        <a:cs typeface="Karla"/>
                        <a:sym typeface="Karla"/>
                      </a:endParaRPr>
                    </a:p>
                    <a:p>
                      <a:pPr indent="-317500" lvl="0" marL="457200" rtl="0" algn="l">
                        <a:lnSpc>
                          <a:spcPct val="115000"/>
                        </a:lnSpc>
                        <a:spcBef>
                          <a:spcPts val="0"/>
                        </a:spcBef>
                        <a:spcAft>
                          <a:spcPts val="0"/>
                        </a:spcAft>
                        <a:buClr>
                          <a:schemeClr val="dk1"/>
                        </a:buClr>
                        <a:buSzPts val="1400"/>
                        <a:buFont typeface="Karla"/>
                        <a:buChar char="●"/>
                      </a:pPr>
                      <a:r>
                        <a:rPr lang="en">
                          <a:solidFill>
                            <a:schemeClr val="dk1"/>
                          </a:solidFill>
                          <a:latin typeface="Karla"/>
                          <a:ea typeface="Karla"/>
                          <a:cs typeface="Karla"/>
                          <a:sym typeface="Karla"/>
                        </a:rPr>
                        <a:t>Red</a:t>
                      </a:r>
                      <a:endParaRPr>
                        <a:solidFill>
                          <a:schemeClr val="dk1"/>
                        </a:solidFill>
                        <a:latin typeface="Karla"/>
                        <a:ea typeface="Karla"/>
                        <a:cs typeface="Karla"/>
                        <a:sym typeface="Karla"/>
                      </a:endParaRPr>
                    </a:p>
                    <a:p>
                      <a:pPr indent="-317500" lvl="0" marL="457200" rtl="0" algn="l">
                        <a:lnSpc>
                          <a:spcPct val="115000"/>
                        </a:lnSpc>
                        <a:spcBef>
                          <a:spcPts val="0"/>
                        </a:spcBef>
                        <a:spcAft>
                          <a:spcPts val="0"/>
                        </a:spcAft>
                        <a:buClr>
                          <a:schemeClr val="dk1"/>
                        </a:buClr>
                        <a:buSzPts val="1400"/>
                        <a:buFont typeface="Karla"/>
                        <a:buChar char="●"/>
                      </a:pPr>
                      <a:r>
                        <a:rPr lang="en">
                          <a:solidFill>
                            <a:schemeClr val="dk1"/>
                          </a:solidFill>
                          <a:latin typeface="Karla"/>
                          <a:ea typeface="Karla"/>
                          <a:cs typeface="Karla"/>
                          <a:sym typeface="Karla"/>
                        </a:rPr>
                        <a:t>Cold </a:t>
                      </a:r>
                      <a:endParaRPr>
                        <a:solidFill>
                          <a:schemeClr val="dk1"/>
                        </a:solidFill>
                        <a:latin typeface="Karla"/>
                        <a:ea typeface="Karla"/>
                        <a:cs typeface="Karla"/>
                        <a:sym typeface="Karla"/>
                      </a:endParaRPr>
                    </a:p>
                    <a:p>
                      <a:pPr indent="-317500" lvl="0" marL="457200" rtl="0" algn="l">
                        <a:lnSpc>
                          <a:spcPct val="115000"/>
                        </a:lnSpc>
                        <a:spcBef>
                          <a:spcPts val="0"/>
                        </a:spcBef>
                        <a:spcAft>
                          <a:spcPts val="0"/>
                        </a:spcAft>
                        <a:buClr>
                          <a:schemeClr val="dk1"/>
                        </a:buClr>
                        <a:buSzPts val="1400"/>
                        <a:buFont typeface="Karla"/>
                        <a:buChar char="●"/>
                      </a:pPr>
                      <a:r>
                        <a:rPr lang="en">
                          <a:solidFill>
                            <a:schemeClr val="dk1"/>
                          </a:solidFill>
                          <a:latin typeface="Karla"/>
                          <a:ea typeface="Karla"/>
                          <a:cs typeface="Karla"/>
                          <a:sym typeface="Karla"/>
                        </a:rPr>
                        <a:t>Rocky</a:t>
                      </a:r>
                      <a:endParaRPr>
                        <a:solidFill>
                          <a:schemeClr val="dk1"/>
                        </a:solidFill>
                        <a:latin typeface="Karla"/>
                        <a:ea typeface="Karla"/>
                        <a:cs typeface="Karla"/>
                        <a:sym typeface="Karla"/>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gradFill>
                      <a:gsLst>
                        <a:gs pos="0">
                          <a:srgbClr val="9100B1">
                            <a:alpha val="61568"/>
                          </a:srgbClr>
                        </a:gs>
                        <a:gs pos="100000">
                          <a:srgbClr val="9100B1">
                            <a:alpha val="15686"/>
                          </a:srgbClr>
                        </a:gs>
                      </a:gsLst>
                      <a:lin ang="5400700" scaled="0"/>
                    </a:gradFill>
                  </a:tcPr>
                </a:tc>
                <a:tc>
                  <a:txBody>
                    <a:bodyPr/>
                    <a:lstStyle/>
                    <a:p>
                      <a:pPr indent="-317500" lvl="0" marL="457200" rtl="0" algn="l">
                        <a:lnSpc>
                          <a:spcPct val="115000"/>
                        </a:lnSpc>
                        <a:spcBef>
                          <a:spcPts val="0"/>
                        </a:spcBef>
                        <a:spcAft>
                          <a:spcPts val="0"/>
                        </a:spcAft>
                        <a:buClr>
                          <a:schemeClr val="dk1"/>
                        </a:buClr>
                        <a:buSzPts val="1400"/>
                        <a:buFont typeface="Karla"/>
                        <a:buChar char="●"/>
                      </a:pPr>
                      <a:r>
                        <a:rPr lang="en">
                          <a:solidFill>
                            <a:schemeClr val="dk1"/>
                          </a:solidFill>
                          <a:latin typeface="Karla"/>
                          <a:ea typeface="Karla"/>
                          <a:cs typeface="Karla"/>
                          <a:sym typeface="Karla"/>
                        </a:rPr>
                        <a:t>Small</a:t>
                      </a:r>
                      <a:endParaRPr>
                        <a:solidFill>
                          <a:schemeClr val="dk1"/>
                        </a:solidFill>
                        <a:latin typeface="Karla"/>
                        <a:ea typeface="Karla"/>
                        <a:cs typeface="Karla"/>
                        <a:sym typeface="Karla"/>
                      </a:endParaRPr>
                    </a:p>
                    <a:p>
                      <a:pPr indent="-317500" lvl="0" marL="457200" rtl="0" algn="l">
                        <a:lnSpc>
                          <a:spcPct val="115000"/>
                        </a:lnSpc>
                        <a:spcBef>
                          <a:spcPts val="0"/>
                        </a:spcBef>
                        <a:spcAft>
                          <a:spcPts val="0"/>
                        </a:spcAft>
                        <a:buClr>
                          <a:schemeClr val="dk1"/>
                        </a:buClr>
                        <a:buSzPts val="1400"/>
                        <a:buFont typeface="Karla"/>
                        <a:buChar char="●"/>
                      </a:pPr>
                      <a:r>
                        <a:rPr lang="en">
                          <a:solidFill>
                            <a:schemeClr val="dk1"/>
                          </a:solidFill>
                          <a:latin typeface="Karla"/>
                          <a:ea typeface="Karla"/>
                          <a:cs typeface="Karla"/>
                          <a:sym typeface="Karla"/>
                        </a:rPr>
                        <a:t>Hot</a:t>
                      </a:r>
                      <a:endParaRPr>
                        <a:solidFill>
                          <a:schemeClr val="dk1"/>
                        </a:solidFill>
                        <a:latin typeface="Karla"/>
                        <a:ea typeface="Karla"/>
                        <a:cs typeface="Karla"/>
                        <a:sym typeface="Karla"/>
                      </a:endParaRPr>
                    </a:p>
                    <a:p>
                      <a:pPr indent="-317500" lvl="0" marL="457200" rtl="0" algn="l">
                        <a:lnSpc>
                          <a:spcPct val="115000"/>
                        </a:lnSpc>
                        <a:spcBef>
                          <a:spcPts val="0"/>
                        </a:spcBef>
                        <a:spcAft>
                          <a:spcPts val="0"/>
                        </a:spcAft>
                        <a:buClr>
                          <a:schemeClr val="dk1"/>
                        </a:buClr>
                        <a:buSzPts val="1400"/>
                        <a:buFont typeface="Karla"/>
                        <a:buChar char="●"/>
                      </a:pPr>
                      <a:r>
                        <a:rPr lang="en">
                          <a:solidFill>
                            <a:schemeClr val="dk1"/>
                          </a:solidFill>
                          <a:latin typeface="Karla"/>
                          <a:ea typeface="Karla"/>
                          <a:cs typeface="Karla"/>
                          <a:sym typeface="Karla"/>
                        </a:rPr>
                        <a:t>Dry</a:t>
                      </a:r>
                      <a:endParaRPr>
                        <a:solidFill>
                          <a:schemeClr val="dk1"/>
                        </a:solidFill>
                        <a:latin typeface="Karla"/>
                        <a:ea typeface="Karla"/>
                        <a:cs typeface="Karla"/>
                        <a:sym typeface="Karla"/>
                      </a:endParaRPr>
                    </a:p>
                    <a:p>
                      <a:pPr indent="-317500" lvl="0" marL="457200" rtl="0" algn="l">
                        <a:lnSpc>
                          <a:spcPct val="115000"/>
                        </a:lnSpc>
                        <a:spcBef>
                          <a:spcPts val="0"/>
                        </a:spcBef>
                        <a:spcAft>
                          <a:spcPts val="0"/>
                        </a:spcAft>
                        <a:buClr>
                          <a:schemeClr val="dk1"/>
                        </a:buClr>
                        <a:buSzPts val="1400"/>
                        <a:buFont typeface="Karla"/>
                        <a:buChar char="●"/>
                      </a:pPr>
                      <a:r>
                        <a:rPr lang="en">
                          <a:solidFill>
                            <a:schemeClr val="dk1"/>
                          </a:solidFill>
                          <a:latin typeface="Karla"/>
                          <a:ea typeface="Karla"/>
                          <a:cs typeface="Karla"/>
                          <a:sym typeface="Karla"/>
                        </a:rPr>
                        <a:t>Volcanic</a:t>
                      </a:r>
                      <a:endParaRPr>
                        <a:solidFill>
                          <a:schemeClr val="dk1"/>
                        </a:solidFill>
                        <a:latin typeface="Karla"/>
                        <a:ea typeface="Karla"/>
                        <a:cs typeface="Karla"/>
                        <a:sym typeface="Karla"/>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gradFill>
                      <a:gsLst>
                        <a:gs pos="0">
                          <a:srgbClr val="9100B1">
                            <a:alpha val="61568"/>
                          </a:srgbClr>
                        </a:gs>
                        <a:gs pos="100000">
                          <a:srgbClr val="9100B1">
                            <a:alpha val="15686"/>
                          </a:srgbClr>
                        </a:gs>
                      </a:gsLst>
                      <a:lin ang="5400700" scaled="0"/>
                    </a:gradFill>
                  </a:tcPr>
                </a:tc>
                <a:tc>
                  <a:txBody>
                    <a:bodyPr/>
                    <a:lstStyle/>
                    <a:p>
                      <a:pPr indent="-317500" lvl="0" marL="457200" rtl="0" algn="l">
                        <a:lnSpc>
                          <a:spcPct val="115000"/>
                        </a:lnSpc>
                        <a:spcBef>
                          <a:spcPts val="0"/>
                        </a:spcBef>
                        <a:spcAft>
                          <a:spcPts val="0"/>
                        </a:spcAft>
                        <a:buClr>
                          <a:schemeClr val="dk1"/>
                        </a:buClr>
                        <a:buSzPts val="1400"/>
                        <a:buFont typeface="Karla"/>
                        <a:buChar char="●"/>
                      </a:pPr>
                      <a:r>
                        <a:rPr lang="en">
                          <a:solidFill>
                            <a:schemeClr val="dk1"/>
                          </a:solidFill>
                          <a:latin typeface="Karla"/>
                          <a:ea typeface="Karla"/>
                          <a:cs typeface="Karla"/>
                          <a:sym typeface="Karla"/>
                        </a:rPr>
                        <a:t>Small</a:t>
                      </a:r>
                      <a:endParaRPr>
                        <a:solidFill>
                          <a:schemeClr val="dk1"/>
                        </a:solidFill>
                        <a:latin typeface="Karla"/>
                        <a:ea typeface="Karla"/>
                        <a:cs typeface="Karla"/>
                        <a:sym typeface="Karla"/>
                      </a:endParaRPr>
                    </a:p>
                    <a:p>
                      <a:pPr indent="-317500" lvl="0" marL="457200" rtl="0" algn="l">
                        <a:lnSpc>
                          <a:spcPct val="115000"/>
                        </a:lnSpc>
                        <a:spcBef>
                          <a:spcPts val="0"/>
                        </a:spcBef>
                        <a:spcAft>
                          <a:spcPts val="0"/>
                        </a:spcAft>
                        <a:buClr>
                          <a:schemeClr val="dk1"/>
                        </a:buClr>
                        <a:buSzPts val="1400"/>
                        <a:buFont typeface="Karla"/>
                        <a:buChar char="●"/>
                      </a:pPr>
                      <a:r>
                        <a:rPr lang="en">
                          <a:solidFill>
                            <a:schemeClr val="dk1"/>
                          </a:solidFill>
                          <a:latin typeface="Karla"/>
                          <a:ea typeface="Karla"/>
                          <a:cs typeface="Karla"/>
                          <a:sym typeface="Karla"/>
                        </a:rPr>
                        <a:t>Hot</a:t>
                      </a:r>
                      <a:endParaRPr>
                        <a:solidFill>
                          <a:schemeClr val="dk1"/>
                        </a:solidFill>
                        <a:latin typeface="Karla"/>
                        <a:ea typeface="Karla"/>
                        <a:cs typeface="Karla"/>
                        <a:sym typeface="Karla"/>
                      </a:endParaRPr>
                    </a:p>
                    <a:p>
                      <a:pPr indent="-317500" lvl="0" marL="457200" rtl="0" algn="l">
                        <a:lnSpc>
                          <a:spcPct val="115000"/>
                        </a:lnSpc>
                        <a:spcBef>
                          <a:spcPts val="0"/>
                        </a:spcBef>
                        <a:spcAft>
                          <a:spcPts val="0"/>
                        </a:spcAft>
                        <a:buClr>
                          <a:schemeClr val="dk1"/>
                        </a:buClr>
                        <a:buSzPts val="1400"/>
                        <a:buFont typeface="Karla"/>
                        <a:buChar char="●"/>
                      </a:pPr>
                      <a:r>
                        <a:rPr lang="en">
                          <a:solidFill>
                            <a:schemeClr val="dk1"/>
                          </a:solidFill>
                          <a:latin typeface="Karla"/>
                          <a:ea typeface="Karla"/>
                          <a:cs typeface="Karla"/>
                          <a:sym typeface="Karla"/>
                        </a:rPr>
                        <a:t>Rocky</a:t>
                      </a:r>
                      <a:endParaRPr>
                        <a:solidFill>
                          <a:schemeClr val="dk1"/>
                        </a:solidFill>
                        <a:latin typeface="Karla"/>
                        <a:ea typeface="Karla"/>
                        <a:cs typeface="Karla"/>
                        <a:sym typeface="Karla"/>
                      </a:endParaRPr>
                    </a:p>
                    <a:p>
                      <a:pPr indent="-317500" lvl="0" marL="457200" rtl="0" algn="l">
                        <a:lnSpc>
                          <a:spcPct val="115000"/>
                        </a:lnSpc>
                        <a:spcBef>
                          <a:spcPts val="0"/>
                        </a:spcBef>
                        <a:spcAft>
                          <a:spcPts val="0"/>
                        </a:spcAft>
                        <a:buClr>
                          <a:schemeClr val="dk1"/>
                        </a:buClr>
                        <a:buSzPts val="1400"/>
                        <a:buFont typeface="Karla"/>
                        <a:buChar char="●"/>
                      </a:pPr>
                      <a:r>
                        <a:rPr lang="en">
                          <a:solidFill>
                            <a:schemeClr val="dk1"/>
                          </a:solidFill>
                          <a:latin typeface="Karla"/>
                          <a:ea typeface="Karla"/>
                          <a:cs typeface="Karla"/>
                          <a:sym typeface="Karla"/>
                        </a:rPr>
                        <a:t>Cratered</a:t>
                      </a:r>
                      <a:endParaRPr>
                        <a:solidFill>
                          <a:schemeClr val="dk1"/>
                        </a:solidFill>
                        <a:latin typeface="Karla"/>
                        <a:ea typeface="Karla"/>
                        <a:cs typeface="Karla"/>
                        <a:sym typeface="Karla"/>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gradFill>
                      <a:gsLst>
                        <a:gs pos="0">
                          <a:srgbClr val="9100B1">
                            <a:alpha val="61568"/>
                          </a:srgbClr>
                        </a:gs>
                        <a:gs pos="100000">
                          <a:srgbClr val="9100B1">
                            <a:alpha val="15686"/>
                          </a:srgbClr>
                        </a:gs>
                      </a:gsLst>
                      <a:lin ang="5400700" scaled="0"/>
                    </a:gradFill>
                  </a:tcPr>
                </a:tc>
                <a:tc>
                  <a:txBody>
                    <a:bodyPr/>
                    <a:lstStyle/>
                    <a:p>
                      <a:pPr indent="-317500" lvl="0" marL="457200" rtl="0" algn="l">
                        <a:lnSpc>
                          <a:spcPct val="115000"/>
                        </a:lnSpc>
                        <a:spcBef>
                          <a:spcPts val="0"/>
                        </a:spcBef>
                        <a:spcAft>
                          <a:spcPts val="0"/>
                        </a:spcAft>
                        <a:buClr>
                          <a:schemeClr val="dk1"/>
                        </a:buClr>
                        <a:buSzPts val="1400"/>
                        <a:buFont typeface="Karla"/>
                        <a:buChar char="●"/>
                      </a:pPr>
                      <a:r>
                        <a:rPr lang="en">
                          <a:solidFill>
                            <a:schemeClr val="dk1"/>
                          </a:solidFill>
                          <a:latin typeface="Karla"/>
                          <a:ea typeface="Karla"/>
                          <a:cs typeface="Karla"/>
                          <a:sym typeface="Karla"/>
                        </a:rPr>
                        <a:t>Large</a:t>
                      </a:r>
                      <a:endParaRPr>
                        <a:solidFill>
                          <a:schemeClr val="dk1"/>
                        </a:solidFill>
                        <a:latin typeface="Karla"/>
                        <a:ea typeface="Karla"/>
                        <a:cs typeface="Karla"/>
                        <a:sym typeface="Karla"/>
                      </a:endParaRPr>
                    </a:p>
                    <a:p>
                      <a:pPr indent="-317500" lvl="0" marL="457200" rtl="0" algn="l">
                        <a:lnSpc>
                          <a:spcPct val="115000"/>
                        </a:lnSpc>
                        <a:spcBef>
                          <a:spcPts val="0"/>
                        </a:spcBef>
                        <a:spcAft>
                          <a:spcPts val="0"/>
                        </a:spcAft>
                        <a:buClr>
                          <a:schemeClr val="dk1"/>
                        </a:buClr>
                        <a:buSzPts val="1400"/>
                        <a:buFont typeface="Karla"/>
                        <a:buChar char="●"/>
                      </a:pPr>
                      <a:r>
                        <a:rPr lang="en">
                          <a:solidFill>
                            <a:schemeClr val="dk1"/>
                          </a:solidFill>
                          <a:latin typeface="Karla"/>
                          <a:ea typeface="Karla"/>
                          <a:cs typeface="Karla"/>
                          <a:sym typeface="Karla"/>
                        </a:rPr>
                        <a:t>Cold</a:t>
                      </a:r>
                      <a:endParaRPr>
                        <a:solidFill>
                          <a:schemeClr val="dk1"/>
                        </a:solidFill>
                        <a:latin typeface="Karla"/>
                        <a:ea typeface="Karla"/>
                        <a:cs typeface="Karla"/>
                        <a:sym typeface="Karla"/>
                      </a:endParaRPr>
                    </a:p>
                    <a:p>
                      <a:pPr indent="-317500" lvl="0" marL="457200" rtl="0" algn="l">
                        <a:lnSpc>
                          <a:spcPct val="115000"/>
                        </a:lnSpc>
                        <a:spcBef>
                          <a:spcPts val="0"/>
                        </a:spcBef>
                        <a:spcAft>
                          <a:spcPts val="0"/>
                        </a:spcAft>
                        <a:buClr>
                          <a:schemeClr val="dk1"/>
                        </a:buClr>
                        <a:buSzPts val="1400"/>
                        <a:buFont typeface="Karla"/>
                        <a:buChar char="●"/>
                      </a:pPr>
                      <a:r>
                        <a:rPr lang="en">
                          <a:solidFill>
                            <a:schemeClr val="dk1"/>
                          </a:solidFill>
                          <a:latin typeface="Karla"/>
                          <a:ea typeface="Karla"/>
                          <a:cs typeface="Karla"/>
                          <a:sym typeface="Karla"/>
                        </a:rPr>
                        <a:t>Gassy</a:t>
                      </a:r>
                      <a:endParaRPr>
                        <a:solidFill>
                          <a:schemeClr val="dk1"/>
                        </a:solidFill>
                        <a:latin typeface="Karla"/>
                        <a:ea typeface="Karla"/>
                        <a:cs typeface="Karla"/>
                        <a:sym typeface="Karla"/>
                      </a:endParaRPr>
                    </a:p>
                    <a:p>
                      <a:pPr indent="-317500" lvl="0" marL="457200" rtl="0" algn="l">
                        <a:lnSpc>
                          <a:spcPct val="115000"/>
                        </a:lnSpc>
                        <a:spcBef>
                          <a:spcPts val="0"/>
                        </a:spcBef>
                        <a:spcAft>
                          <a:spcPts val="0"/>
                        </a:spcAft>
                        <a:buClr>
                          <a:schemeClr val="dk1"/>
                        </a:buClr>
                        <a:buSzPts val="1400"/>
                        <a:buFont typeface="Karla"/>
                        <a:buChar char="●"/>
                      </a:pPr>
                      <a:r>
                        <a:rPr lang="en">
                          <a:solidFill>
                            <a:schemeClr val="dk1"/>
                          </a:solidFill>
                          <a:latin typeface="Karla"/>
                          <a:ea typeface="Karla"/>
                          <a:cs typeface="Karla"/>
                          <a:sym typeface="Karla"/>
                        </a:rPr>
                        <a:t>Striped</a:t>
                      </a:r>
                      <a:endParaRPr>
                        <a:solidFill>
                          <a:schemeClr val="dk1"/>
                        </a:solidFill>
                        <a:latin typeface="Karla"/>
                        <a:ea typeface="Karla"/>
                        <a:cs typeface="Karla"/>
                        <a:sym typeface="Karla"/>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gradFill>
                      <a:gsLst>
                        <a:gs pos="0">
                          <a:srgbClr val="9100B1">
                            <a:alpha val="61568"/>
                          </a:srgbClr>
                        </a:gs>
                        <a:gs pos="100000">
                          <a:srgbClr val="9100B1">
                            <a:alpha val="15686"/>
                          </a:srgbClr>
                        </a:gs>
                      </a:gsLst>
                      <a:lin ang="5400700" scaled="0"/>
                    </a:gradFill>
                  </a:tcPr>
                </a:tc>
              </a:tr>
              <a:tr h="866700">
                <a:tc>
                  <a:txBody>
                    <a:bodyPr/>
                    <a:lstStyle/>
                    <a:p>
                      <a:pPr indent="0" lvl="0" marL="230399" rtl="0" algn="l">
                        <a:lnSpc>
                          <a:spcPct val="115000"/>
                        </a:lnSpc>
                        <a:spcBef>
                          <a:spcPts val="0"/>
                        </a:spcBef>
                        <a:spcAft>
                          <a:spcPts val="0"/>
                        </a:spcAft>
                        <a:buNone/>
                      </a:pPr>
                      <a:r>
                        <a:rPr lang="en">
                          <a:solidFill>
                            <a:schemeClr val="dk1"/>
                          </a:solidFill>
                          <a:latin typeface="Karla"/>
                          <a:ea typeface="Karla"/>
                          <a:cs typeface="Karla"/>
                          <a:sym typeface="Karla"/>
                        </a:rPr>
                        <a:t>Mars is actually a very cold place</a:t>
                      </a:r>
                      <a:endParaRPr>
                        <a:solidFill>
                          <a:schemeClr val="dk1"/>
                        </a:solidFill>
                        <a:latin typeface="Karla"/>
                        <a:ea typeface="Karla"/>
                        <a:cs typeface="Karla"/>
                        <a:sym typeface="Karla"/>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gradFill>
                      <a:gsLst>
                        <a:gs pos="0">
                          <a:srgbClr val="9100B1">
                            <a:alpha val="61568"/>
                          </a:srgbClr>
                        </a:gs>
                        <a:gs pos="100000">
                          <a:srgbClr val="9100B1">
                            <a:alpha val="15686"/>
                          </a:srgbClr>
                        </a:gs>
                      </a:gsLst>
                      <a:lin ang="5400700" scaled="0"/>
                    </a:gradFill>
                  </a:tcPr>
                </a:tc>
                <a:tc>
                  <a:txBody>
                    <a:bodyPr/>
                    <a:lstStyle/>
                    <a:p>
                      <a:pPr indent="0" lvl="0" marL="230399" rtl="0" algn="l">
                        <a:lnSpc>
                          <a:spcPct val="115000"/>
                        </a:lnSpc>
                        <a:spcBef>
                          <a:spcPts val="0"/>
                        </a:spcBef>
                        <a:spcAft>
                          <a:spcPts val="0"/>
                        </a:spcAft>
                        <a:buNone/>
                      </a:pPr>
                      <a:r>
                        <a:rPr lang="en">
                          <a:solidFill>
                            <a:schemeClr val="dk1"/>
                          </a:solidFill>
                          <a:latin typeface="Karla"/>
                          <a:ea typeface="Karla"/>
                          <a:cs typeface="Karla"/>
                          <a:sym typeface="Karla"/>
                        </a:rPr>
                        <a:t>Venus has high temperatures</a:t>
                      </a:r>
                      <a:endParaRPr>
                        <a:solidFill>
                          <a:schemeClr val="dk1"/>
                        </a:solidFill>
                        <a:latin typeface="Karla"/>
                        <a:ea typeface="Karla"/>
                        <a:cs typeface="Karla"/>
                        <a:sym typeface="Karla"/>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gradFill>
                      <a:gsLst>
                        <a:gs pos="0">
                          <a:srgbClr val="9100B1">
                            <a:alpha val="61568"/>
                          </a:srgbClr>
                        </a:gs>
                        <a:gs pos="100000">
                          <a:srgbClr val="9100B1">
                            <a:alpha val="15686"/>
                          </a:srgbClr>
                        </a:gs>
                      </a:gsLst>
                      <a:lin ang="5400700" scaled="0"/>
                    </a:gradFill>
                  </a:tcPr>
                </a:tc>
                <a:tc>
                  <a:txBody>
                    <a:bodyPr/>
                    <a:lstStyle/>
                    <a:p>
                      <a:pPr indent="0" lvl="0" marL="230399" rtl="0" algn="l">
                        <a:lnSpc>
                          <a:spcPct val="115000"/>
                        </a:lnSpc>
                        <a:spcBef>
                          <a:spcPts val="0"/>
                        </a:spcBef>
                        <a:spcAft>
                          <a:spcPts val="0"/>
                        </a:spcAft>
                        <a:buNone/>
                      </a:pPr>
                      <a:r>
                        <a:rPr lang="en">
                          <a:solidFill>
                            <a:schemeClr val="dk1"/>
                          </a:solidFill>
                          <a:latin typeface="Karla"/>
                          <a:ea typeface="Karla"/>
                          <a:cs typeface="Karla"/>
                          <a:sym typeface="Karla"/>
                        </a:rPr>
                        <a:t>Mercury is the smallest planet</a:t>
                      </a:r>
                      <a:endParaRPr>
                        <a:solidFill>
                          <a:schemeClr val="dk1"/>
                        </a:solidFill>
                        <a:latin typeface="Karla"/>
                        <a:ea typeface="Karla"/>
                        <a:cs typeface="Karla"/>
                        <a:sym typeface="Karla"/>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gradFill>
                      <a:gsLst>
                        <a:gs pos="0">
                          <a:srgbClr val="9100B1">
                            <a:alpha val="61568"/>
                          </a:srgbClr>
                        </a:gs>
                        <a:gs pos="100000">
                          <a:srgbClr val="9100B1">
                            <a:alpha val="15686"/>
                          </a:srgbClr>
                        </a:gs>
                      </a:gsLst>
                      <a:lin ang="5400700" scaled="0"/>
                    </a:gradFill>
                  </a:tcPr>
                </a:tc>
                <a:tc>
                  <a:txBody>
                    <a:bodyPr/>
                    <a:lstStyle/>
                    <a:p>
                      <a:pPr indent="0" lvl="0" marL="230399" rtl="0" algn="l">
                        <a:lnSpc>
                          <a:spcPct val="115000"/>
                        </a:lnSpc>
                        <a:spcBef>
                          <a:spcPts val="0"/>
                        </a:spcBef>
                        <a:spcAft>
                          <a:spcPts val="0"/>
                        </a:spcAft>
                        <a:buNone/>
                      </a:pPr>
                      <a:r>
                        <a:rPr lang="en">
                          <a:solidFill>
                            <a:schemeClr val="dk1"/>
                          </a:solidFill>
                          <a:latin typeface="Karla"/>
                          <a:ea typeface="Karla"/>
                          <a:cs typeface="Karla"/>
                          <a:sym typeface="Karla"/>
                        </a:rPr>
                        <a:t>Jupiter is the biggest planet</a:t>
                      </a:r>
                      <a:endParaRPr>
                        <a:solidFill>
                          <a:schemeClr val="dk1"/>
                        </a:solidFill>
                        <a:latin typeface="Karla"/>
                        <a:ea typeface="Karla"/>
                        <a:cs typeface="Karla"/>
                        <a:sym typeface="Karla"/>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gradFill>
                      <a:gsLst>
                        <a:gs pos="0">
                          <a:srgbClr val="9100B1">
                            <a:alpha val="61568"/>
                          </a:srgbClr>
                        </a:gs>
                        <a:gs pos="100000">
                          <a:srgbClr val="9100B1">
                            <a:alpha val="15686"/>
                          </a:srgbClr>
                        </a:gs>
                      </a:gsLst>
                      <a:lin ang="5400700" scaled="0"/>
                    </a:gradFill>
                  </a:tcPr>
                </a:tc>
              </a:tr>
            </a:tbl>
          </a:graphicData>
        </a:graphic>
      </p:graphicFrame>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442" name="Shape 3442"/>
        <p:cNvGrpSpPr/>
        <p:nvPr/>
      </p:nvGrpSpPr>
      <p:grpSpPr>
        <a:xfrm>
          <a:off x="0" y="0"/>
          <a:ext cx="0" cy="0"/>
          <a:chOff x="0" y="0"/>
          <a:chExt cx="0" cy="0"/>
        </a:xfrm>
      </p:grpSpPr>
      <p:sp>
        <p:nvSpPr>
          <p:cNvPr id="3443" name="Google Shape;3443;p127"/>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Cause and effect</a:t>
            </a:r>
            <a:endParaRPr/>
          </a:p>
        </p:txBody>
      </p:sp>
      <p:sp>
        <p:nvSpPr>
          <p:cNvPr id="3444" name="Google Shape;3444;p127"/>
          <p:cNvSpPr/>
          <p:nvPr/>
        </p:nvSpPr>
        <p:spPr>
          <a:xfrm flipH="1">
            <a:off x="735759" y="2618869"/>
            <a:ext cx="1266000" cy="728700"/>
          </a:xfrm>
          <a:prstGeom prst="rect">
            <a:avLst/>
          </a:prstGeom>
          <a:solidFill>
            <a:srgbClr val="FF0098">
              <a:alpha val="40000"/>
            </a:srgbClr>
          </a:solid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Karla"/>
                <a:ea typeface="Karla"/>
                <a:cs typeface="Karla"/>
                <a:sym typeface="Karla"/>
              </a:rPr>
              <a:t>Problem or goal</a:t>
            </a:r>
            <a:endParaRPr b="1" sz="2000">
              <a:solidFill>
                <a:schemeClr val="dk1"/>
              </a:solidFill>
              <a:latin typeface="Karla"/>
              <a:ea typeface="Karla"/>
              <a:cs typeface="Karla"/>
              <a:sym typeface="Karla"/>
            </a:endParaRPr>
          </a:p>
        </p:txBody>
      </p:sp>
      <p:sp>
        <p:nvSpPr>
          <p:cNvPr id="3445" name="Google Shape;3445;p127"/>
          <p:cNvSpPr txBox="1"/>
          <p:nvPr/>
        </p:nvSpPr>
        <p:spPr>
          <a:xfrm>
            <a:off x="2258322" y="1532325"/>
            <a:ext cx="1898100" cy="4746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2000">
                <a:solidFill>
                  <a:schemeClr val="dk1"/>
                </a:solidFill>
                <a:latin typeface="Karla"/>
                <a:ea typeface="Karla"/>
                <a:cs typeface="Karla"/>
                <a:sym typeface="Karla"/>
              </a:rPr>
              <a:t>Environment</a:t>
            </a:r>
            <a:endParaRPr b="1" sz="2000">
              <a:solidFill>
                <a:schemeClr val="dk1"/>
              </a:solidFill>
              <a:latin typeface="Karla"/>
              <a:ea typeface="Karla"/>
              <a:cs typeface="Karla"/>
              <a:sym typeface="Karla"/>
            </a:endParaRPr>
          </a:p>
        </p:txBody>
      </p:sp>
      <p:sp>
        <p:nvSpPr>
          <p:cNvPr id="3446" name="Google Shape;3446;p127"/>
          <p:cNvSpPr txBox="1"/>
          <p:nvPr/>
        </p:nvSpPr>
        <p:spPr>
          <a:xfrm>
            <a:off x="2258322" y="3959525"/>
            <a:ext cx="1898100" cy="474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2000">
                <a:solidFill>
                  <a:schemeClr val="dk1"/>
                </a:solidFill>
                <a:latin typeface="Karla"/>
                <a:ea typeface="Karla"/>
                <a:cs typeface="Karla"/>
                <a:sym typeface="Karla"/>
              </a:rPr>
              <a:t>Materials</a:t>
            </a:r>
            <a:endParaRPr b="1" sz="2000">
              <a:solidFill>
                <a:schemeClr val="dk1"/>
              </a:solidFill>
              <a:latin typeface="Karla"/>
              <a:ea typeface="Karla"/>
              <a:cs typeface="Karla"/>
              <a:sym typeface="Karla"/>
            </a:endParaRPr>
          </a:p>
        </p:txBody>
      </p:sp>
      <p:sp>
        <p:nvSpPr>
          <p:cNvPr id="3447" name="Google Shape;3447;p127"/>
          <p:cNvSpPr txBox="1"/>
          <p:nvPr/>
        </p:nvSpPr>
        <p:spPr>
          <a:xfrm>
            <a:off x="2258322" y="1880668"/>
            <a:ext cx="1898100" cy="595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Karla"/>
                <a:ea typeface="Karla"/>
                <a:cs typeface="Karla"/>
                <a:sym typeface="Karla"/>
              </a:rPr>
              <a:t>Mercury is the smallest planet</a:t>
            </a:r>
            <a:endParaRPr>
              <a:solidFill>
                <a:schemeClr val="dk1"/>
              </a:solidFill>
              <a:latin typeface="Karla"/>
              <a:ea typeface="Karla"/>
              <a:cs typeface="Karla"/>
              <a:sym typeface="Karla"/>
            </a:endParaRPr>
          </a:p>
        </p:txBody>
      </p:sp>
      <p:sp>
        <p:nvSpPr>
          <p:cNvPr id="3448" name="Google Shape;3448;p127"/>
          <p:cNvSpPr txBox="1"/>
          <p:nvPr/>
        </p:nvSpPr>
        <p:spPr>
          <a:xfrm>
            <a:off x="2258322" y="3490582"/>
            <a:ext cx="1898100" cy="5952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Karla"/>
                <a:ea typeface="Karla"/>
                <a:cs typeface="Karla"/>
                <a:sym typeface="Karla"/>
              </a:rPr>
              <a:t>Venus is the second planet from the Sun </a:t>
            </a:r>
            <a:endParaRPr>
              <a:solidFill>
                <a:schemeClr val="dk1"/>
              </a:solidFill>
              <a:latin typeface="Karla"/>
              <a:ea typeface="Karla"/>
              <a:cs typeface="Karla"/>
              <a:sym typeface="Karla"/>
            </a:endParaRPr>
          </a:p>
        </p:txBody>
      </p:sp>
      <p:sp>
        <p:nvSpPr>
          <p:cNvPr id="3449" name="Google Shape;3449;p127"/>
          <p:cNvSpPr txBox="1"/>
          <p:nvPr/>
        </p:nvSpPr>
        <p:spPr>
          <a:xfrm>
            <a:off x="4384412" y="1532325"/>
            <a:ext cx="1898100" cy="4746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2000">
                <a:solidFill>
                  <a:schemeClr val="dk1"/>
                </a:solidFill>
                <a:latin typeface="Karla"/>
                <a:ea typeface="Karla"/>
                <a:cs typeface="Karla"/>
                <a:sym typeface="Karla"/>
              </a:rPr>
              <a:t>People</a:t>
            </a:r>
            <a:endParaRPr b="1" sz="2000">
              <a:solidFill>
                <a:schemeClr val="dk1"/>
              </a:solidFill>
              <a:latin typeface="Karla"/>
              <a:ea typeface="Karla"/>
              <a:cs typeface="Karla"/>
              <a:sym typeface="Karla"/>
            </a:endParaRPr>
          </a:p>
        </p:txBody>
      </p:sp>
      <p:sp>
        <p:nvSpPr>
          <p:cNvPr id="3450" name="Google Shape;3450;p127"/>
          <p:cNvSpPr txBox="1"/>
          <p:nvPr/>
        </p:nvSpPr>
        <p:spPr>
          <a:xfrm>
            <a:off x="4384412" y="3959525"/>
            <a:ext cx="1898100" cy="474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2000">
                <a:solidFill>
                  <a:schemeClr val="dk1"/>
                </a:solidFill>
                <a:latin typeface="Karla"/>
                <a:ea typeface="Karla"/>
                <a:cs typeface="Karla"/>
                <a:sym typeface="Karla"/>
              </a:rPr>
              <a:t>Methods</a:t>
            </a:r>
            <a:endParaRPr b="1" sz="2000">
              <a:solidFill>
                <a:schemeClr val="dk1"/>
              </a:solidFill>
              <a:latin typeface="Karla"/>
              <a:ea typeface="Karla"/>
              <a:cs typeface="Karla"/>
              <a:sym typeface="Karla"/>
            </a:endParaRPr>
          </a:p>
        </p:txBody>
      </p:sp>
      <p:sp>
        <p:nvSpPr>
          <p:cNvPr id="3451" name="Google Shape;3451;p127"/>
          <p:cNvSpPr txBox="1"/>
          <p:nvPr/>
        </p:nvSpPr>
        <p:spPr>
          <a:xfrm>
            <a:off x="4384418" y="1880668"/>
            <a:ext cx="1898100" cy="595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Karla"/>
                <a:ea typeface="Karla"/>
                <a:cs typeface="Karla"/>
                <a:sym typeface="Karla"/>
              </a:rPr>
              <a:t>Mars is actually a very cold place</a:t>
            </a:r>
            <a:endParaRPr>
              <a:solidFill>
                <a:schemeClr val="dk1"/>
              </a:solidFill>
              <a:latin typeface="Karla"/>
              <a:ea typeface="Karla"/>
              <a:cs typeface="Karla"/>
              <a:sym typeface="Karla"/>
            </a:endParaRPr>
          </a:p>
        </p:txBody>
      </p:sp>
      <p:sp>
        <p:nvSpPr>
          <p:cNvPr id="3452" name="Google Shape;3452;p127"/>
          <p:cNvSpPr txBox="1"/>
          <p:nvPr/>
        </p:nvSpPr>
        <p:spPr>
          <a:xfrm>
            <a:off x="4384233" y="3490582"/>
            <a:ext cx="1898100" cy="5952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Karla"/>
                <a:ea typeface="Karla"/>
                <a:cs typeface="Karla"/>
                <a:sym typeface="Karla"/>
              </a:rPr>
              <a:t>Jupiter is the biggest planet of them all</a:t>
            </a:r>
            <a:endParaRPr>
              <a:solidFill>
                <a:schemeClr val="dk1"/>
              </a:solidFill>
              <a:latin typeface="Karla"/>
              <a:ea typeface="Karla"/>
              <a:cs typeface="Karla"/>
              <a:sym typeface="Karla"/>
            </a:endParaRPr>
          </a:p>
        </p:txBody>
      </p:sp>
      <p:sp>
        <p:nvSpPr>
          <p:cNvPr id="3453" name="Google Shape;3453;p127"/>
          <p:cNvSpPr txBox="1"/>
          <p:nvPr/>
        </p:nvSpPr>
        <p:spPr>
          <a:xfrm>
            <a:off x="6510134" y="1532325"/>
            <a:ext cx="1898100" cy="4746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2000">
                <a:solidFill>
                  <a:schemeClr val="dk1"/>
                </a:solidFill>
                <a:latin typeface="Karla"/>
                <a:ea typeface="Karla"/>
                <a:cs typeface="Karla"/>
                <a:sym typeface="Karla"/>
              </a:rPr>
              <a:t>Measurement</a:t>
            </a:r>
            <a:endParaRPr b="1" sz="2000">
              <a:solidFill>
                <a:schemeClr val="dk1"/>
              </a:solidFill>
              <a:latin typeface="Karla"/>
              <a:ea typeface="Karla"/>
              <a:cs typeface="Karla"/>
              <a:sym typeface="Karla"/>
            </a:endParaRPr>
          </a:p>
        </p:txBody>
      </p:sp>
      <p:sp>
        <p:nvSpPr>
          <p:cNvPr id="3454" name="Google Shape;3454;p127"/>
          <p:cNvSpPr txBox="1"/>
          <p:nvPr/>
        </p:nvSpPr>
        <p:spPr>
          <a:xfrm>
            <a:off x="6510134" y="3959525"/>
            <a:ext cx="1898100" cy="474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2000">
                <a:solidFill>
                  <a:schemeClr val="dk1"/>
                </a:solidFill>
                <a:latin typeface="Karla"/>
                <a:ea typeface="Karla"/>
                <a:cs typeface="Karla"/>
                <a:sym typeface="Karla"/>
              </a:rPr>
              <a:t>Machines</a:t>
            </a:r>
            <a:endParaRPr b="1" sz="2000">
              <a:solidFill>
                <a:schemeClr val="dk1"/>
              </a:solidFill>
              <a:latin typeface="Karla"/>
              <a:ea typeface="Karla"/>
              <a:cs typeface="Karla"/>
              <a:sym typeface="Karla"/>
            </a:endParaRPr>
          </a:p>
        </p:txBody>
      </p:sp>
      <p:sp>
        <p:nvSpPr>
          <p:cNvPr id="3455" name="Google Shape;3455;p127"/>
          <p:cNvSpPr txBox="1"/>
          <p:nvPr/>
        </p:nvSpPr>
        <p:spPr>
          <a:xfrm>
            <a:off x="6510145" y="1880668"/>
            <a:ext cx="1898100" cy="595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Karla"/>
                <a:ea typeface="Karla"/>
                <a:cs typeface="Karla"/>
                <a:sym typeface="Karla"/>
              </a:rPr>
              <a:t>Saturn is a giant and has several rings</a:t>
            </a:r>
            <a:endParaRPr>
              <a:solidFill>
                <a:schemeClr val="dk1"/>
              </a:solidFill>
              <a:latin typeface="Karla"/>
              <a:ea typeface="Karla"/>
              <a:cs typeface="Karla"/>
              <a:sym typeface="Karla"/>
            </a:endParaRPr>
          </a:p>
        </p:txBody>
      </p:sp>
      <p:sp>
        <p:nvSpPr>
          <p:cNvPr id="3456" name="Google Shape;3456;p127"/>
          <p:cNvSpPr txBox="1"/>
          <p:nvPr/>
        </p:nvSpPr>
        <p:spPr>
          <a:xfrm>
            <a:off x="6510145" y="3490582"/>
            <a:ext cx="1898100" cy="5952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Karla"/>
                <a:ea typeface="Karla"/>
                <a:cs typeface="Karla"/>
                <a:sym typeface="Karla"/>
              </a:rPr>
              <a:t>Earth is the planet where we all live on</a:t>
            </a:r>
            <a:endParaRPr>
              <a:solidFill>
                <a:schemeClr val="dk1"/>
              </a:solidFill>
              <a:latin typeface="Karla"/>
              <a:ea typeface="Karla"/>
              <a:cs typeface="Karla"/>
              <a:sym typeface="Karla"/>
            </a:endParaRPr>
          </a:p>
        </p:txBody>
      </p:sp>
      <p:cxnSp>
        <p:nvCxnSpPr>
          <p:cNvPr id="3457" name="Google Shape;3457;p127"/>
          <p:cNvCxnSpPr>
            <a:stCxn id="3444" idx="1"/>
            <a:endCxn id="3447" idx="2"/>
          </p:cNvCxnSpPr>
          <p:nvPr/>
        </p:nvCxnSpPr>
        <p:spPr>
          <a:xfrm flipH="1" rot="10800000">
            <a:off x="2001759" y="2475919"/>
            <a:ext cx="1205700" cy="507300"/>
          </a:xfrm>
          <a:prstGeom prst="bentConnector2">
            <a:avLst/>
          </a:prstGeom>
          <a:noFill/>
          <a:ln cap="flat" cmpd="sng" w="19050">
            <a:solidFill>
              <a:schemeClr val="dk1"/>
            </a:solidFill>
            <a:prstDash val="solid"/>
            <a:round/>
            <a:headEnd len="med" w="med" type="none"/>
            <a:tailEnd len="med" w="med" type="triangle"/>
          </a:ln>
        </p:spPr>
      </p:cxnSp>
      <p:cxnSp>
        <p:nvCxnSpPr>
          <p:cNvPr id="3458" name="Google Shape;3458;p127"/>
          <p:cNvCxnSpPr>
            <a:stCxn id="3444" idx="1"/>
            <a:endCxn id="3451" idx="2"/>
          </p:cNvCxnSpPr>
          <p:nvPr/>
        </p:nvCxnSpPr>
        <p:spPr>
          <a:xfrm flipH="1" rot="10800000">
            <a:off x="2001759" y="2475919"/>
            <a:ext cx="3331800" cy="507300"/>
          </a:xfrm>
          <a:prstGeom prst="bentConnector2">
            <a:avLst/>
          </a:prstGeom>
          <a:noFill/>
          <a:ln cap="flat" cmpd="sng" w="19050">
            <a:solidFill>
              <a:schemeClr val="dk1"/>
            </a:solidFill>
            <a:prstDash val="solid"/>
            <a:round/>
            <a:headEnd len="med" w="med" type="none"/>
            <a:tailEnd len="med" w="med" type="triangle"/>
          </a:ln>
        </p:spPr>
      </p:cxnSp>
      <p:cxnSp>
        <p:nvCxnSpPr>
          <p:cNvPr id="3459" name="Google Shape;3459;p127"/>
          <p:cNvCxnSpPr>
            <a:stCxn id="3444" idx="1"/>
            <a:endCxn id="3455" idx="2"/>
          </p:cNvCxnSpPr>
          <p:nvPr/>
        </p:nvCxnSpPr>
        <p:spPr>
          <a:xfrm flipH="1" rot="10800000">
            <a:off x="2001759" y="2475919"/>
            <a:ext cx="5457300" cy="507300"/>
          </a:xfrm>
          <a:prstGeom prst="bentConnector2">
            <a:avLst/>
          </a:prstGeom>
          <a:noFill/>
          <a:ln cap="flat" cmpd="sng" w="19050">
            <a:solidFill>
              <a:schemeClr val="dk1"/>
            </a:solidFill>
            <a:prstDash val="solid"/>
            <a:round/>
            <a:headEnd len="med" w="med" type="none"/>
            <a:tailEnd len="med" w="med" type="triangle"/>
          </a:ln>
        </p:spPr>
      </p:cxnSp>
      <p:cxnSp>
        <p:nvCxnSpPr>
          <p:cNvPr id="3460" name="Google Shape;3460;p127"/>
          <p:cNvCxnSpPr>
            <a:stCxn id="3444" idx="1"/>
            <a:endCxn id="3448" idx="0"/>
          </p:cNvCxnSpPr>
          <p:nvPr/>
        </p:nvCxnSpPr>
        <p:spPr>
          <a:xfrm>
            <a:off x="2001759" y="2983219"/>
            <a:ext cx="1205700" cy="507300"/>
          </a:xfrm>
          <a:prstGeom prst="bentConnector2">
            <a:avLst/>
          </a:prstGeom>
          <a:noFill/>
          <a:ln cap="flat" cmpd="sng" w="19050">
            <a:solidFill>
              <a:schemeClr val="dk1"/>
            </a:solidFill>
            <a:prstDash val="solid"/>
            <a:round/>
            <a:headEnd len="med" w="med" type="none"/>
            <a:tailEnd len="med" w="med" type="triangle"/>
          </a:ln>
        </p:spPr>
      </p:cxnSp>
      <p:cxnSp>
        <p:nvCxnSpPr>
          <p:cNvPr id="3461" name="Google Shape;3461;p127"/>
          <p:cNvCxnSpPr>
            <a:stCxn id="3444" idx="1"/>
            <a:endCxn id="3452" idx="0"/>
          </p:cNvCxnSpPr>
          <p:nvPr/>
        </p:nvCxnSpPr>
        <p:spPr>
          <a:xfrm>
            <a:off x="2001759" y="2983219"/>
            <a:ext cx="3331500" cy="507300"/>
          </a:xfrm>
          <a:prstGeom prst="bentConnector2">
            <a:avLst/>
          </a:prstGeom>
          <a:noFill/>
          <a:ln cap="flat" cmpd="sng" w="19050">
            <a:solidFill>
              <a:schemeClr val="dk1"/>
            </a:solidFill>
            <a:prstDash val="solid"/>
            <a:round/>
            <a:headEnd len="med" w="med" type="none"/>
            <a:tailEnd len="med" w="med" type="triangle"/>
          </a:ln>
        </p:spPr>
      </p:cxnSp>
      <p:cxnSp>
        <p:nvCxnSpPr>
          <p:cNvPr id="3462" name="Google Shape;3462;p127"/>
          <p:cNvCxnSpPr>
            <a:stCxn id="3444" idx="1"/>
            <a:endCxn id="3456" idx="0"/>
          </p:cNvCxnSpPr>
          <p:nvPr/>
        </p:nvCxnSpPr>
        <p:spPr>
          <a:xfrm>
            <a:off x="2001759" y="2983219"/>
            <a:ext cx="5457300" cy="507300"/>
          </a:xfrm>
          <a:prstGeom prst="bentConnector2">
            <a:avLst/>
          </a:prstGeom>
          <a:noFill/>
          <a:ln cap="flat" cmpd="sng" w="19050">
            <a:solidFill>
              <a:schemeClr val="dk1"/>
            </a:solidFill>
            <a:prstDash val="solid"/>
            <a:round/>
            <a:headEnd len="med" w="med" type="none"/>
            <a:tailEnd len="med" w="med" type="triangle"/>
          </a:ln>
        </p:spPr>
      </p:cxn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466" name="Shape 3466"/>
        <p:cNvGrpSpPr/>
        <p:nvPr/>
      </p:nvGrpSpPr>
      <p:grpSpPr>
        <a:xfrm>
          <a:off x="0" y="0"/>
          <a:ext cx="0" cy="0"/>
          <a:chOff x="0" y="0"/>
          <a:chExt cx="0" cy="0"/>
        </a:xfrm>
      </p:grpSpPr>
      <p:sp>
        <p:nvSpPr>
          <p:cNvPr id="3467" name="Google Shape;3467;p128"/>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Question and answer</a:t>
            </a:r>
            <a:endParaRPr/>
          </a:p>
        </p:txBody>
      </p:sp>
      <p:sp>
        <p:nvSpPr>
          <p:cNvPr id="3468" name="Google Shape;3468;p128"/>
          <p:cNvSpPr txBox="1"/>
          <p:nvPr>
            <p:ph idx="1" type="subTitle"/>
          </p:nvPr>
        </p:nvSpPr>
        <p:spPr>
          <a:xfrm>
            <a:off x="720038" y="3060825"/>
            <a:ext cx="3680700" cy="869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Is Mercury the closest planet to the Sun and the smallest one in the Solar System? Note that it’s a bit larger than the Moon</a:t>
            </a:r>
            <a:endParaRPr/>
          </a:p>
        </p:txBody>
      </p:sp>
      <p:sp>
        <p:nvSpPr>
          <p:cNvPr id="3469" name="Google Shape;3469;p128"/>
          <p:cNvSpPr txBox="1"/>
          <p:nvPr>
            <p:ph idx="2" type="subTitle"/>
          </p:nvPr>
        </p:nvSpPr>
        <p:spPr>
          <a:xfrm>
            <a:off x="4743413" y="3060825"/>
            <a:ext cx="3680700" cy="86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also the second planet from the Sun. It’s hot and has a poisonous atmosphere</a:t>
            </a:r>
            <a:endParaRPr/>
          </a:p>
        </p:txBody>
      </p:sp>
      <p:sp>
        <p:nvSpPr>
          <p:cNvPr id="3470" name="Google Shape;3470;p128"/>
          <p:cNvSpPr txBox="1"/>
          <p:nvPr>
            <p:ph idx="3" type="subTitle"/>
          </p:nvPr>
        </p:nvSpPr>
        <p:spPr>
          <a:xfrm>
            <a:off x="720038" y="2742200"/>
            <a:ext cx="3680700" cy="406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Question</a:t>
            </a:r>
            <a:endParaRPr/>
          </a:p>
        </p:txBody>
      </p:sp>
      <p:sp>
        <p:nvSpPr>
          <p:cNvPr id="3471" name="Google Shape;3471;p128"/>
          <p:cNvSpPr txBox="1"/>
          <p:nvPr>
            <p:ph idx="4" type="subTitle"/>
          </p:nvPr>
        </p:nvSpPr>
        <p:spPr>
          <a:xfrm>
            <a:off x="4743416" y="2742200"/>
            <a:ext cx="3680700" cy="40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Answer</a:t>
            </a:r>
            <a:endParaRPr/>
          </a:p>
        </p:txBody>
      </p:sp>
      <p:sp>
        <p:nvSpPr>
          <p:cNvPr id="3472" name="Google Shape;3472;p128"/>
          <p:cNvSpPr/>
          <p:nvPr/>
        </p:nvSpPr>
        <p:spPr>
          <a:xfrm>
            <a:off x="3509138" y="1850600"/>
            <a:ext cx="815400" cy="815400"/>
          </a:xfrm>
          <a:prstGeom prst="rect">
            <a:avLst/>
          </a:prstGeom>
          <a:solidFill>
            <a:srgbClr val="FF0098">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128"/>
          <p:cNvSpPr/>
          <p:nvPr/>
        </p:nvSpPr>
        <p:spPr>
          <a:xfrm>
            <a:off x="4819613" y="1850600"/>
            <a:ext cx="815400" cy="815400"/>
          </a:xfrm>
          <a:prstGeom prst="rect">
            <a:avLst/>
          </a:prstGeom>
          <a:solidFill>
            <a:srgbClr val="FF0098">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74" name="Google Shape;3474;p128"/>
          <p:cNvGrpSpPr/>
          <p:nvPr/>
        </p:nvGrpSpPr>
        <p:grpSpPr>
          <a:xfrm>
            <a:off x="3669888" y="2070290"/>
            <a:ext cx="493913" cy="376000"/>
            <a:chOff x="1091100" y="2736115"/>
            <a:chExt cx="493913" cy="376000"/>
          </a:xfrm>
        </p:grpSpPr>
        <p:sp>
          <p:nvSpPr>
            <p:cNvPr id="3475" name="Google Shape;3475;p128"/>
            <p:cNvSpPr/>
            <p:nvPr/>
          </p:nvSpPr>
          <p:spPr>
            <a:xfrm>
              <a:off x="1265556" y="2736115"/>
              <a:ext cx="144893" cy="79648"/>
            </a:xfrm>
            <a:custGeom>
              <a:rect b="b" l="l" r="r" t="t"/>
              <a:pathLst>
                <a:path extrusionOk="0" h="741" w="1348">
                  <a:moveTo>
                    <a:pt x="1" y="741"/>
                  </a:moveTo>
                  <a:cubicBezTo>
                    <a:pt x="197" y="616"/>
                    <a:pt x="429" y="536"/>
                    <a:pt x="679" y="536"/>
                  </a:cubicBezTo>
                  <a:cubicBezTo>
                    <a:pt x="920" y="536"/>
                    <a:pt x="1152" y="616"/>
                    <a:pt x="1348" y="741"/>
                  </a:cubicBezTo>
                  <a:lnTo>
                    <a:pt x="1348"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128"/>
            <p:cNvSpPr/>
            <p:nvPr/>
          </p:nvSpPr>
          <p:spPr>
            <a:xfrm>
              <a:off x="1236856" y="2822430"/>
              <a:ext cx="202399" cy="202399"/>
            </a:xfrm>
            <a:custGeom>
              <a:rect b="b" l="l" r="r" t="t"/>
              <a:pathLst>
                <a:path extrusionOk="0" h="1883" w="1883">
                  <a:moveTo>
                    <a:pt x="1347" y="1347"/>
                  </a:moveTo>
                  <a:lnTo>
                    <a:pt x="535" y="1347"/>
                  </a:lnTo>
                  <a:lnTo>
                    <a:pt x="535" y="1080"/>
                  </a:lnTo>
                  <a:lnTo>
                    <a:pt x="1347" y="1080"/>
                  </a:lnTo>
                  <a:close/>
                  <a:moveTo>
                    <a:pt x="946" y="0"/>
                  </a:moveTo>
                  <a:cubicBezTo>
                    <a:pt x="419" y="0"/>
                    <a:pt x="0" y="420"/>
                    <a:pt x="0" y="946"/>
                  </a:cubicBezTo>
                  <a:cubicBezTo>
                    <a:pt x="0" y="1463"/>
                    <a:pt x="419" y="1883"/>
                    <a:pt x="946" y="1883"/>
                  </a:cubicBezTo>
                  <a:cubicBezTo>
                    <a:pt x="1463" y="1883"/>
                    <a:pt x="1882" y="1463"/>
                    <a:pt x="1882" y="946"/>
                  </a:cubicBezTo>
                  <a:cubicBezTo>
                    <a:pt x="1882" y="420"/>
                    <a:pt x="1463" y="0"/>
                    <a:pt x="9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128"/>
            <p:cNvSpPr/>
            <p:nvPr/>
          </p:nvSpPr>
          <p:spPr>
            <a:xfrm>
              <a:off x="1265556" y="3031500"/>
              <a:ext cx="144893" cy="80616"/>
            </a:xfrm>
            <a:custGeom>
              <a:rect b="b" l="l" r="r" t="t"/>
              <a:pathLst>
                <a:path extrusionOk="0" h="750" w="1348">
                  <a:moveTo>
                    <a:pt x="1348" y="0"/>
                  </a:moveTo>
                  <a:cubicBezTo>
                    <a:pt x="1152" y="134"/>
                    <a:pt x="920" y="205"/>
                    <a:pt x="679" y="205"/>
                  </a:cubicBezTo>
                  <a:cubicBezTo>
                    <a:pt x="429" y="205"/>
                    <a:pt x="197" y="134"/>
                    <a:pt x="1" y="0"/>
                  </a:cubicBezTo>
                  <a:lnTo>
                    <a:pt x="1" y="750"/>
                  </a:lnTo>
                  <a:lnTo>
                    <a:pt x="1348" y="75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128"/>
            <p:cNvSpPr/>
            <p:nvPr/>
          </p:nvSpPr>
          <p:spPr>
            <a:xfrm>
              <a:off x="1091100" y="2736115"/>
              <a:ext cx="145861" cy="375991"/>
            </a:xfrm>
            <a:custGeom>
              <a:rect b="b" l="l" r="r" t="t"/>
              <a:pathLst>
                <a:path extrusionOk="0" h="3498" w="1357">
                  <a:moveTo>
                    <a:pt x="821" y="2953"/>
                  </a:moveTo>
                  <a:lnTo>
                    <a:pt x="553" y="2953"/>
                  </a:lnTo>
                  <a:lnTo>
                    <a:pt x="553" y="2686"/>
                  </a:lnTo>
                  <a:lnTo>
                    <a:pt x="821" y="2686"/>
                  </a:lnTo>
                  <a:close/>
                  <a:moveTo>
                    <a:pt x="1356" y="2498"/>
                  </a:moveTo>
                  <a:cubicBezTo>
                    <a:pt x="1187" y="2293"/>
                    <a:pt x="1089" y="2034"/>
                    <a:pt x="1089" y="1749"/>
                  </a:cubicBezTo>
                  <a:cubicBezTo>
                    <a:pt x="1089" y="1464"/>
                    <a:pt x="1187" y="1205"/>
                    <a:pt x="1356" y="1000"/>
                  </a:cubicBezTo>
                  <a:lnTo>
                    <a:pt x="1356" y="1"/>
                  </a:lnTo>
                  <a:lnTo>
                    <a:pt x="0" y="1"/>
                  </a:lnTo>
                  <a:lnTo>
                    <a:pt x="0" y="3498"/>
                  </a:lnTo>
                  <a:lnTo>
                    <a:pt x="1356" y="349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128"/>
            <p:cNvSpPr/>
            <p:nvPr/>
          </p:nvSpPr>
          <p:spPr>
            <a:xfrm>
              <a:off x="1439152" y="2736115"/>
              <a:ext cx="145861" cy="375991"/>
            </a:xfrm>
            <a:custGeom>
              <a:rect b="b" l="l" r="r" t="t"/>
              <a:pathLst>
                <a:path extrusionOk="0" h="3498" w="1357">
                  <a:moveTo>
                    <a:pt x="536" y="2686"/>
                  </a:moveTo>
                  <a:lnTo>
                    <a:pt x="803" y="2686"/>
                  </a:lnTo>
                  <a:lnTo>
                    <a:pt x="803" y="2953"/>
                  </a:lnTo>
                  <a:lnTo>
                    <a:pt x="536" y="2953"/>
                  </a:lnTo>
                  <a:close/>
                  <a:moveTo>
                    <a:pt x="0" y="1000"/>
                  </a:moveTo>
                  <a:cubicBezTo>
                    <a:pt x="170" y="1205"/>
                    <a:pt x="268" y="1464"/>
                    <a:pt x="268" y="1749"/>
                  </a:cubicBezTo>
                  <a:cubicBezTo>
                    <a:pt x="268" y="2034"/>
                    <a:pt x="170" y="2293"/>
                    <a:pt x="0" y="2498"/>
                  </a:cubicBezTo>
                  <a:lnTo>
                    <a:pt x="0" y="3498"/>
                  </a:lnTo>
                  <a:lnTo>
                    <a:pt x="1356" y="3498"/>
                  </a:lnTo>
                  <a:lnTo>
                    <a:pt x="135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0" name="Google Shape;3480;p128"/>
          <p:cNvGrpSpPr/>
          <p:nvPr/>
        </p:nvGrpSpPr>
        <p:grpSpPr>
          <a:xfrm>
            <a:off x="5039327" y="2011815"/>
            <a:ext cx="375991" cy="492948"/>
            <a:chOff x="1868790" y="2677640"/>
            <a:chExt cx="375991" cy="492948"/>
          </a:xfrm>
        </p:grpSpPr>
        <p:sp>
          <p:nvSpPr>
            <p:cNvPr id="3481" name="Google Shape;3481;p128"/>
            <p:cNvSpPr/>
            <p:nvPr/>
          </p:nvSpPr>
          <p:spPr>
            <a:xfrm>
              <a:off x="1984771" y="2677640"/>
              <a:ext cx="193800" cy="318485"/>
            </a:xfrm>
            <a:custGeom>
              <a:rect b="b" l="l" r="r" t="t"/>
              <a:pathLst>
                <a:path extrusionOk="0" h="2963" w="1803">
                  <a:moveTo>
                    <a:pt x="1" y="2159"/>
                  </a:moveTo>
                  <a:lnTo>
                    <a:pt x="1" y="2962"/>
                  </a:lnTo>
                  <a:lnTo>
                    <a:pt x="1339" y="2962"/>
                  </a:lnTo>
                  <a:lnTo>
                    <a:pt x="1339" y="1151"/>
                  </a:lnTo>
                  <a:lnTo>
                    <a:pt x="1687" y="1330"/>
                  </a:lnTo>
                  <a:lnTo>
                    <a:pt x="1803" y="1089"/>
                  </a:lnTo>
                  <a:lnTo>
                    <a:pt x="1437" y="901"/>
                  </a:lnTo>
                  <a:lnTo>
                    <a:pt x="1490" y="839"/>
                  </a:lnTo>
                  <a:cubicBezTo>
                    <a:pt x="1571" y="768"/>
                    <a:pt x="1615" y="660"/>
                    <a:pt x="1615" y="553"/>
                  </a:cubicBezTo>
                  <a:lnTo>
                    <a:pt x="1615" y="0"/>
                  </a:lnTo>
                  <a:lnTo>
                    <a:pt x="670" y="0"/>
                  </a:lnTo>
                  <a:cubicBezTo>
                    <a:pt x="304" y="0"/>
                    <a:pt x="1" y="295"/>
                    <a:pt x="1" y="669"/>
                  </a:cubicBezTo>
                  <a:lnTo>
                    <a:pt x="1" y="1053"/>
                  </a:lnTo>
                  <a:cubicBezTo>
                    <a:pt x="45" y="1089"/>
                    <a:pt x="134" y="1115"/>
                    <a:pt x="134" y="1205"/>
                  </a:cubicBezTo>
                  <a:cubicBezTo>
                    <a:pt x="134" y="1294"/>
                    <a:pt x="81" y="1303"/>
                    <a:pt x="1" y="1356"/>
                  </a:cubicBezTo>
                  <a:lnTo>
                    <a:pt x="1" y="1865"/>
                  </a:lnTo>
                  <a:cubicBezTo>
                    <a:pt x="45" y="1892"/>
                    <a:pt x="134" y="1918"/>
                    <a:pt x="134" y="2016"/>
                  </a:cubicBezTo>
                  <a:cubicBezTo>
                    <a:pt x="134" y="2097"/>
                    <a:pt x="81" y="2115"/>
                    <a:pt x="1" y="215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128"/>
            <p:cNvSpPr/>
            <p:nvPr/>
          </p:nvSpPr>
          <p:spPr>
            <a:xfrm>
              <a:off x="1868790" y="3024728"/>
              <a:ext cx="375991" cy="145861"/>
            </a:xfrm>
            <a:custGeom>
              <a:rect b="b" l="l" r="r" t="t"/>
              <a:pathLst>
                <a:path extrusionOk="0" h="1357" w="3498">
                  <a:moveTo>
                    <a:pt x="0" y="1357"/>
                  </a:moveTo>
                  <a:lnTo>
                    <a:pt x="3497" y="1357"/>
                  </a:lnTo>
                  <a:lnTo>
                    <a:pt x="3497" y="821"/>
                  </a:lnTo>
                  <a:lnTo>
                    <a:pt x="2016" y="821"/>
                  </a:lnTo>
                  <a:lnTo>
                    <a:pt x="2016" y="1"/>
                  </a:lnTo>
                  <a:lnTo>
                    <a:pt x="1481" y="1"/>
                  </a:lnTo>
                  <a:lnTo>
                    <a:pt x="1481" y="821"/>
                  </a:lnTo>
                  <a:lnTo>
                    <a:pt x="0" y="82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486" name="Shape 3486"/>
        <p:cNvGrpSpPr/>
        <p:nvPr/>
      </p:nvGrpSpPr>
      <p:grpSpPr>
        <a:xfrm>
          <a:off x="0" y="0"/>
          <a:ext cx="0" cy="0"/>
          <a:chOff x="0" y="0"/>
          <a:chExt cx="0" cy="0"/>
        </a:xfrm>
      </p:grpSpPr>
      <p:sp>
        <p:nvSpPr>
          <p:cNvPr id="3487" name="Google Shape;3487;p129"/>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Timeline</a:t>
            </a:r>
            <a:endParaRPr/>
          </a:p>
        </p:txBody>
      </p:sp>
      <p:sp>
        <p:nvSpPr>
          <p:cNvPr id="3488" name="Google Shape;3488;p129"/>
          <p:cNvSpPr txBox="1"/>
          <p:nvPr/>
        </p:nvSpPr>
        <p:spPr>
          <a:xfrm>
            <a:off x="771144" y="2817348"/>
            <a:ext cx="1389900" cy="406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Karla"/>
                <a:ea typeface="Karla"/>
                <a:cs typeface="Karla"/>
                <a:sym typeface="Karla"/>
              </a:rPr>
              <a:t>Earth</a:t>
            </a:r>
            <a:endParaRPr b="1" sz="2000">
              <a:solidFill>
                <a:schemeClr val="dk1"/>
              </a:solidFill>
              <a:latin typeface="Karla"/>
              <a:ea typeface="Karla"/>
              <a:cs typeface="Karla"/>
              <a:sym typeface="Karla"/>
            </a:endParaRPr>
          </a:p>
        </p:txBody>
      </p:sp>
      <p:sp>
        <p:nvSpPr>
          <p:cNvPr id="3489" name="Google Shape;3489;p129"/>
          <p:cNvSpPr txBox="1"/>
          <p:nvPr/>
        </p:nvSpPr>
        <p:spPr>
          <a:xfrm>
            <a:off x="771144" y="3135973"/>
            <a:ext cx="1389900" cy="869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Karla"/>
                <a:ea typeface="Karla"/>
                <a:cs typeface="Karla"/>
                <a:sym typeface="Karla"/>
              </a:rPr>
              <a:t>Earth is the planet where we all live on</a:t>
            </a:r>
            <a:endParaRPr>
              <a:solidFill>
                <a:schemeClr val="dk1"/>
              </a:solidFill>
              <a:latin typeface="Karla"/>
              <a:ea typeface="Karla"/>
              <a:cs typeface="Karla"/>
              <a:sym typeface="Karla"/>
            </a:endParaRPr>
          </a:p>
        </p:txBody>
      </p:sp>
      <p:sp>
        <p:nvSpPr>
          <p:cNvPr id="3490" name="Google Shape;3490;p129"/>
          <p:cNvSpPr txBox="1"/>
          <p:nvPr/>
        </p:nvSpPr>
        <p:spPr>
          <a:xfrm>
            <a:off x="3902625" y="2817348"/>
            <a:ext cx="1389900" cy="406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Karla"/>
                <a:ea typeface="Karla"/>
                <a:cs typeface="Karla"/>
                <a:sym typeface="Karla"/>
              </a:rPr>
              <a:t>Venus</a:t>
            </a:r>
            <a:endParaRPr b="1" sz="2000">
              <a:solidFill>
                <a:schemeClr val="dk1"/>
              </a:solidFill>
              <a:latin typeface="Karla"/>
              <a:ea typeface="Karla"/>
              <a:cs typeface="Karla"/>
              <a:sym typeface="Karla"/>
            </a:endParaRPr>
          </a:p>
        </p:txBody>
      </p:sp>
      <p:sp>
        <p:nvSpPr>
          <p:cNvPr id="3491" name="Google Shape;3491;p129"/>
          <p:cNvSpPr txBox="1"/>
          <p:nvPr/>
        </p:nvSpPr>
        <p:spPr>
          <a:xfrm>
            <a:off x="3902622" y="3135973"/>
            <a:ext cx="1389900" cy="869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Karla"/>
                <a:ea typeface="Karla"/>
                <a:cs typeface="Karla"/>
                <a:sym typeface="Karla"/>
              </a:rPr>
              <a:t>Venus is the second planet from the Sun</a:t>
            </a:r>
            <a:endParaRPr>
              <a:solidFill>
                <a:schemeClr val="dk1"/>
              </a:solidFill>
              <a:latin typeface="Karla"/>
              <a:ea typeface="Karla"/>
              <a:cs typeface="Karla"/>
              <a:sym typeface="Karla"/>
            </a:endParaRPr>
          </a:p>
        </p:txBody>
      </p:sp>
      <p:sp>
        <p:nvSpPr>
          <p:cNvPr id="3492" name="Google Shape;3492;p129"/>
          <p:cNvSpPr txBox="1"/>
          <p:nvPr/>
        </p:nvSpPr>
        <p:spPr>
          <a:xfrm>
            <a:off x="2336875" y="3416073"/>
            <a:ext cx="1389900" cy="406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Karla"/>
                <a:ea typeface="Karla"/>
                <a:cs typeface="Karla"/>
                <a:sym typeface="Karla"/>
              </a:rPr>
              <a:t>Mars</a:t>
            </a:r>
            <a:endParaRPr b="1" sz="2000">
              <a:solidFill>
                <a:schemeClr val="dk1"/>
              </a:solidFill>
              <a:latin typeface="Karla"/>
              <a:ea typeface="Karla"/>
              <a:cs typeface="Karla"/>
              <a:sym typeface="Karla"/>
            </a:endParaRPr>
          </a:p>
        </p:txBody>
      </p:sp>
      <p:sp>
        <p:nvSpPr>
          <p:cNvPr id="3493" name="Google Shape;3493;p129"/>
          <p:cNvSpPr txBox="1"/>
          <p:nvPr/>
        </p:nvSpPr>
        <p:spPr>
          <a:xfrm>
            <a:off x="2336883" y="3734698"/>
            <a:ext cx="1389900" cy="869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Karla"/>
                <a:ea typeface="Karla"/>
                <a:cs typeface="Karla"/>
                <a:sym typeface="Karla"/>
              </a:rPr>
              <a:t>Despite being red, Mars is actually cold</a:t>
            </a:r>
            <a:endParaRPr>
              <a:solidFill>
                <a:schemeClr val="dk1"/>
              </a:solidFill>
              <a:latin typeface="Karla"/>
              <a:ea typeface="Karla"/>
              <a:cs typeface="Karla"/>
              <a:sym typeface="Karla"/>
            </a:endParaRPr>
          </a:p>
        </p:txBody>
      </p:sp>
      <p:sp>
        <p:nvSpPr>
          <p:cNvPr id="3494" name="Google Shape;3494;p129"/>
          <p:cNvSpPr txBox="1"/>
          <p:nvPr/>
        </p:nvSpPr>
        <p:spPr>
          <a:xfrm>
            <a:off x="7034100" y="2817348"/>
            <a:ext cx="1389900" cy="406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Karla"/>
                <a:ea typeface="Karla"/>
                <a:cs typeface="Karla"/>
                <a:sym typeface="Karla"/>
              </a:rPr>
              <a:t>Mercury</a:t>
            </a:r>
            <a:endParaRPr b="1" sz="2000">
              <a:solidFill>
                <a:schemeClr val="dk1"/>
              </a:solidFill>
              <a:latin typeface="Karla"/>
              <a:ea typeface="Karla"/>
              <a:cs typeface="Karla"/>
              <a:sym typeface="Karla"/>
            </a:endParaRPr>
          </a:p>
        </p:txBody>
      </p:sp>
      <p:sp>
        <p:nvSpPr>
          <p:cNvPr id="3495" name="Google Shape;3495;p129"/>
          <p:cNvSpPr txBox="1"/>
          <p:nvPr/>
        </p:nvSpPr>
        <p:spPr>
          <a:xfrm>
            <a:off x="7034100" y="3135973"/>
            <a:ext cx="1389900" cy="869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Karla"/>
                <a:ea typeface="Karla"/>
                <a:cs typeface="Karla"/>
                <a:sym typeface="Karla"/>
              </a:rPr>
              <a:t>Mercury is the closest planet to the Sun </a:t>
            </a:r>
            <a:endParaRPr>
              <a:solidFill>
                <a:schemeClr val="dk1"/>
              </a:solidFill>
              <a:latin typeface="Karla"/>
              <a:ea typeface="Karla"/>
              <a:cs typeface="Karla"/>
              <a:sym typeface="Karla"/>
            </a:endParaRPr>
          </a:p>
        </p:txBody>
      </p:sp>
      <p:sp>
        <p:nvSpPr>
          <p:cNvPr id="3496" name="Google Shape;3496;p129"/>
          <p:cNvSpPr txBox="1"/>
          <p:nvPr/>
        </p:nvSpPr>
        <p:spPr>
          <a:xfrm>
            <a:off x="5468350" y="3416073"/>
            <a:ext cx="1389900" cy="406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Karla"/>
                <a:ea typeface="Karla"/>
                <a:cs typeface="Karla"/>
                <a:sym typeface="Karla"/>
              </a:rPr>
              <a:t>Jupiter</a:t>
            </a:r>
            <a:endParaRPr b="1" sz="2000">
              <a:solidFill>
                <a:schemeClr val="dk1"/>
              </a:solidFill>
              <a:latin typeface="Karla"/>
              <a:ea typeface="Karla"/>
              <a:cs typeface="Karla"/>
              <a:sym typeface="Karla"/>
            </a:endParaRPr>
          </a:p>
        </p:txBody>
      </p:sp>
      <p:sp>
        <p:nvSpPr>
          <p:cNvPr id="3497" name="Google Shape;3497;p129"/>
          <p:cNvSpPr txBox="1"/>
          <p:nvPr/>
        </p:nvSpPr>
        <p:spPr>
          <a:xfrm>
            <a:off x="5468361" y="3734698"/>
            <a:ext cx="1389900" cy="869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Karla"/>
                <a:ea typeface="Karla"/>
                <a:cs typeface="Karla"/>
                <a:sym typeface="Karla"/>
              </a:rPr>
              <a:t>Jupiter is the biggest planet of them all</a:t>
            </a:r>
            <a:endParaRPr>
              <a:solidFill>
                <a:schemeClr val="dk1"/>
              </a:solidFill>
              <a:latin typeface="Karla"/>
              <a:ea typeface="Karla"/>
              <a:cs typeface="Karla"/>
              <a:sym typeface="Karla"/>
            </a:endParaRPr>
          </a:p>
        </p:txBody>
      </p:sp>
      <p:sp>
        <p:nvSpPr>
          <p:cNvPr id="3498" name="Google Shape;3498;p129"/>
          <p:cNvSpPr/>
          <p:nvPr/>
        </p:nvSpPr>
        <p:spPr>
          <a:xfrm>
            <a:off x="1012794" y="1430520"/>
            <a:ext cx="906600" cy="906600"/>
          </a:xfrm>
          <a:prstGeom prst="rect">
            <a:avLst/>
          </a:prstGeom>
          <a:solidFill>
            <a:srgbClr val="FF0098">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129"/>
          <p:cNvSpPr/>
          <p:nvPr/>
        </p:nvSpPr>
        <p:spPr>
          <a:xfrm>
            <a:off x="2578525" y="2029245"/>
            <a:ext cx="906600" cy="906600"/>
          </a:xfrm>
          <a:prstGeom prst="rect">
            <a:avLst/>
          </a:prstGeom>
          <a:solidFill>
            <a:srgbClr val="FF0098">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129"/>
          <p:cNvSpPr/>
          <p:nvPr/>
        </p:nvSpPr>
        <p:spPr>
          <a:xfrm>
            <a:off x="4144275" y="1430520"/>
            <a:ext cx="906600" cy="906600"/>
          </a:xfrm>
          <a:prstGeom prst="rect">
            <a:avLst/>
          </a:prstGeom>
          <a:solidFill>
            <a:srgbClr val="FF0098">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129"/>
          <p:cNvSpPr/>
          <p:nvPr/>
        </p:nvSpPr>
        <p:spPr>
          <a:xfrm>
            <a:off x="5710000" y="2029245"/>
            <a:ext cx="906600" cy="906600"/>
          </a:xfrm>
          <a:prstGeom prst="rect">
            <a:avLst/>
          </a:prstGeom>
          <a:solidFill>
            <a:srgbClr val="FF0098">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129"/>
          <p:cNvSpPr/>
          <p:nvPr/>
        </p:nvSpPr>
        <p:spPr>
          <a:xfrm>
            <a:off x="7275750" y="1430520"/>
            <a:ext cx="906600" cy="906600"/>
          </a:xfrm>
          <a:prstGeom prst="rect">
            <a:avLst/>
          </a:prstGeom>
          <a:solidFill>
            <a:srgbClr val="FF0098">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503" name="Google Shape;3503;p129"/>
          <p:cNvCxnSpPr>
            <a:stCxn id="3498" idx="2"/>
            <a:endCxn id="3488" idx="0"/>
          </p:cNvCxnSpPr>
          <p:nvPr/>
        </p:nvCxnSpPr>
        <p:spPr>
          <a:xfrm flipH="1" rot="-5400000">
            <a:off x="1226244" y="2576970"/>
            <a:ext cx="480300" cy="600"/>
          </a:xfrm>
          <a:prstGeom prst="bentConnector3">
            <a:avLst>
              <a:gd fmla="val 49992" name="adj1"/>
            </a:avLst>
          </a:prstGeom>
          <a:noFill/>
          <a:ln cap="flat" cmpd="sng" w="19050">
            <a:solidFill>
              <a:schemeClr val="dk1"/>
            </a:solidFill>
            <a:prstDash val="solid"/>
            <a:round/>
            <a:headEnd len="med" w="med" type="none"/>
            <a:tailEnd len="med" w="med" type="none"/>
          </a:ln>
        </p:spPr>
      </p:cxnSp>
      <p:cxnSp>
        <p:nvCxnSpPr>
          <p:cNvPr id="3504" name="Google Shape;3504;p129"/>
          <p:cNvCxnSpPr>
            <a:stCxn id="3499" idx="2"/>
            <a:endCxn id="3492" idx="0"/>
          </p:cNvCxnSpPr>
          <p:nvPr/>
        </p:nvCxnSpPr>
        <p:spPr>
          <a:xfrm flipH="1" rot="-5400000">
            <a:off x="2791975" y="3175695"/>
            <a:ext cx="480300" cy="600"/>
          </a:xfrm>
          <a:prstGeom prst="bentConnector3">
            <a:avLst>
              <a:gd fmla="val 49992" name="adj1"/>
            </a:avLst>
          </a:prstGeom>
          <a:noFill/>
          <a:ln cap="flat" cmpd="sng" w="19050">
            <a:solidFill>
              <a:schemeClr val="dk1"/>
            </a:solidFill>
            <a:prstDash val="solid"/>
            <a:round/>
            <a:headEnd len="med" w="med" type="none"/>
            <a:tailEnd len="med" w="med" type="none"/>
          </a:ln>
        </p:spPr>
      </p:cxnSp>
      <p:cxnSp>
        <p:nvCxnSpPr>
          <p:cNvPr id="3505" name="Google Shape;3505;p129"/>
          <p:cNvCxnSpPr>
            <a:stCxn id="3500" idx="2"/>
            <a:endCxn id="3490" idx="0"/>
          </p:cNvCxnSpPr>
          <p:nvPr/>
        </p:nvCxnSpPr>
        <p:spPr>
          <a:xfrm flipH="1" rot="-5400000">
            <a:off x="4357725" y="2576970"/>
            <a:ext cx="480300" cy="600"/>
          </a:xfrm>
          <a:prstGeom prst="bentConnector3">
            <a:avLst>
              <a:gd fmla="val 49992" name="adj1"/>
            </a:avLst>
          </a:prstGeom>
          <a:noFill/>
          <a:ln cap="flat" cmpd="sng" w="19050">
            <a:solidFill>
              <a:schemeClr val="dk1"/>
            </a:solidFill>
            <a:prstDash val="solid"/>
            <a:round/>
            <a:headEnd len="med" w="med" type="none"/>
            <a:tailEnd len="med" w="med" type="none"/>
          </a:ln>
        </p:spPr>
      </p:cxnSp>
      <p:cxnSp>
        <p:nvCxnSpPr>
          <p:cNvPr id="3506" name="Google Shape;3506;p129"/>
          <p:cNvCxnSpPr>
            <a:stCxn id="3501" idx="2"/>
            <a:endCxn id="3496" idx="0"/>
          </p:cNvCxnSpPr>
          <p:nvPr/>
        </p:nvCxnSpPr>
        <p:spPr>
          <a:xfrm flipH="1" rot="-5400000">
            <a:off x="5923450" y="3175695"/>
            <a:ext cx="480300" cy="600"/>
          </a:xfrm>
          <a:prstGeom prst="bentConnector3">
            <a:avLst>
              <a:gd fmla="val 49992" name="adj1"/>
            </a:avLst>
          </a:prstGeom>
          <a:noFill/>
          <a:ln cap="flat" cmpd="sng" w="19050">
            <a:solidFill>
              <a:schemeClr val="dk1"/>
            </a:solidFill>
            <a:prstDash val="solid"/>
            <a:round/>
            <a:headEnd len="med" w="med" type="none"/>
            <a:tailEnd len="med" w="med" type="none"/>
          </a:ln>
        </p:spPr>
      </p:cxnSp>
      <p:cxnSp>
        <p:nvCxnSpPr>
          <p:cNvPr id="3507" name="Google Shape;3507;p129"/>
          <p:cNvCxnSpPr>
            <a:stCxn id="3502" idx="2"/>
            <a:endCxn id="3494" idx="0"/>
          </p:cNvCxnSpPr>
          <p:nvPr/>
        </p:nvCxnSpPr>
        <p:spPr>
          <a:xfrm flipH="1" rot="-5400000">
            <a:off x="7489200" y="2576970"/>
            <a:ext cx="480300" cy="600"/>
          </a:xfrm>
          <a:prstGeom prst="bentConnector3">
            <a:avLst>
              <a:gd fmla="val 49992" name="adj1"/>
            </a:avLst>
          </a:prstGeom>
          <a:noFill/>
          <a:ln cap="flat" cmpd="sng" w="19050">
            <a:solidFill>
              <a:schemeClr val="dk1"/>
            </a:solidFill>
            <a:prstDash val="solid"/>
            <a:round/>
            <a:headEnd len="med" w="med" type="none"/>
            <a:tailEnd len="med" w="med" type="none"/>
          </a:ln>
        </p:spPr>
      </p:cxnSp>
      <p:cxnSp>
        <p:nvCxnSpPr>
          <p:cNvPr id="3508" name="Google Shape;3508;p129"/>
          <p:cNvCxnSpPr>
            <a:stCxn id="3498" idx="3"/>
            <a:endCxn id="3499" idx="1"/>
          </p:cNvCxnSpPr>
          <p:nvPr/>
        </p:nvCxnSpPr>
        <p:spPr>
          <a:xfrm>
            <a:off x="1919394" y="1883820"/>
            <a:ext cx="659100" cy="598800"/>
          </a:xfrm>
          <a:prstGeom prst="bentConnector3">
            <a:avLst>
              <a:gd fmla="val 50002" name="adj1"/>
            </a:avLst>
          </a:prstGeom>
          <a:noFill/>
          <a:ln cap="flat" cmpd="sng" w="19050">
            <a:solidFill>
              <a:schemeClr val="dk1"/>
            </a:solidFill>
            <a:prstDash val="solid"/>
            <a:round/>
            <a:headEnd len="med" w="med" type="none"/>
            <a:tailEnd len="med" w="med" type="triangle"/>
          </a:ln>
        </p:spPr>
      </p:cxnSp>
      <p:cxnSp>
        <p:nvCxnSpPr>
          <p:cNvPr id="3509" name="Google Shape;3509;p129"/>
          <p:cNvCxnSpPr>
            <a:stCxn id="3499" idx="3"/>
            <a:endCxn id="3500" idx="1"/>
          </p:cNvCxnSpPr>
          <p:nvPr/>
        </p:nvCxnSpPr>
        <p:spPr>
          <a:xfrm flipH="1" rot="10800000">
            <a:off x="3485125" y="1883745"/>
            <a:ext cx="659100" cy="598800"/>
          </a:xfrm>
          <a:prstGeom prst="bentConnector3">
            <a:avLst>
              <a:gd fmla="val 50004" name="adj1"/>
            </a:avLst>
          </a:prstGeom>
          <a:noFill/>
          <a:ln cap="flat" cmpd="sng" w="19050">
            <a:solidFill>
              <a:schemeClr val="dk1"/>
            </a:solidFill>
            <a:prstDash val="solid"/>
            <a:round/>
            <a:headEnd len="med" w="med" type="none"/>
            <a:tailEnd len="med" w="med" type="triangle"/>
          </a:ln>
        </p:spPr>
      </p:cxnSp>
      <p:cxnSp>
        <p:nvCxnSpPr>
          <p:cNvPr id="3510" name="Google Shape;3510;p129"/>
          <p:cNvCxnSpPr>
            <a:stCxn id="3500" idx="3"/>
            <a:endCxn id="3501" idx="1"/>
          </p:cNvCxnSpPr>
          <p:nvPr/>
        </p:nvCxnSpPr>
        <p:spPr>
          <a:xfrm>
            <a:off x="5050875" y="1883820"/>
            <a:ext cx="659100" cy="598800"/>
          </a:xfrm>
          <a:prstGeom prst="bentConnector3">
            <a:avLst>
              <a:gd fmla="val 50002" name="adj1"/>
            </a:avLst>
          </a:prstGeom>
          <a:noFill/>
          <a:ln cap="flat" cmpd="sng" w="19050">
            <a:solidFill>
              <a:schemeClr val="dk1"/>
            </a:solidFill>
            <a:prstDash val="solid"/>
            <a:round/>
            <a:headEnd len="med" w="med" type="none"/>
            <a:tailEnd len="med" w="med" type="triangle"/>
          </a:ln>
        </p:spPr>
      </p:cxnSp>
      <p:cxnSp>
        <p:nvCxnSpPr>
          <p:cNvPr id="3511" name="Google Shape;3511;p129"/>
          <p:cNvCxnSpPr>
            <a:stCxn id="3501" idx="3"/>
            <a:endCxn id="3502" idx="1"/>
          </p:cNvCxnSpPr>
          <p:nvPr/>
        </p:nvCxnSpPr>
        <p:spPr>
          <a:xfrm flipH="1" rot="10800000">
            <a:off x="6616600" y="1883745"/>
            <a:ext cx="659100" cy="598800"/>
          </a:xfrm>
          <a:prstGeom prst="bentConnector3">
            <a:avLst>
              <a:gd fmla="val 50004" name="adj1"/>
            </a:avLst>
          </a:prstGeom>
          <a:noFill/>
          <a:ln cap="flat" cmpd="sng" w="19050">
            <a:solidFill>
              <a:schemeClr val="dk1"/>
            </a:solidFill>
            <a:prstDash val="solid"/>
            <a:round/>
            <a:headEnd len="med" w="med" type="none"/>
            <a:tailEnd len="med" w="med" type="triangle"/>
          </a:ln>
        </p:spPr>
      </p:cxnSp>
      <p:grpSp>
        <p:nvGrpSpPr>
          <p:cNvPr id="3512" name="Google Shape;3512;p129"/>
          <p:cNvGrpSpPr/>
          <p:nvPr/>
        </p:nvGrpSpPr>
        <p:grpSpPr>
          <a:xfrm>
            <a:off x="1219621" y="1637043"/>
            <a:ext cx="492943" cy="492947"/>
            <a:chOff x="3247671" y="1439668"/>
            <a:chExt cx="492943" cy="492947"/>
          </a:xfrm>
        </p:grpSpPr>
        <p:sp>
          <p:nvSpPr>
            <p:cNvPr id="3513" name="Google Shape;3513;p129"/>
            <p:cNvSpPr/>
            <p:nvPr/>
          </p:nvSpPr>
          <p:spPr>
            <a:xfrm>
              <a:off x="3247671" y="1729249"/>
              <a:ext cx="260980" cy="203366"/>
            </a:xfrm>
            <a:custGeom>
              <a:rect b="b" l="l" r="r" t="t"/>
              <a:pathLst>
                <a:path extrusionOk="0" h="1892" w="2428">
                  <a:moveTo>
                    <a:pt x="1080" y="1624"/>
                  </a:moveTo>
                  <a:lnTo>
                    <a:pt x="812" y="1624"/>
                  </a:lnTo>
                  <a:lnTo>
                    <a:pt x="812" y="1892"/>
                  </a:lnTo>
                  <a:lnTo>
                    <a:pt x="1624" y="1892"/>
                  </a:lnTo>
                  <a:lnTo>
                    <a:pt x="1624" y="1624"/>
                  </a:lnTo>
                  <a:lnTo>
                    <a:pt x="1357" y="1624"/>
                  </a:lnTo>
                  <a:lnTo>
                    <a:pt x="1357" y="1356"/>
                  </a:lnTo>
                  <a:lnTo>
                    <a:pt x="2427" y="1356"/>
                  </a:lnTo>
                  <a:lnTo>
                    <a:pt x="2427" y="0"/>
                  </a:lnTo>
                  <a:lnTo>
                    <a:pt x="1" y="0"/>
                  </a:lnTo>
                  <a:lnTo>
                    <a:pt x="1" y="1356"/>
                  </a:lnTo>
                  <a:lnTo>
                    <a:pt x="1080" y="135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129"/>
            <p:cNvSpPr/>
            <p:nvPr/>
          </p:nvSpPr>
          <p:spPr>
            <a:xfrm>
              <a:off x="3479742" y="1439668"/>
              <a:ext cx="260872" cy="203366"/>
            </a:xfrm>
            <a:custGeom>
              <a:rect b="b" l="l" r="r" t="t"/>
              <a:pathLst>
                <a:path extrusionOk="0" h="1892" w="2427">
                  <a:moveTo>
                    <a:pt x="1080" y="1624"/>
                  </a:moveTo>
                  <a:lnTo>
                    <a:pt x="803" y="1624"/>
                  </a:lnTo>
                  <a:lnTo>
                    <a:pt x="803" y="1892"/>
                  </a:lnTo>
                  <a:lnTo>
                    <a:pt x="1615" y="1892"/>
                  </a:lnTo>
                  <a:lnTo>
                    <a:pt x="1615" y="1624"/>
                  </a:lnTo>
                  <a:lnTo>
                    <a:pt x="1348" y="1624"/>
                  </a:lnTo>
                  <a:lnTo>
                    <a:pt x="1348" y="1347"/>
                  </a:lnTo>
                  <a:lnTo>
                    <a:pt x="2427" y="1347"/>
                  </a:lnTo>
                  <a:lnTo>
                    <a:pt x="2427" y="0"/>
                  </a:lnTo>
                  <a:lnTo>
                    <a:pt x="0" y="0"/>
                  </a:lnTo>
                  <a:lnTo>
                    <a:pt x="0" y="1347"/>
                  </a:lnTo>
                  <a:lnTo>
                    <a:pt x="1080" y="134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129"/>
            <p:cNvSpPr/>
            <p:nvPr/>
          </p:nvSpPr>
          <p:spPr>
            <a:xfrm>
              <a:off x="3281208" y="1444398"/>
              <a:ext cx="454672" cy="482511"/>
            </a:xfrm>
            <a:custGeom>
              <a:rect b="b" l="l" r="r" t="t"/>
              <a:pathLst>
                <a:path extrusionOk="0" h="4489" w="4230">
                  <a:moveTo>
                    <a:pt x="1" y="188"/>
                  </a:moveTo>
                  <a:lnTo>
                    <a:pt x="197" y="1"/>
                  </a:lnTo>
                  <a:lnTo>
                    <a:pt x="4229" y="4310"/>
                  </a:lnTo>
                  <a:lnTo>
                    <a:pt x="4033" y="448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16" name="Google Shape;3516;p129"/>
          <p:cNvSpPr/>
          <p:nvPr/>
        </p:nvSpPr>
        <p:spPr>
          <a:xfrm>
            <a:off x="4325534" y="1652427"/>
            <a:ext cx="492938" cy="462196"/>
          </a:xfrm>
          <a:custGeom>
            <a:rect b="b" l="l" r="r" t="t"/>
            <a:pathLst>
              <a:path extrusionOk="0" h="4300" w="4586">
                <a:moveTo>
                  <a:pt x="2694" y="2685"/>
                </a:moveTo>
                <a:lnTo>
                  <a:pt x="2962" y="2685"/>
                </a:lnTo>
                <a:lnTo>
                  <a:pt x="2962" y="2953"/>
                </a:lnTo>
                <a:lnTo>
                  <a:pt x="2694" y="2953"/>
                </a:lnTo>
                <a:close/>
                <a:moveTo>
                  <a:pt x="2694" y="2150"/>
                </a:moveTo>
                <a:lnTo>
                  <a:pt x="2962" y="2150"/>
                </a:lnTo>
                <a:lnTo>
                  <a:pt x="2962" y="2418"/>
                </a:lnTo>
                <a:lnTo>
                  <a:pt x="2694" y="2418"/>
                </a:lnTo>
                <a:close/>
                <a:moveTo>
                  <a:pt x="3239" y="3221"/>
                </a:moveTo>
                <a:lnTo>
                  <a:pt x="3506" y="3221"/>
                </a:lnTo>
                <a:lnTo>
                  <a:pt x="3506" y="2953"/>
                </a:lnTo>
                <a:lnTo>
                  <a:pt x="3774" y="2953"/>
                </a:lnTo>
                <a:lnTo>
                  <a:pt x="3774" y="3221"/>
                </a:lnTo>
                <a:lnTo>
                  <a:pt x="4041" y="3221"/>
                </a:lnTo>
                <a:lnTo>
                  <a:pt x="4041" y="3497"/>
                </a:lnTo>
                <a:lnTo>
                  <a:pt x="3774" y="3497"/>
                </a:lnTo>
                <a:lnTo>
                  <a:pt x="3774" y="3221"/>
                </a:lnTo>
                <a:lnTo>
                  <a:pt x="3506" y="3221"/>
                </a:lnTo>
                <a:lnTo>
                  <a:pt x="3506" y="3497"/>
                </a:lnTo>
                <a:lnTo>
                  <a:pt x="3239" y="3497"/>
                </a:lnTo>
                <a:close/>
                <a:moveTo>
                  <a:pt x="3239" y="2150"/>
                </a:moveTo>
                <a:lnTo>
                  <a:pt x="3506" y="2150"/>
                </a:lnTo>
                <a:lnTo>
                  <a:pt x="3506" y="2418"/>
                </a:lnTo>
                <a:lnTo>
                  <a:pt x="3239" y="2418"/>
                </a:lnTo>
                <a:close/>
                <a:moveTo>
                  <a:pt x="3774" y="2150"/>
                </a:moveTo>
                <a:lnTo>
                  <a:pt x="4041" y="2150"/>
                </a:lnTo>
                <a:lnTo>
                  <a:pt x="4041" y="2418"/>
                </a:lnTo>
                <a:lnTo>
                  <a:pt x="3774" y="2418"/>
                </a:lnTo>
                <a:close/>
                <a:moveTo>
                  <a:pt x="2962" y="3497"/>
                </a:moveTo>
                <a:lnTo>
                  <a:pt x="1089" y="3497"/>
                </a:lnTo>
                <a:lnTo>
                  <a:pt x="1089" y="3221"/>
                </a:lnTo>
                <a:lnTo>
                  <a:pt x="2962" y="3221"/>
                </a:lnTo>
                <a:close/>
                <a:moveTo>
                  <a:pt x="812" y="2418"/>
                </a:moveTo>
                <a:lnTo>
                  <a:pt x="544" y="2418"/>
                </a:lnTo>
                <a:lnTo>
                  <a:pt x="544" y="2150"/>
                </a:lnTo>
                <a:lnTo>
                  <a:pt x="812" y="2150"/>
                </a:lnTo>
                <a:close/>
                <a:moveTo>
                  <a:pt x="812" y="2953"/>
                </a:moveTo>
                <a:lnTo>
                  <a:pt x="544" y="2953"/>
                </a:lnTo>
                <a:lnTo>
                  <a:pt x="544" y="2685"/>
                </a:lnTo>
                <a:lnTo>
                  <a:pt x="812" y="2685"/>
                </a:lnTo>
                <a:close/>
                <a:moveTo>
                  <a:pt x="812" y="3497"/>
                </a:moveTo>
                <a:lnTo>
                  <a:pt x="544" y="3497"/>
                </a:lnTo>
                <a:lnTo>
                  <a:pt x="544" y="3221"/>
                </a:lnTo>
                <a:lnTo>
                  <a:pt x="812" y="3221"/>
                </a:lnTo>
                <a:close/>
                <a:moveTo>
                  <a:pt x="1089" y="2685"/>
                </a:moveTo>
                <a:lnTo>
                  <a:pt x="1356" y="2685"/>
                </a:lnTo>
                <a:lnTo>
                  <a:pt x="1356" y="2953"/>
                </a:lnTo>
                <a:lnTo>
                  <a:pt x="1089" y="2953"/>
                </a:lnTo>
                <a:close/>
                <a:moveTo>
                  <a:pt x="1089" y="2150"/>
                </a:moveTo>
                <a:lnTo>
                  <a:pt x="1356" y="2150"/>
                </a:lnTo>
                <a:lnTo>
                  <a:pt x="1356" y="2418"/>
                </a:lnTo>
                <a:lnTo>
                  <a:pt x="1089" y="2418"/>
                </a:lnTo>
                <a:close/>
                <a:moveTo>
                  <a:pt x="1624" y="2685"/>
                </a:moveTo>
                <a:lnTo>
                  <a:pt x="1891" y="2685"/>
                </a:lnTo>
                <a:lnTo>
                  <a:pt x="1891" y="2953"/>
                </a:lnTo>
                <a:lnTo>
                  <a:pt x="1624" y="2953"/>
                </a:lnTo>
                <a:close/>
                <a:moveTo>
                  <a:pt x="1624" y="2150"/>
                </a:moveTo>
                <a:lnTo>
                  <a:pt x="1891" y="2150"/>
                </a:lnTo>
                <a:lnTo>
                  <a:pt x="1891" y="2418"/>
                </a:lnTo>
                <a:lnTo>
                  <a:pt x="1624" y="2418"/>
                </a:lnTo>
                <a:close/>
                <a:moveTo>
                  <a:pt x="2159" y="2685"/>
                </a:moveTo>
                <a:lnTo>
                  <a:pt x="2427" y="2685"/>
                </a:lnTo>
                <a:lnTo>
                  <a:pt x="2427" y="2953"/>
                </a:lnTo>
                <a:lnTo>
                  <a:pt x="2159" y="2953"/>
                </a:lnTo>
                <a:close/>
                <a:moveTo>
                  <a:pt x="2159" y="2150"/>
                </a:moveTo>
                <a:lnTo>
                  <a:pt x="2427" y="2150"/>
                </a:lnTo>
                <a:lnTo>
                  <a:pt x="2427" y="2418"/>
                </a:lnTo>
                <a:lnTo>
                  <a:pt x="2159" y="2418"/>
                </a:lnTo>
                <a:close/>
                <a:moveTo>
                  <a:pt x="2364" y="0"/>
                </a:moveTo>
                <a:lnTo>
                  <a:pt x="2141" y="161"/>
                </a:lnTo>
                <a:cubicBezTo>
                  <a:pt x="2454" y="589"/>
                  <a:pt x="2480" y="1160"/>
                  <a:pt x="2213" y="1615"/>
                </a:cubicBezTo>
                <a:lnTo>
                  <a:pt x="0" y="1615"/>
                </a:lnTo>
                <a:lnTo>
                  <a:pt x="0" y="3979"/>
                </a:lnTo>
                <a:cubicBezTo>
                  <a:pt x="54" y="4006"/>
                  <a:pt x="544" y="4300"/>
                  <a:pt x="1240" y="4300"/>
                </a:cubicBezTo>
                <a:cubicBezTo>
                  <a:pt x="1579" y="4300"/>
                  <a:pt x="1802" y="4202"/>
                  <a:pt x="1856" y="4184"/>
                </a:cubicBezTo>
                <a:cubicBezTo>
                  <a:pt x="2141" y="4086"/>
                  <a:pt x="2445" y="4086"/>
                  <a:pt x="2730" y="4184"/>
                </a:cubicBezTo>
                <a:cubicBezTo>
                  <a:pt x="2784" y="4202"/>
                  <a:pt x="3007" y="4300"/>
                  <a:pt x="3346" y="4300"/>
                </a:cubicBezTo>
                <a:cubicBezTo>
                  <a:pt x="4086" y="4300"/>
                  <a:pt x="4496" y="4015"/>
                  <a:pt x="4586" y="3979"/>
                </a:cubicBezTo>
                <a:lnTo>
                  <a:pt x="4586" y="1624"/>
                </a:lnTo>
                <a:lnTo>
                  <a:pt x="2525" y="1624"/>
                </a:lnTo>
                <a:cubicBezTo>
                  <a:pt x="2766" y="1097"/>
                  <a:pt x="2703" y="473"/>
                  <a:pt x="23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17" name="Google Shape;3517;p129"/>
          <p:cNvGrpSpPr/>
          <p:nvPr/>
        </p:nvGrpSpPr>
        <p:grpSpPr>
          <a:xfrm>
            <a:off x="6004523" y="2236068"/>
            <a:ext cx="317523" cy="492946"/>
            <a:chOff x="5491523" y="1439668"/>
            <a:chExt cx="317523" cy="492946"/>
          </a:xfrm>
        </p:grpSpPr>
        <p:sp>
          <p:nvSpPr>
            <p:cNvPr id="3518" name="Google Shape;3518;p129"/>
            <p:cNvSpPr/>
            <p:nvPr/>
          </p:nvSpPr>
          <p:spPr>
            <a:xfrm>
              <a:off x="5692960" y="1758056"/>
              <a:ext cx="28807" cy="28807"/>
            </a:xfrm>
            <a:custGeom>
              <a:rect b="b" l="l" r="r" t="t"/>
              <a:pathLst>
                <a:path extrusionOk="0" h="268" w="268">
                  <a:moveTo>
                    <a:pt x="134" y="0"/>
                  </a:moveTo>
                  <a:cubicBezTo>
                    <a:pt x="214" y="0"/>
                    <a:pt x="268" y="63"/>
                    <a:pt x="268" y="134"/>
                  </a:cubicBezTo>
                  <a:cubicBezTo>
                    <a:pt x="268" y="214"/>
                    <a:pt x="214" y="268"/>
                    <a:pt x="134" y="268"/>
                  </a:cubicBezTo>
                  <a:cubicBezTo>
                    <a:pt x="63" y="268"/>
                    <a:pt x="0" y="214"/>
                    <a:pt x="0" y="134"/>
                  </a:cubicBezTo>
                  <a:cubicBezTo>
                    <a:pt x="0" y="63"/>
                    <a:pt x="63" y="0"/>
                    <a:pt x="1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129"/>
            <p:cNvSpPr/>
            <p:nvPr/>
          </p:nvSpPr>
          <p:spPr>
            <a:xfrm>
              <a:off x="5491523" y="1439668"/>
              <a:ext cx="202506" cy="232173"/>
            </a:xfrm>
            <a:custGeom>
              <a:rect b="b" l="l" r="r" t="t"/>
              <a:pathLst>
                <a:path extrusionOk="0" h="2160" w="1884">
                  <a:moveTo>
                    <a:pt x="1482" y="1214"/>
                  </a:moveTo>
                  <a:lnTo>
                    <a:pt x="1205" y="1214"/>
                  </a:lnTo>
                  <a:lnTo>
                    <a:pt x="1205" y="946"/>
                  </a:lnTo>
                  <a:lnTo>
                    <a:pt x="938" y="946"/>
                  </a:lnTo>
                  <a:lnTo>
                    <a:pt x="938" y="411"/>
                  </a:lnTo>
                  <a:lnTo>
                    <a:pt x="1205" y="411"/>
                  </a:lnTo>
                  <a:lnTo>
                    <a:pt x="1205" y="678"/>
                  </a:lnTo>
                  <a:lnTo>
                    <a:pt x="1482" y="678"/>
                  </a:lnTo>
                  <a:close/>
                  <a:moveTo>
                    <a:pt x="1205" y="1758"/>
                  </a:moveTo>
                  <a:lnTo>
                    <a:pt x="402" y="1758"/>
                  </a:lnTo>
                  <a:lnTo>
                    <a:pt x="402" y="1490"/>
                  </a:lnTo>
                  <a:lnTo>
                    <a:pt x="670" y="1490"/>
                  </a:lnTo>
                  <a:lnTo>
                    <a:pt x="670" y="1214"/>
                  </a:lnTo>
                  <a:lnTo>
                    <a:pt x="938" y="1214"/>
                  </a:lnTo>
                  <a:lnTo>
                    <a:pt x="938" y="1490"/>
                  </a:lnTo>
                  <a:lnTo>
                    <a:pt x="1205" y="1490"/>
                  </a:lnTo>
                  <a:close/>
                  <a:moveTo>
                    <a:pt x="1" y="2159"/>
                  </a:moveTo>
                  <a:lnTo>
                    <a:pt x="1883" y="2159"/>
                  </a:lnTo>
                  <a:lnTo>
                    <a:pt x="1883"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129"/>
            <p:cNvSpPr/>
            <p:nvPr/>
          </p:nvSpPr>
          <p:spPr>
            <a:xfrm>
              <a:off x="5722627" y="1439668"/>
              <a:ext cx="86420" cy="232173"/>
            </a:xfrm>
            <a:custGeom>
              <a:rect b="b" l="l" r="r" t="t"/>
              <a:pathLst>
                <a:path extrusionOk="0" h="2160" w="804">
                  <a:moveTo>
                    <a:pt x="1" y="0"/>
                  </a:moveTo>
                  <a:lnTo>
                    <a:pt x="804" y="0"/>
                  </a:lnTo>
                  <a:lnTo>
                    <a:pt x="804" y="2159"/>
                  </a:lnTo>
                  <a:lnTo>
                    <a:pt x="1" y="2159"/>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129"/>
            <p:cNvSpPr/>
            <p:nvPr/>
          </p:nvSpPr>
          <p:spPr>
            <a:xfrm>
              <a:off x="5491523" y="1700441"/>
              <a:ext cx="317518" cy="232173"/>
            </a:xfrm>
            <a:custGeom>
              <a:rect b="b" l="l" r="r" t="t"/>
              <a:pathLst>
                <a:path extrusionOk="0" h="2160" w="2954">
                  <a:moveTo>
                    <a:pt x="2008" y="1080"/>
                  </a:moveTo>
                  <a:cubicBezTo>
                    <a:pt x="1785" y="1080"/>
                    <a:pt x="1607" y="893"/>
                    <a:pt x="1607" y="670"/>
                  </a:cubicBezTo>
                  <a:cubicBezTo>
                    <a:pt x="1607" y="447"/>
                    <a:pt x="1785" y="268"/>
                    <a:pt x="2008" y="268"/>
                  </a:cubicBezTo>
                  <a:cubicBezTo>
                    <a:pt x="2231" y="268"/>
                    <a:pt x="2418" y="447"/>
                    <a:pt x="2418" y="670"/>
                  </a:cubicBezTo>
                  <a:cubicBezTo>
                    <a:pt x="2418" y="893"/>
                    <a:pt x="2231" y="1080"/>
                    <a:pt x="2008" y="1080"/>
                  </a:cubicBezTo>
                  <a:close/>
                  <a:moveTo>
                    <a:pt x="1348" y="804"/>
                  </a:moveTo>
                  <a:lnTo>
                    <a:pt x="1071" y="804"/>
                  </a:lnTo>
                  <a:lnTo>
                    <a:pt x="1071" y="1080"/>
                  </a:lnTo>
                  <a:lnTo>
                    <a:pt x="804" y="1080"/>
                  </a:lnTo>
                  <a:lnTo>
                    <a:pt x="804" y="804"/>
                  </a:lnTo>
                  <a:lnTo>
                    <a:pt x="536" y="804"/>
                  </a:lnTo>
                  <a:lnTo>
                    <a:pt x="536" y="536"/>
                  </a:lnTo>
                  <a:lnTo>
                    <a:pt x="804" y="536"/>
                  </a:lnTo>
                  <a:lnTo>
                    <a:pt x="804" y="268"/>
                  </a:lnTo>
                  <a:lnTo>
                    <a:pt x="1071" y="268"/>
                  </a:lnTo>
                  <a:lnTo>
                    <a:pt x="1071" y="536"/>
                  </a:lnTo>
                  <a:lnTo>
                    <a:pt x="1348" y="536"/>
                  </a:lnTo>
                  <a:close/>
                  <a:moveTo>
                    <a:pt x="2954" y="1"/>
                  </a:moveTo>
                  <a:lnTo>
                    <a:pt x="1" y="1"/>
                  </a:lnTo>
                  <a:lnTo>
                    <a:pt x="1" y="1491"/>
                  </a:lnTo>
                  <a:cubicBezTo>
                    <a:pt x="1" y="1856"/>
                    <a:pt x="304" y="2160"/>
                    <a:pt x="670" y="2160"/>
                  </a:cubicBezTo>
                  <a:lnTo>
                    <a:pt x="2954" y="216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2" name="Google Shape;3522;p129"/>
          <p:cNvGrpSpPr/>
          <p:nvPr/>
        </p:nvGrpSpPr>
        <p:grpSpPr>
          <a:xfrm>
            <a:off x="2843809" y="2236068"/>
            <a:ext cx="375991" cy="492945"/>
            <a:chOff x="6181071" y="1439668"/>
            <a:chExt cx="375991" cy="492945"/>
          </a:xfrm>
        </p:grpSpPr>
        <p:sp>
          <p:nvSpPr>
            <p:cNvPr id="3523" name="Google Shape;3523;p129"/>
            <p:cNvSpPr/>
            <p:nvPr/>
          </p:nvSpPr>
          <p:spPr>
            <a:xfrm>
              <a:off x="6181071" y="1671741"/>
              <a:ext cx="375991" cy="260872"/>
            </a:xfrm>
            <a:custGeom>
              <a:rect b="b" l="l" r="r" t="t"/>
              <a:pathLst>
                <a:path extrusionOk="0" h="2427" w="3498">
                  <a:moveTo>
                    <a:pt x="544" y="268"/>
                  </a:moveTo>
                  <a:lnTo>
                    <a:pt x="544" y="0"/>
                  </a:lnTo>
                  <a:lnTo>
                    <a:pt x="0" y="0"/>
                  </a:lnTo>
                  <a:lnTo>
                    <a:pt x="0" y="803"/>
                  </a:lnTo>
                  <a:cubicBezTo>
                    <a:pt x="0" y="1026"/>
                    <a:pt x="187" y="1205"/>
                    <a:pt x="402" y="1205"/>
                  </a:cubicBezTo>
                  <a:lnTo>
                    <a:pt x="544" y="1205"/>
                  </a:lnTo>
                  <a:lnTo>
                    <a:pt x="544" y="1347"/>
                  </a:lnTo>
                  <a:lnTo>
                    <a:pt x="1615" y="1347"/>
                  </a:lnTo>
                  <a:lnTo>
                    <a:pt x="1615" y="1900"/>
                  </a:lnTo>
                  <a:cubicBezTo>
                    <a:pt x="1195" y="1945"/>
                    <a:pt x="874" y="2177"/>
                    <a:pt x="865" y="2186"/>
                  </a:cubicBezTo>
                  <a:lnTo>
                    <a:pt x="1026" y="2400"/>
                  </a:lnTo>
                  <a:cubicBezTo>
                    <a:pt x="1026" y="2400"/>
                    <a:pt x="1285" y="2213"/>
                    <a:pt x="1615" y="2168"/>
                  </a:cubicBezTo>
                  <a:lnTo>
                    <a:pt x="1615" y="2427"/>
                  </a:lnTo>
                  <a:lnTo>
                    <a:pt x="1882" y="2427"/>
                  </a:lnTo>
                  <a:lnTo>
                    <a:pt x="1882" y="2168"/>
                  </a:lnTo>
                  <a:cubicBezTo>
                    <a:pt x="2212" y="2213"/>
                    <a:pt x="2471" y="2400"/>
                    <a:pt x="2480" y="2400"/>
                  </a:cubicBezTo>
                  <a:lnTo>
                    <a:pt x="2641" y="2186"/>
                  </a:lnTo>
                  <a:cubicBezTo>
                    <a:pt x="2623" y="2177"/>
                    <a:pt x="2302" y="1945"/>
                    <a:pt x="1882" y="1900"/>
                  </a:cubicBezTo>
                  <a:lnTo>
                    <a:pt x="1882" y="1347"/>
                  </a:lnTo>
                  <a:lnTo>
                    <a:pt x="2962" y="1347"/>
                  </a:lnTo>
                  <a:lnTo>
                    <a:pt x="2962" y="1205"/>
                  </a:lnTo>
                  <a:lnTo>
                    <a:pt x="3096" y="1205"/>
                  </a:lnTo>
                  <a:cubicBezTo>
                    <a:pt x="3319" y="1205"/>
                    <a:pt x="3497" y="1026"/>
                    <a:pt x="3497" y="803"/>
                  </a:cubicBezTo>
                  <a:lnTo>
                    <a:pt x="3497" y="0"/>
                  </a:lnTo>
                  <a:lnTo>
                    <a:pt x="2962" y="0"/>
                  </a:lnTo>
                  <a:lnTo>
                    <a:pt x="2962" y="268"/>
                  </a:lnTo>
                  <a:lnTo>
                    <a:pt x="3229" y="268"/>
                  </a:lnTo>
                  <a:lnTo>
                    <a:pt x="3229" y="803"/>
                  </a:lnTo>
                  <a:cubicBezTo>
                    <a:pt x="3229" y="883"/>
                    <a:pt x="3167" y="937"/>
                    <a:pt x="3096" y="937"/>
                  </a:cubicBezTo>
                  <a:lnTo>
                    <a:pt x="2917" y="937"/>
                  </a:lnTo>
                  <a:cubicBezTo>
                    <a:pt x="2873" y="857"/>
                    <a:pt x="2792" y="803"/>
                    <a:pt x="2694" y="803"/>
                  </a:cubicBezTo>
                  <a:lnTo>
                    <a:pt x="812" y="803"/>
                  </a:lnTo>
                  <a:cubicBezTo>
                    <a:pt x="714" y="803"/>
                    <a:pt x="625" y="857"/>
                    <a:pt x="580" y="937"/>
                  </a:cubicBezTo>
                  <a:lnTo>
                    <a:pt x="402" y="937"/>
                  </a:lnTo>
                  <a:cubicBezTo>
                    <a:pt x="330" y="937"/>
                    <a:pt x="268" y="883"/>
                    <a:pt x="268" y="803"/>
                  </a:cubicBezTo>
                  <a:lnTo>
                    <a:pt x="268" y="26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129"/>
            <p:cNvSpPr/>
            <p:nvPr/>
          </p:nvSpPr>
          <p:spPr>
            <a:xfrm>
              <a:off x="6239546" y="1439668"/>
              <a:ext cx="258937" cy="289679"/>
            </a:xfrm>
            <a:custGeom>
              <a:rect b="b" l="l" r="r" t="t"/>
              <a:pathLst>
                <a:path extrusionOk="0" h="2695" w="2409">
                  <a:moveTo>
                    <a:pt x="1472" y="0"/>
                  </a:moveTo>
                  <a:lnTo>
                    <a:pt x="937" y="0"/>
                  </a:lnTo>
                  <a:cubicBezTo>
                    <a:pt x="714" y="0"/>
                    <a:pt x="536" y="179"/>
                    <a:pt x="536" y="402"/>
                  </a:cubicBezTo>
                  <a:lnTo>
                    <a:pt x="536" y="839"/>
                  </a:lnTo>
                  <a:cubicBezTo>
                    <a:pt x="536" y="875"/>
                    <a:pt x="518" y="910"/>
                    <a:pt x="491" y="928"/>
                  </a:cubicBezTo>
                  <a:lnTo>
                    <a:pt x="134" y="1285"/>
                  </a:lnTo>
                  <a:cubicBezTo>
                    <a:pt x="45" y="1383"/>
                    <a:pt x="0" y="1517"/>
                    <a:pt x="27" y="1651"/>
                  </a:cubicBezTo>
                  <a:lnTo>
                    <a:pt x="232" y="2694"/>
                  </a:lnTo>
                  <a:cubicBezTo>
                    <a:pt x="250" y="2694"/>
                    <a:pt x="259" y="2694"/>
                    <a:pt x="268" y="2694"/>
                  </a:cubicBezTo>
                  <a:lnTo>
                    <a:pt x="2150" y="2694"/>
                  </a:lnTo>
                  <a:cubicBezTo>
                    <a:pt x="2159" y="2694"/>
                    <a:pt x="2168" y="2694"/>
                    <a:pt x="2177" y="2694"/>
                  </a:cubicBezTo>
                  <a:lnTo>
                    <a:pt x="2382" y="1651"/>
                  </a:lnTo>
                  <a:cubicBezTo>
                    <a:pt x="2409" y="1517"/>
                    <a:pt x="2373" y="1383"/>
                    <a:pt x="2275" y="1285"/>
                  </a:cubicBezTo>
                  <a:lnTo>
                    <a:pt x="1918" y="928"/>
                  </a:lnTo>
                  <a:cubicBezTo>
                    <a:pt x="1892" y="910"/>
                    <a:pt x="1874" y="875"/>
                    <a:pt x="1874" y="839"/>
                  </a:cubicBezTo>
                  <a:lnTo>
                    <a:pt x="1874" y="402"/>
                  </a:lnTo>
                  <a:cubicBezTo>
                    <a:pt x="1874" y="179"/>
                    <a:pt x="1695" y="0"/>
                    <a:pt x="14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5" name="Google Shape;3525;p129"/>
          <p:cNvGrpSpPr/>
          <p:nvPr/>
        </p:nvGrpSpPr>
        <p:grpSpPr>
          <a:xfrm>
            <a:off x="7570274" y="1637056"/>
            <a:ext cx="317518" cy="492938"/>
            <a:chOff x="6928986" y="1439668"/>
            <a:chExt cx="317518" cy="492938"/>
          </a:xfrm>
        </p:grpSpPr>
        <p:sp>
          <p:nvSpPr>
            <p:cNvPr id="3526" name="Google Shape;3526;p129"/>
            <p:cNvSpPr/>
            <p:nvPr/>
          </p:nvSpPr>
          <p:spPr>
            <a:xfrm>
              <a:off x="6928986" y="1439668"/>
              <a:ext cx="317518" cy="492938"/>
            </a:xfrm>
            <a:custGeom>
              <a:rect b="b" l="l" r="r" t="t"/>
              <a:pathLst>
                <a:path extrusionOk="0" h="4586" w="2954">
                  <a:moveTo>
                    <a:pt x="1481" y="3774"/>
                  </a:moveTo>
                  <a:cubicBezTo>
                    <a:pt x="964" y="3774"/>
                    <a:pt x="536" y="3346"/>
                    <a:pt x="536" y="2828"/>
                  </a:cubicBezTo>
                  <a:cubicBezTo>
                    <a:pt x="536" y="2311"/>
                    <a:pt x="964" y="1892"/>
                    <a:pt x="1481" y="1892"/>
                  </a:cubicBezTo>
                  <a:cubicBezTo>
                    <a:pt x="1107" y="1892"/>
                    <a:pt x="803" y="1588"/>
                    <a:pt x="803" y="1214"/>
                  </a:cubicBezTo>
                  <a:cubicBezTo>
                    <a:pt x="803" y="848"/>
                    <a:pt x="1107" y="545"/>
                    <a:pt x="1481" y="545"/>
                  </a:cubicBezTo>
                  <a:cubicBezTo>
                    <a:pt x="1847" y="545"/>
                    <a:pt x="2150" y="848"/>
                    <a:pt x="2150" y="1214"/>
                  </a:cubicBezTo>
                  <a:cubicBezTo>
                    <a:pt x="2150" y="1588"/>
                    <a:pt x="1847" y="1892"/>
                    <a:pt x="1481" y="1892"/>
                  </a:cubicBezTo>
                  <a:cubicBezTo>
                    <a:pt x="1999" y="1892"/>
                    <a:pt x="2418" y="2311"/>
                    <a:pt x="2418" y="2828"/>
                  </a:cubicBezTo>
                  <a:cubicBezTo>
                    <a:pt x="2418" y="3346"/>
                    <a:pt x="1999" y="3774"/>
                    <a:pt x="1481" y="3774"/>
                  </a:cubicBezTo>
                  <a:close/>
                  <a:moveTo>
                    <a:pt x="2686" y="4586"/>
                  </a:moveTo>
                  <a:lnTo>
                    <a:pt x="2686" y="4318"/>
                  </a:lnTo>
                  <a:lnTo>
                    <a:pt x="2953" y="4318"/>
                  </a:lnTo>
                  <a:lnTo>
                    <a:pt x="2953" y="0"/>
                  </a:lnTo>
                  <a:lnTo>
                    <a:pt x="0" y="0"/>
                  </a:lnTo>
                  <a:lnTo>
                    <a:pt x="0" y="4318"/>
                  </a:lnTo>
                  <a:lnTo>
                    <a:pt x="268" y="4318"/>
                  </a:lnTo>
                  <a:lnTo>
                    <a:pt x="268" y="4586"/>
                  </a:lnTo>
                  <a:lnTo>
                    <a:pt x="536" y="4586"/>
                  </a:lnTo>
                  <a:lnTo>
                    <a:pt x="536" y="4318"/>
                  </a:lnTo>
                  <a:lnTo>
                    <a:pt x="2418" y="4318"/>
                  </a:lnTo>
                  <a:lnTo>
                    <a:pt x="2418" y="458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129"/>
            <p:cNvSpPr/>
            <p:nvPr/>
          </p:nvSpPr>
          <p:spPr>
            <a:xfrm>
              <a:off x="7044968" y="1526951"/>
              <a:ext cx="86420" cy="87280"/>
            </a:xfrm>
            <a:custGeom>
              <a:rect b="b" l="l" r="r" t="t"/>
              <a:pathLst>
                <a:path extrusionOk="0" h="812" w="804">
                  <a:moveTo>
                    <a:pt x="536" y="535"/>
                  </a:moveTo>
                  <a:lnTo>
                    <a:pt x="269" y="535"/>
                  </a:lnTo>
                  <a:lnTo>
                    <a:pt x="269" y="268"/>
                  </a:lnTo>
                  <a:lnTo>
                    <a:pt x="536" y="268"/>
                  </a:lnTo>
                  <a:close/>
                  <a:moveTo>
                    <a:pt x="402" y="0"/>
                  </a:moveTo>
                  <a:cubicBezTo>
                    <a:pt x="179" y="0"/>
                    <a:pt x="1" y="179"/>
                    <a:pt x="1" y="402"/>
                  </a:cubicBezTo>
                  <a:cubicBezTo>
                    <a:pt x="1" y="625"/>
                    <a:pt x="179" y="812"/>
                    <a:pt x="402" y="812"/>
                  </a:cubicBezTo>
                  <a:cubicBezTo>
                    <a:pt x="625" y="812"/>
                    <a:pt x="804" y="625"/>
                    <a:pt x="804" y="402"/>
                  </a:cubicBezTo>
                  <a:cubicBezTo>
                    <a:pt x="804" y="179"/>
                    <a:pt x="625" y="0"/>
                    <a:pt x="4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129"/>
            <p:cNvSpPr/>
            <p:nvPr/>
          </p:nvSpPr>
          <p:spPr>
            <a:xfrm>
              <a:off x="7073775" y="1729249"/>
              <a:ext cx="28914" cy="28914"/>
            </a:xfrm>
            <a:custGeom>
              <a:rect b="b" l="l" r="r" t="t"/>
              <a:pathLst>
                <a:path extrusionOk="0" h="269" w="269">
                  <a:moveTo>
                    <a:pt x="134" y="0"/>
                  </a:moveTo>
                  <a:cubicBezTo>
                    <a:pt x="206" y="0"/>
                    <a:pt x="268" y="63"/>
                    <a:pt x="268" y="134"/>
                  </a:cubicBezTo>
                  <a:cubicBezTo>
                    <a:pt x="268" y="206"/>
                    <a:pt x="206" y="268"/>
                    <a:pt x="134" y="268"/>
                  </a:cubicBezTo>
                  <a:cubicBezTo>
                    <a:pt x="54" y="268"/>
                    <a:pt x="1" y="206"/>
                    <a:pt x="1" y="134"/>
                  </a:cubicBezTo>
                  <a:cubicBezTo>
                    <a:pt x="1" y="63"/>
                    <a:pt x="54" y="0"/>
                    <a:pt x="1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129"/>
            <p:cNvSpPr/>
            <p:nvPr/>
          </p:nvSpPr>
          <p:spPr>
            <a:xfrm>
              <a:off x="7015301" y="1671741"/>
              <a:ext cx="144893" cy="144893"/>
            </a:xfrm>
            <a:custGeom>
              <a:rect b="b" l="l" r="r" t="t"/>
              <a:pathLst>
                <a:path extrusionOk="0" h="1348" w="1348">
                  <a:moveTo>
                    <a:pt x="678" y="1071"/>
                  </a:moveTo>
                  <a:cubicBezTo>
                    <a:pt x="455" y="1071"/>
                    <a:pt x="277" y="892"/>
                    <a:pt x="277" y="669"/>
                  </a:cubicBezTo>
                  <a:cubicBezTo>
                    <a:pt x="277" y="446"/>
                    <a:pt x="455" y="268"/>
                    <a:pt x="678" y="268"/>
                  </a:cubicBezTo>
                  <a:cubicBezTo>
                    <a:pt x="901" y="268"/>
                    <a:pt x="1080" y="446"/>
                    <a:pt x="1080" y="669"/>
                  </a:cubicBezTo>
                  <a:cubicBezTo>
                    <a:pt x="1080" y="892"/>
                    <a:pt x="901" y="1071"/>
                    <a:pt x="678" y="1071"/>
                  </a:cubicBezTo>
                  <a:close/>
                  <a:moveTo>
                    <a:pt x="678" y="0"/>
                  </a:moveTo>
                  <a:cubicBezTo>
                    <a:pt x="304" y="0"/>
                    <a:pt x="0" y="304"/>
                    <a:pt x="0" y="669"/>
                  </a:cubicBezTo>
                  <a:cubicBezTo>
                    <a:pt x="0" y="1044"/>
                    <a:pt x="304" y="1347"/>
                    <a:pt x="678" y="1347"/>
                  </a:cubicBezTo>
                  <a:cubicBezTo>
                    <a:pt x="1044" y="1347"/>
                    <a:pt x="1347" y="1044"/>
                    <a:pt x="1347" y="669"/>
                  </a:cubicBezTo>
                  <a:cubicBezTo>
                    <a:pt x="1347" y="304"/>
                    <a:pt x="1044" y="0"/>
                    <a:pt x="6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1" name="Shape 2641"/>
        <p:cNvGrpSpPr/>
        <p:nvPr/>
      </p:nvGrpSpPr>
      <p:grpSpPr>
        <a:xfrm>
          <a:off x="0" y="0"/>
          <a:ext cx="0" cy="0"/>
          <a:chOff x="0" y="0"/>
          <a:chExt cx="0" cy="0"/>
        </a:xfrm>
      </p:grpSpPr>
      <p:sp>
        <p:nvSpPr>
          <p:cNvPr id="2642" name="Google Shape;2642;p94"/>
          <p:cNvSpPr/>
          <p:nvPr/>
        </p:nvSpPr>
        <p:spPr>
          <a:xfrm>
            <a:off x="3010500" y="3826600"/>
            <a:ext cx="3123000" cy="3532800"/>
          </a:xfrm>
          <a:prstGeom prst="ellipse">
            <a:avLst/>
          </a:prstGeom>
          <a:solidFill>
            <a:srgbClr val="9100B1">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43" name="Google Shape;2643;p94"/>
          <p:cNvGrpSpPr/>
          <p:nvPr/>
        </p:nvGrpSpPr>
        <p:grpSpPr>
          <a:xfrm>
            <a:off x="3296429" y="3926108"/>
            <a:ext cx="2550499" cy="1241584"/>
            <a:chOff x="2727274" y="852224"/>
            <a:chExt cx="3689424" cy="1587500"/>
          </a:xfrm>
        </p:grpSpPr>
        <p:sp>
          <p:nvSpPr>
            <p:cNvPr id="2644" name="Google Shape;2644;p94"/>
            <p:cNvSpPr/>
            <p:nvPr/>
          </p:nvSpPr>
          <p:spPr>
            <a:xfrm>
              <a:off x="3363117" y="852224"/>
              <a:ext cx="675062" cy="1546469"/>
            </a:xfrm>
            <a:custGeom>
              <a:rect b="b" l="l" r="r" t="t"/>
              <a:pathLst>
                <a:path extrusionOk="0" h="6032" w="2633">
                  <a:moveTo>
                    <a:pt x="0" y="6031"/>
                  </a:moveTo>
                  <a:lnTo>
                    <a:pt x="2632" y="6031"/>
                  </a:lnTo>
                  <a:lnTo>
                    <a:pt x="2632" y="0"/>
                  </a:lnTo>
                  <a:lnTo>
                    <a:pt x="0" y="0"/>
                  </a:lnTo>
                  <a:close/>
                </a:path>
              </a:pathLst>
            </a:custGeom>
            <a:gradFill>
              <a:gsLst>
                <a:gs pos="0">
                  <a:schemeClr val="accent3"/>
                </a:gs>
                <a:gs pos="100000">
                  <a:schemeClr val="accen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94"/>
            <p:cNvSpPr/>
            <p:nvPr/>
          </p:nvSpPr>
          <p:spPr>
            <a:xfrm>
              <a:off x="2727274" y="852224"/>
              <a:ext cx="636091" cy="1546469"/>
            </a:xfrm>
            <a:custGeom>
              <a:rect b="b" l="l" r="r" t="t"/>
              <a:pathLst>
                <a:path extrusionOk="0" h="6032" w="2481">
                  <a:moveTo>
                    <a:pt x="0" y="6031"/>
                  </a:moveTo>
                  <a:lnTo>
                    <a:pt x="2480" y="6031"/>
                  </a:lnTo>
                  <a:lnTo>
                    <a:pt x="2480" y="0"/>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94"/>
            <p:cNvSpPr/>
            <p:nvPr/>
          </p:nvSpPr>
          <p:spPr>
            <a:xfrm>
              <a:off x="2804960" y="966569"/>
              <a:ext cx="480722" cy="1317524"/>
            </a:xfrm>
            <a:custGeom>
              <a:rect b="b" l="l" r="r" t="t"/>
              <a:pathLst>
                <a:path extrusionOk="0" h="5139" w="1875">
                  <a:moveTo>
                    <a:pt x="1" y="5139"/>
                  </a:moveTo>
                  <a:lnTo>
                    <a:pt x="1874" y="5139"/>
                  </a:lnTo>
                  <a:lnTo>
                    <a:pt x="1874" y="1"/>
                  </a:lnTo>
                  <a:lnTo>
                    <a:pt x="1" y="1"/>
                  </a:lnTo>
                  <a:close/>
                </a:path>
              </a:pathLst>
            </a:custGeom>
            <a:gradFill>
              <a:gsLst>
                <a:gs pos="0">
                  <a:schemeClr val="dk2"/>
                </a:gs>
                <a:gs pos="100000">
                  <a:schemeClr val="accent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94"/>
            <p:cNvSpPr/>
            <p:nvPr/>
          </p:nvSpPr>
          <p:spPr>
            <a:xfrm>
              <a:off x="2862134" y="1041945"/>
              <a:ext cx="366118" cy="366363"/>
            </a:xfrm>
            <a:custGeom>
              <a:rect b="b" l="l" r="r" t="t"/>
              <a:pathLst>
                <a:path extrusionOk="0" h="1429" w="1428">
                  <a:moveTo>
                    <a:pt x="1" y="715"/>
                  </a:moveTo>
                  <a:cubicBezTo>
                    <a:pt x="1" y="1107"/>
                    <a:pt x="322" y="1428"/>
                    <a:pt x="714" y="1428"/>
                  </a:cubicBezTo>
                  <a:lnTo>
                    <a:pt x="714" y="1428"/>
                  </a:lnTo>
                  <a:cubicBezTo>
                    <a:pt x="1107" y="1428"/>
                    <a:pt x="1428" y="1107"/>
                    <a:pt x="1428" y="715"/>
                  </a:cubicBezTo>
                  <a:lnTo>
                    <a:pt x="1428" y="715"/>
                  </a:lnTo>
                  <a:cubicBezTo>
                    <a:pt x="1428" y="322"/>
                    <a:pt x="1107" y="1"/>
                    <a:pt x="714" y="1"/>
                  </a:cubicBezTo>
                  <a:lnTo>
                    <a:pt x="714" y="1"/>
                  </a:lnTo>
                  <a:cubicBezTo>
                    <a:pt x="322" y="1"/>
                    <a:pt x="1" y="322"/>
                    <a:pt x="1" y="715"/>
                  </a:cubicBezTo>
                  <a:close/>
                </a:path>
              </a:pathLst>
            </a:custGeom>
            <a:gradFill>
              <a:gsLst>
                <a:gs pos="0">
                  <a:schemeClr val="accent4"/>
                </a:gs>
                <a:gs pos="100000">
                  <a:schemeClr val="accen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94"/>
            <p:cNvSpPr/>
            <p:nvPr/>
          </p:nvSpPr>
          <p:spPr>
            <a:xfrm>
              <a:off x="2944435" y="1065019"/>
              <a:ext cx="208441" cy="160236"/>
            </a:xfrm>
            <a:custGeom>
              <a:rect b="b" l="l" r="r" t="t"/>
              <a:pathLst>
                <a:path extrusionOk="0" h="625" w="813">
                  <a:moveTo>
                    <a:pt x="90" y="80"/>
                  </a:moveTo>
                  <a:cubicBezTo>
                    <a:pt x="19" y="125"/>
                    <a:pt x="1" y="214"/>
                    <a:pt x="45" y="286"/>
                  </a:cubicBezTo>
                  <a:lnTo>
                    <a:pt x="45" y="286"/>
                  </a:lnTo>
                  <a:cubicBezTo>
                    <a:pt x="197" y="500"/>
                    <a:pt x="393" y="625"/>
                    <a:pt x="393" y="625"/>
                  </a:cubicBezTo>
                  <a:lnTo>
                    <a:pt x="393" y="625"/>
                  </a:lnTo>
                  <a:cubicBezTo>
                    <a:pt x="384" y="491"/>
                    <a:pt x="625" y="384"/>
                    <a:pt x="732" y="321"/>
                  </a:cubicBezTo>
                  <a:lnTo>
                    <a:pt x="732" y="321"/>
                  </a:lnTo>
                  <a:cubicBezTo>
                    <a:pt x="777" y="295"/>
                    <a:pt x="813" y="259"/>
                    <a:pt x="813" y="223"/>
                  </a:cubicBezTo>
                  <a:lnTo>
                    <a:pt x="813" y="223"/>
                  </a:lnTo>
                  <a:cubicBezTo>
                    <a:pt x="813" y="152"/>
                    <a:pt x="723" y="71"/>
                    <a:pt x="652" y="45"/>
                  </a:cubicBezTo>
                  <a:lnTo>
                    <a:pt x="652" y="45"/>
                  </a:lnTo>
                  <a:cubicBezTo>
                    <a:pt x="563" y="18"/>
                    <a:pt x="483" y="0"/>
                    <a:pt x="402" y="0"/>
                  </a:cubicBezTo>
                  <a:lnTo>
                    <a:pt x="402" y="0"/>
                  </a:lnTo>
                  <a:cubicBezTo>
                    <a:pt x="277" y="0"/>
                    <a:pt x="161" y="36"/>
                    <a:pt x="90" y="8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94"/>
            <p:cNvSpPr/>
            <p:nvPr/>
          </p:nvSpPr>
          <p:spPr>
            <a:xfrm>
              <a:off x="3045196" y="1190645"/>
              <a:ext cx="160241" cy="187925"/>
            </a:xfrm>
            <a:custGeom>
              <a:rect b="b" l="l" r="r" t="t"/>
              <a:pathLst>
                <a:path extrusionOk="0" h="733" w="625">
                  <a:moveTo>
                    <a:pt x="473" y="1"/>
                  </a:moveTo>
                  <a:cubicBezTo>
                    <a:pt x="206" y="19"/>
                    <a:pt x="0" y="135"/>
                    <a:pt x="0" y="135"/>
                  </a:cubicBezTo>
                  <a:lnTo>
                    <a:pt x="0" y="135"/>
                  </a:lnTo>
                  <a:cubicBezTo>
                    <a:pt x="125" y="197"/>
                    <a:pt x="98" y="456"/>
                    <a:pt x="98" y="581"/>
                  </a:cubicBezTo>
                  <a:lnTo>
                    <a:pt x="98" y="581"/>
                  </a:lnTo>
                  <a:cubicBezTo>
                    <a:pt x="98" y="634"/>
                    <a:pt x="107" y="679"/>
                    <a:pt x="143" y="697"/>
                  </a:cubicBezTo>
                  <a:lnTo>
                    <a:pt x="143" y="697"/>
                  </a:lnTo>
                  <a:cubicBezTo>
                    <a:pt x="206" y="732"/>
                    <a:pt x="321" y="697"/>
                    <a:pt x="375" y="643"/>
                  </a:cubicBezTo>
                  <a:lnTo>
                    <a:pt x="375" y="643"/>
                  </a:lnTo>
                  <a:cubicBezTo>
                    <a:pt x="562" y="482"/>
                    <a:pt x="625" y="277"/>
                    <a:pt x="625" y="135"/>
                  </a:cubicBezTo>
                  <a:lnTo>
                    <a:pt x="625" y="135"/>
                  </a:lnTo>
                  <a:cubicBezTo>
                    <a:pt x="625" y="54"/>
                    <a:pt x="562" y="1"/>
                    <a:pt x="482" y="1"/>
                  </a:cubicBezTo>
                  <a:lnTo>
                    <a:pt x="482" y="1"/>
                  </a:lnTo>
                  <a:cubicBezTo>
                    <a:pt x="482" y="1"/>
                    <a:pt x="473" y="1"/>
                    <a:pt x="47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94"/>
            <p:cNvSpPr/>
            <p:nvPr/>
          </p:nvSpPr>
          <p:spPr>
            <a:xfrm>
              <a:off x="2880594" y="1181672"/>
              <a:ext cx="164856" cy="192283"/>
            </a:xfrm>
            <a:custGeom>
              <a:rect b="b" l="l" r="r" t="t"/>
              <a:pathLst>
                <a:path extrusionOk="0" h="750" w="643">
                  <a:moveTo>
                    <a:pt x="89" y="9"/>
                  </a:moveTo>
                  <a:cubicBezTo>
                    <a:pt x="27" y="45"/>
                    <a:pt x="0" y="161"/>
                    <a:pt x="18" y="241"/>
                  </a:cubicBezTo>
                  <a:lnTo>
                    <a:pt x="18" y="241"/>
                  </a:lnTo>
                  <a:cubicBezTo>
                    <a:pt x="62" y="482"/>
                    <a:pt x="205" y="633"/>
                    <a:pt x="330" y="705"/>
                  </a:cubicBezTo>
                  <a:lnTo>
                    <a:pt x="330" y="705"/>
                  </a:lnTo>
                  <a:cubicBezTo>
                    <a:pt x="401" y="749"/>
                    <a:pt x="491" y="714"/>
                    <a:pt x="526" y="642"/>
                  </a:cubicBezTo>
                  <a:lnTo>
                    <a:pt x="526" y="642"/>
                  </a:lnTo>
                  <a:cubicBezTo>
                    <a:pt x="642" y="402"/>
                    <a:pt x="642" y="170"/>
                    <a:pt x="642" y="170"/>
                  </a:cubicBezTo>
                  <a:lnTo>
                    <a:pt x="642" y="170"/>
                  </a:lnTo>
                  <a:cubicBezTo>
                    <a:pt x="535" y="241"/>
                    <a:pt x="321" y="89"/>
                    <a:pt x="214" y="27"/>
                  </a:cubicBezTo>
                  <a:lnTo>
                    <a:pt x="214" y="27"/>
                  </a:lnTo>
                  <a:cubicBezTo>
                    <a:pt x="178" y="9"/>
                    <a:pt x="152" y="0"/>
                    <a:pt x="125" y="0"/>
                  </a:cubicBezTo>
                  <a:lnTo>
                    <a:pt x="125" y="0"/>
                  </a:lnTo>
                  <a:cubicBezTo>
                    <a:pt x="116" y="0"/>
                    <a:pt x="98" y="0"/>
                    <a:pt x="89" y="9"/>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94"/>
            <p:cNvSpPr/>
            <p:nvPr/>
          </p:nvSpPr>
          <p:spPr>
            <a:xfrm>
              <a:off x="2990329" y="1170135"/>
              <a:ext cx="109989" cy="109986"/>
            </a:xfrm>
            <a:custGeom>
              <a:rect b="b" l="l" r="r" t="t"/>
              <a:pathLst>
                <a:path extrusionOk="0" h="429" w="429">
                  <a:moveTo>
                    <a:pt x="0" y="215"/>
                  </a:moveTo>
                  <a:cubicBezTo>
                    <a:pt x="0" y="331"/>
                    <a:pt x="98" y="429"/>
                    <a:pt x="214" y="429"/>
                  </a:cubicBezTo>
                  <a:lnTo>
                    <a:pt x="214" y="429"/>
                  </a:lnTo>
                  <a:cubicBezTo>
                    <a:pt x="339" y="429"/>
                    <a:pt x="428" y="331"/>
                    <a:pt x="428" y="215"/>
                  </a:cubicBezTo>
                  <a:lnTo>
                    <a:pt x="428" y="215"/>
                  </a:lnTo>
                  <a:cubicBezTo>
                    <a:pt x="428" y="99"/>
                    <a:pt x="339" y="0"/>
                    <a:pt x="214" y="0"/>
                  </a:cubicBezTo>
                  <a:lnTo>
                    <a:pt x="214" y="0"/>
                  </a:lnTo>
                  <a:cubicBezTo>
                    <a:pt x="98" y="0"/>
                    <a:pt x="0" y="99"/>
                    <a:pt x="0" y="215"/>
                  </a:cubicBezTo>
                  <a:close/>
                </a:path>
              </a:pathLst>
            </a:custGeom>
            <a:gradFill>
              <a:gsLst>
                <a:gs pos="0">
                  <a:schemeClr val="accent3"/>
                </a:gs>
                <a:gs pos="100000">
                  <a:schemeClr val="accen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94"/>
            <p:cNvSpPr/>
            <p:nvPr/>
          </p:nvSpPr>
          <p:spPr>
            <a:xfrm>
              <a:off x="2862134" y="1458305"/>
              <a:ext cx="366118" cy="368414"/>
            </a:xfrm>
            <a:custGeom>
              <a:rect b="b" l="l" r="r" t="t"/>
              <a:pathLst>
                <a:path extrusionOk="0" h="1437" w="1428">
                  <a:moveTo>
                    <a:pt x="1" y="714"/>
                  </a:moveTo>
                  <a:cubicBezTo>
                    <a:pt x="1" y="1116"/>
                    <a:pt x="322" y="1437"/>
                    <a:pt x="714" y="1437"/>
                  </a:cubicBezTo>
                  <a:lnTo>
                    <a:pt x="714" y="1437"/>
                  </a:lnTo>
                  <a:cubicBezTo>
                    <a:pt x="1107" y="1437"/>
                    <a:pt x="1428" y="1116"/>
                    <a:pt x="1428" y="714"/>
                  </a:cubicBezTo>
                  <a:lnTo>
                    <a:pt x="1428" y="714"/>
                  </a:lnTo>
                  <a:cubicBezTo>
                    <a:pt x="1428" y="322"/>
                    <a:pt x="1107" y="1"/>
                    <a:pt x="714" y="1"/>
                  </a:cubicBezTo>
                  <a:lnTo>
                    <a:pt x="714" y="1"/>
                  </a:lnTo>
                  <a:cubicBezTo>
                    <a:pt x="322" y="1"/>
                    <a:pt x="1" y="322"/>
                    <a:pt x="1" y="714"/>
                  </a:cubicBezTo>
                  <a:close/>
                </a:path>
              </a:pathLst>
            </a:custGeom>
            <a:gradFill>
              <a:gsLst>
                <a:gs pos="0">
                  <a:schemeClr val="accent4"/>
                </a:gs>
                <a:gs pos="100000">
                  <a:schemeClr val="accen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94"/>
            <p:cNvSpPr/>
            <p:nvPr/>
          </p:nvSpPr>
          <p:spPr>
            <a:xfrm>
              <a:off x="2944435" y="1483430"/>
              <a:ext cx="208441" cy="158185"/>
            </a:xfrm>
            <a:custGeom>
              <a:rect b="b" l="l" r="r" t="t"/>
              <a:pathLst>
                <a:path extrusionOk="0" h="617" w="813">
                  <a:moveTo>
                    <a:pt x="90" y="81"/>
                  </a:moveTo>
                  <a:cubicBezTo>
                    <a:pt x="19" y="126"/>
                    <a:pt x="1" y="215"/>
                    <a:pt x="45" y="277"/>
                  </a:cubicBezTo>
                  <a:lnTo>
                    <a:pt x="45" y="277"/>
                  </a:lnTo>
                  <a:cubicBezTo>
                    <a:pt x="197" y="500"/>
                    <a:pt x="393" y="616"/>
                    <a:pt x="393" y="616"/>
                  </a:cubicBezTo>
                  <a:lnTo>
                    <a:pt x="393" y="616"/>
                  </a:lnTo>
                  <a:cubicBezTo>
                    <a:pt x="384" y="482"/>
                    <a:pt x="625" y="384"/>
                    <a:pt x="732" y="313"/>
                  </a:cubicBezTo>
                  <a:lnTo>
                    <a:pt x="732" y="313"/>
                  </a:lnTo>
                  <a:cubicBezTo>
                    <a:pt x="777" y="286"/>
                    <a:pt x="813" y="259"/>
                    <a:pt x="813" y="215"/>
                  </a:cubicBezTo>
                  <a:lnTo>
                    <a:pt x="813" y="215"/>
                  </a:lnTo>
                  <a:cubicBezTo>
                    <a:pt x="813" y="143"/>
                    <a:pt x="723" y="63"/>
                    <a:pt x="652" y="45"/>
                  </a:cubicBezTo>
                  <a:lnTo>
                    <a:pt x="652" y="45"/>
                  </a:lnTo>
                  <a:cubicBezTo>
                    <a:pt x="563" y="10"/>
                    <a:pt x="483" y="1"/>
                    <a:pt x="402" y="1"/>
                  </a:cubicBezTo>
                  <a:lnTo>
                    <a:pt x="402" y="1"/>
                  </a:lnTo>
                  <a:cubicBezTo>
                    <a:pt x="277" y="1"/>
                    <a:pt x="161" y="36"/>
                    <a:pt x="90" y="8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94"/>
            <p:cNvSpPr/>
            <p:nvPr/>
          </p:nvSpPr>
          <p:spPr>
            <a:xfrm>
              <a:off x="3045196" y="1609312"/>
              <a:ext cx="160241" cy="187668"/>
            </a:xfrm>
            <a:custGeom>
              <a:rect b="b" l="l" r="r" t="t"/>
              <a:pathLst>
                <a:path extrusionOk="0" h="732" w="625">
                  <a:moveTo>
                    <a:pt x="473" y="0"/>
                  </a:moveTo>
                  <a:cubicBezTo>
                    <a:pt x="206" y="18"/>
                    <a:pt x="0" y="125"/>
                    <a:pt x="0" y="125"/>
                  </a:cubicBezTo>
                  <a:lnTo>
                    <a:pt x="0" y="125"/>
                  </a:lnTo>
                  <a:cubicBezTo>
                    <a:pt x="125" y="188"/>
                    <a:pt x="98" y="446"/>
                    <a:pt x="98" y="571"/>
                  </a:cubicBezTo>
                  <a:lnTo>
                    <a:pt x="98" y="571"/>
                  </a:lnTo>
                  <a:cubicBezTo>
                    <a:pt x="98" y="625"/>
                    <a:pt x="107" y="669"/>
                    <a:pt x="143" y="696"/>
                  </a:cubicBezTo>
                  <a:lnTo>
                    <a:pt x="143" y="696"/>
                  </a:lnTo>
                  <a:cubicBezTo>
                    <a:pt x="206" y="732"/>
                    <a:pt x="321" y="687"/>
                    <a:pt x="375" y="643"/>
                  </a:cubicBezTo>
                  <a:lnTo>
                    <a:pt x="375" y="643"/>
                  </a:lnTo>
                  <a:cubicBezTo>
                    <a:pt x="562" y="473"/>
                    <a:pt x="625" y="277"/>
                    <a:pt x="625" y="134"/>
                  </a:cubicBezTo>
                  <a:lnTo>
                    <a:pt x="625" y="134"/>
                  </a:lnTo>
                  <a:cubicBezTo>
                    <a:pt x="625" y="54"/>
                    <a:pt x="562" y="0"/>
                    <a:pt x="482" y="0"/>
                  </a:cubicBezTo>
                  <a:lnTo>
                    <a:pt x="482" y="0"/>
                  </a:lnTo>
                  <a:cubicBezTo>
                    <a:pt x="482" y="0"/>
                    <a:pt x="473" y="0"/>
                    <a:pt x="473" y="0"/>
                  </a:cubicBezTo>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94"/>
            <p:cNvSpPr/>
            <p:nvPr/>
          </p:nvSpPr>
          <p:spPr>
            <a:xfrm>
              <a:off x="2880594" y="1600083"/>
              <a:ext cx="164856" cy="190232"/>
            </a:xfrm>
            <a:custGeom>
              <a:rect b="b" l="l" r="r" t="t"/>
              <a:pathLst>
                <a:path extrusionOk="0" h="742" w="643">
                  <a:moveTo>
                    <a:pt x="89" y="10"/>
                  </a:moveTo>
                  <a:cubicBezTo>
                    <a:pt x="27" y="45"/>
                    <a:pt x="0" y="161"/>
                    <a:pt x="18" y="233"/>
                  </a:cubicBezTo>
                  <a:lnTo>
                    <a:pt x="18" y="233"/>
                  </a:lnTo>
                  <a:cubicBezTo>
                    <a:pt x="62" y="482"/>
                    <a:pt x="205" y="634"/>
                    <a:pt x="330" y="705"/>
                  </a:cubicBezTo>
                  <a:lnTo>
                    <a:pt x="330" y="705"/>
                  </a:lnTo>
                  <a:cubicBezTo>
                    <a:pt x="401" y="741"/>
                    <a:pt x="491" y="705"/>
                    <a:pt x="526" y="634"/>
                  </a:cubicBezTo>
                  <a:lnTo>
                    <a:pt x="526" y="634"/>
                  </a:lnTo>
                  <a:cubicBezTo>
                    <a:pt x="642" y="402"/>
                    <a:pt x="642" y="161"/>
                    <a:pt x="642" y="161"/>
                  </a:cubicBezTo>
                  <a:lnTo>
                    <a:pt x="642" y="161"/>
                  </a:lnTo>
                  <a:cubicBezTo>
                    <a:pt x="535" y="241"/>
                    <a:pt x="321" y="90"/>
                    <a:pt x="214" y="27"/>
                  </a:cubicBezTo>
                  <a:lnTo>
                    <a:pt x="214" y="27"/>
                  </a:lnTo>
                  <a:cubicBezTo>
                    <a:pt x="178" y="10"/>
                    <a:pt x="152" y="1"/>
                    <a:pt x="125" y="1"/>
                  </a:cubicBezTo>
                  <a:lnTo>
                    <a:pt x="125" y="1"/>
                  </a:lnTo>
                  <a:cubicBezTo>
                    <a:pt x="116" y="1"/>
                    <a:pt x="98" y="1"/>
                    <a:pt x="89" y="1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94"/>
            <p:cNvSpPr/>
            <p:nvPr/>
          </p:nvSpPr>
          <p:spPr>
            <a:xfrm>
              <a:off x="2990329" y="1586495"/>
              <a:ext cx="109989" cy="112293"/>
            </a:xfrm>
            <a:custGeom>
              <a:rect b="b" l="l" r="r" t="t"/>
              <a:pathLst>
                <a:path extrusionOk="0" h="438" w="429">
                  <a:moveTo>
                    <a:pt x="0" y="214"/>
                  </a:moveTo>
                  <a:cubicBezTo>
                    <a:pt x="0" y="339"/>
                    <a:pt x="98" y="437"/>
                    <a:pt x="214" y="437"/>
                  </a:cubicBezTo>
                  <a:lnTo>
                    <a:pt x="214" y="437"/>
                  </a:lnTo>
                  <a:cubicBezTo>
                    <a:pt x="339" y="437"/>
                    <a:pt x="428" y="339"/>
                    <a:pt x="428" y="214"/>
                  </a:cubicBezTo>
                  <a:lnTo>
                    <a:pt x="428" y="214"/>
                  </a:lnTo>
                  <a:cubicBezTo>
                    <a:pt x="428" y="98"/>
                    <a:pt x="339" y="0"/>
                    <a:pt x="214" y="0"/>
                  </a:cubicBezTo>
                  <a:lnTo>
                    <a:pt x="214" y="0"/>
                  </a:lnTo>
                  <a:cubicBezTo>
                    <a:pt x="98" y="0"/>
                    <a:pt x="0" y="98"/>
                    <a:pt x="0" y="214"/>
                  </a:cubicBezTo>
                  <a:close/>
                </a:path>
              </a:pathLst>
            </a:custGeom>
            <a:gradFill>
              <a:gsLst>
                <a:gs pos="0">
                  <a:schemeClr val="accent3"/>
                </a:gs>
                <a:gs pos="100000">
                  <a:schemeClr val="accen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94"/>
            <p:cNvSpPr/>
            <p:nvPr/>
          </p:nvSpPr>
          <p:spPr>
            <a:xfrm>
              <a:off x="2862134" y="1876973"/>
              <a:ext cx="366118" cy="366107"/>
            </a:xfrm>
            <a:custGeom>
              <a:rect b="b" l="l" r="r" t="t"/>
              <a:pathLst>
                <a:path extrusionOk="0" h="1428" w="1428">
                  <a:moveTo>
                    <a:pt x="1" y="714"/>
                  </a:moveTo>
                  <a:cubicBezTo>
                    <a:pt x="1" y="1106"/>
                    <a:pt x="322" y="1427"/>
                    <a:pt x="714" y="1427"/>
                  </a:cubicBezTo>
                  <a:lnTo>
                    <a:pt x="714" y="1427"/>
                  </a:lnTo>
                  <a:cubicBezTo>
                    <a:pt x="1107" y="1427"/>
                    <a:pt x="1428" y="1106"/>
                    <a:pt x="1428" y="714"/>
                  </a:cubicBezTo>
                  <a:lnTo>
                    <a:pt x="1428" y="714"/>
                  </a:lnTo>
                  <a:cubicBezTo>
                    <a:pt x="1428" y="321"/>
                    <a:pt x="1107" y="0"/>
                    <a:pt x="714" y="0"/>
                  </a:cubicBezTo>
                  <a:lnTo>
                    <a:pt x="714" y="0"/>
                  </a:lnTo>
                  <a:cubicBezTo>
                    <a:pt x="322" y="0"/>
                    <a:pt x="1" y="321"/>
                    <a:pt x="1" y="714"/>
                  </a:cubicBezTo>
                  <a:close/>
                </a:path>
              </a:pathLst>
            </a:custGeom>
            <a:gradFill>
              <a:gsLst>
                <a:gs pos="0">
                  <a:schemeClr val="accent4"/>
                </a:gs>
                <a:gs pos="100000">
                  <a:schemeClr val="accen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94"/>
            <p:cNvSpPr/>
            <p:nvPr/>
          </p:nvSpPr>
          <p:spPr>
            <a:xfrm>
              <a:off x="2944435" y="1899790"/>
              <a:ext cx="208441" cy="160236"/>
            </a:xfrm>
            <a:custGeom>
              <a:rect b="b" l="l" r="r" t="t"/>
              <a:pathLst>
                <a:path extrusionOk="0" h="625" w="813">
                  <a:moveTo>
                    <a:pt x="90" y="89"/>
                  </a:moveTo>
                  <a:cubicBezTo>
                    <a:pt x="19" y="125"/>
                    <a:pt x="1" y="214"/>
                    <a:pt x="45" y="286"/>
                  </a:cubicBezTo>
                  <a:lnTo>
                    <a:pt x="45" y="286"/>
                  </a:lnTo>
                  <a:cubicBezTo>
                    <a:pt x="197" y="509"/>
                    <a:pt x="393" y="625"/>
                    <a:pt x="393" y="625"/>
                  </a:cubicBezTo>
                  <a:lnTo>
                    <a:pt x="393" y="625"/>
                  </a:lnTo>
                  <a:cubicBezTo>
                    <a:pt x="384" y="491"/>
                    <a:pt x="625" y="384"/>
                    <a:pt x="732" y="321"/>
                  </a:cubicBezTo>
                  <a:lnTo>
                    <a:pt x="732" y="321"/>
                  </a:lnTo>
                  <a:cubicBezTo>
                    <a:pt x="777" y="295"/>
                    <a:pt x="813" y="259"/>
                    <a:pt x="813" y="223"/>
                  </a:cubicBezTo>
                  <a:lnTo>
                    <a:pt x="813" y="223"/>
                  </a:lnTo>
                  <a:cubicBezTo>
                    <a:pt x="813" y="152"/>
                    <a:pt x="723" y="72"/>
                    <a:pt x="652" y="45"/>
                  </a:cubicBezTo>
                  <a:lnTo>
                    <a:pt x="652" y="45"/>
                  </a:lnTo>
                  <a:cubicBezTo>
                    <a:pt x="563" y="18"/>
                    <a:pt x="483" y="0"/>
                    <a:pt x="402" y="0"/>
                  </a:cubicBezTo>
                  <a:lnTo>
                    <a:pt x="402" y="0"/>
                  </a:lnTo>
                  <a:cubicBezTo>
                    <a:pt x="277" y="0"/>
                    <a:pt x="161" y="45"/>
                    <a:pt x="90" y="89"/>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94"/>
            <p:cNvSpPr/>
            <p:nvPr/>
          </p:nvSpPr>
          <p:spPr>
            <a:xfrm>
              <a:off x="3045196" y="2025416"/>
              <a:ext cx="160241" cy="187925"/>
            </a:xfrm>
            <a:custGeom>
              <a:rect b="b" l="l" r="r" t="t"/>
              <a:pathLst>
                <a:path extrusionOk="0" h="733" w="625">
                  <a:moveTo>
                    <a:pt x="473" y="1"/>
                  </a:moveTo>
                  <a:cubicBezTo>
                    <a:pt x="206" y="19"/>
                    <a:pt x="0" y="135"/>
                    <a:pt x="0" y="135"/>
                  </a:cubicBezTo>
                  <a:lnTo>
                    <a:pt x="0" y="135"/>
                  </a:lnTo>
                  <a:cubicBezTo>
                    <a:pt x="125" y="197"/>
                    <a:pt x="98" y="456"/>
                    <a:pt x="98" y="581"/>
                  </a:cubicBezTo>
                  <a:lnTo>
                    <a:pt x="98" y="581"/>
                  </a:lnTo>
                  <a:cubicBezTo>
                    <a:pt x="98" y="634"/>
                    <a:pt x="107" y="679"/>
                    <a:pt x="143" y="697"/>
                  </a:cubicBezTo>
                  <a:lnTo>
                    <a:pt x="143" y="697"/>
                  </a:lnTo>
                  <a:cubicBezTo>
                    <a:pt x="206" y="732"/>
                    <a:pt x="321" y="697"/>
                    <a:pt x="375" y="643"/>
                  </a:cubicBezTo>
                  <a:lnTo>
                    <a:pt x="375" y="643"/>
                  </a:lnTo>
                  <a:cubicBezTo>
                    <a:pt x="562" y="483"/>
                    <a:pt x="625" y="277"/>
                    <a:pt x="625" y="135"/>
                  </a:cubicBezTo>
                  <a:lnTo>
                    <a:pt x="625" y="135"/>
                  </a:lnTo>
                  <a:cubicBezTo>
                    <a:pt x="625" y="54"/>
                    <a:pt x="553" y="1"/>
                    <a:pt x="482" y="1"/>
                  </a:cubicBezTo>
                  <a:lnTo>
                    <a:pt x="482" y="1"/>
                  </a:lnTo>
                  <a:cubicBezTo>
                    <a:pt x="482" y="1"/>
                    <a:pt x="473" y="1"/>
                    <a:pt x="473" y="1"/>
                  </a:cubicBezTo>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94"/>
            <p:cNvSpPr/>
            <p:nvPr/>
          </p:nvSpPr>
          <p:spPr>
            <a:xfrm>
              <a:off x="2880594" y="2016443"/>
              <a:ext cx="164856" cy="192283"/>
            </a:xfrm>
            <a:custGeom>
              <a:rect b="b" l="l" r="r" t="t"/>
              <a:pathLst>
                <a:path extrusionOk="0" h="750" w="643">
                  <a:moveTo>
                    <a:pt x="89" y="9"/>
                  </a:moveTo>
                  <a:cubicBezTo>
                    <a:pt x="27" y="45"/>
                    <a:pt x="0" y="170"/>
                    <a:pt x="18" y="241"/>
                  </a:cubicBezTo>
                  <a:lnTo>
                    <a:pt x="18" y="241"/>
                  </a:lnTo>
                  <a:cubicBezTo>
                    <a:pt x="62" y="482"/>
                    <a:pt x="205" y="634"/>
                    <a:pt x="330" y="705"/>
                  </a:cubicBezTo>
                  <a:lnTo>
                    <a:pt x="330" y="705"/>
                  </a:lnTo>
                  <a:cubicBezTo>
                    <a:pt x="401" y="750"/>
                    <a:pt x="491" y="714"/>
                    <a:pt x="526" y="643"/>
                  </a:cubicBezTo>
                  <a:lnTo>
                    <a:pt x="526" y="643"/>
                  </a:lnTo>
                  <a:cubicBezTo>
                    <a:pt x="642" y="402"/>
                    <a:pt x="642" y="170"/>
                    <a:pt x="642" y="170"/>
                  </a:cubicBezTo>
                  <a:lnTo>
                    <a:pt x="642" y="170"/>
                  </a:lnTo>
                  <a:cubicBezTo>
                    <a:pt x="535" y="241"/>
                    <a:pt x="321" y="89"/>
                    <a:pt x="214" y="27"/>
                  </a:cubicBezTo>
                  <a:lnTo>
                    <a:pt x="214" y="27"/>
                  </a:lnTo>
                  <a:cubicBezTo>
                    <a:pt x="178" y="9"/>
                    <a:pt x="152" y="0"/>
                    <a:pt x="125" y="0"/>
                  </a:cubicBezTo>
                  <a:lnTo>
                    <a:pt x="125" y="0"/>
                  </a:lnTo>
                  <a:cubicBezTo>
                    <a:pt x="116" y="0"/>
                    <a:pt x="98" y="9"/>
                    <a:pt x="89" y="9"/>
                  </a:cubicBezTo>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94"/>
            <p:cNvSpPr/>
            <p:nvPr/>
          </p:nvSpPr>
          <p:spPr>
            <a:xfrm>
              <a:off x="2990329" y="2004906"/>
              <a:ext cx="109989" cy="109986"/>
            </a:xfrm>
            <a:custGeom>
              <a:rect b="b" l="l" r="r" t="t"/>
              <a:pathLst>
                <a:path extrusionOk="0" h="429" w="429">
                  <a:moveTo>
                    <a:pt x="0" y="215"/>
                  </a:moveTo>
                  <a:cubicBezTo>
                    <a:pt x="0" y="331"/>
                    <a:pt x="98" y="429"/>
                    <a:pt x="214" y="429"/>
                  </a:cubicBezTo>
                  <a:lnTo>
                    <a:pt x="214" y="429"/>
                  </a:lnTo>
                  <a:cubicBezTo>
                    <a:pt x="339" y="429"/>
                    <a:pt x="428" y="331"/>
                    <a:pt x="428" y="215"/>
                  </a:cubicBezTo>
                  <a:lnTo>
                    <a:pt x="428" y="215"/>
                  </a:lnTo>
                  <a:cubicBezTo>
                    <a:pt x="428" y="99"/>
                    <a:pt x="339" y="1"/>
                    <a:pt x="214" y="1"/>
                  </a:cubicBezTo>
                  <a:lnTo>
                    <a:pt x="214" y="1"/>
                  </a:lnTo>
                  <a:cubicBezTo>
                    <a:pt x="98" y="1"/>
                    <a:pt x="0" y="99"/>
                    <a:pt x="0" y="215"/>
                  </a:cubicBezTo>
                  <a:close/>
                </a:path>
              </a:pathLst>
            </a:custGeom>
            <a:gradFill>
              <a:gsLst>
                <a:gs pos="0">
                  <a:schemeClr val="accent3"/>
                </a:gs>
                <a:gs pos="100000">
                  <a:schemeClr val="accen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94"/>
            <p:cNvSpPr/>
            <p:nvPr/>
          </p:nvSpPr>
          <p:spPr>
            <a:xfrm>
              <a:off x="2871364" y="886579"/>
              <a:ext cx="52815" cy="52814"/>
            </a:xfrm>
            <a:custGeom>
              <a:rect b="b" l="l" r="r" t="t"/>
              <a:pathLst>
                <a:path extrusionOk="0" h="206" w="206">
                  <a:moveTo>
                    <a:pt x="0" y="98"/>
                  </a:moveTo>
                  <a:cubicBezTo>
                    <a:pt x="0" y="161"/>
                    <a:pt x="45" y="205"/>
                    <a:pt x="98" y="205"/>
                  </a:cubicBezTo>
                  <a:lnTo>
                    <a:pt x="98" y="205"/>
                  </a:lnTo>
                  <a:cubicBezTo>
                    <a:pt x="161" y="205"/>
                    <a:pt x="206" y="161"/>
                    <a:pt x="206" y="98"/>
                  </a:cubicBezTo>
                  <a:lnTo>
                    <a:pt x="206" y="98"/>
                  </a:lnTo>
                  <a:cubicBezTo>
                    <a:pt x="206" y="45"/>
                    <a:pt x="161" y="0"/>
                    <a:pt x="98" y="0"/>
                  </a:cubicBezTo>
                  <a:lnTo>
                    <a:pt x="98" y="0"/>
                  </a:lnTo>
                  <a:cubicBezTo>
                    <a:pt x="45" y="0"/>
                    <a:pt x="0" y="45"/>
                    <a:pt x="0" y="98"/>
                  </a:cubicBezTo>
                  <a:close/>
                </a:path>
              </a:pathLst>
            </a:custGeom>
            <a:gradFill>
              <a:gsLst>
                <a:gs pos="0">
                  <a:schemeClr val="dk2"/>
                </a:gs>
                <a:gs pos="100000">
                  <a:schemeClr val="accent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94"/>
            <p:cNvSpPr/>
            <p:nvPr/>
          </p:nvSpPr>
          <p:spPr>
            <a:xfrm>
              <a:off x="3020070" y="886579"/>
              <a:ext cx="52815" cy="52814"/>
            </a:xfrm>
            <a:custGeom>
              <a:rect b="b" l="l" r="r" t="t"/>
              <a:pathLst>
                <a:path extrusionOk="0" h="206" w="206">
                  <a:moveTo>
                    <a:pt x="0" y="98"/>
                  </a:moveTo>
                  <a:cubicBezTo>
                    <a:pt x="0" y="161"/>
                    <a:pt x="45" y="205"/>
                    <a:pt x="98" y="205"/>
                  </a:cubicBezTo>
                  <a:lnTo>
                    <a:pt x="98" y="205"/>
                  </a:lnTo>
                  <a:cubicBezTo>
                    <a:pt x="161" y="205"/>
                    <a:pt x="205" y="161"/>
                    <a:pt x="205" y="98"/>
                  </a:cubicBezTo>
                  <a:lnTo>
                    <a:pt x="205" y="98"/>
                  </a:lnTo>
                  <a:cubicBezTo>
                    <a:pt x="205" y="45"/>
                    <a:pt x="161" y="0"/>
                    <a:pt x="98" y="0"/>
                  </a:cubicBezTo>
                  <a:lnTo>
                    <a:pt x="98" y="0"/>
                  </a:lnTo>
                  <a:cubicBezTo>
                    <a:pt x="45" y="0"/>
                    <a:pt x="0" y="45"/>
                    <a:pt x="0" y="98"/>
                  </a:cubicBezTo>
                  <a:close/>
                </a:path>
              </a:pathLst>
            </a:custGeom>
            <a:gradFill>
              <a:gsLst>
                <a:gs pos="0">
                  <a:schemeClr val="dk2"/>
                </a:gs>
                <a:gs pos="100000">
                  <a:schemeClr val="accent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94"/>
            <p:cNvSpPr/>
            <p:nvPr/>
          </p:nvSpPr>
          <p:spPr>
            <a:xfrm>
              <a:off x="3168775" y="886579"/>
              <a:ext cx="52815" cy="52814"/>
            </a:xfrm>
            <a:custGeom>
              <a:rect b="b" l="l" r="r" t="t"/>
              <a:pathLst>
                <a:path extrusionOk="0" h="206" w="206">
                  <a:moveTo>
                    <a:pt x="0" y="98"/>
                  </a:moveTo>
                  <a:cubicBezTo>
                    <a:pt x="0" y="161"/>
                    <a:pt x="45" y="205"/>
                    <a:pt x="98" y="205"/>
                  </a:cubicBezTo>
                  <a:lnTo>
                    <a:pt x="98" y="205"/>
                  </a:lnTo>
                  <a:cubicBezTo>
                    <a:pt x="161" y="205"/>
                    <a:pt x="205" y="161"/>
                    <a:pt x="205" y="98"/>
                  </a:cubicBezTo>
                  <a:lnTo>
                    <a:pt x="205" y="98"/>
                  </a:lnTo>
                  <a:cubicBezTo>
                    <a:pt x="205" y="45"/>
                    <a:pt x="161" y="0"/>
                    <a:pt x="98" y="0"/>
                  </a:cubicBezTo>
                  <a:lnTo>
                    <a:pt x="98" y="0"/>
                  </a:lnTo>
                  <a:cubicBezTo>
                    <a:pt x="45" y="0"/>
                    <a:pt x="0" y="45"/>
                    <a:pt x="0" y="98"/>
                  </a:cubicBezTo>
                  <a:close/>
                </a:path>
              </a:pathLst>
            </a:custGeom>
            <a:gradFill>
              <a:gsLst>
                <a:gs pos="0">
                  <a:schemeClr val="dk2"/>
                </a:gs>
                <a:gs pos="100000">
                  <a:schemeClr val="accent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94"/>
            <p:cNvSpPr/>
            <p:nvPr/>
          </p:nvSpPr>
          <p:spPr>
            <a:xfrm>
              <a:off x="3431573" y="966569"/>
              <a:ext cx="41534" cy="1315473"/>
            </a:xfrm>
            <a:custGeom>
              <a:rect b="b" l="l" r="r" t="t"/>
              <a:pathLst>
                <a:path extrusionOk="0" h="5131" w="162">
                  <a:moveTo>
                    <a:pt x="1" y="5130"/>
                  </a:moveTo>
                  <a:lnTo>
                    <a:pt x="162" y="5130"/>
                  </a:lnTo>
                  <a:lnTo>
                    <a:pt x="162" y="1"/>
                  </a:lnTo>
                  <a:lnTo>
                    <a:pt x="1" y="1"/>
                  </a:lnTo>
                  <a:close/>
                </a:path>
              </a:pathLst>
            </a:custGeom>
            <a:gradFill>
              <a:gsLst>
                <a:gs pos="0">
                  <a:schemeClr val="accent4"/>
                </a:gs>
                <a:gs pos="100000">
                  <a:schemeClr val="accen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94"/>
            <p:cNvSpPr/>
            <p:nvPr/>
          </p:nvSpPr>
          <p:spPr>
            <a:xfrm>
              <a:off x="3523103" y="966569"/>
              <a:ext cx="43842" cy="1315473"/>
            </a:xfrm>
            <a:custGeom>
              <a:rect b="b" l="l" r="r" t="t"/>
              <a:pathLst>
                <a:path extrusionOk="0" h="5131" w="171">
                  <a:moveTo>
                    <a:pt x="1" y="5130"/>
                  </a:moveTo>
                  <a:lnTo>
                    <a:pt x="170" y="5130"/>
                  </a:lnTo>
                  <a:lnTo>
                    <a:pt x="170" y="1"/>
                  </a:lnTo>
                  <a:lnTo>
                    <a:pt x="1" y="1"/>
                  </a:lnTo>
                  <a:close/>
                </a:path>
              </a:pathLst>
            </a:custGeom>
            <a:gradFill>
              <a:gsLst>
                <a:gs pos="0">
                  <a:schemeClr val="accent4"/>
                </a:gs>
                <a:gs pos="100000">
                  <a:schemeClr val="accen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94"/>
            <p:cNvSpPr/>
            <p:nvPr/>
          </p:nvSpPr>
          <p:spPr>
            <a:xfrm>
              <a:off x="3614634" y="966569"/>
              <a:ext cx="43842" cy="1315473"/>
            </a:xfrm>
            <a:custGeom>
              <a:rect b="b" l="l" r="r" t="t"/>
              <a:pathLst>
                <a:path extrusionOk="0" h="5131" w="171">
                  <a:moveTo>
                    <a:pt x="1" y="5130"/>
                  </a:moveTo>
                  <a:lnTo>
                    <a:pt x="170" y="5130"/>
                  </a:lnTo>
                  <a:lnTo>
                    <a:pt x="170" y="1"/>
                  </a:lnTo>
                  <a:lnTo>
                    <a:pt x="1" y="1"/>
                  </a:lnTo>
                  <a:close/>
                </a:path>
              </a:pathLst>
            </a:custGeom>
            <a:gradFill>
              <a:gsLst>
                <a:gs pos="0">
                  <a:schemeClr val="accent4"/>
                </a:gs>
                <a:gs pos="100000">
                  <a:schemeClr val="accen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94"/>
            <p:cNvSpPr/>
            <p:nvPr/>
          </p:nvSpPr>
          <p:spPr>
            <a:xfrm>
              <a:off x="3706165" y="966569"/>
              <a:ext cx="43585" cy="1315473"/>
            </a:xfrm>
            <a:custGeom>
              <a:rect b="b" l="l" r="r" t="t"/>
              <a:pathLst>
                <a:path extrusionOk="0" h="5131" w="170">
                  <a:moveTo>
                    <a:pt x="1" y="5130"/>
                  </a:moveTo>
                  <a:lnTo>
                    <a:pt x="170" y="5130"/>
                  </a:lnTo>
                  <a:lnTo>
                    <a:pt x="170" y="1"/>
                  </a:lnTo>
                  <a:lnTo>
                    <a:pt x="1" y="1"/>
                  </a:lnTo>
                  <a:close/>
                </a:path>
              </a:pathLst>
            </a:custGeom>
            <a:gradFill>
              <a:gsLst>
                <a:gs pos="0">
                  <a:schemeClr val="accent4"/>
                </a:gs>
                <a:gs pos="100000">
                  <a:schemeClr val="accen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94"/>
            <p:cNvSpPr/>
            <p:nvPr/>
          </p:nvSpPr>
          <p:spPr>
            <a:xfrm>
              <a:off x="3797695" y="966569"/>
              <a:ext cx="43585" cy="1315473"/>
            </a:xfrm>
            <a:custGeom>
              <a:rect b="b" l="l" r="r" t="t"/>
              <a:pathLst>
                <a:path extrusionOk="0" h="5131" w="170">
                  <a:moveTo>
                    <a:pt x="0" y="5130"/>
                  </a:moveTo>
                  <a:lnTo>
                    <a:pt x="170" y="5130"/>
                  </a:lnTo>
                  <a:lnTo>
                    <a:pt x="170" y="1"/>
                  </a:lnTo>
                  <a:lnTo>
                    <a:pt x="0" y="1"/>
                  </a:lnTo>
                  <a:close/>
                </a:path>
              </a:pathLst>
            </a:custGeom>
            <a:gradFill>
              <a:gsLst>
                <a:gs pos="0">
                  <a:schemeClr val="accent4"/>
                </a:gs>
                <a:gs pos="100000">
                  <a:schemeClr val="accen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94"/>
            <p:cNvSpPr/>
            <p:nvPr/>
          </p:nvSpPr>
          <p:spPr>
            <a:xfrm>
              <a:off x="3891533" y="966569"/>
              <a:ext cx="41278" cy="1315473"/>
            </a:xfrm>
            <a:custGeom>
              <a:rect b="b" l="l" r="r" t="t"/>
              <a:pathLst>
                <a:path extrusionOk="0" h="5131" w="161">
                  <a:moveTo>
                    <a:pt x="0" y="5130"/>
                  </a:moveTo>
                  <a:lnTo>
                    <a:pt x="161" y="5130"/>
                  </a:lnTo>
                  <a:lnTo>
                    <a:pt x="161" y="1"/>
                  </a:lnTo>
                  <a:lnTo>
                    <a:pt x="0" y="1"/>
                  </a:lnTo>
                  <a:close/>
                </a:path>
              </a:pathLst>
            </a:custGeom>
            <a:gradFill>
              <a:gsLst>
                <a:gs pos="0">
                  <a:schemeClr val="accent4"/>
                </a:gs>
                <a:gs pos="100000">
                  <a:schemeClr val="accen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94"/>
            <p:cNvSpPr/>
            <p:nvPr/>
          </p:nvSpPr>
          <p:spPr>
            <a:xfrm>
              <a:off x="5007592" y="1790060"/>
              <a:ext cx="370733" cy="574286"/>
            </a:xfrm>
            <a:custGeom>
              <a:rect b="b" l="l" r="r" t="t"/>
              <a:pathLst>
                <a:path extrusionOk="0" h="2240" w="1446">
                  <a:moveTo>
                    <a:pt x="313" y="0"/>
                  </a:moveTo>
                  <a:lnTo>
                    <a:pt x="1" y="2239"/>
                  </a:lnTo>
                  <a:lnTo>
                    <a:pt x="1134" y="2239"/>
                  </a:lnTo>
                  <a:lnTo>
                    <a:pt x="1446" y="0"/>
                  </a:lnTo>
                  <a:close/>
                </a:path>
              </a:pathLst>
            </a:custGeom>
            <a:gradFill>
              <a:gsLst>
                <a:gs pos="0">
                  <a:schemeClr val="accent3"/>
                </a:gs>
                <a:gs pos="100000">
                  <a:schemeClr val="accen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94"/>
            <p:cNvSpPr/>
            <p:nvPr/>
          </p:nvSpPr>
          <p:spPr>
            <a:xfrm>
              <a:off x="5060151" y="1790060"/>
              <a:ext cx="370733" cy="574286"/>
            </a:xfrm>
            <a:custGeom>
              <a:rect b="b" l="l" r="r" t="t"/>
              <a:pathLst>
                <a:path extrusionOk="0" h="2240" w="1446">
                  <a:moveTo>
                    <a:pt x="313" y="0"/>
                  </a:moveTo>
                  <a:lnTo>
                    <a:pt x="1" y="2239"/>
                  </a:lnTo>
                  <a:lnTo>
                    <a:pt x="1134" y="2239"/>
                  </a:lnTo>
                  <a:lnTo>
                    <a:pt x="1446" y="0"/>
                  </a:lnTo>
                  <a:close/>
                </a:path>
              </a:pathLst>
            </a:custGeom>
            <a:gradFill>
              <a:gsLst>
                <a:gs pos="0">
                  <a:schemeClr val="accent6"/>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94"/>
            <p:cNvSpPr/>
            <p:nvPr/>
          </p:nvSpPr>
          <p:spPr>
            <a:xfrm>
              <a:off x="4376364" y="936829"/>
              <a:ext cx="1747777" cy="1212409"/>
            </a:xfrm>
            <a:custGeom>
              <a:rect b="b" l="l" r="r" t="t"/>
              <a:pathLst>
                <a:path extrusionOk="0" h="4729" w="6817">
                  <a:moveTo>
                    <a:pt x="0" y="81"/>
                  </a:moveTo>
                  <a:lnTo>
                    <a:pt x="330" y="4729"/>
                  </a:lnTo>
                  <a:lnTo>
                    <a:pt x="6691" y="4729"/>
                  </a:lnTo>
                  <a:lnTo>
                    <a:pt x="6816" y="4657"/>
                  </a:lnTo>
                  <a:lnTo>
                    <a:pt x="6361" y="81"/>
                  </a:lnTo>
                  <a:lnTo>
                    <a:pt x="125" y="1"/>
                  </a:lnTo>
                  <a:close/>
                </a:path>
              </a:pathLst>
            </a:custGeom>
            <a:gradFill>
              <a:gsLst>
                <a:gs pos="0">
                  <a:schemeClr val="accent3"/>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94"/>
            <p:cNvSpPr/>
            <p:nvPr/>
          </p:nvSpPr>
          <p:spPr>
            <a:xfrm>
              <a:off x="4408412" y="936829"/>
              <a:ext cx="1715728" cy="1194206"/>
            </a:xfrm>
            <a:custGeom>
              <a:rect b="b" l="l" r="r" t="t"/>
              <a:pathLst>
                <a:path extrusionOk="0" h="4658" w="6692">
                  <a:moveTo>
                    <a:pt x="0" y="1"/>
                  </a:moveTo>
                  <a:lnTo>
                    <a:pt x="330" y="4657"/>
                  </a:lnTo>
                  <a:lnTo>
                    <a:pt x="6691" y="4657"/>
                  </a:lnTo>
                  <a:lnTo>
                    <a:pt x="6361" y="1"/>
                  </a:lnTo>
                  <a:close/>
                </a:path>
              </a:pathLst>
            </a:custGeom>
            <a:gradFill>
              <a:gsLst>
                <a:gs pos="0">
                  <a:schemeClr val="accent3"/>
                </a:gs>
                <a:gs pos="100000">
                  <a:schemeClr val="accen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94"/>
            <p:cNvSpPr/>
            <p:nvPr/>
          </p:nvSpPr>
          <p:spPr>
            <a:xfrm>
              <a:off x="4460972" y="987080"/>
              <a:ext cx="1608047" cy="1093706"/>
            </a:xfrm>
            <a:custGeom>
              <a:rect b="b" l="l" r="r" t="t"/>
              <a:pathLst>
                <a:path extrusionOk="0" h="4266" w="6272">
                  <a:moveTo>
                    <a:pt x="6272" y="4265"/>
                  </a:moveTo>
                  <a:lnTo>
                    <a:pt x="304" y="4265"/>
                  </a:lnTo>
                  <a:lnTo>
                    <a:pt x="0" y="1"/>
                  </a:lnTo>
                  <a:lnTo>
                    <a:pt x="5969" y="1"/>
                  </a:lnTo>
                  <a:close/>
                </a:path>
              </a:pathLst>
            </a:custGeom>
            <a:solidFill>
              <a:srgbClr val="FFFFFF">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94"/>
            <p:cNvSpPr/>
            <p:nvPr/>
          </p:nvSpPr>
          <p:spPr>
            <a:xfrm>
              <a:off x="4460972" y="1000924"/>
              <a:ext cx="1589843" cy="1079862"/>
            </a:xfrm>
            <a:custGeom>
              <a:rect b="b" l="l" r="r" t="t"/>
              <a:pathLst>
                <a:path extrusionOk="0" h="4212" w="6201">
                  <a:moveTo>
                    <a:pt x="0" y="0"/>
                  </a:moveTo>
                  <a:lnTo>
                    <a:pt x="304" y="4211"/>
                  </a:lnTo>
                  <a:lnTo>
                    <a:pt x="6201" y="4211"/>
                  </a:lnTo>
                  <a:lnTo>
                    <a:pt x="5897" y="0"/>
                  </a:lnTo>
                  <a:close/>
                </a:path>
              </a:pathLst>
            </a:custGeom>
            <a:gradFill>
              <a:gsLst>
                <a:gs pos="0">
                  <a:schemeClr val="dk2"/>
                </a:gs>
                <a:gs pos="100000">
                  <a:schemeClr val="accent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94"/>
            <p:cNvSpPr/>
            <p:nvPr/>
          </p:nvSpPr>
          <p:spPr>
            <a:xfrm>
              <a:off x="4934521" y="2309228"/>
              <a:ext cx="704546" cy="89476"/>
            </a:xfrm>
            <a:custGeom>
              <a:rect b="b" l="l" r="r" t="t"/>
              <a:pathLst>
                <a:path extrusionOk="0" h="349" w="2748">
                  <a:moveTo>
                    <a:pt x="0" y="348"/>
                  </a:moveTo>
                  <a:lnTo>
                    <a:pt x="2748" y="348"/>
                  </a:lnTo>
                  <a:lnTo>
                    <a:pt x="2748" y="0"/>
                  </a:lnTo>
                  <a:lnTo>
                    <a:pt x="0" y="0"/>
                  </a:lnTo>
                  <a:close/>
                </a:path>
              </a:pathLst>
            </a:custGeom>
            <a:gradFill>
              <a:gsLst>
                <a:gs pos="0">
                  <a:schemeClr val="accent6"/>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94"/>
            <p:cNvSpPr/>
            <p:nvPr/>
          </p:nvSpPr>
          <p:spPr>
            <a:xfrm>
              <a:off x="4680440" y="2309228"/>
              <a:ext cx="254334" cy="89476"/>
            </a:xfrm>
            <a:custGeom>
              <a:rect b="b" l="l" r="r" t="t"/>
              <a:pathLst>
                <a:path extrusionOk="0" h="349" w="992">
                  <a:moveTo>
                    <a:pt x="1" y="348"/>
                  </a:moveTo>
                  <a:lnTo>
                    <a:pt x="991" y="348"/>
                  </a:lnTo>
                  <a:lnTo>
                    <a:pt x="991" y="0"/>
                  </a:lnTo>
                  <a:lnTo>
                    <a:pt x="1" y="0"/>
                  </a:lnTo>
                  <a:close/>
                </a:path>
              </a:pathLst>
            </a:custGeom>
            <a:gradFill>
              <a:gsLst>
                <a:gs pos="0">
                  <a:schemeClr val="accent3"/>
                </a:gs>
                <a:gs pos="100000">
                  <a:schemeClr val="accen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94"/>
            <p:cNvSpPr/>
            <p:nvPr/>
          </p:nvSpPr>
          <p:spPr>
            <a:xfrm>
              <a:off x="4987081" y="1620593"/>
              <a:ext cx="574302" cy="32304"/>
            </a:xfrm>
            <a:custGeom>
              <a:rect b="b" l="l" r="r" t="t"/>
              <a:pathLst>
                <a:path extrusionOk="0" h="126" w="2240">
                  <a:moveTo>
                    <a:pt x="63" y="1"/>
                  </a:moveTo>
                  <a:cubicBezTo>
                    <a:pt x="27" y="1"/>
                    <a:pt x="0" y="28"/>
                    <a:pt x="0" y="63"/>
                  </a:cubicBezTo>
                  <a:cubicBezTo>
                    <a:pt x="9" y="99"/>
                    <a:pt x="36" y="126"/>
                    <a:pt x="72" y="126"/>
                  </a:cubicBezTo>
                  <a:lnTo>
                    <a:pt x="2186" y="126"/>
                  </a:lnTo>
                  <a:cubicBezTo>
                    <a:pt x="2222" y="126"/>
                    <a:pt x="2239" y="99"/>
                    <a:pt x="2239" y="63"/>
                  </a:cubicBezTo>
                  <a:cubicBezTo>
                    <a:pt x="2239" y="28"/>
                    <a:pt x="2204" y="1"/>
                    <a:pt x="21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94"/>
            <p:cNvSpPr/>
            <p:nvPr/>
          </p:nvSpPr>
          <p:spPr>
            <a:xfrm>
              <a:off x="4991696" y="1675715"/>
              <a:ext cx="576610" cy="32047"/>
            </a:xfrm>
            <a:custGeom>
              <a:rect b="b" l="l" r="r" t="t"/>
              <a:pathLst>
                <a:path extrusionOk="0" h="125" w="2249">
                  <a:moveTo>
                    <a:pt x="2186" y="125"/>
                  </a:moveTo>
                  <a:lnTo>
                    <a:pt x="71" y="125"/>
                  </a:lnTo>
                  <a:cubicBezTo>
                    <a:pt x="45" y="125"/>
                    <a:pt x="9" y="98"/>
                    <a:pt x="9" y="62"/>
                  </a:cubicBezTo>
                  <a:cubicBezTo>
                    <a:pt x="0" y="27"/>
                    <a:pt x="27" y="0"/>
                    <a:pt x="63" y="0"/>
                  </a:cubicBezTo>
                  <a:lnTo>
                    <a:pt x="2177" y="0"/>
                  </a:lnTo>
                  <a:cubicBezTo>
                    <a:pt x="2213" y="0"/>
                    <a:pt x="2239" y="27"/>
                    <a:pt x="2239" y="62"/>
                  </a:cubicBezTo>
                  <a:cubicBezTo>
                    <a:pt x="2248" y="98"/>
                    <a:pt x="2221" y="125"/>
                    <a:pt x="2186" y="12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94"/>
            <p:cNvSpPr/>
            <p:nvPr/>
          </p:nvSpPr>
          <p:spPr>
            <a:xfrm>
              <a:off x="5163219" y="1408055"/>
              <a:ext cx="192289" cy="185361"/>
            </a:xfrm>
            <a:custGeom>
              <a:rect b="b" l="l" r="r" t="t"/>
              <a:pathLst>
                <a:path extrusionOk="0" h="723" w="750">
                  <a:moveTo>
                    <a:pt x="732" y="366"/>
                  </a:moveTo>
                  <a:cubicBezTo>
                    <a:pt x="750" y="491"/>
                    <a:pt x="696" y="607"/>
                    <a:pt x="598" y="669"/>
                  </a:cubicBezTo>
                  <a:cubicBezTo>
                    <a:pt x="544" y="705"/>
                    <a:pt x="482" y="723"/>
                    <a:pt x="419" y="723"/>
                  </a:cubicBezTo>
                  <a:cubicBezTo>
                    <a:pt x="339" y="723"/>
                    <a:pt x="259" y="696"/>
                    <a:pt x="196" y="651"/>
                  </a:cubicBezTo>
                  <a:cubicBezTo>
                    <a:pt x="98" y="589"/>
                    <a:pt x="36" y="482"/>
                    <a:pt x="18" y="366"/>
                  </a:cubicBezTo>
                  <a:cubicBezTo>
                    <a:pt x="0" y="161"/>
                    <a:pt x="143" y="0"/>
                    <a:pt x="339" y="0"/>
                  </a:cubicBezTo>
                  <a:cubicBezTo>
                    <a:pt x="535" y="0"/>
                    <a:pt x="714" y="161"/>
                    <a:pt x="732" y="366"/>
                  </a:cubicBezTo>
                  <a:close/>
                </a:path>
              </a:pathLst>
            </a:custGeom>
            <a:solidFill>
              <a:srgbClr val="FFFFFF">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94"/>
            <p:cNvSpPr/>
            <p:nvPr/>
          </p:nvSpPr>
          <p:spPr>
            <a:xfrm>
              <a:off x="5220394" y="1433180"/>
              <a:ext cx="71019" cy="71017"/>
            </a:xfrm>
            <a:custGeom>
              <a:rect b="b" l="l" r="r" t="t"/>
              <a:pathLst>
                <a:path extrusionOk="0" h="277" w="277">
                  <a:moveTo>
                    <a:pt x="277" y="134"/>
                  </a:moveTo>
                  <a:cubicBezTo>
                    <a:pt x="277" y="214"/>
                    <a:pt x="223" y="277"/>
                    <a:pt x="152" y="277"/>
                  </a:cubicBezTo>
                  <a:cubicBezTo>
                    <a:pt x="81" y="277"/>
                    <a:pt x="9" y="214"/>
                    <a:pt x="0" y="134"/>
                  </a:cubicBezTo>
                  <a:cubicBezTo>
                    <a:pt x="0" y="63"/>
                    <a:pt x="54" y="0"/>
                    <a:pt x="125" y="0"/>
                  </a:cubicBezTo>
                  <a:cubicBezTo>
                    <a:pt x="196" y="0"/>
                    <a:pt x="268" y="63"/>
                    <a:pt x="277" y="1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94"/>
            <p:cNvSpPr/>
            <p:nvPr/>
          </p:nvSpPr>
          <p:spPr>
            <a:xfrm>
              <a:off x="5208857" y="1508555"/>
              <a:ext cx="107682" cy="84861"/>
            </a:xfrm>
            <a:custGeom>
              <a:rect b="b" l="l" r="r" t="t"/>
              <a:pathLst>
                <a:path extrusionOk="0" h="331" w="420">
                  <a:moveTo>
                    <a:pt x="411" y="197"/>
                  </a:moveTo>
                  <a:lnTo>
                    <a:pt x="420" y="277"/>
                  </a:lnTo>
                  <a:cubicBezTo>
                    <a:pt x="366" y="313"/>
                    <a:pt x="304" y="331"/>
                    <a:pt x="241" y="331"/>
                  </a:cubicBezTo>
                  <a:cubicBezTo>
                    <a:pt x="161" y="331"/>
                    <a:pt x="81" y="304"/>
                    <a:pt x="18" y="259"/>
                  </a:cubicBezTo>
                  <a:lnTo>
                    <a:pt x="18" y="197"/>
                  </a:lnTo>
                  <a:cubicBezTo>
                    <a:pt x="1" y="90"/>
                    <a:pt x="81" y="1"/>
                    <a:pt x="188" y="1"/>
                  </a:cubicBezTo>
                  <a:cubicBezTo>
                    <a:pt x="241" y="1"/>
                    <a:pt x="295" y="28"/>
                    <a:pt x="340" y="63"/>
                  </a:cubicBezTo>
                  <a:cubicBezTo>
                    <a:pt x="375" y="99"/>
                    <a:pt x="402" y="144"/>
                    <a:pt x="411" y="19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94"/>
            <p:cNvSpPr/>
            <p:nvPr/>
          </p:nvSpPr>
          <p:spPr>
            <a:xfrm>
              <a:off x="4202533" y="2345634"/>
              <a:ext cx="1694961" cy="53070"/>
            </a:xfrm>
            <a:custGeom>
              <a:rect b="b" l="l" r="r" t="t"/>
              <a:pathLst>
                <a:path extrusionOk="0" h="207" w="6611">
                  <a:moveTo>
                    <a:pt x="0" y="206"/>
                  </a:moveTo>
                  <a:lnTo>
                    <a:pt x="6611" y="206"/>
                  </a:lnTo>
                  <a:lnTo>
                    <a:pt x="6611" y="1"/>
                  </a:lnTo>
                  <a:lnTo>
                    <a:pt x="0" y="1"/>
                  </a:lnTo>
                  <a:close/>
                </a:path>
              </a:pathLst>
            </a:custGeom>
            <a:gradFill>
              <a:gsLst>
                <a:gs pos="0">
                  <a:schemeClr val="accent3"/>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94"/>
            <p:cNvSpPr/>
            <p:nvPr/>
          </p:nvSpPr>
          <p:spPr>
            <a:xfrm>
              <a:off x="4202533" y="2345634"/>
              <a:ext cx="366118" cy="53070"/>
            </a:xfrm>
            <a:custGeom>
              <a:rect b="b" l="l" r="r" t="t"/>
              <a:pathLst>
                <a:path extrusionOk="0" h="207" w="1428">
                  <a:moveTo>
                    <a:pt x="0" y="206"/>
                  </a:moveTo>
                  <a:lnTo>
                    <a:pt x="1428" y="206"/>
                  </a:lnTo>
                  <a:lnTo>
                    <a:pt x="1428" y="1"/>
                  </a:lnTo>
                  <a:lnTo>
                    <a:pt x="0" y="1"/>
                  </a:lnTo>
                  <a:close/>
                </a:path>
              </a:pathLst>
            </a:custGeom>
            <a:gradFill>
              <a:gsLst>
                <a:gs pos="0">
                  <a:schemeClr val="accent6"/>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94"/>
            <p:cNvSpPr/>
            <p:nvPr/>
          </p:nvSpPr>
          <p:spPr>
            <a:xfrm>
              <a:off x="5723428" y="2329738"/>
              <a:ext cx="59738" cy="16152"/>
            </a:xfrm>
            <a:custGeom>
              <a:rect b="b" l="l" r="r" t="t"/>
              <a:pathLst>
                <a:path extrusionOk="0" h="63" w="233">
                  <a:moveTo>
                    <a:pt x="1" y="63"/>
                  </a:moveTo>
                  <a:lnTo>
                    <a:pt x="233" y="63"/>
                  </a:lnTo>
                  <a:lnTo>
                    <a:pt x="233" y="0"/>
                  </a:lnTo>
                  <a:lnTo>
                    <a:pt x="1" y="0"/>
                  </a:lnTo>
                  <a:close/>
                </a:path>
              </a:pathLst>
            </a:custGeom>
            <a:gradFill>
              <a:gsLst>
                <a:gs pos="0">
                  <a:schemeClr val="accent6"/>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94"/>
            <p:cNvSpPr/>
            <p:nvPr/>
          </p:nvSpPr>
          <p:spPr>
            <a:xfrm>
              <a:off x="5808036" y="2329738"/>
              <a:ext cx="57430" cy="16152"/>
            </a:xfrm>
            <a:custGeom>
              <a:rect b="b" l="l" r="r" t="t"/>
              <a:pathLst>
                <a:path extrusionOk="0" h="63" w="224">
                  <a:moveTo>
                    <a:pt x="1" y="63"/>
                  </a:moveTo>
                  <a:lnTo>
                    <a:pt x="224" y="63"/>
                  </a:lnTo>
                  <a:lnTo>
                    <a:pt x="224" y="0"/>
                  </a:lnTo>
                  <a:lnTo>
                    <a:pt x="1" y="0"/>
                  </a:lnTo>
                  <a:close/>
                </a:path>
              </a:pathLst>
            </a:custGeom>
            <a:gradFill>
              <a:gsLst>
                <a:gs pos="0">
                  <a:schemeClr val="accent6"/>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94"/>
            <p:cNvSpPr/>
            <p:nvPr/>
          </p:nvSpPr>
          <p:spPr>
            <a:xfrm>
              <a:off x="4294063" y="2329738"/>
              <a:ext cx="57430" cy="16152"/>
            </a:xfrm>
            <a:custGeom>
              <a:rect b="b" l="l" r="r" t="t"/>
              <a:pathLst>
                <a:path extrusionOk="0" h="63" w="224">
                  <a:moveTo>
                    <a:pt x="0" y="63"/>
                  </a:moveTo>
                  <a:lnTo>
                    <a:pt x="223" y="63"/>
                  </a:lnTo>
                  <a:lnTo>
                    <a:pt x="223" y="0"/>
                  </a:lnTo>
                  <a:lnTo>
                    <a:pt x="0" y="0"/>
                  </a:lnTo>
                  <a:close/>
                </a:path>
              </a:pathLst>
            </a:custGeom>
            <a:gradFill>
              <a:gsLst>
                <a:gs pos="0">
                  <a:schemeClr val="accent6"/>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94"/>
            <p:cNvSpPr/>
            <p:nvPr/>
          </p:nvSpPr>
          <p:spPr>
            <a:xfrm>
              <a:off x="4378671" y="2329738"/>
              <a:ext cx="57430" cy="16152"/>
            </a:xfrm>
            <a:custGeom>
              <a:rect b="b" l="l" r="r" t="t"/>
              <a:pathLst>
                <a:path extrusionOk="0" h="63" w="224">
                  <a:moveTo>
                    <a:pt x="0" y="63"/>
                  </a:moveTo>
                  <a:lnTo>
                    <a:pt x="223" y="63"/>
                  </a:lnTo>
                  <a:lnTo>
                    <a:pt x="223" y="0"/>
                  </a:lnTo>
                  <a:lnTo>
                    <a:pt x="0" y="0"/>
                  </a:lnTo>
                  <a:close/>
                </a:path>
              </a:pathLst>
            </a:custGeom>
            <a:gradFill>
              <a:gsLst>
                <a:gs pos="0">
                  <a:schemeClr val="accent6"/>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94"/>
            <p:cNvSpPr/>
            <p:nvPr/>
          </p:nvSpPr>
          <p:spPr>
            <a:xfrm>
              <a:off x="4460972" y="2329738"/>
              <a:ext cx="59738" cy="16152"/>
            </a:xfrm>
            <a:custGeom>
              <a:rect b="b" l="l" r="r" t="t"/>
              <a:pathLst>
                <a:path extrusionOk="0" h="63" w="233">
                  <a:moveTo>
                    <a:pt x="0" y="63"/>
                  </a:moveTo>
                  <a:lnTo>
                    <a:pt x="232" y="63"/>
                  </a:lnTo>
                  <a:lnTo>
                    <a:pt x="232" y="0"/>
                  </a:lnTo>
                  <a:lnTo>
                    <a:pt x="0" y="0"/>
                  </a:lnTo>
                  <a:close/>
                </a:path>
              </a:pathLst>
            </a:custGeom>
            <a:gradFill>
              <a:gsLst>
                <a:gs pos="0">
                  <a:schemeClr val="accent6"/>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94"/>
            <p:cNvSpPr/>
            <p:nvPr/>
          </p:nvSpPr>
          <p:spPr>
            <a:xfrm>
              <a:off x="4545580" y="2329738"/>
              <a:ext cx="57430" cy="16152"/>
            </a:xfrm>
            <a:custGeom>
              <a:rect b="b" l="l" r="r" t="t"/>
              <a:pathLst>
                <a:path extrusionOk="0" h="63" w="224">
                  <a:moveTo>
                    <a:pt x="1" y="63"/>
                  </a:moveTo>
                  <a:lnTo>
                    <a:pt x="224" y="63"/>
                  </a:lnTo>
                  <a:lnTo>
                    <a:pt x="224" y="0"/>
                  </a:lnTo>
                  <a:lnTo>
                    <a:pt x="1" y="0"/>
                  </a:lnTo>
                  <a:close/>
                </a:path>
              </a:pathLst>
            </a:custGeom>
            <a:gradFill>
              <a:gsLst>
                <a:gs pos="0">
                  <a:schemeClr val="accent6"/>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94"/>
            <p:cNvSpPr/>
            <p:nvPr/>
          </p:nvSpPr>
          <p:spPr>
            <a:xfrm>
              <a:off x="4630188" y="2329738"/>
              <a:ext cx="57430" cy="16152"/>
            </a:xfrm>
            <a:custGeom>
              <a:rect b="b" l="l" r="r" t="t"/>
              <a:pathLst>
                <a:path extrusionOk="0" h="63" w="224">
                  <a:moveTo>
                    <a:pt x="1" y="63"/>
                  </a:moveTo>
                  <a:lnTo>
                    <a:pt x="224" y="63"/>
                  </a:lnTo>
                  <a:lnTo>
                    <a:pt x="224" y="0"/>
                  </a:lnTo>
                  <a:lnTo>
                    <a:pt x="1" y="0"/>
                  </a:lnTo>
                  <a:close/>
                </a:path>
              </a:pathLst>
            </a:custGeom>
            <a:gradFill>
              <a:gsLst>
                <a:gs pos="0">
                  <a:schemeClr val="accent6"/>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94"/>
            <p:cNvSpPr/>
            <p:nvPr/>
          </p:nvSpPr>
          <p:spPr>
            <a:xfrm>
              <a:off x="4714796" y="2329738"/>
              <a:ext cx="57430" cy="16152"/>
            </a:xfrm>
            <a:custGeom>
              <a:rect b="b" l="l" r="r" t="t"/>
              <a:pathLst>
                <a:path extrusionOk="0" h="63" w="224">
                  <a:moveTo>
                    <a:pt x="1" y="63"/>
                  </a:moveTo>
                  <a:lnTo>
                    <a:pt x="224" y="63"/>
                  </a:lnTo>
                  <a:lnTo>
                    <a:pt x="224" y="0"/>
                  </a:lnTo>
                  <a:lnTo>
                    <a:pt x="1" y="0"/>
                  </a:lnTo>
                  <a:close/>
                </a:path>
              </a:pathLst>
            </a:custGeom>
            <a:solidFill>
              <a:srgbClr val="3000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94"/>
            <p:cNvSpPr/>
            <p:nvPr/>
          </p:nvSpPr>
          <p:spPr>
            <a:xfrm>
              <a:off x="4799404" y="2329738"/>
              <a:ext cx="57430" cy="16152"/>
            </a:xfrm>
            <a:custGeom>
              <a:rect b="b" l="l" r="r" t="t"/>
              <a:pathLst>
                <a:path extrusionOk="0" h="63" w="224">
                  <a:moveTo>
                    <a:pt x="1" y="63"/>
                  </a:moveTo>
                  <a:lnTo>
                    <a:pt x="224" y="63"/>
                  </a:lnTo>
                  <a:lnTo>
                    <a:pt x="224" y="0"/>
                  </a:lnTo>
                  <a:lnTo>
                    <a:pt x="1" y="0"/>
                  </a:lnTo>
                  <a:close/>
                </a:path>
              </a:pathLst>
            </a:custGeom>
            <a:solidFill>
              <a:srgbClr val="3000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94"/>
            <p:cNvSpPr/>
            <p:nvPr/>
          </p:nvSpPr>
          <p:spPr>
            <a:xfrm>
              <a:off x="4881705" y="2329738"/>
              <a:ext cx="59738" cy="16152"/>
            </a:xfrm>
            <a:custGeom>
              <a:rect b="b" l="l" r="r" t="t"/>
              <a:pathLst>
                <a:path extrusionOk="0" h="63" w="233">
                  <a:moveTo>
                    <a:pt x="1" y="63"/>
                  </a:moveTo>
                  <a:lnTo>
                    <a:pt x="233" y="63"/>
                  </a:lnTo>
                  <a:lnTo>
                    <a:pt x="233" y="0"/>
                  </a:lnTo>
                  <a:lnTo>
                    <a:pt x="1" y="0"/>
                  </a:lnTo>
                  <a:close/>
                </a:path>
              </a:pathLst>
            </a:custGeom>
            <a:gradFill>
              <a:gsLst>
                <a:gs pos="0">
                  <a:schemeClr val="accent6"/>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94"/>
            <p:cNvSpPr/>
            <p:nvPr/>
          </p:nvSpPr>
          <p:spPr>
            <a:xfrm>
              <a:off x="4966313" y="2329738"/>
              <a:ext cx="57687" cy="16152"/>
            </a:xfrm>
            <a:custGeom>
              <a:rect b="b" l="l" r="r" t="t"/>
              <a:pathLst>
                <a:path extrusionOk="0" h="63" w="225">
                  <a:moveTo>
                    <a:pt x="1" y="63"/>
                  </a:moveTo>
                  <a:lnTo>
                    <a:pt x="224" y="63"/>
                  </a:lnTo>
                  <a:lnTo>
                    <a:pt x="224" y="0"/>
                  </a:lnTo>
                  <a:lnTo>
                    <a:pt x="1" y="0"/>
                  </a:lnTo>
                  <a:close/>
                </a:path>
              </a:pathLst>
            </a:custGeom>
            <a:gradFill>
              <a:gsLst>
                <a:gs pos="0">
                  <a:schemeClr val="accent6"/>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94"/>
            <p:cNvSpPr/>
            <p:nvPr/>
          </p:nvSpPr>
          <p:spPr>
            <a:xfrm>
              <a:off x="5051178" y="2329738"/>
              <a:ext cx="57430" cy="16152"/>
            </a:xfrm>
            <a:custGeom>
              <a:rect b="b" l="l" r="r" t="t"/>
              <a:pathLst>
                <a:path extrusionOk="0" h="63" w="224">
                  <a:moveTo>
                    <a:pt x="0" y="63"/>
                  </a:moveTo>
                  <a:lnTo>
                    <a:pt x="223" y="63"/>
                  </a:lnTo>
                  <a:lnTo>
                    <a:pt x="223" y="0"/>
                  </a:lnTo>
                  <a:lnTo>
                    <a:pt x="0" y="0"/>
                  </a:lnTo>
                  <a:close/>
                </a:path>
              </a:pathLst>
            </a:custGeom>
            <a:gradFill>
              <a:gsLst>
                <a:gs pos="0">
                  <a:schemeClr val="accent6"/>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94"/>
            <p:cNvSpPr/>
            <p:nvPr/>
          </p:nvSpPr>
          <p:spPr>
            <a:xfrm>
              <a:off x="5135786" y="2329738"/>
              <a:ext cx="57430" cy="16152"/>
            </a:xfrm>
            <a:custGeom>
              <a:rect b="b" l="l" r="r" t="t"/>
              <a:pathLst>
                <a:path extrusionOk="0" h="63" w="224">
                  <a:moveTo>
                    <a:pt x="0" y="63"/>
                  </a:moveTo>
                  <a:lnTo>
                    <a:pt x="223" y="63"/>
                  </a:lnTo>
                  <a:lnTo>
                    <a:pt x="223" y="0"/>
                  </a:lnTo>
                  <a:lnTo>
                    <a:pt x="0" y="0"/>
                  </a:lnTo>
                  <a:close/>
                </a:path>
              </a:pathLst>
            </a:custGeom>
            <a:gradFill>
              <a:gsLst>
                <a:gs pos="0">
                  <a:schemeClr val="accent6"/>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94"/>
            <p:cNvSpPr/>
            <p:nvPr/>
          </p:nvSpPr>
          <p:spPr>
            <a:xfrm>
              <a:off x="5220394" y="2329738"/>
              <a:ext cx="57430" cy="16152"/>
            </a:xfrm>
            <a:custGeom>
              <a:rect b="b" l="l" r="r" t="t"/>
              <a:pathLst>
                <a:path extrusionOk="0" h="63" w="224">
                  <a:moveTo>
                    <a:pt x="0" y="63"/>
                  </a:moveTo>
                  <a:lnTo>
                    <a:pt x="223" y="63"/>
                  </a:lnTo>
                  <a:lnTo>
                    <a:pt x="223" y="0"/>
                  </a:lnTo>
                  <a:lnTo>
                    <a:pt x="0" y="0"/>
                  </a:lnTo>
                  <a:close/>
                </a:path>
              </a:pathLst>
            </a:custGeom>
            <a:gradFill>
              <a:gsLst>
                <a:gs pos="0">
                  <a:schemeClr val="accent6"/>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94"/>
            <p:cNvSpPr/>
            <p:nvPr/>
          </p:nvSpPr>
          <p:spPr>
            <a:xfrm>
              <a:off x="5302695" y="2329738"/>
              <a:ext cx="59738" cy="16152"/>
            </a:xfrm>
            <a:custGeom>
              <a:rect b="b" l="l" r="r" t="t"/>
              <a:pathLst>
                <a:path extrusionOk="0" h="63" w="233">
                  <a:moveTo>
                    <a:pt x="0" y="63"/>
                  </a:moveTo>
                  <a:lnTo>
                    <a:pt x="232" y="63"/>
                  </a:lnTo>
                  <a:lnTo>
                    <a:pt x="232" y="0"/>
                  </a:lnTo>
                  <a:lnTo>
                    <a:pt x="0" y="0"/>
                  </a:lnTo>
                  <a:close/>
                </a:path>
              </a:pathLst>
            </a:custGeom>
            <a:gradFill>
              <a:gsLst>
                <a:gs pos="0">
                  <a:schemeClr val="accent6"/>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94"/>
            <p:cNvSpPr/>
            <p:nvPr/>
          </p:nvSpPr>
          <p:spPr>
            <a:xfrm>
              <a:off x="5387303" y="2329738"/>
              <a:ext cx="57430" cy="16152"/>
            </a:xfrm>
            <a:custGeom>
              <a:rect b="b" l="l" r="r" t="t"/>
              <a:pathLst>
                <a:path extrusionOk="0" h="63" w="224">
                  <a:moveTo>
                    <a:pt x="0" y="63"/>
                  </a:moveTo>
                  <a:lnTo>
                    <a:pt x="223" y="63"/>
                  </a:lnTo>
                  <a:lnTo>
                    <a:pt x="223" y="0"/>
                  </a:lnTo>
                  <a:lnTo>
                    <a:pt x="0" y="0"/>
                  </a:lnTo>
                  <a:close/>
                </a:path>
              </a:pathLst>
            </a:custGeom>
            <a:gradFill>
              <a:gsLst>
                <a:gs pos="0">
                  <a:schemeClr val="accent6"/>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94"/>
            <p:cNvSpPr/>
            <p:nvPr/>
          </p:nvSpPr>
          <p:spPr>
            <a:xfrm>
              <a:off x="5471911" y="2329738"/>
              <a:ext cx="57430" cy="16152"/>
            </a:xfrm>
            <a:custGeom>
              <a:rect b="b" l="l" r="r" t="t"/>
              <a:pathLst>
                <a:path extrusionOk="0" h="63" w="224">
                  <a:moveTo>
                    <a:pt x="1" y="63"/>
                  </a:moveTo>
                  <a:lnTo>
                    <a:pt x="224" y="63"/>
                  </a:lnTo>
                  <a:lnTo>
                    <a:pt x="224" y="0"/>
                  </a:lnTo>
                  <a:lnTo>
                    <a:pt x="1" y="0"/>
                  </a:lnTo>
                  <a:close/>
                </a:path>
              </a:pathLst>
            </a:custGeom>
            <a:gradFill>
              <a:gsLst>
                <a:gs pos="0">
                  <a:schemeClr val="accent6"/>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94"/>
            <p:cNvSpPr/>
            <p:nvPr/>
          </p:nvSpPr>
          <p:spPr>
            <a:xfrm>
              <a:off x="5556519" y="2329738"/>
              <a:ext cx="57430" cy="16152"/>
            </a:xfrm>
            <a:custGeom>
              <a:rect b="b" l="l" r="r" t="t"/>
              <a:pathLst>
                <a:path extrusionOk="0" h="63" w="224">
                  <a:moveTo>
                    <a:pt x="1" y="63"/>
                  </a:moveTo>
                  <a:lnTo>
                    <a:pt x="224" y="63"/>
                  </a:lnTo>
                  <a:lnTo>
                    <a:pt x="224" y="0"/>
                  </a:lnTo>
                  <a:lnTo>
                    <a:pt x="1" y="0"/>
                  </a:lnTo>
                  <a:close/>
                </a:path>
              </a:pathLst>
            </a:custGeom>
            <a:gradFill>
              <a:gsLst>
                <a:gs pos="0">
                  <a:schemeClr val="accent6"/>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94"/>
            <p:cNvSpPr/>
            <p:nvPr/>
          </p:nvSpPr>
          <p:spPr>
            <a:xfrm>
              <a:off x="5638820" y="2329738"/>
              <a:ext cx="59738" cy="16152"/>
            </a:xfrm>
            <a:custGeom>
              <a:rect b="b" l="l" r="r" t="t"/>
              <a:pathLst>
                <a:path extrusionOk="0" h="63" w="233">
                  <a:moveTo>
                    <a:pt x="1" y="63"/>
                  </a:moveTo>
                  <a:lnTo>
                    <a:pt x="233" y="63"/>
                  </a:lnTo>
                  <a:lnTo>
                    <a:pt x="233" y="0"/>
                  </a:lnTo>
                  <a:lnTo>
                    <a:pt x="1" y="0"/>
                  </a:lnTo>
                  <a:close/>
                </a:path>
              </a:pathLst>
            </a:custGeom>
            <a:gradFill>
              <a:gsLst>
                <a:gs pos="0">
                  <a:schemeClr val="accent6"/>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94"/>
            <p:cNvSpPr/>
            <p:nvPr/>
          </p:nvSpPr>
          <p:spPr>
            <a:xfrm>
              <a:off x="5682406" y="2329738"/>
              <a:ext cx="57430" cy="16152"/>
            </a:xfrm>
            <a:custGeom>
              <a:rect b="b" l="l" r="r" t="t"/>
              <a:pathLst>
                <a:path extrusionOk="0" h="63" w="224">
                  <a:moveTo>
                    <a:pt x="0" y="63"/>
                  </a:moveTo>
                  <a:lnTo>
                    <a:pt x="223" y="63"/>
                  </a:lnTo>
                  <a:lnTo>
                    <a:pt x="223" y="0"/>
                  </a:lnTo>
                  <a:lnTo>
                    <a:pt x="0" y="0"/>
                  </a:lnTo>
                  <a:close/>
                </a:path>
              </a:pathLst>
            </a:custGeom>
            <a:gradFill>
              <a:gsLst>
                <a:gs pos="0">
                  <a:schemeClr val="accent3"/>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94"/>
            <p:cNvSpPr/>
            <p:nvPr/>
          </p:nvSpPr>
          <p:spPr>
            <a:xfrm>
              <a:off x="5767014" y="2329738"/>
              <a:ext cx="57430" cy="16152"/>
            </a:xfrm>
            <a:custGeom>
              <a:rect b="b" l="l" r="r" t="t"/>
              <a:pathLst>
                <a:path extrusionOk="0" h="63" w="224">
                  <a:moveTo>
                    <a:pt x="0" y="63"/>
                  </a:moveTo>
                  <a:lnTo>
                    <a:pt x="223" y="63"/>
                  </a:lnTo>
                  <a:lnTo>
                    <a:pt x="223" y="0"/>
                  </a:lnTo>
                  <a:lnTo>
                    <a:pt x="0" y="0"/>
                  </a:lnTo>
                  <a:close/>
                </a:path>
              </a:pathLst>
            </a:custGeom>
            <a:gradFill>
              <a:gsLst>
                <a:gs pos="0">
                  <a:schemeClr val="accent3"/>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94"/>
            <p:cNvSpPr/>
            <p:nvPr/>
          </p:nvSpPr>
          <p:spPr>
            <a:xfrm>
              <a:off x="4250477" y="2329738"/>
              <a:ext cx="59738" cy="16152"/>
            </a:xfrm>
            <a:custGeom>
              <a:rect b="b" l="l" r="r" t="t"/>
              <a:pathLst>
                <a:path extrusionOk="0" h="63" w="233">
                  <a:moveTo>
                    <a:pt x="1" y="63"/>
                  </a:moveTo>
                  <a:lnTo>
                    <a:pt x="233" y="63"/>
                  </a:lnTo>
                  <a:lnTo>
                    <a:pt x="233" y="0"/>
                  </a:lnTo>
                  <a:lnTo>
                    <a:pt x="1" y="0"/>
                  </a:lnTo>
                  <a:close/>
                </a:path>
              </a:pathLst>
            </a:custGeom>
            <a:gradFill>
              <a:gsLst>
                <a:gs pos="0">
                  <a:schemeClr val="accent3"/>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94"/>
            <p:cNvSpPr/>
            <p:nvPr/>
          </p:nvSpPr>
          <p:spPr>
            <a:xfrm>
              <a:off x="4335085" y="2329738"/>
              <a:ext cx="57430" cy="16152"/>
            </a:xfrm>
            <a:custGeom>
              <a:rect b="b" l="l" r="r" t="t"/>
              <a:pathLst>
                <a:path extrusionOk="0" h="63" w="224">
                  <a:moveTo>
                    <a:pt x="1" y="63"/>
                  </a:moveTo>
                  <a:lnTo>
                    <a:pt x="224" y="63"/>
                  </a:lnTo>
                  <a:lnTo>
                    <a:pt x="224" y="0"/>
                  </a:lnTo>
                  <a:lnTo>
                    <a:pt x="1" y="0"/>
                  </a:lnTo>
                  <a:close/>
                </a:path>
              </a:pathLst>
            </a:custGeom>
            <a:gradFill>
              <a:gsLst>
                <a:gs pos="0">
                  <a:schemeClr val="accent3"/>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94"/>
            <p:cNvSpPr/>
            <p:nvPr/>
          </p:nvSpPr>
          <p:spPr>
            <a:xfrm>
              <a:off x="4419693" y="2329738"/>
              <a:ext cx="57430" cy="16152"/>
            </a:xfrm>
            <a:custGeom>
              <a:rect b="b" l="l" r="r" t="t"/>
              <a:pathLst>
                <a:path extrusionOk="0" h="63" w="224">
                  <a:moveTo>
                    <a:pt x="1" y="63"/>
                  </a:moveTo>
                  <a:lnTo>
                    <a:pt x="224" y="63"/>
                  </a:lnTo>
                  <a:lnTo>
                    <a:pt x="224" y="0"/>
                  </a:lnTo>
                  <a:lnTo>
                    <a:pt x="1" y="0"/>
                  </a:lnTo>
                  <a:close/>
                </a:path>
              </a:pathLst>
            </a:custGeom>
            <a:gradFill>
              <a:gsLst>
                <a:gs pos="0">
                  <a:schemeClr val="accent3"/>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94"/>
            <p:cNvSpPr/>
            <p:nvPr/>
          </p:nvSpPr>
          <p:spPr>
            <a:xfrm>
              <a:off x="4504302" y="2329738"/>
              <a:ext cx="57430" cy="16152"/>
            </a:xfrm>
            <a:custGeom>
              <a:rect b="b" l="l" r="r" t="t"/>
              <a:pathLst>
                <a:path extrusionOk="0" h="63" w="224">
                  <a:moveTo>
                    <a:pt x="1" y="63"/>
                  </a:moveTo>
                  <a:lnTo>
                    <a:pt x="224" y="63"/>
                  </a:lnTo>
                  <a:lnTo>
                    <a:pt x="224" y="0"/>
                  </a:lnTo>
                  <a:lnTo>
                    <a:pt x="1" y="0"/>
                  </a:lnTo>
                  <a:close/>
                </a:path>
              </a:pathLst>
            </a:custGeom>
            <a:gradFill>
              <a:gsLst>
                <a:gs pos="0">
                  <a:schemeClr val="accent3"/>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94"/>
            <p:cNvSpPr/>
            <p:nvPr/>
          </p:nvSpPr>
          <p:spPr>
            <a:xfrm>
              <a:off x="4586859" y="2329738"/>
              <a:ext cx="59738" cy="16152"/>
            </a:xfrm>
            <a:custGeom>
              <a:rect b="b" l="l" r="r" t="t"/>
              <a:pathLst>
                <a:path extrusionOk="0" h="63" w="233">
                  <a:moveTo>
                    <a:pt x="0" y="63"/>
                  </a:moveTo>
                  <a:lnTo>
                    <a:pt x="232" y="63"/>
                  </a:lnTo>
                  <a:lnTo>
                    <a:pt x="232" y="0"/>
                  </a:lnTo>
                  <a:lnTo>
                    <a:pt x="0" y="0"/>
                  </a:lnTo>
                  <a:close/>
                </a:path>
              </a:pathLst>
            </a:custGeom>
            <a:gradFill>
              <a:gsLst>
                <a:gs pos="0">
                  <a:schemeClr val="accent3"/>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94"/>
            <p:cNvSpPr/>
            <p:nvPr/>
          </p:nvSpPr>
          <p:spPr>
            <a:xfrm>
              <a:off x="4671467" y="2329738"/>
              <a:ext cx="57430" cy="16152"/>
            </a:xfrm>
            <a:custGeom>
              <a:rect b="b" l="l" r="r" t="t"/>
              <a:pathLst>
                <a:path extrusionOk="0" h="63" w="224">
                  <a:moveTo>
                    <a:pt x="0" y="63"/>
                  </a:moveTo>
                  <a:lnTo>
                    <a:pt x="223" y="63"/>
                  </a:lnTo>
                  <a:lnTo>
                    <a:pt x="223" y="0"/>
                  </a:lnTo>
                  <a:lnTo>
                    <a:pt x="0" y="0"/>
                  </a:lnTo>
                  <a:close/>
                </a:path>
              </a:pathLst>
            </a:custGeom>
            <a:gradFill>
              <a:gsLst>
                <a:gs pos="0">
                  <a:schemeClr val="accent3"/>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94"/>
            <p:cNvSpPr/>
            <p:nvPr/>
          </p:nvSpPr>
          <p:spPr>
            <a:xfrm>
              <a:off x="4756075" y="2329738"/>
              <a:ext cx="57430" cy="16152"/>
            </a:xfrm>
            <a:custGeom>
              <a:rect b="b" l="l" r="r" t="t"/>
              <a:pathLst>
                <a:path extrusionOk="0" h="63" w="224">
                  <a:moveTo>
                    <a:pt x="0" y="63"/>
                  </a:moveTo>
                  <a:lnTo>
                    <a:pt x="223" y="63"/>
                  </a:lnTo>
                  <a:lnTo>
                    <a:pt x="223" y="0"/>
                  </a:lnTo>
                  <a:lnTo>
                    <a:pt x="0" y="0"/>
                  </a:lnTo>
                  <a:close/>
                </a:path>
              </a:pathLst>
            </a:custGeom>
            <a:gradFill>
              <a:gsLst>
                <a:gs pos="0">
                  <a:schemeClr val="accent3"/>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94"/>
            <p:cNvSpPr/>
            <p:nvPr/>
          </p:nvSpPr>
          <p:spPr>
            <a:xfrm>
              <a:off x="4840683" y="2329738"/>
              <a:ext cx="57430" cy="16152"/>
            </a:xfrm>
            <a:custGeom>
              <a:rect b="b" l="l" r="r" t="t"/>
              <a:pathLst>
                <a:path extrusionOk="0" h="63" w="224">
                  <a:moveTo>
                    <a:pt x="0" y="63"/>
                  </a:moveTo>
                  <a:lnTo>
                    <a:pt x="223" y="63"/>
                  </a:lnTo>
                  <a:lnTo>
                    <a:pt x="223" y="0"/>
                  </a:lnTo>
                  <a:lnTo>
                    <a:pt x="0" y="0"/>
                  </a:lnTo>
                  <a:close/>
                </a:path>
              </a:pathLst>
            </a:custGeom>
            <a:gradFill>
              <a:gsLst>
                <a:gs pos="0">
                  <a:schemeClr val="accent3"/>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94"/>
            <p:cNvSpPr/>
            <p:nvPr/>
          </p:nvSpPr>
          <p:spPr>
            <a:xfrm>
              <a:off x="4925291" y="2329738"/>
              <a:ext cx="57430" cy="16152"/>
            </a:xfrm>
            <a:custGeom>
              <a:rect b="b" l="l" r="r" t="t"/>
              <a:pathLst>
                <a:path extrusionOk="0" h="63" w="224">
                  <a:moveTo>
                    <a:pt x="0" y="63"/>
                  </a:moveTo>
                  <a:lnTo>
                    <a:pt x="223" y="63"/>
                  </a:lnTo>
                  <a:lnTo>
                    <a:pt x="223" y="0"/>
                  </a:lnTo>
                  <a:lnTo>
                    <a:pt x="0" y="0"/>
                  </a:lnTo>
                  <a:close/>
                </a:path>
              </a:pathLst>
            </a:custGeom>
            <a:gradFill>
              <a:gsLst>
                <a:gs pos="0">
                  <a:schemeClr val="accent3"/>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94"/>
            <p:cNvSpPr/>
            <p:nvPr/>
          </p:nvSpPr>
          <p:spPr>
            <a:xfrm>
              <a:off x="5007592" y="2329738"/>
              <a:ext cx="59738" cy="16152"/>
            </a:xfrm>
            <a:custGeom>
              <a:rect b="b" l="l" r="r" t="t"/>
              <a:pathLst>
                <a:path extrusionOk="0" h="63" w="233">
                  <a:moveTo>
                    <a:pt x="1" y="63"/>
                  </a:moveTo>
                  <a:lnTo>
                    <a:pt x="233" y="63"/>
                  </a:lnTo>
                  <a:lnTo>
                    <a:pt x="233" y="0"/>
                  </a:lnTo>
                  <a:lnTo>
                    <a:pt x="1" y="0"/>
                  </a:lnTo>
                  <a:close/>
                </a:path>
              </a:pathLst>
            </a:custGeom>
            <a:gradFill>
              <a:gsLst>
                <a:gs pos="0">
                  <a:schemeClr val="accent3"/>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94"/>
            <p:cNvSpPr/>
            <p:nvPr/>
          </p:nvSpPr>
          <p:spPr>
            <a:xfrm>
              <a:off x="5092200" y="2329738"/>
              <a:ext cx="57430" cy="16152"/>
            </a:xfrm>
            <a:custGeom>
              <a:rect b="b" l="l" r="r" t="t"/>
              <a:pathLst>
                <a:path extrusionOk="0" h="63" w="224">
                  <a:moveTo>
                    <a:pt x="1" y="63"/>
                  </a:moveTo>
                  <a:lnTo>
                    <a:pt x="224" y="63"/>
                  </a:lnTo>
                  <a:lnTo>
                    <a:pt x="224" y="0"/>
                  </a:lnTo>
                  <a:lnTo>
                    <a:pt x="1" y="0"/>
                  </a:lnTo>
                  <a:close/>
                </a:path>
              </a:pathLst>
            </a:custGeom>
            <a:gradFill>
              <a:gsLst>
                <a:gs pos="0">
                  <a:schemeClr val="accent3"/>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94"/>
            <p:cNvSpPr/>
            <p:nvPr/>
          </p:nvSpPr>
          <p:spPr>
            <a:xfrm>
              <a:off x="5176808" y="2329738"/>
              <a:ext cx="57430" cy="16152"/>
            </a:xfrm>
            <a:custGeom>
              <a:rect b="b" l="l" r="r" t="t"/>
              <a:pathLst>
                <a:path extrusionOk="0" h="63" w="224">
                  <a:moveTo>
                    <a:pt x="1" y="63"/>
                  </a:moveTo>
                  <a:lnTo>
                    <a:pt x="224" y="63"/>
                  </a:lnTo>
                  <a:lnTo>
                    <a:pt x="224" y="0"/>
                  </a:lnTo>
                  <a:lnTo>
                    <a:pt x="1" y="0"/>
                  </a:lnTo>
                  <a:close/>
                </a:path>
              </a:pathLst>
            </a:custGeom>
            <a:gradFill>
              <a:gsLst>
                <a:gs pos="0">
                  <a:schemeClr val="accent3"/>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94"/>
            <p:cNvSpPr/>
            <p:nvPr/>
          </p:nvSpPr>
          <p:spPr>
            <a:xfrm>
              <a:off x="5261416" y="2329738"/>
              <a:ext cx="57430" cy="16152"/>
            </a:xfrm>
            <a:custGeom>
              <a:rect b="b" l="l" r="r" t="t"/>
              <a:pathLst>
                <a:path extrusionOk="0" h="63" w="224">
                  <a:moveTo>
                    <a:pt x="1" y="63"/>
                  </a:moveTo>
                  <a:lnTo>
                    <a:pt x="224" y="63"/>
                  </a:lnTo>
                  <a:lnTo>
                    <a:pt x="224" y="0"/>
                  </a:lnTo>
                  <a:lnTo>
                    <a:pt x="1" y="0"/>
                  </a:lnTo>
                  <a:close/>
                </a:path>
              </a:pathLst>
            </a:custGeom>
            <a:gradFill>
              <a:gsLst>
                <a:gs pos="0">
                  <a:schemeClr val="accent3"/>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94"/>
            <p:cNvSpPr/>
            <p:nvPr/>
          </p:nvSpPr>
          <p:spPr>
            <a:xfrm>
              <a:off x="5346024" y="2329738"/>
              <a:ext cx="57430" cy="16152"/>
            </a:xfrm>
            <a:custGeom>
              <a:rect b="b" l="l" r="r" t="t"/>
              <a:pathLst>
                <a:path extrusionOk="0" h="63" w="224">
                  <a:moveTo>
                    <a:pt x="1" y="63"/>
                  </a:moveTo>
                  <a:lnTo>
                    <a:pt x="224" y="63"/>
                  </a:lnTo>
                  <a:lnTo>
                    <a:pt x="224" y="0"/>
                  </a:lnTo>
                  <a:lnTo>
                    <a:pt x="1" y="0"/>
                  </a:lnTo>
                  <a:close/>
                </a:path>
              </a:pathLst>
            </a:custGeom>
            <a:gradFill>
              <a:gsLst>
                <a:gs pos="0">
                  <a:schemeClr val="accent3"/>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94"/>
            <p:cNvSpPr/>
            <p:nvPr/>
          </p:nvSpPr>
          <p:spPr>
            <a:xfrm>
              <a:off x="5428581" y="2329738"/>
              <a:ext cx="59481" cy="16152"/>
            </a:xfrm>
            <a:custGeom>
              <a:rect b="b" l="l" r="r" t="t"/>
              <a:pathLst>
                <a:path extrusionOk="0" h="63" w="232">
                  <a:moveTo>
                    <a:pt x="0" y="63"/>
                  </a:moveTo>
                  <a:lnTo>
                    <a:pt x="232" y="63"/>
                  </a:lnTo>
                  <a:lnTo>
                    <a:pt x="232" y="0"/>
                  </a:lnTo>
                  <a:lnTo>
                    <a:pt x="0" y="0"/>
                  </a:lnTo>
                  <a:close/>
                </a:path>
              </a:pathLst>
            </a:custGeom>
            <a:gradFill>
              <a:gsLst>
                <a:gs pos="0">
                  <a:schemeClr val="accent3"/>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94"/>
            <p:cNvSpPr/>
            <p:nvPr/>
          </p:nvSpPr>
          <p:spPr>
            <a:xfrm>
              <a:off x="5513190" y="2329738"/>
              <a:ext cx="57430" cy="16152"/>
            </a:xfrm>
            <a:custGeom>
              <a:rect b="b" l="l" r="r" t="t"/>
              <a:pathLst>
                <a:path extrusionOk="0" h="63" w="224">
                  <a:moveTo>
                    <a:pt x="0" y="63"/>
                  </a:moveTo>
                  <a:lnTo>
                    <a:pt x="223" y="63"/>
                  </a:lnTo>
                  <a:lnTo>
                    <a:pt x="223" y="0"/>
                  </a:lnTo>
                  <a:lnTo>
                    <a:pt x="0" y="0"/>
                  </a:lnTo>
                  <a:close/>
                </a:path>
              </a:pathLst>
            </a:custGeom>
            <a:gradFill>
              <a:gsLst>
                <a:gs pos="0">
                  <a:schemeClr val="accent3"/>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94"/>
            <p:cNvSpPr/>
            <p:nvPr/>
          </p:nvSpPr>
          <p:spPr>
            <a:xfrm>
              <a:off x="5597798" y="2329738"/>
              <a:ext cx="57430" cy="16152"/>
            </a:xfrm>
            <a:custGeom>
              <a:rect b="b" l="l" r="r" t="t"/>
              <a:pathLst>
                <a:path extrusionOk="0" h="63" w="224">
                  <a:moveTo>
                    <a:pt x="0" y="63"/>
                  </a:moveTo>
                  <a:lnTo>
                    <a:pt x="223" y="63"/>
                  </a:lnTo>
                  <a:lnTo>
                    <a:pt x="223" y="0"/>
                  </a:lnTo>
                  <a:lnTo>
                    <a:pt x="0" y="0"/>
                  </a:lnTo>
                  <a:close/>
                </a:path>
              </a:pathLst>
            </a:custGeom>
            <a:gradFill>
              <a:gsLst>
                <a:gs pos="0">
                  <a:schemeClr val="accent3"/>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94"/>
            <p:cNvSpPr/>
            <p:nvPr/>
          </p:nvSpPr>
          <p:spPr>
            <a:xfrm>
              <a:off x="6094165" y="2334353"/>
              <a:ext cx="322532" cy="105371"/>
            </a:xfrm>
            <a:custGeom>
              <a:rect b="b" l="l" r="r" t="t"/>
              <a:pathLst>
                <a:path extrusionOk="0" h="411" w="1258">
                  <a:moveTo>
                    <a:pt x="45" y="54"/>
                  </a:moveTo>
                  <a:lnTo>
                    <a:pt x="277" y="205"/>
                  </a:lnTo>
                  <a:cubicBezTo>
                    <a:pt x="107" y="304"/>
                    <a:pt x="0" y="411"/>
                    <a:pt x="0" y="411"/>
                  </a:cubicBezTo>
                  <a:lnTo>
                    <a:pt x="0" y="411"/>
                  </a:lnTo>
                  <a:lnTo>
                    <a:pt x="1133" y="411"/>
                  </a:lnTo>
                  <a:cubicBezTo>
                    <a:pt x="1213" y="411"/>
                    <a:pt x="1258" y="321"/>
                    <a:pt x="1213" y="259"/>
                  </a:cubicBezTo>
                  <a:lnTo>
                    <a:pt x="1213" y="259"/>
                  </a:lnTo>
                  <a:cubicBezTo>
                    <a:pt x="1169" y="179"/>
                    <a:pt x="1088" y="89"/>
                    <a:pt x="964" y="54"/>
                  </a:cubicBezTo>
                  <a:lnTo>
                    <a:pt x="964" y="54"/>
                  </a:lnTo>
                  <a:lnTo>
                    <a:pt x="964" y="54"/>
                  </a:lnTo>
                  <a:cubicBezTo>
                    <a:pt x="964" y="54"/>
                    <a:pt x="964" y="54"/>
                    <a:pt x="964" y="54"/>
                  </a:cubicBezTo>
                  <a:lnTo>
                    <a:pt x="964" y="54"/>
                  </a:lnTo>
                  <a:cubicBezTo>
                    <a:pt x="946" y="45"/>
                    <a:pt x="937" y="45"/>
                    <a:pt x="928" y="45"/>
                  </a:cubicBezTo>
                  <a:lnTo>
                    <a:pt x="928" y="45"/>
                  </a:lnTo>
                  <a:cubicBezTo>
                    <a:pt x="812" y="9"/>
                    <a:pt x="678" y="0"/>
                    <a:pt x="553" y="0"/>
                  </a:cubicBezTo>
                  <a:lnTo>
                    <a:pt x="553" y="0"/>
                  </a:lnTo>
                  <a:cubicBezTo>
                    <a:pt x="277" y="0"/>
                    <a:pt x="36" y="54"/>
                    <a:pt x="36" y="54"/>
                  </a:cubicBezTo>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94"/>
            <p:cNvSpPr/>
            <p:nvPr/>
          </p:nvSpPr>
          <p:spPr>
            <a:xfrm>
              <a:off x="5959049" y="2341276"/>
              <a:ext cx="304585" cy="98449"/>
            </a:xfrm>
            <a:custGeom>
              <a:rect b="b" l="l" r="r" t="t"/>
              <a:pathLst>
                <a:path extrusionOk="0" h="384" w="1188">
                  <a:moveTo>
                    <a:pt x="679" y="9"/>
                  </a:moveTo>
                  <a:cubicBezTo>
                    <a:pt x="402" y="36"/>
                    <a:pt x="170" y="178"/>
                    <a:pt x="36" y="285"/>
                  </a:cubicBezTo>
                  <a:lnTo>
                    <a:pt x="36" y="285"/>
                  </a:lnTo>
                  <a:cubicBezTo>
                    <a:pt x="1" y="312"/>
                    <a:pt x="19" y="384"/>
                    <a:pt x="72" y="384"/>
                  </a:cubicBezTo>
                  <a:lnTo>
                    <a:pt x="72" y="384"/>
                  </a:lnTo>
                  <a:lnTo>
                    <a:pt x="1098" y="384"/>
                  </a:lnTo>
                  <a:cubicBezTo>
                    <a:pt x="1152" y="384"/>
                    <a:pt x="1187" y="321"/>
                    <a:pt x="1160" y="268"/>
                  </a:cubicBezTo>
                  <a:lnTo>
                    <a:pt x="1160" y="268"/>
                  </a:lnTo>
                  <a:cubicBezTo>
                    <a:pt x="1107" y="161"/>
                    <a:pt x="982" y="0"/>
                    <a:pt x="741" y="0"/>
                  </a:cubicBezTo>
                  <a:lnTo>
                    <a:pt x="741" y="0"/>
                  </a:lnTo>
                  <a:cubicBezTo>
                    <a:pt x="723" y="0"/>
                    <a:pt x="697" y="0"/>
                    <a:pt x="679" y="9"/>
                  </a:cubicBezTo>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26" name="Google Shape;2726;p94"/>
          <p:cNvSpPr txBox="1"/>
          <p:nvPr>
            <p:ph type="title"/>
          </p:nvPr>
        </p:nvSpPr>
        <p:spPr>
          <a:xfrm>
            <a:off x="720000" y="5976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200"/>
              <a:t>Importing Libraries:</a:t>
            </a:r>
            <a:endParaRPr sz="3200"/>
          </a:p>
        </p:txBody>
      </p:sp>
      <p:pic>
        <p:nvPicPr>
          <p:cNvPr id="2727" name="Google Shape;2727;p94"/>
          <p:cNvPicPr preferRelativeResize="0"/>
          <p:nvPr/>
        </p:nvPicPr>
        <p:blipFill>
          <a:blip r:embed="rId3">
            <a:alphaModFix/>
          </a:blip>
          <a:stretch>
            <a:fillRect/>
          </a:stretch>
        </p:blipFill>
        <p:spPr>
          <a:xfrm>
            <a:off x="481900" y="1502388"/>
            <a:ext cx="5042775" cy="1751875"/>
          </a:xfrm>
          <a:prstGeom prst="rect">
            <a:avLst/>
          </a:prstGeom>
          <a:noFill/>
          <a:ln>
            <a:noFill/>
          </a:ln>
        </p:spPr>
      </p:pic>
      <p:pic>
        <p:nvPicPr>
          <p:cNvPr id="2728" name="Google Shape;2728;p94"/>
          <p:cNvPicPr preferRelativeResize="0"/>
          <p:nvPr/>
        </p:nvPicPr>
        <p:blipFill>
          <a:blip r:embed="rId4">
            <a:alphaModFix/>
          </a:blip>
          <a:stretch>
            <a:fillRect/>
          </a:stretch>
        </p:blipFill>
        <p:spPr>
          <a:xfrm>
            <a:off x="1143600" y="3397963"/>
            <a:ext cx="2095500" cy="428625"/>
          </a:xfrm>
          <a:prstGeom prst="rect">
            <a:avLst/>
          </a:prstGeom>
          <a:noFill/>
          <a:ln>
            <a:noFill/>
          </a:ln>
        </p:spPr>
      </p:pic>
      <p:sp>
        <p:nvSpPr>
          <p:cNvPr id="2729" name="Google Shape;2729;p94"/>
          <p:cNvSpPr txBox="1"/>
          <p:nvPr/>
        </p:nvSpPr>
        <p:spPr>
          <a:xfrm>
            <a:off x="5753350" y="1502400"/>
            <a:ext cx="26322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Karla"/>
                <a:ea typeface="Karla"/>
                <a:cs typeface="Karla"/>
                <a:sym typeface="Karla"/>
              </a:rPr>
              <a:t>For larger libraries, it’s good practice to only import specific things that you might need.</a:t>
            </a:r>
            <a:endParaRPr>
              <a:solidFill>
                <a:schemeClr val="dk1"/>
              </a:solidFill>
              <a:latin typeface="Karla"/>
              <a:ea typeface="Karla"/>
              <a:cs typeface="Karla"/>
              <a:sym typeface="Karla"/>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533" name="Shape 3533"/>
        <p:cNvGrpSpPr/>
        <p:nvPr/>
      </p:nvGrpSpPr>
      <p:grpSpPr>
        <a:xfrm>
          <a:off x="0" y="0"/>
          <a:ext cx="0" cy="0"/>
          <a:chOff x="0" y="0"/>
          <a:chExt cx="0" cy="0"/>
        </a:xfrm>
      </p:grpSpPr>
      <p:sp>
        <p:nvSpPr>
          <p:cNvPr id="3534" name="Google Shape;3534;p130"/>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Parts and whole</a:t>
            </a:r>
            <a:endParaRPr/>
          </a:p>
        </p:txBody>
      </p:sp>
      <p:sp>
        <p:nvSpPr>
          <p:cNvPr id="3535" name="Google Shape;3535;p130"/>
          <p:cNvSpPr/>
          <p:nvPr/>
        </p:nvSpPr>
        <p:spPr>
          <a:xfrm>
            <a:off x="928275" y="3034746"/>
            <a:ext cx="1928100" cy="12135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Karla"/>
                <a:ea typeface="Karla"/>
                <a:cs typeface="Karla"/>
                <a:sym typeface="Karla"/>
              </a:rPr>
              <a:t>Mercury is the closest planet to the Sun and the smallest one in our system</a:t>
            </a:r>
            <a:endParaRPr>
              <a:solidFill>
                <a:schemeClr val="dk1"/>
              </a:solidFill>
              <a:latin typeface="Karla"/>
              <a:ea typeface="Karla"/>
              <a:cs typeface="Karla"/>
              <a:sym typeface="Karla"/>
            </a:endParaRPr>
          </a:p>
        </p:txBody>
      </p:sp>
      <p:sp>
        <p:nvSpPr>
          <p:cNvPr id="3536" name="Google Shape;3536;p130"/>
          <p:cNvSpPr/>
          <p:nvPr/>
        </p:nvSpPr>
        <p:spPr>
          <a:xfrm>
            <a:off x="5407410" y="2303868"/>
            <a:ext cx="2808300" cy="627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Karla"/>
                <a:ea typeface="Karla"/>
                <a:cs typeface="Karla"/>
                <a:sym typeface="Karla"/>
              </a:rPr>
              <a:t>Venus has a beautiful name and is the second from the Sun</a:t>
            </a:r>
            <a:endParaRPr>
              <a:solidFill>
                <a:schemeClr val="dk1"/>
              </a:solidFill>
              <a:latin typeface="Karla"/>
              <a:ea typeface="Karla"/>
              <a:cs typeface="Karla"/>
              <a:sym typeface="Karla"/>
            </a:endParaRPr>
          </a:p>
        </p:txBody>
      </p:sp>
      <p:sp>
        <p:nvSpPr>
          <p:cNvPr id="3537" name="Google Shape;3537;p130"/>
          <p:cNvSpPr/>
          <p:nvPr/>
        </p:nvSpPr>
        <p:spPr>
          <a:xfrm>
            <a:off x="3167847" y="1436975"/>
            <a:ext cx="1928100" cy="885900"/>
          </a:xfrm>
          <a:prstGeom prst="rect">
            <a:avLst/>
          </a:prstGeom>
          <a:solidFill>
            <a:srgbClr val="FF0098">
              <a:alpha val="40000"/>
            </a:srgbClr>
          </a:solidFill>
          <a:ln>
            <a:noFill/>
          </a:ln>
        </p:spPr>
        <p:txBody>
          <a:bodyPr anchorCtr="0" anchor="b" bIns="91425" lIns="54000" spcFirstLastPara="1" rIns="54000" wrap="square" tIns="91425">
            <a:noAutofit/>
          </a:bodyPr>
          <a:lstStyle/>
          <a:p>
            <a:pPr indent="0" lvl="0" marL="0" rtl="0" algn="ctr">
              <a:lnSpc>
                <a:spcPct val="115000"/>
              </a:lnSpc>
              <a:spcBef>
                <a:spcPts val="0"/>
              </a:spcBef>
              <a:spcAft>
                <a:spcPts val="0"/>
              </a:spcAft>
              <a:buNone/>
            </a:pPr>
            <a:r>
              <a:rPr b="1" lang="en" sz="2000">
                <a:solidFill>
                  <a:schemeClr val="dk1"/>
                </a:solidFill>
                <a:latin typeface="Karla"/>
                <a:ea typeface="Karla"/>
                <a:cs typeface="Karla"/>
                <a:sym typeface="Karla"/>
              </a:rPr>
              <a:t>Parts of the object</a:t>
            </a:r>
            <a:endParaRPr b="1" sz="2000">
              <a:solidFill>
                <a:schemeClr val="dk1"/>
              </a:solidFill>
              <a:latin typeface="Karla"/>
              <a:ea typeface="Karla"/>
              <a:cs typeface="Karla"/>
              <a:sym typeface="Karla"/>
            </a:endParaRPr>
          </a:p>
        </p:txBody>
      </p:sp>
      <p:sp>
        <p:nvSpPr>
          <p:cNvPr id="3538" name="Google Shape;3538;p130"/>
          <p:cNvSpPr/>
          <p:nvPr/>
        </p:nvSpPr>
        <p:spPr>
          <a:xfrm>
            <a:off x="3167839" y="2329295"/>
            <a:ext cx="1928100" cy="441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Karla"/>
                <a:ea typeface="Karla"/>
                <a:cs typeface="Karla"/>
                <a:sym typeface="Karla"/>
              </a:rPr>
              <a:t>Mercury</a:t>
            </a:r>
            <a:endParaRPr>
              <a:solidFill>
                <a:schemeClr val="dk1"/>
              </a:solidFill>
              <a:latin typeface="Karla"/>
              <a:ea typeface="Karla"/>
              <a:cs typeface="Karla"/>
              <a:sym typeface="Karla"/>
            </a:endParaRPr>
          </a:p>
        </p:txBody>
      </p:sp>
      <p:sp>
        <p:nvSpPr>
          <p:cNvPr id="3539" name="Google Shape;3539;p130"/>
          <p:cNvSpPr/>
          <p:nvPr/>
        </p:nvSpPr>
        <p:spPr>
          <a:xfrm>
            <a:off x="3167839" y="2787596"/>
            <a:ext cx="1928100" cy="441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Karla"/>
                <a:ea typeface="Karla"/>
                <a:cs typeface="Karla"/>
                <a:sym typeface="Karla"/>
              </a:rPr>
              <a:t>Mars</a:t>
            </a:r>
            <a:endParaRPr>
              <a:solidFill>
                <a:schemeClr val="dk1"/>
              </a:solidFill>
              <a:latin typeface="Karla"/>
              <a:ea typeface="Karla"/>
              <a:cs typeface="Karla"/>
              <a:sym typeface="Karla"/>
            </a:endParaRPr>
          </a:p>
        </p:txBody>
      </p:sp>
      <p:sp>
        <p:nvSpPr>
          <p:cNvPr id="3540" name="Google Shape;3540;p130"/>
          <p:cNvSpPr/>
          <p:nvPr/>
        </p:nvSpPr>
        <p:spPr>
          <a:xfrm>
            <a:off x="3167839" y="3245897"/>
            <a:ext cx="1928100" cy="441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Karla"/>
                <a:ea typeface="Karla"/>
                <a:cs typeface="Karla"/>
                <a:sym typeface="Karla"/>
              </a:rPr>
              <a:t>Saturn</a:t>
            </a:r>
            <a:endParaRPr>
              <a:solidFill>
                <a:schemeClr val="dk1"/>
              </a:solidFill>
              <a:latin typeface="Karla"/>
              <a:ea typeface="Karla"/>
              <a:cs typeface="Karla"/>
              <a:sym typeface="Karla"/>
            </a:endParaRPr>
          </a:p>
        </p:txBody>
      </p:sp>
      <p:sp>
        <p:nvSpPr>
          <p:cNvPr id="3541" name="Google Shape;3541;p130"/>
          <p:cNvSpPr/>
          <p:nvPr/>
        </p:nvSpPr>
        <p:spPr>
          <a:xfrm>
            <a:off x="3167839" y="3704199"/>
            <a:ext cx="1928100" cy="441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Karla"/>
                <a:ea typeface="Karla"/>
                <a:cs typeface="Karla"/>
                <a:sym typeface="Karla"/>
              </a:rPr>
              <a:t>Venus</a:t>
            </a:r>
            <a:endParaRPr>
              <a:solidFill>
                <a:schemeClr val="dk1"/>
              </a:solidFill>
              <a:latin typeface="Karla"/>
              <a:ea typeface="Karla"/>
              <a:cs typeface="Karla"/>
              <a:sym typeface="Karla"/>
            </a:endParaRPr>
          </a:p>
        </p:txBody>
      </p:sp>
      <p:sp>
        <p:nvSpPr>
          <p:cNvPr id="3542" name="Google Shape;3542;p130"/>
          <p:cNvSpPr/>
          <p:nvPr/>
        </p:nvSpPr>
        <p:spPr>
          <a:xfrm>
            <a:off x="928289" y="2148842"/>
            <a:ext cx="1928100" cy="885900"/>
          </a:xfrm>
          <a:prstGeom prst="rect">
            <a:avLst/>
          </a:prstGeom>
          <a:solidFill>
            <a:srgbClr val="FF0098">
              <a:alpha val="40000"/>
            </a:srgbClr>
          </a:solid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Karla"/>
                <a:ea typeface="Karla"/>
                <a:cs typeface="Karla"/>
                <a:sym typeface="Karla"/>
              </a:rPr>
              <a:t>The whole object</a:t>
            </a:r>
            <a:endParaRPr b="1" sz="2000">
              <a:solidFill>
                <a:schemeClr val="dk1"/>
              </a:solidFill>
              <a:latin typeface="Karla"/>
              <a:ea typeface="Karla"/>
              <a:cs typeface="Karla"/>
              <a:sym typeface="Karla"/>
            </a:endParaRPr>
          </a:p>
        </p:txBody>
      </p:sp>
      <p:sp>
        <p:nvSpPr>
          <p:cNvPr id="3543" name="Google Shape;3543;p130"/>
          <p:cNvSpPr/>
          <p:nvPr/>
        </p:nvSpPr>
        <p:spPr>
          <a:xfrm>
            <a:off x="5407405" y="1436975"/>
            <a:ext cx="2808300" cy="885900"/>
          </a:xfrm>
          <a:prstGeom prst="rect">
            <a:avLst/>
          </a:prstGeom>
          <a:solidFill>
            <a:srgbClr val="FF0098">
              <a:alpha val="40000"/>
            </a:srgbClr>
          </a:solid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Karla"/>
                <a:ea typeface="Karla"/>
                <a:cs typeface="Karla"/>
                <a:sym typeface="Karla"/>
              </a:rPr>
              <a:t>What happen if the parts were missing</a:t>
            </a:r>
            <a:endParaRPr b="1" sz="2000">
              <a:solidFill>
                <a:schemeClr val="dk1"/>
              </a:solidFill>
              <a:latin typeface="Karla"/>
              <a:ea typeface="Karla"/>
              <a:cs typeface="Karla"/>
              <a:sym typeface="Karla"/>
            </a:endParaRPr>
          </a:p>
        </p:txBody>
      </p:sp>
      <p:sp>
        <p:nvSpPr>
          <p:cNvPr id="3544" name="Google Shape;3544;p130"/>
          <p:cNvSpPr/>
          <p:nvPr/>
        </p:nvSpPr>
        <p:spPr>
          <a:xfrm>
            <a:off x="5407410" y="3977099"/>
            <a:ext cx="2808300" cy="627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Karla"/>
                <a:ea typeface="Karla"/>
                <a:cs typeface="Karla"/>
                <a:sym typeface="Karla"/>
              </a:rPr>
              <a:t>Saturn is composed mostly of hydrogen and helium</a:t>
            </a:r>
            <a:endParaRPr>
              <a:solidFill>
                <a:schemeClr val="dk1"/>
              </a:solidFill>
              <a:latin typeface="Karla"/>
              <a:ea typeface="Karla"/>
              <a:cs typeface="Karla"/>
              <a:sym typeface="Karla"/>
            </a:endParaRPr>
          </a:p>
        </p:txBody>
      </p:sp>
      <p:sp>
        <p:nvSpPr>
          <p:cNvPr id="3545" name="Google Shape;3545;p130"/>
          <p:cNvSpPr/>
          <p:nvPr/>
        </p:nvSpPr>
        <p:spPr>
          <a:xfrm>
            <a:off x="5407410" y="3111472"/>
            <a:ext cx="2808300" cy="885900"/>
          </a:xfrm>
          <a:prstGeom prst="rect">
            <a:avLst/>
          </a:prstGeom>
          <a:solidFill>
            <a:srgbClr val="FF0098">
              <a:alpha val="40000"/>
            </a:srgbClr>
          </a:solid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Karla"/>
                <a:ea typeface="Karla"/>
                <a:cs typeface="Karla"/>
                <a:sym typeface="Karla"/>
              </a:rPr>
              <a:t>What’s the function of the part?</a:t>
            </a:r>
            <a:endParaRPr b="1" sz="2000">
              <a:solidFill>
                <a:schemeClr val="dk1"/>
              </a:solidFill>
              <a:latin typeface="Karla"/>
              <a:ea typeface="Karla"/>
              <a:cs typeface="Karla"/>
              <a:sym typeface="Karla"/>
            </a:endParaRPr>
          </a:p>
        </p:txBody>
      </p:sp>
      <p:cxnSp>
        <p:nvCxnSpPr>
          <p:cNvPr id="3546" name="Google Shape;3546;p130"/>
          <p:cNvCxnSpPr>
            <a:stCxn id="3543" idx="3"/>
            <a:endCxn id="3545" idx="3"/>
          </p:cNvCxnSpPr>
          <p:nvPr/>
        </p:nvCxnSpPr>
        <p:spPr>
          <a:xfrm>
            <a:off x="8215705" y="1879925"/>
            <a:ext cx="600" cy="1674600"/>
          </a:xfrm>
          <a:prstGeom prst="bentConnector3">
            <a:avLst>
              <a:gd fmla="val 37945059" name="adj1"/>
            </a:avLst>
          </a:prstGeom>
          <a:noFill/>
          <a:ln cap="flat" cmpd="sng" w="19050">
            <a:solidFill>
              <a:schemeClr val="dk1"/>
            </a:solidFill>
            <a:prstDash val="solid"/>
            <a:round/>
            <a:headEnd len="med" w="med" type="none"/>
            <a:tailEnd len="med" w="med" type="triangle"/>
          </a:ln>
        </p:spPr>
      </p:cxnSp>
      <p:cxnSp>
        <p:nvCxnSpPr>
          <p:cNvPr id="3547" name="Google Shape;3547;p130"/>
          <p:cNvCxnSpPr>
            <a:stCxn id="3537" idx="3"/>
            <a:endCxn id="3543" idx="1"/>
          </p:cNvCxnSpPr>
          <p:nvPr/>
        </p:nvCxnSpPr>
        <p:spPr>
          <a:xfrm>
            <a:off x="5095947" y="1879925"/>
            <a:ext cx="311400" cy="0"/>
          </a:xfrm>
          <a:prstGeom prst="straightConnector1">
            <a:avLst/>
          </a:prstGeom>
          <a:noFill/>
          <a:ln cap="flat" cmpd="sng" w="19050">
            <a:solidFill>
              <a:schemeClr val="dk1"/>
            </a:solidFill>
            <a:prstDash val="solid"/>
            <a:round/>
            <a:headEnd len="med" w="med" type="none"/>
            <a:tailEnd len="med" w="med" type="triangle"/>
          </a:ln>
        </p:spPr>
      </p:cxnSp>
      <p:sp>
        <p:nvSpPr>
          <p:cNvPr id="3548" name="Google Shape;3548;p130"/>
          <p:cNvSpPr/>
          <p:nvPr/>
        </p:nvSpPr>
        <p:spPr>
          <a:xfrm>
            <a:off x="3167839" y="4162500"/>
            <a:ext cx="1928100" cy="441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Karla"/>
                <a:ea typeface="Karla"/>
                <a:cs typeface="Karla"/>
                <a:sym typeface="Karla"/>
              </a:rPr>
              <a:t>Earth</a:t>
            </a:r>
            <a:endParaRPr>
              <a:solidFill>
                <a:schemeClr val="dk1"/>
              </a:solidFill>
              <a:latin typeface="Karla"/>
              <a:ea typeface="Karla"/>
              <a:cs typeface="Karla"/>
              <a:sym typeface="Karla"/>
            </a:endParaRPr>
          </a:p>
        </p:txBody>
      </p:sp>
      <p:cxnSp>
        <p:nvCxnSpPr>
          <p:cNvPr id="3549" name="Google Shape;3549;p130"/>
          <p:cNvCxnSpPr>
            <a:stCxn id="3542" idx="0"/>
            <a:endCxn id="3537" idx="1"/>
          </p:cNvCxnSpPr>
          <p:nvPr/>
        </p:nvCxnSpPr>
        <p:spPr>
          <a:xfrm rot="-5400000">
            <a:off x="2395739" y="1376642"/>
            <a:ext cx="268800" cy="1275600"/>
          </a:xfrm>
          <a:prstGeom prst="bentConnector2">
            <a:avLst/>
          </a:prstGeom>
          <a:noFill/>
          <a:ln cap="flat" cmpd="sng" w="19050">
            <a:solidFill>
              <a:schemeClr val="dk1"/>
            </a:solidFill>
            <a:prstDash val="solid"/>
            <a:round/>
            <a:headEnd len="med" w="med" type="none"/>
            <a:tailEnd len="med" w="med" type="triangle"/>
          </a:ln>
        </p:spPr>
      </p:cxn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553" name="Shape 3553"/>
        <p:cNvGrpSpPr/>
        <p:nvPr/>
      </p:nvGrpSpPr>
      <p:grpSpPr>
        <a:xfrm>
          <a:off x="0" y="0"/>
          <a:ext cx="0" cy="0"/>
          <a:chOff x="0" y="0"/>
          <a:chExt cx="0" cy="0"/>
        </a:xfrm>
      </p:grpSpPr>
      <p:sp>
        <p:nvSpPr>
          <p:cNvPr id="3554" name="Google Shape;3554;p131"/>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importance of the technique</a:t>
            </a:r>
            <a:endParaRPr/>
          </a:p>
        </p:txBody>
      </p:sp>
      <p:sp>
        <p:nvSpPr>
          <p:cNvPr id="3555" name="Google Shape;3555;p131"/>
          <p:cNvSpPr txBox="1"/>
          <p:nvPr>
            <p:ph idx="4294967295" type="subTitle"/>
          </p:nvPr>
        </p:nvSpPr>
        <p:spPr>
          <a:xfrm>
            <a:off x="719950" y="4179100"/>
            <a:ext cx="7704000" cy="425100"/>
          </a:xfrm>
          <a:prstGeom prst="rect">
            <a:avLst/>
          </a:prstGeom>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chemeClr val="dk1"/>
                </a:solidFill>
              </a:rPr>
              <a:t>Follow the link in the graph to modify its data and then paste the new one here. </a:t>
            </a:r>
            <a:r>
              <a:rPr b="1" lang="en" sz="1100" u="sng">
                <a:solidFill>
                  <a:schemeClr val="dk1"/>
                </a:solidFill>
                <a:hlinkClick r:id="rId3">
                  <a:extLst>
                    <a:ext uri="{A12FA001-AC4F-418D-AE19-62706E023703}">
                      <ahyp:hlinkClr val="tx"/>
                    </a:ext>
                  </a:extLst>
                </a:hlinkClick>
              </a:rPr>
              <a:t>For more info, click here</a:t>
            </a:r>
            <a:endParaRPr b="1" sz="1100" u="sng">
              <a:solidFill>
                <a:schemeClr val="dk1"/>
              </a:solidFill>
            </a:endParaRPr>
          </a:p>
        </p:txBody>
      </p:sp>
      <p:sp>
        <p:nvSpPr>
          <p:cNvPr id="3556" name="Google Shape;3556;p131"/>
          <p:cNvSpPr/>
          <p:nvPr/>
        </p:nvSpPr>
        <p:spPr>
          <a:xfrm>
            <a:off x="3825663" y="2416891"/>
            <a:ext cx="2196300" cy="875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Karla"/>
                <a:ea typeface="Karla"/>
                <a:cs typeface="Karla"/>
                <a:sym typeface="Karla"/>
              </a:rPr>
              <a:t>Jupiter is a gas giant and the biggest planet in the Solar System</a:t>
            </a:r>
            <a:endParaRPr>
              <a:solidFill>
                <a:schemeClr val="dk1"/>
              </a:solidFill>
              <a:latin typeface="Karla"/>
              <a:ea typeface="Karla"/>
              <a:cs typeface="Karla"/>
              <a:sym typeface="Karla"/>
            </a:endParaRPr>
          </a:p>
        </p:txBody>
      </p:sp>
      <p:sp>
        <p:nvSpPr>
          <p:cNvPr id="3557" name="Google Shape;3557;p131"/>
          <p:cNvSpPr/>
          <p:nvPr/>
        </p:nvSpPr>
        <p:spPr>
          <a:xfrm>
            <a:off x="6234600" y="2416905"/>
            <a:ext cx="2196300" cy="875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Karla"/>
                <a:ea typeface="Karla"/>
                <a:cs typeface="Karla"/>
                <a:sym typeface="Karla"/>
              </a:rPr>
              <a:t>Saturn is a gas giant. It's composed mostly of hydrogen and helium</a:t>
            </a:r>
            <a:endParaRPr>
              <a:solidFill>
                <a:schemeClr val="dk1"/>
              </a:solidFill>
              <a:latin typeface="Karla"/>
              <a:ea typeface="Karla"/>
              <a:cs typeface="Karla"/>
              <a:sym typeface="Karla"/>
            </a:endParaRPr>
          </a:p>
        </p:txBody>
      </p:sp>
      <p:sp>
        <p:nvSpPr>
          <p:cNvPr id="3558" name="Google Shape;3558;p131"/>
          <p:cNvSpPr txBox="1"/>
          <p:nvPr/>
        </p:nvSpPr>
        <p:spPr>
          <a:xfrm>
            <a:off x="3825588" y="1989890"/>
            <a:ext cx="2196300" cy="5232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Karla"/>
                <a:ea typeface="Karla"/>
                <a:cs typeface="Karla"/>
                <a:sym typeface="Karla"/>
              </a:rPr>
              <a:t>Mars</a:t>
            </a:r>
            <a:endParaRPr b="1" sz="2000">
              <a:solidFill>
                <a:schemeClr val="dk1"/>
              </a:solidFill>
              <a:latin typeface="Karla"/>
              <a:ea typeface="Karla"/>
              <a:cs typeface="Karla"/>
              <a:sym typeface="Karla"/>
            </a:endParaRPr>
          </a:p>
        </p:txBody>
      </p:sp>
      <p:sp>
        <p:nvSpPr>
          <p:cNvPr id="3559" name="Google Shape;3559;p131"/>
          <p:cNvSpPr txBox="1"/>
          <p:nvPr/>
        </p:nvSpPr>
        <p:spPr>
          <a:xfrm>
            <a:off x="6234600" y="1989904"/>
            <a:ext cx="2196300" cy="5232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Karla"/>
                <a:ea typeface="Karla"/>
                <a:cs typeface="Karla"/>
                <a:sym typeface="Karla"/>
              </a:rPr>
              <a:t>Venus</a:t>
            </a:r>
            <a:endParaRPr b="1" sz="2000">
              <a:solidFill>
                <a:schemeClr val="dk1"/>
              </a:solidFill>
              <a:latin typeface="Karla"/>
              <a:ea typeface="Karla"/>
              <a:cs typeface="Karla"/>
              <a:sym typeface="Karla"/>
            </a:endParaRPr>
          </a:p>
        </p:txBody>
      </p:sp>
      <p:sp>
        <p:nvSpPr>
          <p:cNvPr id="3560" name="Google Shape;3560;p131"/>
          <p:cNvSpPr/>
          <p:nvPr/>
        </p:nvSpPr>
        <p:spPr>
          <a:xfrm>
            <a:off x="4570338" y="3368206"/>
            <a:ext cx="707400" cy="707400"/>
          </a:xfrm>
          <a:prstGeom prst="rect">
            <a:avLst/>
          </a:prstGeom>
          <a:solidFill>
            <a:srgbClr val="FF0098">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131"/>
          <p:cNvSpPr/>
          <p:nvPr/>
        </p:nvSpPr>
        <p:spPr>
          <a:xfrm>
            <a:off x="6979063" y="3368206"/>
            <a:ext cx="707400" cy="707400"/>
          </a:xfrm>
          <a:prstGeom prst="rect">
            <a:avLst/>
          </a:prstGeom>
          <a:solidFill>
            <a:srgbClr val="D500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562" name="Google Shape;3562;p131" title="Chart">
            <a:hlinkClick r:id="rId4"/>
          </p:cNvPr>
          <p:cNvPicPr preferRelativeResize="0"/>
          <p:nvPr/>
        </p:nvPicPr>
        <p:blipFill>
          <a:blip r:embed="rId5">
            <a:alphaModFix/>
          </a:blip>
          <a:stretch>
            <a:fillRect/>
          </a:stretch>
        </p:blipFill>
        <p:spPr>
          <a:xfrm>
            <a:off x="713100" y="1556875"/>
            <a:ext cx="3183074" cy="2472225"/>
          </a:xfrm>
          <a:prstGeom prst="rect">
            <a:avLst/>
          </a:prstGeom>
          <a:noFill/>
          <a:ln>
            <a:noFill/>
          </a:ln>
        </p:spPr>
      </p:pic>
      <p:sp>
        <p:nvSpPr>
          <p:cNvPr id="3563" name="Google Shape;3563;p131"/>
          <p:cNvSpPr txBox="1"/>
          <p:nvPr/>
        </p:nvSpPr>
        <p:spPr>
          <a:xfrm>
            <a:off x="4455588" y="1510375"/>
            <a:ext cx="936300" cy="523200"/>
          </a:xfrm>
          <a:prstGeom prst="rect">
            <a:avLst/>
          </a:prstGeom>
          <a:solidFill>
            <a:srgbClr val="FF0098">
              <a:alpha val="40000"/>
            </a:srgbClr>
          </a:solid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400">
                <a:solidFill>
                  <a:schemeClr val="dk1"/>
                </a:solidFill>
                <a:latin typeface="Baloo 2"/>
                <a:ea typeface="Baloo 2"/>
                <a:cs typeface="Baloo 2"/>
                <a:sym typeface="Baloo 2"/>
              </a:rPr>
              <a:t>70%</a:t>
            </a:r>
            <a:endParaRPr b="1" sz="2400">
              <a:solidFill>
                <a:schemeClr val="dk1"/>
              </a:solidFill>
              <a:latin typeface="Baloo 2"/>
              <a:ea typeface="Baloo 2"/>
              <a:cs typeface="Baloo 2"/>
              <a:sym typeface="Baloo 2"/>
            </a:endParaRPr>
          </a:p>
        </p:txBody>
      </p:sp>
      <p:sp>
        <p:nvSpPr>
          <p:cNvPr id="3564" name="Google Shape;3564;p131"/>
          <p:cNvSpPr txBox="1"/>
          <p:nvPr/>
        </p:nvSpPr>
        <p:spPr>
          <a:xfrm>
            <a:off x="6864600" y="1510375"/>
            <a:ext cx="936300" cy="523200"/>
          </a:xfrm>
          <a:prstGeom prst="rect">
            <a:avLst/>
          </a:prstGeom>
          <a:solidFill>
            <a:srgbClr val="D500FF">
              <a:alpha val="40000"/>
            </a:srgbClr>
          </a:solid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400">
                <a:solidFill>
                  <a:schemeClr val="dk1"/>
                </a:solidFill>
                <a:latin typeface="Baloo 2"/>
                <a:ea typeface="Baloo 2"/>
                <a:cs typeface="Baloo 2"/>
                <a:sym typeface="Baloo 2"/>
              </a:rPr>
              <a:t>30%</a:t>
            </a:r>
            <a:endParaRPr b="1" sz="2400">
              <a:solidFill>
                <a:schemeClr val="dk1"/>
              </a:solidFill>
              <a:latin typeface="Baloo 2"/>
              <a:ea typeface="Baloo 2"/>
              <a:cs typeface="Baloo 2"/>
              <a:sym typeface="Baloo 2"/>
            </a:endParaRPr>
          </a:p>
        </p:txBody>
      </p:sp>
      <p:cxnSp>
        <p:nvCxnSpPr>
          <p:cNvPr id="3565" name="Google Shape;3565;p131"/>
          <p:cNvCxnSpPr/>
          <p:nvPr/>
        </p:nvCxnSpPr>
        <p:spPr>
          <a:xfrm rot="10800000">
            <a:off x="1144950" y="3841225"/>
            <a:ext cx="2634900" cy="0"/>
          </a:xfrm>
          <a:prstGeom prst="straightConnector1">
            <a:avLst/>
          </a:prstGeom>
          <a:noFill/>
          <a:ln cap="flat" cmpd="sng" w="9525">
            <a:solidFill>
              <a:schemeClr val="dk1"/>
            </a:solidFill>
            <a:prstDash val="solid"/>
            <a:round/>
            <a:headEnd len="med" w="med" type="none"/>
            <a:tailEnd len="med" w="med" type="none"/>
          </a:ln>
        </p:spPr>
      </p:cxnSp>
      <p:grpSp>
        <p:nvGrpSpPr>
          <p:cNvPr id="3566" name="Google Shape;3566;p131"/>
          <p:cNvGrpSpPr/>
          <p:nvPr/>
        </p:nvGrpSpPr>
        <p:grpSpPr>
          <a:xfrm>
            <a:off x="4711190" y="3509346"/>
            <a:ext cx="425104" cy="425104"/>
            <a:chOff x="5403382" y="3914645"/>
            <a:chExt cx="493905" cy="493905"/>
          </a:xfrm>
        </p:grpSpPr>
        <p:sp>
          <p:nvSpPr>
            <p:cNvPr id="3567" name="Google Shape;3567;p131"/>
            <p:cNvSpPr/>
            <p:nvPr/>
          </p:nvSpPr>
          <p:spPr>
            <a:xfrm>
              <a:off x="5610515" y="4030627"/>
              <a:ext cx="197562" cy="144893"/>
            </a:xfrm>
            <a:custGeom>
              <a:rect b="b" l="l" r="r" t="t"/>
              <a:pathLst>
                <a:path extrusionOk="0" h="1348" w="1838">
                  <a:moveTo>
                    <a:pt x="919" y="1080"/>
                  </a:moveTo>
                  <a:cubicBezTo>
                    <a:pt x="696" y="1080"/>
                    <a:pt x="517" y="893"/>
                    <a:pt x="517" y="670"/>
                  </a:cubicBezTo>
                  <a:cubicBezTo>
                    <a:pt x="517" y="456"/>
                    <a:pt x="696" y="268"/>
                    <a:pt x="919" y="268"/>
                  </a:cubicBezTo>
                  <a:cubicBezTo>
                    <a:pt x="1142" y="268"/>
                    <a:pt x="1320" y="456"/>
                    <a:pt x="1320" y="670"/>
                  </a:cubicBezTo>
                  <a:cubicBezTo>
                    <a:pt x="1320" y="893"/>
                    <a:pt x="1142" y="1080"/>
                    <a:pt x="919" y="1080"/>
                  </a:cubicBezTo>
                  <a:close/>
                  <a:moveTo>
                    <a:pt x="919" y="1"/>
                  </a:moveTo>
                  <a:cubicBezTo>
                    <a:pt x="535" y="1"/>
                    <a:pt x="161" y="438"/>
                    <a:pt x="0" y="670"/>
                  </a:cubicBezTo>
                  <a:cubicBezTo>
                    <a:pt x="125" y="857"/>
                    <a:pt x="500" y="1348"/>
                    <a:pt x="919" y="1348"/>
                  </a:cubicBezTo>
                  <a:cubicBezTo>
                    <a:pt x="1303" y="1348"/>
                    <a:pt x="1677" y="911"/>
                    <a:pt x="1838" y="679"/>
                  </a:cubicBezTo>
                  <a:cubicBezTo>
                    <a:pt x="1704" y="492"/>
                    <a:pt x="1338" y="1"/>
                    <a:pt x="9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131"/>
            <p:cNvSpPr/>
            <p:nvPr/>
          </p:nvSpPr>
          <p:spPr>
            <a:xfrm>
              <a:off x="5694894" y="4088242"/>
              <a:ext cx="28807" cy="29774"/>
            </a:xfrm>
            <a:custGeom>
              <a:rect b="b" l="l" r="r" t="t"/>
              <a:pathLst>
                <a:path extrusionOk="0" h="277" w="268">
                  <a:moveTo>
                    <a:pt x="134" y="0"/>
                  </a:moveTo>
                  <a:cubicBezTo>
                    <a:pt x="205" y="0"/>
                    <a:pt x="268" y="63"/>
                    <a:pt x="268" y="134"/>
                  </a:cubicBezTo>
                  <a:cubicBezTo>
                    <a:pt x="268" y="214"/>
                    <a:pt x="205" y="277"/>
                    <a:pt x="134" y="277"/>
                  </a:cubicBezTo>
                  <a:cubicBezTo>
                    <a:pt x="63" y="277"/>
                    <a:pt x="0" y="214"/>
                    <a:pt x="0" y="134"/>
                  </a:cubicBezTo>
                  <a:cubicBezTo>
                    <a:pt x="0" y="63"/>
                    <a:pt x="63" y="0"/>
                    <a:pt x="1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131"/>
            <p:cNvSpPr/>
            <p:nvPr/>
          </p:nvSpPr>
          <p:spPr>
            <a:xfrm>
              <a:off x="5403382" y="3914645"/>
              <a:ext cx="493905" cy="493905"/>
            </a:xfrm>
            <a:custGeom>
              <a:rect b="b" l="l" r="r" t="t"/>
              <a:pathLst>
                <a:path extrusionOk="0" h="4595" w="4595">
                  <a:moveTo>
                    <a:pt x="4032" y="1820"/>
                  </a:moveTo>
                  <a:cubicBezTo>
                    <a:pt x="4015" y="1856"/>
                    <a:pt x="3506" y="2695"/>
                    <a:pt x="2846" y="2695"/>
                  </a:cubicBezTo>
                  <a:cubicBezTo>
                    <a:pt x="2186" y="2695"/>
                    <a:pt x="1677" y="1856"/>
                    <a:pt x="1650" y="1820"/>
                  </a:cubicBezTo>
                  <a:lnTo>
                    <a:pt x="1615" y="1749"/>
                  </a:lnTo>
                  <a:lnTo>
                    <a:pt x="1650" y="1686"/>
                  </a:lnTo>
                  <a:cubicBezTo>
                    <a:pt x="1677" y="1651"/>
                    <a:pt x="2186" y="812"/>
                    <a:pt x="2846" y="812"/>
                  </a:cubicBezTo>
                  <a:cubicBezTo>
                    <a:pt x="3506" y="812"/>
                    <a:pt x="4015" y="1651"/>
                    <a:pt x="4032" y="1686"/>
                  </a:cubicBezTo>
                  <a:lnTo>
                    <a:pt x="4077" y="1749"/>
                  </a:lnTo>
                  <a:close/>
                  <a:moveTo>
                    <a:pt x="4594" y="1749"/>
                  </a:moveTo>
                  <a:cubicBezTo>
                    <a:pt x="4594" y="785"/>
                    <a:pt x="3809" y="9"/>
                    <a:pt x="2846" y="0"/>
                  </a:cubicBezTo>
                  <a:cubicBezTo>
                    <a:pt x="1882" y="0"/>
                    <a:pt x="1097" y="785"/>
                    <a:pt x="1097" y="1749"/>
                  </a:cubicBezTo>
                  <a:cubicBezTo>
                    <a:pt x="1097" y="2186"/>
                    <a:pt x="1258" y="2579"/>
                    <a:pt x="1517" y="2882"/>
                  </a:cubicBezTo>
                  <a:lnTo>
                    <a:pt x="1392" y="3016"/>
                  </a:lnTo>
                  <a:lnTo>
                    <a:pt x="1213" y="2837"/>
                  </a:lnTo>
                  <a:lnTo>
                    <a:pt x="0" y="3712"/>
                  </a:lnTo>
                  <a:lnTo>
                    <a:pt x="0" y="4113"/>
                  </a:lnTo>
                  <a:lnTo>
                    <a:pt x="491" y="4595"/>
                  </a:lnTo>
                  <a:lnTo>
                    <a:pt x="883" y="4595"/>
                  </a:lnTo>
                  <a:lnTo>
                    <a:pt x="1758" y="3381"/>
                  </a:lnTo>
                  <a:lnTo>
                    <a:pt x="1579" y="3203"/>
                  </a:lnTo>
                  <a:lnTo>
                    <a:pt x="1713" y="3078"/>
                  </a:lnTo>
                  <a:cubicBezTo>
                    <a:pt x="2016" y="3337"/>
                    <a:pt x="2409" y="3497"/>
                    <a:pt x="2846" y="3497"/>
                  </a:cubicBezTo>
                  <a:cubicBezTo>
                    <a:pt x="3809" y="3497"/>
                    <a:pt x="4594" y="2712"/>
                    <a:pt x="4594" y="174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0" name="Google Shape;3570;p131"/>
          <p:cNvGrpSpPr/>
          <p:nvPr/>
        </p:nvGrpSpPr>
        <p:grpSpPr>
          <a:xfrm>
            <a:off x="7170960" y="3522996"/>
            <a:ext cx="323620" cy="425112"/>
            <a:chOff x="6181071" y="3914645"/>
            <a:chExt cx="375996" cy="493914"/>
          </a:xfrm>
        </p:grpSpPr>
        <p:sp>
          <p:nvSpPr>
            <p:cNvPr id="3571" name="Google Shape;3571;p131"/>
            <p:cNvSpPr/>
            <p:nvPr/>
          </p:nvSpPr>
          <p:spPr>
            <a:xfrm>
              <a:off x="6281682" y="4186059"/>
              <a:ext cx="174667" cy="98781"/>
            </a:xfrm>
            <a:custGeom>
              <a:rect b="b" l="l" r="r" t="t"/>
              <a:pathLst>
                <a:path extrusionOk="0" h="919" w="1625">
                  <a:moveTo>
                    <a:pt x="1410" y="0"/>
                  </a:moveTo>
                  <a:cubicBezTo>
                    <a:pt x="1232" y="107"/>
                    <a:pt x="1027" y="170"/>
                    <a:pt x="813" y="170"/>
                  </a:cubicBezTo>
                  <a:cubicBezTo>
                    <a:pt x="598" y="170"/>
                    <a:pt x="393" y="107"/>
                    <a:pt x="224" y="0"/>
                  </a:cubicBezTo>
                  <a:cubicBezTo>
                    <a:pt x="144" y="27"/>
                    <a:pt x="72" y="63"/>
                    <a:pt x="1" y="107"/>
                  </a:cubicBezTo>
                  <a:lnTo>
                    <a:pt x="813" y="919"/>
                  </a:lnTo>
                  <a:lnTo>
                    <a:pt x="1624" y="107"/>
                  </a:lnTo>
                  <a:cubicBezTo>
                    <a:pt x="1553" y="63"/>
                    <a:pt x="1482" y="27"/>
                    <a:pt x="14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131"/>
            <p:cNvSpPr/>
            <p:nvPr/>
          </p:nvSpPr>
          <p:spPr>
            <a:xfrm>
              <a:off x="6383367" y="4212824"/>
              <a:ext cx="173700" cy="195735"/>
            </a:xfrm>
            <a:custGeom>
              <a:rect b="b" l="l" r="r" t="t"/>
              <a:pathLst>
                <a:path extrusionOk="0" h="1821" w="1616">
                  <a:moveTo>
                    <a:pt x="919" y="1"/>
                  </a:moveTo>
                  <a:lnTo>
                    <a:pt x="0" y="911"/>
                  </a:lnTo>
                  <a:lnTo>
                    <a:pt x="0" y="1821"/>
                  </a:lnTo>
                  <a:lnTo>
                    <a:pt x="1615" y="1821"/>
                  </a:lnTo>
                  <a:lnTo>
                    <a:pt x="1615" y="1401"/>
                  </a:lnTo>
                  <a:cubicBezTo>
                    <a:pt x="1615" y="830"/>
                    <a:pt x="1339" y="322"/>
                    <a:pt x="9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131"/>
            <p:cNvSpPr/>
            <p:nvPr/>
          </p:nvSpPr>
          <p:spPr>
            <a:xfrm>
              <a:off x="6181071" y="4212824"/>
              <a:ext cx="173592" cy="195735"/>
            </a:xfrm>
            <a:custGeom>
              <a:rect b="b" l="l" r="r" t="t"/>
              <a:pathLst>
                <a:path extrusionOk="0" h="1821" w="1615">
                  <a:moveTo>
                    <a:pt x="0" y="1401"/>
                  </a:moveTo>
                  <a:lnTo>
                    <a:pt x="0" y="1821"/>
                  </a:lnTo>
                  <a:lnTo>
                    <a:pt x="1615" y="1821"/>
                  </a:lnTo>
                  <a:lnTo>
                    <a:pt x="1615" y="911"/>
                  </a:lnTo>
                  <a:lnTo>
                    <a:pt x="705" y="1"/>
                  </a:lnTo>
                  <a:cubicBezTo>
                    <a:pt x="277" y="322"/>
                    <a:pt x="0" y="830"/>
                    <a:pt x="0" y="140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131"/>
            <p:cNvSpPr/>
            <p:nvPr/>
          </p:nvSpPr>
          <p:spPr>
            <a:xfrm>
              <a:off x="6485053" y="4004722"/>
              <a:ext cx="43210" cy="121031"/>
            </a:xfrm>
            <a:custGeom>
              <a:rect b="b" l="l" r="r" t="t"/>
              <a:pathLst>
                <a:path extrusionOk="0" h="1126" w="402">
                  <a:moveTo>
                    <a:pt x="401" y="509"/>
                  </a:moveTo>
                  <a:cubicBezTo>
                    <a:pt x="401" y="304"/>
                    <a:pt x="312" y="126"/>
                    <a:pt x="170" y="1"/>
                  </a:cubicBezTo>
                  <a:cubicBezTo>
                    <a:pt x="161" y="28"/>
                    <a:pt x="170" y="63"/>
                    <a:pt x="161" y="90"/>
                  </a:cubicBezTo>
                  <a:lnTo>
                    <a:pt x="80" y="813"/>
                  </a:lnTo>
                  <a:cubicBezTo>
                    <a:pt x="71" y="920"/>
                    <a:pt x="45" y="1027"/>
                    <a:pt x="0" y="1125"/>
                  </a:cubicBezTo>
                  <a:cubicBezTo>
                    <a:pt x="232" y="1018"/>
                    <a:pt x="401" y="786"/>
                    <a:pt x="401" y="50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131"/>
            <p:cNvSpPr/>
            <p:nvPr/>
          </p:nvSpPr>
          <p:spPr>
            <a:xfrm>
              <a:off x="6209771" y="4004722"/>
              <a:ext cx="43317" cy="121031"/>
            </a:xfrm>
            <a:custGeom>
              <a:rect b="b" l="l" r="r" t="t"/>
              <a:pathLst>
                <a:path extrusionOk="0" h="1126" w="403">
                  <a:moveTo>
                    <a:pt x="322" y="813"/>
                  </a:moveTo>
                  <a:lnTo>
                    <a:pt x="242" y="90"/>
                  </a:lnTo>
                  <a:cubicBezTo>
                    <a:pt x="233" y="63"/>
                    <a:pt x="242" y="28"/>
                    <a:pt x="242" y="1"/>
                  </a:cubicBezTo>
                  <a:cubicBezTo>
                    <a:pt x="99" y="126"/>
                    <a:pt x="1" y="304"/>
                    <a:pt x="1" y="509"/>
                  </a:cubicBezTo>
                  <a:cubicBezTo>
                    <a:pt x="1" y="786"/>
                    <a:pt x="170" y="1018"/>
                    <a:pt x="402" y="1125"/>
                  </a:cubicBezTo>
                  <a:cubicBezTo>
                    <a:pt x="366" y="1027"/>
                    <a:pt x="331" y="920"/>
                    <a:pt x="322" y="81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131"/>
            <p:cNvSpPr/>
            <p:nvPr/>
          </p:nvSpPr>
          <p:spPr>
            <a:xfrm>
              <a:off x="6412175" y="3918514"/>
              <a:ext cx="62343" cy="83518"/>
            </a:xfrm>
            <a:custGeom>
              <a:rect b="b" l="l" r="r" t="t"/>
              <a:pathLst>
                <a:path extrusionOk="0" h="777" w="580">
                  <a:moveTo>
                    <a:pt x="0" y="0"/>
                  </a:moveTo>
                  <a:lnTo>
                    <a:pt x="0" y="196"/>
                  </a:lnTo>
                  <a:cubicBezTo>
                    <a:pt x="0" y="509"/>
                    <a:pt x="259" y="767"/>
                    <a:pt x="580" y="776"/>
                  </a:cubicBezTo>
                  <a:cubicBezTo>
                    <a:pt x="580" y="410"/>
                    <a:pt x="339" y="107"/>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131"/>
            <p:cNvSpPr/>
            <p:nvPr/>
          </p:nvSpPr>
          <p:spPr>
            <a:xfrm>
              <a:off x="6266418" y="3985589"/>
              <a:ext cx="205301" cy="188963"/>
            </a:xfrm>
            <a:custGeom>
              <a:rect b="b" l="l" r="r" t="t"/>
              <a:pathLst>
                <a:path extrusionOk="0" h="1758" w="1910">
                  <a:moveTo>
                    <a:pt x="1204" y="1"/>
                  </a:moveTo>
                  <a:cubicBezTo>
                    <a:pt x="1035" y="250"/>
                    <a:pt x="749" y="420"/>
                    <a:pt x="419" y="420"/>
                  </a:cubicBezTo>
                  <a:lnTo>
                    <a:pt x="0" y="420"/>
                  </a:lnTo>
                  <a:lnTo>
                    <a:pt x="62" y="964"/>
                  </a:lnTo>
                  <a:cubicBezTo>
                    <a:pt x="62" y="1000"/>
                    <a:pt x="71" y="1044"/>
                    <a:pt x="89" y="1080"/>
                  </a:cubicBezTo>
                  <a:cubicBezTo>
                    <a:pt x="107" y="1089"/>
                    <a:pt x="125" y="1089"/>
                    <a:pt x="152" y="1089"/>
                  </a:cubicBezTo>
                  <a:lnTo>
                    <a:pt x="821" y="1089"/>
                  </a:lnTo>
                  <a:lnTo>
                    <a:pt x="821" y="1357"/>
                  </a:lnTo>
                  <a:lnTo>
                    <a:pt x="205" y="1357"/>
                  </a:lnTo>
                  <a:cubicBezTo>
                    <a:pt x="375" y="1606"/>
                    <a:pt x="642" y="1758"/>
                    <a:pt x="955" y="1758"/>
                  </a:cubicBezTo>
                  <a:cubicBezTo>
                    <a:pt x="1418" y="1758"/>
                    <a:pt x="1802" y="1419"/>
                    <a:pt x="1856" y="964"/>
                  </a:cubicBezTo>
                  <a:lnTo>
                    <a:pt x="1909" y="420"/>
                  </a:lnTo>
                  <a:cubicBezTo>
                    <a:pt x="1615" y="411"/>
                    <a:pt x="1347" y="241"/>
                    <a:pt x="12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131"/>
            <p:cNvSpPr/>
            <p:nvPr/>
          </p:nvSpPr>
          <p:spPr>
            <a:xfrm>
              <a:off x="6264484" y="3914645"/>
              <a:ext cx="118989" cy="87387"/>
            </a:xfrm>
            <a:custGeom>
              <a:rect b="b" l="l" r="r" t="t"/>
              <a:pathLst>
                <a:path extrusionOk="0" h="813" w="1107">
                  <a:moveTo>
                    <a:pt x="0" y="812"/>
                  </a:moveTo>
                  <a:lnTo>
                    <a:pt x="437" y="812"/>
                  </a:lnTo>
                  <a:cubicBezTo>
                    <a:pt x="812" y="812"/>
                    <a:pt x="1106" y="509"/>
                    <a:pt x="1106" y="143"/>
                  </a:cubicBezTo>
                  <a:lnTo>
                    <a:pt x="1106" y="0"/>
                  </a:lnTo>
                  <a:lnTo>
                    <a:pt x="803" y="0"/>
                  </a:lnTo>
                  <a:cubicBezTo>
                    <a:pt x="348" y="0"/>
                    <a:pt x="0" y="366"/>
                    <a:pt x="0" y="81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582" name="Shape 3582"/>
        <p:cNvGrpSpPr/>
        <p:nvPr/>
      </p:nvGrpSpPr>
      <p:grpSpPr>
        <a:xfrm>
          <a:off x="0" y="0"/>
          <a:ext cx="0" cy="0"/>
          <a:chOff x="0" y="0"/>
          <a:chExt cx="0" cy="0"/>
        </a:xfrm>
      </p:grpSpPr>
      <p:grpSp>
        <p:nvGrpSpPr>
          <p:cNvPr id="3583" name="Google Shape;3583;p132"/>
          <p:cNvGrpSpPr/>
          <p:nvPr/>
        </p:nvGrpSpPr>
        <p:grpSpPr>
          <a:xfrm>
            <a:off x="2560909" y="2461311"/>
            <a:ext cx="4021869" cy="2142596"/>
            <a:chOff x="233350" y="949250"/>
            <a:chExt cx="7137300" cy="3802300"/>
          </a:xfrm>
        </p:grpSpPr>
        <p:sp>
          <p:nvSpPr>
            <p:cNvPr id="3584" name="Google Shape;3584;p132"/>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gradFill>
              <a:gsLst>
                <a:gs pos="0">
                  <a:srgbClr val="FF0098">
                    <a:alpha val="69019"/>
                    <a:alpha val="40000"/>
                  </a:srgbClr>
                </a:gs>
                <a:gs pos="100000">
                  <a:srgbClr val="FF0098">
                    <a:alpha val="32156"/>
                    <a:alpha val="4000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132"/>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gradFill>
              <a:gsLst>
                <a:gs pos="0">
                  <a:srgbClr val="FF0098">
                    <a:alpha val="69019"/>
                    <a:alpha val="40000"/>
                  </a:srgbClr>
                </a:gs>
                <a:gs pos="100000">
                  <a:srgbClr val="FF0098">
                    <a:alpha val="32156"/>
                    <a:alpha val="4000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132"/>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gradFill>
              <a:gsLst>
                <a:gs pos="0">
                  <a:srgbClr val="FF0098">
                    <a:alpha val="69019"/>
                    <a:alpha val="40000"/>
                  </a:srgbClr>
                </a:gs>
                <a:gs pos="100000">
                  <a:srgbClr val="FF0098">
                    <a:alpha val="32156"/>
                    <a:alpha val="4000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132"/>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gradFill>
              <a:gsLst>
                <a:gs pos="0">
                  <a:srgbClr val="FF0098">
                    <a:alpha val="69019"/>
                    <a:alpha val="40000"/>
                  </a:srgbClr>
                </a:gs>
                <a:gs pos="100000">
                  <a:srgbClr val="FF0098">
                    <a:alpha val="32156"/>
                    <a:alpha val="4000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132"/>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gradFill>
              <a:gsLst>
                <a:gs pos="0">
                  <a:srgbClr val="FF0098">
                    <a:alpha val="69019"/>
                    <a:alpha val="40000"/>
                  </a:srgbClr>
                </a:gs>
                <a:gs pos="100000">
                  <a:srgbClr val="FF0098">
                    <a:alpha val="32156"/>
                    <a:alpha val="4000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132"/>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gradFill>
              <a:gsLst>
                <a:gs pos="0">
                  <a:srgbClr val="FF0098">
                    <a:alpha val="69019"/>
                    <a:alpha val="40000"/>
                  </a:srgbClr>
                </a:gs>
                <a:gs pos="100000">
                  <a:srgbClr val="FF0098">
                    <a:alpha val="32156"/>
                    <a:alpha val="4000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132"/>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gradFill>
              <a:gsLst>
                <a:gs pos="0">
                  <a:srgbClr val="FF0098">
                    <a:alpha val="69019"/>
                    <a:alpha val="40000"/>
                  </a:srgbClr>
                </a:gs>
                <a:gs pos="100000">
                  <a:srgbClr val="FF0098">
                    <a:alpha val="32156"/>
                    <a:alpha val="4000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132"/>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gradFill>
              <a:gsLst>
                <a:gs pos="0">
                  <a:srgbClr val="FF0098">
                    <a:alpha val="69019"/>
                    <a:alpha val="40000"/>
                  </a:srgbClr>
                </a:gs>
                <a:gs pos="100000">
                  <a:srgbClr val="FF0098">
                    <a:alpha val="32156"/>
                    <a:alpha val="4000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132"/>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gradFill>
              <a:gsLst>
                <a:gs pos="0">
                  <a:srgbClr val="FF0098">
                    <a:alpha val="69019"/>
                    <a:alpha val="40000"/>
                  </a:srgbClr>
                </a:gs>
                <a:gs pos="100000">
                  <a:srgbClr val="FF0098">
                    <a:alpha val="32156"/>
                    <a:alpha val="4000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132"/>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gradFill>
              <a:gsLst>
                <a:gs pos="0">
                  <a:srgbClr val="FF0098">
                    <a:alpha val="69019"/>
                    <a:alpha val="40000"/>
                  </a:srgbClr>
                </a:gs>
                <a:gs pos="100000">
                  <a:srgbClr val="FF0098">
                    <a:alpha val="32156"/>
                    <a:alpha val="4000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132"/>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gradFill>
              <a:gsLst>
                <a:gs pos="0">
                  <a:srgbClr val="FF0098">
                    <a:alpha val="69019"/>
                    <a:alpha val="40000"/>
                  </a:srgbClr>
                </a:gs>
                <a:gs pos="100000">
                  <a:srgbClr val="FF0098">
                    <a:alpha val="32156"/>
                    <a:alpha val="4000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132"/>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gradFill>
              <a:gsLst>
                <a:gs pos="0">
                  <a:srgbClr val="FF0098">
                    <a:alpha val="69019"/>
                    <a:alpha val="40000"/>
                  </a:srgbClr>
                </a:gs>
                <a:gs pos="100000">
                  <a:srgbClr val="FF0098">
                    <a:alpha val="32156"/>
                    <a:alpha val="4000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132"/>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gradFill>
              <a:gsLst>
                <a:gs pos="0">
                  <a:srgbClr val="FF0098">
                    <a:alpha val="69019"/>
                    <a:alpha val="40000"/>
                  </a:srgbClr>
                </a:gs>
                <a:gs pos="100000">
                  <a:srgbClr val="FF0098">
                    <a:alpha val="32156"/>
                    <a:alpha val="4000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132"/>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gradFill>
              <a:gsLst>
                <a:gs pos="0">
                  <a:srgbClr val="FF0098">
                    <a:alpha val="69019"/>
                    <a:alpha val="40000"/>
                  </a:srgbClr>
                </a:gs>
                <a:gs pos="100000">
                  <a:srgbClr val="FF0098">
                    <a:alpha val="32156"/>
                    <a:alpha val="4000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132"/>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gradFill>
              <a:gsLst>
                <a:gs pos="0">
                  <a:srgbClr val="FF0098">
                    <a:alpha val="69019"/>
                    <a:alpha val="40000"/>
                  </a:srgbClr>
                </a:gs>
                <a:gs pos="100000">
                  <a:srgbClr val="FF0098">
                    <a:alpha val="32156"/>
                    <a:alpha val="4000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132"/>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gradFill>
              <a:gsLst>
                <a:gs pos="0">
                  <a:srgbClr val="FF0098">
                    <a:alpha val="69019"/>
                    <a:alpha val="40000"/>
                  </a:srgbClr>
                </a:gs>
                <a:gs pos="100000">
                  <a:srgbClr val="FF0098">
                    <a:alpha val="32156"/>
                    <a:alpha val="4000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132"/>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gradFill>
              <a:gsLst>
                <a:gs pos="0">
                  <a:srgbClr val="FF0098">
                    <a:alpha val="69019"/>
                    <a:alpha val="40000"/>
                  </a:srgbClr>
                </a:gs>
                <a:gs pos="100000">
                  <a:srgbClr val="FF0098">
                    <a:alpha val="32156"/>
                    <a:alpha val="4000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132"/>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gradFill>
              <a:gsLst>
                <a:gs pos="0">
                  <a:srgbClr val="FF0098">
                    <a:alpha val="69019"/>
                    <a:alpha val="40000"/>
                  </a:srgbClr>
                </a:gs>
                <a:gs pos="100000">
                  <a:srgbClr val="FF0098">
                    <a:alpha val="32156"/>
                    <a:alpha val="4000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132"/>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gradFill>
              <a:gsLst>
                <a:gs pos="0">
                  <a:srgbClr val="FF0098">
                    <a:alpha val="69019"/>
                    <a:alpha val="40000"/>
                  </a:srgbClr>
                </a:gs>
                <a:gs pos="100000">
                  <a:srgbClr val="FF0098">
                    <a:alpha val="32156"/>
                    <a:alpha val="4000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132"/>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gradFill>
              <a:gsLst>
                <a:gs pos="0">
                  <a:srgbClr val="FF0098">
                    <a:alpha val="69019"/>
                    <a:alpha val="40000"/>
                  </a:srgbClr>
                </a:gs>
                <a:gs pos="100000">
                  <a:srgbClr val="FF0098">
                    <a:alpha val="32156"/>
                    <a:alpha val="4000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132"/>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gradFill>
              <a:gsLst>
                <a:gs pos="0">
                  <a:srgbClr val="FF0098">
                    <a:alpha val="69019"/>
                    <a:alpha val="40000"/>
                  </a:srgbClr>
                </a:gs>
                <a:gs pos="100000">
                  <a:srgbClr val="FF0098">
                    <a:alpha val="32156"/>
                    <a:alpha val="4000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132"/>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gradFill>
              <a:gsLst>
                <a:gs pos="0">
                  <a:srgbClr val="FF0098">
                    <a:alpha val="69019"/>
                    <a:alpha val="40000"/>
                  </a:srgbClr>
                </a:gs>
                <a:gs pos="100000">
                  <a:srgbClr val="FF0098">
                    <a:alpha val="32156"/>
                    <a:alpha val="4000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132"/>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gradFill>
              <a:gsLst>
                <a:gs pos="0">
                  <a:srgbClr val="FF0098">
                    <a:alpha val="69019"/>
                    <a:alpha val="40000"/>
                  </a:srgbClr>
                </a:gs>
                <a:gs pos="100000">
                  <a:srgbClr val="FF0098">
                    <a:alpha val="32156"/>
                    <a:alpha val="4000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132"/>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gradFill>
              <a:gsLst>
                <a:gs pos="0">
                  <a:srgbClr val="FF0098">
                    <a:alpha val="69019"/>
                    <a:alpha val="40000"/>
                  </a:srgbClr>
                </a:gs>
                <a:gs pos="100000">
                  <a:srgbClr val="FF0098">
                    <a:alpha val="32156"/>
                    <a:alpha val="4000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132"/>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gradFill>
              <a:gsLst>
                <a:gs pos="0">
                  <a:srgbClr val="FF0098">
                    <a:alpha val="69019"/>
                    <a:alpha val="40000"/>
                  </a:srgbClr>
                </a:gs>
                <a:gs pos="100000">
                  <a:srgbClr val="FF0098">
                    <a:alpha val="32156"/>
                    <a:alpha val="4000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132"/>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gradFill>
              <a:gsLst>
                <a:gs pos="0">
                  <a:srgbClr val="FF0098">
                    <a:alpha val="69019"/>
                    <a:alpha val="40000"/>
                  </a:srgbClr>
                </a:gs>
                <a:gs pos="100000">
                  <a:srgbClr val="FF0098">
                    <a:alpha val="32156"/>
                    <a:alpha val="4000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132"/>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gradFill>
              <a:gsLst>
                <a:gs pos="0">
                  <a:srgbClr val="FF0098">
                    <a:alpha val="69019"/>
                    <a:alpha val="40000"/>
                  </a:srgbClr>
                </a:gs>
                <a:gs pos="100000">
                  <a:srgbClr val="FF0098">
                    <a:alpha val="32156"/>
                    <a:alpha val="4000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132"/>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gradFill>
              <a:gsLst>
                <a:gs pos="0">
                  <a:srgbClr val="FF0098">
                    <a:alpha val="69019"/>
                    <a:alpha val="40000"/>
                  </a:srgbClr>
                </a:gs>
                <a:gs pos="100000">
                  <a:srgbClr val="FF0098">
                    <a:alpha val="32156"/>
                    <a:alpha val="4000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132"/>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gradFill>
              <a:gsLst>
                <a:gs pos="0">
                  <a:srgbClr val="FF0098">
                    <a:alpha val="69019"/>
                    <a:alpha val="40000"/>
                  </a:srgbClr>
                </a:gs>
                <a:gs pos="100000">
                  <a:srgbClr val="FF0098">
                    <a:alpha val="32156"/>
                    <a:alpha val="4000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132"/>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gradFill>
              <a:gsLst>
                <a:gs pos="0">
                  <a:srgbClr val="FF0098">
                    <a:alpha val="69019"/>
                    <a:alpha val="40000"/>
                  </a:srgbClr>
                </a:gs>
                <a:gs pos="100000">
                  <a:srgbClr val="FF0098">
                    <a:alpha val="32156"/>
                    <a:alpha val="4000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132"/>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gradFill>
              <a:gsLst>
                <a:gs pos="0">
                  <a:srgbClr val="FF0098">
                    <a:alpha val="69019"/>
                    <a:alpha val="40000"/>
                  </a:srgbClr>
                </a:gs>
                <a:gs pos="100000">
                  <a:srgbClr val="FF0098">
                    <a:alpha val="32156"/>
                    <a:alpha val="4000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132"/>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gradFill>
              <a:gsLst>
                <a:gs pos="0">
                  <a:srgbClr val="FF0098">
                    <a:alpha val="69019"/>
                    <a:alpha val="40000"/>
                  </a:srgbClr>
                </a:gs>
                <a:gs pos="100000">
                  <a:srgbClr val="FF0098">
                    <a:alpha val="32156"/>
                    <a:alpha val="4000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132"/>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gradFill>
              <a:gsLst>
                <a:gs pos="0">
                  <a:srgbClr val="FF0098">
                    <a:alpha val="69019"/>
                    <a:alpha val="40000"/>
                  </a:srgbClr>
                </a:gs>
                <a:gs pos="100000">
                  <a:srgbClr val="FF0098">
                    <a:alpha val="32156"/>
                    <a:alpha val="4000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132"/>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gradFill>
              <a:gsLst>
                <a:gs pos="0">
                  <a:srgbClr val="FF0098">
                    <a:alpha val="69019"/>
                    <a:alpha val="40000"/>
                  </a:srgbClr>
                </a:gs>
                <a:gs pos="100000">
                  <a:srgbClr val="FF0098">
                    <a:alpha val="32156"/>
                    <a:alpha val="4000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132"/>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gradFill>
              <a:gsLst>
                <a:gs pos="0">
                  <a:srgbClr val="FF0098">
                    <a:alpha val="69019"/>
                    <a:alpha val="40000"/>
                  </a:srgbClr>
                </a:gs>
                <a:gs pos="100000">
                  <a:srgbClr val="FF0098">
                    <a:alpha val="32156"/>
                    <a:alpha val="4000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132"/>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gradFill>
              <a:gsLst>
                <a:gs pos="0">
                  <a:srgbClr val="FF0098">
                    <a:alpha val="69019"/>
                    <a:alpha val="40000"/>
                  </a:srgbClr>
                </a:gs>
                <a:gs pos="100000">
                  <a:srgbClr val="FF0098">
                    <a:alpha val="32156"/>
                    <a:alpha val="4000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132"/>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gradFill>
              <a:gsLst>
                <a:gs pos="0">
                  <a:srgbClr val="FF0098">
                    <a:alpha val="69019"/>
                    <a:alpha val="40000"/>
                  </a:srgbClr>
                </a:gs>
                <a:gs pos="100000">
                  <a:srgbClr val="FF0098">
                    <a:alpha val="32156"/>
                    <a:alpha val="4000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132"/>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gradFill>
              <a:gsLst>
                <a:gs pos="0">
                  <a:srgbClr val="FF0098">
                    <a:alpha val="69019"/>
                    <a:alpha val="40000"/>
                  </a:srgbClr>
                </a:gs>
                <a:gs pos="100000">
                  <a:srgbClr val="FF0098">
                    <a:alpha val="32156"/>
                    <a:alpha val="4000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132"/>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gradFill>
              <a:gsLst>
                <a:gs pos="0">
                  <a:srgbClr val="FF0098">
                    <a:alpha val="69019"/>
                    <a:alpha val="40000"/>
                  </a:srgbClr>
                </a:gs>
                <a:gs pos="100000">
                  <a:srgbClr val="FF0098">
                    <a:alpha val="32156"/>
                    <a:alpha val="4000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132"/>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gradFill>
              <a:gsLst>
                <a:gs pos="0">
                  <a:srgbClr val="FF0098">
                    <a:alpha val="69019"/>
                    <a:alpha val="40000"/>
                  </a:srgbClr>
                </a:gs>
                <a:gs pos="100000">
                  <a:srgbClr val="FF0098">
                    <a:alpha val="32156"/>
                    <a:alpha val="4000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132"/>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gradFill>
              <a:gsLst>
                <a:gs pos="0">
                  <a:srgbClr val="FF0098">
                    <a:alpha val="69019"/>
                    <a:alpha val="40000"/>
                  </a:srgbClr>
                </a:gs>
                <a:gs pos="100000">
                  <a:srgbClr val="FF0098">
                    <a:alpha val="32156"/>
                    <a:alpha val="4000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132"/>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gradFill>
              <a:gsLst>
                <a:gs pos="0">
                  <a:srgbClr val="FF0098">
                    <a:alpha val="69019"/>
                    <a:alpha val="40000"/>
                  </a:srgbClr>
                </a:gs>
                <a:gs pos="100000">
                  <a:srgbClr val="FF0098">
                    <a:alpha val="32156"/>
                    <a:alpha val="4000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132"/>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gradFill>
              <a:gsLst>
                <a:gs pos="0">
                  <a:srgbClr val="FF0098">
                    <a:alpha val="69019"/>
                    <a:alpha val="40000"/>
                  </a:srgbClr>
                </a:gs>
                <a:gs pos="100000">
                  <a:srgbClr val="FF0098">
                    <a:alpha val="32156"/>
                    <a:alpha val="4000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132"/>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gradFill>
              <a:gsLst>
                <a:gs pos="0">
                  <a:srgbClr val="FF0098">
                    <a:alpha val="69019"/>
                    <a:alpha val="40000"/>
                  </a:srgbClr>
                </a:gs>
                <a:gs pos="100000">
                  <a:srgbClr val="FF0098">
                    <a:alpha val="32156"/>
                    <a:alpha val="4000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132"/>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gradFill>
              <a:gsLst>
                <a:gs pos="0">
                  <a:srgbClr val="FF0098">
                    <a:alpha val="69019"/>
                    <a:alpha val="40000"/>
                  </a:srgbClr>
                </a:gs>
                <a:gs pos="100000">
                  <a:srgbClr val="FF0098">
                    <a:alpha val="32156"/>
                    <a:alpha val="4000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132"/>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gradFill>
              <a:gsLst>
                <a:gs pos="0">
                  <a:srgbClr val="FF0098">
                    <a:alpha val="69019"/>
                    <a:alpha val="40000"/>
                  </a:srgbClr>
                </a:gs>
                <a:gs pos="100000">
                  <a:srgbClr val="FF0098">
                    <a:alpha val="32156"/>
                    <a:alpha val="4000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132"/>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gradFill>
              <a:gsLst>
                <a:gs pos="0">
                  <a:srgbClr val="FF0098">
                    <a:alpha val="69019"/>
                    <a:alpha val="40000"/>
                  </a:srgbClr>
                </a:gs>
                <a:gs pos="100000">
                  <a:srgbClr val="FF0098">
                    <a:alpha val="32156"/>
                    <a:alpha val="4000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132"/>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gradFill>
              <a:gsLst>
                <a:gs pos="0">
                  <a:srgbClr val="FF0098">
                    <a:alpha val="69019"/>
                    <a:alpha val="40000"/>
                  </a:srgbClr>
                </a:gs>
                <a:gs pos="100000">
                  <a:srgbClr val="FF0098">
                    <a:alpha val="32156"/>
                    <a:alpha val="4000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132"/>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gradFill>
              <a:gsLst>
                <a:gs pos="0">
                  <a:srgbClr val="FF0098">
                    <a:alpha val="69019"/>
                    <a:alpha val="40000"/>
                  </a:srgbClr>
                </a:gs>
                <a:gs pos="100000">
                  <a:srgbClr val="FF0098">
                    <a:alpha val="32156"/>
                    <a:alpha val="4000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132"/>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gradFill>
              <a:gsLst>
                <a:gs pos="0">
                  <a:srgbClr val="FF0098">
                    <a:alpha val="69019"/>
                    <a:alpha val="40000"/>
                  </a:srgbClr>
                </a:gs>
                <a:gs pos="100000">
                  <a:srgbClr val="FF0098">
                    <a:alpha val="32156"/>
                    <a:alpha val="4000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132"/>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gradFill>
              <a:gsLst>
                <a:gs pos="0">
                  <a:srgbClr val="FF0098">
                    <a:alpha val="69019"/>
                    <a:alpha val="40000"/>
                  </a:srgbClr>
                </a:gs>
                <a:gs pos="100000">
                  <a:srgbClr val="FF0098">
                    <a:alpha val="32156"/>
                    <a:alpha val="4000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35" name="Google Shape;3635;p132"/>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Future organizational demos</a:t>
            </a:r>
            <a:endParaRPr/>
          </a:p>
        </p:txBody>
      </p:sp>
      <p:sp>
        <p:nvSpPr>
          <p:cNvPr id="3636" name="Google Shape;3636;p132"/>
          <p:cNvSpPr txBox="1"/>
          <p:nvPr/>
        </p:nvSpPr>
        <p:spPr>
          <a:xfrm>
            <a:off x="6181875" y="1697852"/>
            <a:ext cx="2193000" cy="665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Karla"/>
                <a:ea typeface="Karla"/>
                <a:cs typeface="Karla"/>
                <a:sym typeface="Karla"/>
              </a:rPr>
              <a:t>Despite being red, Mars is actually a cold place</a:t>
            </a:r>
            <a:endParaRPr>
              <a:solidFill>
                <a:schemeClr val="dk1"/>
              </a:solidFill>
              <a:latin typeface="Karla"/>
              <a:ea typeface="Karla"/>
              <a:cs typeface="Karla"/>
              <a:sym typeface="Karla"/>
            </a:endParaRPr>
          </a:p>
        </p:txBody>
      </p:sp>
      <p:sp>
        <p:nvSpPr>
          <p:cNvPr id="3637" name="Google Shape;3637;p132"/>
          <p:cNvSpPr txBox="1"/>
          <p:nvPr/>
        </p:nvSpPr>
        <p:spPr>
          <a:xfrm>
            <a:off x="6181875" y="1425590"/>
            <a:ext cx="2193000" cy="4062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Karla"/>
                <a:ea typeface="Karla"/>
                <a:cs typeface="Karla"/>
                <a:sym typeface="Karla"/>
              </a:rPr>
              <a:t>Mars</a:t>
            </a:r>
            <a:endParaRPr b="1" sz="2000">
              <a:solidFill>
                <a:schemeClr val="dk1"/>
              </a:solidFill>
              <a:latin typeface="Karla"/>
              <a:ea typeface="Karla"/>
              <a:cs typeface="Karla"/>
              <a:sym typeface="Karla"/>
            </a:endParaRPr>
          </a:p>
        </p:txBody>
      </p:sp>
      <p:sp>
        <p:nvSpPr>
          <p:cNvPr id="3638" name="Google Shape;3638;p132"/>
          <p:cNvSpPr txBox="1"/>
          <p:nvPr/>
        </p:nvSpPr>
        <p:spPr>
          <a:xfrm>
            <a:off x="769075" y="1425590"/>
            <a:ext cx="2193000" cy="4062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Karla"/>
                <a:ea typeface="Karla"/>
                <a:cs typeface="Karla"/>
                <a:sym typeface="Karla"/>
              </a:rPr>
              <a:t>Mercury</a:t>
            </a:r>
            <a:endParaRPr b="1" sz="2000">
              <a:solidFill>
                <a:schemeClr val="dk1"/>
              </a:solidFill>
              <a:latin typeface="Karla"/>
              <a:ea typeface="Karla"/>
              <a:cs typeface="Karla"/>
              <a:sym typeface="Karla"/>
            </a:endParaRPr>
          </a:p>
        </p:txBody>
      </p:sp>
      <p:sp>
        <p:nvSpPr>
          <p:cNvPr id="3639" name="Google Shape;3639;p132"/>
          <p:cNvSpPr txBox="1"/>
          <p:nvPr/>
        </p:nvSpPr>
        <p:spPr>
          <a:xfrm>
            <a:off x="769075" y="1697852"/>
            <a:ext cx="2193000" cy="665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Karla"/>
                <a:ea typeface="Karla"/>
                <a:cs typeface="Karla"/>
                <a:sym typeface="Karla"/>
              </a:rPr>
              <a:t>Mercury is the closest planet to the Sun</a:t>
            </a:r>
            <a:endParaRPr>
              <a:solidFill>
                <a:schemeClr val="dk1"/>
              </a:solidFill>
              <a:latin typeface="Karla"/>
              <a:ea typeface="Karla"/>
              <a:cs typeface="Karla"/>
              <a:sym typeface="Karla"/>
            </a:endParaRPr>
          </a:p>
        </p:txBody>
      </p:sp>
      <p:sp>
        <p:nvSpPr>
          <p:cNvPr id="3640" name="Google Shape;3640;p132"/>
          <p:cNvSpPr txBox="1"/>
          <p:nvPr/>
        </p:nvSpPr>
        <p:spPr>
          <a:xfrm>
            <a:off x="3475450" y="1425590"/>
            <a:ext cx="2193000" cy="4062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Karla"/>
                <a:ea typeface="Karla"/>
                <a:cs typeface="Karla"/>
                <a:sym typeface="Karla"/>
              </a:rPr>
              <a:t>Venus</a:t>
            </a:r>
            <a:endParaRPr b="1" sz="2000">
              <a:solidFill>
                <a:schemeClr val="dk1"/>
              </a:solidFill>
              <a:latin typeface="Karla"/>
              <a:ea typeface="Karla"/>
              <a:cs typeface="Karla"/>
              <a:sym typeface="Karla"/>
            </a:endParaRPr>
          </a:p>
        </p:txBody>
      </p:sp>
      <p:sp>
        <p:nvSpPr>
          <p:cNvPr id="3641" name="Google Shape;3641;p132"/>
          <p:cNvSpPr txBox="1"/>
          <p:nvPr/>
        </p:nvSpPr>
        <p:spPr>
          <a:xfrm>
            <a:off x="3475475" y="1697852"/>
            <a:ext cx="2193000" cy="665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Karla"/>
                <a:ea typeface="Karla"/>
                <a:cs typeface="Karla"/>
                <a:sym typeface="Karla"/>
              </a:rPr>
              <a:t>Venus is the second planet from the Sun</a:t>
            </a:r>
            <a:endParaRPr>
              <a:solidFill>
                <a:schemeClr val="dk1"/>
              </a:solidFill>
              <a:latin typeface="Karla"/>
              <a:ea typeface="Karla"/>
              <a:cs typeface="Karla"/>
              <a:sym typeface="Karla"/>
            </a:endParaRPr>
          </a:p>
        </p:txBody>
      </p:sp>
      <p:cxnSp>
        <p:nvCxnSpPr>
          <p:cNvPr id="3642" name="Google Shape;3642;p132"/>
          <p:cNvCxnSpPr>
            <a:stCxn id="3639" idx="2"/>
            <a:endCxn id="3643" idx="1"/>
          </p:cNvCxnSpPr>
          <p:nvPr/>
        </p:nvCxnSpPr>
        <p:spPr>
          <a:xfrm flipH="1" rot="-5400000">
            <a:off x="2015125" y="2213702"/>
            <a:ext cx="1496100" cy="1795200"/>
          </a:xfrm>
          <a:prstGeom prst="bentConnector2">
            <a:avLst/>
          </a:prstGeom>
          <a:noFill/>
          <a:ln cap="flat" cmpd="sng" w="19050">
            <a:solidFill>
              <a:schemeClr val="dk1"/>
            </a:solidFill>
            <a:prstDash val="solid"/>
            <a:round/>
            <a:headEnd len="med" w="med" type="none"/>
            <a:tailEnd len="med" w="med" type="triangle"/>
          </a:ln>
        </p:spPr>
      </p:cxnSp>
      <p:cxnSp>
        <p:nvCxnSpPr>
          <p:cNvPr id="3644" name="Google Shape;3644;p132"/>
          <p:cNvCxnSpPr>
            <a:stCxn id="3641" idx="2"/>
            <a:endCxn id="3645" idx="3"/>
          </p:cNvCxnSpPr>
          <p:nvPr/>
        </p:nvCxnSpPr>
        <p:spPr>
          <a:xfrm rot="5400000">
            <a:off x="3687575" y="2096252"/>
            <a:ext cx="617400" cy="1151400"/>
          </a:xfrm>
          <a:prstGeom prst="bentConnector2">
            <a:avLst/>
          </a:prstGeom>
          <a:noFill/>
          <a:ln cap="flat" cmpd="sng" w="19050">
            <a:solidFill>
              <a:schemeClr val="dk1"/>
            </a:solidFill>
            <a:prstDash val="solid"/>
            <a:round/>
            <a:headEnd len="med" w="med" type="none"/>
            <a:tailEnd len="med" w="med" type="triangle"/>
          </a:ln>
        </p:spPr>
      </p:cxnSp>
      <p:cxnSp>
        <p:nvCxnSpPr>
          <p:cNvPr id="3646" name="Google Shape;3646;p132"/>
          <p:cNvCxnSpPr>
            <a:stCxn id="3636" idx="2"/>
            <a:endCxn id="3647" idx="3"/>
          </p:cNvCxnSpPr>
          <p:nvPr/>
        </p:nvCxnSpPr>
        <p:spPr>
          <a:xfrm rot="5400000">
            <a:off x="6272325" y="2140502"/>
            <a:ext cx="783300" cy="1228800"/>
          </a:xfrm>
          <a:prstGeom prst="bentConnector2">
            <a:avLst/>
          </a:prstGeom>
          <a:noFill/>
          <a:ln cap="flat" cmpd="sng" w="19050">
            <a:solidFill>
              <a:schemeClr val="dk1"/>
            </a:solidFill>
            <a:prstDash val="solid"/>
            <a:round/>
            <a:headEnd len="med" w="med" type="none"/>
            <a:tailEnd len="med" w="med" type="triangle"/>
          </a:ln>
        </p:spPr>
      </p:cxnSp>
      <p:sp>
        <p:nvSpPr>
          <p:cNvPr id="3643" name="Google Shape;3643;p132"/>
          <p:cNvSpPr/>
          <p:nvPr/>
        </p:nvSpPr>
        <p:spPr>
          <a:xfrm>
            <a:off x="3660669" y="3756164"/>
            <a:ext cx="206400" cy="206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132"/>
          <p:cNvSpPr/>
          <p:nvPr/>
        </p:nvSpPr>
        <p:spPr>
          <a:xfrm>
            <a:off x="3214279" y="2877581"/>
            <a:ext cx="206400" cy="206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132"/>
          <p:cNvSpPr/>
          <p:nvPr/>
        </p:nvSpPr>
        <p:spPr>
          <a:xfrm>
            <a:off x="5843084" y="3043488"/>
            <a:ext cx="206400" cy="206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651" name="Shape 3651"/>
        <p:cNvGrpSpPr/>
        <p:nvPr/>
      </p:nvGrpSpPr>
      <p:grpSpPr>
        <a:xfrm>
          <a:off x="0" y="0"/>
          <a:ext cx="0" cy="0"/>
          <a:chOff x="0" y="0"/>
          <a:chExt cx="0" cy="0"/>
        </a:xfrm>
      </p:grpSpPr>
      <p:sp>
        <p:nvSpPr>
          <p:cNvPr id="3652" name="Google Shape;3652;p133"/>
          <p:cNvSpPr txBox="1"/>
          <p:nvPr>
            <p:ph type="title"/>
          </p:nvPr>
        </p:nvSpPr>
        <p:spPr>
          <a:xfrm>
            <a:off x="4623900" y="1912650"/>
            <a:ext cx="36363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Desktop app</a:t>
            </a:r>
            <a:endParaRPr/>
          </a:p>
        </p:txBody>
      </p:sp>
      <p:sp>
        <p:nvSpPr>
          <p:cNvPr id="3653" name="Google Shape;3653;p133"/>
          <p:cNvSpPr txBox="1"/>
          <p:nvPr>
            <p:ph idx="1" type="subTitle"/>
          </p:nvPr>
        </p:nvSpPr>
        <p:spPr>
          <a:xfrm>
            <a:off x="4623900" y="2409150"/>
            <a:ext cx="3636300" cy="821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replace the image on the screen with your own work. Just right-click on it and select “Replace image”</a:t>
            </a:r>
            <a:endParaRPr/>
          </a:p>
        </p:txBody>
      </p:sp>
      <p:grpSp>
        <p:nvGrpSpPr>
          <p:cNvPr id="3654" name="Google Shape;3654;p133"/>
          <p:cNvGrpSpPr/>
          <p:nvPr/>
        </p:nvGrpSpPr>
        <p:grpSpPr>
          <a:xfrm>
            <a:off x="883800" y="1184450"/>
            <a:ext cx="3410400" cy="2787550"/>
            <a:chOff x="935975" y="1184450"/>
            <a:chExt cx="3410400" cy="2787550"/>
          </a:xfrm>
        </p:grpSpPr>
        <p:sp>
          <p:nvSpPr>
            <p:cNvPr id="3655" name="Google Shape;3655;p133"/>
            <p:cNvSpPr/>
            <p:nvPr/>
          </p:nvSpPr>
          <p:spPr>
            <a:xfrm>
              <a:off x="2069451" y="3558858"/>
              <a:ext cx="1143193" cy="413142"/>
            </a:xfrm>
            <a:custGeom>
              <a:rect b="b" l="l" r="r" t="t"/>
              <a:pathLst>
                <a:path extrusionOk="0" h="20036" w="55441">
                  <a:moveTo>
                    <a:pt x="0" y="20035"/>
                  </a:moveTo>
                  <a:lnTo>
                    <a:pt x="0" y="17982"/>
                  </a:lnTo>
                  <a:lnTo>
                    <a:pt x="6526" y="17184"/>
                  </a:lnTo>
                  <a:lnTo>
                    <a:pt x="11030" y="1"/>
                  </a:lnTo>
                  <a:lnTo>
                    <a:pt x="44410" y="1"/>
                  </a:lnTo>
                  <a:lnTo>
                    <a:pt x="48911" y="17184"/>
                  </a:lnTo>
                  <a:lnTo>
                    <a:pt x="55441" y="17982"/>
                  </a:lnTo>
                  <a:lnTo>
                    <a:pt x="55441" y="20035"/>
                  </a:lnTo>
                  <a:close/>
                </a:path>
              </a:pathLst>
            </a:custGeom>
            <a:gradFill>
              <a:gsLst>
                <a:gs pos="0">
                  <a:schemeClr val="accent3">
                    <a:alpha val="40000"/>
                  </a:schemeClr>
                </a:gs>
                <a:gs pos="100000">
                  <a:schemeClr val="accent1">
                    <a:alpha val="40000"/>
                  </a:scheme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133"/>
            <p:cNvSpPr/>
            <p:nvPr/>
          </p:nvSpPr>
          <p:spPr>
            <a:xfrm>
              <a:off x="935975" y="1184450"/>
              <a:ext cx="3410400" cy="2372700"/>
            </a:xfrm>
            <a:prstGeom prst="roundRect">
              <a:avLst>
                <a:gd fmla="val 0" name="adj"/>
              </a:avLst>
            </a:prstGeom>
            <a:gradFill>
              <a:gsLst>
                <a:gs pos="0">
                  <a:schemeClr val="accent2">
                    <a:alpha val="40000"/>
                  </a:schemeClr>
                </a:gs>
                <a:gs pos="100000">
                  <a:schemeClr val="accent1">
                    <a:alpha val="40000"/>
                  </a:scheme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657" name="Google Shape;3657;p133"/>
          <p:cNvPicPr preferRelativeResize="0"/>
          <p:nvPr/>
        </p:nvPicPr>
        <p:blipFill rotWithShape="1">
          <a:blip r:embed="rId3">
            <a:alphaModFix/>
          </a:blip>
          <a:srcRect b="0" l="0" r="0" t="0"/>
          <a:stretch/>
        </p:blipFill>
        <p:spPr>
          <a:xfrm>
            <a:off x="1002225" y="1400153"/>
            <a:ext cx="3173400" cy="1785000"/>
          </a:xfrm>
          <a:prstGeom prst="roundRect">
            <a:avLst>
              <a:gd fmla="val 0" name="adj"/>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661" name="Shape 3661"/>
        <p:cNvGrpSpPr/>
        <p:nvPr/>
      </p:nvGrpSpPr>
      <p:grpSpPr>
        <a:xfrm>
          <a:off x="0" y="0"/>
          <a:ext cx="0" cy="0"/>
          <a:chOff x="0" y="0"/>
          <a:chExt cx="0" cy="0"/>
        </a:xfrm>
      </p:grpSpPr>
      <p:sp>
        <p:nvSpPr>
          <p:cNvPr id="3662" name="Google Shape;3662;p134"/>
          <p:cNvSpPr txBox="1"/>
          <p:nvPr>
            <p:ph type="title"/>
          </p:nvPr>
        </p:nvSpPr>
        <p:spPr>
          <a:xfrm>
            <a:off x="896625" y="659325"/>
            <a:ext cx="3267000" cy="87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3663" name="Google Shape;3663;p134"/>
          <p:cNvSpPr txBox="1"/>
          <p:nvPr>
            <p:ph idx="1" type="subTitle"/>
          </p:nvPr>
        </p:nvSpPr>
        <p:spPr>
          <a:xfrm>
            <a:off x="896625" y="1379928"/>
            <a:ext cx="3267000" cy="133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lt1"/>
              </a:buClr>
              <a:buSzPts val="1100"/>
              <a:buFont typeface="Arial"/>
              <a:buNone/>
            </a:pPr>
            <a:r>
              <a:rPr lang="en">
                <a:solidFill>
                  <a:schemeClr val="dk1"/>
                </a:solidFill>
              </a:rPr>
              <a:t>Do you have any questions?</a:t>
            </a:r>
            <a:endParaRPr>
              <a:solidFill>
                <a:schemeClr val="dk1"/>
              </a:solidFill>
            </a:endParaRPr>
          </a:p>
          <a:p>
            <a:pPr indent="0" lvl="0" marL="0" rtl="0" algn="l">
              <a:spcBef>
                <a:spcPts val="1000"/>
              </a:spcBef>
              <a:spcAft>
                <a:spcPts val="0"/>
              </a:spcAft>
              <a:buClr>
                <a:schemeClr val="lt1"/>
              </a:buClr>
              <a:buSzPts val="1100"/>
              <a:buFont typeface="Arial"/>
              <a:buNone/>
            </a:pPr>
            <a:r>
              <a:rPr lang="en">
                <a:solidFill>
                  <a:schemeClr val="dk1"/>
                </a:solidFill>
              </a:rPr>
              <a:t>youremail@freepik.com </a:t>
            </a:r>
            <a:endParaRPr>
              <a:solidFill>
                <a:schemeClr val="dk1"/>
              </a:solidFill>
            </a:endParaRPr>
          </a:p>
          <a:p>
            <a:pPr indent="0" lvl="0" marL="0" rtl="0" algn="l">
              <a:spcBef>
                <a:spcPts val="0"/>
              </a:spcBef>
              <a:spcAft>
                <a:spcPts val="0"/>
              </a:spcAft>
              <a:buClr>
                <a:schemeClr val="lt1"/>
              </a:buClr>
              <a:buSzPts val="1100"/>
              <a:buFont typeface="Arial"/>
              <a:buNone/>
            </a:pPr>
            <a:r>
              <a:rPr lang="en">
                <a:solidFill>
                  <a:schemeClr val="dk1"/>
                </a:solidFill>
              </a:rPr>
              <a:t>+91  620 421 838 </a:t>
            </a:r>
            <a:endParaRPr>
              <a:solidFill>
                <a:schemeClr val="dk1"/>
              </a:solidFill>
            </a:endParaRPr>
          </a:p>
          <a:p>
            <a:pPr indent="0" lvl="0" marL="0" rtl="0" algn="l">
              <a:spcBef>
                <a:spcPts val="0"/>
              </a:spcBef>
              <a:spcAft>
                <a:spcPts val="0"/>
              </a:spcAft>
              <a:buNone/>
            </a:pPr>
            <a:r>
              <a:rPr lang="en">
                <a:solidFill>
                  <a:schemeClr val="dk1"/>
                </a:solidFill>
              </a:rPr>
              <a:t>yourcompany.com</a:t>
            </a:r>
            <a:endParaRPr>
              <a:solidFill>
                <a:schemeClr val="dk1"/>
              </a:solidFill>
            </a:endParaRPr>
          </a:p>
        </p:txBody>
      </p:sp>
      <p:sp>
        <p:nvSpPr>
          <p:cNvPr id="3664" name="Google Shape;3664;p134"/>
          <p:cNvSpPr txBox="1"/>
          <p:nvPr/>
        </p:nvSpPr>
        <p:spPr>
          <a:xfrm>
            <a:off x="896625" y="4049475"/>
            <a:ext cx="3267000" cy="4347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lang="en" sz="1100">
                <a:solidFill>
                  <a:schemeClr val="dk1"/>
                </a:solidFill>
                <a:latin typeface="Karla"/>
                <a:ea typeface="Karla"/>
                <a:cs typeface="Karla"/>
                <a:sym typeface="Karla"/>
              </a:rPr>
              <a:t>Please keep this slide for attribution</a:t>
            </a:r>
            <a:endParaRPr sz="1100">
              <a:solidFill>
                <a:schemeClr val="dk1"/>
              </a:solidFill>
              <a:latin typeface="Karla"/>
              <a:ea typeface="Karla"/>
              <a:cs typeface="Karla"/>
              <a:sym typeface="Karla"/>
            </a:endParaRPr>
          </a:p>
        </p:txBody>
      </p:sp>
      <p:grpSp>
        <p:nvGrpSpPr>
          <p:cNvPr id="3665" name="Google Shape;3665;p134"/>
          <p:cNvGrpSpPr/>
          <p:nvPr/>
        </p:nvGrpSpPr>
        <p:grpSpPr>
          <a:xfrm>
            <a:off x="1851903" y="2886789"/>
            <a:ext cx="314171" cy="314171"/>
            <a:chOff x="1379798" y="1723250"/>
            <a:chExt cx="397887" cy="397887"/>
          </a:xfrm>
        </p:grpSpPr>
        <p:sp>
          <p:nvSpPr>
            <p:cNvPr id="3666" name="Google Shape;3666;p134"/>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134"/>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134"/>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134"/>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0" name="Google Shape;3670;p134"/>
          <p:cNvGrpSpPr/>
          <p:nvPr/>
        </p:nvGrpSpPr>
        <p:grpSpPr>
          <a:xfrm>
            <a:off x="991131" y="2886789"/>
            <a:ext cx="314188" cy="314171"/>
            <a:chOff x="266768" y="1721375"/>
            <a:chExt cx="397907" cy="397887"/>
          </a:xfrm>
        </p:grpSpPr>
        <p:sp>
          <p:nvSpPr>
            <p:cNvPr id="3671" name="Google Shape;3671;p134"/>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134"/>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3" name="Google Shape;3673;p134"/>
          <p:cNvGrpSpPr/>
          <p:nvPr/>
        </p:nvGrpSpPr>
        <p:grpSpPr>
          <a:xfrm>
            <a:off x="1421532" y="2886789"/>
            <a:ext cx="314155" cy="314171"/>
            <a:chOff x="864491" y="1723250"/>
            <a:chExt cx="397866" cy="397887"/>
          </a:xfrm>
        </p:grpSpPr>
        <p:sp>
          <p:nvSpPr>
            <p:cNvPr id="3674" name="Google Shape;3674;p134"/>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134"/>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134"/>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77" name="Google Shape;3677;p134"/>
          <p:cNvSpPr/>
          <p:nvPr/>
        </p:nvSpPr>
        <p:spPr>
          <a:xfrm>
            <a:off x="2282374" y="2915414"/>
            <a:ext cx="315131" cy="257022"/>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134"/>
          <p:cNvSpPr/>
          <p:nvPr/>
        </p:nvSpPr>
        <p:spPr>
          <a:xfrm>
            <a:off x="6531059" y="1216931"/>
            <a:ext cx="148048" cy="197792"/>
          </a:xfrm>
          <a:custGeom>
            <a:rect b="b" l="l" r="r" t="t"/>
            <a:pathLst>
              <a:path extrusionOk="0" h="1348" w="1009">
                <a:moveTo>
                  <a:pt x="1008" y="0"/>
                </a:moveTo>
                <a:cubicBezTo>
                  <a:pt x="767" y="509"/>
                  <a:pt x="419" y="972"/>
                  <a:pt x="0" y="1347"/>
                </a:cubicBezTo>
                <a:cubicBezTo>
                  <a:pt x="544" y="1106"/>
                  <a:pt x="910" y="580"/>
                  <a:pt x="1008" y="0"/>
                </a:cubicBezTo>
                <a:close/>
              </a:path>
            </a:pathLst>
          </a:custGeom>
          <a:solidFill>
            <a:srgbClr val="2101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79" name="Google Shape;3679;p134"/>
          <p:cNvGrpSpPr/>
          <p:nvPr/>
        </p:nvGrpSpPr>
        <p:grpSpPr>
          <a:xfrm>
            <a:off x="4548382" y="659303"/>
            <a:ext cx="3698992" cy="3824779"/>
            <a:chOff x="5013375" y="820325"/>
            <a:chExt cx="3387665" cy="3502865"/>
          </a:xfrm>
        </p:grpSpPr>
        <p:sp>
          <p:nvSpPr>
            <p:cNvPr id="3680" name="Google Shape;3680;p134"/>
            <p:cNvSpPr/>
            <p:nvPr/>
          </p:nvSpPr>
          <p:spPr>
            <a:xfrm>
              <a:off x="5100972" y="820325"/>
              <a:ext cx="3251628" cy="3251537"/>
            </a:xfrm>
            <a:custGeom>
              <a:rect b="b" l="l" r="r" t="t"/>
              <a:pathLst>
                <a:path extrusionOk="0" h="22160" w="22161">
                  <a:moveTo>
                    <a:pt x="22161" y="11080"/>
                  </a:moveTo>
                  <a:cubicBezTo>
                    <a:pt x="22161" y="17200"/>
                    <a:pt x="17201" y="22160"/>
                    <a:pt x="11081" y="22160"/>
                  </a:cubicBezTo>
                  <a:cubicBezTo>
                    <a:pt x="4961" y="22160"/>
                    <a:pt x="1" y="17200"/>
                    <a:pt x="1" y="11080"/>
                  </a:cubicBezTo>
                  <a:cubicBezTo>
                    <a:pt x="1" y="4960"/>
                    <a:pt x="4961" y="0"/>
                    <a:pt x="11081" y="0"/>
                  </a:cubicBezTo>
                  <a:cubicBezTo>
                    <a:pt x="17201" y="0"/>
                    <a:pt x="22161" y="4960"/>
                    <a:pt x="22161" y="11080"/>
                  </a:cubicBezTo>
                  <a:close/>
                </a:path>
              </a:pathLst>
            </a:custGeom>
            <a:solidFill>
              <a:srgbClr val="9100B1">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134"/>
            <p:cNvSpPr/>
            <p:nvPr/>
          </p:nvSpPr>
          <p:spPr>
            <a:xfrm>
              <a:off x="5644310" y="1341210"/>
              <a:ext cx="2133711" cy="2463597"/>
            </a:xfrm>
            <a:custGeom>
              <a:rect b="b" l="l" r="r" t="t"/>
              <a:pathLst>
                <a:path extrusionOk="0" h="16790" w="14542">
                  <a:moveTo>
                    <a:pt x="4523" y="2258"/>
                  </a:moveTo>
                  <a:cubicBezTo>
                    <a:pt x="4291" y="3801"/>
                    <a:pt x="4479" y="3373"/>
                    <a:pt x="2641" y="4764"/>
                  </a:cubicBezTo>
                  <a:lnTo>
                    <a:pt x="2641" y="4764"/>
                  </a:lnTo>
                  <a:cubicBezTo>
                    <a:pt x="803" y="6147"/>
                    <a:pt x="152" y="6825"/>
                    <a:pt x="642" y="8904"/>
                  </a:cubicBezTo>
                  <a:lnTo>
                    <a:pt x="642" y="8904"/>
                  </a:lnTo>
                  <a:cubicBezTo>
                    <a:pt x="1133" y="10982"/>
                    <a:pt x="1392" y="11419"/>
                    <a:pt x="473" y="15470"/>
                  </a:cubicBezTo>
                  <a:lnTo>
                    <a:pt x="473" y="15470"/>
                  </a:lnTo>
                  <a:cubicBezTo>
                    <a:pt x="321" y="16156"/>
                    <a:pt x="152" y="16781"/>
                    <a:pt x="0" y="16790"/>
                  </a:cubicBezTo>
                  <a:lnTo>
                    <a:pt x="0" y="16790"/>
                  </a:lnTo>
                  <a:lnTo>
                    <a:pt x="7217" y="16790"/>
                  </a:lnTo>
                  <a:lnTo>
                    <a:pt x="7271" y="16763"/>
                  </a:lnTo>
                  <a:lnTo>
                    <a:pt x="7324" y="16790"/>
                  </a:lnTo>
                  <a:lnTo>
                    <a:pt x="14541" y="16790"/>
                  </a:lnTo>
                  <a:cubicBezTo>
                    <a:pt x="14381" y="16781"/>
                    <a:pt x="14220" y="16156"/>
                    <a:pt x="14069" y="15470"/>
                  </a:cubicBezTo>
                  <a:lnTo>
                    <a:pt x="14069" y="15470"/>
                  </a:lnTo>
                  <a:cubicBezTo>
                    <a:pt x="13150" y="11419"/>
                    <a:pt x="13409" y="10982"/>
                    <a:pt x="13899" y="8904"/>
                  </a:cubicBezTo>
                  <a:lnTo>
                    <a:pt x="13899" y="8904"/>
                  </a:lnTo>
                  <a:cubicBezTo>
                    <a:pt x="14390" y="6825"/>
                    <a:pt x="13730" y="6147"/>
                    <a:pt x="11901" y="4764"/>
                  </a:cubicBezTo>
                  <a:lnTo>
                    <a:pt x="11901" y="4764"/>
                  </a:lnTo>
                  <a:cubicBezTo>
                    <a:pt x="10063" y="3373"/>
                    <a:pt x="10250" y="3801"/>
                    <a:pt x="10019" y="2258"/>
                  </a:cubicBezTo>
                  <a:lnTo>
                    <a:pt x="10019" y="2258"/>
                  </a:lnTo>
                  <a:cubicBezTo>
                    <a:pt x="9787" y="705"/>
                    <a:pt x="8663" y="1"/>
                    <a:pt x="7271" y="1"/>
                  </a:cubicBezTo>
                  <a:lnTo>
                    <a:pt x="7271" y="1"/>
                  </a:lnTo>
                  <a:cubicBezTo>
                    <a:pt x="5879" y="1"/>
                    <a:pt x="4755" y="705"/>
                    <a:pt x="4523" y="2258"/>
                  </a:cubicBezTo>
                  <a:close/>
                </a:path>
              </a:pathLst>
            </a:custGeom>
            <a:gradFill>
              <a:gsLst>
                <a:gs pos="0">
                  <a:schemeClr val="lt1"/>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134"/>
            <p:cNvSpPr/>
            <p:nvPr/>
          </p:nvSpPr>
          <p:spPr>
            <a:xfrm>
              <a:off x="5707110" y="1341210"/>
              <a:ext cx="1004056" cy="1157260"/>
            </a:xfrm>
            <a:custGeom>
              <a:rect b="b" l="l" r="r" t="t"/>
              <a:pathLst>
                <a:path extrusionOk="0" h="7887" w="6843">
                  <a:moveTo>
                    <a:pt x="6843" y="1"/>
                  </a:moveTo>
                  <a:cubicBezTo>
                    <a:pt x="5451" y="1"/>
                    <a:pt x="4327" y="705"/>
                    <a:pt x="4095" y="2258"/>
                  </a:cubicBezTo>
                  <a:cubicBezTo>
                    <a:pt x="3863" y="3801"/>
                    <a:pt x="4051" y="3373"/>
                    <a:pt x="2213" y="4764"/>
                  </a:cubicBezTo>
                  <a:cubicBezTo>
                    <a:pt x="714" y="5897"/>
                    <a:pt x="0" y="6549"/>
                    <a:pt x="63" y="7887"/>
                  </a:cubicBezTo>
                  <a:cubicBezTo>
                    <a:pt x="107" y="6736"/>
                    <a:pt x="830" y="6094"/>
                    <a:pt x="2213" y="5050"/>
                  </a:cubicBezTo>
                  <a:cubicBezTo>
                    <a:pt x="4051" y="3658"/>
                    <a:pt x="3863" y="4086"/>
                    <a:pt x="4095" y="2543"/>
                  </a:cubicBezTo>
                  <a:cubicBezTo>
                    <a:pt x="4327" y="991"/>
                    <a:pt x="5451" y="1"/>
                    <a:pt x="6843" y="1"/>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134"/>
            <p:cNvSpPr/>
            <p:nvPr/>
          </p:nvSpPr>
          <p:spPr>
            <a:xfrm>
              <a:off x="6711031" y="1341210"/>
              <a:ext cx="1004203" cy="1157260"/>
            </a:xfrm>
            <a:custGeom>
              <a:rect b="b" l="l" r="r" t="t"/>
              <a:pathLst>
                <a:path extrusionOk="0" h="7887" w="6844">
                  <a:moveTo>
                    <a:pt x="1" y="1"/>
                  </a:moveTo>
                  <a:cubicBezTo>
                    <a:pt x="1393" y="1"/>
                    <a:pt x="2517" y="991"/>
                    <a:pt x="2749" y="2543"/>
                  </a:cubicBezTo>
                  <a:cubicBezTo>
                    <a:pt x="2980" y="4086"/>
                    <a:pt x="2793" y="3658"/>
                    <a:pt x="4631" y="5050"/>
                  </a:cubicBezTo>
                  <a:cubicBezTo>
                    <a:pt x="6014" y="6094"/>
                    <a:pt x="6727" y="6736"/>
                    <a:pt x="6781" y="7887"/>
                  </a:cubicBezTo>
                  <a:cubicBezTo>
                    <a:pt x="6843" y="6549"/>
                    <a:pt x="6130" y="5897"/>
                    <a:pt x="4631" y="4764"/>
                  </a:cubicBezTo>
                  <a:cubicBezTo>
                    <a:pt x="2793" y="3373"/>
                    <a:pt x="2980" y="3801"/>
                    <a:pt x="2749" y="2258"/>
                  </a:cubicBezTo>
                  <a:cubicBezTo>
                    <a:pt x="2517" y="705"/>
                    <a:pt x="1393" y="1"/>
                    <a:pt x="1" y="1"/>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134"/>
            <p:cNvSpPr/>
            <p:nvPr/>
          </p:nvSpPr>
          <p:spPr>
            <a:xfrm>
              <a:off x="7069784" y="2129288"/>
              <a:ext cx="463512" cy="466455"/>
            </a:xfrm>
            <a:custGeom>
              <a:rect b="b" l="l" r="r" t="t"/>
              <a:pathLst>
                <a:path extrusionOk="0" h="3179" w="3159">
                  <a:moveTo>
                    <a:pt x="280" y="0"/>
                  </a:moveTo>
                  <a:cubicBezTo>
                    <a:pt x="244" y="0"/>
                    <a:pt x="219" y="6"/>
                    <a:pt x="205" y="18"/>
                  </a:cubicBezTo>
                  <a:cubicBezTo>
                    <a:pt x="0" y="196"/>
                    <a:pt x="214" y="2239"/>
                    <a:pt x="455" y="2409"/>
                  </a:cubicBezTo>
                  <a:cubicBezTo>
                    <a:pt x="682" y="2554"/>
                    <a:pt x="2108" y="3178"/>
                    <a:pt x="2609" y="3178"/>
                  </a:cubicBezTo>
                  <a:cubicBezTo>
                    <a:pt x="2659" y="3178"/>
                    <a:pt x="2700" y="3172"/>
                    <a:pt x="2730" y="3158"/>
                  </a:cubicBezTo>
                  <a:cubicBezTo>
                    <a:pt x="3060" y="3015"/>
                    <a:pt x="3158" y="1945"/>
                    <a:pt x="3069" y="1472"/>
                  </a:cubicBezTo>
                  <a:cubicBezTo>
                    <a:pt x="2969" y="991"/>
                    <a:pt x="748" y="0"/>
                    <a:pt x="280" y="0"/>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134"/>
            <p:cNvSpPr/>
            <p:nvPr/>
          </p:nvSpPr>
          <p:spPr>
            <a:xfrm>
              <a:off x="5889054" y="2129288"/>
              <a:ext cx="463512" cy="466455"/>
            </a:xfrm>
            <a:custGeom>
              <a:rect b="b" l="l" r="r" t="t"/>
              <a:pathLst>
                <a:path extrusionOk="0" h="3179" w="3159">
                  <a:moveTo>
                    <a:pt x="2879" y="0"/>
                  </a:moveTo>
                  <a:cubicBezTo>
                    <a:pt x="2409" y="0"/>
                    <a:pt x="181" y="991"/>
                    <a:pt x="90" y="1472"/>
                  </a:cubicBezTo>
                  <a:cubicBezTo>
                    <a:pt x="0" y="1945"/>
                    <a:pt x="99" y="3015"/>
                    <a:pt x="429" y="3158"/>
                  </a:cubicBezTo>
                  <a:cubicBezTo>
                    <a:pt x="458" y="3172"/>
                    <a:pt x="499" y="3178"/>
                    <a:pt x="550" y="3178"/>
                  </a:cubicBezTo>
                  <a:cubicBezTo>
                    <a:pt x="1051" y="3178"/>
                    <a:pt x="2477" y="2554"/>
                    <a:pt x="2703" y="2409"/>
                  </a:cubicBezTo>
                  <a:cubicBezTo>
                    <a:pt x="2944" y="2239"/>
                    <a:pt x="3158" y="196"/>
                    <a:pt x="2953" y="18"/>
                  </a:cubicBezTo>
                  <a:cubicBezTo>
                    <a:pt x="2940" y="6"/>
                    <a:pt x="2914" y="0"/>
                    <a:pt x="2879" y="0"/>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134"/>
            <p:cNvSpPr/>
            <p:nvPr/>
          </p:nvSpPr>
          <p:spPr>
            <a:xfrm>
              <a:off x="6126022" y="2563750"/>
              <a:ext cx="1162522" cy="1242363"/>
            </a:xfrm>
            <a:custGeom>
              <a:rect b="b" l="l" r="r" t="t"/>
              <a:pathLst>
                <a:path extrusionOk="0" h="8467" w="7923">
                  <a:moveTo>
                    <a:pt x="3390" y="1"/>
                  </a:moveTo>
                  <a:lnTo>
                    <a:pt x="0" y="8467"/>
                  </a:lnTo>
                  <a:lnTo>
                    <a:pt x="7922" y="8467"/>
                  </a:lnTo>
                  <a:lnTo>
                    <a:pt x="4523" y="1"/>
                  </a:lnTo>
                  <a:close/>
                </a:path>
              </a:pathLst>
            </a:custGeom>
            <a:gradFill>
              <a:gsLst>
                <a:gs pos="0">
                  <a:schemeClr val="accent4"/>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134"/>
            <p:cNvSpPr/>
            <p:nvPr/>
          </p:nvSpPr>
          <p:spPr>
            <a:xfrm>
              <a:off x="6826213" y="2508874"/>
              <a:ext cx="1574826" cy="1814316"/>
            </a:xfrm>
            <a:custGeom>
              <a:rect b="b" l="l" r="r" t="t"/>
              <a:pathLst>
                <a:path extrusionOk="0" h="12365" w="10733">
                  <a:moveTo>
                    <a:pt x="1" y="1526"/>
                  </a:moveTo>
                  <a:cubicBezTo>
                    <a:pt x="741" y="3140"/>
                    <a:pt x="1544" y="8234"/>
                    <a:pt x="1544" y="8234"/>
                  </a:cubicBezTo>
                  <a:lnTo>
                    <a:pt x="1544" y="8234"/>
                  </a:lnTo>
                  <a:lnTo>
                    <a:pt x="4221" y="7173"/>
                  </a:lnTo>
                  <a:cubicBezTo>
                    <a:pt x="4221" y="7173"/>
                    <a:pt x="3498" y="9224"/>
                    <a:pt x="3489" y="10081"/>
                  </a:cubicBezTo>
                  <a:lnTo>
                    <a:pt x="3489" y="10081"/>
                  </a:lnTo>
                  <a:cubicBezTo>
                    <a:pt x="3471" y="10928"/>
                    <a:pt x="4783" y="12204"/>
                    <a:pt x="7075" y="12284"/>
                  </a:cubicBezTo>
                  <a:lnTo>
                    <a:pt x="7075" y="12284"/>
                  </a:lnTo>
                  <a:cubicBezTo>
                    <a:pt x="9359" y="12365"/>
                    <a:pt x="10733" y="11089"/>
                    <a:pt x="10519" y="9439"/>
                  </a:cubicBezTo>
                  <a:lnTo>
                    <a:pt x="10519" y="9439"/>
                  </a:lnTo>
                  <a:cubicBezTo>
                    <a:pt x="10314" y="7797"/>
                    <a:pt x="8877" y="6914"/>
                    <a:pt x="7209" y="5308"/>
                  </a:cubicBezTo>
                  <a:lnTo>
                    <a:pt x="7209" y="5308"/>
                  </a:lnTo>
                  <a:cubicBezTo>
                    <a:pt x="5550" y="3702"/>
                    <a:pt x="4069" y="1954"/>
                    <a:pt x="3828" y="1401"/>
                  </a:cubicBezTo>
                  <a:lnTo>
                    <a:pt x="3828" y="1401"/>
                  </a:lnTo>
                  <a:cubicBezTo>
                    <a:pt x="3659" y="1017"/>
                    <a:pt x="3382" y="1035"/>
                    <a:pt x="3141" y="1062"/>
                  </a:cubicBezTo>
                  <a:lnTo>
                    <a:pt x="3141" y="1062"/>
                  </a:lnTo>
                  <a:cubicBezTo>
                    <a:pt x="3025" y="1071"/>
                    <a:pt x="2918" y="1080"/>
                    <a:pt x="2838" y="1044"/>
                  </a:cubicBezTo>
                  <a:lnTo>
                    <a:pt x="2838" y="1044"/>
                  </a:lnTo>
                  <a:cubicBezTo>
                    <a:pt x="2579" y="946"/>
                    <a:pt x="652" y="0"/>
                    <a:pt x="652" y="0"/>
                  </a:cubicBezTo>
                  <a:lnTo>
                    <a:pt x="652" y="0"/>
                  </a:ln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134"/>
            <p:cNvSpPr/>
            <p:nvPr/>
          </p:nvSpPr>
          <p:spPr>
            <a:xfrm>
              <a:off x="5013375" y="2508874"/>
              <a:ext cx="1573506" cy="1814316"/>
            </a:xfrm>
            <a:custGeom>
              <a:rect b="b" l="l" r="r" t="t"/>
              <a:pathLst>
                <a:path extrusionOk="0" h="12365" w="10724">
                  <a:moveTo>
                    <a:pt x="7895" y="1044"/>
                  </a:moveTo>
                  <a:cubicBezTo>
                    <a:pt x="7806" y="1080"/>
                    <a:pt x="7699" y="1071"/>
                    <a:pt x="7592" y="1062"/>
                  </a:cubicBezTo>
                  <a:lnTo>
                    <a:pt x="7592" y="1062"/>
                  </a:lnTo>
                  <a:cubicBezTo>
                    <a:pt x="7342" y="1035"/>
                    <a:pt x="7075" y="1017"/>
                    <a:pt x="6905" y="1401"/>
                  </a:cubicBezTo>
                  <a:lnTo>
                    <a:pt x="6905" y="1401"/>
                  </a:lnTo>
                  <a:cubicBezTo>
                    <a:pt x="6655" y="1954"/>
                    <a:pt x="5174" y="3702"/>
                    <a:pt x="3515" y="5308"/>
                  </a:cubicBezTo>
                  <a:lnTo>
                    <a:pt x="3515" y="5308"/>
                  </a:lnTo>
                  <a:cubicBezTo>
                    <a:pt x="1856" y="6914"/>
                    <a:pt x="420" y="7797"/>
                    <a:pt x="205" y="9439"/>
                  </a:cubicBezTo>
                  <a:lnTo>
                    <a:pt x="205" y="9439"/>
                  </a:lnTo>
                  <a:cubicBezTo>
                    <a:pt x="0" y="11089"/>
                    <a:pt x="1365" y="12365"/>
                    <a:pt x="3658" y="12284"/>
                  </a:cubicBezTo>
                  <a:lnTo>
                    <a:pt x="3658" y="12284"/>
                  </a:lnTo>
                  <a:cubicBezTo>
                    <a:pt x="5942" y="12204"/>
                    <a:pt x="7253" y="10928"/>
                    <a:pt x="7244" y="10081"/>
                  </a:cubicBezTo>
                  <a:lnTo>
                    <a:pt x="7244" y="10081"/>
                  </a:lnTo>
                  <a:cubicBezTo>
                    <a:pt x="7226" y="9224"/>
                    <a:pt x="6513" y="7173"/>
                    <a:pt x="6513" y="7173"/>
                  </a:cubicBezTo>
                  <a:lnTo>
                    <a:pt x="6513" y="7173"/>
                  </a:lnTo>
                  <a:lnTo>
                    <a:pt x="9180" y="8234"/>
                  </a:lnTo>
                  <a:cubicBezTo>
                    <a:pt x="9180" y="8234"/>
                    <a:pt x="9983" y="3140"/>
                    <a:pt x="10723" y="1526"/>
                  </a:cubicBezTo>
                  <a:lnTo>
                    <a:pt x="10723" y="1526"/>
                  </a:lnTo>
                  <a:lnTo>
                    <a:pt x="10072" y="0"/>
                  </a:lnTo>
                  <a:cubicBezTo>
                    <a:pt x="10072" y="0"/>
                    <a:pt x="8154" y="946"/>
                    <a:pt x="7895" y="1044"/>
                  </a:cubicBezTo>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134"/>
            <p:cNvSpPr/>
            <p:nvPr/>
          </p:nvSpPr>
          <p:spPr>
            <a:xfrm>
              <a:off x="6286984" y="2639755"/>
              <a:ext cx="299911" cy="959614"/>
            </a:xfrm>
            <a:custGeom>
              <a:rect b="b" l="l" r="r" t="t"/>
              <a:pathLst>
                <a:path extrusionOk="0" h="6540" w="2044">
                  <a:moveTo>
                    <a:pt x="1776" y="0"/>
                  </a:moveTo>
                  <a:cubicBezTo>
                    <a:pt x="759" y="2525"/>
                    <a:pt x="0" y="6539"/>
                    <a:pt x="0" y="6539"/>
                  </a:cubicBezTo>
                  <a:lnTo>
                    <a:pt x="643" y="6495"/>
                  </a:lnTo>
                  <a:cubicBezTo>
                    <a:pt x="910" y="4978"/>
                    <a:pt x="1490" y="1838"/>
                    <a:pt x="2043" y="634"/>
                  </a:cubicBezTo>
                  <a:lnTo>
                    <a:pt x="1776" y="0"/>
                  </a:ln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134"/>
            <p:cNvSpPr/>
            <p:nvPr/>
          </p:nvSpPr>
          <p:spPr>
            <a:xfrm>
              <a:off x="5760813" y="2830796"/>
              <a:ext cx="458230" cy="840469"/>
            </a:xfrm>
            <a:custGeom>
              <a:rect b="b" l="l" r="r" t="t"/>
              <a:pathLst>
                <a:path extrusionOk="0" h="5728" w="3123">
                  <a:moveTo>
                    <a:pt x="2641" y="3212"/>
                  </a:moveTo>
                  <a:cubicBezTo>
                    <a:pt x="3123" y="1276"/>
                    <a:pt x="2623" y="1"/>
                    <a:pt x="2623" y="1"/>
                  </a:cubicBezTo>
                  <a:cubicBezTo>
                    <a:pt x="2712" y="928"/>
                    <a:pt x="2766" y="2356"/>
                    <a:pt x="2088" y="3667"/>
                  </a:cubicBezTo>
                  <a:cubicBezTo>
                    <a:pt x="1419" y="4979"/>
                    <a:pt x="0" y="5728"/>
                    <a:pt x="0" y="5728"/>
                  </a:cubicBezTo>
                  <a:cubicBezTo>
                    <a:pt x="0" y="5728"/>
                    <a:pt x="1124" y="5327"/>
                    <a:pt x="1597" y="5077"/>
                  </a:cubicBezTo>
                  <a:cubicBezTo>
                    <a:pt x="1874" y="4934"/>
                    <a:pt x="2239" y="4854"/>
                    <a:pt x="2489" y="4818"/>
                  </a:cubicBezTo>
                  <a:cubicBezTo>
                    <a:pt x="2400" y="4675"/>
                    <a:pt x="2382" y="4265"/>
                    <a:pt x="2641" y="3212"/>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134"/>
            <p:cNvSpPr/>
            <p:nvPr/>
          </p:nvSpPr>
          <p:spPr>
            <a:xfrm>
              <a:off x="7194063" y="2830796"/>
              <a:ext cx="458377" cy="840469"/>
            </a:xfrm>
            <a:custGeom>
              <a:rect b="b" l="l" r="r" t="t"/>
              <a:pathLst>
                <a:path extrusionOk="0" h="5728" w="3124">
                  <a:moveTo>
                    <a:pt x="482" y="3212"/>
                  </a:moveTo>
                  <a:cubicBezTo>
                    <a:pt x="1" y="1276"/>
                    <a:pt x="500" y="1"/>
                    <a:pt x="500" y="1"/>
                  </a:cubicBezTo>
                  <a:cubicBezTo>
                    <a:pt x="420" y="928"/>
                    <a:pt x="358" y="2356"/>
                    <a:pt x="1036" y="3667"/>
                  </a:cubicBezTo>
                  <a:cubicBezTo>
                    <a:pt x="1714" y="4979"/>
                    <a:pt x="3123" y="5728"/>
                    <a:pt x="3123" y="5728"/>
                  </a:cubicBezTo>
                  <a:cubicBezTo>
                    <a:pt x="3123" y="5728"/>
                    <a:pt x="1999" y="5327"/>
                    <a:pt x="1526" y="5077"/>
                  </a:cubicBezTo>
                  <a:cubicBezTo>
                    <a:pt x="1250" y="4934"/>
                    <a:pt x="893" y="4854"/>
                    <a:pt x="634" y="4818"/>
                  </a:cubicBezTo>
                  <a:cubicBezTo>
                    <a:pt x="723" y="4675"/>
                    <a:pt x="741" y="4265"/>
                    <a:pt x="482" y="3212"/>
                  </a:cubicBezTo>
                  <a:close/>
                </a:path>
              </a:pathLst>
            </a:custGeom>
            <a:solidFill>
              <a:srgbClr val="FFF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134"/>
            <p:cNvSpPr/>
            <p:nvPr/>
          </p:nvSpPr>
          <p:spPr>
            <a:xfrm>
              <a:off x="5013375" y="2508874"/>
              <a:ext cx="1479307" cy="1811675"/>
            </a:xfrm>
            <a:custGeom>
              <a:rect b="b" l="l" r="r" t="t"/>
              <a:pathLst>
                <a:path extrusionOk="0" h="12347" w="10082">
                  <a:moveTo>
                    <a:pt x="660" y="9439"/>
                  </a:moveTo>
                  <a:cubicBezTo>
                    <a:pt x="866" y="7797"/>
                    <a:pt x="2239" y="6914"/>
                    <a:pt x="3827" y="5308"/>
                  </a:cubicBezTo>
                  <a:cubicBezTo>
                    <a:pt x="5415" y="3702"/>
                    <a:pt x="6834" y="2070"/>
                    <a:pt x="7066" y="1508"/>
                  </a:cubicBezTo>
                  <a:cubicBezTo>
                    <a:pt x="7307" y="946"/>
                    <a:pt x="7770" y="1258"/>
                    <a:pt x="8011" y="1160"/>
                  </a:cubicBezTo>
                  <a:cubicBezTo>
                    <a:pt x="8243" y="1062"/>
                    <a:pt x="9867" y="134"/>
                    <a:pt x="10081" y="9"/>
                  </a:cubicBezTo>
                  <a:lnTo>
                    <a:pt x="10072" y="0"/>
                  </a:lnTo>
                  <a:cubicBezTo>
                    <a:pt x="10072" y="0"/>
                    <a:pt x="8154" y="946"/>
                    <a:pt x="7895" y="1044"/>
                  </a:cubicBezTo>
                  <a:cubicBezTo>
                    <a:pt x="7628" y="1151"/>
                    <a:pt x="7155" y="839"/>
                    <a:pt x="6905" y="1401"/>
                  </a:cubicBezTo>
                  <a:cubicBezTo>
                    <a:pt x="6655" y="1954"/>
                    <a:pt x="5174" y="3702"/>
                    <a:pt x="3515" y="5308"/>
                  </a:cubicBezTo>
                  <a:cubicBezTo>
                    <a:pt x="1856" y="6914"/>
                    <a:pt x="420" y="7797"/>
                    <a:pt x="205" y="9439"/>
                  </a:cubicBezTo>
                  <a:cubicBezTo>
                    <a:pt x="0" y="11071"/>
                    <a:pt x="1347" y="12347"/>
                    <a:pt x="3604" y="12284"/>
                  </a:cubicBezTo>
                  <a:cubicBezTo>
                    <a:pt x="1633" y="12222"/>
                    <a:pt x="473" y="10991"/>
                    <a:pt x="660" y="9439"/>
                  </a:cubicBezTo>
                  <a:close/>
                  <a:moveTo>
                    <a:pt x="1606" y="8529"/>
                  </a:moveTo>
                  <a:cubicBezTo>
                    <a:pt x="1990" y="8091"/>
                    <a:pt x="2516" y="7788"/>
                    <a:pt x="3087" y="7672"/>
                  </a:cubicBezTo>
                  <a:cubicBezTo>
                    <a:pt x="3515" y="7583"/>
                    <a:pt x="3952" y="7610"/>
                    <a:pt x="4372" y="7726"/>
                  </a:cubicBezTo>
                  <a:cubicBezTo>
                    <a:pt x="4791" y="7842"/>
                    <a:pt x="5237" y="7824"/>
                    <a:pt x="5638" y="7663"/>
                  </a:cubicBezTo>
                  <a:cubicBezTo>
                    <a:pt x="5968" y="7538"/>
                    <a:pt x="6272" y="7369"/>
                    <a:pt x="6646" y="7164"/>
                  </a:cubicBezTo>
                  <a:cubicBezTo>
                    <a:pt x="6174" y="7512"/>
                    <a:pt x="5674" y="7860"/>
                    <a:pt x="5094" y="7922"/>
                  </a:cubicBezTo>
                  <a:cubicBezTo>
                    <a:pt x="4684" y="7967"/>
                    <a:pt x="4264" y="7851"/>
                    <a:pt x="3854" y="7833"/>
                  </a:cubicBezTo>
                  <a:cubicBezTo>
                    <a:pt x="3007" y="7770"/>
                    <a:pt x="2222" y="7949"/>
                    <a:pt x="1606" y="8529"/>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134"/>
            <p:cNvSpPr/>
            <p:nvPr/>
          </p:nvSpPr>
          <p:spPr>
            <a:xfrm>
              <a:off x="6921881" y="2508874"/>
              <a:ext cx="1479160" cy="1811675"/>
            </a:xfrm>
            <a:custGeom>
              <a:rect b="b" l="l" r="r" t="t"/>
              <a:pathLst>
                <a:path extrusionOk="0" h="12347" w="10081">
                  <a:moveTo>
                    <a:pt x="6468" y="12284"/>
                  </a:moveTo>
                  <a:cubicBezTo>
                    <a:pt x="8725" y="12347"/>
                    <a:pt x="10081" y="11071"/>
                    <a:pt x="9867" y="9439"/>
                  </a:cubicBezTo>
                  <a:cubicBezTo>
                    <a:pt x="9662" y="7797"/>
                    <a:pt x="8225" y="6914"/>
                    <a:pt x="6557" y="5308"/>
                  </a:cubicBezTo>
                  <a:cubicBezTo>
                    <a:pt x="4898" y="3702"/>
                    <a:pt x="3417" y="1954"/>
                    <a:pt x="3176" y="1401"/>
                  </a:cubicBezTo>
                  <a:cubicBezTo>
                    <a:pt x="2926" y="839"/>
                    <a:pt x="2444" y="1151"/>
                    <a:pt x="2186" y="1044"/>
                  </a:cubicBezTo>
                  <a:cubicBezTo>
                    <a:pt x="1927" y="946"/>
                    <a:pt x="0" y="0"/>
                    <a:pt x="0" y="0"/>
                  </a:cubicBezTo>
                  <a:lnTo>
                    <a:pt x="0" y="9"/>
                  </a:lnTo>
                  <a:cubicBezTo>
                    <a:pt x="205" y="134"/>
                    <a:pt x="1829" y="1062"/>
                    <a:pt x="2061" y="1160"/>
                  </a:cubicBezTo>
                  <a:cubicBezTo>
                    <a:pt x="2311" y="1258"/>
                    <a:pt x="2766" y="946"/>
                    <a:pt x="3007" y="1508"/>
                  </a:cubicBezTo>
                  <a:cubicBezTo>
                    <a:pt x="3247" y="2070"/>
                    <a:pt x="4657" y="3702"/>
                    <a:pt x="6245" y="5308"/>
                  </a:cubicBezTo>
                  <a:cubicBezTo>
                    <a:pt x="7833" y="6914"/>
                    <a:pt x="9207" y="7797"/>
                    <a:pt x="9412" y="9439"/>
                  </a:cubicBezTo>
                  <a:cubicBezTo>
                    <a:pt x="9599" y="10991"/>
                    <a:pt x="8439" y="12222"/>
                    <a:pt x="6468" y="12284"/>
                  </a:cubicBezTo>
                  <a:close/>
                  <a:moveTo>
                    <a:pt x="6218" y="7833"/>
                  </a:moveTo>
                  <a:cubicBezTo>
                    <a:pt x="5808" y="7860"/>
                    <a:pt x="5397" y="7967"/>
                    <a:pt x="4978" y="7922"/>
                  </a:cubicBezTo>
                  <a:cubicBezTo>
                    <a:pt x="4398" y="7860"/>
                    <a:pt x="3899" y="7512"/>
                    <a:pt x="3426" y="7164"/>
                  </a:cubicBezTo>
                  <a:cubicBezTo>
                    <a:pt x="3800" y="7369"/>
                    <a:pt x="4104" y="7538"/>
                    <a:pt x="4434" y="7663"/>
                  </a:cubicBezTo>
                  <a:cubicBezTo>
                    <a:pt x="4835" y="7824"/>
                    <a:pt x="5281" y="7842"/>
                    <a:pt x="5701" y="7726"/>
                  </a:cubicBezTo>
                  <a:cubicBezTo>
                    <a:pt x="6120" y="7610"/>
                    <a:pt x="6566" y="7583"/>
                    <a:pt x="6985" y="7672"/>
                  </a:cubicBezTo>
                  <a:cubicBezTo>
                    <a:pt x="7556" y="7788"/>
                    <a:pt x="8083" y="8091"/>
                    <a:pt x="8475" y="8529"/>
                  </a:cubicBezTo>
                  <a:cubicBezTo>
                    <a:pt x="7851" y="7949"/>
                    <a:pt x="7066" y="7770"/>
                    <a:pt x="6218" y="7833"/>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134"/>
            <p:cNvSpPr/>
            <p:nvPr/>
          </p:nvSpPr>
          <p:spPr>
            <a:xfrm>
              <a:off x="6464966" y="2250926"/>
              <a:ext cx="484494" cy="348337"/>
            </a:xfrm>
            <a:custGeom>
              <a:rect b="b" l="l" r="r" t="t"/>
              <a:pathLst>
                <a:path extrusionOk="0" h="2374" w="3302">
                  <a:moveTo>
                    <a:pt x="126" y="786"/>
                  </a:moveTo>
                  <a:cubicBezTo>
                    <a:pt x="1" y="1160"/>
                    <a:pt x="429" y="2374"/>
                    <a:pt x="1651" y="2374"/>
                  </a:cubicBezTo>
                  <a:lnTo>
                    <a:pt x="1651" y="2374"/>
                  </a:lnTo>
                  <a:cubicBezTo>
                    <a:pt x="2873" y="2374"/>
                    <a:pt x="3301" y="1160"/>
                    <a:pt x="3168" y="786"/>
                  </a:cubicBezTo>
                  <a:lnTo>
                    <a:pt x="3168" y="786"/>
                  </a:lnTo>
                  <a:cubicBezTo>
                    <a:pt x="3007" y="313"/>
                    <a:pt x="2615" y="1"/>
                    <a:pt x="1651" y="1"/>
                  </a:cubicBezTo>
                  <a:lnTo>
                    <a:pt x="1651" y="1"/>
                  </a:lnTo>
                  <a:cubicBezTo>
                    <a:pt x="679" y="1"/>
                    <a:pt x="286" y="313"/>
                    <a:pt x="126" y="786"/>
                  </a:cubicBezTo>
                  <a:close/>
                </a:path>
              </a:pathLst>
            </a:custGeom>
            <a:gradFill>
              <a:gsLst>
                <a:gs pos="0">
                  <a:schemeClr val="accent4"/>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134"/>
            <p:cNvSpPr/>
            <p:nvPr/>
          </p:nvSpPr>
          <p:spPr>
            <a:xfrm>
              <a:off x="6614190" y="2216885"/>
              <a:ext cx="184730" cy="254136"/>
            </a:xfrm>
            <a:custGeom>
              <a:rect b="b" l="l" r="r" t="t"/>
              <a:pathLst>
                <a:path extrusionOk="0" h="1732" w="1259">
                  <a:moveTo>
                    <a:pt x="1" y="1"/>
                  </a:moveTo>
                  <a:lnTo>
                    <a:pt x="1" y="1107"/>
                  </a:lnTo>
                  <a:cubicBezTo>
                    <a:pt x="1" y="1455"/>
                    <a:pt x="286" y="1731"/>
                    <a:pt x="634" y="1731"/>
                  </a:cubicBezTo>
                  <a:cubicBezTo>
                    <a:pt x="982" y="1731"/>
                    <a:pt x="1259" y="1455"/>
                    <a:pt x="1259" y="1107"/>
                  </a:cubicBezTo>
                  <a:lnTo>
                    <a:pt x="1259" y="1"/>
                  </a:lnTo>
                  <a:close/>
                </a:path>
              </a:pathLst>
            </a:custGeom>
            <a:solidFill>
              <a:srgbClr val="E53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134"/>
            <p:cNvSpPr/>
            <p:nvPr/>
          </p:nvSpPr>
          <p:spPr>
            <a:xfrm>
              <a:off x="6628569" y="2330746"/>
              <a:ext cx="134989" cy="121933"/>
            </a:xfrm>
            <a:custGeom>
              <a:rect b="b" l="l" r="r" t="t"/>
              <a:pathLst>
                <a:path extrusionOk="0" h="831" w="920">
                  <a:moveTo>
                    <a:pt x="1" y="1"/>
                  </a:moveTo>
                  <a:lnTo>
                    <a:pt x="1" y="367"/>
                  </a:lnTo>
                  <a:cubicBezTo>
                    <a:pt x="1" y="625"/>
                    <a:pt x="206" y="830"/>
                    <a:pt x="456" y="830"/>
                  </a:cubicBezTo>
                  <a:cubicBezTo>
                    <a:pt x="714" y="830"/>
                    <a:pt x="920" y="625"/>
                    <a:pt x="920" y="367"/>
                  </a:cubicBezTo>
                  <a:lnTo>
                    <a:pt x="920" y="54"/>
                  </a:lnTo>
                  <a:cubicBezTo>
                    <a:pt x="857" y="63"/>
                    <a:pt x="786" y="72"/>
                    <a:pt x="723" y="72"/>
                  </a:cubicBezTo>
                  <a:cubicBezTo>
                    <a:pt x="693" y="73"/>
                    <a:pt x="662" y="74"/>
                    <a:pt x="631" y="74"/>
                  </a:cubicBezTo>
                  <a:cubicBezTo>
                    <a:pt x="419" y="74"/>
                    <a:pt x="203" y="48"/>
                    <a:pt x="1" y="1"/>
                  </a:cubicBezTo>
                  <a:close/>
                </a:path>
              </a:pathLst>
            </a:custGeom>
            <a:solidFill>
              <a:srgbClr val="FF9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134"/>
            <p:cNvSpPr/>
            <p:nvPr/>
          </p:nvSpPr>
          <p:spPr>
            <a:xfrm>
              <a:off x="6377222" y="1568932"/>
              <a:ext cx="627260" cy="735851"/>
            </a:xfrm>
            <a:custGeom>
              <a:rect b="b" l="l" r="r" t="t"/>
              <a:pathLst>
                <a:path extrusionOk="0" h="5015" w="4275">
                  <a:moveTo>
                    <a:pt x="2133" y="1"/>
                  </a:moveTo>
                  <a:lnTo>
                    <a:pt x="90" y="295"/>
                  </a:lnTo>
                  <a:cubicBezTo>
                    <a:pt x="90" y="295"/>
                    <a:pt x="1" y="1981"/>
                    <a:pt x="46" y="2900"/>
                  </a:cubicBezTo>
                  <a:cubicBezTo>
                    <a:pt x="90" y="3837"/>
                    <a:pt x="349" y="5014"/>
                    <a:pt x="2133" y="5014"/>
                  </a:cubicBezTo>
                  <a:cubicBezTo>
                    <a:pt x="3926" y="5014"/>
                    <a:pt x="4185" y="3837"/>
                    <a:pt x="4230" y="2900"/>
                  </a:cubicBezTo>
                  <a:cubicBezTo>
                    <a:pt x="4274" y="1981"/>
                    <a:pt x="4185" y="295"/>
                    <a:pt x="4185" y="295"/>
                  </a:cubicBezTo>
                  <a:lnTo>
                    <a:pt x="2133" y="1"/>
                  </a:lnTo>
                  <a:close/>
                </a:path>
              </a:pathLst>
            </a:custGeom>
            <a:solidFill>
              <a:srgbClr val="E53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134"/>
            <p:cNvSpPr/>
            <p:nvPr/>
          </p:nvSpPr>
          <p:spPr>
            <a:xfrm>
              <a:off x="6259545" y="1079447"/>
              <a:ext cx="880952" cy="813031"/>
            </a:xfrm>
            <a:custGeom>
              <a:rect b="b" l="l" r="r" t="t"/>
              <a:pathLst>
                <a:path extrusionOk="0" h="5541" w="6004">
                  <a:moveTo>
                    <a:pt x="3497" y="1686"/>
                  </a:moveTo>
                  <a:cubicBezTo>
                    <a:pt x="3631" y="1481"/>
                    <a:pt x="3684" y="1223"/>
                    <a:pt x="3640" y="982"/>
                  </a:cubicBezTo>
                  <a:lnTo>
                    <a:pt x="3640" y="982"/>
                  </a:lnTo>
                  <a:cubicBezTo>
                    <a:pt x="3595" y="732"/>
                    <a:pt x="3470" y="527"/>
                    <a:pt x="3274" y="375"/>
                  </a:cubicBezTo>
                  <a:lnTo>
                    <a:pt x="3274" y="375"/>
                  </a:lnTo>
                  <a:cubicBezTo>
                    <a:pt x="3265" y="661"/>
                    <a:pt x="3051" y="910"/>
                    <a:pt x="2792" y="1044"/>
                  </a:cubicBezTo>
                  <a:lnTo>
                    <a:pt x="2792" y="1044"/>
                  </a:lnTo>
                  <a:cubicBezTo>
                    <a:pt x="2534" y="1169"/>
                    <a:pt x="2239" y="1214"/>
                    <a:pt x="1954" y="1267"/>
                  </a:cubicBezTo>
                  <a:lnTo>
                    <a:pt x="1954" y="1267"/>
                  </a:lnTo>
                  <a:cubicBezTo>
                    <a:pt x="1677" y="1312"/>
                    <a:pt x="1383" y="1374"/>
                    <a:pt x="1151" y="1553"/>
                  </a:cubicBezTo>
                  <a:lnTo>
                    <a:pt x="1151" y="1553"/>
                  </a:lnTo>
                  <a:cubicBezTo>
                    <a:pt x="919" y="1722"/>
                    <a:pt x="678" y="2052"/>
                    <a:pt x="758" y="2329"/>
                  </a:cubicBezTo>
                  <a:lnTo>
                    <a:pt x="758" y="2329"/>
                  </a:lnTo>
                  <a:cubicBezTo>
                    <a:pt x="98" y="2320"/>
                    <a:pt x="0" y="2677"/>
                    <a:pt x="187" y="3408"/>
                  </a:cubicBezTo>
                  <a:lnTo>
                    <a:pt x="187" y="3408"/>
                  </a:lnTo>
                  <a:cubicBezTo>
                    <a:pt x="366" y="4131"/>
                    <a:pt x="830" y="5540"/>
                    <a:pt x="830" y="5540"/>
                  </a:cubicBezTo>
                  <a:lnTo>
                    <a:pt x="830" y="5540"/>
                  </a:lnTo>
                  <a:lnTo>
                    <a:pt x="1178" y="3819"/>
                  </a:lnTo>
                  <a:cubicBezTo>
                    <a:pt x="1178" y="3819"/>
                    <a:pt x="3444" y="4541"/>
                    <a:pt x="4621" y="3988"/>
                  </a:cubicBezTo>
                  <a:lnTo>
                    <a:pt x="4621" y="3988"/>
                  </a:lnTo>
                  <a:lnTo>
                    <a:pt x="5058" y="5540"/>
                  </a:lnTo>
                  <a:cubicBezTo>
                    <a:pt x="5219" y="5067"/>
                    <a:pt x="5442" y="4425"/>
                    <a:pt x="5504" y="3926"/>
                  </a:cubicBezTo>
                  <a:lnTo>
                    <a:pt x="5504" y="3926"/>
                  </a:lnTo>
                  <a:cubicBezTo>
                    <a:pt x="5522" y="3801"/>
                    <a:pt x="5531" y="3676"/>
                    <a:pt x="5513" y="3560"/>
                  </a:cubicBezTo>
                  <a:lnTo>
                    <a:pt x="5513" y="3560"/>
                  </a:lnTo>
                  <a:cubicBezTo>
                    <a:pt x="5495" y="3435"/>
                    <a:pt x="5424" y="3346"/>
                    <a:pt x="5317" y="3265"/>
                  </a:cubicBezTo>
                  <a:lnTo>
                    <a:pt x="5317" y="3265"/>
                  </a:lnTo>
                  <a:cubicBezTo>
                    <a:pt x="5772" y="2953"/>
                    <a:pt x="6004" y="2364"/>
                    <a:pt x="5879" y="1829"/>
                  </a:cubicBezTo>
                  <a:lnTo>
                    <a:pt x="5879" y="1829"/>
                  </a:lnTo>
                  <a:cubicBezTo>
                    <a:pt x="5585" y="2017"/>
                    <a:pt x="5272" y="2168"/>
                    <a:pt x="4942" y="2293"/>
                  </a:cubicBezTo>
                  <a:lnTo>
                    <a:pt x="4942" y="2293"/>
                  </a:lnTo>
                  <a:cubicBezTo>
                    <a:pt x="5255" y="2008"/>
                    <a:pt x="5469" y="1606"/>
                    <a:pt x="5522" y="1187"/>
                  </a:cubicBezTo>
                  <a:lnTo>
                    <a:pt x="5522" y="1187"/>
                  </a:lnTo>
                  <a:cubicBezTo>
                    <a:pt x="5567" y="768"/>
                    <a:pt x="5442" y="357"/>
                    <a:pt x="5210" y="0"/>
                  </a:cubicBezTo>
                  <a:lnTo>
                    <a:pt x="5210" y="0"/>
                  </a:lnTo>
                  <a:cubicBezTo>
                    <a:pt x="4728" y="652"/>
                    <a:pt x="4157" y="1231"/>
                    <a:pt x="3497" y="1686"/>
                  </a:cubicBezTo>
                </a:path>
              </a:pathLst>
            </a:custGeom>
            <a:gradFill>
              <a:gsLst>
                <a:gs pos="0">
                  <a:schemeClr val="lt1"/>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134"/>
            <p:cNvSpPr/>
            <p:nvPr/>
          </p:nvSpPr>
          <p:spPr>
            <a:xfrm>
              <a:off x="6951960" y="1870459"/>
              <a:ext cx="227868" cy="211878"/>
            </a:xfrm>
            <a:custGeom>
              <a:rect b="b" l="l" r="r" t="t"/>
              <a:pathLst>
                <a:path extrusionOk="0" h="1444" w="1553">
                  <a:moveTo>
                    <a:pt x="763" y="1"/>
                  </a:moveTo>
                  <a:cubicBezTo>
                    <a:pt x="447" y="1"/>
                    <a:pt x="232" y="185"/>
                    <a:pt x="232" y="185"/>
                  </a:cubicBezTo>
                  <a:lnTo>
                    <a:pt x="0" y="1380"/>
                  </a:lnTo>
                  <a:cubicBezTo>
                    <a:pt x="0" y="1380"/>
                    <a:pt x="277" y="1444"/>
                    <a:pt x="547" y="1444"/>
                  </a:cubicBezTo>
                  <a:cubicBezTo>
                    <a:pt x="564" y="1444"/>
                    <a:pt x="581" y="1443"/>
                    <a:pt x="598" y="1443"/>
                  </a:cubicBezTo>
                  <a:cubicBezTo>
                    <a:pt x="848" y="1425"/>
                    <a:pt x="1062" y="1336"/>
                    <a:pt x="1222" y="1140"/>
                  </a:cubicBezTo>
                  <a:cubicBezTo>
                    <a:pt x="1490" y="818"/>
                    <a:pt x="1553" y="274"/>
                    <a:pt x="1115" y="78"/>
                  </a:cubicBezTo>
                  <a:cubicBezTo>
                    <a:pt x="989" y="22"/>
                    <a:pt x="871" y="1"/>
                    <a:pt x="763" y="1"/>
                  </a:cubicBezTo>
                  <a:close/>
                </a:path>
              </a:pathLst>
            </a:custGeom>
            <a:solidFill>
              <a:srgbClr val="E53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134"/>
            <p:cNvSpPr/>
            <p:nvPr/>
          </p:nvSpPr>
          <p:spPr>
            <a:xfrm>
              <a:off x="6201881" y="1870459"/>
              <a:ext cx="226547" cy="211878"/>
            </a:xfrm>
            <a:custGeom>
              <a:rect b="b" l="l" r="r" t="t"/>
              <a:pathLst>
                <a:path extrusionOk="0" h="1444" w="1544">
                  <a:moveTo>
                    <a:pt x="790" y="1"/>
                  </a:moveTo>
                  <a:cubicBezTo>
                    <a:pt x="683" y="1"/>
                    <a:pt x="564" y="22"/>
                    <a:pt x="438" y="78"/>
                  </a:cubicBezTo>
                  <a:cubicBezTo>
                    <a:pt x="1" y="274"/>
                    <a:pt x="63" y="818"/>
                    <a:pt x="331" y="1140"/>
                  </a:cubicBezTo>
                  <a:cubicBezTo>
                    <a:pt x="491" y="1336"/>
                    <a:pt x="705" y="1425"/>
                    <a:pt x="955" y="1443"/>
                  </a:cubicBezTo>
                  <a:cubicBezTo>
                    <a:pt x="972" y="1443"/>
                    <a:pt x="989" y="1444"/>
                    <a:pt x="1006" y="1444"/>
                  </a:cubicBezTo>
                  <a:cubicBezTo>
                    <a:pt x="1275" y="1444"/>
                    <a:pt x="1544" y="1380"/>
                    <a:pt x="1544" y="1380"/>
                  </a:cubicBezTo>
                  <a:lnTo>
                    <a:pt x="1321" y="185"/>
                  </a:lnTo>
                  <a:cubicBezTo>
                    <a:pt x="1321" y="185"/>
                    <a:pt x="1107" y="1"/>
                    <a:pt x="790" y="1"/>
                  </a:cubicBezTo>
                  <a:close/>
                </a:path>
              </a:pathLst>
            </a:custGeom>
            <a:solidFill>
              <a:srgbClr val="E53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134"/>
            <p:cNvSpPr/>
            <p:nvPr/>
          </p:nvSpPr>
          <p:spPr>
            <a:xfrm>
              <a:off x="6383825" y="1677658"/>
              <a:ext cx="606278" cy="615239"/>
            </a:xfrm>
            <a:custGeom>
              <a:rect b="b" l="l" r="r" t="t"/>
              <a:pathLst>
                <a:path extrusionOk="0" h="4193" w="4132">
                  <a:moveTo>
                    <a:pt x="1039" y="1"/>
                  </a:moveTo>
                  <a:cubicBezTo>
                    <a:pt x="640" y="1"/>
                    <a:pt x="348" y="37"/>
                    <a:pt x="348" y="143"/>
                  </a:cubicBezTo>
                  <a:cubicBezTo>
                    <a:pt x="268" y="268"/>
                    <a:pt x="233" y="420"/>
                    <a:pt x="206" y="562"/>
                  </a:cubicBezTo>
                  <a:cubicBezTo>
                    <a:pt x="72" y="1249"/>
                    <a:pt x="1" y="1963"/>
                    <a:pt x="188" y="2632"/>
                  </a:cubicBezTo>
                  <a:cubicBezTo>
                    <a:pt x="375" y="3310"/>
                    <a:pt x="857" y="3926"/>
                    <a:pt x="1526" y="4131"/>
                  </a:cubicBezTo>
                  <a:cubicBezTo>
                    <a:pt x="1676" y="4173"/>
                    <a:pt x="1832" y="4193"/>
                    <a:pt x="1987" y="4193"/>
                  </a:cubicBezTo>
                  <a:cubicBezTo>
                    <a:pt x="2394" y="4193"/>
                    <a:pt x="2803" y="4055"/>
                    <a:pt x="3132" y="3810"/>
                  </a:cubicBezTo>
                  <a:cubicBezTo>
                    <a:pt x="3578" y="3471"/>
                    <a:pt x="3881" y="2953"/>
                    <a:pt x="4006" y="2409"/>
                  </a:cubicBezTo>
                  <a:cubicBezTo>
                    <a:pt x="4131" y="1856"/>
                    <a:pt x="4095" y="1276"/>
                    <a:pt x="3962" y="732"/>
                  </a:cubicBezTo>
                  <a:cubicBezTo>
                    <a:pt x="3908" y="553"/>
                    <a:pt x="3846" y="357"/>
                    <a:pt x="3685" y="259"/>
                  </a:cubicBezTo>
                  <a:cubicBezTo>
                    <a:pt x="3569" y="179"/>
                    <a:pt x="3417" y="170"/>
                    <a:pt x="3275" y="161"/>
                  </a:cubicBezTo>
                  <a:cubicBezTo>
                    <a:pt x="3101" y="149"/>
                    <a:pt x="1848" y="1"/>
                    <a:pt x="1039" y="1"/>
                  </a:cubicBezTo>
                  <a:close/>
                </a:path>
              </a:pathLst>
            </a:custGeom>
            <a:solidFill>
              <a:srgbClr val="FF9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134"/>
            <p:cNvSpPr/>
            <p:nvPr/>
          </p:nvSpPr>
          <p:spPr>
            <a:xfrm>
              <a:off x="6436207" y="2004862"/>
              <a:ext cx="104910" cy="104912"/>
            </a:xfrm>
            <a:custGeom>
              <a:rect b="b" l="l" r="r" t="t"/>
              <a:pathLst>
                <a:path extrusionOk="0" h="715" w="715">
                  <a:moveTo>
                    <a:pt x="357" y="1"/>
                  </a:moveTo>
                  <a:cubicBezTo>
                    <a:pt x="161" y="1"/>
                    <a:pt x="0" y="161"/>
                    <a:pt x="0" y="357"/>
                  </a:cubicBezTo>
                  <a:cubicBezTo>
                    <a:pt x="0" y="554"/>
                    <a:pt x="161" y="714"/>
                    <a:pt x="357" y="714"/>
                  </a:cubicBezTo>
                  <a:cubicBezTo>
                    <a:pt x="554" y="714"/>
                    <a:pt x="714" y="554"/>
                    <a:pt x="714" y="357"/>
                  </a:cubicBezTo>
                  <a:cubicBezTo>
                    <a:pt x="714" y="161"/>
                    <a:pt x="554" y="1"/>
                    <a:pt x="357" y="1"/>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134"/>
            <p:cNvSpPr/>
            <p:nvPr/>
          </p:nvSpPr>
          <p:spPr>
            <a:xfrm>
              <a:off x="6840739" y="2004862"/>
              <a:ext cx="104763" cy="104912"/>
            </a:xfrm>
            <a:custGeom>
              <a:rect b="b" l="l" r="r" t="t"/>
              <a:pathLst>
                <a:path extrusionOk="0" h="715" w="714">
                  <a:moveTo>
                    <a:pt x="357" y="1"/>
                  </a:moveTo>
                  <a:cubicBezTo>
                    <a:pt x="161" y="1"/>
                    <a:pt x="0" y="161"/>
                    <a:pt x="0" y="357"/>
                  </a:cubicBezTo>
                  <a:cubicBezTo>
                    <a:pt x="0" y="554"/>
                    <a:pt x="161" y="714"/>
                    <a:pt x="357" y="714"/>
                  </a:cubicBezTo>
                  <a:cubicBezTo>
                    <a:pt x="553" y="714"/>
                    <a:pt x="714" y="554"/>
                    <a:pt x="714" y="357"/>
                  </a:cubicBezTo>
                  <a:cubicBezTo>
                    <a:pt x="714" y="161"/>
                    <a:pt x="553" y="1"/>
                    <a:pt x="357" y="1"/>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134"/>
            <p:cNvSpPr/>
            <p:nvPr/>
          </p:nvSpPr>
          <p:spPr>
            <a:xfrm>
              <a:off x="6785716" y="1854319"/>
              <a:ext cx="52528" cy="52529"/>
            </a:xfrm>
            <a:custGeom>
              <a:rect b="b" l="l" r="r" t="t"/>
              <a:pathLst>
                <a:path extrusionOk="0" h="358" w="358">
                  <a:moveTo>
                    <a:pt x="179" y="1"/>
                  </a:moveTo>
                  <a:cubicBezTo>
                    <a:pt x="81" y="1"/>
                    <a:pt x="0" y="81"/>
                    <a:pt x="0" y="179"/>
                  </a:cubicBezTo>
                  <a:cubicBezTo>
                    <a:pt x="0" y="277"/>
                    <a:pt x="81" y="357"/>
                    <a:pt x="179" y="357"/>
                  </a:cubicBezTo>
                  <a:cubicBezTo>
                    <a:pt x="277" y="357"/>
                    <a:pt x="357" y="277"/>
                    <a:pt x="357" y="179"/>
                  </a:cubicBezTo>
                  <a:cubicBezTo>
                    <a:pt x="357" y="81"/>
                    <a:pt x="277" y="1"/>
                    <a:pt x="1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134"/>
            <p:cNvSpPr/>
            <p:nvPr/>
          </p:nvSpPr>
          <p:spPr>
            <a:xfrm>
              <a:off x="6543466" y="1854319"/>
              <a:ext cx="52528" cy="52529"/>
            </a:xfrm>
            <a:custGeom>
              <a:rect b="b" l="l" r="r" t="t"/>
              <a:pathLst>
                <a:path extrusionOk="0" h="358" w="358">
                  <a:moveTo>
                    <a:pt x="179" y="1"/>
                  </a:moveTo>
                  <a:cubicBezTo>
                    <a:pt x="81" y="1"/>
                    <a:pt x="1" y="81"/>
                    <a:pt x="1" y="179"/>
                  </a:cubicBezTo>
                  <a:cubicBezTo>
                    <a:pt x="1" y="277"/>
                    <a:pt x="81" y="357"/>
                    <a:pt x="179" y="357"/>
                  </a:cubicBezTo>
                  <a:cubicBezTo>
                    <a:pt x="277" y="357"/>
                    <a:pt x="358" y="277"/>
                    <a:pt x="358" y="179"/>
                  </a:cubicBezTo>
                  <a:cubicBezTo>
                    <a:pt x="358" y="81"/>
                    <a:pt x="277" y="1"/>
                    <a:pt x="1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134"/>
            <p:cNvSpPr/>
            <p:nvPr/>
          </p:nvSpPr>
          <p:spPr>
            <a:xfrm>
              <a:off x="7090619" y="3389684"/>
              <a:ext cx="332631" cy="177397"/>
            </a:xfrm>
            <a:custGeom>
              <a:rect b="b" l="l" r="r" t="t"/>
              <a:pathLst>
                <a:path extrusionOk="0" h="1209" w="2267">
                  <a:moveTo>
                    <a:pt x="447" y="1"/>
                  </a:moveTo>
                  <a:cubicBezTo>
                    <a:pt x="188" y="1"/>
                    <a:pt x="1" y="304"/>
                    <a:pt x="153" y="884"/>
                  </a:cubicBezTo>
                  <a:cubicBezTo>
                    <a:pt x="219" y="1137"/>
                    <a:pt x="630" y="1208"/>
                    <a:pt x="1072" y="1208"/>
                  </a:cubicBezTo>
                  <a:cubicBezTo>
                    <a:pt x="1643" y="1208"/>
                    <a:pt x="2267" y="1089"/>
                    <a:pt x="2267" y="1089"/>
                  </a:cubicBezTo>
                  <a:lnTo>
                    <a:pt x="2071" y="804"/>
                  </a:lnTo>
                  <a:cubicBezTo>
                    <a:pt x="1705" y="688"/>
                    <a:pt x="1312" y="652"/>
                    <a:pt x="1223" y="536"/>
                  </a:cubicBezTo>
                  <a:cubicBezTo>
                    <a:pt x="1125" y="420"/>
                    <a:pt x="715" y="1"/>
                    <a:pt x="447" y="1"/>
                  </a:cubicBezTo>
                  <a:close/>
                </a:path>
              </a:pathLst>
            </a:custGeom>
            <a:solidFill>
              <a:srgbClr val="E53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134"/>
            <p:cNvSpPr/>
            <p:nvPr/>
          </p:nvSpPr>
          <p:spPr>
            <a:xfrm>
              <a:off x="5998955" y="3389684"/>
              <a:ext cx="332631" cy="177397"/>
            </a:xfrm>
            <a:custGeom>
              <a:rect b="b" l="l" r="r" t="t"/>
              <a:pathLst>
                <a:path extrusionOk="0" h="1209" w="2267">
                  <a:moveTo>
                    <a:pt x="1812" y="1"/>
                  </a:moveTo>
                  <a:cubicBezTo>
                    <a:pt x="1553" y="1"/>
                    <a:pt x="1134" y="420"/>
                    <a:pt x="1045" y="536"/>
                  </a:cubicBezTo>
                  <a:cubicBezTo>
                    <a:pt x="955" y="652"/>
                    <a:pt x="563" y="688"/>
                    <a:pt x="188" y="804"/>
                  </a:cubicBezTo>
                  <a:lnTo>
                    <a:pt x="1" y="1089"/>
                  </a:lnTo>
                  <a:cubicBezTo>
                    <a:pt x="1" y="1089"/>
                    <a:pt x="625" y="1208"/>
                    <a:pt x="1196" y="1208"/>
                  </a:cubicBezTo>
                  <a:cubicBezTo>
                    <a:pt x="1638" y="1208"/>
                    <a:pt x="2049" y="1137"/>
                    <a:pt x="2115" y="884"/>
                  </a:cubicBezTo>
                  <a:cubicBezTo>
                    <a:pt x="2267" y="304"/>
                    <a:pt x="2079" y="1"/>
                    <a:pt x="1812" y="1"/>
                  </a:cubicBezTo>
                  <a:close/>
                </a:path>
              </a:pathLst>
            </a:custGeom>
            <a:solidFill>
              <a:srgbClr val="E53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134"/>
            <p:cNvSpPr/>
            <p:nvPr/>
          </p:nvSpPr>
          <p:spPr>
            <a:xfrm>
              <a:off x="5988537" y="3514109"/>
              <a:ext cx="1445266" cy="573421"/>
            </a:xfrm>
            <a:custGeom>
              <a:rect b="b" l="l" r="r" t="t"/>
              <a:pathLst>
                <a:path extrusionOk="0" h="3908" w="9850">
                  <a:moveTo>
                    <a:pt x="4925" y="36"/>
                  </a:moveTo>
                  <a:cubicBezTo>
                    <a:pt x="3185" y="0"/>
                    <a:pt x="991" y="161"/>
                    <a:pt x="884" y="223"/>
                  </a:cubicBezTo>
                  <a:lnTo>
                    <a:pt x="884" y="223"/>
                  </a:lnTo>
                  <a:cubicBezTo>
                    <a:pt x="777" y="286"/>
                    <a:pt x="188" y="1856"/>
                    <a:pt x="90" y="2445"/>
                  </a:cubicBezTo>
                  <a:lnTo>
                    <a:pt x="90" y="2445"/>
                  </a:lnTo>
                  <a:cubicBezTo>
                    <a:pt x="0" y="3034"/>
                    <a:pt x="455" y="3908"/>
                    <a:pt x="1713" y="3087"/>
                  </a:cubicBezTo>
                  <a:lnTo>
                    <a:pt x="1713" y="3087"/>
                  </a:lnTo>
                  <a:cubicBezTo>
                    <a:pt x="2971" y="2275"/>
                    <a:pt x="3230" y="1856"/>
                    <a:pt x="3801" y="2159"/>
                  </a:cubicBezTo>
                  <a:lnTo>
                    <a:pt x="3801" y="2159"/>
                  </a:lnTo>
                  <a:cubicBezTo>
                    <a:pt x="4372" y="2472"/>
                    <a:pt x="4737" y="2525"/>
                    <a:pt x="4925" y="2525"/>
                  </a:cubicBezTo>
                  <a:lnTo>
                    <a:pt x="4925" y="2525"/>
                  </a:lnTo>
                  <a:cubicBezTo>
                    <a:pt x="5112" y="2525"/>
                    <a:pt x="5469" y="2472"/>
                    <a:pt x="6049" y="2159"/>
                  </a:cubicBezTo>
                  <a:lnTo>
                    <a:pt x="6049" y="2159"/>
                  </a:lnTo>
                  <a:cubicBezTo>
                    <a:pt x="6620" y="1856"/>
                    <a:pt x="6879" y="2275"/>
                    <a:pt x="8136" y="3087"/>
                  </a:cubicBezTo>
                  <a:lnTo>
                    <a:pt x="8136" y="3087"/>
                  </a:lnTo>
                  <a:cubicBezTo>
                    <a:pt x="9394" y="3908"/>
                    <a:pt x="9849" y="3034"/>
                    <a:pt x="9751" y="2445"/>
                  </a:cubicBezTo>
                  <a:lnTo>
                    <a:pt x="9751" y="2445"/>
                  </a:lnTo>
                  <a:cubicBezTo>
                    <a:pt x="9662" y="1856"/>
                    <a:pt x="9073" y="286"/>
                    <a:pt x="8966" y="223"/>
                  </a:cubicBezTo>
                  <a:lnTo>
                    <a:pt x="8966" y="223"/>
                  </a:lnTo>
                  <a:cubicBezTo>
                    <a:pt x="8868" y="161"/>
                    <a:pt x="7075" y="27"/>
                    <a:pt x="5451" y="27"/>
                  </a:cubicBezTo>
                  <a:lnTo>
                    <a:pt x="5451" y="27"/>
                  </a:lnTo>
                  <a:cubicBezTo>
                    <a:pt x="5273" y="27"/>
                    <a:pt x="5094" y="27"/>
                    <a:pt x="4925" y="36"/>
                  </a:cubicBezTo>
                </a:path>
              </a:pathLst>
            </a:custGeom>
            <a:gradFill>
              <a:gsLst>
                <a:gs pos="0">
                  <a:schemeClr val="lt1"/>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134"/>
            <p:cNvSpPr/>
            <p:nvPr/>
          </p:nvSpPr>
          <p:spPr>
            <a:xfrm>
              <a:off x="6216260" y="3449695"/>
              <a:ext cx="263229" cy="100070"/>
            </a:xfrm>
            <a:custGeom>
              <a:rect b="b" l="l" r="r" t="t"/>
              <a:pathLst>
                <a:path extrusionOk="0" h="682" w="1794">
                  <a:moveTo>
                    <a:pt x="976" y="1"/>
                  </a:moveTo>
                  <a:cubicBezTo>
                    <a:pt x="946" y="1"/>
                    <a:pt x="915" y="1"/>
                    <a:pt x="884" y="2"/>
                  </a:cubicBezTo>
                  <a:cubicBezTo>
                    <a:pt x="393" y="29"/>
                    <a:pt x="1" y="199"/>
                    <a:pt x="10" y="386"/>
                  </a:cubicBezTo>
                  <a:cubicBezTo>
                    <a:pt x="18" y="561"/>
                    <a:pt x="378" y="682"/>
                    <a:pt x="827" y="682"/>
                  </a:cubicBezTo>
                  <a:cubicBezTo>
                    <a:pt x="857" y="682"/>
                    <a:pt x="888" y="681"/>
                    <a:pt x="920" y="680"/>
                  </a:cubicBezTo>
                  <a:cubicBezTo>
                    <a:pt x="1410" y="654"/>
                    <a:pt x="1794" y="484"/>
                    <a:pt x="1785" y="297"/>
                  </a:cubicBezTo>
                  <a:cubicBezTo>
                    <a:pt x="1777" y="121"/>
                    <a:pt x="1424" y="1"/>
                    <a:pt x="9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134"/>
            <p:cNvSpPr/>
            <p:nvPr/>
          </p:nvSpPr>
          <p:spPr>
            <a:xfrm>
              <a:off x="6988642" y="3449695"/>
              <a:ext cx="263229" cy="100070"/>
            </a:xfrm>
            <a:custGeom>
              <a:rect b="b" l="l" r="r" t="t"/>
              <a:pathLst>
                <a:path extrusionOk="0" h="682" w="1794">
                  <a:moveTo>
                    <a:pt x="819" y="1"/>
                  </a:moveTo>
                  <a:cubicBezTo>
                    <a:pt x="378" y="1"/>
                    <a:pt x="17" y="121"/>
                    <a:pt x="9" y="297"/>
                  </a:cubicBezTo>
                  <a:cubicBezTo>
                    <a:pt x="0" y="484"/>
                    <a:pt x="393" y="654"/>
                    <a:pt x="883" y="680"/>
                  </a:cubicBezTo>
                  <a:cubicBezTo>
                    <a:pt x="914" y="681"/>
                    <a:pt x="945" y="682"/>
                    <a:pt x="976" y="682"/>
                  </a:cubicBezTo>
                  <a:cubicBezTo>
                    <a:pt x="1423" y="682"/>
                    <a:pt x="1776" y="561"/>
                    <a:pt x="1784" y="386"/>
                  </a:cubicBezTo>
                  <a:cubicBezTo>
                    <a:pt x="1793" y="199"/>
                    <a:pt x="1401" y="29"/>
                    <a:pt x="910" y="2"/>
                  </a:cubicBezTo>
                  <a:cubicBezTo>
                    <a:pt x="879" y="1"/>
                    <a:pt x="849" y="1"/>
                    <a:pt x="8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134"/>
            <p:cNvSpPr/>
            <p:nvPr/>
          </p:nvSpPr>
          <p:spPr>
            <a:xfrm>
              <a:off x="6518669" y="3633546"/>
              <a:ext cx="385013" cy="80995"/>
            </a:xfrm>
            <a:custGeom>
              <a:rect b="b" l="l" r="r" t="t"/>
              <a:pathLst>
                <a:path extrusionOk="0" h="552" w="2624">
                  <a:moveTo>
                    <a:pt x="1312" y="0"/>
                  </a:moveTo>
                  <a:cubicBezTo>
                    <a:pt x="656" y="0"/>
                    <a:pt x="0" y="29"/>
                    <a:pt x="9" y="87"/>
                  </a:cubicBezTo>
                  <a:cubicBezTo>
                    <a:pt x="27" y="195"/>
                    <a:pt x="580" y="551"/>
                    <a:pt x="1312" y="551"/>
                  </a:cubicBezTo>
                  <a:cubicBezTo>
                    <a:pt x="2043" y="551"/>
                    <a:pt x="2596" y="195"/>
                    <a:pt x="2614" y="87"/>
                  </a:cubicBezTo>
                  <a:cubicBezTo>
                    <a:pt x="2623" y="29"/>
                    <a:pt x="1968" y="0"/>
                    <a:pt x="13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134"/>
            <p:cNvSpPr/>
            <p:nvPr/>
          </p:nvSpPr>
          <p:spPr>
            <a:xfrm>
              <a:off x="5853693" y="3500904"/>
              <a:ext cx="662475" cy="551118"/>
            </a:xfrm>
            <a:custGeom>
              <a:rect b="b" l="l" r="r" t="t"/>
              <a:pathLst>
                <a:path extrusionOk="0" h="3756" w="4515">
                  <a:moveTo>
                    <a:pt x="4270" y="1"/>
                  </a:moveTo>
                  <a:cubicBezTo>
                    <a:pt x="4266" y="1"/>
                    <a:pt x="4261" y="1"/>
                    <a:pt x="4256" y="1"/>
                  </a:cubicBezTo>
                  <a:cubicBezTo>
                    <a:pt x="3658" y="10"/>
                    <a:pt x="2249" y="46"/>
                    <a:pt x="2079" y="64"/>
                  </a:cubicBezTo>
                  <a:cubicBezTo>
                    <a:pt x="1865" y="90"/>
                    <a:pt x="1160" y="296"/>
                    <a:pt x="1160" y="296"/>
                  </a:cubicBezTo>
                  <a:lnTo>
                    <a:pt x="1178" y="46"/>
                  </a:lnTo>
                  <a:lnTo>
                    <a:pt x="1178" y="46"/>
                  </a:lnTo>
                  <a:cubicBezTo>
                    <a:pt x="1178" y="46"/>
                    <a:pt x="696" y="126"/>
                    <a:pt x="464" y="376"/>
                  </a:cubicBezTo>
                  <a:cubicBezTo>
                    <a:pt x="259" y="581"/>
                    <a:pt x="714" y="1206"/>
                    <a:pt x="447" y="1455"/>
                  </a:cubicBezTo>
                  <a:cubicBezTo>
                    <a:pt x="179" y="1705"/>
                    <a:pt x="1" y="2107"/>
                    <a:pt x="277" y="2472"/>
                  </a:cubicBezTo>
                  <a:cubicBezTo>
                    <a:pt x="563" y="2838"/>
                    <a:pt x="108" y="3356"/>
                    <a:pt x="536" y="3561"/>
                  </a:cubicBezTo>
                  <a:cubicBezTo>
                    <a:pt x="814" y="3694"/>
                    <a:pt x="1111" y="3756"/>
                    <a:pt x="1400" y="3756"/>
                  </a:cubicBezTo>
                  <a:cubicBezTo>
                    <a:pt x="1556" y="3756"/>
                    <a:pt x="1709" y="3738"/>
                    <a:pt x="1856" y="3703"/>
                  </a:cubicBezTo>
                  <a:cubicBezTo>
                    <a:pt x="2070" y="3650"/>
                    <a:pt x="2382" y="3329"/>
                    <a:pt x="2382" y="3329"/>
                  </a:cubicBezTo>
                  <a:cubicBezTo>
                    <a:pt x="2632" y="3302"/>
                    <a:pt x="3533" y="3159"/>
                    <a:pt x="3649" y="2847"/>
                  </a:cubicBezTo>
                  <a:cubicBezTo>
                    <a:pt x="3765" y="2558"/>
                    <a:pt x="3888" y="2352"/>
                    <a:pt x="3863" y="2352"/>
                  </a:cubicBezTo>
                  <a:cubicBezTo>
                    <a:pt x="3861" y="2352"/>
                    <a:pt x="3858" y="2354"/>
                    <a:pt x="3854" y="2356"/>
                  </a:cubicBezTo>
                  <a:cubicBezTo>
                    <a:pt x="3792" y="2383"/>
                    <a:pt x="3221" y="2446"/>
                    <a:pt x="3221" y="2446"/>
                  </a:cubicBezTo>
                  <a:cubicBezTo>
                    <a:pt x="2998" y="2428"/>
                    <a:pt x="1919" y="2392"/>
                    <a:pt x="2222" y="2312"/>
                  </a:cubicBezTo>
                  <a:cubicBezTo>
                    <a:pt x="2454" y="2258"/>
                    <a:pt x="3551" y="2026"/>
                    <a:pt x="4051" y="1928"/>
                  </a:cubicBezTo>
                  <a:cubicBezTo>
                    <a:pt x="4193" y="1901"/>
                    <a:pt x="4292" y="1768"/>
                    <a:pt x="4274" y="1625"/>
                  </a:cubicBezTo>
                  <a:lnTo>
                    <a:pt x="4256" y="1375"/>
                  </a:lnTo>
                  <a:cubicBezTo>
                    <a:pt x="4239" y="1237"/>
                    <a:pt x="4122" y="1125"/>
                    <a:pt x="3978" y="1125"/>
                  </a:cubicBezTo>
                  <a:cubicBezTo>
                    <a:pt x="3972" y="1125"/>
                    <a:pt x="3967" y="1125"/>
                    <a:pt x="3961" y="1125"/>
                  </a:cubicBezTo>
                  <a:lnTo>
                    <a:pt x="2784" y="1152"/>
                  </a:lnTo>
                  <a:lnTo>
                    <a:pt x="4309" y="813"/>
                  </a:lnTo>
                  <a:cubicBezTo>
                    <a:pt x="4425" y="786"/>
                    <a:pt x="4506" y="688"/>
                    <a:pt x="4506" y="572"/>
                  </a:cubicBezTo>
                  <a:lnTo>
                    <a:pt x="4515" y="260"/>
                  </a:lnTo>
                  <a:cubicBezTo>
                    <a:pt x="4515" y="122"/>
                    <a:pt x="4406" y="1"/>
                    <a:pt x="4270" y="1"/>
                  </a:cubicBezTo>
                  <a:close/>
                </a:path>
              </a:pathLst>
            </a:custGeom>
            <a:solidFill>
              <a:srgbClr val="E53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134"/>
            <p:cNvSpPr/>
            <p:nvPr/>
          </p:nvSpPr>
          <p:spPr>
            <a:xfrm>
              <a:off x="6904860" y="3500904"/>
              <a:ext cx="663795" cy="551118"/>
            </a:xfrm>
            <a:custGeom>
              <a:rect b="b" l="l" r="r" t="t"/>
              <a:pathLst>
                <a:path extrusionOk="0" h="3756" w="4524">
                  <a:moveTo>
                    <a:pt x="253" y="1"/>
                  </a:moveTo>
                  <a:cubicBezTo>
                    <a:pt x="117" y="1"/>
                    <a:pt x="0" y="122"/>
                    <a:pt x="9" y="260"/>
                  </a:cubicBezTo>
                  <a:lnTo>
                    <a:pt x="18" y="572"/>
                  </a:lnTo>
                  <a:cubicBezTo>
                    <a:pt x="18" y="688"/>
                    <a:pt x="98" y="786"/>
                    <a:pt x="214" y="813"/>
                  </a:cubicBezTo>
                  <a:lnTo>
                    <a:pt x="1740" y="1152"/>
                  </a:lnTo>
                  <a:lnTo>
                    <a:pt x="553" y="1125"/>
                  </a:lnTo>
                  <a:cubicBezTo>
                    <a:pt x="548" y="1125"/>
                    <a:pt x="543" y="1125"/>
                    <a:pt x="538" y="1125"/>
                  </a:cubicBezTo>
                  <a:cubicBezTo>
                    <a:pt x="402" y="1125"/>
                    <a:pt x="285" y="1237"/>
                    <a:pt x="268" y="1375"/>
                  </a:cubicBezTo>
                  <a:lnTo>
                    <a:pt x="250" y="1625"/>
                  </a:lnTo>
                  <a:cubicBezTo>
                    <a:pt x="232" y="1768"/>
                    <a:pt x="330" y="1901"/>
                    <a:pt x="473" y="1928"/>
                  </a:cubicBezTo>
                  <a:cubicBezTo>
                    <a:pt x="973" y="2026"/>
                    <a:pt x="2070" y="2258"/>
                    <a:pt x="2302" y="2312"/>
                  </a:cubicBezTo>
                  <a:cubicBezTo>
                    <a:pt x="2605" y="2392"/>
                    <a:pt x="1526" y="2428"/>
                    <a:pt x="1303" y="2446"/>
                  </a:cubicBezTo>
                  <a:cubicBezTo>
                    <a:pt x="1303" y="2446"/>
                    <a:pt x="723" y="2383"/>
                    <a:pt x="669" y="2356"/>
                  </a:cubicBezTo>
                  <a:cubicBezTo>
                    <a:pt x="665" y="2354"/>
                    <a:pt x="661" y="2352"/>
                    <a:pt x="659" y="2352"/>
                  </a:cubicBezTo>
                  <a:cubicBezTo>
                    <a:pt x="628" y="2352"/>
                    <a:pt x="759" y="2558"/>
                    <a:pt x="874" y="2847"/>
                  </a:cubicBezTo>
                  <a:cubicBezTo>
                    <a:pt x="990" y="3159"/>
                    <a:pt x="1891" y="3302"/>
                    <a:pt x="2141" y="3329"/>
                  </a:cubicBezTo>
                  <a:cubicBezTo>
                    <a:pt x="2141" y="3329"/>
                    <a:pt x="2453" y="3650"/>
                    <a:pt x="2668" y="3703"/>
                  </a:cubicBezTo>
                  <a:cubicBezTo>
                    <a:pt x="2814" y="3738"/>
                    <a:pt x="2968" y="3756"/>
                    <a:pt x="3124" y="3756"/>
                  </a:cubicBezTo>
                  <a:cubicBezTo>
                    <a:pt x="3413" y="3756"/>
                    <a:pt x="3710" y="3694"/>
                    <a:pt x="3988" y="3561"/>
                  </a:cubicBezTo>
                  <a:cubicBezTo>
                    <a:pt x="4416" y="3356"/>
                    <a:pt x="3961" y="2838"/>
                    <a:pt x="4238" y="2472"/>
                  </a:cubicBezTo>
                  <a:cubicBezTo>
                    <a:pt x="4523" y="2107"/>
                    <a:pt x="4345" y="1705"/>
                    <a:pt x="4077" y="1455"/>
                  </a:cubicBezTo>
                  <a:cubicBezTo>
                    <a:pt x="3809" y="1206"/>
                    <a:pt x="4255" y="581"/>
                    <a:pt x="4059" y="376"/>
                  </a:cubicBezTo>
                  <a:cubicBezTo>
                    <a:pt x="3827" y="126"/>
                    <a:pt x="3337" y="46"/>
                    <a:pt x="3337" y="46"/>
                  </a:cubicBezTo>
                  <a:lnTo>
                    <a:pt x="3337" y="46"/>
                  </a:lnTo>
                  <a:lnTo>
                    <a:pt x="3363" y="296"/>
                  </a:lnTo>
                  <a:cubicBezTo>
                    <a:pt x="3363" y="296"/>
                    <a:pt x="2659" y="90"/>
                    <a:pt x="2445" y="64"/>
                  </a:cubicBezTo>
                  <a:cubicBezTo>
                    <a:pt x="2275" y="46"/>
                    <a:pt x="865" y="10"/>
                    <a:pt x="268" y="1"/>
                  </a:cubicBezTo>
                  <a:cubicBezTo>
                    <a:pt x="263" y="1"/>
                    <a:pt x="258" y="1"/>
                    <a:pt x="253" y="1"/>
                  </a:cubicBezTo>
                  <a:close/>
                </a:path>
              </a:pathLst>
            </a:custGeom>
            <a:solidFill>
              <a:srgbClr val="E53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134"/>
            <p:cNvSpPr/>
            <p:nvPr/>
          </p:nvSpPr>
          <p:spPr>
            <a:xfrm>
              <a:off x="6420507" y="2366107"/>
              <a:ext cx="231829" cy="366678"/>
            </a:xfrm>
            <a:custGeom>
              <a:rect b="b" l="l" r="r" t="t"/>
              <a:pathLst>
                <a:path extrusionOk="0" h="2499" w="1580">
                  <a:moveTo>
                    <a:pt x="0" y="1205"/>
                  </a:moveTo>
                  <a:cubicBezTo>
                    <a:pt x="0" y="1205"/>
                    <a:pt x="0" y="1624"/>
                    <a:pt x="304" y="2035"/>
                  </a:cubicBezTo>
                  <a:lnTo>
                    <a:pt x="304" y="2035"/>
                  </a:lnTo>
                  <a:cubicBezTo>
                    <a:pt x="598" y="2445"/>
                    <a:pt x="1133" y="2499"/>
                    <a:pt x="1133" y="2499"/>
                  </a:cubicBezTo>
                  <a:lnTo>
                    <a:pt x="1133" y="2499"/>
                  </a:lnTo>
                  <a:cubicBezTo>
                    <a:pt x="1133" y="2499"/>
                    <a:pt x="1579" y="1339"/>
                    <a:pt x="1562" y="1223"/>
                  </a:cubicBezTo>
                  <a:lnTo>
                    <a:pt x="1562" y="1223"/>
                  </a:lnTo>
                  <a:cubicBezTo>
                    <a:pt x="1544" y="1098"/>
                    <a:pt x="482" y="973"/>
                    <a:pt x="429" y="1"/>
                  </a:cubicBezTo>
                  <a:lnTo>
                    <a:pt x="429" y="1"/>
                  </a:lnTo>
                  <a:cubicBezTo>
                    <a:pt x="429" y="1"/>
                    <a:pt x="116" y="821"/>
                    <a:pt x="0" y="1205"/>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134"/>
            <p:cNvSpPr/>
            <p:nvPr/>
          </p:nvSpPr>
          <p:spPr>
            <a:xfrm>
              <a:off x="6420507" y="2366107"/>
              <a:ext cx="70869" cy="326181"/>
            </a:xfrm>
            <a:custGeom>
              <a:rect b="b" l="l" r="r" t="t"/>
              <a:pathLst>
                <a:path extrusionOk="0" h="2223" w="483">
                  <a:moveTo>
                    <a:pt x="429" y="1"/>
                  </a:moveTo>
                  <a:cubicBezTo>
                    <a:pt x="428" y="2"/>
                    <a:pt x="116" y="822"/>
                    <a:pt x="0" y="1205"/>
                  </a:cubicBezTo>
                  <a:cubicBezTo>
                    <a:pt x="0" y="1205"/>
                    <a:pt x="0" y="1624"/>
                    <a:pt x="304" y="2035"/>
                  </a:cubicBezTo>
                  <a:cubicBezTo>
                    <a:pt x="357" y="2106"/>
                    <a:pt x="420" y="2169"/>
                    <a:pt x="482" y="2222"/>
                  </a:cubicBezTo>
                  <a:cubicBezTo>
                    <a:pt x="250" y="1856"/>
                    <a:pt x="107" y="1401"/>
                    <a:pt x="107" y="1276"/>
                  </a:cubicBezTo>
                  <a:cubicBezTo>
                    <a:pt x="107" y="1125"/>
                    <a:pt x="330" y="268"/>
                    <a:pt x="429" y="1"/>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134"/>
            <p:cNvSpPr/>
            <p:nvPr/>
          </p:nvSpPr>
          <p:spPr>
            <a:xfrm>
              <a:off x="6760772" y="2366107"/>
              <a:ext cx="233150" cy="366678"/>
            </a:xfrm>
            <a:custGeom>
              <a:rect b="b" l="l" r="r" t="t"/>
              <a:pathLst>
                <a:path extrusionOk="0" h="2499" w="1589">
                  <a:moveTo>
                    <a:pt x="19" y="1223"/>
                  </a:moveTo>
                  <a:cubicBezTo>
                    <a:pt x="1" y="1339"/>
                    <a:pt x="447" y="2499"/>
                    <a:pt x="447" y="2499"/>
                  </a:cubicBezTo>
                  <a:lnTo>
                    <a:pt x="447" y="2499"/>
                  </a:lnTo>
                  <a:cubicBezTo>
                    <a:pt x="447" y="2499"/>
                    <a:pt x="982" y="2445"/>
                    <a:pt x="1285" y="2035"/>
                  </a:cubicBezTo>
                  <a:lnTo>
                    <a:pt x="1285" y="2035"/>
                  </a:lnTo>
                  <a:cubicBezTo>
                    <a:pt x="1580" y="1624"/>
                    <a:pt x="1589" y="1205"/>
                    <a:pt x="1589" y="1205"/>
                  </a:cubicBezTo>
                  <a:lnTo>
                    <a:pt x="1589" y="1205"/>
                  </a:lnTo>
                  <a:cubicBezTo>
                    <a:pt x="1473" y="821"/>
                    <a:pt x="1152" y="1"/>
                    <a:pt x="1152" y="1"/>
                  </a:cubicBezTo>
                  <a:lnTo>
                    <a:pt x="1152" y="1"/>
                  </a:lnTo>
                  <a:cubicBezTo>
                    <a:pt x="1098" y="973"/>
                    <a:pt x="37" y="1098"/>
                    <a:pt x="19" y="1223"/>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134"/>
            <p:cNvSpPr/>
            <p:nvPr/>
          </p:nvSpPr>
          <p:spPr>
            <a:xfrm>
              <a:off x="6466287" y="1757185"/>
              <a:ext cx="167710" cy="65882"/>
            </a:xfrm>
            <a:custGeom>
              <a:rect b="b" l="l" r="r" t="t"/>
              <a:pathLst>
                <a:path extrusionOk="0" h="449" w="1143">
                  <a:moveTo>
                    <a:pt x="725" y="1"/>
                  </a:moveTo>
                  <a:cubicBezTo>
                    <a:pt x="539" y="1"/>
                    <a:pt x="295" y="103"/>
                    <a:pt x="1" y="448"/>
                  </a:cubicBezTo>
                  <a:lnTo>
                    <a:pt x="1142" y="217"/>
                  </a:lnTo>
                  <a:cubicBezTo>
                    <a:pt x="1142" y="217"/>
                    <a:pt x="995" y="1"/>
                    <a:pt x="72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134"/>
            <p:cNvSpPr/>
            <p:nvPr/>
          </p:nvSpPr>
          <p:spPr>
            <a:xfrm>
              <a:off x="6764734" y="1757185"/>
              <a:ext cx="167710" cy="65882"/>
            </a:xfrm>
            <a:custGeom>
              <a:rect b="b" l="l" r="r" t="t"/>
              <a:pathLst>
                <a:path extrusionOk="0" h="449" w="1143">
                  <a:moveTo>
                    <a:pt x="414" y="1"/>
                  </a:moveTo>
                  <a:cubicBezTo>
                    <a:pt x="145" y="1"/>
                    <a:pt x="1" y="217"/>
                    <a:pt x="1" y="217"/>
                  </a:cubicBezTo>
                  <a:lnTo>
                    <a:pt x="1142" y="448"/>
                  </a:lnTo>
                  <a:cubicBezTo>
                    <a:pt x="844" y="103"/>
                    <a:pt x="599" y="1"/>
                    <a:pt x="41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134"/>
            <p:cNvSpPr/>
            <p:nvPr/>
          </p:nvSpPr>
          <p:spPr>
            <a:xfrm>
              <a:off x="6658649" y="1809860"/>
              <a:ext cx="53849" cy="257951"/>
            </a:xfrm>
            <a:custGeom>
              <a:rect b="b" l="l" r="r" t="t"/>
              <a:pathLst>
                <a:path extrusionOk="0" h="1758" w="367">
                  <a:moveTo>
                    <a:pt x="242" y="0"/>
                  </a:moveTo>
                  <a:cubicBezTo>
                    <a:pt x="215" y="9"/>
                    <a:pt x="197" y="36"/>
                    <a:pt x="197" y="63"/>
                  </a:cubicBezTo>
                  <a:cubicBezTo>
                    <a:pt x="260" y="509"/>
                    <a:pt x="206" y="973"/>
                    <a:pt x="55" y="1401"/>
                  </a:cubicBezTo>
                  <a:cubicBezTo>
                    <a:pt x="28" y="1472"/>
                    <a:pt x="1" y="1544"/>
                    <a:pt x="19" y="1633"/>
                  </a:cubicBezTo>
                  <a:cubicBezTo>
                    <a:pt x="37" y="1686"/>
                    <a:pt x="81" y="1731"/>
                    <a:pt x="135" y="1758"/>
                  </a:cubicBezTo>
                  <a:lnTo>
                    <a:pt x="188" y="1758"/>
                  </a:lnTo>
                  <a:cubicBezTo>
                    <a:pt x="215" y="1758"/>
                    <a:pt x="242" y="1749"/>
                    <a:pt x="269" y="1731"/>
                  </a:cubicBezTo>
                  <a:cubicBezTo>
                    <a:pt x="286" y="1713"/>
                    <a:pt x="295" y="1686"/>
                    <a:pt x="278" y="1660"/>
                  </a:cubicBezTo>
                  <a:cubicBezTo>
                    <a:pt x="268" y="1645"/>
                    <a:pt x="252" y="1638"/>
                    <a:pt x="236" y="1638"/>
                  </a:cubicBezTo>
                  <a:cubicBezTo>
                    <a:pt x="223" y="1638"/>
                    <a:pt x="209" y="1643"/>
                    <a:pt x="197" y="1651"/>
                  </a:cubicBezTo>
                  <a:lnTo>
                    <a:pt x="170" y="1651"/>
                  </a:lnTo>
                  <a:cubicBezTo>
                    <a:pt x="153" y="1642"/>
                    <a:pt x="135" y="1624"/>
                    <a:pt x="126" y="1597"/>
                  </a:cubicBezTo>
                  <a:cubicBezTo>
                    <a:pt x="117" y="1553"/>
                    <a:pt x="135" y="1490"/>
                    <a:pt x="162" y="1428"/>
                  </a:cubicBezTo>
                  <a:cubicBezTo>
                    <a:pt x="322" y="991"/>
                    <a:pt x="367" y="518"/>
                    <a:pt x="304" y="54"/>
                  </a:cubicBezTo>
                  <a:cubicBezTo>
                    <a:pt x="304" y="18"/>
                    <a:pt x="278" y="0"/>
                    <a:pt x="242" y="0"/>
                  </a:cubicBezTo>
                  <a:close/>
                </a:path>
              </a:pathLst>
            </a:custGeom>
            <a:solidFill>
              <a:srgbClr val="E53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134"/>
            <p:cNvSpPr/>
            <p:nvPr/>
          </p:nvSpPr>
          <p:spPr>
            <a:xfrm>
              <a:off x="6619472" y="2037583"/>
              <a:ext cx="213489" cy="151425"/>
            </a:xfrm>
            <a:custGeom>
              <a:rect b="b" l="l" r="r" t="t"/>
              <a:pathLst>
                <a:path extrusionOk="0" h="1032" w="1455">
                  <a:moveTo>
                    <a:pt x="1205" y="1"/>
                  </a:moveTo>
                  <a:lnTo>
                    <a:pt x="1205" y="1"/>
                  </a:lnTo>
                  <a:cubicBezTo>
                    <a:pt x="928" y="364"/>
                    <a:pt x="505" y="573"/>
                    <a:pt x="139" y="573"/>
                  </a:cubicBezTo>
                  <a:cubicBezTo>
                    <a:pt x="92" y="573"/>
                    <a:pt x="45" y="570"/>
                    <a:pt x="0" y="563"/>
                  </a:cubicBezTo>
                  <a:lnTo>
                    <a:pt x="0" y="563"/>
                  </a:lnTo>
                  <a:cubicBezTo>
                    <a:pt x="0" y="563"/>
                    <a:pt x="193" y="1032"/>
                    <a:pt x="623" y="1032"/>
                  </a:cubicBezTo>
                  <a:cubicBezTo>
                    <a:pt x="699" y="1032"/>
                    <a:pt x="783" y="1017"/>
                    <a:pt x="875" y="982"/>
                  </a:cubicBezTo>
                  <a:cubicBezTo>
                    <a:pt x="1454" y="750"/>
                    <a:pt x="1205" y="1"/>
                    <a:pt x="12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134"/>
            <p:cNvSpPr/>
            <p:nvPr/>
          </p:nvSpPr>
          <p:spPr>
            <a:xfrm>
              <a:off x="6396884" y="1185385"/>
              <a:ext cx="356254" cy="311801"/>
            </a:xfrm>
            <a:custGeom>
              <a:rect b="b" l="l" r="r" t="t"/>
              <a:pathLst>
                <a:path extrusionOk="0" h="2125" w="2428">
                  <a:moveTo>
                    <a:pt x="1357" y="670"/>
                  </a:moveTo>
                  <a:cubicBezTo>
                    <a:pt x="1071" y="750"/>
                    <a:pt x="777" y="759"/>
                    <a:pt x="509" y="875"/>
                  </a:cubicBezTo>
                  <a:lnTo>
                    <a:pt x="509" y="875"/>
                  </a:lnTo>
                  <a:cubicBezTo>
                    <a:pt x="242" y="982"/>
                    <a:pt x="1" y="1250"/>
                    <a:pt x="63" y="1526"/>
                  </a:cubicBezTo>
                  <a:lnTo>
                    <a:pt x="63" y="1526"/>
                  </a:lnTo>
                  <a:cubicBezTo>
                    <a:pt x="322" y="1357"/>
                    <a:pt x="688" y="1241"/>
                    <a:pt x="991" y="1152"/>
                  </a:cubicBezTo>
                  <a:lnTo>
                    <a:pt x="991" y="1152"/>
                  </a:lnTo>
                  <a:cubicBezTo>
                    <a:pt x="902" y="1259"/>
                    <a:pt x="670" y="1518"/>
                    <a:pt x="652" y="1741"/>
                  </a:cubicBezTo>
                  <a:lnTo>
                    <a:pt x="652" y="1741"/>
                  </a:lnTo>
                  <a:cubicBezTo>
                    <a:pt x="955" y="1482"/>
                    <a:pt x="1303" y="1241"/>
                    <a:pt x="1678" y="1071"/>
                  </a:cubicBezTo>
                  <a:lnTo>
                    <a:pt x="1678" y="1071"/>
                  </a:lnTo>
                  <a:cubicBezTo>
                    <a:pt x="1330" y="1384"/>
                    <a:pt x="1018" y="1741"/>
                    <a:pt x="768" y="2124"/>
                  </a:cubicBezTo>
                  <a:lnTo>
                    <a:pt x="768" y="2124"/>
                  </a:lnTo>
                  <a:cubicBezTo>
                    <a:pt x="1464" y="1464"/>
                    <a:pt x="2427" y="411"/>
                    <a:pt x="2383" y="1"/>
                  </a:cubicBezTo>
                  <a:lnTo>
                    <a:pt x="2383" y="1"/>
                  </a:lnTo>
                  <a:cubicBezTo>
                    <a:pt x="2124" y="331"/>
                    <a:pt x="1758" y="563"/>
                    <a:pt x="1357" y="670"/>
                  </a:cubicBezTo>
                  <a:close/>
                </a:path>
              </a:pathLst>
            </a:custGeom>
            <a:gradFill>
              <a:gsLst>
                <a:gs pos="0">
                  <a:schemeClr val="accent3"/>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134"/>
            <p:cNvSpPr/>
            <p:nvPr/>
          </p:nvSpPr>
          <p:spPr>
            <a:xfrm>
              <a:off x="6501648" y="1135644"/>
              <a:ext cx="604811" cy="527788"/>
            </a:xfrm>
            <a:custGeom>
              <a:rect b="b" l="l" r="r" t="t"/>
              <a:pathLst>
                <a:path extrusionOk="0" h="3597" w="4122">
                  <a:moveTo>
                    <a:pt x="0" y="2793"/>
                  </a:moveTo>
                  <a:cubicBezTo>
                    <a:pt x="366" y="2624"/>
                    <a:pt x="759" y="2508"/>
                    <a:pt x="1160" y="2436"/>
                  </a:cubicBezTo>
                  <a:lnTo>
                    <a:pt x="1160" y="2436"/>
                  </a:lnTo>
                  <a:cubicBezTo>
                    <a:pt x="821" y="2668"/>
                    <a:pt x="482" y="2900"/>
                    <a:pt x="143" y="3123"/>
                  </a:cubicBezTo>
                  <a:lnTo>
                    <a:pt x="143" y="3123"/>
                  </a:lnTo>
                  <a:lnTo>
                    <a:pt x="1223" y="2882"/>
                  </a:lnTo>
                  <a:cubicBezTo>
                    <a:pt x="1000" y="3132"/>
                    <a:pt x="678" y="3337"/>
                    <a:pt x="357" y="3427"/>
                  </a:cubicBezTo>
                  <a:lnTo>
                    <a:pt x="357" y="3427"/>
                  </a:lnTo>
                  <a:cubicBezTo>
                    <a:pt x="1794" y="3596"/>
                    <a:pt x="3310" y="2909"/>
                    <a:pt x="4122" y="1714"/>
                  </a:cubicBezTo>
                  <a:lnTo>
                    <a:pt x="4122" y="1714"/>
                  </a:lnTo>
                  <a:cubicBezTo>
                    <a:pt x="3935" y="1883"/>
                    <a:pt x="3712" y="2026"/>
                    <a:pt x="3462" y="2106"/>
                  </a:cubicBezTo>
                  <a:lnTo>
                    <a:pt x="3462" y="2106"/>
                  </a:lnTo>
                  <a:cubicBezTo>
                    <a:pt x="3596" y="1973"/>
                    <a:pt x="3729" y="1839"/>
                    <a:pt x="3863" y="1705"/>
                  </a:cubicBezTo>
                  <a:lnTo>
                    <a:pt x="3863" y="1705"/>
                  </a:lnTo>
                  <a:cubicBezTo>
                    <a:pt x="3506" y="1964"/>
                    <a:pt x="3123" y="2169"/>
                    <a:pt x="2712" y="2320"/>
                  </a:cubicBezTo>
                  <a:lnTo>
                    <a:pt x="2712" y="2320"/>
                  </a:lnTo>
                  <a:cubicBezTo>
                    <a:pt x="3221" y="1919"/>
                    <a:pt x="3542" y="1295"/>
                    <a:pt x="3613" y="661"/>
                  </a:cubicBezTo>
                  <a:lnTo>
                    <a:pt x="3613" y="661"/>
                  </a:lnTo>
                  <a:cubicBezTo>
                    <a:pt x="3310" y="1080"/>
                    <a:pt x="2927" y="1455"/>
                    <a:pt x="2498" y="1749"/>
                  </a:cubicBezTo>
                  <a:lnTo>
                    <a:pt x="2498" y="1749"/>
                  </a:lnTo>
                  <a:cubicBezTo>
                    <a:pt x="2953" y="1232"/>
                    <a:pt x="3408" y="670"/>
                    <a:pt x="3542" y="1"/>
                  </a:cubicBezTo>
                  <a:lnTo>
                    <a:pt x="3542" y="1"/>
                  </a:lnTo>
                  <a:cubicBezTo>
                    <a:pt x="2927" y="634"/>
                    <a:pt x="1107" y="2062"/>
                    <a:pt x="0" y="2793"/>
                  </a:cubicBezTo>
                </a:path>
              </a:pathLst>
            </a:custGeom>
            <a:gradFill>
              <a:gsLst>
                <a:gs pos="0">
                  <a:schemeClr val="accent3"/>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134"/>
            <p:cNvSpPr/>
            <p:nvPr/>
          </p:nvSpPr>
          <p:spPr>
            <a:xfrm>
              <a:off x="6739937" y="1434089"/>
              <a:ext cx="361390" cy="220975"/>
            </a:xfrm>
            <a:custGeom>
              <a:rect b="b" l="l" r="r" t="t"/>
              <a:pathLst>
                <a:path extrusionOk="0" h="1506" w="2463">
                  <a:moveTo>
                    <a:pt x="2462" y="1"/>
                  </a:moveTo>
                  <a:lnTo>
                    <a:pt x="2462" y="1"/>
                  </a:lnTo>
                  <a:cubicBezTo>
                    <a:pt x="1865" y="777"/>
                    <a:pt x="972" y="1321"/>
                    <a:pt x="0" y="1491"/>
                  </a:cubicBezTo>
                  <a:cubicBezTo>
                    <a:pt x="111" y="1500"/>
                    <a:pt x="222" y="1506"/>
                    <a:pt x="334" y="1506"/>
                  </a:cubicBezTo>
                  <a:cubicBezTo>
                    <a:pt x="745" y="1506"/>
                    <a:pt x="1155" y="1432"/>
                    <a:pt x="1499" y="1214"/>
                  </a:cubicBezTo>
                  <a:cubicBezTo>
                    <a:pt x="1936" y="929"/>
                    <a:pt x="2284" y="492"/>
                    <a:pt x="2462" y="1"/>
                  </a:cubicBezTo>
                  <a:close/>
                </a:path>
              </a:pathLst>
            </a:custGeom>
            <a:gradFill>
              <a:gsLst>
                <a:gs pos="0">
                  <a:schemeClr val="accent3"/>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134"/>
            <p:cNvSpPr/>
            <p:nvPr/>
          </p:nvSpPr>
          <p:spPr>
            <a:xfrm>
              <a:off x="6302684" y="1444654"/>
              <a:ext cx="196468" cy="278934"/>
            </a:xfrm>
            <a:custGeom>
              <a:rect b="b" l="l" r="r" t="t"/>
              <a:pathLst>
                <a:path extrusionOk="0" h="1901" w="1339">
                  <a:moveTo>
                    <a:pt x="108" y="179"/>
                  </a:moveTo>
                  <a:cubicBezTo>
                    <a:pt x="9" y="321"/>
                    <a:pt x="0" y="509"/>
                    <a:pt x="36" y="678"/>
                  </a:cubicBezTo>
                  <a:lnTo>
                    <a:pt x="36" y="678"/>
                  </a:lnTo>
                  <a:cubicBezTo>
                    <a:pt x="72" y="848"/>
                    <a:pt x="143" y="999"/>
                    <a:pt x="223" y="1160"/>
                  </a:cubicBezTo>
                  <a:lnTo>
                    <a:pt x="223" y="1160"/>
                  </a:lnTo>
                  <a:cubicBezTo>
                    <a:pt x="143" y="928"/>
                    <a:pt x="161" y="660"/>
                    <a:pt x="277" y="437"/>
                  </a:cubicBezTo>
                  <a:lnTo>
                    <a:pt x="277" y="437"/>
                  </a:lnTo>
                  <a:cubicBezTo>
                    <a:pt x="259" y="589"/>
                    <a:pt x="277" y="741"/>
                    <a:pt x="313" y="892"/>
                  </a:cubicBezTo>
                  <a:lnTo>
                    <a:pt x="313" y="892"/>
                  </a:lnTo>
                  <a:cubicBezTo>
                    <a:pt x="304" y="732"/>
                    <a:pt x="393" y="571"/>
                    <a:pt x="536" y="500"/>
                  </a:cubicBezTo>
                  <a:lnTo>
                    <a:pt x="536" y="500"/>
                  </a:lnTo>
                  <a:cubicBezTo>
                    <a:pt x="375" y="946"/>
                    <a:pt x="357" y="1446"/>
                    <a:pt x="482" y="1901"/>
                  </a:cubicBezTo>
                  <a:lnTo>
                    <a:pt x="482" y="1901"/>
                  </a:lnTo>
                  <a:cubicBezTo>
                    <a:pt x="491" y="1517"/>
                    <a:pt x="607" y="1133"/>
                    <a:pt x="812" y="812"/>
                  </a:cubicBezTo>
                  <a:lnTo>
                    <a:pt x="812" y="812"/>
                  </a:lnTo>
                  <a:cubicBezTo>
                    <a:pt x="803" y="910"/>
                    <a:pt x="812" y="1008"/>
                    <a:pt x="848" y="1098"/>
                  </a:cubicBezTo>
                  <a:lnTo>
                    <a:pt x="848" y="1098"/>
                  </a:lnTo>
                  <a:cubicBezTo>
                    <a:pt x="866" y="1017"/>
                    <a:pt x="893" y="946"/>
                    <a:pt x="919" y="875"/>
                  </a:cubicBezTo>
                  <a:lnTo>
                    <a:pt x="919" y="875"/>
                  </a:lnTo>
                  <a:cubicBezTo>
                    <a:pt x="982" y="1053"/>
                    <a:pt x="1151" y="1187"/>
                    <a:pt x="1339" y="1223"/>
                  </a:cubicBezTo>
                  <a:lnTo>
                    <a:pt x="1339" y="1223"/>
                  </a:lnTo>
                  <a:cubicBezTo>
                    <a:pt x="1151" y="973"/>
                    <a:pt x="973" y="714"/>
                    <a:pt x="821" y="446"/>
                  </a:cubicBezTo>
                  <a:lnTo>
                    <a:pt x="821" y="446"/>
                  </a:lnTo>
                  <a:cubicBezTo>
                    <a:pt x="786" y="527"/>
                    <a:pt x="741" y="616"/>
                    <a:pt x="705" y="696"/>
                  </a:cubicBezTo>
                  <a:lnTo>
                    <a:pt x="705" y="696"/>
                  </a:lnTo>
                  <a:cubicBezTo>
                    <a:pt x="714" y="527"/>
                    <a:pt x="732" y="357"/>
                    <a:pt x="750" y="197"/>
                  </a:cubicBezTo>
                  <a:lnTo>
                    <a:pt x="750" y="197"/>
                  </a:lnTo>
                  <a:cubicBezTo>
                    <a:pt x="607" y="223"/>
                    <a:pt x="464" y="250"/>
                    <a:pt x="331" y="277"/>
                  </a:cubicBezTo>
                  <a:lnTo>
                    <a:pt x="331" y="277"/>
                  </a:lnTo>
                  <a:lnTo>
                    <a:pt x="518" y="143"/>
                  </a:lnTo>
                  <a:lnTo>
                    <a:pt x="295" y="161"/>
                  </a:lnTo>
                  <a:cubicBezTo>
                    <a:pt x="295" y="161"/>
                    <a:pt x="393" y="98"/>
                    <a:pt x="464" y="81"/>
                  </a:cubicBezTo>
                  <a:lnTo>
                    <a:pt x="464" y="81"/>
                  </a:lnTo>
                  <a:cubicBezTo>
                    <a:pt x="562" y="54"/>
                    <a:pt x="634" y="45"/>
                    <a:pt x="732" y="45"/>
                  </a:cubicBezTo>
                  <a:lnTo>
                    <a:pt x="732" y="45"/>
                  </a:lnTo>
                  <a:cubicBezTo>
                    <a:pt x="643" y="18"/>
                    <a:pt x="554" y="0"/>
                    <a:pt x="473" y="0"/>
                  </a:cubicBezTo>
                  <a:lnTo>
                    <a:pt x="473" y="0"/>
                  </a:lnTo>
                  <a:cubicBezTo>
                    <a:pt x="331" y="0"/>
                    <a:pt x="197" y="45"/>
                    <a:pt x="108" y="179"/>
                  </a:cubicBezTo>
                </a:path>
              </a:pathLst>
            </a:custGeom>
            <a:gradFill>
              <a:gsLst>
                <a:gs pos="0">
                  <a:schemeClr val="accent3"/>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134"/>
            <p:cNvSpPr/>
            <p:nvPr/>
          </p:nvSpPr>
          <p:spPr>
            <a:xfrm>
              <a:off x="6707216" y="1262711"/>
              <a:ext cx="223906" cy="169033"/>
            </a:xfrm>
            <a:custGeom>
              <a:rect b="b" l="l" r="r" t="t"/>
              <a:pathLst>
                <a:path extrusionOk="0" h="1152" w="1526">
                  <a:moveTo>
                    <a:pt x="1526" y="0"/>
                  </a:moveTo>
                  <a:lnTo>
                    <a:pt x="1526" y="0"/>
                  </a:lnTo>
                  <a:cubicBezTo>
                    <a:pt x="1080" y="455"/>
                    <a:pt x="562" y="839"/>
                    <a:pt x="0" y="1151"/>
                  </a:cubicBezTo>
                  <a:cubicBezTo>
                    <a:pt x="651" y="1133"/>
                    <a:pt x="1320" y="616"/>
                    <a:pt x="1526" y="0"/>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134"/>
            <p:cNvSpPr/>
            <p:nvPr/>
          </p:nvSpPr>
          <p:spPr>
            <a:xfrm>
              <a:off x="6691516" y="1380533"/>
              <a:ext cx="234324" cy="158468"/>
            </a:xfrm>
            <a:custGeom>
              <a:rect b="b" l="l" r="r" t="t"/>
              <a:pathLst>
                <a:path extrusionOk="0" h="1080" w="1597">
                  <a:moveTo>
                    <a:pt x="0" y="937"/>
                  </a:moveTo>
                  <a:cubicBezTo>
                    <a:pt x="598" y="767"/>
                    <a:pt x="1151" y="437"/>
                    <a:pt x="1597" y="0"/>
                  </a:cubicBezTo>
                  <a:cubicBezTo>
                    <a:pt x="1427" y="384"/>
                    <a:pt x="1151" y="687"/>
                    <a:pt x="785" y="892"/>
                  </a:cubicBezTo>
                  <a:cubicBezTo>
                    <a:pt x="972" y="901"/>
                    <a:pt x="1160" y="901"/>
                    <a:pt x="1347" y="901"/>
                  </a:cubicBezTo>
                  <a:cubicBezTo>
                    <a:pt x="937" y="1062"/>
                    <a:pt x="410" y="1080"/>
                    <a:pt x="0" y="937"/>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134"/>
            <p:cNvSpPr/>
            <p:nvPr/>
          </p:nvSpPr>
          <p:spPr>
            <a:xfrm>
              <a:off x="5951854" y="3515430"/>
              <a:ext cx="538196" cy="483182"/>
            </a:xfrm>
            <a:custGeom>
              <a:rect b="b" l="l" r="r" t="t"/>
              <a:pathLst>
                <a:path extrusionOk="0" h="3293" w="3668">
                  <a:moveTo>
                    <a:pt x="295" y="411"/>
                  </a:moveTo>
                  <a:cubicBezTo>
                    <a:pt x="250" y="491"/>
                    <a:pt x="241" y="580"/>
                    <a:pt x="241" y="687"/>
                  </a:cubicBezTo>
                  <a:cubicBezTo>
                    <a:pt x="224" y="1214"/>
                    <a:pt x="117" y="1356"/>
                    <a:pt x="54" y="1695"/>
                  </a:cubicBezTo>
                  <a:cubicBezTo>
                    <a:pt x="27" y="1847"/>
                    <a:pt x="1" y="1999"/>
                    <a:pt x="45" y="2150"/>
                  </a:cubicBezTo>
                  <a:cubicBezTo>
                    <a:pt x="81" y="2275"/>
                    <a:pt x="170" y="2391"/>
                    <a:pt x="197" y="2516"/>
                  </a:cubicBezTo>
                  <a:cubicBezTo>
                    <a:pt x="224" y="2641"/>
                    <a:pt x="188" y="2757"/>
                    <a:pt x="179" y="2882"/>
                  </a:cubicBezTo>
                  <a:cubicBezTo>
                    <a:pt x="161" y="2998"/>
                    <a:pt x="179" y="3141"/>
                    <a:pt x="268" y="3221"/>
                  </a:cubicBezTo>
                  <a:cubicBezTo>
                    <a:pt x="357" y="3292"/>
                    <a:pt x="491" y="3292"/>
                    <a:pt x="616" y="3283"/>
                  </a:cubicBezTo>
                  <a:cubicBezTo>
                    <a:pt x="1374" y="3239"/>
                    <a:pt x="2177" y="3167"/>
                    <a:pt x="2793" y="2721"/>
                  </a:cubicBezTo>
                  <a:cubicBezTo>
                    <a:pt x="2873" y="2668"/>
                    <a:pt x="2953" y="2587"/>
                    <a:pt x="2945" y="2489"/>
                  </a:cubicBezTo>
                  <a:cubicBezTo>
                    <a:pt x="2936" y="2409"/>
                    <a:pt x="2855" y="2347"/>
                    <a:pt x="2766" y="2338"/>
                  </a:cubicBezTo>
                  <a:cubicBezTo>
                    <a:pt x="2686" y="2320"/>
                    <a:pt x="2606" y="2338"/>
                    <a:pt x="2516" y="2355"/>
                  </a:cubicBezTo>
                  <a:cubicBezTo>
                    <a:pt x="1954" y="2480"/>
                    <a:pt x="1357" y="2463"/>
                    <a:pt x="795" y="2302"/>
                  </a:cubicBezTo>
                  <a:cubicBezTo>
                    <a:pt x="1660" y="2106"/>
                    <a:pt x="2383" y="2034"/>
                    <a:pt x="3114" y="1713"/>
                  </a:cubicBezTo>
                  <a:cubicBezTo>
                    <a:pt x="3248" y="1660"/>
                    <a:pt x="3408" y="1562"/>
                    <a:pt x="3400" y="1419"/>
                  </a:cubicBezTo>
                  <a:cubicBezTo>
                    <a:pt x="3400" y="1312"/>
                    <a:pt x="3319" y="1231"/>
                    <a:pt x="3230" y="1196"/>
                  </a:cubicBezTo>
                  <a:cubicBezTo>
                    <a:pt x="3132" y="1151"/>
                    <a:pt x="3034" y="1151"/>
                    <a:pt x="2927" y="1151"/>
                  </a:cubicBezTo>
                  <a:cubicBezTo>
                    <a:pt x="2302" y="1160"/>
                    <a:pt x="1678" y="1160"/>
                    <a:pt x="1053" y="1160"/>
                  </a:cubicBezTo>
                  <a:cubicBezTo>
                    <a:pt x="1740" y="955"/>
                    <a:pt x="2427" y="848"/>
                    <a:pt x="3114" y="678"/>
                  </a:cubicBezTo>
                  <a:cubicBezTo>
                    <a:pt x="3248" y="652"/>
                    <a:pt x="3382" y="634"/>
                    <a:pt x="3489" y="553"/>
                  </a:cubicBezTo>
                  <a:cubicBezTo>
                    <a:pt x="3596" y="482"/>
                    <a:pt x="3667" y="348"/>
                    <a:pt x="3631" y="223"/>
                  </a:cubicBezTo>
                  <a:cubicBezTo>
                    <a:pt x="3596" y="116"/>
                    <a:pt x="3507" y="54"/>
                    <a:pt x="3408" y="27"/>
                  </a:cubicBezTo>
                  <a:cubicBezTo>
                    <a:pt x="3301" y="0"/>
                    <a:pt x="3203" y="0"/>
                    <a:pt x="3096" y="9"/>
                  </a:cubicBezTo>
                  <a:cubicBezTo>
                    <a:pt x="2561" y="45"/>
                    <a:pt x="2035" y="81"/>
                    <a:pt x="1499" y="116"/>
                  </a:cubicBezTo>
                  <a:cubicBezTo>
                    <a:pt x="1258" y="134"/>
                    <a:pt x="1009" y="143"/>
                    <a:pt x="768" y="161"/>
                  </a:cubicBezTo>
                  <a:cubicBezTo>
                    <a:pt x="670" y="170"/>
                    <a:pt x="580" y="179"/>
                    <a:pt x="500" y="223"/>
                  </a:cubicBezTo>
                  <a:cubicBezTo>
                    <a:pt x="438" y="250"/>
                    <a:pt x="340" y="339"/>
                    <a:pt x="304" y="393"/>
                  </a:cubicBezTo>
                  <a:cubicBezTo>
                    <a:pt x="304" y="402"/>
                    <a:pt x="295" y="402"/>
                    <a:pt x="295" y="411"/>
                  </a:cubicBezTo>
                  <a:close/>
                </a:path>
              </a:pathLst>
            </a:custGeom>
            <a:solidFill>
              <a:srgbClr val="FF9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134"/>
            <p:cNvSpPr/>
            <p:nvPr/>
          </p:nvSpPr>
          <p:spPr>
            <a:xfrm>
              <a:off x="6158743" y="3398927"/>
              <a:ext cx="142766" cy="91706"/>
            </a:xfrm>
            <a:custGeom>
              <a:rect b="b" l="l" r="r" t="t"/>
              <a:pathLst>
                <a:path extrusionOk="0" h="625" w="973">
                  <a:moveTo>
                    <a:pt x="509" y="81"/>
                  </a:moveTo>
                  <a:cubicBezTo>
                    <a:pt x="571" y="36"/>
                    <a:pt x="651" y="0"/>
                    <a:pt x="723" y="0"/>
                  </a:cubicBezTo>
                  <a:cubicBezTo>
                    <a:pt x="848" y="0"/>
                    <a:pt x="955" y="99"/>
                    <a:pt x="973" y="214"/>
                  </a:cubicBezTo>
                  <a:cubicBezTo>
                    <a:pt x="973" y="259"/>
                    <a:pt x="964" y="313"/>
                    <a:pt x="928" y="339"/>
                  </a:cubicBezTo>
                  <a:cubicBezTo>
                    <a:pt x="910" y="357"/>
                    <a:pt x="874" y="357"/>
                    <a:pt x="848" y="366"/>
                  </a:cubicBezTo>
                  <a:cubicBezTo>
                    <a:pt x="642" y="402"/>
                    <a:pt x="446" y="473"/>
                    <a:pt x="259" y="571"/>
                  </a:cubicBezTo>
                  <a:cubicBezTo>
                    <a:pt x="214" y="598"/>
                    <a:pt x="170" y="616"/>
                    <a:pt x="116" y="616"/>
                  </a:cubicBezTo>
                  <a:cubicBezTo>
                    <a:pt x="63" y="625"/>
                    <a:pt x="0" y="580"/>
                    <a:pt x="27" y="518"/>
                  </a:cubicBezTo>
                  <a:cubicBezTo>
                    <a:pt x="54" y="464"/>
                    <a:pt x="125" y="402"/>
                    <a:pt x="170" y="357"/>
                  </a:cubicBezTo>
                  <a:cubicBezTo>
                    <a:pt x="277" y="259"/>
                    <a:pt x="384" y="161"/>
                    <a:pt x="509" y="81"/>
                  </a:cubicBezTo>
                  <a:close/>
                </a:path>
              </a:pathLst>
            </a:custGeom>
            <a:solidFill>
              <a:srgbClr val="FF9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134"/>
            <p:cNvSpPr/>
            <p:nvPr/>
          </p:nvSpPr>
          <p:spPr>
            <a:xfrm>
              <a:off x="6937581" y="3515430"/>
              <a:ext cx="538050" cy="483182"/>
            </a:xfrm>
            <a:custGeom>
              <a:rect b="b" l="l" r="r" t="t"/>
              <a:pathLst>
                <a:path extrusionOk="0" h="3293" w="3667">
                  <a:moveTo>
                    <a:pt x="3372" y="411"/>
                  </a:moveTo>
                  <a:cubicBezTo>
                    <a:pt x="3417" y="491"/>
                    <a:pt x="3426" y="580"/>
                    <a:pt x="3426" y="687"/>
                  </a:cubicBezTo>
                  <a:cubicBezTo>
                    <a:pt x="3444" y="1214"/>
                    <a:pt x="3551" y="1356"/>
                    <a:pt x="3613" y="1695"/>
                  </a:cubicBezTo>
                  <a:cubicBezTo>
                    <a:pt x="3640" y="1847"/>
                    <a:pt x="3667" y="1999"/>
                    <a:pt x="3622" y="2150"/>
                  </a:cubicBezTo>
                  <a:cubicBezTo>
                    <a:pt x="3586" y="2275"/>
                    <a:pt x="3497" y="2391"/>
                    <a:pt x="3470" y="2516"/>
                  </a:cubicBezTo>
                  <a:cubicBezTo>
                    <a:pt x="3444" y="2641"/>
                    <a:pt x="3479" y="2757"/>
                    <a:pt x="3488" y="2882"/>
                  </a:cubicBezTo>
                  <a:cubicBezTo>
                    <a:pt x="3506" y="2998"/>
                    <a:pt x="3488" y="3141"/>
                    <a:pt x="3399" y="3221"/>
                  </a:cubicBezTo>
                  <a:cubicBezTo>
                    <a:pt x="3310" y="3292"/>
                    <a:pt x="3176" y="3292"/>
                    <a:pt x="3051" y="3283"/>
                  </a:cubicBezTo>
                  <a:cubicBezTo>
                    <a:pt x="2293" y="3239"/>
                    <a:pt x="1490" y="3167"/>
                    <a:pt x="874" y="2721"/>
                  </a:cubicBezTo>
                  <a:cubicBezTo>
                    <a:pt x="794" y="2668"/>
                    <a:pt x="714" y="2587"/>
                    <a:pt x="723" y="2489"/>
                  </a:cubicBezTo>
                  <a:cubicBezTo>
                    <a:pt x="732" y="2409"/>
                    <a:pt x="812" y="2347"/>
                    <a:pt x="901" y="2338"/>
                  </a:cubicBezTo>
                  <a:cubicBezTo>
                    <a:pt x="981" y="2320"/>
                    <a:pt x="1062" y="2338"/>
                    <a:pt x="1151" y="2355"/>
                  </a:cubicBezTo>
                  <a:cubicBezTo>
                    <a:pt x="1713" y="2480"/>
                    <a:pt x="2311" y="2463"/>
                    <a:pt x="2873" y="2302"/>
                  </a:cubicBezTo>
                  <a:cubicBezTo>
                    <a:pt x="2007" y="2106"/>
                    <a:pt x="1285" y="2034"/>
                    <a:pt x="553" y="1713"/>
                  </a:cubicBezTo>
                  <a:cubicBezTo>
                    <a:pt x="419" y="1660"/>
                    <a:pt x="259" y="1562"/>
                    <a:pt x="268" y="1419"/>
                  </a:cubicBezTo>
                  <a:cubicBezTo>
                    <a:pt x="268" y="1312"/>
                    <a:pt x="348" y="1231"/>
                    <a:pt x="437" y="1196"/>
                  </a:cubicBezTo>
                  <a:cubicBezTo>
                    <a:pt x="535" y="1151"/>
                    <a:pt x="634" y="1151"/>
                    <a:pt x="741" y="1151"/>
                  </a:cubicBezTo>
                  <a:cubicBezTo>
                    <a:pt x="1365" y="1160"/>
                    <a:pt x="1990" y="1160"/>
                    <a:pt x="2614" y="1160"/>
                  </a:cubicBezTo>
                  <a:cubicBezTo>
                    <a:pt x="1927" y="955"/>
                    <a:pt x="1240" y="848"/>
                    <a:pt x="553" y="678"/>
                  </a:cubicBezTo>
                  <a:cubicBezTo>
                    <a:pt x="419" y="652"/>
                    <a:pt x="295" y="634"/>
                    <a:pt x="179" y="553"/>
                  </a:cubicBezTo>
                  <a:cubicBezTo>
                    <a:pt x="72" y="482"/>
                    <a:pt x="0" y="348"/>
                    <a:pt x="36" y="223"/>
                  </a:cubicBezTo>
                  <a:cubicBezTo>
                    <a:pt x="72" y="116"/>
                    <a:pt x="161" y="54"/>
                    <a:pt x="259" y="27"/>
                  </a:cubicBezTo>
                  <a:cubicBezTo>
                    <a:pt x="366" y="0"/>
                    <a:pt x="464" y="0"/>
                    <a:pt x="571" y="9"/>
                  </a:cubicBezTo>
                  <a:cubicBezTo>
                    <a:pt x="1106" y="45"/>
                    <a:pt x="1633" y="81"/>
                    <a:pt x="2168" y="116"/>
                  </a:cubicBezTo>
                  <a:cubicBezTo>
                    <a:pt x="2409" y="134"/>
                    <a:pt x="2659" y="143"/>
                    <a:pt x="2900" y="161"/>
                  </a:cubicBezTo>
                  <a:cubicBezTo>
                    <a:pt x="2998" y="170"/>
                    <a:pt x="3087" y="179"/>
                    <a:pt x="3176" y="223"/>
                  </a:cubicBezTo>
                  <a:cubicBezTo>
                    <a:pt x="3230" y="250"/>
                    <a:pt x="3328" y="339"/>
                    <a:pt x="3363" y="393"/>
                  </a:cubicBezTo>
                  <a:cubicBezTo>
                    <a:pt x="3363" y="402"/>
                    <a:pt x="3372" y="402"/>
                    <a:pt x="3372" y="411"/>
                  </a:cubicBezTo>
                  <a:close/>
                </a:path>
              </a:pathLst>
            </a:custGeom>
            <a:solidFill>
              <a:srgbClr val="FF9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134"/>
            <p:cNvSpPr/>
            <p:nvPr/>
          </p:nvSpPr>
          <p:spPr>
            <a:xfrm>
              <a:off x="7116884" y="3398927"/>
              <a:ext cx="163748" cy="86571"/>
            </a:xfrm>
            <a:custGeom>
              <a:rect b="b" l="l" r="r" t="t"/>
              <a:pathLst>
                <a:path extrusionOk="0" h="590" w="1116">
                  <a:moveTo>
                    <a:pt x="527" y="81"/>
                  </a:moveTo>
                  <a:cubicBezTo>
                    <a:pt x="464" y="36"/>
                    <a:pt x="384" y="0"/>
                    <a:pt x="313" y="0"/>
                  </a:cubicBezTo>
                  <a:cubicBezTo>
                    <a:pt x="107" y="0"/>
                    <a:pt x="0" y="232"/>
                    <a:pt x="206" y="330"/>
                  </a:cubicBezTo>
                  <a:cubicBezTo>
                    <a:pt x="268" y="366"/>
                    <a:pt x="348" y="375"/>
                    <a:pt x="429" y="393"/>
                  </a:cubicBezTo>
                  <a:cubicBezTo>
                    <a:pt x="580" y="429"/>
                    <a:pt x="732" y="482"/>
                    <a:pt x="866" y="553"/>
                  </a:cubicBezTo>
                  <a:cubicBezTo>
                    <a:pt x="892" y="571"/>
                    <a:pt x="919" y="589"/>
                    <a:pt x="946" y="589"/>
                  </a:cubicBezTo>
                  <a:cubicBezTo>
                    <a:pt x="1115" y="580"/>
                    <a:pt x="892" y="393"/>
                    <a:pt x="866" y="357"/>
                  </a:cubicBezTo>
                  <a:cubicBezTo>
                    <a:pt x="759" y="259"/>
                    <a:pt x="652" y="161"/>
                    <a:pt x="527" y="81"/>
                  </a:cubicBezTo>
                  <a:close/>
                </a:path>
              </a:pathLst>
            </a:custGeom>
            <a:solidFill>
              <a:srgbClr val="FF9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134"/>
            <p:cNvSpPr/>
            <p:nvPr/>
          </p:nvSpPr>
          <p:spPr>
            <a:xfrm>
              <a:off x="6290945" y="2068982"/>
              <a:ext cx="1467" cy="147"/>
            </a:xfrm>
            <a:custGeom>
              <a:rect b="b" l="l" r="r" t="t"/>
              <a:pathLst>
                <a:path extrusionOk="0" h="1" w="10">
                  <a:moveTo>
                    <a:pt x="0" y="1"/>
                  </a:moveTo>
                  <a:cubicBezTo>
                    <a:pt x="0" y="1"/>
                    <a:pt x="0" y="1"/>
                    <a:pt x="9" y="1"/>
                  </a:cubicBezTo>
                  <a:close/>
                </a:path>
              </a:pathLst>
            </a:custGeom>
            <a:solidFill>
              <a:srgbClr val="FF00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134"/>
            <p:cNvSpPr/>
            <p:nvPr/>
          </p:nvSpPr>
          <p:spPr>
            <a:xfrm>
              <a:off x="6201881" y="1862242"/>
              <a:ext cx="169030" cy="200433"/>
            </a:xfrm>
            <a:custGeom>
              <a:rect b="b" l="l" r="r" t="t"/>
              <a:pathLst>
                <a:path extrusionOk="0" h="1366" w="1152">
                  <a:moveTo>
                    <a:pt x="331" y="1196"/>
                  </a:moveTo>
                  <a:cubicBezTo>
                    <a:pt x="384" y="1267"/>
                    <a:pt x="456" y="1320"/>
                    <a:pt x="527" y="1365"/>
                  </a:cubicBezTo>
                  <a:cubicBezTo>
                    <a:pt x="518" y="1365"/>
                    <a:pt x="518" y="1365"/>
                    <a:pt x="518" y="1365"/>
                  </a:cubicBezTo>
                  <a:cubicBezTo>
                    <a:pt x="366" y="1222"/>
                    <a:pt x="250" y="1035"/>
                    <a:pt x="232" y="830"/>
                  </a:cubicBezTo>
                  <a:cubicBezTo>
                    <a:pt x="215" y="625"/>
                    <a:pt x="295" y="402"/>
                    <a:pt x="456" y="277"/>
                  </a:cubicBezTo>
                  <a:cubicBezTo>
                    <a:pt x="563" y="196"/>
                    <a:pt x="687" y="161"/>
                    <a:pt x="812" y="143"/>
                  </a:cubicBezTo>
                  <a:cubicBezTo>
                    <a:pt x="928" y="134"/>
                    <a:pt x="1035" y="134"/>
                    <a:pt x="1151" y="143"/>
                  </a:cubicBezTo>
                  <a:cubicBezTo>
                    <a:pt x="991" y="71"/>
                    <a:pt x="732" y="0"/>
                    <a:pt x="438" y="134"/>
                  </a:cubicBezTo>
                  <a:cubicBezTo>
                    <a:pt x="1" y="330"/>
                    <a:pt x="63" y="874"/>
                    <a:pt x="331" y="1196"/>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134"/>
            <p:cNvSpPr/>
            <p:nvPr/>
          </p:nvSpPr>
          <p:spPr>
            <a:xfrm>
              <a:off x="7089445" y="2068982"/>
              <a:ext cx="1321" cy="147"/>
            </a:xfrm>
            <a:custGeom>
              <a:rect b="b" l="l" r="r" t="t"/>
              <a:pathLst>
                <a:path extrusionOk="0" h="1" w="9">
                  <a:moveTo>
                    <a:pt x="9" y="1"/>
                  </a:moveTo>
                  <a:cubicBezTo>
                    <a:pt x="9" y="1"/>
                    <a:pt x="9" y="1"/>
                    <a:pt x="0" y="1"/>
                  </a:cubicBezTo>
                  <a:close/>
                </a:path>
              </a:pathLst>
            </a:custGeom>
            <a:solidFill>
              <a:srgbClr val="FF00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134"/>
            <p:cNvSpPr/>
            <p:nvPr/>
          </p:nvSpPr>
          <p:spPr>
            <a:xfrm>
              <a:off x="7010798" y="1862242"/>
              <a:ext cx="169030" cy="200433"/>
            </a:xfrm>
            <a:custGeom>
              <a:rect b="b" l="l" r="r" t="t"/>
              <a:pathLst>
                <a:path extrusionOk="0" h="1366" w="1152">
                  <a:moveTo>
                    <a:pt x="821" y="1196"/>
                  </a:moveTo>
                  <a:cubicBezTo>
                    <a:pt x="768" y="1267"/>
                    <a:pt x="697" y="1320"/>
                    <a:pt x="625" y="1365"/>
                  </a:cubicBezTo>
                  <a:cubicBezTo>
                    <a:pt x="625" y="1365"/>
                    <a:pt x="634" y="1365"/>
                    <a:pt x="634" y="1365"/>
                  </a:cubicBezTo>
                  <a:cubicBezTo>
                    <a:pt x="786" y="1222"/>
                    <a:pt x="902" y="1035"/>
                    <a:pt x="920" y="830"/>
                  </a:cubicBezTo>
                  <a:cubicBezTo>
                    <a:pt x="937" y="625"/>
                    <a:pt x="857" y="402"/>
                    <a:pt x="688" y="277"/>
                  </a:cubicBezTo>
                  <a:cubicBezTo>
                    <a:pt x="590" y="196"/>
                    <a:pt x="465" y="161"/>
                    <a:pt x="331" y="143"/>
                  </a:cubicBezTo>
                  <a:cubicBezTo>
                    <a:pt x="224" y="134"/>
                    <a:pt x="117" y="134"/>
                    <a:pt x="1" y="143"/>
                  </a:cubicBezTo>
                  <a:cubicBezTo>
                    <a:pt x="161" y="71"/>
                    <a:pt x="420" y="0"/>
                    <a:pt x="714" y="134"/>
                  </a:cubicBezTo>
                  <a:cubicBezTo>
                    <a:pt x="1152" y="330"/>
                    <a:pt x="1089" y="874"/>
                    <a:pt x="821" y="1196"/>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134"/>
            <p:cNvSpPr/>
            <p:nvPr/>
          </p:nvSpPr>
          <p:spPr>
            <a:xfrm>
              <a:off x="7014760" y="1558515"/>
              <a:ext cx="56490" cy="295954"/>
            </a:xfrm>
            <a:custGeom>
              <a:rect b="b" l="l" r="r" t="t"/>
              <a:pathLst>
                <a:path extrusionOk="0" h="2017" w="385">
                  <a:moveTo>
                    <a:pt x="277" y="536"/>
                  </a:moveTo>
                  <a:cubicBezTo>
                    <a:pt x="224" y="768"/>
                    <a:pt x="81" y="1544"/>
                    <a:pt x="1" y="2017"/>
                  </a:cubicBezTo>
                  <a:cubicBezTo>
                    <a:pt x="143" y="1579"/>
                    <a:pt x="313" y="1071"/>
                    <a:pt x="357" y="661"/>
                  </a:cubicBezTo>
                  <a:cubicBezTo>
                    <a:pt x="375" y="536"/>
                    <a:pt x="384" y="411"/>
                    <a:pt x="366" y="295"/>
                  </a:cubicBezTo>
                  <a:cubicBezTo>
                    <a:pt x="348" y="170"/>
                    <a:pt x="277" y="72"/>
                    <a:pt x="170" y="0"/>
                  </a:cubicBezTo>
                  <a:cubicBezTo>
                    <a:pt x="170" y="0"/>
                    <a:pt x="357" y="197"/>
                    <a:pt x="277" y="536"/>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134"/>
            <p:cNvSpPr/>
            <p:nvPr/>
          </p:nvSpPr>
          <p:spPr>
            <a:xfrm>
              <a:off x="6259545" y="1079447"/>
              <a:ext cx="764450" cy="747589"/>
            </a:xfrm>
            <a:custGeom>
              <a:rect b="b" l="l" r="r" t="t"/>
              <a:pathLst>
                <a:path extrusionOk="0" h="5095" w="5210">
                  <a:moveTo>
                    <a:pt x="3497" y="1686"/>
                  </a:moveTo>
                  <a:cubicBezTo>
                    <a:pt x="3631" y="1481"/>
                    <a:pt x="3684" y="1223"/>
                    <a:pt x="3640" y="982"/>
                  </a:cubicBezTo>
                  <a:cubicBezTo>
                    <a:pt x="3595" y="732"/>
                    <a:pt x="3470" y="527"/>
                    <a:pt x="3274" y="375"/>
                  </a:cubicBezTo>
                  <a:cubicBezTo>
                    <a:pt x="3265" y="661"/>
                    <a:pt x="3051" y="910"/>
                    <a:pt x="2792" y="1044"/>
                  </a:cubicBezTo>
                  <a:cubicBezTo>
                    <a:pt x="2534" y="1169"/>
                    <a:pt x="2239" y="1214"/>
                    <a:pt x="1954" y="1267"/>
                  </a:cubicBezTo>
                  <a:cubicBezTo>
                    <a:pt x="1677" y="1312"/>
                    <a:pt x="1383" y="1374"/>
                    <a:pt x="1151" y="1553"/>
                  </a:cubicBezTo>
                  <a:cubicBezTo>
                    <a:pt x="919" y="1722"/>
                    <a:pt x="678" y="2052"/>
                    <a:pt x="758" y="2329"/>
                  </a:cubicBezTo>
                  <a:cubicBezTo>
                    <a:pt x="98" y="2320"/>
                    <a:pt x="0" y="2677"/>
                    <a:pt x="187" y="3408"/>
                  </a:cubicBezTo>
                  <a:cubicBezTo>
                    <a:pt x="303" y="3872"/>
                    <a:pt x="535" y="4613"/>
                    <a:pt x="687" y="5094"/>
                  </a:cubicBezTo>
                  <a:cubicBezTo>
                    <a:pt x="687" y="5085"/>
                    <a:pt x="250" y="3596"/>
                    <a:pt x="205" y="3176"/>
                  </a:cubicBezTo>
                  <a:cubicBezTo>
                    <a:pt x="152" y="2748"/>
                    <a:pt x="241" y="2320"/>
                    <a:pt x="794" y="2391"/>
                  </a:cubicBezTo>
                  <a:cubicBezTo>
                    <a:pt x="794" y="2391"/>
                    <a:pt x="848" y="1588"/>
                    <a:pt x="1588" y="1437"/>
                  </a:cubicBezTo>
                  <a:cubicBezTo>
                    <a:pt x="2320" y="1285"/>
                    <a:pt x="3069" y="1240"/>
                    <a:pt x="3319" y="518"/>
                  </a:cubicBezTo>
                  <a:cubicBezTo>
                    <a:pt x="3319" y="518"/>
                    <a:pt x="3792" y="1044"/>
                    <a:pt x="3435" y="1758"/>
                  </a:cubicBezTo>
                  <a:cubicBezTo>
                    <a:pt x="3435" y="1758"/>
                    <a:pt x="4826" y="910"/>
                    <a:pt x="5210" y="0"/>
                  </a:cubicBezTo>
                  <a:cubicBezTo>
                    <a:pt x="4728" y="652"/>
                    <a:pt x="4157" y="1231"/>
                    <a:pt x="3497" y="1686"/>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134"/>
            <p:cNvSpPr/>
            <p:nvPr/>
          </p:nvSpPr>
          <p:spPr>
            <a:xfrm>
              <a:off x="6968981" y="1079447"/>
              <a:ext cx="171524" cy="479220"/>
            </a:xfrm>
            <a:custGeom>
              <a:rect b="b" l="l" r="r" t="t"/>
              <a:pathLst>
                <a:path extrusionOk="0" h="3266" w="1169">
                  <a:moveTo>
                    <a:pt x="1044" y="1829"/>
                  </a:moveTo>
                  <a:cubicBezTo>
                    <a:pt x="750" y="2017"/>
                    <a:pt x="437" y="2168"/>
                    <a:pt x="107" y="2293"/>
                  </a:cubicBezTo>
                  <a:cubicBezTo>
                    <a:pt x="420" y="2008"/>
                    <a:pt x="634" y="1606"/>
                    <a:pt x="687" y="1187"/>
                  </a:cubicBezTo>
                  <a:cubicBezTo>
                    <a:pt x="732" y="768"/>
                    <a:pt x="607" y="357"/>
                    <a:pt x="375" y="0"/>
                  </a:cubicBezTo>
                  <a:cubicBezTo>
                    <a:pt x="375" y="0"/>
                    <a:pt x="571" y="527"/>
                    <a:pt x="571" y="1080"/>
                  </a:cubicBezTo>
                  <a:cubicBezTo>
                    <a:pt x="571" y="1633"/>
                    <a:pt x="0" y="2391"/>
                    <a:pt x="0" y="2391"/>
                  </a:cubicBezTo>
                  <a:lnTo>
                    <a:pt x="964" y="1972"/>
                  </a:lnTo>
                  <a:cubicBezTo>
                    <a:pt x="964" y="1972"/>
                    <a:pt x="910" y="2900"/>
                    <a:pt x="482" y="3265"/>
                  </a:cubicBezTo>
                  <a:cubicBezTo>
                    <a:pt x="937" y="2953"/>
                    <a:pt x="1169" y="2364"/>
                    <a:pt x="1044" y="1829"/>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134"/>
            <p:cNvSpPr/>
            <p:nvPr/>
          </p:nvSpPr>
          <p:spPr>
            <a:xfrm>
              <a:off x="5853693" y="3514109"/>
              <a:ext cx="146728" cy="504018"/>
            </a:xfrm>
            <a:custGeom>
              <a:rect b="b" l="l" r="r" t="t"/>
              <a:pathLst>
                <a:path extrusionOk="0" h="3435" w="1000">
                  <a:moveTo>
                    <a:pt x="473" y="3435"/>
                  </a:moveTo>
                  <a:cubicBezTo>
                    <a:pt x="447" y="3346"/>
                    <a:pt x="447" y="3239"/>
                    <a:pt x="447" y="3150"/>
                  </a:cubicBezTo>
                  <a:cubicBezTo>
                    <a:pt x="464" y="2935"/>
                    <a:pt x="518" y="2721"/>
                    <a:pt x="464" y="2507"/>
                  </a:cubicBezTo>
                  <a:cubicBezTo>
                    <a:pt x="411" y="2320"/>
                    <a:pt x="268" y="2159"/>
                    <a:pt x="250" y="1963"/>
                  </a:cubicBezTo>
                  <a:cubicBezTo>
                    <a:pt x="224" y="1588"/>
                    <a:pt x="679" y="1303"/>
                    <a:pt x="643" y="919"/>
                  </a:cubicBezTo>
                  <a:cubicBezTo>
                    <a:pt x="625" y="723"/>
                    <a:pt x="473" y="545"/>
                    <a:pt x="536" y="357"/>
                  </a:cubicBezTo>
                  <a:cubicBezTo>
                    <a:pt x="580" y="215"/>
                    <a:pt x="857" y="54"/>
                    <a:pt x="1000" y="0"/>
                  </a:cubicBezTo>
                  <a:cubicBezTo>
                    <a:pt x="839" y="45"/>
                    <a:pt x="607" y="134"/>
                    <a:pt x="464" y="286"/>
                  </a:cubicBezTo>
                  <a:cubicBezTo>
                    <a:pt x="259" y="491"/>
                    <a:pt x="714" y="1116"/>
                    <a:pt x="447" y="1365"/>
                  </a:cubicBezTo>
                  <a:cubicBezTo>
                    <a:pt x="179" y="1615"/>
                    <a:pt x="1" y="2017"/>
                    <a:pt x="277" y="2382"/>
                  </a:cubicBezTo>
                  <a:cubicBezTo>
                    <a:pt x="554" y="2730"/>
                    <a:pt x="152" y="3212"/>
                    <a:pt x="473" y="3435"/>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134"/>
            <p:cNvSpPr/>
            <p:nvPr/>
          </p:nvSpPr>
          <p:spPr>
            <a:xfrm>
              <a:off x="7421787" y="3514109"/>
              <a:ext cx="146874" cy="504018"/>
            </a:xfrm>
            <a:custGeom>
              <a:rect b="b" l="l" r="r" t="t"/>
              <a:pathLst>
                <a:path extrusionOk="0" h="3435" w="1001">
                  <a:moveTo>
                    <a:pt x="527" y="3435"/>
                  </a:moveTo>
                  <a:cubicBezTo>
                    <a:pt x="545" y="3346"/>
                    <a:pt x="554" y="3239"/>
                    <a:pt x="554" y="3150"/>
                  </a:cubicBezTo>
                  <a:cubicBezTo>
                    <a:pt x="536" y="2935"/>
                    <a:pt x="483" y="2721"/>
                    <a:pt x="536" y="2507"/>
                  </a:cubicBezTo>
                  <a:cubicBezTo>
                    <a:pt x="590" y="2320"/>
                    <a:pt x="732" y="2159"/>
                    <a:pt x="750" y="1963"/>
                  </a:cubicBezTo>
                  <a:cubicBezTo>
                    <a:pt x="777" y="1588"/>
                    <a:pt x="322" y="1303"/>
                    <a:pt x="358" y="919"/>
                  </a:cubicBezTo>
                  <a:cubicBezTo>
                    <a:pt x="376" y="723"/>
                    <a:pt x="527" y="545"/>
                    <a:pt x="465" y="357"/>
                  </a:cubicBezTo>
                  <a:cubicBezTo>
                    <a:pt x="420" y="215"/>
                    <a:pt x="144" y="54"/>
                    <a:pt x="1" y="0"/>
                  </a:cubicBezTo>
                  <a:cubicBezTo>
                    <a:pt x="162" y="45"/>
                    <a:pt x="393" y="134"/>
                    <a:pt x="536" y="286"/>
                  </a:cubicBezTo>
                  <a:cubicBezTo>
                    <a:pt x="732" y="491"/>
                    <a:pt x="278" y="1116"/>
                    <a:pt x="554" y="1365"/>
                  </a:cubicBezTo>
                  <a:cubicBezTo>
                    <a:pt x="822" y="1615"/>
                    <a:pt x="1000" y="2017"/>
                    <a:pt x="715" y="2382"/>
                  </a:cubicBezTo>
                  <a:cubicBezTo>
                    <a:pt x="447" y="2730"/>
                    <a:pt x="840" y="3212"/>
                    <a:pt x="527" y="3435"/>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134"/>
            <p:cNvSpPr/>
            <p:nvPr/>
          </p:nvSpPr>
          <p:spPr>
            <a:xfrm>
              <a:off x="6872139" y="2366107"/>
              <a:ext cx="121784" cy="354940"/>
            </a:xfrm>
            <a:custGeom>
              <a:rect b="b" l="l" r="r" t="t"/>
              <a:pathLst>
                <a:path extrusionOk="0" h="2419" w="830">
                  <a:moveTo>
                    <a:pt x="651" y="1446"/>
                  </a:moveTo>
                  <a:cubicBezTo>
                    <a:pt x="642" y="1615"/>
                    <a:pt x="446" y="2142"/>
                    <a:pt x="0" y="2418"/>
                  </a:cubicBezTo>
                  <a:cubicBezTo>
                    <a:pt x="170" y="2347"/>
                    <a:pt x="375" y="2231"/>
                    <a:pt x="526" y="2035"/>
                  </a:cubicBezTo>
                  <a:cubicBezTo>
                    <a:pt x="821" y="1624"/>
                    <a:pt x="830" y="1205"/>
                    <a:pt x="830" y="1205"/>
                  </a:cubicBezTo>
                  <a:cubicBezTo>
                    <a:pt x="714" y="821"/>
                    <a:pt x="393" y="1"/>
                    <a:pt x="393" y="1"/>
                  </a:cubicBezTo>
                  <a:cubicBezTo>
                    <a:pt x="553" y="429"/>
                    <a:pt x="669" y="1250"/>
                    <a:pt x="651" y="1446"/>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744" name="Shape 3744"/>
        <p:cNvGrpSpPr/>
        <p:nvPr/>
      </p:nvGrpSpPr>
      <p:grpSpPr>
        <a:xfrm>
          <a:off x="0" y="0"/>
          <a:ext cx="0" cy="0"/>
          <a:chOff x="0" y="0"/>
          <a:chExt cx="0" cy="0"/>
        </a:xfrm>
      </p:grpSpPr>
      <p:sp>
        <p:nvSpPr>
          <p:cNvPr id="3745" name="Google Shape;3745;p135"/>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Icon pack</a:t>
            </a:r>
            <a:endParaRPr/>
          </a:p>
        </p:txBody>
      </p:sp>
      <p:sp>
        <p:nvSpPr>
          <p:cNvPr id="3746" name="Google Shape;3746;p135"/>
          <p:cNvSpPr/>
          <p:nvPr/>
        </p:nvSpPr>
        <p:spPr>
          <a:xfrm>
            <a:off x="1121735" y="1435799"/>
            <a:ext cx="433497" cy="496807"/>
          </a:xfrm>
          <a:custGeom>
            <a:rect b="b" l="l" r="r" t="t"/>
            <a:pathLst>
              <a:path extrusionOk="0" h="4622" w="4033">
                <a:moveTo>
                  <a:pt x="991" y="4086"/>
                </a:moveTo>
                <a:lnTo>
                  <a:pt x="1348" y="3962"/>
                </a:lnTo>
                <a:lnTo>
                  <a:pt x="1553" y="3516"/>
                </a:lnTo>
                <a:lnTo>
                  <a:pt x="1151" y="2391"/>
                </a:lnTo>
                <a:lnTo>
                  <a:pt x="705" y="2177"/>
                </a:lnTo>
                <a:lnTo>
                  <a:pt x="349" y="2311"/>
                </a:lnTo>
                <a:lnTo>
                  <a:pt x="295" y="2409"/>
                </a:lnTo>
                <a:lnTo>
                  <a:pt x="268" y="2320"/>
                </a:lnTo>
                <a:lnTo>
                  <a:pt x="268" y="2061"/>
                </a:lnTo>
                <a:cubicBezTo>
                  <a:pt x="268" y="1633"/>
                  <a:pt x="429" y="1223"/>
                  <a:pt x="688" y="920"/>
                </a:cubicBezTo>
                <a:lnTo>
                  <a:pt x="795" y="1027"/>
                </a:lnTo>
                <a:cubicBezTo>
                  <a:pt x="928" y="1160"/>
                  <a:pt x="1151" y="1178"/>
                  <a:pt x="1312" y="1062"/>
                </a:cubicBezTo>
                <a:cubicBezTo>
                  <a:pt x="1722" y="777"/>
                  <a:pt x="2302" y="777"/>
                  <a:pt x="2713" y="1062"/>
                </a:cubicBezTo>
                <a:cubicBezTo>
                  <a:pt x="2873" y="1178"/>
                  <a:pt x="3096" y="1160"/>
                  <a:pt x="3230" y="1027"/>
                </a:cubicBezTo>
                <a:lnTo>
                  <a:pt x="3337" y="920"/>
                </a:lnTo>
                <a:cubicBezTo>
                  <a:pt x="3596" y="1223"/>
                  <a:pt x="3756" y="1633"/>
                  <a:pt x="3756" y="2061"/>
                </a:cubicBezTo>
                <a:lnTo>
                  <a:pt x="3756" y="2320"/>
                </a:lnTo>
                <a:lnTo>
                  <a:pt x="3730" y="2409"/>
                </a:lnTo>
                <a:lnTo>
                  <a:pt x="3676" y="2302"/>
                </a:lnTo>
                <a:lnTo>
                  <a:pt x="3319" y="2177"/>
                </a:lnTo>
                <a:lnTo>
                  <a:pt x="2873" y="2383"/>
                </a:lnTo>
                <a:lnTo>
                  <a:pt x="2472" y="3507"/>
                </a:lnTo>
                <a:lnTo>
                  <a:pt x="2677" y="3953"/>
                </a:lnTo>
                <a:lnTo>
                  <a:pt x="3034" y="4086"/>
                </a:lnTo>
                <a:lnTo>
                  <a:pt x="3132" y="4042"/>
                </a:lnTo>
                <a:lnTo>
                  <a:pt x="3052" y="4265"/>
                </a:lnTo>
                <a:cubicBezTo>
                  <a:pt x="3034" y="4318"/>
                  <a:pt x="2980" y="4354"/>
                  <a:pt x="2927" y="4354"/>
                </a:cubicBezTo>
                <a:lnTo>
                  <a:pt x="1874" y="4354"/>
                </a:lnTo>
                <a:lnTo>
                  <a:pt x="1874" y="4622"/>
                </a:lnTo>
                <a:lnTo>
                  <a:pt x="2927" y="4622"/>
                </a:lnTo>
                <a:cubicBezTo>
                  <a:pt x="3087" y="4622"/>
                  <a:pt x="3239" y="4515"/>
                  <a:pt x="3301" y="4363"/>
                </a:cubicBezTo>
                <a:cubicBezTo>
                  <a:pt x="3328" y="4292"/>
                  <a:pt x="3846" y="2873"/>
                  <a:pt x="4033" y="2383"/>
                </a:cubicBezTo>
                <a:lnTo>
                  <a:pt x="4033" y="2061"/>
                </a:lnTo>
                <a:cubicBezTo>
                  <a:pt x="4033" y="928"/>
                  <a:pt x="3087" y="1"/>
                  <a:pt x="1945" y="36"/>
                </a:cubicBezTo>
                <a:cubicBezTo>
                  <a:pt x="875" y="72"/>
                  <a:pt x="1" y="991"/>
                  <a:pt x="1" y="2070"/>
                </a:cubicBezTo>
                <a:lnTo>
                  <a:pt x="1" y="2347"/>
                </a:lnTo>
                <a:lnTo>
                  <a:pt x="545" y="388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47" name="Google Shape;3747;p135"/>
          <p:cNvGrpSpPr/>
          <p:nvPr/>
        </p:nvGrpSpPr>
        <p:grpSpPr>
          <a:xfrm>
            <a:off x="1883086" y="1439668"/>
            <a:ext cx="347299" cy="492941"/>
            <a:chOff x="1883086" y="1439668"/>
            <a:chExt cx="347299" cy="492941"/>
          </a:xfrm>
        </p:grpSpPr>
        <p:sp>
          <p:nvSpPr>
            <p:cNvPr id="3748" name="Google Shape;3748;p135"/>
            <p:cNvSpPr/>
            <p:nvPr/>
          </p:nvSpPr>
          <p:spPr>
            <a:xfrm>
              <a:off x="2027982" y="1439668"/>
              <a:ext cx="100716" cy="203366"/>
            </a:xfrm>
            <a:custGeom>
              <a:rect b="b" l="l" r="r" t="t"/>
              <a:pathLst>
                <a:path extrusionOk="0" h="1892" w="937">
                  <a:moveTo>
                    <a:pt x="535" y="803"/>
                  </a:moveTo>
                  <a:lnTo>
                    <a:pt x="401" y="803"/>
                  </a:lnTo>
                  <a:lnTo>
                    <a:pt x="401" y="660"/>
                  </a:lnTo>
                  <a:cubicBezTo>
                    <a:pt x="401" y="446"/>
                    <a:pt x="580" y="268"/>
                    <a:pt x="794" y="268"/>
                  </a:cubicBezTo>
                  <a:lnTo>
                    <a:pt x="937" y="268"/>
                  </a:lnTo>
                  <a:lnTo>
                    <a:pt x="937" y="0"/>
                  </a:lnTo>
                  <a:lnTo>
                    <a:pt x="794" y="0"/>
                  </a:lnTo>
                  <a:cubicBezTo>
                    <a:pt x="428" y="0"/>
                    <a:pt x="134" y="295"/>
                    <a:pt x="134" y="660"/>
                  </a:cubicBezTo>
                  <a:lnTo>
                    <a:pt x="134" y="803"/>
                  </a:lnTo>
                  <a:lnTo>
                    <a:pt x="0" y="803"/>
                  </a:lnTo>
                  <a:lnTo>
                    <a:pt x="0" y="1892"/>
                  </a:lnTo>
                  <a:lnTo>
                    <a:pt x="535" y="1892"/>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135"/>
            <p:cNvSpPr/>
            <p:nvPr/>
          </p:nvSpPr>
          <p:spPr>
            <a:xfrm>
              <a:off x="1926297" y="1542215"/>
              <a:ext cx="260872" cy="390395"/>
            </a:xfrm>
            <a:custGeom>
              <a:rect b="b" l="l" r="r" t="t"/>
              <a:pathLst>
                <a:path extrusionOk="0" h="3632" w="2427">
                  <a:moveTo>
                    <a:pt x="1214" y="3632"/>
                  </a:moveTo>
                  <a:cubicBezTo>
                    <a:pt x="1499" y="3632"/>
                    <a:pt x="1802" y="3551"/>
                    <a:pt x="2150" y="3284"/>
                  </a:cubicBezTo>
                  <a:cubicBezTo>
                    <a:pt x="2329" y="2187"/>
                    <a:pt x="2427" y="1633"/>
                    <a:pt x="2427" y="527"/>
                  </a:cubicBezTo>
                  <a:lnTo>
                    <a:pt x="2427" y="447"/>
                  </a:lnTo>
                  <a:lnTo>
                    <a:pt x="1749" y="1"/>
                  </a:lnTo>
                  <a:lnTo>
                    <a:pt x="1749" y="1205"/>
                  </a:lnTo>
                  <a:lnTo>
                    <a:pt x="678" y="1205"/>
                  </a:lnTo>
                  <a:lnTo>
                    <a:pt x="678" y="1"/>
                  </a:lnTo>
                  <a:lnTo>
                    <a:pt x="0" y="447"/>
                  </a:lnTo>
                  <a:lnTo>
                    <a:pt x="0" y="527"/>
                  </a:lnTo>
                  <a:cubicBezTo>
                    <a:pt x="0" y="1633"/>
                    <a:pt x="99" y="2195"/>
                    <a:pt x="286" y="3302"/>
                  </a:cubicBezTo>
                  <a:cubicBezTo>
                    <a:pt x="696" y="3605"/>
                    <a:pt x="1071" y="3632"/>
                    <a:pt x="1214" y="363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135"/>
            <p:cNvSpPr/>
            <p:nvPr/>
          </p:nvSpPr>
          <p:spPr>
            <a:xfrm>
              <a:off x="2192872" y="1751284"/>
              <a:ext cx="37513" cy="104693"/>
            </a:xfrm>
            <a:custGeom>
              <a:rect b="b" l="l" r="r" t="t"/>
              <a:pathLst>
                <a:path extrusionOk="0" h="974" w="349">
                  <a:moveTo>
                    <a:pt x="348" y="126"/>
                  </a:moveTo>
                  <a:lnTo>
                    <a:pt x="143" y="1"/>
                  </a:lnTo>
                  <a:cubicBezTo>
                    <a:pt x="107" y="304"/>
                    <a:pt x="54" y="625"/>
                    <a:pt x="0" y="973"/>
                  </a:cubicBezTo>
                  <a:lnTo>
                    <a:pt x="348" y="839"/>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135"/>
            <p:cNvSpPr/>
            <p:nvPr/>
          </p:nvSpPr>
          <p:spPr>
            <a:xfrm>
              <a:off x="1883086" y="1751284"/>
              <a:ext cx="37513" cy="104693"/>
            </a:xfrm>
            <a:custGeom>
              <a:rect b="b" l="l" r="r" t="t"/>
              <a:pathLst>
                <a:path extrusionOk="0" h="974" w="349">
                  <a:moveTo>
                    <a:pt x="206" y="1"/>
                  </a:moveTo>
                  <a:lnTo>
                    <a:pt x="1" y="126"/>
                  </a:lnTo>
                  <a:lnTo>
                    <a:pt x="1" y="839"/>
                  </a:lnTo>
                  <a:lnTo>
                    <a:pt x="349" y="973"/>
                  </a:lnTo>
                  <a:cubicBezTo>
                    <a:pt x="286" y="616"/>
                    <a:pt x="242" y="304"/>
                    <a:pt x="2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2" name="Google Shape;3752;p135"/>
          <p:cNvGrpSpPr/>
          <p:nvPr/>
        </p:nvGrpSpPr>
        <p:grpSpPr>
          <a:xfrm>
            <a:off x="2528456" y="1439668"/>
            <a:ext cx="494013" cy="492938"/>
            <a:chOff x="2528456" y="1439668"/>
            <a:chExt cx="494013" cy="492938"/>
          </a:xfrm>
        </p:grpSpPr>
        <p:sp>
          <p:nvSpPr>
            <p:cNvPr id="3753" name="Google Shape;3753;p135"/>
            <p:cNvSpPr/>
            <p:nvPr/>
          </p:nvSpPr>
          <p:spPr>
            <a:xfrm>
              <a:off x="2528456" y="1439668"/>
              <a:ext cx="494013" cy="492938"/>
            </a:xfrm>
            <a:custGeom>
              <a:rect b="b" l="l" r="r" t="t"/>
              <a:pathLst>
                <a:path extrusionOk="0" h="4586" w="4596">
                  <a:moveTo>
                    <a:pt x="813" y="2427"/>
                  </a:moveTo>
                  <a:lnTo>
                    <a:pt x="1089" y="2427"/>
                  </a:lnTo>
                  <a:lnTo>
                    <a:pt x="1089" y="2159"/>
                  </a:lnTo>
                  <a:lnTo>
                    <a:pt x="1357" y="2159"/>
                  </a:lnTo>
                  <a:lnTo>
                    <a:pt x="1357" y="2427"/>
                  </a:lnTo>
                  <a:lnTo>
                    <a:pt x="1624" y="2427"/>
                  </a:lnTo>
                  <a:lnTo>
                    <a:pt x="1624" y="2694"/>
                  </a:lnTo>
                  <a:lnTo>
                    <a:pt x="1357" y="2694"/>
                  </a:lnTo>
                  <a:lnTo>
                    <a:pt x="1357" y="2962"/>
                  </a:lnTo>
                  <a:lnTo>
                    <a:pt x="1089" y="2962"/>
                  </a:lnTo>
                  <a:lnTo>
                    <a:pt x="1089" y="2694"/>
                  </a:lnTo>
                  <a:lnTo>
                    <a:pt x="813" y="2694"/>
                  </a:lnTo>
                  <a:close/>
                  <a:moveTo>
                    <a:pt x="3382" y="2159"/>
                  </a:moveTo>
                  <a:cubicBezTo>
                    <a:pt x="3605" y="2159"/>
                    <a:pt x="3783" y="2338"/>
                    <a:pt x="3783" y="2561"/>
                  </a:cubicBezTo>
                  <a:cubicBezTo>
                    <a:pt x="3783" y="2784"/>
                    <a:pt x="3605" y="2962"/>
                    <a:pt x="3382" y="2962"/>
                  </a:cubicBezTo>
                  <a:cubicBezTo>
                    <a:pt x="3159" y="2962"/>
                    <a:pt x="2980" y="2784"/>
                    <a:pt x="2980" y="2561"/>
                  </a:cubicBezTo>
                  <a:cubicBezTo>
                    <a:pt x="2980" y="2338"/>
                    <a:pt x="3159" y="2159"/>
                    <a:pt x="3382" y="2159"/>
                  </a:cubicBezTo>
                  <a:close/>
                  <a:moveTo>
                    <a:pt x="955" y="4586"/>
                  </a:moveTo>
                  <a:cubicBezTo>
                    <a:pt x="1339" y="4586"/>
                    <a:pt x="1669" y="4202"/>
                    <a:pt x="1821" y="3604"/>
                  </a:cubicBezTo>
                  <a:cubicBezTo>
                    <a:pt x="1839" y="3542"/>
                    <a:pt x="1883" y="3506"/>
                    <a:pt x="1946" y="3506"/>
                  </a:cubicBezTo>
                  <a:lnTo>
                    <a:pt x="2659" y="3506"/>
                  </a:lnTo>
                  <a:cubicBezTo>
                    <a:pt x="2722" y="3506"/>
                    <a:pt x="2775" y="3542"/>
                    <a:pt x="2784" y="3604"/>
                  </a:cubicBezTo>
                  <a:cubicBezTo>
                    <a:pt x="2936" y="4202"/>
                    <a:pt x="3266" y="4586"/>
                    <a:pt x="3650" y="4586"/>
                  </a:cubicBezTo>
                  <a:cubicBezTo>
                    <a:pt x="4176" y="4586"/>
                    <a:pt x="4595" y="3872"/>
                    <a:pt x="4595" y="2962"/>
                  </a:cubicBezTo>
                  <a:cubicBezTo>
                    <a:pt x="4595" y="2061"/>
                    <a:pt x="4176" y="1347"/>
                    <a:pt x="3650" y="1347"/>
                  </a:cubicBezTo>
                  <a:lnTo>
                    <a:pt x="2543" y="1347"/>
                  </a:lnTo>
                  <a:cubicBezTo>
                    <a:pt x="2757" y="919"/>
                    <a:pt x="2695" y="375"/>
                    <a:pt x="2365" y="0"/>
                  </a:cubicBezTo>
                  <a:lnTo>
                    <a:pt x="2160" y="179"/>
                  </a:lnTo>
                  <a:cubicBezTo>
                    <a:pt x="2454" y="509"/>
                    <a:pt x="2481" y="991"/>
                    <a:pt x="2231" y="1347"/>
                  </a:cubicBezTo>
                  <a:lnTo>
                    <a:pt x="955" y="1347"/>
                  </a:lnTo>
                  <a:cubicBezTo>
                    <a:pt x="429" y="1347"/>
                    <a:pt x="1" y="2061"/>
                    <a:pt x="1" y="2962"/>
                  </a:cubicBezTo>
                  <a:cubicBezTo>
                    <a:pt x="1" y="3872"/>
                    <a:pt x="429" y="4586"/>
                    <a:pt x="955" y="458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135"/>
            <p:cNvSpPr/>
            <p:nvPr/>
          </p:nvSpPr>
          <p:spPr>
            <a:xfrm>
              <a:off x="2877583" y="1700441"/>
              <a:ext cx="28807" cy="28914"/>
            </a:xfrm>
            <a:custGeom>
              <a:rect b="b" l="l" r="r" t="t"/>
              <a:pathLst>
                <a:path extrusionOk="0" h="269" w="268">
                  <a:moveTo>
                    <a:pt x="134" y="1"/>
                  </a:moveTo>
                  <a:cubicBezTo>
                    <a:pt x="205" y="1"/>
                    <a:pt x="268" y="63"/>
                    <a:pt x="268" y="135"/>
                  </a:cubicBezTo>
                  <a:cubicBezTo>
                    <a:pt x="268" y="215"/>
                    <a:pt x="205" y="268"/>
                    <a:pt x="134" y="268"/>
                  </a:cubicBezTo>
                  <a:cubicBezTo>
                    <a:pt x="63" y="268"/>
                    <a:pt x="0" y="215"/>
                    <a:pt x="0" y="135"/>
                  </a:cubicBezTo>
                  <a:cubicBezTo>
                    <a:pt x="0" y="63"/>
                    <a:pt x="63" y="1"/>
                    <a:pt x="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5" name="Google Shape;3755;p135"/>
          <p:cNvGrpSpPr/>
          <p:nvPr/>
        </p:nvGrpSpPr>
        <p:grpSpPr>
          <a:xfrm>
            <a:off x="3247671" y="1439668"/>
            <a:ext cx="492943" cy="492947"/>
            <a:chOff x="3247671" y="1439668"/>
            <a:chExt cx="492943" cy="492947"/>
          </a:xfrm>
        </p:grpSpPr>
        <p:sp>
          <p:nvSpPr>
            <p:cNvPr id="3756" name="Google Shape;3756;p135"/>
            <p:cNvSpPr/>
            <p:nvPr/>
          </p:nvSpPr>
          <p:spPr>
            <a:xfrm>
              <a:off x="3247671" y="1729249"/>
              <a:ext cx="260980" cy="203366"/>
            </a:xfrm>
            <a:custGeom>
              <a:rect b="b" l="l" r="r" t="t"/>
              <a:pathLst>
                <a:path extrusionOk="0" h="1892" w="2428">
                  <a:moveTo>
                    <a:pt x="1080" y="1624"/>
                  </a:moveTo>
                  <a:lnTo>
                    <a:pt x="812" y="1624"/>
                  </a:lnTo>
                  <a:lnTo>
                    <a:pt x="812" y="1892"/>
                  </a:lnTo>
                  <a:lnTo>
                    <a:pt x="1624" y="1892"/>
                  </a:lnTo>
                  <a:lnTo>
                    <a:pt x="1624" y="1624"/>
                  </a:lnTo>
                  <a:lnTo>
                    <a:pt x="1357" y="1624"/>
                  </a:lnTo>
                  <a:lnTo>
                    <a:pt x="1357" y="1356"/>
                  </a:lnTo>
                  <a:lnTo>
                    <a:pt x="2427" y="1356"/>
                  </a:lnTo>
                  <a:lnTo>
                    <a:pt x="2427" y="0"/>
                  </a:lnTo>
                  <a:lnTo>
                    <a:pt x="1" y="0"/>
                  </a:lnTo>
                  <a:lnTo>
                    <a:pt x="1" y="1356"/>
                  </a:lnTo>
                  <a:lnTo>
                    <a:pt x="1080" y="135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135"/>
            <p:cNvSpPr/>
            <p:nvPr/>
          </p:nvSpPr>
          <p:spPr>
            <a:xfrm>
              <a:off x="3479742" y="1439668"/>
              <a:ext cx="260872" cy="203366"/>
            </a:xfrm>
            <a:custGeom>
              <a:rect b="b" l="l" r="r" t="t"/>
              <a:pathLst>
                <a:path extrusionOk="0" h="1892" w="2427">
                  <a:moveTo>
                    <a:pt x="1080" y="1624"/>
                  </a:moveTo>
                  <a:lnTo>
                    <a:pt x="803" y="1624"/>
                  </a:lnTo>
                  <a:lnTo>
                    <a:pt x="803" y="1892"/>
                  </a:lnTo>
                  <a:lnTo>
                    <a:pt x="1615" y="1892"/>
                  </a:lnTo>
                  <a:lnTo>
                    <a:pt x="1615" y="1624"/>
                  </a:lnTo>
                  <a:lnTo>
                    <a:pt x="1348" y="1624"/>
                  </a:lnTo>
                  <a:lnTo>
                    <a:pt x="1348" y="1347"/>
                  </a:lnTo>
                  <a:lnTo>
                    <a:pt x="2427" y="1347"/>
                  </a:lnTo>
                  <a:lnTo>
                    <a:pt x="2427" y="0"/>
                  </a:lnTo>
                  <a:lnTo>
                    <a:pt x="0" y="0"/>
                  </a:lnTo>
                  <a:lnTo>
                    <a:pt x="0" y="1347"/>
                  </a:lnTo>
                  <a:lnTo>
                    <a:pt x="1080" y="134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135"/>
            <p:cNvSpPr/>
            <p:nvPr/>
          </p:nvSpPr>
          <p:spPr>
            <a:xfrm>
              <a:off x="3281208" y="1444398"/>
              <a:ext cx="454672" cy="482511"/>
            </a:xfrm>
            <a:custGeom>
              <a:rect b="b" l="l" r="r" t="t"/>
              <a:pathLst>
                <a:path extrusionOk="0" h="4489" w="4230">
                  <a:moveTo>
                    <a:pt x="1" y="188"/>
                  </a:moveTo>
                  <a:lnTo>
                    <a:pt x="197" y="1"/>
                  </a:lnTo>
                  <a:lnTo>
                    <a:pt x="4229" y="4310"/>
                  </a:lnTo>
                  <a:lnTo>
                    <a:pt x="4033" y="448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9" name="Google Shape;3759;p135"/>
          <p:cNvGrpSpPr/>
          <p:nvPr/>
        </p:nvGrpSpPr>
        <p:grpSpPr>
          <a:xfrm>
            <a:off x="3964951" y="1439668"/>
            <a:ext cx="494872" cy="494881"/>
            <a:chOff x="3964951" y="1439668"/>
            <a:chExt cx="494872" cy="494881"/>
          </a:xfrm>
        </p:grpSpPr>
        <p:sp>
          <p:nvSpPr>
            <p:cNvPr id="3760" name="Google Shape;3760;p135"/>
            <p:cNvSpPr/>
            <p:nvPr/>
          </p:nvSpPr>
          <p:spPr>
            <a:xfrm>
              <a:off x="3964951" y="1730216"/>
              <a:ext cx="494872" cy="204334"/>
            </a:xfrm>
            <a:custGeom>
              <a:rect b="b" l="l" r="r" t="t"/>
              <a:pathLst>
                <a:path extrusionOk="0" h="1901" w="4604">
                  <a:moveTo>
                    <a:pt x="384" y="1883"/>
                  </a:moveTo>
                  <a:cubicBezTo>
                    <a:pt x="625" y="1901"/>
                    <a:pt x="821" y="1713"/>
                    <a:pt x="821" y="1481"/>
                  </a:cubicBezTo>
                  <a:cubicBezTo>
                    <a:pt x="821" y="1303"/>
                    <a:pt x="705" y="1160"/>
                    <a:pt x="554" y="1098"/>
                  </a:cubicBezTo>
                  <a:lnTo>
                    <a:pt x="554" y="812"/>
                  </a:lnTo>
                  <a:lnTo>
                    <a:pt x="1357" y="812"/>
                  </a:lnTo>
                  <a:lnTo>
                    <a:pt x="1357" y="1098"/>
                  </a:lnTo>
                  <a:cubicBezTo>
                    <a:pt x="1196" y="1160"/>
                    <a:pt x="1080" y="1321"/>
                    <a:pt x="1089" y="1499"/>
                  </a:cubicBezTo>
                  <a:cubicBezTo>
                    <a:pt x="1098" y="1704"/>
                    <a:pt x="1258" y="1865"/>
                    <a:pt x="1464" y="1883"/>
                  </a:cubicBezTo>
                  <a:cubicBezTo>
                    <a:pt x="1696" y="1901"/>
                    <a:pt x="1892" y="1713"/>
                    <a:pt x="1892" y="1481"/>
                  </a:cubicBezTo>
                  <a:cubicBezTo>
                    <a:pt x="1892" y="1303"/>
                    <a:pt x="1785" y="1160"/>
                    <a:pt x="1624" y="1098"/>
                  </a:cubicBezTo>
                  <a:lnTo>
                    <a:pt x="1624" y="536"/>
                  </a:lnTo>
                  <a:lnTo>
                    <a:pt x="1089" y="536"/>
                  </a:lnTo>
                  <a:lnTo>
                    <a:pt x="1089" y="268"/>
                  </a:lnTo>
                  <a:lnTo>
                    <a:pt x="3524" y="268"/>
                  </a:lnTo>
                  <a:lnTo>
                    <a:pt x="3524" y="536"/>
                  </a:lnTo>
                  <a:lnTo>
                    <a:pt x="2989" y="536"/>
                  </a:lnTo>
                  <a:lnTo>
                    <a:pt x="2989" y="1098"/>
                  </a:lnTo>
                  <a:cubicBezTo>
                    <a:pt x="2828" y="1160"/>
                    <a:pt x="2713" y="1321"/>
                    <a:pt x="2721" y="1499"/>
                  </a:cubicBezTo>
                  <a:cubicBezTo>
                    <a:pt x="2730" y="1704"/>
                    <a:pt x="2891" y="1865"/>
                    <a:pt x="3087" y="1883"/>
                  </a:cubicBezTo>
                  <a:cubicBezTo>
                    <a:pt x="3328" y="1901"/>
                    <a:pt x="3524" y="1713"/>
                    <a:pt x="3524" y="1481"/>
                  </a:cubicBezTo>
                  <a:cubicBezTo>
                    <a:pt x="3524" y="1303"/>
                    <a:pt x="3417" y="1160"/>
                    <a:pt x="3257" y="1098"/>
                  </a:cubicBezTo>
                  <a:lnTo>
                    <a:pt x="3257" y="812"/>
                  </a:lnTo>
                  <a:lnTo>
                    <a:pt x="4060" y="812"/>
                  </a:lnTo>
                  <a:lnTo>
                    <a:pt x="4060" y="1098"/>
                  </a:lnTo>
                  <a:cubicBezTo>
                    <a:pt x="3899" y="1160"/>
                    <a:pt x="3783" y="1321"/>
                    <a:pt x="3792" y="1499"/>
                  </a:cubicBezTo>
                  <a:cubicBezTo>
                    <a:pt x="3810" y="1704"/>
                    <a:pt x="3970" y="1865"/>
                    <a:pt x="4167" y="1883"/>
                  </a:cubicBezTo>
                  <a:cubicBezTo>
                    <a:pt x="4399" y="1901"/>
                    <a:pt x="4604" y="1713"/>
                    <a:pt x="4604" y="1481"/>
                  </a:cubicBezTo>
                  <a:cubicBezTo>
                    <a:pt x="4604" y="1303"/>
                    <a:pt x="4488" y="1160"/>
                    <a:pt x="4336" y="1098"/>
                  </a:cubicBezTo>
                  <a:lnTo>
                    <a:pt x="4336" y="536"/>
                  </a:lnTo>
                  <a:lnTo>
                    <a:pt x="3792" y="536"/>
                  </a:lnTo>
                  <a:lnTo>
                    <a:pt x="3792" y="0"/>
                  </a:lnTo>
                  <a:lnTo>
                    <a:pt x="821" y="0"/>
                  </a:lnTo>
                  <a:lnTo>
                    <a:pt x="821" y="536"/>
                  </a:lnTo>
                  <a:lnTo>
                    <a:pt x="286" y="536"/>
                  </a:lnTo>
                  <a:lnTo>
                    <a:pt x="286" y="1098"/>
                  </a:lnTo>
                  <a:cubicBezTo>
                    <a:pt x="116" y="1160"/>
                    <a:pt x="1" y="1321"/>
                    <a:pt x="18" y="1499"/>
                  </a:cubicBezTo>
                  <a:cubicBezTo>
                    <a:pt x="27" y="1704"/>
                    <a:pt x="188" y="1865"/>
                    <a:pt x="384" y="188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135"/>
            <p:cNvSpPr/>
            <p:nvPr/>
          </p:nvSpPr>
          <p:spPr>
            <a:xfrm>
              <a:off x="4111675" y="1439668"/>
              <a:ext cx="202399" cy="261840"/>
            </a:xfrm>
            <a:custGeom>
              <a:rect b="b" l="l" r="r" t="t"/>
              <a:pathLst>
                <a:path extrusionOk="0" h="2436" w="1883">
                  <a:moveTo>
                    <a:pt x="268" y="955"/>
                  </a:moveTo>
                  <a:cubicBezTo>
                    <a:pt x="268" y="1205"/>
                    <a:pt x="402" y="1428"/>
                    <a:pt x="625" y="1553"/>
                  </a:cubicBezTo>
                  <a:cubicBezTo>
                    <a:pt x="732" y="1606"/>
                    <a:pt x="812" y="1740"/>
                    <a:pt x="812" y="1892"/>
                  </a:cubicBezTo>
                  <a:lnTo>
                    <a:pt x="812" y="2168"/>
                  </a:lnTo>
                  <a:lnTo>
                    <a:pt x="536" y="2168"/>
                  </a:lnTo>
                  <a:lnTo>
                    <a:pt x="536" y="2436"/>
                  </a:lnTo>
                  <a:lnTo>
                    <a:pt x="1348" y="2436"/>
                  </a:lnTo>
                  <a:lnTo>
                    <a:pt x="1348" y="2168"/>
                  </a:lnTo>
                  <a:lnTo>
                    <a:pt x="1080" y="2168"/>
                  </a:lnTo>
                  <a:lnTo>
                    <a:pt x="1080" y="1892"/>
                  </a:lnTo>
                  <a:cubicBezTo>
                    <a:pt x="1080" y="1740"/>
                    <a:pt x="1151" y="1606"/>
                    <a:pt x="1258" y="1553"/>
                  </a:cubicBezTo>
                  <a:cubicBezTo>
                    <a:pt x="1481" y="1428"/>
                    <a:pt x="1615" y="1205"/>
                    <a:pt x="1615" y="955"/>
                  </a:cubicBezTo>
                  <a:lnTo>
                    <a:pt x="1615" y="536"/>
                  </a:lnTo>
                  <a:lnTo>
                    <a:pt x="1883" y="536"/>
                  </a:lnTo>
                  <a:lnTo>
                    <a:pt x="1883" y="268"/>
                  </a:lnTo>
                  <a:lnTo>
                    <a:pt x="1615" y="268"/>
                  </a:lnTo>
                  <a:lnTo>
                    <a:pt x="1615" y="0"/>
                  </a:lnTo>
                  <a:lnTo>
                    <a:pt x="268" y="0"/>
                  </a:lnTo>
                  <a:lnTo>
                    <a:pt x="268" y="268"/>
                  </a:lnTo>
                  <a:lnTo>
                    <a:pt x="0" y="268"/>
                  </a:lnTo>
                  <a:lnTo>
                    <a:pt x="0" y="536"/>
                  </a:lnTo>
                  <a:lnTo>
                    <a:pt x="268" y="53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62" name="Google Shape;3762;p135"/>
          <p:cNvSpPr/>
          <p:nvPr/>
        </p:nvSpPr>
        <p:spPr>
          <a:xfrm>
            <a:off x="4685134" y="1455040"/>
            <a:ext cx="492938" cy="462196"/>
          </a:xfrm>
          <a:custGeom>
            <a:rect b="b" l="l" r="r" t="t"/>
            <a:pathLst>
              <a:path extrusionOk="0" h="4300" w="4586">
                <a:moveTo>
                  <a:pt x="2694" y="2685"/>
                </a:moveTo>
                <a:lnTo>
                  <a:pt x="2962" y="2685"/>
                </a:lnTo>
                <a:lnTo>
                  <a:pt x="2962" y="2953"/>
                </a:lnTo>
                <a:lnTo>
                  <a:pt x="2694" y="2953"/>
                </a:lnTo>
                <a:close/>
                <a:moveTo>
                  <a:pt x="2694" y="2150"/>
                </a:moveTo>
                <a:lnTo>
                  <a:pt x="2962" y="2150"/>
                </a:lnTo>
                <a:lnTo>
                  <a:pt x="2962" y="2418"/>
                </a:lnTo>
                <a:lnTo>
                  <a:pt x="2694" y="2418"/>
                </a:lnTo>
                <a:close/>
                <a:moveTo>
                  <a:pt x="3239" y="3221"/>
                </a:moveTo>
                <a:lnTo>
                  <a:pt x="3506" y="3221"/>
                </a:lnTo>
                <a:lnTo>
                  <a:pt x="3506" y="2953"/>
                </a:lnTo>
                <a:lnTo>
                  <a:pt x="3774" y="2953"/>
                </a:lnTo>
                <a:lnTo>
                  <a:pt x="3774" y="3221"/>
                </a:lnTo>
                <a:lnTo>
                  <a:pt x="4041" y="3221"/>
                </a:lnTo>
                <a:lnTo>
                  <a:pt x="4041" y="3497"/>
                </a:lnTo>
                <a:lnTo>
                  <a:pt x="3774" y="3497"/>
                </a:lnTo>
                <a:lnTo>
                  <a:pt x="3774" y="3221"/>
                </a:lnTo>
                <a:lnTo>
                  <a:pt x="3506" y="3221"/>
                </a:lnTo>
                <a:lnTo>
                  <a:pt x="3506" y="3497"/>
                </a:lnTo>
                <a:lnTo>
                  <a:pt x="3239" y="3497"/>
                </a:lnTo>
                <a:close/>
                <a:moveTo>
                  <a:pt x="3239" y="2150"/>
                </a:moveTo>
                <a:lnTo>
                  <a:pt x="3506" y="2150"/>
                </a:lnTo>
                <a:lnTo>
                  <a:pt x="3506" y="2418"/>
                </a:lnTo>
                <a:lnTo>
                  <a:pt x="3239" y="2418"/>
                </a:lnTo>
                <a:close/>
                <a:moveTo>
                  <a:pt x="3774" y="2150"/>
                </a:moveTo>
                <a:lnTo>
                  <a:pt x="4041" y="2150"/>
                </a:lnTo>
                <a:lnTo>
                  <a:pt x="4041" y="2418"/>
                </a:lnTo>
                <a:lnTo>
                  <a:pt x="3774" y="2418"/>
                </a:lnTo>
                <a:close/>
                <a:moveTo>
                  <a:pt x="2962" y="3497"/>
                </a:moveTo>
                <a:lnTo>
                  <a:pt x="1089" y="3497"/>
                </a:lnTo>
                <a:lnTo>
                  <a:pt x="1089" y="3221"/>
                </a:lnTo>
                <a:lnTo>
                  <a:pt x="2962" y="3221"/>
                </a:lnTo>
                <a:close/>
                <a:moveTo>
                  <a:pt x="812" y="2418"/>
                </a:moveTo>
                <a:lnTo>
                  <a:pt x="544" y="2418"/>
                </a:lnTo>
                <a:lnTo>
                  <a:pt x="544" y="2150"/>
                </a:lnTo>
                <a:lnTo>
                  <a:pt x="812" y="2150"/>
                </a:lnTo>
                <a:close/>
                <a:moveTo>
                  <a:pt x="812" y="2953"/>
                </a:moveTo>
                <a:lnTo>
                  <a:pt x="544" y="2953"/>
                </a:lnTo>
                <a:lnTo>
                  <a:pt x="544" y="2685"/>
                </a:lnTo>
                <a:lnTo>
                  <a:pt x="812" y="2685"/>
                </a:lnTo>
                <a:close/>
                <a:moveTo>
                  <a:pt x="812" y="3497"/>
                </a:moveTo>
                <a:lnTo>
                  <a:pt x="544" y="3497"/>
                </a:lnTo>
                <a:lnTo>
                  <a:pt x="544" y="3221"/>
                </a:lnTo>
                <a:lnTo>
                  <a:pt x="812" y="3221"/>
                </a:lnTo>
                <a:close/>
                <a:moveTo>
                  <a:pt x="1089" y="2685"/>
                </a:moveTo>
                <a:lnTo>
                  <a:pt x="1356" y="2685"/>
                </a:lnTo>
                <a:lnTo>
                  <a:pt x="1356" y="2953"/>
                </a:lnTo>
                <a:lnTo>
                  <a:pt x="1089" y="2953"/>
                </a:lnTo>
                <a:close/>
                <a:moveTo>
                  <a:pt x="1089" y="2150"/>
                </a:moveTo>
                <a:lnTo>
                  <a:pt x="1356" y="2150"/>
                </a:lnTo>
                <a:lnTo>
                  <a:pt x="1356" y="2418"/>
                </a:lnTo>
                <a:lnTo>
                  <a:pt x="1089" y="2418"/>
                </a:lnTo>
                <a:close/>
                <a:moveTo>
                  <a:pt x="1624" y="2685"/>
                </a:moveTo>
                <a:lnTo>
                  <a:pt x="1891" y="2685"/>
                </a:lnTo>
                <a:lnTo>
                  <a:pt x="1891" y="2953"/>
                </a:lnTo>
                <a:lnTo>
                  <a:pt x="1624" y="2953"/>
                </a:lnTo>
                <a:close/>
                <a:moveTo>
                  <a:pt x="1624" y="2150"/>
                </a:moveTo>
                <a:lnTo>
                  <a:pt x="1891" y="2150"/>
                </a:lnTo>
                <a:lnTo>
                  <a:pt x="1891" y="2418"/>
                </a:lnTo>
                <a:lnTo>
                  <a:pt x="1624" y="2418"/>
                </a:lnTo>
                <a:close/>
                <a:moveTo>
                  <a:pt x="2159" y="2685"/>
                </a:moveTo>
                <a:lnTo>
                  <a:pt x="2427" y="2685"/>
                </a:lnTo>
                <a:lnTo>
                  <a:pt x="2427" y="2953"/>
                </a:lnTo>
                <a:lnTo>
                  <a:pt x="2159" y="2953"/>
                </a:lnTo>
                <a:close/>
                <a:moveTo>
                  <a:pt x="2159" y="2150"/>
                </a:moveTo>
                <a:lnTo>
                  <a:pt x="2427" y="2150"/>
                </a:lnTo>
                <a:lnTo>
                  <a:pt x="2427" y="2418"/>
                </a:lnTo>
                <a:lnTo>
                  <a:pt x="2159" y="2418"/>
                </a:lnTo>
                <a:close/>
                <a:moveTo>
                  <a:pt x="2364" y="0"/>
                </a:moveTo>
                <a:lnTo>
                  <a:pt x="2141" y="161"/>
                </a:lnTo>
                <a:cubicBezTo>
                  <a:pt x="2454" y="589"/>
                  <a:pt x="2480" y="1160"/>
                  <a:pt x="2213" y="1615"/>
                </a:cubicBezTo>
                <a:lnTo>
                  <a:pt x="0" y="1615"/>
                </a:lnTo>
                <a:lnTo>
                  <a:pt x="0" y="3979"/>
                </a:lnTo>
                <a:cubicBezTo>
                  <a:pt x="54" y="4006"/>
                  <a:pt x="544" y="4300"/>
                  <a:pt x="1240" y="4300"/>
                </a:cubicBezTo>
                <a:cubicBezTo>
                  <a:pt x="1579" y="4300"/>
                  <a:pt x="1802" y="4202"/>
                  <a:pt x="1856" y="4184"/>
                </a:cubicBezTo>
                <a:cubicBezTo>
                  <a:pt x="2141" y="4086"/>
                  <a:pt x="2445" y="4086"/>
                  <a:pt x="2730" y="4184"/>
                </a:cubicBezTo>
                <a:cubicBezTo>
                  <a:pt x="2784" y="4202"/>
                  <a:pt x="3007" y="4300"/>
                  <a:pt x="3346" y="4300"/>
                </a:cubicBezTo>
                <a:cubicBezTo>
                  <a:pt x="4086" y="4300"/>
                  <a:pt x="4496" y="4015"/>
                  <a:pt x="4586" y="3979"/>
                </a:cubicBezTo>
                <a:lnTo>
                  <a:pt x="4586" y="1624"/>
                </a:lnTo>
                <a:lnTo>
                  <a:pt x="2525" y="1624"/>
                </a:lnTo>
                <a:cubicBezTo>
                  <a:pt x="2766" y="1097"/>
                  <a:pt x="2703" y="473"/>
                  <a:pt x="23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63" name="Google Shape;3763;p135"/>
          <p:cNvGrpSpPr/>
          <p:nvPr/>
        </p:nvGrpSpPr>
        <p:grpSpPr>
          <a:xfrm>
            <a:off x="5491523" y="1439668"/>
            <a:ext cx="317523" cy="492946"/>
            <a:chOff x="5491523" y="1439668"/>
            <a:chExt cx="317523" cy="492946"/>
          </a:xfrm>
        </p:grpSpPr>
        <p:sp>
          <p:nvSpPr>
            <p:cNvPr id="3764" name="Google Shape;3764;p135"/>
            <p:cNvSpPr/>
            <p:nvPr/>
          </p:nvSpPr>
          <p:spPr>
            <a:xfrm>
              <a:off x="5692960" y="1758056"/>
              <a:ext cx="28807" cy="28807"/>
            </a:xfrm>
            <a:custGeom>
              <a:rect b="b" l="l" r="r" t="t"/>
              <a:pathLst>
                <a:path extrusionOk="0" h="268" w="268">
                  <a:moveTo>
                    <a:pt x="134" y="0"/>
                  </a:moveTo>
                  <a:cubicBezTo>
                    <a:pt x="214" y="0"/>
                    <a:pt x="268" y="63"/>
                    <a:pt x="268" y="134"/>
                  </a:cubicBezTo>
                  <a:cubicBezTo>
                    <a:pt x="268" y="214"/>
                    <a:pt x="214" y="268"/>
                    <a:pt x="134" y="268"/>
                  </a:cubicBezTo>
                  <a:cubicBezTo>
                    <a:pt x="63" y="268"/>
                    <a:pt x="0" y="214"/>
                    <a:pt x="0" y="134"/>
                  </a:cubicBezTo>
                  <a:cubicBezTo>
                    <a:pt x="0" y="63"/>
                    <a:pt x="63" y="0"/>
                    <a:pt x="1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135"/>
            <p:cNvSpPr/>
            <p:nvPr/>
          </p:nvSpPr>
          <p:spPr>
            <a:xfrm>
              <a:off x="5491523" y="1439668"/>
              <a:ext cx="202506" cy="232173"/>
            </a:xfrm>
            <a:custGeom>
              <a:rect b="b" l="l" r="r" t="t"/>
              <a:pathLst>
                <a:path extrusionOk="0" h="2160" w="1884">
                  <a:moveTo>
                    <a:pt x="1482" y="1214"/>
                  </a:moveTo>
                  <a:lnTo>
                    <a:pt x="1205" y="1214"/>
                  </a:lnTo>
                  <a:lnTo>
                    <a:pt x="1205" y="946"/>
                  </a:lnTo>
                  <a:lnTo>
                    <a:pt x="938" y="946"/>
                  </a:lnTo>
                  <a:lnTo>
                    <a:pt x="938" y="411"/>
                  </a:lnTo>
                  <a:lnTo>
                    <a:pt x="1205" y="411"/>
                  </a:lnTo>
                  <a:lnTo>
                    <a:pt x="1205" y="678"/>
                  </a:lnTo>
                  <a:lnTo>
                    <a:pt x="1482" y="678"/>
                  </a:lnTo>
                  <a:close/>
                  <a:moveTo>
                    <a:pt x="1205" y="1758"/>
                  </a:moveTo>
                  <a:lnTo>
                    <a:pt x="402" y="1758"/>
                  </a:lnTo>
                  <a:lnTo>
                    <a:pt x="402" y="1490"/>
                  </a:lnTo>
                  <a:lnTo>
                    <a:pt x="670" y="1490"/>
                  </a:lnTo>
                  <a:lnTo>
                    <a:pt x="670" y="1214"/>
                  </a:lnTo>
                  <a:lnTo>
                    <a:pt x="938" y="1214"/>
                  </a:lnTo>
                  <a:lnTo>
                    <a:pt x="938" y="1490"/>
                  </a:lnTo>
                  <a:lnTo>
                    <a:pt x="1205" y="1490"/>
                  </a:lnTo>
                  <a:close/>
                  <a:moveTo>
                    <a:pt x="1" y="2159"/>
                  </a:moveTo>
                  <a:lnTo>
                    <a:pt x="1883" y="2159"/>
                  </a:lnTo>
                  <a:lnTo>
                    <a:pt x="1883"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135"/>
            <p:cNvSpPr/>
            <p:nvPr/>
          </p:nvSpPr>
          <p:spPr>
            <a:xfrm>
              <a:off x="5722627" y="1439668"/>
              <a:ext cx="86420" cy="232173"/>
            </a:xfrm>
            <a:custGeom>
              <a:rect b="b" l="l" r="r" t="t"/>
              <a:pathLst>
                <a:path extrusionOk="0" h="2160" w="804">
                  <a:moveTo>
                    <a:pt x="1" y="0"/>
                  </a:moveTo>
                  <a:lnTo>
                    <a:pt x="804" y="0"/>
                  </a:lnTo>
                  <a:lnTo>
                    <a:pt x="804" y="2159"/>
                  </a:lnTo>
                  <a:lnTo>
                    <a:pt x="1" y="2159"/>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135"/>
            <p:cNvSpPr/>
            <p:nvPr/>
          </p:nvSpPr>
          <p:spPr>
            <a:xfrm>
              <a:off x="5491523" y="1700441"/>
              <a:ext cx="317518" cy="232173"/>
            </a:xfrm>
            <a:custGeom>
              <a:rect b="b" l="l" r="r" t="t"/>
              <a:pathLst>
                <a:path extrusionOk="0" h="2160" w="2954">
                  <a:moveTo>
                    <a:pt x="2008" y="1080"/>
                  </a:moveTo>
                  <a:cubicBezTo>
                    <a:pt x="1785" y="1080"/>
                    <a:pt x="1607" y="893"/>
                    <a:pt x="1607" y="670"/>
                  </a:cubicBezTo>
                  <a:cubicBezTo>
                    <a:pt x="1607" y="447"/>
                    <a:pt x="1785" y="268"/>
                    <a:pt x="2008" y="268"/>
                  </a:cubicBezTo>
                  <a:cubicBezTo>
                    <a:pt x="2231" y="268"/>
                    <a:pt x="2418" y="447"/>
                    <a:pt x="2418" y="670"/>
                  </a:cubicBezTo>
                  <a:cubicBezTo>
                    <a:pt x="2418" y="893"/>
                    <a:pt x="2231" y="1080"/>
                    <a:pt x="2008" y="1080"/>
                  </a:cubicBezTo>
                  <a:close/>
                  <a:moveTo>
                    <a:pt x="1348" y="804"/>
                  </a:moveTo>
                  <a:lnTo>
                    <a:pt x="1071" y="804"/>
                  </a:lnTo>
                  <a:lnTo>
                    <a:pt x="1071" y="1080"/>
                  </a:lnTo>
                  <a:lnTo>
                    <a:pt x="804" y="1080"/>
                  </a:lnTo>
                  <a:lnTo>
                    <a:pt x="804" y="804"/>
                  </a:lnTo>
                  <a:lnTo>
                    <a:pt x="536" y="804"/>
                  </a:lnTo>
                  <a:lnTo>
                    <a:pt x="536" y="536"/>
                  </a:lnTo>
                  <a:lnTo>
                    <a:pt x="804" y="536"/>
                  </a:lnTo>
                  <a:lnTo>
                    <a:pt x="804" y="268"/>
                  </a:lnTo>
                  <a:lnTo>
                    <a:pt x="1071" y="268"/>
                  </a:lnTo>
                  <a:lnTo>
                    <a:pt x="1071" y="536"/>
                  </a:lnTo>
                  <a:lnTo>
                    <a:pt x="1348" y="536"/>
                  </a:lnTo>
                  <a:close/>
                  <a:moveTo>
                    <a:pt x="2954" y="1"/>
                  </a:moveTo>
                  <a:lnTo>
                    <a:pt x="1" y="1"/>
                  </a:lnTo>
                  <a:lnTo>
                    <a:pt x="1" y="1491"/>
                  </a:lnTo>
                  <a:cubicBezTo>
                    <a:pt x="1" y="1856"/>
                    <a:pt x="304" y="2160"/>
                    <a:pt x="670" y="2160"/>
                  </a:cubicBezTo>
                  <a:lnTo>
                    <a:pt x="2954" y="216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8" name="Google Shape;3768;p135"/>
          <p:cNvGrpSpPr/>
          <p:nvPr/>
        </p:nvGrpSpPr>
        <p:grpSpPr>
          <a:xfrm>
            <a:off x="6181071" y="1439668"/>
            <a:ext cx="375991" cy="492945"/>
            <a:chOff x="6181071" y="1439668"/>
            <a:chExt cx="375991" cy="492945"/>
          </a:xfrm>
        </p:grpSpPr>
        <p:sp>
          <p:nvSpPr>
            <p:cNvPr id="3769" name="Google Shape;3769;p135"/>
            <p:cNvSpPr/>
            <p:nvPr/>
          </p:nvSpPr>
          <p:spPr>
            <a:xfrm>
              <a:off x="6181071" y="1671741"/>
              <a:ext cx="375991" cy="260872"/>
            </a:xfrm>
            <a:custGeom>
              <a:rect b="b" l="l" r="r" t="t"/>
              <a:pathLst>
                <a:path extrusionOk="0" h="2427" w="3498">
                  <a:moveTo>
                    <a:pt x="544" y="268"/>
                  </a:moveTo>
                  <a:lnTo>
                    <a:pt x="544" y="0"/>
                  </a:lnTo>
                  <a:lnTo>
                    <a:pt x="0" y="0"/>
                  </a:lnTo>
                  <a:lnTo>
                    <a:pt x="0" y="803"/>
                  </a:lnTo>
                  <a:cubicBezTo>
                    <a:pt x="0" y="1026"/>
                    <a:pt x="187" y="1205"/>
                    <a:pt x="402" y="1205"/>
                  </a:cubicBezTo>
                  <a:lnTo>
                    <a:pt x="544" y="1205"/>
                  </a:lnTo>
                  <a:lnTo>
                    <a:pt x="544" y="1347"/>
                  </a:lnTo>
                  <a:lnTo>
                    <a:pt x="1615" y="1347"/>
                  </a:lnTo>
                  <a:lnTo>
                    <a:pt x="1615" y="1900"/>
                  </a:lnTo>
                  <a:cubicBezTo>
                    <a:pt x="1195" y="1945"/>
                    <a:pt x="874" y="2177"/>
                    <a:pt x="865" y="2186"/>
                  </a:cubicBezTo>
                  <a:lnTo>
                    <a:pt x="1026" y="2400"/>
                  </a:lnTo>
                  <a:cubicBezTo>
                    <a:pt x="1026" y="2400"/>
                    <a:pt x="1285" y="2213"/>
                    <a:pt x="1615" y="2168"/>
                  </a:cubicBezTo>
                  <a:lnTo>
                    <a:pt x="1615" y="2427"/>
                  </a:lnTo>
                  <a:lnTo>
                    <a:pt x="1882" y="2427"/>
                  </a:lnTo>
                  <a:lnTo>
                    <a:pt x="1882" y="2168"/>
                  </a:lnTo>
                  <a:cubicBezTo>
                    <a:pt x="2212" y="2213"/>
                    <a:pt x="2471" y="2400"/>
                    <a:pt x="2480" y="2400"/>
                  </a:cubicBezTo>
                  <a:lnTo>
                    <a:pt x="2641" y="2186"/>
                  </a:lnTo>
                  <a:cubicBezTo>
                    <a:pt x="2623" y="2177"/>
                    <a:pt x="2302" y="1945"/>
                    <a:pt x="1882" y="1900"/>
                  </a:cubicBezTo>
                  <a:lnTo>
                    <a:pt x="1882" y="1347"/>
                  </a:lnTo>
                  <a:lnTo>
                    <a:pt x="2962" y="1347"/>
                  </a:lnTo>
                  <a:lnTo>
                    <a:pt x="2962" y="1205"/>
                  </a:lnTo>
                  <a:lnTo>
                    <a:pt x="3096" y="1205"/>
                  </a:lnTo>
                  <a:cubicBezTo>
                    <a:pt x="3319" y="1205"/>
                    <a:pt x="3497" y="1026"/>
                    <a:pt x="3497" y="803"/>
                  </a:cubicBezTo>
                  <a:lnTo>
                    <a:pt x="3497" y="0"/>
                  </a:lnTo>
                  <a:lnTo>
                    <a:pt x="2962" y="0"/>
                  </a:lnTo>
                  <a:lnTo>
                    <a:pt x="2962" y="268"/>
                  </a:lnTo>
                  <a:lnTo>
                    <a:pt x="3229" y="268"/>
                  </a:lnTo>
                  <a:lnTo>
                    <a:pt x="3229" y="803"/>
                  </a:lnTo>
                  <a:cubicBezTo>
                    <a:pt x="3229" y="883"/>
                    <a:pt x="3167" y="937"/>
                    <a:pt x="3096" y="937"/>
                  </a:cubicBezTo>
                  <a:lnTo>
                    <a:pt x="2917" y="937"/>
                  </a:lnTo>
                  <a:cubicBezTo>
                    <a:pt x="2873" y="857"/>
                    <a:pt x="2792" y="803"/>
                    <a:pt x="2694" y="803"/>
                  </a:cubicBezTo>
                  <a:lnTo>
                    <a:pt x="812" y="803"/>
                  </a:lnTo>
                  <a:cubicBezTo>
                    <a:pt x="714" y="803"/>
                    <a:pt x="625" y="857"/>
                    <a:pt x="580" y="937"/>
                  </a:cubicBezTo>
                  <a:lnTo>
                    <a:pt x="402" y="937"/>
                  </a:lnTo>
                  <a:cubicBezTo>
                    <a:pt x="330" y="937"/>
                    <a:pt x="268" y="883"/>
                    <a:pt x="268" y="803"/>
                  </a:cubicBezTo>
                  <a:lnTo>
                    <a:pt x="268" y="26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135"/>
            <p:cNvSpPr/>
            <p:nvPr/>
          </p:nvSpPr>
          <p:spPr>
            <a:xfrm>
              <a:off x="6239546" y="1439668"/>
              <a:ext cx="258937" cy="289679"/>
            </a:xfrm>
            <a:custGeom>
              <a:rect b="b" l="l" r="r" t="t"/>
              <a:pathLst>
                <a:path extrusionOk="0" h="2695" w="2409">
                  <a:moveTo>
                    <a:pt x="1472" y="0"/>
                  </a:moveTo>
                  <a:lnTo>
                    <a:pt x="937" y="0"/>
                  </a:lnTo>
                  <a:cubicBezTo>
                    <a:pt x="714" y="0"/>
                    <a:pt x="536" y="179"/>
                    <a:pt x="536" y="402"/>
                  </a:cubicBezTo>
                  <a:lnTo>
                    <a:pt x="536" y="839"/>
                  </a:lnTo>
                  <a:cubicBezTo>
                    <a:pt x="536" y="875"/>
                    <a:pt x="518" y="910"/>
                    <a:pt x="491" y="928"/>
                  </a:cubicBezTo>
                  <a:lnTo>
                    <a:pt x="134" y="1285"/>
                  </a:lnTo>
                  <a:cubicBezTo>
                    <a:pt x="45" y="1383"/>
                    <a:pt x="0" y="1517"/>
                    <a:pt x="27" y="1651"/>
                  </a:cubicBezTo>
                  <a:lnTo>
                    <a:pt x="232" y="2694"/>
                  </a:lnTo>
                  <a:cubicBezTo>
                    <a:pt x="250" y="2694"/>
                    <a:pt x="259" y="2694"/>
                    <a:pt x="268" y="2694"/>
                  </a:cubicBezTo>
                  <a:lnTo>
                    <a:pt x="2150" y="2694"/>
                  </a:lnTo>
                  <a:cubicBezTo>
                    <a:pt x="2159" y="2694"/>
                    <a:pt x="2168" y="2694"/>
                    <a:pt x="2177" y="2694"/>
                  </a:cubicBezTo>
                  <a:lnTo>
                    <a:pt x="2382" y="1651"/>
                  </a:lnTo>
                  <a:cubicBezTo>
                    <a:pt x="2409" y="1517"/>
                    <a:pt x="2373" y="1383"/>
                    <a:pt x="2275" y="1285"/>
                  </a:cubicBezTo>
                  <a:lnTo>
                    <a:pt x="1918" y="928"/>
                  </a:lnTo>
                  <a:cubicBezTo>
                    <a:pt x="1892" y="910"/>
                    <a:pt x="1874" y="875"/>
                    <a:pt x="1874" y="839"/>
                  </a:cubicBezTo>
                  <a:lnTo>
                    <a:pt x="1874" y="402"/>
                  </a:lnTo>
                  <a:cubicBezTo>
                    <a:pt x="1874" y="179"/>
                    <a:pt x="1695" y="0"/>
                    <a:pt x="14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1" name="Google Shape;3771;p135"/>
          <p:cNvGrpSpPr/>
          <p:nvPr/>
        </p:nvGrpSpPr>
        <p:grpSpPr>
          <a:xfrm>
            <a:off x="6928986" y="1439668"/>
            <a:ext cx="317518" cy="492938"/>
            <a:chOff x="6928986" y="1439668"/>
            <a:chExt cx="317518" cy="492938"/>
          </a:xfrm>
        </p:grpSpPr>
        <p:sp>
          <p:nvSpPr>
            <p:cNvPr id="3772" name="Google Shape;3772;p135"/>
            <p:cNvSpPr/>
            <p:nvPr/>
          </p:nvSpPr>
          <p:spPr>
            <a:xfrm>
              <a:off x="6928986" y="1439668"/>
              <a:ext cx="317518" cy="492938"/>
            </a:xfrm>
            <a:custGeom>
              <a:rect b="b" l="l" r="r" t="t"/>
              <a:pathLst>
                <a:path extrusionOk="0" h="4586" w="2954">
                  <a:moveTo>
                    <a:pt x="1481" y="3774"/>
                  </a:moveTo>
                  <a:cubicBezTo>
                    <a:pt x="964" y="3774"/>
                    <a:pt x="536" y="3346"/>
                    <a:pt x="536" y="2828"/>
                  </a:cubicBezTo>
                  <a:cubicBezTo>
                    <a:pt x="536" y="2311"/>
                    <a:pt x="964" y="1892"/>
                    <a:pt x="1481" y="1892"/>
                  </a:cubicBezTo>
                  <a:cubicBezTo>
                    <a:pt x="1107" y="1892"/>
                    <a:pt x="803" y="1588"/>
                    <a:pt x="803" y="1214"/>
                  </a:cubicBezTo>
                  <a:cubicBezTo>
                    <a:pt x="803" y="848"/>
                    <a:pt x="1107" y="545"/>
                    <a:pt x="1481" y="545"/>
                  </a:cubicBezTo>
                  <a:cubicBezTo>
                    <a:pt x="1847" y="545"/>
                    <a:pt x="2150" y="848"/>
                    <a:pt x="2150" y="1214"/>
                  </a:cubicBezTo>
                  <a:cubicBezTo>
                    <a:pt x="2150" y="1588"/>
                    <a:pt x="1847" y="1892"/>
                    <a:pt x="1481" y="1892"/>
                  </a:cubicBezTo>
                  <a:cubicBezTo>
                    <a:pt x="1999" y="1892"/>
                    <a:pt x="2418" y="2311"/>
                    <a:pt x="2418" y="2828"/>
                  </a:cubicBezTo>
                  <a:cubicBezTo>
                    <a:pt x="2418" y="3346"/>
                    <a:pt x="1999" y="3774"/>
                    <a:pt x="1481" y="3774"/>
                  </a:cubicBezTo>
                  <a:close/>
                  <a:moveTo>
                    <a:pt x="2686" y="4586"/>
                  </a:moveTo>
                  <a:lnTo>
                    <a:pt x="2686" y="4318"/>
                  </a:lnTo>
                  <a:lnTo>
                    <a:pt x="2953" y="4318"/>
                  </a:lnTo>
                  <a:lnTo>
                    <a:pt x="2953" y="0"/>
                  </a:lnTo>
                  <a:lnTo>
                    <a:pt x="0" y="0"/>
                  </a:lnTo>
                  <a:lnTo>
                    <a:pt x="0" y="4318"/>
                  </a:lnTo>
                  <a:lnTo>
                    <a:pt x="268" y="4318"/>
                  </a:lnTo>
                  <a:lnTo>
                    <a:pt x="268" y="4586"/>
                  </a:lnTo>
                  <a:lnTo>
                    <a:pt x="536" y="4586"/>
                  </a:lnTo>
                  <a:lnTo>
                    <a:pt x="536" y="4318"/>
                  </a:lnTo>
                  <a:lnTo>
                    <a:pt x="2418" y="4318"/>
                  </a:lnTo>
                  <a:lnTo>
                    <a:pt x="2418" y="458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135"/>
            <p:cNvSpPr/>
            <p:nvPr/>
          </p:nvSpPr>
          <p:spPr>
            <a:xfrm>
              <a:off x="7044968" y="1526951"/>
              <a:ext cx="86420" cy="87280"/>
            </a:xfrm>
            <a:custGeom>
              <a:rect b="b" l="l" r="r" t="t"/>
              <a:pathLst>
                <a:path extrusionOk="0" h="812" w="804">
                  <a:moveTo>
                    <a:pt x="536" y="535"/>
                  </a:moveTo>
                  <a:lnTo>
                    <a:pt x="269" y="535"/>
                  </a:lnTo>
                  <a:lnTo>
                    <a:pt x="269" y="268"/>
                  </a:lnTo>
                  <a:lnTo>
                    <a:pt x="536" y="268"/>
                  </a:lnTo>
                  <a:close/>
                  <a:moveTo>
                    <a:pt x="402" y="0"/>
                  </a:moveTo>
                  <a:cubicBezTo>
                    <a:pt x="179" y="0"/>
                    <a:pt x="1" y="179"/>
                    <a:pt x="1" y="402"/>
                  </a:cubicBezTo>
                  <a:cubicBezTo>
                    <a:pt x="1" y="625"/>
                    <a:pt x="179" y="812"/>
                    <a:pt x="402" y="812"/>
                  </a:cubicBezTo>
                  <a:cubicBezTo>
                    <a:pt x="625" y="812"/>
                    <a:pt x="804" y="625"/>
                    <a:pt x="804" y="402"/>
                  </a:cubicBezTo>
                  <a:cubicBezTo>
                    <a:pt x="804" y="179"/>
                    <a:pt x="625" y="0"/>
                    <a:pt x="4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135"/>
            <p:cNvSpPr/>
            <p:nvPr/>
          </p:nvSpPr>
          <p:spPr>
            <a:xfrm>
              <a:off x="7073775" y="1729249"/>
              <a:ext cx="28914" cy="28914"/>
            </a:xfrm>
            <a:custGeom>
              <a:rect b="b" l="l" r="r" t="t"/>
              <a:pathLst>
                <a:path extrusionOk="0" h="269" w="269">
                  <a:moveTo>
                    <a:pt x="134" y="0"/>
                  </a:moveTo>
                  <a:cubicBezTo>
                    <a:pt x="206" y="0"/>
                    <a:pt x="268" y="63"/>
                    <a:pt x="268" y="134"/>
                  </a:cubicBezTo>
                  <a:cubicBezTo>
                    <a:pt x="268" y="206"/>
                    <a:pt x="206" y="268"/>
                    <a:pt x="134" y="268"/>
                  </a:cubicBezTo>
                  <a:cubicBezTo>
                    <a:pt x="54" y="268"/>
                    <a:pt x="1" y="206"/>
                    <a:pt x="1" y="134"/>
                  </a:cubicBezTo>
                  <a:cubicBezTo>
                    <a:pt x="1" y="63"/>
                    <a:pt x="54" y="0"/>
                    <a:pt x="1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135"/>
            <p:cNvSpPr/>
            <p:nvPr/>
          </p:nvSpPr>
          <p:spPr>
            <a:xfrm>
              <a:off x="7015301" y="1671741"/>
              <a:ext cx="144893" cy="144893"/>
            </a:xfrm>
            <a:custGeom>
              <a:rect b="b" l="l" r="r" t="t"/>
              <a:pathLst>
                <a:path extrusionOk="0" h="1348" w="1348">
                  <a:moveTo>
                    <a:pt x="678" y="1071"/>
                  </a:moveTo>
                  <a:cubicBezTo>
                    <a:pt x="455" y="1071"/>
                    <a:pt x="277" y="892"/>
                    <a:pt x="277" y="669"/>
                  </a:cubicBezTo>
                  <a:cubicBezTo>
                    <a:pt x="277" y="446"/>
                    <a:pt x="455" y="268"/>
                    <a:pt x="678" y="268"/>
                  </a:cubicBezTo>
                  <a:cubicBezTo>
                    <a:pt x="901" y="268"/>
                    <a:pt x="1080" y="446"/>
                    <a:pt x="1080" y="669"/>
                  </a:cubicBezTo>
                  <a:cubicBezTo>
                    <a:pt x="1080" y="892"/>
                    <a:pt x="901" y="1071"/>
                    <a:pt x="678" y="1071"/>
                  </a:cubicBezTo>
                  <a:close/>
                  <a:moveTo>
                    <a:pt x="678" y="0"/>
                  </a:moveTo>
                  <a:cubicBezTo>
                    <a:pt x="304" y="0"/>
                    <a:pt x="0" y="304"/>
                    <a:pt x="0" y="669"/>
                  </a:cubicBezTo>
                  <a:cubicBezTo>
                    <a:pt x="0" y="1044"/>
                    <a:pt x="304" y="1347"/>
                    <a:pt x="678" y="1347"/>
                  </a:cubicBezTo>
                  <a:cubicBezTo>
                    <a:pt x="1044" y="1347"/>
                    <a:pt x="1347" y="1044"/>
                    <a:pt x="1347" y="669"/>
                  </a:cubicBezTo>
                  <a:cubicBezTo>
                    <a:pt x="1347" y="304"/>
                    <a:pt x="1044" y="0"/>
                    <a:pt x="6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6" name="Google Shape;3776;p135"/>
          <p:cNvGrpSpPr/>
          <p:nvPr/>
        </p:nvGrpSpPr>
        <p:grpSpPr>
          <a:xfrm>
            <a:off x="7647234" y="1439668"/>
            <a:ext cx="334716" cy="492938"/>
            <a:chOff x="7647234" y="1439668"/>
            <a:chExt cx="334716" cy="492938"/>
          </a:xfrm>
        </p:grpSpPr>
        <p:sp>
          <p:nvSpPr>
            <p:cNvPr id="3777" name="Google Shape;3777;p135"/>
            <p:cNvSpPr/>
            <p:nvPr/>
          </p:nvSpPr>
          <p:spPr>
            <a:xfrm>
              <a:off x="7647234" y="1439668"/>
              <a:ext cx="334716" cy="492938"/>
            </a:xfrm>
            <a:custGeom>
              <a:rect b="b" l="l" r="r" t="t"/>
              <a:pathLst>
                <a:path extrusionOk="0" h="4586" w="3114">
                  <a:moveTo>
                    <a:pt x="536" y="2561"/>
                  </a:moveTo>
                  <a:cubicBezTo>
                    <a:pt x="536" y="2338"/>
                    <a:pt x="723" y="2159"/>
                    <a:pt x="946" y="2159"/>
                  </a:cubicBezTo>
                  <a:cubicBezTo>
                    <a:pt x="1160" y="2159"/>
                    <a:pt x="1347" y="2338"/>
                    <a:pt x="1347" y="2561"/>
                  </a:cubicBezTo>
                  <a:cubicBezTo>
                    <a:pt x="1347" y="2784"/>
                    <a:pt x="1160" y="2962"/>
                    <a:pt x="946" y="2962"/>
                  </a:cubicBezTo>
                  <a:cubicBezTo>
                    <a:pt x="723" y="2962"/>
                    <a:pt x="536" y="2784"/>
                    <a:pt x="536" y="2561"/>
                  </a:cubicBezTo>
                  <a:close/>
                  <a:moveTo>
                    <a:pt x="545" y="1080"/>
                  </a:moveTo>
                  <a:lnTo>
                    <a:pt x="812" y="1080"/>
                  </a:lnTo>
                  <a:lnTo>
                    <a:pt x="812" y="812"/>
                  </a:lnTo>
                  <a:lnTo>
                    <a:pt x="1080" y="812"/>
                  </a:lnTo>
                  <a:lnTo>
                    <a:pt x="1080" y="1080"/>
                  </a:lnTo>
                  <a:lnTo>
                    <a:pt x="1347" y="1080"/>
                  </a:lnTo>
                  <a:lnTo>
                    <a:pt x="1347" y="1347"/>
                  </a:lnTo>
                  <a:lnTo>
                    <a:pt x="1080" y="1347"/>
                  </a:lnTo>
                  <a:lnTo>
                    <a:pt x="1080" y="1624"/>
                  </a:lnTo>
                  <a:lnTo>
                    <a:pt x="812" y="1624"/>
                  </a:lnTo>
                  <a:lnTo>
                    <a:pt x="812" y="1347"/>
                  </a:lnTo>
                  <a:lnTo>
                    <a:pt x="545" y="1347"/>
                  </a:lnTo>
                  <a:close/>
                  <a:moveTo>
                    <a:pt x="2489" y="4068"/>
                  </a:moveTo>
                  <a:cubicBezTo>
                    <a:pt x="2579" y="4024"/>
                    <a:pt x="2686" y="4086"/>
                    <a:pt x="2686" y="4184"/>
                  </a:cubicBezTo>
                  <a:cubicBezTo>
                    <a:pt x="2686" y="4256"/>
                    <a:pt x="2632" y="4318"/>
                    <a:pt x="2552" y="4318"/>
                  </a:cubicBezTo>
                  <a:lnTo>
                    <a:pt x="2017" y="4318"/>
                  </a:lnTo>
                  <a:close/>
                  <a:moveTo>
                    <a:pt x="1883" y="3783"/>
                  </a:moveTo>
                  <a:lnTo>
                    <a:pt x="1883" y="0"/>
                  </a:lnTo>
                  <a:lnTo>
                    <a:pt x="0" y="0"/>
                  </a:lnTo>
                  <a:lnTo>
                    <a:pt x="0" y="3783"/>
                  </a:lnTo>
                  <a:lnTo>
                    <a:pt x="812" y="3783"/>
                  </a:lnTo>
                  <a:lnTo>
                    <a:pt x="812" y="4175"/>
                  </a:lnTo>
                  <a:cubicBezTo>
                    <a:pt x="812" y="4398"/>
                    <a:pt x="991" y="4586"/>
                    <a:pt x="1223" y="4586"/>
                  </a:cubicBezTo>
                  <a:lnTo>
                    <a:pt x="2650" y="4586"/>
                  </a:lnTo>
                  <a:cubicBezTo>
                    <a:pt x="2712" y="4586"/>
                    <a:pt x="2802" y="4550"/>
                    <a:pt x="2837" y="4497"/>
                  </a:cubicBezTo>
                  <a:cubicBezTo>
                    <a:pt x="3114" y="4158"/>
                    <a:pt x="2882" y="3783"/>
                    <a:pt x="2561" y="3783"/>
                  </a:cubicBezTo>
                  <a:cubicBezTo>
                    <a:pt x="2489" y="3783"/>
                    <a:pt x="2427" y="3801"/>
                    <a:pt x="2364" y="3827"/>
                  </a:cubicBezTo>
                  <a:lnTo>
                    <a:pt x="1454" y="4318"/>
                  </a:lnTo>
                  <a:cubicBezTo>
                    <a:pt x="1240" y="4300"/>
                    <a:pt x="1080" y="4122"/>
                    <a:pt x="1080" y="3917"/>
                  </a:cubicBezTo>
                  <a:lnTo>
                    <a:pt x="1080" y="3783"/>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135"/>
            <p:cNvSpPr/>
            <p:nvPr/>
          </p:nvSpPr>
          <p:spPr>
            <a:xfrm>
              <a:off x="7733549" y="1700441"/>
              <a:ext cx="29774" cy="28914"/>
            </a:xfrm>
            <a:custGeom>
              <a:rect b="b" l="l" r="r" t="t"/>
              <a:pathLst>
                <a:path extrusionOk="0" h="269" w="277">
                  <a:moveTo>
                    <a:pt x="143" y="1"/>
                  </a:moveTo>
                  <a:cubicBezTo>
                    <a:pt x="214" y="1"/>
                    <a:pt x="277" y="63"/>
                    <a:pt x="277" y="135"/>
                  </a:cubicBezTo>
                  <a:cubicBezTo>
                    <a:pt x="277" y="206"/>
                    <a:pt x="214" y="268"/>
                    <a:pt x="143" y="268"/>
                  </a:cubicBezTo>
                  <a:cubicBezTo>
                    <a:pt x="63" y="268"/>
                    <a:pt x="0" y="206"/>
                    <a:pt x="0" y="135"/>
                  </a:cubicBezTo>
                  <a:cubicBezTo>
                    <a:pt x="0" y="63"/>
                    <a:pt x="63" y="1"/>
                    <a:pt x="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9" name="Google Shape;3779;p135"/>
          <p:cNvGrpSpPr/>
          <p:nvPr/>
        </p:nvGrpSpPr>
        <p:grpSpPr>
          <a:xfrm>
            <a:off x="1094862" y="2058171"/>
            <a:ext cx="486283" cy="492938"/>
            <a:chOff x="1094862" y="2058171"/>
            <a:chExt cx="486283" cy="492938"/>
          </a:xfrm>
        </p:grpSpPr>
        <p:sp>
          <p:nvSpPr>
            <p:cNvPr id="3780" name="Google Shape;3780;p135"/>
            <p:cNvSpPr/>
            <p:nvPr/>
          </p:nvSpPr>
          <p:spPr>
            <a:xfrm>
              <a:off x="1208049" y="2058171"/>
              <a:ext cx="260012" cy="492938"/>
            </a:xfrm>
            <a:custGeom>
              <a:rect b="b" l="l" r="r" t="t"/>
              <a:pathLst>
                <a:path extrusionOk="0" h="4586" w="2419">
                  <a:moveTo>
                    <a:pt x="1883" y="2703"/>
                  </a:moveTo>
                  <a:lnTo>
                    <a:pt x="1348" y="2703"/>
                  </a:lnTo>
                  <a:lnTo>
                    <a:pt x="1348" y="3239"/>
                  </a:lnTo>
                  <a:lnTo>
                    <a:pt x="1071" y="3239"/>
                  </a:lnTo>
                  <a:lnTo>
                    <a:pt x="1071" y="2703"/>
                  </a:lnTo>
                  <a:lnTo>
                    <a:pt x="536" y="2703"/>
                  </a:lnTo>
                  <a:lnTo>
                    <a:pt x="536" y="2427"/>
                  </a:lnTo>
                  <a:lnTo>
                    <a:pt x="803" y="2427"/>
                  </a:lnTo>
                  <a:lnTo>
                    <a:pt x="803" y="1437"/>
                  </a:lnTo>
                  <a:lnTo>
                    <a:pt x="1214" y="1026"/>
                  </a:lnTo>
                  <a:lnTo>
                    <a:pt x="1615" y="1437"/>
                  </a:lnTo>
                  <a:lnTo>
                    <a:pt x="1615" y="2427"/>
                  </a:lnTo>
                  <a:lnTo>
                    <a:pt x="1883" y="2427"/>
                  </a:lnTo>
                  <a:close/>
                  <a:moveTo>
                    <a:pt x="1615" y="4042"/>
                  </a:moveTo>
                  <a:lnTo>
                    <a:pt x="803" y="4042"/>
                  </a:lnTo>
                  <a:lnTo>
                    <a:pt x="803" y="3774"/>
                  </a:lnTo>
                  <a:lnTo>
                    <a:pt x="1615" y="3774"/>
                  </a:lnTo>
                  <a:close/>
                  <a:moveTo>
                    <a:pt x="1071" y="545"/>
                  </a:moveTo>
                  <a:lnTo>
                    <a:pt x="1348" y="545"/>
                  </a:lnTo>
                  <a:lnTo>
                    <a:pt x="1348" y="821"/>
                  </a:lnTo>
                  <a:lnTo>
                    <a:pt x="1071" y="821"/>
                  </a:lnTo>
                  <a:close/>
                  <a:moveTo>
                    <a:pt x="2418" y="0"/>
                  </a:moveTo>
                  <a:lnTo>
                    <a:pt x="1" y="0"/>
                  </a:lnTo>
                  <a:lnTo>
                    <a:pt x="1" y="4586"/>
                  </a:lnTo>
                  <a:lnTo>
                    <a:pt x="2418" y="458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135"/>
            <p:cNvSpPr/>
            <p:nvPr/>
          </p:nvSpPr>
          <p:spPr>
            <a:xfrm>
              <a:off x="1323171" y="2209625"/>
              <a:ext cx="29774" cy="109422"/>
            </a:xfrm>
            <a:custGeom>
              <a:rect b="b" l="l" r="r" t="t"/>
              <a:pathLst>
                <a:path extrusionOk="0" h="1018" w="277">
                  <a:moveTo>
                    <a:pt x="0" y="135"/>
                  </a:moveTo>
                  <a:lnTo>
                    <a:pt x="0" y="1018"/>
                  </a:lnTo>
                  <a:lnTo>
                    <a:pt x="277" y="1018"/>
                  </a:lnTo>
                  <a:lnTo>
                    <a:pt x="277" y="135"/>
                  </a:lnTo>
                  <a:lnTo>
                    <a:pt x="1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135"/>
            <p:cNvSpPr/>
            <p:nvPr/>
          </p:nvSpPr>
          <p:spPr>
            <a:xfrm>
              <a:off x="1094862" y="2203928"/>
              <a:ext cx="88355" cy="202399"/>
            </a:xfrm>
            <a:custGeom>
              <a:rect b="b" l="l" r="r" t="t"/>
              <a:pathLst>
                <a:path extrusionOk="0" h="1883" w="822">
                  <a:moveTo>
                    <a:pt x="474" y="1258"/>
                  </a:moveTo>
                  <a:lnTo>
                    <a:pt x="161" y="1883"/>
                  </a:lnTo>
                  <a:lnTo>
                    <a:pt x="786" y="1883"/>
                  </a:lnTo>
                  <a:lnTo>
                    <a:pt x="786" y="1615"/>
                  </a:lnTo>
                  <a:lnTo>
                    <a:pt x="599" y="1615"/>
                  </a:lnTo>
                  <a:lnTo>
                    <a:pt x="822" y="1160"/>
                  </a:lnTo>
                  <a:lnTo>
                    <a:pt x="491" y="937"/>
                  </a:lnTo>
                  <a:lnTo>
                    <a:pt x="822" y="714"/>
                  </a:lnTo>
                  <a:lnTo>
                    <a:pt x="599" y="268"/>
                  </a:lnTo>
                  <a:lnTo>
                    <a:pt x="786" y="268"/>
                  </a:lnTo>
                  <a:lnTo>
                    <a:pt x="786" y="0"/>
                  </a:lnTo>
                  <a:lnTo>
                    <a:pt x="161" y="0"/>
                  </a:lnTo>
                  <a:lnTo>
                    <a:pt x="474" y="625"/>
                  </a:lnTo>
                  <a:lnTo>
                    <a:pt x="1" y="93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135"/>
            <p:cNvSpPr/>
            <p:nvPr/>
          </p:nvSpPr>
          <p:spPr>
            <a:xfrm>
              <a:off x="1492897" y="2203928"/>
              <a:ext cx="88247" cy="202399"/>
            </a:xfrm>
            <a:custGeom>
              <a:rect b="b" l="l" r="r" t="t"/>
              <a:pathLst>
                <a:path extrusionOk="0" h="1883" w="821">
                  <a:moveTo>
                    <a:pt x="223" y="1615"/>
                  </a:moveTo>
                  <a:lnTo>
                    <a:pt x="36" y="1615"/>
                  </a:lnTo>
                  <a:lnTo>
                    <a:pt x="36" y="1883"/>
                  </a:lnTo>
                  <a:lnTo>
                    <a:pt x="660" y="1883"/>
                  </a:lnTo>
                  <a:lnTo>
                    <a:pt x="348" y="1258"/>
                  </a:lnTo>
                  <a:lnTo>
                    <a:pt x="821" y="937"/>
                  </a:lnTo>
                  <a:lnTo>
                    <a:pt x="348" y="625"/>
                  </a:lnTo>
                  <a:lnTo>
                    <a:pt x="660" y="0"/>
                  </a:lnTo>
                  <a:lnTo>
                    <a:pt x="36" y="0"/>
                  </a:lnTo>
                  <a:lnTo>
                    <a:pt x="36" y="268"/>
                  </a:lnTo>
                  <a:lnTo>
                    <a:pt x="223" y="268"/>
                  </a:lnTo>
                  <a:lnTo>
                    <a:pt x="0" y="714"/>
                  </a:lnTo>
                  <a:lnTo>
                    <a:pt x="330" y="937"/>
                  </a:lnTo>
                  <a:lnTo>
                    <a:pt x="0" y="116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4" name="Google Shape;3784;p135"/>
          <p:cNvGrpSpPr/>
          <p:nvPr/>
        </p:nvGrpSpPr>
        <p:grpSpPr>
          <a:xfrm>
            <a:off x="1810208" y="2073542"/>
            <a:ext cx="493056" cy="462316"/>
            <a:chOff x="1810208" y="2073542"/>
            <a:chExt cx="493056" cy="462316"/>
          </a:xfrm>
        </p:grpSpPr>
        <p:sp>
          <p:nvSpPr>
            <p:cNvPr id="3785" name="Google Shape;3785;p135"/>
            <p:cNvSpPr/>
            <p:nvPr/>
          </p:nvSpPr>
          <p:spPr>
            <a:xfrm>
              <a:off x="1810208" y="2218332"/>
              <a:ext cx="28914" cy="86420"/>
            </a:xfrm>
            <a:custGeom>
              <a:rect b="b" l="l" r="r" t="t"/>
              <a:pathLst>
                <a:path extrusionOk="0" h="804" w="269">
                  <a:moveTo>
                    <a:pt x="1" y="0"/>
                  </a:moveTo>
                  <a:lnTo>
                    <a:pt x="269" y="0"/>
                  </a:lnTo>
                  <a:lnTo>
                    <a:pt x="269" y="803"/>
                  </a:lnTo>
                  <a:lnTo>
                    <a:pt x="1" y="803"/>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135"/>
            <p:cNvSpPr/>
            <p:nvPr/>
          </p:nvSpPr>
          <p:spPr>
            <a:xfrm>
              <a:off x="2071086" y="2190492"/>
              <a:ext cx="57613" cy="141991"/>
            </a:xfrm>
            <a:custGeom>
              <a:rect b="b" l="l" r="r" t="t"/>
              <a:pathLst>
                <a:path extrusionOk="0" h="1321" w="536">
                  <a:moveTo>
                    <a:pt x="536" y="661"/>
                  </a:moveTo>
                  <a:cubicBezTo>
                    <a:pt x="536" y="339"/>
                    <a:pt x="304" y="63"/>
                    <a:pt x="0" y="0"/>
                  </a:cubicBezTo>
                  <a:lnTo>
                    <a:pt x="0" y="1321"/>
                  </a:lnTo>
                  <a:cubicBezTo>
                    <a:pt x="304" y="1258"/>
                    <a:pt x="536" y="982"/>
                    <a:pt x="536" y="6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135"/>
            <p:cNvSpPr/>
            <p:nvPr/>
          </p:nvSpPr>
          <p:spPr>
            <a:xfrm>
              <a:off x="1984771" y="2190492"/>
              <a:ext cx="57613" cy="141991"/>
            </a:xfrm>
            <a:custGeom>
              <a:rect b="b" l="l" r="r" t="t"/>
              <a:pathLst>
                <a:path extrusionOk="0" h="1321" w="536">
                  <a:moveTo>
                    <a:pt x="1" y="661"/>
                  </a:moveTo>
                  <a:cubicBezTo>
                    <a:pt x="1" y="982"/>
                    <a:pt x="233" y="1258"/>
                    <a:pt x="536" y="1321"/>
                  </a:cubicBezTo>
                  <a:lnTo>
                    <a:pt x="536" y="0"/>
                  </a:lnTo>
                  <a:cubicBezTo>
                    <a:pt x="233" y="63"/>
                    <a:pt x="1" y="339"/>
                    <a:pt x="1" y="6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135"/>
            <p:cNvSpPr/>
            <p:nvPr/>
          </p:nvSpPr>
          <p:spPr>
            <a:xfrm>
              <a:off x="1810208" y="2073542"/>
              <a:ext cx="232173" cy="375991"/>
            </a:xfrm>
            <a:custGeom>
              <a:rect b="b" l="l" r="r" t="t"/>
              <a:pathLst>
                <a:path extrusionOk="0" h="3498" w="2160">
                  <a:moveTo>
                    <a:pt x="2160" y="2676"/>
                  </a:moveTo>
                  <a:cubicBezTo>
                    <a:pt x="1705" y="2614"/>
                    <a:pt x="1357" y="2221"/>
                    <a:pt x="1357" y="1749"/>
                  </a:cubicBezTo>
                  <a:cubicBezTo>
                    <a:pt x="1357" y="1276"/>
                    <a:pt x="1705" y="892"/>
                    <a:pt x="2160" y="821"/>
                  </a:cubicBezTo>
                  <a:lnTo>
                    <a:pt x="2160" y="0"/>
                  </a:lnTo>
                  <a:lnTo>
                    <a:pt x="1" y="0"/>
                  </a:lnTo>
                  <a:lnTo>
                    <a:pt x="1" y="1080"/>
                  </a:lnTo>
                  <a:lnTo>
                    <a:pt x="536" y="1080"/>
                  </a:lnTo>
                  <a:lnTo>
                    <a:pt x="536" y="2418"/>
                  </a:lnTo>
                  <a:lnTo>
                    <a:pt x="1" y="2418"/>
                  </a:lnTo>
                  <a:lnTo>
                    <a:pt x="1" y="3497"/>
                  </a:lnTo>
                  <a:lnTo>
                    <a:pt x="2160" y="349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135"/>
            <p:cNvSpPr/>
            <p:nvPr/>
          </p:nvSpPr>
          <p:spPr>
            <a:xfrm>
              <a:off x="2274349" y="2218332"/>
              <a:ext cx="28914" cy="86420"/>
            </a:xfrm>
            <a:custGeom>
              <a:rect b="b" l="l" r="r" t="t"/>
              <a:pathLst>
                <a:path extrusionOk="0" h="804" w="269">
                  <a:moveTo>
                    <a:pt x="1" y="0"/>
                  </a:moveTo>
                  <a:lnTo>
                    <a:pt x="268" y="0"/>
                  </a:lnTo>
                  <a:lnTo>
                    <a:pt x="268" y="803"/>
                  </a:lnTo>
                  <a:lnTo>
                    <a:pt x="1" y="803"/>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135"/>
            <p:cNvSpPr/>
            <p:nvPr/>
          </p:nvSpPr>
          <p:spPr>
            <a:xfrm>
              <a:off x="2071086" y="2073542"/>
              <a:ext cx="232173" cy="375991"/>
            </a:xfrm>
            <a:custGeom>
              <a:rect b="b" l="l" r="r" t="t"/>
              <a:pathLst>
                <a:path extrusionOk="0" h="3498" w="2160">
                  <a:moveTo>
                    <a:pt x="0" y="821"/>
                  </a:moveTo>
                  <a:cubicBezTo>
                    <a:pt x="455" y="892"/>
                    <a:pt x="812" y="1276"/>
                    <a:pt x="812" y="1749"/>
                  </a:cubicBezTo>
                  <a:cubicBezTo>
                    <a:pt x="812" y="2221"/>
                    <a:pt x="455" y="2614"/>
                    <a:pt x="0" y="2676"/>
                  </a:cubicBezTo>
                  <a:lnTo>
                    <a:pt x="0" y="3497"/>
                  </a:lnTo>
                  <a:lnTo>
                    <a:pt x="2159" y="3497"/>
                  </a:lnTo>
                  <a:lnTo>
                    <a:pt x="2159" y="2418"/>
                  </a:lnTo>
                  <a:lnTo>
                    <a:pt x="1624" y="2418"/>
                  </a:lnTo>
                  <a:lnTo>
                    <a:pt x="1624" y="1080"/>
                  </a:lnTo>
                  <a:lnTo>
                    <a:pt x="2159" y="1080"/>
                  </a:lnTo>
                  <a:lnTo>
                    <a:pt x="2159"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135"/>
            <p:cNvSpPr/>
            <p:nvPr/>
          </p:nvSpPr>
          <p:spPr>
            <a:xfrm>
              <a:off x="1955964" y="2478137"/>
              <a:ext cx="202506" cy="57721"/>
            </a:xfrm>
            <a:custGeom>
              <a:rect b="b" l="l" r="r" t="t"/>
              <a:pathLst>
                <a:path extrusionOk="0" h="537" w="1884">
                  <a:moveTo>
                    <a:pt x="269" y="1"/>
                  </a:moveTo>
                  <a:lnTo>
                    <a:pt x="269" y="268"/>
                  </a:lnTo>
                  <a:lnTo>
                    <a:pt x="1" y="268"/>
                  </a:lnTo>
                  <a:lnTo>
                    <a:pt x="1" y="536"/>
                  </a:lnTo>
                  <a:lnTo>
                    <a:pt x="1883" y="536"/>
                  </a:lnTo>
                  <a:lnTo>
                    <a:pt x="1883" y="268"/>
                  </a:lnTo>
                  <a:lnTo>
                    <a:pt x="1607" y="268"/>
                  </a:lnTo>
                  <a:lnTo>
                    <a:pt x="160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2" name="Google Shape;3792;p135"/>
          <p:cNvGrpSpPr/>
          <p:nvPr/>
        </p:nvGrpSpPr>
        <p:grpSpPr>
          <a:xfrm>
            <a:off x="2528456" y="2108046"/>
            <a:ext cx="494022" cy="383627"/>
            <a:chOff x="2528456" y="2108046"/>
            <a:chExt cx="494022" cy="383627"/>
          </a:xfrm>
        </p:grpSpPr>
        <p:sp>
          <p:nvSpPr>
            <p:cNvPr id="3793" name="Google Shape;3793;p135"/>
            <p:cNvSpPr/>
            <p:nvPr/>
          </p:nvSpPr>
          <p:spPr>
            <a:xfrm>
              <a:off x="2703987" y="2108046"/>
              <a:ext cx="142958" cy="59548"/>
            </a:xfrm>
            <a:custGeom>
              <a:rect b="b" l="l" r="r" t="t"/>
              <a:pathLst>
                <a:path extrusionOk="0" h="554" w="1330">
                  <a:moveTo>
                    <a:pt x="1330" y="357"/>
                  </a:moveTo>
                  <a:cubicBezTo>
                    <a:pt x="973" y="0"/>
                    <a:pt x="357" y="0"/>
                    <a:pt x="0" y="357"/>
                  </a:cubicBezTo>
                  <a:lnTo>
                    <a:pt x="188" y="553"/>
                  </a:lnTo>
                  <a:cubicBezTo>
                    <a:pt x="446" y="295"/>
                    <a:pt x="884" y="295"/>
                    <a:pt x="1142" y="5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135"/>
            <p:cNvSpPr/>
            <p:nvPr/>
          </p:nvSpPr>
          <p:spPr>
            <a:xfrm>
              <a:off x="2745155" y="2171358"/>
              <a:ext cx="61483" cy="36546"/>
            </a:xfrm>
            <a:custGeom>
              <a:rect b="b" l="l" r="r" t="t"/>
              <a:pathLst>
                <a:path extrusionOk="0" h="340" w="572">
                  <a:moveTo>
                    <a:pt x="376" y="339"/>
                  </a:moveTo>
                  <a:lnTo>
                    <a:pt x="572" y="152"/>
                  </a:lnTo>
                  <a:cubicBezTo>
                    <a:pt x="420" y="0"/>
                    <a:pt x="153" y="0"/>
                    <a:pt x="1" y="152"/>
                  </a:cubicBezTo>
                  <a:lnTo>
                    <a:pt x="188" y="339"/>
                  </a:lnTo>
                  <a:cubicBezTo>
                    <a:pt x="242" y="294"/>
                    <a:pt x="331" y="294"/>
                    <a:pt x="376" y="33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135"/>
            <p:cNvSpPr/>
            <p:nvPr/>
          </p:nvSpPr>
          <p:spPr>
            <a:xfrm>
              <a:off x="2957125" y="2261436"/>
              <a:ext cx="65352" cy="201539"/>
            </a:xfrm>
            <a:custGeom>
              <a:rect b="b" l="l" r="r" t="t"/>
              <a:pathLst>
                <a:path extrusionOk="0" h="1875" w="608">
                  <a:moveTo>
                    <a:pt x="607" y="1"/>
                  </a:moveTo>
                  <a:lnTo>
                    <a:pt x="1" y="1"/>
                  </a:lnTo>
                  <a:cubicBezTo>
                    <a:pt x="206" y="259"/>
                    <a:pt x="340" y="589"/>
                    <a:pt x="340" y="946"/>
                  </a:cubicBezTo>
                  <a:cubicBezTo>
                    <a:pt x="340" y="1303"/>
                    <a:pt x="206" y="1615"/>
                    <a:pt x="1" y="1874"/>
                  </a:cubicBezTo>
                  <a:lnTo>
                    <a:pt x="607" y="1874"/>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135"/>
            <p:cNvSpPr/>
            <p:nvPr/>
          </p:nvSpPr>
          <p:spPr>
            <a:xfrm>
              <a:off x="2528456" y="2261436"/>
              <a:ext cx="66320" cy="201539"/>
            </a:xfrm>
            <a:custGeom>
              <a:rect b="b" l="l" r="r" t="t"/>
              <a:pathLst>
                <a:path extrusionOk="0" h="1875" w="617">
                  <a:moveTo>
                    <a:pt x="277" y="946"/>
                  </a:moveTo>
                  <a:cubicBezTo>
                    <a:pt x="277" y="589"/>
                    <a:pt x="402" y="259"/>
                    <a:pt x="616" y="1"/>
                  </a:cubicBezTo>
                  <a:lnTo>
                    <a:pt x="1" y="1"/>
                  </a:lnTo>
                  <a:lnTo>
                    <a:pt x="1" y="1874"/>
                  </a:lnTo>
                  <a:lnTo>
                    <a:pt x="616" y="1874"/>
                  </a:lnTo>
                  <a:cubicBezTo>
                    <a:pt x="402" y="1615"/>
                    <a:pt x="277" y="1303"/>
                    <a:pt x="277" y="94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135"/>
            <p:cNvSpPr/>
            <p:nvPr/>
          </p:nvSpPr>
          <p:spPr>
            <a:xfrm>
              <a:off x="2731827" y="2232628"/>
              <a:ext cx="87280" cy="59656"/>
            </a:xfrm>
            <a:custGeom>
              <a:rect b="b" l="l" r="r" t="t"/>
              <a:pathLst>
                <a:path extrusionOk="0" h="555" w="812">
                  <a:moveTo>
                    <a:pt x="0" y="135"/>
                  </a:moveTo>
                  <a:cubicBezTo>
                    <a:pt x="0" y="367"/>
                    <a:pt x="196" y="554"/>
                    <a:pt x="428" y="536"/>
                  </a:cubicBezTo>
                  <a:cubicBezTo>
                    <a:pt x="642" y="527"/>
                    <a:pt x="812" y="340"/>
                    <a:pt x="812" y="126"/>
                  </a:cubicBezTo>
                  <a:lnTo>
                    <a:pt x="812"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135"/>
            <p:cNvSpPr/>
            <p:nvPr/>
          </p:nvSpPr>
          <p:spPr>
            <a:xfrm>
              <a:off x="2584135" y="2233596"/>
              <a:ext cx="382656" cy="258077"/>
            </a:xfrm>
            <a:custGeom>
              <a:rect b="b" l="l" r="r" t="t"/>
              <a:pathLst>
                <a:path extrusionOk="0" h="2401" w="3560">
                  <a:moveTo>
                    <a:pt x="1240" y="2401"/>
                  </a:moveTo>
                  <a:lnTo>
                    <a:pt x="1392" y="2401"/>
                  </a:lnTo>
                  <a:lnTo>
                    <a:pt x="1437" y="2338"/>
                  </a:lnTo>
                  <a:cubicBezTo>
                    <a:pt x="1508" y="2213"/>
                    <a:pt x="1633" y="2133"/>
                    <a:pt x="1784" y="2133"/>
                  </a:cubicBezTo>
                  <a:cubicBezTo>
                    <a:pt x="1927" y="2133"/>
                    <a:pt x="2052" y="2213"/>
                    <a:pt x="2123" y="2338"/>
                  </a:cubicBezTo>
                  <a:lnTo>
                    <a:pt x="2168" y="2401"/>
                  </a:lnTo>
                  <a:lnTo>
                    <a:pt x="2320" y="2401"/>
                  </a:lnTo>
                  <a:cubicBezTo>
                    <a:pt x="2971" y="2401"/>
                    <a:pt x="3515" y="1892"/>
                    <a:pt x="3533" y="1250"/>
                  </a:cubicBezTo>
                  <a:cubicBezTo>
                    <a:pt x="3560" y="608"/>
                    <a:pt x="3069" y="72"/>
                    <a:pt x="2454" y="1"/>
                  </a:cubicBezTo>
                  <a:lnTo>
                    <a:pt x="2454" y="117"/>
                  </a:lnTo>
                  <a:cubicBezTo>
                    <a:pt x="2454" y="483"/>
                    <a:pt x="2168" y="786"/>
                    <a:pt x="1802" y="795"/>
                  </a:cubicBezTo>
                  <a:cubicBezTo>
                    <a:pt x="1428" y="813"/>
                    <a:pt x="1106" y="509"/>
                    <a:pt x="1106" y="126"/>
                  </a:cubicBezTo>
                  <a:lnTo>
                    <a:pt x="1106" y="1"/>
                  </a:lnTo>
                  <a:cubicBezTo>
                    <a:pt x="491" y="72"/>
                    <a:pt x="0" y="608"/>
                    <a:pt x="27" y="1250"/>
                  </a:cubicBezTo>
                  <a:cubicBezTo>
                    <a:pt x="54" y="1892"/>
                    <a:pt x="589" y="2401"/>
                    <a:pt x="1240" y="240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9" name="Google Shape;3799;p135"/>
          <p:cNvGrpSpPr/>
          <p:nvPr/>
        </p:nvGrpSpPr>
        <p:grpSpPr>
          <a:xfrm>
            <a:off x="3247671" y="2058171"/>
            <a:ext cx="492938" cy="492938"/>
            <a:chOff x="3247671" y="2058171"/>
            <a:chExt cx="492938" cy="492938"/>
          </a:xfrm>
        </p:grpSpPr>
        <p:sp>
          <p:nvSpPr>
            <p:cNvPr id="3800" name="Google Shape;3800;p135"/>
            <p:cNvSpPr/>
            <p:nvPr/>
          </p:nvSpPr>
          <p:spPr>
            <a:xfrm>
              <a:off x="3479742" y="2318943"/>
              <a:ext cx="28914" cy="29882"/>
            </a:xfrm>
            <a:custGeom>
              <a:rect b="b" l="l" r="r" t="t"/>
              <a:pathLst>
                <a:path extrusionOk="0" h="278" w="269">
                  <a:moveTo>
                    <a:pt x="134" y="1"/>
                  </a:moveTo>
                  <a:cubicBezTo>
                    <a:pt x="206" y="1"/>
                    <a:pt x="268" y="63"/>
                    <a:pt x="268" y="135"/>
                  </a:cubicBezTo>
                  <a:cubicBezTo>
                    <a:pt x="268" y="215"/>
                    <a:pt x="206" y="277"/>
                    <a:pt x="134" y="277"/>
                  </a:cubicBezTo>
                  <a:cubicBezTo>
                    <a:pt x="63" y="277"/>
                    <a:pt x="0" y="215"/>
                    <a:pt x="0" y="135"/>
                  </a:cubicBezTo>
                  <a:cubicBezTo>
                    <a:pt x="0" y="63"/>
                    <a:pt x="63" y="1"/>
                    <a:pt x="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135"/>
            <p:cNvSpPr/>
            <p:nvPr/>
          </p:nvSpPr>
          <p:spPr>
            <a:xfrm>
              <a:off x="3247671" y="2058171"/>
              <a:ext cx="492938" cy="492938"/>
            </a:xfrm>
            <a:custGeom>
              <a:rect b="b" l="l" r="r" t="t"/>
              <a:pathLst>
                <a:path extrusionOk="0" h="4586" w="4586">
                  <a:moveTo>
                    <a:pt x="2293" y="536"/>
                  </a:moveTo>
                  <a:cubicBezTo>
                    <a:pt x="3114" y="536"/>
                    <a:pt x="3819" y="1115"/>
                    <a:pt x="3997" y="1892"/>
                  </a:cubicBezTo>
                  <a:lnTo>
                    <a:pt x="3828" y="1892"/>
                  </a:lnTo>
                  <a:cubicBezTo>
                    <a:pt x="3596" y="1892"/>
                    <a:pt x="3346" y="1847"/>
                    <a:pt x="3096" y="1758"/>
                  </a:cubicBezTo>
                  <a:cubicBezTo>
                    <a:pt x="2909" y="1695"/>
                    <a:pt x="2623" y="1615"/>
                    <a:pt x="2293" y="1615"/>
                  </a:cubicBezTo>
                  <a:cubicBezTo>
                    <a:pt x="1972" y="1615"/>
                    <a:pt x="1678" y="1695"/>
                    <a:pt x="1490" y="1758"/>
                  </a:cubicBezTo>
                  <a:cubicBezTo>
                    <a:pt x="1250" y="1847"/>
                    <a:pt x="1000" y="1892"/>
                    <a:pt x="768" y="1892"/>
                  </a:cubicBezTo>
                  <a:lnTo>
                    <a:pt x="598" y="1892"/>
                  </a:lnTo>
                  <a:cubicBezTo>
                    <a:pt x="777" y="1115"/>
                    <a:pt x="1473" y="536"/>
                    <a:pt x="2293" y="536"/>
                  </a:cubicBezTo>
                  <a:close/>
                  <a:moveTo>
                    <a:pt x="2927" y="3917"/>
                  </a:moveTo>
                  <a:lnTo>
                    <a:pt x="2846" y="3435"/>
                  </a:lnTo>
                  <a:cubicBezTo>
                    <a:pt x="2802" y="3185"/>
                    <a:pt x="2998" y="2962"/>
                    <a:pt x="3239" y="2962"/>
                  </a:cubicBezTo>
                  <a:lnTo>
                    <a:pt x="3917" y="2962"/>
                  </a:lnTo>
                  <a:cubicBezTo>
                    <a:pt x="3730" y="3399"/>
                    <a:pt x="3364" y="3747"/>
                    <a:pt x="2927" y="3917"/>
                  </a:cubicBezTo>
                  <a:close/>
                  <a:moveTo>
                    <a:pt x="2293" y="2971"/>
                  </a:moveTo>
                  <a:cubicBezTo>
                    <a:pt x="2070" y="2971"/>
                    <a:pt x="1892" y="2784"/>
                    <a:pt x="1892" y="2561"/>
                  </a:cubicBezTo>
                  <a:cubicBezTo>
                    <a:pt x="1892" y="2347"/>
                    <a:pt x="2070" y="2159"/>
                    <a:pt x="2293" y="2159"/>
                  </a:cubicBezTo>
                  <a:cubicBezTo>
                    <a:pt x="2516" y="2159"/>
                    <a:pt x="2695" y="2347"/>
                    <a:pt x="2695" y="2561"/>
                  </a:cubicBezTo>
                  <a:cubicBezTo>
                    <a:pt x="2695" y="2784"/>
                    <a:pt x="2516" y="2971"/>
                    <a:pt x="2293" y="2971"/>
                  </a:cubicBezTo>
                  <a:close/>
                  <a:moveTo>
                    <a:pt x="1740" y="3435"/>
                  </a:moveTo>
                  <a:lnTo>
                    <a:pt x="1660" y="3917"/>
                  </a:lnTo>
                  <a:cubicBezTo>
                    <a:pt x="1223" y="3747"/>
                    <a:pt x="866" y="3399"/>
                    <a:pt x="679" y="2962"/>
                  </a:cubicBezTo>
                  <a:lnTo>
                    <a:pt x="1348" y="2962"/>
                  </a:lnTo>
                  <a:cubicBezTo>
                    <a:pt x="1597" y="2962"/>
                    <a:pt x="1785" y="3185"/>
                    <a:pt x="1740" y="3435"/>
                  </a:cubicBezTo>
                  <a:close/>
                  <a:moveTo>
                    <a:pt x="2293" y="4586"/>
                  </a:moveTo>
                  <a:cubicBezTo>
                    <a:pt x="3560" y="4586"/>
                    <a:pt x="4586" y="3560"/>
                    <a:pt x="4586" y="2293"/>
                  </a:cubicBezTo>
                  <a:cubicBezTo>
                    <a:pt x="4586" y="1035"/>
                    <a:pt x="3560" y="0"/>
                    <a:pt x="2293" y="0"/>
                  </a:cubicBezTo>
                  <a:cubicBezTo>
                    <a:pt x="1035" y="0"/>
                    <a:pt x="1" y="1035"/>
                    <a:pt x="1" y="2293"/>
                  </a:cubicBezTo>
                  <a:cubicBezTo>
                    <a:pt x="1" y="3560"/>
                    <a:pt x="1035" y="4586"/>
                    <a:pt x="2293" y="458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2" name="Google Shape;3802;p135"/>
          <p:cNvGrpSpPr/>
          <p:nvPr/>
        </p:nvGrpSpPr>
        <p:grpSpPr>
          <a:xfrm>
            <a:off x="3996553" y="2058171"/>
            <a:ext cx="433605" cy="492947"/>
            <a:chOff x="3996553" y="2058171"/>
            <a:chExt cx="433605" cy="492947"/>
          </a:xfrm>
        </p:grpSpPr>
        <p:sp>
          <p:nvSpPr>
            <p:cNvPr id="3803" name="Google Shape;3803;p135"/>
            <p:cNvSpPr/>
            <p:nvPr/>
          </p:nvSpPr>
          <p:spPr>
            <a:xfrm>
              <a:off x="3996553" y="2058171"/>
              <a:ext cx="433605" cy="355891"/>
            </a:xfrm>
            <a:custGeom>
              <a:rect b="b" l="l" r="r" t="t"/>
              <a:pathLst>
                <a:path extrusionOk="0" h="3311" w="4034">
                  <a:moveTo>
                    <a:pt x="2008" y="1704"/>
                  </a:moveTo>
                  <a:lnTo>
                    <a:pt x="2374" y="2070"/>
                  </a:lnTo>
                  <a:lnTo>
                    <a:pt x="2187" y="2257"/>
                  </a:lnTo>
                  <a:lnTo>
                    <a:pt x="2008" y="2079"/>
                  </a:lnTo>
                  <a:lnTo>
                    <a:pt x="1839" y="2257"/>
                  </a:lnTo>
                  <a:lnTo>
                    <a:pt x="1642" y="2070"/>
                  </a:lnTo>
                  <a:close/>
                  <a:moveTo>
                    <a:pt x="2008" y="1169"/>
                  </a:moveTo>
                  <a:lnTo>
                    <a:pt x="2374" y="1526"/>
                  </a:lnTo>
                  <a:lnTo>
                    <a:pt x="2187" y="1722"/>
                  </a:lnTo>
                  <a:lnTo>
                    <a:pt x="2008" y="1544"/>
                  </a:lnTo>
                  <a:lnTo>
                    <a:pt x="1839" y="1722"/>
                  </a:lnTo>
                  <a:lnTo>
                    <a:pt x="1642" y="1526"/>
                  </a:lnTo>
                  <a:close/>
                  <a:moveTo>
                    <a:pt x="2008" y="625"/>
                  </a:moveTo>
                  <a:lnTo>
                    <a:pt x="2374" y="991"/>
                  </a:lnTo>
                  <a:lnTo>
                    <a:pt x="2187" y="1178"/>
                  </a:lnTo>
                  <a:lnTo>
                    <a:pt x="2008" y="1008"/>
                  </a:lnTo>
                  <a:lnTo>
                    <a:pt x="1839" y="1178"/>
                  </a:lnTo>
                  <a:lnTo>
                    <a:pt x="1642" y="991"/>
                  </a:lnTo>
                  <a:close/>
                  <a:moveTo>
                    <a:pt x="1" y="1472"/>
                  </a:moveTo>
                  <a:lnTo>
                    <a:pt x="1" y="3310"/>
                  </a:lnTo>
                  <a:cubicBezTo>
                    <a:pt x="581" y="2873"/>
                    <a:pt x="1286" y="2632"/>
                    <a:pt x="2017" y="2632"/>
                  </a:cubicBezTo>
                  <a:lnTo>
                    <a:pt x="2017" y="2632"/>
                  </a:lnTo>
                  <a:cubicBezTo>
                    <a:pt x="2740" y="2632"/>
                    <a:pt x="3444" y="2873"/>
                    <a:pt x="4033" y="3310"/>
                  </a:cubicBezTo>
                  <a:lnTo>
                    <a:pt x="4033" y="1481"/>
                  </a:lnTo>
                  <a:cubicBezTo>
                    <a:pt x="4033" y="812"/>
                    <a:pt x="3489" y="268"/>
                    <a:pt x="2820" y="268"/>
                  </a:cubicBezTo>
                  <a:lnTo>
                    <a:pt x="2151" y="268"/>
                  </a:lnTo>
                  <a:lnTo>
                    <a:pt x="2151" y="0"/>
                  </a:lnTo>
                  <a:lnTo>
                    <a:pt x="1883" y="0"/>
                  </a:lnTo>
                  <a:lnTo>
                    <a:pt x="1883" y="268"/>
                  </a:lnTo>
                  <a:lnTo>
                    <a:pt x="1205" y="268"/>
                  </a:lnTo>
                  <a:cubicBezTo>
                    <a:pt x="536" y="268"/>
                    <a:pt x="1" y="812"/>
                    <a:pt x="1" y="147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135"/>
            <p:cNvSpPr/>
            <p:nvPr/>
          </p:nvSpPr>
          <p:spPr>
            <a:xfrm>
              <a:off x="3996553" y="2369787"/>
              <a:ext cx="433605" cy="181331"/>
            </a:xfrm>
            <a:custGeom>
              <a:rect b="b" l="l" r="r" t="t"/>
              <a:pathLst>
                <a:path extrusionOk="0" h="1687" w="4034">
                  <a:moveTo>
                    <a:pt x="1" y="1160"/>
                  </a:moveTo>
                  <a:cubicBezTo>
                    <a:pt x="1" y="1455"/>
                    <a:pt x="233" y="1687"/>
                    <a:pt x="527" y="1687"/>
                  </a:cubicBezTo>
                  <a:cubicBezTo>
                    <a:pt x="652" y="1687"/>
                    <a:pt x="768" y="1651"/>
                    <a:pt x="866" y="1571"/>
                  </a:cubicBezTo>
                  <a:cubicBezTo>
                    <a:pt x="1544" y="1036"/>
                    <a:pt x="2490" y="1036"/>
                    <a:pt x="3168" y="1571"/>
                  </a:cubicBezTo>
                  <a:cubicBezTo>
                    <a:pt x="3257" y="1651"/>
                    <a:pt x="3373" y="1687"/>
                    <a:pt x="3498" y="1687"/>
                  </a:cubicBezTo>
                  <a:cubicBezTo>
                    <a:pt x="3792" y="1687"/>
                    <a:pt x="4033" y="1455"/>
                    <a:pt x="4033" y="1160"/>
                  </a:cubicBezTo>
                  <a:lnTo>
                    <a:pt x="4033" y="750"/>
                  </a:lnTo>
                  <a:cubicBezTo>
                    <a:pt x="3462" y="277"/>
                    <a:pt x="2758" y="1"/>
                    <a:pt x="2017" y="1"/>
                  </a:cubicBezTo>
                  <a:cubicBezTo>
                    <a:pt x="1277" y="1"/>
                    <a:pt x="563" y="277"/>
                    <a:pt x="1" y="7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5" name="Google Shape;3805;p135"/>
          <p:cNvGrpSpPr/>
          <p:nvPr/>
        </p:nvGrpSpPr>
        <p:grpSpPr>
          <a:xfrm>
            <a:off x="4685134" y="2058171"/>
            <a:ext cx="492947" cy="492950"/>
            <a:chOff x="4685134" y="2058171"/>
            <a:chExt cx="492947" cy="492950"/>
          </a:xfrm>
        </p:grpSpPr>
        <p:sp>
          <p:nvSpPr>
            <p:cNvPr id="3806" name="Google Shape;3806;p135"/>
            <p:cNvSpPr/>
            <p:nvPr/>
          </p:nvSpPr>
          <p:spPr>
            <a:xfrm>
              <a:off x="4700397" y="2352588"/>
              <a:ext cx="184234" cy="183266"/>
            </a:xfrm>
            <a:custGeom>
              <a:rect b="b" l="l" r="r" t="t"/>
              <a:pathLst>
                <a:path extrusionOk="0" h="1705" w="1714">
                  <a:moveTo>
                    <a:pt x="1" y="375"/>
                  </a:moveTo>
                  <a:lnTo>
                    <a:pt x="385" y="0"/>
                  </a:lnTo>
                  <a:lnTo>
                    <a:pt x="1714" y="1329"/>
                  </a:lnTo>
                  <a:lnTo>
                    <a:pt x="1330" y="1704"/>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135"/>
            <p:cNvSpPr/>
            <p:nvPr/>
          </p:nvSpPr>
          <p:spPr>
            <a:xfrm>
              <a:off x="4685134" y="2454167"/>
              <a:ext cx="96954" cy="96954"/>
            </a:xfrm>
            <a:custGeom>
              <a:rect b="b" l="l" r="r" t="t"/>
              <a:pathLst>
                <a:path extrusionOk="0" h="902" w="902">
                  <a:moveTo>
                    <a:pt x="901" y="572"/>
                  </a:moveTo>
                  <a:lnTo>
                    <a:pt x="330" y="1"/>
                  </a:lnTo>
                  <a:lnTo>
                    <a:pt x="0" y="340"/>
                  </a:lnTo>
                  <a:lnTo>
                    <a:pt x="0" y="902"/>
                  </a:lnTo>
                  <a:lnTo>
                    <a:pt x="571" y="902"/>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135"/>
            <p:cNvSpPr/>
            <p:nvPr/>
          </p:nvSpPr>
          <p:spPr>
            <a:xfrm>
              <a:off x="4781982" y="2058171"/>
              <a:ext cx="396091" cy="396091"/>
            </a:xfrm>
            <a:custGeom>
              <a:rect b="b" l="l" r="r" t="t"/>
              <a:pathLst>
                <a:path extrusionOk="0" h="3685" w="3685">
                  <a:moveTo>
                    <a:pt x="0" y="2739"/>
                  </a:moveTo>
                  <a:lnTo>
                    <a:pt x="384" y="3114"/>
                  </a:lnTo>
                  <a:lnTo>
                    <a:pt x="2784" y="714"/>
                  </a:lnTo>
                  <a:lnTo>
                    <a:pt x="2971" y="901"/>
                  </a:lnTo>
                  <a:lnTo>
                    <a:pt x="571" y="3310"/>
                  </a:lnTo>
                  <a:lnTo>
                    <a:pt x="955" y="3685"/>
                  </a:lnTo>
                  <a:lnTo>
                    <a:pt x="3685" y="955"/>
                  </a:lnTo>
                  <a:lnTo>
                    <a:pt x="3685" y="0"/>
                  </a:lnTo>
                  <a:lnTo>
                    <a:pt x="27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135"/>
            <p:cNvSpPr/>
            <p:nvPr/>
          </p:nvSpPr>
          <p:spPr>
            <a:xfrm>
              <a:off x="4972777" y="2345816"/>
              <a:ext cx="184234" cy="184234"/>
            </a:xfrm>
            <a:custGeom>
              <a:rect b="b" l="l" r="r" t="t"/>
              <a:pathLst>
                <a:path extrusionOk="0" h="1714" w="1714">
                  <a:moveTo>
                    <a:pt x="1" y="1330"/>
                  </a:moveTo>
                  <a:lnTo>
                    <a:pt x="1330" y="1"/>
                  </a:lnTo>
                  <a:lnTo>
                    <a:pt x="1713" y="384"/>
                  </a:lnTo>
                  <a:lnTo>
                    <a:pt x="375" y="1713"/>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135"/>
            <p:cNvSpPr/>
            <p:nvPr/>
          </p:nvSpPr>
          <p:spPr>
            <a:xfrm>
              <a:off x="5074462" y="2448470"/>
              <a:ext cx="103618" cy="102651"/>
            </a:xfrm>
            <a:custGeom>
              <a:rect b="b" l="l" r="r" t="t"/>
              <a:pathLst>
                <a:path extrusionOk="0" h="955" w="964">
                  <a:moveTo>
                    <a:pt x="0" y="562"/>
                  </a:moveTo>
                  <a:lnTo>
                    <a:pt x="393" y="955"/>
                  </a:lnTo>
                  <a:lnTo>
                    <a:pt x="964" y="955"/>
                  </a:lnTo>
                  <a:lnTo>
                    <a:pt x="964" y="393"/>
                  </a:lnTo>
                  <a:lnTo>
                    <a:pt x="5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135"/>
            <p:cNvSpPr/>
            <p:nvPr/>
          </p:nvSpPr>
          <p:spPr>
            <a:xfrm>
              <a:off x="4951709" y="2387093"/>
              <a:ext cx="61483" cy="61483"/>
            </a:xfrm>
            <a:custGeom>
              <a:rect b="b" l="l" r="r" t="t"/>
              <a:pathLst>
                <a:path extrusionOk="0" h="572" w="572">
                  <a:moveTo>
                    <a:pt x="0" y="375"/>
                  </a:moveTo>
                  <a:lnTo>
                    <a:pt x="384" y="0"/>
                  </a:lnTo>
                  <a:lnTo>
                    <a:pt x="571" y="188"/>
                  </a:lnTo>
                  <a:lnTo>
                    <a:pt x="197" y="57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135"/>
            <p:cNvSpPr/>
            <p:nvPr/>
          </p:nvSpPr>
          <p:spPr>
            <a:xfrm>
              <a:off x="4685134" y="2058171"/>
              <a:ext cx="226369" cy="226369"/>
            </a:xfrm>
            <a:custGeom>
              <a:rect b="b" l="l" r="r" t="t"/>
              <a:pathLst>
                <a:path extrusionOk="0" h="2106" w="2106">
                  <a:moveTo>
                    <a:pt x="1535" y="1722"/>
                  </a:moveTo>
                  <a:lnTo>
                    <a:pt x="714" y="901"/>
                  </a:lnTo>
                  <a:lnTo>
                    <a:pt x="901" y="714"/>
                  </a:lnTo>
                  <a:lnTo>
                    <a:pt x="1722" y="1535"/>
                  </a:lnTo>
                  <a:lnTo>
                    <a:pt x="2106" y="1151"/>
                  </a:lnTo>
                  <a:lnTo>
                    <a:pt x="955" y="0"/>
                  </a:lnTo>
                  <a:lnTo>
                    <a:pt x="0" y="0"/>
                  </a:lnTo>
                  <a:lnTo>
                    <a:pt x="0" y="955"/>
                  </a:lnTo>
                  <a:lnTo>
                    <a:pt x="1151" y="210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135"/>
            <p:cNvSpPr/>
            <p:nvPr/>
          </p:nvSpPr>
          <p:spPr>
            <a:xfrm>
              <a:off x="5013086" y="2325715"/>
              <a:ext cx="61483" cy="61483"/>
            </a:xfrm>
            <a:custGeom>
              <a:rect b="b" l="l" r="r" t="t"/>
              <a:pathLst>
                <a:path extrusionOk="0" h="572" w="572">
                  <a:moveTo>
                    <a:pt x="0" y="375"/>
                  </a:moveTo>
                  <a:lnTo>
                    <a:pt x="384" y="0"/>
                  </a:lnTo>
                  <a:lnTo>
                    <a:pt x="571" y="188"/>
                  </a:lnTo>
                  <a:lnTo>
                    <a:pt x="196" y="57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4" name="Google Shape;3814;p135"/>
          <p:cNvGrpSpPr/>
          <p:nvPr/>
        </p:nvGrpSpPr>
        <p:grpSpPr>
          <a:xfrm>
            <a:off x="5403382" y="2102242"/>
            <a:ext cx="493907" cy="404798"/>
            <a:chOff x="5403382" y="2102242"/>
            <a:chExt cx="493907" cy="404798"/>
          </a:xfrm>
        </p:grpSpPr>
        <p:sp>
          <p:nvSpPr>
            <p:cNvPr id="3815" name="Google Shape;3815;p135"/>
            <p:cNvSpPr/>
            <p:nvPr/>
          </p:nvSpPr>
          <p:spPr>
            <a:xfrm>
              <a:off x="5403382" y="2119548"/>
              <a:ext cx="493905" cy="387492"/>
            </a:xfrm>
            <a:custGeom>
              <a:rect b="b" l="l" r="r" t="t"/>
              <a:pathLst>
                <a:path extrusionOk="0" h="3605" w="4595">
                  <a:moveTo>
                    <a:pt x="1856" y="1187"/>
                  </a:moveTo>
                  <a:lnTo>
                    <a:pt x="1882" y="1187"/>
                  </a:lnTo>
                  <a:cubicBezTo>
                    <a:pt x="1891" y="1214"/>
                    <a:pt x="1882" y="1330"/>
                    <a:pt x="1927" y="1490"/>
                  </a:cubicBezTo>
                  <a:lnTo>
                    <a:pt x="2186" y="1419"/>
                  </a:lnTo>
                  <a:cubicBezTo>
                    <a:pt x="2168" y="1374"/>
                    <a:pt x="2168" y="1365"/>
                    <a:pt x="2159" y="1187"/>
                  </a:cubicBezTo>
                  <a:lnTo>
                    <a:pt x="2641" y="1187"/>
                  </a:lnTo>
                  <a:lnTo>
                    <a:pt x="2489" y="1633"/>
                  </a:lnTo>
                  <a:cubicBezTo>
                    <a:pt x="2471" y="1686"/>
                    <a:pt x="2427" y="1722"/>
                    <a:pt x="2364" y="1722"/>
                  </a:cubicBezTo>
                  <a:lnTo>
                    <a:pt x="1695" y="1722"/>
                  </a:lnTo>
                  <a:close/>
                  <a:moveTo>
                    <a:pt x="812" y="3203"/>
                  </a:moveTo>
                  <a:lnTo>
                    <a:pt x="812" y="3069"/>
                  </a:lnTo>
                  <a:lnTo>
                    <a:pt x="1615" y="3069"/>
                  </a:lnTo>
                  <a:lnTo>
                    <a:pt x="1615" y="2632"/>
                  </a:lnTo>
                  <a:lnTo>
                    <a:pt x="1499" y="2427"/>
                  </a:lnTo>
                  <a:lnTo>
                    <a:pt x="1624" y="1990"/>
                  </a:lnTo>
                  <a:lnTo>
                    <a:pt x="2364" y="1990"/>
                  </a:lnTo>
                  <a:cubicBezTo>
                    <a:pt x="2543" y="1990"/>
                    <a:pt x="2694" y="1883"/>
                    <a:pt x="2748" y="1722"/>
                  </a:cubicBezTo>
                  <a:lnTo>
                    <a:pt x="2926" y="1187"/>
                  </a:lnTo>
                  <a:lnTo>
                    <a:pt x="4327" y="1187"/>
                  </a:lnTo>
                  <a:lnTo>
                    <a:pt x="4327" y="652"/>
                  </a:lnTo>
                  <a:lnTo>
                    <a:pt x="1445" y="652"/>
                  </a:lnTo>
                  <a:lnTo>
                    <a:pt x="464" y="0"/>
                  </a:lnTo>
                  <a:lnTo>
                    <a:pt x="0" y="455"/>
                  </a:lnTo>
                  <a:lnTo>
                    <a:pt x="0" y="1187"/>
                  </a:lnTo>
                  <a:lnTo>
                    <a:pt x="143" y="1187"/>
                  </a:lnTo>
                  <a:cubicBezTo>
                    <a:pt x="321" y="1187"/>
                    <a:pt x="446" y="1356"/>
                    <a:pt x="402" y="1535"/>
                  </a:cubicBezTo>
                  <a:lnTo>
                    <a:pt x="107" y="2552"/>
                  </a:lnTo>
                  <a:cubicBezTo>
                    <a:pt x="71" y="2677"/>
                    <a:pt x="98" y="2810"/>
                    <a:pt x="170" y="2909"/>
                  </a:cubicBezTo>
                  <a:cubicBezTo>
                    <a:pt x="250" y="3007"/>
                    <a:pt x="366" y="3069"/>
                    <a:pt x="491" y="3069"/>
                  </a:cubicBezTo>
                  <a:lnTo>
                    <a:pt x="544" y="3069"/>
                  </a:lnTo>
                  <a:lnTo>
                    <a:pt x="544" y="3203"/>
                  </a:lnTo>
                  <a:cubicBezTo>
                    <a:pt x="544" y="3426"/>
                    <a:pt x="723" y="3604"/>
                    <a:pt x="946" y="3604"/>
                  </a:cubicBezTo>
                  <a:lnTo>
                    <a:pt x="4594" y="3604"/>
                  </a:lnTo>
                  <a:lnTo>
                    <a:pt x="4594" y="3337"/>
                  </a:lnTo>
                  <a:lnTo>
                    <a:pt x="946" y="3337"/>
                  </a:lnTo>
                  <a:cubicBezTo>
                    <a:pt x="874" y="3337"/>
                    <a:pt x="812" y="3274"/>
                    <a:pt x="812" y="320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135"/>
            <p:cNvSpPr/>
            <p:nvPr/>
          </p:nvSpPr>
          <p:spPr>
            <a:xfrm>
              <a:off x="5480022" y="2102242"/>
              <a:ext cx="417266" cy="58581"/>
            </a:xfrm>
            <a:custGeom>
              <a:rect b="b" l="l" r="r" t="t"/>
              <a:pathLst>
                <a:path extrusionOk="0" h="545" w="3882">
                  <a:moveTo>
                    <a:pt x="813" y="545"/>
                  </a:moveTo>
                  <a:lnTo>
                    <a:pt x="3881" y="545"/>
                  </a:lnTo>
                  <a:lnTo>
                    <a:pt x="3881"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17" name="Google Shape;3817;p135"/>
          <p:cNvSpPr/>
          <p:nvPr/>
        </p:nvSpPr>
        <p:spPr>
          <a:xfrm>
            <a:off x="6209771" y="2058171"/>
            <a:ext cx="318485" cy="492938"/>
          </a:xfrm>
          <a:custGeom>
            <a:rect b="b" l="l" r="r" t="t"/>
            <a:pathLst>
              <a:path extrusionOk="0" h="4586" w="2963">
                <a:moveTo>
                  <a:pt x="1080" y="2427"/>
                </a:moveTo>
                <a:lnTo>
                  <a:pt x="1883" y="2427"/>
                </a:lnTo>
                <a:lnTo>
                  <a:pt x="1883" y="2703"/>
                </a:lnTo>
                <a:lnTo>
                  <a:pt x="1080" y="2703"/>
                </a:lnTo>
                <a:close/>
                <a:moveTo>
                  <a:pt x="1080" y="1624"/>
                </a:moveTo>
                <a:lnTo>
                  <a:pt x="1883" y="1624"/>
                </a:lnTo>
                <a:lnTo>
                  <a:pt x="1883" y="1892"/>
                </a:lnTo>
                <a:lnTo>
                  <a:pt x="1080" y="1892"/>
                </a:lnTo>
                <a:close/>
                <a:moveTo>
                  <a:pt x="1080" y="821"/>
                </a:moveTo>
                <a:lnTo>
                  <a:pt x="1883" y="821"/>
                </a:lnTo>
                <a:lnTo>
                  <a:pt x="1883" y="1089"/>
                </a:lnTo>
                <a:lnTo>
                  <a:pt x="1080" y="1089"/>
                </a:lnTo>
                <a:close/>
                <a:moveTo>
                  <a:pt x="2962" y="2427"/>
                </a:moveTo>
                <a:lnTo>
                  <a:pt x="2695" y="2427"/>
                </a:lnTo>
                <a:lnTo>
                  <a:pt x="2695" y="2846"/>
                </a:lnTo>
                <a:cubicBezTo>
                  <a:pt x="2695" y="3364"/>
                  <a:pt x="2267" y="3783"/>
                  <a:pt x="1749" y="3783"/>
                </a:cubicBezTo>
                <a:lnTo>
                  <a:pt x="1615" y="3783"/>
                </a:lnTo>
                <a:lnTo>
                  <a:pt x="1615" y="3515"/>
                </a:lnTo>
                <a:lnTo>
                  <a:pt x="1749" y="3515"/>
                </a:lnTo>
                <a:cubicBezTo>
                  <a:pt x="2124" y="3515"/>
                  <a:pt x="2427" y="3212"/>
                  <a:pt x="2427" y="2846"/>
                </a:cubicBezTo>
                <a:lnTo>
                  <a:pt x="2427" y="669"/>
                </a:lnTo>
                <a:cubicBezTo>
                  <a:pt x="2427" y="304"/>
                  <a:pt x="2124" y="0"/>
                  <a:pt x="1749" y="0"/>
                </a:cubicBezTo>
                <a:lnTo>
                  <a:pt x="1214" y="0"/>
                </a:lnTo>
                <a:cubicBezTo>
                  <a:pt x="839" y="0"/>
                  <a:pt x="545" y="304"/>
                  <a:pt x="545" y="669"/>
                </a:cubicBezTo>
                <a:lnTo>
                  <a:pt x="545" y="2846"/>
                </a:lnTo>
                <a:cubicBezTo>
                  <a:pt x="545" y="3212"/>
                  <a:pt x="839" y="3515"/>
                  <a:pt x="1214" y="3515"/>
                </a:cubicBezTo>
                <a:lnTo>
                  <a:pt x="1348" y="3515"/>
                </a:lnTo>
                <a:lnTo>
                  <a:pt x="1348" y="3783"/>
                </a:lnTo>
                <a:lnTo>
                  <a:pt x="1214" y="3783"/>
                </a:lnTo>
                <a:cubicBezTo>
                  <a:pt x="697" y="3783"/>
                  <a:pt x="277" y="3364"/>
                  <a:pt x="277" y="2846"/>
                </a:cubicBezTo>
                <a:lnTo>
                  <a:pt x="277" y="2427"/>
                </a:lnTo>
                <a:lnTo>
                  <a:pt x="1" y="2427"/>
                </a:lnTo>
                <a:lnTo>
                  <a:pt x="1" y="2846"/>
                </a:lnTo>
                <a:cubicBezTo>
                  <a:pt x="1" y="3506"/>
                  <a:pt x="545" y="4050"/>
                  <a:pt x="1214" y="4050"/>
                </a:cubicBezTo>
                <a:lnTo>
                  <a:pt x="1348" y="4050"/>
                </a:lnTo>
                <a:lnTo>
                  <a:pt x="1348" y="4318"/>
                </a:lnTo>
                <a:lnTo>
                  <a:pt x="813" y="4318"/>
                </a:lnTo>
                <a:lnTo>
                  <a:pt x="813" y="4586"/>
                </a:lnTo>
                <a:lnTo>
                  <a:pt x="2151" y="4586"/>
                </a:lnTo>
                <a:lnTo>
                  <a:pt x="2151" y="4318"/>
                </a:lnTo>
                <a:lnTo>
                  <a:pt x="1615" y="4318"/>
                </a:lnTo>
                <a:lnTo>
                  <a:pt x="1615" y="4050"/>
                </a:lnTo>
                <a:lnTo>
                  <a:pt x="1749" y="4050"/>
                </a:lnTo>
                <a:cubicBezTo>
                  <a:pt x="2418" y="4050"/>
                  <a:pt x="2962" y="3506"/>
                  <a:pt x="2962" y="284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18" name="Google Shape;3818;p135"/>
          <p:cNvGrpSpPr/>
          <p:nvPr/>
        </p:nvGrpSpPr>
        <p:grpSpPr>
          <a:xfrm>
            <a:off x="6900179" y="2058171"/>
            <a:ext cx="375991" cy="492948"/>
            <a:chOff x="6900179" y="2058171"/>
            <a:chExt cx="375991" cy="492948"/>
          </a:xfrm>
        </p:grpSpPr>
        <p:sp>
          <p:nvSpPr>
            <p:cNvPr id="3819" name="Google Shape;3819;p135"/>
            <p:cNvSpPr/>
            <p:nvPr/>
          </p:nvSpPr>
          <p:spPr>
            <a:xfrm>
              <a:off x="6959621" y="2175121"/>
              <a:ext cx="256143" cy="202506"/>
            </a:xfrm>
            <a:custGeom>
              <a:rect b="b" l="l" r="r" t="t"/>
              <a:pathLst>
                <a:path extrusionOk="0" h="1884" w="2383">
                  <a:moveTo>
                    <a:pt x="2383" y="1883"/>
                  </a:moveTo>
                  <a:lnTo>
                    <a:pt x="2151" y="1"/>
                  </a:lnTo>
                  <a:lnTo>
                    <a:pt x="233" y="1"/>
                  </a:lnTo>
                  <a:lnTo>
                    <a:pt x="1" y="1883"/>
                  </a:lnTo>
                  <a:lnTo>
                    <a:pt x="518" y="1883"/>
                  </a:lnTo>
                  <a:lnTo>
                    <a:pt x="518" y="1589"/>
                  </a:lnTo>
                  <a:cubicBezTo>
                    <a:pt x="358" y="1526"/>
                    <a:pt x="242" y="1375"/>
                    <a:pt x="251" y="1187"/>
                  </a:cubicBezTo>
                  <a:cubicBezTo>
                    <a:pt x="260" y="982"/>
                    <a:pt x="420" y="821"/>
                    <a:pt x="625" y="804"/>
                  </a:cubicBezTo>
                  <a:cubicBezTo>
                    <a:pt x="857" y="786"/>
                    <a:pt x="1063" y="973"/>
                    <a:pt x="1063" y="1205"/>
                  </a:cubicBezTo>
                  <a:cubicBezTo>
                    <a:pt x="1063" y="1383"/>
                    <a:pt x="947" y="1526"/>
                    <a:pt x="786" y="1589"/>
                  </a:cubicBezTo>
                  <a:lnTo>
                    <a:pt x="786" y="1883"/>
                  </a:lnTo>
                  <a:lnTo>
                    <a:pt x="1330" y="1883"/>
                  </a:lnTo>
                  <a:lnTo>
                    <a:pt x="1330" y="1615"/>
                  </a:lnTo>
                  <a:lnTo>
                    <a:pt x="1598" y="1615"/>
                  </a:lnTo>
                  <a:lnTo>
                    <a:pt x="1598" y="1883"/>
                  </a:lnTo>
                  <a:lnTo>
                    <a:pt x="1865" y="1883"/>
                  </a:lnTo>
                  <a:lnTo>
                    <a:pt x="1865" y="1615"/>
                  </a:lnTo>
                  <a:lnTo>
                    <a:pt x="2133" y="1615"/>
                  </a:lnTo>
                  <a:lnTo>
                    <a:pt x="2133" y="1883"/>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135"/>
            <p:cNvSpPr/>
            <p:nvPr/>
          </p:nvSpPr>
          <p:spPr>
            <a:xfrm>
              <a:off x="7220499" y="2175121"/>
              <a:ext cx="53851" cy="202506"/>
            </a:xfrm>
            <a:custGeom>
              <a:rect b="b" l="l" r="r" t="t"/>
              <a:pathLst>
                <a:path extrusionOk="0" h="1884" w="501">
                  <a:moveTo>
                    <a:pt x="500" y="1"/>
                  </a:moveTo>
                  <a:lnTo>
                    <a:pt x="0" y="1"/>
                  </a:lnTo>
                  <a:lnTo>
                    <a:pt x="232" y="1883"/>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135"/>
            <p:cNvSpPr/>
            <p:nvPr/>
          </p:nvSpPr>
          <p:spPr>
            <a:xfrm>
              <a:off x="6900179" y="2058171"/>
              <a:ext cx="375991" cy="88355"/>
            </a:xfrm>
            <a:custGeom>
              <a:rect b="b" l="l" r="r" t="t"/>
              <a:pathLst>
                <a:path extrusionOk="0" h="822" w="3498">
                  <a:moveTo>
                    <a:pt x="3498" y="0"/>
                  </a:moveTo>
                  <a:lnTo>
                    <a:pt x="1" y="0"/>
                  </a:lnTo>
                  <a:lnTo>
                    <a:pt x="1" y="821"/>
                  </a:lnTo>
                  <a:lnTo>
                    <a:pt x="3498" y="82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135"/>
            <p:cNvSpPr/>
            <p:nvPr/>
          </p:nvSpPr>
          <p:spPr>
            <a:xfrm>
              <a:off x="7016268" y="2291211"/>
              <a:ext cx="28807" cy="28807"/>
            </a:xfrm>
            <a:custGeom>
              <a:rect b="b" l="l" r="r" t="t"/>
              <a:pathLst>
                <a:path extrusionOk="0" h="268" w="268">
                  <a:moveTo>
                    <a:pt x="134" y="0"/>
                  </a:moveTo>
                  <a:cubicBezTo>
                    <a:pt x="205" y="0"/>
                    <a:pt x="268" y="54"/>
                    <a:pt x="268" y="134"/>
                  </a:cubicBezTo>
                  <a:cubicBezTo>
                    <a:pt x="268" y="205"/>
                    <a:pt x="205" y="268"/>
                    <a:pt x="134" y="268"/>
                  </a:cubicBezTo>
                  <a:cubicBezTo>
                    <a:pt x="63" y="268"/>
                    <a:pt x="0" y="205"/>
                    <a:pt x="0" y="134"/>
                  </a:cubicBezTo>
                  <a:cubicBezTo>
                    <a:pt x="0" y="54"/>
                    <a:pt x="63" y="0"/>
                    <a:pt x="1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135"/>
            <p:cNvSpPr/>
            <p:nvPr/>
          </p:nvSpPr>
          <p:spPr>
            <a:xfrm>
              <a:off x="6928986" y="2406226"/>
              <a:ext cx="317518" cy="144893"/>
            </a:xfrm>
            <a:custGeom>
              <a:rect b="b" l="l" r="r" t="t"/>
              <a:pathLst>
                <a:path extrusionOk="0" h="1348" w="2954">
                  <a:moveTo>
                    <a:pt x="0" y="1"/>
                  </a:moveTo>
                  <a:lnTo>
                    <a:pt x="2953" y="1"/>
                  </a:lnTo>
                  <a:lnTo>
                    <a:pt x="2953" y="1348"/>
                  </a:lnTo>
                  <a:lnTo>
                    <a:pt x="0" y="134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135"/>
            <p:cNvSpPr/>
            <p:nvPr/>
          </p:nvSpPr>
          <p:spPr>
            <a:xfrm>
              <a:off x="6902114" y="2175121"/>
              <a:ext cx="53851" cy="202506"/>
            </a:xfrm>
            <a:custGeom>
              <a:rect b="b" l="l" r="r" t="t"/>
              <a:pathLst>
                <a:path extrusionOk="0" h="1884" w="501">
                  <a:moveTo>
                    <a:pt x="268" y="1883"/>
                  </a:moveTo>
                  <a:lnTo>
                    <a:pt x="500"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5" name="Google Shape;3825;p135"/>
          <p:cNvGrpSpPr/>
          <p:nvPr/>
        </p:nvGrpSpPr>
        <p:grpSpPr>
          <a:xfrm>
            <a:off x="7559952" y="2058171"/>
            <a:ext cx="492947" cy="492950"/>
            <a:chOff x="7559952" y="2058171"/>
            <a:chExt cx="492947" cy="492950"/>
          </a:xfrm>
        </p:grpSpPr>
        <p:sp>
          <p:nvSpPr>
            <p:cNvPr id="3826" name="Google Shape;3826;p135"/>
            <p:cNvSpPr/>
            <p:nvPr/>
          </p:nvSpPr>
          <p:spPr>
            <a:xfrm>
              <a:off x="7792023" y="2058171"/>
              <a:ext cx="28914" cy="88355"/>
            </a:xfrm>
            <a:custGeom>
              <a:rect b="b" l="l" r="r" t="t"/>
              <a:pathLst>
                <a:path extrusionOk="0" h="822" w="269">
                  <a:moveTo>
                    <a:pt x="0" y="0"/>
                  </a:moveTo>
                  <a:lnTo>
                    <a:pt x="268" y="0"/>
                  </a:lnTo>
                  <a:lnTo>
                    <a:pt x="268" y="821"/>
                  </a:lnTo>
                  <a:lnTo>
                    <a:pt x="0" y="82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135"/>
            <p:cNvSpPr/>
            <p:nvPr/>
          </p:nvSpPr>
          <p:spPr>
            <a:xfrm>
              <a:off x="7792023" y="2463733"/>
              <a:ext cx="28914" cy="87387"/>
            </a:xfrm>
            <a:custGeom>
              <a:rect b="b" l="l" r="r" t="t"/>
              <a:pathLst>
                <a:path extrusionOk="0" h="813" w="269">
                  <a:moveTo>
                    <a:pt x="0" y="1"/>
                  </a:moveTo>
                  <a:lnTo>
                    <a:pt x="268" y="1"/>
                  </a:lnTo>
                  <a:lnTo>
                    <a:pt x="268" y="813"/>
                  </a:lnTo>
                  <a:lnTo>
                    <a:pt x="0" y="813"/>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135"/>
            <p:cNvSpPr/>
            <p:nvPr/>
          </p:nvSpPr>
          <p:spPr>
            <a:xfrm>
              <a:off x="7559952" y="2290243"/>
              <a:ext cx="87387" cy="28807"/>
            </a:xfrm>
            <a:custGeom>
              <a:rect b="b" l="l" r="r" t="t"/>
              <a:pathLst>
                <a:path extrusionOk="0" h="268" w="813">
                  <a:moveTo>
                    <a:pt x="1" y="0"/>
                  </a:moveTo>
                  <a:lnTo>
                    <a:pt x="812" y="0"/>
                  </a:lnTo>
                  <a:lnTo>
                    <a:pt x="812" y="268"/>
                  </a:lnTo>
                  <a:lnTo>
                    <a:pt x="1" y="26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135"/>
            <p:cNvSpPr/>
            <p:nvPr/>
          </p:nvSpPr>
          <p:spPr>
            <a:xfrm>
              <a:off x="7965619" y="2290243"/>
              <a:ext cx="87280" cy="28807"/>
            </a:xfrm>
            <a:custGeom>
              <a:rect b="b" l="l" r="r" t="t"/>
              <a:pathLst>
                <a:path extrusionOk="0" h="268" w="812">
                  <a:moveTo>
                    <a:pt x="0" y="0"/>
                  </a:moveTo>
                  <a:lnTo>
                    <a:pt x="812" y="0"/>
                  </a:lnTo>
                  <a:lnTo>
                    <a:pt x="812" y="268"/>
                  </a:lnTo>
                  <a:lnTo>
                    <a:pt x="0" y="26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135"/>
            <p:cNvSpPr/>
            <p:nvPr/>
          </p:nvSpPr>
          <p:spPr>
            <a:xfrm>
              <a:off x="7860064" y="2097512"/>
              <a:ext cx="154567" cy="153492"/>
            </a:xfrm>
            <a:custGeom>
              <a:rect b="b" l="l" r="r" t="t"/>
              <a:pathLst>
                <a:path extrusionOk="0" h="1428" w="1438">
                  <a:moveTo>
                    <a:pt x="1437" y="1356"/>
                  </a:moveTo>
                  <a:cubicBezTo>
                    <a:pt x="1241" y="696"/>
                    <a:pt x="732" y="196"/>
                    <a:pt x="81" y="0"/>
                  </a:cubicBezTo>
                  <a:lnTo>
                    <a:pt x="1" y="259"/>
                  </a:lnTo>
                  <a:cubicBezTo>
                    <a:pt x="572" y="419"/>
                    <a:pt x="1009" y="865"/>
                    <a:pt x="1178" y="142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135"/>
            <p:cNvSpPr/>
            <p:nvPr/>
          </p:nvSpPr>
          <p:spPr>
            <a:xfrm>
              <a:off x="7860064" y="2358285"/>
              <a:ext cx="154567" cy="154460"/>
            </a:xfrm>
            <a:custGeom>
              <a:rect b="b" l="l" r="r" t="t"/>
              <a:pathLst>
                <a:path extrusionOk="0" h="1437" w="1438">
                  <a:moveTo>
                    <a:pt x="1178" y="1"/>
                  </a:moveTo>
                  <a:cubicBezTo>
                    <a:pt x="1009" y="572"/>
                    <a:pt x="572" y="1009"/>
                    <a:pt x="1" y="1178"/>
                  </a:cubicBezTo>
                  <a:lnTo>
                    <a:pt x="81" y="1437"/>
                  </a:lnTo>
                  <a:cubicBezTo>
                    <a:pt x="732" y="1241"/>
                    <a:pt x="1241" y="732"/>
                    <a:pt x="1437" y="8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135"/>
            <p:cNvSpPr/>
            <p:nvPr/>
          </p:nvSpPr>
          <p:spPr>
            <a:xfrm>
              <a:off x="7599294" y="2358285"/>
              <a:ext cx="153492" cy="154460"/>
            </a:xfrm>
            <a:custGeom>
              <a:rect b="b" l="l" r="r" t="t"/>
              <a:pathLst>
                <a:path extrusionOk="0" h="1437" w="1428">
                  <a:moveTo>
                    <a:pt x="0" y="81"/>
                  </a:moveTo>
                  <a:cubicBezTo>
                    <a:pt x="188" y="732"/>
                    <a:pt x="696" y="1241"/>
                    <a:pt x="1356" y="1437"/>
                  </a:cubicBezTo>
                  <a:lnTo>
                    <a:pt x="1428" y="1178"/>
                  </a:lnTo>
                  <a:cubicBezTo>
                    <a:pt x="866" y="1009"/>
                    <a:pt x="420" y="572"/>
                    <a:pt x="2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135"/>
            <p:cNvSpPr/>
            <p:nvPr/>
          </p:nvSpPr>
          <p:spPr>
            <a:xfrm>
              <a:off x="7599294" y="2097512"/>
              <a:ext cx="153492" cy="153492"/>
            </a:xfrm>
            <a:custGeom>
              <a:rect b="b" l="l" r="r" t="t"/>
              <a:pathLst>
                <a:path extrusionOk="0" h="1428" w="1428">
                  <a:moveTo>
                    <a:pt x="1428" y="259"/>
                  </a:moveTo>
                  <a:lnTo>
                    <a:pt x="1356" y="0"/>
                  </a:lnTo>
                  <a:cubicBezTo>
                    <a:pt x="696" y="196"/>
                    <a:pt x="188" y="696"/>
                    <a:pt x="0" y="1356"/>
                  </a:cubicBezTo>
                  <a:lnTo>
                    <a:pt x="250" y="1427"/>
                  </a:lnTo>
                  <a:cubicBezTo>
                    <a:pt x="420" y="865"/>
                    <a:pt x="866" y="419"/>
                    <a:pt x="1428" y="25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135"/>
            <p:cNvSpPr/>
            <p:nvPr/>
          </p:nvSpPr>
          <p:spPr>
            <a:xfrm>
              <a:off x="7705709" y="2203928"/>
              <a:ext cx="202399" cy="202399"/>
            </a:xfrm>
            <a:custGeom>
              <a:rect b="b" l="l" r="r" t="t"/>
              <a:pathLst>
                <a:path extrusionOk="0" h="1883" w="1883">
                  <a:moveTo>
                    <a:pt x="1321" y="803"/>
                  </a:moveTo>
                  <a:lnTo>
                    <a:pt x="1071" y="803"/>
                  </a:lnTo>
                  <a:lnTo>
                    <a:pt x="1071" y="562"/>
                  </a:lnTo>
                  <a:cubicBezTo>
                    <a:pt x="1187" y="598"/>
                    <a:pt x="1276" y="687"/>
                    <a:pt x="1321" y="803"/>
                  </a:cubicBezTo>
                  <a:close/>
                  <a:moveTo>
                    <a:pt x="1071" y="1321"/>
                  </a:moveTo>
                  <a:lnTo>
                    <a:pt x="1071" y="1071"/>
                  </a:lnTo>
                  <a:lnTo>
                    <a:pt x="1321" y="1071"/>
                  </a:lnTo>
                  <a:cubicBezTo>
                    <a:pt x="1276" y="1187"/>
                    <a:pt x="1187" y="1276"/>
                    <a:pt x="1071" y="1321"/>
                  </a:cubicBezTo>
                  <a:close/>
                  <a:moveTo>
                    <a:pt x="563" y="1071"/>
                  </a:moveTo>
                  <a:lnTo>
                    <a:pt x="803" y="1071"/>
                  </a:lnTo>
                  <a:lnTo>
                    <a:pt x="803" y="1321"/>
                  </a:lnTo>
                  <a:cubicBezTo>
                    <a:pt x="687" y="1276"/>
                    <a:pt x="598" y="1187"/>
                    <a:pt x="563" y="1071"/>
                  </a:cubicBezTo>
                  <a:close/>
                  <a:moveTo>
                    <a:pt x="803" y="562"/>
                  </a:moveTo>
                  <a:lnTo>
                    <a:pt x="803" y="803"/>
                  </a:lnTo>
                  <a:lnTo>
                    <a:pt x="563" y="803"/>
                  </a:lnTo>
                  <a:cubicBezTo>
                    <a:pt x="598" y="687"/>
                    <a:pt x="687" y="598"/>
                    <a:pt x="803" y="562"/>
                  </a:cubicBezTo>
                  <a:close/>
                  <a:moveTo>
                    <a:pt x="803" y="277"/>
                  </a:moveTo>
                  <a:cubicBezTo>
                    <a:pt x="545" y="339"/>
                    <a:pt x="331" y="545"/>
                    <a:pt x="277" y="803"/>
                  </a:cubicBezTo>
                  <a:lnTo>
                    <a:pt x="1" y="803"/>
                  </a:lnTo>
                  <a:lnTo>
                    <a:pt x="1" y="1071"/>
                  </a:lnTo>
                  <a:lnTo>
                    <a:pt x="277" y="1071"/>
                  </a:lnTo>
                  <a:cubicBezTo>
                    <a:pt x="331" y="1339"/>
                    <a:pt x="545" y="1544"/>
                    <a:pt x="803" y="1597"/>
                  </a:cubicBezTo>
                  <a:lnTo>
                    <a:pt x="803" y="1883"/>
                  </a:lnTo>
                  <a:lnTo>
                    <a:pt x="1071" y="1883"/>
                  </a:lnTo>
                  <a:lnTo>
                    <a:pt x="1071" y="1597"/>
                  </a:lnTo>
                  <a:cubicBezTo>
                    <a:pt x="1339" y="1544"/>
                    <a:pt x="1544" y="1339"/>
                    <a:pt x="1597" y="1071"/>
                  </a:cubicBezTo>
                  <a:lnTo>
                    <a:pt x="1883" y="1071"/>
                  </a:lnTo>
                  <a:lnTo>
                    <a:pt x="1883" y="803"/>
                  </a:lnTo>
                  <a:lnTo>
                    <a:pt x="1597" y="803"/>
                  </a:lnTo>
                  <a:cubicBezTo>
                    <a:pt x="1544" y="545"/>
                    <a:pt x="1339" y="339"/>
                    <a:pt x="1071" y="277"/>
                  </a:cubicBezTo>
                  <a:lnTo>
                    <a:pt x="1071" y="0"/>
                  </a:lnTo>
                  <a:lnTo>
                    <a:pt x="8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5" name="Google Shape;3835;p135"/>
          <p:cNvGrpSpPr/>
          <p:nvPr/>
        </p:nvGrpSpPr>
        <p:grpSpPr>
          <a:xfrm>
            <a:off x="1091100" y="2736115"/>
            <a:ext cx="493913" cy="376000"/>
            <a:chOff x="1091100" y="2736115"/>
            <a:chExt cx="493913" cy="376000"/>
          </a:xfrm>
        </p:grpSpPr>
        <p:sp>
          <p:nvSpPr>
            <p:cNvPr id="3836" name="Google Shape;3836;p135"/>
            <p:cNvSpPr/>
            <p:nvPr/>
          </p:nvSpPr>
          <p:spPr>
            <a:xfrm>
              <a:off x="1265556" y="2736115"/>
              <a:ext cx="144893" cy="79648"/>
            </a:xfrm>
            <a:custGeom>
              <a:rect b="b" l="l" r="r" t="t"/>
              <a:pathLst>
                <a:path extrusionOk="0" h="741" w="1348">
                  <a:moveTo>
                    <a:pt x="1" y="741"/>
                  </a:moveTo>
                  <a:cubicBezTo>
                    <a:pt x="197" y="616"/>
                    <a:pt x="429" y="536"/>
                    <a:pt x="679" y="536"/>
                  </a:cubicBezTo>
                  <a:cubicBezTo>
                    <a:pt x="920" y="536"/>
                    <a:pt x="1152" y="616"/>
                    <a:pt x="1348" y="741"/>
                  </a:cubicBezTo>
                  <a:lnTo>
                    <a:pt x="1348"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135"/>
            <p:cNvSpPr/>
            <p:nvPr/>
          </p:nvSpPr>
          <p:spPr>
            <a:xfrm>
              <a:off x="1236856" y="2822430"/>
              <a:ext cx="202399" cy="202399"/>
            </a:xfrm>
            <a:custGeom>
              <a:rect b="b" l="l" r="r" t="t"/>
              <a:pathLst>
                <a:path extrusionOk="0" h="1883" w="1883">
                  <a:moveTo>
                    <a:pt x="1347" y="1347"/>
                  </a:moveTo>
                  <a:lnTo>
                    <a:pt x="535" y="1347"/>
                  </a:lnTo>
                  <a:lnTo>
                    <a:pt x="535" y="1080"/>
                  </a:lnTo>
                  <a:lnTo>
                    <a:pt x="1347" y="1080"/>
                  </a:lnTo>
                  <a:close/>
                  <a:moveTo>
                    <a:pt x="946" y="0"/>
                  </a:moveTo>
                  <a:cubicBezTo>
                    <a:pt x="419" y="0"/>
                    <a:pt x="0" y="420"/>
                    <a:pt x="0" y="946"/>
                  </a:cubicBezTo>
                  <a:cubicBezTo>
                    <a:pt x="0" y="1463"/>
                    <a:pt x="419" y="1883"/>
                    <a:pt x="946" y="1883"/>
                  </a:cubicBezTo>
                  <a:cubicBezTo>
                    <a:pt x="1463" y="1883"/>
                    <a:pt x="1882" y="1463"/>
                    <a:pt x="1882" y="946"/>
                  </a:cubicBezTo>
                  <a:cubicBezTo>
                    <a:pt x="1882" y="420"/>
                    <a:pt x="1463" y="0"/>
                    <a:pt x="9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135"/>
            <p:cNvSpPr/>
            <p:nvPr/>
          </p:nvSpPr>
          <p:spPr>
            <a:xfrm>
              <a:off x="1265556" y="3031500"/>
              <a:ext cx="144893" cy="80616"/>
            </a:xfrm>
            <a:custGeom>
              <a:rect b="b" l="l" r="r" t="t"/>
              <a:pathLst>
                <a:path extrusionOk="0" h="750" w="1348">
                  <a:moveTo>
                    <a:pt x="1348" y="0"/>
                  </a:moveTo>
                  <a:cubicBezTo>
                    <a:pt x="1152" y="134"/>
                    <a:pt x="920" y="205"/>
                    <a:pt x="679" y="205"/>
                  </a:cubicBezTo>
                  <a:cubicBezTo>
                    <a:pt x="429" y="205"/>
                    <a:pt x="197" y="134"/>
                    <a:pt x="1" y="0"/>
                  </a:cubicBezTo>
                  <a:lnTo>
                    <a:pt x="1" y="750"/>
                  </a:lnTo>
                  <a:lnTo>
                    <a:pt x="1348" y="75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135"/>
            <p:cNvSpPr/>
            <p:nvPr/>
          </p:nvSpPr>
          <p:spPr>
            <a:xfrm>
              <a:off x="1091100" y="2736115"/>
              <a:ext cx="145861" cy="375991"/>
            </a:xfrm>
            <a:custGeom>
              <a:rect b="b" l="l" r="r" t="t"/>
              <a:pathLst>
                <a:path extrusionOk="0" h="3498" w="1357">
                  <a:moveTo>
                    <a:pt x="821" y="2953"/>
                  </a:moveTo>
                  <a:lnTo>
                    <a:pt x="553" y="2953"/>
                  </a:lnTo>
                  <a:lnTo>
                    <a:pt x="553" y="2686"/>
                  </a:lnTo>
                  <a:lnTo>
                    <a:pt x="821" y="2686"/>
                  </a:lnTo>
                  <a:close/>
                  <a:moveTo>
                    <a:pt x="1356" y="2498"/>
                  </a:moveTo>
                  <a:cubicBezTo>
                    <a:pt x="1187" y="2293"/>
                    <a:pt x="1089" y="2034"/>
                    <a:pt x="1089" y="1749"/>
                  </a:cubicBezTo>
                  <a:cubicBezTo>
                    <a:pt x="1089" y="1464"/>
                    <a:pt x="1187" y="1205"/>
                    <a:pt x="1356" y="1000"/>
                  </a:cubicBezTo>
                  <a:lnTo>
                    <a:pt x="1356" y="1"/>
                  </a:lnTo>
                  <a:lnTo>
                    <a:pt x="0" y="1"/>
                  </a:lnTo>
                  <a:lnTo>
                    <a:pt x="0" y="3498"/>
                  </a:lnTo>
                  <a:lnTo>
                    <a:pt x="1356" y="349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135"/>
            <p:cNvSpPr/>
            <p:nvPr/>
          </p:nvSpPr>
          <p:spPr>
            <a:xfrm>
              <a:off x="1439152" y="2736115"/>
              <a:ext cx="145861" cy="375991"/>
            </a:xfrm>
            <a:custGeom>
              <a:rect b="b" l="l" r="r" t="t"/>
              <a:pathLst>
                <a:path extrusionOk="0" h="3498" w="1357">
                  <a:moveTo>
                    <a:pt x="536" y="2686"/>
                  </a:moveTo>
                  <a:lnTo>
                    <a:pt x="803" y="2686"/>
                  </a:lnTo>
                  <a:lnTo>
                    <a:pt x="803" y="2953"/>
                  </a:lnTo>
                  <a:lnTo>
                    <a:pt x="536" y="2953"/>
                  </a:lnTo>
                  <a:close/>
                  <a:moveTo>
                    <a:pt x="0" y="1000"/>
                  </a:moveTo>
                  <a:cubicBezTo>
                    <a:pt x="170" y="1205"/>
                    <a:pt x="268" y="1464"/>
                    <a:pt x="268" y="1749"/>
                  </a:cubicBezTo>
                  <a:cubicBezTo>
                    <a:pt x="268" y="2034"/>
                    <a:pt x="170" y="2293"/>
                    <a:pt x="0" y="2498"/>
                  </a:cubicBezTo>
                  <a:lnTo>
                    <a:pt x="0" y="3498"/>
                  </a:lnTo>
                  <a:lnTo>
                    <a:pt x="1356" y="3498"/>
                  </a:lnTo>
                  <a:lnTo>
                    <a:pt x="135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1" name="Google Shape;3841;p135"/>
          <p:cNvGrpSpPr/>
          <p:nvPr/>
        </p:nvGrpSpPr>
        <p:grpSpPr>
          <a:xfrm>
            <a:off x="1868790" y="2677640"/>
            <a:ext cx="375991" cy="492948"/>
            <a:chOff x="1868790" y="2677640"/>
            <a:chExt cx="375991" cy="492948"/>
          </a:xfrm>
        </p:grpSpPr>
        <p:sp>
          <p:nvSpPr>
            <p:cNvPr id="3842" name="Google Shape;3842;p135"/>
            <p:cNvSpPr/>
            <p:nvPr/>
          </p:nvSpPr>
          <p:spPr>
            <a:xfrm>
              <a:off x="1984771" y="2677640"/>
              <a:ext cx="193800" cy="318485"/>
            </a:xfrm>
            <a:custGeom>
              <a:rect b="b" l="l" r="r" t="t"/>
              <a:pathLst>
                <a:path extrusionOk="0" h="2963" w="1803">
                  <a:moveTo>
                    <a:pt x="1" y="2159"/>
                  </a:moveTo>
                  <a:lnTo>
                    <a:pt x="1" y="2962"/>
                  </a:lnTo>
                  <a:lnTo>
                    <a:pt x="1339" y="2962"/>
                  </a:lnTo>
                  <a:lnTo>
                    <a:pt x="1339" y="1151"/>
                  </a:lnTo>
                  <a:lnTo>
                    <a:pt x="1687" y="1330"/>
                  </a:lnTo>
                  <a:lnTo>
                    <a:pt x="1803" y="1089"/>
                  </a:lnTo>
                  <a:lnTo>
                    <a:pt x="1437" y="901"/>
                  </a:lnTo>
                  <a:lnTo>
                    <a:pt x="1490" y="839"/>
                  </a:lnTo>
                  <a:cubicBezTo>
                    <a:pt x="1571" y="768"/>
                    <a:pt x="1615" y="660"/>
                    <a:pt x="1615" y="553"/>
                  </a:cubicBezTo>
                  <a:lnTo>
                    <a:pt x="1615" y="0"/>
                  </a:lnTo>
                  <a:lnTo>
                    <a:pt x="670" y="0"/>
                  </a:lnTo>
                  <a:cubicBezTo>
                    <a:pt x="304" y="0"/>
                    <a:pt x="1" y="295"/>
                    <a:pt x="1" y="669"/>
                  </a:cubicBezTo>
                  <a:lnTo>
                    <a:pt x="1" y="1053"/>
                  </a:lnTo>
                  <a:cubicBezTo>
                    <a:pt x="45" y="1089"/>
                    <a:pt x="134" y="1115"/>
                    <a:pt x="134" y="1205"/>
                  </a:cubicBezTo>
                  <a:cubicBezTo>
                    <a:pt x="134" y="1294"/>
                    <a:pt x="81" y="1303"/>
                    <a:pt x="1" y="1356"/>
                  </a:cubicBezTo>
                  <a:lnTo>
                    <a:pt x="1" y="1865"/>
                  </a:lnTo>
                  <a:cubicBezTo>
                    <a:pt x="45" y="1892"/>
                    <a:pt x="134" y="1918"/>
                    <a:pt x="134" y="2016"/>
                  </a:cubicBezTo>
                  <a:cubicBezTo>
                    <a:pt x="134" y="2097"/>
                    <a:pt x="81" y="2115"/>
                    <a:pt x="1" y="215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135"/>
            <p:cNvSpPr/>
            <p:nvPr/>
          </p:nvSpPr>
          <p:spPr>
            <a:xfrm>
              <a:off x="1868790" y="3024728"/>
              <a:ext cx="375991" cy="145861"/>
            </a:xfrm>
            <a:custGeom>
              <a:rect b="b" l="l" r="r" t="t"/>
              <a:pathLst>
                <a:path extrusionOk="0" h="1357" w="3498">
                  <a:moveTo>
                    <a:pt x="0" y="1357"/>
                  </a:moveTo>
                  <a:lnTo>
                    <a:pt x="3497" y="1357"/>
                  </a:lnTo>
                  <a:lnTo>
                    <a:pt x="3497" y="821"/>
                  </a:lnTo>
                  <a:lnTo>
                    <a:pt x="2016" y="821"/>
                  </a:lnTo>
                  <a:lnTo>
                    <a:pt x="2016" y="1"/>
                  </a:lnTo>
                  <a:lnTo>
                    <a:pt x="1481" y="1"/>
                  </a:lnTo>
                  <a:lnTo>
                    <a:pt x="1481" y="821"/>
                  </a:lnTo>
                  <a:lnTo>
                    <a:pt x="0" y="82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4" name="Google Shape;3844;p135"/>
          <p:cNvGrpSpPr/>
          <p:nvPr/>
        </p:nvGrpSpPr>
        <p:grpSpPr>
          <a:xfrm>
            <a:off x="2528456" y="2693011"/>
            <a:ext cx="494021" cy="462208"/>
            <a:chOff x="2528456" y="2693011"/>
            <a:chExt cx="494021" cy="462208"/>
          </a:xfrm>
        </p:grpSpPr>
        <p:sp>
          <p:nvSpPr>
            <p:cNvPr id="3845" name="Google Shape;3845;p135"/>
            <p:cNvSpPr/>
            <p:nvPr/>
          </p:nvSpPr>
          <p:spPr>
            <a:xfrm>
              <a:off x="2645512" y="2801362"/>
              <a:ext cx="259905" cy="266676"/>
            </a:xfrm>
            <a:custGeom>
              <a:rect b="b" l="l" r="r" t="t"/>
              <a:pathLst>
                <a:path extrusionOk="0" h="2481" w="2418">
                  <a:moveTo>
                    <a:pt x="1205" y="1196"/>
                  </a:moveTo>
                  <a:lnTo>
                    <a:pt x="1383" y="1677"/>
                  </a:lnTo>
                  <a:lnTo>
                    <a:pt x="1035" y="1677"/>
                  </a:lnTo>
                  <a:close/>
                  <a:moveTo>
                    <a:pt x="2418" y="1677"/>
                  </a:moveTo>
                  <a:lnTo>
                    <a:pt x="1668" y="1677"/>
                  </a:lnTo>
                  <a:lnTo>
                    <a:pt x="1356" y="803"/>
                  </a:lnTo>
                  <a:lnTo>
                    <a:pt x="1615" y="89"/>
                  </a:lnTo>
                  <a:lnTo>
                    <a:pt x="1356" y="0"/>
                  </a:lnTo>
                  <a:lnTo>
                    <a:pt x="1213" y="411"/>
                  </a:lnTo>
                  <a:lnTo>
                    <a:pt x="1062" y="0"/>
                  </a:lnTo>
                  <a:lnTo>
                    <a:pt x="812" y="89"/>
                  </a:lnTo>
                  <a:lnTo>
                    <a:pt x="1071" y="803"/>
                  </a:lnTo>
                  <a:lnTo>
                    <a:pt x="750" y="1677"/>
                  </a:lnTo>
                  <a:lnTo>
                    <a:pt x="0" y="1677"/>
                  </a:lnTo>
                  <a:lnTo>
                    <a:pt x="0" y="2480"/>
                  </a:lnTo>
                  <a:lnTo>
                    <a:pt x="2418" y="248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135"/>
            <p:cNvSpPr/>
            <p:nvPr/>
          </p:nvSpPr>
          <p:spPr>
            <a:xfrm>
              <a:off x="2528456" y="3067939"/>
              <a:ext cx="131457" cy="87280"/>
            </a:xfrm>
            <a:custGeom>
              <a:rect b="b" l="l" r="r" t="t"/>
              <a:pathLst>
                <a:path extrusionOk="0" h="812" w="1223">
                  <a:moveTo>
                    <a:pt x="688" y="812"/>
                  </a:moveTo>
                  <a:cubicBezTo>
                    <a:pt x="982" y="812"/>
                    <a:pt x="1223" y="571"/>
                    <a:pt x="1223" y="268"/>
                  </a:cubicBezTo>
                  <a:lnTo>
                    <a:pt x="822" y="268"/>
                  </a:lnTo>
                  <a:lnTo>
                    <a:pt x="822" y="0"/>
                  </a:lnTo>
                  <a:lnTo>
                    <a:pt x="1" y="0"/>
                  </a:lnTo>
                  <a:lnTo>
                    <a:pt x="277" y="411"/>
                  </a:lnTo>
                  <a:lnTo>
                    <a:pt x="1" y="812"/>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135"/>
            <p:cNvSpPr/>
            <p:nvPr/>
          </p:nvSpPr>
          <p:spPr>
            <a:xfrm>
              <a:off x="2890912" y="3067939"/>
              <a:ext cx="131565" cy="87280"/>
            </a:xfrm>
            <a:custGeom>
              <a:rect b="b" l="l" r="r" t="t"/>
              <a:pathLst>
                <a:path extrusionOk="0" h="812" w="1224">
                  <a:moveTo>
                    <a:pt x="402" y="0"/>
                  </a:moveTo>
                  <a:lnTo>
                    <a:pt x="402" y="268"/>
                  </a:lnTo>
                  <a:lnTo>
                    <a:pt x="1" y="268"/>
                  </a:lnTo>
                  <a:cubicBezTo>
                    <a:pt x="1" y="571"/>
                    <a:pt x="242" y="812"/>
                    <a:pt x="536" y="812"/>
                  </a:cubicBezTo>
                  <a:lnTo>
                    <a:pt x="1223" y="812"/>
                  </a:lnTo>
                  <a:lnTo>
                    <a:pt x="956" y="411"/>
                  </a:lnTo>
                  <a:lnTo>
                    <a:pt x="122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135"/>
            <p:cNvSpPr/>
            <p:nvPr/>
          </p:nvSpPr>
          <p:spPr>
            <a:xfrm>
              <a:off x="2820936" y="2693011"/>
              <a:ext cx="37513" cy="36546"/>
            </a:xfrm>
            <a:custGeom>
              <a:rect b="b" l="l" r="r" t="t"/>
              <a:pathLst>
                <a:path extrusionOk="0" h="340" w="349">
                  <a:moveTo>
                    <a:pt x="1" y="250"/>
                  </a:moveTo>
                  <a:lnTo>
                    <a:pt x="90" y="0"/>
                  </a:lnTo>
                  <a:lnTo>
                    <a:pt x="349" y="89"/>
                  </a:lnTo>
                  <a:lnTo>
                    <a:pt x="251" y="339"/>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135"/>
            <p:cNvSpPr/>
            <p:nvPr/>
          </p:nvSpPr>
          <p:spPr>
            <a:xfrm>
              <a:off x="2944657" y="2860805"/>
              <a:ext cx="36546" cy="36546"/>
            </a:xfrm>
            <a:custGeom>
              <a:rect b="b" l="l" r="r" t="t"/>
              <a:pathLst>
                <a:path extrusionOk="0" h="340" w="340">
                  <a:moveTo>
                    <a:pt x="1" y="250"/>
                  </a:moveTo>
                  <a:lnTo>
                    <a:pt x="90" y="0"/>
                  </a:lnTo>
                  <a:lnTo>
                    <a:pt x="340" y="89"/>
                  </a:lnTo>
                  <a:lnTo>
                    <a:pt x="250" y="339"/>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135"/>
            <p:cNvSpPr/>
            <p:nvPr/>
          </p:nvSpPr>
          <p:spPr>
            <a:xfrm>
              <a:off x="2983998" y="2751486"/>
              <a:ext cx="36546" cy="37513"/>
            </a:xfrm>
            <a:custGeom>
              <a:rect b="b" l="l" r="r" t="t"/>
              <a:pathLst>
                <a:path extrusionOk="0" h="349" w="340">
                  <a:moveTo>
                    <a:pt x="0" y="259"/>
                  </a:moveTo>
                  <a:lnTo>
                    <a:pt x="90" y="0"/>
                  </a:lnTo>
                  <a:lnTo>
                    <a:pt x="339" y="98"/>
                  </a:lnTo>
                  <a:lnTo>
                    <a:pt x="250" y="34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135"/>
            <p:cNvSpPr/>
            <p:nvPr/>
          </p:nvSpPr>
          <p:spPr>
            <a:xfrm>
              <a:off x="2800835" y="2746649"/>
              <a:ext cx="37513" cy="37513"/>
            </a:xfrm>
            <a:custGeom>
              <a:rect b="b" l="l" r="r" t="t"/>
              <a:pathLst>
                <a:path extrusionOk="0" h="349" w="349">
                  <a:moveTo>
                    <a:pt x="0" y="259"/>
                  </a:moveTo>
                  <a:lnTo>
                    <a:pt x="99" y="1"/>
                  </a:lnTo>
                  <a:lnTo>
                    <a:pt x="348" y="99"/>
                  </a:lnTo>
                  <a:lnTo>
                    <a:pt x="259" y="349"/>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135"/>
            <p:cNvSpPr/>
            <p:nvPr/>
          </p:nvSpPr>
          <p:spPr>
            <a:xfrm>
              <a:off x="2963790" y="2806092"/>
              <a:ext cx="37513" cy="37513"/>
            </a:xfrm>
            <a:custGeom>
              <a:rect b="b" l="l" r="r" t="t"/>
              <a:pathLst>
                <a:path extrusionOk="0" h="349" w="349">
                  <a:moveTo>
                    <a:pt x="1" y="251"/>
                  </a:moveTo>
                  <a:lnTo>
                    <a:pt x="90" y="1"/>
                  </a:lnTo>
                  <a:lnTo>
                    <a:pt x="349" y="90"/>
                  </a:lnTo>
                  <a:lnTo>
                    <a:pt x="251" y="349"/>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135"/>
            <p:cNvSpPr/>
            <p:nvPr/>
          </p:nvSpPr>
          <p:spPr>
            <a:xfrm>
              <a:off x="2874681" y="2712145"/>
              <a:ext cx="37513" cy="37513"/>
            </a:xfrm>
            <a:custGeom>
              <a:rect b="b" l="l" r="r" t="t"/>
              <a:pathLst>
                <a:path extrusionOk="0" h="349" w="349">
                  <a:moveTo>
                    <a:pt x="259" y="348"/>
                  </a:moveTo>
                  <a:lnTo>
                    <a:pt x="348" y="99"/>
                  </a:lnTo>
                  <a:lnTo>
                    <a:pt x="98" y="0"/>
                  </a:lnTo>
                  <a:lnTo>
                    <a:pt x="0" y="259"/>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135"/>
            <p:cNvSpPr/>
            <p:nvPr/>
          </p:nvSpPr>
          <p:spPr>
            <a:xfrm>
              <a:off x="2835339" y="2820496"/>
              <a:ext cx="37513" cy="37513"/>
            </a:xfrm>
            <a:custGeom>
              <a:rect b="b" l="l" r="r" t="t"/>
              <a:pathLst>
                <a:path extrusionOk="0" h="349" w="349">
                  <a:moveTo>
                    <a:pt x="1" y="259"/>
                  </a:moveTo>
                  <a:lnTo>
                    <a:pt x="99" y="1"/>
                  </a:lnTo>
                  <a:lnTo>
                    <a:pt x="348" y="99"/>
                  </a:lnTo>
                  <a:lnTo>
                    <a:pt x="259" y="34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135"/>
            <p:cNvSpPr/>
            <p:nvPr/>
          </p:nvSpPr>
          <p:spPr>
            <a:xfrm>
              <a:off x="2855440" y="2766750"/>
              <a:ext cx="36546" cy="36546"/>
            </a:xfrm>
            <a:custGeom>
              <a:rect b="b" l="l" r="r" t="t"/>
              <a:pathLst>
                <a:path extrusionOk="0" h="340" w="340">
                  <a:moveTo>
                    <a:pt x="1" y="251"/>
                  </a:moveTo>
                  <a:lnTo>
                    <a:pt x="90" y="1"/>
                  </a:lnTo>
                  <a:lnTo>
                    <a:pt x="340" y="90"/>
                  </a:lnTo>
                  <a:lnTo>
                    <a:pt x="251" y="34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135"/>
            <p:cNvSpPr/>
            <p:nvPr/>
          </p:nvSpPr>
          <p:spPr>
            <a:xfrm>
              <a:off x="2929286" y="2732246"/>
              <a:ext cx="37513" cy="37513"/>
            </a:xfrm>
            <a:custGeom>
              <a:rect b="b" l="l" r="r" t="t"/>
              <a:pathLst>
                <a:path extrusionOk="0" h="349" w="349">
                  <a:moveTo>
                    <a:pt x="251" y="349"/>
                  </a:moveTo>
                  <a:lnTo>
                    <a:pt x="349" y="90"/>
                  </a:lnTo>
                  <a:lnTo>
                    <a:pt x="90" y="1"/>
                  </a:lnTo>
                  <a:lnTo>
                    <a:pt x="1" y="25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135"/>
            <p:cNvSpPr/>
            <p:nvPr/>
          </p:nvSpPr>
          <p:spPr>
            <a:xfrm>
              <a:off x="2890052" y="2840596"/>
              <a:ext cx="37406" cy="37513"/>
            </a:xfrm>
            <a:custGeom>
              <a:rect b="b" l="l" r="r" t="t"/>
              <a:pathLst>
                <a:path extrusionOk="0" h="349" w="348">
                  <a:moveTo>
                    <a:pt x="0" y="251"/>
                  </a:moveTo>
                  <a:lnTo>
                    <a:pt x="89" y="1"/>
                  </a:lnTo>
                  <a:lnTo>
                    <a:pt x="348" y="90"/>
                  </a:lnTo>
                  <a:lnTo>
                    <a:pt x="250" y="349"/>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135"/>
            <p:cNvSpPr/>
            <p:nvPr/>
          </p:nvSpPr>
          <p:spPr>
            <a:xfrm>
              <a:off x="2910152" y="2785991"/>
              <a:ext cx="36546" cy="37513"/>
            </a:xfrm>
            <a:custGeom>
              <a:rect b="b" l="l" r="r" t="t"/>
              <a:pathLst>
                <a:path extrusionOk="0" h="349" w="340">
                  <a:moveTo>
                    <a:pt x="0" y="259"/>
                  </a:moveTo>
                  <a:lnTo>
                    <a:pt x="90" y="0"/>
                  </a:lnTo>
                  <a:lnTo>
                    <a:pt x="339" y="99"/>
                  </a:lnTo>
                  <a:lnTo>
                    <a:pt x="250" y="34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135"/>
            <p:cNvSpPr/>
            <p:nvPr/>
          </p:nvSpPr>
          <p:spPr>
            <a:xfrm>
              <a:off x="2569732" y="2860805"/>
              <a:ext cx="36546" cy="37513"/>
            </a:xfrm>
            <a:custGeom>
              <a:rect b="b" l="l" r="r" t="t"/>
              <a:pathLst>
                <a:path extrusionOk="0" h="349" w="340">
                  <a:moveTo>
                    <a:pt x="0" y="89"/>
                  </a:moveTo>
                  <a:lnTo>
                    <a:pt x="250" y="0"/>
                  </a:lnTo>
                  <a:lnTo>
                    <a:pt x="339" y="250"/>
                  </a:lnTo>
                  <a:lnTo>
                    <a:pt x="90" y="34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135"/>
            <p:cNvSpPr/>
            <p:nvPr/>
          </p:nvSpPr>
          <p:spPr>
            <a:xfrm>
              <a:off x="2692485" y="2693011"/>
              <a:ext cx="37513" cy="37406"/>
            </a:xfrm>
            <a:custGeom>
              <a:rect b="b" l="l" r="r" t="t"/>
              <a:pathLst>
                <a:path extrusionOk="0" h="348" w="349">
                  <a:moveTo>
                    <a:pt x="0" y="89"/>
                  </a:moveTo>
                  <a:lnTo>
                    <a:pt x="259" y="0"/>
                  </a:lnTo>
                  <a:lnTo>
                    <a:pt x="348" y="250"/>
                  </a:lnTo>
                  <a:lnTo>
                    <a:pt x="98" y="34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135"/>
            <p:cNvSpPr/>
            <p:nvPr/>
          </p:nvSpPr>
          <p:spPr>
            <a:xfrm>
              <a:off x="2529423" y="2752454"/>
              <a:ext cx="37513" cy="36546"/>
            </a:xfrm>
            <a:custGeom>
              <a:rect b="b" l="l" r="r" t="t"/>
              <a:pathLst>
                <a:path extrusionOk="0" h="340" w="349">
                  <a:moveTo>
                    <a:pt x="1" y="89"/>
                  </a:moveTo>
                  <a:lnTo>
                    <a:pt x="259" y="0"/>
                  </a:lnTo>
                  <a:lnTo>
                    <a:pt x="349" y="250"/>
                  </a:lnTo>
                  <a:lnTo>
                    <a:pt x="99" y="339"/>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135"/>
            <p:cNvSpPr/>
            <p:nvPr/>
          </p:nvSpPr>
          <p:spPr>
            <a:xfrm>
              <a:off x="2549631" y="2807059"/>
              <a:ext cx="37406" cy="36546"/>
            </a:xfrm>
            <a:custGeom>
              <a:rect b="b" l="l" r="r" t="t"/>
              <a:pathLst>
                <a:path extrusionOk="0" h="340" w="348">
                  <a:moveTo>
                    <a:pt x="0" y="90"/>
                  </a:moveTo>
                  <a:lnTo>
                    <a:pt x="250" y="1"/>
                  </a:lnTo>
                  <a:lnTo>
                    <a:pt x="348" y="250"/>
                  </a:lnTo>
                  <a:lnTo>
                    <a:pt x="89" y="34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135"/>
            <p:cNvSpPr/>
            <p:nvPr/>
          </p:nvSpPr>
          <p:spPr>
            <a:xfrm>
              <a:off x="2712586" y="2747617"/>
              <a:ext cx="37513" cy="36546"/>
            </a:xfrm>
            <a:custGeom>
              <a:rect b="b" l="l" r="r" t="t"/>
              <a:pathLst>
                <a:path extrusionOk="0" h="340" w="349">
                  <a:moveTo>
                    <a:pt x="1" y="90"/>
                  </a:moveTo>
                  <a:lnTo>
                    <a:pt x="250" y="1"/>
                  </a:lnTo>
                  <a:lnTo>
                    <a:pt x="349" y="250"/>
                  </a:lnTo>
                  <a:lnTo>
                    <a:pt x="90" y="34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135"/>
            <p:cNvSpPr/>
            <p:nvPr/>
          </p:nvSpPr>
          <p:spPr>
            <a:xfrm>
              <a:off x="2678082" y="2821463"/>
              <a:ext cx="37513" cy="37513"/>
            </a:xfrm>
            <a:custGeom>
              <a:rect b="b" l="l" r="r" t="t"/>
              <a:pathLst>
                <a:path extrusionOk="0" h="349" w="349">
                  <a:moveTo>
                    <a:pt x="0" y="90"/>
                  </a:moveTo>
                  <a:lnTo>
                    <a:pt x="250" y="0"/>
                  </a:lnTo>
                  <a:lnTo>
                    <a:pt x="348" y="250"/>
                  </a:lnTo>
                  <a:lnTo>
                    <a:pt x="90" y="34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135"/>
            <p:cNvSpPr/>
            <p:nvPr/>
          </p:nvSpPr>
          <p:spPr>
            <a:xfrm>
              <a:off x="2657981" y="2766750"/>
              <a:ext cx="37513" cy="37513"/>
            </a:xfrm>
            <a:custGeom>
              <a:rect b="b" l="l" r="r" t="t"/>
              <a:pathLst>
                <a:path extrusionOk="0" h="349" w="349">
                  <a:moveTo>
                    <a:pt x="0" y="99"/>
                  </a:moveTo>
                  <a:lnTo>
                    <a:pt x="259" y="1"/>
                  </a:lnTo>
                  <a:lnTo>
                    <a:pt x="348" y="260"/>
                  </a:lnTo>
                  <a:lnTo>
                    <a:pt x="98" y="349"/>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135"/>
            <p:cNvSpPr/>
            <p:nvPr/>
          </p:nvSpPr>
          <p:spPr>
            <a:xfrm>
              <a:off x="2638740" y="2713112"/>
              <a:ext cx="36546" cy="36546"/>
            </a:xfrm>
            <a:custGeom>
              <a:rect b="b" l="l" r="r" t="t"/>
              <a:pathLst>
                <a:path extrusionOk="0" h="340" w="340">
                  <a:moveTo>
                    <a:pt x="251" y="0"/>
                  </a:moveTo>
                  <a:lnTo>
                    <a:pt x="1" y="90"/>
                  </a:lnTo>
                  <a:lnTo>
                    <a:pt x="90" y="339"/>
                  </a:lnTo>
                  <a:lnTo>
                    <a:pt x="340" y="25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135"/>
            <p:cNvSpPr/>
            <p:nvPr/>
          </p:nvSpPr>
          <p:spPr>
            <a:xfrm>
              <a:off x="2584135" y="2732246"/>
              <a:ext cx="37513" cy="37513"/>
            </a:xfrm>
            <a:custGeom>
              <a:rect b="b" l="l" r="r" t="t"/>
              <a:pathLst>
                <a:path extrusionOk="0" h="349" w="349">
                  <a:moveTo>
                    <a:pt x="89" y="349"/>
                  </a:moveTo>
                  <a:lnTo>
                    <a:pt x="348" y="260"/>
                  </a:lnTo>
                  <a:lnTo>
                    <a:pt x="250" y="1"/>
                  </a:lnTo>
                  <a:lnTo>
                    <a:pt x="0" y="99"/>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135"/>
            <p:cNvSpPr/>
            <p:nvPr/>
          </p:nvSpPr>
          <p:spPr>
            <a:xfrm>
              <a:off x="2623369" y="2840596"/>
              <a:ext cx="37513" cy="37513"/>
            </a:xfrm>
            <a:custGeom>
              <a:rect b="b" l="l" r="r" t="t"/>
              <a:pathLst>
                <a:path extrusionOk="0" h="349" w="349">
                  <a:moveTo>
                    <a:pt x="349" y="260"/>
                  </a:moveTo>
                  <a:lnTo>
                    <a:pt x="260" y="1"/>
                  </a:lnTo>
                  <a:lnTo>
                    <a:pt x="1" y="99"/>
                  </a:lnTo>
                  <a:lnTo>
                    <a:pt x="90" y="349"/>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135"/>
            <p:cNvSpPr/>
            <p:nvPr/>
          </p:nvSpPr>
          <p:spPr>
            <a:xfrm>
              <a:off x="2604236" y="2786958"/>
              <a:ext cx="36546" cy="36546"/>
            </a:xfrm>
            <a:custGeom>
              <a:rect b="b" l="l" r="r" t="t"/>
              <a:pathLst>
                <a:path extrusionOk="0" h="340" w="340">
                  <a:moveTo>
                    <a:pt x="340" y="250"/>
                  </a:moveTo>
                  <a:lnTo>
                    <a:pt x="250" y="0"/>
                  </a:lnTo>
                  <a:lnTo>
                    <a:pt x="1" y="90"/>
                  </a:lnTo>
                  <a:lnTo>
                    <a:pt x="90" y="339"/>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0" name="Google Shape;3870;p135"/>
          <p:cNvGrpSpPr/>
          <p:nvPr/>
        </p:nvGrpSpPr>
        <p:grpSpPr>
          <a:xfrm>
            <a:off x="3247671" y="2707308"/>
            <a:ext cx="492942" cy="433612"/>
            <a:chOff x="3247671" y="2707308"/>
            <a:chExt cx="492942" cy="433612"/>
          </a:xfrm>
        </p:grpSpPr>
        <p:sp>
          <p:nvSpPr>
            <p:cNvPr id="3871" name="Google Shape;3871;p135"/>
            <p:cNvSpPr/>
            <p:nvPr/>
          </p:nvSpPr>
          <p:spPr>
            <a:xfrm>
              <a:off x="3362792" y="2785024"/>
              <a:ext cx="263774" cy="277210"/>
            </a:xfrm>
            <a:custGeom>
              <a:rect b="b" l="l" r="r" t="t"/>
              <a:pathLst>
                <a:path extrusionOk="0" h="2579" w="2454">
                  <a:moveTo>
                    <a:pt x="1088" y="1562"/>
                  </a:moveTo>
                  <a:lnTo>
                    <a:pt x="1356" y="1562"/>
                  </a:lnTo>
                  <a:lnTo>
                    <a:pt x="1356" y="1829"/>
                  </a:lnTo>
                  <a:lnTo>
                    <a:pt x="1088" y="1829"/>
                  </a:lnTo>
                  <a:close/>
                  <a:moveTo>
                    <a:pt x="1088" y="750"/>
                  </a:moveTo>
                  <a:lnTo>
                    <a:pt x="1356" y="750"/>
                  </a:lnTo>
                  <a:lnTo>
                    <a:pt x="1356" y="1294"/>
                  </a:lnTo>
                  <a:lnTo>
                    <a:pt x="1088" y="1294"/>
                  </a:lnTo>
                  <a:close/>
                  <a:moveTo>
                    <a:pt x="446" y="1865"/>
                  </a:moveTo>
                  <a:lnTo>
                    <a:pt x="464" y="2338"/>
                  </a:lnTo>
                  <a:lnTo>
                    <a:pt x="928" y="2213"/>
                  </a:lnTo>
                  <a:lnTo>
                    <a:pt x="1222" y="2579"/>
                  </a:lnTo>
                  <a:lnTo>
                    <a:pt x="1526" y="2213"/>
                  </a:lnTo>
                  <a:lnTo>
                    <a:pt x="1981" y="2338"/>
                  </a:lnTo>
                  <a:lnTo>
                    <a:pt x="2007" y="1865"/>
                  </a:lnTo>
                  <a:lnTo>
                    <a:pt x="2453" y="1695"/>
                  </a:lnTo>
                  <a:lnTo>
                    <a:pt x="2195" y="1294"/>
                  </a:lnTo>
                  <a:lnTo>
                    <a:pt x="2453" y="893"/>
                  </a:lnTo>
                  <a:lnTo>
                    <a:pt x="2007" y="723"/>
                  </a:lnTo>
                  <a:lnTo>
                    <a:pt x="1981" y="250"/>
                  </a:lnTo>
                  <a:lnTo>
                    <a:pt x="1526" y="375"/>
                  </a:lnTo>
                  <a:lnTo>
                    <a:pt x="1222" y="0"/>
                  </a:lnTo>
                  <a:lnTo>
                    <a:pt x="928" y="375"/>
                  </a:lnTo>
                  <a:lnTo>
                    <a:pt x="464" y="250"/>
                  </a:lnTo>
                  <a:lnTo>
                    <a:pt x="446" y="723"/>
                  </a:lnTo>
                  <a:lnTo>
                    <a:pt x="0" y="893"/>
                  </a:lnTo>
                  <a:lnTo>
                    <a:pt x="259" y="1294"/>
                  </a:lnTo>
                  <a:lnTo>
                    <a:pt x="0" y="169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135"/>
            <p:cNvSpPr/>
            <p:nvPr/>
          </p:nvSpPr>
          <p:spPr>
            <a:xfrm>
              <a:off x="3445237" y="2938413"/>
              <a:ext cx="295376" cy="202506"/>
            </a:xfrm>
            <a:custGeom>
              <a:rect b="b" l="l" r="r" t="t"/>
              <a:pathLst>
                <a:path extrusionOk="0" h="1884" w="2748">
                  <a:moveTo>
                    <a:pt x="2748" y="1"/>
                  </a:moveTo>
                  <a:lnTo>
                    <a:pt x="1829" y="1"/>
                  </a:lnTo>
                  <a:lnTo>
                    <a:pt x="2088" y="393"/>
                  </a:lnTo>
                  <a:lnTo>
                    <a:pt x="1499" y="625"/>
                  </a:lnTo>
                  <a:lnTo>
                    <a:pt x="1463" y="1250"/>
                  </a:lnTo>
                  <a:lnTo>
                    <a:pt x="857" y="1089"/>
                  </a:lnTo>
                  <a:lnTo>
                    <a:pt x="455" y="1580"/>
                  </a:lnTo>
                  <a:lnTo>
                    <a:pt x="206" y="1268"/>
                  </a:lnTo>
                  <a:lnTo>
                    <a:pt x="0" y="1883"/>
                  </a:lnTo>
                  <a:lnTo>
                    <a:pt x="2748" y="1883"/>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135"/>
            <p:cNvSpPr/>
            <p:nvPr/>
          </p:nvSpPr>
          <p:spPr>
            <a:xfrm>
              <a:off x="3247671" y="2707308"/>
              <a:ext cx="295483" cy="202506"/>
            </a:xfrm>
            <a:custGeom>
              <a:rect b="b" l="l" r="r" t="t"/>
              <a:pathLst>
                <a:path extrusionOk="0" h="1884" w="2749">
                  <a:moveTo>
                    <a:pt x="661" y="1482"/>
                  </a:moveTo>
                  <a:lnTo>
                    <a:pt x="1250" y="1259"/>
                  </a:lnTo>
                  <a:lnTo>
                    <a:pt x="1285" y="625"/>
                  </a:lnTo>
                  <a:lnTo>
                    <a:pt x="1892" y="786"/>
                  </a:lnTo>
                  <a:lnTo>
                    <a:pt x="2293" y="295"/>
                  </a:lnTo>
                  <a:lnTo>
                    <a:pt x="2543" y="608"/>
                  </a:lnTo>
                  <a:lnTo>
                    <a:pt x="2748" y="1"/>
                  </a:lnTo>
                  <a:lnTo>
                    <a:pt x="1" y="1"/>
                  </a:lnTo>
                  <a:lnTo>
                    <a:pt x="1" y="1883"/>
                  </a:lnTo>
                  <a:lnTo>
                    <a:pt x="919" y="1883"/>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4" name="Google Shape;3874;p135"/>
          <p:cNvGrpSpPr/>
          <p:nvPr/>
        </p:nvGrpSpPr>
        <p:grpSpPr>
          <a:xfrm>
            <a:off x="3965919" y="2677640"/>
            <a:ext cx="493915" cy="493913"/>
            <a:chOff x="3965919" y="2677640"/>
            <a:chExt cx="493915" cy="493913"/>
          </a:xfrm>
        </p:grpSpPr>
        <p:sp>
          <p:nvSpPr>
            <p:cNvPr id="3875" name="Google Shape;3875;p135"/>
            <p:cNvSpPr/>
            <p:nvPr/>
          </p:nvSpPr>
          <p:spPr>
            <a:xfrm>
              <a:off x="4353312" y="3010324"/>
              <a:ext cx="105553" cy="112324"/>
            </a:xfrm>
            <a:custGeom>
              <a:rect b="b" l="l" r="r" t="t"/>
              <a:pathLst>
                <a:path extrusionOk="0" h="1045" w="982">
                  <a:moveTo>
                    <a:pt x="893" y="260"/>
                  </a:moveTo>
                  <a:cubicBezTo>
                    <a:pt x="839" y="188"/>
                    <a:pt x="812" y="99"/>
                    <a:pt x="812" y="1"/>
                  </a:cubicBezTo>
                  <a:lnTo>
                    <a:pt x="545" y="1"/>
                  </a:lnTo>
                  <a:cubicBezTo>
                    <a:pt x="545" y="99"/>
                    <a:pt x="563" y="188"/>
                    <a:pt x="598" y="277"/>
                  </a:cubicBezTo>
                  <a:cubicBezTo>
                    <a:pt x="438" y="376"/>
                    <a:pt x="340" y="536"/>
                    <a:pt x="295" y="724"/>
                  </a:cubicBezTo>
                  <a:cubicBezTo>
                    <a:pt x="197" y="715"/>
                    <a:pt x="90" y="724"/>
                    <a:pt x="1" y="759"/>
                  </a:cubicBezTo>
                  <a:lnTo>
                    <a:pt x="90" y="1018"/>
                  </a:lnTo>
                  <a:cubicBezTo>
                    <a:pt x="179" y="982"/>
                    <a:pt x="277" y="982"/>
                    <a:pt x="375" y="1000"/>
                  </a:cubicBezTo>
                  <a:lnTo>
                    <a:pt x="536" y="1045"/>
                  </a:lnTo>
                  <a:lnTo>
                    <a:pt x="536" y="884"/>
                  </a:lnTo>
                  <a:cubicBezTo>
                    <a:pt x="554" y="697"/>
                    <a:pt x="652" y="527"/>
                    <a:pt x="830" y="465"/>
                  </a:cubicBezTo>
                  <a:lnTo>
                    <a:pt x="982" y="402"/>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135"/>
            <p:cNvSpPr/>
            <p:nvPr/>
          </p:nvSpPr>
          <p:spPr>
            <a:xfrm>
              <a:off x="3967853" y="2783089"/>
              <a:ext cx="105553" cy="113292"/>
            </a:xfrm>
            <a:custGeom>
              <a:rect b="b" l="l" r="r" t="t"/>
              <a:pathLst>
                <a:path extrusionOk="0" h="1054" w="982">
                  <a:moveTo>
                    <a:pt x="170" y="1053"/>
                  </a:moveTo>
                  <a:lnTo>
                    <a:pt x="437" y="1035"/>
                  </a:lnTo>
                  <a:cubicBezTo>
                    <a:pt x="437" y="946"/>
                    <a:pt x="420" y="857"/>
                    <a:pt x="384" y="768"/>
                  </a:cubicBezTo>
                  <a:cubicBezTo>
                    <a:pt x="544" y="670"/>
                    <a:pt x="643" y="509"/>
                    <a:pt x="687" y="331"/>
                  </a:cubicBezTo>
                  <a:cubicBezTo>
                    <a:pt x="785" y="331"/>
                    <a:pt x="892" y="322"/>
                    <a:pt x="982" y="286"/>
                  </a:cubicBezTo>
                  <a:lnTo>
                    <a:pt x="892" y="36"/>
                  </a:lnTo>
                  <a:cubicBezTo>
                    <a:pt x="803" y="63"/>
                    <a:pt x="705" y="72"/>
                    <a:pt x="616" y="45"/>
                  </a:cubicBezTo>
                  <a:lnTo>
                    <a:pt x="455" y="1"/>
                  </a:lnTo>
                  <a:lnTo>
                    <a:pt x="446" y="170"/>
                  </a:lnTo>
                  <a:cubicBezTo>
                    <a:pt x="437" y="357"/>
                    <a:pt x="330" y="518"/>
                    <a:pt x="152" y="589"/>
                  </a:cubicBezTo>
                  <a:lnTo>
                    <a:pt x="0" y="643"/>
                  </a:lnTo>
                  <a:lnTo>
                    <a:pt x="89" y="786"/>
                  </a:lnTo>
                  <a:cubicBezTo>
                    <a:pt x="143" y="857"/>
                    <a:pt x="170" y="955"/>
                    <a:pt x="170" y="10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135"/>
            <p:cNvSpPr/>
            <p:nvPr/>
          </p:nvSpPr>
          <p:spPr>
            <a:xfrm>
              <a:off x="4198957" y="2938413"/>
              <a:ext cx="115119" cy="233140"/>
            </a:xfrm>
            <a:custGeom>
              <a:rect b="b" l="l" r="r" t="t"/>
              <a:pathLst>
                <a:path extrusionOk="0" h="2169" w="1071">
                  <a:moveTo>
                    <a:pt x="0" y="1624"/>
                  </a:moveTo>
                  <a:cubicBezTo>
                    <a:pt x="0" y="1928"/>
                    <a:pt x="250" y="2169"/>
                    <a:pt x="562" y="2160"/>
                  </a:cubicBezTo>
                  <a:cubicBezTo>
                    <a:pt x="848" y="2142"/>
                    <a:pt x="1071" y="1901"/>
                    <a:pt x="1071" y="1616"/>
                  </a:cubicBezTo>
                  <a:lnTo>
                    <a:pt x="1071" y="536"/>
                  </a:lnTo>
                  <a:cubicBezTo>
                    <a:pt x="1071" y="242"/>
                    <a:pt x="830" y="1"/>
                    <a:pt x="536" y="1"/>
                  </a:cubicBezTo>
                  <a:lnTo>
                    <a:pt x="125" y="1"/>
                  </a:lnTo>
                  <a:cubicBezTo>
                    <a:pt x="214" y="108"/>
                    <a:pt x="268" y="251"/>
                    <a:pt x="268" y="402"/>
                  </a:cubicBezTo>
                  <a:cubicBezTo>
                    <a:pt x="268" y="616"/>
                    <a:pt x="161" y="813"/>
                    <a:pt x="0" y="93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135"/>
            <p:cNvSpPr/>
            <p:nvPr/>
          </p:nvSpPr>
          <p:spPr>
            <a:xfrm>
              <a:off x="4053200" y="2938413"/>
              <a:ext cx="146828" cy="232173"/>
            </a:xfrm>
            <a:custGeom>
              <a:rect b="b" l="l" r="r" t="t"/>
              <a:pathLst>
                <a:path extrusionOk="0" h="2160" w="1366">
                  <a:moveTo>
                    <a:pt x="0" y="2017"/>
                  </a:moveTo>
                  <a:cubicBezTo>
                    <a:pt x="152" y="2106"/>
                    <a:pt x="339" y="2160"/>
                    <a:pt x="527" y="2160"/>
                  </a:cubicBezTo>
                  <a:lnTo>
                    <a:pt x="1294" y="2160"/>
                  </a:lnTo>
                  <a:cubicBezTo>
                    <a:pt x="1169" y="2017"/>
                    <a:pt x="1080" y="1830"/>
                    <a:pt x="1080" y="1616"/>
                  </a:cubicBezTo>
                  <a:lnTo>
                    <a:pt x="1080" y="1071"/>
                  </a:lnTo>
                  <a:lnTo>
                    <a:pt x="544" y="1071"/>
                  </a:lnTo>
                  <a:lnTo>
                    <a:pt x="544" y="804"/>
                  </a:lnTo>
                  <a:lnTo>
                    <a:pt x="946" y="804"/>
                  </a:lnTo>
                  <a:cubicBezTo>
                    <a:pt x="1160" y="804"/>
                    <a:pt x="1338" y="634"/>
                    <a:pt x="1347" y="420"/>
                  </a:cubicBezTo>
                  <a:cubicBezTo>
                    <a:pt x="1365" y="188"/>
                    <a:pt x="1178" y="1"/>
                    <a:pt x="946" y="1"/>
                  </a:cubicBezTo>
                  <a:lnTo>
                    <a:pt x="527" y="1"/>
                  </a:lnTo>
                  <a:cubicBezTo>
                    <a:pt x="339" y="1"/>
                    <a:pt x="152" y="45"/>
                    <a:pt x="0" y="13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135"/>
            <p:cNvSpPr/>
            <p:nvPr/>
          </p:nvSpPr>
          <p:spPr>
            <a:xfrm>
              <a:off x="3965919" y="2967220"/>
              <a:ext cx="58581" cy="174667"/>
            </a:xfrm>
            <a:custGeom>
              <a:rect b="b" l="l" r="r" t="t"/>
              <a:pathLst>
                <a:path extrusionOk="0" h="1625" w="545">
                  <a:moveTo>
                    <a:pt x="0" y="0"/>
                  </a:moveTo>
                  <a:lnTo>
                    <a:pt x="545" y="0"/>
                  </a:lnTo>
                  <a:lnTo>
                    <a:pt x="545" y="1624"/>
                  </a:lnTo>
                  <a:lnTo>
                    <a:pt x="0" y="1624"/>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135"/>
            <p:cNvSpPr/>
            <p:nvPr/>
          </p:nvSpPr>
          <p:spPr>
            <a:xfrm>
              <a:off x="4111675" y="2677640"/>
              <a:ext cx="116086" cy="233140"/>
            </a:xfrm>
            <a:custGeom>
              <a:rect b="b" l="l" r="r" t="t"/>
              <a:pathLst>
                <a:path extrusionOk="0" h="2169" w="1080">
                  <a:moveTo>
                    <a:pt x="0" y="536"/>
                  </a:moveTo>
                  <a:lnTo>
                    <a:pt x="0" y="1606"/>
                  </a:lnTo>
                  <a:cubicBezTo>
                    <a:pt x="0" y="1901"/>
                    <a:pt x="223" y="2141"/>
                    <a:pt x="518" y="2159"/>
                  </a:cubicBezTo>
                  <a:cubicBezTo>
                    <a:pt x="821" y="2168"/>
                    <a:pt x="1080" y="1927"/>
                    <a:pt x="1080" y="1615"/>
                  </a:cubicBezTo>
                  <a:lnTo>
                    <a:pt x="1080" y="937"/>
                  </a:lnTo>
                  <a:cubicBezTo>
                    <a:pt x="910" y="812"/>
                    <a:pt x="812" y="616"/>
                    <a:pt x="812" y="402"/>
                  </a:cubicBezTo>
                  <a:cubicBezTo>
                    <a:pt x="812" y="250"/>
                    <a:pt x="857" y="107"/>
                    <a:pt x="946" y="0"/>
                  </a:cubicBezTo>
                  <a:lnTo>
                    <a:pt x="536" y="0"/>
                  </a:lnTo>
                  <a:cubicBezTo>
                    <a:pt x="241" y="0"/>
                    <a:pt x="0" y="241"/>
                    <a:pt x="0" y="53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135"/>
            <p:cNvSpPr/>
            <p:nvPr/>
          </p:nvSpPr>
          <p:spPr>
            <a:xfrm>
              <a:off x="4225829" y="2677640"/>
              <a:ext cx="146720" cy="232173"/>
            </a:xfrm>
            <a:custGeom>
              <a:rect b="b" l="l" r="r" t="t"/>
              <a:pathLst>
                <a:path extrusionOk="0" h="2160" w="1365">
                  <a:moveTo>
                    <a:pt x="286" y="1071"/>
                  </a:moveTo>
                  <a:lnTo>
                    <a:pt x="286" y="1615"/>
                  </a:lnTo>
                  <a:cubicBezTo>
                    <a:pt x="286" y="1820"/>
                    <a:pt x="205" y="2016"/>
                    <a:pt x="71" y="2159"/>
                  </a:cubicBezTo>
                  <a:lnTo>
                    <a:pt x="848" y="2159"/>
                  </a:lnTo>
                  <a:cubicBezTo>
                    <a:pt x="1026" y="2159"/>
                    <a:pt x="1213" y="2106"/>
                    <a:pt x="1365" y="2016"/>
                  </a:cubicBezTo>
                  <a:lnTo>
                    <a:pt x="1365" y="134"/>
                  </a:lnTo>
                  <a:cubicBezTo>
                    <a:pt x="1213" y="45"/>
                    <a:pt x="1026" y="0"/>
                    <a:pt x="848" y="0"/>
                  </a:cubicBezTo>
                  <a:lnTo>
                    <a:pt x="428" y="0"/>
                  </a:lnTo>
                  <a:cubicBezTo>
                    <a:pt x="205" y="0"/>
                    <a:pt x="27" y="161"/>
                    <a:pt x="18" y="375"/>
                  </a:cubicBezTo>
                  <a:cubicBezTo>
                    <a:pt x="0" y="607"/>
                    <a:pt x="187" y="803"/>
                    <a:pt x="419" y="803"/>
                  </a:cubicBezTo>
                  <a:lnTo>
                    <a:pt x="821" y="803"/>
                  </a:lnTo>
                  <a:lnTo>
                    <a:pt x="821" y="107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135"/>
            <p:cNvSpPr/>
            <p:nvPr/>
          </p:nvSpPr>
          <p:spPr>
            <a:xfrm>
              <a:off x="4401253" y="2706340"/>
              <a:ext cx="58581" cy="173700"/>
            </a:xfrm>
            <a:custGeom>
              <a:rect b="b" l="l" r="r" t="t"/>
              <a:pathLst>
                <a:path extrusionOk="0" h="1616" w="545">
                  <a:moveTo>
                    <a:pt x="1" y="1"/>
                  </a:moveTo>
                  <a:lnTo>
                    <a:pt x="545" y="1"/>
                  </a:lnTo>
                  <a:lnTo>
                    <a:pt x="545" y="1616"/>
                  </a:lnTo>
                  <a:lnTo>
                    <a:pt x="1" y="161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83" name="Google Shape;3883;p135"/>
          <p:cNvSpPr/>
          <p:nvPr/>
        </p:nvSpPr>
        <p:spPr>
          <a:xfrm>
            <a:off x="4772416" y="2677640"/>
            <a:ext cx="318378" cy="492938"/>
          </a:xfrm>
          <a:custGeom>
            <a:rect b="b" l="l" r="r" t="t"/>
            <a:pathLst>
              <a:path extrusionOk="0" h="4586" w="2962">
                <a:moveTo>
                  <a:pt x="1615" y="2962"/>
                </a:moveTo>
                <a:lnTo>
                  <a:pt x="1347" y="2962"/>
                </a:lnTo>
                <a:lnTo>
                  <a:pt x="1347" y="2427"/>
                </a:lnTo>
                <a:lnTo>
                  <a:pt x="1615" y="2427"/>
                </a:lnTo>
                <a:close/>
                <a:moveTo>
                  <a:pt x="2016" y="268"/>
                </a:moveTo>
                <a:cubicBezTo>
                  <a:pt x="2096" y="268"/>
                  <a:pt x="2150" y="321"/>
                  <a:pt x="2150" y="402"/>
                </a:cubicBezTo>
                <a:lnTo>
                  <a:pt x="2427" y="402"/>
                </a:lnTo>
                <a:cubicBezTo>
                  <a:pt x="2427" y="179"/>
                  <a:pt x="2239" y="0"/>
                  <a:pt x="2016" y="0"/>
                </a:cubicBezTo>
                <a:lnTo>
                  <a:pt x="946" y="0"/>
                </a:lnTo>
                <a:cubicBezTo>
                  <a:pt x="723" y="0"/>
                  <a:pt x="544" y="179"/>
                  <a:pt x="544" y="402"/>
                </a:cubicBezTo>
                <a:lnTo>
                  <a:pt x="812" y="402"/>
                </a:lnTo>
                <a:cubicBezTo>
                  <a:pt x="812" y="321"/>
                  <a:pt x="874" y="268"/>
                  <a:pt x="946" y="268"/>
                </a:cubicBezTo>
                <a:lnTo>
                  <a:pt x="1079" y="268"/>
                </a:lnTo>
                <a:lnTo>
                  <a:pt x="1079" y="1347"/>
                </a:lnTo>
                <a:lnTo>
                  <a:pt x="812" y="1347"/>
                </a:lnTo>
                <a:lnTo>
                  <a:pt x="812" y="803"/>
                </a:lnTo>
                <a:lnTo>
                  <a:pt x="0" y="803"/>
                </a:lnTo>
                <a:lnTo>
                  <a:pt x="0" y="2159"/>
                </a:lnTo>
                <a:lnTo>
                  <a:pt x="812" y="2159"/>
                </a:lnTo>
                <a:lnTo>
                  <a:pt x="812" y="1615"/>
                </a:lnTo>
                <a:lnTo>
                  <a:pt x="1079" y="1615"/>
                </a:lnTo>
                <a:lnTo>
                  <a:pt x="1079" y="1963"/>
                </a:lnTo>
                <a:lnTo>
                  <a:pt x="812" y="2231"/>
                </a:lnTo>
                <a:lnTo>
                  <a:pt x="812" y="3149"/>
                </a:lnTo>
                <a:lnTo>
                  <a:pt x="1079" y="3417"/>
                </a:lnTo>
                <a:lnTo>
                  <a:pt x="1079" y="3765"/>
                </a:lnTo>
                <a:lnTo>
                  <a:pt x="812" y="3765"/>
                </a:lnTo>
                <a:lnTo>
                  <a:pt x="812" y="3230"/>
                </a:lnTo>
                <a:lnTo>
                  <a:pt x="0" y="3230"/>
                </a:lnTo>
                <a:lnTo>
                  <a:pt x="0" y="4586"/>
                </a:lnTo>
                <a:lnTo>
                  <a:pt x="812" y="4586"/>
                </a:lnTo>
                <a:lnTo>
                  <a:pt x="812" y="4042"/>
                </a:lnTo>
                <a:lnTo>
                  <a:pt x="1079" y="4042"/>
                </a:lnTo>
                <a:lnTo>
                  <a:pt x="1079" y="4586"/>
                </a:lnTo>
                <a:lnTo>
                  <a:pt x="1882" y="4586"/>
                </a:lnTo>
                <a:lnTo>
                  <a:pt x="1882" y="4042"/>
                </a:lnTo>
                <a:lnTo>
                  <a:pt x="2150" y="4042"/>
                </a:lnTo>
                <a:lnTo>
                  <a:pt x="2150" y="4586"/>
                </a:lnTo>
                <a:lnTo>
                  <a:pt x="2962" y="4586"/>
                </a:lnTo>
                <a:lnTo>
                  <a:pt x="2962" y="3230"/>
                </a:lnTo>
                <a:lnTo>
                  <a:pt x="2150" y="3230"/>
                </a:lnTo>
                <a:lnTo>
                  <a:pt x="2150" y="3765"/>
                </a:lnTo>
                <a:lnTo>
                  <a:pt x="1882" y="3765"/>
                </a:lnTo>
                <a:lnTo>
                  <a:pt x="1882" y="3417"/>
                </a:lnTo>
                <a:lnTo>
                  <a:pt x="2150" y="3149"/>
                </a:lnTo>
                <a:lnTo>
                  <a:pt x="2150" y="2231"/>
                </a:lnTo>
                <a:lnTo>
                  <a:pt x="1882" y="1963"/>
                </a:lnTo>
                <a:lnTo>
                  <a:pt x="1882" y="1615"/>
                </a:lnTo>
                <a:lnTo>
                  <a:pt x="2150" y="1615"/>
                </a:lnTo>
                <a:lnTo>
                  <a:pt x="2150" y="2159"/>
                </a:lnTo>
                <a:lnTo>
                  <a:pt x="2962" y="2159"/>
                </a:lnTo>
                <a:lnTo>
                  <a:pt x="2962" y="803"/>
                </a:lnTo>
                <a:lnTo>
                  <a:pt x="2150" y="803"/>
                </a:lnTo>
                <a:lnTo>
                  <a:pt x="2150" y="1347"/>
                </a:lnTo>
                <a:lnTo>
                  <a:pt x="1882" y="1347"/>
                </a:lnTo>
                <a:lnTo>
                  <a:pt x="1882" y="26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84" name="Google Shape;3884;p135"/>
          <p:cNvGrpSpPr/>
          <p:nvPr/>
        </p:nvGrpSpPr>
        <p:grpSpPr>
          <a:xfrm>
            <a:off x="5403382" y="2707308"/>
            <a:ext cx="493905" cy="433605"/>
            <a:chOff x="5403382" y="2707308"/>
            <a:chExt cx="493905" cy="433605"/>
          </a:xfrm>
        </p:grpSpPr>
        <p:sp>
          <p:nvSpPr>
            <p:cNvPr id="3885" name="Google Shape;3885;p135"/>
            <p:cNvSpPr/>
            <p:nvPr/>
          </p:nvSpPr>
          <p:spPr>
            <a:xfrm>
              <a:off x="5403382" y="2707308"/>
              <a:ext cx="493905" cy="433605"/>
            </a:xfrm>
            <a:custGeom>
              <a:rect b="b" l="l" r="r" t="t"/>
              <a:pathLst>
                <a:path extrusionOk="0" h="4034" w="4595">
                  <a:moveTo>
                    <a:pt x="2703" y="402"/>
                  </a:moveTo>
                  <a:cubicBezTo>
                    <a:pt x="2703" y="331"/>
                    <a:pt x="2766" y="269"/>
                    <a:pt x="2837" y="269"/>
                  </a:cubicBezTo>
                  <a:cubicBezTo>
                    <a:pt x="2917" y="269"/>
                    <a:pt x="2971" y="331"/>
                    <a:pt x="2971" y="402"/>
                  </a:cubicBezTo>
                  <a:cubicBezTo>
                    <a:pt x="2971" y="474"/>
                    <a:pt x="2917" y="536"/>
                    <a:pt x="2837" y="536"/>
                  </a:cubicBezTo>
                  <a:cubicBezTo>
                    <a:pt x="2766" y="536"/>
                    <a:pt x="2703" y="474"/>
                    <a:pt x="2703" y="402"/>
                  </a:cubicBezTo>
                  <a:close/>
                  <a:moveTo>
                    <a:pt x="2828" y="1071"/>
                  </a:moveTo>
                  <a:cubicBezTo>
                    <a:pt x="3488" y="1071"/>
                    <a:pt x="4041" y="1607"/>
                    <a:pt x="4050" y="2267"/>
                  </a:cubicBezTo>
                  <a:cubicBezTo>
                    <a:pt x="4059" y="2534"/>
                    <a:pt x="3970" y="2793"/>
                    <a:pt x="3809" y="3007"/>
                  </a:cubicBezTo>
                  <a:lnTo>
                    <a:pt x="3729" y="3114"/>
                  </a:lnTo>
                  <a:lnTo>
                    <a:pt x="2703" y="2347"/>
                  </a:lnTo>
                  <a:lnTo>
                    <a:pt x="2703" y="1071"/>
                  </a:lnTo>
                  <a:close/>
                  <a:moveTo>
                    <a:pt x="1097" y="2151"/>
                  </a:moveTo>
                  <a:lnTo>
                    <a:pt x="277" y="2151"/>
                  </a:lnTo>
                  <a:lnTo>
                    <a:pt x="277" y="2418"/>
                  </a:lnTo>
                  <a:lnTo>
                    <a:pt x="1097" y="2418"/>
                  </a:lnTo>
                  <a:cubicBezTo>
                    <a:pt x="1106" y="2508"/>
                    <a:pt x="1115" y="2597"/>
                    <a:pt x="1133" y="2686"/>
                  </a:cubicBezTo>
                  <a:lnTo>
                    <a:pt x="544" y="2686"/>
                  </a:lnTo>
                  <a:lnTo>
                    <a:pt x="544" y="2954"/>
                  </a:lnTo>
                  <a:lnTo>
                    <a:pt x="1222" y="2954"/>
                  </a:lnTo>
                  <a:cubicBezTo>
                    <a:pt x="1490" y="3587"/>
                    <a:pt x="2114" y="4033"/>
                    <a:pt x="2837" y="4033"/>
                  </a:cubicBezTo>
                  <a:cubicBezTo>
                    <a:pt x="3800" y="4033"/>
                    <a:pt x="4594" y="3248"/>
                    <a:pt x="4594" y="2285"/>
                  </a:cubicBezTo>
                  <a:cubicBezTo>
                    <a:pt x="4594" y="1910"/>
                    <a:pt x="4470" y="1562"/>
                    <a:pt x="4264" y="1277"/>
                  </a:cubicBezTo>
                  <a:lnTo>
                    <a:pt x="4541" y="1045"/>
                  </a:lnTo>
                  <a:lnTo>
                    <a:pt x="4371" y="839"/>
                  </a:lnTo>
                  <a:lnTo>
                    <a:pt x="4095" y="1062"/>
                  </a:lnTo>
                  <a:cubicBezTo>
                    <a:pt x="3863" y="822"/>
                    <a:pt x="3542" y="643"/>
                    <a:pt x="3203" y="572"/>
                  </a:cubicBezTo>
                  <a:cubicBezTo>
                    <a:pt x="3221" y="518"/>
                    <a:pt x="3238" y="465"/>
                    <a:pt x="3238" y="402"/>
                  </a:cubicBezTo>
                  <a:cubicBezTo>
                    <a:pt x="3238" y="179"/>
                    <a:pt x="3060" y="1"/>
                    <a:pt x="2837" y="1"/>
                  </a:cubicBezTo>
                  <a:cubicBezTo>
                    <a:pt x="2614" y="1"/>
                    <a:pt x="2436" y="179"/>
                    <a:pt x="2436" y="402"/>
                  </a:cubicBezTo>
                  <a:cubicBezTo>
                    <a:pt x="2436" y="465"/>
                    <a:pt x="2444" y="518"/>
                    <a:pt x="2471" y="572"/>
                  </a:cubicBezTo>
                  <a:cubicBezTo>
                    <a:pt x="2132" y="643"/>
                    <a:pt x="1820" y="822"/>
                    <a:pt x="1588" y="1062"/>
                  </a:cubicBezTo>
                  <a:lnTo>
                    <a:pt x="1311" y="839"/>
                  </a:lnTo>
                  <a:lnTo>
                    <a:pt x="1133" y="1045"/>
                  </a:lnTo>
                  <a:lnTo>
                    <a:pt x="1410" y="1277"/>
                  </a:lnTo>
                  <a:cubicBezTo>
                    <a:pt x="1338" y="1375"/>
                    <a:pt x="1276" y="1491"/>
                    <a:pt x="1222" y="1607"/>
                  </a:cubicBezTo>
                  <a:lnTo>
                    <a:pt x="0" y="1607"/>
                  </a:lnTo>
                  <a:lnTo>
                    <a:pt x="0" y="1883"/>
                  </a:lnTo>
                  <a:lnTo>
                    <a:pt x="1133" y="1883"/>
                  </a:lnTo>
                  <a:cubicBezTo>
                    <a:pt x="1115" y="1964"/>
                    <a:pt x="1106" y="2053"/>
                    <a:pt x="1097" y="215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135"/>
            <p:cNvSpPr/>
            <p:nvPr/>
          </p:nvSpPr>
          <p:spPr>
            <a:xfrm>
              <a:off x="5722627" y="2852098"/>
              <a:ext cx="87387" cy="148763"/>
            </a:xfrm>
            <a:custGeom>
              <a:rect b="b" l="l" r="r" t="t"/>
              <a:pathLst>
                <a:path extrusionOk="0" h="1384" w="813">
                  <a:moveTo>
                    <a:pt x="813" y="938"/>
                  </a:moveTo>
                  <a:cubicBezTo>
                    <a:pt x="813" y="465"/>
                    <a:pt x="456" y="72"/>
                    <a:pt x="1" y="1"/>
                  </a:cubicBezTo>
                  <a:lnTo>
                    <a:pt x="1" y="866"/>
                  </a:lnTo>
                  <a:lnTo>
                    <a:pt x="697" y="1384"/>
                  </a:lnTo>
                  <a:cubicBezTo>
                    <a:pt x="777" y="1250"/>
                    <a:pt x="813" y="1098"/>
                    <a:pt x="813" y="93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7" name="Google Shape;3887;p135"/>
          <p:cNvGrpSpPr/>
          <p:nvPr/>
        </p:nvGrpSpPr>
        <p:grpSpPr>
          <a:xfrm>
            <a:off x="6122489" y="2677640"/>
            <a:ext cx="493053" cy="492948"/>
            <a:chOff x="6122489" y="2677640"/>
            <a:chExt cx="493053" cy="492948"/>
          </a:xfrm>
        </p:grpSpPr>
        <p:sp>
          <p:nvSpPr>
            <p:cNvPr id="3888" name="Google Shape;3888;p135"/>
            <p:cNvSpPr/>
            <p:nvPr/>
          </p:nvSpPr>
          <p:spPr>
            <a:xfrm>
              <a:off x="6294151" y="2677640"/>
              <a:ext cx="150697" cy="260872"/>
            </a:xfrm>
            <a:custGeom>
              <a:rect b="b" l="l" r="r" t="t"/>
              <a:pathLst>
                <a:path extrusionOk="0" h="2427" w="1402">
                  <a:moveTo>
                    <a:pt x="1098" y="1749"/>
                  </a:moveTo>
                  <a:cubicBezTo>
                    <a:pt x="1098" y="1972"/>
                    <a:pt x="920" y="2159"/>
                    <a:pt x="697" y="2159"/>
                  </a:cubicBezTo>
                  <a:cubicBezTo>
                    <a:pt x="474" y="2159"/>
                    <a:pt x="295" y="1972"/>
                    <a:pt x="295" y="1749"/>
                  </a:cubicBezTo>
                  <a:cubicBezTo>
                    <a:pt x="295" y="1526"/>
                    <a:pt x="474" y="1347"/>
                    <a:pt x="697" y="1347"/>
                  </a:cubicBezTo>
                  <a:cubicBezTo>
                    <a:pt x="920" y="1347"/>
                    <a:pt x="1098" y="1526"/>
                    <a:pt x="1098" y="1749"/>
                  </a:cubicBezTo>
                  <a:close/>
                  <a:moveTo>
                    <a:pt x="1053" y="0"/>
                  </a:moveTo>
                  <a:lnTo>
                    <a:pt x="349" y="0"/>
                  </a:lnTo>
                  <a:lnTo>
                    <a:pt x="1" y="705"/>
                  </a:lnTo>
                  <a:lnTo>
                    <a:pt x="456" y="1124"/>
                  </a:lnTo>
                  <a:cubicBezTo>
                    <a:pt x="206" y="1223"/>
                    <a:pt x="28" y="1463"/>
                    <a:pt x="28" y="1749"/>
                  </a:cubicBezTo>
                  <a:cubicBezTo>
                    <a:pt x="28" y="2124"/>
                    <a:pt x="331" y="2427"/>
                    <a:pt x="697" y="2427"/>
                  </a:cubicBezTo>
                  <a:cubicBezTo>
                    <a:pt x="1071" y="2427"/>
                    <a:pt x="1366" y="2124"/>
                    <a:pt x="1366" y="1749"/>
                  </a:cubicBezTo>
                  <a:cubicBezTo>
                    <a:pt x="1366" y="1463"/>
                    <a:pt x="1187" y="1223"/>
                    <a:pt x="937" y="1124"/>
                  </a:cubicBezTo>
                  <a:lnTo>
                    <a:pt x="1401" y="70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135"/>
            <p:cNvSpPr/>
            <p:nvPr/>
          </p:nvSpPr>
          <p:spPr>
            <a:xfrm>
              <a:off x="6122489" y="2822430"/>
              <a:ext cx="145861" cy="144893"/>
            </a:xfrm>
            <a:custGeom>
              <a:rect b="b" l="l" r="r" t="t"/>
              <a:pathLst>
                <a:path extrusionOk="0" h="1348" w="1357">
                  <a:moveTo>
                    <a:pt x="545" y="1347"/>
                  </a:moveTo>
                  <a:lnTo>
                    <a:pt x="813" y="1347"/>
                  </a:lnTo>
                  <a:cubicBezTo>
                    <a:pt x="813" y="1053"/>
                    <a:pt x="1054" y="812"/>
                    <a:pt x="1357" y="812"/>
                  </a:cubicBezTo>
                  <a:lnTo>
                    <a:pt x="1357" y="536"/>
                  </a:lnTo>
                  <a:cubicBezTo>
                    <a:pt x="1054" y="536"/>
                    <a:pt x="813" y="295"/>
                    <a:pt x="813" y="0"/>
                  </a:cubicBezTo>
                  <a:lnTo>
                    <a:pt x="545" y="0"/>
                  </a:lnTo>
                  <a:cubicBezTo>
                    <a:pt x="545" y="295"/>
                    <a:pt x="295" y="536"/>
                    <a:pt x="1" y="536"/>
                  </a:cubicBezTo>
                  <a:lnTo>
                    <a:pt x="1" y="812"/>
                  </a:lnTo>
                  <a:cubicBezTo>
                    <a:pt x="295" y="812"/>
                    <a:pt x="545" y="1053"/>
                    <a:pt x="545" y="134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135"/>
            <p:cNvSpPr/>
            <p:nvPr/>
          </p:nvSpPr>
          <p:spPr>
            <a:xfrm>
              <a:off x="6470649" y="2822430"/>
              <a:ext cx="144893" cy="144893"/>
            </a:xfrm>
            <a:custGeom>
              <a:rect b="b" l="l" r="r" t="t"/>
              <a:pathLst>
                <a:path extrusionOk="0" h="1348" w="1348">
                  <a:moveTo>
                    <a:pt x="803" y="0"/>
                  </a:moveTo>
                  <a:lnTo>
                    <a:pt x="535" y="0"/>
                  </a:lnTo>
                  <a:cubicBezTo>
                    <a:pt x="535" y="295"/>
                    <a:pt x="295" y="536"/>
                    <a:pt x="0" y="536"/>
                  </a:cubicBezTo>
                  <a:lnTo>
                    <a:pt x="0" y="812"/>
                  </a:lnTo>
                  <a:cubicBezTo>
                    <a:pt x="295" y="812"/>
                    <a:pt x="535" y="1053"/>
                    <a:pt x="535" y="1347"/>
                  </a:cubicBezTo>
                  <a:lnTo>
                    <a:pt x="803" y="1347"/>
                  </a:lnTo>
                  <a:cubicBezTo>
                    <a:pt x="803" y="1053"/>
                    <a:pt x="1053" y="812"/>
                    <a:pt x="1347" y="812"/>
                  </a:cubicBezTo>
                  <a:lnTo>
                    <a:pt x="1347" y="536"/>
                  </a:lnTo>
                  <a:cubicBezTo>
                    <a:pt x="1053" y="536"/>
                    <a:pt x="803" y="295"/>
                    <a:pt x="8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135"/>
            <p:cNvSpPr/>
            <p:nvPr/>
          </p:nvSpPr>
          <p:spPr>
            <a:xfrm>
              <a:off x="6122489" y="3024728"/>
              <a:ext cx="145861" cy="145861"/>
            </a:xfrm>
            <a:custGeom>
              <a:rect b="b" l="l" r="r" t="t"/>
              <a:pathLst>
                <a:path extrusionOk="0" h="1357" w="1357">
                  <a:moveTo>
                    <a:pt x="1" y="1"/>
                  </a:moveTo>
                  <a:lnTo>
                    <a:pt x="1357" y="1"/>
                  </a:lnTo>
                  <a:lnTo>
                    <a:pt x="1357" y="1357"/>
                  </a:lnTo>
                  <a:lnTo>
                    <a:pt x="1" y="135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135"/>
            <p:cNvSpPr/>
            <p:nvPr/>
          </p:nvSpPr>
          <p:spPr>
            <a:xfrm>
              <a:off x="6297053" y="2967220"/>
              <a:ext cx="143926" cy="203366"/>
            </a:xfrm>
            <a:custGeom>
              <a:rect b="b" l="l" r="r" t="t"/>
              <a:pathLst>
                <a:path extrusionOk="0" h="1892" w="1339">
                  <a:moveTo>
                    <a:pt x="1" y="0"/>
                  </a:moveTo>
                  <a:lnTo>
                    <a:pt x="1339" y="0"/>
                  </a:lnTo>
                  <a:lnTo>
                    <a:pt x="1339" y="1892"/>
                  </a:lnTo>
                  <a:lnTo>
                    <a:pt x="1" y="1892"/>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135"/>
            <p:cNvSpPr/>
            <p:nvPr/>
          </p:nvSpPr>
          <p:spPr>
            <a:xfrm>
              <a:off x="6470649" y="3024728"/>
              <a:ext cx="144893" cy="145861"/>
            </a:xfrm>
            <a:custGeom>
              <a:rect b="b" l="l" r="r" t="t"/>
              <a:pathLst>
                <a:path extrusionOk="0" h="1357" w="1348">
                  <a:moveTo>
                    <a:pt x="0" y="1"/>
                  </a:moveTo>
                  <a:lnTo>
                    <a:pt x="1347" y="1"/>
                  </a:lnTo>
                  <a:lnTo>
                    <a:pt x="1347" y="1357"/>
                  </a:lnTo>
                  <a:lnTo>
                    <a:pt x="0" y="135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4" name="Google Shape;3894;p135"/>
          <p:cNvGrpSpPr/>
          <p:nvPr/>
        </p:nvGrpSpPr>
        <p:grpSpPr>
          <a:xfrm>
            <a:off x="6840737" y="2721711"/>
            <a:ext cx="495844" cy="404804"/>
            <a:chOff x="6840737" y="2721711"/>
            <a:chExt cx="495844" cy="404804"/>
          </a:xfrm>
        </p:grpSpPr>
        <p:sp>
          <p:nvSpPr>
            <p:cNvPr id="3895" name="Google Shape;3895;p135"/>
            <p:cNvSpPr/>
            <p:nvPr/>
          </p:nvSpPr>
          <p:spPr>
            <a:xfrm>
              <a:off x="6840737" y="2721711"/>
              <a:ext cx="95986" cy="95019"/>
            </a:xfrm>
            <a:custGeom>
              <a:rect b="b" l="l" r="r" t="t"/>
              <a:pathLst>
                <a:path extrusionOk="0" h="884" w="893">
                  <a:moveTo>
                    <a:pt x="1" y="1"/>
                  </a:moveTo>
                  <a:lnTo>
                    <a:pt x="1" y="884"/>
                  </a:lnTo>
                  <a:lnTo>
                    <a:pt x="89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135"/>
            <p:cNvSpPr/>
            <p:nvPr/>
          </p:nvSpPr>
          <p:spPr>
            <a:xfrm>
              <a:off x="6840737" y="2886710"/>
              <a:ext cx="95986" cy="95019"/>
            </a:xfrm>
            <a:custGeom>
              <a:rect b="b" l="l" r="r" t="t"/>
              <a:pathLst>
                <a:path extrusionOk="0" h="884" w="893">
                  <a:moveTo>
                    <a:pt x="1" y="0"/>
                  </a:moveTo>
                  <a:lnTo>
                    <a:pt x="1" y="883"/>
                  </a:lnTo>
                  <a:lnTo>
                    <a:pt x="893" y="883"/>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135"/>
            <p:cNvSpPr/>
            <p:nvPr/>
          </p:nvSpPr>
          <p:spPr>
            <a:xfrm>
              <a:off x="7122683" y="2721711"/>
              <a:ext cx="95019" cy="95019"/>
            </a:xfrm>
            <a:custGeom>
              <a:rect b="b" l="l" r="r" t="t"/>
              <a:pathLst>
                <a:path extrusionOk="0" h="884" w="884">
                  <a:moveTo>
                    <a:pt x="884" y="1"/>
                  </a:moveTo>
                  <a:lnTo>
                    <a:pt x="1" y="1"/>
                  </a:lnTo>
                  <a:lnTo>
                    <a:pt x="884" y="884"/>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135"/>
            <p:cNvSpPr/>
            <p:nvPr/>
          </p:nvSpPr>
          <p:spPr>
            <a:xfrm>
              <a:off x="6847509" y="2721711"/>
              <a:ext cx="370187" cy="260012"/>
            </a:xfrm>
            <a:custGeom>
              <a:rect b="b" l="l" r="r" t="t"/>
              <a:pathLst>
                <a:path extrusionOk="0" h="2419" w="3444">
                  <a:moveTo>
                    <a:pt x="1695" y="1606"/>
                  </a:moveTo>
                  <a:cubicBezTo>
                    <a:pt x="1472" y="1606"/>
                    <a:pt x="1294" y="1428"/>
                    <a:pt x="1294" y="1205"/>
                  </a:cubicBezTo>
                  <a:cubicBezTo>
                    <a:pt x="1294" y="982"/>
                    <a:pt x="1472" y="804"/>
                    <a:pt x="1695" y="804"/>
                  </a:cubicBezTo>
                  <a:cubicBezTo>
                    <a:pt x="1918" y="804"/>
                    <a:pt x="2106" y="982"/>
                    <a:pt x="2106" y="1205"/>
                  </a:cubicBezTo>
                  <a:cubicBezTo>
                    <a:pt x="2106" y="1428"/>
                    <a:pt x="1918" y="1606"/>
                    <a:pt x="1695" y="1606"/>
                  </a:cubicBezTo>
                  <a:close/>
                  <a:moveTo>
                    <a:pt x="2507" y="1687"/>
                  </a:moveTo>
                  <a:cubicBezTo>
                    <a:pt x="2605" y="1687"/>
                    <a:pt x="2703" y="1714"/>
                    <a:pt x="2784" y="1776"/>
                  </a:cubicBezTo>
                  <a:cubicBezTo>
                    <a:pt x="2917" y="1865"/>
                    <a:pt x="2980" y="1883"/>
                    <a:pt x="3024" y="1883"/>
                  </a:cubicBezTo>
                  <a:lnTo>
                    <a:pt x="3328" y="1883"/>
                  </a:lnTo>
                  <a:cubicBezTo>
                    <a:pt x="3355" y="1883"/>
                    <a:pt x="3390" y="1874"/>
                    <a:pt x="3444" y="1847"/>
                  </a:cubicBezTo>
                  <a:lnTo>
                    <a:pt x="3444" y="1267"/>
                  </a:lnTo>
                  <a:lnTo>
                    <a:pt x="2177" y="1"/>
                  </a:lnTo>
                  <a:lnTo>
                    <a:pt x="1205" y="1"/>
                  </a:lnTo>
                  <a:lnTo>
                    <a:pt x="0" y="1205"/>
                  </a:lnTo>
                  <a:lnTo>
                    <a:pt x="1205" y="2418"/>
                  </a:lnTo>
                  <a:lnTo>
                    <a:pt x="1704" y="2418"/>
                  </a:lnTo>
                  <a:cubicBezTo>
                    <a:pt x="1883" y="1972"/>
                    <a:pt x="2204" y="1687"/>
                    <a:pt x="2507" y="168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135"/>
            <p:cNvSpPr/>
            <p:nvPr/>
          </p:nvSpPr>
          <p:spPr>
            <a:xfrm>
              <a:off x="7015301" y="2836834"/>
              <a:ext cx="28807" cy="28807"/>
            </a:xfrm>
            <a:custGeom>
              <a:rect b="b" l="l" r="r" t="t"/>
              <a:pathLst>
                <a:path extrusionOk="0" h="268" w="268">
                  <a:moveTo>
                    <a:pt x="134" y="0"/>
                  </a:moveTo>
                  <a:cubicBezTo>
                    <a:pt x="214" y="0"/>
                    <a:pt x="268" y="63"/>
                    <a:pt x="268" y="134"/>
                  </a:cubicBezTo>
                  <a:cubicBezTo>
                    <a:pt x="268" y="214"/>
                    <a:pt x="214" y="268"/>
                    <a:pt x="134" y="268"/>
                  </a:cubicBezTo>
                  <a:cubicBezTo>
                    <a:pt x="63" y="268"/>
                    <a:pt x="0" y="214"/>
                    <a:pt x="0" y="134"/>
                  </a:cubicBezTo>
                  <a:cubicBezTo>
                    <a:pt x="0" y="63"/>
                    <a:pt x="63" y="0"/>
                    <a:pt x="1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135"/>
            <p:cNvSpPr/>
            <p:nvPr/>
          </p:nvSpPr>
          <p:spPr>
            <a:xfrm>
              <a:off x="7042173" y="2931749"/>
              <a:ext cx="294408" cy="194767"/>
            </a:xfrm>
            <a:custGeom>
              <a:rect b="b" l="l" r="r" t="t"/>
              <a:pathLst>
                <a:path extrusionOk="0" h="1812" w="2739">
                  <a:moveTo>
                    <a:pt x="2034" y="866"/>
                  </a:moveTo>
                  <a:lnTo>
                    <a:pt x="1767" y="866"/>
                  </a:lnTo>
                  <a:lnTo>
                    <a:pt x="1767" y="598"/>
                  </a:lnTo>
                  <a:lnTo>
                    <a:pt x="2034" y="598"/>
                  </a:lnTo>
                  <a:close/>
                  <a:moveTo>
                    <a:pt x="964" y="866"/>
                  </a:moveTo>
                  <a:lnTo>
                    <a:pt x="696" y="866"/>
                  </a:lnTo>
                  <a:lnTo>
                    <a:pt x="696" y="598"/>
                  </a:lnTo>
                  <a:lnTo>
                    <a:pt x="964" y="598"/>
                  </a:lnTo>
                  <a:close/>
                  <a:moveTo>
                    <a:pt x="2034" y="0"/>
                  </a:moveTo>
                  <a:cubicBezTo>
                    <a:pt x="1990" y="0"/>
                    <a:pt x="1954" y="9"/>
                    <a:pt x="1918" y="36"/>
                  </a:cubicBezTo>
                  <a:cubicBezTo>
                    <a:pt x="1767" y="143"/>
                    <a:pt x="1642" y="197"/>
                    <a:pt x="1517" y="197"/>
                  </a:cubicBezTo>
                  <a:lnTo>
                    <a:pt x="1213" y="197"/>
                  </a:lnTo>
                  <a:cubicBezTo>
                    <a:pt x="1089" y="197"/>
                    <a:pt x="964" y="143"/>
                    <a:pt x="821" y="36"/>
                  </a:cubicBezTo>
                  <a:cubicBezTo>
                    <a:pt x="785" y="9"/>
                    <a:pt x="741" y="0"/>
                    <a:pt x="696" y="0"/>
                  </a:cubicBezTo>
                  <a:cubicBezTo>
                    <a:pt x="518" y="0"/>
                    <a:pt x="259" y="214"/>
                    <a:pt x="107" y="634"/>
                  </a:cubicBezTo>
                  <a:cubicBezTo>
                    <a:pt x="36" y="830"/>
                    <a:pt x="0" y="1124"/>
                    <a:pt x="27" y="1365"/>
                  </a:cubicBezTo>
                  <a:cubicBezTo>
                    <a:pt x="45" y="1544"/>
                    <a:pt x="98" y="1811"/>
                    <a:pt x="286" y="1811"/>
                  </a:cubicBezTo>
                  <a:cubicBezTo>
                    <a:pt x="411" y="1811"/>
                    <a:pt x="562" y="1704"/>
                    <a:pt x="687" y="1517"/>
                  </a:cubicBezTo>
                  <a:cubicBezTo>
                    <a:pt x="803" y="1365"/>
                    <a:pt x="981" y="1267"/>
                    <a:pt x="1169" y="1267"/>
                  </a:cubicBezTo>
                  <a:lnTo>
                    <a:pt x="1561" y="1267"/>
                  </a:lnTo>
                  <a:cubicBezTo>
                    <a:pt x="1749" y="1267"/>
                    <a:pt x="1927" y="1365"/>
                    <a:pt x="2043" y="1517"/>
                  </a:cubicBezTo>
                  <a:cubicBezTo>
                    <a:pt x="2168" y="1704"/>
                    <a:pt x="2329" y="1811"/>
                    <a:pt x="2453" y="1811"/>
                  </a:cubicBezTo>
                  <a:cubicBezTo>
                    <a:pt x="2641" y="1811"/>
                    <a:pt x="2694" y="1553"/>
                    <a:pt x="2712" y="1365"/>
                  </a:cubicBezTo>
                  <a:cubicBezTo>
                    <a:pt x="2739" y="1124"/>
                    <a:pt x="2703" y="830"/>
                    <a:pt x="2632" y="634"/>
                  </a:cubicBezTo>
                  <a:cubicBezTo>
                    <a:pt x="2480" y="214"/>
                    <a:pt x="2213" y="0"/>
                    <a:pt x="2034" y="0"/>
                  </a:cubicBez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1" name="Google Shape;3901;p135"/>
          <p:cNvGrpSpPr/>
          <p:nvPr/>
        </p:nvGrpSpPr>
        <p:grpSpPr>
          <a:xfrm>
            <a:off x="7590694" y="2677640"/>
            <a:ext cx="431569" cy="492947"/>
            <a:chOff x="7590694" y="2677640"/>
            <a:chExt cx="431569" cy="492947"/>
          </a:xfrm>
        </p:grpSpPr>
        <p:sp>
          <p:nvSpPr>
            <p:cNvPr id="3902" name="Google Shape;3902;p135"/>
            <p:cNvSpPr/>
            <p:nvPr/>
          </p:nvSpPr>
          <p:spPr>
            <a:xfrm>
              <a:off x="7660670" y="2974852"/>
              <a:ext cx="292581" cy="195735"/>
            </a:xfrm>
            <a:custGeom>
              <a:rect b="b" l="l" r="r" t="t"/>
              <a:pathLst>
                <a:path extrusionOk="0" h="1821" w="2722">
                  <a:moveTo>
                    <a:pt x="955" y="866"/>
                  </a:moveTo>
                  <a:lnTo>
                    <a:pt x="687" y="866"/>
                  </a:lnTo>
                  <a:lnTo>
                    <a:pt x="687" y="599"/>
                  </a:lnTo>
                  <a:lnTo>
                    <a:pt x="955" y="599"/>
                  </a:lnTo>
                  <a:close/>
                  <a:moveTo>
                    <a:pt x="1758" y="599"/>
                  </a:moveTo>
                  <a:lnTo>
                    <a:pt x="2034" y="599"/>
                  </a:lnTo>
                  <a:lnTo>
                    <a:pt x="2034" y="866"/>
                  </a:lnTo>
                  <a:lnTo>
                    <a:pt x="1758" y="866"/>
                  </a:lnTo>
                  <a:close/>
                  <a:moveTo>
                    <a:pt x="1553" y="1277"/>
                  </a:moveTo>
                  <a:cubicBezTo>
                    <a:pt x="1740" y="1277"/>
                    <a:pt x="1918" y="1375"/>
                    <a:pt x="2034" y="1526"/>
                  </a:cubicBezTo>
                  <a:cubicBezTo>
                    <a:pt x="2159" y="1714"/>
                    <a:pt x="2311" y="1821"/>
                    <a:pt x="2436" y="1821"/>
                  </a:cubicBezTo>
                  <a:cubicBezTo>
                    <a:pt x="2623" y="1821"/>
                    <a:pt x="2677" y="1562"/>
                    <a:pt x="2694" y="1375"/>
                  </a:cubicBezTo>
                  <a:cubicBezTo>
                    <a:pt x="2721" y="1134"/>
                    <a:pt x="2685" y="830"/>
                    <a:pt x="2614" y="634"/>
                  </a:cubicBezTo>
                  <a:cubicBezTo>
                    <a:pt x="2462" y="215"/>
                    <a:pt x="2204" y="1"/>
                    <a:pt x="2034" y="1"/>
                  </a:cubicBezTo>
                  <a:cubicBezTo>
                    <a:pt x="1990" y="1"/>
                    <a:pt x="1945" y="10"/>
                    <a:pt x="1909" y="37"/>
                  </a:cubicBezTo>
                  <a:cubicBezTo>
                    <a:pt x="1758" y="144"/>
                    <a:pt x="1633" y="197"/>
                    <a:pt x="1508" y="197"/>
                  </a:cubicBezTo>
                  <a:lnTo>
                    <a:pt x="1205" y="197"/>
                  </a:lnTo>
                  <a:cubicBezTo>
                    <a:pt x="1080" y="197"/>
                    <a:pt x="964" y="144"/>
                    <a:pt x="812" y="37"/>
                  </a:cubicBezTo>
                  <a:cubicBezTo>
                    <a:pt x="776" y="10"/>
                    <a:pt x="732" y="1"/>
                    <a:pt x="687" y="1"/>
                  </a:cubicBezTo>
                  <a:cubicBezTo>
                    <a:pt x="509" y="1"/>
                    <a:pt x="259" y="215"/>
                    <a:pt x="107" y="634"/>
                  </a:cubicBezTo>
                  <a:cubicBezTo>
                    <a:pt x="27" y="830"/>
                    <a:pt x="0" y="1134"/>
                    <a:pt x="18" y="1375"/>
                  </a:cubicBezTo>
                  <a:cubicBezTo>
                    <a:pt x="36" y="1553"/>
                    <a:pt x="89" y="1821"/>
                    <a:pt x="277" y="1821"/>
                  </a:cubicBezTo>
                  <a:cubicBezTo>
                    <a:pt x="411" y="1821"/>
                    <a:pt x="553" y="1714"/>
                    <a:pt x="687" y="1526"/>
                  </a:cubicBezTo>
                  <a:cubicBezTo>
                    <a:pt x="794" y="1375"/>
                    <a:pt x="973" y="1277"/>
                    <a:pt x="1160" y="127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135"/>
            <p:cNvSpPr/>
            <p:nvPr/>
          </p:nvSpPr>
          <p:spPr>
            <a:xfrm>
              <a:off x="7751714" y="2706340"/>
              <a:ext cx="109422" cy="72124"/>
            </a:xfrm>
            <a:custGeom>
              <a:rect b="b" l="l" r="r" t="t"/>
              <a:pathLst>
                <a:path extrusionOk="0" h="671" w="1018">
                  <a:moveTo>
                    <a:pt x="1018" y="643"/>
                  </a:moveTo>
                  <a:cubicBezTo>
                    <a:pt x="893" y="242"/>
                    <a:pt x="697" y="1"/>
                    <a:pt x="509" y="1"/>
                  </a:cubicBezTo>
                  <a:cubicBezTo>
                    <a:pt x="331" y="1"/>
                    <a:pt x="135" y="242"/>
                    <a:pt x="1" y="634"/>
                  </a:cubicBezTo>
                  <a:cubicBezTo>
                    <a:pt x="161" y="661"/>
                    <a:pt x="331" y="670"/>
                    <a:pt x="509" y="670"/>
                  </a:cubicBezTo>
                  <a:cubicBezTo>
                    <a:pt x="688" y="670"/>
                    <a:pt x="857" y="661"/>
                    <a:pt x="1018" y="64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135"/>
            <p:cNvSpPr/>
            <p:nvPr/>
          </p:nvSpPr>
          <p:spPr>
            <a:xfrm>
              <a:off x="7897471" y="2766750"/>
              <a:ext cx="124793" cy="113292"/>
            </a:xfrm>
            <a:custGeom>
              <a:rect b="b" l="l" r="r" t="t"/>
              <a:pathLst>
                <a:path extrusionOk="0" h="1054" w="1161">
                  <a:moveTo>
                    <a:pt x="1160" y="1054"/>
                  </a:moveTo>
                  <a:cubicBezTo>
                    <a:pt x="1143" y="670"/>
                    <a:pt x="1000" y="295"/>
                    <a:pt x="786" y="1"/>
                  </a:cubicBezTo>
                  <a:cubicBezTo>
                    <a:pt x="581" y="126"/>
                    <a:pt x="313" y="224"/>
                    <a:pt x="1" y="286"/>
                  </a:cubicBezTo>
                  <a:cubicBezTo>
                    <a:pt x="54" y="518"/>
                    <a:pt x="81" y="786"/>
                    <a:pt x="90" y="105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135"/>
            <p:cNvSpPr/>
            <p:nvPr/>
          </p:nvSpPr>
          <p:spPr>
            <a:xfrm>
              <a:off x="7734516" y="2803189"/>
              <a:ext cx="143926" cy="76854"/>
            </a:xfrm>
            <a:custGeom>
              <a:rect b="b" l="l" r="r" t="t"/>
              <a:pathLst>
                <a:path extrusionOk="0" h="715" w="1339">
                  <a:moveTo>
                    <a:pt x="1258" y="1"/>
                  </a:moveTo>
                  <a:cubicBezTo>
                    <a:pt x="1071" y="19"/>
                    <a:pt x="874" y="37"/>
                    <a:pt x="669" y="37"/>
                  </a:cubicBezTo>
                  <a:cubicBezTo>
                    <a:pt x="464" y="37"/>
                    <a:pt x="268" y="19"/>
                    <a:pt x="89" y="1"/>
                  </a:cubicBezTo>
                  <a:cubicBezTo>
                    <a:pt x="36" y="206"/>
                    <a:pt x="9" y="456"/>
                    <a:pt x="0" y="715"/>
                  </a:cubicBezTo>
                  <a:lnTo>
                    <a:pt x="1338" y="715"/>
                  </a:lnTo>
                  <a:cubicBezTo>
                    <a:pt x="1329" y="456"/>
                    <a:pt x="1303" y="206"/>
                    <a:pt x="12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135"/>
            <p:cNvSpPr/>
            <p:nvPr/>
          </p:nvSpPr>
          <p:spPr>
            <a:xfrm>
              <a:off x="7590694" y="2766750"/>
              <a:ext cx="124685" cy="113292"/>
            </a:xfrm>
            <a:custGeom>
              <a:rect b="b" l="l" r="r" t="t"/>
              <a:pathLst>
                <a:path extrusionOk="0" h="1054" w="1160">
                  <a:moveTo>
                    <a:pt x="0" y="1054"/>
                  </a:moveTo>
                  <a:lnTo>
                    <a:pt x="1071" y="1054"/>
                  </a:lnTo>
                  <a:cubicBezTo>
                    <a:pt x="1079" y="786"/>
                    <a:pt x="1106" y="518"/>
                    <a:pt x="1160" y="286"/>
                  </a:cubicBezTo>
                  <a:cubicBezTo>
                    <a:pt x="848" y="224"/>
                    <a:pt x="580" y="126"/>
                    <a:pt x="384" y="1"/>
                  </a:cubicBezTo>
                  <a:cubicBezTo>
                    <a:pt x="161" y="295"/>
                    <a:pt x="27" y="661"/>
                    <a:pt x="0" y="105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135"/>
            <p:cNvSpPr/>
            <p:nvPr/>
          </p:nvSpPr>
          <p:spPr>
            <a:xfrm>
              <a:off x="7806427" y="2677640"/>
              <a:ext cx="156394" cy="93084"/>
            </a:xfrm>
            <a:custGeom>
              <a:rect b="b" l="l" r="r" t="t"/>
              <a:pathLst>
                <a:path extrusionOk="0" h="866" w="1455">
                  <a:moveTo>
                    <a:pt x="1454" y="625"/>
                  </a:moveTo>
                  <a:cubicBezTo>
                    <a:pt x="1089" y="241"/>
                    <a:pt x="571" y="0"/>
                    <a:pt x="0" y="0"/>
                  </a:cubicBezTo>
                  <a:cubicBezTo>
                    <a:pt x="339" y="0"/>
                    <a:pt x="616" y="330"/>
                    <a:pt x="785" y="866"/>
                  </a:cubicBezTo>
                  <a:cubicBezTo>
                    <a:pt x="1053" y="803"/>
                    <a:pt x="1285" y="723"/>
                    <a:pt x="1454" y="62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135"/>
            <p:cNvSpPr/>
            <p:nvPr/>
          </p:nvSpPr>
          <p:spPr>
            <a:xfrm>
              <a:off x="7904243" y="2908745"/>
              <a:ext cx="118021" cy="128555"/>
            </a:xfrm>
            <a:custGeom>
              <a:rect b="b" l="l" r="r" t="t"/>
              <a:pathLst>
                <a:path extrusionOk="0" h="1196" w="1098">
                  <a:moveTo>
                    <a:pt x="607" y="1196"/>
                  </a:moveTo>
                  <a:cubicBezTo>
                    <a:pt x="901" y="866"/>
                    <a:pt x="1071" y="446"/>
                    <a:pt x="1097" y="0"/>
                  </a:cubicBezTo>
                  <a:lnTo>
                    <a:pt x="27" y="0"/>
                  </a:lnTo>
                  <a:cubicBezTo>
                    <a:pt x="27" y="134"/>
                    <a:pt x="18" y="268"/>
                    <a:pt x="0" y="402"/>
                  </a:cubicBezTo>
                  <a:cubicBezTo>
                    <a:pt x="295" y="536"/>
                    <a:pt x="509" y="875"/>
                    <a:pt x="607" y="119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135"/>
            <p:cNvSpPr/>
            <p:nvPr/>
          </p:nvSpPr>
          <p:spPr>
            <a:xfrm>
              <a:off x="7734516" y="2908745"/>
              <a:ext cx="143926" cy="58581"/>
            </a:xfrm>
            <a:custGeom>
              <a:rect b="b" l="l" r="r" t="t"/>
              <a:pathLst>
                <a:path extrusionOk="0" h="545" w="1339">
                  <a:moveTo>
                    <a:pt x="277" y="437"/>
                  </a:moveTo>
                  <a:cubicBezTo>
                    <a:pt x="411" y="527"/>
                    <a:pt x="473" y="544"/>
                    <a:pt x="518" y="544"/>
                  </a:cubicBezTo>
                  <a:lnTo>
                    <a:pt x="821" y="544"/>
                  </a:lnTo>
                  <a:cubicBezTo>
                    <a:pt x="866" y="544"/>
                    <a:pt x="928" y="527"/>
                    <a:pt x="1062" y="437"/>
                  </a:cubicBezTo>
                  <a:cubicBezTo>
                    <a:pt x="1133" y="384"/>
                    <a:pt x="1222" y="357"/>
                    <a:pt x="1312" y="348"/>
                  </a:cubicBezTo>
                  <a:cubicBezTo>
                    <a:pt x="1329" y="232"/>
                    <a:pt x="1338" y="125"/>
                    <a:pt x="1338" y="0"/>
                  </a:cubicBezTo>
                  <a:lnTo>
                    <a:pt x="0" y="0"/>
                  </a:lnTo>
                  <a:cubicBezTo>
                    <a:pt x="9" y="125"/>
                    <a:pt x="18" y="232"/>
                    <a:pt x="27" y="348"/>
                  </a:cubicBezTo>
                  <a:cubicBezTo>
                    <a:pt x="116" y="357"/>
                    <a:pt x="205" y="384"/>
                    <a:pt x="277" y="43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135"/>
            <p:cNvSpPr/>
            <p:nvPr/>
          </p:nvSpPr>
          <p:spPr>
            <a:xfrm>
              <a:off x="7650136" y="2677640"/>
              <a:ext cx="156394" cy="92117"/>
            </a:xfrm>
            <a:custGeom>
              <a:rect b="b" l="l" r="r" t="t"/>
              <a:pathLst>
                <a:path extrusionOk="0" h="857" w="1455">
                  <a:moveTo>
                    <a:pt x="678" y="857"/>
                  </a:moveTo>
                  <a:cubicBezTo>
                    <a:pt x="839" y="330"/>
                    <a:pt x="1124" y="0"/>
                    <a:pt x="1454" y="0"/>
                  </a:cubicBezTo>
                  <a:cubicBezTo>
                    <a:pt x="883" y="0"/>
                    <a:pt x="366" y="241"/>
                    <a:pt x="0" y="625"/>
                  </a:cubicBezTo>
                  <a:cubicBezTo>
                    <a:pt x="170" y="723"/>
                    <a:pt x="393" y="803"/>
                    <a:pt x="678" y="85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135"/>
            <p:cNvSpPr/>
            <p:nvPr/>
          </p:nvSpPr>
          <p:spPr>
            <a:xfrm>
              <a:off x="7590694" y="2908745"/>
              <a:ext cx="118989" cy="128555"/>
            </a:xfrm>
            <a:custGeom>
              <a:rect b="b" l="l" r="r" t="t"/>
              <a:pathLst>
                <a:path extrusionOk="0" h="1196" w="1107">
                  <a:moveTo>
                    <a:pt x="491" y="1196"/>
                  </a:moveTo>
                  <a:cubicBezTo>
                    <a:pt x="598" y="875"/>
                    <a:pt x="803" y="536"/>
                    <a:pt x="1106" y="402"/>
                  </a:cubicBezTo>
                  <a:cubicBezTo>
                    <a:pt x="1088" y="268"/>
                    <a:pt x="1079" y="134"/>
                    <a:pt x="1071" y="0"/>
                  </a:cubicBezTo>
                  <a:lnTo>
                    <a:pt x="0" y="0"/>
                  </a:lnTo>
                  <a:cubicBezTo>
                    <a:pt x="27" y="446"/>
                    <a:pt x="196" y="866"/>
                    <a:pt x="491" y="119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2" name="Google Shape;3912;p135"/>
          <p:cNvGrpSpPr/>
          <p:nvPr/>
        </p:nvGrpSpPr>
        <p:grpSpPr>
          <a:xfrm>
            <a:off x="1091100" y="3296142"/>
            <a:ext cx="493913" cy="492948"/>
            <a:chOff x="1091100" y="3296142"/>
            <a:chExt cx="493913" cy="492948"/>
          </a:xfrm>
        </p:grpSpPr>
        <p:sp>
          <p:nvSpPr>
            <p:cNvPr id="3913" name="Google Shape;3913;p135"/>
            <p:cNvSpPr/>
            <p:nvPr/>
          </p:nvSpPr>
          <p:spPr>
            <a:xfrm>
              <a:off x="1207082" y="3469740"/>
              <a:ext cx="261947" cy="203366"/>
            </a:xfrm>
            <a:custGeom>
              <a:rect b="b" l="l" r="r" t="t"/>
              <a:pathLst>
                <a:path extrusionOk="0" h="1892" w="2437">
                  <a:moveTo>
                    <a:pt x="2436" y="1356"/>
                  </a:moveTo>
                  <a:lnTo>
                    <a:pt x="2436" y="0"/>
                  </a:lnTo>
                  <a:lnTo>
                    <a:pt x="1" y="0"/>
                  </a:lnTo>
                  <a:lnTo>
                    <a:pt x="1" y="1356"/>
                  </a:lnTo>
                  <a:lnTo>
                    <a:pt x="1080" y="1356"/>
                  </a:lnTo>
                  <a:lnTo>
                    <a:pt x="1080" y="1624"/>
                  </a:lnTo>
                  <a:lnTo>
                    <a:pt x="812" y="1624"/>
                  </a:lnTo>
                  <a:lnTo>
                    <a:pt x="812" y="1891"/>
                  </a:lnTo>
                  <a:lnTo>
                    <a:pt x="1624" y="1891"/>
                  </a:lnTo>
                  <a:lnTo>
                    <a:pt x="1624" y="1624"/>
                  </a:lnTo>
                  <a:lnTo>
                    <a:pt x="1357" y="1624"/>
                  </a:lnTo>
                  <a:lnTo>
                    <a:pt x="1357" y="135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135"/>
            <p:cNvSpPr/>
            <p:nvPr/>
          </p:nvSpPr>
          <p:spPr>
            <a:xfrm>
              <a:off x="1091100" y="3644198"/>
              <a:ext cx="308812" cy="144893"/>
            </a:xfrm>
            <a:custGeom>
              <a:rect b="b" l="l" r="r" t="t"/>
              <a:pathLst>
                <a:path extrusionOk="0" h="1348" w="2873">
                  <a:moveTo>
                    <a:pt x="678" y="1348"/>
                  </a:moveTo>
                  <a:cubicBezTo>
                    <a:pt x="910" y="1348"/>
                    <a:pt x="1115" y="1232"/>
                    <a:pt x="1240" y="1044"/>
                  </a:cubicBezTo>
                  <a:cubicBezTo>
                    <a:pt x="1552" y="1241"/>
                    <a:pt x="1918" y="1348"/>
                    <a:pt x="2302" y="1348"/>
                  </a:cubicBezTo>
                  <a:cubicBezTo>
                    <a:pt x="2498" y="1348"/>
                    <a:pt x="2685" y="1321"/>
                    <a:pt x="2873" y="1267"/>
                  </a:cubicBezTo>
                  <a:lnTo>
                    <a:pt x="2792" y="1009"/>
                  </a:lnTo>
                  <a:cubicBezTo>
                    <a:pt x="2311" y="1152"/>
                    <a:pt x="1767" y="1071"/>
                    <a:pt x="1338" y="795"/>
                  </a:cubicBezTo>
                  <a:cubicBezTo>
                    <a:pt x="1338" y="759"/>
                    <a:pt x="1347" y="714"/>
                    <a:pt x="1347" y="679"/>
                  </a:cubicBezTo>
                  <a:cubicBezTo>
                    <a:pt x="1347" y="304"/>
                    <a:pt x="1044" y="1"/>
                    <a:pt x="678" y="1"/>
                  </a:cubicBezTo>
                  <a:cubicBezTo>
                    <a:pt x="303" y="1"/>
                    <a:pt x="0" y="304"/>
                    <a:pt x="0" y="679"/>
                  </a:cubicBezTo>
                  <a:cubicBezTo>
                    <a:pt x="0" y="1044"/>
                    <a:pt x="303" y="1348"/>
                    <a:pt x="678" y="134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135"/>
            <p:cNvSpPr/>
            <p:nvPr/>
          </p:nvSpPr>
          <p:spPr>
            <a:xfrm>
              <a:off x="1440120" y="3392992"/>
              <a:ext cx="144893" cy="396091"/>
            </a:xfrm>
            <a:custGeom>
              <a:rect b="b" l="l" r="r" t="t"/>
              <a:pathLst>
                <a:path extrusionOk="0" h="3685" w="1348">
                  <a:moveTo>
                    <a:pt x="937" y="2391"/>
                  </a:moveTo>
                  <a:cubicBezTo>
                    <a:pt x="1026" y="2159"/>
                    <a:pt x="1080" y="1909"/>
                    <a:pt x="1080" y="1660"/>
                  </a:cubicBezTo>
                  <a:cubicBezTo>
                    <a:pt x="1080" y="1000"/>
                    <a:pt x="750" y="375"/>
                    <a:pt x="215" y="0"/>
                  </a:cubicBezTo>
                  <a:lnTo>
                    <a:pt x="54" y="214"/>
                  </a:lnTo>
                  <a:cubicBezTo>
                    <a:pt x="527" y="545"/>
                    <a:pt x="803" y="1089"/>
                    <a:pt x="803" y="1660"/>
                  </a:cubicBezTo>
                  <a:cubicBezTo>
                    <a:pt x="803" y="1892"/>
                    <a:pt x="759" y="2124"/>
                    <a:pt x="669" y="2338"/>
                  </a:cubicBezTo>
                  <a:cubicBezTo>
                    <a:pt x="304" y="2338"/>
                    <a:pt x="0" y="2641"/>
                    <a:pt x="0" y="3016"/>
                  </a:cubicBezTo>
                  <a:cubicBezTo>
                    <a:pt x="0" y="3381"/>
                    <a:pt x="304" y="3685"/>
                    <a:pt x="669" y="3685"/>
                  </a:cubicBezTo>
                  <a:cubicBezTo>
                    <a:pt x="1044" y="3685"/>
                    <a:pt x="1347" y="3381"/>
                    <a:pt x="1347" y="3016"/>
                  </a:cubicBezTo>
                  <a:cubicBezTo>
                    <a:pt x="1347" y="2739"/>
                    <a:pt x="1178" y="2489"/>
                    <a:pt x="937" y="239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135"/>
            <p:cNvSpPr/>
            <p:nvPr/>
          </p:nvSpPr>
          <p:spPr>
            <a:xfrm>
              <a:off x="1120767" y="3296142"/>
              <a:ext cx="289679" cy="306017"/>
            </a:xfrm>
            <a:custGeom>
              <a:rect b="b" l="l" r="r" t="t"/>
              <a:pathLst>
                <a:path extrusionOk="0" h="2847" w="2695">
                  <a:moveTo>
                    <a:pt x="1401" y="928"/>
                  </a:moveTo>
                  <a:cubicBezTo>
                    <a:pt x="1499" y="1169"/>
                    <a:pt x="1740" y="1347"/>
                    <a:pt x="2026" y="1347"/>
                  </a:cubicBezTo>
                  <a:cubicBezTo>
                    <a:pt x="2392" y="1347"/>
                    <a:pt x="2695" y="1044"/>
                    <a:pt x="2695" y="669"/>
                  </a:cubicBezTo>
                  <a:cubicBezTo>
                    <a:pt x="2695" y="304"/>
                    <a:pt x="2392" y="0"/>
                    <a:pt x="2026" y="0"/>
                  </a:cubicBezTo>
                  <a:cubicBezTo>
                    <a:pt x="1660" y="0"/>
                    <a:pt x="1357" y="295"/>
                    <a:pt x="1348" y="661"/>
                  </a:cubicBezTo>
                  <a:cubicBezTo>
                    <a:pt x="554" y="937"/>
                    <a:pt x="1" y="1713"/>
                    <a:pt x="1" y="2561"/>
                  </a:cubicBezTo>
                  <a:cubicBezTo>
                    <a:pt x="1" y="2659"/>
                    <a:pt x="1" y="2757"/>
                    <a:pt x="19" y="2846"/>
                  </a:cubicBezTo>
                  <a:lnTo>
                    <a:pt x="286" y="2810"/>
                  </a:lnTo>
                  <a:cubicBezTo>
                    <a:pt x="268" y="2730"/>
                    <a:pt x="268" y="2641"/>
                    <a:pt x="268" y="2561"/>
                  </a:cubicBezTo>
                  <a:cubicBezTo>
                    <a:pt x="268" y="1838"/>
                    <a:pt x="732" y="1178"/>
                    <a:pt x="1401" y="92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7" name="Google Shape;3917;p135"/>
          <p:cNvGrpSpPr/>
          <p:nvPr/>
        </p:nvGrpSpPr>
        <p:grpSpPr>
          <a:xfrm>
            <a:off x="1810208" y="3296142"/>
            <a:ext cx="493053" cy="492949"/>
            <a:chOff x="1810208" y="3296142"/>
            <a:chExt cx="493053" cy="492949"/>
          </a:xfrm>
        </p:grpSpPr>
        <p:sp>
          <p:nvSpPr>
            <p:cNvPr id="3918" name="Google Shape;3918;p135"/>
            <p:cNvSpPr/>
            <p:nvPr/>
          </p:nvSpPr>
          <p:spPr>
            <a:xfrm>
              <a:off x="1810208" y="3296142"/>
              <a:ext cx="260980" cy="203366"/>
            </a:xfrm>
            <a:custGeom>
              <a:rect b="b" l="l" r="r" t="t"/>
              <a:pathLst>
                <a:path extrusionOk="0" h="1892" w="2428">
                  <a:moveTo>
                    <a:pt x="1080" y="1624"/>
                  </a:moveTo>
                  <a:lnTo>
                    <a:pt x="813" y="1624"/>
                  </a:lnTo>
                  <a:lnTo>
                    <a:pt x="813" y="1892"/>
                  </a:lnTo>
                  <a:lnTo>
                    <a:pt x="1625" y="1892"/>
                  </a:lnTo>
                  <a:lnTo>
                    <a:pt x="1625" y="1624"/>
                  </a:lnTo>
                  <a:lnTo>
                    <a:pt x="1348" y="1624"/>
                  </a:lnTo>
                  <a:lnTo>
                    <a:pt x="1348" y="1356"/>
                  </a:lnTo>
                  <a:lnTo>
                    <a:pt x="2427" y="1356"/>
                  </a:lnTo>
                  <a:lnTo>
                    <a:pt x="2427" y="0"/>
                  </a:lnTo>
                  <a:lnTo>
                    <a:pt x="1" y="0"/>
                  </a:lnTo>
                  <a:lnTo>
                    <a:pt x="1" y="1356"/>
                  </a:lnTo>
                  <a:lnTo>
                    <a:pt x="1080" y="135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135"/>
            <p:cNvSpPr/>
            <p:nvPr/>
          </p:nvSpPr>
          <p:spPr>
            <a:xfrm>
              <a:off x="2143964" y="3556915"/>
              <a:ext cx="56646" cy="87387"/>
            </a:xfrm>
            <a:custGeom>
              <a:rect b="b" l="l" r="r" t="t"/>
              <a:pathLst>
                <a:path extrusionOk="0" h="813" w="527">
                  <a:moveTo>
                    <a:pt x="268" y="1"/>
                  </a:moveTo>
                  <a:cubicBezTo>
                    <a:pt x="197" y="1"/>
                    <a:pt x="27" y="286"/>
                    <a:pt x="0" y="813"/>
                  </a:cubicBezTo>
                  <a:lnTo>
                    <a:pt x="527" y="813"/>
                  </a:lnTo>
                  <a:cubicBezTo>
                    <a:pt x="500" y="286"/>
                    <a:pt x="339" y="1"/>
                    <a:pt x="2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135"/>
            <p:cNvSpPr/>
            <p:nvPr/>
          </p:nvSpPr>
          <p:spPr>
            <a:xfrm>
              <a:off x="2042279" y="3528215"/>
              <a:ext cx="130597" cy="116086"/>
            </a:xfrm>
            <a:custGeom>
              <a:rect b="b" l="l" r="r" t="t"/>
              <a:pathLst>
                <a:path extrusionOk="0" h="1080" w="1215">
                  <a:moveTo>
                    <a:pt x="1" y="1080"/>
                  </a:moveTo>
                  <a:lnTo>
                    <a:pt x="679" y="1080"/>
                  </a:lnTo>
                  <a:cubicBezTo>
                    <a:pt x="706" y="518"/>
                    <a:pt x="884" y="0"/>
                    <a:pt x="1214" y="0"/>
                  </a:cubicBezTo>
                  <a:cubicBezTo>
                    <a:pt x="590" y="0"/>
                    <a:pt x="72" y="473"/>
                    <a:pt x="1" y="108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135"/>
            <p:cNvSpPr/>
            <p:nvPr/>
          </p:nvSpPr>
          <p:spPr>
            <a:xfrm>
              <a:off x="2172771" y="3528215"/>
              <a:ext cx="130490" cy="116086"/>
            </a:xfrm>
            <a:custGeom>
              <a:rect b="b" l="l" r="r" t="t"/>
              <a:pathLst>
                <a:path extrusionOk="0" h="1080" w="1214">
                  <a:moveTo>
                    <a:pt x="0" y="0"/>
                  </a:moveTo>
                  <a:cubicBezTo>
                    <a:pt x="321" y="0"/>
                    <a:pt x="509" y="518"/>
                    <a:pt x="526" y="1080"/>
                  </a:cubicBezTo>
                  <a:lnTo>
                    <a:pt x="1213" y="1080"/>
                  </a:lnTo>
                  <a:cubicBezTo>
                    <a:pt x="1151" y="473"/>
                    <a:pt x="616"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135"/>
            <p:cNvSpPr/>
            <p:nvPr/>
          </p:nvSpPr>
          <p:spPr>
            <a:xfrm>
              <a:off x="2172771" y="3673005"/>
              <a:ext cx="130490" cy="116086"/>
            </a:xfrm>
            <a:custGeom>
              <a:rect b="b" l="l" r="r" t="t"/>
              <a:pathLst>
                <a:path extrusionOk="0" h="1080" w="1214">
                  <a:moveTo>
                    <a:pt x="526" y="0"/>
                  </a:moveTo>
                  <a:cubicBezTo>
                    <a:pt x="509" y="553"/>
                    <a:pt x="321" y="1080"/>
                    <a:pt x="0" y="1080"/>
                  </a:cubicBezTo>
                  <a:cubicBezTo>
                    <a:pt x="616" y="1080"/>
                    <a:pt x="1151" y="598"/>
                    <a:pt x="12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135"/>
            <p:cNvSpPr/>
            <p:nvPr/>
          </p:nvSpPr>
          <p:spPr>
            <a:xfrm>
              <a:off x="2143964" y="3673005"/>
              <a:ext cx="56646" cy="87387"/>
            </a:xfrm>
            <a:custGeom>
              <a:rect b="b" l="l" r="r" t="t"/>
              <a:pathLst>
                <a:path extrusionOk="0" h="813" w="527">
                  <a:moveTo>
                    <a:pt x="268" y="812"/>
                  </a:moveTo>
                  <a:cubicBezTo>
                    <a:pt x="339" y="812"/>
                    <a:pt x="500" y="518"/>
                    <a:pt x="527" y="0"/>
                  </a:cubicBezTo>
                  <a:lnTo>
                    <a:pt x="0" y="0"/>
                  </a:lnTo>
                  <a:cubicBezTo>
                    <a:pt x="27" y="518"/>
                    <a:pt x="197" y="812"/>
                    <a:pt x="268" y="81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135"/>
            <p:cNvSpPr/>
            <p:nvPr/>
          </p:nvSpPr>
          <p:spPr>
            <a:xfrm>
              <a:off x="2042279" y="3673005"/>
              <a:ext cx="130597" cy="116086"/>
            </a:xfrm>
            <a:custGeom>
              <a:rect b="b" l="l" r="r" t="t"/>
              <a:pathLst>
                <a:path extrusionOk="0" h="1080" w="1215">
                  <a:moveTo>
                    <a:pt x="679" y="0"/>
                  </a:moveTo>
                  <a:lnTo>
                    <a:pt x="1" y="0"/>
                  </a:lnTo>
                  <a:cubicBezTo>
                    <a:pt x="72" y="598"/>
                    <a:pt x="590" y="1080"/>
                    <a:pt x="1214" y="1080"/>
                  </a:cubicBezTo>
                  <a:cubicBezTo>
                    <a:pt x="884" y="1080"/>
                    <a:pt x="706" y="553"/>
                    <a:pt x="6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135"/>
            <p:cNvSpPr/>
            <p:nvPr/>
          </p:nvSpPr>
          <p:spPr>
            <a:xfrm>
              <a:off x="2099893" y="3354617"/>
              <a:ext cx="28807" cy="28914"/>
            </a:xfrm>
            <a:custGeom>
              <a:rect b="b" l="l" r="r" t="t"/>
              <a:pathLst>
                <a:path extrusionOk="0" h="269" w="268">
                  <a:moveTo>
                    <a:pt x="0" y="1"/>
                  </a:moveTo>
                  <a:lnTo>
                    <a:pt x="268" y="1"/>
                  </a:lnTo>
                  <a:lnTo>
                    <a:pt x="268" y="268"/>
                  </a:lnTo>
                  <a:lnTo>
                    <a:pt x="0" y="26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135"/>
            <p:cNvSpPr/>
            <p:nvPr/>
          </p:nvSpPr>
          <p:spPr>
            <a:xfrm>
              <a:off x="1984771" y="3644198"/>
              <a:ext cx="28914" cy="28914"/>
            </a:xfrm>
            <a:custGeom>
              <a:rect b="b" l="l" r="r" t="t"/>
              <a:pathLst>
                <a:path extrusionOk="0" h="269" w="269">
                  <a:moveTo>
                    <a:pt x="1" y="1"/>
                  </a:moveTo>
                  <a:lnTo>
                    <a:pt x="268" y="1"/>
                  </a:lnTo>
                  <a:lnTo>
                    <a:pt x="268" y="268"/>
                  </a:lnTo>
                  <a:lnTo>
                    <a:pt x="1" y="26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135"/>
            <p:cNvSpPr/>
            <p:nvPr/>
          </p:nvSpPr>
          <p:spPr>
            <a:xfrm>
              <a:off x="2157400" y="3354617"/>
              <a:ext cx="29774" cy="28914"/>
            </a:xfrm>
            <a:custGeom>
              <a:rect b="b" l="l" r="r" t="t"/>
              <a:pathLst>
                <a:path extrusionOk="0" h="269" w="277">
                  <a:moveTo>
                    <a:pt x="0" y="1"/>
                  </a:moveTo>
                  <a:lnTo>
                    <a:pt x="277" y="1"/>
                  </a:lnTo>
                  <a:lnTo>
                    <a:pt x="277" y="268"/>
                  </a:lnTo>
                  <a:lnTo>
                    <a:pt x="0" y="26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135"/>
            <p:cNvSpPr/>
            <p:nvPr/>
          </p:nvSpPr>
          <p:spPr>
            <a:xfrm>
              <a:off x="2157400" y="3412125"/>
              <a:ext cx="29774" cy="29882"/>
            </a:xfrm>
            <a:custGeom>
              <a:rect b="b" l="l" r="r" t="t"/>
              <a:pathLst>
                <a:path extrusionOk="0" h="278" w="277">
                  <a:moveTo>
                    <a:pt x="0" y="1"/>
                  </a:moveTo>
                  <a:lnTo>
                    <a:pt x="277" y="1"/>
                  </a:lnTo>
                  <a:lnTo>
                    <a:pt x="277" y="277"/>
                  </a:lnTo>
                  <a:lnTo>
                    <a:pt x="0" y="27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135"/>
            <p:cNvSpPr/>
            <p:nvPr/>
          </p:nvSpPr>
          <p:spPr>
            <a:xfrm>
              <a:off x="2157400" y="3470600"/>
              <a:ext cx="29774" cy="28914"/>
            </a:xfrm>
            <a:custGeom>
              <a:rect b="b" l="l" r="r" t="t"/>
              <a:pathLst>
                <a:path extrusionOk="0" h="269" w="277">
                  <a:moveTo>
                    <a:pt x="0" y="1"/>
                  </a:moveTo>
                  <a:lnTo>
                    <a:pt x="277" y="1"/>
                  </a:lnTo>
                  <a:lnTo>
                    <a:pt x="277" y="269"/>
                  </a:lnTo>
                  <a:lnTo>
                    <a:pt x="0" y="269"/>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135"/>
            <p:cNvSpPr/>
            <p:nvPr/>
          </p:nvSpPr>
          <p:spPr>
            <a:xfrm>
              <a:off x="1926297" y="3528215"/>
              <a:ext cx="28807" cy="28807"/>
            </a:xfrm>
            <a:custGeom>
              <a:rect b="b" l="l" r="r" t="t"/>
              <a:pathLst>
                <a:path extrusionOk="0" h="268" w="268">
                  <a:moveTo>
                    <a:pt x="0" y="0"/>
                  </a:moveTo>
                  <a:lnTo>
                    <a:pt x="268" y="0"/>
                  </a:lnTo>
                  <a:lnTo>
                    <a:pt x="268" y="268"/>
                  </a:lnTo>
                  <a:lnTo>
                    <a:pt x="0" y="26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135"/>
            <p:cNvSpPr/>
            <p:nvPr/>
          </p:nvSpPr>
          <p:spPr>
            <a:xfrm>
              <a:off x="1926297" y="3585723"/>
              <a:ext cx="28807" cy="28914"/>
            </a:xfrm>
            <a:custGeom>
              <a:rect b="b" l="l" r="r" t="t"/>
              <a:pathLst>
                <a:path extrusionOk="0" h="269" w="268">
                  <a:moveTo>
                    <a:pt x="0" y="1"/>
                  </a:moveTo>
                  <a:lnTo>
                    <a:pt x="268" y="1"/>
                  </a:lnTo>
                  <a:lnTo>
                    <a:pt x="268" y="268"/>
                  </a:lnTo>
                  <a:lnTo>
                    <a:pt x="0" y="26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135"/>
            <p:cNvSpPr/>
            <p:nvPr/>
          </p:nvSpPr>
          <p:spPr>
            <a:xfrm>
              <a:off x="1926297" y="3644198"/>
              <a:ext cx="28807" cy="28914"/>
            </a:xfrm>
            <a:custGeom>
              <a:rect b="b" l="l" r="r" t="t"/>
              <a:pathLst>
                <a:path extrusionOk="0" h="269" w="268">
                  <a:moveTo>
                    <a:pt x="0" y="1"/>
                  </a:moveTo>
                  <a:lnTo>
                    <a:pt x="268" y="1"/>
                  </a:lnTo>
                  <a:lnTo>
                    <a:pt x="268" y="268"/>
                  </a:lnTo>
                  <a:lnTo>
                    <a:pt x="0" y="26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3" name="Google Shape;3933;p135"/>
          <p:cNvGrpSpPr/>
          <p:nvPr/>
        </p:nvGrpSpPr>
        <p:grpSpPr>
          <a:xfrm>
            <a:off x="2528456" y="3296142"/>
            <a:ext cx="494013" cy="492938"/>
            <a:chOff x="2528456" y="3296142"/>
            <a:chExt cx="494013" cy="492938"/>
          </a:xfrm>
        </p:grpSpPr>
        <p:sp>
          <p:nvSpPr>
            <p:cNvPr id="3934" name="Google Shape;3934;p135"/>
            <p:cNvSpPr/>
            <p:nvPr/>
          </p:nvSpPr>
          <p:spPr>
            <a:xfrm>
              <a:off x="2645512" y="3412125"/>
              <a:ext cx="152525" cy="153600"/>
            </a:xfrm>
            <a:custGeom>
              <a:rect b="b" l="l" r="r" t="t"/>
              <a:pathLst>
                <a:path extrusionOk="0" h="1429" w="1419">
                  <a:moveTo>
                    <a:pt x="0" y="1"/>
                  </a:moveTo>
                  <a:lnTo>
                    <a:pt x="0" y="1428"/>
                  </a:lnTo>
                  <a:lnTo>
                    <a:pt x="141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135"/>
            <p:cNvSpPr/>
            <p:nvPr/>
          </p:nvSpPr>
          <p:spPr>
            <a:xfrm>
              <a:off x="2752895" y="3519508"/>
              <a:ext cx="152525" cy="153600"/>
            </a:xfrm>
            <a:custGeom>
              <a:rect b="b" l="l" r="r" t="t"/>
              <a:pathLst>
                <a:path extrusionOk="0" h="1429" w="1419">
                  <a:moveTo>
                    <a:pt x="1419" y="1428"/>
                  </a:moveTo>
                  <a:lnTo>
                    <a:pt x="1419" y="1"/>
                  </a:lnTo>
                  <a:lnTo>
                    <a:pt x="0" y="142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135"/>
            <p:cNvSpPr/>
            <p:nvPr/>
          </p:nvSpPr>
          <p:spPr>
            <a:xfrm>
              <a:off x="2905315" y="3383425"/>
              <a:ext cx="28914" cy="28807"/>
            </a:xfrm>
            <a:custGeom>
              <a:rect b="b" l="l" r="r" t="t"/>
              <a:pathLst>
                <a:path extrusionOk="0" h="268" w="269">
                  <a:moveTo>
                    <a:pt x="135" y="0"/>
                  </a:moveTo>
                  <a:cubicBezTo>
                    <a:pt x="215" y="0"/>
                    <a:pt x="268" y="63"/>
                    <a:pt x="268" y="134"/>
                  </a:cubicBezTo>
                  <a:cubicBezTo>
                    <a:pt x="268" y="205"/>
                    <a:pt x="215" y="268"/>
                    <a:pt x="135" y="268"/>
                  </a:cubicBezTo>
                  <a:cubicBezTo>
                    <a:pt x="63" y="268"/>
                    <a:pt x="1" y="205"/>
                    <a:pt x="1" y="134"/>
                  </a:cubicBezTo>
                  <a:cubicBezTo>
                    <a:pt x="1" y="63"/>
                    <a:pt x="63" y="0"/>
                    <a:pt x="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135"/>
            <p:cNvSpPr/>
            <p:nvPr/>
          </p:nvSpPr>
          <p:spPr>
            <a:xfrm>
              <a:off x="2616705" y="3672038"/>
              <a:ext cx="28914" cy="29774"/>
            </a:xfrm>
            <a:custGeom>
              <a:rect b="b" l="l" r="r" t="t"/>
              <a:pathLst>
                <a:path extrusionOk="0" h="277" w="269">
                  <a:moveTo>
                    <a:pt x="134" y="0"/>
                  </a:moveTo>
                  <a:cubicBezTo>
                    <a:pt x="206" y="0"/>
                    <a:pt x="268" y="63"/>
                    <a:pt x="268" y="134"/>
                  </a:cubicBezTo>
                  <a:cubicBezTo>
                    <a:pt x="268" y="215"/>
                    <a:pt x="206" y="277"/>
                    <a:pt x="134" y="277"/>
                  </a:cubicBezTo>
                  <a:cubicBezTo>
                    <a:pt x="63" y="277"/>
                    <a:pt x="1" y="215"/>
                    <a:pt x="1" y="134"/>
                  </a:cubicBezTo>
                  <a:cubicBezTo>
                    <a:pt x="1" y="63"/>
                    <a:pt x="63" y="0"/>
                    <a:pt x="1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135"/>
            <p:cNvSpPr/>
            <p:nvPr/>
          </p:nvSpPr>
          <p:spPr>
            <a:xfrm>
              <a:off x="2528456" y="3296142"/>
              <a:ext cx="494013" cy="492938"/>
            </a:xfrm>
            <a:custGeom>
              <a:rect b="b" l="l" r="r" t="t"/>
              <a:pathLst>
                <a:path extrusionOk="0" h="4586" w="4596">
                  <a:moveTo>
                    <a:pt x="3641" y="1347"/>
                  </a:moveTo>
                  <a:cubicBezTo>
                    <a:pt x="3418" y="1347"/>
                    <a:pt x="3239" y="1169"/>
                    <a:pt x="3239" y="946"/>
                  </a:cubicBezTo>
                  <a:cubicBezTo>
                    <a:pt x="3239" y="723"/>
                    <a:pt x="3418" y="545"/>
                    <a:pt x="3641" y="545"/>
                  </a:cubicBezTo>
                  <a:cubicBezTo>
                    <a:pt x="3864" y="545"/>
                    <a:pt x="4042" y="723"/>
                    <a:pt x="4042" y="946"/>
                  </a:cubicBezTo>
                  <a:cubicBezTo>
                    <a:pt x="4042" y="1169"/>
                    <a:pt x="3864" y="1347"/>
                    <a:pt x="3641" y="1347"/>
                  </a:cubicBezTo>
                  <a:close/>
                  <a:moveTo>
                    <a:pt x="3774" y="3774"/>
                  </a:moveTo>
                  <a:lnTo>
                    <a:pt x="1437" y="3774"/>
                  </a:lnTo>
                  <a:lnTo>
                    <a:pt x="3774" y="1428"/>
                  </a:lnTo>
                  <a:close/>
                  <a:moveTo>
                    <a:pt x="955" y="4042"/>
                  </a:moveTo>
                  <a:cubicBezTo>
                    <a:pt x="732" y="4042"/>
                    <a:pt x="554" y="3854"/>
                    <a:pt x="554" y="3631"/>
                  </a:cubicBezTo>
                  <a:cubicBezTo>
                    <a:pt x="554" y="3417"/>
                    <a:pt x="732" y="3230"/>
                    <a:pt x="955" y="3230"/>
                  </a:cubicBezTo>
                  <a:cubicBezTo>
                    <a:pt x="1178" y="3230"/>
                    <a:pt x="1357" y="3417"/>
                    <a:pt x="1357" y="3631"/>
                  </a:cubicBezTo>
                  <a:cubicBezTo>
                    <a:pt x="1357" y="3854"/>
                    <a:pt x="1178" y="4042"/>
                    <a:pt x="955" y="4042"/>
                  </a:cubicBezTo>
                  <a:close/>
                  <a:moveTo>
                    <a:pt x="822" y="812"/>
                  </a:moveTo>
                  <a:lnTo>
                    <a:pt x="3159" y="812"/>
                  </a:lnTo>
                  <a:lnTo>
                    <a:pt x="822" y="3158"/>
                  </a:lnTo>
                  <a:close/>
                  <a:moveTo>
                    <a:pt x="4194" y="0"/>
                  </a:moveTo>
                  <a:lnTo>
                    <a:pt x="411" y="0"/>
                  </a:lnTo>
                  <a:cubicBezTo>
                    <a:pt x="188" y="0"/>
                    <a:pt x="1" y="179"/>
                    <a:pt x="1" y="402"/>
                  </a:cubicBezTo>
                  <a:lnTo>
                    <a:pt x="1" y="4184"/>
                  </a:lnTo>
                  <a:cubicBezTo>
                    <a:pt x="1" y="4407"/>
                    <a:pt x="188" y="4586"/>
                    <a:pt x="411" y="4586"/>
                  </a:cubicBezTo>
                  <a:lnTo>
                    <a:pt x="4194" y="4586"/>
                  </a:lnTo>
                  <a:cubicBezTo>
                    <a:pt x="4408" y="4586"/>
                    <a:pt x="4595" y="4407"/>
                    <a:pt x="4595" y="4184"/>
                  </a:cubicBezTo>
                  <a:lnTo>
                    <a:pt x="4595" y="402"/>
                  </a:lnTo>
                  <a:cubicBezTo>
                    <a:pt x="4595" y="179"/>
                    <a:pt x="4408" y="0"/>
                    <a:pt x="41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9" name="Google Shape;3939;p135"/>
          <p:cNvGrpSpPr/>
          <p:nvPr/>
        </p:nvGrpSpPr>
        <p:grpSpPr>
          <a:xfrm>
            <a:off x="3232300" y="3279804"/>
            <a:ext cx="510243" cy="519810"/>
            <a:chOff x="3232300" y="3279804"/>
            <a:chExt cx="510243" cy="519810"/>
          </a:xfrm>
        </p:grpSpPr>
        <p:sp>
          <p:nvSpPr>
            <p:cNvPr id="3940" name="Google Shape;3940;p135"/>
            <p:cNvSpPr/>
            <p:nvPr/>
          </p:nvSpPr>
          <p:spPr>
            <a:xfrm>
              <a:off x="3232300" y="3279804"/>
              <a:ext cx="510243" cy="519810"/>
            </a:xfrm>
            <a:custGeom>
              <a:rect b="b" l="l" r="r" t="t"/>
              <a:pathLst>
                <a:path extrusionOk="0" h="4836" w="4747">
                  <a:moveTo>
                    <a:pt x="4658" y="3016"/>
                  </a:moveTo>
                  <a:cubicBezTo>
                    <a:pt x="4738" y="2722"/>
                    <a:pt x="4747" y="2427"/>
                    <a:pt x="4711" y="2115"/>
                  </a:cubicBezTo>
                  <a:cubicBezTo>
                    <a:pt x="4568" y="1107"/>
                    <a:pt x="3721" y="277"/>
                    <a:pt x="2704" y="161"/>
                  </a:cubicBezTo>
                  <a:cubicBezTo>
                    <a:pt x="1241" y="1"/>
                    <a:pt x="1" y="1241"/>
                    <a:pt x="153" y="2695"/>
                  </a:cubicBezTo>
                  <a:cubicBezTo>
                    <a:pt x="260" y="3703"/>
                    <a:pt x="1071" y="4559"/>
                    <a:pt x="2071" y="4711"/>
                  </a:cubicBezTo>
                  <a:cubicBezTo>
                    <a:pt x="2891" y="4836"/>
                    <a:pt x="3685" y="4524"/>
                    <a:pt x="4194" y="3917"/>
                  </a:cubicBezTo>
                  <a:lnTo>
                    <a:pt x="4194" y="4194"/>
                  </a:lnTo>
                  <a:lnTo>
                    <a:pt x="4461" y="4194"/>
                  </a:lnTo>
                  <a:lnTo>
                    <a:pt x="4461" y="3391"/>
                  </a:lnTo>
                  <a:lnTo>
                    <a:pt x="3658" y="3391"/>
                  </a:lnTo>
                  <a:lnTo>
                    <a:pt x="3658" y="3658"/>
                  </a:lnTo>
                  <a:lnTo>
                    <a:pt x="4051" y="3658"/>
                  </a:lnTo>
                  <a:cubicBezTo>
                    <a:pt x="3605" y="4247"/>
                    <a:pt x="2865" y="4568"/>
                    <a:pt x="2115" y="4443"/>
                  </a:cubicBezTo>
                  <a:cubicBezTo>
                    <a:pt x="1232" y="4310"/>
                    <a:pt x="518" y="3551"/>
                    <a:pt x="420" y="2668"/>
                  </a:cubicBezTo>
                  <a:cubicBezTo>
                    <a:pt x="286" y="1375"/>
                    <a:pt x="1375" y="295"/>
                    <a:pt x="2668" y="429"/>
                  </a:cubicBezTo>
                  <a:cubicBezTo>
                    <a:pt x="3569" y="527"/>
                    <a:pt x="4319" y="1259"/>
                    <a:pt x="4444" y="2160"/>
                  </a:cubicBezTo>
                  <a:cubicBezTo>
                    <a:pt x="4479" y="2427"/>
                    <a:pt x="4461" y="2695"/>
                    <a:pt x="4399" y="295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135"/>
            <p:cNvSpPr/>
            <p:nvPr/>
          </p:nvSpPr>
          <p:spPr>
            <a:xfrm>
              <a:off x="3393427" y="3382458"/>
              <a:ext cx="203366" cy="176494"/>
            </a:xfrm>
            <a:custGeom>
              <a:rect b="b" l="l" r="r" t="t"/>
              <a:pathLst>
                <a:path extrusionOk="0" h="1642" w="1892">
                  <a:moveTo>
                    <a:pt x="1892" y="0"/>
                  </a:moveTo>
                  <a:lnTo>
                    <a:pt x="1" y="0"/>
                  </a:lnTo>
                  <a:lnTo>
                    <a:pt x="1" y="277"/>
                  </a:lnTo>
                  <a:lnTo>
                    <a:pt x="268" y="277"/>
                  </a:lnTo>
                  <a:lnTo>
                    <a:pt x="268" y="1053"/>
                  </a:lnTo>
                  <a:cubicBezTo>
                    <a:pt x="268" y="1214"/>
                    <a:pt x="349" y="1347"/>
                    <a:pt x="491" y="1419"/>
                  </a:cubicBezTo>
                  <a:lnTo>
                    <a:pt x="937" y="1642"/>
                  </a:lnTo>
                  <a:lnTo>
                    <a:pt x="1392" y="1419"/>
                  </a:lnTo>
                  <a:cubicBezTo>
                    <a:pt x="1535" y="1347"/>
                    <a:pt x="1615" y="1214"/>
                    <a:pt x="1615" y="1053"/>
                  </a:cubicBezTo>
                  <a:lnTo>
                    <a:pt x="1615" y="277"/>
                  </a:lnTo>
                  <a:lnTo>
                    <a:pt x="1892" y="27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135"/>
            <p:cNvSpPr/>
            <p:nvPr/>
          </p:nvSpPr>
          <p:spPr>
            <a:xfrm>
              <a:off x="3393427" y="3560785"/>
              <a:ext cx="203366" cy="141024"/>
            </a:xfrm>
            <a:custGeom>
              <a:rect b="b" l="l" r="r" t="t"/>
              <a:pathLst>
                <a:path extrusionOk="0" h="1312" w="1892">
                  <a:moveTo>
                    <a:pt x="1517" y="1"/>
                  </a:moveTo>
                  <a:lnTo>
                    <a:pt x="937" y="286"/>
                  </a:lnTo>
                  <a:lnTo>
                    <a:pt x="375" y="1"/>
                  </a:lnTo>
                  <a:cubicBezTo>
                    <a:pt x="304" y="72"/>
                    <a:pt x="268" y="161"/>
                    <a:pt x="268" y="268"/>
                  </a:cubicBezTo>
                  <a:lnTo>
                    <a:pt x="268" y="1044"/>
                  </a:lnTo>
                  <a:lnTo>
                    <a:pt x="1" y="1044"/>
                  </a:lnTo>
                  <a:lnTo>
                    <a:pt x="1" y="1312"/>
                  </a:lnTo>
                  <a:lnTo>
                    <a:pt x="1892" y="1312"/>
                  </a:lnTo>
                  <a:lnTo>
                    <a:pt x="1892" y="1044"/>
                  </a:lnTo>
                  <a:lnTo>
                    <a:pt x="1615" y="1044"/>
                  </a:lnTo>
                  <a:lnTo>
                    <a:pt x="1615" y="268"/>
                  </a:lnTo>
                  <a:cubicBezTo>
                    <a:pt x="1615" y="161"/>
                    <a:pt x="1580" y="72"/>
                    <a:pt x="15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3" name="Google Shape;3943;p135"/>
          <p:cNvGrpSpPr/>
          <p:nvPr/>
        </p:nvGrpSpPr>
        <p:grpSpPr>
          <a:xfrm>
            <a:off x="3974518" y="3296142"/>
            <a:ext cx="476716" cy="492948"/>
            <a:chOff x="3974518" y="3296142"/>
            <a:chExt cx="476716" cy="492948"/>
          </a:xfrm>
        </p:grpSpPr>
        <p:sp>
          <p:nvSpPr>
            <p:cNvPr id="3944" name="Google Shape;3944;p135"/>
            <p:cNvSpPr/>
            <p:nvPr/>
          </p:nvSpPr>
          <p:spPr>
            <a:xfrm>
              <a:off x="3974518" y="3453401"/>
              <a:ext cx="175635" cy="166928"/>
            </a:xfrm>
            <a:custGeom>
              <a:rect b="b" l="l" r="r" t="t"/>
              <a:pathLst>
                <a:path extrusionOk="0" h="1553" w="1634">
                  <a:moveTo>
                    <a:pt x="1062" y="509"/>
                  </a:moveTo>
                  <a:lnTo>
                    <a:pt x="813" y="0"/>
                  </a:lnTo>
                  <a:lnTo>
                    <a:pt x="563" y="509"/>
                  </a:lnTo>
                  <a:lnTo>
                    <a:pt x="1" y="589"/>
                  </a:lnTo>
                  <a:lnTo>
                    <a:pt x="402" y="991"/>
                  </a:lnTo>
                  <a:lnTo>
                    <a:pt x="304" y="1553"/>
                  </a:lnTo>
                  <a:lnTo>
                    <a:pt x="813" y="1285"/>
                  </a:lnTo>
                  <a:lnTo>
                    <a:pt x="1321" y="1553"/>
                  </a:lnTo>
                  <a:lnTo>
                    <a:pt x="1223" y="991"/>
                  </a:lnTo>
                  <a:lnTo>
                    <a:pt x="1633" y="589"/>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135"/>
            <p:cNvSpPr/>
            <p:nvPr/>
          </p:nvSpPr>
          <p:spPr>
            <a:xfrm>
              <a:off x="3988921" y="3644198"/>
              <a:ext cx="143926" cy="144893"/>
            </a:xfrm>
            <a:custGeom>
              <a:rect b="b" l="l" r="r" t="t"/>
              <a:pathLst>
                <a:path extrusionOk="0" h="1348" w="1339">
                  <a:moveTo>
                    <a:pt x="1" y="340"/>
                  </a:moveTo>
                  <a:cubicBezTo>
                    <a:pt x="1" y="750"/>
                    <a:pt x="232" y="1134"/>
                    <a:pt x="607" y="1321"/>
                  </a:cubicBezTo>
                  <a:lnTo>
                    <a:pt x="670" y="1348"/>
                  </a:lnTo>
                  <a:lnTo>
                    <a:pt x="732" y="1321"/>
                  </a:lnTo>
                  <a:cubicBezTo>
                    <a:pt x="1107" y="1134"/>
                    <a:pt x="1339" y="750"/>
                    <a:pt x="1339" y="340"/>
                  </a:cubicBezTo>
                  <a:lnTo>
                    <a:pt x="1339"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135"/>
            <p:cNvSpPr/>
            <p:nvPr/>
          </p:nvSpPr>
          <p:spPr>
            <a:xfrm>
              <a:off x="3981290" y="3296142"/>
              <a:ext cx="159296" cy="147795"/>
            </a:xfrm>
            <a:custGeom>
              <a:rect b="b" l="l" r="r" t="t"/>
              <a:pathLst>
                <a:path extrusionOk="0" h="1375" w="1482">
                  <a:moveTo>
                    <a:pt x="491" y="1169"/>
                  </a:moveTo>
                  <a:lnTo>
                    <a:pt x="741" y="1374"/>
                  </a:lnTo>
                  <a:cubicBezTo>
                    <a:pt x="848" y="1285"/>
                    <a:pt x="830" y="1294"/>
                    <a:pt x="981" y="1169"/>
                  </a:cubicBezTo>
                  <a:cubicBezTo>
                    <a:pt x="1222" y="964"/>
                    <a:pt x="1481" y="759"/>
                    <a:pt x="1481" y="464"/>
                  </a:cubicBezTo>
                  <a:cubicBezTo>
                    <a:pt x="1481" y="206"/>
                    <a:pt x="1294" y="0"/>
                    <a:pt x="1044" y="0"/>
                  </a:cubicBezTo>
                  <a:cubicBezTo>
                    <a:pt x="910" y="0"/>
                    <a:pt x="812" y="45"/>
                    <a:pt x="741" y="99"/>
                  </a:cubicBezTo>
                  <a:cubicBezTo>
                    <a:pt x="669" y="45"/>
                    <a:pt x="571" y="0"/>
                    <a:pt x="437" y="0"/>
                  </a:cubicBezTo>
                  <a:cubicBezTo>
                    <a:pt x="188" y="0"/>
                    <a:pt x="0" y="206"/>
                    <a:pt x="0" y="464"/>
                  </a:cubicBezTo>
                  <a:cubicBezTo>
                    <a:pt x="0" y="732"/>
                    <a:pt x="205" y="919"/>
                    <a:pt x="491" y="116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135"/>
            <p:cNvSpPr/>
            <p:nvPr/>
          </p:nvSpPr>
          <p:spPr>
            <a:xfrm>
              <a:off x="4161550" y="3499408"/>
              <a:ext cx="144893" cy="86420"/>
            </a:xfrm>
            <a:custGeom>
              <a:rect b="b" l="l" r="r" t="t"/>
              <a:pathLst>
                <a:path extrusionOk="0" h="804" w="1348">
                  <a:moveTo>
                    <a:pt x="0" y="1"/>
                  </a:moveTo>
                  <a:lnTo>
                    <a:pt x="1347" y="1"/>
                  </a:lnTo>
                  <a:lnTo>
                    <a:pt x="1347" y="804"/>
                  </a:lnTo>
                  <a:lnTo>
                    <a:pt x="0" y="804"/>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135"/>
            <p:cNvSpPr/>
            <p:nvPr/>
          </p:nvSpPr>
          <p:spPr>
            <a:xfrm>
              <a:off x="4335147" y="3499408"/>
              <a:ext cx="116086" cy="86420"/>
            </a:xfrm>
            <a:custGeom>
              <a:rect b="b" l="l" r="r" t="t"/>
              <a:pathLst>
                <a:path extrusionOk="0" h="804" w="1080">
                  <a:moveTo>
                    <a:pt x="0" y="1"/>
                  </a:moveTo>
                  <a:lnTo>
                    <a:pt x="1079" y="1"/>
                  </a:lnTo>
                  <a:lnTo>
                    <a:pt x="1079" y="804"/>
                  </a:lnTo>
                  <a:lnTo>
                    <a:pt x="0" y="804"/>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135"/>
            <p:cNvSpPr/>
            <p:nvPr/>
          </p:nvSpPr>
          <p:spPr>
            <a:xfrm>
              <a:off x="4161550" y="3324950"/>
              <a:ext cx="173700" cy="88247"/>
            </a:xfrm>
            <a:custGeom>
              <a:rect b="b" l="l" r="r" t="t"/>
              <a:pathLst>
                <a:path extrusionOk="0" h="821" w="1616">
                  <a:moveTo>
                    <a:pt x="0" y="0"/>
                  </a:moveTo>
                  <a:lnTo>
                    <a:pt x="1615" y="0"/>
                  </a:lnTo>
                  <a:lnTo>
                    <a:pt x="1615" y="821"/>
                  </a:lnTo>
                  <a:lnTo>
                    <a:pt x="0" y="82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135"/>
            <p:cNvSpPr/>
            <p:nvPr/>
          </p:nvSpPr>
          <p:spPr>
            <a:xfrm>
              <a:off x="4363846" y="3324950"/>
              <a:ext cx="87387" cy="88247"/>
            </a:xfrm>
            <a:custGeom>
              <a:rect b="b" l="l" r="r" t="t"/>
              <a:pathLst>
                <a:path extrusionOk="0" h="821" w="813">
                  <a:moveTo>
                    <a:pt x="1" y="0"/>
                  </a:moveTo>
                  <a:lnTo>
                    <a:pt x="812" y="0"/>
                  </a:lnTo>
                  <a:lnTo>
                    <a:pt x="812" y="821"/>
                  </a:lnTo>
                  <a:lnTo>
                    <a:pt x="1" y="82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135"/>
            <p:cNvSpPr/>
            <p:nvPr/>
          </p:nvSpPr>
          <p:spPr>
            <a:xfrm>
              <a:off x="4161550" y="3673005"/>
              <a:ext cx="116086" cy="86420"/>
            </a:xfrm>
            <a:custGeom>
              <a:rect b="b" l="l" r="r" t="t"/>
              <a:pathLst>
                <a:path extrusionOk="0" h="804" w="1080">
                  <a:moveTo>
                    <a:pt x="0" y="0"/>
                  </a:moveTo>
                  <a:lnTo>
                    <a:pt x="1080" y="0"/>
                  </a:lnTo>
                  <a:lnTo>
                    <a:pt x="1080" y="803"/>
                  </a:lnTo>
                  <a:lnTo>
                    <a:pt x="0" y="803"/>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135"/>
            <p:cNvSpPr/>
            <p:nvPr/>
          </p:nvSpPr>
          <p:spPr>
            <a:xfrm>
              <a:off x="4306339" y="3673005"/>
              <a:ext cx="144893" cy="86420"/>
            </a:xfrm>
            <a:custGeom>
              <a:rect b="b" l="l" r="r" t="t"/>
              <a:pathLst>
                <a:path extrusionOk="0" h="804" w="1348">
                  <a:moveTo>
                    <a:pt x="0" y="0"/>
                  </a:moveTo>
                  <a:lnTo>
                    <a:pt x="1347" y="0"/>
                  </a:lnTo>
                  <a:lnTo>
                    <a:pt x="1347" y="803"/>
                  </a:lnTo>
                  <a:lnTo>
                    <a:pt x="0" y="803"/>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3" name="Google Shape;3953;p135"/>
          <p:cNvGrpSpPr/>
          <p:nvPr/>
        </p:nvGrpSpPr>
        <p:grpSpPr>
          <a:xfrm>
            <a:off x="4685134" y="3296142"/>
            <a:ext cx="492938" cy="492945"/>
            <a:chOff x="4685134" y="3296142"/>
            <a:chExt cx="492938" cy="492945"/>
          </a:xfrm>
        </p:grpSpPr>
        <p:sp>
          <p:nvSpPr>
            <p:cNvPr id="3954" name="Google Shape;3954;p135"/>
            <p:cNvSpPr/>
            <p:nvPr/>
          </p:nvSpPr>
          <p:spPr>
            <a:xfrm>
              <a:off x="4974712" y="3440933"/>
              <a:ext cx="28914" cy="28914"/>
            </a:xfrm>
            <a:custGeom>
              <a:rect b="b" l="l" r="r" t="t"/>
              <a:pathLst>
                <a:path extrusionOk="0" h="269" w="269">
                  <a:moveTo>
                    <a:pt x="134" y="0"/>
                  </a:moveTo>
                  <a:cubicBezTo>
                    <a:pt x="214" y="0"/>
                    <a:pt x="268" y="63"/>
                    <a:pt x="268" y="134"/>
                  </a:cubicBezTo>
                  <a:cubicBezTo>
                    <a:pt x="268" y="215"/>
                    <a:pt x="214" y="268"/>
                    <a:pt x="134" y="268"/>
                  </a:cubicBezTo>
                  <a:cubicBezTo>
                    <a:pt x="63" y="268"/>
                    <a:pt x="0" y="215"/>
                    <a:pt x="0" y="134"/>
                  </a:cubicBezTo>
                  <a:cubicBezTo>
                    <a:pt x="0" y="63"/>
                    <a:pt x="63" y="0"/>
                    <a:pt x="1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135"/>
            <p:cNvSpPr/>
            <p:nvPr/>
          </p:nvSpPr>
          <p:spPr>
            <a:xfrm>
              <a:off x="4772416" y="3519508"/>
              <a:ext cx="58581" cy="269579"/>
            </a:xfrm>
            <a:custGeom>
              <a:rect b="b" l="l" r="r" t="t"/>
              <a:pathLst>
                <a:path extrusionOk="0" h="2508" w="545">
                  <a:moveTo>
                    <a:pt x="107" y="108"/>
                  </a:moveTo>
                  <a:lnTo>
                    <a:pt x="0" y="1"/>
                  </a:lnTo>
                  <a:lnTo>
                    <a:pt x="0" y="2508"/>
                  </a:lnTo>
                  <a:lnTo>
                    <a:pt x="544" y="2508"/>
                  </a:lnTo>
                  <a:lnTo>
                    <a:pt x="544" y="1152"/>
                  </a:lnTo>
                  <a:cubicBezTo>
                    <a:pt x="544" y="759"/>
                    <a:pt x="384" y="385"/>
                    <a:pt x="107" y="10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135"/>
            <p:cNvSpPr/>
            <p:nvPr/>
          </p:nvSpPr>
          <p:spPr>
            <a:xfrm>
              <a:off x="5033186" y="3519508"/>
              <a:ext cx="57613" cy="269579"/>
            </a:xfrm>
            <a:custGeom>
              <a:rect b="b" l="l" r="r" t="t"/>
              <a:pathLst>
                <a:path extrusionOk="0" h="2508" w="536">
                  <a:moveTo>
                    <a:pt x="536" y="1"/>
                  </a:moveTo>
                  <a:lnTo>
                    <a:pt x="429" y="108"/>
                  </a:lnTo>
                  <a:cubicBezTo>
                    <a:pt x="152" y="385"/>
                    <a:pt x="1" y="759"/>
                    <a:pt x="1" y="1152"/>
                  </a:cubicBezTo>
                  <a:lnTo>
                    <a:pt x="1" y="2508"/>
                  </a:lnTo>
                  <a:lnTo>
                    <a:pt x="536" y="250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135"/>
            <p:cNvSpPr/>
            <p:nvPr/>
          </p:nvSpPr>
          <p:spPr>
            <a:xfrm>
              <a:off x="4685134" y="3296142"/>
              <a:ext cx="492938" cy="492938"/>
            </a:xfrm>
            <a:custGeom>
              <a:rect b="b" l="l" r="r" t="t"/>
              <a:pathLst>
                <a:path extrusionOk="0" h="4586" w="4586">
                  <a:moveTo>
                    <a:pt x="2828" y="1892"/>
                  </a:moveTo>
                  <a:cubicBezTo>
                    <a:pt x="2605" y="1892"/>
                    <a:pt x="2427" y="1704"/>
                    <a:pt x="2427" y="1481"/>
                  </a:cubicBezTo>
                  <a:cubicBezTo>
                    <a:pt x="2427" y="1258"/>
                    <a:pt x="2605" y="1080"/>
                    <a:pt x="2828" y="1080"/>
                  </a:cubicBezTo>
                  <a:cubicBezTo>
                    <a:pt x="3051" y="1080"/>
                    <a:pt x="3239" y="1258"/>
                    <a:pt x="3239" y="1481"/>
                  </a:cubicBezTo>
                  <a:cubicBezTo>
                    <a:pt x="3239" y="1704"/>
                    <a:pt x="3051" y="1892"/>
                    <a:pt x="2828" y="1892"/>
                  </a:cubicBezTo>
                  <a:close/>
                  <a:moveTo>
                    <a:pt x="3640" y="0"/>
                  </a:moveTo>
                  <a:lnTo>
                    <a:pt x="2694" y="0"/>
                  </a:lnTo>
                  <a:lnTo>
                    <a:pt x="2694" y="125"/>
                  </a:lnTo>
                  <a:cubicBezTo>
                    <a:pt x="2694" y="339"/>
                    <a:pt x="2525" y="527"/>
                    <a:pt x="2320" y="536"/>
                  </a:cubicBezTo>
                  <a:cubicBezTo>
                    <a:pt x="2088" y="553"/>
                    <a:pt x="1891" y="366"/>
                    <a:pt x="1891" y="134"/>
                  </a:cubicBezTo>
                  <a:lnTo>
                    <a:pt x="1891" y="0"/>
                  </a:lnTo>
                  <a:lnTo>
                    <a:pt x="946" y="0"/>
                  </a:lnTo>
                  <a:cubicBezTo>
                    <a:pt x="428" y="0"/>
                    <a:pt x="0" y="429"/>
                    <a:pt x="0" y="946"/>
                  </a:cubicBezTo>
                  <a:lnTo>
                    <a:pt x="0" y="2159"/>
                  </a:lnTo>
                  <a:lnTo>
                    <a:pt x="544" y="2159"/>
                  </a:lnTo>
                  <a:lnTo>
                    <a:pt x="544" y="1080"/>
                  </a:lnTo>
                  <a:lnTo>
                    <a:pt x="812" y="1080"/>
                  </a:lnTo>
                  <a:lnTo>
                    <a:pt x="812" y="1704"/>
                  </a:lnTo>
                  <a:lnTo>
                    <a:pt x="1106" y="1990"/>
                  </a:lnTo>
                  <a:cubicBezTo>
                    <a:pt x="1437" y="2320"/>
                    <a:pt x="1624" y="2766"/>
                    <a:pt x="1624" y="3230"/>
                  </a:cubicBezTo>
                  <a:lnTo>
                    <a:pt x="1624" y="4586"/>
                  </a:lnTo>
                  <a:lnTo>
                    <a:pt x="2962" y="4586"/>
                  </a:lnTo>
                  <a:lnTo>
                    <a:pt x="2962" y="3230"/>
                  </a:lnTo>
                  <a:cubicBezTo>
                    <a:pt x="2962" y="2766"/>
                    <a:pt x="3149" y="2320"/>
                    <a:pt x="3479" y="1990"/>
                  </a:cubicBezTo>
                  <a:lnTo>
                    <a:pt x="3774" y="1704"/>
                  </a:lnTo>
                  <a:lnTo>
                    <a:pt x="3774" y="1080"/>
                  </a:lnTo>
                  <a:lnTo>
                    <a:pt x="4041" y="1080"/>
                  </a:lnTo>
                  <a:lnTo>
                    <a:pt x="4041" y="2159"/>
                  </a:lnTo>
                  <a:lnTo>
                    <a:pt x="4586" y="2159"/>
                  </a:lnTo>
                  <a:lnTo>
                    <a:pt x="4586" y="946"/>
                  </a:lnTo>
                  <a:cubicBezTo>
                    <a:pt x="4586" y="429"/>
                    <a:pt x="4157" y="0"/>
                    <a:pt x="36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8" name="Google Shape;3958;p135"/>
          <p:cNvGrpSpPr/>
          <p:nvPr/>
        </p:nvGrpSpPr>
        <p:grpSpPr>
          <a:xfrm>
            <a:off x="5403382" y="3296142"/>
            <a:ext cx="493912" cy="492951"/>
            <a:chOff x="5403382" y="3296142"/>
            <a:chExt cx="493912" cy="492951"/>
          </a:xfrm>
        </p:grpSpPr>
        <p:sp>
          <p:nvSpPr>
            <p:cNvPr id="3959" name="Google Shape;3959;p135"/>
            <p:cNvSpPr/>
            <p:nvPr/>
          </p:nvSpPr>
          <p:spPr>
            <a:xfrm>
              <a:off x="5403382" y="3435128"/>
              <a:ext cx="144893" cy="237977"/>
            </a:xfrm>
            <a:custGeom>
              <a:rect b="b" l="l" r="r" t="t"/>
              <a:pathLst>
                <a:path extrusionOk="0" h="2214" w="1348">
                  <a:moveTo>
                    <a:pt x="544" y="2213"/>
                  </a:moveTo>
                  <a:lnTo>
                    <a:pt x="812" y="2213"/>
                  </a:lnTo>
                  <a:lnTo>
                    <a:pt x="812" y="1669"/>
                  </a:lnTo>
                  <a:lnTo>
                    <a:pt x="1347" y="1669"/>
                  </a:lnTo>
                  <a:lnTo>
                    <a:pt x="1347" y="1402"/>
                  </a:lnTo>
                  <a:lnTo>
                    <a:pt x="1080" y="1402"/>
                  </a:lnTo>
                  <a:lnTo>
                    <a:pt x="1080" y="411"/>
                  </a:lnTo>
                  <a:lnTo>
                    <a:pt x="678" y="1"/>
                  </a:lnTo>
                  <a:lnTo>
                    <a:pt x="277" y="411"/>
                  </a:lnTo>
                  <a:lnTo>
                    <a:pt x="277" y="1402"/>
                  </a:lnTo>
                  <a:lnTo>
                    <a:pt x="0" y="1402"/>
                  </a:lnTo>
                  <a:lnTo>
                    <a:pt x="0" y="1669"/>
                  </a:lnTo>
                  <a:lnTo>
                    <a:pt x="544" y="1669"/>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135"/>
            <p:cNvSpPr/>
            <p:nvPr/>
          </p:nvSpPr>
          <p:spPr>
            <a:xfrm>
              <a:off x="5548171" y="3445770"/>
              <a:ext cx="152525" cy="136187"/>
            </a:xfrm>
            <a:custGeom>
              <a:rect b="b" l="l" r="r" t="t"/>
              <a:pathLst>
                <a:path extrusionOk="0" h="1267" w="1419">
                  <a:moveTo>
                    <a:pt x="785" y="0"/>
                  </a:moveTo>
                  <a:lnTo>
                    <a:pt x="598" y="187"/>
                  </a:lnTo>
                  <a:lnTo>
                    <a:pt x="901" y="500"/>
                  </a:lnTo>
                  <a:lnTo>
                    <a:pt x="0" y="500"/>
                  </a:lnTo>
                  <a:lnTo>
                    <a:pt x="0" y="767"/>
                  </a:lnTo>
                  <a:lnTo>
                    <a:pt x="901" y="767"/>
                  </a:lnTo>
                  <a:lnTo>
                    <a:pt x="598" y="1079"/>
                  </a:lnTo>
                  <a:lnTo>
                    <a:pt x="785" y="1267"/>
                  </a:lnTo>
                  <a:lnTo>
                    <a:pt x="1419" y="633"/>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135"/>
            <p:cNvSpPr/>
            <p:nvPr/>
          </p:nvSpPr>
          <p:spPr>
            <a:xfrm>
              <a:off x="5723594" y="3296142"/>
              <a:ext cx="144893" cy="318485"/>
            </a:xfrm>
            <a:custGeom>
              <a:rect b="b" l="l" r="r" t="t"/>
              <a:pathLst>
                <a:path extrusionOk="0" h="2963" w="1348">
                  <a:moveTo>
                    <a:pt x="1348" y="2962"/>
                  </a:moveTo>
                  <a:lnTo>
                    <a:pt x="1348" y="669"/>
                  </a:lnTo>
                  <a:lnTo>
                    <a:pt x="670" y="0"/>
                  </a:lnTo>
                  <a:lnTo>
                    <a:pt x="1" y="669"/>
                  </a:lnTo>
                  <a:lnTo>
                    <a:pt x="1" y="2962"/>
                  </a:lnTo>
                  <a:lnTo>
                    <a:pt x="536" y="2962"/>
                  </a:lnTo>
                  <a:lnTo>
                    <a:pt x="536" y="1356"/>
                  </a:lnTo>
                  <a:lnTo>
                    <a:pt x="804" y="1356"/>
                  </a:lnTo>
                  <a:lnTo>
                    <a:pt x="804" y="2962"/>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135"/>
            <p:cNvSpPr/>
            <p:nvPr/>
          </p:nvSpPr>
          <p:spPr>
            <a:xfrm>
              <a:off x="5752401" y="3730513"/>
              <a:ext cx="86420" cy="58581"/>
            </a:xfrm>
            <a:custGeom>
              <a:rect b="b" l="l" r="r" t="t"/>
              <a:pathLst>
                <a:path extrusionOk="0" h="545" w="804">
                  <a:moveTo>
                    <a:pt x="0" y="1"/>
                  </a:moveTo>
                  <a:lnTo>
                    <a:pt x="803" y="1"/>
                  </a:lnTo>
                  <a:lnTo>
                    <a:pt x="803" y="545"/>
                  </a:lnTo>
                  <a:lnTo>
                    <a:pt x="0" y="54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135"/>
            <p:cNvSpPr/>
            <p:nvPr/>
          </p:nvSpPr>
          <p:spPr>
            <a:xfrm>
              <a:off x="5694894" y="3644198"/>
              <a:ext cx="202399" cy="57613"/>
            </a:xfrm>
            <a:custGeom>
              <a:rect b="b" l="l" r="r" t="t"/>
              <a:pathLst>
                <a:path extrusionOk="0" h="536" w="1883">
                  <a:moveTo>
                    <a:pt x="0" y="1"/>
                  </a:moveTo>
                  <a:lnTo>
                    <a:pt x="1882" y="1"/>
                  </a:lnTo>
                  <a:lnTo>
                    <a:pt x="1882" y="536"/>
                  </a:lnTo>
                  <a:lnTo>
                    <a:pt x="0" y="53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4" name="Google Shape;3964;p135"/>
          <p:cNvGrpSpPr/>
          <p:nvPr/>
        </p:nvGrpSpPr>
        <p:grpSpPr>
          <a:xfrm>
            <a:off x="6152264" y="3296142"/>
            <a:ext cx="433505" cy="492951"/>
            <a:chOff x="6152264" y="3296142"/>
            <a:chExt cx="433505" cy="492951"/>
          </a:xfrm>
        </p:grpSpPr>
        <p:sp>
          <p:nvSpPr>
            <p:cNvPr id="3965" name="Google Shape;3965;p135"/>
            <p:cNvSpPr/>
            <p:nvPr/>
          </p:nvSpPr>
          <p:spPr>
            <a:xfrm>
              <a:off x="6152264" y="3383425"/>
              <a:ext cx="144893" cy="144893"/>
            </a:xfrm>
            <a:custGeom>
              <a:rect b="b" l="l" r="r" t="t"/>
              <a:pathLst>
                <a:path extrusionOk="0" h="1348" w="1348">
                  <a:moveTo>
                    <a:pt x="402" y="0"/>
                  </a:moveTo>
                  <a:lnTo>
                    <a:pt x="402" y="411"/>
                  </a:lnTo>
                  <a:lnTo>
                    <a:pt x="0" y="411"/>
                  </a:lnTo>
                  <a:lnTo>
                    <a:pt x="0" y="946"/>
                  </a:lnTo>
                  <a:lnTo>
                    <a:pt x="402" y="946"/>
                  </a:lnTo>
                  <a:lnTo>
                    <a:pt x="402" y="1347"/>
                  </a:lnTo>
                  <a:lnTo>
                    <a:pt x="946" y="1347"/>
                  </a:lnTo>
                  <a:lnTo>
                    <a:pt x="946" y="946"/>
                  </a:lnTo>
                  <a:lnTo>
                    <a:pt x="1348" y="946"/>
                  </a:lnTo>
                  <a:lnTo>
                    <a:pt x="1348" y="411"/>
                  </a:lnTo>
                  <a:lnTo>
                    <a:pt x="946" y="411"/>
                  </a:lnTo>
                  <a:lnTo>
                    <a:pt x="9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135"/>
            <p:cNvSpPr/>
            <p:nvPr/>
          </p:nvSpPr>
          <p:spPr>
            <a:xfrm>
              <a:off x="6499349" y="3528215"/>
              <a:ext cx="86420" cy="86420"/>
            </a:xfrm>
            <a:custGeom>
              <a:rect b="b" l="l" r="r" t="t"/>
              <a:pathLst>
                <a:path extrusionOk="0" h="804" w="804">
                  <a:moveTo>
                    <a:pt x="268" y="0"/>
                  </a:moveTo>
                  <a:lnTo>
                    <a:pt x="268" y="268"/>
                  </a:lnTo>
                  <a:lnTo>
                    <a:pt x="1" y="268"/>
                  </a:lnTo>
                  <a:lnTo>
                    <a:pt x="1" y="536"/>
                  </a:lnTo>
                  <a:lnTo>
                    <a:pt x="268" y="536"/>
                  </a:lnTo>
                  <a:lnTo>
                    <a:pt x="268" y="803"/>
                  </a:lnTo>
                  <a:lnTo>
                    <a:pt x="536" y="803"/>
                  </a:lnTo>
                  <a:lnTo>
                    <a:pt x="536" y="536"/>
                  </a:lnTo>
                  <a:lnTo>
                    <a:pt x="804" y="536"/>
                  </a:lnTo>
                  <a:lnTo>
                    <a:pt x="804" y="268"/>
                  </a:lnTo>
                  <a:lnTo>
                    <a:pt x="536" y="268"/>
                  </a:lnTo>
                  <a:lnTo>
                    <a:pt x="5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135"/>
            <p:cNvSpPr/>
            <p:nvPr/>
          </p:nvSpPr>
          <p:spPr>
            <a:xfrm>
              <a:off x="6325860" y="3296142"/>
              <a:ext cx="144893" cy="318485"/>
            </a:xfrm>
            <a:custGeom>
              <a:rect b="b" l="l" r="r" t="t"/>
              <a:pathLst>
                <a:path extrusionOk="0" h="2963" w="1348">
                  <a:moveTo>
                    <a:pt x="1347" y="2962"/>
                  </a:moveTo>
                  <a:lnTo>
                    <a:pt x="1347" y="669"/>
                  </a:lnTo>
                  <a:lnTo>
                    <a:pt x="669" y="0"/>
                  </a:lnTo>
                  <a:lnTo>
                    <a:pt x="0" y="669"/>
                  </a:lnTo>
                  <a:lnTo>
                    <a:pt x="0" y="2962"/>
                  </a:lnTo>
                  <a:lnTo>
                    <a:pt x="535" y="2962"/>
                  </a:lnTo>
                  <a:lnTo>
                    <a:pt x="535" y="1356"/>
                  </a:lnTo>
                  <a:lnTo>
                    <a:pt x="803" y="1356"/>
                  </a:lnTo>
                  <a:lnTo>
                    <a:pt x="803" y="2962"/>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135"/>
            <p:cNvSpPr/>
            <p:nvPr/>
          </p:nvSpPr>
          <p:spPr>
            <a:xfrm>
              <a:off x="6297053" y="3644198"/>
              <a:ext cx="202399" cy="57613"/>
            </a:xfrm>
            <a:custGeom>
              <a:rect b="b" l="l" r="r" t="t"/>
              <a:pathLst>
                <a:path extrusionOk="0" h="536" w="1883">
                  <a:moveTo>
                    <a:pt x="1" y="1"/>
                  </a:moveTo>
                  <a:lnTo>
                    <a:pt x="1883" y="1"/>
                  </a:lnTo>
                  <a:lnTo>
                    <a:pt x="1883" y="536"/>
                  </a:lnTo>
                  <a:lnTo>
                    <a:pt x="1" y="53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135"/>
            <p:cNvSpPr/>
            <p:nvPr/>
          </p:nvSpPr>
          <p:spPr>
            <a:xfrm>
              <a:off x="6354560" y="3730513"/>
              <a:ext cx="86420" cy="58581"/>
            </a:xfrm>
            <a:custGeom>
              <a:rect b="b" l="l" r="r" t="t"/>
              <a:pathLst>
                <a:path extrusionOk="0" h="545" w="804">
                  <a:moveTo>
                    <a:pt x="1" y="1"/>
                  </a:moveTo>
                  <a:lnTo>
                    <a:pt x="804" y="1"/>
                  </a:lnTo>
                  <a:lnTo>
                    <a:pt x="804" y="545"/>
                  </a:lnTo>
                  <a:lnTo>
                    <a:pt x="1" y="54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0" name="Google Shape;3970;p135"/>
          <p:cNvGrpSpPr/>
          <p:nvPr/>
        </p:nvGrpSpPr>
        <p:grpSpPr>
          <a:xfrm>
            <a:off x="6871479" y="3296142"/>
            <a:ext cx="433505" cy="492943"/>
            <a:chOff x="6871479" y="3296142"/>
            <a:chExt cx="433505" cy="492943"/>
          </a:xfrm>
        </p:grpSpPr>
        <p:sp>
          <p:nvSpPr>
            <p:cNvPr id="3971" name="Google Shape;3971;p135"/>
            <p:cNvSpPr/>
            <p:nvPr/>
          </p:nvSpPr>
          <p:spPr>
            <a:xfrm>
              <a:off x="7044108" y="3470600"/>
              <a:ext cx="144893" cy="318485"/>
            </a:xfrm>
            <a:custGeom>
              <a:rect b="b" l="l" r="r" t="t"/>
              <a:pathLst>
                <a:path extrusionOk="0" h="2963" w="1348">
                  <a:moveTo>
                    <a:pt x="1347" y="1"/>
                  </a:moveTo>
                  <a:lnTo>
                    <a:pt x="812" y="1"/>
                  </a:lnTo>
                  <a:lnTo>
                    <a:pt x="812" y="1616"/>
                  </a:lnTo>
                  <a:lnTo>
                    <a:pt x="544" y="1616"/>
                  </a:lnTo>
                  <a:lnTo>
                    <a:pt x="544" y="1"/>
                  </a:lnTo>
                  <a:lnTo>
                    <a:pt x="0" y="1"/>
                  </a:lnTo>
                  <a:lnTo>
                    <a:pt x="0" y="2294"/>
                  </a:lnTo>
                  <a:lnTo>
                    <a:pt x="678" y="2963"/>
                  </a:lnTo>
                  <a:lnTo>
                    <a:pt x="1347" y="2294"/>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135"/>
            <p:cNvSpPr/>
            <p:nvPr/>
          </p:nvSpPr>
          <p:spPr>
            <a:xfrm>
              <a:off x="6871479" y="3600126"/>
              <a:ext cx="143926" cy="58581"/>
            </a:xfrm>
            <a:custGeom>
              <a:rect b="b" l="l" r="r" t="t"/>
              <a:pathLst>
                <a:path extrusionOk="0" h="545" w="1339">
                  <a:moveTo>
                    <a:pt x="0" y="0"/>
                  </a:moveTo>
                  <a:lnTo>
                    <a:pt x="1338" y="0"/>
                  </a:lnTo>
                  <a:lnTo>
                    <a:pt x="1338" y="545"/>
                  </a:lnTo>
                  <a:lnTo>
                    <a:pt x="0" y="54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135"/>
            <p:cNvSpPr/>
            <p:nvPr/>
          </p:nvSpPr>
          <p:spPr>
            <a:xfrm>
              <a:off x="7217597" y="3499408"/>
              <a:ext cx="87387" cy="28914"/>
            </a:xfrm>
            <a:custGeom>
              <a:rect b="b" l="l" r="r" t="t"/>
              <a:pathLst>
                <a:path extrusionOk="0" h="269" w="813">
                  <a:moveTo>
                    <a:pt x="1" y="1"/>
                  </a:moveTo>
                  <a:lnTo>
                    <a:pt x="813" y="1"/>
                  </a:lnTo>
                  <a:lnTo>
                    <a:pt x="813" y="268"/>
                  </a:lnTo>
                  <a:lnTo>
                    <a:pt x="1" y="26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135"/>
            <p:cNvSpPr/>
            <p:nvPr/>
          </p:nvSpPr>
          <p:spPr>
            <a:xfrm>
              <a:off x="7015301" y="3383425"/>
              <a:ext cx="202399" cy="58581"/>
            </a:xfrm>
            <a:custGeom>
              <a:rect b="b" l="l" r="r" t="t"/>
              <a:pathLst>
                <a:path extrusionOk="0" h="545" w="1883">
                  <a:moveTo>
                    <a:pt x="0" y="0"/>
                  </a:moveTo>
                  <a:lnTo>
                    <a:pt x="1883" y="0"/>
                  </a:lnTo>
                  <a:lnTo>
                    <a:pt x="1883" y="544"/>
                  </a:lnTo>
                  <a:lnTo>
                    <a:pt x="0" y="544"/>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135"/>
            <p:cNvSpPr/>
            <p:nvPr/>
          </p:nvSpPr>
          <p:spPr>
            <a:xfrm>
              <a:off x="7073775" y="3296142"/>
              <a:ext cx="86420" cy="58581"/>
            </a:xfrm>
            <a:custGeom>
              <a:rect b="b" l="l" r="r" t="t"/>
              <a:pathLst>
                <a:path extrusionOk="0" h="545" w="804">
                  <a:moveTo>
                    <a:pt x="1" y="0"/>
                  </a:moveTo>
                  <a:lnTo>
                    <a:pt x="803" y="0"/>
                  </a:lnTo>
                  <a:lnTo>
                    <a:pt x="803" y="545"/>
                  </a:lnTo>
                  <a:lnTo>
                    <a:pt x="1" y="54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6" name="Google Shape;3976;p135"/>
          <p:cNvGrpSpPr/>
          <p:nvPr/>
        </p:nvGrpSpPr>
        <p:grpSpPr>
          <a:xfrm>
            <a:off x="7559952" y="3296142"/>
            <a:ext cx="492938" cy="492949"/>
            <a:chOff x="7559952" y="3296142"/>
            <a:chExt cx="492938" cy="492949"/>
          </a:xfrm>
        </p:grpSpPr>
        <p:sp>
          <p:nvSpPr>
            <p:cNvPr id="3977" name="Google Shape;3977;p135"/>
            <p:cNvSpPr/>
            <p:nvPr/>
          </p:nvSpPr>
          <p:spPr>
            <a:xfrm>
              <a:off x="7632831" y="3527248"/>
              <a:ext cx="29882" cy="29774"/>
            </a:xfrm>
            <a:custGeom>
              <a:rect b="b" l="l" r="r" t="t"/>
              <a:pathLst>
                <a:path extrusionOk="0" h="277" w="278">
                  <a:moveTo>
                    <a:pt x="277" y="143"/>
                  </a:moveTo>
                  <a:cubicBezTo>
                    <a:pt x="277" y="63"/>
                    <a:pt x="206" y="0"/>
                    <a:pt x="125" y="9"/>
                  </a:cubicBezTo>
                  <a:cubicBezTo>
                    <a:pt x="54" y="18"/>
                    <a:pt x="1" y="81"/>
                    <a:pt x="1" y="143"/>
                  </a:cubicBezTo>
                  <a:lnTo>
                    <a:pt x="1" y="277"/>
                  </a:lnTo>
                  <a:lnTo>
                    <a:pt x="277" y="27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135"/>
            <p:cNvSpPr/>
            <p:nvPr/>
          </p:nvSpPr>
          <p:spPr>
            <a:xfrm>
              <a:off x="7951216" y="3672038"/>
              <a:ext cx="28807" cy="117054"/>
            </a:xfrm>
            <a:custGeom>
              <a:rect b="b" l="l" r="r" t="t"/>
              <a:pathLst>
                <a:path extrusionOk="0" h="1089" w="268">
                  <a:moveTo>
                    <a:pt x="0" y="143"/>
                  </a:moveTo>
                  <a:lnTo>
                    <a:pt x="0" y="1089"/>
                  </a:lnTo>
                  <a:lnTo>
                    <a:pt x="268" y="1089"/>
                  </a:lnTo>
                  <a:lnTo>
                    <a:pt x="268" y="143"/>
                  </a:lnTo>
                  <a:cubicBezTo>
                    <a:pt x="268" y="63"/>
                    <a:pt x="197" y="0"/>
                    <a:pt x="116" y="9"/>
                  </a:cubicBezTo>
                  <a:cubicBezTo>
                    <a:pt x="45" y="18"/>
                    <a:pt x="0" y="72"/>
                    <a:pt x="0" y="14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135"/>
            <p:cNvSpPr/>
            <p:nvPr/>
          </p:nvSpPr>
          <p:spPr>
            <a:xfrm>
              <a:off x="7763216" y="3642263"/>
              <a:ext cx="86420" cy="146828"/>
            </a:xfrm>
            <a:custGeom>
              <a:rect b="b" l="l" r="r" t="t"/>
              <a:pathLst>
                <a:path extrusionOk="0" h="1366" w="804">
                  <a:moveTo>
                    <a:pt x="804" y="420"/>
                  </a:moveTo>
                  <a:cubicBezTo>
                    <a:pt x="804" y="188"/>
                    <a:pt x="616" y="1"/>
                    <a:pt x="384" y="19"/>
                  </a:cubicBezTo>
                  <a:cubicBezTo>
                    <a:pt x="170" y="28"/>
                    <a:pt x="1" y="215"/>
                    <a:pt x="1" y="420"/>
                  </a:cubicBezTo>
                  <a:lnTo>
                    <a:pt x="1" y="1366"/>
                  </a:lnTo>
                  <a:lnTo>
                    <a:pt x="804" y="136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135"/>
            <p:cNvSpPr/>
            <p:nvPr/>
          </p:nvSpPr>
          <p:spPr>
            <a:xfrm>
              <a:off x="7632831" y="3672038"/>
              <a:ext cx="28914" cy="117054"/>
            </a:xfrm>
            <a:custGeom>
              <a:rect b="b" l="l" r="r" t="t"/>
              <a:pathLst>
                <a:path extrusionOk="0" h="1089" w="269">
                  <a:moveTo>
                    <a:pt x="1" y="143"/>
                  </a:moveTo>
                  <a:lnTo>
                    <a:pt x="1" y="1089"/>
                  </a:lnTo>
                  <a:lnTo>
                    <a:pt x="268" y="1089"/>
                  </a:lnTo>
                  <a:lnTo>
                    <a:pt x="268" y="143"/>
                  </a:lnTo>
                  <a:cubicBezTo>
                    <a:pt x="268" y="63"/>
                    <a:pt x="206" y="0"/>
                    <a:pt x="125" y="9"/>
                  </a:cubicBezTo>
                  <a:cubicBezTo>
                    <a:pt x="54" y="18"/>
                    <a:pt x="1" y="72"/>
                    <a:pt x="1" y="14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135"/>
            <p:cNvSpPr/>
            <p:nvPr/>
          </p:nvSpPr>
          <p:spPr>
            <a:xfrm>
              <a:off x="7951216" y="3527248"/>
              <a:ext cx="28807" cy="29774"/>
            </a:xfrm>
            <a:custGeom>
              <a:rect b="b" l="l" r="r" t="t"/>
              <a:pathLst>
                <a:path extrusionOk="0" h="277" w="268">
                  <a:moveTo>
                    <a:pt x="0" y="143"/>
                  </a:moveTo>
                  <a:lnTo>
                    <a:pt x="0" y="277"/>
                  </a:lnTo>
                  <a:lnTo>
                    <a:pt x="268" y="277"/>
                  </a:lnTo>
                  <a:lnTo>
                    <a:pt x="268" y="143"/>
                  </a:lnTo>
                  <a:cubicBezTo>
                    <a:pt x="268" y="63"/>
                    <a:pt x="197" y="0"/>
                    <a:pt x="116" y="9"/>
                  </a:cubicBezTo>
                  <a:cubicBezTo>
                    <a:pt x="45" y="18"/>
                    <a:pt x="0" y="81"/>
                    <a:pt x="0" y="14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135"/>
            <p:cNvSpPr/>
            <p:nvPr/>
          </p:nvSpPr>
          <p:spPr>
            <a:xfrm>
              <a:off x="7559952" y="3296142"/>
              <a:ext cx="492938" cy="492938"/>
            </a:xfrm>
            <a:custGeom>
              <a:rect b="b" l="l" r="r" t="t"/>
              <a:pathLst>
                <a:path extrusionOk="0" h="4586" w="4586">
                  <a:moveTo>
                    <a:pt x="1223" y="2302"/>
                  </a:moveTo>
                  <a:lnTo>
                    <a:pt x="1223" y="2695"/>
                  </a:lnTo>
                  <a:lnTo>
                    <a:pt x="411" y="2695"/>
                  </a:lnTo>
                  <a:lnTo>
                    <a:pt x="411" y="2293"/>
                  </a:lnTo>
                  <a:cubicBezTo>
                    <a:pt x="411" y="2061"/>
                    <a:pt x="607" y="1883"/>
                    <a:pt x="839" y="1892"/>
                  </a:cubicBezTo>
                  <a:cubicBezTo>
                    <a:pt x="1044" y="1901"/>
                    <a:pt x="1223" y="2088"/>
                    <a:pt x="1223" y="2302"/>
                  </a:cubicBezTo>
                  <a:close/>
                  <a:moveTo>
                    <a:pt x="1892" y="2293"/>
                  </a:moveTo>
                  <a:cubicBezTo>
                    <a:pt x="1892" y="2061"/>
                    <a:pt x="2088" y="1883"/>
                    <a:pt x="2320" y="1892"/>
                  </a:cubicBezTo>
                  <a:cubicBezTo>
                    <a:pt x="2525" y="1901"/>
                    <a:pt x="2695" y="2088"/>
                    <a:pt x="2695" y="2302"/>
                  </a:cubicBezTo>
                  <a:lnTo>
                    <a:pt x="2695" y="2695"/>
                  </a:lnTo>
                  <a:lnTo>
                    <a:pt x="1892" y="2695"/>
                  </a:lnTo>
                  <a:close/>
                  <a:moveTo>
                    <a:pt x="3373" y="2293"/>
                  </a:moveTo>
                  <a:cubicBezTo>
                    <a:pt x="3373" y="2061"/>
                    <a:pt x="3560" y="1883"/>
                    <a:pt x="3792" y="1892"/>
                  </a:cubicBezTo>
                  <a:cubicBezTo>
                    <a:pt x="4006" y="1901"/>
                    <a:pt x="4176" y="2088"/>
                    <a:pt x="4176" y="2302"/>
                  </a:cubicBezTo>
                  <a:lnTo>
                    <a:pt x="4176" y="2695"/>
                  </a:lnTo>
                  <a:lnTo>
                    <a:pt x="3373" y="2695"/>
                  </a:lnTo>
                  <a:close/>
                  <a:moveTo>
                    <a:pt x="411" y="3640"/>
                  </a:moveTo>
                  <a:cubicBezTo>
                    <a:pt x="411" y="3435"/>
                    <a:pt x="580" y="3248"/>
                    <a:pt x="795" y="3239"/>
                  </a:cubicBezTo>
                  <a:cubicBezTo>
                    <a:pt x="1026" y="3221"/>
                    <a:pt x="1223" y="3408"/>
                    <a:pt x="1223" y="3640"/>
                  </a:cubicBezTo>
                  <a:lnTo>
                    <a:pt x="1223" y="4586"/>
                  </a:lnTo>
                  <a:lnTo>
                    <a:pt x="1624" y="4586"/>
                  </a:lnTo>
                  <a:lnTo>
                    <a:pt x="1624" y="3649"/>
                  </a:lnTo>
                  <a:cubicBezTo>
                    <a:pt x="1624" y="3283"/>
                    <a:pt x="1910" y="2980"/>
                    <a:pt x="2266" y="2962"/>
                  </a:cubicBezTo>
                  <a:cubicBezTo>
                    <a:pt x="2650" y="2953"/>
                    <a:pt x="2971" y="3257"/>
                    <a:pt x="2971" y="3640"/>
                  </a:cubicBezTo>
                  <a:lnTo>
                    <a:pt x="2971" y="4586"/>
                  </a:lnTo>
                  <a:lnTo>
                    <a:pt x="3373" y="4586"/>
                  </a:lnTo>
                  <a:lnTo>
                    <a:pt x="3373" y="3640"/>
                  </a:lnTo>
                  <a:cubicBezTo>
                    <a:pt x="3373" y="3435"/>
                    <a:pt x="3542" y="3248"/>
                    <a:pt x="3747" y="3239"/>
                  </a:cubicBezTo>
                  <a:cubicBezTo>
                    <a:pt x="3979" y="3221"/>
                    <a:pt x="4176" y="3408"/>
                    <a:pt x="4176" y="3640"/>
                  </a:cubicBezTo>
                  <a:lnTo>
                    <a:pt x="4176" y="4586"/>
                  </a:lnTo>
                  <a:lnTo>
                    <a:pt x="4586" y="4586"/>
                  </a:lnTo>
                  <a:lnTo>
                    <a:pt x="4586" y="1356"/>
                  </a:lnTo>
                  <a:lnTo>
                    <a:pt x="3774" y="1356"/>
                  </a:lnTo>
                  <a:lnTo>
                    <a:pt x="3774" y="812"/>
                  </a:lnTo>
                  <a:lnTo>
                    <a:pt x="4586" y="812"/>
                  </a:lnTo>
                  <a:lnTo>
                    <a:pt x="4586" y="0"/>
                  </a:lnTo>
                  <a:lnTo>
                    <a:pt x="3507" y="0"/>
                  </a:lnTo>
                  <a:lnTo>
                    <a:pt x="3507" y="1356"/>
                  </a:lnTo>
                  <a:lnTo>
                    <a:pt x="2159" y="1356"/>
                  </a:lnTo>
                  <a:lnTo>
                    <a:pt x="2159" y="812"/>
                  </a:lnTo>
                  <a:lnTo>
                    <a:pt x="2971" y="812"/>
                  </a:lnTo>
                  <a:lnTo>
                    <a:pt x="2971" y="0"/>
                  </a:lnTo>
                  <a:lnTo>
                    <a:pt x="1892" y="0"/>
                  </a:lnTo>
                  <a:lnTo>
                    <a:pt x="1892" y="1356"/>
                  </a:lnTo>
                  <a:lnTo>
                    <a:pt x="545" y="1356"/>
                  </a:lnTo>
                  <a:lnTo>
                    <a:pt x="545" y="812"/>
                  </a:lnTo>
                  <a:lnTo>
                    <a:pt x="1357" y="812"/>
                  </a:lnTo>
                  <a:lnTo>
                    <a:pt x="1357" y="0"/>
                  </a:lnTo>
                  <a:lnTo>
                    <a:pt x="277" y="0"/>
                  </a:lnTo>
                  <a:lnTo>
                    <a:pt x="277" y="1356"/>
                  </a:lnTo>
                  <a:lnTo>
                    <a:pt x="1" y="1356"/>
                  </a:lnTo>
                  <a:lnTo>
                    <a:pt x="1" y="4586"/>
                  </a:lnTo>
                  <a:lnTo>
                    <a:pt x="411" y="458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135"/>
            <p:cNvSpPr/>
            <p:nvPr/>
          </p:nvSpPr>
          <p:spPr>
            <a:xfrm>
              <a:off x="7792023" y="3527248"/>
              <a:ext cx="28914" cy="29774"/>
            </a:xfrm>
            <a:custGeom>
              <a:rect b="b" l="l" r="r" t="t"/>
              <a:pathLst>
                <a:path extrusionOk="0" h="277" w="269">
                  <a:moveTo>
                    <a:pt x="0" y="143"/>
                  </a:moveTo>
                  <a:lnTo>
                    <a:pt x="0" y="277"/>
                  </a:lnTo>
                  <a:lnTo>
                    <a:pt x="268" y="277"/>
                  </a:lnTo>
                  <a:lnTo>
                    <a:pt x="268" y="143"/>
                  </a:lnTo>
                  <a:cubicBezTo>
                    <a:pt x="268" y="63"/>
                    <a:pt x="206" y="0"/>
                    <a:pt x="116" y="9"/>
                  </a:cubicBezTo>
                  <a:cubicBezTo>
                    <a:pt x="54" y="18"/>
                    <a:pt x="0" y="81"/>
                    <a:pt x="0" y="14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4" name="Google Shape;3984;p135"/>
          <p:cNvGrpSpPr/>
          <p:nvPr/>
        </p:nvGrpSpPr>
        <p:grpSpPr>
          <a:xfrm>
            <a:off x="1150542" y="3914645"/>
            <a:ext cx="375025" cy="493907"/>
            <a:chOff x="1150542" y="3914645"/>
            <a:chExt cx="375025" cy="493907"/>
          </a:xfrm>
        </p:grpSpPr>
        <p:sp>
          <p:nvSpPr>
            <p:cNvPr id="3985" name="Google Shape;3985;p135"/>
            <p:cNvSpPr/>
            <p:nvPr/>
          </p:nvSpPr>
          <p:spPr>
            <a:xfrm>
              <a:off x="1254055" y="3988491"/>
              <a:ext cx="79756" cy="115119"/>
            </a:xfrm>
            <a:custGeom>
              <a:rect b="b" l="l" r="r" t="t"/>
              <a:pathLst>
                <a:path extrusionOk="0" h="1071" w="742">
                  <a:moveTo>
                    <a:pt x="598" y="0"/>
                  </a:moveTo>
                  <a:lnTo>
                    <a:pt x="331" y="0"/>
                  </a:lnTo>
                  <a:cubicBezTo>
                    <a:pt x="268" y="0"/>
                    <a:pt x="215" y="45"/>
                    <a:pt x="197" y="107"/>
                  </a:cubicBezTo>
                  <a:cubicBezTo>
                    <a:pt x="10" y="1062"/>
                    <a:pt x="19" y="1017"/>
                    <a:pt x="1" y="1071"/>
                  </a:cubicBezTo>
                  <a:lnTo>
                    <a:pt x="741" y="1071"/>
                  </a:lnTo>
                  <a:cubicBezTo>
                    <a:pt x="732" y="1053"/>
                    <a:pt x="688" y="901"/>
                    <a:pt x="527" y="357"/>
                  </a:cubicBezTo>
                  <a:cubicBezTo>
                    <a:pt x="491" y="232"/>
                    <a:pt x="518" y="98"/>
                    <a:pt x="5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135"/>
            <p:cNvSpPr/>
            <p:nvPr/>
          </p:nvSpPr>
          <p:spPr>
            <a:xfrm>
              <a:off x="1150542" y="3914645"/>
              <a:ext cx="288711" cy="246576"/>
            </a:xfrm>
            <a:custGeom>
              <a:rect b="b" l="l" r="r" t="t"/>
              <a:pathLst>
                <a:path extrusionOk="0" h="2294" w="2686">
                  <a:moveTo>
                    <a:pt x="402" y="1758"/>
                  </a:moveTo>
                  <a:lnTo>
                    <a:pt x="580" y="1758"/>
                  </a:lnTo>
                  <a:cubicBezTo>
                    <a:pt x="651" y="1758"/>
                    <a:pt x="705" y="1713"/>
                    <a:pt x="714" y="1651"/>
                  </a:cubicBezTo>
                  <a:lnTo>
                    <a:pt x="901" y="741"/>
                  </a:lnTo>
                  <a:cubicBezTo>
                    <a:pt x="937" y="554"/>
                    <a:pt x="1098" y="411"/>
                    <a:pt x="1294" y="411"/>
                  </a:cubicBezTo>
                  <a:lnTo>
                    <a:pt x="2204" y="411"/>
                  </a:lnTo>
                  <a:lnTo>
                    <a:pt x="1784" y="839"/>
                  </a:lnTo>
                  <a:cubicBezTo>
                    <a:pt x="1749" y="875"/>
                    <a:pt x="1731" y="928"/>
                    <a:pt x="1749" y="973"/>
                  </a:cubicBezTo>
                  <a:lnTo>
                    <a:pt x="1954" y="1660"/>
                  </a:lnTo>
                  <a:cubicBezTo>
                    <a:pt x="1972" y="1722"/>
                    <a:pt x="2025" y="1758"/>
                    <a:pt x="2079" y="1758"/>
                  </a:cubicBezTo>
                  <a:lnTo>
                    <a:pt x="2284" y="1758"/>
                  </a:lnTo>
                  <a:lnTo>
                    <a:pt x="2284" y="2025"/>
                  </a:lnTo>
                  <a:lnTo>
                    <a:pt x="402" y="2025"/>
                  </a:lnTo>
                  <a:close/>
                  <a:moveTo>
                    <a:pt x="0" y="2293"/>
                  </a:moveTo>
                  <a:lnTo>
                    <a:pt x="2685" y="2293"/>
                  </a:lnTo>
                  <a:lnTo>
                    <a:pt x="2685"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135"/>
            <p:cNvSpPr/>
            <p:nvPr/>
          </p:nvSpPr>
          <p:spPr>
            <a:xfrm>
              <a:off x="1150542" y="4190788"/>
              <a:ext cx="288711" cy="129522"/>
            </a:xfrm>
            <a:custGeom>
              <a:rect b="b" l="l" r="r" t="t"/>
              <a:pathLst>
                <a:path extrusionOk="0" h="1205" w="2686">
                  <a:moveTo>
                    <a:pt x="402" y="536"/>
                  </a:moveTo>
                  <a:lnTo>
                    <a:pt x="669" y="536"/>
                  </a:lnTo>
                  <a:lnTo>
                    <a:pt x="669" y="804"/>
                  </a:lnTo>
                  <a:lnTo>
                    <a:pt x="402" y="804"/>
                  </a:lnTo>
                  <a:close/>
                  <a:moveTo>
                    <a:pt x="937" y="536"/>
                  </a:moveTo>
                  <a:lnTo>
                    <a:pt x="2284" y="536"/>
                  </a:lnTo>
                  <a:lnTo>
                    <a:pt x="2284" y="804"/>
                  </a:lnTo>
                  <a:lnTo>
                    <a:pt x="937" y="804"/>
                  </a:lnTo>
                  <a:close/>
                  <a:moveTo>
                    <a:pt x="0" y="1205"/>
                  </a:moveTo>
                  <a:lnTo>
                    <a:pt x="2685" y="1205"/>
                  </a:lnTo>
                  <a:lnTo>
                    <a:pt x="2685"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135"/>
            <p:cNvSpPr/>
            <p:nvPr/>
          </p:nvSpPr>
          <p:spPr>
            <a:xfrm>
              <a:off x="1208049" y="3974087"/>
              <a:ext cx="317518" cy="434464"/>
            </a:xfrm>
            <a:custGeom>
              <a:rect b="b" l="l" r="r" t="t"/>
              <a:pathLst>
                <a:path extrusionOk="0" h="4042" w="2954">
                  <a:moveTo>
                    <a:pt x="1" y="4042"/>
                  </a:moveTo>
                  <a:lnTo>
                    <a:pt x="2953" y="4042"/>
                  </a:lnTo>
                  <a:lnTo>
                    <a:pt x="2953" y="1"/>
                  </a:lnTo>
                  <a:lnTo>
                    <a:pt x="2418" y="1"/>
                  </a:lnTo>
                  <a:lnTo>
                    <a:pt x="2418" y="3489"/>
                  </a:lnTo>
                  <a:lnTo>
                    <a:pt x="1" y="3489"/>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9" name="Google Shape;3989;p135"/>
          <p:cNvGrpSpPr/>
          <p:nvPr/>
        </p:nvGrpSpPr>
        <p:grpSpPr>
          <a:xfrm>
            <a:off x="1897490" y="3914645"/>
            <a:ext cx="318485" cy="493905"/>
            <a:chOff x="1897490" y="3914645"/>
            <a:chExt cx="318485" cy="493905"/>
          </a:xfrm>
        </p:grpSpPr>
        <p:sp>
          <p:nvSpPr>
            <p:cNvPr id="3990" name="Google Shape;3990;p135"/>
            <p:cNvSpPr/>
            <p:nvPr/>
          </p:nvSpPr>
          <p:spPr>
            <a:xfrm>
              <a:off x="2071086" y="4174557"/>
              <a:ext cx="28914" cy="58581"/>
            </a:xfrm>
            <a:custGeom>
              <a:rect b="b" l="l" r="r" t="t"/>
              <a:pathLst>
                <a:path extrusionOk="0" h="545" w="269">
                  <a:moveTo>
                    <a:pt x="134" y="544"/>
                  </a:moveTo>
                  <a:cubicBezTo>
                    <a:pt x="215" y="544"/>
                    <a:pt x="268" y="482"/>
                    <a:pt x="268" y="410"/>
                  </a:cubicBezTo>
                  <a:lnTo>
                    <a:pt x="268" y="0"/>
                  </a:lnTo>
                  <a:lnTo>
                    <a:pt x="0" y="0"/>
                  </a:lnTo>
                  <a:lnTo>
                    <a:pt x="0" y="410"/>
                  </a:lnTo>
                  <a:cubicBezTo>
                    <a:pt x="0" y="482"/>
                    <a:pt x="63" y="544"/>
                    <a:pt x="134" y="54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135"/>
            <p:cNvSpPr/>
            <p:nvPr/>
          </p:nvSpPr>
          <p:spPr>
            <a:xfrm>
              <a:off x="1897490" y="3914645"/>
              <a:ext cx="318485" cy="493905"/>
            </a:xfrm>
            <a:custGeom>
              <a:rect b="b" l="l" r="r" t="t"/>
              <a:pathLst>
                <a:path extrusionOk="0" h="4595" w="2963">
                  <a:moveTo>
                    <a:pt x="1660" y="1312"/>
                  </a:moveTo>
                  <a:lnTo>
                    <a:pt x="1847" y="1116"/>
                  </a:lnTo>
                  <a:lnTo>
                    <a:pt x="2017" y="1294"/>
                  </a:lnTo>
                  <a:lnTo>
                    <a:pt x="2195" y="1116"/>
                  </a:lnTo>
                  <a:lnTo>
                    <a:pt x="2383" y="1312"/>
                  </a:lnTo>
                  <a:lnTo>
                    <a:pt x="2213" y="1481"/>
                  </a:lnTo>
                  <a:lnTo>
                    <a:pt x="2383" y="1660"/>
                  </a:lnTo>
                  <a:lnTo>
                    <a:pt x="2195" y="1847"/>
                  </a:lnTo>
                  <a:lnTo>
                    <a:pt x="2017" y="1669"/>
                  </a:lnTo>
                  <a:lnTo>
                    <a:pt x="1847" y="1847"/>
                  </a:lnTo>
                  <a:lnTo>
                    <a:pt x="1660" y="1660"/>
                  </a:lnTo>
                  <a:lnTo>
                    <a:pt x="1830" y="1481"/>
                  </a:lnTo>
                  <a:close/>
                  <a:moveTo>
                    <a:pt x="2151" y="2828"/>
                  </a:moveTo>
                  <a:cubicBezTo>
                    <a:pt x="2151" y="3051"/>
                    <a:pt x="1972" y="3230"/>
                    <a:pt x="1749" y="3230"/>
                  </a:cubicBezTo>
                  <a:cubicBezTo>
                    <a:pt x="1526" y="3230"/>
                    <a:pt x="1348" y="3051"/>
                    <a:pt x="1348" y="2828"/>
                  </a:cubicBezTo>
                  <a:lnTo>
                    <a:pt x="1348" y="2418"/>
                  </a:lnTo>
                  <a:lnTo>
                    <a:pt x="813" y="2418"/>
                  </a:lnTo>
                  <a:lnTo>
                    <a:pt x="813" y="2150"/>
                  </a:lnTo>
                  <a:lnTo>
                    <a:pt x="2151" y="2150"/>
                  </a:lnTo>
                  <a:close/>
                  <a:moveTo>
                    <a:pt x="768" y="1847"/>
                  </a:moveTo>
                  <a:lnTo>
                    <a:pt x="581" y="1660"/>
                  </a:lnTo>
                  <a:lnTo>
                    <a:pt x="750" y="1481"/>
                  </a:lnTo>
                  <a:lnTo>
                    <a:pt x="581" y="1312"/>
                  </a:lnTo>
                  <a:lnTo>
                    <a:pt x="768" y="1116"/>
                  </a:lnTo>
                  <a:lnTo>
                    <a:pt x="946" y="1294"/>
                  </a:lnTo>
                  <a:lnTo>
                    <a:pt x="1116" y="1116"/>
                  </a:lnTo>
                  <a:lnTo>
                    <a:pt x="1312" y="1312"/>
                  </a:lnTo>
                  <a:lnTo>
                    <a:pt x="1134" y="1481"/>
                  </a:lnTo>
                  <a:lnTo>
                    <a:pt x="1312" y="1660"/>
                  </a:lnTo>
                  <a:lnTo>
                    <a:pt x="1116" y="1847"/>
                  </a:lnTo>
                  <a:lnTo>
                    <a:pt x="946" y="1669"/>
                  </a:lnTo>
                  <a:close/>
                  <a:moveTo>
                    <a:pt x="1" y="1481"/>
                  </a:moveTo>
                  <a:lnTo>
                    <a:pt x="1" y="4184"/>
                  </a:lnTo>
                  <a:cubicBezTo>
                    <a:pt x="1" y="4407"/>
                    <a:pt x="188" y="4595"/>
                    <a:pt x="411" y="4595"/>
                  </a:cubicBezTo>
                  <a:cubicBezTo>
                    <a:pt x="625" y="4595"/>
                    <a:pt x="813" y="4407"/>
                    <a:pt x="813" y="4184"/>
                  </a:cubicBezTo>
                  <a:lnTo>
                    <a:pt x="813" y="3917"/>
                  </a:lnTo>
                  <a:cubicBezTo>
                    <a:pt x="813" y="3845"/>
                    <a:pt x="866" y="3783"/>
                    <a:pt x="946" y="3783"/>
                  </a:cubicBezTo>
                  <a:cubicBezTo>
                    <a:pt x="1018" y="3783"/>
                    <a:pt x="1080" y="3845"/>
                    <a:pt x="1080" y="3917"/>
                  </a:cubicBezTo>
                  <a:lnTo>
                    <a:pt x="1080" y="4184"/>
                  </a:lnTo>
                  <a:cubicBezTo>
                    <a:pt x="1080" y="4407"/>
                    <a:pt x="1259" y="4595"/>
                    <a:pt x="1482" y="4595"/>
                  </a:cubicBezTo>
                  <a:cubicBezTo>
                    <a:pt x="1705" y="4595"/>
                    <a:pt x="1883" y="4407"/>
                    <a:pt x="1883" y="4184"/>
                  </a:cubicBezTo>
                  <a:lnTo>
                    <a:pt x="1883" y="3917"/>
                  </a:lnTo>
                  <a:cubicBezTo>
                    <a:pt x="1883" y="3845"/>
                    <a:pt x="1946" y="3783"/>
                    <a:pt x="2017" y="3783"/>
                  </a:cubicBezTo>
                  <a:cubicBezTo>
                    <a:pt x="2097" y="3783"/>
                    <a:pt x="2151" y="3845"/>
                    <a:pt x="2151" y="3917"/>
                  </a:cubicBezTo>
                  <a:lnTo>
                    <a:pt x="2151" y="4184"/>
                  </a:lnTo>
                  <a:cubicBezTo>
                    <a:pt x="2151" y="4407"/>
                    <a:pt x="2338" y="4595"/>
                    <a:pt x="2561" y="4595"/>
                  </a:cubicBezTo>
                  <a:cubicBezTo>
                    <a:pt x="2784" y="4595"/>
                    <a:pt x="2963" y="4407"/>
                    <a:pt x="2963" y="4184"/>
                  </a:cubicBezTo>
                  <a:lnTo>
                    <a:pt x="2963" y="1481"/>
                  </a:lnTo>
                  <a:cubicBezTo>
                    <a:pt x="2963" y="661"/>
                    <a:pt x="2302" y="0"/>
                    <a:pt x="1482" y="0"/>
                  </a:cubicBezTo>
                  <a:cubicBezTo>
                    <a:pt x="670" y="0"/>
                    <a:pt x="1" y="661"/>
                    <a:pt x="1" y="148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2" name="Google Shape;3992;p135"/>
          <p:cNvGrpSpPr/>
          <p:nvPr/>
        </p:nvGrpSpPr>
        <p:grpSpPr>
          <a:xfrm>
            <a:off x="2528456" y="3914645"/>
            <a:ext cx="494013" cy="493905"/>
            <a:chOff x="2528456" y="3914645"/>
            <a:chExt cx="494013" cy="493905"/>
          </a:xfrm>
        </p:grpSpPr>
        <p:sp>
          <p:nvSpPr>
            <p:cNvPr id="3993" name="Google Shape;3993;p135"/>
            <p:cNvSpPr/>
            <p:nvPr/>
          </p:nvSpPr>
          <p:spPr>
            <a:xfrm>
              <a:off x="2732686" y="4117910"/>
              <a:ext cx="86420" cy="87387"/>
            </a:xfrm>
            <a:custGeom>
              <a:rect b="b" l="l" r="r" t="t"/>
              <a:pathLst>
                <a:path extrusionOk="0" h="813" w="804">
                  <a:moveTo>
                    <a:pt x="402" y="1"/>
                  </a:moveTo>
                  <a:cubicBezTo>
                    <a:pt x="625" y="1"/>
                    <a:pt x="804" y="179"/>
                    <a:pt x="804" y="402"/>
                  </a:cubicBezTo>
                  <a:cubicBezTo>
                    <a:pt x="804" y="625"/>
                    <a:pt x="625" y="812"/>
                    <a:pt x="402" y="812"/>
                  </a:cubicBezTo>
                  <a:cubicBezTo>
                    <a:pt x="179" y="812"/>
                    <a:pt x="1" y="625"/>
                    <a:pt x="1" y="402"/>
                  </a:cubicBezTo>
                  <a:cubicBezTo>
                    <a:pt x="1" y="179"/>
                    <a:pt x="179" y="1"/>
                    <a:pt x="4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135"/>
            <p:cNvSpPr/>
            <p:nvPr/>
          </p:nvSpPr>
          <p:spPr>
            <a:xfrm>
              <a:off x="2528456" y="3914645"/>
              <a:ext cx="494013" cy="493905"/>
            </a:xfrm>
            <a:custGeom>
              <a:rect b="b" l="l" r="r" t="t"/>
              <a:pathLst>
                <a:path extrusionOk="0" h="4595" w="4596">
                  <a:moveTo>
                    <a:pt x="3551" y="2124"/>
                  </a:moveTo>
                  <a:lnTo>
                    <a:pt x="3739" y="1936"/>
                  </a:lnTo>
                  <a:lnTo>
                    <a:pt x="4104" y="2293"/>
                  </a:lnTo>
                  <a:lnTo>
                    <a:pt x="3739" y="2659"/>
                  </a:lnTo>
                  <a:lnTo>
                    <a:pt x="3551" y="2472"/>
                  </a:lnTo>
                  <a:lnTo>
                    <a:pt x="3721" y="2293"/>
                  </a:lnTo>
                  <a:close/>
                  <a:moveTo>
                    <a:pt x="2302" y="2971"/>
                  </a:moveTo>
                  <a:cubicBezTo>
                    <a:pt x="1928" y="2971"/>
                    <a:pt x="1633" y="2668"/>
                    <a:pt x="1633" y="2293"/>
                  </a:cubicBezTo>
                  <a:cubicBezTo>
                    <a:pt x="1633" y="1927"/>
                    <a:pt x="1928" y="1624"/>
                    <a:pt x="2302" y="1624"/>
                  </a:cubicBezTo>
                  <a:cubicBezTo>
                    <a:pt x="2668" y="1624"/>
                    <a:pt x="2972" y="1927"/>
                    <a:pt x="2972" y="2293"/>
                  </a:cubicBezTo>
                  <a:cubicBezTo>
                    <a:pt x="2972" y="2668"/>
                    <a:pt x="2668" y="2971"/>
                    <a:pt x="2302" y="2971"/>
                  </a:cubicBezTo>
                  <a:close/>
                  <a:moveTo>
                    <a:pt x="2302" y="4104"/>
                  </a:moveTo>
                  <a:lnTo>
                    <a:pt x="1937" y="3738"/>
                  </a:lnTo>
                  <a:lnTo>
                    <a:pt x="2124" y="3542"/>
                  </a:lnTo>
                  <a:lnTo>
                    <a:pt x="2302" y="3720"/>
                  </a:lnTo>
                  <a:lnTo>
                    <a:pt x="2472" y="3542"/>
                  </a:lnTo>
                  <a:lnTo>
                    <a:pt x="2668" y="3738"/>
                  </a:lnTo>
                  <a:close/>
                  <a:moveTo>
                    <a:pt x="2302" y="491"/>
                  </a:moveTo>
                  <a:lnTo>
                    <a:pt x="2668" y="857"/>
                  </a:lnTo>
                  <a:lnTo>
                    <a:pt x="2472" y="1044"/>
                  </a:lnTo>
                  <a:lnTo>
                    <a:pt x="2302" y="875"/>
                  </a:lnTo>
                  <a:lnTo>
                    <a:pt x="2124" y="1044"/>
                  </a:lnTo>
                  <a:lnTo>
                    <a:pt x="1937" y="857"/>
                  </a:lnTo>
                  <a:close/>
                  <a:moveTo>
                    <a:pt x="1053" y="2472"/>
                  </a:moveTo>
                  <a:lnTo>
                    <a:pt x="866" y="2659"/>
                  </a:lnTo>
                  <a:lnTo>
                    <a:pt x="500" y="2293"/>
                  </a:lnTo>
                  <a:lnTo>
                    <a:pt x="866" y="1936"/>
                  </a:lnTo>
                  <a:lnTo>
                    <a:pt x="1053" y="2124"/>
                  </a:lnTo>
                  <a:lnTo>
                    <a:pt x="875" y="2293"/>
                  </a:lnTo>
                  <a:close/>
                  <a:moveTo>
                    <a:pt x="3239" y="0"/>
                  </a:moveTo>
                  <a:lnTo>
                    <a:pt x="1357" y="0"/>
                  </a:lnTo>
                  <a:lnTo>
                    <a:pt x="1357" y="1356"/>
                  </a:lnTo>
                  <a:lnTo>
                    <a:pt x="1" y="1356"/>
                  </a:lnTo>
                  <a:lnTo>
                    <a:pt x="1" y="3239"/>
                  </a:lnTo>
                  <a:lnTo>
                    <a:pt x="1357" y="3239"/>
                  </a:lnTo>
                  <a:lnTo>
                    <a:pt x="1357" y="4595"/>
                  </a:lnTo>
                  <a:lnTo>
                    <a:pt x="3239" y="4595"/>
                  </a:lnTo>
                  <a:lnTo>
                    <a:pt x="3239" y="3239"/>
                  </a:lnTo>
                  <a:lnTo>
                    <a:pt x="4595" y="3239"/>
                  </a:lnTo>
                  <a:lnTo>
                    <a:pt x="4595" y="1356"/>
                  </a:lnTo>
                  <a:lnTo>
                    <a:pt x="3239" y="135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5" name="Google Shape;3995;p135"/>
          <p:cNvGrpSpPr/>
          <p:nvPr/>
        </p:nvGrpSpPr>
        <p:grpSpPr>
          <a:xfrm>
            <a:off x="3247671" y="3945279"/>
            <a:ext cx="492945" cy="433613"/>
            <a:chOff x="3247671" y="3945279"/>
            <a:chExt cx="492945" cy="433613"/>
          </a:xfrm>
        </p:grpSpPr>
        <p:sp>
          <p:nvSpPr>
            <p:cNvPr id="3996" name="Google Shape;3996;p135"/>
            <p:cNvSpPr/>
            <p:nvPr/>
          </p:nvSpPr>
          <p:spPr>
            <a:xfrm>
              <a:off x="3247671" y="3945279"/>
              <a:ext cx="289679" cy="172732"/>
            </a:xfrm>
            <a:custGeom>
              <a:rect b="b" l="l" r="r" t="t"/>
              <a:pathLst>
                <a:path extrusionOk="0" h="1607" w="2695">
                  <a:moveTo>
                    <a:pt x="2695" y="1607"/>
                  </a:moveTo>
                  <a:lnTo>
                    <a:pt x="2695" y="1"/>
                  </a:lnTo>
                  <a:lnTo>
                    <a:pt x="1" y="1"/>
                  </a:lnTo>
                  <a:lnTo>
                    <a:pt x="1" y="804"/>
                  </a:lnTo>
                  <a:lnTo>
                    <a:pt x="1892" y="804"/>
                  </a:lnTo>
                  <a:lnTo>
                    <a:pt x="1892" y="160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135"/>
            <p:cNvSpPr/>
            <p:nvPr/>
          </p:nvSpPr>
          <p:spPr>
            <a:xfrm>
              <a:off x="3247671" y="4205192"/>
              <a:ext cx="174667" cy="173700"/>
            </a:xfrm>
            <a:custGeom>
              <a:rect b="b" l="l" r="r" t="t"/>
              <a:pathLst>
                <a:path extrusionOk="0" h="1616" w="1625">
                  <a:moveTo>
                    <a:pt x="1" y="0"/>
                  </a:moveTo>
                  <a:lnTo>
                    <a:pt x="1624" y="0"/>
                  </a:lnTo>
                  <a:lnTo>
                    <a:pt x="1624" y="1615"/>
                  </a:lnTo>
                  <a:lnTo>
                    <a:pt x="1" y="161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135"/>
            <p:cNvSpPr/>
            <p:nvPr/>
          </p:nvSpPr>
          <p:spPr>
            <a:xfrm>
              <a:off x="3450934" y="4205192"/>
              <a:ext cx="289679" cy="173700"/>
            </a:xfrm>
            <a:custGeom>
              <a:rect b="b" l="l" r="r" t="t"/>
              <a:pathLst>
                <a:path extrusionOk="0" h="1616" w="2695">
                  <a:moveTo>
                    <a:pt x="1616" y="0"/>
                  </a:moveTo>
                  <a:lnTo>
                    <a:pt x="804" y="0"/>
                  </a:lnTo>
                  <a:lnTo>
                    <a:pt x="804" y="803"/>
                  </a:lnTo>
                  <a:lnTo>
                    <a:pt x="1" y="803"/>
                  </a:lnTo>
                  <a:lnTo>
                    <a:pt x="1" y="1615"/>
                  </a:lnTo>
                  <a:lnTo>
                    <a:pt x="2695" y="1615"/>
                  </a:lnTo>
                  <a:lnTo>
                    <a:pt x="2695" y="803"/>
                  </a:lnTo>
                  <a:lnTo>
                    <a:pt x="1616" y="803"/>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135"/>
            <p:cNvSpPr/>
            <p:nvPr/>
          </p:nvSpPr>
          <p:spPr>
            <a:xfrm>
              <a:off x="3566056" y="4002895"/>
              <a:ext cx="174560" cy="259905"/>
            </a:xfrm>
            <a:custGeom>
              <a:rect b="b" l="l" r="r" t="t"/>
              <a:pathLst>
                <a:path extrusionOk="0" h="2418" w="1624">
                  <a:moveTo>
                    <a:pt x="812" y="0"/>
                  </a:moveTo>
                  <a:lnTo>
                    <a:pt x="0" y="0"/>
                  </a:lnTo>
                  <a:lnTo>
                    <a:pt x="0" y="1615"/>
                  </a:lnTo>
                  <a:lnTo>
                    <a:pt x="812" y="1615"/>
                  </a:lnTo>
                  <a:lnTo>
                    <a:pt x="812" y="2418"/>
                  </a:lnTo>
                  <a:lnTo>
                    <a:pt x="1624" y="2418"/>
                  </a:lnTo>
                  <a:lnTo>
                    <a:pt x="1624" y="803"/>
                  </a:lnTo>
                  <a:lnTo>
                    <a:pt x="812" y="803"/>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0" name="Google Shape;4000;p135"/>
          <p:cNvGrpSpPr/>
          <p:nvPr/>
        </p:nvGrpSpPr>
        <p:grpSpPr>
          <a:xfrm>
            <a:off x="3965919" y="3967423"/>
            <a:ext cx="493905" cy="387503"/>
            <a:chOff x="3965919" y="3967423"/>
            <a:chExt cx="493905" cy="387503"/>
          </a:xfrm>
        </p:grpSpPr>
        <p:sp>
          <p:nvSpPr>
            <p:cNvPr id="4001" name="Google Shape;4001;p135"/>
            <p:cNvSpPr/>
            <p:nvPr/>
          </p:nvSpPr>
          <p:spPr>
            <a:xfrm>
              <a:off x="3965919" y="3967423"/>
              <a:ext cx="493905" cy="301180"/>
            </a:xfrm>
            <a:custGeom>
              <a:rect b="b" l="l" r="r" t="t"/>
              <a:pathLst>
                <a:path extrusionOk="0" h="2802" w="4595">
                  <a:moveTo>
                    <a:pt x="4595" y="839"/>
                  </a:moveTo>
                  <a:lnTo>
                    <a:pt x="3453" y="1249"/>
                  </a:lnTo>
                  <a:lnTo>
                    <a:pt x="3524" y="1383"/>
                  </a:lnTo>
                  <a:cubicBezTo>
                    <a:pt x="3622" y="1579"/>
                    <a:pt x="3524" y="1811"/>
                    <a:pt x="3274" y="1882"/>
                  </a:cubicBezTo>
                  <a:cubicBezTo>
                    <a:pt x="3274" y="1882"/>
                    <a:pt x="2927" y="1981"/>
                    <a:pt x="2819" y="1659"/>
                  </a:cubicBezTo>
                  <a:lnTo>
                    <a:pt x="2721" y="1356"/>
                  </a:lnTo>
                  <a:lnTo>
                    <a:pt x="3007" y="1071"/>
                  </a:lnTo>
                  <a:lnTo>
                    <a:pt x="2302" y="0"/>
                  </a:lnTo>
                  <a:lnTo>
                    <a:pt x="1588" y="1071"/>
                  </a:lnTo>
                  <a:lnTo>
                    <a:pt x="1874" y="1356"/>
                  </a:lnTo>
                  <a:lnTo>
                    <a:pt x="1776" y="1659"/>
                  </a:lnTo>
                  <a:cubicBezTo>
                    <a:pt x="1704" y="1856"/>
                    <a:pt x="1571" y="1927"/>
                    <a:pt x="1321" y="1873"/>
                  </a:cubicBezTo>
                  <a:cubicBezTo>
                    <a:pt x="1294" y="1865"/>
                    <a:pt x="1151" y="1856"/>
                    <a:pt x="1071" y="1686"/>
                  </a:cubicBezTo>
                  <a:cubicBezTo>
                    <a:pt x="1026" y="1588"/>
                    <a:pt x="1026" y="1481"/>
                    <a:pt x="1071" y="1383"/>
                  </a:cubicBezTo>
                  <a:lnTo>
                    <a:pt x="1142" y="1249"/>
                  </a:lnTo>
                  <a:lnTo>
                    <a:pt x="0" y="839"/>
                  </a:lnTo>
                  <a:lnTo>
                    <a:pt x="509" y="2801"/>
                  </a:lnTo>
                  <a:lnTo>
                    <a:pt x="1704" y="2801"/>
                  </a:lnTo>
                  <a:lnTo>
                    <a:pt x="2302" y="2204"/>
                  </a:lnTo>
                  <a:lnTo>
                    <a:pt x="2891" y="2801"/>
                  </a:lnTo>
                  <a:lnTo>
                    <a:pt x="4086" y="280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135"/>
            <p:cNvSpPr/>
            <p:nvPr/>
          </p:nvSpPr>
          <p:spPr>
            <a:xfrm>
              <a:off x="4175954" y="4245501"/>
              <a:ext cx="73951" cy="74811"/>
            </a:xfrm>
            <a:custGeom>
              <a:rect b="b" l="l" r="r" t="t"/>
              <a:pathLst>
                <a:path extrusionOk="0" h="696" w="688">
                  <a:moveTo>
                    <a:pt x="0" y="348"/>
                  </a:moveTo>
                  <a:lnTo>
                    <a:pt x="339" y="0"/>
                  </a:lnTo>
                  <a:lnTo>
                    <a:pt x="687" y="348"/>
                  </a:lnTo>
                  <a:lnTo>
                    <a:pt x="339" y="69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135"/>
            <p:cNvSpPr/>
            <p:nvPr/>
          </p:nvSpPr>
          <p:spPr>
            <a:xfrm>
              <a:off x="4025361" y="4297204"/>
              <a:ext cx="181331" cy="57721"/>
            </a:xfrm>
            <a:custGeom>
              <a:rect b="b" l="l" r="r" t="t"/>
              <a:pathLst>
                <a:path extrusionOk="0" h="537" w="1687">
                  <a:moveTo>
                    <a:pt x="1151" y="1"/>
                  </a:moveTo>
                  <a:lnTo>
                    <a:pt x="1" y="1"/>
                  </a:lnTo>
                  <a:lnTo>
                    <a:pt x="1" y="536"/>
                  </a:lnTo>
                  <a:lnTo>
                    <a:pt x="1687" y="53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135"/>
            <p:cNvSpPr/>
            <p:nvPr/>
          </p:nvSpPr>
          <p:spPr>
            <a:xfrm>
              <a:off x="4219057" y="4297204"/>
              <a:ext cx="181331" cy="57721"/>
            </a:xfrm>
            <a:custGeom>
              <a:rect b="b" l="l" r="r" t="t"/>
              <a:pathLst>
                <a:path extrusionOk="0" h="537" w="1687">
                  <a:moveTo>
                    <a:pt x="1687" y="1"/>
                  </a:moveTo>
                  <a:lnTo>
                    <a:pt x="536" y="1"/>
                  </a:lnTo>
                  <a:lnTo>
                    <a:pt x="1" y="536"/>
                  </a:lnTo>
                  <a:lnTo>
                    <a:pt x="1687" y="53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5" name="Google Shape;4005;p135"/>
          <p:cNvGrpSpPr/>
          <p:nvPr/>
        </p:nvGrpSpPr>
        <p:grpSpPr>
          <a:xfrm>
            <a:off x="4733074" y="3914645"/>
            <a:ext cx="397059" cy="494876"/>
            <a:chOff x="4733074" y="3914645"/>
            <a:chExt cx="397059" cy="494876"/>
          </a:xfrm>
        </p:grpSpPr>
        <p:sp>
          <p:nvSpPr>
            <p:cNvPr id="4006" name="Google Shape;4006;p135"/>
            <p:cNvSpPr/>
            <p:nvPr/>
          </p:nvSpPr>
          <p:spPr>
            <a:xfrm>
              <a:off x="4757045" y="4023963"/>
              <a:ext cx="373089" cy="385558"/>
            </a:xfrm>
            <a:custGeom>
              <a:rect b="b" l="l" r="r" t="t"/>
              <a:pathLst>
                <a:path extrusionOk="0" h="3587" w="3471">
                  <a:moveTo>
                    <a:pt x="2837" y="0"/>
                  </a:moveTo>
                  <a:lnTo>
                    <a:pt x="2204" y="634"/>
                  </a:lnTo>
                  <a:lnTo>
                    <a:pt x="2391" y="830"/>
                  </a:lnTo>
                  <a:lnTo>
                    <a:pt x="2703" y="518"/>
                  </a:lnTo>
                  <a:lnTo>
                    <a:pt x="2703" y="1499"/>
                  </a:lnTo>
                  <a:cubicBezTo>
                    <a:pt x="2703" y="1597"/>
                    <a:pt x="2623" y="1678"/>
                    <a:pt x="2525" y="1678"/>
                  </a:cubicBezTo>
                  <a:lnTo>
                    <a:pt x="955" y="1678"/>
                  </a:lnTo>
                  <a:cubicBezTo>
                    <a:pt x="580" y="1678"/>
                    <a:pt x="286" y="1981"/>
                    <a:pt x="286" y="2356"/>
                  </a:cubicBezTo>
                  <a:lnTo>
                    <a:pt x="286" y="2793"/>
                  </a:lnTo>
                  <a:cubicBezTo>
                    <a:pt x="116" y="2846"/>
                    <a:pt x="0" y="3007"/>
                    <a:pt x="18" y="3194"/>
                  </a:cubicBezTo>
                  <a:cubicBezTo>
                    <a:pt x="27" y="3390"/>
                    <a:pt x="188" y="3560"/>
                    <a:pt x="384" y="3569"/>
                  </a:cubicBezTo>
                  <a:cubicBezTo>
                    <a:pt x="625" y="3587"/>
                    <a:pt x="821" y="3399"/>
                    <a:pt x="821" y="3167"/>
                  </a:cubicBezTo>
                  <a:cubicBezTo>
                    <a:pt x="821" y="2998"/>
                    <a:pt x="705" y="2846"/>
                    <a:pt x="553" y="2793"/>
                  </a:cubicBezTo>
                  <a:lnTo>
                    <a:pt x="553" y="2364"/>
                  </a:lnTo>
                  <a:cubicBezTo>
                    <a:pt x="553" y="2133"/>
                    <a:pt x="741" y="1954"/>
                    <a:pt x="964" y="1954"/>
                  </a:cubicBezTo>
                  <a:lnTo>
                    <a:pt x="2668" y="1954"/>
                  </a:lnTo>
                  <a:cubicBezTo>
                    <a:pt x="2837" y="1954"/>
                    <a:pt x="2971" y="1820"/>
                    <a:pt x="2971" y="1651"/>
                  </a:cubicBezTo>
                  <a:lnTo>
                    <a:pt x="2971" y="518"/>
                  </a:lnTo>
                  <a:lnTo>
                    <a:pt x="3283" y="830"/>
                  </a:lnTo>
                  <a:lnTo>
                    <a:pt x="3471" y="634"/>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135"/>
            <p:cNvSpPr/>
            <p:nvPr/>
          </p:nvSpPr>
          <p:spPr>
            <a:xfrm>
              <a:off x="4993845" y="4267537"/>
              <a:ext cx="106628" cy="107488"/>
            </a:xfrm>
            <a:custGeom>
              <a:rect b="b" l="l" r="r" t="t"/>
              <a:pathLst>
                <a:path extrusionOk="0" h="1000" w="992">
                  <a:moveTo>
                    <a:pt x="804" y="0"/>
                  </a:moveTo>
                  <a:lnTo>
                    <a:pt x="491" y="313"/>
                  </a:lnTo>
                  <a:lnTo>
                    <a:pt x="188" y="0"/>
                  </a:lnTo>
                  <a:lnTo>
                    <a:pt x="1" y="197"/>
                  </a:lnTo>
                  <a:lnTo>
                    <a:pt x="304" y="500"/>
                  </a:lnTo>
                  <a:lnTo>
                    <a:pt x="1" y="812"/>
                  </a:lnTo>
                  <a:lnTo>
                    <a:pt x="188" y="999"/>
                  </a:lnTo>
                  <a:lnTo>
                    <a:pt x="491" y="696"/>
                  </a:lnTo>
                  <a:lnTo>
                    <a:pt x="804" y="999"/>
                  </a:lnTo>
                  <a:lnTo>
                    <a:pt x="991" y="812"/>
                  </a:lnTo>
                  <a:lnTo>
                    <a:pt x="688" y="500"/>
                  </a:lnTo>
                  <a:lnTo>
                    <a:pt x="991" y="19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135"/>
            <p:cNvSpPr/>
            <p:nvPr/>
          </p:nvSpPr>
          <p:spPr>
            <a:xfrm>
              <a:off x="4849056" y="3949149"/>
              <a:ext cx="107488" cy="107488"/>
            </a:xfrm>
            <a:custGeom>
              <a:rect b="b" l="l" r="r" t="t"/>
              <a:pathLst>
                <a:path extrusionOk="0" h="1000" w="1000">
                  <a:moveTo>
                    <a:pt x="188" y="1000"/>
                  </a:moveTo>
                  <a:lnTo>
                    <a:pt x="500" y="687"/>
                  </a:lnTo>
                  <a:lnTo>
                    <a:pt x="804" y="1000"/>
                  </a:lnTo>
                  <a:lnTo>
                    <a:pt x="1000" y="803"/>
                  </a:lnTo>
                  <a:lnTo>
                    <a:pt x="688" y="500"/>
                  </a:lnTo>
                  <a:lnTo>
                    <a:pt x="1000" y="188"/>
                  </a:lnTo>
                  <a:lnTo>
                    <a:pt x="804" y="1"/>
                  </a:lnTo>
                  <a:lnTo>
                    <a:pt x="500" y="313"/>
                  </a:lnTo>
                  <a:lnTo>
                    <a:pt x="188" y="1"/>
                  </a:lnTo>
                  <a:lnTo>
                    <a:pt x="1" y="188"/>
                  </a:lnTo>
                  <a:lnTo>
                    <a:pt x="304" y="500"/>
                  </a:lnTo>
                  <a:lnTo>
                    <a:pt x="1" y="803"/>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135"/>
            <p:cNvSpPr/>
            <p:nvPr/>
          </p:nvSpPr>
          <p:spPr>
            <a:xfrm>
              <a:off x="4733074" y="4065239"/>
              <a:ext cx="107488" cy="106520"/>
            </a:xfrm>
            <a:custGeom>
              <a:rect b="b" l="l" r="r" t="t"/>
              <a:pathLst>
                <a:path extrusionOk="0" h="991" w="1000">
                  <a:moveTo>
                    <a:pt x="812" y="990"/>
                  </a:moveTo>
                  <a:lnTo>
                    <a:pt x="999" y="803"/>
                  </a:lnTo>
                  <a:lnTo>
                    <a:pt x="696" y="491"/>
                  </a:lnTo>
                  <a:lnTo>
                    <a:pt x="999" y="187"/>
                  </a:lnTo>
                  <a:lnTo>
                    <a:pt x="812" y="0"/>
                  </a:lnTo>
                  <a:lnTo>
                    <a:pt x="500" y="303"/>
                  </a:lnTo>
                  <a:lnTo>
                    <a:pt x="197" y="0"/>
                  </a:lnTo>
                  <a:lnTo>
                    <a:pt x="0" y="187"/>
                  </a:lnTo>
                  <a:lnTo>
                    <a:pt x="313" y="491"/>
                  </a:lnTo>
                  <a:lnTo>
                    <a:pt x="0" y="803"/>
                  </a:lnTo>
                  <a:lnTo>
                    <a:pt x="197" y="990"/>
                  </a:lnTo>
                  <a:lnTo>
                    <a:pt x="500" y="68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135"/>
            <p:cNvSpPr/>
            <p:nvPr/>
          </p:nvSpPr>
          <p:spPr>
            <a:xfrm>
              <a:off x="5017815" y="3914645"/>
              <a:ext cx="87387" cy="87387"/>
            </a:xfrm>
            <a:custGeom>
              <a:rect b="b" l="l" r="r" t="t"/>
              <a:pathLst>
                <a:path extrusionOk="0" h="813" w="813">
                  <a:moveTo>
                    <a:pt x="411" y="0"/>
                  </a:moveTo>
                  <a:cubicBezTo>
                    <a:pt x="625" y="0"/>
                    <a:pt x="813" y="188"/>
                    <a:pt x="813" y="411"/>
                  </a:cubicBezTo>
                  <a:cubicBezTo>
                    <a:pt x="813" y="634"/>
                    <a:pt x="625" y="812"/>
                    <a:pt x="411" y="812"/>
                  </a:cubicBezTo>
                  <a:cubicBezTo>
                    <a:pt x="188" y="812"/>
                    <a:pt x="1" y="634"/>
                    <a:pt x="1" y="411"/>
                  </a:cubicBezTo>
                  <a:cubicBezTo>
                    <a:pt x="1" y="188"/>
                    <a:pt x="188" y="0"/>
                    <a:pt x="4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1" name="Google Shape;4011;p135"/>
          <p:cNvGrpSpPr/>
          <p:nvPr/>
        </p:nvGrpSpPr>
        <p:grpSpPr>
          <a:xfrm>
            <a:off x="5403382" y="3914645"/>
            <a:ext cx="493905" cy="493905"/>
            <a:chOff x="5403382" y="3914645"/>
            <a:chExt cx="493905" cy="493905"/>
          </a:xfrm>
        </p:grpSpPr>
        <p:sp>
          <p:nvSpPr>
            <p:cNvPr id="4012" name="Google Shape;4012;p135"/>
            <p:cNvSpPr/>
            <p:nvPr/>
          </p:nvSpPr>
          <p:spPr>
            <a:xfrm>
              <a:off x="5610515" y="4030627"/>
              <a:ext cx="197562" cy="144893"/>
            </a:xfrm>
            <a:custGeom>
              <a:rect b="b" l="l" r="r" t="t"/>
              <a:pathLst>
                <a:path extrusionOk="0" h="1348" w="1838">
                  <a:moveTo>
                    <a:pt x="919" y="1080"/>
                  </a:moveTo>
                  <a:cubicBezTo>
                    <a:pt x="696" y="1080"/>
                    <a:pt x="517" y="893"/>
                    <a:pt x="517" y="670"/>
                  </a:cubicBezTo>
                  <a:cubicBezTo>
                    <a:pt x="517" y="456"/>
                    <a:pt x="696" y="268"/>
                    <a:pt x="919" y="268"/>
                  </a:cubicBezTo>
                  <a:cubicBezTo>
                    <a:pt x="1142" y="268"/>
                    <a:pt x="1320" y="456"/>
                    <a:pt x="1320" y="670"/>
                  </a:cubicBezTo>
                  <a:cubicBezTo>
                    <a:pt x="1320" y="893"/>
                    <a:pt x="1142" y="1080"/>
                    <a:pt x="919" y="1080"/>
                  </a:cubicBezTo>
                  <a:close/>
                  <a:moveTo>
                    <a:pt x="919" y="1"/>
                  </a:moveTo>
                  <a:cubicBezTo>
                    <a:pt x="535" y="1"/>
                    <a:pt x="161" y="438"/>
                    <a:pt x="0" y="670"/>
                  </a:cubicBezTo>
                  <a:cubicBezTo>
                    <a:pt x="125" y="857"/>
                    <a:pt x="500" y="1348"/>
                    <a:pt x="919" y="1348"/>
                  </a:cubicBezTo>
                  <a:cubicBezTo>
                    <a:pt x="1303" y="1348"/>
                    <a:pt x="1677" y="911"/>
                    <a:pt x="1838" y="679"/>
                  </a:cubicBezTo>
                  <a:cubicBezTo>
                    <a:pt x="1704" y="492"/>
                    <a:pt x="1338" y="1"/>
                    <a:pt x="9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135"/>
            <p:cNvSpPr/>
            <p:nvPr/>
          </p:nvSpPr>
          <p:spPr>
            <a:xfrm>
              <a:off x="5694894" y="4088242"/>
              <a:ext cx="28807" cy="29774"/>
            </a:xfrm>
            <a:custGeom>
              <a:rect b="b" l="l" r="r" t="t"/>
              <a:pathLst>
                <a:path extrusionOk="0" h="277" w="268">
                  <a:moveTo>
                    <a:pt x="134" y="0"/>
                  </a:moveTo>
                  <a:cubicBezTo>
                    <a:pt x="205" y="0"/>
                    <a:pt x="268" y="63"/>
                    <a:pt x="268" y="134"/>
                  </a:cubicBezTo>
                  <a:cubicBezTo>
                    <a:pt x="268" y="214"/>
                    <a:pt x="205" y="277"/>
                    <a:pt x="134" y="277"/>
                  </a:cubicBezTo>
                  <a:cubicBezTo>
                    <a:pt x="63" y="277"/>
                    <a:pt x="0" y="214"/>
                    <a:pt x="0" y="134"/>
                  </a:cubicBezTo>
                  <a:cubicBezTo>
                    <a:pt x="0" y="63"/>
                    <a:pt x="63" y="0"/>
                    <a:pt x="1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135"/>
            <p:cNvSpPr/>
            <p:nvPr/>
          </p:nvSpPr>
          <p:spPr>
            <a:xfrm>
              <a:off x="5403382" y="3914645"/>
              <a:ext cx="493905" cy="493905"/>
            </a:xfrm>
            <a:custGeom>
              <a:rect b="b" l="l" r="r" t="t"/>
              <a:pathLst>
                <a:path extrusionOk="0" h="4595" w="4595">
                  <a:moveTo>
                    <a:pt x="4032" y="1820"/>
                  </a:moveTo>
                  <a:cubicBezTo>
                    <a:pt x="4015" y="1856"/>
                    <a:pt x="3506" y="2695"/>
                    <a:pt x="2846" y="2695"/>
                  </a:cubicBezTo>
                  <a:cubicBezTo>
                    <a:pt x="2186" y="2695"/>
                    <a:pt x="1677" y="1856"/>
                    <a:pt x="1650" y="1820"/>
                  </a:cubicBezTo>
                  <a:lnTo>
                    <a:pt x="1615" y="1749"/>
                  </a:lnTo>
                  <a:lnTo>
                    <a:pt x="1650" y="1686"/>
                  </a:lnTo>
                  <a:cubicBezTo>
                    <a:pt x="1677" y="1651"/>
                    <a:pt x="2186" y="812"/>
                    <a:pt x="2846" y="812"/>
                  </a:cubicBezTo>
                  <a:cubicBezTo>
                    <a:pt x="3506" y="812"/>
                    <a:pt x="4015" y="1651"/>
                    <a:pt x="4032" y="1686"/>
                  </a:cubicBezTo>
                  <a:lnTo>
                    <a:pt x="4077" y="1749"/>
                  </a:lnTo>
                  <a:close/>
                  <a:moveTo>
                    <a:pt x="4594" y="1749"/>
                  </a:moveTo>
                  <a:cubicBezTo>
                    <a:pt x="4594" y="785"/>
                    <a:pt x="3809" y="9"/>
                    <a:pt x="2846" y="0"/>
                  </a:cubicBezTo>
                  <a:cubicBezTo>
                    <a:pt x="1882" y="0"/>
                    <a:pt x="1097" y="785"/>
                    <a:pt x="1097" y="1749"/>
                  </a:cubicBezTo>
                  <a:cubicBezTo>
                    <a:pt x="1097" y="2186"/>
                    <a:pt x="1258" y="2579"/>
                    <a:pt x="1517" y="2882"/>
                  </a:cubicBezTo>
                  <a:lnTo>
                    <a:pt x="1392" y="3016"/>
                  </a:lnTo>
                  <a:lnTo>
                    <a:pt x="1213" y="2837"/>
                  </a:lnTo>
                  <a:lnTo>
                    <a:pt x="0" y="3712"/>
                  </a:lnTo>
                  <a:lnTo>
                    <a:pt x="0" y="4113"/>
                  </a:lnTo>
                  <a:lnTo>
                    <a:pt x="491" y="4595"/>
                  </a:lnTo>
                  <a:lnTo>
                    <a:pt x="883" y="4595"/>
                  </a:lnTo>
                  <a:lnTo>
                    <a:pt x="1758" y="3381"/>
                  </a:lnTo>
                  <a:lnTo>
                    <a:pt x="1579" y="3203"/>
                  </a:lnTo>
                  <a:lnTo>
                    <a:pt x="1713" y="3078"/>
                  </a:lnTo>
                  <a:cubicBezTo>
                    <a:pt x="2016" y="3337"/>
                    <a:pt x="2409" y="3497"/>
                    <a:pt x="2846" y="3497"/>
                  </a:cubicBezTo>
                  <a:cubicBezTo>
                    <a:pt x="3809" y="3497"/>
                    <a:pt x="4594" y="2712"/>
                    <a:pt x="4594" y="174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5" name="Google Shape;4015;p135"/>
          <p:cNvGrpSpPr/>
          <p:nvPr/>
        </p:nvGrpSpPr>
        <p:grpSpPr>
          <a:xfrm>
            <a:off x="6181071" y="3914645"/>
            <a:ext cx="375996" cy="493914"/>
            <a:chOff x="6181071" y="3914645"/>
            <a:chExt cx="375996" cy="493914"/>
          </a:xfrm>
        </p:grpSpPr>
        <p:sp>
          <p:nvSpPr>
            <p:cNvPr id="4016" name="Google Shape;4016;p135"/>
            <p:cNvSpPr/>
            <p:nvPr/>
          </p:nvSpPr>
          <p:spPr>
            <a:xfrm>
              <a:off x="6281682" y="4186059"/>
              <a:ext cx="174667" cy="98781"/>
            </a:xfrm>
            <a:custGeom>
              <a:rect b="b" l="l" r="r" t="t"/>
              <a:pathLst>
                <a:path extrusionOk="0" h="919" w="1625">
                  <a:moveTo>
                    <a:pt x="1410" y="0"/>
                  </a:moveTo>
                  <a:cubicBezTo>
                    <a:pt x="1232" y="107"/>
                    <a:pt x="1027" y="170"/>
                    <a:pt x="813" y="170"/>
                  </a:cubicBezTo>
                  <a:cubicBezTo>
                    <a:pt x="598" y="170"/>
                    <a:pt x="393" y="107"/>
                    <a:pt x="224" y="0"/>
                  </a:cubicBezTo>
                  <a:cubicBezTo>
                    <a:pt x="144" y="27"/>
                    <a:pt x="72" y="63"/>
                    <a:pt x="1" y="107"/>
                  </a:cubicBezTo>
                  <a:lnTo>
                    <a:pt x="813" y="919"/>
                  </a:lnTo>
                  <a:lnTo>
                    <a:pt x="1624" y="107"/>
                  </a:lnTo>
                  <a:cubicBezTo>
                    <a:pt x="1553" y="63"/>
                    <a:pt x="1482" y="27"/>
                    <a:pt x="14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135"/>
            <p:cNvSpPr/>
            <p:nvPr/>
          </p:nvSpPr>
          <p:spPr>
            <a:xfrm>
              <a:off x="6383367" y="4212824"/>
              <a:ext cx="173700" cy="195735"/>
            </a:xfrm>
            <a:custGeom>
              <a:rect b="b" l="l" r="r" t="t"/>
              <a:pathLst>
                <a:path extrusionOk="0" h="1821" w="1616">
                  <a:moveTo>
                    <a:pt x="919" y="1"/>
                  </a:moveTo>
                  <a:lnTo>
                    <a:pt x="0" y="911"/>
                  </a:lnTo>
                  <a:lnTo>
                    <a:pt x="0" y="1821"/>
                  </a:lnTo>
                  <a:lnTo>
                    <a:pt x="1615" y="1821"/>
                  </a:lnTo>
                  <a:lnTo>
                    <a:pt x="1615" y="1401"/>
                  </a:lnTo>
                  <a:cubicBezTo>
                    <a:pt x="1615" y="830"/>
                    <a:pt x="1339" y="322"/>
                    <a:pt x="9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135"/>
            <p:cNvSpPr/>
            <p:nvPr/>
          </p:nvSpPr>
          <p:spPr>
            <a:xfrm>
              <a:off x="6181071" y="4212824"/>
              <a:ext cx="173592" cy="195735"/>
            </a:xfrm>
            <a:custGeom>
              <a:rect b="b" l="l" r="r" t="t"/>
              <a:pathLst>
                <a:path extrusionOk="0" h="1821" w="1615">
                  <a:moveTo>
                    <a:pt x="0" y="1401"/>
                  </a:moveTo>
                  <a:lnTo>
                    <a:pt x="0" y="1821"/>
                  </a:lnTo>
                  <a:lnTo>
                    <a:pt x="1615" y="1821"/>
                  </a:lnTo>
                  <a:lnTo>
                    <a:pt x="1615" y="911"/>
                  </a:lnTo>
                  <a:lnTo>
                    <a:pt x="705" y="1"/>
                  </a:lnTo>
                  <a:cubicBezTo>
                    <a:pt x="277" y="322"/>
                    <a:pt x="0" y="830"/>
                    <a:pt x="0" y="140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135"/>
            <p:cNvSpPr/>
            <p:nvPr/>
          </p:nvSpPr>
          <p:spPr>
            <a:xfrm>
              <a:off x="6485053" y="4004722"/>
              <a:ext cx="43210" cy="121031"/>
            </a:xfrm>
            <a:custGeom>
              <a:rect b="b" l="l" r="r" t="t"/>
              <a:pathLst>
                <a:path extrusionOk="0" h="1126" w="402">
                  <a:moveTo>
                    <a:pt x="401" y="509"/>
                  </a:moveTo>
                  <a:cubicBezTo>
                    <a:pt x="401" y="304"/>
                    <a:pt x="312" y="126"/>
                    <a:pt x="170" y="1"/>
                  </a:cubicBezTo>
                  <a:cubicBezTo>
                    <a:pt x="161" y="28"/>
                    <a:pt x="170" y="63"/>
                    <a:pt x="161" y="90"/>
                  </a:cubicBezTo>
                  <a:lnTo>
                    <a:pt x="80" y="813"/>
                  </a:lnTo>
                  <a:cubicBezTo>
                    <a:pt x="71" y="920"/>
                    <a:pt x="45" y="1027"/>
                    <a:pt x="0" y="1125"/>
                  </a:cubicBezTo>
                  <a:cubicBezTo>
                    <a:pt x="232" y="1018"/>
                    <a:pt x="401" y="786"/>
                    <a:pt x="401" y="50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135"/>
            <p:cNvSpPr/>
            <p:nvPr/>
          </p:nvSpPr>
          <p:spPr>
            <a:xfrm>
              <a:off x="6209771" y="4004722"/>
              <a:ext cx="43317" cy="121031"/>
            </a:xfrm>
            <a:custGeom>
              <a:rect b="b" l="l" r="r" t="t"/>
              <a:pathLst>
                <a:path extrusionOk="0" h="1126" w="403">
                  <a:moveTo>
                    <a:pt x="322" y="813"/>
                  </a:moveTo>
                  <a:lnTo>
                    <a:pt x="242" y="90"/>
                  </a:lnTo>
                  <a:cubicBezTo>
                    <a:pt x="233" y="63"/>
                    <a:pt x="242" y="28"/>
                    <a:pt x="242" y="1"/>
                  </a:cubicBezTo>
                  <a:cubicBezTo>
                    <a:pt x="99" y="126"/>
                    <a:pt x="1" y="304"/>
                    <a:pt x="1" y="509"/>
                  </a:cubicBezTo>
                  <a:cubicBezTo>
                    <a:pt x="1" y="786"/>
                    <a:pt x="170" y="1018"/>
                    <a:pt x="402" y="1125"/>
                  </a:cubicBezTo>
                  <a:cubicBezTo>
                    <a:pt x="366" y="1027"/>
                    <a:pt x="331" y="920"/>
                    <a:pt x="322" y="81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135"/>
            <p:cNvSpPr/>
            <p:nvPr/>
          </p:nvSpPr>
          <p:spPr>
            <a:xfrm>
              <a:off x="6412175" y="3918514"/>
              <a:ext cx="62343" cy="83518"/>
            </a:xfrm>
            <a:custGeom>
              <a:rect b="b" l="l" r="r" t="t"/>
              <a:pathLst>
                <a:path extrusionOk="0" h="777" w="580">
                  <a:moveTo>
                    <a:pt x="0" y="0"/>
                  </a:moveTo>
                  <a:lnTo>
                    <a:pt x="0" y="196"/>
                  </a:lnTo>
                  <a:cubicBezTo>
                    <a:pt x="0" y="509"/>
                    <a:pt x="259" y="767"/>
                    <a:pt x="580" y="776"/>
                  </a:cubicBezTo>
                  <a:cubicBezTo>
                    <a:pt x="580" y="410"/>
                    <a:pt x="339" y="107"/>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135"/>
            <p:cNvSpPr/>
            <p:nvPr/>
          </p:nvSpPr>
          <p:spPr>
            <a:xfrm>
              <a:off x="6266418" y="3985589"/>
              <a:ext cx="205301" cy="188963"/>
            </a:xfrm>
            <a:custGeom>
              <a:rect b="b" l="l" r="r" t="t"/>
              <a:pathLst>
                <a:path extrusionOk="0" h="1758" w="1910">
                  <a:moveTo>
                    <a:pt x="1204" y="1"/>
                  </a:moveTo>
                  <a:cubicBezTo>
                    <a:pt x="1035" y="250"/>
                    <a:pt x="749" y="420"/>
                    <a:pt x="419" y="420"/>
                  </a:cubicBezTo>
                  <a:lnTo>
                    <a:pt x="0" y="420"/>
                  </a:lnTo>
                  <a:lnTo>
                    <a:pt x="62" y="964"/>
                  </a:lnTo>
                  <a:cubicBezTo>
                    <a:pt x="62" y="1000"/>
                    <a:pt x="71" y="1044"/>
                    <a:pt x="89" y="1080"/>
                  </a:cubicBezTo>
                  <a:cubicBezTo>
                    <a:pt x="107" y="1089"/>
                    <a:pt x="125" y="1089"/>
                    <a:pt x="152" y="1089"/>
                  </a:cubicBezTo>
                  <a:lnTo>
                    <a:pt x="821" y="1089"/>
                  </a:lnTo>
                  <a:lnTo>
                    <a:pt x="821" y="1357"/>
                  </a:lnTo>
                  <a:lnTo>
                    <a:pt x="205" y="1357"/>
                  </a:lnTo>
                  <a:cubicBezTo>
                    <a:pt x="375" y="1606"/>
                    <a:pt x="642" y="1758"/>
                    <a:pt x="955" y="1758"/>
                  </a:cubicBezTo>
                  <a:cubicBezTo>
                    <a:pt x="1418" y="1758"/>
                    <a:pt x="1802" y="1419"/>
                    <a:pt x="1856" y="964"/>
                  </a:cubicBezTo>
                  <a:lnTo>
                    <a:pt x="1909" y="420"/>
                  </a:lnTo>
                  <a:cubicBezTo>
                    <a:pt x="1615" y="411"/>
                    <a:pt x="1347" y="241"/>
                    <a:pt x="12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135"/>
            <p:cNvSpPr/>
            <p:nvPr/>
          </p:nvSpPr>
          <p:spPr>
            <a:xfrm>
              <a:off x="6264484" y="3914645"/>
              <a:ext cx="118989" cy="87387"/>
            </a:xfrm>
            <a:custGeom>
              <a:rect b="b" l="l" r="r" t="t"/>
              <a:pathLst>
                <a:path extrusionOk="0" h="813" w="1107">
                  <a:moveTo>
                    <a:pt x="0" y="812"/>
                  </a:moveTo>
                  <a:lnTo>
                    <a:pt x="437" y="812"/>
                  </a:lnTo>
                  <a:cubicBezTo>
                    <a:pt x="812" y="812"/>
                    <a:pt x="1106" y="509"/>
                    <a:pt x="1106" y="143"/>
                  </a:cubicBezTo>
                  <a:lnTo>
                    <a:pt x="1106" y="0"/>
                  </a:lnTo>
                  <a:lnTo>
                    <a:pt x="803" y="0"/>
                  </a:lnTo>
                  <a:cubicBezTo>
                    <a:pt x="348" y="0"/>
                    <a:pt x="0" y="366"/>
                    <a:pt x="0" y="81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4" name="Google Shape;4024;p135"/>
          <p:cNvGrpSpPr/>
          <p:nvPr/>
        </p:nvGrpSpPr>
        <p:grpSpPr>
          <a:xfrm>
            <a:off x="6841705" y="3988491"/>
            <a:ext cx="493053" cy="346223"/>
            <a:chOff x="6841705" y="3988491"/>
            <a:chExt cx="493053" cy="346223"/>
          </a:xfrm>
        </p:grpSpPr>
        <p:sp>
          <p:nvSpPr>
            <p:cNvPr id="4025" name="Google Shape;4025;p135"/>
            <p:cNvSpPr/>
            <p:nvPr/>
          </p:nvSpPr>
          <p:spPr>
            <a:xfrm>
              <a:off x="6841705" y="4161121"/>
              <a:ext cx="173700" cy="173592"/>
            </a:xfrm>
            <a:custGeom>
              <a:rect b="b" l="l" r="r" t="t"/>
              <a:pathLst>
                <a:path extrusionOk="0" h="1615" w="1616">
                  <a:moveTo>
                    <a:pt x="920" y="892"/>
                  </a:moveTo>
                  <a:lnTo>
                    <a:pt x="705" y="732"/>
                  </a:lnTo>
                  <a:lnTo>
                    <a:pt x="1187" y="107"/>
                  </a:lnTo>
                  <a:cubicBezTo>
                    <a:pt x="1080" y="45"/>
                    <a:pt x="946" y="0"/>
                    <a:pt x="812" y="0"/>
                  </a:cubicBezTo>
                  <a:cubicBezTo>
                    <a:pt x="366" y="0"/>
                    <a:pt x="1" y="366"/>
                    <a:pt x="1" y="812"/>
                  </a:cubicBezTo>
                  <a:cubicBezTo>
                    <a:pt x="1" y="1258"/>
                    <a:pt x="366" y="1615"/>
                    <a:pt x="812" y="1615"/>
                  </a:cubicBezTo>
                  <a:cubicBezTo>
                    <a:pt x="1259" y="1615"/>
                    <a:pt x="1615" y="1258"/>
                    <a:pt x="1615" y="812"/>
                  </a:cubicBezTo>
                  <a:cubicBezTo>
                    <a:pt x="1615" y="598"/>
                    <a:pt x="1535" y="410"/>
                    <a:pt x="1401" y="26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135"/>
            <p:cNvSpPr/>
            <p:nvPr/>
          </p:nvSpPr>
          <p:spPr>
            <a:xfrm>
              <a:off x="7165787" y="4171655"/>
              <a:ext cx="168970" cy="163059"/>
            </a:xfrm>
            <a:custGeom>
              <a:rect b="b" l="l" r="r" t="t"/>
              <a:pathLst>
                <a:path extrusionOk="0" h="1517" w="1572">
                  <a:moveTo>
                    <a:pt x="1134" y="0"/>
                  </a:moveTo>
                  <a:lnTo>
                    <a:pt x="777" y="446"/>
                  </a:lnTo>
                  <a:lnTo>
                    <a:pt x="1009" y="767"/>
                  </a:lnTo>
                  <a:lnTo>
                    <a:pt x="786" y="928"/>
                  </a:lnTo>
                  <a:lnTo>
                    <a:pt x="608" y="669"/>
                  </a:lnTo>
                  <a:lnTo>
                    <a:pt x="358" y="982"/>
                  </a:lnTo>
                  <a:lnTo>
                    <a:pt x="1" y="982"/>
                  </a:lnTo>
                  <a:cubicBezTo>
                    <a:pt x="117" y="1303"/>
                    <a:pt x="420" y="1517"/>
                    <a:pt x="759" y="1517"/>
                  </a:cubicBezTo>
                  <a:cubicBezTo>
                    <a:pt x="1205" y="1517"/>
                    <a:pt x="1571" y="1160"/>
                    <a:pt x="1571" y="714"/>
                  </a:cubicBezTo>
                  <a:cubicBezTo>
                    <a:pt x="1571" y="402"/>
                    <a:pt x="1393" y="134"/>
                    <a:pt x="11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135"/>
            <p:cNvSpPr/>
            <p:nvPr/>
          </p:nvSpPr>
          <p:spPr>
            <a:xfrm>
              <a:off x="6870512" y="3988491"/>
              <a:ext cx="435432" cy="259905"/>
            </a:xfrm>
            <a:custGeom>
              <a:rect b="b" l="l" r="r" t="t"/>
              <a:pathLst>
                <a:path extrusionOk="0" h="2418" w="4051">
                  <a:moveTo>
                    <a:pt x="2561" y="2150"/>
                  </a:moveTo>
                  <a:lnTo>
                    <a:pt x="2025" y="2150"/>
                  </a:lnTo>
                  <a:lnTo>
                    <a:pt x="2025" y="1883"/>
                  </a:lnTo>
                  <a:lnTo>
                    <a:pt x="2561" y="1883"/>
                  </a:lnTo>
                  <a:close/>
                  <a:moveTo>
                    <a:pt x="4050" y="1071"/>
                  </a:moveTo>
                  <a:lnTo>
                    <a:pt x="4050" y="669"/>
                  </a:lnTo>
                  <a:cubicBezTo>
                    <a:pt x="4050" y="295"/>
                    <a:pt x="3747" y="0"/>
                    <a:pt x="3372" y="0"/>
                  </a:cubicBezTo>
                  <a:lnTo>
                    <a:pt x="2971" y="0"/>
                  </a:lnTo>
                  <a:lnTo>
                    <a:pt x="2971" y="268"/>
                  </a:lnTo>
                  <a:lnTo>
                    <a:pt x="3239" y="268"/>
                  </a:lnTo>
                  <a:lnTo>
                    <a:pt x="3239" y="803"/>
                  </a:lnTo>
                  <a:lnTo>
                    <a:pt x="3221" y="803"/>
                  </a:lnTo>
                  <a:cubicBezTo>
                    <a:pt x="3158" y="643"/>
                    <a:pt x="3016" y="536"/>
                    <a:pt x="2837" y="536"/>
                  </a:cubicBezTo>
                  <a:lnTo>
                    <a:pt x="2320" y="536"/>
                  </a:lnTo>
                  <a:cubicBezTo>
                    <a:pt x="2213" y="536"/>
                    <a:pt x="2115" y="580"/>
                    <a:pt x="2034" y="652"/>
                  </a:cubicBezTo>
                  <a:lnTo>
                    <a:pt x="1892" y="803"/>
                  </a:lnTo>
                  <a:lnTo>
                    <a:pt x="1347" y="803"/>
                  </a:lnTo>
                  <a:lnTo>
                    <a:pt x="1080" y="536"/>
                  </a:lnTo>
                  <a:lnTo>
                    <a:pt x="0" y="536"/>
                  </a:lnTo>
                  <a:lnTo>
                    <a:pt x="411" y="1071"/>
                  </a:lnTo>
                  <a:lnTo>
                    <a:pt x="473" y="1071"/>
                  </a:lnTo>
                  <a:cubicBezTo>
                    <a:pt x="1107" y="1107"/>
                    <a:pt x="1615" y="1633"/>
                    <a:pt x="1615" y="2284"/>
                  </a:cubicBezTo>
                  <a:lnTo>
                    <a:pt x="1615" y="2418"/>
                  </a:lnTo>
                  <a:lnTo>
                    <a:pt x="2971" y="2418"/>
                  </a:lnTo>
                  <a:lnTo>
                    <a:pt x="4050" y="107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8" name="Google Shape;4028;p135"/>
          <p:cNvGrpSpPr/>
          <p:nvPr/>
        </p:nvGrpSpPr>
        <p:grpSpPr>
          <a:xfrm>
            <a:off x="7575323" y="3914645"/>
            <a:ext cx="462313" cy="493913"/>
            <a:chOff x="7575323" y="3914645"/>
            <a:chExt cx="462313" cy="493913"/>
          </a:xfrm>
        </p:grpSpPr>
        <p:sp>
          <p:nvSpPr>
            <p:cNvPr id="4029" name="Google Shape;4029;p135"/>
            <p:cNvSpPr/>
            <p:nvPr/>
          </p:nvSpPr>
          <p:spPr>
            <a:xfrm>
              <a:off x="7575323" y="4174557"/>
              <a:ext cx="375991" cy="234000"/>
            </a:xfrm>
            <a:custGeom>
              <a:rect b="b" l="l" r="r" t="t"/>
              <a:pathLst>
                <a:path extrusionOk="0" h="2177" w="3498">
                  <a:moveTo>
                    <a:pt x="2418" y="544"/>
                  </a:moveTo>
                  <a:lnTo>
                    <a:pt x="2962" y="544"/>
                  </a:lnTo>
                  <a:lnTo>
                    <a:pt x="2962" y="812"/>
                  </a:lnTo>
                  <a:lnTo>
                    <a:pt x="2418" y="812"/>
                  </a:lnTo>
                  <a:close/>
                  <a:moveTo>
                    <a:pt x="0" y="2177"/>
                  </a:moveTo>
                  <a:lnTo>
                    <a:pt x="3497" y="2177"/>
                  </a:lnTo>
                  <a:lnTo>
                    <a:pt x="3497"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135"/>
            <p:cNvSpPr/>
            <p:nvPr/>
          </p:nvSpPr>
          <p:spPr>
            <a:xfrm>
              <a:off x="7604023" y="3914645"/>
              <a:ext cx="70189" cy="232173"/>
            </a:xfrm>
            <a:custGeom>
              <a:rect b="b" l="l" r="r" t="t"/>
              <a:pathLst>
                <a:path extrusionOk="0" h="2160" w="653">
                  <a:moveTo>
                    <a:pt x="652" y="197"/>
                  </a:moveTo>
                  <a:lnTo>
                    <a:pt x="465" y="0"/>
                  </a:lnTo>
                  <a:cubicBezTo>
                    <a:pt x="170" y="286"/>
                    <a:pt x="1" y="669"/>
                    <a:pt x="1" y="1080"/>
                  </a:cubicBezTo>
                  <a:cubicBezTo>
                    <a:pt x="1" y="1499"/>
                    <a:pt x="170" y="1874"/>
                    <a:pt x="474" y="2159"/>
                  </a:cubicBezTo>
                  <a:lnTo>
                    <a:pt x="652" y="1963"/>
                  </a:lnTo>
                  <a:cubicBezTo>
                    <a:pt x="411" y="1731"/>
                    <a:pt x="277" y="1419"/>
                    <a:pt x="269" y="1080"/>
                  </a:cubicBezTo>
                  <a:cubicBezTo>
                    <a:pt x="269" y="741"/>
                    <a:pt x="402" y="429"/>
                    <a:pt x="652" y="19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135"/>
            <p:cNvSpPr/>
            <p:nvPr/>
          </p:nvSpPr>
          <p:spPr>
            <a:xfrm>
              <a:off x="7852432" y="3914645"/>
              <a:ext cx="70082" cy="231206"/>
            </a:xfrm>
            <a:custGeom>
              <a:rect b="b" l="l" r="r" t="t"/>
              <a:pathLst>
                <a:path extrusionOk="0" h="2151" w="652">
                  <a:moveTo>
                    <a:pt x="652" y="1080"/>
                  </a:moveTo>
                  <a:cubicBezTo>
                    <a:pt x="652" y="669"/>
                    <a:pt x="482" y="286"/>
                    <a:pt x="188" y="0"/>
                  </a:cubicBezTo>
                  <a:lnTo>
                    <a:pt x="0" y="197"/>
                  </a:lnTo>
                  <a:cubicBezTo>
                    <a:pt x="250" y="429"/>
                    <a:pt x="384" y="741"/>
                    <a:pt x="384" y="1080"/>
                  </a:cubicBezTo>
                  <a:cubicBezTo>
                    <a:pt x="375" y="1419"/>
                    <a:pt x="241" y="1731"/>
                    <a:pt x="0" y="1954"/>
                  </a:cubicBezTo>
                  <a:lnTo>
                    <a:pt x="188" y="2150"/>
                  </a:lnTo>
                  <a:cubicBezTo>
                    <a:pt x="482" y="1874"/>
                    <a:pt x="652" y="1490"/>
                    <a:pt x="652" y="108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135"/>
            <p:cNvSpPr/>
            <p:nvPr/>
          </p:nvSpPr>
          <p:spPr>
            <a:xfrm>
              <a:off x="7662605" y="3958716"/>
              <a:ext cx="49874" cy="143066"/>
            </a:xfrm>
            <a:custGeom>
              <a:rect b="b" l="l" r="r" t="t"/>
              <a:pathLst>
                <a:path extrusionOk="0" h="1331" w="464">
                  <a:moveTo>
                    <a:pt x="268" y="1"/>
                  </a:moveTo>
                  <a:cubicBezTo>
                    <a:pt x="98" y="179"/>
                    <a:pt x="0" y="420"/>
                    <a:pt x="0" y="670"/>
                  </a:cubicBezTo>
                  <a:cubicBezTo>
                    <a:pt x="0" y="920"/>
                    <a:pt x="98" y="1152"/>
                    <a:pt x="268" y="1330"/>
                  </a:cubicBezTo>
                  <a:lnTo>
                    <a:pt x="464" y="1143"/>
                  </a:lnTo>
                  <a:cubicBezTo>
                    <a:pt x="339" y="1018"/>
                    <a:pt x="268" y="848"/>
                    <a:pt x="268" y="670"/>
                  </a:cubicBezTo>
                  <a:cubicBezTo>
                    <a:pt x="268" y="491"/>
                    <a:pt x="339" y="322"/>
                    <a:pt x="464" y="19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135"/>
            <p:cNvSpPr/>
            <p:nvPr/>
          </p:nvSpPr>
          <p:spPr>
            <a:xfrm>
              <a:off x="7814059" y="3958716"/>
              <a:ext cx="49982" cy="143066"/>
            </a:xfrm>
            <a:custGeom>
              <a:rect b="b" l="l" r="r" t="t"/>
              <a:pathLst>
                <a:path extrusionOk="0" h="1331" w="465">
                  <a:moveTo>
                    <a:pt x="197" y="1330"/>
                  </a:moveTo>
                  <a:cubicBezTo>
                    <a:pt x="366" y="1152"/>
                    <a:pt x="465" y="920"/>
                    <a:pt x="465" y="670"/>
                  </a:cubicBezTo>
                  <a:cubicBezTo>
                    <a:pt x="465" y="420"/>
                    <a:pt x="366" y="179"/>
                    <a:pt x="197" y="1"/>
                  </a:cubicBezTo>
                  <a:lnTo>
                    <a:pt x="1" y="197"/>
                  </a:lnTo>
                  <a:cubicBezTo>
                    <a:pt x="126" y="322"/>
                    <a:pt x="197" y="491"/>
                    <a:pt x="197" y="670"/>
                  </a:cubicBezTo>
                  <a:cubicBezTo>
                    <a:pt x="197" y="848"/>
                    <a:pt x="126" y="1018"/>
                    <a:pt x="1" y="114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135"/>
            <p:cNvSpPr/>
            <p:nvPr/>
          </p:nvSpPr>
          <p:spPr>
            <a:xfrm>
              <a:off x="7720112" y="3987523"/>
              <a:ext cx="86420" cy="86420"/>
            </a:xfrm>
            <a:custGeom>
              <a:rect b="b" l="l" r="r" t="t"/>
              <a:pathLst>
                <a:path extrusionOk="0" h="804" w="804">
                  <a:moveTo>
                    <a:pt x="402" y="0"/>
                  </a:moveTo>
                  <a:cubicBezTo>
                    <a:pt x="625" y="0"/>
                    <a:pt x="803" y="179"/>
                    <a:pt x="803" y="402"/>
                  </a:cubicBezTo>
                  <a:cubicBezTo>
                    <a:pt x="803" y="625"/>
                    <a:pt x="625" y="803"/>
                    <a:pt x="402" y="803"/>
                  </a:cubicBezTo>
                  <a:cubicBezTo>
                    <a:pt x="179" y="803"/>
                    <a:pt x="0" y="625"/>
                    <a:pt x="0" y="402"/>
                  </a:cubicBezTo>
                  <a:cubicBezTo>
                    <a:pt x="0" y="179"/>
                    <a:pt x="179" y="0"/>
                    <a:pt x="4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135"/>
            <p:cNvSpPr/>
            <p:nvPr/>
          </p:nvSpPr>
          <p:spPr>
            <a:xfrm>
              <a:off x="7979916" y="4198528"/>
              <a:ext cx="57721" cy="186061"/>
            </a:xfrm>
            <a:custGeom>
              <a:rect b="b" l="l" r="r" t="t"/>
              <a:pathLst>
                <a:path extrusionOk="0" h="1731" w="537">
                  <a:moveTo>
                    <a:pt x="1" y="1552"/>
                  </a:moveTo>
                  <a:lnTo>
                    <a:pt x="536" y="1731"/>
                  </a:lnTo>
                  <a:lnTo>
                    <a:pt x="536" y="0"/>
                  </a:lnTo>
                  <a:lnTo>
                    <a:pt x="1" y="17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039" name="Shape 4039"/>
        <p:cNvGrpSpPr/>
        <p:nvPr/>
      </p:nvGrpSpPr>
      <p:grpSpPr>
        <a:xfrm>
          <a:off x="0" y="0"/>
          <a:ext cx="0" cy="0"/>
          <a:chOff x="0" y="0"/>
          <a:chExt cx="0" cy="0"/>
        </a:xfrm>
      </p:grpSpPr>
      <p:sp>
        <p:nvSpPr>
          <p:cNvPr id="4040" name="Google Shape;4040;p136"/>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sp>
        <p:nvSpPr>
          <p:cNvPr id="4041" name="Google Shape;4041;p136"/>
          <p:cNvSpPr txBox="1"/>
          <p:nvPr>
            <p:ph idx="1" type="body"/>
          </p:nvPr>
        </p:nvSpPr>
        <p:spPr>
          <a:xfrm>
            <a:off x="720000" y="1139551"/>
            <a:ext cx="7704000" cy="140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Here’s an assortment of alternative resources whose style fits the one of this template</a:t>
            </a:r>
            <a:endParaRPr sz="1400"/>
          </a:p>
          <a:p>
            <a:pPr indent="0" lvl="0" marL="0" rtl="0" algn="l">
              <a:spcBef>
                <a:spcPts val="1000"/>
              </a:spcBef>
              <a:spcAft>
                <a:spcPts val="0"/>
              </a:spcAft>
              <a:buNone/>
            </a:pPr>
            <a:r>
              <a:rPr b="1" lang="en" sz="2000"/>
              <a:t>Vectors</a:t>
            </a:r>
            <a:endParaRPr b="1" sz="2000"/>
          </a:p>
          <a:p>
            <a:pPr indent="-317500" lvl="0" marL="457200" rtl="0" algn="l">
              <a:spcBef>
                <a:spcPts val="0"/>
              </a:spcBef>
              <a:spcAft>
                <a:spcPts val="0"/>
              </a:spcAft>
              <a:buSzPts val="1400"/>
              <a:buChar char="●"/>
            </a:pPr>
            <a:r>
              <a:rPr lang="en" sz="1400">
                <a:uFill>
                  <a:noFill/>
                </a:uFill>
                <a:hlinkClick r:id="rId3"/>
              </a:rPr>
              <a:t>Young people playing with the computer I</a:t>
            </a:r>
            <a:endParaRPr sz="1400"/>
          </a:p>
          <a:p>
            <a:pPr indent="-317500" lvl="0" marL="457200" rtl="0" algn="l">
              <a:spcBef>
                <a:spcPts val="0"/>
              </a:spcBef>
              <a:spcAft>
                <a:spcPts val="0"/>
              </a:spcAft>
              <a:buSzPts val="1400"/>
              <a:buChar char="●"/>
            </a:pPr>
            <a:r>
              <a:rPr lang="en" sz="1400">
                <a:uFill>
                  <a:noFill/>
                </a:uFill>
                <a:hlinkClick r:id="rId4"/>
              </a:rPr>
              <a:t>Young people playing with the computer II</a:t>
            </a:r>
            <a:endParaRPr/>
          </a:p>
        </p:txBody>
      </p:sp>
      <p:grpSp>
        <p:nvGrpSpPr>
          <p:cNvPr id="4042" name="Google Shape;4042;p136"/>
          <p:cNvGrpSpPr/>
          <p:nvPr/>
        </p:nvGrpSpPr>
        <p:grpSpPr>
          <a:xfrm>
            <a:off x="1275271" y="2561306"/>
            <a:ext cx="3137150" cy="2043475"/>
            <a:chOff x="991151" y="2384380"/>
            <a:chExt cx="3407723" cy="2219721"/>
          </a:xfrm>
        </p:grpSpPr>
        <p:sp>
          <p:nvSpPr>
            <p:cNvPr id="4043" name="Google Shape;4043;p136"/>
            <p:cNvSpPr/>
            <p:nvPr/>
          </p:nvSpPr>
          <p:spPr>
            <a:xfrm>
              <a:off x="1619439" y="2384380"/>
              <a:ext cx="2151113" cy="2151071"/>
            </a:xfrm>
            <a:custGeom>
              <a:rect b="b" l="l" r="r" t="t"/>
              <a:pathLst>
                <a:path extrusionOk="0" h="22160" w="22161">
                  <a:moveTo>
                    <a:pt x="22161" y="11080"/>
                  </a:moveTo>
                  <a:cubicBezTo>
                    <a:pt x="22161" y="17200"/>
                    <a:pt x="17201" y="22160"/>
                    <a:pt x="11081" y="22160"/>
                  </a:cubicBezTo>
                  <a:cubicBezTo>
                    <a:pt x="4961" y="22160"/>
                    <a:pt x="1" y="17200"/>
                    <a:pt x="1" y="11080"/>
                  </a:cubicBezTo>
                  <a:cubicBezTo>
                    <a:pt x="1" y="4960"/>
                    <a:pt x="4961" y="0"/>
                    <a:pt x="11081" y="0"/>
                  </a:cubicBezTo>
                  <a:cubicBezTo>
                    <a:pt x="17201" y="0"/>
                    <a:pt x="22161" y="4960"/>
                    <a:pt x="22161" y="11080"/>
                  </a:cubicBezTo>
                  <a:close/>
                </a:path>
              </a:pathLst>
            </a:custGeom>
            <a:solidFill>
              <a:srgbClr val="9100B1">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44" name="Google Shape;4044;p136"/>
            <p:cNvGrpSpPr/>
            <p:nvPr/>
          </p:nvGrpSpPr>
          <p:grpSpPr>
            <a:xfrm>
              <a:off x="991151" y="2478630"/>
              <a:ext cx="3407723" cy="2125471"/>
              <a:chOff x="2544069" y="3466153"/>
              <a:chExt cx="4055847" cy="2529721"/>
            </a:xfrm>
          </p:grpSpPr>
          <p:sp>
            <p:nvSpPr>
              <p:cNvPr id="4045" name="Google Shape;4045;p136"/>
              <p:cNvSpPr/>
              <p:nvPr/>
            </p:nvSpPr>
            <p:spPr>
              <a:xfrm>
                <a:off x="3886741" y="3566364"/>
                <a:ext cx="1365484" cy="1714804"/>
              </a:xfrm>
              <a:custGeom>
                <a:rect b="b" l="l" r="r" t="t"/>
                <a:pathLst>
                  <a:path extrusionOk="0" h="18173" w="14471">
                    <a:moveTo>
                      <a:pt x="13917" y="7405"/>
                    </a:moveTo>
                    <a:cubicBezTo>
                      <a:pt x="13373" y="4889"/>
                      <a:pt x="10777" y="4318"/>
                      <a:pt x="9662" y="2311"/>
                    </a:cubicBezTo>
                    <a:cubicBezTo>
                      <a:pt x="8538" y="304"/>
                      <a:pt x="7922" y="0"/>
                      <a:pt x="7235" y="0"/>
                    </a:cubicBezTo>
                    <a:cubicBezTo>
                      <a:pt x="6548" y="0"/>
                      <a:pt x="5942" y="304"/>
                      <a:pt x="4818" y="2311"/>
                    </a:cubicBezTo>
                    <a:cubicBezTo>
                      <a:pt x="3694" y="4318"/>
                      <a:pt x="1107" y="4889"/>
                      <a:pt x="553" y="7405"/>
                    </a:cubicBezTo>
                    <a:cubicBezTo>
                      <a:pt x="0" y="9929"/>
                      <a:pt x="848" y="15826"/>
                      <a:pt x="848" y="17833"/>
                    </a:cubicBezTo>
                    <a:lnTo>
                      <a:pt x="7235" y="18172"/>
                    </a:lnTo>
                    <a:lnTo>
                      <a:pt x="13632" y="17833"/>
                    </a:lnTo>
                    <a:cubicBezTo>
                      <a:pt x="13632" y="15826"/>
                      <a:pt x="14470" y="9929"/>
                      <a:pt x="13917" y="7405"/>
                    </a:cubicBezTo>
                    <a:close/>
                  </a:path>
                </a:pathLst>
              </a:custGeom>
              <a:gradFill>
                <a:gsLst>
                  <a:gs pos="0">
                    <a:schemeClr val="dk2"/>
                  </a:gs>
                  <a:gs pos="100000">
                    <a:schemeClr val="accent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136"/>
              <p:cNvSpPr/>
              <p:nvPr/>
            </p:nvSpPr>
            <p:spPr>
              <a:xfrm>
                <a:off x="3886741" y="3566364"/>
                <a:ext cx="682789" cy="1714804"/>
              </a:xfrm>
              <a:custGeom>
                <a:rect b="b" l="l" r="r" t="t"/>
                <a:pathLst>
                  <a:path extrusionOk="0" h="18173" w="7236">
                    <a:moveTo>
                      <a:pt x="750" y="7405"/>
                    </a:moveTo>
                    <a:cubicBezTo>
                      <a:pt x="1285" y="4889"/>
                      <a:pt x="3801" y="4318"/>
                      <a:pt x="4889" y="2311"/>
                    </a:cubicBezTo>
                    <a:cubicBezTo>
                      <a:pt x="5977" y="304"/>
                      <a:pt x="6566" y="0"/>
                      <a:pt x="7235" y="0"/>
                    </a:cubicBezTo>
                    <a:cubicBezTo>
                      <a:pt x="6548" y="0"/>
                      <a:pt x="5942" y="304"/>
                      <a:pt x="4818" y="2311"/>
                    </a:cubicBezTo>
                    <a:cubicBezTo>
                      <a:pt x="3694" y="4318"/>
                      <a:pt x="1107" y="4889"/>
                      <a:pt x="553" y="7405"/>
                    </a:cubicBezTo>
                    <a:cubicBezTo>
                      <a:pt x="0" y="9929"/>
                      <a:pt x="848" y="15826"/>
                      <a:pt x="848" y="17833"/>
                    </a:cubicBezTo>
                    <a:lnTo>
                      <a:pt x="7235" y="18172"/>
                    </a:lnTo>
                    <a:lnTo>
                      <a:pt x="1035" y="17833"/>
                    </a:lnTo>
                    <a:cubicBezTo>
                      <a:pt x="1035" y="15826"/>
                      <a:pt x="214" y="9929"/>
                      <a:pt x="750" y="7405"/>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136"/>
              <p:cNvSpPr/>
              <p:nvPr/>
            </p:nvSpPr>
            <p:spPr>
              <a:xfrm>
                <a:off x="4569447" y="3566364"/>
                <a:ext cx="682789" cy="1714804"/>
              </a:xfrm>
              <a:custGeom>
                <a:rect b="b" l="l" r="r" t="t"/>
                <a:pathLst>
                  <a:path extrusionOk="0" h="18173" w="7236">
                    <a:moveTo>
                      <a:pt x="6682" y="7405"/>
                    </a:moveTo>
                    <a:cubicBezTo>
                      <a:pt x="6138" y="4889"/>
                      <a:pt x="3542" y="4318"/>
                      <a:pt x="2427" y="2311"/>
                    </a:cubicBezTo>
                    <a:cubicBezTo>
                      <a:pt x="1303" y="304"/>
                      <a:pt x="687" y="0"/>
                      <a:pt x="0" y="0"/>
                    </a:cubicBezTo>
                    <a:cubicBezTo>
                      <a:pt x="669" y="0"/>
                      <a:pt x="1258" y="304"/>
                      <a:pt x="2355" y="2311"/>
                    </a:cubicBezTo>
                    <a:cubicBezTo>
                      <a:pt x="3444" y="4318"/>
                      <a:pt x="5951" y="4889"/>
                      <a:pt x="6486" y="7405"/>
                    </a:cubicBezTo>
                    <a:cubicBezTo>
                      <a:pt x="7021" y="9929"/>
                      <a:pt x="6200" y="15826"/>
                      <a:pt x="6200" y="17833"/>
                    </a:cubicBezTo>
                    <a:lnTo>
                      <a:pt x="0" y="18172"/>
                    </a:lnTo>
                    <a:lnTo>
                      <a:pt x="6397" y="17833"/>
                    </a:lnTo>
                    <a:cubicBezTo>
                      <a:pt x="6397" y="15826"/>
                      <a:pt x="7235" y="9929"/>
                      <a:pt x="6682" y="7405"/>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136"/>
              <p:cNvSpPr/>
              <p:nvPr/>
            </p:nvSpPr>
            <p:spPr>
              <a:xfrm>
                <a:off x="4220875" y="3739705"/>
                <a:ext cx="685337" cy="701378"/>
              </a:xfrm>
              <a:custGeom>
                <a:rect b="b" l="l" r="r" t="t"/>
                <a:pathLst>
                  <a:path extrusionOk="0" h="7433" w="7263">
                    <a:moveTo>
                      <a:pt x="1" y="3320"/>
                    </a:moveTo>
                    <a:cubicBezTo>
                      <a:pt x="1" y="3320"/>
                      <a:pt x="884" y="7432"/>
                      <a:pt x="3453" y="7084"/>
                    </a:cubicBezTo>
                    <a:lnTo>
                      <a:pt x="3453" y="7084"/>
                    </a:lnTo>
                    <a:cubicBezTo>
                      <a:pt x="6023" y="6745"/>
                      <a:pt x="6683" y="4354"/>
                      <a:pt x="6977" y="3195"/>
                    </a:cubicBezTo>
                    <a:lnTo>
                      <a:pt x="6977" y="3195"/>
                    </a:lnTo>
                    <a:cubicBezTo>
                      <a:pt x="7263" y="2035"/>
                      <a:pt x="6656" y="1"/>
                      <a:pt x="6656" y="1"/>
                    </a:cubicBezTo>
                    <a:lnTo>
                      <a:pt x="6656" y="1"/>
                    </a:lnTo>
                    <a:close/>
                  </a:path>
                </a:pathLst>
              </a:custGeom>
              <a:gradFill>
                <a:gsLst>
                  <a:gs pos="0">
                    <a:schemeClr val="lt1"/>
                  </a:gs>
                  <a:gs pos="100000">
                    <a:schemeClr val="accen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136"/>
              <p:cNvSpPr/>
              <p:nvPr/>
            </p:nvSpPr>
            <p:spPr>
              <a:xfrm>
                <a:off x="4617383" y="4320780"/>
                <a:ext cx="1293109" cy="882077"/>
              </a:xfrm>
              <a:custGeom>
                <a:rect b="b" l="l" r="r" t="t"/>
                <a:pathLst>
                  <a:path extrusionOk="0" h="9348" w="13704">
                    <a:moveTo>
                      <a:pt x="1379" y="1"/>
                    </a:moveTo>
                    <a:cubicBezTo>
                      <a:pt x="1175" y="1"/>
                      <a:pt x="993" y="51"/>
                      <a:pt x="830" y="132"/>
                    </a:cubicBezTo>
                    <a:cubicBezTo>
                      <a:pt x="1" y="534"/>
                      <a:pt x="1731" y="2541"/>
                      <a:pt x="1731" y="2541"/>
                    </a:cubicBezTo>
                    <a:cubicBezTo>
                      <a:pt x="1731" y="2541"/>
                      <a:pt x="4782" y="6315"/>
                      <a:pt x="5300" y="6850"/>
                    </a:cubicBezTo>
                    <a:cubicBezTo>
                      <a:pt x="5817" y="7394"/>
                      <a:pt x="8449" y="9348"/>
                      <a:pt x="8449" y="9348"/>
                    </a:cubicBezTo>
                    <a:cubicBezTo>
                      <a:pt x="8449" y="9348"/>
                      <a:pt x="13703" y="8589"/>
                      <a:pt x="12945" y="7412"/>
                    </a:cubicBezTo>
                    <a:cubicBezTo>
                      <a:pt x="12178" y="6234"/>
                      <a:pt x="8128" y="4905"/>
                      <a:pt x="7557" y="4628"/>
                    </a:cubicBezTo>
                    <a:cubicBezTo>
                      <a:pt x="6986" y="4352"/>
                      <a:pt x="4060" y="1943"/>
                      <a:pt x="3070" y="935"/>
                    </a:cubicBezTo>
                    <a:cubicBezTo>
                      <a:pt x="2384" y="243"/>
                      <a:pt x="1828" y="1"/>
                      <a:pt x="1379" y="1"/>
                    </a:cubicBezTo>
                    <a:close/>
                  </a:path>
                </a:pathLst>
              </a:custGeom>
              <a:gradFill>
                <a:gsLst>
                  <a:gs pos="0">
                    <a:schemeClr val="accent3"/>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136"/>
              <p:cNvSpPr/>
              <p:nvPr/>
            </p:nvSpPr>
            <p:spPr>
              <a:xfrm>
                <a:off x="5167134" y="4637079"/>
                <a:ext cx="488313" cy="255999"/>
              </a:xfrm>
              <a:custGeom>
                <a:rect b="b" l="l" r="r" t="t"/>
                <a:pathLst>
                  <a:path extrusionOk="0" h="2713" w="5175">
                    <a:moveTo>
                      <a:pt x="0" y="1"/>
                    </a:moveTo>
                    <a:cubicBezTo>
                      <a:pt x="1" y="1"/>
                      <a:pt x="1231" y="1080"/>
                      <a:pt x="1713" y="1366"/>
                    </a:cubicBezTo>
                    <a:cubicBezTo>
                      <a:pt x="2052" y="1571"/>
                      <a:pt x="4033" y="2293"/>
                      <a:pt x="5174" y="2713"/>
                    </a:cubicBezTo>
                    <a:cubicBezTo>
                      <a:pt x="3765" y="2017"/>
                      <a:pt x="2079" y="1446"/>
                      <a:pt x="1731" y="1276"/>
                    </a:cubicBezTo>
                    <a:cubicBezTo>
                      <a:pt x="1481" y="1160"/>
                      <a:pt x="785" y="634"/>
                      <a:pt x="0" y="1"/>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136"/>
              <p:cNvSpPr/>
              <p:nvPr/>
            </p:nvSpPr>
            <p:spPr>
              <a:xfrm>
                <a:off x="5268101" y="4786735"/>
                <a:ext cx="375553" cy="150127"/>
              </a:xfrm>
              <a:custGeom>
                <a:rect b="b" l="l" r="r" t="t"/>
                <a:pathLst>
                  <a:path extrusionOk="0" h="1591" w="3980">
                    <a:moveTo>
                      <a:pt x="673" y="0"/>
                    </a:moveTo>
                    <a:cubicBezTo>
                      <a:pt x="434" y="0"/>
                      <a:pt x="192" y="59"/>
                      <a:pt x="1" y="208"/>
                    </a:cubicBezTo>
                    <a:cubicBezTo>
                      <a:pt x="48" y="202"/>
                      <a:pt x="96" y="199"/>
                      <a:pt x="143" y="199"/>
                    </a:cubicBezTo>
                    <a:cubicBezTo>
                      <a:pt x="531" y="199"/>
                      <a:pt x="908" y="384"/>
                      <a:pt x="1250" y="583"/>
                    </a:cubicBezTo>
                    <a:cubicBezTo>
                      <a:pt x="1624" y="806"/>
                      <a:pt x="2008" y="1055"/>
                      <a:pt x="2445" y="1109"/>
                    </a:cubicBezTo>
                    <a:cubicBezTo>
                      <a:pt x="2650" y="1136"/>
                      <a:pt x="2855" y="1118"/>
                      <a:pt x="3043" y="1180"/>
                    </a:cubicBezTo>
                    <a:cubicBezTo>
                      <a:pt x="3199" y="1238"/>
                      <a:pt x="3566" y="1590"/>
                      <a:pt x="3763" y="1590"/>
                    </a:cubicBezTo>
                    <a:cubicBezTo>
                      <a:pt x="3780" y="1590"/>
                      <a:pt x="3796" y="1587"/>
                      <a:pt x="3810" y="1582"/>
                    </a:cubicBezTo>
                    <a:cubicBezTo>
                      <a:pt x="3980" y="1510"/>
                      <a:pt x="3828" y="1234"/>
                      <a:pt x="3748" y="1154"/>
                    </a:cubicBezTo>
                    <a:cubicBezTo>
                      <a:pt x="3533" y="930"/>
                      <a:pt x="3105" y="850"/>
                      <a:pt x="2838" y="734"/>
                    </a:cubicBezTo>
                    <a:cubicBezTo>
                      <a:pt x="2463" y="583"/>
                      <a:pt x="2079" y="431"/>
                      <a:pt x="1705" y="279"/>
                    </a:cubicBezTo>
                    <a:cubicBezTo>
                      <a:pt x="1428" y="163"/>
                      <a:pt x="1152" y="56"/>
                      <a:pt x="857" y="12"/>
                    </a:cubicBezTo>
                    <a:cubicBezTo>
                      <a:pt x="797" y="4"/>
                      <a:pt x="735" y="0"/>
                      <a:pt x="673" y="0"/>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136"/>
              <p:cNvSpPr/>
              <p:nvPr/>
            </p:nvSpPr>
            <p:spPr>
              <a:xfrm>
                <a:off x="5177231" y="4714360"/>
                <a:ext cx="63221" cy="58409"/>
              </a:xfrm>
              <a:custGeom>
                <a:rect b="b" l="l" r="r" t="t"/>
                <a:pathLst>
                  <a:path extrusionOk="0" h="619" w="670">
                    <a:moveTo>
                      <a:pt x="271" y="1"/>
                    </a:moveTo>
                    <a:cubicBezTo>
                      <a:pt x="258" y="1"/>
                      <a:pt x="245" y="1"/>
                      <a:pt x="232" y="3"/>
                    </a:cubicBezTo>
                    <a:cubicBezTo>
                      <a:pt x="179" y="11"/>
                      <a:pt x="125" y="29"/>
                      <a:pt x="81" y="56"/>
                    </a:cubicBezTo>
                    <a:cubicBezTo>
                      <a:pt x="45" y="92"/>
                      <a:pt x="18" y="154"/>
                      <a:pt x="27" y="208"/>
                    </a:cubicBezTo>
                    <a:lnTo>
                      <a:pt x="277" y="243"/>
                    </a:lnTo>
                    <a:cubicBezTo>
                      <a:pt x="116" y="306"/>
                      <a:pt x="27" y="449"/>
                      <a:pt x="0" y="618"/>
                    </a:cubicBezTo>
                    <a:cubicBezTo>
                      <a:pt x="161" y="404"/>
                      <a:pt x="411" y="270"/>
                      <a:pt x="669" y="226"/>
                    </a:cubicBezTo>
                    <a:cubicBezTo>
                      <a:pt x="562" y="102"/>
                      <a:pt x="431" y="1"/>
                      <a:pt x="271" y="1"/>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136"/>
              <p:cNvSpPr/>
              <p:nvPr/>
            </p:nvSpPr>
            <p:spPr>
              <a:xfrm>
                <a:off x="3228474" y="4320780"/>
                <a:ext cx="1293015" cy="882077"/>
              </a:xfrm>
              <a:custGeom>
                <a:rect b="b" l="l" r="r" t="t"/>
                <a:pathLst>
                  <a:path extrusionOk="0" h="9348" w="13703">
                    <a:moveTo>
                      <a:pt x="12329" y="1"/>
                    </a:moveTo>
                    <a:cubicBezTo>
                      <a:pt x="11880" y="1"/>
                      <a:pt x="11329" y="243"/>
                      <a:pt x="10643" y="935"/>
                    </a:cubicBezTo>
                    <a:cubicBezTo>
                      <a:pt x="9644" y="1943"/>
                      <a:pt x="6727" y="4352"/>
                      <a:pt x="6156" y="4628"/>
                    </a:cubicBezTo>
                    <a:cubicBezTo>
                      <a:pt x="5585" y="4905"/>
                      <a:pt x="1526" y="6234"/>
                      <a:pt x="767" y="7412"/>
                    </a:cubicBezTo>
                    <a:cubicBezTo>
                      <a:pt x="0" y="8589"/>
                      <a:pt x="5263" y="9348"/>
                      <a:pt x="5263" y="9348"/>
                    </a:cubicBezTo>
                    <a:cubicBezTo>
                      <a:pt x="5263" y="9348"/>
                      <a:pt x="7895" y="7394"/>
                      <a:pt x="8404" y="6850"/>
                    </a:cubicBezTo>
                    <a:cubicBezTo>
                      <a:pt x="8921" y="6315"/>
                      <a:pt x="11981" y="2541"/>
                      <a:pt x="11981" y="2541"/>
                    </a:cubicBezTo>
                    <a:cubicBezTo>
                      <a:pt x="11981" y="2541"/>
                      <a:pt x="13703" y="534"/>
                      <a:pt x="12882" y="132"/>
                    </a:cubicBezTo>
                    <a:cubicBezTo>
                      <a:pt x="12717" y="51"/>
                      <a:pt x="12534" y="1"/>
                      <a:pt x="12329" y="1"/>
                    </a:cubicBezTo>
                    <a:close/>
                  </a:path>
                </a:pathLst>
              </a:custGeom>
              <a:gradFill>
                <a:gsLst>
                  <a:gs pos="0">
                    <a:schemeClr val="accent3"/>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136"/>
              <p:cNvSpPr/>
              <p:nvPr/>
            </p:nvSpPr>
            <p:spPr>
              <a:xfrm>
                <a:off x="3445600" y="4667369"/>
                <a:ext cx="487464" cy="244204"/>
              </a:xfrm>
              <a:custGeom>
                <a:rect b="b" l="l" r="r" t="t"/>
                <a:pathLst>
                  <a:path extrusionOk="0" h="2588" w="5166">
                    <a:moveTo>
                      <a:pt x="5166" y="1"/>
                    </a:moveTo>
                    <a:lnTo>
                      <a:pt x="5166" y="1"/>
                    </a:lnTo>
                    <a:cubicBezTo>
                      <a:pt x="4559" y="483"/>
                      <a:pt x="4060" y="857"/>
                      <a:pt x="3855" y="955"/>
                    </a:cubicBezTo>
                    <a:cubicBezTo>
                      <a:pt x="3462" y="1143"/>
                      <a:pt x="1482" y="1812"/>
                      <a:pt x="1" y="2588"/>
                    </a:cubicBezTo>
                    <a:cubicBezTo>
                      <a:pt x="750" y="2276"/>
                      <a:pt x="3614" y="1054"/>
                      <a:pt x="4140" y="875"/>
                    </a:cubicBezTo>
                    <a:cubicBezTo>
                      <a:pt x="4533" y="741"/>
                      <a:pt x="4943" y="286"/>
                      <a:pt x="5166" y="1"/>
                    </a:cubicBezTo>
                    <a:close/>
                  </a:path>
                </a:pathLst>
              </a:custGeom>
              <a:solidFill>
                <a:srgbClr val="00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136"/>
              <p:cNvSpPr/>
              <p:nvPr/>
            </p:nvSpPr>
            <p:spPr>
              <a:xfrm>
                <a:off x="3507879" y="4782866"/>
                <a:ext cx="298083" cy="157487"/>
              </a:xfrm>
              <a:custGeom>
                <a:rect b="b" l="l" r="r" t="t"/>
                <a:pathLst>
                  <a:path extrusionOk="0" h="1669" w="3159">
                    <a:moveTo>
                      <a:pt x="2974" y="1"/>
                    </a:moveTo>
                    <a:cubicBezTo>
                      <a:pt x="2767" y="1"/>
                      <a:pt x="2402" y="304"/>
                      <a:pt x="2276" y="356"/>
                    </a:cubicBezTo>
                    <a:cubicBezTo>
                      <a:pt x="1901" y="508"/>
                      <a:pt x="1526" y="659"/>
                      <a:pt x="1143" y="811"/>
                    </a:cubicBezTo>
                    <a:cubicBezTo>
                      <a:pt x="875" y="927"/>
                      <a:pt x="447" y="1007"/>
                      <a:pt x="233" y="1230"/>
                    </a:cubicBezTo>
                    <a:cubicBezTo>
                      <a:pt x="152" y="1319"/>
                      <a:pt x="1" y="1587"/>
                      <a:pt x="170" y="1658"/>
                    </a:cubicBezTo>
                    <a:cubicBezTo>
                      <a:pt x="186" y="1665"/>
                      <a:pt x="203" y="1669"/>
                      <a:pt x="222" y="1669"/>
                    </a:cubicBezTo>
                    <a:cubicBezTo>
                      <a:pt x="420" y="1669"/>
                      <a:pt x="783" y="1315"/>
                      <a:pt x="938" y="1266"/>
                    </a:cubicBezTo>
                    <a:cubicBezTo>
                      <a:pt x="1125" y="1195"/>
                      <a:pt x="1330" y="1212"/>
                      <a:pt x="1535" y="1195"/>
                    </a:cubicBezTo>
                    <a:cubicBezTo>
                      <a:pt x="1937" y="1141"/>
                      <a:pt x="2240" y="918"/>
                      <a:pt x="2588" y="748"/>
                    </a:cubicBezTo>
                    <a:cubicBezTo>
                      <a:pt x="2731" y="677"/>
                      <a:pt x="2882" y="597"/>
                      <a:pt x="2980" y="472"/>
                    </a:cubicBezTo>
                    <a:cubicBezTo>
                      <a:pt x="3034" y="392"/>
                      <a:pt x="3159" y="133"/>
                      <a:pt x="3079" y="44"/>
                    </a:cubicBezTo>
                    <a:cubicBezTo>
                      <a:pt x="3053" y="13"/>
                      <a:pt x="3017" y="1"/>
                      <a:pt x="2974" y="1"/>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136"/>
              <p:cNvSpPr/>
              <p:nvPr/>
            </p:nvSpPr>
            <p:spPr>
              <a:xfrm>
                <a:off x="3898536" y="4714360"/>
                <a:ext cx="64070" cy="58409"/>
              </a:xfrm>
              <a:custGeom>
                <a:rect b="b" l="l" r="r" t="t"/>
                <a:pathLst>
                  <a:path extrusionOk="0" h="619" w="679">
                    <a:moveTo>
                      <a:pt x="399" y="1"/>
                    </a:moveTo>
                    <a:cubicBezTo>
                      <a:pt x="239" y="1"/>
                      <a:pt x="116" y="102"/>
                      <a:pt x="0" y="226"/>
                    </a:cubicBezTo>
                    <a:cubicBezTo>
                      <a:pt x="259" y="270"/>
                      <a:pt x="509" y="404"/>
                      <a:pt x="678" y="618"/>
                    </a:cubicBezTo>
                    <a:cubicBezTo>
                      <a:pt x="651" y="449"/>
                      <a:pt x="553" y="306"/>
                      <a:pt x="402" y="243"/>
                    </a:cubicBezTo>
                    <a:lnTo>
                      <a:pt x="643" y="208"/>
                    </a:lnTo>
                    <a:cubicBezTo>
                      <a:pt x="660" y="154"/>
                      <a:pt x="634" y="92"/>
                      <a:pt x="589" y="56"/>
                    </a:cubicBezTo>
                    <a:cubicBezTo>
                      <a:pt x="544" y="29"/>
                      <a:pt x="491" y="11"/>
                      <a:pt x="437" y="3"/>
                    </a:cubicBezTo>
                    <a:cubicBezTo>
                      <a:pt x="424" y="1"/>
                      <a:pt x="411" y="1"/>
                      <a:pt x="399" y="1"/>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136"/>
              <p:cNvSpPr/>
              <p:nvPr/>
            </p:nvSpPr>
            <p:spPr>
              <a:xfrm>
                <a:off x="4088769" y="4338237"/>
                <a:ext cx="956339" cy="892457"/>
              </a:xfrm>
              <a:custGeom>
                <a:rect b="b" l="l" r="r" t="t"/>
                <a:pathLst>
                  <a:path extrusionOk="0" h="9458" w="10135">
                    <a:moveTo>
                      <a:pt x="54" y="5157"/>
                    </a:moveTo>
                    <a:cubicBezTo>
                      <a:pt x="0" y="6647"/>
                      <a:pt x="1107" y="7512"/>
                      <a:pt x="500" y="9457"/>
                    </a:cubicBezTo>
                    <a:lnTo>
                      <a:pt x="500" y="9457"/>
                    </a:lnTo>
                    <a:lnTo>
                      <a:pt x="9644" y="9457"/>
                    </a:lnTo>
                    <a:cubicBezTo>
                      <a:pt x="9037" y="7512"/>
                      <a:pt x="10135" y="6647"/>
                      <a:pt x="10081" y="5157"/>
                    </a:cubicBezTo>
                    <a:lnTo>
                      <a:pt x="10081" y="5157"/>
                    </a:lnTo>
                    <a:cubicBezTo>
                      <a:pt x="10028" y="3676"/>
                      <a:pt x="6441" y="36"/>
                      <a:pt x="6441" y="36"/>
                    </a:cubicBezTo>
                    <a:lnTo>
                      <a:pt x="6441" y="36"/>
                    </a:lnTo>
                    <a:lnTo>
                      <a:pt x="5068" y="518"/>
                    </a:lnTo>
                    <a:lnTo>
                      <a:pt x="3720" y="1"/>
                    </a:lnTo>
                    <a:cubicBezTo>
                      <a:pt x="3720" y="1"/>
                      <a:pt x="107" y="3676"/>
                      <a:pt x="54" y="5157"/>
                    </a:cubicBezTo>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136"/>
              <p:cNvSpPr/>
              <p:nvPr/>
            </p:nvSpPr>
            <p:spPr>
              <a:xfrm>
                <a:off x="4648522" y="4336539"/>
                <a:ext cx="395746" cy="597771"/>
              </a:xfrm>
              <a:custGeom>
                <a:rect b="b" l="l" r="r" t="t"/>
                <a:pathLst>
                  <a:path extrusionOk="0" h="6335" w="4194">
                    <a:moveTo>
                      <a:pt x="590" y="1"/>
                    </a:moveTo>
                    <a:lnTo>
                      <a:pt x="590" y="1"/>
                    </a:lnTo>
                    <a:cubicBezTo>
                      <a:pt x="1" y="697"/>
                      <a:pt x="777" y="2124"/>
                      <a:pt x="1312" y="2615"/>
                    </a:cubicBezTo>
                    <a:cubicBezTo>
                      <a:pt x="1928" y="3186"/>
                      <a:pt x="2829" y="3489"/>
                      <a:pt x="3212" y="4238"/>
                    </a:cubicBezTo>
                    <a:cubicBezTo>
                      <a:pt x="3543" y="4881"/>
                      <a:pt x="3391" y="5648"/>
                      <a:pt x="3212" y="6335"/>
                    </a:cubicBezTo>
                    <a:cubicBezTo>
                      <a:pt x="4131" y="5371"/>
                      <a:pt x="4194" y="3712"/>
                      <a:pt x="3346" y="2686"/>
                    </a:cubicBezTo>
                    <a:cubicBezTo>
                      <a:pt x="2927" y="2187"/>
                      <a:pt x="2356" y="1848"/>
                      <a:pt x="1839" y="1473"/>
                    </a:cubicBezTo>
                    <a:cubicBezTo>
                      <a:pt x="1553" y="1268"/>
                      <a:pt x="1285" y="1045"/>
                      <a:pt x="1062" y="786"/>
                    </a:cubicBezTo>
                    <a:cubicBezTo>
                      <a:pt x="866" y="545"/>
                      <a:pt x="768" y="224"/>
                      <a:pt x="590" y="1"/>
                    </a:cubicBezTo>
                    <a:close/>
                  </a:path>
                </a:pathLst>
              </a:custGeom>
              <a:gradFill>
                <a:gsLst>
                  <a:gs pos="0">
                    <a:schemeClr val="lt1"/>
                  </a:gs>
                  <a:gs pos="100000">
                    <a:schemeClr val="accen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136"/>
              <p:cNvSpPr/>
              <p:nvPr/>
            </p:nvSpPr>
            <p:spPr>
              <a:xfrm>
                <a:off x="4071878" y="4334935"/>
                <a:ext cx="371401" cy="622115"/>
              </a:xfrm>
              <a:custGeom>
                <a:rect b="b" l="l" r="r" t="t"/>
                <a:pathLst>
                  <a:path extrusionOk="0" h="6593" w="3936">
                    <a:moveTo>
                      <a:pt x="3614" y="0"/>
                    </a:moveTo>
                    <a:lnTo>
                      <a:pt x="3614" y="0"/>
                    </a:lnTo>
                    <a:cubicBezTo>
                      <a:pt x="3007" y="518"/>
                      <a:pt x="2329" y="955"/>
                      <a:pt x="1714" y="1472"/>
                    </a:cubicBezTo>
                    <a:cubicBezTo>
                      <a:pt x="1098" y="1981"/>
                      <a:pt x="527" y="2587"/>
                      <a:pt x="224" y="3328"/>
                    </a:cubicBezTo>
                    <a:cubicBezTo>
                      <a:pt x="1" y="3881"/>
                      <a:pt x="28" y="4461"/>
                      <a:pt x="10" y="5040"/>
                    </a:cubicBezTo>
                    <a:cubicBezTo>
                      <a:pt x="1" y="5611"/>
                      <a:pt x="206" y="6182"/>
                      <a:pt x="599" y="6593"/>
                    </a:cubicBezTo>
                    <a:cubicBezTo>
                      <a:pt x="545" y="6209"/>
                      <a:pt x="483" y="5817"/>
                      <a:pt x="483" y="5433"/>
                    </a:cubicBezTo>
                    <a:cubicBezTo>
                      <a:pt x="501" y="4362"/>
                      <a:pt x="1277" y="3827"/>
                      <a:pt x="2062" y="3221"/>
                    </a:cubicBezTo>
                    <a:cubicBezTo>
                      <a:pt x="2579" y="2819"/>
                      <a:pt x="3105" y="2409"/>
                      <a:pt x="3453" y="1856"/>
                    </a:cubicBezTo>
                    <a:cubicBezTo>
                      <a:pt x="3801" y="1303"/>
                      <a:pt x="3935" y="562"/>
                      <a:pt x="3614" y="0"/>
                    </a:cubicBezTo>
                    <a:close/>
                  </a:path>
                </a:pathLst>
              </a:custGeom>
              <a:gradFill>
                <a:gsLst>
                  <a:gs pos="0">
                    <a:schemeClr val="lt1"/>
                  </a:gs>
                  <a:gs pos="100000">
                    <a:schemeClr val="accen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136"/>
              <p:cNvSpPr/>
              <p:nvPr/>
            </p:nvSpPr>
            <p:spPr>
              <a:xfrm>
                <a:off x="4097167" y="4810514"/>
                <a:ext cx="947941" cy="420185"/>
              </a:xfrm>
              <a:custGeom>
                <a:rect b="b" l="l" r="r" t="t"/>
                <a:pathLst>
                  <a:path extrusionOk="0" h="4453" w="10046">
                    <a:moveTo>
                      <a:pt x="9974" y="0"/>
                    </a:moveTo>
                    <a:cubicBezTo>
                      <a:pt x="9912" y="304"/>
                      <a:pt x="9832" y="589"/>
                      <a:pt x="9725" y="875"/>
                    </a:cubicBezTo>
                    <a:cubicBezTo>
                      <a:pt x="9546" y="1348"/>
                      <a:pt x="9216" y="1847"/>
                      <a:pt x="8716" y="1883"/>
                    </a:cubicBezTo>
                    <a:cubicBezTo>
                      <a:pt x="8694" y="1885"/>
                      <a:pt x="8672" y="1886"/>
                      <a:pt x="8650" y="1886"/>
                    </a:cubicBezTo>
                    <a:cubicBezTo>
                      <a:pt x="8362" y="1886"/>
                      <a:pt x="8089" y="1732"/>
                      <a:pt x="7815" y="1633"/>
                    </a:cubicBezTo>
                    <a:cubicBezTo>
                      <a:pt x="7580" y="1550"/>
                      <a:pt x="7329" y="1510"/>
                      <a:pt x="7078" y="1510"/>
                    </a:cubicBezTo>
                    <a:cubicBezTo>
                      <a:pt x="6597" y="1510"/>
                      <a:pt x="6114" y="1658"/>
                      <a:pt x="5728" y="1945"/>
                    </a:cubicBezTo>
                    <a:lnTo>
                      <a:pt x="6272" y="1098"/>
                    </a:lnTo>
                    <a:lnTo>
                      <a:pt x="6272" y="1098"/>
                    </a:lnTo>
                    <a:cubicBezTo>
                      <a:pt x="5451" y="1481"/>
                      <a:pt x="4595" y="1874"/>
                      <a:pt x="3685" y="1874"/>
                    </a:cubicBezTo>
                    <a:cubicBezTo>
                      <a:pt x="3668" y="1874"/>
                      <a:pt x="3651" y="1874"/>
                      <a:pt x="3635" y="1874"/>
                    </a:cubicBezTo>
                    <a:cubicBezTo>
                      <a:pt x="3090" y="1874"/>
                      <a:pt x="2553" y="1736"/>
                      <a:pt x="2017" y="1588"/>
                    </a:cubicBezTo>
                    <a:cubicBezTo>
                      <a:pt x="1544" y="1464"/>
                      <a:pt x="1071" y="1339"/>
                      <a:pt x="634" y="1133"/>
                    </a:cubicBezTo>
                    <a:cubicBezTo>
                      <a:pt x="402" y="1026"/>
                      <a:pt x="179" y="893"/>
                      <a:pt x="1" y="723"/>
                    </a:cubicBezTo>
                    <a:lnTo>
                      <a:pt x="1" y="723"/>
                    </a:lnTo>
                    <a:cubicBezTo>
                      <a:pt x="179" y="1892"/>
                      <a:pt x="928" y="2775"/>
                      <a:pt x="411" y="4452"/>
                    </a:cubicBezTo>
                    <a:lnTo>
                      <a:pt x="9555" y="4452"/>
                    </a:lnTo>
                    <a:cubicBezTo>
                      <a:pt x="8948" y="2507"/>
                      <a:pt x="10046" y="1642"/>
                      <a:pt x="9992" y="152"/>
                    </a:cubicBezTo>
                    <a:cubicBezTo>
                      <a:pt x="9992" y="108"/>
                      <a:pt x="9983" y="54"/>
                      <a:pt x="9974" y="0"/>
                    </a:cubicBezTo>
                    <a:close/>
                  </a:path>
                </a:pathLst>
              </a:custGeom>
              <a:gradFill>
                <a:gsLst>
                  <a:gs pos="0">
                    <a:schemeClr val="accent3"/>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136"/>
              <p:cNvSpPr/>
              <p:nvPr/>
            </p:nvSpPr>
            <p:spPr>
              <a:xfrm>
                <a:off x="4433095" y="4261710"/>
                <a:ext cx="271946" cy="158336"/>
              </a:xfrm>
              <a:custGeom>
                <a:rect b="b" l="l" r="r" t="t"/>
                <a:pathLst>
                  <a:path extrusionOk="0" h="1678" w="2882">
                    <a:moveTo>
                      <a:pt x="839" y="0"/>
                    </a:moveTo>
                    <a:cubicBezTo>
                      <a:pt x="375" y="0"/>
                      <a:pt x="0" y="375"/>
                      <a:pt x="0" y="839"/>
                    </a:cubicBezTo>
                    <a:lnTo>
                      <a:pt x="0" y="839"/>
                    </a:lnTo>
                    <a:cubicBezTo>
                      <a:pt x="0" y="1302"/>
                      <a:pt x="375" y="1677"/>
                      <a:pt x="839" y="1677"/>
                    </a:cubicBezTo>
                    <a:lnTo>
                      <a:pt x="839" y="1677"/>
                    </a:lnTo>
                    <a:lnTo>
                      <a:pt x="2043" y="1677"/>
                    </a:lnTo>
                    <a:cubicBezTo>
                      <a:pt x="2507" y="1677"/>
                      <a:pt x="2882" y="1302"/>
                      <a:pt x="2882" y="839"/>
                    </a:cubicBezTo>
                    <a:lnTo>
                      <a:pt x="2882" y="839"/>
                    </a:lnTo>
                    <a:cubicBezTo>
                      <a:pt x="2882" y="375"/>
                      <a:pt x="2507" y="0"/>
                      <a:pt x="2043" y="0"/>
                    </a:cubicBezTo>
                    <a:lnTo>
                      <a:pt x="204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136"/>
              <p:cNvSpPr/>
              <p:nvPr/>
            </p:nvSpPr>
            <p:spPr>
              <a:xfrm>
                <a:off x="4462535" y="4268410"/>
                <a:ext cx="216367" cy="85962"/>
              </a:xfrm>
              <a:custGeom>
                <a:rect b="b" l="l" r="r" t="t"/>
                <a:pathLst>
                  <a:path extrusionOk="0" h="911" w="2293">
                    <a:moveTo>
                      <a:pt x="1142" y="0"/>
                    </a:moveTo>
                    <a:cubicBezTo>
                      <a:pt x="509" y="0"/>
                      <a:pt x="0" y="206"/>
                      <a:pt x="0" y="455"/>
                    </a:cubicBezTo>
                    <a:cubicBezTo>
                      <a:pt x="0" y="705"/>
                      <a:pt x="509" y="910"/>
                      <a:pt x="1142" y="910"/>
                    </a:cubicBezTo>
                    <a:cubicBezTo>
                      <a:pt x="1785" y="910"/>
                      <a:pt x="2293" y="705"/>
                      <a:pt x="2293" y="455"/>
                    </a:cubicBezTo>
                    <a:cubicBezTo>
                      <a:pt x="2293" y="206"/>
                      <a:pt x="1785" y="0"/>
                      <a:pt x="114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136"/>
              <p:cNvSpPr/>
              <p:nvPr/>
            </p:nvSpPr>
            <p:spPr>
              <a:xfrm>
                <a:off x="4433849" y="4479118"/>
                <a:ext cx="267794" cy="340734"/>
              </a:xfrm>
              <a:custGeom>
                <a:rect b="b" l="l" r="r" t="t"/>
                <a:pathLst>
                  <a:path extrusionOk="0" h="3611" w="2838">
                    <a:moveTo>
                      <a:pt x="411" y="1960"/>
                    </a:moveTo>
                    <a:lnTo>
                      <a:pt x="1277" y="2442"/>
                    </a:lnTo>
                    <a:cubicBezTo>
                      <a:pt x="1277" y="2442"/>
                      <a:pt x="1097" y="2579"/>
                      <a:pt x="898" y="2579"/>
                    </a:cubicBezTo>
                    <a:cubicBezTo>
                      <a:pt x="708" y="2579"/>
                      <a:pt x="499" y="2453"/>
                      <a:pt x="411" y="1960"/>
                    </a:cubicBezTo>
                    <a:close/>
                    <a:moveTo>
                      <a:pt x="2428" y="1960"/>
                    </a:moveTo>
                    <a:lnTo>
                      <a:pt x="2428" y="1960"/>
                    </a:lnTo>
                    <a:cubicBezTo>
                      <a:pt x="2340" y="2453"/>
                      <a:pt x="2131" y="2579"/>
                      <a:pt x="1941" y="2579"/>
                    </a:cubicBezTo>
                    <a:cubicBezTo>
                      <a:pt x="1741" y="2579"/>
                      <a:pt x="1562" y="2442"/>
                      <a:pt x="1562" y="2442"/>
                    </a:cubicBezTo>
                    <a:lnTo>
                      <a:pt x="2428" y="1960"/>
                    </a:lnTo>
                    <a:close/>
                    <a:moveTo>
                      <a:pt x="1419" y="2710"/>
                    </a:moveTo>
                    <a:cubicBezTo>
                      <a:pt x="1419" y="2710"/>
                      <a:pt x="1577" y="2957"/>
                      <a:pt x="1786" y="2957"/>
                    </a:cubicBezTo>
                    <a:cubicBezTo>
                      <a:pt x="1872" y="2957"/>
                      <a:pt x="1966" y="2915"/>
                      <a:pt x="2062" y="2799"/>
                    </a:cubicBezTo>
                    <a:lnTo>
                      <a:pt x="2062" y="2799"/>
                    </a:lnTo>
                    <a:cubicBezTo>
                      <a:pt x="2062" y="2799"/>
                      <a:pt x="1931" y="3091"/>
                      <a:pt x="1718" y="3091"/>
                    </a:cubicBezTo>
                    <a:cubicBezTo>
                      <a:pt x="1631" y="3091"/>
                      <a:pt x="1531" y="3043"/>
                      <a:pt x="1419" y="2906"/>
                    </a:cubicBezTo>
                    <a:cubicBezTo>
                      <a:pt x="1308" y="3043"/>
                      <a:pt x="1208" y="3091"/>
                      <a:pt x="1121" y="3091"/>
                    </a:cubicBezTo>
                    <a:cubicBezTo>
                      <a:pt x="908" y="3091"/>
                      <a:pt x="777" y="2799"/>
                      <a:pt x="777" y="2799"/>
                    </a:cubicBezTo>
                    <a:lnTo>
                      <a:pt x="777" y="2799"/>
                    </a:lnTo>
                    <a:cubicBezTo>
                      <a:pt x="873" y="2915"/>
                      <a:pt x="967" y="2957"/>
                      <a:pt x="1053" y="2957"/>
                    </a:cubicBezTo>
                    <a:cubicBezTo>
                      <a:pt x="1262" y="2957"/>
                      <a:pt x="1419" y="2710"/>
                      <a:pt x="1419" y="2710"/>
                    </a:cubicBezTo>
                    <a:close/>
                    <a:moveTo>
                      <a:pt x="534" y="1"/>
                    </a:moveTo>
                    <a:cubicBezTo>
                      <a:pt x="503" y="1"/>
                      <a:pt x="471" y="8"/>
                      <a:pt x="438" y="24"/>
                    </a:cubicBezTo>
                    <a:cubicBezTo>
                      <a:pt x="1" y="247"/>
                      <a:pt x="367" y="1398"/>
                      <a:pt x="483" y="1746"/>
                    </a:cubicBezTo>
                    <a:cubicBezTo>
                      <a:pt x="206" y="1942"/>
                      <a:pt x="28" y="2219"/>
                      <a:pt x="28" y="2540"/>
                    </a:cubicBezTo>
                    <a:cubicBezTo>
                      <a:pt x="28" y="3129"/>
                      <a:pt x="652" y="3611"/>
                      <a:pt x="1419" y="3611"/>
                    </a:cubicBezTo>
                    <a:cubicBezTo>
                      <a:pt x="2187" y="3611"/>
                      <a:pt x="2802" y="3129"/>
                      <a:pt x="2802" y="2540"/>
                    </a:cubicBezTo>
                    <a:cubicBezTo>
                      <a:pt x="2802" y="2219"/>
                      <a:pt x="2633" y="1942"/>
                      <a:pt x="2347" y="1746"/>
                    </a:cubicBezTo>
                    <a:cubicBezTo>
                      <a:pt x="2472" y="1398"/>
                      <a:pt x="2838" y="247"/>
                      <a:pt x="2392" y="24"/>
                    </a:cubicBezTo>
                    <a:cubicBezTo>
                      <a:pt x="2359" y="8"/>
                      <a:pt x="2327" y="1"/>
                      <a:pt x="2296" y="1"/>
                    </a:cubicBezTo>
                    <a:cubicBezTo>
                      <a:pt x="1929" y="1"/>
                      <a:pt x="1680" y="1050"/>
                      <a:pt x="1598" y="1470"/>
                    </a:cubicBezTo>
                    <a:cubicBezTo>
                      <a:pt x="1535" y="1470"/>
                      <a:pt x="1482" y="1461"/>
                      <a:pt x="1419" y="1461"/>
                    </a:cubicBezTo>
                    <a:cubicBezTo>
                      <a:pt x="1357" y="1461"/>
                      <a:pt x="1295" y="1470"/>
                      <a:pt x="1241" y="1470"/>
                    </a:cubicBezTo>
                    <a:cubicBezTo>
                      <a:pt x="1151" y="1050"/>
                      <a:pt x="901" y="1"/>
                      <a:pt x="5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136"/>
              <p:cNvSpPr/>
              <p:nvPr/>
            </p:nvSpPr>
            <p:spPr>
              <a:xfrm>
                <a:off x="3868246" y="4052890"/>
                <a:ext cx="608622" cy="915103"/>
              </a:xfrm>
              <a:custGeom>
                <a:rect b="b" l="l" r="r" t="t"/>
                <a:pathLst>
                  <a:path extrusionOk="0" h="9698" w="6450">
                    <a:moveTo>
                      <a:pt x="1838" y="2945"/>
                    </a:moveTo>
                    <a:cubicBezTo>
                      <a:pt x="0" y="3970"/>
                      <a:pt x="500" y="5612"/>
                      <a:pt x="723" y="5799"/>
                    </a:cubicBezTo>
                    <a:lnTo>
                      <a:pt x="723" y="5799"/>
                    </a:lnTo>
                    <a:cubicBezTo>
                      <a:pt x="723" y="5799"/>
                      <a:pt x="705" y="4524"/>
                      <a:pt x="1642" y="4042"/>
                    </a:cubicBezTo>
                    <a:lnTo>
                      <a:pt x="1642" y="4042"/>
                    </a:lnTo>
                    <a:cubicBezTo>
                      <a:pt x="1642" y="4042"/>
                      <a:pt x="749" y="4818"/>
                      <a:pt x="928" y="6656"/>
                    </a:cubicBezTo>
                    <a:lnTo>
                      <a:pt x="928" y="6656"/>
                    </a:lnTo>
                    <a:cubicBezTo>
                      <a:pt x="1106" y="8493"/>
                      <a:pt x="2025" y="9600"/>
                      <a:pt x="3087" y="9698"/>
                    </a:cubicBezTo>
                    <a:lnTo>
                      <a:pt x="3087" y="9698"/>
                    </a:lnTo>
                    <a:cubicBezTo>
                      <a:pt x="3087" y="9698"/>
                      <a:pt x="2489" y="8832"/>
                      <a:pt x="2614" y="7485"/>
                    </a:cubicBezTo>
                    <a:lnTo>
                      <a:pt x="2614" y="7485"/>
                    </a:lnTo>
                    <a:cubicBezTo>
                      <a:pt x="2739" y="6129"/>
                      <a:pt x="5058" y="6138"/>
                      <a:pt x="5754" y="4390"/>
                    </a:cubicBezTo>
                    <a:lnTo>
                      <a:pt x="5754" y="4390"/>
                    </a:lnTo>
                    <a:cubicBezTo>
                      <a:pt x="6450" y="2650"/>
                      <a:pt x="5478" y="1294"/>
                      <a:pt x="5478" y="1294"/>
                    </a:cubicBezTo>
                    <a:lnTo>
                      <a:pt x="5478" y="1294"/>
                    </a:lnTo>
                    <a:lnTo>
                      <a:pt x="3738" y="1"/>
                    </a:lnTo>
                    <a:cubicBezTo>
                      <a:pt x="4050" y="1214"/>
                      <a:pt x="3667" y="1910"/>
                      <a:pt x="1838" y="2945"/>
                    </a:cubicBezTo>
                  </a:path>
                </a:pathLst>
              </a:custGeom>
              <a:gradFill>
                <a:gsLst>
                  <a:gs pos="0">
                    <a:schemeClr val="lt1"/>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136"/>
              <p:cNvSpPr/>
              <p:nvPr/>
            </p:nvSpPr>
            <p:spPr>
              <a:xfrm>
                <a:off x="4627480" y="3999859"/>
                <a:ext cx="609566" cy="953036"/>
              </a:xfrm>
              <a:custGeom>
                <a:rect b="b" l="l" r="r" t="t"/>
                <a:pathLst>
                  <a:path extrusionOk="0" h="10100" w="6460">
                    <a:moveTo>
                      <a:pt x="982" y="1696"/>
                    </a:moveTo>
                    <a:cubicBezTo>
                      <a:pt x="982" y="1696"/>
                      <a:pt x="1" y="3052"/>
                      <a:pt x="706" y="4791"/>
                    </a:cubicBezTo>
                    <a:lnTo>
                      <a:pt x="706" y="4791"/>
                    </a:lnTo>
                    <a:cubicBezTo>
                      <a:pt x="1401" y="6531"/>
                      <a:pt x="3721" y="6522"/>
                      <a:pt x="3846" y="7878"/>
                    </a:cubicBezTo>
                    <a:lnTo>
                      <a:pt x="3846" y="7878"/>
                    </a:lnTo>
                    <a:cubicBezTo>
                      <a:pt x="3971" y="9234"/>
                      <a:pt x="3364" y="10099"/>
                      <a:pt x="3364" y="10099"/>
                    </a:cubicBezTo>
                    <a:lnTo>
                      <a:pt x="3364" y="10099"/>
                    </a:lnTo>
                    <a:cubicBezTo>
                      <a:pt x="4435" y="10001"/>
                      <a:pt x="5345" y="8895"/>
                      <a:pt x="5523" y="7057"/>
                    </a:cubicBezTo>
                    <a:lnTo>
                      <a:pt x="5523" y="7057"/>
                    </a:lnTo>
                    <a:cubicBezTo>
                      <a:pt x="5701" y="5219"/>
                      <a:pt x="4818" y="4434"/>
                      <a:pt x="4818" y="4434"/>
                    </a:cubicBezTo>
                    <a:lnTo>
                      <a:pt x="4818" y="4434"/>
                    </a:lnTo>
                    <a:cubicBezTo>
                      <a:pt x="5746" y="4925"/>
                      <a:pt x="5737" y="6201"/>
                      <a:pt x="5737" y="6201"/>
                    </a:cubicBezTo>
                    <a:lnTo>
                      <a:pt x="5737" y="6201"/>
                    </a:lnTo>
                    <a:cubicBezTo>
                      <a:pt x="5960" y="6013"/>
                      <a:pt x="6460" y="4372"/>
                      <a:pt x="4622" y="3337"/>
                    </a:cubicBezTo>
                    <a:lnTo>
                      <a:pt x="4622" y="3337"/>
                    </a:lnTo>
                    <a:cubicBezTo>
                      <a:pt x="2793" y="2311"/>
                      <a:pt x="2686" y="1330"/>
                      <a:pt x="2731" y="1"/>
                    </a:cubicBezTo>
                    <a:lnTo>
                      <a:pt x="2731" y="1"/>
                    </a:lnTo>
                    <a:close/>
                  </a:path>
                </a:pathLst>
              </a:custGeom>
              <a:gradFill>
                <a:gsLst>
                  <a:gs pos="0">
                    <a:schemeClr val="lt1"/>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136"/>
              <p:cNvSpPr/>
              <p:nvPr/>
            </p:nvSpPr>
            <p:spPr>
              <a:xfrm>
                <a:off x="4858194" y="3772543"/>
                <a:ext cx="378855" cy="812440"/>
              </a:xfrm>
              <a:custGeom>
                <a:rect b="b" l="l" r="r" t="t"/>
                <a:pathLst>
                  <a:path extrusionOk="0" h="8610" w="4015">
                    <a:moveTo>
                      <a:pt x="0" y="1"/>
                    </a:moveTo>
                    <a:lnTo>
                      <a:pt x="0" y="1"/>
                    </a:lnTo>
                    <a:cubicBezTo>
                      <a:pt x="0" y="1"/>
                      <a:pt x="1" y="5"/>
                      <a:pt x="2" y="14"/>
                    </a:cubicBezTo>
                    <a:lnTo>
                      <a:pt x="2" y="14"/>
                    </a:lnTo>
                    <a:cubicBezTo>
                      <a:pt x="4" y="10"/>
                      <a:pt x="9" y="10"/>
                      <a:pt x="9" y="10"/>
                    </a:cubicBezTo>
                    <a:lnTo>
                      <a:pt x="0" y="1"/>
                    </a:lnTo>
                    <a:close/>
                    <a:moveTo>
                      <a:pt x="2" y="14"/>
                    </a:moveTo>
                    <a:lnTo>
                      <a:pt x="2" y="14"/>
                    </a:lnTo>
                    <a:cubicBezTo>
                      <a:pt x="1" y="15"/>
                      <a:pt x="0" y="16"/>
                      <a:pt x="0" y="19"/>
                    </a:cubicBezTo>
                    <a:cubicBezTo>
                      <a:pt x="1" y="24"/>
                      <a:pt x="3" y="29"/>
                      <a:pt x="4" y="33"/>
                    </a:cubicBezTo>
                    <a:lnTo>
                      <a:pt x="4" y="33"/>
                    </a:lnTo>
                    <a:cubicBezTo>
                      <a:pt x="3" y="25"/>
                      <a:pt x="2" y="19"/>
                      <a:pt x="2" y="14"/>
                    </a:cubicBezTo>
                    <a:close/>
                    <a:moveTo>
                      <a:pt x="4" y="33"/>
                    </a:moveTo>
                    <a:cubicBezTo>
                      <a:pt x="29" y="257"/>
                      <a:pt x="172" y="1585"/>
                      <a:pt x="196" y="2757"/>
                    </a:cubicBezTo>
                    <a:cubicBezTo>
                      <a:pt x="214" y="4033"/>
                      <a:pt x="411" y="4747"/>
                      <a:pt x="1642" y="5568"/>
                    </a:cubicBezTo>
                    <a:cubicBezTo>
                      <a:pt x="2882" y="6397"/>
                      <a:pt x="3908" y="7013"/>
                      <a:pt x="3292" y="8610"/>
                    </a:cubicBezTo>
                    <a:cubicBezTo>
                      <a:pt x="3515" y="8422"/>
                      <a:pt x="4015" y="6781"/>
                      <a:pt x="2177" y="5746"/>
                    </a:cubicBezTo>
                    <a:cubicBezTo>
                      <a:pt x="348" y="4720"/>
                      <a:pt x="241" y="3739"/>
                      <a:pt x="286" y="2410"/>
                    </a:cubicBezTo>
                    <a:cubicBezTo>
                      <a:pt x="348" y="1596"/>
                      <a:pt x="138" y="573"/>
                      <a:pt x="4" y="33"/>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136"/>
              <p:cNvSpPr/>
              <p:nvPr/>
            </p:nvSpPr>
            <p:spPr>
              <a:xfrm>
                <a:off x="4511320" y="4176597"/>
                <a:ext cx="118799" cy="164281"/>
              </a:xfrm>
              <a:custGeom>
                <a:rect b="b" l="l" r="r" t="t"/>
                <a:pathLst>
                  <a:path extrusionOk="0" h="1741" w="1259">
                    <a:moveTo>
                      <a:pt x="1" y="1"/>
                    </a:moveTo>
                    <a:lnTo>
                      <a:pt x="1" y="1116"/>
                    </a:lnTo>
                    <a:cubicBezTo>
                      <a:pt x="1" y="1464"/>
                      <a:pt x="286" y="1741"/>
                      <a:pt x="625" y="1741"/>
                    </a:cubicBezTo>
                    <a:cubicBezTo>
                      <a:pt x="973" y="1741"/>
                      <a:pt x="1259" y="1464"/>
                      <a:pt x="1259" y="1116"/>
                    </a:cubicBezTo>
                    <a:lnTo>
                      <a:pt x="1259" y="1"/>
                    </a:lnTo>
                    <a:close/>
                  </a:path>
                </a:pathLst>
              </a:custGeom>
              <a:solidFill>
                <a:srgbClr val="E53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136"/>
              <p:cNvSpPr/>
              <p:nvPr/>
            </p:nvSpPr>
            <p:spPr>
              <a:xfrm>
                <a:off x="4519719" y="4250765"/>
                <a:ext cx="87660" cy="78319"/>
              </a:xfrm>
              <a:custGeom>
                <a:rect b="b" l="l" r="r" t="t"/>
                <a:pathLst>
                  <a:path extrusionOk="0" h="830" w="929">
                    <a:moveTo>
                      <a:pt x="1" y="0"/>
                    </a:moveTo>
                    <a:lnTo>
                      <a:pt x="1" y="366"/>
                    </a:lnTo>
                    <a:cubicBezTo>
                      <a:pt x="1" y="624"/>
                      <a:pt x="215" y="830"/>
                      <a:pt x="465" y="830"/>
                    </a:cubicBezTo>
                    <a:cubicBezTo>
                      <a:pt x="724" y="830"/>
                      <a:pt x="929" y="624"/>
                      <a:pt x="929" y="366"/>
                    </a:cubicBezTo>
                    <a:lnTo>
                      <a:pt x="929" y="45"/>
                    </a:lnTo>
                    <a:cubicBezTo>
                      <a:pt x="866" y="62"/>
                      <a:pt x="795" y="62"/>
                      <a:pt x="732" y="71"/>
                    </a:cubicBezTo>
                    <a:cubicBezTo>
                      <a:pt x="701" y="73"/>
                      <a:pt x="669" y="73"/>
                      <a:pt x="638" y="73"/>
                    </a:cubicBezTo>
                    <a:cubicBezTo>
                      <a:pt x="421" y="73"/>
                      <a:pt x="211" y="47"/>
                      <a:pt x="1" y="0"/>
                    </a:cubicBezTo>
                    <a:close/>
                  </a:path>
                </a:pathLst>
              </a:custGeom>
              <a:solidFill>
                <a:srgbClr val="FF9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136"/>
              <p:cNvSpPr/>
              <p:nvPr/>
            </p:nvSpPr>
            <p:spPr>
              <a:xfrm>
                <a:off x="4389311" y="3777638"/>
                <a:ext cx="403295" cy="473215"/>
              </a:xfrm>
              <a:custGeom>
                <a:rect b="b" l="l" r="r" t="t"/>
                <a:pathLst>
                  <a:path extrusionOk="0" h="5015" w="4274">
                    <a:moveTo>
                      <a:pt x="2141" y="0"/>
                    </a:moveTo>
                    <a:lnTo>
                      <a:pt x="89" y="295"/>
                    </a:lnTo>
                    <a:cubicBezTo>
                      <a:pt x="89" y="295"/>
                      <a:pt x="0" y="1981"/>
                      <a:pt x="45" y="2900"/>
                    </a:cubicBezTo>
                    <a:cubicBezTo>
                      <a:pt x="89" y="3836"/>
                      <a:pt x="348" y="5014"/>
                      <a:pt x="2141" y="5014"/>
                    </a:cubicBezTo>
                    <a:cubicBezTo>
                      <a:pt x="3925" y="5014"/>
                      <a:pt x="4193" y="3836"/>
                      <a:pt x="4229" y="2900"/>
                    </a:cubicBezTo>
                    <a:cubicBezTo>
                      <a:pt x="4273" y="1981"/>
                      <a:pt x="4193" y="295"/>
                      <a:pt x="4193" y="295"/>
                    </a:cubicBezTo>
                    <a:lnTo>
                      <a:pt x="2141" y="0"/>
                    </a:lnTo>
                    <a:close/>
                  </a:path>
                </a:pathLst>
              </a:custGeom>
              <a:solidFill>
                <a:srgbClr val="E53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136"/>
              <p:cNvSpPr/>
              <p:nvPr/>
            </p:nvSpPr>
            <p:spPr>
              <a:xfrm>
                <a:off x="4125759" y="3489743"/>
                <a:ext cx="832633" cy="486615"/>
              </a:xfrm>
              <a:custGeom>
                <a:rect b="b" l="l" r="r" t="t"/>
                <a:pathLst>
                  <a:path extrusionOk="0" h="5157" w="8824">
                    <a:moveTo>
                      <a:pt x="2383" y="768"/>
                    </a:moveTo>
                    <a:cubicBezTo>
                      <a:pt x="1116" y="1776"/>
                      <a:pt x="1509" y="2757"/>
                      <a:pt x="1509" y="2757"/>
                    </a:cubicBezTo>
                    <a:lnTo>
                      <a:pt x="1509" y="2757"/>
                    </a:lnTo>
                    <a:cubicBezTo>
                      <a:pt x="1509" y="2757"/>
                      <a:pt x="233" y="2489"/>
                      <a:pt x="117" y="3435"/>
                    </a:cubicBezTo>
                    <a:lnTo>
                      <a:pt x="117" y="3435"/>
                    </a:lnTo>
                    <a:cubicBezTo>
                      <a:pt x="1" y="4381"/>
                      <a:pt x="750" y="5157"/>
                      <a:pt x="750" y="5157"/>
                    </a:cubicBezTo>
                    <a:lnTo>
                      <a:pt x="750" y="5157"/>
                    </a:lnTo>
                    <a:cubicBezTo>
                      <a:pt x="2017" y="5157"/>
                      <a:pt x="3186" y="4666"/>
                      <a:pt x="4426" y="4407"/>
                    </a:cubicBezTo>
                    <a:lnTo>
                      <a:pt x="4426" y="4407"/>
                    </a:lnTo>
                    <a:cubicBezTo>
                      <a:pt x="5077" y="4283"/>
                      <a:pt x="5737" y="4149"/>
                      <a:pt x="6353" y="3899"/>
                    </a:cubicBezTo>
                    <a:lnTo>
                      <a:pt x="6353" y="3899"/>
                    </a:lnTo>
                    <a:cubicBezTo>
                      <a:pt x="6977" y="3658"/>
                      <a:pt x="7361" y="3417"/>
                      <a:pt x="7834" y="2944"/>
                    </a:cubicBezTo>
                    <a:lnTo>
                      <a:pt x="7834" y="2944"/>
                    </a:lnTo>
                    <a:cubicBezTo>
                      <a:pt x="8503" y="2266"/>
                      <a:pt x="8824" y="946"/>
                      <a:pt x="8824" y="946"/>
                    </a:cubicBezTo>
                    <a:lnTo>
                      <a:pt x="8824" y="946"/>
                    </a:lnTo>
                    <a:lnTo>
                      <a:pt x="7361" y="1321"/>
                    </a:lnTo>
                    <a:lnTo>
                      <a:pt x="8333" y="36"/>
                    </a:lnTo>
                    <a:cubicBezTo>
                      <a:pt x="8333" y="36"/>
                      <a:pt x="7727" y="0"/>
                      <a:pt x="6897" y="0"/>
                    </a:cubicBezTo>
                    <a:lnTo>
                      <a:pt x="6897" y="0"/>
                    </a:lnTo>
                    <a:cubicBezTo>
                      <a:pt x="5407" y="0"/>
                      <a:pt x="3186" y="116"/>
                      <a:pt x="2383" y="768"/>
                    </a:cubicBezTo>
                  </a:path>
                </a:pathLst>
              </a:custGeom>
              <a:gradFill>
                <a:gsLst>
                  <a:gs pos="0">
                    <a:schemeClr val="lt1"/>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136"/>
              <p:cNvSpPr/>
              <p:nvPr/>
            </p:nvSpPr>
            <p:spPr>
              <a:xfrm>
                <a:off x="4858194" y="3579009"/>
                <a:ext cx="100210" cy="193627"/>
              </a:xfrm>
              <a:custGeom>
                <a:rect b="b" l="l" r="r" t="t"/>
                <a:pathLst>
                  <a:path extrusionOk="0" h="2052" w="1062">
                    <a:moveTo>
                      <a:pt x="1062" y="0"/>
                    </a:moveTo>
                    <a:cubicBezTo>
                      <a:pt x="892" y="669"/>
                      <a:pt x="0" y="2052"/>
                      <a:pt x="0" y="2052"/>
                    </a:cubicBezTo>
                    <a:lnTo>
                      <a:pt x="54" y="2016"/>
                    </a:lnTo>
                    <a:cubicBezTo>
                      <a:pt x="63" y="2007"/>
                      <a:pt x="63" y="2007"/>
                      <a:pt x="72" y="1998"/>
                    </a:cubicBezTo>
                    <a:cubicBezTo>
                      <a:pt x="740" y="1321"/>
                      <a:pt x="1061" y="2"/>
                      <a:pt x="1062" y="0"/>
                    </a:cubicBezTo>
                    <a:close/>
                  </a:path>
                </a:pathLst>
              </a:custGeom>
              <a:gradFill>
                <a:gsLst>
                  <a:gs pos="0">
                    <a:schemeClr val="lt1">
                      <a:alpha val="20000"/>
                    </a:schemeClr>
                  </a:gs>
                  <a:gs pos="100000">
                    <a:schemeClr val="accent6">
                      <a:alpha val="20000"/>
                    </a:scheme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136"/>
              <p:cNvSpPr/>
              <p:nvPr/>
            </p:nvSpPr>
            <p:spPr>
              <a:xfrm>
                <a:off x="4404409" y="3990611"/>
                <a:ext cx="384800" cy="242033"/>
              </a:xfrm>
              <a:custGeom>
                <a:rect b="b" l="l" r="r" t="t"/>
                <a:pathLst>
                  <a:path extrusionOk="0" h="2565" w="4078">
                    <a:moveTo>
                      <a:pt x="500" y="0"/>
                    </a:moveTo>
                    <a:cubicBezTo>
                      <a:pt x="367" y="45"/>
                      <a:pt x="224" y="81"/>
                      <a:pt x="90" y="116"/>
                    </a:cubicBezTo>
                    <a:cubicBezTo>
                      <a:pt x="1" y="839"/>
                      <a:pt x="393" y="1669"/>
                      <a:pt x="875" y="2097"/>
                    </a:cubicBezTo>
                    <a:cubicBezTo>
                      <a:pt x="1224" y="2403"/>
                      <a:pt x="1667" y="2565"/>
                      <a:pt x="2108" y="2565"/>
                    </a:cubicBezTo>
                    <a:cubicBezTo>
                      <a:pt x="2387" y="2565"/>
                      <a:pt x="2665" y="2500"/>
                      <a:pt x="2918" y="2365"/>
                    </a:cubicBezTo>
                    <a:cubicBezTo>
                      <a:pt x="3525" y="2043"/>
                      <a:pt x="4078" y="1187"/>
                      <a:pt x="3935" y="393"/>
                    </a:cubicBezTo>
                    <a:lnTo>
                      <a:pt x="3935" y="393"/>
                    </a:lnTo>
                    <a:cubicBezTo>
                      <a:pt x="3225" y="502"/>
                      <a:pt x="2507" y="557"/>
                      <a:pt x="1789" y="557"/>
                    </a:cubicBezTo>
                    <a:cubicBezTo>
                      <a:pt x="1687" y="557"/>
                      <a:pt x="1584" y="556"/>
                      <a:pt x="1482" y="554"/>
                    </a:cubicBezTo>
                    <a:cubicBezTo>
                      <a:pt x="1294" y="545"/>
                      <a:pt x="1107" y="536"/>
                      <a:pt x="937" y="473"/>
                    </a:cubicBezTo>
                    <a:cubicBezTo>
                      <a:pt x="813" y="429"/>
                      <a:pt x="679" y="339"/>
                      <a:pt x="598" y="223"/>
                    </a:cubicBezTo>
                    <a:cubicBezTo>
                      <a:pt x="581" y="197"/>
                      <a:pt x="545" y="90"/>
                      <a:pt x="500" y="0"/>
                    </a:cubicBezTo>
                    <a:close/>
                  </a:path>
                </a:pathLst>
              </a:custGeom>
              <a:solidFill>
                <a:srgbClr val="FF9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136"/>
              <p:cNvSpPr/>
              <p:nvPr/>
            </p:nvSpPr>
            <p:spPr>
              <a:xfrm>
                <a:off x="4451589" y="4044491"/>
                <a:ext cx="67373" cy="66618"/>
              </a:xfrm>
              <a:custGeom>
                <a:rect b="b" l="l" r="r" t="t"/>
                <a:pathLst>
                  <a:path extrusionOk="0" h="706" w="714">
                    <a:moveTo>
                      <a:pt x="357" y="0"/>
                    </a:moveTo>
                    <a:cubicBezTo>
                      <a:pt x="161" y="0"/>
                      <a:pt x="0" y="152"/>
                      <a:pt x="0" y="348"/>
                    </a:cubicBezTo>
                    <a:cubicBezTo>
                      <a:pt x="0" y="545"/>
                      <a:pt x="161" y="705"/>
                      <a:pt x="357" y="705"/>
                    </a:cubicBezTo>
                    <a:cubicBezTo>
                      <a:pt x="553" y="705"/>
                      <a:pt x="714" y="545"/>
                      <a:pt x="714" y="348"/>
                    </a:cubicBezTo>
                    <a:cubicBezTo>
                      <a:pt x="714" y="152"/>
                      <a:pt x="553" y="0"/>
                      <a:pt x="357" y="0"/>
                    </a:cubicBezTo>
                    <a:close/>
                  </a:path>
                </a:pathLst>
              </a:custGeom>
              <a:solidFill>
                <a:srgbClr val="FFA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136"/>
              <p:cNvSpPr/>
              <p:nvPr/>
            </p:nvSpPr>
            <p:spPr>
              <a:xfrm>
                <a:off x="4700704" y="4039396"/>
                <a:ext cx="66618" cy="67467"/>
              </a:xfrm>
              <a:custGeom>
                <a:rect b="b" l="l" r="r" t="t"/>
                <a:pathLst>
                  <a:path extrusionOk="0" h="715" w="706">
                    <a:moveTo>
                      <a:pt x="349" y="1"/>
                    </a:moveTo>
                    <a:cubicBezTo>
                      <a:pt x="153" y="1"/>
                      <a:pt x="1" y="161"/>
                      <a:pt x="1" y="358"/>
                    </a:cubicBezTo>
                    <a:cubicBezTo>
                      <a:pt x="1" y="554"/>
                      <a:pt x="153" y="715"/>
                      <a:pt x="349" y="715"/>
                    </a:cubicBezTo>
                    <a:cubicBezTo>
                      <a:pt x="545" y="715"/>
                      <a:pt x="706" y="554"/>
                      <a:pt x="706" y="358"/>
                    </a:cubicBezTo>
                    <a:cubicBezTo>
                      <a:pt x="706" y="161"/>
                      <a:pt x="545" y="1"/>
                      <a:pt x="349" y="1"/>
                    </a:cubicBezTo>
                    <a:close/>
                  </a:path>
                </a:pathLst>
              </a:custGeom>
              <a:solidFill>
                <a:srgbClr val="FFA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136"/>
              <p:cNvSpPr/>
              <p:nvPr/>
            </p:nvSpPr>
            <p:spPr>
              <a:xfrm>
                <a:off x="4525663" y="4051191"/>
                <a:ext cx="170980" cy="93133"/>
              </a:xfrm>
              <a:custGeom>
                <a:rect b="b" l="l" r="r" t="t"/>
                <a:pathLst>
                  <a:path extrusionOk="0" h="987" w="1812">
                    <a:moveTo>
                      <a:pt x="277" y="1"/>
                    </a:moveTo>
                    <a:lnTo>
                      <a:pt x="277" y="1"/>
                    </a:lnTo>
                    <a:cubicBezTo>
                      <a:pt x="277" y="1"/>
                      <a:pt x="0" y="697"/>
                      <a:pt x="732" y="929"/>
                    </a:cubicBezTo>
                    <a:cubicBezTo>
                      <a:pt x="862" y="969"/>
                      <a:pt x="979" y="986"/>
                      <a:pt x="1084" y="986"/>
                    </a:cubicBezTo>
                    <a:cubicBezTo>
                      <a:pt x="1596" y="986"/>
                      <a:pt x="1811" y="581"/>
                      <a:pt x="1811" y="581"/>
                    </a:cubicBezTo>
                    <a:lnTo>
                      <a:pt x="1811" y="581"/>
                    </a:lnTo>
                    <a:cubicBezTo>
                      <a:pt x="1776" y="583"/>
                      <a:pt x="1740" y="584"/>
                      <a:pt x="1703" y="584"/>
                    </a:cubicBezTo>
                    <a:cubicBezTo>
                      <a:pt x="1231" y="584"/>
                      <a:pt x="658" y="373"/>
                      <a:pt x="2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136"/>
              <p:cNvSpPr/>
              <p:nvPr/>
            </p:nvSpPr>
            <p:spPr>
              <a:xfrm>
                <a:off x="4196530" y="3859261"/>
                <a:ext cx="289685" cy="193721"/>
              </a:xfrm>
              <a:custGeom>
                <a:rect b="b" l="l" r="r" t="t"/>
                <a:pathLst>
                  <a:path extrusionOk="0" h="2053" w="3070">
                    <a:moveTo>
                      <a:pt x="0" y="1241"/>
                    </a:moveTo>
                    <a:lnTo>
                      <a:pt x="259" y="2053"/>
                    </a:lnTo>
                    <a:lnTo>
                      <a:pt x="3069" y="1098"/>
                    </a:lnTo>
                    <a:lnTo>
                      <a:pt x="2712" y="1"/>
                    </a:lnTo>
                    <a:close/>
                  </a:path>
                </a:pathLst>
              </a:custGeom>
              <a:gradFill>
                <a:gsLst>
                  <a:gs pos="0">
                    <a:schemeClr val="accent3"/>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136"/>
              <p:cNvSpPr/>
              <p:nvPr/>
            </p:nvSpPr>
            <p:spPr>
              <a:xfrm>
                <a:off x="4427999" y="3772543"/>
                <a:ext cx="431131" cy="257603"/>
              </a:xfrm>
              <a:custGeom>
                <a:rect b="b" l="l" r="r" t="t"/>
                <a:pathLst>
                  <a:path extrusionOk="0" h="2730" w="4569">
                    <a:moveTo>
                      <a:pt x="679" y="1"/>
                    </a:moveTo>
                    <a:cubicBezTo>
                      <a:pt x="679" y="1"/>
                      <a:pt x="1" y="411"/>
                      <a:pt x="1" y="545"/>
                    </a:cubicBezTo>
                    <a:cubicBezTo>
                      <a:pt x="9" y="786"/>
                      <a:pt x="277" y="2597"/>
                      <a:pt x="625" y="2695"/>
                    </a:cubicBezTo>
                    <a:cubicBezTo>
                      <a:pt x="703" y="2720"/>
                      <a:pt x="886" y="2730"/>
                      <a:pt x="1128" y="2730"/>
                    </a:cubicBezTo>
                    <a:cubicBezTo>
                      <a:pt x="1941" y="2730"/>
                      <a:pt x="3411" y="2616"/>
                      <a:pt x="3721" y="2561"/>
                    </a:cubicBezTo>
                    <a:cubicBezTo>
                      <a:pt x="4113" y="2490"/>
                      <a:pt x="4568" y="2276"/>
                      <a:pt x="4568" y="2276"/>
                    </a:cubicBezTo>
                    <a:lnTo>
                      <a:pt x="679" y="1"/>
                    </a:lnTo>
                    <a:close/>
                  </a:path>
                </a:pathLst>
              </a:custGeom>
              <a:gradFill>
                <a:gsLst>
                  <a:gs pos="0">
                    <a:schemeClr val="accent3"/>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136"/>
              <p:cNvSpPr/>
              <p:nvPr/>
            </p:nvSpPr>
            <p:spPr>
              <a:xfrm>
                <a:off x="4471783" y="3736403"/>
                <a:ext cx="445379" cy="290534"/>
              </a:xfrm>
              <a:custGeom>
                <a:rect b="b" l="l" r="r" t="t"/>
                <a:pathLst>
                  <a:path extrusionOk="0" h="3079" w="4720">
                    <a:moveTo>
                      <a:pt x="215" y="384"/>
                    </a:moveTo>
                    <a:cubicBezTo>
                      <a:pt x="0" y="660"/>
                      <a:pt x="357" y="2516"/>
                      <a:pt x="625" y="2801"/>
                    </a:cubicBezTo>
                    <a:lnTo>
                      <a:pt x="625" y="2801"/>
                    </a:lnTo>
                    <a:cubicBezTo>
                      <a:pt x="901" y="3078"/>
                      <a:pt x="4068" y="2873"/>
                      <a:pt x="4399" y="2614"/>
                    </a:cubicBezTo>
                    <a:lnTo>
                      <a:pt x="4399" y="2614"/>
                    </a:lnTo>
                    <a:cubicBezTo>
                      <a:pt x="4720" y="2355"/>
                      <a:pt x="4318" y="402"/>
                      <a:pt x="4131" y="125"/>
                    </a:cubicBezTo>
                    <a:lnTo>
                      <a:pt x="4131" y="125"/>
                    </a:lnTo>
                    <a:cubicBezTo>
                      <a:pt x="4068" y="36"/>
                      <a:pt x="3703" y="0"/>
                      <a:pt x="3203" y="0"/>
                    </a:cubicBezTo>
                    <a:lnTo>
                      <a:pt x="3203" y="0"/>
                    </a:lnTo>
                    <a:cubicBezTo>
                      <a:pt x="2097" y="0"/>
                      <a:pt x="384" y="179"/>
                      <a:pt x="215" y="384"/>
                    </a:cubicBezTo>
                    <a:close/>
                  </a:path>
                </a:pathLst>
              </a:custGeom>
              <a:gradFill>
                <a:gsLst>
                  <a:gs pos="0">
                    <a:schemeClr val="accent3"/>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136"/>
              <p:cNvSpPr/>
              <p:nvPr/>
            </p:nvSpPr>
            <p:spPr>
              <a:xfrm>
                <a:off x="4619931" y="3818874"/>
                <a:ext cx="169282" cy="53125"/>
              </a:xfrm>
              <a:custGeom>
                <a:rect b="b" l="l" r="r" t="t"/>
                <a:pathLst>
                  <a:path extrusionOk="0" h="563" w="1794">
                    <a:moveTo>
                      <a:pt x="1517" y="1"/>
                    </a:moveTo>
                    <a:lnTo>
                      <a:pt x="250" y="63"/>
                    </a:lnTo>
                    <a:cubicBezTo>
                      <a:pt x="108" y="72"/>
                      <a:pt x="1" y="206"/>
                      <a:pt x="27" y="348"/>
                    </a:cubicBezTo>
                    <a:lnTo>
                      <a:pt x="27" y="357"/>
                    </a:lnTo>
                    <a:cubicBezTo>
                      <a:pt x="45" y="482"/>
                      <a:pt x="152" y="563"/>
                      <a:pt x="277" y="563"/>
                    </a:cubicBezTo>
                    <a:lnTo>
                      <a:pt x="1544" y="491"/>
                    </a:lnTo>
                    <a:cubicBezTo>
                      <a:pt x="1687" y="482"/>
                      <a:pt x="1794" y="348"/>
                      <a:pt x="1767" y="206"/>
                    </a:cubicBezTo>
                    <a:cubicBezTo>
                      <a:pt x="1749" y="81"/>
                      <a:pt x="1642" y="1"/>
                      <a:pt x="1517" y="1"/>
                    </a:cubicBezTo>
                    <a:close/>
                  </a:path>
                </a:pathLst>
              </a:custGeom>
              <a:gradFill>
                <a:gsLst>
                  <a:gs pos="0">
                    <a:schemeClr val="accent3"/>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136"/>
              <p:cNvSpPr/>
              <p:nvPr/>
            </p:nvSpPr>
            <p:spPr>
              <a:xfrm>
                <a:off x="5012192" y="4493178"/>
                <a:ext cx="148240" cy="437830"/>
              </a:xfrm>
              <a:custGeom>
                <a:rect b="b" l="l" r="r" t="t"/>
                <a:pathLst>
                  <a:path extrusionOk="0" h="4640" w="1571">
                    <a:moveTo>
                      <a:pt x="1232" y="0"/>
                    </a:moveTo>
                    <a:cubicBezTo>
                      <a:pt x="1571" y="919"/>
                      <a:pt x="1482" y="2926"/>
                      <a:pt x="581" y="4033"/>
                    </a:cubicBezTo>
                    <a:cubicBezTo>
                      <a:pt x="375" y="4282"/>
                      <a:pt x="179" y="4488"/>
                      <a:pt x="1" y="4639"/>
                    </a:cubicBezTo>
                    <a:cubicBezTo>
                      <a:pt x="741" y="4220"/>
                      <a:pt x="1312" y="3239"/>
                      <a:pt x="1446" y="1829"/>
                    </a:cubicBezTo>
                    <a:cubicBezTo>
                      <a:pt x="1526" y="1026"/>
                      <a:pt x="1401" y="420"/>
                      <a:pt x="1232" y="0"/>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136"/>
              <p:cNvSpPr/>
              <p:nvPr/>
            </p:nvSpPr>
            <p:spPr>
              <a:xfrm>
                <a:off x="3937224" y="4074781"/>
                <a:ext cx="490861" cy="852826"/>
              </a:xfrm>
              <a:custGeom>
                <a:rect b="b" l="l" r="r" t="t"/>
                <a:pathLst>
                  <a:path extrusionOk="0" h="9038" w="5202">
                    <a:moveTo>
                      <a:pt x="1919" y="2552"/>
                    </a:moveTo>
                    <a:cubicBezTo>
                      <a:pt x="1526" y="2757"/>
                      <a:pt x="1071" y="2864"/>
                      <a:pt x="714" y="3132"/>
                    </a:cubicBezTo>
                    <a:lnTo>
                      <a:pt x="714" y="3132"/>
                    </a:lnTo>
                    <a:cubicBezTo>
                      <a:pt x="277" y="3453"/>
                      <a:pt x="1" y="3988"/>
                      <a:pt x="18" y="4532"/>
                    </a:cubicBezTo>
                    <a:lnTo>
                      <a:pt x="18" y="4532"/>
                    </a:lnTo>
                    <a:cubicBezTo>
                      <a:pt x="438" y="3837"/>
                      <a:pt x="1134" y="3319"/>
                      <a:pt x="1919" y="3114"/>
                    </a:cubicBezTo>
                    <a:lnTo>
                      <a:pt x="1919" y="3114"/>
                    </a:lnTo>
                    <a:cubicBezTo>
                      <a:pt x="670" y="4541"/>
                      <a:pt x="268" y="6781"/>
                      <a:pt x="1125" y="8467"/>
                    </a:cubicBezTo>
                    <a:lnTo>
                      <a:pt x="1125" y="8467"/>
                    </a:lnTo>
                    <a:cubicBezTo>
                      <a:pt x="839" y="7494"/>
                      <a:pt x="848" y="6433"/>
                      <a:pt x="1142" y="5469"/>
                    </a:cubicBezTo>
                    <a:lnTo>
                      <a:pt x="1142" y="5469"/>
                    </a:lnTo>
                    <a:cubicBezTo>
                      <a:pt x="1053" y="6682"/>
                      <a:pt x="1276" y="7922"/>
                      <a:pt x="1785" y="9038"/>
                    </a:cubicBezTo>
                    <a:lnTo>
                      <a:pt x="1785" y="9038"/>
                    </a:lnTo>
                    <a:cubicBezTo>
                      <a:pt x="1339" y="8012"/>
                      <a:pt x="1446" y="6763"/>
                      <a:pt x="2052" y="5817"/>
                    </a:cubicBezTo>
                    <a:lnTo>
                      <a:pt x="2052" y="5817"/>
                    </a:lnTo>
                    <a:cubicBezTo>
                      <a:pt x="2632" y="4925"/>
                      <a:pt x="3623" y="4309"/>
                      <a:pt x="4006" y="3310"/>
                    </a:cubicBezTo>
                    <a:lnTo>
                      <a:pt x="4006" y="3310"/>
                    </a:lnTo>
                    <a:cubicBezTo>
                      <a:pt x="3792" y="4158"/>
                      <a:pt x="3310" y="4925"/>
                      <a:pt x="2659" y="5496"/>
                    </a:cubicBezTo>
                    <a:lnTo>
                      <a:pt x="2659" y="5496"/>
                    </a:lnTo>
                    <a:cubicBezTo>
                      <a:pt x="3132" y="5112"/>
                      <a:pt x="3569" y="4675"/>
                      <a:pt x="3935" y="4193"/>
                    </a:cubicBezTo>
                    <a:lnTo>
                      <a:pt x="3935" y="4193"/>
                    </a:lnTo>
                    <a:cubicBezTo>
                      <a:pt x="3676" y="4666"/>
                      <a:pt x="3346" y="5112"/>
                      <a:pt x="2971" y="5505"/>
                    </a:cubicBezTo>
                    <a:lnTo>
                      <a:pt x="2971" y="5505"/>
                    </a:lnTo>
                    <a:cubicBezTo>
                      <a:pt x="3846" y="5210"/>
                      <a:pt x="4532" y="4461"/>
                      <a:pt x="4863" y="3596"/>
                    </a:cubicBezTo>
                    <a:lnTo>
                      <a:pt x="4863" y="3596"/>
                    </a:lnTo>
                    <a:cubicBezTo>
                      <a:pt x="5193" y="2730"/>
                      <a:pt x="5202" y="1767"/>
                      <a:pt x="4987" y="866"/>
                    </a:cubicBezTo>
                    <a:lnTo>
                      <a:pt x="4987" y="866"/>
                    </a:lnTo>
                    <a:cubicBezTo>
                      <a:pt x="4880" y="1446"/>
                      <a:pt x="4666" y="1999"/>
                      <a:pt x="4363" y="2507"/>
                    </a:cubicBezTo>
                    <a:lnTo>
                      <a:pt x="4363" y="2507"/>
                    </a:lnTo>
                    <a:cubicBezTo>
                      <a:pt x="4434" y="1919"/>
                      <a:pt x="4515" y="1339"/>
                      <a:pt x="4595" y="759"/>
                    </a:cubicBezTo>
                    <a:lnTo>
                      <a:pt x="4595" y="759"/>
                    </a:lnTo>
                    <a:cubicBezTo>
                      <a:pt x="4095" y="2115"/>
                      <a:pt x="3230" y="3337"/>
                      <a:pt x="2124" y="4265"/>
                    </a:cubicBezTo>
                    <a:lnTo>
                      <a:pt x="2124" y="4265"/>
                    </a:lnTo>
                    <a:cubicBezTo>
                      <a:pt x="2936" y="2971"/>
                      <a:pt x="3765" y="1651"/>
                      <a:pt x="4077" y="152"/>
                    </a:cubicBezTo>
                    <a:lnTo>
                      <a:pt x="4077" y="152"/>
                    </a:lnTo>
                    <a:cubicBezTo>
                      <a:pt x="3828" y="759"/>
                      <a:pt x="3524" y="1348"/>
                      <a:pt x="3176" y="1901"/>
                    </a:cubicBezTo>
                    <a:lnTo>
                      <a:pt x="3176" y="1901"/>
                    </a:lnTo>
                    <a:cubicBezTo>
                      <a:pt x="3417" y="1312"/>
                      <a:pt x="3417" y="634"/>
                      <a:pt x="3346" y="1"/>
                    </a:cubicBezTo>
                    <a:lnTo>
                      <a:pt x="3346" y="1"/>
                    </a:lnTo>
                    <a:cubicBezTo>
                      <a:pt x="3417" y="1026"/>
                      <a:pt x="2837" y="2070"/>
                      <a:pt x="1919" y="2552"/>
                    </a:cubicBezTo>
                  </a:path>
                </a:pathLst>
              </a:custGeom>
              <a:gradFill>
                <a:gsLst>
                  <a:gs pos="0">
                    <a:schemeClr val="accent3"/>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136"/>
              <p:cNvSpPr/>
              <p:nvPr/>
            </p:nvSpPr>
            <p:spPr>
              <a:xfrm>
                <a:off x="4712499" y="4013352"/>
                <a:ext cx="402540" cy="894061"/>
              </a:xfrm>
              <a:custGeom>
                <a:rect b="b" l="l" r="r" t="t"/>
                <a:pathLst>
                  <a:path extrusionOk="0" h="9475" w="4266">
                    <a:moveTo>
                      <a:pt x="1910" y="3926"/>
                    </a:moveTo>
                    <a:cubicBezTo>
                      <a:pt x="1580" y="3560"/>
                      <a:pt x="1303" y="3140"/>
                      <a:pt x="1098" y="2694"/>
                    </a:cubicBezTo>
                    <a:lnTo>
                      <a:pt x="1098" y="2694"/>
                    </a:lnTo>
                    <a:cubicBezTo>
                      <a:pt x="1366" y="3694"/>
                      <a:pt x="1901" y="4621"/>
                      <a:pt x="2641" y="5344"/>
                    </a:cubicBezTo>
                    <a:lnTo>
                      <a:pt x="2641" y="5344"/>
                    </a:lnTo>
                    <a:cubicBezTo>
                      <a:pt x="1785" y="4916"/>
                      <a:pt x="1080" y="4202"/>
                      <a:pt x="661" y="3346"/>
                    </a:cubicBezTo>
                    <a:lnTo>
                      <a:pt x="661" y="3346"/>
                    </a:lnTo>
                    <a:cubicBezTo>
                      <a:pt x="679" y="3872"/>
                      <a:pt x="857" y="4389"/>
                      <a:pt x="1170" y="4818"/>
                    </a:cubicBezTo>
                    <a:lnTo>
                      <a:pt x="1170" y="4818"/>
                    </a:lnTo>
                    <a:cubicBezTo>
                      <a:pt x="929" y="4488"/>
                      <a:pt x="590" y="4202"/>
                      <a:pt x="492" y="3801"/>
                    </a:cubicBezTo>
                    <a:lnTo>
                      <a:pt x="492" y="3801"/>
                    </a:lnTo>
                    <a:cubicBezTo>
                      <a:pt x="402" y="3399"/>
                      <a:pt x="295" y="2989"/>
                      <a:pt x="206" y="2578"/>
                    </a:cubicBezTo>
                    <a:lnTo>
                      <a:pt x="206" y="2578"/>
                    </a:lnTo>
                    <a:cubicBezTo>
                      <a:pt x="54" y="3221"/>
                      <a:pt x="1" y="4033"/>
                      <a:pt x="313" y="4630"/>
                    </a:cubicBezTo>
                    <a:lnTo>
                      <a:pt x="313" y="4630"/>
                    </a:lnTo>
                    <a:cubicBezTo>
                      <a:pt x="384" y="4782"/>
                      <a:pt x="483" y="4925"/>
                      <a:pt x="607" y="5041"/>
                    </a:cubicBezTo>
                    <a:lnTo>
                      <a:pt x="607" y="5041"/>
                    </a:lnTo>
                    <a:cubicBezTo>
                      <a:pt x="1152" y="5576"/>
                      <a:pt x="1919" y="5799"/>
                      <a:pt x="2481" y="6307"/>
                    </a:cubicBezTo>
                    <a:lnTo>
                      <a:pt x="2481" y="6307"/>
                    </a:lnTo>
                    <a:cubicBezTo>
                      <a:pt x="3105" y="6878"/>
                      <a:pt x="3391" y="7797"/>
                      <a:pt x="3212" y="8618"/>
                    </a:cubicBezTo>
                    <a:lnTo>
                      <a:pt x="3212" y="8618"/>
                    </a:lnTo>
                    <a:cubicBezTo>
                      <a:pt x="3311" y="8172"/>
                      <a:pt x="3346" y="7699"/>
                      <a:pt x="3293" y="7244"/>
                    </a:cubicBezTo>
                    <a:lnTo>
                      <a:pt x="3293" y="7244"/>
                    </a:lnTo>
                    <a:cubicBezTo>
                      <a:pt x="3462" y="7985"/>
                      <a:pt x="3382" y="8787"/>
                      <a:pt x="3061" y="9474"/>
                    </a:cubicBezTo>
                    <a:lnTo>
                      <a:pt x="3061" y="9474"/>
                    </a:lnTo>
                    <a:cubicBezTo>
                      <a:pt x="4033" y="8208"/>
                      <a:pt x="4042" y="6290"/>
                      <a:pt x="3088" y="5005"/>
                    </a:cubicBezTo>
                    <a:lnTo>
                      <a:pt x="3088" y="5005"/>
                    </a:lnTo>
                    <a:cubicBezTo>
                      <a:pt x="3525" y="5192"/>
                      <a:pt x="3864" y="5612"/>
                      <a:pt x="3953" y="6084"/>
                    </a:cubicBezTo>
                    <a:lnTo>
                      <a:pt x="3953" y="6084"/>
                    </a:lnTo>
                    <a:cubicBezTo>
                      <a:pt x="3864" y="5567"/>
                      <a:pt x="3658" y="5076"/>
                      <a:pt x="3355" y="4648"/>
                    </a:cubicBezTo>
                    <a:lnTo>
                      <a:pt x="3355" y="4648"/>
                    </a:lnTo>
                    <a:cubicBezTo>
                      <a:pt x="3650" y="4800"/>
                      <a:pt x="3908" y="5023"/>
                      <a:pt x="4105" y="5290"/>
                    </a:cubicBezTo>
                    <a:lnTo>
                      <a:pt x="4105" y="5290"/>
                    </a:lnTo>
                    <a:cubicBezTo>
                      <a:pt x="3703" y="4238"/>
                      <a:pt x="3043" y="3292"/>
                      <a:pt x="2187" y="2561"/>
                    </a:cubicBezTo>
                    <a:lnTo>
                      <a:pt x="2187" y="2561"/>
                    </a:lnTo>
                    <a:cubicBezTo>
                      <a:pt x="2882" y="3105"/>
                      <a:pt x="3578" y="3640"/>
                      <a:pt x="4265" y="4184"/>
                    </a:cubicBezTo>
                    <a:lnTo>
                      <a:pt x="4265" y="4184"/>
                    </a:lnTo>
                    <a:cubicBezTo>
                      <a:pt x="3703" y="3515"/>
                      <a:pt x="2998" y="2980"/>
                      <a:pt x="2401" y="2338"/>
                    </a:cubicBezTo>
                    <a:lnTo>
                      <a:pt x="2401" y="2338"/>
                    </a:lnTo>
                    <a:cubicBezTo>
                      <a:pt x="1803" y="1695"/>
                      <a:pt x="1312" y="875"/>
                      <a:pt x="1357" y="0"/>
                    </a:cubicBezTo>
                    <a:lnTo>
                      <a:pt x="1357" y="0"/>
                    </a:lnTo>
                    <a:cubicBezTo>
                      <a:pt x="1062" y="1321"/>
                      <a:pt x="1268" y="2739"/>
                      <a:pt x="1910" y="3926"/>
                    </a:cubicBezTo>
                    <a:moveTo>
                      <a:pt x="3186" y="8725"/>
                    </a:moveTo>
                    <a:cubicBezTo>
                      <a:pt x="3195" y="8689"/>
                      <a:pt x="3204" y="8654"/>
                      <a:pt x="3212" y="8618"/>
                    </a:cubicBezTo>
                    <a:lnTo>
                      <a:pt x="3212" y="8618"/>
                    </a:lnTo>
                    <a:cubicBezTo>
                      <a:pt x="3204" y="8654"/>
                      <a:pt x="3195" y="8689"/>
                      <a:pt x="3186" y="8725"/>
                    </a:cubicBezTo>
                    <a:close/>
                  </a:path>
                </a:pathLst>
              </a:custGeom>
              <a:gradFill>
                <a:gsLst>
                  <a:gs pos="0">
                    <a:schemeClr val="accent3"/>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136"/>
              <p:cNvSpPr/>
              <p:nvPr/>
            </p:nvSpPr>
            <p:spPr>
              <a:xfrm>
                <a:off x="4156143" y="3762446"/>
                <a:ext cx="175981" cy="179473"/>
              </a:xfrm>
              <a:custGeom>
                <a:rect b="b" l="l" r="r" t="t"/>
                <a:pathLst>
                  <a:path extrusionOk="0" h="1902" w="1865">
                    <a:moveTo>
                      <a:pt x="196" y="215"/>
                    </a:moveTo>
                    <a:cubicBezTo>
                      <a:pt x="54" y="367"/>
                      <a:pt x="0" y="590"/>
                      <a:pt x="9" y="795"/>
                    </a:cubicBezTo>
                    <a:lnTo>
                      <a:pt x="9" y="795"/>
                    </a:lnTo>
                    <a:cubicBezTo>
                      <a:pt x="27" y="1000"/>
                      <a:pt x="98" y="1196"/>
                      <a:pt x="161" y="1393"/>
                    </a:cubicBezTo>
                    <a:lnTo>
                      <a:pt x="161" y="1393"/>
                    </a:lnTo>
                    <a:cubicBezTo>
                      <a:pt x="116" y="1134"/>
                      <a:pt x="170" y="866"/>
                      <a:pt x="303" y="643"/>
                    </a:cubicBezTo>
                    <a:lnTo>
                      <a:pt x="303" y="643"/>
                    </a:lnTo>
                    <a:cubicBezTo>
                      <a:pt x="223" y="1080"/>
                      <a:pt x="348" y="1553"/>
                      <a:pt x="633" y="1901"/>
                    </a:cubicBezTo>
                    <a:lnTo>
                      <a:pt x="633" y="1901"/>
                    </a:lnTo>
                    <a:cubicBezTo>
                      <a:pt x="660" y="1723"/>
                      <a:pt x="732" y="1553"/>
                      <a:pt x="839" y="1401"/>
                    </a:cubicBezTo>
                    <a:lnTo>
                      <a:pt x="839" y="1401"/>
                    </a:lnTo>
                    <a:cubicBezTo>
                      <a:pt x="830" y="1517"/>
                      <a:pt x="883" y="1633"/>
                      <a:pt x="981" y="1705"/>
                    </a:cubicBezTo>
                    <a:lnTo>
                      <a:pt x="981" y="1705"/>
                    </a:lnTo>
                    <a:cubicBezTo>
                      <a:pt x="999" y="1598"/>
                      <a:pt x="1088" y="1509"/>
                      <a:pt x="1195" y="1482"/>
                    </a:cubicBezTo>
                    <a:lnTo>
                      <a:pt x="1195" y="1482"/>
                    </a:lnTo>
                    <a:cubicBezTo>
                      <a:pt x="1160" y="1562"/>
                      <a:pt x="1249" y="1651"/>
                      <a:pt x="1338" y="1642"/>
                    </a:cubicBezTo>
                    <a:lnTo>
                      <a:pt x="1338" y="1642"/>
                    </a:lnTo>
                    <a:cubicBezTo>
                      <a:pt x="1418" y="1633"/>
                      <a:pt x="1490" y="1571"/>
                      <a:pt x="1543" y="1509"/>
                    </a:cubicBezTo>
                    <a:lnTo>
                      <a:pt x="1543" y="1509"/>
                    </a:lnTo>
                    <a:cubicBezTo>
                      <a:pt x="1695" y="1330"/>
                      <a:pt x="1811" y="1116"/>
                      <a:pt x="1865" y="884"/>
                    </a:cubicBezTo>
                    <a:lnTo>
                      <a:pt x="1865" y="884"/>
                    </a:lnTo>
                    <a:cubicBezTo>
                      <a:pt x="1659" y="991"/>
                      <a:pt x="1454" y="1098"/>
                      <a:pt x="1249" y="1205"/>
                    </a:cubicBezTo>
                    <a:lnTo>
                      <a:pt x="1249" y="1205"/>
                    </a:lnTo>
                    <a:lnTo>
                      <a:pt x="1606" y="607"/>
                    </a:lnTo>
                    <a:lnTo>
                      <a:pt x="1606" y="607"/>
                    </a:lnTo>
                    <a:cubicBezTo>
                      <a:pt x="1231" y="518"/>
                      <a:pt x="812" y="715"/>
                      <a:pt x="633" y="1054"/>
                    </a:cubicBezTo>
                    <a:lnTo>
                      <a:pt x="633" y="1054"/>
                    </a:lnTo>
                    <a:cubicBezTo>
                      <a:pt x="687" y="741"/>
                      <a:pt x="910" y="429"/>
                      <a:pt x="1195" y="295"/>
                    </a:cubicBezTo>
                    <a:lnTo>
                      <a:pt x="1195" y="295"/>
                    </a:lnTo>
                    <a:cubicBezTo>
                      <a:pt x="972" y="233"/>
                      <a:pt x="740" y="242"/>
                      <a:pt x="526" y="304"/>
                    </a:cubicBezTo>
                    <a:lnTo>
                      <a:pt x="526" y="304"/>
                    </a:lnTo>
                    <a:cubicBezTo>
                      <a:pt x="607" y="135"/>
                      <a:pt x="812" y="10"/>
                      <a:pt x="1008" y="1"/>
                    </a:cubicBezTo>
                    <a:lnTo>
                      <a:pt x="1008" y="1"/>
                    </a:lnTo>
                    <a:cubicBezTo>
                      <a:pt x="981" y="1"/>
                      <a:pt x="964" y="1"/>
                      <a:pt x="937" y="1"/>
                    </a:cubicBezTo>
                    <a:lnTo>
                      <a:pt x="937" y="1"/>
                    </a:lnTo>
                    <a:cubicBezTo>
                      <a:pt x="669" y="1"/>
                      <a:pt x="384" y="28"/>
                      <a:pt x="196" y="215"/>
                    </a:cubicBezTo>
                    <a:moveTo>
                      <a:pt x="1008" y="1"/>
                    </a:moveTo>
                    <a:cubicBezTo>
                      <a:pt x="1008" y="10"/>
                      <a:pt x="1017" y="10"/>
                      <a:pt x="1026" y="10"/>
                    </a:cubicBezTo>
                    <a:lnTo>
                      <a:pt x="1026" y="10"/>
                    </a:lnTo>
                    <a:cubicBezTo>
                      <a:pt x="1026" y="1"/>
                      <a:pt x="1017" y="1"/>
                      <a:pt x="1008" y="1"/>
                    </a:cubicBezTo>
                    <a:lnTo>
                      <a:pt x="1008" y="1"/>
                    </a:lnTo>
                    <a:lnTo>
                      <a:pt x="1008" y="1"/>
                    </a:lnTo>
                    <a:close/>
                  </a:path>
                </a:pathLst>
              </a:custGeom>
              <a:gradFill>
                <a:gsLst>
                  <a:gs pos="0">
                    <a:schemeClr val="accent3"/>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136"/>
              <p:cNvSpPr/>
              <p:nvPr/>
            </p:nvSpPr>
            <p:spPr>
              <a:xfrm>
                <a:off x="4273906" y="3518334"/>
                <a:ext cx="602866" cy="304028"/>
              </a:xfrm>
              <a:custGeom>
                <a:rect b="b" l="l" r="r" t="t"/>
                <a:pathLst>
                  <a:path extrusionOk="0" h="3222" w="6389">
                    <a:moveTo>
                      <a:pt x="1250" y="1285"/>
                    </a:moveTo>
                    <a:cubicBezTo>
                      <a:pt x="1580" y="821"/>
                      <a:pt x="2026" y="429"/>
                      <a:pt x="2535" y="152"/>
                    </a:cubicBezTo>
                    <a:lnTo>
                      <a:pt x="2535" y="152"/>
                    </a:lnTo>
                    <a:cubicBezTo>
                      <a:pt x="2303" y="277"/>
                      <a:pt x="1901" y="259"/>
                      <a:pt x="1651" y="358"/>
                    </a:cubicBezTo>
                    <a:lnTo>
                      <a:pt x="1651" y="358"/>
                    </a:lnTo>
                    <a:cubicBezTo>
                      <a:pt x="1330" y="474"/>
                      <a:pt x="1054" y="652"/>
                      <a:pt x="777" y="839"/>
                    </a:cubicBezTo>
                    <a:lnTo>
                      <a:pt x="777" y="839"/>
                    </a:lnTo>
                    <a:cubicBezTo>
                      <a:pt x="286" y="1187"/>
                      <a:pt x="1" y="1731"/>
                      <a:pt x="108" y="2347"/>
                    </a:cubicBezTo>
                    <a:lnTo>
                      <a:pt x="108" y="2347"/>
                    </a:lnTo>
                    <a:cubicBezTo>
                      <a:pt x="224" y="2195"/>
                      <a:pt x="349" y="2044"/>
                      <a:pt x="465" y="1901"/>
                    </a:cubicBezTo>
                    <a:lnTo>
                      <a:pt x="465" y="1901"/>
                    </a:lnTo>
                    <a:cubicBezTo>
                      <a:pt x="358" y="2115"/>
                      <a:pt x="313" y="2356"/>
                      <a:pt x="322" y="2588"/>
                    </a:cubicBezTo>
                    <a:lnTo>
                      <a:pt x="322" y="2588"/>
                    </a:lnTo>
                    <a:cubicBezTo>
                      <a:pt x="501" y="2401"/>
                      <a:pt x="715" y="2249"/>
                      <a:pt x="956" y="2142"/>
                    </a:cubicBezTo>
                    <a:lnTo>
                      <a:pt x="956" y="2142"/>
                    </a:lnTo>
                    <a:cubicBezTo>
                      <a:pt x="848" y="2392"/>
                      <a:pt x="741" y="2641"/>
                      <a:pt x="634" y="2891"/>
                    </a:cubicBezTo>
                    <a:lnTo>
                      <a:pt x="634" y="2891"/>
                    </a:lnTo>
                    <a:cubicBezTo>
                      <a:pt x="902" y="2713"/>
                      <a:pt x="1179" y="2534"/>
                      <a:pt x="1446" y="2356"/>
                    </a:cubicBezTo>
                    <a:lnTo>
                      <a:pt x="1446" y="2356"/>
                    </a:lnTo>
                    <a:cubicBezTo>
                      <a:pt x="1348" y="2659"/>
                      <a:pt x="1187" y="2945"/>
                      <a:pt x="991" y="3203"/>
                    </a:cubicBezTo>
                    <a:lnTo>
                      <a:pt x="991" y="3203"/>
                    </a:lnTo>
                    <a:cubicBezTo>
                      <a:pt x="1402" y="2704"/>
                      <a:pt x="2053" y="2454"/>
                      <a:pt x="2695" y="2338"/>
                    </a:cubicBezTo>
                    <a:lnTo>
                      <a:pt x="2695" y="2338"/>
                    </a:lnTo>
                    <a:cubicBezTo>
                      <a:pt x="3346" y="2222"/>
                      <a:pt x="4015" y="2231"/>
                      <a:pt x="4667" y="2106"/>
                    </a:cubicBezTo>
                    <a:lnTo>
                      <a:pt x="4667" y="2106"/>
                    </a:lnTo>
                    <a:cubicBezTo>
                      <a:pt x="5318" y="1990"/>
                      <a:pt x="5978" y="1731"/>
                      <a:pt x="6388" y="1214"/>
                    </a:cubicBezTo>
                    <a:lnTo>
                      <a:pt x="6388" y="1214"/>
                    </a:lnTo>
                    <a:cubicBezTo>
                      <a:pt x="5586" y="1482"/>
                      <a:pt x="4783" y="1749"/>
                      <a:pt x="3989" y="2017"/>
                    </a:cubicBezTo>
                    <a:lnTo>
                      <a:pt x="3989" y="2017"/>
                    </a:lnTo>
                    <a:cubicBezTo>
                      <a:pt x="4747" y="1482"/>
                      <a:pt x="5434" y="848"/>
                      <a:pt x="6058" y="161"/>
                    </a:cubicBezTo>
                    <a:lnTo>
                      <a:pt x="6058" y="161"/>
                    </a:lnTo>
                    <a:cubicBezTo>
                      <a:pt x="5523" y="438"/>
                      <a:pt x="4997" y="723"/>
                      <a:pt x="4462" y="1009"/>
                    </a:cubicBezTo>
                    <a:lnTo>
                      <a:pt x="4462" y="1009"/>
                    </a:lnTo>
                    <a:cubicBezTo>
                      <a:pt x="4863" y="625"/>
                      <a:pt x="5336" y="322"/>
                      <a:pt x="5853" y="99"/>
                    </a:cubicBezTo>
                    <a:lnTo>
                      <a:pt x="5853" y="99"/>
                    </a:lnTo>
                    <a:cubicBezTo>
                      <a:pt x="5514" y="36"/>
                      <a:pt x="5166" y="1"/>
                      <a:pt x="4818" y="1"/>
                    </a:cubicBezTo>
                    <a:lnTo>
                      <a:pt x="4818" y="1"/>
                    </a:lnTo>
                    <a:cubicBezTo>
                      <a:pt x="3525" y="1"/>
                      <a:pt x="2240" y="456"/>
                      <a:pt x="1250" y="1285"/>
                    </a:cubicBezTo>
                    <a:moveTo>
                      <a:pt x="964" y="3221"/>
                    </a:moveTo>
                    <a:cubicBezTo>
                      <a:pt x="973" y="3212"/>
                      <a:pt x="982" y="3212"/>
                      <a:pt x="991" y="3203"/>
                    </a:cubicBezTo>
                    <a:lnTo>
                      <a:pt x="991" y="3203"/>
                    </a:lnTo>
                    <a:cubicBezTo>
                      <a:pt x="982" y="3212"/>
                      <a:pt x="973" y="3212"/>
                      <a:pt x="964" y="3221"/>
                    </a:cubicBezTo>
                    <a:close/>
                  </a:path>
                </a:pathLst>
              </a:custGeom>
              <a:gradFill>
                <a:gsLst>
                  <a:gs pos="0">
                    <a:schemeClr val="accent3"/>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136"/>
              <p:cNvSpPr/>
              <p:nvPr/>
            </p:nvSpPr>
            <p:spPr>
              <a:xfrm>
                <a:off x="4315237" y="3574762"/>
                <a:ext cx="97663" cy="98606"/>
              </a:xfrm>
              <a:custGeom>
                <a:rect b="b" l="l" r="r" t="t"/>
                <a:pathLst>
                  <a:path extrusionOk="0" h="1045" w="1035">
                    <a:moveTo>
                      <a:pt x="1035" y="0"/>
                    </a:moveTo>
                    <a:lnTo>
                      <a:pt x="1035" y="0"/>
                    </a:lnTo>
                    <a:cubicBezTo>
                      <a:pt x="553" y="161"/>
                      <a:pt x="152" y="562"/>
                      <a:pt x="0" y="1044"/>
                    </a:cubicBezTo>
                    <a:cubicBezTo>
                      <a:pt x="419" y="705"/>
                      <a:pt x="687" y="411"/>
                      <a:pt x="1035" y="0"/>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136"/>
              <p:cNvSpPr/>
              <p:nvPr/>
            </p:nvSpPr>
            <p:spPr>
              <a:xfrm>
                <a:off x="4381667" y="3547775"/>
                <a:ext cx="348660" cy="165130"/>
              </a:xfrm>
              <a:custGeom>
                <a:rect b="b" l="l" r="r" t="t"/>
                <a:pathLst>
                  <a:path extrusionOk="0" h="1750" w="3695">
                    <a:moveTo>
                      <a:pt x="3221" y="1"/>
                    </a:moveTo>
                    <a:cubicBezTo>
                      <a:pt x="2659" y="242"/>
                      <a:pt x="2133" y="554"/>
                      <a:pt x="1651" y="920"/>
                    </a:cubicBezTo>
                    <a:cubicBezTo>
                      <a:pt x="2329" y="804"/>
                      <a:pt x="3016" y="688"/>
                      <a:pt x="3694" y="563"/>
                    </a:cubicBezTo>
                    <a:cubicBezTo>
                      <a:pt x="2766" y="1170"/>
                      <a:pt x="1714" y="1571"/>
                      <a:pt x="625" y="1750"/>
                    </a:cubicBezTo>
                    <a:cubicBezTo>
                      <a:pt x="831" y="1482"/>
                      <a:pt x="1036" y="1214"/>
                      <a:pt x="1241" y="956"/>
                    </a:cubicBezTo>
                    <a:cubicBezTo>
                      <a:pt x="1241" y="1063"/>
                      <a:pt x="126" y="1616"/>
                      <a:pt x="1" y="1580"/>
                    </a:cubicBezTo>
                    <a:cubicBezTo>
                      <a:pt x="741" y="652"/>
                      <a:pt x="2062" y="99"/>
                      <a:pt x="3221" y="1"/>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136"/>
              <p:cNvSpPr/>
              <p:nvPr/>
            </p:nvSpPr>
            <p:spPr>
              <a:xfrm>
                <a:off x="4068575" y="4277657"/>
                <a:ext cx="142295" cy="218915"/>
              </a:xfrm>
              <a:custGeom>
                <a:rect b="b" l="l" r="r" t="t"/>
                <a:pathLst>
                  <a:path extrusionOk="0" h="2320" w="1508">
                    <a:moveTo>
                      <a:pt x="0" y="2320"/>
                    </a:moveTo>
                    <a:cubicBezTo>
                      <a:pt x="384" y="1481"/>
                      <a:pt x="892" y="696"/>
                      <a:pt x="1508" y="1"/>
                    </a:cubicBezTo>
                    <a:cubicBezTo>
                      <a:pt x="1035" y="732"/>
                      <a:pt x="562" y="1651"/>
                      <a:pt x="0" y="2320"/>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136"/>
              <p:cNvSpPr/>
              <p:nvPr/>
            </p:nvSpPr>
            <p:spPr>
              <a:xfrm>
                <a:off x="4868290" y="4189241"/>
                <a:ext cx="144843" cy="265246"/>
              </a:xfrm>
              <a:custGeom>
                <a:rect b="b" l="l" r="r" t="t"/>
                <a:pathLst>
                  <a:path extrusionOk="0" h="2811" w="1535">
                    <a:moveTo>
                      <a:pt x="1535" y="2811"/>
                    </a:moveTo>
                    <a:cubicBezTo>
                      <a:pt x="776" y="2044"/>
                      <a:pt x="232" y="1062"/>
                      <a:pt x="0" y="1"/>
                    </a:cubicBezTo>
                    <a:cubicBezTo>
                      <a:pt x="589" y="938"/>
                      <a:pt x="1008" y="1847"/>
                      <a:pt x="1535" y="2811"/>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136"/>
              <p:cNvSpPr/>
              <p:nvPr/>
            </p:nvSpPr>
            <p:spPr>
              <a:xfrm>
                <a:off x="4770626" y="4439298"/>
                <a:ext cx="255149" cy="255149"/>
              </a:xfrm>
              <a:custGeom>
                <a:rect b="b" l="l" r="r" t="t"/>
                <a:pathLst>
                  <a:path extrusionOk="0" h="2704" w="2704">
                    <a:moveTo>
                      <a:pt x="0" y="0"/>
                    </a:moveTo>
                    <a:cubicBezTo>
                      <a:pt x="206" y="384"/>
                      <a:pt x="580" y="660"/>
                      <a:pt x="955" y="892"/>
                    </a:cubicBezTo>
                    <a:cubicBezTo>
                      <a:pt x="1339" y="1115"/>
                      <a:pt x="1740" y="1303"/>
                      <a:pt x="2079" y="1588"/>
                    </a:cubicBezTo>
                    <a:cubicBezTo>
                      <a:pt x="2418" y="1865"/>
                      <a:pt x="2695" y="2266"/>
                      <a:pt x="2703" y="2703"/>
                    </a:cubicBezTo>
                    <a:cubicBezTo>
                      <a:pt x="2686" y="1793"/>
                      <a:pt x="2115" y="937"/>
                      <a:pt x="1249" y="634"/>
                    </a:cubicBezTo>
                    <a:cubicBezTo>
                      <a:pt x="1035" y="562"/>
                      <a:pt x="803" y="518"/>
                      <a:pt x="589" y="437"/>
                    </a:cubicBezTo>
                    <a:cubicBezTo>
                      <a:pt x="375" y="357"/>
                      <a:pt x="116" y="197"/>
                      <a:pt x="0" y="0"/>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136"/>
              <p:cNvSpPr/>
              <p:nvPr/>
            </p:nvSpPr>
            <p:spPr>
              <a:xfrm>
                <a:off x="4118210" y="4300399"/>
                <a:ext cx="195420" cy="255149"/>
              </a:xfrm>
              <a:custGeom>
                <a:rect b="b" l="l" r="r" t="t"/>
                <a:pathLst>
                  <a:path extrusionOk="0" h="2704" w="2071">
                    <a:moveTo>
                      <a:pt x="1" y="2703"/>
                    </a:moveTo>
                    <a:cubicBezTo>
                      <a:pt x="866" y="1954"/>
                      <a:pt x="1580" y="1035"/>
                      <a:pt x="2070" y="0"/>
                    </a:cubicBezTo>
                    <a:cubicBezTo>
                      <a:pt x="2044" y="589"/>
                      <a:pt x="1785" y="1178"/>
                      <a:pt x="1419" y="1633"/>
                    </a:cubicBezTo>
                    <a:cubicBezTo>
                      <a:pt x="1053" y="2088"/>
                      <a:pt x="563" y="2543"/>
                      <a:pt x="1" y="2703"/>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136"/>
              <p:cNvSpPr/>
              <p:nvPr/>
            </p:nvSpPr>
            <p:spPr>
              <a:xfrm>
                <a:off x="4124154" y="3466153"/>
                <a:ext cx="788000" cy="510205"/>
              </a:xfrm>
              <a:custGeom>
                <a:rect b="b" l="l" r="r" t="t"/>
                <a:pathLst>
                  <a:path extrusionOk="0" h="5407" w="8351">
                    <a:moveTo>
                      <a:pt x="277" y="3489"/>
                    </a:moveTo>
                    <a:cubicBezTo>
                      <a:pt x="562" y="2846"/>
                      <a:pt x="1526" y="3007"/>
                      <a:pt x="1526" y="3007"/>
                    </a:cubicBezTo>
                    <a:cubicBezTo>
                      <a:pt x="1526" y="3007"/>
                      <a:pt x="250" y="2739"/>
                      <a:pt x="134" y="3685"/>
                    </a:cubicBezTo>
                    <a:cubicBezTo>
                      <a:pt x="18" y="4631"/>
                      <a:pt x="767" y="5407"/>
                      <a:pt x="767" y="5407"/>
                    </a:cubicBezTo>
                    <a:cubicBezTo>
                      <a:pt x="767" y="5407"/>
                      <a:pt x="0" y="4122"/>
                      <a:pt x="277" y="3489"/>
                    </a:cubicBezTo>
                    <a:close/>
                    <a:moveTo>
                      <a:pt x="1526" y="3007"/>
                    </a:moveTo>
                    <a:cubicBezTo>
                      <a:pt x="1526" y="3007"/>
                      <a:pt x="1133" y="2026"/>
                      <a:pt x="2400" y="1018"/>
                    </a:cubicBezTo>
                    <a:cubicBezTo>
                      <a:pt x="3658" y="1"/>
                      <a:pt x="8350" y="286"/>
                      <a:pt x="8350" y="286"/>
                    </a:cubicBezTo>
                    <a:cubicBezTo>
                      <a:pt x="8350" y="286"/>
                      <a:pt x="4238" y="179"/>
                      <a:pt x="2926" y="866"/>
                    </a:cubicBezTo>
                    <a:cubicBezTo>
                      <a:pt x="1624" y="1562"/>
                      <a:pt x="1490" y="2329"/>
                      <a:pt x="1526" y="3007"/>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136"/>
              <p:cNvSpPr/>
              <p:nvPr/>
            </p:nvSpPr>
            <p:spPr>
              <a:xfrm>
                <a:off x="3868246" y="4052890"/>
                <a:ext cx="437736" cy="891513"/>
              </a:xfrm>
              <a:custGeom>
                <a:rect b="b" l="l" r="r" t="t"/>
                <a:pathLst>
                  <a:path extrusionOk="0" h="9448" w="4639">
                    <a:moveTo>
                      <a:pt x="2346" y="9448"/>
                    </a:moveTo>
                    <a:cubicBezTo>
                      <a:pt x="2123" y="9243"/>
                      <a:pt x="1713" y="8797"/>
                      <a:pt x="1347" y="7994"/>
                    </a:cubicBezTo>
                    <a:cubicBezTo>
                      <a:pt x="812" y="6825"/>
                      <a:pt x="999" y="5326"/>
                      <a:pt x="999" y="5326"/>
                    </a:cubicBezTo>
                    <a:lnTo>
                      <a:pt x="928" y="5746"/>
                    </a:lnTo>
                    <a:cubicBezTo>
                      <a:pt x="901" y="6013"/>
                      <a:pt x="901" y="6317"/>
                      <a:pt x="928" y="6656"/>
                    </a:cubicBezTo>
                    <a:cubicBezTo>
                      <a:pt x="1062" y="8038"/>
                      <a:pt x="1624" y="9011"/>
                      <a:pt x="2346" y="9448"/>
                    </a:cubicBezTo>
                    <a:close/>
                    <a:moveTo>
                      <a:pt x="3738" y="1"/>
                    </a:moveTo>
                    <a:cubicBezTo>
                      <a:pt x="3738" y="1"/>
                      <a:pt x="4639" y="1508"/>
                      <a:pt x="2650" y="2579"/>
                    </a:cubicBezTo>
                    <a:cubicBezTo>
                      <a:pt x="1329" y="3284"/>
                      <a:pt x="143" y="4256"/>
                      <a:pt x="723" y="5799"/>
                    </a:cubicBezTo>
                    <a:cubicBezTo>
                      <a:pt x="500" y="5612"/>
                      <a:pt x="0" y="3970"/>
                      <a:pt x="1838" y="2936"/>
                    </a:cubicBezTo>
                    <a:cubicBezTo>
                      <a:pt x="3667" y="1910"/>
                      <a:pt x="4050" y="1214"/>
                      <a:pt x="3738" y="1"/>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136"/>
              <p:cNvSpPr/>
              <p:nvPr/>
            </p:nvSpPr>
            <p:spPr>
              <a:xfrm>
                <a:off x="6300983" y="5342522"/>
                <a:ext cx="298932" cy="141540"/>
              </a:xfrm>
              <a:custGeom>
                <a:rect b="b" l="l" r="r" t="t"/>
                <a:pathLst>
                  <a:path extrusionOk="0" h="1500" w="3168">
                    <a:moveTo>
                      <a:pt x="72" y="1009"/>
                    </a:moveTo>
                    <a:cubicBezTo>
                      <a:pt x="215" y="1142"/>
                      <a:pt x="367" y="1276"/>
                      <a:pt x="509" y="1401"/>
                    </a:cubicBezTo>
                    <a:cubicBezTo>
                      <a:pt x="581" y="1464"/>
                      <a:pt x="697" y="1499"/>
                      <a:pt x="768" y="1473"/>
                    </a:cubicBezTo>
                    <a:cubicBezTo>
                      <a:pt x="1544" y="1205"/>
                      <a:pt x="2320" y="919"/>
                      <a:pt x="3096" y="616"/>
                    </a:cubicBezTo>
                    <a:cubicBezTo>
                      <a:pt x="3168" y="589"/>
                      <a:pt x="3159" y="518"/>
                      <a:pt x="3079" y="456"/>
                    </a:cubicBezTo>
                    <a:cubicBezTo>
                      <a:pt x="2909" y="331"/>
                      <a:pt x="2749" y="206"/>
                      <a:pt x="2579" y="81"/>
                    </a:cubicBezTo>
                    <a:cubicBezTo>
                      <a:pt x="2499" y="18"/>
                      <a:pt x="2383" y="1"/>
                      <a:pt x="2311" y="27"/>
                    </a:cubicBezTo>
                    <a:cubicBezTo>
                      <a:pt x="1571" y="313"/>
                      <a:pt x="822" y="589"/>
                      <a:pt x="72" y="848"/>
                    </a:cubicBezTo>
                    <a:cubicBezTo>
                      <a:pt x="1" y="875"/>
                      <a:pt x="1" y="946"/>
                      <a:pt x="72" y="1009"/>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136"/>
              <p:cNvSpPr/>
              <p:nvPr/>
            </p:nvSpPr>
            <p:spPr>
              <a:xfrm>
                <a:off x="6104051" y="5278545"/>
                <a:ext cx="410843" cy="179378"/>
              </a:xfrm>
              <a:custGeom>
                <a:rect b="b" l="l" r="r" t="t"/>
                <a:pathLst>
                  <a:path extrusionOk="0" h="1901" w="4354">
                    <a:moveTo>
                      <a:pt x="63" y="1401"/>
                    </a:moveTo>
                    <a:cubicBezTo>
                      <a:pt x="197" y="1535"/>
                      <a:pt x="330" y="1669"/>
                      <a:pt x="473" y="1803"/>
                    </a:cubicBezTo>
                    <a:cubicBezTo>
                      <a:pt x="536" y="1874"/>
                      <a:pt x="643" y="1901"/>
                      <a:pt x="714" y="1883"/>
                    </a:cubicBezTo>
                    <a:cubicBezTo>
                      <a:pt x="1909" y="1499"/>
                      <a:pt x="3105" y="1080"/>
                      <a:pt x="4282" y="616"/>
                    </a:cubicBezTo>
                    <a:cubicBezTo>
                      <a:pt x="4354" y="589"/>
                      <a:pt x="4345" y="518"/>
                      <a:pt x="4265" y="456"/>
                    </a:cubicBezTo>
                    <a:lnTo>
                      <a:pt x="3765" y="81"/>
                    </a:lnTo>
                    <a:cubicBezTo>
                      <a:pt x="3685" y="27"/>
                      <a:pt x="3569" y="1"/>
                      <a:pt x="3506" y="27"/>
                    </a:cubicBezTo>
                    <a:cubicBezTo>
                      <a:pt x="2364" y="473"/>
                      <a:pt x="1223" y="875"/>
                      <a:pt x="63" y="1241"/>
                    </a:cubicBezTo>
                    <a:cubicBezTo>
                      <a:pt x="0" y="1267"/>
                      <a:pt x="0" y="1330"/>
                      <a:pt x="63" y="1401"/>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136"/>
              <p:cNvSpPr/>
              <p:nvPr/>
            </p:nvSpPr>
            <p:spPr>
              <a:xfrm>
                <a:off x="5958356" y="5214568"/>
                <a:ext cx="471517" cy="198722"/>
              </a:xfrm>
              <a:custGeom>
                <a:rect b="b" l="l" r="r" t="t"/>
                <a:pathLst>
                  <a:path extrusionOk="0" h="2106" w="4997">
                    <a:moveTo>
                      <a:pt x="63" y="1589"/>
                    </a:moveTo>
                    <a:cubicBezTo>
                      <a:pt x="188" y="1722"/>
                      <a:pt x="322" y="1865"/>
                      <a:pt x="447" y="1999"/>
                    </a:cubicBezTo>
                    <a:cubicBezTo>
                      <a:pt x="509" y="2070"/>
                      <a:pt x="617" y="2106"/>
                      <a:pt x="679" y="2088"/>
                    </a:cubicBezTo>
                    <a:cubicBezTo>
                      <a:pt x="2115" y="1660"/>
                      <a:pt x="3534" y="1169"/>
                      <a:pt x="4934" y="616"/>
                    </a:cubicBezTo>
                    <a:cubicBezTo>
                      <a:pt x="4997" y="589"/>
                      <a:pt x="4988" y="518"/>
                      <a:pt x="4908" y="464"/>
                    </a:cubicBezTo>
                    <a:cubicBezTo>
                      <a:pt x="4738" y="340"/>
                      <a:pt x="4577" y="215"/>
                      <a:pt x="4408" y="90"/>
                    </a:cubicBezTo>
                    <a:cubicBezTo>
                      <a:pt x="4328" y="27"/>
                      <a:pt x="4212" y="1"/>
                      <a:pt x="4149" y="27"/>
                    </a:cubicBezTo>
                    <a:cubicBezTo>
                      <a:pt x="2802" y="554"/>
                      <a:pt x="1446" y="1026"/>
                      <a:pt x="63" y="1437"/>
                    </a:cubicBezTo>
                    <a:cubicBezTo>
                      <a:pt x="1" y="1455"/>
                      <a:pt x="1" y="1526"/>
                      <a:pt x="63" y="1589"/>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136"/>
              <p:cNvSpPr/>
              <p:nvPr/>
            </p:nvSpPr>
            <p:spPr>
              <a:xfrm>
                <a:off x="5733681" y="5150591"/>
                <a:ext cx="611170" cy="238353"/>
              </a:xfrm>
              <a:custGeom>
                <a:rect b="b" l="l" r="r" t="t"/>
                <a:pathLst>
                  <a:path extrusionOk="0" h="2526" w="6477">
                    <a:moveTo>
                      <a:pt x="63" y="1990"/>
                    </a:moveTo>
                    <a:cubicBezTo>
                      <a:pt x="170" y="2133"/>
                      <a:pt x="286" y="2275"/>
                      <a:pt x="402" y="2418"/>
                    </a:cubicBezTo>
                    <a:cubicBezTo>
                      <a:pt x="455" y="2481"/>
                      <a:pt x="544" y="2525"/>
                      <a:pt x="616" y="2507"/>
                    </a:cubicBezTo>
                    <a:cubicBezTo>
                      <a:pt x="2569" y="1999"/>
                      <a:pt x="4514" y="1365"/>
                      <a:pt x="6414" y="616"/>
                    </a:cubicBezTo>
                    <a:cubicBezTo>
                      <a:pt x="6477" y="589"/>
                      <a:pt x="6468" y="527"/>
                      <a:pt x="6388" y="464"/>
                    </a:cubicBezTo>
                    <a:lnTo>
                      <a:pt x="5888" y="90"/>
                    </a:lnTo>
                    <a:cubicBezTo>
                      <a:pt x="5808" y="27"/>
                      <a:pt x="5692" y="1"/>
                      <a:pt x="5638" y="27"/>
                    </a:cubicBezTo>
                    <a:cubicBezTo>
                      <a:pt x="3809" y="741"/>
                      <a:pt x="1954" y="1348"/>
                      <a:pt x="71" y="1838"/>
                    </a:cubicBezTo>
                    <a:cubicBezTo>
                      <a:pt x="9" y="1856"/>
                      <a:pt x="0" y="1919"/>
                      <a:pt x="63" y="1990"/>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136"/>
              <p:cNvSpPr/>
              <p:nvPr/>
            </p:nvSpPr>
            <p:spPr>
              <a:xfrm>
                <a:off x="5895228" y="5086615"/>
                <a:ext cx="365456" cy="164281"/>
              </a:xfrm>
              <a:custGeom>
                <a:rect b="b" l="l" r="r" t="t"/>
                <a:pathLst>
                  <a:path extrusionOk="0" h="1741" w="3873">
                    <a:moveTo>
                      <a:pt x="72" y="1232"/>
                    </a:moveTo>
                    <a:cubicBezTo>
                      <a:pt x="206" y="1365"/>
                      <a:pt x="340" y="1499"/>
                      <a:pt x="483" y="1633"/>
                    </a:cubicBezTo>
                    <a:cubicBezTo>
                      <a:pt x="545" y="1696"/>
                      <a:pt x="643" y="1740"/>
                      <a:pt x="706" y="1713"/>
                    </a:cubicBezTo>
                    <a:cubicBezTo>
                      <a:pt x="1749" y="1383"/>
                      <a:pt x="2784" y="1018"/>
                      <a:pt x="3810" y="616"/>
                    </a:cubicBezTo>
                    <a:cubicBezTo>
                      <a:pt x="3873" y="589"/>
                      <a:pt x="3855" y="527"/>
                      <a:pt x="3775" y="464"/>
                    </a:cubicBezTo>
                    <a:lnTo>
                      <a:pt x="3275" y="90"/>
                    </a:lnTo>
                    <a:cubicBezTo>
                      <a:pt x="3195" y="36"/>
                      <a:pt x="3088" y="1"/>
                      <a:pt x="3025" y="27"/>
                    </a:cubicBezTo>
                    <a:cubicBezTo>
                      <a:pt x="2044" y="411"/>
                      <a:pt x="1054" y="759"/>
                      <a:pt x="63" y="1080"/>
                    </a:cubicBezTo>
                    <a:cubicBezTo>
                      <a:pt x="1" y="1098"/>
                      <a:pt x="10" y="1160"/>
                      <a:pt x="72" y="1232"/>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136"/>
              <p:cNvSpPr/>
              <p:nvPr/>
            </p:nvSpPr>
            <p:spPr>
              <a:xfrm>
                <a:off x="6039224" y="5435939"/>
                <a:ext cx="292988" cy="133142"/>
              </a:xfrm>
              <a:custGeom>
                <a:rect b="b" l="l" r="r" t="t"/>
                <a:pathLst>
                  <a:path extrusionOk="0" h="1411" w="3105">
                    <a:moveTo>
                      <a:pt x="63" y="893"/>
                    </a:moveTo>
                    <a:cubicBezTo>
                      <a:pt x="188" y="1027"/>
                      <a:pt x="313" y="1169"/>
                      <a:pt x="438" y="1312"/>
                    </a:cubicBezTo>
                    <a:cubicBezTo>
                      <a:pt x="491" y="1375"/>
                      <a:pt x="598" y="1410"/>
                      <a:pt x="678" y="1392"/>
                    </a:cubicBezTo>
                    <a:cubicBezTo>
                      <a:pt x="1463" y="1161"/>
                      <a:pt x="2249" y="920"/>
                      <a:pt x="3034" y="661"/>
                    </a:cubicBezTo>
                    <a:cubicBezTo>
                      <a:pt x="3105" y="634"/>
                      <a:pt x="3105" y="563"/>
                      <a:pt x="3034" y="500"/>
                    </a:cubicBezTo>
                    <a:lnTo>
                      <a:pt x="2605" y="99"/>
                    </a:lnTo>
                    <a:cubicBezTo>
                      <a:pt x="2534" y="36"/>
                      <a:pt x="2418" y="1"/>
                      <a:pt x="2356" y="28"/>
                    </a:cubicBezTo>
                    <a:cubicBezTo>
                      <a:pt x="1597" y="277"/>
                      <a:pt x="839" y="518"/>
                      <a:pt x="81" y="732"/>
                    </a:cubicBezTo>
                    <a:cubicBezTo>
                      <a:pt x="9" y="759"/>
                      <a:pt x="0" y="822"/>
                      <a:pt x="63" y="893"/>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136"/>
              <p:cNvSpPr/>
              <p:nvPr/>
            </p:nvSpPr>
            <p:spPr>
              <a:xfrm>
                <a:off x="5774917" y="5516806"/>
                <a:ext cx="287137" cy="123800"/>
              </a:xfrm>
              <a:custGeom>
                <a:rect b="b" l="l" r="r" t="t"/>
                <a:pathLst>
                  <a:path extrusionOk="0" h="1312" w="3043">
                    <a:moveTo>
                      <a:pt x="45" y="758"/>
                    </a:moveTo>
                    <a:cubicBezTo>
                      <a:pt x="152" y="910"/>
                      <a:pt x="250" y="1053"/>
                      <a:pt x="357" y="1196"/>
                    </a:cubicBezTo>
                    <a:cubicBezTo>
                      <a:pt x="402" y="1267"/>
                      <a:pt x="500" y="1312"/>
                      <a:pt x="571" y="1294"/>
                    </a:cubicBezTo>
                    <a:cubicBezTo>
                      <a:pt x="1374" y="1106"/>
                      <a:pt x="2168" y="901"/>
                      <a:pt x="2962" y="678"/>
                    </a:cubicBezTo>
                    <a:cubicBezTo>
                      <a:pt x="3033" y="660"/>
                      <a:pt x="3042" y="589"/>
                      <a:pt x="2989" y="527"/>
                    </a:cubicBezTo>
                    <a:cubicBezTo>
                      <a:pt x="2864" y="384"/>
                      <a:pt x="2739" y="241"/>
                      <a:pt x="2614" y="107"/>
                    </a:cubicBezTo>
                    <a:cubicBezTo>
                      <a:pt x="2561" y="36"/>
                      <a:pt x="2453" y="0"/>
                      <a:pt x="2382" y="18"/>
                    </a:cubicBezTo>
                    <a:cubicBezTo>
                      <a:pt x="1624" y="232"/>
                      <a:pt x="857" y="428"/>
                      <a:pt x="89" y="607"/>
                    </a:cubicBezTo>
                    <a:cubicBezTo>
                      <a:pt x="18" y="625"/>
                      <a:pt x="0" y="696"/>
                      <a:pt x="45" y="758"/>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136"/>
              <p:cNvSpPr/>
              <p:nvPr/>
            </p:nvSpPr>
            <p:spPr>
              <a:xfrm>
                <a:off x="5508062" y="5583237"/>
                <a:ext cx="281193" cy="113798"/>
              </a:xfrm>
              <a:custGeom>
                <a:rect b="b" l="l" r="r" t="t"/>
                <a:pathLst>
                  <a:path extrusionOk="0" h="1206" w="2980">
                    <a:moveTo>
                      <a:pt x="36" y="643"/>
                    </a:moveTo>
                    <a:cubicBezTo>
                      <a:pt x="116" y="786"/>
                      <a:pt x="196" y="938"/>
                      <a:pt x="277" y="1089"/>
                    </a:cubicBezTo>
                    <a:cubicBezTo>
                      <a:pt x="312" y="1161"/>
                      <a:pt x="402" y="1205"/>
                      <a:pt x="473" y="1196"/>
                    </a:cubicBezTo>
                    <a:cubicBezTo>
                      <a:pt x="1285" y="1045"/>
                      <a:pt x="2079" y="884"/>
                      <a:pt x="2882" y="706"/>
                    </a:cubicBezTo>
                    <a:cubicBezTo>
                      <a:pt x="2953" y="688"/>
                      <a:pt x="2980" y="617"/>
                      <a:pt x="2926" y="554"/>
                    </a:cubicBezTo>
                    <a:cubicBezTo>
                      <a:pt x="2828" y="402"/>
                      <a:pt x="2730" y="260"/>
                      <a:pt x="2632" y="117"/>
                    </a:cubicBezTo>
                    <a:cubicBezTo>
                      <a:pt x="2578" y="46"/>
                      <a:pt x="2480" y="1"/>
                      <a:pt x="2409" y="19"/>
                    </a:cubicBezTo>
                    <a:cubicBezTo>
                      <a:pt x="1642" y="188"/>
                      <a:pt x="874" y="349"/>
                      <a:pt x="98" y="483"/>
                    </a:cubicBezTo>
                    <a:cubicBezTo>
                      <a:pt x="27" y="501"/>
                      <a:pt x="0" y="572"/>
                      <a:pt x="36" y="643"/>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136"/>
              <p:cNvSpPr/>
              <p:nvPr/>
            </p:nvSpPr>
            <p:spPr>
              <a:xfrm>
                <a:off x="5238660" y="5636267"/>
                <a:ext cx="274493" cy="103702"/>
              </a:xfrm>
              <a:custGeom>
                <a:rect b="b" l="l" r="r" t="t"/>
                <a:pathLst>
                  <a:path extrusionOk="0" h="1099" w="2909">
                    <a:moveTo>
                      <a:pt x="27" y="509"/>
                    </a:moveTo>
                    <a:cubicBezTo>
                      <a:pt x="90" y="661"/>
                      <a:pt x="143" y="822"/>
                      <a:pt x="197" y="973"/>
                    </a:cubicBezTo>
                    <a:cubicBezTo>
                      <a:pt x="224" y="1045"/>
                      <a:pt x="313" y="1098"/>
                      <a:pt x="384" y="1089"/>
                    </a:cubicBezTo>
                    <a:cubicBezTo>
                      <a:pt x="1196" y="982"/>
                      <a:pt x="1999" y="857"/>
                      <a:pt x="2802" y="724"/>
                    </a:cubicBezTo>
                    <a:cubicBezTo>
                      <a:pt x="2882" y="715"/>
                      <a:pt x="2909" y="643"/>
                      <a:pt x="2873" y="572"/>
                    </a:cubicBezTo>
                    <a:cubicBezTo>
                      <a:pt x="2793" y="420"/>
                      <a:pt x="2721" y="269"/>
                      <a:pt x="2641" y="117"/>
                    </a:cubicBezTo>
                    <a:cubicBezTo>
                      <a:pt x="2605" y="46"/>
                      <a:pt x="2516" y="1"/>
                      <a:pt x="2445" y="10"/>
                    </a:cubicBezTo>
                    <a:cubicBezTo>
                      <a:pt x="1669" y="144"/>
                      <a:pt x="893" y="260"/>
                      <a:pt x="116" y="367"/>
                    </a:cubicBezTo>
                    <a:cubicBezTo>
                      <a:pt x="45" y="376"/>
                      <a:pt x="0" y="438"/>
                      <a:pt x="27" y="509"/>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136"/>
              <p:cNvSpPr/>
              <p:nvPr/>
            </p:nvSpPr>
            <p:spPr>
              <a:xfrm>
                <a:off x="4969257" y="5675899"/>
                <a:ext cx="266944" cy="91812"/>
              </a:xfrm>
              <a:custGeom>
                <a:rect b="b" l="l" r="r" t="t"/>
                <a:pathLst>
                  <a:path extrusionOk="0" h="973" w="2829">
                    <a:moveTo>
                      <a:pt x="10" y="384"/>
                    </a:moveTo>
                    <a:lnTo>
                      <a:pt x="117" y="848"/>
                    </a:lnTo>
                    <a:cubicBezTo>
                      <a:pt x="126" y="919"/>
                      <a:pt x="206" y="973"/>
                      <a:pt x="277" y="973"/>
                    </a:cubicBezTo>
                    <a:cubicBezTo>
                      <a:pt x="1089" y="910"/>
                      <a:pt x="1901" y="830"/>
                      <a:pt x="2713" y="732"/>
                    </a:cubicBezTo>
                    <a:cubicBezTo>
                      <a:pt x="2784" y="723"/>
                      <a:pt x="2829" y="652"/>
                      <a:pt x="2802" y="580"/>
                    </a:cubicBezTo>
                    <a:cubicBezTo>
                      <a:pt x="2748" y="428"/>
                      <a:pt x="2686" y="277"/>
                      <a:pt x="2632" y="125"/>
                    </a:cubicBezTo>
                    <a:cubicBezTo>
                      <a:pt x="2606" y="54"/>
                      <a:pt x="2525" y="0"/>
                      <a:pt x="2454" y="9"/>
                    </a:cubicBezTo>
                    <a:cubicBezTo>
                      <a:pt x="1678" y="98"/>
                      <a:pt x="893" y="179"/>
                      <a:pt x="117" y="232"/>
                    </a:cubicBezTo>
                    <a:cubicBezTo>
                      <a:pt x="45" y="241"/>
                      <a:pt x="1" y="304"/>
                      <a:pt x="10" y="384"/>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136"/>
              <p:cNvSpPr/>
              <p:nvPr/>
            </p:nvSpPr>
            <p:spPr>
              <a:xfrm>
                <a:off x="4698251" y="5701093"/>
                <a:ext cx="258452" cy="80961"/>
              </a:xfrm>
              <a:custGeom>
                <a:rect b="b" l="l" r="r" t="t"/>
                <a:pathLst>
                  <a:path extrusionOk="0" h="858" w="2739">
                    <a:moveTo>
                      <a:pt x="0" y="251"/>
                    </a:moveTo>
                    <a:cubicBezTo>
                      <a:pt x="9" y="411"/>
                      <a:pt x="27" y="563"/>
                      <a:pt x="36" y="724"/>
                    </a:cubicBezTo>
                    <a:cubicBezTo>
                      <a:pt x="36" y="795"/>
                      <a:pt x="107" y="857"/>
                      <a:pt x="179" y="857"/>
                    </a:cubicBezTo>
                    <a:cubicBezTo>
                      <a:pt x="990" y="831"/>
                      <a:pt x="1802" y="795"/>
                      <a:pt x="2623" y="741"/>
                    </a:cubicBezTo>
                    <a:cubicBezTo>
                      <a:pt x="2694" y="732"/>
                      <a:pt x="2739" y="670"/>
                      <a:pt x="2730" y="599"/>
                    </a:cubicBezTo>
                    <a:cubicBezTo>
                      <a:pt x="2694" y="438"/>
                      <a:pt x="2668" y="286"/>
                      <a:pt x="2632" y="135"/>
                    </a:cubicBezTo>
                    <a:cubicBezTo>
                      <a:pt x="2614" y="54"/>
                      <a:pt x="2543" y="1"/>
                      <a:pt x="2471" y="10"/>
                    </a:cubicBezTo>
                    <a:cubicBezTo>
                      <a:pt x="1695" y="54"/>
                      <a:pt x="910" y="99"/>
                      <a:pt x="125" y="117"/>
                    </a:cubicBezTo>
                    <a:cubicBezTo>
                      <a:pt x="54" y="117"/>
                      <a:pt x="0" y="179"/>
                      <a:pt x="0" y="251"/>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136"/>
              <p:cNvSpPr/>
              <p:nvPr/>
            </p:nvSpPr>
            <p:spPr>
              <a:xfrm>
                <a:off x="4422149" y="5712039"/>
                <a:ext cx="255149" cy="72563"/>
              </a:xfrm>
              <a:custGeom>
                <a:rect b="b" l="l" r="r" t="t"/>
                <a:pathLst>
                  <a:path extrusionOk="0" h="769" w="2704">
                    <a:moveTo>
                      <a:pt x="45" y="135"/>
                    </a:moveTo>
                    <a:cubicBezTo>
                      <a:pt x="27" y="286"/>
                      <a:pt x="18" y="447"/>
                      <a:pt x="9" y="599"/>
                    </a:cubicBezTo>
                    <a:cubicBezTo>
                      <a:pt x="0" y="679"/>
                      <a:pt x="54" y="741"/>
                      <a:pt x="134" y="741"/>
                    </a:cubicBezTo>
                    <a:cubicBezTo>
                      <a:pt x="946" y="759"/>
                      <a:pt x="1758" y="768"/>
                      <a:pt x="2569" y="750"/>
                    </a:cubicBezTo>
                    <a:cubicBezTo>
                      <a:pt x="2650" y="750"/>
                      <a:pt x="2703" y="688"/>
                      <a:pt x="2703" y="616"/>
                    </a:cubicBezTo>
                    <a:cubicBezTo>
                      <a:pt x="2694" y="456"/>
                      <a:pt x="2685" y="304"/>
                      <a:pt x="2676" y="144"/>
                    </a:cubicBezTo>
                    <a:cubicBezTo>
                      <a:pt x="2667" y="72"/>
                      <a:pt x="2605" y="10"/>
                      <a:pt x="2534" y="10"/>
                    </a:cubicBezTo>
                    <a:cubicBezTo>
                      <a:pt x="1758" y="28"/>
                      <a:pt x="972" y="19"/>
                      <a:pt x="187" y="1"/>
                    </a:cubicBezTo>
                    <a:cubicBezTo>
                      <a:pt x="116" y="1"/>
                      <a:pt x="54" y="54"/>
                      <a:pt x="45" y="135"/>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136"/>
              <p:cNvSpPr/>
              <p:nvPr/>
            </p:nvSpPr>
            <p:spPr>
              <a:xfrm>
                <a:off x="5849840" y="5408197"/>
                <a:ext cx="279494" cy="125499"/>
              </a:xfrm>
              <a:custGeom>
                <a:rect b="b" l="l" r="r" t="t"/>
                <a:pathLst>
                  <a:path extrusionOk="0" h="1330" w="2962">
                    <a:moveTo>
                      <a:pt x="54" y="794"/>
                    </a:moveTo>
                    <a:cubicBezTo>
                      <a:pt x="170" y="937"/>
                      <a:pt x="277" y="1080"/>
                      <a:pt x="393" y="1223"/>
                    </a:cubicBezTo>
                    <a:cubicBezTo>
                      <a:pt x="446" y="1294"/>
                      <a:pt x="544" y="1330"/>
                      <a:pt x="616" y="1312"/>
                    </a:cubicBezTo>
                    <a:cubicBezTo>
                      <a:pt x="1374" y="1116"/>
                      <a:pt x="2132" y="901"/>
                      <a:pt x="2891" y="669"/>
                    </a:cubicBezTo>
                    <a:cubicBezTo>
                      <a:pt x="2962" y="652"/>
                      <a:pt x="2962" y="580"/>
                      <a:pt x="2900" y="518"/>
                    </a:cubicBezTo>
                    <a:cubicBezTo>
                      <a:pt x="2766" y="375"/>
                      <a:pt x="2632" y="241"/>
                      <a:pt x="2498" y="107"/>
                    </a:cubicBezTo>
                    <a:cubicBezTo>
                      <a:pt x="2436" y="36"/>
                      <a:pt x="2329" y="0"/>
                      <a:pt x="2266" y="27"/>
                    </a:cubicBezTo>
                    <a:cubicBezTo>
                      <a:pt x="1535" y="250"/>
                      <a:pt x="812" y="455"/>
                      <a:pt x="80" y="643"/>
                    </a:cubicBezTo>
                    <a:cubicBezTo>
                      <a:pt x="9" y="661"/>
                      <a:pt x="0" y="732"/>
                      <a:pt x="54" y="794"/>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136"/>
              <p:cNvSpPr/>
              <p:nvPr/>
            </p:nvSpPr>
            <p:spPr>
              <a:xfrm>
                <a:off x="5715092" y="5361016"/>
                <a:ext cx="266944" cy="120498"/>
              </a:xfrm>
              <a:custGeom>
                <a:rect b="b" l="l" r="r" t="t"/>
                <a:pathLst>
                  <a:path extrusionOk="0" h="1277" w="2829">
                    <a:moveTo>
                      <a:pt x="45" y="732"/>
                    </a:moveTo>
                    <a:cubicBezTo>
                      <a:pt x="152" y="875"/>
                      <a:pt x="260" y="1018"/>
                      <a:pt x="367" y="1161"/>
                    </a:cubicBezTo>
                    <a:cubicBezTo>
                      <a:pt x="420" y="1232"/>
                      <a:pt x="518" y="1277"/>
                      <a:pt x="581" y="1259"/>
                    </a:cubicBezTo>
                    <a:cubicBezTo>
                      <a:pt x="1312" y="1080"/>
                      <a:pt x="2035" y="884"/>
                      <a:pt x="2757" y="679"/>
                    </a:cubicBezTo>
                    <a:cubicBezTo>
                      <a:pt x="2829" y="661"/>
                      <a:pt x="2829" y="590"/>
                      <a:pt x="2775" y="527"/>
                    </a:cubicBezTo>
                    <a:lnTo>
                      <a:pt x="2392" y="108"/>
                    </a:lnTo>
                    <a:cubicBezTo>
                      <a:pt x="2329" y="45"/>
                      <a:pt x="2231" y="1"/>
                      <a:pt x="2169" y="28"/>
                    </a:cubicBezTo>
                    <a:cubicBezTo>
                      <a:pt x="1473" y="224"/>
                      <a:pt x="777" y="411"/>
                      <a:pt x="72" y="581"/>
                    </a:cubicBezTo>
                    <a:cubicBezTo>
                      <a:pt x="10" y="599"/>
                      <a:pt x="1" y="661"/>
                      <a:pt x="45" y="732"/>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136"/>
              <p:cNvSpPr/>
              <p:nvPr/>
            </p:nvSpPr>
            <p:spPr>
              <a:xfrm>
                <a:off x="5609029" y="5199376"/>
                <a:ext cx="315823" cy="134840"/>
              </a:xfrm>
              <a:custGeom>
                <a:rect b="b" l="l" r="r" t="t"/>
                <a:pathLst>
                  <a:path extrusionOk="0" h="1429" w="3347">
                    <a:moveTo>
                      <a:pt x="45" y="884"/>
                    </a:moveTo>
                    <a:cubicBezTo>
                      <a:pt x="152" y="1027"/>
                      <a:pt x="259" y="1170"/>
                      <a:pt x="367" y="1312"/>
                    </a:cubicBezTo>
                    <a:cubicBezTo>
                      <a:pt x="420" y="1384"/>
                      <a:pt x="509" y="1428"/>
                      <a:pt x="572" y="1411"/>
                    </a:cubicBezTo>
                    <a:cubicBezTo>
                      <a:pt x="1482" y="1187"/>
                      <a:pt x="2392" y="938"/>
                      <a:pt x="3293" y="661"/>
                    </a:cubicBezTo>
                    <a:cubicBezTo>
                      <a:pt x="3346" y="643"/>
                      <a:pt x="3346" y="581"/>
                      <a:pt x="3284" y="509"/>
                    </a:cubicBezTo>
                    <a:cubicBezTo>
                      <a:pt x="3150" y="376"/>
                      <a:pt x="3016" y="242"/>
                      <a:pt x="2882" y="99"/>
                    </a:cubicBezTo>
                    <a:cubicBezTo>
                      <a:pt x="2820" y="37"/>
                      <a:pt x="2722" y="1"/>
                      <a:pt x="2659" y="19"/>
                    </a:cubicBezTo>
                    <a:cubicBezTo>
                      <a:pt x="1803" y="278"/>
                      <a:pt x="937" y="518"/>
                      <a:pt x="63" y="733"/>
                    </a:cubicBezTo>
                    <a:cubicBezTo>
                      <a:pt x="1" y="750"/>
                      <a:pt x="1" y="813"/>
                      <a:pt x="45" y="884"/>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136"/>
              <p:cNvSpPr/>
              <p:nvPr/>
            </p:nvSpPr>
            <p:spPr>
              <a:xfrm>
                <a:off x="5321132" y="5275997"/>
                <a:ext cx="309029" cy="120498"/>
              </a:xfrm>
              <a:custGeom>
                <a:rect b="b" l="l" r="r" t="t"/>
                <a:pathLst>
                  <a:path extrusionOk="0" h="1277" w="3275">
                    <a:moveTo>
                      <a:pt x="36" y="706"/>
                    </a:moveTo>
                    <a:cubicBezTo>
                      <a:pt x="117" y="848"/>
                      <a:pt x="197" y="1000"/>
                      <a:pt x="268" y="1152"/>
                    </a:cubicBezTo>
                    <a:cubicBezTo>
                      <a:pt x="304" y="1223"/>
                      <a:pt x="384" y="1277"/>
                      <a:pt x="447" y="1259"/>
                    </a:cubicBezTo>
                    <a:cubicBezTo>
                      <a:pt x="1366" y="1098"/>
                      <a:pt x="2285" y="911"/>
                      <a:pt x="3203" y="697"/>
                    </a:cubicBezTo>
                    <a:cubicBezTo>
                      <a:pt x="3266" y="688"/>
                      <a:pt x="3275" y="616"/>
                      <a:pt x="3221" y="545"/>
                    </a:cubicBezTo>
                    <a:cubicBezTo>
                      <a:pt x="3114" y="402"/>
                      <a:pt x="3016" y="260"/>
                      <a:pt x="2909" y="117"/>
                    </a:cubicBezTo>
                    <a:cubicBezTo>
                      <a:pt x="2855" y="45"/>
                      <a:pt x="2766" y="1"/>
                      <a:pt x="2713" y="19"/>
                    </a:cubicBezTo>
                    <a:cubicBezTo>
                      <a:pt x="1838" y="224"/>
                      <a:pt x="964" y="402"/>
                      <a:pt x="81" y="554"/>
                    </a:cubicBezTo>
                    <a:cubicBezTo>
                      <a:pt x="19" y="563"/>
                      <a:pt x="1" y="634"/>
                      <a:pt x="36" y="706"/>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136"/>
              <p:cNvSpPr/>
              <p:nvPr/>
            </p:nvSpPr>
            <p:spPr>
              <a:xfrm>
                <a:off x="3209884" y="5196923"/>
                <a:ext cx="309029" cy="133048"/>
              </a:xfrm>
              <a:custGeom>
                <a:rect b="b" l="l" r="r" t="t"/>
                <a:pathLst>
                  <a:path extrusionOk="0" h="1410" w="3275">
                    <a:moveTo>
                      <a:pt x="3212" y="714"/>
                    </a:moveTo>
                    <a:cubicBezTo>
                      <a:pt x="2365" y="509"/>
                      <a:pt x="1526" y="277"/>
                      <a:pt x="697" y="18"/>
                    </a:cubicBezTo>
                    <a:cubicBezTo>
                      <a:pt x="634" y="0"/>
                      <a:pt x="536" y="36"/>
                      <a:pt x="474" y="98"/>
                    </a:cubicBezTo>
                    <a:cubicBezTo>
                      <a:pt x="340" y="241"/>
                      <a:pt x="206" y="375"/>
                      <a:pt x="72" y="509"/>
                    </a:cubicBezTo>
                    <a:cubicBezTo>
                      <a:pt x="10" y="580"/>
                      <a:pt x="1" y="643"/>
                      <a:pt x="63" y="660"/>
                    </a:cubicBezTo>
                    <a:cubicBezTo>
                      <a:pt x="937" y="928"/>
                      <a:pt x="1812" y="1178"/>
                      <a:pt x="2695" y="1392"/>
                    </a:cubicBezTo>
                    <a:cubicBezTo>
                      <a:pt x="2757" y="1410"/>
                      <a:pt x="2847" y="1365"/>
                      <a:pt x="2900" y="1294"/>
                    </a:cubicBezTo>
                    <a:cubicBezTo>
                      <a:pt x="3007" y="1151"/>
                      <a:pt x="3114" y="1008"/>
                      <a:pt x="3221" y="866"/>
                    </a:cubicBezTo>
                    <a:cubicBezTo>
                      <a:pt x="3275" y="794"/>
                      <a:pt x="3266" y="732"/>
                      <a:pt x="3212" y="714"/>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136"/>
              <p:cNvSpPr/>
              <p:nvPr/>
            </p:nvSpPr>
            <p:spPr>
              <a:xfrm>
                <a:off x="3500330" y="5273544"/>
                <a:ext cx="309029" cy="120403"/>
              </a:xfrm>
              <a:custGeom>
                <a:rect b="b" l="l" r="r" t="t"/>
                <a:pathLst>
                  <a:path extrusionOk="0" h="1276" w="3275">
                    <a:moveTo>
                      <a:pt x="3194" y="553"/>
                    </a:moveTo>
                    <a:cubicBezTo>
                      <a:pt x="2320" y="401"/>
                      <a:pt x="1437" y="214"/>
                      <a:pt x="571" y="9"/>
                    </a:cubicBezTo>
                    <a:cubicBezTo>
                      <a:pt x="509" y="0"/>
                      <a:pt x="420" y="45"/>
                      <a:pt x="366" y="107"/>
                    </a:cubicBezTo>
                    <a:cubicBezTo>
                      <a:pt x="268" y="250"/>
                      <a:pt x="161" y="401"/>
                      <a:pt x="54" y="544"/>
                    </a:cubicBezTo>
                    <a:cubicBezTo>
                      <a:pt x="1" y="607"/>
                      <a:pt x="9" y="678"/>
                      <a:pt x="72" y="696"/>
                    </a:cubicBezTo>
                    <a:cubicBezTo>
                      <a:pt x="982" y="910"/>
                      <a:pt x="1901" y="1097"/>
                      <a:pt x="2820" y="1267"/>
                    </a:cubicBezTo>
                    <a:cubicBezTo>
                      <a:pt x="2882" y="1276"/>
                      <a:pt x="2962" y="1222"/>
                      <a:pt x="3007" y="1151"/>
                    </a:cubicBezTo>
                    <a:lnTo>
                      <a:pt x="3239" y="705"/>
                    </a:lnTo>
                    <a:cubicBezTo>
                      <a:pt x="3275" y="633"/>
                      <a:pt x="3257" y="571"/>
                      <a:pt x="3194" y="553"/>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136"/>
              <p:cNvSpPr/>
              <p:nvPr/>
            </p:nvSpPr>
            <p:spPr>
              <a:xfrm>
                <a:off x="3799173" y="5331576"/>
                <a:ext cx="299782" cy="105306"/>
              </a:xfrm>
              <a:custGeom>
                <a:rect b="b" l="l" r="r" t="t"/>
                <a:pathLst>
                  <a:path extrusionOk="0" h="1116" w="3177">
                    <a:moveTo>
                      <a:pt x="3087" y="384"/>
                    </a:moveTo>
                    <a:cubicBezTo>
                      <a:pt x="2204" y="286"/>
                      <a:pt x="1321" y="161"/>
                      <a:pt x="438" y="10"/>
                    </a:cubicBezTo>
                    <a:cubicBezTo>
                      <a:pt x="375" y="1"/>
                      <a:pt x="304" y="54"/>
                      <a:pt x="259" y="125"/>
                    </a:cubicBezTo>
                    <a:cubicBezTo>
                      <a:pt x="188" y="277"/>
                      <a:pt x="108" y="420"/>
                      <a:pt x="36" y="572"/>
                    </a:cubicBezTo>
                    <a:cubicBezTo>
                      <a:pt x="1" y="643"/>
                      <a:pt x="18" y="714"/>
                      <a:pt x="81" y="723"/>
                    </a:cubicBezTo>
                    <a:cubicBezTo>
                      <a:pt x="1000" y="875"/>
                      <a:pt x="1927" y="1009"/>
                      <a:pt x="2855" y="1107"/>
                    </a:cubicBezTo>
                    <a:cubicBezTo>
                      <a:pt x="2918" y="1116"/>
                      <a:pt x="2989" y="1062"/>
                      <a:pt x="3007" y="991"/>
                    </a:cubicBezTo>
                    <a:cubicBezTo>
                      <a:pt x="3060" y="830"/>
                      <a:pt x="3105" y="679"/>
                      <a:pt x="3159" y="527"/>
                    </a:cubicBezTo>
                    <a:cubicBezTo>
                      <a:pt x="3176" y="456"/>
                      <a:pt x="3150" y="384"/>
                      <a:pt x="3087" y="384"/>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136"/>
              <p:cNvSpPr/>
              <p:nvPr/>
            </p:nvSpPr>
            <p:spPr>
              <a:xfrm>
                <a:off x="4098866" y="5334123"/>
                <a:ext cx="1232436" cy="147390"/>
              </a:xfrm>
              <a:custGeom>
                <a:rect b="b" l="l" r="r" t="t"/>
                <a:pathLst>
                  <a:path extrusionOk="0" h="1562" w="13061">
                    <a:moveTo>
                      <a:pt x="161" y="518"/>
                    </a:moveTo>
                    <a:cubicBezTo>
                      <a:pt x="116" y="669"/>
                      <a:pt x="63" y="830"/>
                      <a:pt x="18" y="982"/>
                    </a:cubicBezTo>
                    <a:cubicBezTo>
                      <a:pt x="0" y="1053"/>
                      <a:pt x="27" y="1115"/>
                      <a:pt x="90" y="1124"/>
                    </a:cubicBezTo>
                    <a:cubicBezTo>
                      <a:pt x="4381" y="1562"/>
                      <a:pt x="8716" y="1428"/>
                      <a:pt x="12981" y="723"/>
                    </a:cubicBezTo>
                    <a:cubicBezTo>
                      <a:pt x="13043" y="705"/>
                      <a:pt x="13061" y="643"/>
                      <a:pt x="13025" y="571"/>
                    </a:cubicBezTo>
                    <a:cubicBezTo>
                      <a:pt x="12954" y="420"/>
                      <a:pt x="12873" y="268"/>
                      <a:pt x="12802" y="116"/>
                    </a:cubicBezTo>
                    <a:cubicBezTo>
                      <a:pt x="12766" y="45"/>
                      <a:pt x="12686" y="0"/>
                      <a:pt x="12624" y="9"/>
                    </a:cubicBezTo>
                    <a:cubicBezTo>
                      <a:pt x="8556" y="678"/>
                      <a:pt x="4407" y="812"/>
                      <a:pt x="313" y="393"/>
                    </a:cubicBezTo>
                    <a:cubicBezTo>
                      <a:pt x="250" y="393"/>
                      <a:pt x="179" y="446"/>
                      <a:pt x="161" y="518"/>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136"/>
              <p:cNvSpPr/>
              <p:nvPr/>
            </p:nvSpPr>
            <p:spPr>
              <a:xfrm>
                <a:off x="5595630" y="5478873"/>
                <a:ext cx="273644" cy="116252"/>
              </a:xfrm>
              <a:custGeom>
                <a:rect b="b" l="l" r="r" t="t"/>
                <a:pathLst>
                  <a:path extrusionOk="0" h="1232" w="2900">
                    <a:moveTo>
                      <a:pt x="36" y="679"/>
                    </a:moveTo>
                    <a:cubicBezTo>
                      <a:pt x="134" y="821"/>
                      <a:pt x="223" y="973"/>
                      <a:pt x="312" y="1116"/>
                    </a:cubicBezTo>
                    <a:cubicBezTo>
                      <a:pt x="357" y="1187"/>
                      <a:pt x="446" y="1232"/>
                      <a:pt x="517" y="1214"/>
                    </a:cubicBezTo>
                    <a:cubicBezTo>
                      <a:pt x="1285" y="1062"/>
                      <a:pt x="2052" y="884"/>
                      <a:pt x="2810" y="697"/>
                    </a:cubicBezTo>
                    <a:cubicBezTo>
                      <a:pt x="2882" y="679"/>
                      <a:pt x="2899" y="607"/>
                      <a:pt x="2846" y="536"/>
                    </a:cubicBezTo>
                    <a:cubicBezTo>
                      <a:pt x="2730" y="393"/>
                      <a:pt x="2623" y="251"/>
                      <a:pt x="2507" y="108"/>
                    </a:cubicBezTo>
                    <a:cubicBezTo>
                      <a:pt x="2453" y="45"/>
                      <a:pt x="2355" y="1"/>
                      <a:pt x="2293" y="19"/>
                    </a:cubicBezTo>
                    <a:cubicBezTo>
                      <a:pt x="1561" y="197"/>
                      <a:pt x="821" y="367"/>
                      <a:pt x="89" y="518"/>
                    </a:cubicBezTo>
                    <a:cubicBezTo>
                      <a:pt x="18" y="536"/>
                      <a:pt x="0" y="607"/>
                      <a:pt x="36" y="679"/>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136"/>
              <p:cNvSpPr/>
              <p:nvPr/>
            </p:nvSpPr>
            <p:spPr>
              <a:xfrm>
                <a:off x="5338872" y="5536150"/>
                <a:ext cx="266944" cy="107004"/>
              </a:xfrm>
              <a:custGeom>
                <a:rect b="b" l="l" r="r" t="t"/>
                <a:pathLst>
                  <a:path extrusionOk="0" h="1134" w="2829">
                    <a:moveTo>
                      <a:pt x="36" y="553"/>
                    </a:moveTo>
                    <a:cubicBezTo>
                      <a:pt x="98" y="705"/>
                      <a:pt x="170" y="857"/>
                      <a:pt x="241" y="1008"/>
                    </a:cubicBezTo>
                    <a:cubicBezTo>
                      <a:pt x="268" y="1080"/>
                      <a:pt x="357" y="1133"/>
                      <a:pt x="428" y="1116"/>
                    </a:cubicBezTo>
                    <a:cubicBezTo>
                      <a:pt x="1196" y="1000"/>
                      <a:pt x="1972" y="866"/>
                      <a:pt x="2739" y="714"/>
                    </a:cubicBezTo>
                    <a:cubicBezTo>
                      <a:pt x="2810" y="696"/>
                      <a:pt x="2828" y="634"/>
                      <a:pt x="2792" y="562"/>
                    </a:cubicBezTo>
                    <a:cubicBezTo>
                      <a:pt x="2703" y="411"/>
                      <a:pt x="2614" y="268"/>
                      <a:pt x="2525" y="116"/>
                    </a:cubicBezTo>
                    <a:cubicBezTo>
                      <a:pt x="2480" y="45"/>
                      <a:pt x="2391" y="0"/>
                      <a:pt x="2320" y="9"/>
                    </a:cubicBezTo>
                    <a:cubicBezTo>
                      <a:pt x="1588" y="161"/>
                      <a:pt x="839" y="286"/>
                      <a:pt x="98" y="402"/>
                    </a:cubicBezTo>
                    <a:cubicBezTo>
                      <a:pt x="27" y="411"/>
                      <a:pt x="0" y="482"/>
                      <a:pt x="36" y="553"/>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136"/>
              <p:cNvSpPr/>
              <p:nvPr/>
            </p:nvSpPr>
            <p:spPr>
              <a:xfrm>
                <a:off x="5081265" y="5579934"/>
                <a:ext cx="260151" cy="96908"/>
              </a:xfrm>
              <a:custGeom>
                <a:rect b="b" l="l" r="r" t="t"/>
                <a:pathLst>
                  <a:path extrusionOk="0" h="1027" w="2757">
                    <a:moveTo>
                      <a:pt x="18" y="437"/>
                    </a:moveTo>
                    <a:cubicBezTo>
                      <a:pt x="63" y="589"/>
                      <a:pt x="107" y="741"/>
                      <a:pt x="152" y="901"/>
                    </a:cubicBezTo>
                    <a:cubicBezTo>
                      <a:pt x="179" y="973"/>
                      <a:pt x="250" y="1026"/>
                      <a:pt x="321" y="1017"/>
                    </a:cubicBezTo>
                    <a:cubicBezTo>
                      <a:pt x="1098" y="937"/>
                      <a:pt x="1874" y="839"/>
                      <a:pt x="2650" y="732"/>
                    </a:cubicBezTo>
                    <a:cubicBezTo>
                      <a:pt x="2721" y="723"/>
                      <a:pt x="2757" y="652"/>
                      <a:pt x="2721" y="580"/>
                    </a:cubicBezTo>
                    <a:cubicBezTo>
                      <a:pt x="2659" y="428"/>
                      <a:pt x="2587" y="277"/>
                      <a:pt x="2525" y="125"/>
                    </a:cubicBezTo>
                    <a:cubicBezTo>
                      <a:pt x="2489" y="54"/>
                      <a:pt x="2409" y="0"/>
                      <a:pt x="2346" y="9"/>
                    </a:cubicBezTo>
                    <a:cubicBezTo>
                      <a:pt x="1597" y="125"/>
                      <a:pt x="857" y="214"/>
                      <a:pt x="107" y="286"/>
                    </a:cubicBezTo>
                    <a:cubicBezTo>
                      <a:pt x="36" y="295"/>
                      <a:pt x="0" y="366"/>
                      <a:pt x="18" y="437"/>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136"/>
              <p:cNvSpPr/>
              <p:nvPr/>
            </p:nvSpPr>
            <p:spPr>
              <a:xfrm>
                <a:off x="4821959" y="5611073"/>
                <a:ext cx="252602" cy="85962"/>
              </a:xfrm>
              <a:custGeom>
                <a:rect b="b" l="l" r="r" t="t"/>
                <a:pathLst>
                  <a:path extrusionOk="0" h="911" w="2677">
                    <a:moveTo>
                      <a:pt x="10" y="313"/>
                    </a:moveTo>
                    <a:lnTo>
                      <a:pt x="81" y="776"/>
                    </a:lnTo>
                    <a:cubicBezTo>
                      <a:pt x="90" y="857"/>
                      <a:pt x="161" y="910"/>
                      <a:pt x="233" y="910"/>
                    </a:cubicBezTo>
                    <a:cubicBezTo>
                      <a:pt x="1009" y="866"/>
                      <a:pt x="1785" y="812"/>
                      <a:pt x="2561" y="741"/>
                    </a:cubicBezTo>
                    <a:cubicBezTo>
                      <a:pt x="2632" y="732"/>
                      <a:pt x="2677" y="669"/>
                      <a:pt x="2659" y="589"/>
                    </a:cubicBezTo>
                    <a:cubicBezTo>
                      <a:pt x="2614" y="437"/>
                      <a:pt x="2570" y="286"/>
                      <a:pt x="2525" y="125"/>
                    </a:cubicBezTo>
                    <a:cubicBezTo>
                      <a:pt x="2507" y="54"/>
                      <a:pt x="2436" y="0"/>
                      <a:pt x="2365" y="9"/>
                    </a:cubicBezTo>
                    <a:cubicBezTo>
                      <a:pt x="1615" y="81"/>
                      <a:pt x="866" y="134"/>
                      <a:pt x="117" y="170"/>
                    </a:cubicBezTo>
                    <a:cubicBezTo>
                      <a:pt x="54" y="170"/>
                      <a:pt x="1" y="232"/>
                      <a:pt x="10" y="313"/>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136"/>
              <p:cNvSpPr/>
              <p:nvPr/>
            </p:nvSpPr>
            <p:spPr>
              <a:xfrm>
                <a:off x="4562653" y="5628719"/>
                <a:ext cx="244204" cy="367155"/>
              </a:xfrm>
              <a:custGeom>
                <a:rect b="b" l="l" r="r" t="t"/>
                <a:pathLst>
                  <a:path extrusionOk="0" h="3891" w="2588">
                    <a:moveTo>
                      <a:pt x="1" y="188"/>
                    </a:moveTo>
                    <a:cubicBezTo>
                      <a:pt x="1" y="349"/>
                      <a:pt x="1" y="500"/>
                      <a:pt x="1" y="661"/>
                    </a:cubicBezTo>
                    <a:cubicBezTo>
                      <a:pt x="1" y="732"/>
                      <a:pt x="108" y="723"/>
                      <a:pt x="126" y="795"/>
                    </a:cubicBezTo>
                    <a:cubicBezTo>
                      <a:pt x="1214" y="3748"/>
                      <a:pt x="2017" y="3890"/>
                      <a:pt x="2463" y="741"/>
                    </a:cubicBezTo>
                    <a:cubicBezTo>
                      <a:pt x="2481" y="670"/>
                      <a:pt x="2588" y="679"/>
                      <a:pt x="2579" y="607"/>
                    </a:cubicBezTo>
                    <a:cubicBezTo>
                      <a:pt x="2561" y="447"/>
                      <a:pt x="2543" y="295"/>
                      <a:pt x="2517" y="135"/>
                    </a:cubicBezTo>
                    <a:cubicBezTo>
                      <a:pt x="2508" y="63"/>
                      <a:pt x="2445" y="1"/>
                      <a:pt x="2374" y="10"/>
                    </a:cubicBezTo>
                    <a:cubicBezTo>
                      <a:pt x="1625" y="36"/>
                      <a:pt x="875" y="54"/>
                      <a:pt x="126" y="54"/>
                    </a:cubicBezTo>
                    <a:cubicBezTo>
                      <a:pt x="54" y="54"/>
                      <a:pt x="1" y="117"/>
                      <a:pt x="1" y="188"/>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136"/>
              <p:cNvSpPr/>
              <p:nvPr/>
            </p:nvSpPr>
            <p:spPr>
              <a:xfrm>
                <a:off x="4294194" y="5627020"/>
                <a:ext cx="245902" cy="76715"/>
              </a:xfrm>
              <a:custGeom>
                <a:rect b="b" l="l" r="r" t="t"/>
                <a:pathLst>
                  <a:path extrusionOk="0" h="813" w="2606">
                    <a:moveTo>
                      <a:pt x="89" y="135"/>
                    </a:moveTo>
                    <a:cubicBezTo>
                      <a:pt x="63" y="286"/>
                      <a:pt x="36" y="447"/>
                      <a:pt x="18" y="599"/>
                    </a:cubicBezTo>
                    <a:cubicBezTo>
                      <a:pt x="0" y="679"/>
                      <a:pt x="54" y="741"/>
                      <a:pt x="125" y="741"/>
                    </a:cubicBezTo>
                    <a:cubicBezTo>
                      <a:pt x="901" y="777"/>
                      <a:pt x="1686" y="804"/>
                      <a:pt x="2462" y="813"/>
                    </a:cubicBezTo>
                    <a:cubicBezTo>
                      <a:pt x="2534" y="813"/>
                      <a:pt x="2596" y="750"/>
                      <a:pt x="2596" y="679"/>
                    </a:cubicBezTo>
                    <a:cubicBezTo>
                      <a:pt x="2596" y="518"/>
                      <a:pt x="2605" y="367"/>
                      <a:pt x="2605" y="206"/>
                    </a:cubicBezTo>
                    <a:cubicBezTo>
                      <a:pt x="2605" y="135"/>
                      <a:pt x="2552" y="72"/>
                      <a:pt x="2480" y="72"/>
                    </a:cubicBezTo>
                    <a:cubicBezTo>
                      <a:pt x="1731" y="63"/>
                      <a:pt x="981" y="45"/>
                      <a:pt x="232" y="1"/>
                    </a:cubicBezTo>
                    <a:cubicBezTo>
                      <a:pt x="161" y="1"/>
                      <a:pt x="98" y="54"/>
                      <a:pt x="89" y="135"/>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136"/>
              <p:cNvSpPr/>
              <p:nvPr/>
            </p:nvSpPr>
            <p:spPr>
              <a:xfrm>
                <a:off x="4027339" y="5606827"/>
                <a:ext cx="253451" cy="87660"/>
              </a:xfrm>
              <a:custGeom>
                <a:rect b="b" l="l" r="r" t="t"/>
                <a:pathLst>
                  <a:path extrusionOk="0" h="929" w="2686">
                    <a:moveTo>
                      <a:pt x="161" y="135"/>
                    </a:moveTo>
                    <a:cubicBezTo>
                      <a:pt x="116" y="286"/>
                      <a:pt x="71" y="438"/>
                      <a:pt x="18" y="590"/>
                    </a:cubicBezTo>
                    <a:cubicBezTo>
                      <a:pt x="0" y="670"/>
                      <a:pt x="36" y="732"/>
                      <a:pt x="107" y="741"/>
                    </a:cubicBezTo>
                    <a:cubicBezTo>
                      <a:pt x="883" y="821"/>
                      <a:pt x="1668" y="884"/>
                      <a:pt x="2444" y="929"/>
                    </a:cubicBezTo>
                    <a:cubicBezTo>
                      <a:pt x="2516" y="929"/>
                      <a:pt x="2587" y="875"/>
                      <a:pt x="2596" y="804"/>
                    </a:cubicBezTo>
                    <a:cubicBezTo>
                      <a:pt x="2623" y="643"/>
                      <a:pt x="2650" y="491"/>
                      <a:pt x="2676" y="331"/>
                    </a:cubicBezTo>
                    <a:cubicBezTo>
                      <a:pt x="2685" y="259"/>
                      <a:pt x="2641" y="197"/>
                      <a:pt x="2569" y="188"/>
                    </a:cubicBezTo>
                    <a:cubicBezTo>
                      <a:pt x="1820" y="143"/>
                      <a:pt x="1071" y="90"/>
                      <a:pt x="330" y="10"/>
                    </a:cubicBezTo>
                    <a:cubicBezTo>
                      <a:pt x="259" y="1"/>
                      <a:pt x="179" y="54"/>
                      <a:pt x="161" y="135"/>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136"/>
              <p:cNvSpPr/>
              <p:nvPr/>
            </p:nvSpPr>
            <p:spPr>
              <a:xfrm>
                <a:off x="3760485" y="5573989"/>
                <a:ext cx="261849" cy="98606"/>
              </a:xfrm>
              <a:custGeom>
                <a:rect b="b" l="l" r="r" t="t"/>
                <a:pathLst>
                  <a:path extrusionOk="0" h="1045" w="2775">
                    <a:moveTo>
                      <a:pt x="250" y="126"/>
                    </a:moveTo>
                    <a:cubicBezTo>
                      <a:pt x="179" y="277"/>
                      <a:pt x="107" y="429"/>
                      <a:pt x="36" y="581"/>
                    </a:cubicBezTo>
                    <a:cubicBezTo>
                      <a:pt x="0" y="652"/>
                      <a:pt x="36" y="715"/>
                      <a:pt x="107" y="723"/>
                    </a:cubicBezTo>
                    <a:cubicBezTo>
                      <a:pt x="883" y="848"/>
                      <a:pt x="1651" y="946"/>
                      <a:pt x="2427" y="1036"/>
                    </a:cubicBezTo>
                    <a:cubicBezTo>
                      <a:pt x="2498" y="1045"/>
                      <a:pt x="2578" y="991"/>
                      <a:pt x="2605" y="920"/>
                    </a:cubicBezTo>
                    <a:cubicBezTo>
                      <a:pt x="2650" y="759"/>
                      <a:pt x="2703" y="607"/>
                      <a:pt x="2748" y="456"/>
                    </a:cubicBezTo>
                    <a:cubicBezTo>
                      <a:pt x="2775" y="384"/>
                      <a:pt x="2730" y="313"/>
                      <a:pt x="2668" y="304"/>
                    </a:cubicBezTo>
                    <a:cubicBezTo>
                      <a:pt x="1918" y="224"/>
                      <a:pt x="1178" y="126"/>
                      <a:pt x="428" y="10"/>
                    </a:cubicBezTo>
                    <a:cubicBezTo>
                      <a:pt x="357" y="1"/>
                      <a:pt x="277" y="54"/>
                      <a:pt x="250" y="126"/>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136"/>
              <p:cNvSpPr/>
              <p:nvPr/>
            </p:nvSpPr>
            <p:spPr>
              <a:xfrm>
                <a:off x="3496083" y="5527752"/>
                <a:ext cx="268643" cy="108608"/>
              </a:xfrm>
              <a:custGeom>
                <a:rect b="b" l="l" r="r" t="t"/>
                <a:pathLst>
                  <a:path extrusionOk="0" h="1151" w="2847">
                    <a:moveTo>
                      <a:pt x="322" y="116"/>
                    </a:moveTo>
                    <a:cubicBezTo>
                      <a:pt x="233" y="268"/>
                      <a:pt x="135" y="411"/>
                      <a:pt x="46" y="562"/>
                    </a:cubicBezTo>
                    <a:cubicBezTo>
                      <a:pt x="1" y="634"/>
                      <a:pt x="19" y="696"/>
                      <a:pt x="90" y="714"/>
                    </a:cubicBezTo>
                    <a:cubicBezTo>
                      <a:pt x="857" y="874"/>
                      <a:pt x="1633" y="1008"/>
                      <a:pt x="2401" y="1142"/>
                    </a:cubicBezTo>
                    <a:cubicBezTo>
                      <a:pt x="2472" y="1151"/>
                      <a:pt x="2561" y="1097"/>
                      <a:pt x="2597" y="1026"/>
                    </a:cubicBezTo>
                    <a:cubicBezTo>
                      <a:pt x="2668" y="874"/>
                      <a:pt x="2740" y="723"/>
                      <a:pt x="2811" y="580"/>
                    </a:cubicBezTo>
                    <a:cubicBezTo>
                      <a:pt x="2847" y="500"/>
                      <a:pt x="2811" y="437"/>
                      <a:pt x="2749" y="428"/>
                    </a:cubicBezTo>
                    <a:cubicBezTo>
                      <a:pt x="1999" y="303"/>
                      <a:pt x="1259" y="170"/>
                      <a:pt x="527" y="18"/>
                    </a:cubicBezTo>
                    <a:cubicBezTo>
                      <a:pt x="456" y="0"/>
                      <a:pt x="367" y="45"/>
                      <a:pt x="322" y="116"/>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136"/>
              <p:cNvSpPr/>
              <p:nvPr/>
            </p:nvSpPr>
            <p:spPr>
              <a:xfrm>
                <a:off x="5502967" y="5333274"/>
                <a:ext cx="252696" cy="111156"/>
              </a:xfrm>
              <a:custGeom>
                <a:rect b="b" l="l" r="r" t="t"/>
                <a:pathLst>
                  <a:path extrusionOk="0" h="1178" w="2678">
                    <a:moveTo>
                      <a:pt x="45" y="625"/>
                    </a:moveTo>
                    <a:cubicBezTo>
                      <a:pt x="135" y="768"/>
                      <a:pt x="224" y="919"/>
                      <a:pt x="313" y="1062"/>
                    </a:cubicBezTo>
                    <a:cubicBezTo>
                      <a:pt x="358" y="1133"/>
                      <a:pt x="447" y="1178"/>
                      <a:pt x="509" y="1169"/>
                    </a:cubicBezTo>
                    <a:cubicBezTo>
                      <a:pt x="1205" y="1026"/>
                      <a:pt x="1910" y="866"/>
                      <a:pt x="2606" y="687"/>
                    </a:cubicBezTo>
                    <a:cubicBezTo>
                      <a:pt x="2668" y="670"/>
                      <a:pt x="2677" y="607"/>
                      <a:pt x="2623" y="536"/>
                    </a:cubicBezTo>
                    <a:cubicBezTo>
                      <a:pt x="2508" y="393"/>
                      <a:pt x="2400" y="250"/>
                      <a:pt x="2284" y="107"/>
                    </a:cubicBezTo>
                    <a:cubicBezTo>
                      <a:pt x="2240" y="36"/>
                      <a:pt x="2142" y="0"/>
                      <a:pt x="2079" y="9"/>
                    </a:cubicBezTo>
                    <a:cubicBezTo>
                      <a:pt x="1419" y="179"/>
                      <a:pt x="750" y="331"/>
                      <a:pt x="72" y="473"/>
                    </a:cubicBezTo>
                    <a:cubicBezTo>
                      <a:pt x="10" y="482"/>
                      <a:pt x="1" y="554"/>
                      <a:pt x="45" y="625"/>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136"/>
              <p:cNvSpPr/>
              <p:nvPr/>
            </p:nvSpPr>
            <p:spPr>
              <a:xfrm>
                <a:off x="5269799" y="5384607"/>
                <a:ext cx="245902" cy="103607"/>
              </a:xfrm>
              <a:custGeom>
                <a:rect b="b" l="l" r="r" t="t"/>
                <a:pathLst>
                  <a:path extrusionOk="0" h="1098" w="2606">
                    <a:moveTo>
                      <a:pt x="27" y="518"/>
                    </a:moveTo>
                    <a:cubicBezTo>
                      <a:pt x="99" y="670"/>
                      <a:pt x="170" y="821"/>
                      <a:pt x="233" y="973"/>
                    </a:cubicBezTo>
                    <a:cubicBezTo>
                      <a:pt x="268" y="1044"/>
                      <a:pt x="348" y="1098"/>
                      <a:pt x="411" y="1089"/>
                    </a:cubicBezTo>
                    <a:cubicBezTo>
                      <a:pt x="1116" y="982"/>
                      <a:pt x="1820" y="857"/>
                      <a:pt x="2516" y="714"/>
                    </a:cubicBezTo>
                    <a:cubicBezTo>
                      <a:pt x="2588" y="705"/>
                      <a:pt x="2606" y="634"/>
                      <a:pt x="2561" y="563"/>
                    </a:cubicBezTo>
                    <a:cubicBezTo>
                      <a:pt x="2472" y="420"/>
                      <a:pt x="2382" y="268"/>
                      <a:pt x="2293" y="126"/>
                    </a:cubicBezTo>
                    <a:cubicBezTo>
                      <a:pt x="2258" y="54"/>
                      <a:pt x="2168" y="1"/>
                      <a:pt x="2106" y="18"/>
                    </a:cubicBezTo>
                    <a:cubicBezTo>
                      <a:pt x="1437" y="152"/>
                      <a:pt x="759" y="268"/>
                      <a:pt x="81" y="375"/>
                    </a:cubicBezTo>
                    <a:cubicBezTo>
                      <a:pt x="18" y="384"/>
                      <a:pt x="1" y="447"/>
                      <a:pt x="27" y="518"/>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136"/>
              <p:cNvSpPr/>
              <p:nvPr/>
            </p:nvSpPr>
            <p:spPr>
              <a:xfrm>
                <a:off x="5034933" y="5424993"/>
                <a:ext cx="239203" cy="94360"/>
              </a:xfrm>
              <a:custGeom>
                <a:rect b="b" l="l" r="r" t="t"/>
                <a:pathLst>
                  <a:path extrusionOk="0" h="1000" w="2535">
                    <a:moveTo>
                      <a:pt x="18" y="411"/>
                    </a:moveTo>
                    <a:cubicBezTo>
                      <a:pt x="63" y="563"/>
                      <a:pt x="117" y="715"/>
                      <a:pt x="161" y="866"/>
                    </a:cubicBezTo>
                    <a:cubicBezTo>
                      <a:pt x="179" y="946"/>
                      <a:pt x="250" y="1000"/>
                      <a:pt x="313" y="991"/>
                    </a:cubicBezTo>
                    <a:cubicBezTo>
                      <a:pt x="1027" y="920"/>
                      <a:pt x="1731" y="830"/>
                      <a:pt x="2436" y="732"/>
                    </a:cubicBezTo>
                    <a:cubicBezTo>
                      <a:pt x="2498" y="723"/>
                      <a:pt x="2534" y="652"/>
                      <a:pt x="2498" y="581"/>
                    </a:cubicBezTo>
                    <a:cubicBezTo>
                      <a:pt x="2436" y="429"/>
                      <a:pt x="2365" y="277"/>
                      <a:pt x="2302" y="126"/>
                    </a:cubicBezTo>
                    <a:cubicBezTo>
                      <a:pt x="2267" y="54"/>
                      <a:pt x="2195" y="1"/>
                      <a:pt x="2133" y="10"/>
                    </a:cubicBezTo>
                    <a:cubicBezTo>
                      <a:pt x="1455" y="108"/>
                      <a:pt x="777" y="197"/>
                      <a:pt x="99" y="260"/>
                    </a:cubicBezTo>
                    <a:cubicBezTo>
                      <a:pt x="36" y="268"/>
                      <a:pt x="1" y="331"/>
                      <a:pt x="18" y="411"/>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136"/>
              <p:cNvSpPr/>
              <p:nvPr/>
            </p:nvSpPr>
            <p:spPr>
              <a:xfrm>
                <a:off x="4799218" y="5453679"/>
                <a:ext cx="231559" cy="84263"/>
              </a:xfrm>
              <a:custGeom>
                <a:rect b="b" l="l" r="r" t="t"/>
                <a:pathLst>
                  <a:path extrusionOk="0" h="893" w="2454">
                    <a:moveTo>
                      <a:pt x="10" y="295"/>
                    </a:moveTo>
                    <a:lnTo>
                      <a:pt x="81" y="758"/>
                    </a:lnTo>
                    <a:cubicBezTo>
                      <a:pt x="90" y="830"/>
                      <a:pt x="152" y="892"/>
                      <a:pt x="215" y="883"/>
                    </a:cubicBezTo>
                    <a:cubicBezTo>
                      <a:pt x="929" y="848"/>
                      <a:pt x="1642" y="803"/>
                      <a:pt x="2347" y="732"/>
                    </a:cubicBezTo>
                    <a:cubicBezTo>
                      <a:pt x="2418" y="723"/>
                      <a:pt x="2454" y="660"/>
                      <a:pt x="2427" y="589"/>
                    </a:cubicBezTo>
                    <a:cubicBezTo>
                      <a:pt x="2392" y="437"/>
                      <a:pt x="2347" y="277"/>
                      <a:pt x="2302" y="125"/>
                    </a:cubicBezTo>
                    <a:cubicBezTo>
                      <a:pt x="2285" y="54"/>
                      <a:pt x="2213" y="0"/>
                      <a:pt x="2151" y="0"/>
                    </a:cubicBezTo>
                    <a:cubicBezTo>
                      <a:pt x="1473" y="63"/>
                      <a:pt x="786" y="116"/>
                      <a:pt x="108" y="152"/>
                    </a:cubicBezTo>
                    <a:cubicBezTo>
                      <a:pt x="45" y="152"/>
                      <a:pt x="1" y="214"/>
                      <a:pt x="10" y="295"/>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136"/>
              <p:cNvSpPr/>
              <p:nvPr/>
            </p:nvSpPr>
            <p:spPr>
              <a:xfrm>
                <a:off x="4563502" y="5469626"/>
                <a:ext cx="223161" cy="74167"/>
              </a:xfrm>
              <a:custGeom>
                <a:rect b="b" l="l" r="r" t="t"/>
                <a:pathLst>
                  <a:path extrusionOk="0" h="786" w="2365">
                    <a:moveTo>
                      <a:pt x="1" y="179"/>
                    </a:moveTo>
                    <a:cubicBezTo>
                      <a:pt x="1" y="340"/>
                      <a:pt x="1" y="491"/>
                      <a:pt x="1" y="652"/>
                    </a:cubicBezTo>
                    <a:cubicBezTo>
                      <a:pt x="1" y="723"/>
                      <a:pt x="54" y="786"/>
                      <a:pt x="117" y="786"/>
                    </a:cubicBezTo>
                    <a:cubicBezTo>
                      <a:pt x="830" y="786"/>
                      <a:pt x="1544" y="768"/>
                      <a:pt x="2249" y="741"/>
                    </a:cubicBezTo>
                    <a:cubicBezTo>
                      <a:pt x="2320" y="741"/>
                      <a:pt x="2365" y="670"/>
                      <a:pt x="2356" y="598"/>
                    </a:cubicBezTo>
                    <a:cubicBezTo>
                      <a:pt x="2329" y="447"/>
                      <a:pt x="2311" y="286"/>
                      <a:pt x="2294" y="134"/>
                    </a:cubicBezTo>
                    <a:cubicBezTo>
                      <a:pt x="2285" y="54"/>
                      <a:pt x="2222" y="1"/>
                      <a:pt x="2160" y="1"/>
                    </a:cubicBezTo>
                    <a:cubicBezTo>
                      <a:pt x="1482" y="27"/>
                      <a:pt x="795" y="45"/>
                      <a:pt x="117" y="45"/>
                    </a:cubicBezTo>
                    <a:cubicBezTo>
                      <a:pt x="54" y="45"/>
                      <a:pt x="1" y="108"/>
                      <a:pt x="1" y="179"/>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136"/>
              <p:cNvSpPr/>
              <p:nvPr/>
            </p:nvSpPr>
            <p:spPr>
              <a:xfrm>
                <a:off x="4318539" y="5467927"/>
                <a:ext cx="224860" cy="75865"/>
              </a:xfrm>
              <a:custGeom>
                <a:rect b="b" l="l" r="r" t="t"/>
                <a:pathLst>
                  <a:path extrusionOk="0" h="804" w="2383">
                    <a:moveTo>
                      <a:pt x="90" y="135"/>
                    </a:moveTo>
                    <a:cubicBezTo>
                      <a:pt x="63" y="286"/>
                      <a:pt x="36" y="438"/>
                      <a:pt x="19" y="598"/>
                    </a:cubicBezTo>
                    <a:cubicBezTo>
                      <a:pt x="1" y="670"/>
                      <a:pt x="45" y="732"/>
                      <a:pt x="117" y="741"/>
                    </a:cubicBezTo>
                    <a:cubicBezTo>
                      <a:pt x="822" y="777"/>
                      <a:pt x="1535" y="795"/>
                      <a:pt x="2249" y="804"/>
                    </a:cubicBezTo>
                    <a:cubicBezTo>
                      <a:pt x="2311" y="804"/>
                      <a:pt x="2365" y="741"/>
                      <a:pt x="2365" y="670"/>
                    </a:cubicBezTo>
                    <a:cubicBezTo>
                      <a:pt x="2374" y="509"/>
                      <a:pt x="2374" y="358"/>
                      <a:pt x="2374" y="197"/>
                    </a:cubicBezTo>
                    <a:cubicBezTo>
                      <a:pt x="2383" y="126"/>
                      <a:pt x="2329" y="63"/>
                      <a:pt x="2267" y="63"/>
                    </a:cubicBezTo>
                    <a:cubicBezTo>
                      <a:pt x="1580" y="54"/>
                      <a:pt x="902" y="36"/>
                      <a:pt x="224" y="1"/>
                    </a:cubicBezTo>
                    <a:cubicBezTo>
                      <a:pt x="161" y="1"/>
                      <a:pt x="99" y="54"/>
                      <a:pt x="90" y="135"/>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136"/>
              <p:cNvSpPr/>
              <p:nvPr/>
            </p:nvSpPr>
            <p:spPr>
              <a:xfrm>
                <a:off x="4074426" y="5449433"/>
                <a:ext cx="232409" cy="85962"/>
              </a:xfrm>
              <a:custGeom>
                <a:rect b="b" l="l" r="r" t="t"/>
                <a:pathLst>
                  <a:path extrusionOk="0" h="911" w="2463">
                    <a:moveTo>
                      <a:pt x="170" y="134"/>
                    </a:moveTo>
                    <a:cubicBezTo>
                      <a:pt x="117" y="286"/>
                      <a:pt x="72" y="438"/>
                      <a:pt x="27" y="589"/>
                    </a:cubicBezTo>
                    <a:cubicBezTo>
                      <a:pt x="1" y="670"/>
                      <a:pt x="36" y="732"/>
                      <a:pt x="108" y="741"/>
                    </a:cubicBezTo>
                    <a:cubicBezTo>
                      <a:pt x="813" y="812"/>
                      <a:pt x="1526" y="866"/>
                      <a:pt x="2231" y="910"/>
                    </a:cubicBezTo>
                    <a:cubicBezTo>
                      <a:pt x="2302" y="910"/>
                      <a:pt x="2365" y="857"/>
                      <a:pt x="2374" y="786"/>
                    </a:cubicBezTo>
                    <a:cubicBezTo>
                      <a:pt x="2400" y="625"/>
                      <a:pt x="2427" y="473"/>
                      <a:pt x="2454" y="313"/>
                    </a:cubicBezTo>
                    <a:cubicBezTo>
                      <a:pt x="2463" y="241"/>
                      <a:pt x="2427" y="179"/>
                      <a:pt x="2365" y="170"/>
                    </a:cubicBezTo>
                    <a:cubicBezTo>
                      <a:pt x="1678" y="134"/>
                      <a:pt x="1000" y="81"/>
                      <a:pt x="322" y="9"/>
                    </a:cubicBezTo>
                    <a:cubicBezTo>
                      <a:pt x="259" y="1"/>
                      <a:pt x="188" y="54"/>
                      <a:pt x="170" y="134"/>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136"/>
              <p:cNvSpPr/>
              <p:nvPr/>
            </p:nvSpPr>
            <p:spPr>
              <a:xfrm>
                <a:off x="3832011" y="5419992"/>
                <a:ext cx="239957" cy="95209"/>
              </a:xfrm>
              <a:custGeom>
                <a:rect b="b" l="l" r="r" t="t"/>
                <a:pathLst>
                  <a:path extrusionOk="0" h="1009" w="2543">
                    <a:moveTo>
                      <a:pt x="241" y="116"/>
                    </a:moveTo>
                    <a:cubicBezTo>
                      <a:pt x="170" y="268"/>
                      <a:pt x="99" y="420"/>
                      <a:pt x="36" y="571"/>
                    </a:cubicBezTo>
                    <a:cubicBezTo>
                      <a:pt x="0" y="643"/>
                      <a:pt x="27" y="714"/>
                      <a:pt x="90" y="723"/>
                    </a:cubicBezTo>
                    <a:cubicBezTo>
                      <a:pt x="794" y="830"/>
                      <a:pt x="1499" y="919"/>
                      <a:pt x="2213" y="999"/>
                    </a:cubicBezTo>
                    <a:cubicBezTo>
                      <a:pt x="2275" y="1008"/>
                      <a:pt x="2347" y="955"/>
                      <a:pt x="2373" y="883"/>
                    </a:cubicBezTo>
                    <a:cubicBezTo>
                      <a:pt x="2418" y="723"/>
                      <a:pt x="2472" y="571"/>
                      <a:pt x="2516" y="420"/>
                    </a:cubicBezTo>
                    <a:cubicBezTo>
                      <a:pt x="2543" y="348"/>
                      <a:pt x="2507" y="277"/>
                      <a:pt x="2445" y="277"/>
                    </a:cubicBezTo>
                    <a:cubicBezTo>
                      <a:pt x="1767" y="197"/>
                      <a:pt x="1089" y="107"/>
                      <a:pt x="411" y="9"/>
                    </a:cubicBezTo>
                    <a:cubicBezTo>
                      <a:pt x="348" y="0"/>
                      <a:pt x="277" y="45"/>
                      <a:pt x="241" y="116"/>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136"/>
              <p:cNvSpPr/>
              <p:nvPr/>
            </p:nvSpPr>
            <p:spPr>
              <a:xfrm>
                <a:off x="3590445" y="5377907"/>
                <a:ext cx="246657" cy="104457"/>
              </a:xfrm>
              <a:custGeom>
                <a:rect b="b" l="l" r="r" t="t"/>
                <a:pathLst>
                  <a:path extrusionOk="0" h="1107" w="2614">
                    <a:moveTo>
                      <a:pt x="321" y="116"/>
                    </a:moveTo>
                    <a:cubicBezTo>
                      <a:pt x="223" y="259"/>
                      <a:pt x="134" y="411"/>
                      <a:pt x="45" y="553"/>
                    </a:cubicBezTo>
                    <a:cubicBezTo>
                      <a:pt x="0" y="625"/>
                      <a:pt x="18" y="696"/>
                      <a:pt x="80" y="705"/>
                    </a:cubicBezTo>
                    <a:cubicBezTo>
                      <a:pt x="785" y="848"/>
                      <a:pt x="1481" y="982"/>
                      <a:pt x="2186" y="1098"/>
                    </a:cubicBezTo>
                    <a:cubicBezTo>
                      <a:pt x="2257" y="1106"/>
                      <a:pt x="2337" y="1053"/>
                      <a:pt x="2364" y="982"/>
                    </a:cubicBezTo>
                    <a:cubicBezTo>
                      <a:pt x="2436" y="830"/>
                      <a:pt x="2507" y="678"/>
                      <a:pt x="2578" y="527"/>
                    </a:cubicBezTo>
                    <a:cubicBezTo>
                      <a:pt x="2614" y="455"/>
                      <a:pt x="2596" y="393"/>
                      <a:pt x="2534" y="384"/>
                    </a:cubicBezTo>
                    <a:cubicBezTo>
                      <a:pt x="1856" y="277"/>
                      <a:pt x="1187" y="152"/>
                      <a:pt x="509" y="9"/>
                    </a:cubicBezTo>
                    <a:cubicBezTo>
                      <a:pt x="446" y="0"/>
                      <a:pt x="366" y="45"/>
                      <a:pt x="321" y="116"/>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136"/>
              <p:cNvSpPr/>
              <p:nvPr/>
            </p:nvSpPr>
            <p:spPr>
              <a:xfrm>
                <a:off x="3233475" y="5468777"/>
                <a:ext cx="274493" cy="117950"/>
              </a:xfrm>
              <a:custGeom>
                <a:rect b="b" l="l" r="r" t="t"/>
                <a:pathLst>
                  <a:path extrusionOk="0" h="1250" w="2909">
                    <a:moveTo>
                      <a:pt x="402" y="108"/>
                    </a:moveTo>
                    <a:lnTo>
                      <a:pt x="54" y="536"/>
                    </a:lnTo>
                    <a:cubicBezTo>
                      <a:pt x="1" y="598"/>
                      <a:pt x="9" y="670"/>
                      <a:pt x="81" y="688"/>
                    </a:cubicBezTo>
                    <a:cubicBezTo>
                      <a:pt x="848" y="884"/>
                      <a:pt x="1606" y="1071"/>
                      <a:pt x="2374" y="1232"/>
                    </a:cubicBezTo>
                    <a:cubicBezTo>
                      <a:pt x="2445" y="1250"/>
                      <a:pt x="2543" y="1205"/>
                      <a:pt x="2588" y="1134"/>
                    </a:cubicBezTo>
                    <a:cubicBezTo>
                      <a:pt x="2677" y="991"/>
                      <a:pt x="2775" y="839"/>
                      <a:pt x="2864" y="697"/>
                    </a:cubicBezTo>
                    <a:cubicBezTo>
                      <a:pt x="2909" y="625"/>
                      <a:pt x="2891" y="554"/>
                      <a:pt x="2829" y="536"/>
                    </a:cubicBezTo>
                    <a:cubicBezTo>
                      <a:pt x="2088" y="384"/>
                      <a:pt x="1357" y="206"/>
                      <a:pt x="625" y="19"/>
                    </a:cubicBezTo>
                    <a:cubicBezTo>
                      <a:pt x="554" y="1"/>
                      <a:pt x="456" y="36"/>
                      <a:pt x="402" y="108"/>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136"/>
              <p:cNvSpPr/>
              <p:nvPr/>
            </p:nvSpPr>
            <p:spPr>
              <a:xfrm>
                <a:off x="3350483" y="5324027"/>
                <a:ext cx="254300" cy="112855"/>
              </a:xfrm>
              <a:custGeom>
                <a:rect b="b" l="l" r="r" t="t"/>
                <a:pathLst>
                  <a:path extrusionOk="0" h="1196" w="2695">
                    <a:moveTo>
                      <a:pt x="402" y="107"/>
                    </a:moveTo>
                    <a:cubicBezTo>
                      <a:pt x="286" y="250"/>
                      <a:pt x="170" y="393"/>
                      <a:pt x="54" y="536"/>
                    </a:cubicBezTo>
                    <a:cubicBezTo>
                      <a:pt x="1" y="598"/>
                      <a:pt x="10" y="669"/>
                      <a:pt x="72" y="687"/>
                    </a:cubicBezTo>
                    <a:cubicBezTo>
                      <a:pt x="768" y="866"/>
                      <a:pt x="1464" y="1026"/>
                      <a:pt x="2168" y="1178"/>
                    </a:cubicBezTo>
                    <a:cubicBezTo>
                      <a:pt x="2231" y="1196"/>
                      <a:pt x="2320" y="1151"/>
                      <a:pt x="2365" y="1080"/>
                    </a:cubicBezTo>
                    <a:cubicBezTo>
                      <a:pt x="2454" y="937"/>
                      <a:pt x="2552" y="785"/>
                      <a:pt x="2650" y="643"/>
                    </a:cubicBezTo>
                    <a:cubicBezTo>
                      <a:pt x="2695" y="571"/>
                      <a:pt x="2677" y="500"/>
                      <a:pt x="2614" y="491"/>
                    </a:cubicBezTo>
                    <a:cubicBezTo>
                      <a:pt x="1945" y="348"/>
                      <a:pt x="1276" y="188"/>
                      <a:pt x="616" y="9"/>
                    </a:cubicBezTo>
                    <a:cubicBezTo>
                      <a:pt x="554" y="0"/>
                      <a:pt x="456" y="36"/>
                      <a:pt x="402" y="107"/>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136"/>
              <p:cNvSpPr/>
              <p:nvPr/>
            </p:nvSpPr>
            <p:spPr>
              <a:xfrm>
                <a:off x="2883299" y="5086614"/>
                <a:ext cx="359512" cy="162582"/>
              </a:xfrm>
              <a:custGeom>
                <a:rect b="b" l="l" r="r" t="t"/>
                <a:pathLst>
                  <a:path extrusionOk="0" h="1723" w="3810">
                    <a:moveTo>
                      <a:pt x="598" y="90"/>
                    </a:moveTo>
                    <a:cubicBezTo>
                      <a:pt x="429" y="215"/>
                      <a:pt x="259" y="340"/>
                      <a:pt x="99" y="464"/>
                    </a:cubicBezTo>
                    <a:cubicBezTo>
                      <a:pt x="18" y="527"/>
                      <a:pt x="0" y="589"/>
                      <a:pt x="63" y="616"/>
                    </a:cubicBezTo>
                    <a:cubicBezTo>
                      <a:pt x="1062" y="1009"/>
                      <a:pt x="2079" y="1374"/>
                      <a:pt x="3105" y="1696"/>
                    </a:cubicBezTo>
                    <a:cubicBezTo>
                      <a:pt x="3167" y="1722"/>
                      <a:pt x="3266" y="1678"/>
                      <a:pt x="3328" y="1615"/>
                    </a:cubicBezTo>
                    <a:cubicBezTo>
                      <a:pt x="3471" y="1481"/>
                      <a:pt x="3605" y="1348"/>
                      <a:pt x="3738" y="1214"/>
                    </a:cubicBezTo>
                    <a:cubicBezTo>
                      <a:pt x="3801" y="1142"/>
                      <a:pt x="3810" y="1080"/>
                      <a:pt x="3756" y="1062"/>
                    </a:cubicBezTo>
                    <a:cubicBezTo>
                      <a:pt x="2775" y="750"/>
                      <a:pt x="1802" y="402"/>
                      <a:pt x="839" y="27"/>
                    </a:cubicBezTo>
                    <a:cubicBezTo>
                      <a:pt x="785" y="1"/>
                      <a:pt x="669" y="36"/>
                      <a:pt x="598" y="90"/>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136"/>
              <p:cNvSpPr/>
              <p:nvPr/>
            </p:nvSpPr>
            <p:spPr>
              <a:xfrm>
                <a:off x="2973320" y="5396402"/>
                <a:ext cx="281287" cy="126348"/>
              </a:xfrm>
              <a:custGeom>
                <a:rect b="b" l="l" r="r" t="t"/>
                <a:pathLst>
                  <a:path extrusionOk="0" h="1339" w="2981">
                    <a:moveTo>
                      <a:pt x="483" y="99"/>
                    </a:moveTo>
                    <a:cubicBezTo>
                      <a:pt x="340" y="232"/>
                      <a:pt x="206" y="366"/>
                      <a:pt x="72" y="500"/>
                    </a:cubicBezTo>
                    <a:cubicBezTo>
                      <a:pt x="1" y="571"/>
                      <a:pt x="10" y="643"/>
                      <a:pt x="72" y="661"/>
                    </a:cubicBezTo>
                    <a:cubicBezTo>
                      <a:pt x="831" y="902"/>
                      <a:pt x="1580" y="1116"/>
                      <a:pt x="2347" y="1321"/>
                    </a:cubicBezTo>
                    <a:cubicBezTo>
                      <a:pt x="2410" y="1339"/>
                      <a:pt x="2517" y="1303"/>
                      <a:pt x="2570" y="1232"/>
                    </a:cubicBezTo>
                    <a:cubicBezTo>
                      <a:pt x="2686" y="1098"/>
                      <a:pt x="2802" y="955"/>
                      <a:pt x="2918" y="812"/>
                    </a:cubicBezTo>
                    <a:cubicBezTo>
                      <a:pt x="2981" y="741"/>
                      <a:pt x="2963" y="679"/>
                      <a:pt x="2900" y="661"/>
                    </a:cubicBezTo>
                    <a:cubicBezTo>
                      <a:pt x="2169" y="464"/>
                      <a:pt x="1446" y="250"/>
                      <a:pt x="715" y="18"/>
                    </a:cubicBezTo>
                    <a:cubicBezTo>
                      <a:pt x="652" y="1"/>
                      <a:pt x="545" y="36"/>
                      <a:pt x="483" y="99"/>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136"/>
              <p:cNvSpPr/>
              <p:nvPr/>
            </p:nvSpPr>
            <p:spPr>
              <a:xfrm>
                <a:off x="2798279" y="5150591"/>
                <a:ext cx="575030" cy="228257"/>
              </a:xfrm>
              <a:custGeom>
                <a:rect b="b" l="l" r="r" t="t"/>
                <a:pathLst>
                  <a:path extrusionOk="0" h="2419" w="6094">
                    <a:moveTo>
                      <a:pt x="598" y="90"/>
                    </a:moveTo>
                    <a:cubicBezTo>
                      <a:pt x="429" y="215"/>
                      <a:pt x="259" y="340"/>
                      <a:pt x="99" y="464"/>
                    </a:cubicBezTo>
                    <a:cubicBezTo>
                      <a:pt x="18" y="527"/>
                      <a:pt x="0" y="589"/>
                      <a:pt x="63" y="616"/>
                    </a:cubicBezTo>
                    <a:cubicBezTo>
                      <a:pt x="1838" y="1312"/>
                      <a:pt x="3649" y="1910"/>
                      <a:pt x="5469" y="2400"/>
                    </a:cubicBezTo>
                    <a:cubicBezTo>
                      <a:pt x="5540" y="2418"/>
                      <a:pt x="5638" y="2382"/>
                      <a:pt x="5692" y="2311"/>
                    </a:cubicBezTo>
                    <a:cubicBezTo>
                      <a:pt x="5808" y="2168"/>
                      <a:pt x="5924" y="2026"/>
                      <a:pt x="6040" y="1892"/>
                    </a:cubicBezTo>
                    <a:cubicBezTo>
                      <a:pt x="6093" y="1820"/>
                      <a:pt x="6093" y="1749"/>
                      <a:pt x="6031" y="1740"/>
                    </a:cubicBezTo>
                    <a:cubicBezTo>
                      <a:pt x="4282" y="1267"/>
                      <a:pt x="2552" y="696"/>
                      <a:pt x="848" y="27"/>
                    </a:cubicBezTo>
                    <a:cubicBezTo>
                      <a:pt x="785" y="1"/>
                      <a:pt x="669" y="27"/>
                      <a:pt x="598" y="90"/>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136"/>
              <p:cNvSpPr/>
              <p:nvPr/>
            </p:nvSpPr>
            <p:spPr>
              <a:xfrm>
                <a:off x="2629088" y="5278545"/>
                <a:ext cx="373854" cy="167583"/>
              </a:xfrm>
              <a:custGeom>
                <a:rect b="b" l="l" r="r" t="t"/>
                <a:pathLst>
                  <a:path extrusionOk="0" h="1776" w="3962">
                    <a:moveTo>
                      <a:pt x="580" y="81"/>
                    </a:moveTo>
                    <a:lnTo>
                      <a:pt x="89" y="456"/>
                    </a:lnTo>
                    <a:cubicBezTo>
                      <a:pt x="9" y="518"/>
                      <a:pt x="0" y="589"/>
                      <a:pt x="63" y="616"/>
                    </a:cubicBezTo>
                    <a:cubicBezTo>
                      <a:pt x="1115" y="1026"/>
                      <a:pt x="2168" y="1410"/>
                      <a:pt x="3230" y="1749"/>
                    </a:cubicBezTo>
                    <a:cubicBezTo>
                      <a:pt x="3301" y="1776"/>
                      <a:pt x="3408" y="1740"/>
                      <a:pt x="3479" y="1678"/>
                    </a:cubicBezTo>
                    <a:cubicBezTo>
                      <a:pt x="3613" y="1544"/>
                      <a:pt x="3756" y="1410"/>
                      <a:pt x="3899" y="1276"/>
                    </a:cubicBezTo>
                    <a:cubicBezTo>
                      <a:pt x="3961" y="1205"/>
                      <a:pt x="3961" y="1142"/>
                      <a:pt x="3890" y="1116"/>
                    </a:cubicBezTo>
                    <a:cubicBezTo>
                      <a:pt x="2873" y="786"/>
                      <a:pt x="1856" y="420"/>
                      <a:pt x="848" y="27"/>
                    </a:cubicBezTo>
                    <a:cubicBezTo>
                      <a:pt x="785" y="1"/>
                      <a:pt x="660" y="27"/>
                      <a:pt x="580" y="81"/>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136"/>
              <p:cNvSpPr/>
              <p:nvPr/>
            </p:nvSpPr>
            <p:spPr>
              <a:xfrm>
                <a:off x="4142649" y="5697791"/>
                <a:ext cx="260151" cy="82565"/>
              </a:xfrm>
              <a:custGeom>
                <a:rect b="b" l="l" r="r" t="t"/>
                <a:pathLst>
                  <a:path extrusionOk="0" h="875" w="2757">
                    <a:moveTo>
                      <a:pt x="125" y="134"/>
                    </a:moveTo>
                    <a:cubicBezTo>
                      <a:pt x="90" y="286"/>
                      <a:pt x="54" y="446"/>
                      <a:pt x="18" y="598"/>
                    </a:cubicBezTo>
                    <a:cubicBezTo>
                      <a:pt x="0" y="669"/>
                      <a:pt x="45" y="741"/>
                      <a:pt x="125" y="741"/>
                    </a:cubicBezTo>
                    <a:cubicBezTo>
                      <a:pt x="937" y="803"/>
                      <a:pt x="1749" y="848"/>
                      <a:pt x="2561" y="874"/>
                    </a:cubicBezTo>
                    <a:cubicBezTo>
                      <a:pt x="2641" y="874"/>
                      <a:pt x="2703" y="821"/>
                      <a:pt x="2712" y="750"/>
                    </a:cubicBezTo>
                    <a:lnTo>
                      <a:pt x="2757" y="277"/>
                    </a:lnTo>
                    <a:cubicBezTo>
                      <a:pt x="2757" y="205"/>
                      <a:pt x="2703" y="143"/>
                      <a:pt x="2632" y="134"/>
                    </a:cubicBezTo>
                    <a:cubicBezTo>
                      <a:pt x="1847" y="107"/>
                      <a:pt x="1071" y="72"/>
                      <a:pt x="286" y="9"/>
                    </a:cubicBezTo>
                    <a:cubicBezTo>
                      <a:pt x="214" y="0"/>
                      <a:pt x="143" y="63"/>
                      <a:pt x="125" y="134"/>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136"/>
              <p:cNvSpPr/>
              <p:nvPr/>
            </p:nvSpPr>
            <p:spPr>
              <a:xfrm>
                <a:off x="3863999" y="5669954"/>
                <a:ext cx="268643" cy="94360"/>
              </a:xfrm>
              <a:custGeom>
                <a:rect b="b" l="l" r="r" t="t"/>
                <a:pathLst>
                  <a:path extrusionOk="0" h="1000" w="2847">
                    <a:moveTo>
                      <a:pt x="206" y="126"/>
                    </a:moveTo>
                    <a:cubicBezTo>
                      <a:pt x="143" y="286"/>
                      <a:pt x="90" y="438"/>
                      <a:pt x="27" y="590"/>
                    </a:cubicBezTo>
                    <a:cubicBezTo>
                      <a:pt x="0" y="661"/>
                      <a:pt x="36" y="723"/>
                      <a:pt x="116" y="741"/>
                    </a:cubicBezTo>
                    <a:cubicBezTo>
                      <a:pt x="919" y="839"/>
                      <a:pt x="1731" y="929"/>
                      <a:pt x="2543" y="991"/>
                    </a:cubicBezTo>
                    <a:cubicBezTo>
                      <a:pt x="2623" y="1000"/>
                      <a:pt x="2695" y="946"/>
                      <a:pt x="2712" y="875"/>
                    </a:cubicBezTo>
                    <a:cubicBezTo>
                      <a:pt x="2748" y="715"/>
                      <a:pt x="2784" y="563"/>
                      <a:pt x="2828" y="411"/>
                    </a:cubicBezTo>
                    <a:cubicBezTo>
                      <a:pt x="2846" y="331"/>
                      <a:pt x="2802" y="268"/>
                      <a:pt x="2730" y="260"/>
                    </a:cubicBezTo>
                    <a:cubicBezTo>
                      <a:pt x="1945" y="197"/>
                      <a:pt x="1160" y="117"/>
                      <a:pt x="384" y="10"/>
                    </a:cubicBezTo>
                    <a:cubicBezTo>
                      <a:pt x="313" y="1"/>
                      <a:pt x="232" y="54"/>
                      <a:pt x="206" y="126"/>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136"/>
              <p:cNvSpPr/>
              <p:nvPr/>
            </p:nvSpPr>
            <p:spPr>
              <a:xfrm>
                <a:off x="3587048" y="5628719"/>
                <a:ext cx="275342" cy="105306"/>
              </a:xfrm>
              <a:custGeom>
                <a:rect b="b" l="l" r="r" t="t"/>
                <a:pathLst>
                  <a:path extrusionOk="0" h="1116" w="2918">
                    <a:moveTo>
                      <a:pt x="277" y="126"/>
                    </a:moveTo>
                    <a:cubicBezTo>
                      <a:pt x="197" y="268"/>
                      <a:pt x="116" y="420"/>
                      <a:pt x="36" y="572"/>
                    </a:cubicBezTo>
                    <a:cubicBezTo>
                      <a:pt x="0" y="643"/>
                      <a:pt x="27" y="705"/>
                      <a:pt x="99" y="723"/>
                    </a:cubicBezTo>
                    <a:cubicBezTo>
                      <a:pt x="910" y="866"/>
                      <a:pt x="1713" y="991"/>
                      <a:pt x="2516" y="1107"/>
                    </a:cubicBezTo>
                    <a:cubicBezTo>
                      <a:pt x="2596" y="1116"/>
                      <a:pt x="2677" y="1062"/>
                      <a:pt x="2703" y="991"/>
                    </a:cubicBezTo>
                    <a:cubicBezTo>
                      <a:pt x="2766" y="839"/>
                      <a:pt x="2828" y="688"/>
                      <a:pt x="2891" y="536"/>
                    </a:cubicBezTo>
                    <a:cubicBezTo>
                      <a:pt x="2918" y="465"/>
                      <a:pt x="2882" y="393"/>
                      <a:pt x="2811" y="384"/>
                    </a:cubicBezTo>
                    <a:cubicBezTo>
                      <a:pt x="2034" y="277"/>
                      <a:pt x="1258" y="152"/>
                      <a:pt x="482" y="19"/>
                    </a:cubicBezTo>
                    <a:cubicBezTo>
                      <a:pt x="411" y="1"/>
                      <a:pt x="322" y="54"/>
                      <a:pt x="277" y="126"/>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136"/>
              <p:cNvSpPr/>
              <p:nvPr/>
            </p:nvSpPr>
            <p:spPr>
              <a:xfrm>
                <a:off x="3311795" y="5573989"/>
                <a:ext cx="282042" cy="115402"/>
              </a:xfrm>
              <a:custGeom>
                <a:rect b="b" l="l" r="r" t="t"/>
                <a:pathLst>
                  <a:path extrusionOk="0" h="1223" w="2989">
                    <a:moveTo>
                      <a:pt x="357" y="108"/>
                    </a:moveTo>
                    <a:cubicBezTo>
                      <a:pt x="259" y="251"/>
                      <a:pt x="152" y="402"/>
                      <a:pt x="45" y="545"/>
                    </a:cubicBezTo>
                    <a:cubicBezTo>
                      <a:pt x="0" y="616"/>
                      <a:pt x="18" y="679"/>
                      <a:pt x="89" y="697"/>
                    </a:cubicBezTo>
                    <a:cubicBezTo>
                      <a:pt x="892" y="884"/>
                      <a:pt x="1686" y="1054"/>
                      <a:pt x="2489" y="1205"/>
                    </a:cubicBezTo>
                    <a:cubicBezTo>
                      <a:pt x="2569" y="1223"/>
                      <a:pt x="2659" y="1169"/>
                      <a:pt x="2703" y="1098"/>
                    </a:cubicBezTo>
                    <a:lnTo>
                      <a:pt x="2944" y="652"/>
                    </a:lnTo>
                    <a:cubicBezTo>
                      <a:pt x="2989" y="581"/>
                      <a:pt x="2962" y="518"/>
                      <a:pt x="2891" y="500"/>
                    </a:cubicBezTo>
                    <a:cubicBezTo>
                      <a:pt x="2115" y="358"/>
                      <a:pt x="1347" y="197"/>
                      <a:pt x="580" y="19"/>
                    </a:cubicBezTo>
                    <a:cubicBezTo>
                      <a:pt x="509" y="1"/>
                      <a:pt x="411" y="45"/>
                      <a:pt x="357" y="108"/>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136"/>
              <p:cNvSpPr/>
              <p:nvPr/>
            </p:nvSpPr>
            <p:spPr>
              <a:xfrm>
                <a:off x="3038995" y="5505011"/>
                <a:ext cx="287987" cy="125499"/>
              </a:xfrm>
              <a:custGeom>
                <a:rect b="b" l="l" r="r" t="t"/>
                <a:pathLst>
                  <a:path extrusionOk="0" h="1330" w="3052">
                    <a:moveTo>
                      <a:pt x="438" y="107"/>
                    </a:moveTo>
                    <a:cubicBezTo>
                      <a:pt x="313" y="241"/>
                      <a:pt x="188" y="384"/>
                      <a:pt x="63" y="518"/>
                    </a:cubicBezTo>
                    <a:cubicBezTo>
                      <a:pt x="1" y="589"/>
                      <a:pt x="10" y="660"/>
                      <a:pt x="81" y="678"/>
                    </a:cubicBezTo>
                    <a:cubicBezTo>
                      <a:pt x="875" y="901"/>
                      <a:pt x="1669" y="1115"/>
                      <a:pt x="2463" y="1312"/>
                    </a:cubicBezTo>
                    <a:cubicBezTo>
                      <a:pt x="2534" y="1330"/>
                      <a:pt x="2633" y="1285"/>
                      <a:pt x="2686" y="1214"/>
                    </a:cubicBezTo>
                    <a:cubicBezTo>
                      <a:pt x="2793" y="1071"/>
                      <a:pt x="2900" y="928"/>
                      <a:pt x="2998" y="785"/>
                    </a:cubicBezTo>
                    <a:cubicBezTo>
                      <a:pt x="3052" y="714"/>
                      <a:pt x="3034" y="643"/>
                      <a:pt x="2963" y="625"/>
                    </a:cubicBezTo>
                    <a:cubicBezTo>
                      <a:pt x="2195" y="437"/>
                      <a:pt x="1437" y="241"/>
                      <a:pt x="670" y="18"/>
                    </a:cubicBezTo>
                    <a:cubicBezTo>
                      <a:pt x="599" y="0"/>
                      <a:pt x="500" y="36"/>
                      <a:pt x="438" y="107"/>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136"/>
              <p:cNvSpPr/>
              <p:nvPr/>
            </p:nvSpPr>
            <p:spPr>
              <a:xfrm>
                <a:off x="2544069" y="5342522"/>
                <a:ext cx="518603" cy="213914"/>
              </a:xfrm>
              <a:custGeom>
                <a:rect b="b" l="l" r="r" t="t"/>
                <a:pathLst>
                  <a:path extrusionOk="0" h="2267" w="5496">
                    <a:moveTo>
                      <a:pt x="580" y="81"/>
                    </a:moveTo>
                    <a:cubicBezTo>
                      <a:pt x="420" y="206"/>
                      <a:pt x="250" y="331"/>
                      <a:pt x="89" y="456"/>
                    </a:cubicBezTo>
                    <a:cubicBezTo>
                      <a:pt x="9" y="518"/>
                      <a:pt x="0" y="589"/>
                      <a:pt x="72" y="616"/>
                    </a:cubicBezTo>
                    <a:cubicBezTo>
                      <a:pt x="1633" y="1232"/>
                      <a:pt x="3212" y="1776"/>
                      <a:pt x="4809" y="2249"/>
                    </a:cubicBezTo>
                    <a:cubicBezTo>
                      <a:pt x="4889" y="2266"/>
                      <a:pt x="4996" y="2231"/>
                      <a:pt x="5058" y="2168"/>
                    </a:cubicBezTo>
                    <a:cubicBezTo>
                      <a:pt x="5183" y="2035"/>
                      <a:pt x="5308" y="1892"/>
                      <a:pt x="5433" y="1758"/>
                    </a:cubicBezTo>
                    <a:cubicBezTo>
                      <a:pt x="5496" y="1687"/>
                      <a:pt x="5487" y="1615"/>
                      <a:pt x="5424" y="1597"/>
                    </a:cubicBezTo>
                    <a:cubicBezTo>
                      <a:pt x="3881" y="1142"/>
                      <a:pt x="2355" y="616"/>
                      <a:pt x="857" y="27"/>
                    </a:cubicBezTo>
                    <a:cubicBezTo>
                      <a:pt x="785" y="1"/>
                      <a:pt x="660" y="18"/>
                      <a:pt x="580" y="81"/>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136"/>
              <p:cNvSpPr/>
              <p:nvPr/>
            </p:nvSpPr>
            <p:spPr>
              <a:xfrm>
                <a:off x="2713259" y="5214568"/>
                <a:ext cx="499259" cy="207215"/>
              </a:xfrm>
              <a:custGeom>
                <a:rect b="b" l="l" r="r" t="t"/>
                <a:pathLst>
                  <a:path extrusionOk="0" h="2196" w="5291">
                    <a:moveTo>
                      <a:pt x="598" y="90"/>
                    </a:moveTo>
                    <a:lnTo>
                      <a:pt x="98" y="464"/>
                    </a:lnTo>
                    <a:cubicBezTo>
                      <a:pt x="18" y="518"/>
                      <a:pt x="0" y="589"/>
                      <a:pt x="72" y="616"/>
                    </a:cubicBezTo>
                    <a:cubicBezTo>
                      <a:pt x="1570" y="1205"/>
                      <a:pt x="3087" y="1722"/>
                      <a:pt x="4621" y="2177"/>
                    </a:cubicBezTo>
                    <a:cubicBezTo>
                      <a:pt x="4693" y="2195"/>
                      <a:pt x="4800" y="2159"/>
                      <a:pt x="4853" y="2088"/>
                    </a:cubicBezTo>
                    <a:cubicBezTo>
                      <a:pt x="4978" y="1954"/>
                      <a:pt x="5112" y="1812"/>
                      <a:pt x="5237" y="1678"/>
                    </a:cubicBezTo>
                    <a:cubicBezTo>
                      <a:pt x="5291" y="1606"/>
                      <a:pt x="5291" y="1544"/>
                      <a:pt x="5228" y="1517"/>
                    </a:cubicBezTo>
                    <a:cubicBezTo>
                      <a:pt x="3756" y="1089"/>
                      <a:pt x="2293" y="589"/>
                      <a:pt x="848" y="27"/>
                    </a:cubicBezTo>
                    <a:cubicBezTo>
                      <a:pt x="785" y="1"/>
                      <a:pt x="669" y="27"/>
                      <a:pt x="598" y="90"/>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136"/>
              <p:cNvSpPr/>
              <p:nvPr/>
            </p:nvSpPr>
            <p:spPr>
              <a:xfrm>
                <a:off x="5469280" y="5424993"/>
                <a:ext cx="261094" cy="111250"/>
              </a:xfrm>
              <a:custGeom>
                <a:rect b="b" l="l" r="r" t="t"/>
                <a:pathLst>
                  <a:path extrusionOk="0" h="1179" w="2767">
                    <a:moveTo>
                      <a:pt x="37" y="616"/>
                    </a:moveTo>
                    <a:cubicBezTo>
                      <a:pt x="126" y="768"/>
                      <a:pt x="206" y="911"/>
                      <a:pt x="286" y="1062"/>
                    </a:cubicBezTo>
                    <a:cubicBezTo>
                      <a:pt x="331" y="1134"/>
                      <a:pt x="420" y="1178"/>
                      <a:pt x="483" y="1169"/>
                    </a:cubicBezTo>
                    <a:cubicBezTo>
                      <a:pt x="1223" y="1027"/>
                      <a:pt x="1955" y="875"/>
                      <a:pt x="2686" y="706"/>
                    </a:cubicBezTo>
                    <a:cubicBezTo>
                      <a:pt x="2749" y="688"/>
                      <a:pt x="2766" y="616"/>
                      <a:pt x="2713" y="545"/>
                    </a:cubicBezTo>
                    <a:cubicBezTo>
                      <a:pt x="2615" y="402"/>
                      <a:pt x="2508" y="260"/>
                      <a:pt x="2401" y="117"/>
                    </a:cubicBezTo>
                    <a:cubicBezTo>
                      <a:pt x="2356" y="45"/>
                      <a:pt x="2267" y="1"/>
                      <a:pt x="2195" y="19"/>
                    </a:cubicBezTo>
                    <a:cubicBezTo>
                      <a:pt x="1500" y="179"/>
                      <a:pt x="795" y="331"/>
                      <a:pt x="90" y="465"/>
                    </a:cubicBezTo>
                    <a:cubicBezTo>
                      <a:pt x="19" y="474"/>
                      <a:pt x="1" y="545"/>
                      <a:pt x="37" y="616"/>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136"/>
              <p:cNvSpPr/>
              <p:nvPr/>
            </p:nvSpPr>
            <p:spPr>
              <a:xfrm>
                <a:off x="5221864" y="5476420"/>
                <a:ext cx="254300" cy="101060"/>
              </a:xfrm>
              <a:custGeom>
                <a:rect b="b" l="l" r="r" t="t"/>
                <a:pathLst>
                  <a:path extrusionOk="0" h="1071" w="2695">
                    <a:moveTo>
                      <a:pt x="27" y="491"/>
                    </a:moveTo>
                    <a:cubicBezTo>
                      <a:pt x="89" y="642"/>
                      <a:pt x="143" y="794"/>
                      <a:pt x="205" y="955"/>
                    </a:cubicBezTo>
                    <a:cubicBezTo>
                      <a:pt x="232" y="1026"/>
                      <a:pt x="312" y="1071"/>
                      <a:pt x="384" y="1062"/>
                    </a:cubicBezTo>
                    <a:cubicBezTo>
                      <a:pt x="1124" y="963"/>
                      <a:pt x="1865" y="847"/>
                      <a:pt x="2596" y="714"/>
                    </a:cubicBezTo>
                    <a:cubicBezTo>
                      <a:pt x="2667" y="705"/>
                      <a:pt x="2694" y="633"/>
                      <a:pt x="2650" y="562"/>
                    </a:cubicBezTo>
                    <a:lnTo>
                      <a:pt x="2409" y="116"/>
                    </a:lnTo>
                    <a:cubicBezTo>
                      <a:pt x="2373" y="45"/>
                      <a:pt x="2284" y="0"/>
                      <a:pt x="2221" y="9"/>
                    </a:cubicBezTo>
                    <a:cubicBezTo>
                      <a:pt x="1517" y="134"/>
                      <a:pt x="803" y="250"/>
                      <a:pt x="89" y="348"/>
                    </a:cubicBezTo>
                    <a:cubicBezTo>
                      <a:pt x="27" y="357"/>
                      <a:pt x="0" y="419"/>
                      <a:pt x="27" y="491"/>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136"/>
              <p:cNvSpPr/>
              <p:nvPr/>
            </p:nvSpPr>
            <p:spPr>
              <a:xfrm>
                <a:off x="4972654" y="5514259"/>
                <a:ext cx="246751" cy="91812"/>
              </a:xfrm>
              <a:custGeom>
                <a:rect b="b" l="l" r="r" t="t"/>
                <a:pathLst>
                  <a:path extrusionOk="0" h="973" w="2615">
                    <a:moveTo>
                      <a:pt x="18" y="375"/>
                    </a:moveTo>
                    <a:cubicBezTo>
                      <a:pt x="54" y="536"/>
                      <a:pt x="90" y="687"/>
                      <a:pt x="134" y="848"/>
                    </a:cubicBezTo>
                    <a:cubicBezTo>
                      <a:pt x="152" y="919"/>
                      <a:pt x="215" y="973"/>
                      <a:pt x="286" y="964"/>
                    </a:cubicBezTo>
                    <a:cubicBezTo>
                      <a:pt x="1026" y="901"/>
                      <a:pt x="1776" y="830"/>
                      <a:pt x="2516" y="732"/>
                    </a:cubicBezTo>
                    <a:cubicBezTo>
                      <a:pt x="2579" y="723"/>
                      <a:pt x="2614" y="661"/>
                      <a:pt x="2588" y="580"/>
                    </a:cubicBezTo>
                    <a:cubicBezTo>
                      <a:pt x="2534" y="429"/>
                      <a:pt x="2472" y="277"/>
                      <a:pt x="2418" y="125"/>
                    </a:cubicBezTo>
                    <a:cubicBezTo>
                      <a:pt x="2382" y="54"/>
                      <a:pt x="2311" y="0"/>
                      <a:pt x="2249" y="9"/>
                    </a:cubicBezTo>
                    <a:cubicBezTo>
                      <a:pt x="1535" y="99"/>
                      <a:pt x="821" y="179"/>
                      <a:pt x="108" y="232"/>
                    </a:cubicBezTo>
                    <a:cubicBezTo>
                      <a:pt x="36" y="241"/>
                      <a:pt x="0" y="304"/>
                      <a:pt x="18" y="375"/>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136"/>
              <p:cNvSpPr/>
              <p:nvPr/>
            </p:nvSpPr>
            <p:spPr>
              <a:xfrm>
                <a:off x="4722596" y="5539547"/>
                <a:ext cx="239203" cy="81716"/>
              </a:xfrm>
              <a:custGeom>
                <a:rect b="b" l="l" r="r" t="t"/>
                <a:pathLst>
                  <a:path extrusionOk="0" h="866" w="2535">
                    <a:moveTo>
                      <a:pt x="10" y="259"/>
                    </a:moveTo>
                    <a:cubicBezTo>
                      <a:pt x="28" y="419"/>
                      <a:pt x="37" y="571"/>
                      <a:pt x="54" y="732"/>
                    </a:cubicBezTo>
                    <a:cubicBezTo>
                      <a:pt x="63" y="803"/>
                      <a:pt x="126" y="865"/>
                      <a:pt x="188" y="865"/>
                    </a:cubicBezTo>
                    <a:cubicBezTo>
                      <a:pt x="938" y="839"/>
                      <a:pt x="1678" y="794"/>
                      <a:pt x="2427" y="741"/>
                    </a:cubicBezTo>
                    <a:cubicBezTo>
                      <a:pt x="2490" y="732"/>
                      <a:pt x="2534" y="669"/>
                      <a:pt x="2517" y="598"/>
                    </a:cubicBezTo>
                    <a:cubicBezTo>
                      <a:pt x="2481" y="446"/>
                      <a:pt x="2445" y="286"/>
                      <a:pt x="2419" y="134"/>
                    </a:cubicBezTo>
                    <a:cubicBezTo>
                      <a:pt x="2401" y="54"/>
                      <a:pt x="2329" y="0"/>
                      <a:pt x="2267" y="9"/>
                    </a:cubicBezTo>
                    <a:cubicBezTo>
                      <a:pt x="1553" y="63"/>
                      <a:pt x="831" y="98"/>
                      <a:pt x="117" y="125"/>
                    </a:cubicBezTo>
                    <a:cubicBezTo>
                      <a:pt x="54" y="125"/>
                      <a:pt x="1" y="187"/>
                      <a:pt x="10" y="259"/>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136"/>
              <p:cNvSpPr/>
              <p:nvPr/>
            </p:nvSpPr>
            <p:spPr>
              <a:xfrm>
                <a:off x="4469235" y="5552097"/>
                <a:ext cx="234107" cy="71714"/>
              </a:xfrm>
              <a:custGeom>
                <a:rect b="b" l="l" r="r" t="t"/>
                <a:pathLst>
                  <a:path extrusionOk="0" h="760" w="2481">
                    <a:moveTo>
                      <a:pt x="36" y="144"/>
                    </a:moveTo>
                    <a:cubicBezTo>
                      <a:pt x="27" y="304"/>
                      <a:pt x="19" y="456"/>
                      <a:pt x="10" y="616"/>
                    </a:cubicBezTo>
                    <a:cubicBezTo>
                      <a:pt x="1" y="688"/>
                      <a:pt x="54" y="750"/>
                      <a:pt x="126" y="750"/>
                    </a:cubicBezTo>
                    <a:cubicBezTo>
                      <a:pt x="875" y="759"/>
                      <a:pt x="1615" y="759"/>
                      <a:pt x="2365" y="741"/>
                    </a:cubicBezTo>
                    <a:cubicBezTo>
                      <a:pt x="2427" y="741"/>
                      <a:pt x="2481" y="679"/>
                      <a:pt x="2481" y="608"/>
                    </a:cubicBezTo>
                    <a:cubicBezTo>
                      <a:pt x="2463" y="447"/>
                      <a:pt x="2454" y="295"/>
                      <a:pt x="2445" y="135"/>
                    </a:cubicBezTo>
                    <a:cubicBezTo>
                      <a:pt x="2436" y="63"/>
                      <a:pt x="2374" y="1"/>
                      <a:pt x="2311" y="1"/>
                    </a:cubicBezTo>
                    <a:cubicBezTo>
                      <a:pt x="1598" y="19"/>
                      <a:pt x="884" y="28"/>
                      <a:pt x="161" y="10"/>
                    </a:cubicBezTo>
                    <a:cubicBezTo>
                      <a:pt x="99" y="10"/>
                      <a:pt x="36" y="72"/>
                      <a:pt x="36" y="144"/>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136"/>
              <p:cNvSpPr/>
              <p:nvPr/>
            </p:nvSpPr>
            <p:spPr>
              <a:xfrm>
                <a:off x="4210778" y="5542001"/>
                <a:ext cx="238353" cy="80112"/>
              </a:xfrm>
              <a:custGeom>
                <a:rect b="b" l="l" r="r" t="t"/>
                <a:pathLst>
                  <a:path extrusionOk="0" h="849" w="2526">
                    <a:moveTo>
                      <a:pt x="117" y="126"/>
                    </a:moveTo>
                    <a:cubicBezTo>
                      <a:pt x="81" y="286"/>
                      <a:pt x="54" y="438"/>
                      <a:pt x="19" y="599"/>
                    </a:cubicBezTo>
                    <a:cubicBezTo>
                      <a:pt x="1" y="670"/>
                      <a:pt x="46" y="732"/>
                      <a:pt x="117" y="741"/>
                    </a:cubicBezTo>
                    <a:cubicBezTo>
                      <a:pt x="857" y="786"/>
                      <a:pt x="1607" y="822"/>
                      <a:pt x="2347" y="848"/>
                    </a:cubicBezTo>
                    <a:cubicBezTo>
                      <a:pt x="2419" y="848"/>
                      <a:pt x="2481" y="786"/>
                      <a:pt x="2490" y="715"/>
                    </a:cubicBezTo>
                    <a:cubicBezTo>
                      <a:pt x="2499" y="554"/>
                      <a:pt x="2508" y="402"/>
                      <a:pt x="2517" y="242"/>
                    </a:cubicBezTo>
                    <a:cubicBezTo>
                      <a:pt x="2526" y="170"/>
                      <a:pt x="2472" y="108"/>
                      <a:pt x="2410" y="108"/>
                    </a:cubicBezTo>
                    <a:cubicBezTo>
                      <a:pt x="1696" y="90"/>
                      <a:pt x="982" y="54"/>
                      <a:pt x="269" y="1"/>
                    </a:cubicBezTo>
                    <a:cubicBezTo>
                      <a:pt x="197" y="1"/>
                      <a:pt x="135" y="54"/>
                      <a:pt x="117" y="126"/>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136"/>
              <p:cNvSpPr/>
              <p:nvPr/>
            </p:nvSpPr>
            <p:spPr>
              <a:xfrm>
                <a:off x="3953266" y="5517656"/>
                <a:ext cx="245808" cy="90963"/>
              </a:xfrm>
              <a:custGeom>
                <a:rect b="b" l="l" r="r" t="t"/>
                <a:pathLst>
                  <a:path extrusionOk="0" h="964" w="2605">
                    <a:moveTo>
                      <a:pt x="196" y="125"/>
                    </a:moveTo>
                    <a:cubicBezTo>
                      <a:pt x="143" y="277"/>
                      <a:pt x="80" y="437"/>
                      <a:pt x="27" y="589"/>
                    </a:cubicBezTo>
                    <a:cubicBezTo>
                      <a:pt x="0" y="660"/>
                      <a:pt x="36" y="723"/>
                      <a:pt x="107" y="732"/>
                    </a:cubicBezTo>
                    <a:cubicBezTo>
                      <a:pt x="848" y="821"/>
                      <a:pt x="1588" y="901"/>
                      <a:pt x="2337" y="955"/>
                    </a:cubicBezTo>
                    <a:cubicBezTo>
                      <a:pt x="2400" y="964"/>
                      <a:pt x="2471" y="910"/>
                      <a:pt x="2489" y="830"/>
                    </a:cubicBezTo>
                    <a:cubicBezTo>
                      <a:pt x="2525" y="678"/>
                      <a:pt x="2560" y="526"/>
                      <a:pt x="2587" y="366"/>
                    </a:cubicBezTo>
                    <a:cubicBezTo>
                      <a:pt x="2605" y="295"/>
                      <a:pt x="2569" y="232"/>
                      <a:pt x="2498" y="223"/>
                    </a:cubicBezTo>
                    <a:cubicBezTo>
                      <a:pt x="1784" y="170"/>
                      <a:pt x="1071" y="98"/>
                      <a:pt x="366" y="9"/>
                    </a:cubicBezTo>
                    <a:cubicBezTo>
                      <a:pt x="294" y="0"/>
                      <a:pt x="223" y="54"/>
                      <a:pt x="196" y="125"/>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136"/>
              <p:cNvSpPr/>
              <p:nvPr/>
            </p:nvSpPr>
            <p:spPr>
              <a:xfrm>
                <a:off x="3697357" y="5481421"/>
                <a:ext cx="252602" cy="100305"/>
              </a:xfrm>
              <a:custGeom>
                <a:rect b="b" l="l" r="r" t="t"/>
                <a:pathLst>
                  <a:path extrusionOk="0" h="1063" w="2677">
                    <a:moveTo>
                      <a:pt x="268" y="117"/>
                    </a:moveTo>
                    <a:cubicBezTo>
                      <a:pt x="187" y="268"/>
                      <a:pt x="116" y="420"/>
                      <a:pt x="36" y="563"/>
                    </a:cubicBezTo>
                    <a:cubicBezTo>
                      <a:pt x="0" y="634"/>
                      <a:pt x="18" y="705"/>
                      <a:pt x="89" y="714"/>
                    </a:cubicBezTo>
                    <a:cubicBezTo>
                      <a:pt x="830" y="848"/>
                      <a:pt x="1570" y="955"/>
                      <a:pt x="2311" y="1053"/>
                    </a:cubicBezTo>
                    <a:cubicBezTo>
                      <a:pt x="2373" y="1062"/>
                      <a:pt x="2453" y="1009"/>
                      <a:pt x="2480" y="937"/>
                    </a:cubicBezTo>
                    <a:cubicBezTo>
                      <a:pt x="2534" y="786"/>
                      <a:pt x="2596" y="634"/>
                      <a:pt x="2650" y="482"/>
                    </a:cubicBezTo>
                    <a:cubicBezTo>
                      <a:pt x="2676" y="411"/>
                      <a:pt x="2650" y="340"/>
                      <a:pt x="2587" y="331"/>
                    </a:cubicBezTo>
                    <a:cubicBezTo>
                      <a:pt x="1873" y="241"/>
                      <a:pt x="1160" y="134"/>
                      <a:pt x="455" y="9"/>
                    </a:cubicBezTo>
                    <a:cubicBezTo>
                      <a:pt x="393" y="1"/>
                      <a:pt x="303" y="45"/>
                      <a:pt x="268" y="117"/>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136"/>
              <p:cNvSpPr/>
              <p:nvPr/>
            </p:nvSpPr>
            <p:spPr>
              <a:xfrm>
                <a:off x="3442203" y="5431787"/>
                <a:ext cx="260245" cy="110307"/>
              </a:xfrm>
              <a:custGeom>
                <a:rect b="b" l="l" r="r" t="t"/>
                <a:pathLst>
                  <a:path extrusionOk="0" h="1169" w="2758">
                    <a:moveTo>
                      <a:pt x="349" y="116"/>
                    </a:moveTo>
                    <a:cubicBezTo>
                      <a:pt x="251" y="259"/>
                      <a:pt x="153" y="402"/>
                      <a:pt x="46" y="544"/>
                    </a:cubicBezTo>
                    <a:cubicBezTo>
                      <a:pt x="1" y="616"/>
                      <a:pt x="19" y="687"/>
                      <a:pt x="81" y="696"/>
                    </a:cubicBezTo>
                    <a:cubicBezTo>
                      <a:pt x="813" y="866"/>
                      <a:pt x="1553" y="1017"/>
                      <a:pt x="2285" y="1151"/>
                    </a:cubicBezTo>
                    <a:cubicBezTo>
                      <a:pt x="2356" y="1169"/>
                      <a:pt x="2436" y="1115"/>
                      <a:pt x="2481" y="1044"/>
                    </a:cubicBezTo>
                    <a:lnTo>
                      <a:pt x="2722" y="598"/>
                    </a:lnTo>
                    <a:cubicBezTo>
                      <a:pt x="2758" y="527"/>
                      <a:pt x="2740" y="455"/>
                      <a:pt x="2668" y="446"/>
                    </a:cubicBezTo>
                    <a:cubicBezTo>
                      <a:pt x="1964" y="321"/>
                      <a:pt x="1259" y="170"/>
                      <a:pt x="554" y="9"/>
                    </a:cubicBezTo>
                    <a:cubicBezTo>
                      <a:pt x="492" y="0"/>
                      <a:pt x="402" y="45"/>
                      <a:pt x="349" y="116"/>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136"/>
              <p:cNvSpPr/>
              <p:nvPr/>
            </p:nvSpPr>
            <p:spPr>
              <a:xfrm>
                <a:off x="3189691" y="5369509"/>
                <a:ext cx="266944" cy="118705"/>
              </a:xfrm>
              <a:custGeom>
                <a:rect b="b" l="l" r="r" t="t"/>
                <a:pathLst>
                  <a:path extrusionOk="0" h="1258" w="2829">
                    <a:moveTo>
                      <a:pt x="429" y="107"/>
                    </a:moveTo>
                    <a:cubicBezTo>
                      <a:pt x="304" y="241"/>
                      <a:pt x="188" y="384"/>
                      <a:pt x="63" y="526"/>
                    </a:cubicBezTo>
                    <a:cubicBezTo>
                      <a:pt x="1" y="589"/>
                      <a:pt x="10" y="660"/>
                      <a:pt x="72" y="678"/>
                    </a:cubicBezTo>
                    <a:cubicBezTo>
                      <a:pt x="804" y="883"/>
                      <a:pt x="1526" y="1071"/>
                      <a:pt x="2258" y="1240"/>
                    </a:cubicBezTo>
                    <a:cubicBezTo>
                      <a:pt x="2320" y="1258"/>
                      <a:pt x="2418" y="1213"/>
                      <a:pt x="2472" y="1151"/>
                    </a:cubicBezTo>
                    <a:cubicBezTo>
                      <a:pt x="2570" y="999"/>
                      <a:pt x="2677" y="856"/>
                      <a:pt x="2775" y="714"/>
                    </a:cubicBezTo>
                    <a:cubicBezTo>
                      <a:pt x="2829" y="642"/>
                      <a:pt x="2811" y="580"/>
                      <a:pt x="2748" y="562"/>
                    </a:cubicBezTo>
                    <a:cubicBezTo>
                      <a:pt x="2053" y="393"/>
                      <a:pt x="1348" y="214"/>
                      <a:pt x="652" y="18"/>
                    </a:cubicBezTo>
                    <a:cubicBezTo>
                      <a:pt x="589" y="0"/>
                      <a:pt x="491" y="36"/>
                      <a:pt x="429" y="107"/>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136"/>
              <p:cNvSpPr/>
              <p:nvPr/>
            </p:nvSpPr>
            <p:spPr>
              <a:xfrm>
                <a:off x="5206671" y="4930070"/>
                <a:ext cx="911706" cy="562386"/>
              </a:xfrm>
              <a:custGeom>
                <a:rect b="b" l="l" r="r" t="t"/>
                <a:pathLst>
                  <a:path extrusionOk="0" h="5960" w="9662">
                    <a:moveTo>
                      <a:pt x="2882" y="5085"/>
                    </a:moveTo>
                    <a:lnTo>
                      <a:pt x="2927" y="3810"/>
                    </a:lnTo>
                    <a:lnTo>
                      <a:pt x="2873" y="3363"/>
                    </a:lnTo>
                    <a:cubicBezTo>
                      <a:pt x="2873" y="3363"/>
                      <a:pt x="2454" y="4309"/>
                      <a:pt x="2097" y="4604"/>
                    </a:cubicBezTo>
                    <a:cubicBezTo>
                      <a:pt x="1883" y="4782"/>
                      <a:pt x="1258" y="4934"/>
                      <a:pt x="794" y="5023"/>
                    </a:cubicBezTo>
                    <a:cubicBezTo>
                      <a:pt x="482" y="5085"/>
                      <a:pt x="179" y="4907"/>
                      <a:pt x="81" y="4595"/>
                    </a:cubicBezTo>
                    <a:cubicBezTo>
                      <a:pt x="0" y="4309"/>
                      <a:pt x="134" y="3997"/>
                      <a:pt x="402" y="3872"/>
                    </a:cubicBezTo>
                    <a:lnTo>
                      <a:pt x="1071" y="3542"/>
                    </a:lnTo>
                    <a:cubicBezTo>
                      <a:pt x="1071" y="3542"/>
                      <a:pt x="2347" y="1535"/>
                      <a:pt x="2677" y="1106"/>
                    </a:cubicBezTo>
                    <a:cubicBezTo>
                      <a:pt x="3016" y="669"/>
                      <a:pt x="4631" y="0"/>
                      <a:pt x="6129" y="81"/>
                    </a:cubicBezTo>
                    <a:cubicBezTo>
                      <a:pt x="7628" y="170"/>
                      <a:pt x="8360" y="1017"/>
                      <a:pt x="8752" y="1303"/>
                    </a:cubicBezTo>
                    <a:cubicBezTo>
                      <a:pt x="8913" y="1419"/>
                      <a:pt x="9127" y="1570"/>
                      <a:pt x="9314" y="1704"/>
                    </a:cubicBezTo>
                    <a:cubicBezTo>
                      <a:pt x="9591" y="1909"/>
                      <a:pt x="9662" y="2293"/>
                      <a:pt x="9475" y="2578"/>
                    </a:cubicBezTo>
                    <a:cubicBezTo>
                      <a:pt x="9287" y="2864"/>
                      <a:pt x="8913" y="2962"/>
                      <a:pt x="8618" y="2793"/>
                    </a:cubicBezTo>
                    <a:lnTo>
                      <a:pt x="7503" y="2168"/>
                    </a:lnTo>
                    <a:cubicBezTo>
                      <a:pt x="7503" y="2168"/>
                      <a:pt x="6120" y="3203"/>
                      <a:pt x="4372" y="3390"/>
                    </a:cubicBezTo>
                    <a:cubicBezTo>
                      <a:pt x="4372" y="3390"/>
                      <a:pt x="4488" y="4273"/>
                      <a:pt x="4488" y="5121"/>
                    </a:cubicBezTo>
                    <a:cubicBezTo>
                      <a:pt x="4488" y="5594"/>
                      <a:pt x="4068" y="5960"/>
                      <a:pt x="3596" y="5906"/>
                    </a:cubicBezTo>
                    <a:cubicBezTo>
                      <a:pt x="3176" y="5861"/>
                      <a:pt x="2864" y="5505"/>
                      <a:pt x="2882" y="5085"/>
                    </a:cubicBezTo>
                    <a:close/>
                  </a:path>
                </a:pathLst>
              </a:custGeom>
              <a:solidFill>
                <a:srgbClr val="DD67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136"/>
              <p:cNvSpPr/>
              <p:nvPr/>
            </p:nvSpPr>
            <p:spPr>
              <a:xfrm>
                <a:off x="5769822" y="5064723"/>
                <a:ext cx="214763" cy="274493"/>
              </a:xfrm>
              <a:custGeom>
                <a:rect b="b" l="l" r="r" t="t"/>
                <a:pathLst>
                  <a:path extrusionOk="0" h="2909" w="2276">
                    <a:moveTo>
                      <a:pt x="1544" y="1"/>
                    </a:moveTo>
                    <a:lnTo>
                      <a:pt x="1972" y="643"/>
                    </a:lnTo>
                    <a:cubicBezTo>
                      <a:pt x="2177" y="955"/>
                      <a:pt x="2276" y="1330"/>
                      <a:pt x="2249" y="1705"/>
                    </a:cubicBezTo>
                    <a:lnTo>
                      <a:pt x="2213" y="2142"/>
                    </a:lnTo>
                    <a:cubicBezTo>
                      <a:pt x="2186" y="2543"/>
                      <a:pt x="1865" y="2864"/>
                      <a:pt x="1464" y="2891"/>
                    </a:cubicBezTo>
                    <a:cubicBezTo>
                      <a:pt x="1125" y="2909"/>
                      <a:pt x="812" y="2722"/>
                      <a:pt x="670" y="2409"/>
                    </a:cubicBezTo>
                    <a:lnTo>
                      <a:pt x="1" y="884"/>
                    </a:lnTo>
                    <a:close/>
                  </a:path>
                </a:pathLst>
              </a:custGeom>
              <a:solidFill>
                <a:srgbClr val="DD67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136"/>
              <p:cNvSpPr/>
              <p:nvPr/>
            </p:nvSpPr>
            <p:spPr>
              <a:xfrm>
                <a:off x="5645264" y="5105959"/>
                <a:ext cx="260151" cy="353661"/>
              </a:xfrm>
              <a:custGeom>
                <a:rect b="b" l="l" r="r" t="t"/>
                <a:pathLst>
                  <a:path extrusionOk="0" h="3748" w="2757">
                    <a:moveTo>
                      <a:pt x="197" y="1330"/>
                    </a:moveTo>
                    <a:lnTo>
                      <a:pt x="982" y="3114"/>
                    </a:lnTo>
                    <a:cubicBezTo>
                      <a:pt x="1169" y="3551"/>
                      <a:pt x="1678" y="3748"/>
                      <a:pt x="2115" y="3560"/>
                    </a:cubicBezTo>
                    <a:cubicBezTo>
                      <a:pt x="2552" y="3373"/>
                      <a:pt x="2757" y="2864"/>
                      <a:pt x="2570" y="2418"/>
                    </a:cubicBezTo>
                    <a:lnTo>
                      <a:pt x="1785" y="634"/>
                    </a:lnTo>
                    <a:cubicBezTo>
                      <a:pt x="1597" y="197"/>
                      <a:pt x="1098" y="1"/>
                      <a:pt x="661" y="179"/>
                    </a:cubicBezTo>
                    <a:lnTo>
                      <a:pt x="661" y="179"/>
                    </a:lnTo>
                    <a:cubicBezTo>
                      <a:pt x="214" y="367"/>
                      <a:pt x="0" y="884"/>
                      <a:pt x="197" y="1330"/>
                    </a:cubicBezTo>
                    <a:close/>
                  </a:path>
                </a:pathLst>
              </a:custGeom>
              <a:solidFill>
                <a:srgbClr val="DD67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136"/>
              <p:cNvSpPr/>
              <p:nvPr/>
            </p:nvSpPr>
            <p:spPr>
              <a:xfrm>
                <a:off x="5490322" y="5199376"/>
                <a:ext cx="131443" cy="281287"/>
              </a:xfrm>
              <a:custGeom>
                <a:rect b="b" l="l" r="r" t="t"/>
                <a:pathLst>
                  <a:path extrusionOk="0" h="2981" w="1393">
                    <a:moveTo>
                      <a:pt x="19" y="1723"/>
                    </a:moveTo>
                    <a:cubicBezTo>
                      <a:pt x="10" y="1973"/>
                      <a:pt x="1" y="2231"/>
                      <a:pt x="90" y="2463"/>
                    </a:cubicBezTo>
                    <a:cubicBezTo>
                      <a:pt x="170" y="2704"/>
                      <a:pt x="367" y="2918"/>
                      <a:pt x="616" y="2945"/>
                    </a:cubicBezTo>
                    <a:cubicBezTo>
                      <a:pt x="911" y="2981"/>
                      <a:pt x="1178" y="2740"/>
                      <a:pt x="1286" y="2463"/>
                    </a:cubicBezTo>
                    <a:cubicBezTo>
                      <a:pt x="1393" y="2187"/>
                      <a:pt x="1366" y="1874"/>
                      <a:pt x="1348" y="1580"/>
                    </a:cubicBezTo>
                    <a:cubicBezTo>
                      <a:pt x="1321" y="1339"/>
                      <a:pt x="1303" y="1098"/>
                      <a:pt x="1286" y="857"/>
                    </a:cubicBezTo>
                    <a:cubicBezTo>
                      <a:pt x="1259" y="447"/>
                      <a:pt x="1089" y="10"/>
                      <a:pt x="608" y="1"/>
                    </a:cubicBezTo>
                    <a:cubicBezTo>
                      <a:pt x="170" y="1"/>
                      <a:pt x="54" y="349"/>
                      <a:pt x="45" y="715"/>
                    </a:cubicBezTo>
                    <a:cubicBezTo>
                      <a:pt x="37" y="1054"/>
                      <a:pt x="28" y="1393"/>
                      <a:pt x="19" y="1723"/>
                    </a:cubicBezTo>
                    <a:close/>
                  </a:path>
                </a:pathLst>
              </a:custGeom>
              <a:solidFill>
                <a:srgbClr val="FF86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136"/>
              <p:cNvSpPr/>
              <p:nvPr/>
            </p:nvSpPr>
            <p:spPr>
              <a:xfrm>
                <a:off x="5681405" y="5136248"/>
                <a:ext cx="192023" cy="292233"/>
              </a:xfrm>
              <a:custGeom>
                <a:rect b="b" l="l" r="r" t="t"/>
                <a:pathLst>
                  <a:path extrusionOk="0" h="3097" w="2035">
                    <a:moveTo>
                      <a:pt x="10" y="795"/>
                    </a:moveTo>
                    <a:cubicBezTo>
                      <a:pt x="1" y="1054"/>
                      <a:pt x="117" y="1303"/>
                      <a:pt x="233" y="1535"/>
                    </a:cubicBezTo>
                    <a:cubicBezTo>
                      <a:pt x="376" y="1830"/>
                      <a:pt x="518" y="2124"/>
                      <a:pt x="670" y="2410"/>
                    </a:cubicBezTo>
                    <a:cubicBezTo>
                      <a:pt x="741" y="2570"/>
                      <a:pt x="822" y="2731"/>
                      <a:pt x="947" y="2865"/>
                    </a:cubicBezTo>
                    <a:cubicBezTo>
                      <a:pt x="1063" y="2998"/>
                      <a:pt x="1232" y="3097"/>
                      <a:pt x="1410" y="3097"/>
                    </a:cubicBezTo>
                    <a:cubicBezTo>
                      <a:pt x="1714" y="3097"/>
                      <a:pt x="1955" y="2802"/>
                      <a:pt x="1990" y="2499"/>
                    </a:cubicBezTo>
                    <a:cubicBezTo>
                      <a:pt x="2035" y="2204"/>
                      <a:pt x="1928" y="1901"/>
                      <a:pt x="1821" y="1616"/>
                    </a:cubicBezTo>
                    <a:cubicBezTo>
                      <a:pt x="1678" y="1259"/>
                      <a:pt x="1518" y="902"/>
                      <a:pt x="1348" y="554"/>
                    </a:cubicBezTo>
                    <a:cubicBezTo>
                      <a:pt x="1205" y="251"/>
                      <a:pt x="956" y="1"/>
                      <a:pt x="581" y="90"/>
                    </a:cubicBezTo>
                    <a:cubicBezTo>
                      <a:pt x="295" y="153"/>
                      <a:pt x="28" y="518"/>
                      <a:pt x="10" y="795"/>
                    </a:cubicBezTo>
                    <a:close/>
                  </a:path>
                </a:pathLst>
              </a:custGeom>
              <a:solidFill>
                <a:srgbClr val="FF86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136"/>
              <p:cNvSpPr/>
              <p:nvPr/>
            </p:nvSpPr>
            <p:spPr>
              <a:xfrm>
                <a:off x="5831251" y="5073970"/>
                <a:ext cx="140691" cy="259396"/>
              </a:xfrm>
              <a:custGeom>
                <a:rect b="b" l="l" r="r" t="t"/>
                <a:pathLst>
                  <a:path extrusionOk="0" h="2749" w="1491">
                    <a:moveTo>
                      <a:pt x="37" y="643"/>
                    </a:moveTo>
                    <a:cubicBezTo>
                      <a:pt x="1" y="893"/>
                      <a:pt x="99" y="1143"/>
                      <a:pt x="188" y="1384"/>
                    </a:cubicBezTo>
                    <a:cubicBezTo>
                      <a:pt x="295" y="1651"/>
                      <a:pt x="393" y="1910"/>
                      <a:pt x="500" y="2169"/>
                    </a:cubicBezTo>
                    <a:cubicBezTo>
                      <a:pt x="554" y="2311"/>
                      <a:pt x="608" y="2454"/>
                      <a:pt x="706" y="2561"/>
                    </a:cubicBezTo>
                    <a:cubicBezTo>
                      <a:pt x="804" y="2668"/>
                      <a:pt x="955" y="2748"/>
                      <a:pt x="1098" y="2713"/>
                    </a:cubicBezTo>
                    <a:cubicBezTo>
                      <a:pt x="1223" y="2677"/>
                      <a:pt x="1321" y="2579"/>
                      <a:pt x="1366" y="2463"/>
                    </a:cubicBezTo>
                    <a:cubicBezTo>
                      <a:pt x="1419" y="2347"/>
                      <a:pt x="1428" y="2222"/>
                      <a:pt x="1437" y="2097"/>
                    </a:cubicBezTo>
                    <a:cubicBezTo>
                      <a:pt x="1473" y="1705"/>
                      <a:pt x="1491" y="1294"/>
                      <a:pt x="1375" y="911"/>
                    </a:cubicBezTo>
                    <a:cubicBezTo>
                      <a:pt x="1268" y="590"/>
                      <a:pt x="1027" y="233"/>
                      <a:pt x="688" y="117"/>
                    </a:cubicBezTo>
                    <a:cubicBezTo>
                      <a:pt x="367" y="1"/>
                      <a:pt x="63" y="331"/>
                      <a:pt x="37" y="643"/>
                    </a:cubicBezTo>
                    <a:close/>
                  </a:path>
                </a:pathLst>
              </a:custGeom>
              <a:solidFill>
                <a:srgbClr val="FF86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136"/>
              <p:cNvSpPr/>
              <p:nvPr/>
            </p:nvSpPr>
            <p:spPr>
              <a:xfrm>
                <a:off x="5949958" y="5037830"/>
                <a:ext cx="151637" cy="148240"/>
              </a:xfrm>
              <a:custGeom>
                <a:rect b="b" l="l" r="r" t="t"/>
                <a:pathLst>
                  <a:path extrusionOk="0" h="1571" w="1607">
                    <a:moveTo>
                      <a:pt x="36" y="527"/>
                    </a:moveTo>
                    <a:cubicBezTo>
                      <a:pt x="45" y="678"/>
                      <a:pt x="117" y="821"/>
                      <a:pt x="197" y="955"/>
                    </a:cubicBezTo>
                    <a:cubicBezTo>
                      <a:pt x="304" y="1124"/>
                      <a:pt x="438" y="1294"/>
                      <a:pt x="616" y="1401"/>
                    </a:cubicBezTo>
                    <a:cubicBezTo>
                      <a:pt x="786" y="1517"/>
                      <a:pt x="1009" y="1570"/>
                      <a:pt x="1205" y="1517"/>
                    </a:cubicBezTo>
                    <a:cubicBezTo>
                      <a:pt x="1401" y="1463"/>
                      <a:pt x="1571" y="1294"/>
                      <a:pt x="1598" y="1089"/>
                    </a:cubicBezTo>
                    <a:cubicBezTo>
                      <a:pt x="1607" y="928"/>
                      <a:pt x="1535" y="776"/>
                      <a:pt x="1437" y="660"/>
                    </a:cubicBezTo>
                    <a:cubicBezTo>
                      <a:pt x="1339" y="544"/>
                      <a:pt x="1205" y="455"/>
                      <a:pt x="1080" y="366"/>
                    </a:cubicBezTo>
                    <a:cubicBezTo>
                      <a:pt x="946" y="268"/>
                      <a:pt x="804" y="179"/>
                      <a:pt x="652" y="116"/>
                    </a:cubicBezTo>
                    <a:cubicBezTo>
                      <a:pt x="313" y="0"/>
                      <a:pt x="1" y="134"/>
                      <a:pt x="36" y="527"/>
                    </a:cubicBezTo>
                    <a:close/>
                  </a:path>
                </a:pathLst>
              </a:custGeom>
              <a:solidFill>
                <a:srgbClr val="FF86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136"/>
              <p:cNvSpPr/>
              <p:nvPr/>
            </p:nvSpPr>
            <p:spPr>
              <a:xfrm>
                <a:off x="5226865" y="5163236"/>
                <a:ext cx="221463" cy="212216"/>
              </a:xfrm>
              <a:custGeom>
                <a:rect b="b" l="l" r="r" t="t"/>
                <a:pathLst>
                  <a:path extrusionOk="0" h="2249" w="2347">
                    <a:moveTo>
                      <a:pt x="420" y="1463"/>
                    </a:moveTo>
                    <a:cubicBezTo>
                      <a:pt x="313" y="1526"/>
                      <a:pt x="206" y="1588"/>
                      <a:pt x="125" y="1678"/>
                    </a:cubicBezTo>
                    <a:cubicBezTo>
                      <a:pt x="45" y="1767"/>
                      <a:pt x="1" y="1901"/>
                      <a:pt x="36" y="2017"/>
                    </a:cubicBezTo>
                    <a:cubicBezTo>
                      <a:pt x="99" y="2204"/>
                      <a:pt x="357" y="2248"/>
                      <a:pt x="554" y="2231"/>
                    </a:cubicBezTo>
                    <a:cubicBezTo>
                      <a:pt x="1062" y="2186"/>
                      <a:pt x="1544" y="1972"/>
                      <a:pt x="1910" y="1624"/>
                    </a:cubicBezTo>
                    <a:cubicBezTo>
                      <a:pt x="2151" y="1392"/>
                      <a:pt x="2347" y="1089"/>
                      <a:pt x="2347" y="759"/>
                    </a:cubicBezTo>
                    <a:cubicBezTo>
                      <a:pt x="2347" y="536"/>
                      <a:pt x="2231" y="304"/>
                      <a:pt x="2052" y="179"/>
                    </a:cubicBezTo>
                    <a:cubicBezTo>
                      <a:pt x="1812" y="0"/>
                      <a:pt x="1669" y="152"/>
                      <a:pt x="1526" y="366"/>
                    </a:cubicBezTo>
                    <a:cubicBezTo>
                      <a:pt x="1232" y="803"/>
                      <a:pt x="866" y="1178"/>
                      <a:pt x="420" y="1463"/>
                    </a:cubicBezTo>
                    <a:close/>
                  </a:path>
                </a:pathLst>
              </a:custGeom>
              <a:solidFill>
                <a:srgbClr val="FF86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136"/>
              <p:cNvSpPr/>
              <p:nvPr/>
            </p:nvSpPr>
            <p:spPr>
              <a:xfrm>
                <a:off x="3025596" y="4921671"/>
                <a:ext cx="889815" cy="575879"/>
              </a:xfrm>
              <a:custGeom>
                <a:rect b="b" l="l" r="r" t="t"/>
                <a:pathLst>
                  <a:path extrusionOk="0" h="6103" w="9430">
                    <a:moveTo>
                      <a:pt x="6486" y="5344"/>
                    </a:moveTo>
                    <a:lnTo>
                      <a:pt x="6557" y="4068"/>
                    </a:lnTo>
                    <a:lnTo>
                      <a:pt x="6664" y="3631"/>
                    </a:lnTo>
                    <a:cubicBezTo>
                      <a:pt x="6664" y="3631"/>
                      <a:pt x="6985" y="4612"/>
                      <a:pt x="7306" y="4933"/>
                    </a:cubicBezTo>
                    <a:cubicBezTo>
                      <a:pt x="7503" y="5130"/>
                      <a:pt x="8109" y="5344"/>
                      <a:pt x="8564" y="5478"/>
                    </a:cubicBezTo>
                    <a:cubicBezTo>
                      <a:pt x="8868" y="5576"/>
                      <a:pt x="9198" y="5415"/>
                      <a:pt x="9314" y="5121"/>
                    </a:cubicBezTo>
                    <a:cubicBezTo>
                      <a:pt x="9430" y="4844"/>
                      <a:pt x="9323" y="4523"/>
                      <a:pt x="9064" y="4362"/>
                    </a:cubicBezTo>
                    <a:lnTo>
                      <a:pt x="8430" y="3979"/>
                    </a:lnTo>
                    <a:cubicBezTo>
                      <a:pt x="8430" y="3979"/>
                      <a:pt x="7351" y="1856"/>
                      <a:pt x="7066" y="1401"/>
                    </a:cubicBezTo>
                    <a:cubicBezTo>
                      <a:pt x="6771" y="937"/>
                      <a:pt x="5228" y="107"/>
                      <a:pt x="3729" y="54"/>
                    </a:cubicBezTo>
                    <a:cubicBezTo>
                      <a:pt x="2221" y="0"/>
                      <a:pt x="1419" y="776"/>
                      <a:pt x="999" y="1026"/>
                    </a:cubicBezTo>
                    <a:cubicBezTo>
                      <a:pt x="821" y="1124"/>
                      <a:pt x="607" y="1258"/>
                      <a:pt x="402" y="1374"/>
                    </a:cubicBezTo>
                    <a:cubicBezTo>
                      <a:pt x="107" y="1543"/>
                      <a:pt x="0" y="1918"/>
                      <a:pt x="161" y="2221"/>
                    </a:cubicBezTo>
                    <a:cubicBezTo>
                      <a:pt x="312" y="2525"/>
                      <a:pt x="678" y="2659"/>
                      <a:pt x="990" y="2516"/>
                    </a:cubicBezTo>
                    <a:lnTo>
                      <a:pt x="2159" y="1998"/>
                    </a:lnTo>
                    <a:cubicBezTo>
                      <a:pt x="2159" y="1998"/>
                      <a:pt x="3444" y="3158"/>
                      <a:pt x="5165" y="3515"/>
                    </a:cubicBezTo>
                    <a:cubicBezTo>
                      <a:pt x="5165" y="3515"/>
                      <a:pt x="4960" y="4380"/>
                      <a:pt x="4889" y="5219"/>
                    </a:cubicBezTo>
                    <a:cubicBezTo>
                      <a:pt x="4844" y="5701"/>
                      <a:pt x="5228" y="6102"/>
                      <a:pt x="5701" y="6093"/>
                    </a:cubicBezTo>
                    <a:cubicBezTo>
                      <a:pt x="6120" y="6084"/>
                      <a:pt x="6459" y="5754"/>
                      <a:pt x="6486" y="5344"/>
                    </a:cubicBezTo>
                    <a:close/>
                  </a:path>
                </a:pathLst>
              </a:custGeom>
              <a:solidFill>
                <a:srgbClr val="DD67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136"/>
              <p:cNvSpPr/>
              <p:nvPr/>
            </p:nvSpPr>
            <p:spPr>
              <a:xfrm>
                <a:off x="3152701" y="5041132"/>
                <a:ext cx="219764" cy="277041"/>
              </a:xfrm>
              <a:custGeom>
                <a:rect b="b" l="l" r="r" t="t"/>
                <a:pathLst>
                  <a:path extrusionOk="0" h="2936" w="2329">
                    <a:moveTo>
                      <a:pt x="874" y="1"/>
                    </a:moveTo>
                    <a:lnTo>
                      <a:pt x="384" y="599"/>
                    </a:lnTo>
                    <a:cubicBezTo>
                      <a:pt x="152" y="884"/>
                      <a:pt x="18" y="1250"/>
                      <a:pt x="9" y="1633"/>
                    </a:cubicBezTo>
                    <a:lnTo>
                      <a:pt x="0" y="2071"/>
                    </a:lnTo>
                    <a:cubicBezTo>
                      <a:pt x="0" y="2472"/>
                      <a:pt x="286" y="2811"/>
                      <a:pt x="678" y="2882"/>
                    </a:cubicBezTo>
                    <a:cubicBezTo>
                      <a:pt x="1017" y="2936"/>
                      <a:pt x="1347" y="2775"/>
                      <a:pt x="1517" y="2472"/>
                    </a:cubicBezTo>
                    <a:lnTo>
                      <a:pt x="2329" y="1018"/>
                    </a:lnTo>
                    <a:close/>
                  </a:path>
                </a:pathLst>
              </a:custGeom>
              <a:solidFill>
                <a:srgbClr val="DD67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136"/>
              <p:cNvSpPr/>
              <p:nvPr/>
            </p:nvSpPr>
            <p:spPr>
              <a:xfrm>
                <a:off x="3215829" y="5097560"/>
                <a:ext cx="276192" cy="346867"/>
              </a:xfrm>
              <a:custGeom>
                <a:rect b="b" l="l" r="r" t="t"/>
                <a:pathLst>
                  <a:path extrusionOk="0" h="3676" w="2927">
                    <a:moveTo>
                      <a:pt x="2694" y="1401"/>
                    </a:moveTo>
                    <a:lnTo>
                      <a:pt x="1740" y="3114"/>
                    </a:lnTo>
                    <a:cubicBezTo>
                      <a:pt x="1508" y="3524"/>
                      <a:pt x="990" y="3676"/>
                      <a:pt x="571" y="3453"/>
                    </a:cubicBezTo>
                    <a:cubicBezTo>
                      <a:pt x="152" y="3221"/>
                      <a:pt x="0" y="2695"/>
                      <a:pt x="232" y="2266"/>
                    </a:cubicBezTo>
                    <a:lnTo>
                      <a:pt x="1178" y="563"/>
                    </a:lnTo>
                    <a:cubicBezTo>
                      <a:pt x="1410" y="152"/>
                      <a:pt x="1927" y="1"/>
                      <a:pt x="2338" y="215"/>
                    </a:cubicBezTo>
                    <a:lnTo>
                      <a:pt x="2338" y="224"/>
                    </a:lnTo>
                    <a:cubicBezTo>
                      <a:pt x="2775" y="447"/>
                      <a:pt x="2926" y="982"/>
                      <a:pt x="2694" y="1401"/>
                    </a:cubicBezTo>
                    <a:close/>
                  </a:path>
                </a:pathLst>
              </a:custGeom>
              <a:solidFill>
                <a:srgbClr val="DD67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136"/>
              <p:cNvSpPr/>
              <p:nvPr/>
            </p:nvSpPr>
            <p:spPr>
              <a:xfrm>
                <a:off x="3495328" y="5207019"/>
                <a:ext cx="142295" cy="279589"/>
              </a:xfrm>
              <a:custGeom>
                <a:rect b="b" l="l" r="r" t="t"/>
                <a:pathLst>
                  <a:path extrusionOk="0" h="2963" w="1508">
                    <a:moveTo>
                      <a:pt x="1418" y="1802"/>
                    </a:moveTo>
                    <a:cubicBezTo>
                      <a:pt x="1401" y="2052"/>
                      <a:pt x="1383" y="2302"/>
                      <a:pt x="1276" y="2534"/>
                    </a:cubicBezTo>
                    <a:cubicBezTo>
                      <a:pt x="1169" y="2757"/>
                      <a:pt x="955" y="2953"/>
                      <a:pt x="705" y="2953"/>
                    </a:cubicBezTo>
                    <a:cubicBezTo>
                      <a:pt x="410" y="2962"/>
                      <a:pt x="161" y="2703"/>
                      <a:pt x="80" y="2418"/>
                    </a:cubicBezTo>
                    <a:cubicBezTo>
                      <a:pt x="0" y="2132"/>
                      <a:pt x="54" y="1820"/>
                      <a:pt x="107" y="1535"/>
                    </a:cubicBezTo>
                    <a:cubicBezTo>
                      <a:pt x="152" y="1294"/>
                      <a:pt x="187" y="1053"/>
                      <a:pt x="232" y="812"/>
                    </a:cubicBezTo>
                    <a:cubicBezTo>
                      <a:pt x="303" y="411"/>
                      <a:pt x="509" y="0"/>
                      <a:pt x="990" y="36"/>
                    </a:cubicBezTo>
                    <a:cubicBezTo>
                      <a:pt x="1418" y="63"/>
                      <a:pt x="1508" y="428"/>
                      <a:pt x="1481" y="794"/>
                    </a:cubicBezTo>
                    <a:cubicBezTo>
                      <a:pt x="1463" y="1133"/>
                      <a:pt x="1436" y="1463"/>
                      <a:pt x="1418" y="1802"/>
                    </a:cubicBezTo>
                    <a:close/>
                  </a:path>
                </a:pathLst>
              </a:custGeom>
              <a:solidFill>
                <a:srgbClr val="FF86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136"/>
              <p:cNvSpPr/>
              <p:nvPr/>
            </p:nvSpPr>
            <p:spPr>
              <a:xfrm>
                <a:off x="3250271" y="5126152"/>
                <a:ext cx="203818" cy="287987"/>
              </a:xfrm>
              <a:custGeom>
                <a:rect b="b" l="l" r="r" t="t"/>
                <a:pathLst>
                  <a:path extrusionOk="0" h="3052" w="2160">
                    <a:moveTo>
                      <a:pt x="2151" y="875"/>
                    </a:moveTo>
                    <a:cubicBezTo>
                      <a:pt x="2142" y="1134"/>
                      <a:pt x="1999" y="1375"/>
                      <a:pt x="1857" y="1598"/>
                    </a:cubicBezTo>
                    <a:lnTo>
                      <a:pt x="1348" y="2427"/>
                    </a:lnTo>
                    <a:cubicBezTo>
                      <a:pt x="1250" y="2579"/>
                      <a:pt x="1161" y="2731"/>
                      <a:pt x="1027" y="2847"/>
                    </a:cubicBezTo>
                    <a:cubicBezTo>
                      <a:pt x="893" y="2963"/>
                      <a:pt x="724" y="3052"/>
                      <a:pt x="545" y="3034"/>
                    </a:cubicBezTo>
                    <a:cubicBezTo>
                      <a:pt x="242" y="3007"/>
                      <a:pt x="28" y="2695"/>
                      <a:pt x="19" y="2392"/>
                    </a:cubicBezTo>
                    <a:cubicBezTo>
                      <a:pt x="1" y="2088"/>
                      <a:pt x="135" y="1794"/>
                      <a:pt x="278" y="1526"/>
                    </a:cubicBezTo>
                    <a:cubicBezTo>
                      <a:pt x="447" y="1178"/>
                      <a:pt x="643" y="839"/>
                      <a:pt x="840" y="509"/>
                    </a:cubicBezTo>
                    <a:cubicBezTo>
                      <a:pt x="1018" y="224"/>
                      <a:pt x="1295" y="1"/>
                      <a:pt x="1651" y="117"/>
                    </a:cubicBezTo>
                    <a:cubicBezTo>
                      <a:pt x="1928" y="206"/>
                      <a:pt x="2160" y="599"/>
                      <a:pt x="2151" y="875"/>
                    </a:cubicBezTo>
                    <a:close/>
                  </a:path>
                </a:pathLst>
              </a:custGeom>
              <a:solidFill>
                <a:srgbClr val="FF86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136"/>
              <p:cNvSpPr/>
              <p:nvPr/>
            </p:nvSpPr>
            <p:spPr>
              <a:xfrm>
                <a:off x="3164496" y="5055475"/>
                <a:ext cx="145692" cy="251752"/>
              </a:xfrm>
              <a:custGeom>
                <a:rect b="b" l="l" r="r" t="t"/>
                <a:pathLst>
                  <a:path extrusionOk="0" h="2668" w="1544">
                    <a:moveTo>
                      <a:pt x="1534" y="661"/>
                    </a:moveTo>
                    <a:cubicBezTo>
                      <a:pt x="1543" y="919"/>
                      <a:pt x="1418" y="1160"/>
                      <a:pt x="1311" y="1383"/>
                    </a:cubicBezTo>
                    <a:cubicBezTo>
                      <a:pt x="1178" y="1642"/>
                      <a:pt x="1053" y="1892"/>
                      <a:pt x="928" y="2142"/>
                    </a:cubicBezTo>
                    <a:cubicBezTo>
                      <a:pt x="865" y="2275"/>
                      <a:pt x="794" y="2409"/>
                      <a:pt x="687" y="2507"/>
                    </a:cubicBezTo>
                    <a:cubicBezTo>
                      <a:pt x="580" y="2614"/>
                      <a:pt x="419" y="2668"/>
                      <a:pt x="277" y="2623"/>
                    </a:cubicBezTo>
                    <a:cubicBezTo>
                      <a:pt x="161" y="2579"/>
                      <a:pt x="71" y="2472"/>
                      <a:pt x="36" y="2347"/>
                    </a:cubicBezTo>
                    <a:cubicBezTo>
                      <a:pt x="0" y="2231"/>
                      <a:pt x="0" y="2106"/>
                      <a:pt x="0" y="1981"/>
                    </a:cubicBezTo>
                    <a:cubicBezTo>
                      <a:pt x="0" y="1580"/>
                      <a:pt x="18" y="1169"/>
                      <a:pt x="178" y="803"/>
                    </a:cubicBezTo>
                    <a:cubicBezTo>
                      <a:pt x="312" y="491"/>
                      <a:pt x="589" y="161"/>
                      <a:pt x="937" y="72"/>
                    </a:cubicBezTo>
                    <a:cubicBezTo>
                      <a:pt x="1267" y="1"/>
                      <a:pt x="1534" y="357"/>
                      <a:pt x="1534" y="661"/>
                    </a:cubicBezTo>
                    <a:close/>
                  </a:path>
                </a:pathLst>
              </a:custGeom>
              <a:solidFill>
                <a:srgbClr val="FF86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136"/>
              <p:cNvSpPr/>
              <p:nvPr/>
            </p:nvSpPr>
            <p:spPr>
              <a:xfrm>
                <a:off x="3044091" y="5007540"/>
                <a:ext cx="158336" cy="141446"/>
              </a:xfrm>
              <a:custGeom>
                <a:rect b="b" l="l" r="r" t="t"/>
                <a:pathLst>
                  <a:path extrusionOk="0" h="1499" w="1678">
                    <a:moveTo>
                      <a:pt x="1606" y="562"/>
                    </a:moveTo>
                    <a:cubicBezTo>
                      <a:pt x="1579" y="705"/>
                      <a:pt x="1490" y="839"/>
                      <a:pt x="1401" y="963"/>
                    </a:cubicBezTo>
                    <a:cubicBezTo>
                      <a:pt x="1276" y="1124"/>
                      <a:pt x="1124" y="1276"/>
                      <a:pt x="946" y="1374"/>
                    </a:cubicBezTo>
                    <a:cubicBezTo>
                      <a:pt x="759" y="1463"/>
                      <a:pt x="545" y="1499"/>
                      <a:pt x="348" y="1427"/>
                    </a:cubicBezTo>
                    <a:cubicBezTo>
                      <a:pt x="152" y="1356"/>
                      <a:pt x="0" y="1169"/>
                      <a:pt x="0" y="963"/>
                    </a:cubicBezTo>
                    <a:cubicBezTo>
                      <a:pt x="0" y="812"/>
                      <a:pt x="81" y="660"/>
                      <a:pt x="197" y="553"/>
                    </a:cubicBezTo>
                    <a:cubicBezTo>
                      <a:pt x="304" y="446"/>
                      <a:pt x="446" y="375"/>
                      <a:pt x="580" y="294"/>
                    </a:cubicBezTo>
                    <a:cubicBezTo>
                      <a:pt x="723" y="214"/>
                      <a:pt x="875" y="134"/>
                      <a:pt x="1035" y="89"/>
                    </a:cubicBezTo>
                    <a:cubicBezTo>
                      <a:pt x="1374" y="0"/>
                      <a:pt x="1677" y="161"/>
                      <a:pt x="1606" y="562"/>
                    </a:cubicBezTo>
                    <a:close/>
                  </a:path>
                </a:pathLst>
              </a:custGeom>
              <a:solidFill>
                <a:srgbClr val="FF86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136"/>
              <p:cNvSpPr/>
              <p:nvPr/>
            </p:nvSpPr>
            <p:spPr>
              <a:xfrm>
                <a:off x="3681315" y="5188524"/>
                <a:ext cx="213065" cy="223161"/>
              </a:xfrm>
              <a:custGeom>
                <a:rect b="b" l="l" r="r" t="t"/>
                <a:pathLst>
                  <a:path extrusionOk="0" h="2365" w="2258">
                    <a:moveTo>
                      <a:pt x="1883" y="1579"/>
                    </a:moveTo>
                    <a:cubicBezTo>
                      <a:pt x="1981" y="1650"/>
                      <a:pt x="2079" y="1722"/>
                      <a:pt x="2151" y="1820"/>
                    </a:cubicBezTo>
                    <a:cubicBezTo>
                      <a:pt x="2222" y="1918"/>
                      <a:pt x="2258" y="2052"/>
                      <a:pt x="2213" y="2159"/>
                    </a:cubicBezTo>
                    <a:cubicBezTo>
                      <a:pt x="2133" y="2346"/>
                      <a:pt x="1874" y="2364"/>
                      <a:pt x="1678" y="2328"/>
                    </a:cubicBezTo>
                    <a:cubicBezTo>
                      <a:pt x="1178" y="2239"/>
                      <a:pt x="714" y="1980"/>
                      <a:pt x="384" y="1597"/>
                    </a:cubicBezTo>
                    <a:cubicBezTo>
                      <a:pt x="170" y="1347"/>
                      <a:pt x="1" y="1026"/>
                      <a:pt x="36" y="696"/>
                    </a:cubicBezTo>
                    <a:cubicBezTo>
                      <a:pt x="54" y="473"/>
                      <a:pt x="188" y="259"/>
                      <a:pt x="375" y="143"/>
                    </a:cubicBezTo>
                    <a:cubicBezTo>
                      <a:pt x="643" y="0"/>
                      <a:pt x="768" y="161"/>
                      <a:pt x="884" y="384"/>
                    </a:cubicBezTo>
                    <a:cubicBezTo>
                      <a:pt x="1142" y="848"/>
                      <a:pt x="1464" y="1249"/>
                      <a:pt x="1883" y="1579"/>
                    </a:cubicBezTo>
                    <a:close/>
                  </a:path>
                </a:pathLst>
              </a:custGeom>
              <a:solidFill>
                <a:srgbClr val="FF86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70" name="Google Shape;4170;p136"/>
          <p:cNvGrpSpPr/>
          <p:nvPr/>
        </p:nvGrpSpPr>
        <p:grpSpPr>
          <a:xfrm>
            <a:off x="4731228" y="2561306"/>
            <a:ext cx="3137081" cy="1980276"/>
            <a:chOff x="4745178" y="2384380"/>
            <a:chExt cx="3407649" cy="2151071"/>
          </a:xfrm>
        </p:grpSpPr>
        <p:sp>
          <p:nvSpPr>
            <p:cNvPr id="4171" name="Google Shape;4171;p136"/>
            <p:cNvSpPr/>
            <p:nvPr/>
          </p:nvSpPr>
          <p:spPr>
            <a:xfrm>
              <a:off x="5373452" y="2384380"/>
              <a:ext cx="2151113" cy="2151071"/>
            </a:xfrm>
            <a:custGeom>
              <a:rect b="b" l="l" r="r" t="t"/>
              <a:pathLst>
                <a:path extrusionOk="0" h="22160" w="22161">
                  <a:moveTo>
                    <a:pt x="22161" y="11080"/>
                  </a:moveTo>
                  <a:cubicBezTo>
                    <a:pt x="22161" y="17200"/>
                    <a:pt x="17201" y="22160"/>
                    <a:pt x="11081" y="22160"/>
                  </a:cubicBezTo>
                  <a:cubicBezTo>
                    <a:pt x="4961" y="22160"/>
                    <a:pt x="1" y="17200"/>
                    <a:pt x="1" y="11080"/>
                  </a:cubicBezTo>
                  <a:cubicBezTo>
                    <a:pt x="1" y="4960"/>
                    <a:pt x="4961" y="0"/>
                    <a:pt x="11081" y="0"/>
                  </a:cubicBezTo>
                  <a:cubicBezTo>
                    <a:pt x="17201" y="0"/>
                    <a:pt x="22161" y="4960"/>
                    <a:pt x="22161" y="11080"/>
                  </a:cubicBezTo>
                  <a:close/>
                </a:path>
              </a:pathLst>
            </a:custGeom>
            <a:solidFill>
              <a:srgbClr val="9100B1">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72" name="Google Shape;4172;p136"/>
            <p:cNvGrpSpPr/>
            <p:nvPr/>
          </p:nvGrpSpPr>
          <p:grpSpPr>
            <a:xfrm>
              <a:off x="4745178" y="2448585"/>
              <a:ext cx="3407649" cy="2022666"/>
              <a:chOff x="2938925" y="1230825"/>
              <a:chExt cx="3193074" cy="1895302"/>
            </a:xfrm>
          </p:grpSpPr>
          <p:sp>
            <p:nvSpPr>
              <p:cNvPr id="4173" name="Google Shape;4173;p136"/>
              <p:cNvSpPr/>
              <p:nvPr/>
            </p:nvSpPr>
            <p:spPr>
              <a:xfrm>
                <a:off x="3912451" y="1291054"/>
                <a:ext cx="1232864" cy="1454480"/>
              </a:xfrm>
              <a:custGeom>
                <a:rect b="b" l="l" r="r" t="t"/>
                <a:pathLst>
                  <a:path extrusionOk="0" h="16808" w="14247">
                    <a:moveTo>
                      <a:pt x="4371" y="2258"/>
                    </a:moveTo>
                    <a:cubicBezTo>
                      <a:pt x="4139" y="3810"/>
                      <a:pt x="4327" y="3382"/>
                      <a:pt x="2498" y="4765"/>
                    </a:cubicBezTo>
                    <a:lnTo>
                      <a:pt x="2498" y="4765"/>
                    </a:lnTo>
                    <a:cubicBezTo>
                      <a:pt x="660" y="6147"/>
                      <a:pt x="0" y="6825"/>
                      <a:pt x="491" y="8904"/>
                    </a:cubicBezTo>
                    <a:lnTo>
                      <a:pt x="491" y="8904"/>
                    </a:lnTo>
                    <a:cubicBezTo>
                      <a:pt x="990" y="10982"/>
                      <a:pt x="1240" y="11420"/>
                      <a:pt x="321" y="15470"/>
                    </a:cubicBezTo>
                    <a:lnTo>
                      <a:pt x="321" y="15470"/>
                    </a:lnTo>
                    <a:cubicBezTo>
                      <a:pt x="250" y="15809"/>
                      <a:pt x="170" y="16130"/>
                      <a:pt x="89" y="16442"/>
                    </a:cubicBezTo>
                    <a:lnTo>
                      <a:pt x="89" y="16442"/>
                    </a:lnTo>
                    <a:cubicBezTo>
                      <a:pt x="2355" y="16683"/>
                      <a:pt x="4710" y="16808"/>
                      <a:pt x="7119" y="16808"/>
                    </a:cubicBezTo>
                    <a:lnTo>
                      <a:pt x="7119" y="16808"/>
                    </a:lnTo>
                    <a:cubicBezTo>
                      <a:pt x="9537" y="16808"/>
                      <a:pt x="11892" y="16683"/>
                      <a:pt x="14149" y="16442"/>
                    </a:cubicBezTo>
                    <a:lnTo>
                      <a:pt x="14149" y="16442"/>
                    </a:lnTo>
                    <a:cubicBezTo>
                      <a:pt x="14069" y="16130"/>
                      <a:pt x="13997" y="15809"/>
                      <a:pt x="13917" y="15470"/>
                    </a:cubicBezTo>
                    <a:lnTo>
                      <a:pt x="13917" y="15470"/>
                    </a:lnTo>
                    <a:cubicBezTo>
                      <a:pt x="12998" y="11420"/>
                      <a:pt x="13257" y="10982"/>
                      <a:pt x="13747" y="8904"/>
                    </a:cubicBezTo>
                    <a:lnTo>
                      <a:pt x="13747" y="8904"/>
                    </a:lnTo>
                    <a:cubicBezTo>
                      <a:pt x="14247" y="6825"/>
                      <a:pt x="13587" y="6147"/>
                      <a:pt x="11749" y="4765"/>
                    </a:cubicBezTo>
                    <a:lnTo>
                      <a:pt x="11749" y="4765"/>
                    </a:lnTo>
                    <a:cubicBezTo>
                      <a:pt x="9911" y="3382"/>
                      <a:pt x="10099" y="3810"/>
                      <a:pt x="9867" y="2258"/>
                    </a:cubicBezTo>
                    <a:lnTo>
                      <a:pt x="9867" y="2258"/>
                    </a:lnTo>
                    <a:cubicBezTo>
                      <a:pt x="9635" y="714"/>
                      <a:pt x="8511" y="1"/>
                      <a:pt x="7119" y="1"/>
                    </a:cubicBezTo>
                    <a:lnTo>
                      <a:pt x="7119" y="1"/>
                    </a:lnTo>
                    <a:cubicBezTo>
                      <a:pt x="5727" y="1"/>
                      <a:pt x="4603" y="714"/>
                      <a:pt x="4371" y="2258"/>
                    </a:cubicBezTo>
                    <a:close/>
                  </a:path>
                </a:pathLst>
              </a:custGeom>
              <a:gradFill>
                <a:gsLst>
                  <a:gs pos="0">
                    <a:schemeClr val="lt1"/>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136"/>
              <p:cNvSpPr/>
              <p:nvPr/>
            </p:nvSpPr>
            <p:spPr>
              <a:xfrm>
                <a:off x="4528498" y="1291054"/>
                <a:ext cx="592159" cy="682502"/>
              </a:xfrm>
              <a:custGeom>
                <a:rect b="b" l="l" r="r" t="t"/>
                <a:pathLst>
                  <a:path extrusionOk="0" h="7887" w="6843">
                    <a:moveTo>
                      <a:pt x="0" y="1"/>
                    </a:moveTo>
                    <a:cubicBezTo>
                      <a:pt x="1392" y="1"/>
                      <a:pt x="2516" y="991"/>
                      <a:pt x="2748" y="2543"/>
                    </a:cubicBezTo>
                    <a:cubicBezTo>
                      <a:pt x="2980" y="4095"/>
                      <a:pt x="2792" y="3667"/>
                      <a:pt x="4630" y="5050"/>
                    </a:cubicBezTo>
                    <a:cubicBezTo>
                      <a:pt x="6022" y="6094"/>
                      <a:pt x="6735" y="6736"/>
                      <a:pt x="6789" y="7887"/>
                    </a:cubicBezTo>
                    <a:cubicBezTo>
                      <a:pt x="6842" y="6558"/>
                      <a:pt x="6129" y="5898"/>
                      <a:pt x="4630" y="4765"/>
                    </a:cubicBezTo>
                    <a:cubicBezTo>
                      <a:pt x="2792" y="3382"/>
                      <a:pt x="2980" y="3810"/>
                      <a:pt x="2748" y="2258"/>
                    </a:cubicBezTo>
                    <a:cubicBezTo>
                      <a:pt x="2516" y="714"/>
                      <a:pt x="1392" y="1"/>
                      <a:pt x="0" y="1"/>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136"/>
              <p:cNvSpPr/>
              <p:nvPr/>
            </p:nvSpPr>
            <p:spPr>
              <a:xfrm>
                <a:off x="3936335" y="1291054"/>
                <a:ext cx="592246" cy="682502"/>
              </a:xfrm>
              <a:custGeom>
                <a:rect b="b" l="l" r="r" t="t"/>
                <a:pathLst>
                  <a:path extrusionOk="0" h="7887" w="6844">
                    <a:moveTo>
                      <a:pt x="6843" y="1"/>
                    </a:moveTo>
                    <a:cubicBezTo>
                      <a:pt x="5451" y="1"/>
                      <a:pt x="4327" y="714"/>
                      <a:pt x="4095" y="2258"/>
                    </a:cubicBezTo>
                    <a:cubicBezTo>
                      <a:pt x="3863" y="3810"/>
                      <a:pt x="4060" y="3382"/>
                      <a:pt x="2222" y="4765"/>
                    </a:cubicBezTo>
                    <a:cubicBezTo>
                      <a:pt x="714" y="5898"/>
                      <a:pt x="1" y="6558"/>
                      <a:pt x="63" y="7887"/>
                    </a:cubicBezTo>
                    <a:cubicBezTo>
                      <a:pt x="117" y="6736"/>
                      <a:pt x="830" y="6094"/>
                      <a:pt x="2222" y="5050"/>
                    </a:cubicBezTo>
                    <a:cubicBezTo>
                      <a:pt x="4060" y="3667"/>
                      <a:pt x="3863" y="4095"/>
                      <a:pt x="4095" y="2543"/>
                    </a:cubicBezTo>
                    <a:cubicBezTo>
                      <a:pt x="4327" y="991"/>
                      <a:pt x="5451" y="1"/>
                      <a:pt x="6843" y="1"/>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136"/>
              <p:cNvSpPr/>
              <p:nvPr/>
            </p:nvSpPr>
            <p:spPr>
              <a:xfrm>
                <a:off x="4043639" y="1755838"/>
                <a:ext cx="273364" cy="275701"/>
              </a:xfrm>
              <a:custGeom>
                <a:rect b="b" l="l" r="r" t="t"/>
                <a:pathLst>
                  <a:path extrusionOk="0" h="3186" w="3159">
                    <a:moveTo>
                      <a:pt x="2886" y="1"/>
                    </a:moveTo>
                    <a:cubicBezTo>
                      <a:pt x="2411" y="1"/>
                      <a:pt x="189" y="991"/>
                      <a:pt x="90" y="1472"/>
                    </a:cubicBezTo>
                    <a:cubicBezTo>
                      <a:pt x="1" y="1954"/>
                      <a:pt x="108" y="3015"/>
                      <a:pt x="429" y="3167"/>
                    </a:cubicBezTo>
                    <a:cubicBezTo>
                      <a:pt x="457" y="3180"/>
                      <a:pt x="495" y="3185"/>
                      <a:pt x="542" y="3185"/>
                    </a:cubicBezTo>
                    <a:cubicBezTo>
                      <a:pt x="1036" y="3185"/>
                      <a:pt x="2476" y="2555"/>
                      <a:pt x="2704" y="2409"/>
                    </a:cubicBezTo>
                    <a:cubicBezTo>
                      <a:pt x="2953" y="2239"/>
                      <a:pt x="3159" y="196"/>
                      <a:pt x="2962" y="18"/>
                    </a:cubicBezTo>
                    <a:cubicBezTo>
                      <a:pt x="2948" y="6"/>
                      <a:pt x="2922" y="1"/>
                      <a:pt x="2886" y="1"/>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136"/>
              <p:cNvSpPr/>
              <p:nvPr/>
            </p:nvSpPr>
            <p:spPr>
              <a:xfrm>
                <a:off x="4739991" y="1755838"/>
                <a:ext cx="274143" cy="275701"/>
              </a:xfrm>
              <a:custGeom>
                <a:rect b="b" l="l" r="r" t="t"/>
                <a:pathLst>
                  <a:path extrusionOk="0" h="3186" w="3168">
                    <a:moveTo>
                      <a:pt x="282" y="1"/>
                    </a:moveTo>
                    <a:cubicBezTo>
                      <a:pt x="246" y="1"/>
                      <a:pt x="220" y="6"/>
                      <a:pt x="206" y="18"/>
                    </a:cubicBezTo>
                    <a:cubicBezTo>
                      <a:pt x="0" y="196"/>
                      <a:pt x="214" y="2239"/>
                      <a:pt x="455" y="2409"/>
                    </a:cubicBezTo>
                    <a:cubicBezTo>
                      <a:pt x="683" y="2555"/>
                      <a:pt x="2123" y="3185"/>
                      <a:pt x="2624" y="3185"/>
                    </a:cubicBezTo>
                    <a:cubicBezTo>
                      <a:pt x="2671" y="3185"/>
                      <a:pt x="2710" y="3180"/>
                      <a:pt x="2739" y="3167"/>
                    </a:cubicBezTo>
                    <a:cubicBezTo>
                      <a:pt x="3060" y="3015"/>
                      <a:pt x="3167" y="1954"/>
                      <a:pt x="3069" y="1472"/>
                    </a:cubicBezTo>
                    <a:cubicBezTo>
                      <a:pt x="2978" y="991"/>
                      <a:pt x="757" y="1"/>
                      <a:pt x="282" y="1"/>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136"/>
              <p:cNvSpPr/>
              <p:nvPr/>
            </p:nvSpPr>
            <p:spPr>
              <a:xfrm>
                <a:off x="4120050" y="2002811"/>
                <a:ext cx="830736" cy="742730"/>
              </a:xfrm>
              <a:custGeom>
                <a:rect b="b" l="l" r="r" t="t"/>
                <a:pathLst>
                  <a:path extrusionOk="0" h="8583" w="9600">
                    <a:moveTo>
                      <a:pt x="2677" y="108"/>
                    </a:moveTo>
                    <a:cubicBezTo>
                      <a:pt x="2079" y="242"/>
                      <a:pt x="804" y="902"/>
                      <a:pt x="714" y="1232"/>
                    </a:cubicBezTo>
                    <a:lnTo>
                      <a:pt x="714" y="1232"/>
                    </a:lnTo>
                    <a:cubicBezTo>
                      <a:pt x="625" y="1562"/>
                      <a:pt x="982" y="3890"/>
                      <a:pt x="875" y="5193"/>
                    </a:cubicBezTo>
                    <a:lnTo>
                      <a:pt x="875" y="5193"/>
                    </a:lnTo>
                    <a:cubicBezTo>
                      <a:pt x="875" y="5264"/>
                      <a:pt x="866" y="5336"/>
                      <a:pt x="848" y="5416"/>
                    </a:cubicBezTo>
                    <a:lnTo>
                      <a:pt x="848" y="5416"/>
                    </a:lnTo>
                    <a:cubicBezTo>
                      <a:pt x="848" y="5452"/>
                      <a:pt x="839" y="5487"/>
                      <a:pt x="839" y="5514"/>
                    </a:cubicBezTo>
                    <a:lnTo>
                      <a:pt x="839" y="5514"/>
                    </a:lnTo>
                    <a:cubicBezTo>
                      <a:pt x="830" y="5550"/>
                      <a:pt x="822" y="5585"/>
                      <a:pt x="822" y="5621"/>
                    </a:cubicBezTo>
                    <a:lnTo>
                      <a:pt x="822" y="5621"/>
                    </a:lnTo>
                    <a:cubicBezTo>
                      <a:pt x="804" y="5675"/>
                      <a:pt x="795" y="5728"/>
                      <a:pt x="786" y="5782"/>
                    </a:cubicBezTo>
                    <a:lnTo>
                      <a:pt x="786" y="5782"/>
                    </a:lnTo>
                    <a:cubicBezTo>
                      <a:pt x="777" y="5817"/>
                      <a:pt x="768" y="5853"/>
                      <a:pt x="759" y="5898"/>
                    </a:cubicBezTo>
                    <a:lnTo>
                      <a:pt x="759" y="5898"/>
                    </a:lnTo>
                    <a:cubicBezTo>
                      <a:pt x="759" y="5898"/>
                      <a:pt x="759" y="5907"/>
                      <a:pt x="759" y="5916"/>
                    </a:cubicBezTo>
                    <a:lnTo>
                      <a:pt x="759" y="5916"/>
                    </a:lnTo>
                    <a:cubicBezTo>
                      <a:pt x="732" y="6023"/>
                      <a:pt x="706" y="6130"/>
                      <a:pt x="679" y="6246"/>
                    </a:cubicBezTo>
                    <a:lnTo>
                      <a:pt x="679" y="6246"/>
                    </a:lnTo>
                    <a:cubicBezTo>
                      <a:pt x="679" y="6255"/>
                      <a:pt x="670" y="6255"/>
                      <a:pt x="670" y="6263"/>
                    </a:cubicBezTo>
                    <a:lnTo>
                      <a:pt x="670" y="6263"/>
                    </a:lnTo>
                    <a:cubicBezTo>
                      <a:pt x="661" y="6317"/>
                      <a:pt x="643" y="6370"/>
                      <a:pt x="625" y="6433"/>
                    </a:cubicBezTo>
                    <a:lnTo>
                      <a:pt x="625" y="6433"/>
                    </a:lnTo>
                    <a:cubicBezTo>
                      <a:pt x="625" y="6433"/>
                      <a:pt x="625" y="6433"/>
                      <a:pt x="625" y="6433"/>
                    </a:cubicBezTo>
                    <a:lnTo>
                      <a:pt x="625" y="6433"/>
                    </a:lnTo>
                    <a:cubicBezTo>
                      <a:pt x="598" y="6558"/>
                      <a:pt x="563" y="6683"/>
                      <a:pt x="527" y="6799"/>
                    </a:cubicBezTo>
                    <a:lnTo>
                      <a:pt x="527" y="6799"/>
                    </a:lnTo>
                    <a:cubicBezTo>
                      <a:pt x="518" y="6834"/>
                      <a:pt x="509" y="6861"/>
                      <a:pt x="500" y="6897"/>
                    </a:cubicBezTo>
                    <a:lnTo>
                      <a:pt x="500" y="6897"/>
                    </a:lnTo>
                    <a:cubicBezTo>
                      <a:pt x="483" y="6950"/>
                      <a:pt x="465" y="7013"/>
                      <a:pt x="447" y="7066"/>
                    </a:cubicBezTo>
                    <a:lnTo>
                      <a:pt x="447" y="7066"/>
                    </a:lnTo>
                    <a:cubicBezTo>
                      <a:pt x="429" y="7129"/>
                      <a:pt x="402" y="7191"/>
                      <a:pt x="384" y="7263"/>
                    </a:cubicBezTo>
                    <a:lnTo>
                      <a:pt x="384" y="7263"/>
                    </a:lnTo>
                    <a:cubicBezTo>
                      <a:pt x="375" y="7298"/>
                      <a:pt x="358" y="7343"/>
                      <a:pt x="349" y="7387"/>
                    </a:cubicBezTo>
                    <a:lnTo>
                      <a:pt x="349" y="7387"/>
                    </a:lnTo>
                    <a:cubicBezTo>
                      <a:pt x="331" y="7432"/>
                      <a:pt x="313" y="7477"/>
                      <a:pt x="304" y="7512"/>
                    </a:cubicBezTo>
                    <a:lnTo>
                      <a:pt x="304" y="7512"/>
                    </a:lnTo>
                    <a:cubicBezTo>
                      <a:pt x="295" y="7539"/>
                      <a:pt x="286" y="7557"/>
                      <a:pt x="286" y="7575"/>
                    </a:cubicBezTo>
                    <a:lnTo>
                      <a:pt x="286" y="7575"/>
                    </a:lnTo>
                    <a:cubicBezTo>
                      <a:pt x="268" y="7619"/>
                      <a:pt x="259" y="7664"/>
                      <a:pt x="242" y="7709"/>
                    </a:cubicBezTo>
                    <a:lnTo>
                      <a:pt x="242" y="7709"/>
                    </a:lnTo>
                    <a:cubicBezTo>
                      <a:pt x="224" y="7771"/>
                      <a:pt x="197" y="7842"/>
                      <a:pt x="179" y="7905"/>
                    </a:cubicBezTo>
                    <a:lnTo>
                      <a:pt x="179" y="7905"/>
                    </a:lnTo>
                    <a:cubicBezTo>
                      <a:pt x="161" y="7941"/>
                      <a:pt x="152" y="7967"/>
                      <a:pt x="144" y="7994"/>
                    </a:cubicBezTo>
                    <a:lnTo>
                      <a:pt x="144" y="7994"/>
                    </a:lnTo>
                    <a:cubicBezTo>
                      <a:pt x="108" y="8101"/>
                      <a:pt x="72" y="8208"/>
                      <a:pt x="36" y="8315"/>
                    </a:cubicBezTo>
                    <a:lnTo>
                      <a:pt x="36" y="8315"/>
                    </a:lnTo>
                    <a:cubicBezTo>
                      <a:pt x="28" y="8351"/>
                      <a:pt x="10" y="8387"/>
                      <a:pt x="1" y="8422"/>
                    </a:cubicBezTo>
                    <a:lnTo>
                      <a:pt x="1" y="8422"/>
                    </a:lnTo>
                    <a:cubicBezTo>
                      <a:pt x="1080" y="8494"/>
                      <a:pt x="2186" y="8547"/>
                      <a:pt x="3302" y="8565"/>
                    </a:cubicBezTo>
                    <a:lnTo>
                      <a:pt x="3302" y="8565"/>
                    </a:lnTo>
                    <a:cubicBezTo>
                      <a:pt x="3774" y="8574"/>
                      <a:pt x="4247" y="8583"/>
                      <a:pt x="4720" y="8583"/>
                    </a:cubicBezTo>
                    <a:lnTo>
                      <a:pt x="4720" y="8583"/>
                    </a:lnTo>
                    <a:cubicBezTo>
                      <a:pt x="5255" y="8583"/>
                      <a:pt x="5782" y="8574"/>
                      <a:pt x="6308" y="8565"/>
                    </a:cubicBezTo>
                    <a:lnTo>
                      <a:pt x="6308" y="8565"/>
                    </a:lnTo>
                    <a:lnTo>
                      <a:pt x="6308" y="8565"/>
                    </a:lnTo>
                    <a:cubicBezTo>
                      <a:pt x="7423" y="8538"/>
                      <a:pt x="8520" y="8485"/>
                      <a:pt x="9600" y="8404"/>
                    </a:cubicBezTo>
                    <a:lnTo>
                      <a:pt x="9600" y="8404"/>
                    </a:lnTo>
                    <a:cubicBezTo>
                      <a:pt x="9582" y="8378"/>
                      <a:pt x="9573" y="8342"/>
                      <a:pt x="9564" y="8315"/>
                    </a:cubicBezTo>
                    <a:lnTo>
                      <a:pt x="9564" y="8315"/>
                    </a:lnTo>
                    <a:cubicBezTo>
                      <a:pt x="9528" y="8208"/>
                      <a:pt x="9493" y="8101"/>
                      <a:pt x="9457" y="7994"/>
                    </a:cubicBezTo>
                    <a:lnTo>
                      <a:pt x="9457" y="7994"/>
                    </a:lnTo>
                    <a:cubicBezTo>
                      <a:pt x="9448" y="7967"/>
                      <a:pt x="9430" y="7941"/>
                      <a:pt x="9421" y="7905"/>
                    </a:cubicBezTo>
                    <a:lnTo>
                      <a:pt x="9421" y="7905"/>
                    </a:lnTo>
                    <a:cubicBezTo>
                      <a:pt x="9404" y="7842"/>
                      <a:pt x="9377" y="7771"/>
                      <a:pt x="9359" y="7709"/>
                    </a:cubicBezTo>
                    <a:lnTo>
                      <a:pt x="9359" y="7709"/>
                    </a:lnTo>
                    <a:cubicBezTo>
                      <a:pt x="9341" y="7664"/>
                      <a:pt x="9332" y="7619"/>
                      <a:pt x="9314" y="7575"/>
                    </a:cubicBezTo>
                    <a:lnTo>
                      <a:pt x="9314" y="7575"/>
                    </a:lnTo>
                    <a:cubicBezTo>
                      <a:pt x="9305" y="7557"/>
                      <a:pt x="9305" y="7539"/>
                      <a:pt x="9297" y="7512"/>
                    </a:cubicBezTo>
                    <a:lnTo>
                      <a:pt x="9297" y="7512"/>
                    </a:lnTo>
                    <a:cubicBezTo>
                      <a:pt x="9279" y="7477"/>
                      <a:pt x="9270" y="7432"/>
                      <a:pt x="9252" y="7387"/>
                    </a:cubicBezTo>
                    <a:lnTo>
                      <a:pt x="9252" y="7387"/>
                    </a:lnTo>
                    <a:cubicBezTo>
                      <a:pt x="9243" y="7343"/>
                      <a:pt x="9225" y="7298"/>
                      <a:pt x="9216" y="7263"/>
                    </a:cubicBezTo>
                    <a:lnTo>
                      <a:pt x="9216" y="7263"/>
                    </a:lnTo>
                    <a:cubicBezTo>
                      <a:pt x="9198" y="7218"/>
                      <a:pt x="9189" y="7173"/>
                      <a:pt x="9172" y="7129"/>
                    </a:cubicBezTo>
                    <a:lnTo>
                      <a:pt x="9172" y="7129"/>
                    </a:lnTo>
                    <a:cubicBezTo>
                      <a:pt x="9145" y="7022"/>
                      <a:pt x="9109" y="6906"/>
                      <a:pt x="9073" y="6799"/>
                    </a:cubicBezTo>
                    <a:lnTo>
                      <a:pt x="9073" y="6799"/>
                    </a:lnTo>
                    <a:cubicBezTo>
                      <a:pt x="9065" y="6772"/>
                      <a:pt x="9056" y="6736"/>
                      <a:pt x="9047" y="6709"/>
                    </a:cubicBezTo>
                    <a:lnTo>
                      <a:pt x="9047" y="6709"/>
                    </a:lnTo>
                    <a:cubicBezTo>
                      <a:pt x="9047" y="6692"/>
                      <a:pt x="9038" y="6683"/>
                      <a:pt x="9038" y="6665"/>
                    </a:cubicBezTo>
                    <a:lnTo>
                      <a:pt x="9038" y="6665"/>
                    </a:lnTo>
                    <a:cubicBezTo>
                      <a:pt x="9029" y="6629"/>
                      <a:pt x="9020" y="6594"/>
                      <a:pt x="9002" y="6558"/>
                    </a:cubicBezTo>
                    <a:lnTo>
                      <a:pt x="9002" y="6558"/>
                    </a:lnTo>
                    <a:cubicBezTo>
                      <a:pt x="8966" y="6406"/>
                      <a:pt x="8931" y="6263"/>
                      <a:pt x="8895" y="6130"/>
                    </a:cubicBezTo>
                    <a:lnTo>
                      <a:pt x="8895" y="6130"/>
                    </a:lnTo>
                    <a:cubicBezTo>
                      <a:pt x="8886" y="6103"/>
                      <a:pt x="8886" y="6085"/>
                      <a:pt x="8877" y="6067"/>
                    </a:cubicBezTo>
                    <a:lnTo>
                      <a:pt x="8877" y="6067"/>
                    </a:lnTo>
                    <a:cubicBezTo>
                      <a:pt x="8833" y="5871"/>
                      <a:pt x="8797" y="5693"/>
                      <a:pt x="8770" y="5532"/>
                    </a:cubicBezTo>
                    <a:lnTo>
                      <a:pt x="8770" y="5532"/>
                    </a:lnTo>
                    <a:cubicBezTo>
                      <a:pt x="8761" y="5505"/>
                      <a:pt x="8761" y="5487"/>
                      <a:pt x="8752" y="5469"/>
                    </a:cubicBezTo>
                    <a:lnTo>
                      <a:pt x="8752" y="5469"/>
                    </a:lnTo>
                    <a:cubicBezTo>
                      <a:pt x="8752" y="5452"/>
                      <a:pt x="8752" y="5434"/>
                      <a:pt x="8752" y="5416"/>
                    </a:cubicBezTo>
                    <a:lnTo>
                      <a:pt x="8752" y="5416"/>
                    </a:lnTo>
                    <a:cubicBezTo>
                      <a:pt x="8734" y="5336"/>
                      <a:pt x="8726" y="5264"/>
                      <a:pt x="8726" y="5193"/>
                    </a:cubicBezTo>
                    <a:lnTo>
                      <a:pt x="8726" y="5193"/>
                    </a:lnTo>
                    <a:cubicBezTo>
                      <a:pt x="8619" y="3890"/>
                      <a:pt x="8966" y="1562"/>
                      <a:pt x="8886" y="1232"/>
                    </a:cubicBezTo>
                    <a:lnTo>
                      <a:pt x="8886" y="1232"/>
                    </a:lnTo>
                    <a:cubicBezTo>
                      <a:pt x="8797" y="902"/>
                      <a:pt x="7521" y="242"/>
                      <a:pt x="6924" y="108"/>
                    </a:cubicBezTo>
                    <a:lnTo>
                      <a:pt x="6924" y="108"/>
                    </a:lnTo>
                    <a:cubicBezTo>
                      <a:pt x="6629" y="37"/>
                      <a:pt x="5710" y="1"/>
                      <a:pt x="4800" y="1"/>
                    </a:cubicBezTo>
                    <a:lnTo>
                      <a:pt x="4800" y="1"/>
                    </a:lnTo>
                    <a:cubicBezTo>
                      <a:pt x="3881" y="1"/>
                      <a:pt x="2971" y="37"/>
                      <a:pt x="2677" y="108"/>
                    </a:cubicBezTo>
                  </a:path>
                </a:pathLst>
              </a:custGeom>
              <a:gradFill>
                <a:gsLst>
                  <a:gs pos="0">
                    <a:schemeClr val="accent3"/>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136"/>
              <p:cNvSpPr/>
              <p:nvPr/>
            </p:nvSpPr>
            <p:spPr>
              <a:xfrm>
                <a:off x="4120050" y="2419740"/>
                <a:ext cx="285739" cy="324333"/>
              </a:xfrm>
              <a:custGeom>
                <a:rect b="b" l="l" r="r" t="t"/>
                <a:pathLst>
                  <a:path extrusionOk="0" h="3748" w="3302">
                    <a:moveTo>
                      <a:pt x="848" y="598"/>
                    </a:moveTo>
                    <a:cubicBezTo>
                      <a:pt x="848" y="634"/>
                      <a:pt x="839" y="669"/>
                      <a:pt x="839" y="696"/>
                    </a:cubicBezTo>
                    <a:lnTo>
                      <a:pt x="839" y="696"/>
                    </a:lnTo>
                    <a:cubicBezTo>
                      <a:pt x="830" y="732"/>
                      <a:pt x="822" y="767"/>
                      <a:pt x="822" y="803"/>
                    </a:cubicBezTo>
                    <a:lnTo>
                      <a:pt x="822" y="803"/>
                    </a:lnTo>
                    <a:cubicBezTo>
                      <a:pt x="804" y="857"/>
                      <a:pt x="795" y="910"/>
                      <a:pt x="786" y="964"/>
                    </a:cubicBezTo>
                    <a:lnTo>
                      <a:pt x="786" y="964"/>
                    </a:lnTo>
                    <a:cubicBezTo>
                      <a:pt x="777" y="999"/>
                      <a:pt x="768" y="1035"/>
                      <a:pt x="759" y="1080"/>
                    </a:cubicBezTo>
                    <a:lnTo>
                      <a:pt x="759" y="1080"/>
                    </a:lnTo>
                    <a:cubicBezTo>
                      <a:pt x="759" y="1080"/>
                      <a:pt x="759" y="1089"/>
                      <a:pt x="759" y="1098"/>
                    </a:cubicBezTo>
                    <a:lnTo>
                      <a:pt x="759" y="1098"/>
                    </a:lnTo>
                    <a:cubicBezTo>
                      <a:pt x="732" y="1205"/>
                      <a:pt x="706" y="1312"/>
                      <a:pt x="679" y="1428"/>
                    </a:cubicBezTo>
                    <a:lnTo>
                      <a:pt x="679" y="1428"/>
                    </a:lnTo>
                    <a:cubicBezTo>
                      <a:pt x="679" y="1437"/>
                      <a:pt x="670" y="1437"/>
                      <a:pt x="670" y="1445"/>
                    </a:cubicBezTo>
                    <a:lnTo>
                      <a:pt x="670" y="1445"/>
                    </a:lnTo>
                    <a:cubicBezTo>
                      <a:pt x="661" y="1499"/>
                      <a:pt x="643" y="1552"/>
                      <a:pt x="625" y="1615"/>
                    </a:cubicBezTo>
                    <a:lnTo>
                      <a:pt x="625" y="1615"/>
                    </a:lnTo>
                    <a:cubicBezTo>
                      <a:pt x="625" y="1615"/>
                      <a:pt x="625" y="1615"/>
                      <a:pt x="625" y="1615"/>
                    </a:cubicBezTo>
                    <a:lnTo>
                      <a:pt x="625" y="1615"/>
                    </a:lnTo>
                    <a:cubicBezTo>
                      <a:pt x="590" y="1740"/>
                      <a:pt x="563" y="1865"/>
                      <a:pt x="527" y="1981"/>
                    </a:cubicBezTo>
                    <a:lnTo>
                      <a:pt x="527" y="1981"/>
                    </a:lnTo>
                    <a:cubicBezTo>
                      <a:pt x="518" y="2016"/>
                      <a:pt x="509" y="2043"/>
                      <a:pt x="500" y="2079"/>
                    </a:cubicBezTo>
                    <a:lnTo>
                      <a:pt x="500" y="2079"/>
                    </a:lnTo>
                    <a:cubicBezTo>
                      <a:pt x="483" y="2132"/>
                      <a:pt x="465" y="2195"/>
                      <a:pt x="447" y="2248"/>
                    </a:cubicBezTo>
                    <a:lnTo>
                      <a:pt x="447" y="2248"/>
                    </a:lnTo>
                    <a:cubicBezTo>
                      <a:pt x="429" y="2311"/>
                      <a:pt x="402" y="2373"/>
                      <a:pt x="384" y="2445"/>
                    </a:cubicBezTo>
                    <a:lnTo>
                      <a:pt x="384" y="2445"/>
                    </a:lnTo>
                    <a:cubicBezTo>
                      <a:pt x="375" y="2480"/>
                      <a:pt x="358" y="2525"/>
                      <a:pt x="349" y="2569"/>
                    </a:cubicBezTo>
                    <a:lnTo>
                      <a:pt x="349" y="2569"/>
                    </a:lnTo>
                    <a:cubicBezTo>
                      <a:pt x="331" y="2614"/>
                      <a:pt x="313" y="2659"/>
                      <a:pt x="304" y="2694"/>
                    </a:cubicBezTo>
                    <a:lnTo>
                      <a:pt x="304" y="2694"/>
                    </a:lnTo>
                    <a:cubicBezTo>
                      <a:pt x="295" y="2721"/>
                      <a:pt x="286" y="2739"/>
                      <a:pt x="286" y="2757"/>
                    </a:cubicBezTo>
                    <a:lnTo>
                      <a:pt x="286" y="2757"/>
                    </a:lnTo>
                    <a:cubicBezTo>
                      <a:pt x="268" y="2801"/>
                      <a:pt x="259" y="2846"/>
                      <a:pt x="242" y="2891"/>
                    </a:cubicBezTo>
                    <a:lnTo>
                      <a:pt x="242" y="2891"/>
                    </a:lnTo>
                    <a:cubicBezTo>
                      <a:pt x="224" y="2953"/>
                      <a:pt x="197" y="3024"/>
                      <a:pt x="179" y="3087"/>
                    </a:cubicBezTo>
                    <a:lnTo>
                      <a:pt x="179" y="3087"/>
                    </a:lnTo>
                    <a:cubicBezTo>
                      <a:pt x="161" y="3123"/>
                      <a:pt x="152" y="3149"/>
                      <a:pt x="144" y="3176"/>
                    </a:cubicBezTo>
                    <a:lnTo>
                      <a:pt x="144" y="3176"/>
                    </a:lnTo>
                    <a:cubicBezTo>
                      <a:pt x="108" y="3283"/>
                      <a:pt x="72" y="3390"/>
                      <a:pt x="36" y="3497"/>
                    </a:cubicBezTo>
                    <a:lnTo>
                      <a:pt x="36" y="3497"/>
                    </a:lnTo>
                    <a:cubicBezTo>
                      <a:pt x="28" y="3533"/>
                      <a:pt x="10" y="3569"/>
                      <a:pt x="1" y="3604"/>
                    </a:cubicBezTo>
                    <a:lnTo>
                      <a:pt x="1" y="3604"/>
                    </a:lnTo>
                    <a:cubicBezTo>
                      <a:pt x="1080" y="3676"/>
                      <a:pt x="2186" y="3729"/>
                      <a:pt x="3302" y="3747"/>
                    </a:cubicBezTo>
                    <a:lnTo>
                      <a:pt x="3302" y="3747"/>
                    </a:lnTo>
                    <a:cubicBezTo>
                      <a:pt x="2320" y="3471"/>
                      <a:pt x="1437" y="3158"/>
                      <a:pt x="1348" y="2971"/>
                    </a:cubicBezTo>
                    <a:lnTo>
                      <a:pt x="1348" y="2971"/>
                    </a:lnTo>
                    <a:cubicBezTo>
                      <a:pt x="1125" y="2525"/>
                      <a:pt x="1428" y="2177"/>
                      <a:pt x="1714" y="0"/>
                    </a:cubicBezTo>
                    <a:lnTo>
                      <a:pt x="1714" y="0"/>
                    </a:ln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136"/>
              <p:cNvSpPr/>
              <p:nvPr/>
            </p:nvSpPr>
            <p:spPr>
              <a:xfrm>
                <a:off x="4665830" y="2419740"/>
                <a:ext cx="284960" cy="324333"/>
              </a:xfrm>
              <a:custGeom>
                <a:rect b="b" l="l" r="r" t="t"/>
                <a:pathLst>
                  <a:path extrusionOk="0" h="3748" w="3293">
                    <a:moveTo>
                      <a:pt x="1946" y="2971"/>
                    </a:moveTo>
                    <a:cubicBezTo>
                      <a:pt x="1857" y="3158"/>
                      <a:pt x="973" y="3462"/>
                      <a:pt x="1" y="3747"/>
                    </a:cubicBezTo>
                    <a:lnTo>
                      <a:pt x="1" y="3747"/>
                    </a:lnTo>
                    <a:cubicBezTo>
                      <a:pt x="1116" y="3720"/>
                      <a:pt x="2213" y="3667"/>
                      <a:pt x="3293" y="3586"/>
                    </a:cubicBezTo>
                    <a:lnTo>
                      <a:pt x="3293" y="3586"/>
                    </a:lnTo>
                    <a:cubicBezTo>
                      <a:pt x="3275" y="3560"/>
                      <a:pt x="3266" y="3524"/>
                      <a:pt x="3257" y="3497"/>
                    </a:cubicBezTo>
                    <a:lnTo>
                      <a:pt x="3257" y="3497"/>
                    </a:lnTo>
                    <a:cubicBezTo>
                      <a:pt x="3221" y="3390"/>
                      <a:pt x="3186" y="3283"/>
                      <a:pt x="3150" y="3176"/>
                    </a:cubicBezTo>
                    <a:lnTo>
                      <a:pt x="3150" y="3176"/>
                    </a:lnTo>
                    <a:cubicBezTo>
                      <a:pt x="3141" y="3149"/>
                      <a:pt x="3132" y="3123"/>
                      <a:pt x="3114" y="3087"/>
                    </a:cubicBezTo>
                    <a:lnTo>
                      <a:pt x="3114" y="3087"/>
                    </a:lnTo>
                    <a:cubicBezTo>
                      <a:pt x="3097" y="3024"/>
                      <a:pt x="3070" y="2953"/>
                      <a:pt x="3052" y="2891"/>
                    </a:cubicBezTo>
                    <a:lnTo>
                      <a:pt x="3052" y="2891"/>
                    </a:lnTo>
                    <a:cubicBezTo>
                      <a:pt x="3034" y="2846"/>
                      <a:pt x="3025" y="2801"/>
                      <a:pt x="3007" y="2757"/>
                    </a:cubicBezTo>
                    <a:lnTo>
                      <a:pt x="3007" y="2757"/>
                    </a:lnTo>
                    <a:cubicBezTo>
                      <a:pt x="3007" y="2739"/>
                      <a:pt x="2998" y="2721"/>
                      <a:pt x="2990" y="2694"/>
                    </a:cubicBezTo>
                    <a:lnTo>
                      <a:pt x="2990" y="2694"/>
                    </a:lnTo>
                    <a:cubicBezTo>
                      <a:pt x="2972" y="2659"/>
                      <a:pt x="2963" y="2614"/>
                      <a:pt x="2945" y="2569"/>
                    </a:cubicBezTo>
                    <a:lnTo>
                      <a:pt x="2945" y="2569"/>
                    </a:lnTo>
                    <a:cubicBezTo>
                      <a:pt x="2936" y="2525"/>
                      <a:pt x="2918" y="2480"/>
                      <a:pt x="2909" y="2445"/>
                    </a:cubicBezTo>
                    <a:lnTo>
                      <a:pt x="2909" y="2445"/>
                    </a:lnTo>
                    <a:cubicBezTo>
                      <a:pt x="2891" y="2400"/>
                      <a:pt x="2882" y="2355"/>
                      <a:pt x="2865" y="2311"/>
                    </a:cubicBezTo>
                    <a:lnTo>
                      <a:pt x="2865" y="2311"/>
                    </a:lnTo>
                    <a:cubicBezTo>
                      <a:pt x="2838" y="2204"/>
                      <a:pt x="2802" y="2088"/>
                      <a:pt x="2766" y="1981"/>
                    </a:cubicBezTo>
                    <a:lnTo>
                      <a:pt x="2766" y="1981"/>
                    </a:lnTo>
                    <a:cubicBezTo>
                      <a:pt x="2758" y="1954"/>
                      <a:pt x="2749" y="1918"/>
                      <a:pt x="2740" y="1891"/>
                    </a:cubicBezTo>
                    <a:lnTo>
                      <a:pt x="2740" y="1891"/>
                    </a:lnTo>
                    <a:cubicBezTo>
                      <a:pt x="2740" y="1874"/>
                      <a:pt x="2731" y="1865"/>
                      <a:pt x="2731" y="1847"/>
                    </a:cubicBezTo>
                    <a:lnTo>
                      <a:pt x="2731" y="1847"/>
                    </a:lnTo>
                    <a:cubicBezTo>
                      <a:pt x="2722" y="1811"/>
                      <a:pt x="2713" y="1776"/>
                      <a:pt x="2695" y="1740"/>
                    </a:cubicBezTo>
                    <a:lnTo>
                      <a:pt x="2695" y="1740"/>
                    </a:lnTo>
                    <a:cubicBezTo>
                      <a:pt x="2659" y="1588"/>
                      <a:pt x="2624" y="1445"/>
                      <a:pt x="2588" y="1312"/>
                    </a:cubicBezTo>
                    <a:lnTo>
                      <a:pt x="2588" y="1312"/>
                    </a:lnTo>
                    <a:cubicBezTo>
                      <a:pt x="2579" y="1285"/>
                      <a:pt x="2579" y="1267"/>
                      <a:pt x="2570" y="1249"/>
                    </a:cubicBezTo>
                    <a:lnTo>
                      <a:pt x="2570" y="1249"/>
                    </a:lnTo>
                    <a:cubicBezTo>
                      <a:pt x="2526" y="1053"/>
                      <a:pt x="2490" y="875"/>
                      <a:pt x="2463" y="714"/>
                    </a:cubicBezTo>
                    <a:lnTo>
                      <a:pt x="2463" y="714"/>
                    </a:lnTo>
                    <a:cubicBezTo>
                      <a:pt x="2454" y="687"/>
                      <a:pt x="2454" y="669"/>
                      <a:pt x="2445" y="651"/>
                    </a:cubicBezTo>
                    <a:lnTo>
                      <a:pt x="2445" y="651"/>
                    </a:lnTo>
                    <a:cubicBezTo>
                      <a:pt x="2445" y="634"/>
                      <a:pt x="2445" y="616"/>
                      <a:pt x="2445" y="598"/>
                    </a:cubicBezTo>
                    <a:lnTo>
                      <a:pt x="2445" y="598"/>
                    </a:lnTo>
                    <a:lnTo>
                      <a:pt x="1580" y="0"/>
                    </a:lnTo>
                    <a:cubicBezTo>
                      <a:pt x="1865" y="2177"/>
                      <a:pt x="2169" y="2525"/>
                      <a:pt x="1946" y="2971"/>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136"/>
              <p:cNvSpPr/>
              <p:nvPr/>
            </p:nvSpPr>
            <p:spPr>
              <a:xfrm>
                <a:off x="4232806" y="1603621"/>
                <a:ext cx="134389" cy="124524"/>
              </a:xfrm>
              <a:custGeom>
                <a:rect b="b" l="l" r="r" t="t"/>
                <a:pathLst>
                  <a:path extrusionOk="0" h="1439" w="1553">
                    <a:moveTo>
                      <a:pt x="783" y="1"/>
                    </a:moveTo>
                    <a:cubicBezTo>
                      <a:pt x="680" y="1"/>
                      <a:pt x="566" y="21"/>
                      <a:pt x="446" y="73"/>
                    </a:cubicBezTo>
                    <a:cubicBezTo>
                      <a:pt x="0" y="269"/>
                      <a:pt x="72" y="814"/>
                      <a:pt x="330" y="1135"/>
                    </a:cubicBezTo>
                    <a:cubicBezTo>
                      <a:pt x="491" y="1331"/>
                      <a:pt x="714" y="1420"/>
                      <a:pt x="964" y="1438"/>
                    </a:cubicBezTo>
                    <a:cubicBezTo>
                      <a:pt x="980" y="1439"/>
                      <a:pt x="996" y="1439"/>
                      <a:pt x="1013" y="1439"/>
                    </a:cubicBezTo>
                    <a:cubicBezTo>
                      <a:pt x="1276" y="1439"/>
                      <a:pt x="1553" y="1376"/>
                      <a:pt x="1553" y="1376"/>
                    </a:cubicBezTo>
                    <a:lnTo>
                      <a:pt x="1321" y="189"/>
                    </a:lnTo>
                    <a:cubicBezTo>
                      <a:pt x="1321" y="189"/>
                      <a:pt x="1102" y="1"/>
                      <a:pt x="783" y="1"/>
                    </a:cubicBezTo>
                    <a:close/>
                  </a:path>
                </a:pathLst>
              </a:custGeom>
              <a:solidFill>
                <a:srgbClr val="741B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136"/>
              <p:cNvSpPr/>
              <p:nvPr/>
            </p:nvSpPr>
            <p:spPr>
              <a:xfrm>
                <a:off x="4285246" y="1720271"/>
                <a:ext cx="865" cy="87"/>
              </a:xfrm>
              <a:custGeom>
                <a:rect b="b" l="l" r="r" t="t"/>
                <a:pathLst>
                  <a:path extrusionOk="0" h="1" w="10">
                    <a:moveTo>
                      <a:pt x="1" y="1"/>
                    </a:moveTo>
                    <a:cubicBezTo>
                      <a:pt x="10" y="1"/>
                      <a:pt x="10" y="1"/>
                      <a:pt x="10" y="1"/>
                    </a:cubicBezTo>
                    <a:close/>
                  </a:path>
                </a:pathLst>
              </a:custGeom>
              <a:solidFill>
                <a:srgbClr val="FF00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136"/>
              <p:cNvSpPr/>
              <p:nvPr/>
            </p:nvSpPr>
            <p:spPr>
              <a:xfrm>
                <a:off x="4232806" y="1603708"/>
                <a:ext cx="99688" cy="112842"/>
              </a:xfrm>
              <a:custGeom>
                <a:rect b="b" l="l" r="r" t="t"/>
                <a:pathLst>
                  <a:path extrusionOk="0" h="1304" w="1152">
                    <a:moveTo>
                      <a:pt x="787" y="1"/>
                    </a:moveTo>
                    <a:cubicBezTo>
                      <a:pt x="683" y="1"/>
                      <a:pt x="569" y="20"/>
                      <a:pt x="446" y="72"/>
                    </a:cubicBezTo>
                    <a:cubicBezTo>
                      <a:pt x="0" y="268"/>
                      <a:pt x="72" y="813"/>
                      <a:pt x="330" y="1134"/>
                    </a:cubicBezTo>
                    <a:cubicBezTo>
                      <a:pt x="393" y="1205"/>
                      <a:pt x="455" y="1259"/>
                      <a:pt x="527" y="1303"/>
                    </a:cubicBezTo>
                    <a:cubicBezTo>
                      <a:pt x="366" y="1160"/>
                      <a:pt x="259" y="973"/>
                      <a:pt x="241" y="768"/>
                    </a:cubicBezTo>
                    <a:cubicBezTo>
                      <a:pt x="214" y="563"/>
                      <a:pt x="304" y="340"/>
                      <a:pt x="464" y="215"/>
                    </a:cubicBezTo>
                    <a:cubicBezTo>
                      <a:pt x="562" y="143"/>
                      <a:pt x="696" y="99"/>
                      <a:pt x="821" y="81"/>
                    </a:cubicBezTo>
                    <a:cubicBezTo>
                      <a:pt x="875" y="77"/>
                      <a:pt x="930" y="74"/>
                      <a:pt x="986" y="74"/>
                    </a:cubicBezTo>
                    <a:cubicBezTo>
                      <a:pt x="1042" y="74"/>
                      <a:pt x="1098" y="77"/>
                      <a:pt x="1151" y="81"/>
                    </a:cubicBezTo>
                    <a:cubicBezTo>
                      <a:pt x="1057" y="39"/>
                      <a:pt x="933" y="1"/>
                      <a:pt x="787" y="1"/>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136"/>
              <p:cNvSpPr/>
              <p:nvPr/>
            </p:nvSpPr>
            <p:spPr>
              <a:xfrm>
                <a:off x="4285246" y="1720271"/>
                <a:ext cx="865" cy="87"/>
              </a:xfrm>
              <a:custGeom>
                <a:rect b="b" l="l" r="r" t="t"/>
                <a:pathLst>
                  <a:path extrusionOk="0" h="1" w="10">
                    <a:moveTo>
                      <a:pt x="1" y="1"/>
                    </a:moveTo>
                    <a:cubicBezTo>
                      <a:pt x="10" y="1"/>
                      <a:pt x="10" y="1"/>
                      <a:pt x="10" y="1"/>
                    </a:cubicBezTo>
                    <a:close/>
                  </a:path>
                </a:pathLst>
              </a:custGeom>
              <a:solidFill>
                <a:srgbClr val="FF00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136"/>
              <p:cNvSpPr/>
              <p:nvPr/>
            </p:nvSpPr>
            <p:spPr>
              <a:xfrm>
                <a:off x="4756952" y="1720271"/>
                <a:ext cx="865" cy="87"/>
              </a:xfrm>
              <a:custGeom>
                <a:rect b="b" l="l" r="r" t="t"/>
                <a:pathLst>
                  <a:path extrusionOk="0" h="1" w="10">
                    <a:moveTo>
                      <a:pt x="10" y="1"/>
                    </a:moveTo>
                    <a:cubicBezTo>
                      <a:pt x="1" y="1"/>
                      <a:pt x="1" y="1"/>
                      <a:pt x="1" y="1"/>
                    </a:cubicBezTo>
                    <a:close/>
                  </a:path>
                </a:pathLst>
              </a:custGeom>
              <a:solidFill>
                <a:srgbClr val="FF00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136"/>
              <p:cNvSpPr/>
              <p:nvPr/>
            </p:nvSpPr>
            <p:spPr>
              <a:xfrm>
                <a:off x="4681320" y="1603621"/>
                <a:ext cx="133610" cy="124524"/>
              </a:xfrm>
              <a:custGeom>
                <a:rect b="b" l="l" r="r" t="t"/>
                <a:pathLst>
                  <a:path extrusionOk="0" h="1439" w="1544">
                    <a:moveTo>
                      <a:pt x="768" y="1"/>
                    </a:moveTo>
                    <a:cubicBezTo>
                      <a:pt x="447" y="1"/>
                      <a:pt x="223" y="189"/>
                      <a:pt x="223" y="189"/>
                    </a:cubicBezTo>
                    <a:lnTo>
                      <a:pt x="0" y="1376"/>
                    </a:lnTo>
                    <a:cubicBezTo>
                      <a:pt x="0" y="1376"/>
                      <a:pt x="277" y="1439"/>
                      <a:pt x="540" y="1439"/>
                    </a:cubicBezTo>
                    <a:cubicBezTo>
                      <a:pt x="557" y="1439"/>
                      <a:pt x="573" y="1439"/>
                      <a:pt x="589" y="1438"/>
                    </a:cubicBezTo>
                    <a:cubicBezTo>
                      <a:pt x="839" y="1420"/>
                      <a:pt x="1062" y="1331"/>
                      <a:pt x="1223" y="1135"/>
                    </a:cubicBezTo>
                    <a:cubicBezTo>
                      <a:pt x="1481" y="814"/>
                      <a:pt x="1544" y="269"/>
                      <a:pt x="1107" y="73"/>
                    </a:cubicBezTo>
                    <a:cubicBezTo>
                      <a:pt x="986" y="21"/>
                      <a:pt x="872" y="1"/>
                      <a:pt x="768" y="1"/>
                    </a:cubicBezTo>
                    <a:close/>
                  </a:path>
                </a:pathLst>
              </a:custGeom>
              <a:solidFill>
                <a:srgbClr val="741B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136"/>
              <p:cNvSpPr/>
              <p:nvPr/>
            </p:nvSpPr>
            <p:spPr>
              <a:xfrm>
                <a:off x="4716020" y="1603708"/>
                <a:ext cx="98910" cy="112842"/>
              </a:xfrm>
              <a:custGeom>
                <a:rect b="b" l="l" r="r" t="t"/>
                <a:pathLst>
                  <a:path extrusionOk="0" h="1304" w="1143">
                    <a:moveTo>
                      <a:pt x="362" y="1"/>
                    </a:moveTo>
                    <a:cubicBezTo>
                      <a:pt x="215" y="1"/>
                      <a:pt x="89" y="39"/>
                      <a:pt x="1" y="81"/>
                    </a:cubicBezTo>
                    <a:cubicBezTo>
                      <a:pt x="54" y="77"/>
                      <a:pt x="108" y="74"/>
                      <a:pt x="163" y="74"/>
                    </a:cubicBezTo>
                    <a:cubicBezTo>
                      <a:pt x="217" y="74"/>
                      <a:pt x="273" y="77"/>
                      <a:pt x="331" y="81"/>
                    </a:cubicBezTo>
                    <a:cubicBezTo>
                      <a:pt x="456" y="99"/>
                      <a:pt x="581" y="143"/>
                      <a:pt x="688" y="215"/>
                    </a:cubicBezTo>
                    <a:cubicBezTo>
                      <a:pt x="848" y="340"/>
                      <a:pt x="929" y="563"/>
                      <a:pt x="911" y="768"/>
                    </a:cubicBezTo>
                    <a:cubicBezTo>
                      <a:pt x="893" y="973"/>
                      <a:pt x="777" y="1160"/>
                      <a:pt x="625" y="1303"/>
                    </a:cubicBezTo>
                    <a:cubicBezTo>
                      <a:pt x="697" y="1259"/>
                      <a:pt x="759" y="1205"/>
                      <a:pt x="822" y="1134"/>
                    </a:cubicBezTo>
                    <a:cubicBezTo>
                      <a:pt x="1080" y="813"/>
                      <a:pt x="1143" y="268"/>
                      <a:pt x="706" y="72"/>
                    </a:cubicBezTo>
                    <a:cubicBezTo>
                      <a:pt x="583" y="20"/>
                      <a:pt x="467" y="1"/>
                      <a:pt x="362" y="1"/>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136"/>
              <p:cNvSpPr/>
              <p:nvPr/>
            </p:nvSpPr>
            <p:spPr>
              <a:xfrm>
                <a:off x="4157866" y="1828355"/>
                <a:ext cx="754326" cy="321218"/>
              </a:xfrm>
              <a:custGeom>
                <a:rect b="b" l="l" r="r" t="t"/>
                <a:pathLst>
                  <a:path extrusionOk="0" h="3712" w="8717">
                    <a:moveTo>
                      <a:pt x="768" y="2008"/>
                    </a:moveTo>
                    <a:cubicBezTo>
                      <a:pt x="1312" y="2704"/>
                      <a:pt x="3320" y="3007"/>
                      <a:pt x="4078" y="3578"/>
                    </a:cubicBezTo>
                    <a:lnTo>
                      <a:pt x="4078" y="3578"/>
                    </a:lnTo>
                    <a:cubicBezTo>
                      <a:pt x="4247" y="3712"/>
                      <a:pt x="4479" y="3712"/>
                      <a:pt x="4649" y="3578"/>
                    </a:cubicBezTo>
                    <a:lnTo>
                      <a:pt x="4649" y="3578"/>
                    </a:lnTo>
                    <a:cubicBezTo>
                      <a:pt x="5407" y="3007"/>
                      <a:pt x="7405" y="2704"/>
                      <a:pt x="7958" y="2008"/>
                    </a:cubicBezTo>
                    <a:lnTo>
                      <a:pt x="7958" y="2008"/>
                    </a:lnTo>
                    <a:cubicBezTo>
                      <a:pt x="8717" y="1053"/>
                      <a:pt x="7691" y="1"/>
                      <a:pt x="4363" y="1"/>
                    </a:cubicBezTo>
                    <a:lnTo>
                      <a:pt x="4363" y="1"/>
                    </a:lnTo>
                    <a:cubicBezTo>
                      <a:pt x="1036" y="1"/>
                      <a:pt x="1" y="1053"/>
                      <a:pt x="768" y="2008"/>
                    </a:cubicBezTo>
                    <a:close/>
                  </a:path>
                </a:pathLst>
              </a:custGeom>
              <a:solidFill>
                <a:srgbClr val="9600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136"/>
              <p:cNvSpPr/>
              <p:nvPr/>
            </p:nvSpPr>
            <p:spPr>
              <a:xfrm>
                <a:off x="4157866" y="1828355"/>
                <a:ext cx="754326" cy="321218"/>
              </a:xfrm>
              <a:custGeom>
                <a:rect b="b" l="l" r="r" t="t"/>
                <a:pathLst>
                  <a:path extrusionOk="0" h="3712" w="8717">
                    <a:moveTo>
                      <a:pt x="768" y="2008"/>
                    </a:moveTo>
                    <a:cubicBezTo>
                      <a:pt x="1312" y="2704"/>
                      <a:pt x="3320" y="3007"/>
                      <a:pt x="4078" y="3578"/>
                    </a:cubicBezTo>
                    <a:lnTo>
                      <a:pt x="4078" y="3578"/>
                    </a:lnTo>
                    <a:cubicBezTo>
                      <a:pt x="4247" y="3712"/>
                      <a:pt x="4479" y="3712"/>
                      <a:pt x="4649" y="3578"/>
                    </a:cubicBezTo>
                    <a:lnTo>
                      <a:pt x="4649" y="3578"/>
                    </a:lnTo>
                    <a:cubicBezTo>
                      <a:pt x="5407" y="3007"/>
                      <a:pt x="7405" y="2704"/>
                      <a:pt x="7958" y="2008"/>
                    </a:cubicBezTo>
                    <a:lnTo>
                      <a:pt x="7958" y="2008"/>
                    </a:lnTo>
                    <a:cubicBezTo>
                      <a:pt x="8717" y="1053"/>
                      <a:pt x="7691" y="1"/>
                      <a:pt x="4363" y="1"/>
                    </a:cubicBezTo>
                    <a:lnTo>
                      <a:pt x="4363" y="1"/>
                    </a:lnTo>
                    <a:cubicBezTo>
                      <a:pt x="1036" y="1"/>
                      <a:pt x="1" y="1053"/>
                      <a:pt x="768" y="2008"/>
                    </a:cubicBezTo>
                    <a:close/>
                  </a:path>
                </a:pathLst>
              </a:custGeom>
              <a:gradFill>
                <a:gsLst>
                  <a:gs pos="0">
                    <a:schemeClr val="accent3"/>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136"/>
              <p:cNvSpPr/>
              <p:nvPr/>
            </p:nvSpPr>
            <p:spPr>
              <a:xfrm>
                <a:off x="4538449" y="1828355"/>
                <a:ext cx="373745" cy="269557"/>
              </a:xfrm>
              <a:custGeom>
                <a:rect b="b" l="l" r="r" t="t"/>
                <a:pathLst>
                  <a:path extrusionOk="0" h="3115" w="4319">
                    <a:moveTo>
                      <a:pt x="1" y="1"/>
                    </a:moveTo>
                    <a:lnTo>
                      <a:pt x="1" y="117"/>
                    </a:lnTo>
                    <a:cubicBezTo>
                      <a:pt x="3043" y="126"/>
                      <a:pt x="4042" y="1036"/>
                      <a:pt x="3337" y="1954"/>
                    </a:cubicBezTo>
                    <a:cubicBezTo>
                      <a:pt x="2998" y="2409"/>
                      <a:pt x="2026" y="2757"/>
                      <a:pt x="1214" y="3114"/>
                    </a:cubicBezTo>
                    <a:cubicBezTo>
                      <a:pt x="2097" y="2784"/>
                      <a:pt x="3177" y="2490"/>
                      <a:pt x="3560" y="2008"/>
                    </a:cubicBezTo>
                    <a:cubicBezTo>
                      <a:pt x="4319" y="1053"/>
                      <a:pt x="3302" y="10"/>
                      <a:pt x="1" y="1"/>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136"/>
              <p:cNvSpPr/>
              <p:nvPr/>
            </p:nvSpPr>
            <p:spPr>
              <a:xfrm>
                <a:off x="4158645" y="1828355"/>
                <a:ext cx="373745" cy="269557"/>
              </a:xfrm>
              <a:custGeom>
                <a:rect b="b" l="l" r="r" t="t"/>
                <a:pathLst>
                  <a:path extrusionOk="0" h="3115" w="4319">
                    <a:moveTo>
                      <a:pt x="4319" y="1"/>
                    </a:moveTo>
                    <a:cubicBezTo>
                      <a:pt x="1018" y="10"/>
                      <a:pt x="1" y="1053"/>
                      <a:pt x="759" y="2008"/>
                    </a:cubicBezTo>
                    <a:cubicBezTo>
                      <a:pt x="1143" y="2499"/>
                      <a:pt x="2222" y="2784"/>
                      <a:pt x="3105" y="3114"/>
                    </a:cubicBezTo>
                    <a:cubicBezTo>
                      <a:pt x="2294" y="2757"/>
                      <a:pt x="1321" y="2409"/>
                      <a:pt x="982" y="1954"/>
                    </a:cubicBezTo>
                    <a:cubicBezTo>
                      <a:pt x="277" y="1036"/>
                      <a:pt x="1268" y="126"/>
                      <a:pt x="4319" y="117"/>
                    </a:cubicBezTo>
                    <a:lnTo>
                      <a:pt x="4319" y="1"/>
                    </a:ln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136"/>
              <p:cNvSpPr/>
              <p:nvPr/>
            </p:nvSpPr>
            <p:spPr>
              <a:xfrm>
                <a:off x="4435818" y="1891699"/>
                <a:ext cx="199290" cy="78833"/>
              </a:xfrm>
              <a:custGeom>
                <a:rect b="b" l="l" r="r" t="t"/>
                <a:pathLst>
                  <a:path extrusionOk="0" h="911" w="2303">
                    <a:moveTo>
                      <a:pt x="1151" y="0"/>
                    </a:moveTo>
                    <a:cubicBezTo>
                      <a:pt x="518" y="0"/>
                      <a:pt x="0" y="197"/>
                      <a:pt x="0" y="455"/>
                    </a:cubicBezTo>
                    <a:cubicBezTo>
                      <a:pt x="0" y="705"/>
                      <a:pt x="518" y="910"/>
                      <a:pt x="1151" y="910"/>
                    </a:cubicBezTo>
                    <a:cubicBezTo>
                      <a:pt x="1785" y="910"/>
                      <a:pt x="2302" y="705"/>
                      <a:pt x="2302" y="455"/>
                    </a:cubicBezTo>
                    <a:cubicBezTo>
                      <a:pt x="2302" y="197"/>
                      <a:pt x="1785" y="0"/>
                      <a:pt x="11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136"/>
              <p:cNvSpPr/>
              <p:nvPr/>
            </p:nvSpPr>
            <p:spPr>
              <a:xfrm>
                <a:off x="4482115" y="1807499"/>
                <a:ext cx="108169" cy="149879"/>
              </a:xfrm>
              <a:custGeom>
                <a:rect b="b" l="l" r="r" t="t"/>
                <a:pathLst>
                  <a:path extrusionOk="0" h="1732" w="1250">
                    <a:moveTo>
                      <a:pt x="1" y="1"/>
                    </a:moveTo>
                    <a:lnTo>
                      <a:pt x="1" y="1107"/>
                    </a:lnTo>
                    <a:cubicBezTo>
                      <a:pt x="1" y="1455"/>
                      <a:pt x="277" y="1732"/>
                      <a:pt x="625" y="1732"/>
                    </a:cubicBezTo>
                    <a:cubicBezTo>
                      <a:pt x="973" y="1732"/>
                      <a:pt x="1250" y="1455"/>
                      <a:pt x="1250" y="1107"/>
                    </a:cubicBezTo>
                    <a:lnTo>
                      <a:pt x="1250" y="1"/>
                    </a:lnTo>
                    <a:close/>
                  </a:path>
                </a:pathLst>
              </a:custGeom>
              <a:solidFill>
                <a:srgbClr val="741B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136"/>
              <p:cNvSpPr/>
              <p:nvPr/>
            </p:nvSpPr>
            <p:spPr>
              <a:xfrm>
                <a:off x="4489816" y="1875430"/>
                <a:ext cx="79612" cy="71132"/>
              </a:xfrm>
              <a:custGeom>
                <a:rect b="b" l="l" r="r" t="t"/>
                <a:pathLst>
                  <a:path extrusionOk="0" h="822" w="920">
                    <a:moveTo>
                      <a:pt x="1" y="1"/>
                    </a:moveTo>
                    <a:lnTo>
                      <a:pt x="1" y="358"/>
                    </a:lnTo>
                    <a:cubicBezTo>
                      <a:pt x="1" y="616"/>
                      <a:pt x="206" y="822"/>
                      <a:pt x="465" y="822"/>
                    </a:cubicBezTo>
                    <a:cubicBezTo>
                      <a:pt x="715" y="822"/>
                      <a:pt x="920" y="616"/>
                      <a:pt x="920" y="358"/>
                    </a:cubicBezTo>
                    <a:lnTo>
                      <a:pt x="920" y="46"/>
                    </a:lnTo>
                    <a:cubicBezTo>
                      <a:pt x="857" y="54"/>
                      <a:pt x="795" y="63"/>
                      <a:pt x="724" y="63"/>
                    </a:cubicBezTo>
                    <a:cubicBezTo>
                      <a:pt x="692" y="65"/>
                      <a:pt x="661" y="65"/>
                      <a:pt x="630" y="65"/>
                    </a:cubicBezTo>
                    <a:cubicBezTo>
                      <a:pt x="420" y="65"/>
                      <a:pt x="211" y="40"/>
                      <a:pt x="1" y="1"/>
                    </a:cubicBezTo>
                    <a:close/>
                  </a:path>
                </a:pathLst>
              </a:custGeom>
              <a:solidFill>
                <a:srgbClr val="A64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136"/>
              <p:cNvSpPr/>
              <p:nvPr/>
            </p:nvSpPr>
            <p:spPr>
              <a:xfrm>
                <a:off x="4341667" y="1426136"/>
                <a:ext cx="369851" cy="433194"/>
              </a:xfrm>
              <a:custGeom>
                <a:rect b="b" l="l" r="r" t="t"/>
                <a:pathLst>
                  <a:path extrusionOk="0" h="5006" w="4274">
                    <a:moveTo>
                      <a:pt x="2141" y="1"/>
                    </a:moveTo>
                    <a:lnTo>
                      <a:pt x="89" y="286"/>
                    </a:lnTo>
                    <a:cubicBezTo>
                      <a:pt x="89" y="286"/>
                      <a:pt x="0" y="1981"/>
                      <a:pt x="45" y="2891"/>
                    </a:cubicBezTo>
                    <a:cubicBezTo>
                      <a:pt x="89" y="3828"/>
                      <a:pt x="348" y="5006"/>
                      <a:pt x="2141" y="5006"/>
                    </a:cubicBezTo>
                    <a:cubicBezTo>
                      <a:pt x="3934" y="5006"/>
                      <a:pt x="4193" y="3828"/>
                      <a:pt x="4229" y="2891"/>
                    </a:cubicBezTo>
                    <a:cubicBezTo>
                      <a:pt x="4273" y="1981"/>
                      <a:pt x="4193" y="286"/>
                      <a:pt x="4193" y="286"/>
                    </a:cubicBezTo>
                    <a:lnTo>
                      <a:pt x="2141" y="1"/>
                    </a:lnTo>
                    <a:close/>
                  </a:path>
                </a:pathLst>
              </a:custGeom>
              <a:solidFill>
                <a:srgbClr val="741B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136"/>
              <p:cNvSpPr/>
              <p:nvPr/>
            </p:nvSpPr>
            <p:spPr>
              <a:xfrm>
                <a:off x="4342446" y="1467847"/>
                <a:ext cx="365178" cy="384821"/>
              </a:xfrm>
              <a:custGeom>
                <a:rect b="b" l="l" r="r" t="t"/>
                <a:pathLst>
                  <a:path extrusionOk="0" h="4447" w="4220">
                    <a:moveTo>
                      <a:pt x="2989" y="1"/>
                    </a:moveTo>
                    <a:cubicBezTo>
                      <a:pt x="2694" y="313"/>
                      <a:pt x="2293" y="509"/>
                      <a:pt x="1865" y="554"/>
                    </a:cubicBezTo>
                    <a:cubicBezTo>
                      <a:pt x="1815" y="558"/>
                      <a:pt x="1765" y="560"/>
                      <a:pt x="1715" y="560"/>
                    </a:cubicBezTo>
                    <a:cubicBezTo>
                      <a:pt x="1343" y="560"/>
                      <a:pt x="968" y="444"/>
                      <a:pt x="669" y="224"/>
                    </a:cubicBezTo>
                    <a:cubicBezTo>
                      <a:pt x="669" y="259"/>
                      <a:pt x="669" y="295"/>
                      <a:pt x="669" y="331"/>
                    </a:cubicBezTo>
                    <a:cubicBezTo>
                      <a:pt x="633" y="732"/>
                      <a:pt x="366" y="1071"/>
                      <a:pt x="205" y="1437"/>
                    </a:cubicBezTo>
                    <a:cubicBezTo>
                      <a:pt x="0" y="1883"/>
                      <a:pt x="62" y="2383"/>
                      <a:pt x="187" y="2855"/>
                    </a:cubicBezTo>
                    <a:cubicBezTo>
                      <a:pt x="384" y="3542"/>
                      <a:pt x="874" y="4176"/>
                      <a:pt x="1552" y="4381"/>
                    </a:cubicBezTo>
                    <a:cubicBezTo>
                      <a:pt x="1706" y="4425"/>
                      <a:pt x="1864" y="4447"/>
                      <a:pt x="2023" y="4447"/>
                    </a:cubicBezTo>
                    <a:cubicBezTo>
                      <a:pt x="2439" y="4447"/>
                      <a:pt x="2856" y="4302"/>
                      <a:pt x="3185" y="4051"/>
                    </a:cubicBezTo>
                    <a:cubicBezTo>
                      <a:pt x="3649" y="3712"/>
                      <a:pt x="3952" y="3177"/>
                      <a:pt x="4086" y="2623"/>
                    </a:cubicBezTo>
                    <a:cubicBezTo>
                      <a:pt x="4220" y="2061"/>
                      <a:pt x="4175" y="1473"/>
                      <a:pt x="4032" y="911"/>
                    </a:cubicBezTo>
                    <a:cubicBezTo>
                      <a:pt x="4032" y="688"/>
                      <a:pt x="3791" y="581"/>
                      <a:pt x="3640" y="473"/>
                    </a:cubicBezTo>
                    <a:cubicBezTo>
                      <a:pt x="3417" y="313"/>
                      <a:pt x="3203" y="161"/>
                      <a:pt x="2989" y="1"/>
                    </a:cubicBezTo>
                    <a:close/>
                  </a:path>
                </a:pathLst>
              </a:custGeom>
              <a:solidFill>
                <a:srgbClr val="A64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136"/>
              <p:cNvSpPr/>
              <p:nvPr/>
            </p:nvSpPr>
            <p:spPr>
              <a:xfrm>
                <a:off x="4376368" y="1682455"/>
                <a:ext cx="61873" cy="61873"/>
              </a:xfrm>
              <a:custGeom>
                <a:rect b="b" l="l" r="r" t="t"/>
                <a:pathLst>
                  <a:path extrusionOk="0" h="715" w="715">
                    <a:moveTo>
                      <a:pt x="357" y="1"/>
                    </a:moveTo>
                    <a:cubicBezTo>
                      <a:pt x="161" y="1"/>
                      <a:pt x="1" y="161"/>
                      <a:pt x="1" y="358"/>
                    </a:cubicBezTo>
                    <a:cubicBezTo>
                      <a:pt x="1" y="554"/>
                      <a:pt x="161" y="714"/>
                      <a:pt x="357" y="714"/>
                    </a:cubicBezTo>
                    <a:cubicBezTo>
                      <a:pt x="554" y="714"/>
                      <a:pt x="714" y="554"/>
                      <a:pt x="714" y="358"/>
                    </a:cubicBezTo>
                    <a:cubicBezTo>
                      <a:pt x="714" y="161"/>
                      <a:pt x="554" y="1"/>
                      <a:pt x="357" y="1"/>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136"/>
              <p:cNvSpPr/>
              <p:nvPr/>
            </p:nvSpPr>
            <p:spPr>
              <a:xfrm>
                <a:off x="4614947" y="1682455"/>
                <a:ext cx="61786" cy="61873"/>
              </a:xfrm>
              <a:custGeom>
                <a:rect b="b" l="l" r="r" t="t"/>
                <a:pathLst>
                  <a:path extrusionOk="0" h="715" w="714">
                    <a:moveTo>
                      <a:pt x="357" y="1"/>
                    </a:moveTo>
                    <a:cubicBezTo>
                      <a:pt x="161" y="1"/>
                      <a:pt x="0" y="161"/>
                      <a:pt x="0" y="358"/>
                    </a:cubicBezTo>
                    <a:cubicBezTo>
                      <a:pt x="0" y="554"/>
                      <a:pt x="161" y="714"/>
                      <a:pt x="357" y="714"/>
                    </a:cubicBezTo>
                    <a:cubicBezTo>
                      <a:pt x="553" y="714"/>
                      <a:pt x="714" y="554"/>
                      <a:pt x="714" y="358"/>
                    </a:cubicBezTo>
                    <a:cubicBezTo>
                      <a:pt x="714" y="161"/>
                      <a:pt x="553" y="1"/>
                      <a:pt x="357" y="1"/>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136"/>
              <p:cNvSpPr/>
              <p:nvPr/>
            </p:nvSpPr>
            <p:spPr>
              <a:xfrm>
                <a:off x="4582496" y="1593670"/>
                <a:ext cx="30980" cy="30980"/>
              </a:xfrm>
              <a:custGeom>
                <a:rect b="b" l="l" r="r" t="t"/>
                <a:pathLst>
                  <a:path extrusionOk="0" h="358" w="358">
                    <a:moveTo>
                      <a:pt x="179" y="1"/>
                    </a:moveTo>
                    <a:cubicBezTo>
                      <a:pt x="81" y="1"/>
                      <a:pt x="0" y="81"/>
                      <a:pt x="0" y="179"/>
                    </a:cubicBezTo>
                    <a:cubicBezTo>
                      <a:pt x="0" y="277"/>
                      <a:pt x="81" y="358"/>
                      <a:pt x="179" y="358"/>
                    </a:cubicBezTo>
                    <a:cubicBezTo>
                      <a:pt x="277" y="358"/>
                      <a:pt x="357" y="277"/>
                      <a:pt x="357" y="179"/>
                    </a:cubicBezTo>
                    <a:cubicBezTo>
                      <a:pt x="357" y="81"/>
                      <a:pt x="277" y="1"/>
                      <a:pt x="1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136"/>
              <p:cNvSpPr/>
              <p:nvPr/>
            </p:nvSpPr>
            <p:spPr>
              <a:xfrm>
                <a:off x="4439712" y="1593670"/>
                <a:ext cx="31672" cy="30980"/>
              </a:xfrm>
              <a:custGeom>
                <a:rect b="b" l="l" r="r" t="t"/>
                <a:pathLst>
                  <a:path extrusionOk="0" h="358" w="366">
                    <a:moveTo>
                      <a:pt x="187" y="1"/>
                    </a:moveTo>
                    <a:cubicBezTo>
                      <a:pt x="80" y="1"/>
                      <a:pt x="0" y="81"/>
                      <a:pt x="0" y="179"/>
                    </a:cubicBezTo>
                    <a:cubicBezTo>
                      <a:pt x="0" y="277"/>
                      <a:pt x="80" y="358"/>
                      <a:pt x="187" y="358"/>
                    </a:cubicBezTo>
                    <a:cubicBezTo>
                      <a:pt x="286" y="358"/>
                      <a:pt x="366" y="277"/>
                      <a:pt x="366" y="179"/>
                    </a:cubicBezTo>
                    <a:cubicBezTo>
                      <a:pt x="366" y="81"/>
                      <a:pt x="286" y="1"/>
                      <a:pt x="1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136"/>
              <p:cNvSpPr/>
              <p:nvPr/>
            </p:nvSpPr>
            <p:spPr>
              <a:xfrm>
                <a:off x="4393329" y="1541835"/>
                <a:ext cx="93631" cy="46556"/>
              </a:xfrm>
              <a:custGeom>
                <a:rect b="b" l="l" r="r" t="t"/>
                <a:pathLst>
                  <a:path extrusionOk="0" h="538" w="1082">
                    <a:moveTo>
                      <a:pt x="416" y="1"/>
                    </a:moveTo>
                    <a:cubicBezTo>
                      <a:pt x="300" y="1"/>
                      <a:pt x="163" y="17"/>
                      <a:pt x="1" y="56"/>
                    </a:cubicBezTo>
                    <a:lnTo>
                      <a:pt x="1062" y="537"/>
                    </a:lnTo>
                    <a:cubicBezTo>
                      <a:pt x="1062" y="537"/>
                      <a:pt x="1082" y="1"/>
                      <a:pt x="41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136"/>
              <p:cNvSpPr/>
              <p:nvPr/>
            </p:nvSpPr>
            <p:spPr>
              <a:xfrm>
                <a:off x="4567785" y="1517432"/>
                <a:ext cx="98131" cy="36172"/>
              </a:xfrm>
              <a:custGeom>
                <a:rect b="b" l="l" r="r" t="t"/>
                <a:pathLst>
                  <a:path extrusionOk="0" h="418" w="1134">
                    <a:moveTo>
                      <a:pt x="542" y="0"/>
                    </a:moveTo>
                    <a:cubicBezTo>
                      <a:pt x="72" y="0"/>
                      <a:pt x="1" y="418"/>
                      <a:pt x="1" y="418"/>
                    </a:cubicBezTo>
                    <a:lnTo>
                      <a:pt x="1134" y="159"/>
                    </a:lnTo>
                    <a:cubicBezTo>
                      <a:pt x="888" y="44"/>
                      <a:pt x="694" y="0"/>
                      <a:pt x="54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136"/>
              <p:cNvSpPr/>
              <p:nvPr/>
            </p:nvSpPr>
            <p:spPr>
              <a:xfrm>
                <a:off x="4508422" y="1568055"/>
                <a:ext cx="29422" cy="150744"/>
              </a:xfrm>
              <a:custGeom>
                <a:rect b="b" l="l" r="r" t="t"/>
                <a:pathLst>
                  <a:path extrusionOk="0" h="1742" w="340">
                    <a:moveTo>
                      <a:pt x="255" y="0"/>
                    </a:moveTo>
                    <a:cubicBezTo>
                      <a:pt x="250" y="0"/>
                      <a:pt x="246" y="1"/>
                      <a:pt x="241" y="2"/>
                    </a:cubicBezTo>
                    <a:cubicBezTo>
                      <a:pt x="205" y="2"/>
                      <a:pt x="187" y="29"/>
                      <a:pt x="187" y="56"/>
                    </a:cubicBezTo>
                    <a:cubicBezTo>
                      <a:pt x="232" y="359"/>
                      <a:pt x="214" y="680"/>
                      <a:pt x="143" y="1037"/>
                    </a:cubicBezTo>
                    <a:cubicBezTo>
                      <a:pt x="143" y="1064"/>
                      <a:pt x="134" y="1091"/>
                      <a:pt x="125" y="1118"/>
                    </a:cubicBezTo>
                    <a:cubicBezTo>
                      <a:pt x="80" y="1305"/>
                      <a:pt x="0" y="1626"/>
                      <a:pt x="196" y="1733"/>
                    </a:cubicBezTo>
                    <a:cubicBezTo>
                      <a:pt x="205" y="1742"/>
                      <a:pt x="214" y="1742"/>
                      <a:pt x="223" y="1742"/>
                    </a:cubicBezTo>
                    <a:cubicBezTo>
                      <a:pt x="241" y="1742"/>
                      <a:pt x="268" y="1733"/>
                      <a:pt x="277" y="1715"/>
                    </a:cubicBezTo>
                    <a:cubicBezTo>
                      <a:pt x="286" y="1688"/>
                      <a:pt x="277" y="1653"/>
                      <a:pt x="250" y="1635"/>
                    </a:cubicBezTo>
                    <a:cubicBezTo>
                      <a:pt x="125" y="1564"/>
                      <a:pt x="196" y="1305"/>
                      <a:pt x="232" y="1144"/>
                    </a:cubicBezTo>
                    <a:cubicBezTo>
                      <a:pt x="241" y="1109"/>
                      <a:pt x="250" y="1082"/>
                      <a:pt x="250" y="1064"/>
                    </a:cubicBezTo>
                    <a:cubicBezTo>
                      <a:pt x="330" y="689"/>
                      <a:pt x="339" y="359"/>
                      <a:pt x="303" y="47"/>
                    </a:cubicBezTo>
                    <a:cubicBezTo>
                      <a:pt x="296" y="17"/>
                      <a:pt x="276" y="0"/>
                      <a:pt x="255" y="0"/>
                    </a:cubicBezTo>
                    <a:close/>
                  </a:path>
                </a:pathLst>
              </a:custGeom>
              <a:solidFill>
                <a:srgbClr val="741B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136"/>
              <p:cNvSpPr/>
              <p:nvPr/>
            </p:nvSpPr>
            <p:spPr>
              <a:xfrm>
                <a:off x="4484451" y="1712570"/>
                <a:ext cx="125130" cy="67930"/>
              </a:xfrm>
              <a:custGeom>
                <a:rect b="b" l="l" r="r" t="t"/>
                <a:pathLst>
                  <a:path extrusionOk="0" h="785" w="1446">
                    <a:moveTo>
                      <a:pt x="1223" y="1"/>
                    </a:moveTo>
                    <a:cubicBezTo>
                      <a:pt x="929" y="286"/>
                      <a:pt x="478" y="460"/>
                      <a:pt x="103" y="460"/>
                    </a:cubicBezTo>
                    <a:cubicBezTo>
                      <a:pt x="68" y="460"/>
                      <a:pt x="34" y="459"/>
                      <a:pt x="1" y="456"/>
                    </a:cubicBezTo>
                    <a:lnTo>
                      <a:pt x="1" y="456"/>
                    </a:lnTo>
                    <a:cubicBezTo>
                      <a:pt x="1" y="456"/>
                      <a:pt x="175" y="785"/>
                      <a:pt x="585" y="785"/>
                    </a:cubicBezTo>
                    <a:cubicBezTo>
                      <a:pt x="666" y="785"/>
                      <a:pt x="757" y="772"/>
                      <a:pt x="857" y="741"/>
                    </a:cubicBezTo>
                    <a:cubicBezTo>
                      <a:pt x="1446" y="554"/>
                      <a:pt x="1223" y="1"/>
                      <a:pt x="12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136"/>
              <p:cNvSpPr/>
              <p:nvPr/>
            </p:nvSpPr>
            <p:spPr>
              <a:xfrm>
                <a:off x="3133457" y="2099384"/>
                <a:ext cx="1145723" cy="805987"/>
              </a:xfrm>
              <a:custGeom>
                <a:rect b="b" l="l" r="r" t="t"/>
                <a:pathLst>
                  <a:path extrusionOk="0" h="9314" w="13240">
                    <a:moveTo>
                      <a:pt x="9216" y="4353"/>
                    </a:moveTo>
                    <a:cubicBezTo>
                      <a:pt x="8957" y="4532"/>
                      <a:pt x="8012" y="4345"/>
                      <a:pt x="6870" y="4148"/>
                    </a:cubicBezTo>
                    <a:lnTo>
                      <a:pt x="6870" y="4148"/>
                    </a:lnTo>
                    <a:cubicBezTo>
                      <a:pt x="5666" y="3943"/>
                      <a:pt x="4238" y="3738"/>
                      <a:pt x="3159" y="3979"/>
                    </a:cubicBezTo>
                    <a:lnTo>
                      <a:pt x="3159" y="3979"/>
                    </a:lnTo>
                    <a:cubicBezTo>
                      <a:pt x="1044" y="4452"/>
                      <a:pt x="1" y="8377"/>
                      <a:pt x="4541" y="8850"/>
                    </a:cubicBezTo>
                    <a:lnTo>
                      <a:pt x="4541" y="8850"/>
                    </a:lnTo>
                    <a:cubicBezTo>
                      <a:pt x="9073" y="9314"/>
                      <a:pt x="10679" y="8404"/>
                      <a:pt x="11536" y="7494"/>
                    </a:cubicBezTo>
                    <a:lnTo>
                      <a:pt x="11536" y="7494"/>
                    </a:lnTo>
                    <a:cubicBezTo>
                      <a:pt x="12392" y="6575"/>
                      <a:pt x="13159" y="4050"/>
                      <a:pt x="13195" y="3078"/>
                    </a:cubicBezTo>
                    <a:lnTo>
                      <a:pt x="13195" y="3078"/>
                    </a:lnTo>
                    <a:cubicBezTo>
                      <a:pt x="13240" y="2096"/>
                      <a:pt x="12178" y="0"/>
                      <a:pt x="12178" y="0"/>
                    </a:cubicBezTo>
                    <a:lnTo>
                      <a:pt x="12178" y="0"/>
                    </a:lnTo>
                    <a:cubicBezTo>
                      <a:pt x="11759" y="696"/>
                      <a:pt x="9742" y="3970"/>
                      <a:pt x="9216" y="4353"/>
                    </a:cubicBezTo>
                    <a:close/>
                  </a:path>
                </a:pathLst>
              </a:custGeom>
              <a:gradFill>
                <a:gsLst>
                  <a:gs pos="0">
                    <a:schemeClr val="accent3"/>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136"/>
              <p:cNvSpPr/>
              <p:nvPr/>
            </p:nvSpPr>
            <p:spPr>
              <a:xfrm>
                <a:off x="4791739" y="2099384"/>
                <a:ext cx="1145637" cy="805987"/>
              </a:xfrm>
              <a:custGeom>
                <a:rect b="b" l="l" r="r" t="t"/>
                <a:pathLst>
                  <a:path extrusionOk="0" h="9314" w="13239">
                    <a:moveTo>
                      <a:pt x="45" y="3078"/>
                    </a:moveTo>
                    <a:cubicBezTo>
                      <a:pt x="80" y="4050"/>
                      <a:pt x="848" y="6575"/>
                      <a:pt x="1704" y="7494"/>
                    </a:cubicBezTo>
                    <a:lnTo>
                      <a:pt x="1704" y="7494"/>
                    </a:lnTo>
                    <a:cubicBezTo>
                      <a:pt x="2560" y="8404"/>
                      <a:pt x="4166" y="9314"/>
                      <a:pt x="8698" y="8850"/>
                    </a:cubicBezTo>
                    <a:lnTo>
                      <a:pt x="8698" y="8850"/>
                    </a:lnTo>
                    <a:cubicBezTo>
                      <a:pt x="13239" y="8377"/>
                      <a:pt x="12186" y="4452"/>
                      <a:pt x="10081" y="3979"/>
                    </a:cubicBezTo>
                    <a:lnTo>
                      <a:pt x="10081" y="3979"/>
                    </a:lnTo>
                    <a:cubicBezTo>
                      <a:pt x="9001" y="3738"/>
                      <a:pt x="7574" y="3943"/>
                      <a:pt x="6370" y="4148"/>
                    </a:cubicBezTo>
                    <a:lnTo>
                      <a:pt x="6370" y="4148"/>
                    </a:lnTo>
                    <a:cubicBezTo>
                      <a:pt x="5228" y="4345"/>
                      <a:pt x="4282" y="4532"/>
                      <a:pt x="4023" y="4353"/>
                    </a:cubicBezTo>
                    <a:lnTo>
                      <a:pt x="4023" y="4353"/>
                    </a:lnTo>
                    <a:cubicBezTo>
                      <a:pt x="3497" y="3970"/>
                      <a:pt x="1481" y="696"/>
                      <a:pt x="1062" y="0"/>
                    </a:cubicBezTo>
                    <a:lnTo>
                      <a:pt x="1062" y="0"/>
                    </a:lnTo>
                    <a:cubicBezTo>
                      <a:pt x="1062" y="0"/>
                      <a:pt x="0" y="2096"/>
                      <a:pt x="45" y="3078"/>
                    </a:cubicBezTo>
                  </a:path>
                </a:pathLst>
              </a:custGeom>
              <a:gradFill>
                <a:gsLst>
                  <a:gs pos="0">
                    <a:schemeClr val="accent3"/>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136"/>
              <p:cNvSpPr/>
              <p:nvPr/>
            </p:nvSpPr>
            <p:spPr>
              <a:xfrm>
                <a:off x="5349894" y="2476075"/>
                <a:ext cx="525008" cy="372966"/>
              </a:xfrm>
              <a:custGeom>
                <a:rect b="b" l="l" r="r" t="t"/>
                <a:pathLst>
                  <a:path extrusionOk="0" h="4310" w="6067">
                    <a:moveTo>
                      <a:pt x="2587" y="27"/>
                    </a:moveTo>
                    <a:cubicBezTo>
                      <a:pt x="1936" y="99"/>
                      <a:pt x="1267" y="286"/>
                      <a:pt x="767" y="714"/>
                    </a:cubicBezTo>
                    <a:lnTo>
                      <a:pt x="767" y="714"/>
                    </a:lnTo>
                    <a:cubicBezTo>
                      <a:pt x="294" y="1116"/>
                      <a:pt x="0" y="1722"/>
                      <a:pt x="9" y="2338"/>
                    </a:cubicBezTo>
                    <a:lnTo>
                      <a:pt x="9" y="2338"/>
                    </a:lnTo>
                    <a:cubicBezTo>
                      <a:pt x="18" y="2962"/>
                      <a:pt x="339" y="3569"/>
                      <a:pt x="865" y="3899"/>
                    </a:cubicBezTo>
                    <a:lnTo>
                      <a:pt x="865" y="3899"/>
                    </a:lnTo>
                    <a:cubicBezTo>
                      <a:pt x="1526" y="4309"/>
                      <a:pt x="2382" y="4238"/>
                      <a:pt x="3140" y="4060"/>
                    </a:cubicBezTo>
                    <a:lnTo>
                      <a:pt x="3140" y="4060"/>
                    </a:lnTo>
                    <a:cubicBezTo>
                      <a:pt x="3693" y="3935"/>
                      <a:pt x="4246" y="3747"/>
                      <a:pt x="4719" y="3426"/>
                    </a:cubicBezTo>
                    <a:lnTo>
                      <a:pt x="4719" y="3426"/>
                    </a:lnTo>
                    <a:cubicBezTo>
                      <a:pt x="5183" y="3114"/>
                      <a:pt x="5576" y="2641"/>
                      <a:pt x="5701" y="2088"/>
                    </a:cubicBezTo>
                    <a:lnTo>
                      <a:pt x="5701" y="2088"/>
                    </a:lnTo>
                    <a:cubicBezTo>
                      <a:pt x="6066" y="455"/>
                      <a:pt x="4434" y="0"/>
                      <a:pt x="3131" y="0"/>
                    </a:cubicBezTo>
                    <a:lnTo>
                      <a:pt x="3131" y="0"/>
                    </a:lnTo>
                    <a:cubicBezTo>
                      <a:pt x="2935" y="0"/>
                      <a:pt x="2757" y="9"/>
                      <a:pt x="2587" y="27"/>
                    </a:cubicBezTo>
                  </a:path>
                </a:pathLst>
              </a:custGeom>
              <a:gradFill>
                <a:gsLst>
                  <a:gs pos="0">
                    <a:schemeClr val="dk2"/>
                  </a:gs>
                  <a:gs pos="100000">
                    <a:schemeClr val="accent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136"/>
              <p:cNvSpPr/>
              <p:nvPr/>
            </p:nvSpPr>
            <p:spPr>
              <a:xfrm>
                <a:off x="5275733" y="2508093"/>
                <a:ext cx="583679" cy="312391"/>
              </a:xfrm>
              <a:custGeom>
                <a:rect b="b" l="l" r="r" t="t"/>
                <a:pathLst>
                  <a:path extrusionOk="0" h="3610" w="6745">
                    <a:moveTo>
                      <a:pt x="4434" y="1"/>
                    </a:moveTo>
                    <a:cubicBezTo>
                      <a:pt x="4310" y="1"/>
                      <a:pt x="4185" y="9"/>
                      <a:pt x="4060" y="23"/>
                    </a:cubicBezTo>
                    <a:cubicBezTo>
                      <a:pt x="2695" y="184"/>
                      <a:pt x="45" y="585"/>
                      <a:pt x="10" y="2414"/>
                    </a:cubicBezTo>
                    <a:cubicBezTo>
                      <a:pt x="1" y="2887"/>
                      <a:pt x="286" y="3333"/>
                      <a:pt x="679" y="3609"/>
                    </a:cubicBezTo>
                    <a:cubicBezTo>
                      <a:pt x="795" y="3404"/>
                      <a:pt x="911" y="3199"/>
                      <a:pt x="1044" y="3003"/>
                    </a:cubicBezTo>
                    <a:cubicBezTo>
                      <a:pt x="1321" y="2574"/>
                      <a:pt x="1687" y="2244"/>
                      <a:pt x="2177" y="2075"/>
                    </a:cubicBezTo>
                    <a:cubicBezTo>
                      <a:pt x="2748" y="1870"/>
                      <a:pt x="3355" y="1861"/>
                      <a:pt x="3953" y="1861"/>
                    </a:cubicBezTo>
                    <a:cubicBezTo>
                      <a:pt x="4515" y="1870"/>
                      <a:pt x="5193" y="1870"/>
                      <a:pt x="5674" y="2209"/>
                    </a:cubicBezTo>
                    <a:cubicBezTo>
                      <a:pt x="5915" y="2369"/>
                      <a:pt x="6094" y="2601"/>
                      <a:pt x="6236" y="2860"/>
                    </a:cubicBezTo>
                    <a:cubicBezTo>
                      <a:pt x="6299" y="2780"/>
                      <a:pt x="6361" y="2690"/>
                      <a:pt x="6406" y="2601"/>
                    </a:cubicBezTo>
                    <a:cubicBezTo>
                      <a:pt x="6745" y="1977"/>
                      <a:pt x="6549" y="1138"/>
                      <a:pt x="6040" y="630"/>
                    </a:cubicBezTo>
                    <a:cubicBezTo>
                      <a:pt x="5563" y="168"/>
                      <a:pt x="5008" y="1"/>
                      <a:pt x="4434" y="1"/>
                    </a:cubicBezTo>
                    <a:close/>
                  </a:path>
                </a:pathLst>
              </a:custGeom>
              <a:solidFill>
                <a:srgbClr val="A64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136"/>
              <p:cNvSpPr/>
              <p:nvPr/>
            </p:nvSpPr>
            <p:spPr>
              <a:xfrm>
                <a:off x="5638577" y="2518564"/>
                <a:ext cx="473346" cy="346140"/>
              </a:xfrm>
              <a:custGeom>
                <a:rect b="b" l="l" r="r" t="t"/>
                <a:pathLst>
                  <a:path extrusionOk="0" h="4000" w="5470">
                    <a:moveTo>
                      <a:pt x="928" y="0"/>
                    </a:moveTo>
                    <a:lnTo>
                      <a:pt x="0" y="1222"/>
                    </a:lnTo>
                    <a:cubicBezTo>
                      <a:pt x="0" y="1222"/>
                      <a:pt x="2168" y="1909"/>
                      <a:pt x="2338" y="2159"/>
                    </a:cubicBezTo>
                    <a:cubicBezTo>
                      <a:pt x="2486" y="2377"/>
                      <a:pt x="3595" y="4000"/>
                      <a:pt x="4384" y="4000"/>
                    </a:cubicBezTo>
                    <a:cubicBezTo>
                      <a:pt x="4498" y="4000"/>
                      <a:pt x="4605" y="3966"/>
                      <a:pt x="4702" y="3890"/>
                    </a:cubicBezTo>
                    <a:cubicBezTo>
                      <a:pt x="5469" y="3283"/>
                      <a:pt x="4202" y="1624"/>
                      <a:pt x="3747" y="1222"/>
                    </a:cubicBezTo>
                    <a:cubicBezTo>
                      <a:pt x="3301" y="830"/>
                      <a:pt x="2597" y="312"/>
                      <a:pt x="928" y="0"/>
                    </a:cubicBezTo>
                    <a:close/>
                  </a:path>
                </a:pathLst>
              </a:custGeom>
              <a:solidFill>
                <a:srgbClr val="A64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136"/>
              <p:cNvSpPr/>
              <p:nvPr/>
            </p:nvSpPr>
            <p:spPr>
              <a:xfrm>
                <a:off x="5546676" y="2540111"/>
                <a:ext cx="356784" cy="350813"/>
              </a:xfrm>
              <a:custGeom>
                <a:rect b="b" l="l" r="r" t="t"/>
                <a:pathLst>
                  <a:path extrusionOk="0" h="4054" w="4123">
                    <a:moveTo>
                      <a:pt x="866" y="1"/>
                    </a:moveTo>
                    <a:lnTo>
                      <a:pt x="1" y="715"/>
                    </a:lnTo>
                    <a:lnTo>
                      <a:pt x="1776" y="1830"/>
                    </a:lnTo>
                    <a:lnTo>
                      <a:pt x="1946" y="2490"/>
                    </a:lnTo>
                    <a:cubicBezTo>
                      <a:pt x="2144" y="3337"/>
                      <a:pt x="2408" y="4053"/>
                      <a:pt x="2988" y="4053"/>
                    </a:cubicBezTo>
                    <a:cubicBezTo>
                      <a:pt x="3086" y="4053"/>
                      <a:pt x="3193" y="4033"/>
                      <a:pt x="3311" y="3989"/>
                    </a:cubicBezTo>
                    <a:cubicBezTo>
                      <a:pt x="4122" y="3676"/>
                      <a:pt x="3578" y="1892"/>
                      <a:pt x="3498" y="1616"/>
                    </a:cubicBezTo>
                    <a:cubicBezTo>
                      <a:pt x="3427" y="1339"/>
                      <a:pt x="2401" y="581"/>
                      <a:pt x="866" y="1"/>
                    </a:cubicBezTo>
                    <a:close/>
                  </a:path>
                </a:pathLst>
              </a:custGeom>
              <a:solidFill>
                <a:srgbClr val="A64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136"/>
              <p:cNvSpPr/>
              <p:nvPr/>
            </p:nvSpPr>
            <p:spPr>
              <a:xfrm>
                <a:off x="5126718" y="2567456"/>
                <a:ext cx="630840" cy="436829"/>
              </a:xfrm>
              <a:custGeom>
                <a:rect b="b" l="l" r="r" t="t"/>
                <a:pathLst>
                  <a:path extrusionOk="0" h="5048" w="7290">
                    <a:moveTo>
                      <a:pt x="3723" y="1"/>
                    </a:moveTo>
                    <a:cubicBezTo>
                      <a:pt x="3345" y="1"/>
                      <a:pt x="3001" y="56"/>
                      <a:pt x="2740" y="167"/>
                    </a:cubicBezTo>
                    <a:cubicBezTo>
                      <a:pt x="1687" y="622"/>
                      <a:pt x="1732" y="1728"/>
                      <a:pt x="1366" y="2522"/>
                    </a:cubicBezTo>
                    <a:cubicBezTo>
                      <a:pt x="991" y="3325"/>
                      <a:pt x="1" y="4663"/>
                      <a:pt x="1098" y="4841"/>
                    </a:cubicBezTo>
                    <a:cubicBezTo>
                      <a:pt x="1150" y="4850"/>
                      <a:pt x="1202" y="4854"/>
                      <a:pt x="1253" y="4854"/>
                    </a:cubicBezTo>
                    <a:cubicBezTo>
                      <a:pt x="2279" y="4854"/>
                      <a:pt x="3189" y="3219"/>
                      <a:pt x="3605" y="2352"/>
                    </a:cubicBezTo>
                    <a:cubicBezTo>
                      <a:pt x="3815" y="1905"/>
                      <a:pt x="4079" y="1695"/>
                      <a:pt x="4325" y="1695"/>
                    </a:cubicBezTo>
                    <a:cubicBezTo>
                      <a:pt x="4580" y="1695"/>
                      <a:pt x="4816" y="1921"/>
                      <a:pt x="4952" y="2343"/>
                    </a:cubicBezTo>
                    <a:cubicBezTo>
                      <a:pt x="5194" y="3120"/>
                      <a:pt x="5452" y="5047"/>
                      <a:pt x="6224" y="5047"/>
                    </a:cubicBezTo>
                    <a:cubicBezTo>
                      <a:pt x="6276" y="5047"/>
                      <a:pt x="6331" y="5038"/>
                      <a:pt x="6388" y="5020"/>
                    </a:cubicBezTo>
                    <a:cubicBezTo>
                      <a:pt x="7289" y="4734"/>
                      <a:pt x="6888" y="2334"/>
                      <a:pt x="6629" y="1514"/>
                    </a:cubicBezTo>
                    <a:cubicBezTo>
                      <a:pt x="6307" y="508"/>
                      <a:pt x="4866" y="1"/>
                      <a:pt x="3723" y="1"/>
                    </a:cubicBezTo>
                    <a:close/>
                  </a:path>
                </a:pathLst>
              </a:custGeom>
              <a:solidFill>
                <a:srgbClr val="A64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136"/>
              <p:cNvSpPr/>
              <p:nvPr/>
            </p:nvSpPr>
            <p:spPr>
              <a:xfrm>
                <a:off x="5655538" y="2505670"/>
                <a:ext cx="476462" cy="186310"/>
              </a:xfrm>
              <a:custGeom>
                <a:rect b="b" l="l" r="r" t="t"/>
                <a:pathLst>
                  <a:path extrusionOk="0" h="2153" w="5506">
                    <a:moveTo>
                      <a:pt x="597" y="0"/>
                    </a:moveTo>
                    <a:cubicBezTo>
                      <a:pt x="394" y="0"/>
                      <a:pt x="194" y="8"/>
                      <a:pt x="1" y="24"/>
                    </a:cubicBezTo>
                    <a:lnTo>
                      <a:pt x="2508" y="1924"/>
                    </a:lnTo>
                    <a:cubicBezTo>
                      <a:pt x="2508" y="1924"/>
                      <a:pt x="3570" y="2152"/>
                      <a:pt x="4378" y="2152"/>
                    </a:cubicBezTo>
                    <a:cubicBezTo>
                      <a:pt x="4809" y="2152"/>
                      <a:pt x="5168" y="2087"/>
                      <a:pt x="5255" y="1889"/>
                    </a:cubicBezTo>
                    <a:cubicBezTo>
                      <a:pt x="5505" y="1318"/>
                      <a:pt x="5086" y="863"/>
                      <a:pt x="4319" y="604"/>
                    </a:cubicBezTo>
                    <a:cubicBezTo>
                      <a:pt x="3639" y="377"/>
                      <a:pt x="2034" y="0"/>
                      <a:pt x="597" y="0"/>
                    </a:cubicBezTo>
                    <a:close/>
                  </a:path>
                </a:pathLst>
              </a:custGeom>
              <a:solidFill>
                <a:srgbClr val="A64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136"/>
              <p:cNvSpPr/>
              <p:nvPr/>
            </p:nvSpPr>
            <p:spPr>
              <a:xfrm>
                <a:off x="5549012" y="2664463"/>
                <a:ext cx="175320" cy="308151"/>
              </a:xfrm>
              <a:custGeom>
                <a:rect b="b" l="l" r="r" t="t"/>
                <a:pathLst>
                  <a:path extrusionOk="0" h="3561" w="2026">
                    <a:moveTo>
                      <a:pt x="839" y="0"/>
                    </a:moveTo>
                    <a:cubicBezTo>
                      <a:pt x="636" y="0"/>
                      <a:pt x="438" y="73"/>
                      <a:pt x="313" y="232"/>
                    </a:cubicBezTo>
                    <a:cubicBezTo>
                      <a:pt x="1" y="625"/>
                      <a:pt x="215" y="1133"/>
                      <a:pt x="340" y="1552"/>
                    </a:cubicBezTo>
                    <a:cubicBezTo>
                      <a:pt x="491" y="2088"/>
                      <a:pt x="563" y="2685"/>
                      <a:pt x="777" y="3203"/>
                    </a:cubicBezTo>
                    <a:cubicBezTo>
                      <a:pt x="857" y="3390"/>
                      <a:pt x="982" y="3551"/>
                      <a:pt x="1196" y="3560"/>
                    </a:cubicBezTo>
                    <a:cubicBezTo>
                      <a:pt x="1205" y="3560"/>
                      <a:pt x="1213" y="3560"/>
                      <a:pt x="1222" y="3560"/>
                    </a:cubicBezTo>
                    <a:cubicBezTo>
                      <a:pt x="1381" y="3560"/>
                      <a:pt x="1524" y="3482"/>
                      <a:pt x="1642" y="3372"/>
                    </a:cubicBezTo>
                    <a:cubicBezTo>
                      <a:pt x="1740" y="3274"/>
                      <a:pt x="1803" y="3167"/>
                      <a:pt x="1847" y="3051"/>
                    </a:cubicBezTo>
                    <a:cubicBezTo>
                      <a:pt x="2026" y="2534"/>
                      <a:pt x="1981" y="1954"/>
                      <a:pt x="1892" y="1419"/>
                    </a:cubicBezTo>
                    <a:cubicBezTo>
                      <a:pt x="1821" y="955"/>
                      <a:pt x="1740" y="446"/>
                      <a:pt x="1330" y="152"/>
                    </a:cubicBezTo>
                    <a:cubicBezTo>
                      <a:pt x="1190" y="53"/>
                      <a:pt x="1013" y="0"/>
                      <a:pt x="839" y="0"/>
                    </a:cubicBezTo>
                    <a:close/>
                  </a:path>
                </a:pathLst>
              </a:custGeom>
              <a:solidFill>
                <a:srgbClr val="C27B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136"/>
              <p:cNvSpPr/>
              <p:nvPr/>
            </p:nvSpPr>
            <p:spPr>
              <a:xfrm>
                <a:off x="5697248" y="2617041"/>
                <a:ext cx="172983" cy="261509"/>
              </a:xfrm>
              <a:custGeom>
                <a:rect b="b" l="l" r="r" t="t"/>
                <a:pathLst>
                  <a:path extrusionOk="0" h="3022" w="1999">
                    <a:moveTo>
                      <a:pt x="447" y="0"/>
                    </a:moveTo>
                    <a:cubicBezTo>
                      <a:pt x="367" y="0"/>
                      <a:pt x="301" y="16"/>
                      <a:pt x="259" y="49"/>
                    </a:cubicBezTo>
                    <a:cubicBezTo>
                      <a:pt x="0" y="245"/>
                      <a:pt x="134" y="727"/>
                      <a:pt x="313" y="1226"/>
                    </a:cubicBezTo>
                    <a:cubicBezTo>
                      <a:pt x="473" y="1675"/>
                      <a:pt x="676" y="3022"/>
                      <a:pt x="1316" y="3022"/>
                    </a:cubicBezTo>
                    <a:cubicBezTo>
                      <a:pt x="1389" y="3022"/>
                      <a:pt x="1468" y="3004"/>
                      <a:pt x="1553" y="2966"/>
                    </a:cubicBezTo>
                    <a:cubicBezTo>
                      <a:pt x="1999" y="2761"/>
                      <a:pt x="1811" y="1592"/>
                      <a:pt x="1704" y="932"/>
                    </a:cubicBezTo>
                    <a:cubicBezTo>
                      <a:pt x="1615" y="383"/>
                      <a:pt x="847" y="0"/>
                      <a:pt x="447" y="0"/>
                    </a:cubicBezTo>
                    <a:close/>
                  </a:path>
                </a:pathLst>
              </a:custGeom>
              <a:solidFill>
                <a:srgbClr val="C27B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136"/>
              <p:cNvSpPr/>
              <p:nvPr/>
            </p:nvSpPr>
            <p:spPr>
              <a:xfrm>
                <a:off x="5823849" y="2611676"/>
                <a:ext cx="242471" cy="239875"/>
              </a:xfrm>
              <a:custGeom>
                <a:rect b="b" l="l" r="r" t="t"/>
                <a:pathLst>
                  <a:path extrusionOk="0" h="2772" w="2802">
                    <a:moveTo>
                      <a:pt x="475" y="0"/>
                    </a:moveTo>
                    <a:cubicBezTo>
                      <a:pt x="408" y="0"/>
                      <a:pt x="347" y="10"/>
                      <a:pt x="295" y="30"/>
                    </a:cubicBezTo>
                    <a:cubicBezTo>
                      <a:pt x="1" y="146"/>
                      <a:pt x="313" y="690"/>
                      <a:pt x="563" y="1145"/>
                    </a:cubicBezTo>
                    <a:cubicBezTo>
                      <a:pt x="799" y="1585"/>
                      <a:pt x="1686" y="2771"/>
                      <a:pt x="2180" y="2771"/>
                    </a:cubicBezTo>
                    <a:cubicBezTo>
                      <a:pt x="2207" y="2771"/>
                      <a:pt x="2233" y="2768"/>
                      <a:pt x="2258" y="2760"/>
                    </a:cubicBezTo>
                    <a:cubicBezTo>
                      <a:pt x="2721" y="2626"/>
                      <a:pt x="2802" y="2243"/>
                      <a:pt x="2409" y="1404"/>
                    </a:cubicBezTo>
                    <a:cubicBezTo>
                      <a:pt x="2051" y="656"/>
                      <a:pt x="1033" y="0"/>
                      <a:pt x="475" y="0"/>
                    </a:cubicBezTo>
                    <a:close/>
                  </a:path>
                </a:pathLst>
              </a:custGeom>
              <a:solidFill>
                <a:srgbClr val="C27B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136"/>
              <p:cNvSpPr/>
              <p:nvPr/>
            </p:nvSpPr>
            <p:spPr>
              <a:xfrm>
                <a:off x="5927259" y="2550928"/>
                <a:ext cx="172291" cy="116476"/>
              </a:xfrm>
              <a:custGeom>
                <a:rect b="b" l="l" r="r" t="t"/>
                <a:pathLst>
                  <a:path extrusionOk="0" h="1346" w="1991">
                    <a:moveTo>
                      <a:pt x="1" y="1"/>
                    </a:moveTo>
                    <a:cubicBezTo>
                      <a:pt x="1" y="1"/>
                      <a:pt x="117" y="500"/>
                      <a:pt x="358" y="795"/>
                    </a:cubicBezTo>
                    <a:cubicBezTo>
                      <a:pt x="539" y="1009"/>
                      <a:pt x="1263" y="1345"/>
                      <a:pt x="1665" y="1345"/>
                    </a:cubicBezTo>
                    <a:cubicBezTo>
                      <a:pt x="1816" y="1345"/>
                      <a:pt x="1922" y="1298"/>
                      <a:pt x="1937" y="1178"/>
                    </a:cubicBezTo>
                    <a:cubicBezTo>
                      <a:pt x="1990" y="732"/>
                      <a:pt x="1214" y="206"/>
                      <a:pt x="1" y="1"/>
                    </a:cubicBezTo>
                    <a:close/>
                  </a:path>
                </a:pathLst>
              </a:custGeom>
              <a:solidFill>
                <a:srgbClr val="C27B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136"/>
              <p:cNvSpPr/>
              <p:nvPr/>
            </p:nvSpPr>
            <p:spPr>
              <a:xfrm>
                <a:off x="5166871" y="2685491"/>
                <a:ext cx="251125" cy="281412"/>
              </a:xfrm>
              <a:custGeom>
                <a:rect b="b" l="l" r="r" t="t"/>
                <a:pathLst>
                  <a:path extrusionOk="0" h="3252" w="2902">
                    <a:moveTo>
                      <a:pt x="1885" y="0"/>
                    </a:moveTo>
                    <a:cubicBezTo>
                      <a:pt x="1490" y="0"/>
                      <a:pt x="1268" y="552"/>
                      <a:pt x="1080" y="1131"/>
                    </a:cubicBezTo>
                    <a:cubicBezTo>
                      <a:pt x="866" y="1782"/>
                      <a:pt x="1" y="2897"/>
                      <a:pt x="670" y="3227"/>
                    </a:cubicBezTo>
                    <a:cubicBezTo>
                      <a:pt x="702" y="3244"/>
                      <a:pt x="737" y="3251"/>
                      <a:pt x="774" y="3251"/>
                    </a:cubicBezTo>
                    <a:cubicBezTo>
                      <a:pt x="1490" y="3251"/>
                      <a:pt x="2902" y="331"/>
                      <a:pt x="2061" y="34"/>
                    </a:cubicBezTo>
                    <a:cubicBezTo>
                      <a:pt x="1999" y="11"/>
                      <a:pt x="1941" y="0"/>
                      <a:pt x="1885" y="0"/>
                    </a:cubicBezTo>
                    <a:close/>
                  </a:path>
                </a:pathLst>
              </a:custGeom>
              <a:solidFill>
                <a:srgbClr val="C27B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136"/>
              <p:cNvSpPr/>
              <p:nvPr/>
            </p:nvSpPr>
            <p:spPr>
              <a:xfrm>
                <a:off x="3196022" y="2476075"/>
                <a:ext cx="525008" cy="372966"/>
              </a:xfrm>
              <a:custGeom>
                <a:rect b="b" l="l" r="r" t="t"/>
                <a:pathLst>
                  <a:path extrusionOk="0" h="4310" w="6067">
                    <a:moveTo>
                      <a:pt x="366" y="2088"/>
                    </a:moveTo>
                    <a:cubicBezTo>
                      <a:pt x="491" y="2641"/>
                      <a:pt x="883" y="3114"/>
                      <a:pt x="1347" y="3426"/>
                    </a:cubicBezTo>
                    <a:lnTo>
                      <a:pt x="1347" y="3426"/>
                    </a:lnTo>
                    <a:cubicBezTo>
                      <a:pt x="1820" y="3747"/>
                      <a:pt x="2373" y="3935"/>
                      <a:pt x="2926" y="4060"/>
                    </a:cubicBezTo>
                    <a:lnTo>
                      <a:pt x="2926" y="4060"/>
                    </a:lnTo>
                    <a:cubicBezTo>
                      <a:pt x="3685" y="4238"/>
                      <a:pt x="4541" y="4309"/>
                      <a:pt x="5201" y="3899"/>
                    </a:cubicBezTo>
                    <a:lnTo>
                      <a:pt x="5201" y="3899"/>
                    </a:lnTo>
                    <a:cubicBezTo>
                      <a:pt x="5719" y="3569"/>
                      <a:pt x="6049" y="2962"/>
                      <a:pt x="6058" y="2338"/>
                    </a:cubicBezTo>
                    <a:lnTo>
                      <a:pt x="6058" y="2338"/>
                    </a:lnTo>
                    <a:cubicBezTo>
                      <a:pt x="6067" y="1722"/>
                      <a:pt x="5772" y="1116"/>
                      <a:pt x="5299" y="714"/>
                    </a:cubicBezTo>
                    <a:lnTo>
                      <a:pt x="5299" y="714"/>
                    </a:lnTo>
                    <a:cubicBezTo>
                      <a:pt x="4800" y="286"/>
                      <a:pt x="4131" y="99"/>
                      <a:pt x="3479" y="27"/>
                    </a:cubicBezTo>
                    <a:lnTo>
                      <a:pt x="3479" y="27"/>
                    </a:lnTo>
                    <a:cubicBezTo>
                      <a:pt x="3310" y="9"/>
                      <a:pt x="3123" y="0"/>
                      <a:pt x="2935" y="0"/>
                    </a:cubicBezTo>
                    <a:lnTo>
                      <a:pt x="2935" y="0"/>
                    </a:lnTo>
                    <a:cubicBezTo>
                      <a:pt x="1633" y="0"/>
                      <a:pt x="0" y="455"/>
                      <a:pt x="366" y="2088"/>
                    </a:cubicBezTo>
                    <a:close/>
                  </a:path>
                </a:pathLst>
              </a:custGeom>
              <a:gradFill>
                <a:gsLst>
                  <a:gs pos="0">
                    <a:schemeClr val="accent4"/>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136"/>
              <p:cNvSpPr/>
              <p:nvPr/>
            </p:nvSpPr>
            <p:spPr>
              <a:xfrm>
                <a:off x="3047008" y="2877341"/>
                <a:ext cx="748874" cy="231308"/>
              </a:xfrm>
              <a:custGeom>
                <a:rect b="b" l="l" r="r" t="t"/>
                <a:pathLst>
                  <a:path extrusionOk="0" h="2673" w="8654">
                    <a:moveTo>
                      <a:pt x="346" y="1"/>
                    </a:moveTo>
                    <a:cubicBezTo>
                      <a:pt x="321" y="1"/>
                      <a:pt x="295" y="4"/>
                      <a:pt x="268" y="11"/>
                    </a:cubicBezTo>
                    <a:cubicBezTo>
                      <a:pt x="72" y="56"/>
                      <a:pt x="1" y="306"/>
                      <a:pt x="1" y="502"/>
                    </a:cubicBezTo>
                    <a:cubicBezTo>
                      <a:pt x="9" y="1064"/>
                      <a:pt x="366" y="1572"/>
                      <a:pt x="830" y="1885"/>
                    </a:cubicBezTo>
                    <a:cubicBezTo>
                      <a:pt x="1294" y="2206"/>
                      <a:pt x="1847" y="2349"/>
                      <a:pt x="2400" y="2456"/>
                    </a:cubicBezTo>
                    <a:cubicBezTo>
                      <a:pt x="3126" y="2596"/>
                      <a:pt x="3869" y="2672"/>
                      <a:pt x="4611" y="2672"/>
                    </a:cubicBezTo>
                    <a:cubicBezTo>
                      <a:pt x="5711" y="2672"/>
                      <a:pt x="6808" y="2504"/>
                      <a:pt x="7842" y="2126"/>
                    </a:cubicBezTo>
                    <a:cubicBezTo>
                      <a:pt x="8181" y="2001"/>
                      <a:pt x="8654" y="1599"/>
                      <a:pt x="8235" y="1260"/>
                    </a:cubicBezTo>
                    <a:cubicBezTo>
                      <a:pt x="8109" y="1158"/>
                      <a:pt x="7948" y="1121"/>
                      <a:pt x="7774" y="1121"/>
                    </a:cubicBezTo>
                    <a:cubicBezTo>
                      <a:pt x="7416" y="1121"/>
                      <a:pt x="7003" y="1277"/>
                      <a:pt x="6727" y="1349"/>
                    </a:cubicBezTo>
                    <a:cubicBezTo>
                      <a:pt x="6029" y="1527"/>
                      <a:pt x="5305" y="1633"/>
                      <a:pt x="4583" y="1633"/>
                    </a:cubicBezTo>
                    <a:cubicBezTo>
                      <a:pt x="4253" y="1633"/>
                      <a:pt x="3923" y="1611"/>
                      <a:pt x="3596" y="1564"/>
                    </a:cubicBezTo>
                    <a:cubicBezTo>
                      <a:pt x="2552" y="1412"/>
                      <a:pt x="1544" y="975"/>
                      <a:pt x="777" y="252"/>
                    </a:cubicBezTo>
                    <a:cubicBezTo>
                      <a:pt x="653" y="136"/>
                      <a:pt x="510" y="1"/>
                      <a:pt x="346" y="1"/>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136"/>
              <p:cNvSpPr/>
              <p:nvPr/>
            </p:nvSpPr>
            <p:spPr>
              <a:xfrm>
                <a:off x="2989895" y="2657453"/>
                <a:ext cx="805987" cy="468674"/>
              </a:xfrm>
              <a:custGeom>
                <a:rect b="b" l="l" r="r" t="t"/>
                <a:pathLst>
                  <a:path extrusionOk="0" h="5416" w="9314">
                    <a:moveTo>
                      <a:pt x="2632" y="474"/>
                    </a:moveTo>
                    <a:cubicBezTo>
                      <a:pt x="286" y="1071"/>
                      <a:pt x="0" y="3783"/>
                      <a:pt x="2837" y="4604"/>
                    </a:cubicBezTo>
                    <a:lnTo>
                      <a:pt x="2837" y="4604"/>
                    </a:lnTo>
                    <a:cubicBezTo>
                      <a:pt x="5683" y="5416"/>
                      <a:pt x="8912" y="4399"/>
                      <a:pt x="9109" y="3792"/>
                    </a:cubicBezTo>
                    <a:lnTo>
                      <a:pt x="9109" y="3792"/>
                    </a:lnTo>
                    <a:cubicBezTo>
                      <a:pt x="9314" y="3186"/>
                      <a:pt x="9234" y="929"/>
                      <a:pt x="6379" y="46"/>
                    </a:cubicBezTo>
                    <a:lnTo>
                      <a:pt x="6379" y="46"/>
                    </a:lnTo>
                    <a:cubicBezTo>
                      <a:pt x="6316" y="28"/>
                      <a:pt x="6120" y="1"/>
                      <a:pt x="5790" y="1"/>
                    </a:cubicBezTo>
                    <a:lnTo>
                      <a:pt x="5790" y="1"/>
                    </a:lnTo>
                    <a:cubicBezTo>
                      <a:pt x="5184" y="1"/>
                      <a:pt x="4140" y="90"/>
                      <a:pt x="2632" y="474"/>
                    </a:cubicBezTo>
                    <a:close/>
                  </a:path>
                </a:pathLst>
              </a:custGeom>
              <a:gradFill>
                <a:gsLst>
                  <a:gs pos="0">
                    <a:schemeClr val="accent3"/>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136"/>
              <p:cNvSpPr/>
              <p:nvPr/>
            </p:nvSpPr>
            <p:spPr>
              <a:xfrm>
                <a:off x="3033076" y="2562610"/>
                <a:ext cx="761335" cy="454741"/>
              </a:xfrm>
              <a:custGeom>
                <a:rect b="b" l="l" r="r" t="t"/>
                <a:pathLst>
                  <a:path extrusionOk="0" h="5255" w="8798">
                    <a:moveTo>
                      <a:pt x="4433" y="0"/>
                    </a:moveTo>
                    <a:cubicBezTo>
                      <a:pt x="3999" y="0"/>
                      <a:pt x="3566" y="59"/>
                      <a:pt x="3150" y="178"/>
                    </a:cubicBezTo>
                    <a:cubicBezTo>
                      <a:pt x="1865" y="553"/>
                      <a:pt x="768" y="1498"/>
                      <a:pt x="197" y="2703"/>
                    </a:cubicBezTo>
                    <a:cubicBezTo>
                      <a:pt x="63" y="2979"/>
                      <a:pt x="1" y="3390"/>
                      <a:pt x="278" y="3523"/>
                    </a:cubicBezTo>
                    <a:cubicBezTo>
                      <a:pt x="335" y="3555"/>
                      <a:pt x="402" y="3566"/>
                      <a:pt x="470" y="3566"/>
                    </a:cubicBezTo>
                    <a:cubicBezTo>
                      <a:pt x="538" y="3566"/>
                      <a:pt x="608" y="3555"/>
                      <a:pt x="670" y="3541"/>
                    </a:cubicBezTo>
                    <a:cubicBezTo>
                      <a:pt x="1116" y="3434"/>
                      <a:pt x="1526" y="3211"/>
                      <a:pt x="1848" y="2890"/>
                    </a:cubicBezTo>
                    <a:cubicBezTo>
                      <a:pt x="1883" y="3211"/>
                      <a:pt x="1928" y="3550"/>
                      <a:pt x="2097" y="3818"/>
                    </a:cubicBezTo>
                    <a:cubicBezTo>
                      <a:pt x="2236" y="4033"/>
                      <a:pt x="2483" y="4188"/>
                      <a:pt x="2724" y="4188"/>
                    </a:cubicBezTo>
                    <a:cubicBezTo>
                      <a:pt x="2793" y="4188"/>
                      <a:pt x="2862" y="4176"/>
                      <a:pt x="2927" y="4148"/>
                    </a:cubicBezTo>
                    <a:cubicBezTo>
                      <a:pt x="3101" y="4078"/>
                      <a:pt x="3241" y="3907"/>
                      <a:pt x="3430" y="3907"/>
                    </a:cubicBezTo>
                    <a:cubicBezTo>
                      <a:pt x="3435" y="3907"/>
                      <a:pt x="3440" y="3907"/>
                      <a:pt x="3444" y="3907"/>
                    </a:cubicBezTo>
                    <a:cubicBezTo>
                      <a:pt x="3694" y="3907"/>
                      <a:pt x="3828" y="4184"/>
                      <a:pt x="3864" y="4424"/>
                    </a:cubicBezTo>
                    <a:cubicBezTo>
                      <a:pt x="3908" y="4665"/>
                      <a:pt x="3899" y="4942"/>
                      <a:pt x="4069" y="5111"/>
                    </a:cubicBezTo>
                    <a:cubicBezTo>
                      <a:pt x="4168" y="5210"/>
                      <a:pt x="4302" y="5254"/>
                      <a:pt x="4439" y="5254"/>
                    </a:cubicBezTo>
                    <a:cubicBezTo>
                      <a:pt x="4561" y="5254"/>
                      <a:pt x="4686" y="5219"/>
                      <a:pt x="4792" y="5156"/>
                    </a:cubicBezTo>
                    <a:cubicBezTo>
                      <a:pt x="5015" y="5022"/>
                      <a:pt x="5157" y="4799"/>
                      <a:pt x="5273" y="4567"/>
                    </a:cubicBezTo>
                    <a:cubicBezTo>
                      <a:pt x="5470" y="4192"/>
                      <a:pt x="5621" y="3791"/>
                      <a:pt x="5710" y="3372"/>
                    </a:cubicBezTo>
                    <a:cubicBezTo>
                      <a:pt x="5764" y="3113"/>
                      <a:pt x="5826" y="2819"/>
                      <a:pt x="6067" y="2694"/>
                    </a:cubicBezTo>
                    <a:cubicBezTo>
                      <a:pt x="6151" y="2651"/>
                      <a:pt x="6228" y="2633"/>
                      <a:pt x="6300" y="2633"/>
                    </a:cubicBezTo>
                    <a:cubicBezTo>
                      <a:pt x="6791" y="2633"/>
                      <a:pt x="7036" y="3506"/>
                      <a:pt x="7254" y="3809"/>
                    </a:cubicBezTo>
                    <a:cubicBezTo>
                      <a:pt x="7474" y="4118"/>
                      <a:pt x="7713" y="4249"/>
                      <a:pt x="7933" y="4249"/>
                    </a:cubicBezTo>
                    <a:cubicBezTo>
                      <a:pt x="8349" y="4249"/>
                      <a:pt x="8700" y="3788"/>
                      <a:pt x="8735" y="3193"/>
                    </a:cubicBezTo>
                    <a:cubicBezTo>
                      <a:pt x="8797" y="2185"/>
                      <a:pt x="7753" y="1222"/>
                      <a:pt x="6986" y="731"/>
                    </a:cubicBezTo>
                    <a:cubicBezTo>
                      <a:pt x="6229" y="250"/>
                      <a:pt x="5329" y="0"/>
                      <a:pt x="4433" y="0"/>
                    </a:cubicBezTo>
                    <a:close/>
                  </a:path>
                </a:pathLst>
              </a:custGeom>
              <a:gradFill>
                <a:gsLst>
                  <a:gs pos="0">
                    <a:schemeClr val="accent4"/>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136"/>
              <p:cNvSpPr/>
              <p:nvPr/>
            </p:nvSpPr>
            <p:spPr>
              <a:xfrm>
                <a:off x="3279356" y="2757835"/>
                <a:ext cx="119764" cy="235548"/>
              </a:xfrm>
              <a:custGeom>
                <a:rect b="b" l="l" r="r" t="t"/>
                <a:pathLst>
                  <a:path extrusionOk="0" h="2722" w="1384">
                    <a:moveTo>
                      <a:pt x="786" y="10"/>
                    </a:moveTo>
                    <a:cubicBezTo>
                      <a:pt x="563" y="54"/>
                      <a:pt x="429" y="268"/>
                      <a:pt x="331" y="473"/>
                    </a:cubicBezTo>
                    <a:lnTo>
                      <a:pt x="331" y="473"/>
                    </a:lnTo>
                    <a:cubicBezTo>
                      <a:pt x="135" y="920"/>
                      <a:pt x="28" y="1401"/>
                      <a:pt x="28" y="1883"/>
                    </a:cubicBezTo>
                    <a:lnTo>
                      <a:pt x="28" y="1883"/>
                    </a:lnTo>
                    <a:cubicBezTo>
                      <a:pt x="28" y="2124"/>
                      <a:pt x="1" y="2659"/>
                      <a:pt x="331" y="2704"/>
                    </a:cubicBezTo>
                    <a:lnTo>
                      <a:pt x="331" y="2704"/>
                    </a:lnTo>
                    <a:cubicBezTo>
                      <a:pt x="465" y="2722"/>
                      <a:pt x="598" y="2659"/>
                      <a:pt x="697" y="2561"/>
                    </a:cubicBezTo>
                    <a:lnTo>
                      <a:pt x="697" y="2561"/>
                    </a:lnTo>
                    <a:cubicBezTo>
                      <a:pt x="795" y="2472"/>
                      <a:pt x="866" y="2347"/>
                      <a:pt x="920" y="2222"/>
                    </a:cubicBezTo>
                    <a:lnTo>
                      <a:pt x="920" y="2222"/>
                    </a:lnTo>
                    <a:cubicBezTo>
                      <a:pt x="1143" y="1785"/>
                      <a:pt x="1348" y="1321"/>
                      <a:pt x="1366" y="821"/>
                    </a:cubicBezTo>
                    <a:lnTo>
                      <a:pt x="1366" y="821"/>
                    </a:lnTo>
                    <a:cubicBezTo>
                      <a:pt x="1384" y="509"/>
                      <a:pt x="1259" y="1"/>
                      <a:pt x="875" y="1"/>
                    </a:cubicBezTo>
                    <a:lnTo>
                      <a:pt x="875" y="1"/>
                    </a:lnTo>
                    <a:cubicBezTo>
                      <a:pt x="848" y="1"/>
                      <a:pt x="822" y="10"/>
                      <a:pt x="786" y="10"/>
                    </a:cubicBezTo>
                  </a:path>
                </a:pathLst>
              </a:custGeom>
              <a:gradFill>
                <a:gsLst>
                  <a:gs pos="0">
                    <a:schemeClr val="accent4"/>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136"/>
              <p:cNvSpPr/>
              <p:nvPr/>
            </p:nvSpPr>
            <p:spPr>
              <a:xfrm>
                <a:off x="3211426" y="2508093"/>
                <a:ext cx="583765" cy="312391"/>
              </a:xfrm>
              <a:custGeom>
                <a:rect b="b" l="l" r="r" t="t"/>
                <a:pathLst>
                  <a:path extrusionOk="0" h="3610" w="6746">
                    <a:moveTo>
                      <a:pt x="2312" y="1"/>
                    </a:moveTo>
                    <a:cubicBezTo>
                      <a:pt x="1737" y="1"/>
                      <a:pt x="1182" y="168"/>
                      <a:pt x="705" y="630"/>
                    </a:cubicBezTo>
                    <a:cubicBezTo>
                      <a:pt x="197" y="1138"/>
                      <a:pt x="1" y="1977"/>
                      <a:pt x="340" y="2601"/>
                    </a:cubicBezTo>
                    <a:cubicBezTo>
                      <a:pt x="384" y="2690"/>
                      <a:pt x="447" y="2780"/>
                      <a:pt x="509" y="2860"/>
                    </a:cubicBezTo>
                    <a:cubicBezTo>
                      <a:pt x="652" y="2601"/>
                      <a:pt x="830" y="2369"/>
                      <a:pt x="1071" y="2209"/>
                    </a:cubicBezTo>
                    <a:cubicBezTo>
                      <a:pt x="1553" y="1870"/>
                      <a:pt x="2231" y="1870"/>
                      <a:pt x="2793" y="1861"/>
                    </a:cubicBezTo>
                    <a:cubicBezTo>
                      <a:pt x="3391" y="1861"/>
                      <a:pt x="3997" y="1870"/>
                      <a:pt x="4568" y="2075"/>
                    </a:cubicBezTo>
                    <a:cubicBezTo>
                      <a:pt x="5059" y="2244"/>
                      <a:pt x="5416" y="2574"/>
                      <a:pt x="5701" y="3003"/>
                    </a:cubicBezTo>
                    <a:cubicBezTo>
                      <a:pt x="5835" y="3199"/>
                      <a:pt x="5951" y="3404"/>
                      <a:pt x="6058" y="3609"/>
                    </a:cubicBezTo>
                    <a:cubicBezTo>
                      <a:pt x="6451" y="3333"/>
                      <a:pt x="6745" y="2887"/>
                      <a:pt x="6736" y="2414"/>
                    </a:cubicBezTo>
                    <a:cubicBezTo>
                      <a:pt x="6700" y="585"/>
                      <a:pt x="4051" y="184"/>
                      <a:pt x="2686" y="23"/>
                    </a:cubicBezTo>
                    <a:cubicBezTo>
                      <a:pt x="2561" y="9"/>
                      <a:pt x="2436" y="1"/>
                      <a:pt x="2312" y="1"/>
                    </a:cubicBezTo>
                    <a:close/>
                  </a:path>
                </a:pathLst>
              </a:custGeom>
              <a:solidFill>
                <a:srgbClr val="A64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136"/>
              <p:cNvSpPr/>
              <p:nvPr/>
            </p:nvSpPr>
            <p:spPr>
              <a:xfrm>
                <a:off x="2959001" y="2518564"/>
                <a:ext cx="473346" cy="346140"/>
              </a:xfrm>
              <a:custGeom>
                <a:rect b="b" l="l" r="r" t="t"/>
                <a:pathLst>
                  <a:path extrusionOk="0" h="4000" w="5470">
                    <a:moveTo>
                      <a:pt x="4541" y="0"/>
                    </a:moveTo>
                    <a:cubicBezTo>
                      <a:pt x="2873" y="312"/>
                      <a:pt x="2168" y="830"/>
                      <a:pt x="1722" y="1222"/>
                    </a:cubicBezTo>
                    <a:cubicBezTo>
                      <a:pt x="1267" y="1624"/>
                      <a:pt x="1" y="3283"/>
                      <a:pt x="768" y="3890"/>
                    </a:cubicBezTo>
                    <a:cubicBezTo>
                      <a:pt x="864" y="3966"/>
                      <a:pt x="971" y="4000"/>
                      <a:pt x="1085" y="4000"/>
                    </a:cubicBezTo>
                    <a:cubicBezTo>
                      <a:pt x="1874" y="4000"/>
                      <a:pt x="2984" y="2377"/>
                      <a:pt x="3132" y="2159"/>
                    </a:cubicBezTo>
                    <a:cubicBezTo>
                      <a:pt x="3301" y="1909"/>
                      <a:pt x="5469" y="1222"/>
                      <a:pt x="5469" y="1222"/>
                    </a:cubicBezTo>
                    <a:lnTo>
                      <a:pt x="4541" y="0"/>
                    </a:lnTo>
                    <a:close/>
                  </a:path>
                </a:pathLst>
              </a:custGeom>
              <a:solidFill>
                <a:srgbClr val="A64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136"/>
              <p:cNvSpPr/>
              <p:nvPr/>
            </p:nvSpPr>
            <p:spPr>
              <a:xfrm>
                <a:off x="3167466" y="2540111"/>
                <a:ext cx="356697" cy="350813"/>
              </a:xfrm>
              <a:custGeom>
                <a:rect b="b" l="l" r="r" t="t"/>
                <a:pathLst>
                  <a:path extrusionOk="0" h="4054" w="4122">
                    <a:moveTo>
                      <a:pt x="3256" y="1"/>
                    </a:moveTo>
                    <a:cubicBezTo>
                      <a:pt x="1722" y="581"/>
                      <a:pt x="696" y="1339"/>
                      <a:pt x="625" y="1616"/>
                    </a:cubicBezTo>
                    <a:cubicBezTo>
                      <a:pt x="544" y="1892"/>
                      <a:pt x="0" y="3676"/>
                      <a:pt x="812" y="3989"/>
                    </a:cubicBezTo>
                    <a:cubicBezTo>
                      <a:pt x="930" y="4033"/>
                      <a:pt x="1037" y="4053"/>
                      <a:pt x="1135" y="4053"/>
                    </a:cubicBezTo>
                    <a:cubicBezTo>
                      <a:pt x="1715" y="4053"/>
                      <a:pt x="1979" y="3337"/>
                      <a:pt x="2177" y="2490"/>
                    </a:cubicBezTo>
                    <a:lnTo>
                      <a:pt x="2346" y="1830"/>
                    </a:lnTo>
                    <a:lnTo>
                      <a:pt x="4122" y="715"/>
                    </a:lnTo>
                    <a:lnTo>
                      <a:pt x="3256" y="1"/>
                    </a:lnTo>
                    <a:close/>
                  </a:path>
                </a:pathLst>
              </a:custGeom>
              <a:solidFill>
                <a:srgbClr val="A64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136"/>
              <p:cNvSpPr/>
              <p:nvPr/>
            </p:nvSpPr>
            <p:spPr>
              <a:xfrm>
                <a:off x="3313365" y="2567456"/>
                <a:ext cx="630754" cy="436829"/>
              </a:xfrm>
              <a:custGeom>
                <a:rect b="b" l="l" r="r" t="t"/>
                <a:pathLst>
                  <a:path extrusionOk="0" h="5048" w="7289">
                    <a:moveTo>
                      <a:pt x="3567" y="1"/>
                    </a:moveTo>
                    <a:cubicBezTo>
                      <a:pt x="2424" y="1"/>
                      <a:pt x="982" y="508"/>
                      <a:pt x="660" y="1514"/>
                    </a:cubicBezTo>
                    <a:cubicBezTo>
                      <a:pt x="402" y="2334"/>
                      <a:pt x="0" y="4734"/>
                      <a:pt x="901" y="5020"/>
                    </a:cubicBezTo>
                    <a:cubicBezTo>
                      <a:pt x="959" y="5038"/>
                      <a:pt x="1013" y="5047"/>
                      <a:pt x="1066" y="5047"/>
                    </a:cubicBezTo>
                    <a:cubicBezTo>
                      <a:pt x="1836" y="5047"/>
                      <a:pt x="2087" y="3120"/>
                      <a:pt x="2338" y="2343"/>
                    </a:cubicBezTo>
                    <a:cubicBezTo>
                      <a:pt x="2474" y="1921"/>
                      <a:pt x="2709" y="1695"/>
                      <a:pt x="2964" y="1695"/>
                    </a:cubicBezTo>
                    <a:cubicBezTo>
                      <a:pt x="3210" y="1695"/>
                      <a:pt x="3474" y="1905"/>
                      <a:pt x="3685" y="2352"/>
                    </a:cubicBezTo>
                    <a:cubicBezTo>
                      <a:pt x="4101" y="3219"/>
                      <a:pt x="5011" y="4854"/>
                      <a:pt x="6036" y="4854"/>
                    </a:cubicBezTo>
                    <a:cubicBezTo>
                      <a:pt x="6088" y="4854"/>
                      <a:pt x="6140" y="4850"/>
                      <a:pt x="6191" y="4841"/>
                    </a:cubicBezTo>
                    <a:cubicBezTo>
                      <a:pt x="7289" y="4663"/>
                      <a:pt x="6299" y="3325"/>
                      <a:pt x="5924" y="2522"/>
                    </a:cubicBezTo>
                    <a:cubicBezTo>
                      <a:pt x="5558" y="1728"/>
                      <a:pt x="5603" y="622"/>
                      <a:pt x="4550" y="167"/>
                    </a:cubicBezTo>
                    <a:cubicBezTo>
                      <a:pt x="4289" y="56"/>
                      <a:pt x="3944" y="1"/>
                      <a:pt x="3567" y="1"/>
                    </a:cubicBezTo>
                    <a:close/>
                  </a:path>
                </a:pathLst>
              </a:custGeom>
              <a:solidFill>
                <a:srgbClr val="A64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136"/>
              <p:cNvSpPr/>
              <p:nvPr/>
            </p:nvSpPr>
            <p:spPr>
              <a:xfrm>
                <a:off x="2938925" y="2505670"/>
                <a:ext cx="476375" cy="186310"/>
              </a:xfrm>
              <a:custGeom>
                <a:rect b="b" l="l" r="r" t="t"/>
                <a:pathLst>
                  <a:path extrusionOk="0" h="2153" w="5505">
                    <a:moveTo>
                      <a:pt x="4909" y="0"/>
                    </a:moveTo>
                    <a:cubicBezTo>
                      <a:pt x="3472" y="0"/>
                      <a:pt x="1867" y="377"/>
                      <a:pt x="1187" y="604"/>
                    </a:cubicBezTo>
                    <a:cubicBezTo>
                      <a:pt x="420" y="863"/>
                      <a:pt x="1" y="1318"/>
                      <a:pt x="250" y="1889"/>
                    </a:cubicBezTo>
                    <a:cubicBezTo>
                      <a:pt x="337" y="2087"/>
                      <a:pt x="696" y="2152"/>
                      <a:pt x="1127" y="2152"/>
                    </a:cubicBezTo>
                    <a:cubicBezTo>
                      <a:pt x="1936" y="2152"/>
                      <a:pt x="2998" y="1924"/>
                      <a:pt x="2998" y="1924"/>
                    </a:cubicBezTo>
                    <a:lnTo>
                      <a:pt x="5505" y="24"/>
                    </a:lnTo>
                    <a:cubicBezTo>
                      <a:pt x="5311" y="8"/>
                      <a:pt x="5112" y="0"/>
                      <a:pt x="4909" y="0"/>
                    </a:cubicBezTo>
                    <a:close/>
                  </a:path>
                </a:pathLst>
              </a:custGeom>
              <a:solidFill>
                <a:srgbClr val="A64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136"/>
              <p:cNvSpPr/>
              <p:nvPr/>
            </p:nvSpPr>
            <p:spPr>
              <a:xfrm>
                <a:off x="3346508" y="2664463"/>
                <a:ext cx="175320" cy="308151"/>
              </a:xfrm>
              <a:custGeom>
                <a:rect b="b" l="l" r="r" t="t"/>
                <a:pathLst>
                  <a:path extrusionOk="0" h="3561" w="2026">
                    <a:moveTo>
                      <a:pt x="1187" y="0"/>
                    </a:moveTo>
                    <a:cubicBezTo>
                      <a:pt x="1014" y="0"/>
                      <a:pt x="836" y="53"/>
                      <a:pt x="697" y="152"/>
                    </a:cubicBezTo>
                    <a:cubicBezTo>
                      <a:pt x="286" y="446"/>
                      <a:pt x="206" y="955"/>
                      <a:pt x="135" y="1419"/>
                    </a:cubicBezTo>
                    <a:cubicBezTo>
                      <a:pt x="46" y="1954"/>
                      <a:pt x="1" y="2534"/>
                      <a:pt x="179" y="3051"/>
                    </a:cubicBezTo>
                    <a:cubicBezTo>
                      <a:pt x="224" y="3167"/>
                      <a:pt x="286" y="3274"/>
                      <a:pt x="385" y="3372"/>
                    </a:cubicBezTo>
                    <a:cubicBezTo>
                      <a:pt x="495" y="3482"/>
                      <a:pt x="645" y="3560"/>
                      <a:pt x="805" y="3560"/>
                    </a:cubicBezTo>
                    <a:cubicBezTo>
                      <a:pt x="813" y="3560"/>
                      <a:pt x="822" y="3560"/>
                      <a:pt x="831" y="3560"/>
                    </a:cubicBezTo>
                    <a:cubicBezTo>
                      <a:pt x="1045" y="3551"/>
                      <a:pt x="1170" y="3390"/>
                      <a:pt x="1250" y="3203"/>
                    </a:cubicBezTo>
                    <a:cubicBezTo>
                      <a:pt x="1464" y="2685"/>
                      <a:pt x="1535" y="2088"/>
                      <a:pt x="1687" y="1552"/>
                    </a:cubicBezTo>
                    <a:cubicBezTo>
                      <a:pt x="1812" y="1133"/>
                      <a:pt x="2026" y="625"/>
                      <a:pt x="1714" y="232"/>
                    </a:cubicBezTo>
                    <a:cubicBezTo>
                      <a:pt x="1589" y="73"/>
                      <a:pt x="1391" y="0"/>
                      <a:pt x="1187" y="0"/>
                    </a:cubicBezTo>
                    <a:close/>
                  </a:path>
                </a:pathLst>
              </a:custGeom>
              <a:solidFill>
                <a:srgbClr val="C27B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136"/>
              <p:cNvSpPr/>
              <p:nvPr/>
            </p:nvSpPr>
            <p:spPr>
              <a:xfrm>
                <a:off x="3200609" y="2617041"/>
                <a:ext cx="173070" cy="261509"/>
              </a:xfrm>
              <a:custGeom>
                <a:rect b="b" l="l" r="r" t="t"/>
                <a:pathLst>
                  <a:path extrusionOk="0" h="3022" w="2000">
                    <a:moveTo>
                      <a:pt x="1552" y="0"/>
                    </a:moveTo>
                    <a:cubicBezTo>
                      <a:pt x="1153" y="0"/>
                      <a:pt x="384" y="383"/>
                      <a:pt x="295" y="932"/>
                    </a:cubicBezTo>
                    <a:cubicBezTo>
                      <a:pt x="188" y="1592"/>
                      <a:pt x="1" y="2761"/>
                      <a:pt x="447" y="2966"/>
                    </a:cubicBezTo>
                    <a:cubicBezTo>
                      <a:pt x="531" y="3004"/>
                      <a:pt x="609" y="3022"/>
                      <a:pt x="681" y="3022"/>
                    </a:cubicBezTo>
                    <a:cubicBezTo>
                      <a:pt x="1315" y="3022"/>
                      <a:pt x="1519" y="1675"/>
                      <a:pt x="1687" y="1226"/>
                    </a:cubicBezTo>
                    <a:cubicBezTo>
                      <a:pt x="1865" y="727"/>
                      <a:pt x="1999" y="245"/>
                      <a:pt x="1740" y="49"/>
                    </a:cubicBezTo>
                    <a:cubicBezTo>
                      <a:pt x="1698" y="16"/>
                      <a:pt x="1633" y="0"/>
                      <a:pt x="1552" y="0"/>
                    </a:cubicBezTo>
                    <a:close/>
                  </a:path>
                </a:pathLst>
              </a:custGeom>
              <a:solidFill>
                <a:srgbClr val="C27B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136"/>
              <p:cNvSpPr/>
              <p:nvPr/>
            </p:nvSpPr>
            <p:spPr>
              <a:xfrm>
                <a:off x="3004519" y="2611676"/>
                <a:ext cx="242558" cy="239875"/>
              </a:xfrm>
              <a:custGeom>
                <a:rect b="b" l="l" r="r" t="t"/>
                <a:pathLst>
                  <a:path extrusionOk="0" h="2772" w="2803">
                    <a:moveTo>
                      <a:pt x="2325" y="0"/>
                    </a:moveTo>
                    <a:cubicBezTo>
                      <a:pt x="1763" y="0"/>
                      <a:pt x="751" y="656"/>
                      <a:pt x="393" y="1404"/>
                    </a:cubicBezTo>
                    <a:cubicBezTo>
                      <a:pt x="1" y="2243"/>
                      <a:pt x="81" y="2626"/>
                      <a:pt x="545" y="2760"/>
                    </a:cubicBezTo>
                    <a:cubicBezTo>
                      <a:pt x="570" y="2768"/>
                      <a:pt x="595" y="2771"/>
                      <a:pt x="622" y="2771"/>
                    </a:cubicBezTo>
                    <a:cubicBezTo>
                      <a:pt x="1117" y="2771"/>
                      <a:pt x="2003" y="1585"/>
                      <a:pt x="2240" y="1145"/>
                    </a:cubicBezTo>
                    <a:cubicBezTo>
                      <a:pt x="2490" y="690"/>
                      <a:pt x="2802" y="146"/>
                      <a:pt x="2508" y="30"/>
                    </a:cubicBezTo>
                    <a:cubicBezTo>
                      <a:pt x="2455" y="10"/>
                      <a:pt x="2393" y="0"/>
                      <a:pt x="2325" y="0"/>
                    </a:cubicBezTo>
                    <a:close/>
                  </a:path>
                </a:pathLst>
              </a:custGeom>
              <a:solidFill>
                <a:srgbClr val="C27B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136"/>
              <p:cNvSpPr/>
              <p:nvPr/>
            </p:nvSpPr>
            <p:spPr>
              <a:xfrm>
                <a:off x="2971376" y="2550928"/>
                <a:ext cx="172205" cy="116476"/>
              </a:xfrm>
              <a:custGeom>
                <a:rect b="b" l="l" r="r" t="t"/>
                <a:pathLst>
                  <a:path extrusionOk="0" h="1346" w="1990">
                    <a:moveTo>
                      <a:pt x="1990" y="1"/>
                    </a:moveTo>
                    <a:lnTo>
                      <a:pt x="1990" y="1"/>
                    </a:lnTo>
                    <a:cubicBezTo>
                      <a:pt x="776" y="206"/>
                      <a:pt x="0" y="732"/>
                      <a:pt x="54" y="1178"/>
                    </a:cubicBezTo>
                    <a:cubicBezTo>
                      <a:pt x="68" y="1298"/>
                      <a:pt x="174" y="1345"/>
                      <a:pt x="325" y="1345"/>
                    </a:cubicBezTo>
                    <a:cubicBezTo>
                      <a:pt x="728" y="1345"/>
                      <a:pt x="1451" y="1009"/>
                      <a:pt x="1633" y="795"/>
                    </a:cubicBezTo>
                    <a:cubicBezTo>
                      <a:pt x="1874" y="500"/>
                      <a:pt x="1990" y="1"/>
                      <a:pt x="1990" y="1"/>
                    </a:cubicBezTo>
                    <a:close/>
                  </a:path>
                </a:pathLst>
              </a:custGeom>
              <a:solidFill>
                <a:srgbClr val="C27B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136"/>
              <p:cNvSpPr/>
              <p:nvPr/>
            </p:nvSpPr>
            <p:spPr>
              <a:xfrm>
                <a:off x="3652930" y="2685491"/>
                <a:ext cx="251038" cy="281412"/>
              </a:xfrm>
              <a:custGeom>
                <a:rect b="b" l="l" r="r" t="t"/>
                <a:pathLst>
                  <a:path extrusionOk="0" h="3252" w="2901">
                    <a:moveTo>
                      <a:pt x="1016" y="0"/>
                    </a:moveTo>
                    <a:cubicBezTo>
                      <a:pt x="961" y="0"/>
                      <a:pt x="902" y="11"/>
                      <a:pt x="840" y="34"/>
                    </a:cubicBezTo>
                    <a:cubicBezTo>
                      <a:pt x="0" y="331"/>
                      <a:pt x="1404" y="3251"/>
                      <a:pt x="2126" y="3251"/>
                    </a:cubicBezTo>
                    <a:cubicBezTo>
                      <a:pt x="2164" y="3251"/>
                      <a:pt x="2199" y="3244"/>
                      <a:pt x="2232" y="3227"/>
                    </a:cubicBezTo>
                    <a:cubicBezTo>
                      <a:pt x="2901" y="2897"/>
                      <a:pt x="2036" y="1782"/>
                      <a:pt x="1821" y="1131"/>
                    </a:cubicBezTo>
                    <a:cubicBezTo>
                      <a:pt x="1634" y="552"/>
                      <a:pt x="1411" y="0"/>
                      <a:pt x="1016" y="0"/>
                    </a:cubicBezTo>
                    <a:close/>
                  </a:path>
                </a:pathLst>
              </a:custGeom>
              <a:solidFill>
                <a:srgbClr val="C27B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136"/>
              <p:cNvSpPr/>
              <p:nvPr/>
            </p:nvSpPr>
            <p:spPr>
              <a:xfrm>
                <a:off x="4795547" y="2041406"/>
                <a:ext cx="949635" cy="522758"/>
              </a:xfrm>
              <a:custGeom>
                <a:rect b="b" l="l" r="r" t="t"/>
                <a:pathLst>
                  <a:path extrusionOk="0" h="6041" w="10974">
                    <a:moveTo>
                      <a:pt x="1" y="1"/>
                    </a:moveTo>
                    <a:lnTo>
                      <a:pt x="1" y="1"/>
                    </a:lnTo>
                    <a:cubicBezTo>
                      <a:pt x="714" y="411"/>
                      <a:pt x="866" y="634"/>
                      <a:pt x="1241" y="1393"/>
                    </a:cubicBezTo>
                    <a:cubicBezTo>
                      <a:pt x="1606" y="2142"/>
                      <a:pt x="3730" y="5023"/>
                      <a:pt x="3730" y="5023"/>
                    </a:cubicBezTo>
                    <a:cubicBezTo>
                      <a:pt x="3730" y="5023"/>
                      <a:pt x="3087" y="5354"/>
                      <a:pt x="3016" y="6040"/>
                    </a:cubicBezTo>
                    <a:cubicBezTo>
                      <a:pt x="3016" y="6040"/>
                      <a:pt x="3194" y="5434"/>
                      <a:pt x="5050" y="5157"/>
                    </a:cubicBezTo>
                    <a:cubicBezTo>
                      <a:pt x="6074" y="5006"/>
                      <a:pt x="7469" y="4683"/>
                      <a:pt x="8789" y="4683"/>
                    </a:cubicBezTo>
                    <a:cubicBezTo>
                      <a:pt x="9575" y="4683"/>
                      <a:pt x="10335" y="4798"/>
                      <a:pt x="10974" y="5131"/>
                    </a:cubicBezTo>
                    <a:cubicBezTo>
                      <a:pt x="10706" y="4899"/>
                      <a:pt x="10385" y="4729"/>
                      <a:pt x="10037" y="4649"/>
                    </a:cubicBezTo>
                    <a:cubicBezTo>
                      <a:pt x="9690" y="4572"/>
                      <a:pt x="9308" y="4541"/>
                      <a:pt x="8909" y="4541"/>
                    </a:cubicBezTo>
                    <a:cubicBezTo>
                      <a:pt x="7217" y="4541"/>
                      <a:pt x="5223" y="5096"/>
                      <a:pt x="4352" y="5096"/>
                    </a:cubicBezTo>
                    <a:cubicBezTo>
                      <a:pt x="4181" y="5096"/>
                      <a:pt x="4053" y="5075"/>
                      <a:pt x="3979" y="5023"/>
                    </a:cubicBezTo>
                    <a:cubicBezTo>
                      <a:pt x="3480" y="4658"/>
                      <a:pt x="1598" y="1625"/>
                      <a:pt x="1071" y="768"/>
                    </a:cubicBezTo>
                    <a:cubicBezTo>
                      <a:pt x="1062" y="732"/>
                      <a:pt x="1044" y="706"/>
                      <a:pt x="1018" y="670"/>
                    </a:cubicBezTo>
                    <a:cubicBezTo>
                      <a:pt x="848" y="474"/>
                      <a:pt x="429" y="206"/>
                      <a:pt x="1" y="1"/>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136"/>
              <p:cNvSpPr/>
              <p:nvPr/>
            </p:nvSpPr>
            <p:spPr>
              <a:xfrm>
                <a:off x="3325739" y="2041406"/>
                <a:ext cx="949549" cy="522758"/>
              </a:xfrm>
              <a:custGeom>
                <a:rect b="b" l="l" r="r" t="t"/>
                <a:pathLst>
                  <a:path extrusionOk="0" h="6041" w="10973">
                    <a:moveTo>
                      <a:pt x="10973" y="1"/>
                    </a:moveTo>
                    <a:lnTo>
                      <a:pt x="10973" y="1"/>
                    </a:lnTo>
                    <a:cubicBezTo>
                      <a:pt x="10545" y="206"/>
                      <a:pt x="10116" y="474"/>
                      <a:pt x="9956" y="670"/>
                    </a:cubicBezTo>
                    <a:cubicBezTo>
                      <a:pt x="9929" y="706"/>
                      <a:pt x="9911" y="732"/>
                      <a:pt x="9902" y="768"/>
                    </a:cubicBezTo>
                    <a:cubicBezTo>
                      <a:pt x="9376" y="1625"/>
                      <a:pt x="7494" y="4658"/>
                      <a:pt x="6985" y="5023"/>
                    </a:cubicBezTo>
                    <a:cubicBezTo>
                      <a:pt x="6913" y="5075"/>
                      <a:pt x="6786" y="5096"/>
                      <a:pt x="6616" y="5096"/>
                    </a:cubicBezTo>
                    <a:cubicBezTo>
                      <a:pt x="5749" y="5096"/>
                      <a:pt x="3756" y="4541"/>
                      <a:pt x="2065" y="4541"/>
                    </a:cubicBezTo>
                    <a:cubicBezTo>
                      <a:pt x="1666" y="4541"/>
                      <a:pt x="1283" y="4572"/>
                      <a:pt x="937" y="4649"/>
                    </a:cubicBezTo>
                    <a:cubicBezTo>
                      <a:pt x="589" y="4729"/>
                      <a:pt x="268" y="4899"/>
                      <a:pt x="0" y="5131"/>
                    </a:cubicBezTo>
                    <a:cubicBezTo>
                      <a:pt x="639" y="4798"/>
                      <a:pt x="1398" y="4683"/>
                      <a:pt x="2184" y="4683"/>
                    </a:cubicBezTo>
                    <a:cubicBezTo>
                      <a:pt x="3505" y="4683"/>
                      <a:pt x="4900" y="5006"/>
                      <a:pt x="5924" y="5157"/>
                    </a:cubicBezTo>
                    <a:cubicBezTo>
                      <a:pt x="7779" y="5434"/>
                      <a:pt x="7958" y="6040"/>
                      <a:pt x="7958" y="6040"/>
                    </a:cubicBezTo>
                    <a:cubicBezTo>
                      <a:pt x="7886" y="5354"/>
                      <a:pt x="7244" y="5023"/>
                      <a:pt x="7244" y="5023"/>
                    </a:cubicBezTo>
                    <a:cubicBezTo>
                      <a:pt x="7244" y="5023"/>
                      <a:pt x="9367" y="2142"/>
                      <a:pt x="9733" y="1393"/>
                    </a:cubicBezTo>
                    <a:cubicBezTo>
                      <a:pt x="10108" y="634"/>
                      <a:pt x="10259" y="411"/>
                      <a:pt x="10973" y="1"/>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136"/>
              <p:cNvSpPr/>
              <p:nvPr/>
            </p:nvSpPr>
            <p:spPr>
              <a:xfrm>
                <a:off x="4780922" y="2121711"/>
                <a:ext cx="61786" cy="185358"/>
              </a:xfrm>
              <a:custGeom>
                <a:rect b="b" l="l" r="r" t="t"/>
                <a:pathLst>
                  <a:path extrusionOk="0" h="2142" w="714">
                    <a:moveTo>
                      <a:pt x="714" y="1"/>
                    </a:moveTo>
                    <a:cubicBezTo>
                      <a:pt x="214" y="581"/>
                      <a:pt x="0" y="1410"/>
                      <a:pt x="223" y="2142"/>
                    </a:cubicBezTo>
                    <a:cubicBezTo>
                      <a:pt x="170" y="1401"/>
                      <a:pt x="339" y="652"/>
                      <a:pt x="714" y="1"/>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136"/>
              <p:cNvSpPr/>
              <p:nvPr/>
            </p:nvSpPr>
            <p:spPr>
              <a:xfrm>
                <a:off x="4228133" y="2121711"/>
                <a:ext cx="61873" cy="185358"/>
              </a:xfrm>
              <a:custGeom>
                <a:rect b="b" l="l" r="r" t="t"/>
                <a:pathLst>
                  <a:path extrusionOk="0" h="2142" w="715">
                    <a:moveTo>
                      <a:pt x="1" y="1"/>
                    </a:moveTo>
                    <a:lnTo>
                      <a:pt x="1" y="1"/>
                    </a:lnTo>
                    <a:cubicBezTo>
                      <a:pt x="375" y="652"/>
                      <a:pt x="545" y="1401"/>
                      <a:pt x="491" y="2142"/>
                    </a:cubicBezTo>
                    <a:cubicBezTo>
                      <a:pt x="714" y="1410"/>
                      <a:pt x="500" y="581"/>
                      <a:pt x="1" y="1"/>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136"/>
              <p:cNvSpPr/>
              <p:nvPr/>
            </p:nvSpPr>
            <p:spPr>
              <a:xfrm>
                <a:off x="4371003" y="1536556"/>
                <a:ext cx="142090" cy="142177"/>
              </a:xfrm>
              <a:custGeom>
                <a:rect b="b" l="l" r="r" t="t"/>
                <a:pathLst>
                  <a:path extrusionOk="0" h="1643" w="1642">
                    <a:moveTo>
                      <a:pt x="821" y="224"/>
                    </a:moveTo>
                    <a:cubicBezTo>
                      <a:pt x="1151" y="224"/>
                      <a:pt x="1419" y="491"/>
                      <a:pt x="1419" y="821"/>
                    </a:cubicBezTo>
                    <a:cubicBezTo>
                      <a:pt x="1419" y="1151"/>
                      <a:pt x="1151" y="1419"/>
                      <a:pt x="821" y="1419"/>
                    </a:cubicBezTo>
                    <a:cubicBezTo>
                      <a:pt x="491" y="1419"/>
                      <a:pt x="223" y="1151"/>
                      <a:pt x="223" y="821"/>
                    </a:cubicBezTo>
                    <a:cubicBezTo>
                      <a:pt x="223" y="491"/>
                      <a:pt x="491" y="224"/>
                      <a:pt x="821" y="224"/>
                    </a:cubicBezTo>
                    <a:close/>
                    <a:moveTo>
                      <a:pt x="821" y="1"/>
                    </a:moveTo>
                    <a:cubicBezTo>
                      <a:pt x="366" y="1"/>
                      <a:pt x="0" y="366"/>
                      <a:pt x="0" y="821"/>
                    </a:cubicBezTo>
                    <a:cubicBezTo>
                      <a:pt x="0" y="1276"/>
                      <a:pt x="366" y="1642"/>
                      <a:pt x="821" y="1642"/>
                    </a:cubicBezTo>
                    <a:cubicBezTo>
                      <a:pt x="1276" y="1642"/>
                      <a:pt x="1642" y="1276"/>
                      <a:pt x="1642" y="821"/>
                    </a:cubicBezTo>
                    <a:cubicBezTo>
                      <a:pt x="1642" y="366"/>
                      <a:pt x="1276" y="1"/>
                      <a:pt x="8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136"/>
              <p:cNvSpPr/>
              <p:nvPr/>
            </p:nvSpPr>
            <p:spPr>
              <a:xfrm>
                <a:off x="4543901" y="1536556"/>
                <a:ext cx="142090" cy="142177"/>
              </a:xfrm>
              <a:custGeom>
                <a:rect b="b" l="l" r="r" t="t"/>
                <a:pathLst>
                  <a:path extrusionOk="0" h="1643" w="1642">
                    <a:moveTo>
                      <a:pt x="821" y="224"/>
                    </a:moveTo>
                    <a:cubicBezTo>
                      <a:pt x="1151" y="224"/>
                      <a:pt x="1419" y="491"/>
                      <a:pt x="1419" y="821"/>
                    </a:cubicBezTo>
                    <a:cubicBezTo>
                      <a:pt x="1419" y="1151"/>
                      <a:pt x="1151" y="1419"/>
                      <a:pt x="821" y="1419"/>
                    </a:cubicBezTo>
                    <a:cubicBezTo>
                      <a:pt x="491" y="1419"/>
                      <a:pt x="223" y="1151"/>
                      <a:pt x="223" y="821"/>
                    </a:cubicBezTo>
                    <a:cubicBezTo>
                      <a:pt x="223" y="491"/>
                      <a:pt x="491" y="224"/>
                      <a:pt x="821" y="224"/>
                    </a:cubicBezTo>
                    <a:close/>
                    <a:moveTo>
                      <a:pt x="821" y="1"/>
                    </a:moveTo>
                    <a:cubicBezTo>
                      <a:pt x="366" y="1"/>
                      <a:pt x="0" y="366"/>
                      <a:pt x="0" y="821"/>
                    </a:cubicBezTo>
                    <a:cubicBezTo>
                      <a:pt x="0" y="1276"/>
                      <a:pt x="366" y="1642"/>
                      <a:pt x="821" y="1642"/>
                    </a:cubicBezTo>
                    <a:cubicBezTo>
                      <a:pt x="1276" y="1642"/>
                      <a:pt x="1642" y="1276"/>
                      <a:pt x="1642" y="821"/>
                    </a:cubicBezTo>
                    <a:cubicBezTo>
                      <a:pt x="1642" y="366"/>
                      <a:pt x="1276" y="1"/>
                      <a:pt x="8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136"/>
              <p:cNvSpPr/>
              <p:nvPr/>
            </p:nvSpPr>
            <p:spPr>
              <a:xfrm>
                <a:off x="4492153" y="1585968"/>
                <a:ext cx="71911" cy="34095"/>
              </a:xfrm>
              <a:custGeom>
                <a:rect b="b" l="l" r="r" t="t"/>
                <a:pathLst>
                  <a:path extrusionOk="0" h="394" w="831">
                    <a:moveTo>
                      <a:pt x="420" y="1"/>
                    </a:moveTo>
                    <a:cubicBezTo>
                      <a:pt x="277" y="1"/>
                      <a:pt x="143" y="72"/>
                      <a:pt x="54" y="197"/>
                    </a:cubicBezTo>
                    <a:lnTo>
                      <a:pt x="36" y="224"/>
                    </a:lnTo>
                    <a:cubicBezTo>
                      <a:pt x="1" y="268"/>
                      <a:pt x="19" y="340"/>
                      <a:pt x="63" y="375"/>
                    </a:cubicBezTo>
                    <a:cubicBezTo>
                      <a:pt x="90" y="384"/>
                      <a:pt x="108" y="393"/>
                      <a:pt x="126" y="393"/>
                    </a:cubicBezTo>
                    <a:cubicBezTo>
                      <a:pt x="161" y="393"/>
                      <a:pt x="197" y="375"/>
                      <a:pt x="224" y="348"/>
                    </a:cubicBezTo>
                    <a:lnTo>
                      <a:pt x="242" y="322"/>
                    </a:lnTo>
                    <a:cubicBezTo>
                      <a:pt x="277" y="259"/>
                      <a:pt x="349" y="224"/>
                      <a:pt x="429" y="224"/>
                    </a:cubicBezTo>
                    <a:cubicBezTo>
                      <a:pt x="500" y="224"/>
                      <a:pt x="572" y="250"/>
                      <a:pt x="616" y="313"/>
                    </a:cubicBezTo>
                    <a:cubicBezTo>
                      <a:pt x="638" y="345"/>
                      <a:pt x="672" y="361"/>
                      <a:pt x="707" y="361"/>
                    </a:cubicBezTo>
                    <a:cubicBezTo>
                      <a:pt x="731" y="361"/>
                      <a:pt x="755" y="354"/>
                      <a:pt x="777" y="340"/>
                    </a:cubicBezTo>
                    <a:cubicBezTo>
                      <a:pt x="821" y="304"/>
                      <a:pt x="830" y="233"/>
                      <a:pt x="795" y="179"/>
                    </a:cubicBezTo>
                    <a:cubicBezTo>
                      <a:pt x="705" y="63"/>
                      <a:pt x="572" y="1"/>
                      <a:pt x="4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136"/>
              <p:cNvSpPr/>
              <p:nvPr/>
            </p:nvSpPr>
            <p:spPr>
              <a:xfrm>
                <a:off x="4262920" y="1230825"/>
                <a:ext cx="667012" cy="386119"/>
              </a:xfrm>
              <a:custGeom>
                <a:rect b="b" l="l" r="r" t="t"/>
                <a:pathLst>
                  <a:path extrusionOk="0" h="4462" w="7708">
                    <a:moveTo>
                      <a:pt x="4327" y="54"/>
                    </a:moveTo>
                    <a:cubicBezTo>
                      <a:pt x="4050" y="135"/>
                      <a:pt x="3783" y="260"/>
                      <a:pt x="3497" y="286"/>
                    </a:cubicBezTo>
                    <a:lnTo>
                      <a:pt x="3497" y="286"/>
                    </a:lnTo>
                    <a:cubicBezTo>
                      <a:pt x="3283" y="304"/>
                      <a:pt x="3060" y="269"/>
                      <a:pt x="2837" y="224"/>
                    </a:cubicBezTo>
                    <a:lnTo>
                      <a:pt x="2837" y="224"/>
                    </a:lnTo>
                    <a:cubicBezTo>
                      <a:pt x="2623" y="179"/>
                      <a:pt x="2409" y="144"/>
                      <a:pt x="2195" y="161"/>
                    </a:cubicBezTo>
                    <a:lnTo>
                      <a:pt x="2195" y="161"/>
                    </a:lnTo>
                    <a:cubicBezTo>
                      <a:pt x="1642" y="197"/>
                      <a:pt x="1178" y="670"/>
                      <a:pt x="1080" y="1205"/>
                    </a:cubicBezTo>
                    <a:lnTo>
                      <a:pt x="1080" y="1205"/>
                    </a:lnTo>
                    <a:cubicBezTo>
                      <a:pt x="0" y="1294"/>
                      <a:pt x="161" y="1919"/>
                      <a:pt x="375" y="2668"/>
                    </a:cubicBezTo>
                    <a:lnTo>
                      <a:pt x="375" y="2668"/>
                    </a:lnTo>
                    <a:cubicBezTo>
                      <a:pt x="580" y="3418"/>
                      <a:pt x="946" y="4408"/>
                      <a:pt x="946" y="4408"/>
                    </a:cubicBezTo>
                    <a:lnTo>
                      <a:pt x="946" y="4408"/>
                    </a:lnTo>
                    <a:cubicBezTo>
                      <a:pt x="1142" y="3908"/>
                      <a:pt x="1312" y="3444"/>
                      <a:pt x="1517" y="2936"/>
                    </a:cubicBezTo>
                    <a:lnTo>
                      <a:pt x="1517" y="2936"/>
                    </a:lnTo>
                    <a:cubicBezTo>
                      <a:pt x="1954" y="3025"/>
                      <a:pt x="2400" y="3114"/>
                      <a:pt x="2846" y="3088"/>
                    </a:cubicBezTo>
                    <a:lnTo>
                      <a:pt x="2846" y="3088"/>
                    </a:lnTo>
                    <a:cubicBezTo>
                      <a:pt x="3292" y="3061"/>
                      <a:pt x="3702" y="2873"/>
                      <a:pt x="4006" y="2543"/>
                    </a:cubicBezTo>
                    <a:lnTo>
                      <a:pt x="4006" y="2543"/>
                    </a:lnTo>
                    <a:cubicBezTo>
                      <a:pt x="4166" y="2873"/>
                      <a:pt x="4532" y="3096"/>
                      <a:pt x="4907" y="3096"/>
                    </a:cubicBezTo>
                    <a:lnTo>
                      <a:pt x="4907" y="3096"/>
                    </a:lnTo>
                    <a:cubicBezTo>
                      <a:pt x="5058" y="3096"/>
                      <a:pt x="5237" y="3052"/>
                      <a:pt x="5371" y="3150"/>
                    </a:cubicBezTo>
                    <a:lnTo>
                      <a:pt x="5371" y="3150"/>
                    </a:lnTo>
                    <a:cubicBezTo>
                      <a:pt x="5522" y="3248"/>
                      <a:pt x="5531" y="3462"/>
                      <a:pt x="5522" y="3650"/>
                    </a:cubicBezTo>
                    <a:lnTo>
                      <a:pt x="5522" y="3650"/>
                    </a:lnTo>
                    <a:cubicBezTo>
                      <a:pt x="5513" y="3837"/>
                      <a:pt x="5522" y="4051"/>
                      <a:pt x="5665" y="4158"/>
                    </a:cubicBezTo>
                    <a:lnTo>
                      <a:pt x="5665" y="4158"/>
                    </a:lnTo>
                    <a:cubicBezTo>
                      <a:pt x="5799" y="4256"/>
                      <a:pt x="5986" y="4229"/>
                      <a:pt x="6147" y="4185"/>
                    </a:cubicBezTo>
                    <a:lnTo>
                      <a:pt x="6147" y="4185"/>
                    </a:lnTo>
                    <a:cubicBezTo>
                      <a:pt x="6307" y="4140"/>
                      <a:pt x="6486" y="4087"/>
                      <a:pt x="6637" y="4167"/>
                    </a:cubicBezTo>
                    <a:lnTo>
                      <a:pt x="6637" y="4167"/>
                    </a:lnTo>
                    <a:cubicBezTo>
                      <a:pt x="6736" y="4212"/>
                      <a:pt x="6798" y="4310"/>
                      <a:pt x="6896" y="4372"/>
                    </a:cubicBezTo>
                    <a:lnTo>
                      <a:pt x="6896" y="4372"/>
                    </a:lnTo>
                    <a:cubicBezTo>
                      <a:pt x="7030" y="4461"/>
                      <a:pt x="7217" y="4452"/>
                      <a:pt x="7360" y="4372"/>
                    </a:cubicBezTo>
                    <a:lnTo>
                      <a:pt x="7360" y="4372"/>
                    </a:lnTo>
                    <a:cubicBezTo>
                      <a:pt x="7494" y="4310"/>
                      <a:pt x="7601" y="4194"/>
                      <a:pt x="7681" y="4069"/>
                    </a:cubicBezTo>
                    <a:lnTo>
                      <a:pt x="7681" y="4069"/>
                    </a:lnTo>
                    <a:cubicBezTo>
                      <a:pt x="7601" y="4176"/>
                      <a:pt x="7405" y="4176"/>
                      <a:pt x="7298" y="4078"/>
                    </a:cubicBezTo>
                    <a:lnTo>
                      <a:pt x="7298" y="4078"/>
                    </a:lnTo>
                    <a:cubicBezTo>
                      <a:pt x="7191" y="3962"/>
                      <a:pt x="7173" y="3783"/>
                      <a:pt x="7199" y="3623"/>
                    </a:cubicBezTo>
                    <a:lnTo>
                      <a:pt x="7199" y="3623"/>
                    </a:lnTo>
                    <a:cubicBezTo>
                      <a:pt x="7235" y="3471"/>
                      <a:pt x="7307" y="3328"/>
                      <a:pt x="7351" y="3168"/>
                    </a:cubicBezTo>
                    <a:lnTo>
                      <a:pt x="7351" y="3168"/>
                    </a:lnTo>
                    <a:cubicBezTo>
                      <a:pt x="7396" y="3016"/>
                      <a:pt x="7396" y="2838"/>
                      <a:pt x="7307" y="2713"/>
                    </a:cubicBezTo>
                    <a:lnTo>
                      <a:pt x="7307" y="2713"/>
                    </a:lnTo>
                    <a:cubicBezTo>
                      <a:pt x="7217" y="2570"/>
                      <a:pt x="7030" y="2517"/>
                      <a:pt x="6932" y="2383"/>
                    </a:cubicBezTo>
                    <a:lnTo>
                      <a:pt x="6932" y="2383"/>
                    </a:lnTo>
                    <a:cubicBezTo>
                      <a:pt x="6709" y="2097"/>
                      <a:pt x="6985" y="1642"/>
                      <a:pt x="6816" y="1312"/>
                    </a:cubicBezTo>
                    <a:lnTo>
                      <a:pt x="6816" y="1312"/>
                    </a:lnTo>
                    <a:cubicBezTo>
                      <a:pt x="6718" y="1125"/>
                      <a:pt x="6495" y="1036"/>
                      <a:pt x="6290" y="982"/>
                    </a:cubicBezTo>
                    <a:lnTo>
                      <a:pt x="6290" y="982"/>
                    </a:lnTo>
                    <a:cubicBezTo>
                      <a:pt x="6075" y="929"/>
                      <a:pt x="5852" y="893"/>
                      <a:pt x="5683" y="759"/>
                    </a:cubicBezTo>
                    <a:lnTo>
                      <a:pt x="5683" y="759"/>
                    </a:lnTo>
                    <a:cubicBezTo>
                      <a:pt x="5469" y="599"/>
                      <a:pt x="5380" y="295"/>
                      <a:pt x="5157" y="135"/>
                    </a:cubicBezTo>
                    <a:lnTo>
                      <a:pt x="5157" y="135"/>
                    </a:lnTo>
                    <a:cubicBezTo>
                      <a:pt x="5023" y="37"/>
                      <a:pt x="4871" y="1"/>
                      <a:pt x="4702" y="1"/>
                    </a:cubicBezTo>
                    <a:lnTo>
                      <a:pt x="4702" y="1"/>
                    </a:lnTo>
                    <a:cubicBezTo>
                      <a:pt x="4577" y="1"/>
                      <a:pt x="4452" y="28"/>
                      <a:pt x="4327" y="54"/>
                    </a:cubicBezTo>
                    <a:moveTo>
                      <a:pt x="7681" y="4069"/>
                    </a:moveTo>
                    <a:cubicBezTo>
                      <a:pt x="7690" y="4060"/>
                      <a:pt x="7699" y="4042"/>
                      <a:pt x="7708" y="4033"/>
                    </a:cubicBezTo>
                    <a:lnTo>
                      <a:pt x="7708" y="4033"/>
                    </a:lnTo>
                    <a:cubicBezTo>
                      <a:pt x="7699" y="4042"/>
                      <a:pt x="7690" y="4060"/>
                      <a:pt x="7681" y="4069"/>
                    </a:cubicBezTo>
                    <a:close/>
                  </a:path>
                </a:pathLst>
              </a:custGeom>
              <a:gradFill>
                <a:gsLst>
                  <a:gs pos="0">
                    <a:schemeClr val="lt1"/>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136"/>
              <p:cNvSpPr/>
              <p:nvPr/>
            </p:nvSpPr>
            <p:spPr>
              <a:xfrm>
                <a:off x="5473380" y="2505670"/>
                <a:ext cx="651609" cy="149619"/>
              </a:xfrm>
              <a:custGeom>
                <a:rect b="b" l="l" r="r" t="t"/>
                <a:pathLst>
                  <a:path extrusionOk="0" h="1729" w="7530">
                    <a:moveTo>
                      <a:pt x="2702" y="0"/>
                    </a:moveTo>
                    <a:cubicBezTo>
                      <a:pt x="2499" y="0"/>
                      <a:pt x="2299" y="8"/>
                      <a:pt x="2106" y="24"/>
                    </a:cubicBezTo>
                    <a:lnTo>
                      <a:pt x="2106" y="33"/>
                    </a:lnTo>
                    <a:cubicBezTo>
                      <a:pt x="1999" y="33"/>
                      <a:pt x="1883" y="42"/>
                      <a:pt x="1776" y="51"/>
                    </a:cubicBezTo>
                    <a:cubicBezTo>
                      <a:pt x="1285" y="105"/>
                      <a:pt x="634" y="194"/>
                      <a:pt x="0" y="372"/>
                    </a:cubicBezTo>
                    <a:cubicBezTo>
                      <a:pt x="491" y="301"/>
                      <a:pt x="982" y="221"/>
                      <a:pt x="1481" y="149"/>
                    </a:cubicBezTo>
                    <a:cubicBezTo>
                      <a:pt x="1795" y="108"/>
                      <a:pt x="2117" y="94"/>
                      <a:pt x="2438" y="94"/>
                    </a:cubicBezTo>
                    <a:cubicBezTo>
                      <a:pt x="2610" y="94"/>
                      <a:pt x="2782" y="98"/>
                      <a:pt x="2953" y="105"/>
                    </a:cubicBezTo>
                    <a:cubicBezTo>
                      <a:pt x="3997" y="149"/>
                      <a:pt x="5032" y="363"/>
                      <a:pt x="6031" y="631"/>
                    </a:cubicBezTo>
                    <a:cubicBezTo>
                      <a:pt x="6397" y="738"/>
                      <a:pt x="6780" y="845"/>
                      <a:pt x="7066" y="1095"/>
                    </a:cubicBezTo>
                    <a:cubicBezTo>
                      <a:pt x="7244" y="1255"/>
                      <a:pt x="7378" y="1487"/>
                      <a:pt x="7414" y="1728"/>
                    </a:cubicBezTo>
                    <a:cubicBezTo>
                      <a:pt x="7530" y="1229"/>
                      <a:pt x="7119" y="836"/>
                      <a:pt x="6424" y="604"/>
                    </a:cubicBezTo>
                    <a:cubicBezTo>
                      <a:pt x="5744" y="377"/>
                      <a:pt x="4139" y="0"/>
                      <a:pt x="2702" y="0"/>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136"/>
              <p:cNvSpPr/>
              <p:nvPr/>
            </p:nvSpPr>
            <p:spPr>
              <a:xfrm>
                <a:off x="2945848" y="2505670"/>
                <a:ext cx="651695" cy="149619"/>
              </a:xfrm>
              <a:custGeom>
                <a:rect b="b" l="l" r="r" t="t"/>
                <a:pathLst>
                  <a:path extrusionOk="0" h="1729" w="7531">
                    <a:moveTo>
                      <a:pt x="4829" y="0"/>
                    </a:moveTo>
                    <a:cubicBezTo>
                      <a:pt x="3392" y="0"/>
                      <a:pt x="1787" y="377"/>
                      <a:pt x="1107" y="604"/>
                    </a:cubicBezTo>
                    <a:cubicBezTo>
                      <a:pt x="411" y="836"/>
                      <a:pt x="1" y="1229"/>
                      <a:pt x="117" y="1728"/>
                    </a:cubicBezTo>
                    <a:cubicBezTo>
                      <a:pt x="153" y="1487"/>
                      <a:pt x="286" y="1255"/>
                      <a:pt x="465" y="1095"/>
                    </a:cubicBezTo>
                    <a:cubicBezTo>
                      <a:pt x="750" y="845"/>
                      <a:pt x="1134" y="738"/>
                      <a:pt x="1500" y="631"/>
                    </a:cubicBezTo>
                    <a:cubicBezTo>
                      <a:pt x="2499" y="363"/>
                      <a:pt x="3534" y="149"/>
                      <a:pt x="4577" y="105"/>
                    </a:cubicBezTo>
                    <a:cubicBezTo>
                      <a:pt x="4748" y="98"/>
                      <a:pt x="4920" y="94"/>
                      <a:pt x="5092" y="94"/>
                    </a:cubicBezTo>
                    <a:cubicBezTo>
                      <a:pt x="5414" y="94"/>
                      <a:pt x="5735" y="108"/>
                      <a:pt x="6049" y="149"/>
                    </a:cubicBezTo>
                    <a:cubicBezTo>
                      <a:pt x="6549" y="221"/>
                      <a:pt x="7040" y="301"/>
                      <a:pt x="7530" y="372"/>
                    </a:cubicBezTo>
                    <a:cubicBezTo>
                      <a:pt x="6897" y="194"/>
                      <a:pt x="6246" y="105"/>
                      <a:pt x="5755" y="51"/>
                    </a:cubicBezTo>
                    <a:cubicBezTo>
                      <a:pt x="5648" y="42"/>
                      <a:pt x="5532" y="33"/>
                      <a:pt x="5425" y="33"/>
                    </a:cubicBezTo>
                    <a:lnTo>
                      <a:pt x="5425" y="24"/>
                    </a:lnTo>
                    <a:cubicBezTo>
                      <a:pt x="5231" y="8"/>
                      <a:pt x="5032" y="0"/>
                      <a:pt x="4829" y="0"/>
                    </a:cubicBezTo>
                    <a:close/>
                  </a:path>
                </a:pathLst>
              </a:custGeom>
              <a:solidFill>
                <a:srgbClr val="FFA1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136"/>
              <p:cNvSpPr/>
              <p:nvPr/>
            </p:nvSpPr>
            <p:spPr>
              <a:xfrm>
                <a:off x="4289919" y="1357427"/>
                <a:ext cx="78055" cy="178435"/>
              </a:xfrm>
              <a:custGeom>
                <a:rect b="b" l="l" r="r" t="t"/>
                <a:pathLst>
                  <a:path extrusionOk="0" h="2062" w="902">
                    <a:moveTo>
                      <a:pt x="152" y="179"/>
                    </a:moveTo>
                    <a:cubicBezTo>
                      <a:pt x="36" y="322"/>
                      <a:pt x="0" y="527"/>
                      <a:pt x="27" y="724"/>
                    </a:cubicBezTo>
                    <a:lnTo>
                      <a:pt x="27" y="724"/>
                    </a:lnTo>
                    <a:cubicBezTo>
                      <a:pt x="54" y="911"/>
                      <a:pt x="134" y="1089"/>
                      <a:pt x="215" y="1259"/>
                    </a:cubicBezTo>
                    <a:lnTo>
                      <a:pt x="215" y="1259"/>
                    </a:lnTo>
                    <a:cubicBezTo>
                      <a:pt x="161" y="1027"/>
                      <a:pt x="188" y="777"/>
                      <a:pt x="295" y="554"/>
                    </a:cubicBezTo>
                    <a:lnTo>
                      <a:pt x="295" y="554"/>
                    </a:lnTo>
                    <a:cubicBezTo>
                      <a:pt x="295" y="724"/>
                      <a:pt x="295" y="884"/>
                      <a:pt x="295" y="1045"/>
                    </a:cubicBezTo>
                    <a:lnTo>
                      <a:pt x="295" y="1045"/>
                    </a:lnTo>
                    <a:cubicBezTo>
                      <a:pt x="313" y="884"/>
                      <a:pt x="375" y="732"/>
                      <a:pt x="482" y="608"/>
                    </a:cubicBezTo>
                    <a:lnTo>
                      <a:pt x="482" y="608"/>
                    </a:lnTo>
                    <a:cubicBezTo>
                      <a:pt x="402" y="1089"/>
                      <a:pt x="420" y="1589"/>
                      <a:pt x="536" y="2062"/>
                    </a:cubicBezTo>
                    <a:lnTo>
                      <a:pt x="536" y="2062"/>
                    </a:lnTo>
                    <a:cubicBezTo>
                      <a:pt x="678" y="1678"/>
                      <a:pt x="803" y="1277"/>
                      <a:pt x="901" y="875"/>
                    </a:cubicBezTo>
                    <a:lnTo>
                      <a:pt x="901" y="875"/>
                    </a:lnTo>
                    <a:cubicBezTo>
                      <a:pt x="812" y="982"/>
                      <a:pt x="723" y="1089"/>
                      <a:pt x="643" y="1205"/>
                    </a:cubicBezTo>
                    <a:lnTo>
                      <a:pt x="643" y="1205"/>
                    </a:lnTo>
                    <a:cubicBezTo>
                      <a:pt x="678" y="911"/>
                      <a:pt x="732" y="617"/>
                      <a:pt x="821" y="331"/>
                    </a:cubicBezTo>
                    <a:lnTo>
                      <a:pt x="821" y="331"/>
                    </a:lnTo>
                    <a:cubicBezTo>
                      <a:pt x="669" y="313"/>
                      <a:pt x="509" y="331"/>
                      <a:pt x="366" y="385"/>
                    </a:cubicBezTo>
                    <a:lnTo>
                      <a:pt x="366" y="385"/>
                    </a:lnTo>
                    <a:cubicBezTo>
                      <a:pt x="527" y="295"/>
                      <a:pt x="634" y="153"/>
                      <a:pt x="830" y="81"/>
                    </a:cubicBezTo>
                    <a:lnTo>
                      <a:pt x="830" y="81"/>
                    </a:lnTo>
                    <a:cubicBezTo>
                      <a:pt x="732" y="28"/>
                      <a:pt x="625" y="1"/>
                      <a:pt x="527" y="1"/>
                    </a:cubicBezTo>
                    <a:lnTo>
                      <a:pt x="527" y="1"/>
                    </a:lnTo>
                    <a:cubicBezTo>
                      <a:pt x="384" y="1"/>
                      <a:pt x="250" y="54"/>
                      <a:pt x="152" y="179"/>
                    </a:cubicBezTo>
                    <a:close/>
                  </a:path>
                </a:pathLst>
              </a:custGeom>
              <a:gradFill>
                <a:gsLst>
                  <a:gs pos="0">
                    <a:schemeClr val="accent3"/>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136"/>
              <p:cNvSpPr/>
              <p:nvPr/>
            </p:nvSpPr>
            <p:spPr>
              <a:xfrm>
                <a:off x="4372474" y="1250123"/>
                <a:ext cx="412339" cy="135254"/>
              </a:xfrm>
              <a:custGeom>
                <a:rect b="b" l="l" r="r" t="t"/>
                <a:pathLst>
                  <a:path extrusionOk="0" h="1563" w="4765">
                    <a:moveTo>
                      <a:pt x="3355" y="19"/>
                    </a:moveTo>
                    <a:cubicBezTo>
                      <a:pt x="3159" y="37"/>
                      <a:pt x="2990" y="144"/>
                      <a:pt x="2829" y="260"/>
                    </a:cubicBezTo>
                    <a:lnTo>
                      <a:pt x="2829" y="260"/>
                    </a:lnTo>
                    <a:cubicBezTo>
                      <a:pt x="2677" y="385"/>
                      <a:pt x="2535" y="518"/>
                      <a:pt x="2356" y="608"/>
                    </a:cubicBezTo>
                    <a:lnTo>
                      <a:pt x="2356" y="608"/>
                    </a:lnTo>
                    <a:cubicBezTo>
                      <a:pt x="1973" y="795"/>
                      <a:pt x="1509" y="724"/>
                      <a:pt x="1080" y="643"/>
                    </a:cubicBezTo>
                    <a:lnTo>
                      <a:pt x="1080" y="643"/>
                    </a:lnTo>
                    <a:cubicBezTo>
                      <a:pt x="1419" y="501"/>
                      <a:pt x="1803" y="483"/>
                      <a:pt x="2151" y="581"/>
                    </a:cubicBezTo>
                    <a:lnTo>
                      <a:pt x="2151" y="581"/>
                    </a:lnTo>
                    <a:cubicBezTo>
                      <a:pt x="1785" y="376"/>
                      <a:pt x="1348" y="313"/>
                      <a:pt x="938" y="393"/>
                    </a:cubicBezTo>
                    <a:lnTo>
                      <a:pt x="938" y="393"/>
                    </a:lnTo>
                    <a:cubicBezTo>
                      <a:pt x="1107" y="331"/>
                      <a:pt x="1286" y="269"/>
                      <a:pt x="1464" y="206"/>
                    </a:cubicBezTo>
                    <a:lnTo>
                      <a:pt x="1464" y="206"/>
                    </a:lnTo>
                    <a:cubicBezTo>
                      <a:pt x="1098" y="1"/>
                      <a:pt x="840" y="63"/>
                      <a:pt x="527" y="295"/>
                    </a:cubicBezTo>
                    <a:lnTo>
                      <a:pt x="527" y="295"/>
                    </a:lnTo>
                    <a:cubicBezTo>
                      <a:pt x="206" y="554"/>
                      <a:pt x="179" y="840"/>
                      <a:pt x="1" y="1170"/>
                    </a:cubicBezTo>
                    <a:lnTo>
                      <a:pt x="1" y="1170"/>
                    </a:lnTo>
                    <a:cubicBezTo>
                      <a:pt x="90" y="1000"/>
                      <a:pt x="260" y="866"/>
                      <a:pt x="456" y="831"/>
                    </a:cubicBezTo>
                    <a:lnTo>
                      <a:pt x="456" y="831"/>
                    </a:lnTo>
                    <a:cubicBezTo>
                      <a:pt x="367" y="964"/>
                      <a:pt x="278" y="1098"/>
                      <a:pt x="197" y="1232"/>
                    </a:cubicBezTo>
                    <a:lnTo>
                      <a:pt x="197" y="1232"/>
                    </a:lnTo>
                    <a:cubicBezTo>
                      <a:pt x="456" y="1071"/>
                      <a:pt x="759" y="964"/>
                      <a:pt x="1063" y="929"/>
                    </a:cubicBezTo>
                    <a:lnTo>
                      <a:pt x="1063" y="929"/>
                    </a:lnTo>
                    <a:lnTo>
                      <a:pt x="518" y="1321"/>
                    </a:lnTo>
                    <a:lnTo>
                      <a:pt x="518" y="1321"/>
                    </a:lnTo>
                    <a:cubicBezTo>
                      <a:pt x="875" y="1116"/>
                      <a:pt x="1321" y="1063"/>
                      <a:pt x="1714" y="1170"/>
                    </a:cubicBezTo>
                    <a:lnTo>
                      <a:pt x="1714" y="1170"/>
                    </a:lnTo>
                    <a:cubicBezTo>
                      <a:pt x="1928" y="1232"/>
                      <a:pt x="2169" y="1339"/>
                      <a:pt x="2365" y="1232"/>
                    </a:cubicBezTo>
                    <a:lnTo>
                      <a:pt x="2365" y="1232"/>
                    </a:lnTo>
                    <a:cubicBezTo>
                      <a:pt x="2499" y="1161"/>
                      <a:pt x="2579" y="1009"/>
                      <a:pt x="2722" y="955"/>
                    </a:cubicBezTo>
                    <a:lnTo>
                      <a:pt x="2722" y="955"/>
                    </a:lnTo>
                    <a:cubicBezTo>
                      <a:pt x="2909" y="875"/>
                      <a:pt x="3114" y="991"/>
                      <a:pt x="3275" y="1116"/>
                    </a:cubicBezTo>
                    <a:lnTo>
                      <a:pt x="3275" y="1116"/>
                    </a:lnTo>
                    <a:cubicBezTo>
                      <a:pt x="3436" y="1241"/>
                      <a:pt x="3623" y="1375"/>
                      <a:pt x="3819" y="1339"/>
                    </a:cubicBezTo>
                    <a:lnTo>
                      <a:pt x="3819" y="1339"/>
                    </a:lnTo>
                    <a:cubicBezTo>
                      <a:pt x="3917" y="1321"/>
                      <a:pt x="4007" y="1250"/>
                      <a:pt x="4105" y="1223"/>
                    </a:cubicBezTo>
                    <a:lnTo>
                      <a:pt x="4105" y="1223"/>
                    </a:lnTo>
                    <a:cubicBezTo>
                      <a:pt x="4363" y="1125"/>
                      <a:pt x="4676" y="1303"/>
                      <a:pt x="4738" y="1562"/>
                    </a:cubicBezTo>
                    <a:lnTo>
                      <a:pt x="4738" y="1562"/>
                    </a:lnTo>
                    <a:cubicBezTo>
                      <a:pt x="4765" y="1268"/>
                      <a:pt x="4560" y="964"/>
                      <a:pt x="4265" y="884"/>
                    </a:cubicBezTo>
                    <a:lnTo>
                      <a:pt x="4265" y="884"/>
                    </a:lnTo>
                    <a:cubicBezTo>
                      <a:pt x="4149" y="857"/>
                      <a:pt x="3998" y="848"/>
                      <a:pt x="3917" y="750"/>
                    </a:cubicBezTo>
                    <a:lnTo>
                      <a:pt x="3917" y="750"/>
                    </a:lnTo>
                    <a:cubicBezTo>
                      <a:pt x="3810" y="634"/>
                      <a:pt x="3873" y="447"/>
                      <a:pt x="3819" y="295"/>
                    </a:cubicBezTo>
                    <a:lnTo>
                      <a:pt x="3819" y="295"/>
                    </a:lnTo>
                    <a:cubicBezTo>
                      <a:pt x="3766" y="117"/>
                      <a:pt x="3578" y="19"/>
                      <a:pt x="3391" y="19"/>
                    </a:cubicBezTo>
                    <a:lnTo>
                      <a:pt x="3391" y="19"/>
                    </a:lnTo>
                    <a:cubicBezTo>
                      <a:pt x="3382" y="19"/>
                      <a:pt x="3364" y="19"/>
                      <a:pt x="3355" y="19"/>
                    </a:cubicBezTo>
                    <a:close/>
                    <a:moveTo>
                      <a:pt x="233" y="1526"/>
                    </a:moveTo>
                    <a:cubicBezTo>
                      <a:pt x="331" y="1455"/>
                      <a:pt x="420" y="1393"/>
                      <a:pt x="518" y="1321"/>
                    </a:cubicBezTo>
                    <a:lnTo>
                      <a:pt x="518" y="1321"/>
                    </a:lnTo>
                    <a:cubicBezTo>
                      <a:pt x="411" y="1384"/>
                      <a:pt x="322" y="1446"/>
                      <a:pt x="233" y="1526"/>
                    </a:cubicBezTo>
                    <a:close/>
                  </a:path>
                </a:pathLst>
              </a:custGeom>
              <a:gradFill>
                <a:gsLst>
                  <a:gs pos="0">
                    <a:schemeClr val="accent3"/>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136"/>
              <p:cNvSpPr/>
              <p:nvPr/>
            </p:nvSpPr>
            <p:spPr>
              <a:xfrm>
                <a:off x="4404925" y="1378282"/>
                <a:ext cx="273364" cy="103582"/>
              </a:xfrm>
              <a:custGeom>
                <a:rect b="b" l="l" r="r" t="t"/>
                <a:pathLst>
                  <a:path extrusionOk="0" h="1197" w="3159">
                    <a:moveTo>
                      <a:pt x="2249" y="10"/>
                    </a:moveTo>
                    <a:cubicBezTo>
                      <a:pt x="2052" y="45"/>
                      <a:pt x="1874" y="161"/>
                      <a:pt x="1669" y="197"/>
                    </a:cubicBezTo>
                    <a:lnTo>
                      <a:pt x="1669" y="197"/>
                    </a:lnTo>
                    <a:cubicBezTo>
                      <a:pt x="1392" y="251"/>
                      <a:pt x="1107" y="135"/>
                      <a:pt x="821" y="117"/>
                    </a:cubicBezTo>
                    <a:lnTo>
                      <a:pt x="821" y="117"/>
                    </a:lnTo>
                    <a:cubicBezTo>
                      <a:pt x="759" y="117"/>
                      <a:pt x="688" y="117"/>
                      <a:pt x="625" y="126"/>
                    </a:cubicBezTo>
                    <a:lnTo>
                      <a:pt x="625" y="126"/>
                    </a:lnTo>
                    <a:cubicBezTo>
                      <a:pt x="402" y="152"/>
                      <a:pt x="206" y="295"/>
                      <a:pt x="1" y="322"/>
                    </a:cubicBezTo>
                    <a:lnTo>
                      <a:pt x="1" y="322"/>
                    </a:lnTo>
                    <a:cubicBezTo>
                      <a:pt x="143" y="304"/>
                      <a:pt x="286" y="313"/>
                      <a:pt x="429" y="322"/>
                    </a:cubicBezTo>
                    <a:lnTo>
                      <a:pt x="429" y="322"/>
                    </a:lnTo>
                    <a:cubicBezTo>
                      <a:pt x="607" y="340"/>
                      <a:pt x="777" y="358"/>
                      <a:pt x="946" y="313"/>
                    </a:cubicBezTo>
                    <a:lnTo>
                      <a:pt x="946" y="313"/>
                    </a:lnTo>
                    <a:cubicBezTo>
                      <a:pt x="652" y="384"/>
                      <a:pt x="366" y="465"/>
                      <a:pt x="72" y="545"/>
                    </a:cubicBezTo>
                    <a:lnTo>
                      <a:pt x="72" y="545"/>
                    </a:lnTo>
                    <a:cubicBezTo>
                      <a:pt x="304" y="554"/>
                      <a:pt x="527" y="572"/>
                      <a:pt x="759" y="590"/>
                    </a:cubicBezTo>
                    <a:lnTo>
                      <a:pt x="759" y="590"/>
                    </a:lnTo>
                    <a:cubicBezTo>
                      <a:pt x="536" y="643"/>
                      <a:pt x="313" y="697"/>
                      <a:pt x="90" y="750"/>
                    </a:cubicBezTo>
                    <a:lnTo>
                      <a:pt x="90" y="750"/>
                    </a:lnTo>
                    <a:cubicBezTo>
                      <a:pt x="509" y="1080"/>
                      <a:pt x="1080" y="1196"/>
                      <a:pt x="1598" y="1062"/>
                    </a:cubicBezTo>
                    <a:lnTo>
                      <a:pt x="1598" y="1062"/>
                    </a:lnTo>
                    <a:cubicBezTo>
                      <a:pt x="1285" y="1018"/>
                      <a:pt x="982" y="902"/>
                      <a:pt x="723" y="723"/>
                    </a:cubicBezTo>
                    <a:lnTo>
                      <a:pt x="723" y="723"/>
                    </a:lnTo>
                    <a:cubicBezTo>
                      <a:pt x="1151" y="893"/>
                      <a:pt x="1660" y="875"/>
                      <a:pt x="2079" y="679"/>
                    </a:cubicBezTo>
                    <a:lnTo>
                      <a:pt x="2079" y="679"/>
                    </a:lnTo>
                    <a:cubicBezTo>
                      <a:pt x="1829" y="741"/>
                      <a:pt x="1562" y="741"/>
                      <a:pt x="1312" y="661"/>
                    </a:cubicBezTo>
                    <a:lnTo>
                      <a:pt x="1312" y="661"/>
                    </a:lnTo>
                    <a:cubicBezTo>
                      <a:pt x="1464" y="670"/>
                      <a:pt x="1624" y="616"/>
                      <a:pt x="1749" y="536"/>
                    </a:cubicBezTo>
                    <a:lnTo>
                      <a:pt x="1749" y="536"/>
                    </a:lnTo>
                    <a:cubicBezTo>
                      <a:pt x="1945" y="411"/>
                      <a:pt x="2133" y="233"/>
                      <a:pt x="2365" y="197"/>
                    </a:cubicBezTo>
                    <a:lnTo>
                      <a:pt x="2365" y="197"/>
                    </a:lnTo>
                    <a:cubicBezTo>
                      <a:pt x="2659" y="161"/>
                      <a:pt x="2927" y="349"/>
                      <a:pt x="3159" y="527"/>
                    </a:cubicBezTo>
                    <a:lnTo>
                      <a:pt x="3159" y="527"/>
                    </a:lnTo>
                    <a:cubicBezTo>
                      <a:pt x="3043" y="215"/>
                      <a:pt x="2713" y="1"/>
                      <a:pt x="2383" y="1"/>
                    </a:cubicBezTo>
                    <a:lnTo>
                      <a:pt x="2383" y="1"/>
                    </a:lnTo>
                    <a:cubicBezTo>
                      <a:pt x="2338" y="1"/>
                      <a:pt x="2293" y="1"/>
                      <a:pt x="2249" y="10"/>
                    </a:cubicBezTo>
                  </a:path>
                </a:pathLst>
              </a:custGeom>
              <a:gradFill>
                <a:gsLst>
                  <a:gs pos="0">
                    <a:schemeClr val="accent3"/>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136"/>
              <p:cNvSpPr/>
              <p:nvPr/>
            </p:nvSpPr>
            <p:spPr>
              <a:xfrm>
                <a:off x="4762404" y="1360542"/>
                <a:ext cx="126687" cy="227847"/>
              </a:xfrm>
              <a:custGeom>
                <a:rect b="b" l="l" r="r" t="t"/>
                <a:pathLst>
                  <a:path extrusionOk="0" h="2633" w="1464">
                    <a:moveTo>
                      <a:pt x="625" y="473"/>
                    </a:moveTo>
                    <a:cubicBezTo>
                      <a:pt x="625" y="563"/>
                      <a:pt x="562" y="705"/>
                      <a:pt x="616" y="786"/>
                    </a:cubicBezTo>
                    <a:lnTo>
                      <a:pt x="616" y="786"/>
                    </a:lnTo>
                    <a:cubicBezTo>
                      <a:pt x="553" y="688"/>
                      <a:pt x="491" y="589"/>
                      <a:pt x="419" y="491"/>
                    </a:cubicBezTo>
                    <a:lnTo>
                      <a:pt x="419" y="491"/>
                    </a:lnTo>
                    <a:cubicBezTo>
                      <a:pt x="410" y="723"/>
                      <a:pt x="473" y="955"/>
                      <a:pt x="589" y="1151"/>
                    </a:cubicBezTo>
                    <a:lnTo>
                      <a:pt x="589" y="1151"/>
                    </a:lnTo>
                    <a:cubicBezTo>
                      <a:pt x="428" y="1027"/>
                      <a:pt x="321" y="839"/>
                      <a:pt x="277" y="643"/>
                    </a:cubicBezTo>
                    <a:lnTo>
                      <a:pt x="277" y="643"/>
                    </a:lnTo>
                    <a:cubicBezTo>
                      <a:pt x="241" y="830"/>
                      <a:pt x="286" y="1035"/>
                      <a:pt x="393" y="1196"/>
                    </a:cubicBezTo>
                    <a:lnTo>
                      <a:pt x="393" y="1196"/>
                    </a:lnTo>
                    <a:cubicBezTo>
                      <a:pt x="205" y="1062"/>
                      <a:pt x="80" y="848"/>
                      <a:pt x="63" y="616"/>
                    </a:cubicBezTo>
                    <a:lnTo>
                      <a:pt x="63" y="616"/>
                    </a:lnTo>
                    <a:cubicBezTo>
                      <a:pt x="0" y="893"/>
                      <a:pt x="107" y="1205"/>
                      <a:pt x="330" y="1383"/>
                    </a:cubicBezTo>
                    <a:lnTo>
                      <a:pt x="330" y="1383"/>
                    </a:lnTo>
                    <a:cubicBezTo>
                      <a:pt x="410" y="1455"/>
                      <a:pt x="509" y="1499"/>
                      <a:pt x="562" y="1589"/>
                    </a:cubicBezTo>
                    <a:lnTo>
                      <a:pt x="562" y="1589"/>
                    </a:lnTo>
                    <a:cubicBezTo>
                      <a:pt x="642" y="1722"/>
                      <a:pt x="607" y="1892"/>
                      <a:pt x="607" y="2044"/>
                    </a:cubicBezTo>
                    <a:lnTo>
                      <a:pt x="607" y="2044"/>
                    </a:lnTo>
                    <a:cubicBezTo>
                      <a:pt x="607" y="2204"/>
                      <a:pt x="678" y="2400"/>
                      <a:pt x="839" y="2400"/>
                    </a:cubicBezTo>
                    <a:lnTo>
                      <a:pt x="839" y="2400"/>
                    </a:lnTo>
                    <a:cubicBezTo>
                      <a:pt x="758" y="2320"/>
                      <a:pt x="758" y="2186"/>
                      <a:pt x="794" y="2070"/>
                    </a:cubicBezTo>
                    <a:lnTo>
                      <a:pt x="794" y="2070"/>
                    </a:lnTo>
                    <a:cubicBezTo>
                      <a:pt x="830" y="1963"/>
                      <a:pt x="883" y="1865"/>
                      <a:pt x="901" y="1749"/>
                    </a:cubicBezTo>
                    <a:lnTo>
                      <a:pt x="901" y="1749"/>
                    </a:lnTo>
                    <a:cubicBezTo>
                      <a:pt x="919" y="1633"/>
                      <a:pt x="865" y="1499"/>
                      <a:pt x="758" y="1464"/>
                    </a:cubicBezTo>
                    <a:lnTo>
                      <a:pt x="758" y="1464"/>
                    </a:lnTo>
                    <a:cubicBezTo>
                      <a:pt x="857" y="1419"/>
                      <a:pt x="981" y="1490"/>
                      <a:pt x="1035" y="1597"/>
                    </a:cubicBezTo>
                    <a:lnTo>
                      <a:pt x="1035" y="1597"/>
                    </a:lnTo>
                    <a:cubicBezTo>
                      <a:pt x="1080" y="1696"/>
                      <a:pt x="1062" y="1821"/>
                      <a:pt x="1044" y="1928"/>
                    </a:cubicBezTo>
                    <a:lnTo>
                      <a:pt x="1044" y="1928"/>
                    </a:lnTo>
                    <a:cubicBezTo>
                      <a:pt x="1017" y="2035"/>
                      <a:pt x="990" y="2151"/>
                      <a:pt x="1008" y="2258"/>
                    </a:cubicBezTo>
                    <a:lnTo>
                      <a:pt x="1008" y="2258"/>
                    </a:lnTo>
                    <a:cubicBezTo>
                      <a:pt x="1026" y="2445"/>
                      <a:pt x="1178" y="2597"/>
                      <a:pt x="1356" y="2632"/>
                    </a:cubicBezTo>
                    <a:lnTo>
                      <a:pt x="1356" y="2632"/>
                    </a:lnTo>
                    <a:cubicBezTo>
                      <a:pt x="1231" y="2516"/>
                      <a:pt x="1213" y="2320"/>
                      <a:pt x="1249" y="2160"/>
                    </a:cubicBezTo>
                    <a:lnTo>
                      <a:pt x="1249" y="2160"/>
                    </a:lnTo>
                    <a:cubicBezTo>
                      <a:pt x="1294" y="1999"/>
                      <a:pt x="1383" y="1847"/>
                      <a:pt x="1419" y="1678"/>
                    </a:cubicBezTo>
                    <a:lnTo>
                      <a:pt x="1419" y="1678"/>
                    </a:lnTo>
                    <a:cubicBezTo>
                      <a:pt x="1463" y="1517"/>
                      <a:pt x="1436" y="1321"/>
                      <a:pt x="1303" y="1214"/>
                    </a:cubicBezTo>
                    <a:lnTo>
                      <a:pt x="1303" y="1214"/>
                    </a:lnTo>
                    <a:cubicBezTo>
                      <a:pt x="1151" y="1107"/>
                      <a:pt x="910" y="1125"/>
                      <a:pt x="830" y="964"/>
                    </a:cubicBezTo>
                    <a:lnTo>
                      <a:pt x="830" y="964"/>
                    </a:lnTo>
                    <a:cubicBezTo>
                      <a:pt x="767" y="839"/>
                      <a:pt x="830" y="696"/>
                      <a:pt x="857" y="554"/>
                    </a:cubicBezTo>
                    <a:lnTo>
                      <a:pt x="857" y="554"/>
                    </a:lnTo>
                    <a:cubicBezTo>
                      <a:pt x="874" y="491"/>
                      <a:pt x="883" y="420"/>
                      <a:pt x="865" y="357"/>
                    </a:cubicBezTo>
                    <a:lnTo>
                      <a:pt x="865" y="357"/>
                    </a:lnTo>
                    <a:cubicBezTo>
                      <a:pt x="839" y="268"/>
                      <a:pt x="794" y="188"/>
                      <a:pt x="732" y="117"/>
                    </a:cubicBezTo>
                    <a:lnTo>
                      <a:pt x="732" y="117"/>
                    </a:lnTo>
                    <a:cubicBezTo>
                      <a:pt x="687" y="81"/>
                      <a:pt x="544" y="36"/>
                      <a:pt x="526" y="1"/>
                    </a:cubicBezTo>
                    <a:lnTo>
                      <a:pt x="526" y="1"/>
                    </a:lnTo>
                    <a:cubicBezTo>
                      <a:pt x="607" y="152"/>
                      <a:pt x="633" y="313"/>
                      <a:pt x="625" y="473"/>
                    </a:cubicBezTo>
                  </a:path>
                </a:pathLst>
              </a:custGeom>
              <a:gradFill>
                <a:gsLst>
                  <a:gs pos="0">
                    <a:schemeClr val="accent3"/>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136"/>
              <p:cNvSpPr/>
              <p:nvPr/>
            </p:nvSpPr>
            <p:spPr>
              <a:xfrm>
                <a:off x="4478307" y="1286468"/>
                <a:ext cx="136725" cy="48200"/>
              </a:xfrm>
              <a:custGeom>
                <a:rect b="b" l="l" r="r" t="t"/>
                <a:pathLst>
                  <a:path extrusionOk="0" h="557" w="1580">
                    <a:moveTo>
                      <a:pt x="1579" y="0"/>
                    </a:moveTo>
                    <a:lnTo>
                      <a:pt x="1579" y="0"/>
                    </a:lnTo>
                    <a:cubicBezTo>
                      <a:pt x="1295" y="291"/>
                      <a:pt x="890" y="447"/>
                      <a:pt x="487" y="447"/>
                    </a:cubicBezTo>
                    <a:cubicBezTo>
                      <a:pt x="322" y="447"/>
                      <a:pt x="156" y="421"/>
                      <a:pt x="0" y="366"/>
                    </a:cubicBezTo>
                    <a:lnTo>
                      <a:pt x="0" y="366"/>
                    </a:lnTo>
                    <a:cubicBezTo>
                      <a:pt x="195" y="486"/>
                      <a:pt x="399" y="556"/>
                      <a:pt x="615" y="556"/>
                    </a:cubicBezTo>
                    <a:cubicBezTo>
                      <a:pt x="705" y="556"/>
                      <a:pt x="798" y="544"/>
                      <a:pt x="892" y="518"/>
                    </a:cubicBezTo>
                    <a:cubicBezTo>
                      <a:pt x="1204" y="420"/>
                      <a:pt x="1445" y="304"/>
                      <a:pt x="1579" y="0"/>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136"/>
              <p:cNvSpPr/>
              <p:nvPr/>
            </p:nvSpPr>
            <p:spPr>
              <a:xfrm>
                <a:off x="4296842" y="1367465"/>
                <a:ext cx="26393" cy="37989"/>
              </a:xfrm>
              <a:custGeom>
                <a:rect b="b" l="l" r="r" t="t"/>
                <a:pathLst>
                  <a:path extrusionOk="0" h="439" w="305">
                    <a:moveTo>
                      <a:pt x="304" y="1"/>
                    </a:moveTo>
                    <a:cubicBezTo>
                      <a:pt x="126" y="54"/>
                      <a:pt x="1" y="260"/>
                      <a:pt x="36" y="438"/>
                    </a:cubicBezTo>
                    <a:cubicBezTo>
                      <a:pt x="90" y="269"/>
                      <a:pt x="170" y="117"/>
                      <a:pt x="304" y="1"/>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136"/>
              <p:cNvSpPr/>
              <p:nvPr/>
            </p:nvSpPr>
            <p:spPr>
              <a:xfrm>
                <a:off x="4818738" y="1441626"/>
                <a:ext cx="57978" cy="101938"/>
              </a:xfrm>
              <a:custGeom>
                <a:rect b="b" l="l" r="r" t="t"/>
                <a:pathLst>
                  <a:path extrusionOk="0" h="1178" w="670">
                    <a:moveTo>
                      <a:pt x="607" y="411"/>
                    </a:moveTo>
                    <a:cubicBezTo>
                      <a:pt x="669" y="527"/>
                      <a:pt x="634" y="669"/>
                      <a:pt x="589" y="794"/>
                    </a:cubicBezTo>
                    <a:cubicBezTo>
                      <a:pt x="545" y="919"/>
                      <a:pt x="482" y="1044"/>
                      <a:pt x="509" y="1178"/>
                    </a:cubicBezTo>
                    <a:cubicBezTo>
                      <a:pt x="402" y="964"/>
                      <a:pt x="536" y="696"/>
                      <a:pt x="420" y="491"/>
                    </a:cubicBezTo>
                    <a:cubicBezTo>
                      <a:pt x="366" y="393"/>
                      <a:pt x="259" y="339"/>
                      <a:pt x="179" y="268"/>
                    </a:cubicBezTo>
                    <a:cubicBezTo>
                      <a:pt x="90" y="197"/>
                      <a:pt x="9" y="107"/>
                      <a:pt x="27" y="0"/>
                    </a:cubicBezTo>
                    <a:cubicBezTo>
                      <a:pt x="0" y="250"/>
                      <a:pt x="509" y="214"/>
                      <a:pt x="607" y="411"/>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136"/>
              <p:cNvSpPr/>
              <p:nvPr/>
            </p:nvSpPr>
            <p:spPr>
              <a:xfrm>
                <a:off x="4487566" y="1392214"/>
                <a:ext cx="84977" cy="22499"/>
              </a:xfrm>
              <a:custGeom>
                <a:rect b="b" l="l" r="r" t="t"/>
                <a:pathLst>
                  <a:path extrusionOk="0" h="260" w="982">
                    <a:moveTo>
                      <a:pt x="982" y="0"/>
                    </a:moveTo>
                    <a:cubicBezTo>
                      <a:pt x="696" y="179"/>
                      <a:pt x="312" y="206"/>
                      <a:pt x="0" y="63"/>
                    </a:cubicBezTo>
                    <a:cubicBezTo>
                      <a:pt x="143" y="188"/>
                      <a:pt x="295" y="259"/>
                      <a:pt x="482" y="250"/>
                    </a:cubicBezTo>
                    <a:cubicBezTo>
                      <a:pt x="678" y="241"/>
                      <a:pt x="857" y="143"/>
                      <a:pt x="982" y="0"/>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254" name="Shape 4254"/>
        <p:cNvGrpSpPr/>
        <p:nvPr/>
      </p:nvGrpSpPr>
      <p:grpSpPr>
        <a:xfrm>
          <a:off x="0" y="0"/>
          <a:ext cx="0" cy="0"/>
          <a:chOff x="0" y="0"/>
          <a:chExt cx="0" cy="0"/>
        </a:xfrm>
      </p:grpSpPr>
      <p:sp>
        <p:nvSpPr>
          <p:cNvPr id="4255" name="Google Shape;4255;p137"/>
          <p:cNvSpPr txBox="1"/>
          <p:nvPr>
            <p:ph type="title"/>
          </p:nvPr>
        </p:nvSpPr>
        <p:spPr>
          <a:xfrm>
            <a:off x="720075" y="5394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a:t>
            </a:r>
            <a:endParaRPr/>
          </a:p>
        </p:txBody>
      </p:sp>
      <p:sp>
        <p:nvSpPr>
          <p:cNvPr id="4256" name="Google Shape;4256;p137"/>
          <p:cNvSpPr txBox="1"/>
          <p:nvPr>
            <p:ph idx="1" type="body"/>
          </p:nvPr>
        </p:nvSpPr>
        <p:spPr>
          <a:xfrm>
            <a:off x="713100" y="1224575"/>
            <a:ext cx="3858900" cy="3379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Did you like the resources on this template? Get them for free at our other websites:</a:t>
            </a:r>
            <a:endParaRPr/>
          </a:p>
          <a:p>
            <a:pPr indent="0" lvl="0" marL="0" rtl="0" algn="l">
              <a:lnSpc>
                <a:spcPct val="115000"/>
              </a:lnSpc>
              <a:spcBef>
                <a:spcPts val="1000"/>
              </a:spcBef>
              <a:spcAft>
                <a:spcPts val="0"/>
              </a:spcAft>
              <a:buNone/>
            </a:pPr>
            <a:r>
              <a:rPr b="1" lang="en" sz="2000"/>
              <a:t>Photos</a:t>
            </a:r>
            <a:endParaRPr b="1" sz="2000"/>
          </a:p>
          <a:p>
            <a:pPr indent="-203200" lvl="0" marL="228600" rtl="0" algn="l">
              <a:lnSpc>
                <a:spcPct val="115000"/>
              </a:lnSpc>
              <a:spcBef>
                <a:spcPts val="0"/>
              </a:spcBef>
              <a:spcAft>
                <a:spcPts val="0"/>
              </a:spcAft>
              <a:buSzPts val="1400"/>
              <a:buChar char="●"/>
            </a:pPr>
            <a:r>
              <a:rPr lang="en">
                <a:uFill>
                  <a:noFill/>
                </a:uFill>
                <a:hlinkClick r:id="rId3"/>
              </a:rPr>
              <a:t>Medium shot friends playing videogames I</a:t>
            </a:r>
            <a:endParaRPr/>
          </a:p>
          <a:p>
            <a:pPr indent="-203200" lvl="0" marL="228600" rtl="0" algn="l">
              <a:spcBef>
                <a:spcPts val="0"/>
              </a:spcBef>
              <a:spcAft>
                <a:spcPts val="0"/>
              </a:spcAft>
              <a:buSzPts val="1400"/>
              <a:buChar char="●"/>
            </a:pPr>
            <a:r>
              <a:rPr lang="en">
                <a:uFill>
                  <a:noFill/>
                </a:uFill>
                <a:hlinkClick r:id="rId4"/>
              </a:rPr>
              <a:t>Medium shot friends playing videogames II</a:t>
            </a:r>
            <a:endParaRPr/>
          </a:p>
          <a:p>
            <a:pPr indent="0" lvl="0" marL="0" rtl="0" algn="l">
              <a:spcBef>
                <a:spcPts val="0"/>
              </a:spcBef>
              <a:spcAft>
                <a:spcPts val="0"/>
              </a:spcAft>
              <a:buNone/>
            </a:pPr>
            <a:r>
              <a:rPr b="1" lang="en" sz="2000"/>
              <a:t>Vectors</a:t>
            </a:r>
            <a:endParaRPr b="1" sz="2000"/>
          </a:p>
          <a:p>
            <a:pPr indent="-203200" lvl="0" marL="228600" rtl="0" algn="l">
              <a:spcBef>
                <a:spcPts val="0"/>
              </a:spcBef>
              <a:spcAft>
                <a:spcPts val="0"/>
              </a:spcAft>
              <a:buSzPts val="1400"/>
              <a:buChar char="●"/>
            </a:pPr>
            <a:r>
              <a:rPr lang="en">
                <a:uFill>
                  <a:noFill/>
                </a:uFill>
                <a:hlinkClick r:id="rId5"/>
              </a:rPr>
              <a:t>Young people playing with the computer I</a:t>
            </a:r>
            <a:endParaRPr/>
          </a:p>
          <a:p>
            <a:pPr indent="-203200" lvl="0" marL="228600" rtl="0" algn="l">
              <a:spcBef>
                <a:spcPts val="0"/>
              </a:spcBef>
              <a:spcAft>
                <a:spcPts val="0"/>
              </a:spcAft>
              <a:buSzPts val="1400"/>
              <a:buChar char="●"/>
            </a:pPr>
            <a:r>
              <a:rPr lang="en">
                <a:uFill>
                  <a:noFill/>
                </a:uFill>
                <a:hlinkClick r:id="rId6"/>
              </a:rPr>
              <a:t>Young people playing with the computer II</a:t>
            </a:r>
            <a:endParaRPr/>
          </a:p>
        </p:txBody>
      </p:sp>
      <p:sp>
        <p:nvSpPr>
          <p:cNvPr id="4257" name="Google Shape;4257;p137"/>
          <p:cNvSpPr txBox="1"/>
          <p:nvPr>
            <p:ph idx="2" type="body"/>
          </p:nvPr>
        </p:nvSpPr>
        <p:spPr>
          <a:xfrm>
            <a:off x="4572000" y="1224575"/>
            <a:ext cx="3858900" cy="3379500"/>
          </a:xfrm>
          <a:prstGeom prst="rect">
            <a:avLst/>
          </a:prstGeom>
        </p:spPr>
        <p:txBody>
          <a:bodyPr anchorCtr="0" anchor="t" bIns="91425" lIns="91425" spcFirstLastPara="1" rIns="91425" wrap="square" tIns="91425">
            <a:noAutofit/>
          </a:bodyPr>
          <a:lstStyle/>
          <a:p>
            <a:pPr indent="-203200" lvl="0" marL="228600" rtl="0" algn="l">
              <a:lnSpc>
                <a:spcPct val="115000"/>
              </a:lnSpc>
              <a:spcBef>
                <a:spcPts val="0"/>
              </a:spcBef>
              <a:spcAft>
                <a:spcPts val="0"/>
              </a:spcAft>
              <a:buSzPts val="1400"/>
              <a:buChar char="●"/>
            </a:pPr>
            <a:r>
              <a:rPr lang="en">
                <a:uFill>
                  <a:noFill/>
                </a:uFill>
                <a:hlinkClick r:id="rId7"/>
              </a:rPr>
              <a:t>Detailed gamer room illustrated</a:t>
            </a:r>
            <a:endParaRPr/>
          </a:p>
          <a:p>
            <a:pPr indent="-203200" lvl="0" marL="228600" rtl="0" algn="l">
              <a:spcBef>
                <a:spcPts val="0"/>
              </a:spcBef>
              <a:spcAft>
                <a:spcPts val="0"/>
              </a:spcAft>
              <a:buSzPts val="1400"/>
              <a:buChar char="●"/>
            </a:pPr>
            <a:r>
              <a:rPr lang="en">
                <a:uFill>
                  <a:noFill/>
                </a:uFill>
                <a:hlinkClick r:id="rId8"/>
              </a:rPr>
              <a:t>Retro style futuristic landscape background</a:t>
            </a:r>
            <a:endParaRPr/>
          </a:p>
          <a:p>
            <a:pPr indent="-203200" lvl="0" marL="228600" rtl="0" algn="l">
              <a:lnSpc>
                <a:spcPct val="115000"/>
              </a:lnSpc>
              <a:spcBef>
                <a:spcPts val="0"/>
              </a:spcBef>
              <a:spcAft>
                <a:spcPts val="0"/>
              </a:spcAft>
              <a:buSzPts val="1400"/>
              <a:buChar char="●"/>
            </a:pPr>
            <a:r>
              <a:rPr lang="en">
                <a:uFill>
                  <a:noFill/>
                </a:uFill>
                <a:hlinkClick r:id="rId9"/>
              </a:rPr>
              <a:t>Realistic grainy texture design</a:t>
            </a:r>
            <a:endParaRPr/>
          </a:p>
          <a:p>
            <a:pPr indent="-203200" lvl="0" marL="228600" rtl="0" algn="l">
              <a:lnSpc>
                <a:spcPct val="115000"/>
              </a:lnSpc>
              <a:spcBef>
                <a:spcPts val="0"/>
              </a:spcBef>
              <a:spcAft>
                <a:spcPts val="0"/>
              </a:spcAft>
              <a:buClr>
                <a:schemeClr val="dk1"/>
              </a:buClr>
              <a:buSzPts val="1400"/>
              <a:buChar char="●"/>
            </a:pPr>
            <a:r>
              <a:rPr lang="en">
                <a:uFill>
                  <a:noFill/>
                </a:uFill>
                <a:hlinkClick r:id="rId10"/>
              </a:rPr>
              <a:t>Vintage joystick logo template collection</a:t>
            </a:r>
            <a:endParaRPr/>
          </a:p>
          <a:p>
            <a:pPr indent="0" lvl="0" marL="0" rtl="0" algn="l">
              <a:lnSpc>
                <a:spcPct val="115000"/>
              </a:lnSpc>
              <a:spcBef>
                <a:spcPts val="1000"/>
              </a:spcBef>
              <a:spcAft>
                <a:spcPts val="0"/>
              </a:spcAft>
              <a:buNone/>
            </a:pPr>
            <a:r>
              <a:rPr b="1" lang="en" sz="2000"/>
              <a:t>Icons</a:t>
            </a:r>
            <a:endParaRPr b="1" sz="2000"/>
          </a:p>
          <a:p>
            <a:pPr indent="-203200" lvl="0" marL="228600" rtl="0" algn="l">
              <a:lnSpc>
                <a:spcPct val="115000"/>
              </a:lnSpc>
              <a:spcBef>
                <a:spcPts val="0"/>
              </a:spcBef>
              <a:spcAft>
                <a:spcPts val="0"/>
              </a:spcAft>
              <a:buClr>
                <a:schemeClr val="dk1"/>
              </a:buClr>
              <a:buSzPts val="1400"/>
              <a:buChar char="●"/>
            </a:pPr>
            <a:r>
              <a:rPr lang="en">
                <a:uFill>
                  <a:noFill/>
                </a:uFill>
                <a:hlinkClick r:id="rId11"/>
              </a:rPr>
              <a:t>Icon Pack: Esports | Filled</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4261" name="Shape 4261"/>
        <p:cNvGrpSpPr/>
        <p:nvPr/>
      </p:nvGrpSpPr>
      <p:grpSpPr>
        <a:xfrm>
          <a:off x="0" y="0"/>
          <a:ext cx="0" cy="0"/>
          <a:chOff x="0" y="0"/>
          <a:chExt cx="0" cy="0"/>
        </a:xfrm>
      </p:grpSpPr>
      <p:sp>
        <p:nvSpPr>
          <p:cNvPr id="4262" name="Google Shape;4262;p138"/>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4263" name="Google Shape;4263;p138"/>
          <p:cNvSpPr txBox="1"/>
          <p:nvPr/>
        </p:nvSpPr>
        <p:spPr>
          <a:xfrm>
            <a:off x="72340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dk2"/>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lnSpc>
                <a:spcPct val="100000"/>
              </a:lnSpc>
              <a:spcBef>
                <a:spcPts val="1000"/>
              </a:spcBef>
              <a:spcAft>
                <a:spcPts val="0"/>
              </a:spcAft>
              <a:buClr>
                <a:srgbClr val="000000"/>
              </a:buClr>
              <a:buSzPts val="1100"/>
              <a:buFont typeface="Arial"/>
              <a:buNone/>
            </a:pPr>
            <a:r>
              <a:rPr b="1" lang="en" sz="1100">
                <a:solidFill>
                  <a:schemeClr val="dk2"/>
                </a:solidFill>
              </a:rPr>
              <a:t>As a Free user, you are allowed to:</a:t>
            </a:r>
            <a:endParaRPr b="1" sz="1100">
              <a:solidFill>
                <a:schemeClr val="dk2"/>
              </a:solidFill>
            </a:endParaRPr>
          </a:p>
          <a:p>
            <a:pPr indent="-298450" lvl="0" marL="457200" rtl="0" algn="l">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lnSpc>
                <a:spcPct val="100000"/>
              </a:lnSpc>
              <a:spcBef>
                <a:spcPts val="1400"/>
              </a:spcBef>
              <a:spcAft>
                <a:spcPts val="0"/>
              </a:spcAft>
              <a:buClr>
                <a:srgbClr val="000000"/>
              </a:buClr>
              <a:buSzPts val="1100"/>
              <a:buFont typeface="Arial"/>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4267" name="Shape 4267"/>
        <p:cNvGrpSpPr/>
        <p:nvPr/>
      </p:nvGrpSpPr>
      <p:grpSpPr>
        <a:xfrm>
          <a:off x="0" y="0"/>
          <a:ext cx="0" cy="0"/>
          <a:chOff x="0" y="0"/>
          <a:chExt cx="0" cy="0"/>
        </a:xfrm>
      </p:grpSpPr>
      <p:sp>
        <p:nvSpPr>
          <p:cNvPr id="4268" name="Google Shape;4268;p139"/>
          <p:cNvSpPr txBox="1"/>
          <p:nvPr/>
        </p:nvSpPr>
        <p:spPr>
          <a:xfrm>
            <a:off x="72345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dk2"/>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
        <p:nvSpPr>
          <p:cNvPr id="4269" name="Google Shape;4269;p139"/>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3" name="Shape 2733"/>
        <p:cNvGrpSpPr/>
        <p:nvPr/>
      </p:nvGrpSpPr>
      <p:grpSpPr>
        <a:xfrm>
          <a:off x="0" y="0"/>
          <a:ext cx="0" cy="0"/>
          <a:chOff x="0" y="0"/>
          <a:chExt cx="0" cy="0"/>
        </a:xfrm>
      </p:grpSpPr>
      <p:sp>
        <p:nvSpPr>
          <p:cNvPr id="2734" name="Google Shape;2734;p95"/>
          <p:cNvSpPr/>
          <p:nvPr/>
        </p:nvSpPr>
        <p:spPr>
          <a:xfrm>
            <a:off x="6522776" y="1201276"/>
            <a:ext cx="3388200" cy="3388200"/>
          </a:xfrm>
          <a:prstGeom prst="ellipse">
            <a:avLst/>
          </a:prstGeom>
          <a:solidFill>
            <a:srgbClr val="9100B1">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95"/>
          <p:cNvSpPr txBox="1"/>
          <p:nvPr>
            <p:ph type="title"/>
          </p:nvPr>
        </p:nvSpPr>
        <p:spPr>
          <a:xfrm>
            <a:off x="713100" y="1077688"/>
            <a:ext cx="4838400" cy="646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Numpy and Pandas</a:t>
            </a:r>
            <a:endParaRPr/>
          </a:p>
        </p:txBody>
      </p:sp>
      <p:sp>
        <p:nvSpPr>
          <p:cNvPr id="2736" name="Google Shape;2736;p95"/>
          <p:cNvSpPr txBox="1"/>
          <p:nvPr>
            <p:ph idx="1" type="body"/>
          </p:nvPr>
        </p:nvSpPr>
        <p:spPr>
          <a:xfrm>
            <a:off x="713100" y="1724913"/>
            <a:ext cx="4838400" cy="234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Libraries used for Data Science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Numpy - allows for data </a:t>
            </a:r>
            <a:r>
              <a:rPr lang="en"/>
              <a:t>structures with multiple dimensions, and contains operations for those data structures. (2d array, or matrix)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Pandas - has functions to organize and perform operations on data sets.</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4273" name="Shape 4273"/>
        <p:cNvGrpSpPr/>
        <p:nvPr/>
      </p:nvGrpSpPr>
      <p:grpSpPr>
        <a:xfrm>
          <a:off x="0" y="0"/>
          <a:ext cx="0" cy="0"/>
          <a:chOff x="0" y="0"/>
          <a:chExt cx="0" cy="0"/>
        </a:xfrm>
      </p:grpSpPr>
      <p:sp>
        <p:nvSpPr>
          <p:cNvPr id="4274" name="Google Shape;4274;p140"/>
          <p:cNvSpPr/>
          <p:nvPr/>
        </p:nvSpPr>
        <p:spPr>
          <a:xfrm>
            <a:off x="2052632" y="3878275"/>
            <a:ext cx="791400" cy="754200"/>
          </a:xfrm>
          <a:prstGeom prst="roundRect">
            <a:avLst>
              <a:gd fmla="val 16667" name="adj"/>
            </a:avLst>
          </a:prstGeom>
          <a:solidFill>
            <a:srgbClr val="9100B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140"/>
          <p:cNvSpPr txBox="1"/>
          <p:nvPr/>
        </p:nvSpPr>
        <p:spPr>
          <a:xfrm>
            <a:off x="2052638"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rPr>
              <a:t>#9100b1</a:t>
            </a:r>
            <a:endParaRPr sz="1000">
              <a:solidFill>
                <a:schemeClr val="lt1"/>
              </a:solidFill>
            </a:endParaRPr>
          </a:p>
        </p:txBody>
      </p:sp>
      <p:sp>
        <p:nvSpPr>
          <p:cNvPr id="4276" name="Google Shape;4276;p140"/>
          <p:cNvSpPr txBox="1"/>
          <p:nvPr/>
        </p:nvSpPr>
        <p:spPr>
          <a:xfrm>
            <a:off x="723400" y="1187975"/>
            <a:ext cx="7697100" cy="1466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indent="0" lvl="0" marL="0" rtl="0" algn="ctr">
              <a:lnSpc>
                <a:spcPct val="100000"/>
              </a:lnSpc>
              <a:spcBef>
                <a:spcPts val="1000"/>
              </a:spcBef>
              <a:spcAft>
                <a:spcPts val="0"/>
              </a:spcAft>
              <a:buNone/>
            </a:pPr>
            <a:r>
              <a:rPr b="1" lang="en" sz="1100">
                <a:solidFill>
                  <a:schemeClr val="lt1"/>
                </a:solidFill>
              </a:rPr>
              <a:t>Baloo 2</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a:solidFill>
                  <a:schemeClr val="lt1"/>
                </a:solidFill>
                <a:uFill>
                  <a:noFill/>
                </a:uFill>
                <a:hlinkClick r:id="rId3">
                  <a:extLst>
                    <a:ext uri="{A12FA001-AC4F-418D-AE19-62706E023703}">
                      <ahyp:hlinkClr val="tx"/>
                    </a:ext>
                  </a:extLst>
                </a:hlinkClick>
              </a:rPr>
              <a:t>https://fonts.google.com/specimen/Baloo+2</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b="1" lang="en" sz="1100">
                <a:solidFill>
                  <a:schemeClr val="lt1"/>
                </a:solidFill>
              </a:rPr>
              <a:t>Karla</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a:solidFill>
                  <a:schemeClr val="lt1"/>
                </a:solidFill>
                <a:uFill>
                  <a:noFill/>
                </a:uFill>
                <a:hlinkClick r:id="rId4">
                  <a:extLst>
                    <a:ext uri="{A12FA001-AC4F-418D-AE19-62706E023703}">
                      <ahyp:hlinkClr val="tx"/>
                    </a:ext>
                  </a:extLst>
                </a:hlinkClick>
              </a:rPr>
              <a:t>https://fonts.google.com/specimen/Karla</a:t>
            </a:r>
            <a:r>
              <a:rPr lang="en" sz="1100">
                <a:solidFill>
                  <a:schemeClr val="lt1"/>
                </a:solidFill>
              </a:rPr>
              <a:t>)</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p:txBody>
      </p:sp>
      <p:sp>
        <p:nvSpPr>
          <p:cNvPr id="4277" name="Google Shape;4277;p140"/>
          <p:cNvSpPr/>
          <p:nvPr/>
        </p:nvSpPr>
        <p:spPr>
          <a:xfrm>
            <a:off x="2052650" y="294717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140"/>
          <p:cNvSpPr/>
          <p:nvPr/>
        </p:nvSpPr>
        <p:spPr>
          <a:xfrm>
            <a:off x="3114470" y="2947175"/>
            <a:ext cx="791400" cy="754200"/>
          </a:xfrm>
          <a:prstGeom prst="roundRect">
            <a:avLst>
              <a:gd fmla="val 16667" name="adj"/>
            </a:avLst>
          </a:prstGeom>
          <a:solidFill>
            <a:srgbClr val="2D006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140"/>
          <p:cNvSpPr/>
          <p:nvPr/>
        </p:nvSpPr>
        <p:spPr>
          <a:xfrm>
            <a:off x="4176289" y="2947175"/>
            <a:ext cx="791400" cy="754200"/>
          </a:xfrm>
          <a:prstGeom prst="roundRect">
            <a:avLst>
              <a:gd fmla="val 16667" name="adj"/>
            </a:avLst>
          </a:prstGeom>
          <a:solidFill>
            <a:srgbClr val="1B429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140"/>
          <p:cNvSpPr txBox="1"/>
          <p:nvPr/>
        </p:nvSpPr>
        <p:spPr>
          <a:xfrm>
            <a:off x="205265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4281" name="Google Shape;4281;p140"/>
          <p:cNvSpPr txBox="1"/>
          <p:nvPr/>
        </p:nvSpPr>
        <p:spPr>
          <a:xfrm>
            <a:off x="311447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#2d0066</a:t>
            </a:r>
            <a:endParaRPr sz="1000">
              <a:solidFill>
                <a:srgbClr val="FFFFFF"/>
              </a:solidFill>
            </a:endParaRPr>
          </a:p>
        </p:txBody>
      </p:sp>
      <p:sp>
        <p:nvSpPr>
          <p:cNvPr id="4282" name="Google Shape;4282;p140"/>
          <p:cNvSpPr txBox="1"/>
          <p:nvPr/>
        </p:nvSpPr>
        <p:spPr>
          <a:xfrm>
            <a:off x="417630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#1b4297</a:t>
            </a:r>
            <a:endParaRPr sz="1000">
              <a:solidFill>
                <a:srgbClr val="FFFFFF"/>
              </a:solidFill>
            </a:endParaRPr>
          </a:p>
        </p:txBody>
      </p:sp>
      <p:sp>
        <p:nvSpPr>
          <p:cNvPr id="4283" name="Google Shape;4283;p140"/>
          <p:cNvSpPr/>
          <p:nvPr/>
        </p:nvSpPr>
        <p:spPr>
          <a:xfrm>
            <a:off x="6299938" y="2967750"/>
            <a:ext cx="791400" cy="754200"/>
          </a:xfrm>
          <a:prstGeom prst="roundRect">
            <a:avLst>
              <a:gd fmla="val 16667" name="adj"/>
            </a:avLst>
          </a:prstGeom>
          <a:solidFill>
            <a:srgbClr val="FF009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140"/>
          <p:cNvSpPr txBox="1"/>
          <p:nvPr/>
        </p:nvSpPr>
        <p:spPr>
          <a:xfrm>
            <a:off x="6299938" y="312480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rPr>
              <a:t>#ff0098</a:t>
            </a:r>
            <a:endParaRPr sz="1000">
              <a:solidFill>
                <a:schemeClr val="lt1"/>
              </a:solidFill>
            </a:endParaRPr>
          </a:p>
        </p:txBody>
      </p:sp>
      <p:sp>
        <p:nvSpPr>
          <p:cNvPr id="4285" name="Google Shape;4285;p140"/>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
        <p:nvSpPr>
          <p:cNvPr id="4286" name="Google Shape;4286;p140"/>
          <p:cNvSpPr/>
          <p:nvPr/>
        </p:nvSpPr>
        <p:spPr>
          <a:xfrm>
            <a:off x="5238120" y="2947175"/>
            <a:ext cx="791400" cy="754200"/>
          </a:xfrm>
          <a:prstGeom prst="roundRect">
            <a:avLst>
              <a:gd fmla="val 16667" name="adj"/>
            </a:avLst>
          </a:prstGeom>
          <a:solidFill>
            <a:srgbClr val="8B094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140"/>
          <p:cNvSpPr/>
          <p:nvPr/>
        </p:nvSpPr>
        <p:spPr>
          <a:xfrm>
            <a:off x="6299939" y="3878275"/>
            <a:ext cx="791400" cy="754200"/>
          </a:xfrm>
          <a:prstGeom prst="roundRect">
            <a:avLst>
              <a:gd fmla="val 16667" name="adj"/>
            </a:avLst>
          </a:prstGeom>
          <a:solidFill>
            <a:srgbClr val="26004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140"/>
          <p:cNvSpPr txBox="1"/>
          <p:nvPr/>
        </p:nvSpPr>
        <p:spPr>
          <a:xfrm>
            <a:off x="523812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#8b0948</a:t>
            </a:r>
            <a:endParaRPr sz="1000">
              <a:solidFill>
                <a:srgbClr val="FFFFFF"/>
              </a:solidFill>
            </a:endParaRPr>
          </a:p>
        </p:txBody>
      </p:sp>
      <p:sp>
        <p:nvSpPr>
          <p:cNvPr id="4289" name="Google Shape;4289;p140"/>
          <p:cNvSpPr txBox="1"/>
          <p:nvPr/>
        </p:nvSpPr>
        <p:spPr>
          <a:xfrm>
            <a:off x="629995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#260046</a:t>
            </a:r>
            <a:endParaRPr sz="1000">
              <a:solidFill>
                <a:srgbClr val="FFFFFF"/>
              </a:solidFill>
            </a:endParaRPr>
          </a:p>
        </p:txBody>
      </p:sp>
      <p:sp>
        <p:nvSpPr>
          <p:cNvPr id="4290" name="Google Shape;4290;p140"/>
          <p:cNvSpPr/>
          <p:nvPr/>
        </p:nvSpPr>
        <p:spPr>
          <a:xfrm>
            <a:off x="4176288" y="3878275"/>
            <a:ext cx="791400" cy="754200"/>
          </a:xfrm>
          <a:prstGeom prst="roundRect">
            <a:avLst>
              <a:gd fmla="val 16667" name="adj"/>
            </a:avLst>
          </a:prstGeom>
          <a:solidFill>
            <a:srgbClr val="48009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140"/>
          <p:cNvSpPr/>
          <p:nvPr/>
        </p:nvSpPr>
        <p:spPr>
          <a:xfrm>
            <a:off x="3114470" y="3878275"/>
            <a:ext cx="791400" cy="754200"/>
          </a:xfrm>
          <a:prstGeom prst="roundRect">
            <a:avLst>
              <a:gd fmla="val 16667" name="adj"/>
            </a:avLst>
          </a:prstGeom>
          <a:solidFill>
            <a:srgbClr val="D500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140"/>
          <p:cNvSpPr txBox="1"/>
          <p:nvPr/>
        </p:nvSpPr>
        <p:spPr>
          <a:xfrm>
            <a:off x="4176288"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rPr>
              <a:t>#48009b</a:t>
            </a:r>
            <a:endParaRPr sz="1000">
              <a:solidFill>
                <a:schemeClr val="lt1"/>
              </a:solidFill>
            </a:endParaRPr>
          </a:p>
        </p:txBody>
      </p:sp>
      <p:sp>
        <p:nvSpPr>
          <p:cNvPr id="4293" name="Google Shape;4293;p140"/>
          <p:cNvSpPr txBox="1"/>
          <p:nvPr/>
        </p:nvSpPr>
        <p:spPr>
          <a:xfrm>
            <a:off x="311447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rPr>
              <a:t>#d500ff</a:t>
            </a:r>
            <a:endParaRPr sz="1000">
              <a:solidFill>
                <a:schemeClr val="lt1"/>
              </a:solidFill>
            </a:endParaRPr>
          </a:p>
        </p:txBody>
      </p:sp>
      <p:sp>
        <p:nvSpPr>
          <p:cNvPr id="4294" name="Google Shape;4294;p140"/>
          <p:cNvSpPr/>
          <p:nvPr/>
        </p:nvSpPr>
        <p:spPr>
          <a:xfrm>
            <a:off x="5238113" y="3878275"/>
            <a:ext cx="791400" cy="754200"/>
          </a:xfrm>
          <a:prstGeom prst="roundRect">
            <a:avLst>
              <a:gd fmla="val 16667" name="adj"/>
            </a:avLst>
          </a:prstGeom>
          <a:solidFill>
            <a:srgbClr val="001E6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140"/>
          <p:cNvSpPr txBox="1"/>
          <p:nvPr/>
        </p:nvSpPr>
        <p:spPr>
          <a:xfrm>
            <a:off x="5238113"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rPr>
              <a:t>#001e68</a:t>
            </a:r>
            <a:endParaRPr sz="1000">
              <a:solidFill>
                <a:schemeClr val="lt1"/>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4299" name="Shape 4299"/>
        <p:cNvGrpSpPr/>
        <p:nvPr/>
      </p:nvGrpSpPr>
      <p:grpSpPr>
        <a:xfrm>
          <a:off x="0" y="0"/>
          <a:ext cx="0" cy="0"/>
          <a:chOff x="0" y="0"/>
          <a:chExt cx="0" cy="0"/>
        </a:xfrm>
      </p:grpSpPr>
      <p:sp>
        <p:nvSpPr>
          <p:cNvPr id="4300" name="Google Shape;4300;p141"/>
          <p:cNvSpPr txBox="1"/>
          <p:nvPr/>
        </p:nvSpPr>
        <p:spPr>
          <a:xfrm>
            <a:off x="1307550" y="1187975"/>
            <a:ext cx="65205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dk2"/>
                </a:solidFill>
              </a:rPr>
              <a:t>h</a:t>
            </a:r>
            <a:r>
              <a:rPr b="1" lang="en" sz="1100">
                <a:solidFill>
                  <a:schemeClr val="dk2"/>
                </a:solidFill>
                <a:uFill>
                  <a:noFill/>
                </a:uFill>
                <a:hlinkClick r:id="rId3">
                  <a:extLst>
                    <a:ext uri="{A12FA001-AC4F-418D-AE19-62706E023703}">
                      <ahyp:hlinkClr val="tx"/>
                    </a:ext>
                  </a:extLst>
                </a:hlinkClick>
              </a:rPr>
              <a:t>ow it works</a:t>
            </a:r>
            <a:r>
              <a:rPr lang="en" sz="1100">
                <a:solidFill>
                  <a:schemeClr val="lt1"/>
                </a:solidFill>
                <a:uFill>
                  <a:noFill/>
                </a:uFill>
                <a:hlinkClick r:id="rId4">
                  <a:extLst>
                    <a:ext uri="{A12FA001-AC4F-418D-AE19-62706E023703}">
                      <ahyp:hlinkClr val="tx"/>
                    </a:ext>
                  </a:extLst>
                </a:hlinkClick>
              </a:rPr>
              <a:t>.</a:t>
            </a:r>
            <a:endParaRPr sz="1100">
              <a:solidFill>
                <a:schemeClr val="lt1"/>
              </a:solidFill>
            </a:endParaRPr>
          </a:p>
        </p:txBody>
      </p:sp>
      <p:sp>
        <p:nvSpPr>
          <p:cNvPr id="4301" name="Google Shape;4301;p141"/>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Storyset</a:t>
            </a:r>
            <a:endParaRPr/>
          </a:p>
        </p:txBody>
      </p:sp>
      <p:pic>
        <p:nvPicPr>
          <p:cNvPr id="4302" name="Google Shape;4302;p141"/>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4303" name="Google Shape;4303;p141">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7">
                  <a:extLst>
                    <a:ext uri="{A12FA001-AC4F-418D-AE19-62706E023703}">
                      <ahyp:hlinkClr val="tx"/>
                    </a:ext>
                  </a:extLst>
                </a:hlinkClick>
              </a:rPr>
              <a:t>Pana</a:t>
            </a:r>
            <a:endParaRPr b="1">
              <a:solidFill>
                <a:schemeClr val="dk2"/>
              </a:solidFill>
            </a:endParaRPr>
          </a:p>
        </p:txBody>
      </p:sp>
      <p:sp>
        <p:nvSpPr>
          <p:cNvPr id="4304" name="Google Shape;4304;p141">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9">
                  <a:extLst>
                    <a:ext uri="{A12FA001-AC4F-418D-AE19-62706E023703}">
                      <ahyp:hlinkClr val="tx"/>
                    </a:ext>
                  </a:extLst>
                </a:hlinkClick>
              </a:rPr>
              <a:t>Amico</a:t>
            </a:r>
            <a:endParaRPr b="1">
              <a:solidFill>
                <a:schemeClr val="dk2"/>
              </a:solidFill>
            </a:endParaRPr>
          </a:p>
        </p:txBody>
      </p:sp>
      <p:sp>
        <p:nvSpPr>
          <p:cNvPr id="4305" name="Google Shape;4305;p141">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1">
                  <a:extLst>
                    <a:ext uri="{A12FA001-AC4F-418D-AE19-62706E023703}">
                      <ahyp:hlinkClr val="tx"/>
                    </a:ext>
                  </a:extLst>
                </a:hlinkClick>
              </a:rPr>
              <a:t>Bro</a:t>
            </a:r>
            <a:endParaRPr b="1">
              <a:solidFill>
                <a:schemeClr val="dk2"/>
              </a:solidFill>
            </a:endParaRPr>
          </a:p>
        </p:txBody>
      </p:sp>
      <p:sp>
        <p:nvSpPr>
          <p:cNvPr id="4306" name="Google Shape;4306;p141">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3">
                  <a:extLst>
                    <a:ext uri="{A12FA001-AC4F-418D-AE19-62706E023703}">
                      <ahyp:hlinkClr val="tx"/>
                    </a:ext>
                  </a:extLst>
                </a:hlinkClick>
              </a:rPr>
              <a:t>Rafiki</a:t>
            </a:r>
            <a:endParaRPr b="1">
              <a:solidFill>
                <a:schemeClr val="dk2"/>
              </a:solidFill>
            </a:endParaRPr>
          </a:p>
        </p:txBody>
      </p:sp>
      <p:pic>
        <p:nvPicPr>
          <p:cNvPr id="4307" name="Google Shape;4307;p141"/>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4308" name="Google Shape;4308;p141"/>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4309" name="Google Shape;4309;p141"/>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4310" name="Google Shape;4310;p141"/>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4311" name="Google Shape;4311;p141">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9">
                  <a:extLst>
                    <a:ext uri="{A12FA001-AC4F-418D-AE19-62706E023703}">
                      <ahyp:hlinkClr val="tx"/>
                    </a:ext>
                  </a:extLst>
                </a:hlinkClick>
              </a:rPr>
              <a:t>Cuate</a:t>
            </a:r>
            <a:endParaRPr b="1">
              <a:solidFill>
                <a:schemeClr val="dk2"/>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4315" name="Shape 4315"/>
        <p:cNvGrpSpPr/>
        <p:nvPr/>
      </p:nvGrpSpPr>
      <p:grpSpPr>
        <a:xfrm>
          <a:off x="0" y="0"/>
          <a:ext cx="0" cy="0"/>
          <a:chOff x="0" y="0"/>
          <a:chExt cx="0" cy="0"/>
        </a:xfrm>
      </p:grpSpPr>
      <p:grpSp>
        <p:nvGrpSpPr>
          <p:cNvPr id="4316" name="Google Shape;4316;p142"/>
          <p:cNvGrpSpPr/>
          <p:nvPr/>
        </p:nvGrpSpPr>
        <p:grpSpPr>
          <a:xfrm>
            <a:off x="5048544" y="3019584"/>
            <a:ext cx="442841" cy="514271"/>
            <a:chOff x="4727025" y="1332775"/>
            <a:chExt cx="59900" cy="69625"/>
          </a:xfrm>
        </p:grpSpPr>
        <p:sp>
          <p:nvSpPr>
            <p:cNvPr id="4317" name="Google Shape;4317;p142"/>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142"/>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9" name="Google Shape;4319;p142"/>
          <p:cNvGrpSpPr/>
          <p:nvPr/>
        </p:nvGrpSpPr>
        <p:grpSpPr>
          <a:xfrm>
            <a:off x="5723860" y="2267072"/>
            <a:ext cx="500909" cy="500899"/>
            <a:chOff x="4820425" y="1329900"/>
            <a:chExt cx="70175" cy="70350"/>
          </a:xfrm>
        </p:grpSpPr>
        <p:sp>
          <p:nvSpPr>
            <p:cNvPr id="4320" name="Google Shape;4320;p142"/>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142"/>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142"/>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142"/>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4" name="Google Shape;4324;p142"/>
          <p:cNvGrpSpPr/>
          <p:nvPr/>
        </p:nvGrpSpPr>
        <p:grpSpPr>
          <a:xfrm>
            <a:off x="6376484" y="2278862"/>
            <a:ext cx="538135" cy="493119"/>
            <a:chOff x="4903200" y="1331525"/>
            <a:chExt cx="73575" cy="67425"/>
          </a:xfrm>
        </p:grpSpPr>
        <p:sp>
          <p:nvSpPr>
            <p:cNvPr id="4325" name="Google Shape;4325;p142"/>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4326" name="Google Shape;4326;p142"/>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7" name="Google Shape;4327;p142"/>
          <p:cNvGrpSpPr/>
          <p:nvPr/>
        </p:nvGrpSpPr>
        <p:grpSpPr>
          <a:xfrm>
            <a:off x="5636435" y="3020840"/>
            <a:ext cx="544563" cy="511895"/>
            <a:chOff x="4815575" y="1416800"/>
            <a:chExt cx="73750" cy="71400"/>
          </a:xfrm>
        </p:grpSpPr>
        <p:sp>
          <p:nvSpPr>
            <p:cNvPr id="4328" name="Google Shape;4328;p142"/>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142"/>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142"/>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1" name="Google Shape;4331;p142"/>
          <p:cNvGrpSpPr/>
          <p:nvPr/>
        </p:nvGrpSpPr>
        <p:grpSpPr>
          <a:xfrm>
            <a:off x="6333060" y="3020546"/>
            <a:ext cx="602914" cy="512477"/>
            <a:chOff x="4902475" y="1418875"/>
            <a:chExt cx="74500" cy="63775"/>
          </a:xfrm>
        </p:grpSpPr>
        <p:sp>
          <p:nvSpPr>
            <p:cNvPr id="4332" name="Google Shape;4332;p142"/>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142"/>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4" name="Google Shape;4334;p142"/>
          <p:cNvGrpSpPr/>
          <p:nvPr/>
        </p:nvGrpSpPr>
        <p:grpSpPr>
          <a:xfrm>
            <a:off x="5748932" y="3759785"/>
            <a:ext cx="515391" cy="525699"/>
            <a:chOff x="4818100" y="1507675"/>
            <a:chExt cx="71225" cy="71625"/>
          </a:xfrm>
        </p:grpSpPr>
        <p:sp>
          <p:nvSpPr>
            <p:cNvPr id="4335" name="Google Shape;4335;p142"/>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142"/>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142"/>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142"/>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9" name="Google Shape;4339;p142"/>
          <p:cNvGrpSpPr/>
          <p:nvPr/>
        </p:nvGrpSpPr>
        <p:grpSpPr>
          <a:xfrm>
            <a:off x="5087034" y="3781317"/>
            <a:ext cx="522956" cy="489869"/>
            <a:chOff x="4721450" y="1509475"/>
            <a:chExt cx="79350" cy="74325"/>
          </a:xfrm>
        </p:grpSpPr>
        <p:sp>
          <p:nvSpPr>
            <p:cNvPr id="4340" name="Google Shape;4340;p142"/>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142"/>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142"/>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142"/>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4" name="Google Shape;4344;p142"/>
          <p:cNvGrpSpPr/>
          <p:nvPr/>
        </p:nvGrpSpPr>
        <p:grpSpPr>
          <a:xfrm>
            <a:off x="6410277" y="3761069"/>
            <a:ext cx="525704" cy="535436"/>
            <a:chOff x="4906800" y="1507500"/>
            <a:chExt cx="70350" cy="71075"/>
          </a:xfrm>
        </p:grpSpPr>
        <p:sp>
          <p:nvSpPr>
            <p:cNvPr id="4345" name="Google Shape;4345;p142"/>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142"/>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142"/>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142"/>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142"/>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0" name="Google Shape;4350;p142"/>
          <p:cNvGrpSpPr/>
          <p:nvPr/>
        </p:nvGrpSpPr>
        <p:grpSpPr>
          <a:xfrm>
            <a:off x="4443099" y="2267050"/>
            <a:ext cx="508054" cy="508095"/>
            <a:chOff x="3736598" y="2170606"/>
            <a:chExt cx="404889" cy="404889"/>
          </a:xfrm>
        </p:grpSpPr>
        <p:sp>
          <p:nvSpPr>
            <p:cNvPr id="4351" name="Google Shape;4351;p142"/>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142"/>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142"/>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142"/>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5" name="Google Shape;4355;p142"/>
          <p:cNvGrpSpPr/>
          <p:nvPr/>
        </p:nvGrpSpPr>
        <p:grpSpPr>
          <a:xfrm>
            <a:off x="3731139" y="2267145"/>
            <a:ext cx="575790" cy="507904"/>
            <a:chOff x="3161917" y="2170682"/>
            <a:chExt cx="458870" cy="404737"/>
          </a:xfrm>
        </p:grpSpPr>
        <p:sp>
          <p:nvSpPr>
            <p:cNvPr id="4356" name="Google Shape;4356;p142"/>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4357" name="Google Shape;4357;p142"/>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142"/>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9" name="Google Shape;4359;p142"/>
          <p:cNvGrpSpPr/>
          <p:nvPr/>
        </p:nvGrpSpPr>
        <p:grpSpPr>
          <a:xfrm>
            <a:off x="3758669" y="3027517"/>
            <a:ext cx="520730" cy="498567"/>
            <a:chOff x="3179914" y="2889488"/>
            <a:chExt cx="422876" cy="404911"/>
          </a:xfrm>
        </p:grpSpPr>
        <p:sp>
          <p:nvSpPr>
            <p:cNvPr id="4360" name="Google Shape;4360;p142"/>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142"/>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142"/>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142"/>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142"/>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142"/>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6" name="Google Shape;4366;p142"/>
          <p:cNvGrpSpPr/>
          <p:nvPr/>
        </p:nvGrpSpPr>
        <p:grpSpPr>
          <a:xfrm>
            <a:off x="4387349" y="3027477"/>
            <a:ext cx="516145" cy="498648"/>
            <a:chOff x="3729467" y="2889422"/>
            <a:chExt cx="419153" cy="404977"/>
          </a:xfrm>
        </p:grpSpPr>
        <p:sp>
          <p:nvSpPr>
            <p:cNvPr id="4367" name="Google Shape;4367;p142"/>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142"/>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142"/>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142"/>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142"/>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142"/>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142"/>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74" name="Google Shape;4374;p142"/>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142"/>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142"/>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142"/>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78" name="Google Shape;4378;p142"/>
          <p:cNvGrpSpPr/>
          <p:nvPr/>
        </p:nvGrpSpPr>
        <p:grpSpPr>
          <a:xfrm>
            <a:off x="7107677" y="2474362"/>
            <a:ext cx="166473" cy="141497"/>
            <a:chOff x="4660325" y="1866850"/>
            <a:chExt cx="68350" cy="58100"/>
          </a:xfrm>
        </p:grpSpPr>
        <p:sp>
          <p:nvSpPr>
            <p:cNvPr id="4379" name="Google Shape;4379;p142"/>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142"/>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1" name="Google Shape;4381;p142"/>
          <p:cNvGrpSpPr/>
          <p:nvPr/>
        </p:nvGrpSpPr>
        <p:grpSpPr>
          <a:xfrm>
            <a:off x="7417022" y="2500086"/>
            <a:ext cx="162515" cy="90049"/>
            <a:chOff x="4791775" y="1877500"/>
            <a:chExt cx="66725" cy="36975"/>
          </a:xfrm>
        </p:grpSpPr>
        <p:sp>
          <p:nvSpPr>
            <p:cNvPr id="4382" name="Google Shape;4382;p142"/>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142"/>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4" name="Google Shape;4384;p142"/>
          <p:cNvGrpSpPr/>
          <p:nvPr/>
        </p:nvGrpSpPr>
        <p:grpSpPr>
          <a:xfrm>
            <a:off x="7738734" y="2500086"/>
            <a:ext cx="144979" cy="90049"/>
            <a:chOff x="4923925" y="1877500"/>
            <a:chExt cx="59525" cy="36975"/>
          </a:xfrm>
        </p:grpSpPr>
        <p:sp>
          <p:nvSpPr>
            <p:cNvPr id="4385" name="Google Shape;4385;p142"/>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142"/>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7" name="Google Shape;4387;p142"/>
          <p:cNvGrpSpPr/>
          <p:nvPr/>
        </p:nvGrpSpPr>
        <p:grpSpPr>
          <a:xfrm>
            <a:off x="8033226" y="2482277"/>
            <a:ext cx="141447" cy="125667"/>
            <a:chOff x="5058450" y="1870100"/>
            <a:chExt cx="58075" cy="51600"/>
          </a:xfrm>
        </p:grpSpPr>
        <p:sp>
          <p:nvSpPr>
            <p:cNvPr id="4388" name="Google Shape;4388;p142"/>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142"/>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0" name="Google Shape;4390;p142"/>
          <p:cNvGrpSpPr/>
          <p:nvPr/>
        </p:nvGrpSpPr>
        <p:grpSpPr>
          <a:xfrm>
            <a:off x="7447741" y="2904685"/>
            <a:ext cx="101077" cy="107645"/>
            <a:chOff x="4811425" y="2065025"/>
            <a:chExt cx="41500" cy="44200"/>
          </a:xfrm>
        </p:grpSpPr>
        <p:sp>
          <p:nvSpPr>
            <p:cNvPr id="4391" name="Google Shape;4391;p142"/>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142"/>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3" name="Google Shape;4393;p142"/>
          <p:cNvGrpSpPr/>
          <p:nvPr/>
        </p:nvGrpSpPr>
        <p:grpSpPr>
          <a:xfrm>
            <a:off x="7740178" y="2904898"/>
            <a:ext cx="120867" cy="107218"/>
            <a:chOff x="4929875" y="2065025"/>
            <a:chExt cx="49625" cy="44025"/>
          </a:xfrm>
        </p:grpSpPr>
        <p:sp>
          <p:nvSpPr>
            <p:cNvPr id="4394" name="Google Shape;4394;p142"/>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142"/>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6" name="Google Shape;4396;p142"/>
          <p:cNvGrpSpPr/>
          <p:nvPr/>
        </p:nvGrpSpPr>
        <p:grpSpPr>
          <a:xfrm>
            <a:off x="8068847" y="2907912"/>
            <a:ext cx="70206" cy="101191"/>
            <a:chOff x="5083925" y="2066350"/>
            <a:chExt cx="28825" cy="41550"/>
          </a:xfrm>
        </p:grpSpPr>
        <p:sp>
          <p:nvSpPr>
            <p:cNvPr id="4397" name="Google Shape;4397;p142"/>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142"/>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9" name="Google Shape;4399;p142"/>
          <p:cNvGrpSpPr/>
          <p:nvPr/>
        </p:nvGrpSpPr>
        <p:grpSpPr>
          <a:xfrm>
            <a:off x="7100401" y="2923559"/>
            <a:ext cx="181026" cy="69896"/>
            <a:chOff x="4659775" y="2072775"/>
            <a:chExt cx="74325" cy="28700"/>
          </a:xfrm>
        </p:grpSpPr>
        <p:sp>
          <p:nvSpPr>
            <p:cNvPr id="4400" name="Google Shape;4400;p142"/>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142"/>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142"/>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3" name="Google Shape;4403;p142"/>
          <p:cNvGrpSpPr/>
          <p:nvPr/>
        </p:nvGrpSpPr>
        <p:grpSpPr>
          <a:xfrm>
            <a:off x="8020257" y="2714124"/>
            <a:ext cx="167387" cy="89197"/>
            <a:chOff x="4662475" y="1976500"/>
            <a:chExt cx="68725" cy="36625"/>
          </a:xfrm>
        </p:grpSpPr>
        <p:sp>
          <p:nvSpPr>
            <p:cNvPr id="4404" name="Google Shape;4404;p142"/>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142"/>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142"/>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7" name="Google Shape;4407;p142"/>
          <p:cNvGrpSpPr/>
          <p:nvPr/>
        </p:nvGrpSpPr>
        <p:grpSpPr>
          <a:xfrm>
            <a:off x="7717162" y="2717564"/>
            <a:ext cx="166899" cy="82317"/>
            <a:chOff x="4920150" y="1977875"/>
            <a:chExt cx="68525" cy="33800"/>
          </a:xfrm>
        </p:grpSpPr>
        <p:sp>
          <p:nvSpPr>
            <p:cNvPr id="4408" name="Google Shape;4408;p142"/>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142"/>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142"/>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1" name="Google Shape;4411;p142"/>
          <p:cNvGrpSpPr/>
          <p:nvPr/>
        </p:nvGrpSpPr>
        <p:grpSpPr>
          <a:xfrm>
            <a:off x="7128319" y="3121482"/>
            <a:ext cx="125190" cy="127858"/>
            <a:chOff x="4676550" y="2160575"/>
            <a:chExt cx="51400" cy="52500"/>
          </a:xfrm>
        </p:grpSpPr>
        <p:sp>
          <p:nvSpPr>
            <p:cNvPr id="4412" name="Google Shape;4412;p142"/>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142"/>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142"/>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5" name="Google Shape;4415;p142"/>
          <p:cNvGrpSpPr/>
          <p:nvPr/>
        </p:nvGrpSpPr>
        <p:grpSpPr>
          <a:xfrm>
            <a:off x="7425577" y="3128514"/>
            <a:ext cx="145405" cy="113794"/>
            <a:chOff x="4768325" y="2163475"/>
            <a:chExt cx="59700" cy="46725"/>
          </a:xfrm>
        </p:grpSpPr>
        <p:sp>
          <p:nvSpPr>
            <p:cNvPr id="4416" name="Google Shape;4416;p142"/>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142"/>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18" name="Google Shape;4418;p142"/>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142"/>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142"/>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142"/>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142"/>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142"/>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24" name="Google Shape;4424;p142"/>
          <p:cNvGrpSpPr/>
          <p:nvPr/>
        </p:nvGrpSpPr>
        <p:grpSpPr>
          <a:xfrm>
            <a:off x="7441895" y="3383608"/>
            <a:ext cx="112768" cy="106853"/>
            <a:chOff x="4768575" y="2253950"/>
            <a:chExt cx="46300" cy="43875"/>
          </a:xfrm>
        </p:grpSpPr>
        <p:sp>
          <p:nvSpPr>
            <p:cNvPr id="4425" name="Google Shape;4425;p142"/>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142"/>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7" name="Google Shape;4427;p142"/>
          <p:cNvGrpSpPr/>
          <p:nvPr/>
        </p:nvGrpSpPr>
        <p:grpSpPr>
          <a:xfrm>
            <a:off x="7741518" y="3872634"/>
            <a:ext cx="118187" cy="146246"/>
            <a:chOff x="4960900" y="2433225"/>
            <a:chExt cx="48525" cy="60050"/>
          </a:xfrm>
        </p:grpSpPr>
        <p:sp>
          <p:nvSpPr>
            <p:cNvPr id="4428" name="Google Shape;4428;p142"/>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142"/>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0" name="Google Shape;4430;p142"/>
          <p:cNvGrpSpPr/>
          <p:nvPr/>
        </p:nvGrpSpPr>
        <p:grpSpPr>
          <a:xfrm>
            <a:off x="7430083" y="4136695"/>
            <a:ext cx="136394" cy="143810"/>
            <a:chOff x="4854075" y="2527625"/>
            <a:chExt cx="56000" cy="59050"/>
          </a:xfrm>
        </p:grpSpPr>
        <p:sp>
          <p:nvSpPr>
            <p:cNvPr id="4431" name="Google Shape;4431;p142"/>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142"/>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33" name="Google Shape;4433;p142"/>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142"/>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142"/>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36" name="Google Shape;4436;p142"/>
          <p:cNvGrpSpPr/>
          <p:nvPr/>
        </p:nvGrpSpPr>
        <p:grpSpPr>
          <a:xfrm>
            <a:off x="8054294" y="3600439"/>
            <a:ext cx="99312" cy="160797"/>
            <a:chOff x="5059700" y="2334775"/>
            <a:chExt cx="40775" cy="66025"/>
          </a:xfrm>
        </p:grpSpPr>
        <p:sp>
          <p:nvSpPr>
            <p:cNvPr id="4437" name="Google Shape;4437;p142"/>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142"/>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142"/>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142"/>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142"/>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142"/>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142"/>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142"/>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142"/>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6" name="Google Shape;4446;p142"/>
          <p:cNvGrpSpPr/>
          <p:nvPr/>
        </p:nvGrpSpPr>
        <p:grpSpPr>
          <a:xfrm>
            <a:off x="8011458" y="3865571"/>
            <a:ext cx="184984" cy="160371"/>
            <a:chOff x="5037700" y="2430325"/>
            <a:chExt cx="75950" cy="65850"/>
          </a:xfrm>
        </p:grpSpPr>
        <p:sp>
          <p:nvSpPr>
            <p:cNvPr id="4447" name="Google Shape;4447;p142"/>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142"/>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9" name="Google Shape;4449;p142"/>
          <p:cNvGrpSpPr/>
          <p:nvPr/>
        </p:nvGrpSpPr>
        <p:grpSpPr>
          <a:xfrm>
            <a:off x="7430964" y="3632023"/>
            <a:ext cx="173014" cy="97629"/>
            <a:chOff x="4756975" y="2341800"/>
            <a:chExt cx="91975" cy="51925"/>
          </a:xfrm>
        </p:grpSpPr>
        <p:sp>
          <p:nvSpPr>
            <p:cNvPr id="4450" name="Google Shape;4450;p142"/>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142"/>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142"/>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142"/>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142"/>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142"/>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142"/>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142"/>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142"/>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142"/>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142"/>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142"/>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142"/>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142"/>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142"/>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142"/>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142"/>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142"/>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142"/>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142"/>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0" name="Google Shape;4470;p142"/>
          <p:cNvGrpSpPr/>
          <p:nvPr/>
        </p:nvGrpSpPr>
        <p:grpSpPr>
          <a:xfrm>
            <a:off x="7697901" y="4120720"/>
            <a:ext cx="212497" cy="175761"/>
            <a:chOff x="4943575" y="2516350"/>
            <a:chExt cx="98675" cy="81700"/>
          </a:xfrm>
        </p:grpSpPr>
        <p:sp>
          <p:nvSpPr>
            <p:cNvPr id="4471" name="Google Shape;4471;p142"/>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142"/>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142"/>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142"/>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142"/>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142"/>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142"/>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142"/>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142"/>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142"/>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142"/>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142"/>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142"/>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142"/>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142"/>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142"/>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142"/>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142"/>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142"/>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142"/>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142"/>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142"/>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142"/>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142"/>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142"/>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142"/>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142"/>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142"/>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142"/>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142"/>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142"/>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142"/>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142"/>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142"/>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142"/>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142"/>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142"/>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142"/>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142"/>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142"/>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142"/>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142"/>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142"/>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142"/>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142"/>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142"/>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142"/>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142"/>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142"/>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142"/>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142"/>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142"/>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142"/>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142"/>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142"/>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142"/>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142"/>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142"/>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142"/>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142"/>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142"/>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142"/>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142"/>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142"/>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142"/>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142"/>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142"/>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142"/>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142"/>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142"/>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142"/>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142"/>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142"/>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142"/>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142"/>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142"/>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142"/>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142"/>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9" name="Google Shape;4549;p142"/>
          <p:cNvGrpSpPr/>
          <p:nvPr/>
        </p:nvGrpSpPr>
        <p:grpSpPr>
          <a:xfrm>
            <a:off x="1955962" y="3346963"/>
            <a:ext cx="965351" cy="134611"/>
            <a:chOff x="4411970" y="2962952"/>
            <a:chExt cx="706544" cy="104212"/>
          </a:xfrm>
        </p:grpSpPr>
        <p:sp>
          <p:nvSpPr>
            <p:cNvPr id="4550" name="Google Shape;4550;p142"/>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142"/>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142"/>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142"/>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4" name="Google Shape;4554;p142"/>
          <p:cNvGrpSpPr/>
          <p:nvPr/>
        </p:nvGrpSpPr>
        <p:grpSpPr>
          <a:xfrm>
            <a:off x="1955962" y="2935877"/>
            <a:ext cx="960158" cy="289172"/>
            <a:chOff x="4411970" y="2726085"/>
            <a:chExt cx="643107" cy="193659"/>
          </a:xfrm>
        </p:grpSpPr>
        <p:sp>
          <p:nvSpPr>
            <p:cNvPr id="4555" name="Google Shape;4555;p142"/>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142"/>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142"/>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8" name="Google Shape;4558;p142"/>
          <p:cNvGrpSpPr/>
          <p:nvPr/>
        </p:nvGrpSpPr>
        <p:grpSpPr>
          <a:xfrm>
            <a:off x="958854" y="3201987"/>
            <a:ext cx="833173" cy="259209"/>
            <a:chOff x="4411970" y="4340222"/>
            <a:chExt cx="779467" cy="242683"/>
          </a:xfrm>
        </p:grpSpPr>
        <p:sp>
          <p:nvSpPr>
            <p:cNvPr id="4559" name="Google Shape;4559;p142"/>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142"/>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142"/>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2" name="Google Shape;4562;p142"/>
          <p:cNvGrpSpPr/>
          <p:nvPr/>
        </p:nvGrpSpPr>
        <p:grpSpPr>
          <a:xfrm>
            <a:off x="1955962" y="2597733"/>
            <a:ext cx="965160" cy="216230"/>
            <a:chOff x="4411970" y="2468674"/>
            <a:chExt cx="747317" cy="167425"/>
          </a:xfrm>
        </p:grpSpPr>
        <p:sp>
          <p:nvSpPr>
            <p:cNvPr id="4563" name="Google Shape;4563;p142"/>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142"/>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5" name="Google Shape;4565;p142"/>
          <p:cNvGrpSpPr/>
          <p:nvPr/>
        </p:nvGrpSpPr>
        <p:grpSpPr>
          <a:xfrm>
            <a:off x="954709" y="2502450"/>
            <a:ext cx="810451" cy="319148"/>
            <a:chOff x="4411970" y="3686602"/>
            <a:chExt cx="797845" cy="314215"/>
          </a:xfrm>
        </p:grpSpPr>
        <p:sp>
          <p:nvSpPr>
            <p:cNvPr id="4566" name="Google Shape;4566;p142"/>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142"/>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142"/>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142"/>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142"/>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71" name="Google Shape;4571;p142"/>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72" name="Google Shape;4572;p142"/>
          <p:cNvGrpSpPr/>
          <p:nvPr/>
        </p:nvGrpSpPr>
        <p:grpSpPr>
          <a:xfrm>
            <a:off x="954806" y="2256974"/>
            <a:ext cx="1970333" cy="208784"/>
            <a:chOff x="6336019" y="3733725"/>
            <a:chExt cx="2566206" cy="351310"/>
          </a:xfrm>
        </p:grpSpPr>
        <p:sp>
          <p:nvSpPr>
            <p:cNvPr id="4573" name="Google Shape;4573;p142"/>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142"/>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142"/>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142"/>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7" name="Google Shape;4577;p142"/>
          <p:cNvGrpSpPr/>
          <p:nvPr/>
        </p:nvGrpSpPr>
        <p:grpSpPr>
          <a:xfrm>
            <a:off x="1955962" y="3864529"/>
            <a:ext cx="946551" cy="153200"/>
            <a:chOff x="4404545" y="3301592"/>
            <a:chExt cx="782403" cy="129272"/>
          </a:xfrm>
        </p:grpSpPr>
        <p:sp>
          <p:nvSpPr>
            <p:cNvPr id="4578" name="Google Shape;4578;p142"/>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142"/>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0" name="Google Shape;4580;p142"/>
          <p:cNvGrpSpPr/>
          <p:nvPr/>
        </p:nvGrpSpPr>
        <p:grpSpPr>
          <a:xfrm>
            <a:off x="1955962" y="3603488"/>
            <a:ext cx="962257" cy="139127"/>
            <a:chOff x="4411970" y="3131459"/>
            <a:chExt cx="710520" cy="117397"/>
          </a:xfrm>
        </p:grpSpPr>
        <p:sp>
          <p:nvSpPr>
            <p:cNvPr id="4581" name="Google Shape;4581;p142"/>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142"/>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4583" name="Google Shape;4583;p142"/>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84" name="Google Shape;4584;p142"/>
          <p:cNvGrpSpPr/>
          <p:nvPr/>
        </p:nvGrpSpPr>
        <p:grpSpPr>
          <a:xfrm>
            <a:off x="956107" y="3538282"/>
            <a:ext cx="823838" cy="458988"/>
            <a:chOff x="4411970" y="1801825"/>
            <a:chExt cx="734586" cy="409262"/>
          </a:xfrm>
        </p:grpSpPr>
        <p:sp>
          <p:nvSpPr>
            <p:cNvPr id="4585" name="Google Shape;4585;p142"/>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142"/>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7" name="Google Shape;4587;p142"/>
          <p:cNvGrpSpPr/>
          <p:nvPr/>
        </p:nvGrpSpPr>
        <p:grpSpPr>
          <a:xfrm>
            <a:off x="956107" y="4086708"/>
            <a:ext cx="856348" cy="212039"/>
            <a:chOff x="4411970" y="2233974"/>
            <a:chExt cx="763574" cy="189068"/>
          </a:xfrm>
        </p:grpSpPr>
        <p:sp>
          <p:nvSpPr>
            <p:cNvPr id="4588" name="Google Shape;4588;p142"/>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142"/>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0" name="Google Shape;4590;p142"/>
          <p:cNvGrpSpPr/>
          <p:nvPr/>
        </p:nvGrpSpPr>
        <p:grpSpPr>
          <a:xfrm>
            <a:off x="3066303" y="2262044"/>
            <a:ext cx="511602" cy="511602"/>
            <a:chOff x="5681300" y="2527788"/>
            <a:chExt cx="805800" cy="805800"/>
          </a:xfrm>
        </p:grpSpPr>
        <p:sp>
          <p:nvSpPr>
            <p:cNvPr id="4591" name="Google Shape;4591;p142"/>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142"/>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3" name="Google Shape;4593;p142"/>
          <p:cNvGrpSpPr/>
          <p:nvPr/>
        </p:nvGrpSpPr>
        <p:grpSpPr>
          <a:xfrm>
            <a:off x="3063497" y="3028627"/>
            <a:ext cx="513021" cy="512935"/>
            <a:chOff x="4049800" y="640400"/>
            <a:chExt cx="858900" cy="858900"/>
          </a:xfrm>
        </p:grpSpPr>
        <p:sp>
          <p:nvSpPr>
            <p:cNvPr id="4594" name="Google Shape;4594;p142"/>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142"/>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6" name="Google Shape;4596;p142"/>
          <p:cNvGrpSpPr/>
          <p:nvPr/>
        </p:nvGrpSpPr>
        <p:grpSpPr>
          <a:xfrm>
            <a:off x="2980696" y="3680519"/>
            <a:ext cx="686489" cy="686585"/>
            <a:chOff x="5080188" y="927900"/>
            <a:chExt cx="961200" cy="961200"/>
          </a:xfrm>
        </p:grpSpPr>
        <p:sp>
          <p:nvSpPr>
            <p:cNvPr id="4597" name="Google Shape;4597;p142"/>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142"/>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142"/>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142"/>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142"/>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142"/>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142"/>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142"/>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5" name="Google Shape;4605;p142"/>
          <p:cNvGrpSpPr/>
          <p:nvPr/>
        </p:nvGrpSpPr>
        <p:grpSpPr>
          <a:xfrm>
            <a:off x="3763848" y="3773248"/>
            <a:ext cx="510373" cy="510937"/>
            <a:chOff x="7508249" y="1522825"/>
            <a:chExt cx="1326332" cy="1322987"/>
          </a:xfrm>
        </p:grpSpPr>
        <p:sp>
          <p:nvSpPr>
            <p:cNvPr id="4606" name="Google Shape;4606;p142"/>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142"/>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142"/>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142"/>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142"/>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142"/>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142"/>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142"/>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142"/>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142"/>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6" name="Google Shape;4616;p142"/>
          <p:cNvGrpSpPr/>
          <p:nvPr/>
        </p:nvGrpSpPr>
        <p:grpSpPr>
          <a:xfrm>
            <a:off x="4455441" y="3774653"/>
            <a:ext cx="492652" cy="503348"/>
            <a:chOff x="6039282" y="1042577"/>
            <a:chExt cx="734315" cy="731929"/>
          </a:xfrm>
        </p:grpSpPr>
        <p:sp>
          <p:nvSpPr>
            <p:cNvPr id="4617" name="Google Shape;4617;p142"/>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142"/>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142"/>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142"/>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142"/>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142"/>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142"/>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142"/>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142"/>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142"/>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142"/>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142"/>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142"/>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142"/>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142"/>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142"/>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142"/>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142"/>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142"/>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142"/>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142"/>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8" name="Google Shape;4638;p142"/>
          <p:cNvGrpSpPr/>
          <p:nvPr/>
        </p:nvGrpSpPr>
        <p:grpSpPr>
          <a:xfrm>
            <a:off x="5095855" y="2270694"/>
            <a:ext cx="483304" cy="504902"/>
            <a:chOff x="1825800" y="1651625"/>
            <a:chExt cx="568125" cy="591775"/>
          </a:xfrm>
        </p:grpSpPr>
        <p:sp>
          <p:nvSpPr>
            <p:cNvPr id="4639" name="Google Shape;4639;p142"/>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142"/>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142"/>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142"/>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142"/>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142"/>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45" name="Google Shape;4645;p142"/>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142"/>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142"/>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142"/>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142"/>
          <p:cNvSpPr txBox="1"/>
          <p:nvPr/>
        </p:nvSpPr>
        <p:spPr>
          <a:xfrm>
            <a:off x="723350" y="1187975"/>
            <a:ext cx="7697100" cy="814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easily </a:t>
            </a:r>
            <a:r>
              <a:rPr b="1" lang="en" sz="1100">
                <a:solidFill>
                  <a:schemeClr val="dk2"/>
                </a:solidFill>
              </a:rPr>
              <a:t>resize </a:t>
            </a:r>
            <a:r>
              <a:rPr lang="en" sz="1100">
                <a:solidFill>
                  <a:schemeClr val="lt1"/>
                </a:solidFill>
              </a:rPr>
              <a:t>these resources without losing quality. To </a:t>
            </a:r>
            <a:r>
              <a:rPr b="1" lang="en" sz="1100">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dk2"/>
                </a:solidFill>
                <a:uFill>
                  <a:noFill/>
                </a:uFill>
                <a:hlinkClick r:id="rId3">
                  <a:extLst>
                    <a:ext uri="{A12FA001-AC4F-418D-AE19-62706E023703}">
                      <ahyp:hlinkClr val="tx"/>
                    </a:ext>
                  </a:extLst>
                </a:hlinkClick>
              </a:rPr>
              <a:t>infographics</a:t>
            </a:r>
            <a:r>
              <a:rPr b="1" lang="en" sz="1100">
                <a:solidFill>
                  <a:schemeClr val="dk2"/>
                </a:solidFill>
              </a:rPr>
              <a:t> </a:t>
            </a:r>
            <a:r>
              <a:rPr lang="en" sz="1100">
                <a:solidFill>
                  <a:schemeClr val="lt1"/>
                </a:solidFill>
              </a:rPr>
              <a:t>on Slidesgo.</a:t>
            </a:r>
            <a:endParaRPr sz="1100">
              <a:solidFill>
                <a:schemeClr val="lt1"/>
              </a:solidFill>
            </a:endParaRPr>
          </a:p>
        </p:txBody>
      </p:sp>
      <p:sp>
        <p:nvSpPr>
          <p:cNvPr id="4650" name="Google Shape;4650;p142"/>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654" name="Shape 4654"/>
        <p:cNvGrpSpPr/>
        <p:nvPr/>
      </p:nvGrpSpPr>
      <p:grpSpPr>
        <a:xfrm>
          <a:off x="0" y="0"/>
          <a:ext cx="0" cy="0"/>
          <a:chOff x="0" y="0"/>
          <a:chExt cx="0" cy="0"/>
        </a:xfrm>
      </p:grpSpPr>
      <p:grpSp>
        <p:nvGrpSpPr>
          <p:cNvPr id="4655" name="Google Shape;4655;p143"/>
          <p:cNvGrpSpPr/>
          <p:nvPr/>
        </p:nvGrpSpPr>
        <p:grpSpPr>
          <a:xfrm>
            <a:off x="722059" y="955168"/>
            <a:ext cx="2492868" cy="1379876"/>
            <a:chOff x="2654821" y="2311071"/>
            <a:chExt cx="2279715" cy="1262120"/>
          </a:xfrm>
        </p:grpSpPr>
        <p:grpSp>
          <p:nvGrpSpPr>
            <p:cNvPr id="4656" name="Google Shape;4656;p143"/>
            <p:cNvGrpSpPr/>
            <p:nvPr/>
          </p:nvGrpSpPr>
          <p:grpSpPr>
            <a:xfrm>
              <a:off x="4034269" y="2840745"/>
              <a:ext cx="40212" cy="36437"/>
              <a:chOff x="4293400" y="2574725"/>
              <a:chExt cx="84425" cy="80100"/>
            </a:xfrm>
          </p:grpSpPr>
          <p:sp>
            <p:nvSpPr>
              <p:cNvPr id="4657" name="Google Shape;4657;p143"/>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4658" name="Google Shape;4658;p143"/>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9" name="Google Shape;4659;p143"/>
            <p:cNvGrpSpPr/>
            <p:nvPr/>
          </p:nvGrpSpPr>
          <p:grpSpPr>
            <a:xfrm>
              <a:off x="3894606" y="2334874"/>
              <a:ext cx="913198" cy="518984"/>
              <a:chOff x="4000175" y="1462675"/>
              <a:chExt cx="1917275" cy="1140875"/>
            </a:xfrm>
          </p:grpSpPr>
          <p:sp>
            <p:nvSpPr>
              <p:cNvPr id="4660" name="Google Shape;4660;p143"/>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4661" name="Google Shape;4661;p143"/>
              <p:cNvGrpSpPr/>
              <p:nvPr/>
            </p:nvGrpSpPr>
            <p:grpSpPr>
              <a:xfrm>
                <a:off x="4000175" y="1462675"/>
                <a:ext cx="1917275" cy="1140875"/>
                <a:chOff x="4000175" y="1462675"/>
                <a:chExt cx="1917275" cy="1140875"/>
              </a:xfrm>
            </p:grpSpPr>
            <p:sp>
              <p:nvSpPr>
                <p:cNvPr id="4662" name="Google Shape;4662;p143"/>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4663" name="Google Shape;4663;p143"/>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143"/>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143"/>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143"/>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667" name="Google Shape;4667;p143"/>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68" name="Google Shape;4668;p143"/>
            <p:cNvGrpSpPr/>
            <p:nvPr/>
          </p:nvGrpSpPr>
          <p:grpSpPr>
            <a:xfrm>
              <a:off x="3875768" y="2846704"/>
              <a:ext cx="44796" cy="47366"/>
              <a:chOff x="3960625" y="2587825"/>
              <a:chExt cx="94050" cy="104125"/>
            </a:xfrm>
          </p:grpSpPr>
          <p:sp>
            <p:nvSpPr>
              <p:cNvPr id="4669" name="Google Shape;4669;p143"/>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4670" name="Google Shape;4670;p143"/>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1" name="Google Shape;4671;p143"/>
            <p:cNvGrpSpPr/>
            <p:nvPr/>
          </p:nvGrpSpPr>
          <p:grpSpPr>
            <a:xfrm>
              <a:off x="3782759" y="2807162"/>
              <a:ext cx="82686" cy="85487"/>
              <a:chOff x="3765350" y="2500900"/>
              <a:chExt cx="173600" cy="187925"/>
            </a:xfrm>
          </p:grpSpPr>
          <p:sp>
            <p:nvSpPr>
              <p:cNvPr id="4672" name="Google Shape;4672;p143"/>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4673" name="Google Shape;4673;p143"/>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143"/>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143"/>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143"/>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143"/>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8" name="Google Shape;4678;p143"/>
            <p:cNvGrpSpPr/>
            <p:nvPr/>
          </p:nvGrpSpPr>
          <p:grpSpPr>
            <a:xfrm>
              <a:off x="3775674" y="2798496"/>
              <a:ext cx="40545" cy="23564"/>
              <a:chOff x="3750475" y="2481850"/>
              <a:chExt cx="85125" cy="51800"/>
            </a:xfrm>
          </p:grpSpPr>
          <p:sp>
            <p:nvSpPr>
              <p:cNvPr id="4679" name="Google Shape;4679;p143"/>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143"/>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4681" name="Google Shape;4681;p143"/>
            <p:cNvGrpSpPr/>
            <p:nvPr/>
          </p:nvGrpSpPr>
          <p:grpSpPr>
            <a:xfrm>
              <a:off x="3716946" y="2776024"/>
              <a:ext cx="81971" cy="76912"/>
              <a:chOff x="3627175" y="2432450"/>
              <a:chExt cx="172100" cy="169075"/>
            </a:xfrm>
          </p:grpSpPr>
          <p:sp>
            <p:nvSpPr>
              <p:cNvPr id="4682" name="Google Shape;4682;p143"/>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143"/>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4684" name="Google Shape;4684;p143"/>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4685" name="Google Shape;4685;p143"/>
            <p:cNvGrpSpPr/>
            <p:nvPr/>
          </p:nvGrpSpPr>
          <p:grpSpPr>
            <a:xfrm>
              <a:off x="3685682" y="2845624"/>
              <a:ext cx="29311" cy="45055"/>
              <a:chOff x="3561536" y="2585450"/>
              <a:chExt cx="61539" cy="99045"/>
            </a:xfrm>
          </p:grpSpPr>
          <p:sp>
            <p:nvSpPr>
              <p:cNvPr id="4686" name="Google Shape;4686;p143"/>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143"/>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4688" name="Google Shape;4688;p143"/>
            <p:cNvGrpSpPr/>
            <p:nvPr/>
          </p:nvGrpSpPr>
          <p:grpSpPr>
            <a:xfrm>
              <a:off x="3849905" y="2572252"/>
              <a:ext cx="74339" cy="119559"/>
              <a:chOff x="3906325" y="1984500"/>
              <a:chExt cx="156075" cy="262825"/>
            </a:xfrm>
          </p:grpSpPr>
          <p:sp>
            <p:nvSpPr>
              <p:cNvPr id="4689" name="Google Shape;4689;p143"/>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4690" name="Google Shape;4690;p143"/>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1" name="Google Shape;4691;p143"/>
            <p:cNvGrpSpPr/>
            <p:nvPr/>
          </p:nvGrpSpPr>
          <p:grpSpPr>
            <a:xfrm>
              <a:off x="2654821" y="2414345"/>
              <a:ext cx="667570" cy="558731"/>
              <a:chOff x="1397225" y="1637375"/>
              <a:chExt cx="1401575" cy="1228250"/>
            </a:xfrm>
          </p:grpSpPr>
          <p:sp>
            <p:nvSpPr>
              <p:cNvPr id="4692" name="Google Shape;4692;p143"/>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4693" name="Google Shape;4693;p143"/>
              <p:cNvGrpSpPr/>
              <p:nvPr/>
            </p:nvGrpSpPr>
            <p:grpSpPr>
              <a:xfrm>
                <a:off x="1397225" y="1637375"/>
                <a:ext cx="1398775" cy="1228250"/>
                <a:chOff x="1397225" y="1637375"/>
                <a:chExt cx="1398775" cy="1228250"/>
              </a:xfrm>
            </p:grpSpPr>
            <p:sp>
              <p:nvSpPr>
                <p:cNvPr id="4694" name="Google Shape;4694;p143"/>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143"/>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96" name="Google Shape;4696;p143"/>
            <p:cNvGrpSpPr/>
            <p:nvPr/>
          </p:nvGrpSpPr>
          <p:grpSpPr>
            <a:xfrm>
              <a:off x="3230417" y="3103734"/>
              <a:ext cx="282982" cy="280332"/>
              <a:chOff x="2605700" y="3152850"/>
              <a:chExt cx="594125" cy="616250"/>
            </a:xfrm>
          </p:grpSpPr>
          <p:sp>
            <p:nvSpPr>
              <p:cNvPr id="4697" name="Google Shape;4697;p143"/>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4698" name="Google Shape;4698;p143"/>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4699" name="Google Shape;4699;p143"/>
            <p:cNvGrpSpPr/>
            <p:nvPr/>
          </p:nvGrpSpPr>
          <p:grpSpPr>
            <a:xfrm>
              <a:off x="3265985" y="3226989"/>
              <a:ext cx="87151" cy="346202"/>
              <a:chOff x="2680375" y="3423800"/>
              <a:chExt cx="182975" cy="761050"/>
            </a:xfrm>
          </p:grpSpPr>
          <p:sp>
            <p:nvSpPr>
              <p:cNvPr id="4700" name="Google Shape;4700;p143"/>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4701" name="Google Shape;4701;p143"/>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2" name="Google Shape;4702;p143"/>
            <p:cNvGrpSpPr/>
            <p:nvPr/>
          </p:nvGrpSpPr>
          <p:grpSpPr>
            <a:xfrm>
              <a:off x="3855466" y="3289811"/>
              <a:ext cx="112514" cy="94210"/>
              <a:chOff x="3918000" y="3561900"/>
              <a:chExt cx="236225" cy="207100"/>
            </a:xfrm>
          </p:grpSpPr>
          <p:sp>
            <p:nvSpPr>
              <p:cNvPr id="4703" name="Google Shape;4703;p143"/>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4704" name="Google Shape;4704;p143"/>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05" name="Google Shape;4705;p143"/>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143"/>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143"/>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4708" name="Google Shape;4708;p143"/>
            <p:cNvGrpSpPr/>
            <p:nvPr/>
          </p:nvGrpSpPr>
          <p:grpSpPr>
            <a:xfrm>
              <a:off x="2905224" y="2311071"/>
              <a:ext cx="596721" cy="528992"/>
              <a:chOff x="1922950" y="1410350"/>
              <a:chExt cx="1252825" cy="1162875"/>
            </a:xfrm>
          </p:grpSpPr>
          <p:sp>
            <p:nvSpPr>
              <p:cNvPr id="4709" name="Google Shape;4709;p143"/>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143"/>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143"/>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143"/>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143"/>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143"/>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143"/>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143"/>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143"/>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143"/>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143"/>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143"/>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143"/>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143"/>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143"/>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143"/>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4725" name="Google Shape;4725;p143"/>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143"/>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143"/>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143"/>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143"/>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143"/>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143"/>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143"/>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143"/>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143"/>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143"/>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143"/>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143"/>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143"/>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143"/>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143"/>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143"/>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143"/>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143"/>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143"/>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745" name="Google Shape;4745;p143"/>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746" name="Google Shape;4746;p143"/>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47" name="Google Shape;4747;p143"/>
            <p:cNvGrpSpPr/>
            <p:nvPr/>
          </p:nvGrpSpPr>
          <p:grpSpPr>
            <a:xfrm>
              <a:off x="3280929" y="3294542"/>
              <a:ext cx="109894" cy="272224"/>
              <a:chOff x="2711750" y="3572300"/>
              <a:chExt cx="230725" cy="598425"/>
            </a:xfrm>
          </p:grpSpPr>
          <p:sp>
            <p:nvSpPr>
              <p:cNvPr id="4748" name="Google Shape;4748;p143"/>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143"/>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50" name="Google Shape;4750;p143"/>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51" name="Google Shape;4751;p143"/>
            <p:cNvGrpSpPr/>
            <p:nvPr/>
          </p:nvGrpSpPr>
          <p:grpSpPr>
            <a:xfrm>
              <a:off x="3790439" y="2408636"/>
              <a:ext cx="73017" cy="75684"/>
              <a:chOff x="3781475" y="1624825"/>
              <a:chExt cx="153300" cy="166375"/>
            </a:xfrm>
          </p:grpSpPr>
          <p:sp>
            <p:nvSpPr>
              <p:cNvPr id="4752" name="Google Shape;4752;p143"/>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143"/>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143"/>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143"/>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56" name="Google Shape;4756;p143"/>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143"/>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143"/>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143"/>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143"/>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143"/>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143"/>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63" name="Google Shape;4763;p143"/>
            <p:cNvGrpSpPr/>
            <p:nvPr/>
          </p:nvGrpSpPr>
          <p:grpSpPr>
            <a:xfrm>
              <a:off x="4403342" y="3107749"/>
              <a:ext cx="316680" cy="101374"/>
              <a:chOff x="5068275" y="3161675"/>
              <a:chExt cx="664875" cy="222850"/>
            </a:xfrm>
          </p:grpSpPr>
          <p:sp>
            <p:nvSpPr>
              <p:cNvPr id="4764" name="Google Shape;4764;p143"/>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143"/>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143"/>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143"/>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68" name="Google Shape;4768;p143"/>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143"/>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143"/>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143"/>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143"/>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143"/>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143"/>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143"/>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143"/>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143"/>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143"/>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143"/>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143"/>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143"/>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143"/>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143"/>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143"/>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143"/>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143"/>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143"/>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143"/>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143"/>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143"/>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143"/>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143"/>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143"/>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143"/>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143"/>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143"/>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97" name="Google Shape;4797;p143"/>
            <p:cNvGrpSpPr/>
            <p:nvPr/>
          </p:nvGrpSpPr>
          <p:grpSpPr>
            <a:xfrm>
              <a:off x="3697513" y="2707266"/>
              <a:ext cx="59549" cy="79733"/>
              <a:chOff x="3586375" y="2281300"/>
              <a:chExt cx="125025" cy="175275"/>
            </a:xfrm>
          </p:grpSpPr>
          <p:sp>
            <p:nvSpPr>
              <p:cNvPr id="4798" name="Google Shape;4798;p143"/>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143"/>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00" name="Google Shape;4800;p143"/>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01" name="Google Shape;4801;p143"/>
            <p:cNvGrpSpPr/>
            <p:nvPr/>
          </p:nvGrpSpPr>
          <p:grpSpPr>
            <a:xfrm>
              <a:off x="4513224" y="3221724"/>
              <a:ext cx="274563" cy="280321"/>
              <a:chOff x="5298975" y="3412225"/>
              <a:chExt cx="576450" cy="616225"/>
            </a:xfrm>
          </p:grpSpPr>
          <p:sp>
            <p:nvSpPr>
              <p:cNvPr id="4802" name="Google Shape;4802;p143"/>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803" name="Google Shape;4803;p143"/>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4" name="Google Shape;4804;p143"/>
            <p:cNvGrpSpPr/>
            <p:nvPr/>
          </p:nvGrpSpPr>
          <p:grpSpPr>
            <a:xfrm>
              <a:off x="4824403" y="3421846"/>
              <a:ext cx="110132" cy="130647"/>
              <a:chOff x="5952300" y="3852150"/>
              <a:chExt cx="231225" cy="287200"/>
            </a:xfrm>
          </p:grpSpPr>
          <p:sp>
            <p:nvSpPr>
              <p:cNvPr id="4805" name="Google Shape;4805;p143"/>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143"/>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07" name="Google Shape;4807;p143"/>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143"/>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143"/>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143"/>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143"/>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143"/>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143"/>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143"/>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15" name="Google Shape;4815;p143"/>
            <p:cNvGrpSpPr/>
            <p:nvPr/>
          </p:nvGrpSpPr>
          <p:grpSpPr>
            <a:xfrm>
              <a:off x="4295710" y="3079670"/>
              <a:ext cx="14968" cy="27135"/>
              <a:chOff x="4842300" y="3099950"/>
              <a:chExt cx="31425" cy="59650"/>
            </a:xfrm>
          </p:grpSpPr>
          <p:sp>
            <p:nvSpPr>
              <p:cNvPr id="4816" name="Google Shape;4816;p143"/>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143"/>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143"/>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143"/>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20" name="Google Shape;4820;p143"/>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143"/>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143"/>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143"/>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143"/>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143"/>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143"/>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143"/>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28" name="Google Shape;4828;p143"/>
            <p:cNvGrpSpPr/>
            <p:nvPr/>
          </p:nvGrpSpPr>
          <p:grpSpPr>
            <a:xfrm>
              <a:off x="3831056" y="2816010"/>
              <a:ext cx="37378" cy="27612"/>
              <a:chOff x="3866750" y="2520350"/>
              <a:chExt cx="78475" cy="60700"/>
            </a:xfrm>
          </p:grpSpPr>
          <p:sp>
            <p:nvSpPr>
              <p:cNvPr id="4829" name="Google Shape;4829;p143"/>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143"/>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143"/>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143"/>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33" name="Google Shape;4833;p143"/>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143"/>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143"/>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143"/>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143"/>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143"/>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143"/>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143"/>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143"/>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143"/>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143"/>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143"/>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143"/>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143"/>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143"/>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143"/>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143"/>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850" name="Google Shape;4850;p143"/>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143"/>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143"/>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143"/>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143"/>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143"/>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143"/>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143"/>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143"/>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143"/>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143"/>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143"/>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862" name="Google Shape;4862;p143"/>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143"/>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143"/>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143"/>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143"/>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143"/>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143"/>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143"/>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143"/>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143"/>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143"/>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143"/>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143"/>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75" name="Google Shape;4875;p143"/>
            <p:cNvGrpSpPr/>
            <p:nvPr/>
          </p:nvGrpSpPr>
          <p:grpSpPr>
            <a:xfrm>
              <a:off x="3632736" y="3051591"/>
              <a:ext cx="63288" cy="45217"/>
              <a:chOff x="3450375" y="3038225"/>
              <a:chExt cx="132875" cy="99400"/>
            </a:xfrm>
          </p:grpSpPr>
          <p:sp>
            <p:nvSpPr>
              <p:cNvPr id="4876" name="Google Shape;4876;p143"/>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143"/>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78" name="Google Shape;4878;p143"/>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143"/>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143"/>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143"/>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143"/>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143"/>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143"/>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143"/>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143"/>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887" name="Google Shape;4887;p143"/>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143"/>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143"/>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143"/>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143"/>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143"/>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143"/>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143"/>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143"/>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143"/>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897" name="Google Shape;4897;p143"/>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143"/>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143"/>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143"/>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143"/>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143"/>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903" name="Google Shape;4903;p143"/>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143"/>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143"/>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143"/>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143"/>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143"/>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143"/>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143"/>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143"/>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143"/>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3" name="Google Shape;4913;p143"/>
          <p:cNvGrpSpPr/>
          <p:nvPr/>
        </p:nvGrpSpPr>
        <p:grpSpPr>
          <a:xfrm>
            <a:off x="719116" y="2850945"/>
            <a:ext cx="2622876" cy="1333540"/>
            <a:chOff x="238125" y="1038125"/>
            <a:chExt cx="7146800" cy="3633625"/>
          </a:xfrm>
        </p:grpSpPr>
        <p:sp>
          <p:nvSpPr>
            <p:cNvPr id="4914" name="Google Shape;4914;p143"/>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143"/>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143"/>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143"/>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143"/>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143"/>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143"/>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143"/>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143"/>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143"/>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143"/>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143"/>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143"/>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143"/>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143"/>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143"/>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143"/>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143"/>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143"/>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143"/>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143"/>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143"/>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143"/>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143"/>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143"/>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143"/>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143"/>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143"/>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143"/>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143"/>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143"/>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143"/>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143"/>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143"/>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143"/>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143"/>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143"/>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143"/>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143"/>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143"/>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143"/>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143"/>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143"/>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143"/>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143"/>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143"/>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143"/>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143"/>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143"/>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143"/>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143"/>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143"/>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143"/>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143"/>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143"/>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143"/>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143"/>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143"/>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143"/>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143"/>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143"/>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143"/>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143"/>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143"/>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143"/>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143"/>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143"/>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143"/>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143"/>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143"/>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143"/>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143"/>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143"/>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143"/>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143"/>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143"/>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143"/>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143"/>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143"/>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143"/>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143"/>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143"/>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143"/>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143"/>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143"/>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143"/>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143"/>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143"/>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143"/>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143"/>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143"/>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143"/>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143"/>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143"/>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143"/>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143"/>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143"/>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143"/>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143"/>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143"/>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143"/>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143"/>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143"/>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143"/>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143"/>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143"/>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143"/>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143"/>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143"/>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143"/>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143"/>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143"/>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143"/>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143"/>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143"/>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143"/>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143"/>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143"/>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143"/>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143"/>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143"/>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143"/>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143"/>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143"/>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143"/>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143"/>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143"/>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143"/>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143"/>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143"/>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143"/>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143"/>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143"/>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143"/>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143"/>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143"/>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143"/>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143"/>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143"/>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143"/>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143"/>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143"/>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143"/>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143"/>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143"/>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143"/>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143"/>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143"/>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143"/>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143"/>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143"/>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143"/>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143"/>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143"/>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143"/>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143"/>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143"/>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143"/>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143"/>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143"/>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143"/>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143"/>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143"/>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143"/>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143"/>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143"/>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143"/>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143"/>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143"/>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143"/>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143"/>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143"/>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143"/>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143"/>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143"/>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143"/>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143"/>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143"/>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143"/>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143"/>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143"/>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143"/>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143"/>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143"/>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143"/>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143"/>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143"/>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143"/>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143"/>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143"/>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143"/>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143"/>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143"/>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143"/>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143"/>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143"/>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143"/>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143"/>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143"/>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143"/>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143"/>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143"/>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143"/>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143"/>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143"/>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143"/>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143"/>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143"/>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143"/>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143"/>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143"/>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143"/>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143"/>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143"/>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143"/>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143"/>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143"/>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143"/>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143"/>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143"/>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143"/>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143"/>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143"/>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143"/>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143"/>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143"/>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143"/>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143"/>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143"/>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143"/>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143"/>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143"/>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143"/>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143"/>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143"/>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143"/>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143"/>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143"/>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143"/>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143"/>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143"/>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143"/>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143"/>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143"/>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143"/>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143"/>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143"/>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143"/>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143"/>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143"/>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143"/>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143"/>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143"/>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143"/>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143"/>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143"/>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143"/>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143"/>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143"/>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143"/>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143"/>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143"/>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143"/>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143"/>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143"/>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143"/>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143"/>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143"/>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143"/>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143"/>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143"/>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143"/>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143"/>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143"/>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143"/>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143"/>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143"/>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143"/>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143"/>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143"/>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143"/>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143"/>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143"/>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143"/>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143"/>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143"/>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143"/>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143"/>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143"/>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143"/>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143"/>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143"/>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143"/>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143"/>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143"/>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143"/>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143"/>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143"/>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143"/>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143"/>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143"/>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143"/>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143"/>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143"/>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143"/>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143"/>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143"/>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143"/>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143"/>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143"/>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143"/>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143"/>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143"/>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143"/>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143"/>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143"/>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143"/>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143"/>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143"/>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143"/>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143"/>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143"/>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143"/>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143"/>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143"/>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143"/>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143"/>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143"/>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143"/>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143"/>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143"/>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143"/>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143"/>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143"/>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143"/>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143"/>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143"/>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143"/>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143"/>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143"/>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143"/>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143"/>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143"/>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143"/>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143"/>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143"/>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143"/>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143"/>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143"/>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143"/>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143"/>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143"/>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143"/>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143"/>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143"/>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143"/>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143"/>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143"/>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143"/>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143"/>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143"/>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143"/>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143"/>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143"/>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143"/>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143"/>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143"/>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143"/>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143"/>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143"/>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143"/>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143"/>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143"/>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143"/>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143"/>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143"/>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143"/>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143"/>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143"/>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143"/>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143"/>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143"/>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143"/>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143"/>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143"/>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143"/>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143"/>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143"/>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143"/>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143"/>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143"/>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143"/>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143"/>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143"/>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143"/>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143"/>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143"/>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143"/>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143"/>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143"/>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143"/>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143"/>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143"/>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143"/>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143"/>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143"/>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143"/>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143"/>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143"/>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143"/>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143"/>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143"/>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143"/>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143"/>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143"/>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143"/>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143"/>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143"/>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143"/>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143"/>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143"/>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143"/>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143"/>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143"/>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143"/>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143"/>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143"/>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143"/>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143"/>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143"/>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143"/>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143"/>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143"/>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143"/>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143"/>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143"/>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143"/>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143"/>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143"/>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143"/>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143"/>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143"/>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143"/>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143"/>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143"/>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143"/>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143"/>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143"/>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143"/>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143"/>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143"/>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143"/>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143"/>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143"/>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143"/>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143"/>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143"/>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143"/>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143"/>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143"/>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143"/>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143"/>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143"/>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143"/>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143"/>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143"/>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143"/>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143"/>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143"/>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143"/>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143"/>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143"/>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143"/>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143"/>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143"/>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143"/>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143"/>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143"/>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143"/>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143"/>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143"/>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143"/>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143"/>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143"/>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143"/>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143"/>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143"/>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143"/>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143"/>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143"/>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143"/>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143"/>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143"/>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143"/>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143"/>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143"/>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143"/>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143"/>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143"/>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143"/>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143"/>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143"/>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143"/>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143"/>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143"/>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143"/>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143"/>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143"/>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143"/>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143"/>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143"/>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143"/>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143"/>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143"/>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143"/>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143"/>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143"/>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143"/>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143"/>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143"/>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143"/>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143"/>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143"/>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143"/>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143"/>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143"/>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143"/>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143"/>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143"/>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143"/>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143"/>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143"/>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143"/>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143"/>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143"/>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143"/>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143"/>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143"/>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143"/>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143"/>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143"/>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143"/>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143"/>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143"/>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143"/>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143"/>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143"/>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143"/>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143"/>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143"/>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143"/>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143"/>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143"/>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143"/>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143"/>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143"/>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143"/>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143"/>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143"/>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143"/>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143"/>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143"/>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143"/>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143"/>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143"/>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143"/>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143"/>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143"/>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143"/>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143"/>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143"/>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143"/>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143"/>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143"/>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143"/>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143"/>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143"/>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143"/>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143"/>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143"/>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143"/>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143"/>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143"/>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143"/>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143"/>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143"/>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143"/>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143"/>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143"/>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143"/>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143"/>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143"/>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143"/>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143"/>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143"/>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143"/>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143"/>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143"/>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143"/>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143"/>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143"/>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143"/>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143"/>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143"/>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143"/>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143"/>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143"/>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143"/>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143"/>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143"/>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143"/>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143"/>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143"/>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143"/>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143"/>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143"/>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143"/>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143"/>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143"/>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143"/>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143"/>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143"/>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143"/>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143"/>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143"/>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143"/>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143"/>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143"/>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143"/>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143"/>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143"/>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143"/>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143"/>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143"/>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143"/>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143"/>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143"/>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143"/>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143"/>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143"/>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143"/>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143"/>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143"/>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143"/>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143"/>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143"/>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143"/>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143"/>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143"/>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143"/>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143"/>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143"/>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143"/>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143"/>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143"/>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143"/>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143"/>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143"/>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143"/>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143"/>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143"/>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143"/>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143"/>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143"/>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143"/>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143"/>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143"/>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143"/>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143"/>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143"/>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143"/>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143"/>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143"/>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143"/>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143"/>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143"/>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143"/>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143"/>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143"/>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143"/>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143"/>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143"/>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143"/>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143"/>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143"/>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143"/>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143"/>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143"/>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143"/>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143"/>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143"/>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143"/>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143"/>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143"/>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143"/>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143"/>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143"/>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143"/>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143"/>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143"/>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143"/>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143"/>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143"/>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143"/>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143"/>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143"/>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143"/>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143"/>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143"/>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143"/>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143"/>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143"/>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143"/>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143"/>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143"/>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143"/>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143"/>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143"/>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143"/>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143"/>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143"/>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143"/>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143"/>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143"/>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143"/>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143"/>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143"/>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143"/>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143"/>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143"/>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143"/>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143"/>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143"/>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143"/>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143"/>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143"/>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143"/>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143"/>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143"/>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143"/>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143"/>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143"/>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143"/>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143"/>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143"/>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143"/>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143"/>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143"/>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143"/>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143"/>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143"/>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143"/>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143"/>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143"/>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143"/>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143"/>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143"/>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143"/>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143"/>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143"/>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143"/>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143"/>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143"/>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143"/>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143"/>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143"/>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143"/>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143"/>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143"/>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143"/>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143"/>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143"/>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143"/>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143"/>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143"/>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143"/>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143"/>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143"/>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143"/>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143"/>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143"/>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143"/>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143"/>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143"/>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143"/>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143"/>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143"/>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143"/>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143"/>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143"/>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143"/>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143"/>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143"/>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143"/>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143"/>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143"/>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143"/>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143"/>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143"/>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143"/>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143"/>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143"/>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143"/>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143"/>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143"/>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143"/>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143"/>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143"/>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143"/>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143"/>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143"/>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143"/>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143"/>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143"/>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143"/>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143"/>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143"/>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143"/>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143"/>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143"/>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143"/>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143"/>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143"/>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143"/>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143"/>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143"/>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143"/>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143"/>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143"/>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143"/>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143"/>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143"/>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143"/>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143"/>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143"/>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143"/>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143"/>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143"/>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143"/>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143"/>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143"/>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143"/>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143"/>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143"/>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143"/>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143"/>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143"/>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143"/>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143"/>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143"/>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143"/>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143"/>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143"/>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143"/>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143"/>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143"/>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143"/>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143"/>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143"/>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143"/>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143"/>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143"/>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143"/>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143"/>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143"/>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143"/>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143"/>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143"/>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143"/>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143"/>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143"/>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143"/>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143"/>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143"/>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143"/>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143"/>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143"/>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143"/>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143"/>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143"/>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143"/>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143"/>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143"/>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143"/>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143"/>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143"/>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143"/>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143"/>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143"/>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143"/>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143"/>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143"/>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143"/>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143"/>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143"/>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143"/>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143"/>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143"/>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143"/>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143"/>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143"/>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143"/>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143"/>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143"/>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143"/>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143"/>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143"/>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143"/>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143"/>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143"/>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143"/>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143"/>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143"/>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143"/>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143"/>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143"/>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143"/>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143"/>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143"/>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143"/>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143"/>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143"/>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143"/>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143"/>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143"/>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143"/>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143"/>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143"/>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143"/>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143"/>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143"/>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143"/>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143"/>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143"/>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143"/>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143"/>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143"/>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143"/>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143"/>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143"/>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143"/>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143"/>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143"/>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143"/>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143"/>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143"/>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143"/>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143"/>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143"/>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143"/>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143"/>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143"/>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143"/>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143"/>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143"/>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143"/>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143"/>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143"/>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143"/>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143"/>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143"/>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143"/>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143"/>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143"/>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143"/>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143"/>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143"/>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143"/>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143"/>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143"/>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143"/>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143"/>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143"/>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143"/>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143"/>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143"/>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143"/>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143"/>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143"/>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143"/>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143"/>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143"/>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143"/>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143"/>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143"/>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143"/>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143"/>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143"/>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143"/>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143"/>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143"/>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143"/>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143"/>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143"/>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143"/>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143"/>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143"/>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143"/>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143"/>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143"/>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143"/>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143"/>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143"/>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143"/>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143"/>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143"/>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143"/>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143"/>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143"/>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143"/>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143"/>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143"/>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143"/>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143"/>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143"/>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143"/>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143"/>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143"/>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143"/>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143"/>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143"/>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143"/>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143"/>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143"/>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143"/>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143"/>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143"/>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143"/>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143"/>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143"/>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143"/>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143"/>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143"/>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143"/>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143"/>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143"/>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143"/>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143"/>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143"/>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143"/>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143"/>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143"/>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143"/>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143"/>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143"/>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143"/>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143"/>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143"/>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143"/>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143"/>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143"/>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143"/>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143"/>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143"/>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143"/>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143"/>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143"/>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143"/>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143"/>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143"/>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143"/>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143"/>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143"/>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143"/>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143"/>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143"/>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143"/>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143"/>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143"/>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143"/>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143"/>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143"/>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143"/>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143"/>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143"/>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143"/>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143"/>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143"/>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143"/>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143"/>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143"/>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143"/>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143"/>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143"/>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143"/>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143"/>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143"/>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143"/>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143"/>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143"/>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143"/>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143"/>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143"/>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143"/>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143"/>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143"/>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143"/>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143"/>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143"/>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143"/>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143"/>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143"/>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143"/>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143"/>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143"/>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143"/>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143"/>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143"/>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143"/>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143"/>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143"/>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143"/>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143"/>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143"/>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143"/>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143"/>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143"/>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143"/>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143"/>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143"/>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143"/>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143"/>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143"/>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143"/>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143"/>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143"/>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143"/>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143"/>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143"/>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143"/>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143"/>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143"/>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143"/>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143"/>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143"/>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143"/>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143"/>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143"/>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143"/>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143"/>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143"/>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143"/>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143"/>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143"/>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143"/>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143"/>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143"/>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143"/>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143"/>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143"/>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143"/>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143"/>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143"/>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143"/>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143"/>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143"/>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143"/>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143"/>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143"/>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143"/>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143"/>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143"/>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143"/>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143"/>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143"/>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143"/>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143"/>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143"/>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143"/>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143"/>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143"/>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143"/>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143"/>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143"/>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143"/>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143"/>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143"/>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143"/>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143"/>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143"/>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143"/>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143"/>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143"/>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143"/>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143"/>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143"/>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143"/>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143"/>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143"/>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143"/>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143"/>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143"/>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143"/>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143"/>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143"/>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143"/>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143"/>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143"/>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143"/>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143"/>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143"/>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143"/>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143"/>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143"/>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143"/>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143"/>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143"/>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143"/>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143"/>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143"/>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143"/>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143"/>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143"/>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143"/>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143"/>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143"/>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143"/>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143"/>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143"/>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143"/>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143"/>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143"/>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143"/>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143"/>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143"/>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143"/>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143"/>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143"/>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143"/>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143"/>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143"/>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143"/>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143"/>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143"/>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143"/>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143"/>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143"/>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143"/>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143"/>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143"/>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143"/>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143"/>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143"/>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143"/>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143"/>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143"/>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143"/>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143"/>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143"/>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143"/>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143"/>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143"/>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143"/>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143"/>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143"/>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143"/>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143"/>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143"/>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143"/>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143"/>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143"/>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143"/>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143"/>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143"/>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143"/>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143"/>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143"/>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143"/>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143"/>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143"/>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143"/>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143"/>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143"/>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143"/>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143"/>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143"/>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143"/>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143"/>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143"/>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143"/>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143"/>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143"/>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143"/>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143"/>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143"/>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143"/>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143"/>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143"/>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143"/>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143"/>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143"/>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143"/>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143"/>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143"/>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143"/>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143"/>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143"/>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143"/>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143"/>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143"/>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143"/>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143"/>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143"/>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143"/>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143"/>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143"/>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143"/>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143"/>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143"/>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143"/>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143"/>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143"/>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143"/>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143"/>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143"/>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143"/>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143"/>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143"/>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143"/>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143"/>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143"/>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143"/>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143"/>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143"/>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143"/>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143"/>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143"/>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143"/>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143"/>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143"/>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143"/>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143"/>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143"/>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143"/>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143"/>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143"/>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143"/>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143"/>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143"/>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143"/>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143"/>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143"/>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143"/>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143"/>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143"/>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143"/>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143"/>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143"/>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143"/>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143"/>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143"/>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143"/>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143"/>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143"/>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143"/>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143"/>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143"/>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143"/>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143"/>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143"/>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143"/>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143"/>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143"/>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143"/>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143"/>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143"/>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143"/>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143"/>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143"/>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143"/>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143"/>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143"/>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143"/>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143"/>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143"/>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143"/>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143"/>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143"/>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143"/>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143"/>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143"/>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143"/>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143"/>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143"/>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143"/>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143"/>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143"/>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143"/>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143"/>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143"/>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143"/>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143"/>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143"/>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143"/>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143"/>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143"/>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143"/>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143"/>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143"/>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143"/>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143"/>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143"/>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143"/>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143"/>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143"/>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143"/>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143"/>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143"/>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143"/>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143"/>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143"/>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143"/>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143"/>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143"/>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143"/>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143"/>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143"/>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143"/>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143"/>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143"/>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143"/>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143"/>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143"/>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143"/>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143"/>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143"/>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143"/>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143"/>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143"/>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143"/>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143"/>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143"/>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143"/>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143"/>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143"/>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143"/>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143"/>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143"/>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143"/>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143"/>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143"/>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143"/>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143"/>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143"/>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143"/>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143"/>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143"/>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143"/>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143"/>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143"/>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143"/>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143"/>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143"/>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143"/>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143"/>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143"/>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143"/>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143"/>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143"/>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143"/>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143"/>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143"/>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143"/>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143"/>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143"/>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143"/>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143"/>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143"/>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143"/>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143"/>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143"/>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143"/>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143"/>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143"/>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143"/>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143"/>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143"/>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143"/>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143"/>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143"/>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143"/>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143"/>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143"/>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143"/>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143"/>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143"/>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143"/>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143"/>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143"/>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143"/>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143"/>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143"/>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143"/>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143"/>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143"/>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143"/>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143"/>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143"/>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143"/>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143"/>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143"/>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143"/>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143"/>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143"/>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143"/>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143"/>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143"/>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143"/>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143"/>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143"/>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143"/>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143"/>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143"/>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143"/>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143"/>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143"/>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143"/>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143"/>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143"/>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143"/>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143"/>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143"/>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143"/>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143"/>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143"/>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143"/>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143"/>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143"/>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143"/>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143"/>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143"/>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143"/>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143"/>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143"/>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143"/>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143"/>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143"/>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143"/>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143"/>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143"/>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143"/>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143"/>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143"/>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143"/>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143"/>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143"/>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143"/>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143"/>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143"/>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143"/>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143"/>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143"/>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143"/>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143"/>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143"/>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143"/>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143"/>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143"/>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143"/>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143"/>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143"/>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143"/>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143"/>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143"/>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143"/>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143"/>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143"/>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143"/>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143"/>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143"/>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143"/>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143"/>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6" name="Google Shape;6486;p143"/>
          <p:cNvGrpSpPr/>
          <p:nvPr/>
        </p:nvGrpSpPr>
        <p:grpSpPr>
          <a:xfrm>
            <a:off x="5834044" y="993055"/>
            <a:ext cx="2590840" cy="1380235"/>
            <a:chOff x="233350" y="949250"/>
            <a:chExt cx="7137300" cy="3802300"/>
          </a:xfrm>
        </p:grpSpPr>
        <p:sp>
          <p:nvSpPr>
            <p:cNvPr id="6487" name="Google Shape;6487;p143"/>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143"/>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143"/>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143"/>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143"/>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143"/>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143"/>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143"/>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143"/>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143"/>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143"/>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143"/>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143"/>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143"/>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143"/>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143"/>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143"/>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143"/>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143"/>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143"/>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143"/>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143"/>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143"/>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143"/>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143"/>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143"/>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143"/>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143"/>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143"/>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143"/>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143"/>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143"/>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143"/>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143"/>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143"/>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143"/>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143"/>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143"/>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143"/>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143"/>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143"/>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143"/>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143"/>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143"/>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143"/>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143"/>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143"/>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143"/>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143"/>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143"/>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143"/>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8" name="Google Shape;6538;p143"/>
          <p:cNvGrpSpPr/>
          <p:nvPr/>
        </p:nvGrpSpPr>
        <p:grpSpPr>
          <a:xfrm>
            <a:off x="7648473" y="3037828"/>
            <a:ext cx="104231" cy="320340"/>
            <a:chOff x="7564426" y="3224343"/>
            <a:chExt cx="119985" cy="368801"/>
          </a:xfrm>
        </p:grpSpPr>
        <p:sp>
          <p:nvSpPr>
            <p:cNvPr id="6539" name="Google Shape;6539;p143"/>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143"/>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1" name="Google Shape;6541;p143"/>
          <p:cNvGrpSpPr/>
          <p:nvPr/>
        </p:nvGrpSpPr>
        <p:grpSpPr>
          <a:xfrm>
            <a:off x="7347962" y="3031929"/>
            <a:ext cx="189489" cy="332132"/>
            <a:chOff x="8370831" y="3202002"/>
            <a:chExt cx="218129" cy="382376"/>
          </a:xfrm>
        </p:grpSpPr>
        <p:sp>
          <p:nvSpPr>
            <p:cNvPr id="6542" name="Google Shape;6542;p143"/>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143"/>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4" name="Google Shape;6544;p143"/>
          <p:cNvGrpSpPr/>
          <p:nvPr/>
        </p:nvGrpSpPr>
        <p:grpSpPr>
          <a:xfrm>
            <a:off x="8071351" y="3443061"/>
            <a:ext cx="309429" cy="267000"/>
            <a:chOff x="6742064" y="3750480"/>
            <a:chExt cx="399315" cy="344560"/>
          </a:xfrm>
        </p:grpSpPr>
        <p:sp>
          <p:nvSpPr>
            <p:cNvPr id="6545" name="Google Shape;6545;p143"/>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143"/>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7" name="Google Shape;6547;p143"/>
          <p:cNvGrpSpPr/>
          <p:nvPr/>
        </p:nvGrpSpPr>
        <p:grpSpPr>
          <a:xfrm>
            <a:off x="7610370" y="3794109"/>
            <a:ext cx="180437" cy="281608"/>
            <a:chOff x="7248525" y="3739696"/>
            <a:chExt cx="230531" cy="359790"/>
          </a:xfrm>
        </p:grpSpPr>
        <p:sp>
          <p:nvSpPr>
            <p:cNvPr id="6548" name="Google Shape;6548;p143"/>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143"/>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0" name="Google Shape;6550;p143"/>
          <p:cNvGrpSpPr/>
          <p:nvPr/>
        </p:nvGrpSpPr>
        <p:grpSpPr>
          <a:xfrm>
            <a:off x="7856289" y="3437333"/>
            <a:ext cx="162896" cy="278710"/>
            <a:chOff x="7601242" y="3729267"/>
            <a:chExt cx="222566" cy="380803"/>
          </a:xfrm>
        </p:grpSpPr>
        <p:sp>
          <p:nvSpPr>
            <p:cNvPr id="6551" name="Google Shape;6551;p143"/>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143"/>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53" name="Google Shape;6553;p143"/>
          <p:cNvSpPr/>
          <p:nvPr/>
        </p:nvSpPr>
        <p:spPr>
          <a:xfrm>
            <a:off x="7822315" y="304969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54" name="Google Shape;6554;p143"/>
          <p:cNvGrpSpPr/>
          <p:nvPr/>
        </p:nvGrpSpPr>
        <p:grpSpPr>
          <a:xfrm>
            <a:off x="7345935" y="3438473"/>
            <a:ext cx="193543" cy="275990"/>
            <a:chOff x="8304647" y="3738687"/>
            <a:chExt cx="225076" cy="320956"/>
          </a:xfrm>
        </p:grpSpPr>
        <p:sp>
          <p:nvSpPr>
            <p:cNvPr id="6555" name="Google Shape;6555;p143"/>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143"/>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143"/>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8" name="Google Shape;6558;p143"/>
          <p:cNvGrpSpPr/>
          <p:nvPr/>
        </p:nvGrpSpPr>
        <p:grpSpPr>
          <a:xfrm>
            <a:off x="7618427" y="3438473"/>
            <a:ext cx="178492" cy="275990"/>
            <a:chOff x="8615101" y="3738687"/>
            <a:chExt cx="207573" cy="320956"/>
          </a:xfrm>
        </p:grpSpPr>
        <p:sp>
          <p:nvSpPr>
            <p:cNvPr id="6559" name="Google Shape;6559;p143"/>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143"/>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143"/>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62" name="Google Shape;6562;p143"/>
          <p:cNvSpPr/>
          <p:nvPr/>
        </p:nvSpPr>
        <p:spPr>
          <a:xfrm>
            <a:off x="8114867" y="3028356"/>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63" name="Google Shape;6563;p143"/>
          <p:cNvGrpSpPr/>
          <p:nvPr/>
        </p:nvGrpSpPr>
        <p:grpSpPr>
          <a:xfrm>
            <a:off x="6013132" y="3559961"/>
            <a:ext cx="557671" cy="511283"/>
            <a:chOff x="6015419" y="3716859"/>
            <a:chExt cx="557671" cy="511283"/>
          </a:xfrm>
        </p:grpSpPr>
        <p:sp>
          <p:nvSpPr>
            <p:cNvPr id="6564" name="Google Shape;6564;p143"/>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65" name="Google Shape;6565;p143"/>
            <p:cNvGrpSpPr/>
            <p:nvPr/>
          </p:nvGrpSpPr>
          <p:grpSpPr>
            <a:xfrm>
              <a:off x="6036094" y="3716980"/>
              <a:ext cx="529860" cy="510468"/>
              <a:chOff x="6036094" y="3716980"/>
              <a:chExt cx="529860" cy="510468"/>
            </a:xfrm>
          </p:grpSpPr>
          <p:sp>
            <p:nvSpPr>
              <p:cNvPr id="6566" name="Google Shape;6566;p143"/>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143"/>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143"/>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143"/>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143"/>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143"/>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143"/>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143"/>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143"/>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143"/>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76" name="Google Shape;6576;p143"/>
          <p:cNvGrpSpPr/>
          <p:nvPr/>
        </p:nvGrpSpPr>
        <p:grpSpPr>
          <a:xfrm>
            <a:off x="6642017" y="2916730"/>
            <a:ext cx="576302" cy="511871"/>
            <a:chOff x="6644304" y="3073628"/>
            <a:chExt cx="576302" cy="511871"/>
          </a:xfrm>
        </p:grpSpPr>
        <p:sp>
          <p:nvSpPr>
            <p:cNvPr id="6577" name="Google Shape;6577;p143"/>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78" name="Google Shape;6578;p143"/>
            <p:cNvGrpSpPr/>
            <p:nvPr/>
          </p:nvGrpSpPr>
          <p:grpSpPr>
            <a:xfrm>
              <a:off x="6712169" y="3085440"/>
              <a:ext cx="481622" cy="494913"/>
              <a:chOff x="6712169" y="3085440"/>
              <a:chExt cx="481622" cy="494913"/>
            </a:xfrm>
          </p:grpSpPr>
          <p:sp>
            <p:nvSpPr>
              <p:cNvPr id="6579" name="Google Shape;6579;p143"/>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143"/>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143"/>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143"/>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143"/>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84" name="Google Shape;6584;p143"/>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143"/>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143"/>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87" name="Google Shape;6587;p143"/>
          <p:cNvSpPr/>
          <p:nvPr/>
        </p:nvSpPr>
        <p:spPr>
          <a:xfrm>
            <a:off x="6986052" y="2933359"/>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88" name="Google Shape;6588;p143"/>
          <p:cNvGrpSpPr/>
          <p:nvPr/>
        </p:nvGrpSpPr>
        <p:grpSpPr>
          <a:xfrm>
            <a:off x="6649868" y="3559725"/>
            <a:ext cx="560631" cy="511352"/>
            <a:chOff x="6652154" y="3716623"/>
            <a:chExt cx="560631" cy="511352"/>
          </a:xfrm>
        </p:grpSpPr>
        <p:sp>
          <p:nvSpPr>
            <p:cNvPr id="6589" name="Google Shape;6589;p143"/>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90" name="Google Shape;6590;p143"/>
            <p:cNvGrpSpPr/>
            <p:nvPr/>
          </p:nvGrpSpPr>
          <p:grpSpPr>
            <a:xfrm>
              <a:off x="6669657" y="3716715"/>
              <a:ext cx="466779" cy="464290"/>
              <a:chOff x="6669657" y="3716715"/>
              <a:chExt cx="466779" cy="464290"/>
            </a:xfrm>
          </p:grpSpPr>
          <p:sp>
            <p:nvSpPr>
              <p:cNvPr id="6591" name="Google Shape;6591;p143"/>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143"/>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143"/>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143"/>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143"/>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143"/>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143"/>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143"/>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143"/>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143"/>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143"/>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143"/>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143"/>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04" name="Google Shape;6604;p143"/>
          <p:cNvGrpSpPr/>
          <p:nvPr/>
        </p:nvGrpSpPr>
        <p:grpSpPr>
          <a:xfrm>
            <a:off x="7843959" y="3841134"/>
            <a:ext cx="187557" cy="187557"/>
            <a:chOff x="8565775" y="671075"/>
            <a:chExt cx="441000" cy="441000"/>
          </a:xfrm>
        </p:grpSpPr>
        <p:sp>
          <p:nvSpPr>
            <p:cNvPr id="6605" name="Google Shape;6605;p143"/>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143"/>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07" name="Google Shape;6607;p143"/>
          <p:cNvSpPr/>
          <p:nvPr/>
        </p:nvSpPr>
        <p:spPr>
          <a:xfrm>
            <a:off x="8145173" y="3837054"/>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143"/>
          <p:cNvSpPr/>
          <p:nvPr/>
        </p:nvSpPr>
        <p:spPr>
          <a:xfrm flipH="1">
            <a:off x="7353412" y="3803510"/>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09" name="Google Shape;6609;p143"/>
          <p:cNvGrpSpPr/>
          <p:nvPr/>
        </p:nvGrpSpPr>
        <p:grpSpPr>
          <a:xfrm>
            <a:off x="5997814" y="2919352"/>
            <a:ext cx="587871" cy="512373"/>
            <a:chOff x="6000100" y="3076250"/>
            <a:chExt cx="587871" cy="512373"/>
          </a:xfrm>
        </p:grpSpPr>
        <p:sp>
          <p:nvSpPr>
            <p:cNvPr id="6610" name="Google Shape;6610;p143"/>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11" name="Google Shape;6611;p143"/>
            <p:cNvGrpSpPr/>
            <p:nvPr/>
          </p:nvGrpSpPr>
          <p:grpSpPr>
            <a:xfrm>
              <a:off x="6031360" y="3076713"/>
              <a:ext cx="539107" cy="480965"/>
              <a:chOff x="6031360" y="3076713"/>
              <a:chExt cx="539107" cy="480965"/>
            </a:xfrm>
          </p:grpSpPr>
          <p:sp>
            <p:nvSpPr>
              <p:cNvPr id="6612" name="Google Shape;6612;p143"/>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143"/>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143"/>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143"/>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143"/>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143"/>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143"/>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19" name="Google Shape;6619;p143"/>
          <p:cNvGrpSpPr/>
          <p:nvPr/>
        </p:nvGrpSpPr>
        <p:grpSpPr>
          <a:xfrm>
            <a:off x="3369305" y="938716"/>
            <a:ext cx="2310381" cy="1488888"/>
            <a:chOff x="229225" y="549050"/>
            <a:chExt cx="7161750" cy="4615275"/>
          </a:xfrm>
        </p:grpSpPr>
        <p:sp>
          <p:nvSpPr>
            <p:cNvPr id="6620" name="Google Shape;6620;p143"/>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143"/>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143"/>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143"/>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143"/>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143"/>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143"/>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143"/>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143"/>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143"/>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143"/>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143"/>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143"/>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143"/>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143"/>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143"/>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143"/>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143"/>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143"/>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143"/>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143"/>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143"/>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143"/>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143"/>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143"/>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143"/>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143"/>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143"/>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143"/>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143"/>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143"/>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143"/>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143"/>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143"/>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143"/>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143"/>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143"/>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143"/>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143"/>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143"/>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143"/>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143"/>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143"/>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143"/>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143"/>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143"/>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143"/>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143"/>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143"/>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143"/>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143"/>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143"/>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143"/>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143"/>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143"/>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143"/>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143"/>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143"/>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143"/>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143"/>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143"/>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143"/>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143"/>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143"/>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143"/>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143"/>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143"/>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143"/>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143"/>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143"/>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143"/>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143"/>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143"/>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143"/>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143"/>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143"/>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143"/>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143"/>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143"/>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143"/>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143"/>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143"/>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143"/>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143"/>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143"/>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143"/>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143"/>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143"/>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143"/>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143"/>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143"/>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143"/>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143"/>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143"/>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143"/>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143"/>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143"/>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143"/>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143"/>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143"/>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143"/>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143"/>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143"/>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143"/>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143"/>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143"/>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143"/>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143"/>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143"/>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143"/>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143"/>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143"/>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143"/>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143"/>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143"/>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143"/>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143"/>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7" name="Google Shape;6737;p143"/>
          <p:cNvGrpSpPr/>
          <p:nvPr/>
        </p:nvGrpSpPr>
        <p:grpSpPr>
          <a:xfrm>
            <a:off x="3514723" y="2830563"/>
            <a:ext cx="2310282" cy="1374222"/>
            <a:chOff x="238125" y="732525"/>
            <a:chExt cx="7130500" cy="4241425"/>
          </a:xfrm>
        </p:grpSpPr>
        <p:sp>
          <p:nvSpPr>
            <p:cNvPr id="6738" name="Google Shape;6738;p143"/>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143"/>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143"/>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143"/>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143"/>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143"/>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143"/>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143"/>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143"/>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143"/>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143"/>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143"/>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143"/>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143"/>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143"/>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143"/>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143"/>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143"/>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143"/>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143"/>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143"/>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143"/>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143"/>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143"/>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143"/>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143"/>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143"/>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143"/>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143"/>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143"/>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143"/>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143"/>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143"/>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143"/>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143"/>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143"/>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143"/>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143"/>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143"/>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143"/>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143"/>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143"/>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143"/>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143"/>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143"/>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143"/>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143"/>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143"/>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143"/>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143"/>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143"/>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143"/>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143"/>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143"/>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143"/>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143"/>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143"/>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143"/>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143"/>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143"/>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143"/>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143"/>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143"/>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143"/>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143"/>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143"/>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143"/>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143"/>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143"/>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143"/>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143"/>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143"/>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143"/>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143"/>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143"/>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143"/>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143"/>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143"/>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143"/>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143"/>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143"/>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143"/>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143"/>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143"/>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143"/>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143"/>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143"/>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143"/>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143"/>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143"/>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143"/>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143"/>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143"/>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143"/>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143"/>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143"/>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143"/>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143"/>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143"/>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143"/>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143"/>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143"/>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143"/>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143"/>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143"/>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143"/>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143"/>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143"/>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143"/>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143"/>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143"/>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143"/>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143"/>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143"/>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6855" name="Shape 6855"/>
        <p:cNvGrpSpPr/>
        <p:nvPr/>
      </p:nvGrpSpPr>
      <p:grpSpPr>
        <a:xfrm>
          <a:off x="0" y="0"/>
          <a:ext cx="0" cy="0"/>
          <a:chOff x="0" y="0"/>
          <a:chExt cx="0" cy="0"/>
        </a:xfrm>
      </p:grpSpPr>
      <p:grpSp>
        <p:nvGrpSpPr>
          <p:cNvPr id="6856" name="Google Shape;6856;p144"/>
          <p:cNvGrpSpPr/>
          <p:nvPr/>
        </p:nvGrpSpPr>
        <p:grpSpPr>
          <a:xfrm>
            <a:off x="725414" y="969763"/>
            <a:ext cx="2507799" cy="206239"/>
            <a:chOff x="106648" y="895722"/>
            <a:chExt cx="4481413" cy="374300"/>
          </a:xfrm>
        </p:grpSpPr>
        <p:grpSp>
          <p:nvGrpSpPr>
            <p:cNvPr id="6857" name="Google Shape;6857;p144"/>
            <p:cNvGrpSpPr/>
            <p:nvPr/>
          </p:nvGrpSpPr>
          <p:grpSpPr>
            <a:xfrm>
              <a:off x="2233276" y="895722"/>
              <a:ext cx="1082667" cy="223591"/>
              <a:chOff x="4808316" y="2800065"/>
              <a:chExt cx="1999386" cy="412910"/>
            </a:xfrm>
          </p:grpSpPr>
          <p:sp>
            <p:nvSpPr>
              <p:cNvPr id="6858" name="Google Shape;6858;p144"/>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59" name="Google Shape;6859;p144"/>
              <p:cNvGrpSpPr/>
              <p:nvPr/>
            </p:nvGrpSpPr>
            <p:grpSpPr>
              <a:xfrm>
                <a:off x="4808316" y="2800065"/>
                <a:ext cx="92400" cy="411825"/>
                <a:chOff x="845575" y="2563700"/>
                <a:chExt cx="92400" cy="411825"/>
              </a:xfrm>
            </p:grpSpPr>
            <p:cxnSp>
              <p:nvCxnSpPr>
                <p:cNvPr id="6860" name="Google Shape;6860;p144"/>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861" name="Google Shape;6861;p144"/>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62" name="Google Shape;6862;p144"/>
            <p:cNvGrpSpPr/>
            <p:nvPr/>
          </p:nvGrpSpPr>
          <p:grpSpPr>
            <a:xfrm>
              <a:off x="106648" y="895722"/>
              <a:ext cx="1088401" cy="223591"/>
              <a:chOff x="881025" y="2800065"/>
              <a:chExt cx="2009975" cy="412910"/>
            </a:xfrm>
          </p:grpSpPr>
          <p:sp>
            <p:nvSpPr>
              <p:cNvPr id="6863" name="Google Shape;6863;p144"/>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64" name="Google Shape;6864;p144"/>
              <p:cNvGrpSpPr/>
              <p:nvPr/>
            </p:nvGrpSpPr>
            <p:grpSpPr>
              <a:xfrm>
                <a:off x="881025" y="2800065"/>
                <a:ext cx="92400" cy="411825"/>
                <a:chOff x="845575" y="2563700"/>
                <a:chExt cx="92400" cy="411825"/>
              </a:xfrm>
            </p:grpSpPr>
            <p:cxnSp>
              <p:nvCxnSpPr>
                <p:cNvPr id="6865" name="Google Shape;6865;p144"/>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866" name="Google Shape;6866;p144"/>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67" name="Google Shape;6867;p144"/>
            <p:cNvGrpSpPr/>
            <p:nvPr/>
          </p:nvGrpSpPr>
          <p:grpSpPr>
            <a:xfrm>
              <a:off x="1172346" y="1047018"/>
              <a:ext cx="1083151" cy="223003"/>
              <a:chOff x="2849073" y="3079467"/>
              <a:chExt cx="2000279" cy="411825"/>
            </a:xfrm>
          </p:grpSpPr>
          <p:sp>
            <p:nvSpPr>
              <p:cNvPr id="6868" name="Google Shape;6868;p144"/>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69" name="Google Shape;6869;p144"/>
              <p:cNvGrpSpPr/>
              <p:nvPr/>
            </p:nvGrpSpPr>
            <p:grpSpPr>
              <a:xfrm rot="10800000">
                <a:off x="2849073" y="3079467"/>
                <a:ext cx="92400" cy="411825"/>
                <a:chOff x="2070100" y="2563700"/>
                <a:chExt cx="92400" cy="411825"/>
              </a:xfrm>
            </p:grpSpPr>
            <p:cxnSp>
              <p:nvCxnSpPr>
                <p:cNvPr id="6870" name="Google Shape;6870;p144"/>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871" name="Google Shape;6871;p144"/>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72" name="Google Shape;6872;p144"/>
            <p:cNvGrpSpPr/>
            <p:nvPr/>
          </p:nvGrpSpPr>
          <p:grpSpPr>
            <a:xfrm>
              <a:off x="3290132" y="1047018"/>
              <a:ext cx="1297929" cy="223003"/>
              <a:chOff x="6760035" y="3079467"/>
              <a:chExt cx="2396914" cy="411825"/>
            </a:xfrm>
          </p:grpSpPr>
          <p:sp>
            <p:nvSpPr>
              <p:cNvPr id="6873" name="Google Shape;6873;p144"/>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74" name="Google Shape;6874;p144"/>
              <p:cNvGrpSpPr/>
              <p:nvPr/>
            </p:nvGrpSpPr>
            <p:grpSpPr>
              <a:xfrm rot="10800000">
                <a:off x="6760035" y="3079467"/>
                <a:ext cx="92400" cy="411825"/>
                <a:chOff x="2070100" y="2563700"/>
                <a:chExt cx="92400" cy="411825"/>
              </a:xfrm>
            </p:grpSpPr>
            <p:cxnSp>
              <p:nvCxnSpPr>
                <p:cNvPr id="6875" name="Google Shape;6875;p144"/>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876" name="Google Shape;6876;p144"/>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877" name="Google Shape;6877;p144"/>
          <p:cNvGrpSpPr/>
          <p:nvPr/>
        </p:nvGrpSpPr>
        <p:grpSpPr>
          <a:xfrm>
            <a:off x="2143176" y="3369134"/>
            <a:ext cx="1086701" cy="799429"/>
            <a:chOff x="2183288" y="3555572"/>
            <a:chExt cx="1136241" cy="835873"/>
          </a:xfrm>
        </p:grpSpPr>
        <p:sp>
          <p:nvSpPr>
            <p:cNvPr id="6878" name="Google Shape;6878;p144"/>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79" name="Google Shape;6879;p144"/>
            <p:cNvGrpSpPr/>
            <p:nvPr/>
          </p:nvGrpSpPr>
          <p:grpSpPr>
            <a:xfrm>
              <a:off x="2205895" y="3637269"/>
              <a:ext cx="1089848" cy="724993"/>
              <a:chOff x="2205895" y="3637269"/>
              <a:chExt cx="1089848" cy="724993"/>
            </a:xfrm>
          </p:grpSpPr>
          <p:sp>
            <p:nvSpPr>
              <p:cNvPr id="6880" name="Google Shape;6880;p144"/>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144"/>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144"/>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144"/>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144"/>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144"/>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86" name="Google Shape;6886;p144"/>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87" name="Google Shape;6887;p144"/>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6888" name="Google Shape;6888;p144"/>
            <p:cNvGrpSpPr/>
            <p:nvPr/>
          </p:nvGrpSpPr>
          <p:grpSpPr>
            <a:xfrm>
              <a:off x="3173850" y="3779426"/>
              <a:ext cx="145679" cy="70048"/>
              <a:chOff x="3173850" y="3779426"/>
              <a:chExt cx="145679" cy="70048"/>
            </a:xfrm>
          </p:grpSpPr>
          <p:cxnSp>
            <p:nvCxnSpPr>
              <p:cNvPr id="6889" name="Google Shape;6889;p144"/>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6890" name="Google Shape;6890;p144"/>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1" name="Google Shape;6891;p144"/>
            <p:cNvGrpSpPr/>
            <p:nvPr/>
          </p:nvGrpSpPr>
          <p:grpSpPr>
            <a:xfrm>
              <a:off x="2183288" y="4139483"/>
              <a:ext cx="145133" cy="70048"/>
              <a:chOff x="2183288" y="4139483"/>
              <a:chExt cx="145133" cy="70048"/>
            </a:xfrm>
          </p:grpSpPr>
          <p:cxnSp>
            <p:nvCxnSpPr>
              <p:cNvPr id="6892" name="Google Shape;6892;p144"/>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6893" name="Google Shape;6893;p144"/>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94" name="Google Shape;6894;p144"/>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95" name="Google Shape;6895;p144"/>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6896" name="Google Shape;6896;p144"/>
            <p:cNvGrpSpPr/>
            <p:nvPr/>
          </p:nvGrpSpPr>
          <p:grpSpPr>
            <a:xfrm>
              <a:off x="2943836" y="4268886"/>
              <a:ext cx="60717" cy="122559"/>
              <a:chOff x="2943836" y="4268886"/>
              <a:chExt cx="60717" cy="122559"/>
            </a:xfrm>
          </p:grpSpPr>
          <p:sp>
            <p:nvSpPr>
              <p:cNvPr id="6897" name="Google Shape;6897;p144"/>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98" name="Google Shape;6898;p144"/>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6899" name="Google Shape;6899;p144"/>
          <p:cNvGrpSpPr/>
          <p:nvPr/>
        </p:nvGrpSpPr>
        <p:grpSpPr>
          <a:xfrm>
            <a:off x="3406121" y="1290134"/>
            <a:ext cx="1675870" cy="758251"/>
            <a:chOff x="3530532" y="1496185"/>
            <a:chExt cx="1562000" cy="706730"/>
          </a:xfrm>
        </p:grpSpPr>
        <p:cxnSp>
          <p:nvCxnSpPr>
            <p:cNvPr id="6900" name="Google Shape;6900;p144"/>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6901" name="Google Shape;6901;p144"/>
            <p:cNvGrpSpPr/>
            <p:nvPr/>
          </p:nvGrpSpPr>
          <p:grpSpPr>
            <a:xfrm>
              <a:off x="3530532" y="1496185"/>
              <a:ext cx="323430" cy="463587"/>
              <a:chOff x="3530532" y="1496185"/>
              <a:chExt cx="323430" cy="463587"/>
            </a:xfrm>
          </p:grpSpPr>
          <p:grpSp>
            <p:nvGrpSpPr>
              <p:cNvPr id="6902" name="Google Shape;6902;p144"/>
              <p:cNvGrpSpPr/>
              <p:nvPr/>
            </p:nvGrpSpPr>
            <p:grpSpPr>
              <a:xfrm>
                <a:off x="3567462" y="1496185"/>
                <a:ext cx="286500" cy="361376"/>
                <a:chOff x="3567462" y="1496185"/>
                <a:chExt cx="286500" cy="361376"/>
              </a:xfrm>
            </p:grpSpPr>
            <p:cxnSp>
              <p:nvCxnSpPr>
                <p:cNvPr id="6903" name="Google Shape;6903;p144"/>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6904" name="Google Shape;6904;p144"/>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05" name="Google Shape;6905;p144"/>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6" name="Google Shape;6906;p144"/>
            <p:cNvGrpSpPr/>
            <p:nvPr/>
          </p:nvGrpSpPr>
          <p:grpSpPr>
            <a:xfrm>
              <a:off x="3891569" y="1779209"/>
              <a:ext cx="323945" cy="423706"/>
              <a:chOff x="3891569" y="1779209"/>
              <a:chExt cx="323945" cy="423706"/>
            </a:xfrm>
          </p:grpSpPr>
          <p:grpSp>
            <p:nvGrpSpPr>
              <p:cNvPr id="6907" name="Google Shape;6907;p144"/>
              <p:cNvGrpSpPr/>
              <p:nvPr/>
            </p:nvGrpSpPr>
            <p:grpSpPr>
              <a:xfrm>
                <a:off x="3929014" y="1881638"/>
                <a:ext cx="286500" cy="321278"/>
                <a:chOff x="3929014" y="1881638"/>
                <a:chExt cx="286500" cy="321278"/>
              </a:xfrm>
            </p:grpSpPr>
            <p:cxnSp>
              <p:nvCxnSpPr>
                <p:cNvPr id="6908" name="Google Shape;6908;p144"/>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6909" name="Google Shape;6909;p144"/>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10" name="Google Shape;6910;p144"/>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1" name="Google Shape;6911;p144"/>
            <p:cNvGrpSpPr/>
            <p:nvPr/>
          </p:nvGrpSpPr>
          <p:grpSpPr>
            <a:xfrm>
              <a:off x="4252606" y="1496185"/>
              <a:ext cx="324721" cy="463587"/>
              <a:chOff x="4252606" y="1496185"/>
              <a:chExt cx="324721" cy="463587"/>
            </a:xfrm>
          </p:grpSpPr>
          <p:grpSp>
            <p:nvGrpSpPr>
              <p:cNvPr id="6912" name="Google Shape;6912;p144"/>
              <p:cNvGrpSpPr/>
              <p:nvPr/>
            </p:nvGrpSpPr>
            <p:grpSpPr>
              <a:xfrm>
                <a:off x="4290828" y="1496185"/>
                <a:ext cx="286500" cy="361376"/>
                <a:chOff x="4290828" y="1496185"/>
                <a:chExt cx="286500" cy="361376"/>
              </a:xfrm>
            </p:grpSpPr>
            <p:cxnSp>
              <p:nvCxnSpPr>
                <p:cNvPr id="6913" name="Google Shape;6913;p144"/>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6914" name="Google Shape;6914;p144"/>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15" name="Google Shape;6915;p144"/>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6" name="Google Shape;6916;p144"/>
            <p:cNvGrpSpPr/>
            <p:nvPr/>
          </p:nvGrpSpPr>
          <p:grpSpPr>
            <a:xfrm>
              <a:off x="4613643" y="1763716"/>
              <a:ext cx="325308" cy="439200"/>
              <a:chOff x="4613643" y="1763716"/>
              <a:chExt cx="325308" cy="439200"/>
            </a:xfrm>
          </p:grpSpPr>
          <p:grpSp>
            <p:nvGrpSpPr>
              <p:cNvPr id="6917" name="Google Shape;6917;p144"/>
              <p:cNvGrpSpPr/>
              <p:nvPr/>
            </p:nvGrpSpPr>
            <p:grpSpPr>
              <a:xfrm>
                <a:off x="4652451" y="1879538"/>
                <a:ext cx="286500" cy="323378"/>
                <a:chOff x="4652451" y="1879538"/>
                <a:chExt cx="286500" cy="323378"/>
              </a:xfrm>
            </p:grpSpPr>
            <p:cxnSp>
              <p:nvCxnSpPr>
                <p:cNvPr id="6918" name="Google Shape;6918;p144"/>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6919" name="Google Shape;6919;p144"/>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20" name="Google Shape;6920;p144"/>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21" name="Google Shape;6921;p144"/>
          <p:cNvGrpSpPr/>
          <p:nvPr/>
        </p:nvGrpSpPr>
        <p:grpSpPr>
          <a:xfrm>
            <a:off x="3417981" y="2143759"/>
            <a:ext cx="1652173" cy="391517"/>
            <a:chOff x="3512551" y="2358270"/>
            <a:chExt cx="1597383" cy="378533"/>
          </a:xfrm>
        </p:grpSpPr>
        <p:cxnSp>
          <p:nvCxnSpPr>
            <p:cNvPr id="6922" name="Google Shape;6922;p144"/>
            <p:cNvCxnSpPr>
              <a:stCxn id="6923" idx="6"/>
              <a:endCxn id="6924"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6925" name="Google Shape;6925;p144"/>
            <p:cNvGrpSpPr/>
            <p:nvPr/>
          </p:nvGrpSpPr>
          <p:grpSpPr>
            <a:xfrm>
              <a:off x="3512551" y="2358270"/>
              <a:ext cx="225647" cy="307714"/>
              <a:chOff x="2182679" y="2004714"/>
              <a:chExt cx="792300" cy="1080458"/>
            </a:xfrm>
          </p:grpSpPr>
          <p:cxnSp>
            <p:nvCxnSpPr>
              <p:cNvPr id="6926" name="Google Shape;6926;p144"/>
              <p:cNvCxnSpPr>
                <a:stCxn id="6927"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6923" name="Google Shape;6923;p144"/>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144"/>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8" name="Google Shape;6928;p144"/>
            <p:cNvGrpSpPr/>
            <p:nvPr/>
          </p:nvGrpSpPr>
          <p:grpSpPr>
            <a:xfrm>
              <a:off x="3969644" y="2440153"/>
              <a:ext cx="225853" cy="296651"/>
              <a:chOff x="3775710" y="1729289"/>
              <a:chExt cx="136500" cy="179289"/>
            </a:xfrm>
          </p:grpSpPr>
          <p:cxnSp>
            <p:nvCxnSpPr>
              <p:cNvPr id="6929" name="Google Shape;6929;p144"/>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6930" name="Google Shape;6930;p144"/>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144"/>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2" name="Google Shape;6932;p144"/>
            <p:cNvGrpSpPr/>
            <p:nvPr/>
          </p:nvGrpSpPr>
          <p:grpSpPr>
            <a:xfrm>
              <a:off x="4427051" y="2358270"/>
              <a:ext cx="225647" cy="307714"/>
              <a:chOff x="5393704" y="2004714"/>
              <a:chExt cx="792300" cy="1080458"/>
            </a:xfrm>
          </p:grpSpPr>
          <p:cxnSp>
            <p:nvCxnSpPr>
              <p:cNvPr id="6933" name="Google Shape;6933;p144"/>
              <p:cNvCxnSpPr>
                <a:stCxn id="6934"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6935" name="Google Shape;6935;p144"/>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144"/>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6" name="Google Shape;6936;p144"/>
            <p:cNvGrpSpPr/>
            <p:nvPr/>
          </p:nvGrpSpPr>
          <p:grpSpPr>
            <a:xfrm>
              <a:off x="4884287" y="2440252"/>
              <a:ext cx="225647" cy="296532"/>
              <a:chOff x="6999166" y="2292572"/>
              <a:chExt cx="792300" cy="1041192"/>
            </a:xfrm>
          </p:grpSpPr>
          <p:cxnSp>
            <p:nvCxnSpPr>
              <p:cNvPr id="6937" name="Google Shape;6937;p144"/>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6924" name="Google Shape;6924;p144"/>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144"/>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39" name="Google Shape;6939;p144"/>
          <p:cNvGrpSpPr/>
          <p:nvPr/>
        </p:nvGrpSpPr>
        <p:grpSpPr>
          <a:xfrm>
            <a:off x="6838789" y="979959"/>
            <a:ext cx="1581844" cy="732818"/>
            <a:chOff x="634175" y="2986275"/>
            <a:chExt cx="3147949" cy="1458344"/>
          </a:xfrm>
        </p:grpSpPr>
        <p:cxnSp>
          <p:nvCxnSpPr>
            <p:cNvPr id="6940" name="Google Shape;6940;p144"/>
            <p:cNvCxnSpPr>
              <a:stCxn id="6941" idx="4"/>
              <a:endCxn id="6942"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6943" name="Google Shape;6943;p144"/>
            <p:cNvCxnSpPr>
              <a:stCxn id="6942" idx="0"/>
              <a:endCxn id="6944"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6945" name="Google Shape;6945;p144"/>
            <p:cNvCxnSpPr>
              <a:stCxn id="6944" idx="4"/>
              <a:endCxn id="6946"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6947" name="Google Shape;6947;p144"/>
            <p:cNvCxnSpPr>
              <a:stCxn id="6946" idx="0"/>
              <a:endCxn id="6948"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6948" name="Google Shape;6948;p144"/>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944" name="Google Shape;6944;p144"/>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941" name="Google Shape;6941;p144"/>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946" name="Google Shape;6946;p144"/>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942" name="Google Shape;6942;p144"/>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6949" name="Google Shape;6949;p144"/>
          <p:cNvGrpSpPr/>
          <p:nvPr/>
        </p:nvGrpSpPr>
        <p:grpSpPr>
          <a:xfrm>
            <a:off x="3406504" y="2674269"/>
            <a:ext cx="1675128" cy="313674"/>
            <a:chOff x="998425" y="1182125"/>
            <a:chExt cx="1065400" cy="199500"/>
          </a:xfrm>
        </p:grpSpPr>
        <p:sp>
          <p:nvSpPr>
            <p:cNvPr id="6950" name="Google Shape;6950;p144"/>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144"/>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144"/>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144"/>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144"/>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5" name="Google Shape;6955;p144"/>
          <p:cNvGrpSpPr/>
          <p:nvPr/>
        </p:nvGrpSpPr>
        <p:grpSpPr>
          <a:xfrm>
            <a:off x="3406503" y="3630235"/>
            <a:ext cx="1675129" cy="525345"/>
            <a:chOff x="5194708" y="3484366"/>
            <a:chExt cx="3148148" cy="987304"/>
          </a:xfrm>
        </p:grpSpPr>
        <p:grpSp>
          <p:nvGrpSpPr>
            <p:cNvPr id="6956" name="Google Shape;6956;p144"/>
            <p:cNvGrpSpPr/>
            <p:nvPr/>
          </p:nvGrpSpPr>
          <p:grpSpPr>
            <a:xfrm>
              <a:off x="7531521" y="3484366"/>
              <a:ext cx="811335" cy="987304"/>
              <a:chOff x="3379425" y="1617275"/>
              <a:chExt cx="1090650" cy="1327200"/>
            </a:xfrm>
          </p:grpSpPr>
          <p:sp>
            <p:nvSpPr>
              <p:cNvPr id="6957" name="Google Shape;6957;p144"/>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144"/>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144"/>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0" name="Google Shape;6960;p144"/>
            <p:cNvGrpSpPr/>
            <p:nvPr/>
          </p:nvGrpSpPr>
          <p:grpSpPr>
            <a:xfrm>
              <a:off x="6752546" y="3484366"/>
              <a:ext cx="811428" cy="987304"/>
              <a:chOff x="2332275" y="1617275"/>
              <a:chExt cx="1090775" cy="1327200"/>
            </a:xfrm>
          </p:grpSpPr>
          <p:sp>
            <p:nvSpPr>
              <p:cNvPr id="6961" name="Google Shape;6961;p144"/>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144"/>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144"/>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4" name="Google Shape;6964;p144"/>
            <p:cNvGrpSpPr/>
            <p:nvPr/>
          </p:nvGrpSpPr>
          <p:grpSpPr>
            <a:xfrm>
              <a:off x="5973664" y="3484366"/>
              <a:ext cx="811335" cy="987304"/>
              <a:chOff x="1285250" y="1617275"/>
              <a:chExt cx="1090650" cy="1327200"/>
            </a:xfrm>
          </p:grpSpPr>
          <p:sp>
            <p:nvSpPr>
              <p:cNvPr id="6965" name="Google Shape;6965;p144"/>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144"/>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144"/>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8" name="Google Shape;6968;p144"/>
            <p:cNvGrpSpPr/>
            <p:nvPr/>
          </p:nvGrpSpPr>
          <p:grpSpPr>
            <a:xfrm>
              <a:off x="5194708" y="3484366"/>
              <a:ext cx="811409" cy="987304"/>
              <a:chOff x="238125" y="1617275"/>
              <a:chExt cx="1090750" cy="1327200"/>
            </a:xfrm>
          </p:grpSpPr>
          <p:sp>
            <p:nvSpPr>
              <p:cNvPr id="6969" name="Google Shape;6969;p144"/>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144"/>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144"/>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72" name="Google Shape;6972;p144"/>
          <p:cNvGrpSpPr/>
          <p:nvPr/>
        </p:nvGrpSpPr>
        <p:grpSpPr>
          <a:xfrm>
            <a:off x="6840188" y="2276124"/>
            <a:ext cx="1579046" cy="522230"/>
            <a:chOff x="6853641" y="2534077"/>
            <a:chExt cx="1515545" cy="501229"/>
          </a:xfrm>
        </p:grpSpPr>
        <p:grpSp>
          <p:nvGrpSpPr>
            <p:cNvPr id="6973" name="Google Shape;6973;p144"/>
            <p:cNvGrpSpPr/>
            <p:nvPr/>
          </p:nvGrpSpPr>
          <p:grpSpPr>
            <a:xfrm>
              <a:off x="6853641" y="2618923"/>
              <a:ext cx="1515545" cy="324556"/>
              <a:chOff x="6853641" y="2618923"/>
              <a:chExt cx="1515545" cy="324556"/>
            </a:xfrm>
          </p:grpSpPr>
          <p:sp>
            <p:nvSpPr>
              <p:cNvPr id="6974" name="Google Shape;6974;p144"/>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144"/>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144"/>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144"/>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144"/>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79" name="Google Shape;6979;p144"/>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144"/>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144"/>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144"/>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144"/>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4" name="Google Shape;6984;p144"/>
          <p:cNvGrpSpPr/>
          <p:nvPr/>
        </p:nvGrpSpPr>
        <p:grpSpPr>
          <a:xfrm>
            <a:off x="3435080" y="3151165"/>
            <a:ext cx="1617976" cy="346616"/>
            <a:chOff x="1808063" y="4294338"/>
            <a:chExt cx="3370782" cy="721817"/>
          </a:xfrm>
        </p:grpSpPr>
        <p:sp>
          <p:nvSpPr>
            <p:cNvPr id="6985" name="Google Shape;6985;p144"/>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144"/>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144"/>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144"/>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144"/>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144"/>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144"/>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144"/>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144"/>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144"/>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5" name="Google Shape;6995;p144"/>
          <p:cNvGrpSpPr/>
          <p:nvPr/>
        </p:nvGrpSpPr>
        <p:grpSpPr>
          <a:xfrm>
            <a:off x="5261076" y="3817915"/>
            <a:ext cx="1417067" cy="350605"/>
            <a:chOff x="4234950" y="2101012"/>
            <a:chExt cx="4219974" cy="1044090"/>
          </a:xfrm>
        </p:grpSpPr>
        <p:sp>
          <p:nvSpPr>
            <p:cNvPr id="6996" name="Google Shape;6996;p144"/>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144"/>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144"/>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144"/>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144"/>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144"/>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144"/>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144"/>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144"/>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144"/>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144"/>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144"/>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144"/>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144"/>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144"/>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144"/>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2" name="Google Shape;7012;p144"/>
          <p:cNvGrpSpPr/>
          <p:nvPr/>
        </p:nvGrpSpPr>
        <p:grpSpPr>
          <a:xfrm>
            <a:off x="6836548" y="1808672"/>
            <a:ext cx="1586327" cy="371557"/>
            <a:chOff x="1247650" y="2075423"/>
            <a:chExt cx="6648477" cy="1557238"/>
          </a:xfrm>
        </p:grpSpPr>
        <p:sp>
          <p:nvSpPr>
            <p:cNvPr id="7013" name="Google Shape;7013;p144"/>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144"/>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144"/>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144"/>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144"/>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144"/>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9" name="Google Shape;7019;p144"/>
          <p:cNvGrpSpPr/>
          <p:nvPr/>
        </p:nvGrpSpPr>
        <p:grpSpPr>
          <a:xfrm>
            <a:off x="5267818" y="961862"/>
            <a:ext cx="1415601" cy="1648533"/>
            <a:chOff x="1839112" y="2209163"/>
            <a:chExt cx="1918159" cy="2233784"/>
          </a:xfrm>
        </p:grpSpPr>
        <p:sp>
          <p:nvSpPr>
            <p:cNvPr id="7020" name="Google Shape;7020;p144"/>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144"/>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144"/>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23" name="Google Shape;7023;p144"/>
            <p:cNvCxnSpPr>
              <a:stCxn id="7020" idx="6"/>
              <a:endCxn id="7021"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7024" name="Google Shape;7024;p144"/>
            <p:cNvCxnSpPr>
              <a:stCxn id="7021" idx="4"/>
              <a:endCxn id="7025"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7026" name="Google Shape;7026;p144"/>
            <p:cNvCxnSpPr>
              <a:stCxn id="7025" idx="6"/>
              <a:endCxn id="7022"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7027" name="Google Shape;7027;p144"/>
            <p:cNvCxnSpPr>
              <a:stCxn id="7022" idx="4"/>
              <a:endCxn id="7028"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7025" name="Google Shape;7025;p144"/>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144"/>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144"/>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30" name="Google Shape;7030;p144"/>
            <p:cNvCxnSpPr>
              <a:endCxn id="7029"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7031" name="Google Shape;7031;p144"/>
          <p:cNvGrpSpPr/>
          <p:nvPr/>
        </p:nvGrpSpPr>
        <p:grpSpPr>
          <a:xfrm>
            <a:off x="3425084" y="979946"/>
            <a:ext cx="1637968" cy="154942"/>
            <a:chOff x="238125" y="2506075"/>
            <a:chExt cx="7115411" cy="673075"/>
          </a:xfrm>
        </p:grpSpPr>
        <p:sp>
          <p:nvSpPr>
            <p:cNvPr id="7032" name="Google Shape;7032;p144"/>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144"/>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144"/>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144"/>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144"/>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7" name="Google Shape;7037;p144"/>
          <p:cNvGrpSpPr/>
          <p:nvPr/>
        </p:nvGrpSpPr>
        <p:grpSpPr>
          <a:xfrm>
            <a:off x="1965820" y="1294664"/>
            <a:ext cx="1262932" cy="785408"/>
            <a:chOff x="548861" y="389676"/>
            <a:chExt cx="3843371" cy="2390163"/>
          </a:xfrm>
        </p:grpSpPr>
        <p:cxnSp>
          <p:nvCxnSpPr>
            <p:cNvPr id="7038" name="Google Shape;7038;p144"/>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7039" name="Google Shape;7039;p144"/>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7040" name="Google Shape;7040;p144"/>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7041" name="Google Shape;7041;p144"/>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7042" name="Google Shape;7042;p144"/>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043" name="Google Shape;7043;p144"/>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44" name="Google Shape;7044;p144"/>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045" name="Google Shape;7045;p144"/>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144"/>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144"/>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144"/>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144"/>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144"/>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1" name="Google Shape;7051;p144"/>
          <p:cNvGrpSpPr/>
          <p:nvPr/>
        </p:nvGrpSpPr>
        <p:grpSpPr>
          <a:xfrm>
            <a:off x="753952" y="2401541"/>
            <a:ext cx="1412054" cy="633562"/>
            <a:chOff x="1187400" y="2529299"/>
            <a:chExt cx="6769193" cy="2241903"/>
          </a:xfrm>
        </p:grpSpPr>
        <p:sp>
          <p:nvSpPr>
            <p:cNvPr id="7052" name="Google Shape;7052;p144"/>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7053" name="Google Shape;7053;p144"/>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054" name="Google Shape;7054;p144"/>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055" name="Google Shape;7055;p144"/>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056" name="Google Shape;7056;p144"/>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057" name="Google Shape;7057;p144"/>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058" name="Google Shape;7058;p144"/>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7059" name="Google Shape;7059;p144"/>
            <p:cNvCxnSpPr>
              <a:stCxn id="7052" idx="2"/>
              <a:endCxn id="7053"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7060" name="Google Shape;7060;p144"/>
            <p:cNvCxnSpPr>
              <a:stCxn id="7054" idx="0"/>
              <a:endCxn id="7052"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7061" name="Google Shape;7061;p144"/>
            <p:cNvCxnSpPr>
              <a:stCxn id="7054" idx="2"/>
              <a:endCxn id="7056"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7062" name="Google Shape;7062;p144"/>
            <p:cNvCxnSpPr>
              <a:stCxn id="7055" idx="0"/>
              <a:endCxn id="7054"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7063" name="Google Shape;7063;p144"/>
            <p:cNvCxnSpPr>
              <a:stCxn id="7053" idx="2"/>
              <a:endCxn id="7058"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7064" name="Google Shape;7064;p144"/>
            <p:cNvCxnSpPr>
              <a:stCxn id="7057" idx="0"/>
              <a:endCxn id="7053"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7065" name="Google Shape;7065;p144"/>
          <p:cNvGrpSpPr/>
          <p:nvPr/>
        </p:nvGrpSpPr>
        <p:grpSpPr>
          <a:xfrm>
            <a:off x="6840198" y="2894250"/>
            <a:ext cx="1579035" cy="540873"/>
            <a:chOff x="6895650" y="3126697"/>
            <a:chExt cx="1436662" cy="492105"/>
          </a:xfrm>
        </p:grpSpPr>
        <p:sp>
          <p:nvSpPr>
            <p:cNvPr id="7066" name="Google Shape;7066;p144"/>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144"/>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144"/>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144"/>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144"/>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71" name="Google Shape;7071;p144"/>
            <p:cNvGrpSpPr/>
            <p:nvPr/>
          </p:nvGrpSpPr>
          <p:grpSpPr>
            <a:xfrm>
              <a:off x="6995957" y="3335810"/>
              <a:ext cx="1230393" cy="71754"/>
              <a:chOff x="6995957" y="3287964"/>
              <a:chExt cx="1230393" cy="71754"/>
            </a:xfrm>
          </p:grpSpPr>
          <p:sp>
            <p:nvSpPr>
              <p:cNvPr id="7072" name="Google Shape;7072;p144"/>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144"/>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144"/>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144"/>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144"/>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77" name="Google Shape;7077;p144"/>
          <p:cNvGrpSpPr/>
          <p:nvPr/>
        </p:nvGrpSpPr>
        <p:grpSpPr>
          <a:xfrm>
            <a:off x="6838780" y="3531013"/>
            <a:ext cx="1581862" cy="650625"/>
            <a:chOff x="6777990" y="3710194"/>
            <a:chExt cx="1646915" cy="677382"/>
          </a:xfrm>
        </p:grpSpPr>
        <p:grpSp>
          <p:nvGrpSpPr>
            <p:cNvPr id="7078" name="Google Shape;7078;p144"/>
            <p:cNvGrpSpPr/>
            <p:nvPr/>
          </p:nvGrpSpPr>
          <p:grpSpPr>
            <a:xfrm>
              <a:off x="6777990" y="3874492"/>
              <a:ext cx="411129" cy="513083"/>
              <a:chOff x="6777990" y="3874492"/>
              <a:chExt cx="411129" cy="513083"/>
            </a:xfrm>
          </p:grpSpPr>
          <p:cxnSp>
            <p:nvCxnSpPr>
              <p:cNvPr id="7079" name="Google Shape;7079;p144"/>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7080" name="Google Shape;7080;p144"/>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1" name="Google Shape;7081;p144"/>
            <p:cNvGrpSpPr/>
            <p:nvPr/>
          </p:nvGrpSpPr>
          <p:grpSpPr>
            <a:xfrm>
              <a:off x="7188425" y="3710194"/>
              <a:ext cx="411123" cy="520535"/>
              <a:chOff x="7188425" y="3710194"/>
              <a:chExt cx="411123" cy="520535"/>
            </a:xfrm>
          </p:grpSpPr>
          <p:cxnSp>
            <p:nvCxnSpPr>
              <p:cNvPr id="7082" name="Google Shape;7082;p144"/>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7083" name="Google Shape;7083;p144"/>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4" name="Google Shape;7084;p144"/>
            <p:cNvGrpSpPr/>
            <p:nvPr/>
          </p:nvGrpSpPr>
          <p:grpSpPr>
            <a:xfrm>
              <a:off x="7603341" y="3874492"/>
              <a:ext cx="411474" cy="513083"/>
              <a:chOff x="7603341" y="3874492"/>
              <a:chExt cx="411474" cy="513083"/>
            </a:xfrm>
          </p:grpSpPr>
          <p:cxnSp>
            <p:nvCxnSpPr>
              <p:cNvPr id="7085" name="Google Shape;7085;p144"/>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7086" name="Google Shape;7086;p144"/>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7" name="Google Shape;7087;p144"/>
            <p:cNvGrpSpPr/>
            <p:nvPr/>
          </p:nvGrpSpPr>
          <p:grpSpPr>
            <a:xfrm>
              <a:off x="8013776" y="3722847"/>
              <a:ext cx="411129" cy="507881"/>
              <a:chOff x="8013776" y="3722847"/>
              <a:chExt cx="411129" cy="507881"/>
            </a:xfrm>
          </p:grpSpPr>
          <p:cxnSp>
            <p:nvCxnSpPr>
              <p:cNvPr id="7088" name="Google Shape;7088;p144"/>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7089" name="Google Shape;7089;p144"/>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90" name="Google Shape;7090;p144"/>
          <p:cNvGrpSpPr/>
          <p:nvPr/>
        </p:nvGrpSpPr>
        <p:grpSpPr>
          <a:xfrm>
            <a:off x="5258295" y="2703853"/>
            <a:ext cx="1421889" cy="1020603"/>
            <a:chOff x="5190863" y="2824811"/>
            <a:chExt cx="1544860" cy="1108869"/>
          </a:xfrm>
        </p:grpSpPr>
        <p:grpSp>
          <p:nvGrpSpPr>
            <p:cNvPr id="7091" name="Google Shape;7091;p144"/>
            <p:cNvGrpSpPr/>
            <p:nvPr/>
          </p:nvGrpSpPr>
          <p:grpSpPr>
            <a:xfrm>
              <a:off x="5938695" y="3176919"/>
              <a:ext cx="685761" cy="404739"/>
              <a:chOff x="5938695" y="3176919"/>
              <a:chExt cx="685761" cy="404739"/>
            </a:xfrm>
          </p:grpSpPr>
          <p:grpSp>
            <p:nvGrpSpPr>
              <p:cNvPr id="7092" name="Google Shape;7092;p144"/>
              <p:cNvGrpSpPr/>
              <p:nvPr/>
            </p:nvGrpSpPr>
            <p:grpSpPr>
              <a:xfrm>
                <a:off x="5938695" y="3176919"/>
                <a:ext cx="685761" cy="404739"/>
                <a:chOff x="5938695" y="3176919"/>
                <a:chExt cx="685761" cy="404739"/>
              </a:xfrm>
            </p:grpSpPr>
            <p:sp>
              <p:nvSpPr>
                <p:cNvPr id="7093" name="Google Shape;7093;p144"/>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144"/>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95" name="Google Shape;7095;p144"/>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6" name="Google Shape;7096;p144"/>
            <p:cNvGrpSpPr/>
            <p:nvPr/>
          </p:nvGrpSpPr>
          <p:grpSpPr>
            <a:xfrm>
              <a:off x="5305233" y="3176835"/>
              <a:ext cx="685971" cy="404655"/>
              <a:chOff x="5305233" y="3176835"/>
              <a:chExt cx="685971" cy="404655"/>
            </a:xfrm>
          </p:grpSpPr>
          <p:grpSp>
            <p:nvGrpSpPr>
              <p:cNvPr id="7097" name="Google Shape;7097;p144"/>
              <p:cNvGrpSpPr/>
              <p:nvPr/>
            </p:nvGrpSpPr>
            <p:grpSpPr>
              <a:xfrm>
                <a:off x="5305233" y="3176835"/>
                <a:ext cx="685971" cy="404655"/>
                <a:chOff x="5305233" y="3176835"/>
                <a:chExt cx="685971" cy="404655"/>
              </a:xfrm>
            </p:grpSpPr>
            <p:sp>
              <p:nvSpPr>
                <p:cNvPr id="7098" name="Google Shape;7098;p144"/>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144"/>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00" name="Google Shape;7100;p144"/>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01" name="Google Shape;7101;p144"/>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02" name="Google Shape;7102;p144"/>
            <p:cNvGrpSpPr/>
            <p:nvPr/>
          </p:nvGrpSpPr>
          <p:grpSpPr>
            <a:xfrm>
              <a:off x="5657361" y="2824811"/>
              <a:ext cx="1078361" cy="404655"/>
              <a:chOff x="5657361" y="2824811"/>
              <a:chExt cx="1078361" cy="404655"/>
            </a:xfrm>
          </p:grpSpPr>
          <p:grpSp>
            <p:nvGrpSpPr>
              <p:cNvPr id="7103" name="Google Shape;7103;p144"/>
              <p:cNvGrpSpPr/>
              <p:nvPr/>
            </p:nvGrpSpPr>
            <p:grpSpPr>
              <a:xfrm>
                <a:off x="5657361" y="2824811"/>
                <a:ext cx="1078361" cy="404655"/>
                <a:chOff x="5657361" y="2824811"/>
                <a:chExt cx="1078361" cy="404655"/>
              </a:xfrm>
            </p:grpSpPr>
            <p:grpSp>
              <p:nvGrpSpPr>
                <p:cNvPr id="7104" name="Google Shape;7104;p144"/>
                <p:cNvGrpSpPr/>
                <p:nvPr/>
              </p:nvGrpSpPr>
              <p:grpSpPr>
                <a:xfrm>
                  <a:off x="5938485" y="2824811"/>
                  <a:ext cx="797237" cy="404655"/>
                  <a:chOff x="5938485" y="2824811"/>
                  <a:chExt cx="797237" cy="404655"/>
                </a:xfrm>
              </p:grpSpPr>
              <p:sp>
                <p:nvSpPr>
                  <p:cNvPr id="7105" name="Google Shape;7105;p144"/>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144"/>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07" name="Google Shape;7107;p144"/>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08" name="Google Shape;7108;p144"/>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9" name="Google Shape;7109;p144"/>
            <p:cNvGrpSpPr/>
            <p:nvPr/>
          </p:nvGrpSpPr>
          <p:grpSpPr>
            <a:xfrm>
              <a:off x="5190863" y="3528942"/>
              <a:ext cx="1078026" cy="404739"/>
              <a:chOff x="5190863" y="3528942"/>
              <a:chExt cx="1078026" cy="404739"/>
            </a:xfrm>
          </p:grpSpPr>
          <p:sp>
            <p:nvSpPr>
              <p:cNvPr id="7110" name="Google Shape;7110;p144"/>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11" name="Google Shape;7111;p144"/>
              <p:cNvGrpSpPr/>
              <p:nvPr/>
            </p:nvGrpSpPr>
            <p:grpSpPr>
              <a:xfrm>
                <a:off x="5190863" y="3528942"/>
                <a:ext cx="1078026" cy="404739"/>
                <a:chOff x="5190863" y="3528942"/>
                <a:chExt cx="1078026" cy="404739"/>
              </a:xfrm>
            </p:grpSpPr>
            <p:sp>
              <p:nvSpPr>
                <p:cNvPr id="7112" name="Google Shape;7112;p144"/>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144"/>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114" name="Google Shape;7114;p144"/>
          <p:cNvGrpSpPr/>
          <p:nvPr/>
        </p:nvGrpSpPr>
        <p:grpSpPr>
          <a:xfrm>
            <a:off x="724302" y="1268321"/>
            <a:ext cx="1086719" cy="879487"/>
            <a:chOff x="803162" y="1474292"/>
            <a:chExt cx="1086719" cy="879487"/>
          </a:xfrm>
        </p:grpSpPr>
        <p:grpSp>
          <p:nvGrpSpPr>
            <p:cNvPr id="7115" name="Google Shape;7115;p144"/>
            <p:cNvGrpSpPr/>
            <p:nvPr/>
          </p:nvGrpSpPr>
          <p:grpSpPr>
            <a:xfrm>
              <a:off x="803162" y="1625948"/>
              <a:ext cx="445856" cy="576579"/>
              <a:chOff x="803162" y="1625948"/>
              <a:chExt cx="445856" cy="576579"/>
            </a:xfrm>
          </p:grpSpPr>
          <p:sp>
            <p:nvSpPr>
              <p:cNvPr id="7116" name="Google Shape;7116;p144"/>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17" name="Google Shape;7117;p144"/>
              <p:cNvGrpSpPr/>
              <p:nvPr/>
            </p:nvGrpSpPr>
            <p:grpSpPr>
              <a:xfrm>
                <a:off x="1056023" y="1625948"/>
                <a:ext cx="192995" cy="576579"/>
                <a:chOff x="1056023" y="1625948"/>
                <a:chExt cx="192995" cy="576579"/>
              </a:xfrm>
            </p:grpSpPr>
            <p:sp>
              <p:nvSpPr>
                <p:cNvPr id="7118" name="Google Shape;7118;p144"/>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144"/>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144"/>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144"/>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144"/>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23" name="Google Shape;7123;p144"/>
            <p:cNvGrpSpPr/>
            <p:nvPr/>
          </p:nvGrpSpPr>
          <p:grpSpPr>
            <a:xfrm>
              <a:off x="1371406" y="1474292"/>
              <a:ext cx="518475" cy="879487"/>
              <a:chOff x="1398231" y="1474292"/>
              <a:chExt cx="518475" cy="879487"/>
            </a:xfrm>
          </p:grpSpPr>
          <p:grpSp>
            <p:nvGrpSpPr>
              <p:cNvPr id="7124" name="Google Shape;7124;p144"/>
              <p:cNvGrpSpPr/>
              <p:nvPr/>
            </p:nvGrpSpPr>
            <p:grpSpPr>
              <a:xfrm>
                <a:off x="1398231" y="1474292"/>
                <a:ext cx="518475" cy="341643"/>
                <a:chOff x="1398231" y="1474292"/>
                <a:chExt cx="518475" cy="341643"/>
              </a:xfrm>
            </p:grpSpPr>
            <p:sp>
              <p:nvSpPr>
                <p:cNvPr id="7125" name="Google Shape;7125;p144"/>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26" name="Google Shape;7126;p144"/>
                <p:cNvGrpSpPr/>
                <p:nvPr/>
              </p:nvGrpSpPr>
              <p:grpSpPr>
                <a:xfrm>
                  <a:off x="1616453" y="1474292"/>
                  <a:ext cx="300253" cy="341643"/>
                  <a:chOff x="1616453" y="1475379"/>
                  <a:chExt cx="300253" cy="341643"/>
                </a:xfrm>
              </p:grpSpPr>
              <p:sp>
                <p:nvSpPr>
                  <p:cNvPr id="7127" name="Google Shape;7127;p144"/>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144"/>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144"/>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144"/>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144"/>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144"/>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144"/>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34" name="Google Shape;7134;p144"/>
                  <p:cNvGrpSpPr/>
                  <p:nvPr/>
                </p:nvGrpSpPr>
                <p:grpSpPr>
                  <a:xfrm>
                    <a:off x="1839639" y="1475379"/>
                    <a:ext cx="77067" cy="341643"/>
                    <a:chOff x="1839639" y="1475379"/>
                    <a:chExt cx="77067" cy="341643"/>
                  </a:xfrm>
                </p:grpSpPr>
                <p:sp>
                  <p:nvSpPr>
                    <p:cNvPr id="7135" name="Google Shape;7135;p144"/>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144"/>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137" name="Google Shape;7137;p144"/>
              <p:cNvGrpSpPr/>
              <p:nvPr/>
            </p:nvGrpSpPr>
            <p:grpSpPr>
              <a:xfrm>
                <a:off x="1398451" y="2012951"/>
                <a:ext cx="518255" cy="340828"/>
                <a:chOff x="1398451" y="2012951"/>
                <a:chExt cx="518255" cy="340828"/>
              </a:xfrm>
            </p:grpSpPr>
            <p:sp>
              <p:nvSpPr>
                <p:cNvPr id="7138" name="Google Shape;7138;p144"/>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39" name="Google Shape;7139;p144"/>
                <p:cNvGrpSpPr/>
                <p:nvPr/>
              </p:nvGrpSpPr>
              <p:grpSpPr>
                <a:xfrm>
                  <a:off x="1616453" y="2012951"/>
                  <a:ext cx="300253" cy="340828"/>
                  <a:chOff x="1616453" y="2013538"/>
                  <a:chExt cx="300253" cy="340828"/>
                </a:xfrm>
              </p:grpSpPr>
              <p:sp>
                <p:nvSpPr>
                  <p:cNvPr id="7140" name="Google Shape;7140;p144"/>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144"/>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144"/>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144"/>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144"/>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144"/>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144"/>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47" name="Google Shape;7147;p144"/>
                  <p:cNvGrpSpPr/>
                  <p:nvPr/>
                </p:nvGrpSpPr>
                <p:grpSpPr>
                  <a:xfrm>
                    <a:off x="1839639" y="2013538"/>
                    <a:ext cx="77067" cy="340828"/>
                    <a:chOff x="1839639" y="2013538"/>
                    <a:chExt cx="77067" cy="340828"/>
                  </a:xfrm>
                </p:grpSpPr>
                <p:sp>
                  <p:nvSpPr>
                    <p:cNvPr id="7148" name="Google Shape;7148;p144"/>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144"/>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7150" name="Google Shape;7150;p144"/>
          <p:cNvGrpSpPr/>
          <p:nvPr/>
        </p:nvGrpSpPr>
        <p:grpSpPr>
          <a:xfrm>
            <a:off x="721126" y="3399508"/>
            <a:ext cx="1368681" cy="682918"/>
            <a:chOff x="724986" y="3605478"/>
            <a:chExt cx="1368681" cy="682918"/>
          </a:xfrm>
        </p:grpSpPr>
        <p:grpSp>
          <p:nvGrpSpPr>
            <p:cNvPr id="7151" name="Google Shape;7151;p144"/>
            <p:cNvGrpSpPr/>
            <p:nvPr/>
          </p:nvGrpSpPr>
          <p:grpSpPr>
            <a:xfrm>
              <a:off x="1289102" y="3823629"/>
              <a:ext cx="240442" cy="250435"/>
              <a:chOff x="-165066" y="3843615"/>
              <a:chExt cx="221259" cy="230455"/>
            </a:xfrm>
          </p:grpSpPr>
          <p:sp>
            <p:nvSpPr>
              <p:cNvPr id="7152" name="Google Shape;7152;p144"/>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144"/>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144"/>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144"/>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144"/>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144"/>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144"/>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144"/>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144"/>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144"/>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144"/>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144"/>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144"/>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144"/>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144"/>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144"/>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144"/>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144"/>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144"/>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144"/>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2" name="Google Shape;7172;p144"/>
            <p:cNvGrpSpPr/>
            <p:nvPr/>
          </p:nvGrpSpPr>
          <p:grpSpPr>
            <a:xfrm>
              <a:off x="724986" y="3605478"/>
              <a:ext cx="1368681" cy="682918"/>
              <a:chOff x="724986" y="3605478"/>
              <a:chExt cx="1368681" cy="682918"/>
            </a:xfrm>
          </p:grpSpPr>
          <p:grpSp>
            <p:nvGrpSpPr>
              <p:cNvPr id="7173" name="Google Shape;7173;p144"/>
              <p:cNvGrpSpPr/>
              <p:nvPr/>
            </p:nvGrpSpPr>
            <p:grpSpPr>
              <a:xfrm>
                <a:off x="1498221" y="4047614"/>
                <a:ext cx="529172" cy="240783"/>
                <a:chOff x="1498221" y="4047614"/>
                <a:chExt cx="529172" cy="240783"/>
              </a:xfrm>
            </p:grpSpPr>
            <p:grpSp>
              <p:nvGrpSpPr>
                <p:cNvPr id="7174" name="Google Shape;7174;p144"/>
                <p:cNvGrpSpPr/>
                <p:nvPr/>
              </p:nvGrpSpPr>
              <p:grpSpPr>
                <a:xfrm>
                  <a:off x="1826655" y="4224370"/>
                  <a:ext cx="200738" cy="25631"/>
                  <a:chOff x="1826655" y="4224370"/>
                  <a:chExt cx="200738" cy="25631"/>
                </a:xfrm>
              </p:grpSpPr>
              <p:sp>
                <p:nvSpPr>
                  <p:cNvPr id="7175" name="Google Shape;7175;p144"/>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144"/>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7" name="Google Shape;7177;p144"/>
                <p:cNvGrpSpPr/>
                <p:nvPr/>
              </p:nvGrpSpPr>
              <p:grpSpPr>
                <a:xfrm>
                  <a:off x="1498221" y="4047614"/>
                  <a:ext cx="328444" cy="240783"/>
                  <a:chOff x="1498221" y="4047614"/>
                  <a:chExt cx="328444" cy="240783"/>
                </a:xfrm>
              </p:grpSpPr>
              <p:sp>
                <p:nvSpPr>
                  <p:cNvPr id="7178" name="Google Shape;7178;p144"/>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79" name="Google Shape;7179;p144"/>
                  <p:cNvGrpSpPr/>
                  <p:nvPr/>
                </p:nvGrpSpPr>
                <p:grpSpPr>
                  <a:xfrm>
                    <a:off x="1498221" y="4047614"/>
                    <a:ext cx="150566" cy="190416"/>
                    <a:chOff x="1498221" y="4047614"/>
                    <a:chExt cx="150566" cy="190416"/>
                  </a:xfrm>
                </p:grpSpPr>
                <p:sp>
                  <p:nvSpPr>
                    <p:cNvPr id="7180" name="Google Shape;7180;p144"/>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144"/>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182" name="Google Shape;7182;p144"/>
              <p:cNvGrpSpPr/>
              <p:nvPr/>
            </p:nvGrpSpPr>
            <p:grpSpPr>
              <a:xfrm>
                <a:off x="1560718" y="3800594"/>
                <a:ext cx="532948" cy="302090"/>
                <a:chOff x="1560718" y="3800594"/>
                <a:chExt cx="532948" cy="302090"/>
              </a:xfrm>
            </p:grpSpPr>
            <p:grpSp>
              <p:nvGrpSpPr>
                <p:cNvPr id="7183" name="Google Shape;7183;p144"/>
                <p:cNvGrpSpPr/>
                <p:nvPr/>
              </p:nvGrpSpPr>
              <p:grpSpPr>
                <a:xfrm>
                  <a:off x="1912179" y="3827344"/>
                  <a:ext cx="181487" cy="25631"/>
                  <a:chOff x="1912179" y="3827344"/>
                  <a:chExt cx="181487" cy="25631"/>
                </a:xfrm>
              </p:grpSpPr>
              <p:sp>
                <p:nvSpPr>
                  <p:cNvPr id="7184" name="Google Shape;7184;p144"/>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144"/>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6" name="Google Shape;7186;p144"/>
                <p:cNvGrpSpPr/>
                <p:nvPr/>
              </p:nvGrpSpPr>
              <p:grpSpPr>
                <a:xfrm>
                  <a:off x="1912179" y="4044505"/>
                  <a:ext cx="181487" cy="25622"/>
                  <a:chOff x="1912179" y="4044506"/>
                  <a:chExt cx="181487" cy="25622"/>
                </a:xfrm>
              </p:grpSpPr>
              <p:sp>
                <p:nvSpPr>
                  <p:cNvPr id="7187" name="Google Shape;7187;p144"/>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144"/>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9" name="Google Shape;7189;p144"/>
                <p:cNvGrpSpPr/>
                <p:nvPr/>
              </p:nvGrpSpPr>
              <p:grpSpPr>
                <a:xfrm>
                  <a:off x="1560718" y="3800594"/>
                  <a:ext cx="351472" cy="302090"/>
                  <a:chOff x="1560718" y="3800594"/>
                  <a:chExt cx="351472" cy="302090"/>
                </a:xfrm>
              </p:grpSpPr>
              <p:grpSp>
                <p:nvGrpSpPr>
                  <p:cNvPr id="7190" name="Google Shape;7190;p144"/>
                  <p:cNvGrpSpPr/>
                  <p:nvPr/>
                </p:nvGrpSpPr>
                <p:grpSpPr>
                  <a:xfrm>
                    <a:off x="1560718" y="3842857"/>
                    <a:ext cx="173586" cy="217131"/>
                    <a:chOff x="1560718" y="3842857"/>
                    <a:chExt cx="173586" cy="217131"/>
                  </a:xfrm>
                </p:grpSpPr>
                <p:sp>
                  <p:nvSpPr>
                    <p:cNvPr id="7191" name="Google Shape;7191;p144"/>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144"/>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144"/>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94" name="Google Shape;7194;p144"/>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144"/>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196" name="Google Shape;7196;p144"/>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97" name="Google Shape;7197;p144"/>
              <p:cNvGrpSpPr/>
              <p:nvPr/>
            </p:nvGrpSpPr>
            <p:grpSpPr>
              <a:xfrm>
                <a:off x="785350" y="3605478"/>
                <a:ext cx="535311" cy="249245"/>
                <a:chOff x="785350" y="3605478"/>
                <a:chExt cx="535311" cy="249245"/>
              </a:xfrm>
            </p:grpSpPr>
            <p:grpSp>
              <p:nvGrpSpPr>
                <p:cNvPr id="7198" name="Google Shape;7198;p144"/>
                <p:cNvGrpSpPr/>
                <p:nvPr/>
              </p:nvGrpSpPr>
              <p:grpSpPr>
                <a:xfrm>
                  <a:off x="785350" y="3605478"/>
                  <a:ext cx="376191" cy="102736"/>
                  <a:chOff x="785350" y="3605478"/>
                  <a:chExt cx="376191" cy="102736"/>
                </a:xfrm>
              </p:grpSpPr>
              <p:sp>
                <p:nvSpPr>
                  <p:cNvPr id="7199" name="Google Shape;7199;p144"/>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144"/>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144"/>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2" name="Google Shape;7202;p144"/>
                <p:cNvGrpSpPr/>
                <p:nvPr/>
              </p:nvGrpSpPr>
              <p:grpSpPr>
                <a:xfrm>
                  <a:off x="1161530" y="3655851"/>
                  <a:ext cx="159131" cy="198872"/>
                  <a:chOff x="1161530" y="3655851"/>
                  <a:chExt cx="159131" cy="198872"/>
                </a:xfrm>
              </p:grpSpPr>
              <p:sp>
                <p:nvSpPr>
                  <p:cNvPr id="7203" name="Google Shape;7203;p144"/>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144"/>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05" name="Google Shape;7205;p144"/>
              <p:cNvGrpSpPr/>
              <p:nvPr/>
            </p:nvGrpSpPr>
            <p:grpSpPr>
              <a:xfrm>
                <a:off x="785350" y="4047614"/>
                <a:ext cx="535311" cy="240783"/>
                <a:chOff x="785350" y="4047614"/>
                <a:chExt cx="535311" cy="240783"/>
              </a:xfrm>
            </p:grpSpPr>
            <p:grpSp>
              <p:nvGrpSpPr>
                <p:cNvPr id="7206" name="Google Shape;7206;p144"/>
                <p:cNvGrpSpPr/>
                <p:nvPr/>
              </p:nvGrpSpPr>
              <p:grpSpPr>
                <a:xfrm>
                  <a:off x="1161636" y="4047614"/>
                  <a:ext cx="159025" cy="190415"/>
                  <a:chOff x="1161636" y="4047614"/>
                  <a:chExt cx="159025" cy="190415"/>
                </a:xfrm>
              </p:grpSpPr>
              <p:sp>
                <p:nvSpPr>
                  <p:cNvPr id="7207" name="Google Shape;7207;p144"/>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144"/>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9" name="Google Shape;7209;p144"/>
                <p:cNvGrpSpPr/>
                <p:nvPr/>
              </p:nvGrpSpPr>
              <p:grpSpPr>
                <a:xfrm>
                  <a:off x="785350" y="4185661"/>
                  <a:ext cx="376191" cy="102736"/>
                  <a:chOff x="785350" y="4185661"/>
                  <a:chExt cx="376191" cy="102736"/>
                </a:xfrm>
              </p:grpSpPr>
              <p:sp>
                <p:nvSpPr>
                  <p:cNvPr id="7210" name="Google Shape;7210;p144"/>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144"/>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144"/>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13" name="Google Shape;7213;p144"/>
              <p:cNvGrpSpPr/>
              <p:nvPr/>
            </p:nvGrpSpPr>
            <p:grpSpPr>
              <a:xfrm>
                <a:off x="1501054" y="3605478"/>
                <a:ext cx="526340" cy="249240"/>
                <a:chOff x="1501054" y="3605478"/>
                <a:chExt cx="526340" cy="249240"/>
              </a:xfrm>
            </p:grpSpPr>
            <p:grpSp>
              <p:nvGrpSpPr>
                <p:cNvPr id="7214" name="Google Shape;7214;p144"/>
                <p:cNvGrpSpPr/>
                <p:nvPr/>
              </p:nvGrpSpPr>
              <p:grpSpPr>
                <a:xfrm>
                  <a:off x="1834208" y="3643867"/>
                  <a:ext cx="193185" cy="25622"/>
                  <a:chOff x="1834208" y="3643867"/>
                  <a:chExt cx="193185" cy="25622"/>
                </a:xfrm>
              </p:grpSpPr>
              <p:sp>
                <p:nvSpPr>
                  <p:cNvPr id="7215" name="Google Shape;7215;p144"/>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144"/>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7" name="Google Shape;7217;p144"/>
                <p:cNvGrpSpPr/>
                <p:nvPr/>
              </p:nvGrpSpPr>
              <p:grpSpPr>
                <a:xfrm>
                  <a:off x="1501054" y="3605478"/>
                  <a:ext cx="333165" cy="249240"/>
                  <a:chOff x="1501054" y="3605478"/>
                  <a:chExt cx="333165" cy="249240"/>
                </a:xfrm>
              </p:grpSpPr>
              <p:sp>
                <p:nvSpPr>
                  <p:cNvPr id="7218" name="Google Shape;7218;p144"/>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19" name="Google Shape;7219;p144"/>
                  <p:cNvGrpSpPr/>
                  <p:nvPr/>
                </p:nvGrpSpPr>
                <p:grpSpPr>
                  <a:xfrm>
                    <a:off x="1501054" y="3655851"/>
                    <a:ext cx="155286" cy="198867"/>
                    <a:chOff x="1501054" y="3655851"/>
                    <a:chExt cx="155286" cy="198867"/>
                  </a:xfrm>
                </p:grpSpPr>
                <p:sp>
                  <p:nvSpPr>
                    <p:cNvPr id="7220" name="Google Shape;7220;p144"/>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144"/>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222" name="Google Shape;7222;p144"/>
              <p:cNvGrpSpPr/>
              <p:nvPr/>
            </p:nvGrpSpPr>
            <p:grpSpPr>
              <a:xfrm>
                <a:off x="724986" y="3800594"/>
                <a:ext cx="532950" cy="302090"/>
                <a:chOff x="724986" y="3800594"/>
                <a:chExt cx="532950" cy="302090"/>
              </a:xfrm>
            </p:grpSpPr>
            <p:grpSp>
              <p:nvGrpSpPr>
                <p:cNvPr id="7223" name="Google Shape;7223;p144"/>
                <p:cNvGrpSpPr/>
                <p:nvPr/>
              </p:nvGrpSpPr>
              <p:grpSpPr>
                <a:xfrm>
                  <a:off x="724986" y="4044367"/>
                  <a:ext cx="181314" cy="25626"/>
                  <a:chOff x="724986" y="4044367"/>
                  <a:chExt cx="181314" cy="25626"/>
                </a:xfrm>
              </p:grpSpPr>
              <p:sp>
                <p:nvSpPr>
                  <p:cNvPr id="7224" name="Google Shape;7224;p144"/>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144"/>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6" name="Google Shape;7226;p144"/>
                <p:cNvGrpSpPr/>
                <p:nvPr/>
              </p:nvGrpSpPr>
              <p:grpSpPr>
                <a:xfrm>
                  <a:off x="906290" y="3800594"/>
                  <a:ext cx="351646" cy="302090"/>
                  <a:chOff x="906290" y="3800594"/>
                  <a:chExt cx="351646" cy="302090"/>
                </a:xfrm>
              </p:grpSpPr>
              <p:grpSp>
                <p:nvGrpSpPr>
                  <p:cNvPr id="7227" name="Google Shape;7227;p144"/>
                  <p:cNvGrpSpPr/>
                  <p:nvPr/>
                </p:nvGrpSpPr>
                <p:grpSpPr>
                  <a:xfrm>
                    <a:off x="1084172" y="3842857"/>
                    <a:ext cx="173764" cy="217131"/>
                    <a:chOff x="1084172" y="3842857"/>
                    <a:chExt cx="173764" cy="217131"/>
                  </a:xfrm>
                </p:grpSpPr>
                <p:grpSp>
                  <p:nvGrpSpPr>
                    <p:cNvPr id="7228" name="Google Shape;7228;p144"/>
                    <p:cNvGrpSpPr/>
                    <p:nvPr/>
                  </p:nvGrpSpPr>
                  <p:grpSpPr>
                    <a:xfrm>
                      <a:off x="1156862" y="3936509"/>
                      <a:ext cx="101073" cy="25622"/>
                      <a:chOff x="1156862" y="3936509"/>
                      <a:chExt cx="101073" cy="25622"/>
                    </a:xfrm>
                  </p:grpSpPr>
                  <p:sp>
                    <p:nvSpPr>
                      <p:cNvPr id="7229" name="Google Shape;7229;p144"/>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144"/>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31" name="Google Shape;7231;p144"/>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32" name="Google Shape;7232;p144"/>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144"/>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4" name="Google Shape;7234;p144"/>
                <p:cNvGrpSpPr/>
                <p:nvPr/>
              </p:nvGrpSpPr>
              <p:grpSpPr>
                <a:xfrm>
                  <a:off x="724986" y="3830189"/>
                  <a:ext cx="189533" cy="25626"/>
                  <a:chOff x="724986" y="3830189"/>
                  <a:chExt cx="189533" cy="25626"/>
                </a:xfrm>
              </p:grpSpPr>
              <p:sp>
                <p:nvSpPr>
                  <p:cNvPr id="7235" name="Google Shape;7235;p144"/>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144"/>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7237" name="Google Shape;7237;p144"/>
          <p:cNvGrpSpPr/>
          <p:nvPr/>
        </p:nvGrpSpPr>
        <p:grpSpPr>
          <a:xfrm>
            <a:off x="2249438" y="2249669"/>
            <a:ext cx="948701" cy="935378"/>
            <a:chOff x="2253298" y="2428317"/>
            <a:chExt cx="948701" cy="935378"/>
          </a:xfrm>
        </p:grpSpPr>
        <p:sp>
          <p:nvSpPr>
            <p:cNvPr id="7238" name="Google Shape;7238;p144"/>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144"/>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144"/>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144"/>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144"/>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144"/>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144"/>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144"/>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144"/>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144"/>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144"/>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144"/>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144"/>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144"/>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144"/>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144"/>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144"/>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144"/>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144"/>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144"/>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144"/>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144"/>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144"/>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144"/>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144"/>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144"/>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144"/>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144"/>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144"/>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144"/>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144"/>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144"/>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144"/>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7274" name="Shape 7274"/>
        <p:cNvGrpSpPr/>
        <p:nvPr/>
      </p:nvGrpSpPr>
      <p:grpSpPr>
        <a:xfrm>
          <a:off x="0" y="0"/>
          <a:ext cx="0" cy="0"/>
          <a:chOff x="0" y="0"/>
          <a:chExt cx="0" cy="0"/>
        </a:xfrm>
      </p:grpSpPr>
      <p:grpSp>
        <p:nvGrpSpPr>
          <p:cNvPr id="7275" name="Google Shape;7275;p145"/>
          <p:cNvGrpSpPr/>
          <p:nvPr/>
        </p:nvGrpSpPr>
        <p:grpSpPr>
          <a:xfrm>
            <a:off x="3339745" y="952988"/>
            <a:ext cx="2363393" cy="1017867"/>
            <a:chOff x="3292400" y="1219146"/>
            <a:chExt cx="2615240" cy="1110239"/>
          </a:xfrm>
        </p:grpSpPr>
        <p:sp>
          <p:nvSpPr>
            <p:cNvPr id="7276" name="Google Shape;7276;p145"/>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7277" name="Google Shape;7277;p145"/>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278" name="Google Shape;7278;p145"/>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7279" name="Google Shape;7279;p145"/>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7280" name="Google Shape;7280;p145"/>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7281" name="Google Shape;7281;p145"/>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7282" name="Google Shape;7282;p145"/>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7283" name="Google Shape;7283;p145"/>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7284" name="Google Shape;7284;p145"/>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7285" name="Google Shape;7285;p145"/>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7286" name="Google Shape;7286;p145"/>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287" name="Google Shape;7287;p145"/>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7288" name="Google Shape;7288;p145"/>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289" name="Google Shape;7289;p145"/>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7290" name="Google Shape;7290;p145"/>
            <p:cNvGrpSpPr/>
            <p:nvPr/>
          </p:nvGrpSpPr>
          <p:grpSpPr>
            <a:xfrm>
              <a:off x="3748438" y="1378608"/>
              <a:ext cx="2159202" cy="903971"/>
              <a:chOff x="1683525" y="2179850"/>
              <a:chExt cx="4519050" cy="2134525"/>
            </a:xfrm>
          </p:grpSpPr>
          <p:sp>
            <p:nvSpPr>
              <p:cNvPr id="7291" name="Google Shape;7291;p145"/>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292" name="Google Shape;7292;p145"/>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293" name="Google Shape;7293;p145"/>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294" name="Google Shape;7294;p145"/>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295" name="Google Shape;7295;p145"/>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296" name="Google Shape;7296;p145"/>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297" name="Google Shape;7297;p145"/>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298" name="Google Shape;7298;p145"/>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299" name="Google Shape;7299;p145"/>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300" name="Google Shape;7300;p145"/>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301" name="Google Shape;7301;p145"/>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302" name="Google Shape;7302;p145"/>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7303" name="Google Shape;7303;p145"/>
          <p:cNvGraphicFramePr/>
          <p:nvPr/>
        </p:nvGraphicFramePr>
        <p:xfrm>
          <a:off x="5935838" y="2130461"/>
          <a:ext cx="3000000" cy="3000000"/>
        </p:xfrm>
        <a:graphic>
          <a:graphicData uri="http://schemas.openxmlformats.org/drawingml/2006/table">
            <a:tbl>
              <a:tblPr>
                <a:noFill/>
                <a:tableStyleId>{98818D0E-80EB-40F4-9DFA-885BBE5FA7E6}</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7304" name="Google Shape;7304;p145"/>
          <p:cNvGrpSpPr/>
          <p:nvPr/>
        </p:nvGrpSpPr>
        <p:grpSpPr>
          <a:xfrm>
            <a:off x="5935948" y="3189058"/>
            <a:ext cx="2496964" cy="1001454"/>
            <a:chOff x="1919611" y="789980"/>
            <a:chExt cx="1474179" cy="606868"/>
          </a:xfrm>
        </p:grpSpPr>
        <p:cxnSp>
          <p:nvCxnSpPr>
            <p:cNvPr id="7305" name="Google Shape;7305;p145"/>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306" name="Google Shape;7306;p145"/>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307" name="Google Shape;7307;p145"/>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7308" name="Google Shape;7308;p145"/>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7309" name="Google Shape;7309;p145"/>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7310" name="Google Shape;7310;p145"/>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7311" name="Google Shape;7311;p145"/>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7312" name="Google Shape;7312;p145"/>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145"/>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145"/>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145"/>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145"/>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145"/>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145"/>
            <p:cNvSpPr txBox="1"/>
            <p:nvPr/>
          </p:nvSpPr>
          <p:spPr>
            <a:xfrm flipH="1">
              <a:off x="1921107" y="918157"/>
              <a:ext cx="188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7319" name="Google Shape;7319;p145"/>
            <p:cNvSpPr txBox="1"/>
            <p:nvPr/>
          </p:nvSpPr>
          <p:spPr>
            <a:xfrm flipH="1">
              <a:off x="1919611" y="1113383"/>
              <a:ext cx="1899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7320" name="Google Shape;7320;p145"/>
            <p:cNvSpPr txBox="1"/>
            <p:nvPr/>
          </p:nvSpPr>
          <p:spPr>
            <a:xfrm flipH="1">
              <a:off x="1921111" y="1304520"/>
              <a:ext cx="188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7321" name="Google Shape;7321;p145"/>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2" name="Google Shape;7322;p145"/>
          <p:cNvGrpSpPr/>
          <p:nvPr/>
        </p:nvGrpSpPr>
        <p:grpSpPr>
          <a:xfrm>
            <a:off x="712562" y="998017"/>
            <a:ext cx="2394370" cy="976502"/>
            <a:chOff x="749309" y="1112739"/>
            <a:chExt cx="2371603" cy="976502"/>
          </a:xfrm>
        </p:grpSpPr>
        <p:sp>
          <p:nvSpPr>
            <p:cNvPr id="7323" name="Google Shape;7323;p145"/>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145"/>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145"/>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145"/>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145"/>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145"/>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145"/>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145"/>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145"/>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145"/>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145"/>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145"/>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145"/>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145"/>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145"/>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145"/>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145"/>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145"/>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145"/>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145"/>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145"/>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145"/>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145"/>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145"/>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145"/>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145"/>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145"/>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145"/>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145"/>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145"/>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145"/>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145"/>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7355" name="Google Shape;7355;p145"/>
          <p:cNvGraphicFramePr/>
          <p:nvPr/>
        </p:nvGraphicFramePr>
        <p:xfrm>
          <a:off x="5935863" y="996311"/>
          <a:ext cx="3000000" cy="3000000"/>
        </p:xfrm>
        <a:graphic>
          <a:graphicData uri="http://schemas.openxmlformats.org/drawingml/2006/table">
            <a:tbl>
              <a:tblPr>
                <a:noFill/>
                <a:tableStyleId>{98818D0E-80EB-40F4-9DFA-885BBE5FA7E6}</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7356" name="Google Shape;7356;p145"/>
          <p:cNvGraphicFramePr/>
          <p:nvPr/>
        </p:nvGraphicFramePr>
        <p:xfrm>
          <a:off x="3342575" y="2130461"/>
          <a:ext cx="3000000" cy="3000000"/>
        </p:xfrm>
        <a:graphic>
          <a:graphicData uri="http://schemas.openxmlformats.org/drawingml/2006/table">
            <a:tbl>
              <a:tblPr>
                <a:noFill/>
                <a:tableStyleId>{98818D0E-80EB-40F4-9DFA-885BBE5FA7E6}</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7357" name="Google Shape;7357;p145"/>
          <p:cNvGrpSpPr/>
          <p:nvPr/>
        </p:nvGrpSpPr>
        <p:grpSpPr>
          <a:xfrm>
            <a:off x="4086505" y="2517104"/>
            <a:ext cx="1517436" cy="74460"/>
            <a:chOff x="3980086" y="2804397"/>
            <a:chExt cx="1227600" cy="66900"/>
          </a:xfrm>
        </p:grpSpPr>
        <p:sp>
          <p:nvSpPr>
            <p:cNvPr id="7358" name="Google Shape;7358;p145"/>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145"/>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0" name="Google Shape;7360;p145"/>
          <p:cNvGrpSpPr/>
          <p:nvPr/>
        </p:nvGrpSpPr>
        <p:grpSpPr>
          <a:xfrm>
            <a:off x="4711569" y="2809692"/>
            <a:ext cx="892956" cy="74460"/>
            <a:chOff x="3980086" y="2804397"/>
            <a:chExt cx="1227600" cy="66900"/>
          </a:xfrm>
        </p:grpSpPr>
        <p:sp>
          <p:nvSpPr>
            <p:cNvPr id="7361" name="Google Shape;7361;p145"/>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145"/>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3" name="Google Shape;7363;p145"/>
          <p:cNvGrpSpPr/>
          <p:nvPr/>
        </p:nvGrpSpPr>
        <p:grpSpPr>
          <a:xfrm>
            <a:off x="3344661" y="3168575"/>
            <a:ext cx="2363244" cy="1005943"/>
            <a:chOff x="3358415" y="3361302"/>
            <a:chExt cx="2363244" cy="1024695"/>
          </a:xfrm>
        </p:grpSpPr>
        <p:grpSp>
          <p:nvGrpSpPr>
            <p:cNvPr id="7364" name="Google Shape;7364;p145"/>
            <p:cNvGrpSpPr/>
            <p:nvPr/>
          </p:nvGrpSpPr>
          <p:grpSpPr>
            <a:xfrm>
              <a:off x="3358415" y="3361302"/>
              <a:ext cx="441300" cy="1024695"/>
              <a:chOff x="3358415" y="3361302"/>
              <a:chExt cx="441300" cy="1024695"/>
            </a:xfrm>
          </p:grpSpPr>
          <p:sp>
            <p:nvSpPr>
              <p:cNvPr id="7365" name="Google Shape;7365;p145"/>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145"/>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145"/>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145"/>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145"/>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145"/>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1" name="Google Shape;7371;p145"/>
            <p:cNvGrpSpPr/>
            <p:nvPr/>
          </p:nvGrpSpPr>
          <p:grpSpPr>
            <a:xfrm>
              <a:off x="3838901" y="3361302"/>
              <a:ext cx="441300" cy="1024695"/>
              <a:chOff x="3838901" y="3361302"/>
              <a:chExt cx="441300" cy="1024695"/>
            </a:xfrm>
          </p:grpSpPr>
          <p:sp>
            <p:nvSpPr>
              <p:cNvPr id="7372" name="Google Shape;7372;p145"/>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145"/>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145"/>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145"/>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145"/>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145"/>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8" name="Google Shape;7378;p145"/>
            <p:cNvGrpSpPr/>
            <p:nvPr/>
          </p:nvGrpSpPr>
          <p:grpSpPr>
            <a:xfrm>
              <a:off x="4319387" y="3361302"/>
              <a:ext cx="441300" cy="1024695"/>
              <a:chOff x="4319387" y="3361302"/>
              <a:chExt cx="441300" cy="1024695"/>
            </a:xfrm>
          </p:grpSpPr>
          <p:sp>
            <p:nvSpPr>
              <p:cNvPr id="7379" name="Google Shape;7379;p145"/>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145"/>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145"/>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145"/>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145"/>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145"/>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5" name="Google Shape;7385;p145"/>
            <p:cNvGrpSpPr/>
            <p:nvPr/>
          </p:nvGrpSpPr>
          <p:grpSpPr>
            <a:xfrm>
              <a:off x="4799873" y="3361302"/>
              <a:ext cx="441300" cy="1024695"/>
              <a:chOff x="4799873" y="3361302"/>
              <a:chExt cx="441300" cy="1024695"/>
            </a:xfrm>
          </p:grpSpPr>
          <p:sp>
            <p:nvSpPr>
              <p:cNvPr id="7386" name="Google Shape;7386;p145"/>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145"/>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145"/>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145"/>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145"/>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145"/>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2" name="Google Shape;7392;p145"/>
            <p:cNvGrpSpPr/>
            <p:nvPr/>
          </p:nvGrpSpPr>
          <p:grpSpPr>
            <a:xfrm>
              <a:off x="5280360" y="3361302"/>
              <a:ext cx="441300" cy="1024695"/>
              <a:chOff x="5280360" y="3361302"/>
              <a:chExt cx="441300" cy="1024695"/>
            </a:xfrm>
          </p:grpSpPr>
          <p:sp>
            <p:nvSpPr>
              <p:cNvPr id="7393" name="Google Shape;7393;p145"/>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145"/>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145"/>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145"/>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145"/>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145"/>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399" name="Google Shape;7399;p145"/>
          <p:cNvGraphicFramePr/>
          <p:nvPr/>
        </p:nvGraphicFramePr>
        <p:xfrm>
          <a:off x="711088" y="2130461"/>
          <a:ext cx="3000000" cy="3000000"/>
        </p:xfrm>
        <a:graphic>
          <a:graphicData uri="http://schemas.openxmlformats.org/drawingml/2006/table">
            <a:tbl>
              <a:tblPr>
                <a:noFill/>
                <a:tableStyleId>{98818D0E-80EB-40F4-9DFA-885BBE5FA7E6}</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7400" name="Google Shape;7400;p145"/>
          <p:cNvGrpSpPr/>
          <p:nvPr/>
        </p:nvGrpSpPr>
        <p:grpSpPr>
          <a:xfrm>
            <a:off x="712613" y="3180186"/>
            <a:ext cx="2403614" cy="1005900"/>
            <a:chOff x="726450" y="3372825"/>
            <a:chExt cx="2403614" cy="1005900"/>
          </a:xfrm>
        </p:grpSpPr>
        <p:grpSp>
          <p:nvGrpSpPr>
            <p:cNvPr id="7401" name="Google Shape;7401;p145"/>
            <p:cNvGrpSpPr/>
            <p:nvPr/>
          </p:nvGrpSpPr>
          <p:grpSpPr>
            <a:xfrm>
              <a:off x="726450" y="3696000"/>
              <a:ext cx="2403614" cy="500898"/>
              <a:chOff x="726450" y="3696000"/>
              <a:chExt cx="2403614" cy="500898"/>
            </a:xfrm>
          </p:grpSpPr>
          <p:sp>
            <p:nvSpPr>
              <p:cNvPr id="7402" name="Google Shape;7402;p145"/>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403" name="Google Shape;7403;p145"/>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404" name="Google Shape;7404;p145"/>
            <p:cNvGrpSpPr/>
            <p:nvPr/>
          </p:nvGrpSpPr>
          <p:grpSpPr>
            <a:xfrm>
              <a:off x="1348050" y="3372825"/>
              <a:ext cx="1720425" cy="1005900"/>
              <a:chOff x="1348050" y="3372825"/>
              <a:chExt cx="1720425" cy="1005900"/>
            </a:xfrm>
          </p:grpSpPr>
          <p:sp>
            <p:nvSpPr>
              <p:cNvPr id="7405" name="Google Shape;7405;p145"/>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406" name="Google Shape;7406;p145"/>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407" name="Google Shape;7407;p145"/>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408" name="Google Shape;7408;p145"/>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409" name="Google Shape;7409;p145"/>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410" name="Google Shape;7410;p145"/>
            <p:cNvGrpSpPr/>
            <p:nvPr/>
          </p:nvGrpSpPr>
          <p:grpSpPr>
            <a:xfrm>
              <a:off x="1455707" y="3731058"/>
              <a:ext cx="1491150" cy="417657"/>
              <a:chOff x="1455707" y="3731058"/>
              <a:chExt cx="1491150" cy="417657"/>
            </a:xfrm>
          </p:grpSpPr>
          <p:grpSp>
            <p:nvGrpSpPr>
              <p:cNvPr id="7411" name="Google Shape;7411;p145"/>
              <p:cNvGrpSpPr/>
              <p:nvPr/>
            </p:nvGrpSpPr>
            <p:grpSpPr>
              <a:xfrm>
                <a:off x="1472938" y="3745828"/>
                <a:ext cx="72126" cy="53788"/>
                <a:chOff x="1472938" y="3745828"/>
                <a:chExt cx="72126" cy="53788"/>
              </a:xfrm>
            </p:grpSpPr>
            <p:sp>
              <p:nvSpPr>
                <p:cNvPr id="7412" name="Google Shape;7412;p145"/>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145"/>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4" name="Google Shape;7414;p145"/>
              <p:cNvGrpSpPr/>
              <p:nvPr/>
            </p:nvGrpSpPr>
            <p:grpSpPr>
              <a:xfrm>
                <a:off x="1819181" y="4089633"/>
                <a:ext cx="72126" cy="53788"/>
                <a:chOff x="1819181" y="4089633"/>
                <a:chExt cx="72126" cy="53788"/>
              </a:xfrm>
            </p:grpSpPr>
            <p:sp>
              <p:nvSpPr>
                <p:cNvPr id="7415" name="Google Shape;7415;p145"/>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145"/>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7" name="Google Shape;7417;p145"/>
              <p:cNvGrpSpPr/>
              <p:nvPr/>
            </p:nvGrpSpPr>
            <p:grpSpPr>
              <a:xfrm>
                <a:off x="1455707" y="4084171"/>
                <a:ext cx="64321" cy="64544"/>
                <a:chOff x="1455707" y="4084171"/>
                <a:chExt cx="64321" cy="64544"/>
              </a:xfrm>
            </p:grpSpPr>
            <p:sp>
              <p:nvSpPr>
                <p:cNvPr id="7418" name="Google Shape;7418;p145"/>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145"/>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0" name="Google Shape;7420;p145"/>
              <p:cNvGrpSpPr/>
              <p:nvPr/>
            </p:nvGrpSpPr>
            <p:grpSpPr>
              <a:xfrm>
                <a:off x="1818610" y="3731058"/>
                <a:ext cx="64321" cy="64544"/>
                <a:chOff x="1818610" y="3731058"/>
                <a:chExt cx="64321" cy="64544"/>
              </a:xfrm>
            </p:grpSpPr>
            <p:sp>
              <p:nvSpPr>
                <p:cNvPr id="7421" name="Google Shape;7421;p145"/>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145"/>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3" name="Google Shape;7423;p145"/>
              <p:cNvGrpSpPr/>
              <p:nvPr/>
            </p:nvGrpSpPr>
            <p:grpSpPr>
              <a:xfrm>
                <a:off x="2172491" y="4089633"/>
                <a:ext cx="72126" cy="53788"/>
                <a:chOff x="2172491" y="4089633"/>
                <a:chExt cx="72126" cy="53788"/>
              </a:xfrm>
            </p:grpSpPr>
            <p:sp>
              <p:nvSpPr>
                <p:cNvPr id="7424" name="Google Shape;7424;p145"/>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145"/>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6" name="Google Shape;7426;p145"/>
              <p:cNvGrpSpPr/>
              <p:nvPr/>
            </p:nvGrpSpPr>
            <p:grpSpPr>
              <a:xfrm>
                <a:off x="2171920" y="3731058"/>
                <a:ext cx="64321" cy="64544"/>
                <a:chOff x="2171920" y="3731058"/>
                <a:chExt cx="64321" cy="64544"/>
              </a:xfrm>
            </p:grpSpPr>
            <p:sp>
              <p:nvSpPr>
                <p:cNvPr id="7427" name="Google Shape;7427;p145"/>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145"/>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9" name="Google Shape;7429;p145"/>
              <p:cNvGrpSpPr/>
              <p:nvPr/>
            </p:nvGrpSpPr>
            <p:grpSpPr>
              <a:xfrm>
                <a:off x="2874730" y="3745828"/>
                <a:ext cx="72126" cy="53788"/>
                <a:chOff x="2874730" y="3745828"/>
                <a:chExt cx="72126" cy="53788"/>
              </a:xfrm>
            </p:grpSpPr>
            <p:sp>
              <p:nvSpPr>
                <p:cNvPr id="7430" name="Google Shape;7430;p145"/>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145"/>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2" name="Google Shape;7432;p145"/>
              <p:cNvGrpSpPr/>
              <p:nvPr/>
            </p:nvGrpSpPr>
            <p:grpSpPr>
              <a:xfrm>
                <a:off x="2878589" y="4081481"/>
                <a:ext cx="64321" cy="64544"/>
                <a:chOff x="2878589" y="4081481"/>
                <a:chExt cx="64321" cy="64544"/>
              </a:xfrm>
            </p:grpSpPr>
            <p:sp>
              <p:nvSpPr>
                <p:cNvPr id="7433" name="Google Shape;7433;p145"/>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145"/>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5" name="Google Shape;7435;p145"/>
              <p:cNvGrpSpPr/>
              <p:nvPr/>
            </p:nvGrpSpPr>
            <p:grpSpPr>
              <a:xfrm>
                <a:off x="2525796" y="4089633"/>
                <a:ext cx="72126" cy="53788"/>
                <a:chOff x="2525796" y="4089633"/>
                <a:chExt cx="72126" cy="53788"/>
              </a:xfrm>
            </p:grpSpPr>
            <p:sp>
              <p:nvSpPr>
                <p:cNvPr id="7436" name="Google Shape;7436;p145"/>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145"/>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8" name="Google Shape;7438;p145"/>
              <p:cNvGrpSpPr/>
              <p:nvPr/>
            </p:nvGrpSpPr>
            <p:grpSpPr>
              <a:xfrm>
                <a:off x="2525225" y="3731058"/>
                <a:ext cx="64321" cy="64544"/>
                <a:chOff x="2525225" y="3731058"/>
                <a:chExt cx="64321" cy="64544"/>
              </a:xfrm>
            </p:grpSpPr>
            <p:sp>
              <p:nvSpPr>
                <p:cNvPr id="7439" name="Google Shape;7439;p145"/>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145"/>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7444" name="Shape 7444"/>
        <p:cNvGrpSpPr/>
        <p:nvPr/>
      </p:nvGrpSpPr>
      <p:grpSpPr>
        <a:xfrm>
          <a:off x="0" y="0"/>
          <a:ext cx="0" cy="0"/>
          <a:chOff x="0" y="0"/>
          <a:chExt cx="0" cy="0"/>
        </a:xfrm>
      </p:grpSpPr>
      <p:grpSp>
        <p:nvGrpSpPr>
          <p:cNvPr id="7445" name="Google Shape;7445;p146"/>
          <p:cNvGrpSpPr/>
          <p:nvPr/>
        </p:nvGrpSpPr>
        <p:grpSpPr>
          <a:xfrm>
            <a:off x="5780153" y="1859606"/>
            <a:ext cx="671400" cy="674856"/>
            <a:chOff x="5780148" y="1859605"/>
            <a:chExt cx="671400" cy="674856"/>
          </a:xfrm>
        </p:grpSpPr>
        <p:sp>
          <p:nvSpPr>
            <p:cNvPr id="7446" name="Google Shape;7446;p146"/>
            <p:cNvSpPr/>
            <p:nvPr/>
          </p:nvSpPr>
          <p:spPr>
            <a:xfrm>
              <a:off x="5780148" y="1859605"/>
              <a:ext cx="671400" cy="6714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146"/>
            <p:cNvSpPr/>
            <p:nvPr/>
          </p:nvSpPr>
          <p:spPr>
            <a:xfrm>
              <a:off x="5851927" y="2006476"/>
              <a:ext cx="527700" cy="5277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146"/>
            <p:cNvSpPr/>
            <p:nvPr/>
          </p:nvSpPr>
          <p:spPr>
            <a:xfrm>
              <a:off x="5899320" y="2101262"/>
              <a:ext cx="433200" cy="4332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146"/>
            <p:cNvSpPr/>
            <p:nvPr/>
          </p:nvSpPr>
          <p:spPr>
            <a:xfrm>
              <a:off x="5944113" y="2190849"/>
              <a:ext cx="343500" cy="3435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0" name="Google Shape;7450;p146"/>
          <p:cNvGrpSpPr/>
          <p:nvPr/>
        </p:nvGrpSpPr>
        <p:grpSpPr>
          <a:xfrm>
            <a:off x="716996" y="971307"/>
            <a:ext cx="845921" cy="690752"/>
            <a:chOff x="732428" y="1198513"/>
            <a:chExt cx="845921" cy="690752"/>
          </a:xfrm>
        </p:grpSpPr>
        <p:grpSp>
          <p:nvGrpSpPr>
            <p:cNvPr id="7451" name="Google Shape;7451;p146"/>
            <p:cNvGrpSpPr/>
            <p:nvPr/>
          </p:nvGrpSpPr>
          <p:grpSpPr>
            <a:xfrm>
              <a:off x="823030" y="1198513"/>
              <a:ext cx="755319" cy="690752"/>
              <a:chOff x="823030" y="1198513"/>
              <a:chExt cx="755319" cy="690752"/>
            </a:xfrm>
          </p:grpSpPr>
          <p:sp>
            <p:nvSpPr>
              <p:cNvPr id="7452" name="Google Shape;7452;p146"/>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146"/>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4" name="Google Shape;7454;p146"/>
            <p:cNvGrpSpPr/>
            <p:nvPr/>
          </p:nvGrpSpPr>
          <p:grpSpPr>
            <a:xfrm>
              <a:off x="732428" y="1239937"/>
              <a:ext cx="739912" cy="607886"/>
              <a:chOff x="732428" y="1239937"/>
              <a:chExt cx="739912" cy="607886"/>
            </a:xfrm>
          </p:grpSpPr>
          <p:sp>
            <p:nvSpPr>
              <p:cNvPr id="7455" name="Google Shape;7455;p146"/>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146"/>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7" name="Google Shape;7457;p146"/>
            <p:cNvGrpSpPr/>
            <p:nvPr/>
          </p:nvGrpSpPr>
          <p:grpSpPr>
            <a:xfrm>
              <a:off x="732428" y="1277018"/>
              <a:ext cx="702832" cy="533758"/>
              <a:chOff x="732428" y="1277018"/>
              <a:chExt cx="702832" cy="533758"/>
            </a:xfrm>
          </p:grpSpPr>
          <p:sp>
            <p:nvSpPr>
              <p:cNvPr id="7458" name="Google Shape;7458;p146"/>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146"/>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0" name="Google Shape;7460;p146"/>
            <p:cNvGrpSpPr/>
            <p:nvPr/>
          </p:nvGrpSpPr>
          <p:grpSpPr>
            <a:xfrm>
              <a:off x="931170" y="1306653"/>
              <a:ext cx="647179" cy="474455"/>
              <a:chOff x="931170" y="1306653"/>
              <a:chExt cx="647179" cy="474455"/>
            </a:xfrm>
          </p:grpSpPr>
          <p:sp>
            <p:nvSpPr>
              <p:cNvPr id="7461" name="Google Shape;7461;p146"/>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146"/>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63" name="Google Shape;7463;p146"/>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4" name="Google Shape;7464;p146"/>
          <p:cNvGrpSpPr/>
          <p:nvPr/>
        </p:nvGrpSpPr>
        <p:grpSpPr>
          <a:xfrm>
            <a:off x="3948605" y="971313"/>
            <a:ext cx="634656" cy="699982"/>
            <a:chOff x="5985650" y="2860025"/>
            <a:chExt cx="1396075" cy="1539775"/>
          </a:xfrm>
        </p:grpSpPr>
        <p:sp>
          <p:nvSpPr>
            <p:cNvPr id="7465" name="Google Shape;7465;p146"/>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146"/>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146"/>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146"/>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146"/>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146"/>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146"/>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146"/>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146"/>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146"/>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146"/>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146"/>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146"/>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146"/>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146"/>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146"/>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146"/>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146"/>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146"/>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146"/>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146"/>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146"/>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146"/>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146"/>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146"/>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146"/>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146"/>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146"/>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146"/>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146"/>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146"/>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146"/>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7" name="Google Shape;7497;p146"/>
          <p:cNvGrpSpPr/>
          <p:nvPr/>
        </p:nvGrpSpPr>
        <p:grpSpPr>
          <a:xfrm>
            <a:off x="4704254" y="971307"/>
            <a:ext cx="725845" cy="699975"/>
            <a:chOff x="4249973" y="1201875"/>
            <a:chExt cx="1958568" cy="1888762"/>
          </a:xfrm>
        </p:grpSpPr>
        <p:sp>
          <p:nvSpPr>
            <p:cNvPr id="7498" name="Google Shape;7498;p146"/>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99" name="Google Shape;7499;p146"/>
            <p:cNvGrpSpPr/>
            <p:nvPr/>
          </p:nvGrpSpPr>
          <p:grpSpPr>
            <a:xfrm>
              <a:off x="5853086" y="1789142"/>
              <a:ext cx="355454" cy="1048099"/>
              <a:chOff x="5576108" y="2016725"/>
              <a:chExt cx="565200" cy="1666560"/>
            </a:xfrm>
          </p:grpSpPr>
          <p:sp>
            <p:nvSpPr>
              <p:cNvPr id="7500" name="Google Shape;7500;p146"/>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501" name="Google Shape;7501;p146"/>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2" name="Google Shape;7502;p146"/>
            <p:cNvGrpSpPr/>
            <p:nvPr/>
          </p:nvGrpSpPr>
          <p:grpSpPr>
            <a:xfrm>
              <a:off x="4869455" y="2691676"/>
              <a:ext cx="1013897" cy="398961"/>
              <a:chOff x="4012057" y="3451825"/>
              <a:chExt cx="1612175" cy="634379"/>
            </a:xfrm>
          </p:grpSpPr>
          <p:sp>
            <p:nvSpPr>
              <p:cNvPr id="7503" name="Google Shape;7503;p146"/>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504" name="Google Shape;7504;p146"/>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5" name="Google Shape;7505;p146"/>
            <p:cNvGrpSpPr/>
            <p:nvPr/>
          </p:nvGrpSpPr>
          <p:grpSpPr>
            <a:xfrm>
              <a:off x="4276937" y="2155961"/>
              <a:ext cx="651965" cy="891358"/>
              <a:chOff x="3069908" y="2599997"/>
              <a:chExt cx="1036675" cy="1417328"/>
            </a:xfrm>
          </p:grpSpPr>
          <p:sp>
            <p:nvSpPr>
              <p:cNvPr id="7506" name="Google Shape;7506;p146"/>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507" name="Google Shape;7507;p146"/>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8" name="Google Shape;7508;p146"/>
            <p:cNvGrpSpPr/>
            <p:nvPr/>
          </p:nvGrpSpPr>
          <p:grpSpPr>
            <a:xfrm>
              <a:off x="5054918" y="1201875"/>
              <a:ext cx="999548" cy="602711"/>
              <a:chOff x="4306958" y="1082925"/>
              <a:chExt cx="1589359" cy="958358"/>
            </a:xfrm>
          </p:grpSpPr>
          <p:sp>
            <p:nvSpPr>
              <p:cNvPr id="7509" name="Google Shape;7509;p146"/>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510" name="Google Shape;7510;p146"/>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1" name="Google Shape;7511;p146"/>
            <p:cNvGrpSpPr/>
            <p:nvPr/>
          </p:nvGrpSpPr>
          <p:grpSpPr>
            <a:xfrm>
              <a:off x="4249973" y="1303451"/>
              <a:ext cx="799317" cy="841334"/>
              <a:chOff x="3027033" y="1244439"/>
              <a:chExt cx="1270977" cy="1337786"/>
            </a:xfrm>
          </p:grpSpPr>
          <p:sp>
            <p:nvSpPr>
              <p:cNvPr id="7512" name="Google Shape;7512;p146"/>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513" name="Google Shape;7513;p146"/>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14" name="Google Shape;7514;p146"/>
          <p:cNvGrpSpPr/>
          <p:nvPr/>
        </p:nvGrpSpPr>
        <p:grpSpPr>
          <a:xfrm>
            <a:off x="4057119" y="1858087"/>
            <a:ext cx="750769" cy="683784"/>
            <a:chOff x="4204684" y="2104422"/>
            <a:chExt cx="699822" cy="637382"/>
          </a:xfrm>
        </p:grpSpPr>
        <p:grpSp>
          <p:nvGrpSpPr>
            <p:cNvPr id="7515" name="Google Shape;7515;p146"/>
            <p:cNvGrpSpPr/>
            <p:nvPr/>
          </p:nvGrpSpPr>
          <p:grpSpPr>
            <a:xfrm>
              <a:off x="4204684" y="2430067"/>
              <a:ext cx="342957" cy="311738"/>
              <a:chOff x="4204684" y="2430067"/>
              <a:chExt cx="342957" cy="311738"/>
            </a:xfrm>
          </p:grpSpPr>
          <p:sp>
            <p:nvSpPr>
              <p:cNvPr id="7516" name="Google Shape;7516;p146"/>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146"/>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8" name="Google Shape;7518;p146"/>
            <p:cNvGrpSpPr/>
            <p:nvPr/>
          </p:nvGrpSpPr>
          <p:grpSpPr>
            <a:xfrm>
              <a:off x="4561586" y="2430067"/>
              <a:ext cx="342920" cy="311738"/>
              <a:chOff x="4561586" y="2430067"/>
              <a:chExt cx="342920" cy="311738"/>
            </a:xfrm>
          </p:grpSpPr>
          <p:sp>
            <p:nvSpPr>
              <p:cNvPr id="7519" name="Google Shape;7519;p146"/>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146"/>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1" name="Google Shape;7521;p146"/>
            <p:cNvGrpSpPr/>
            <p:nvPr/>
          </p:nvGrpSpPr>
          <p:grpSpPr>
            <a:xfrm>
              <a:off x="4561586" y="2104422"/>
              <a:ext cx="342920" cy="311738"/>
              <a:chOff x="4561586" y="2104422"/>
              <a:chExt cx="342920" cy="311738"/>
            </a:xfrm>
          </p:grpSpPr>
          <p:sp>
            <p:nvSpPr>
              <p:cNvPr id="7522" name="Google Shape;7522;p146"/>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146"/>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4" name="Google Shape;7524;p146"/>
            <p:cNvGrpSpPr/>
            <p:nvPr/>
          </p:nvGrpSpPr>
          <p:grpSpPr>
            <a:xfrm>
              <a:off x="4204684" y="2104422"/>
              <a:ext cx="342957" cy="311664"/>
              <a:chOff x="4204684" y="2104422"/>
              <a:chExt cx="342957" cy="311664"/>
            </a:xfrm>
          </p:grpSpPr>
          <p:sp>
            <p:nvSpPr>
              <p:cNvPr id="7525" name="Google Shape;7525;p146"/>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146"/>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27" name="Google Shape;7527;p146"/>
          <p:cNvGrpSpPr/>
          <p:nvPr/>
        </p:nvGrpSpPr>
        <p:grpSpPr>
          <a:xfrm>
            <a:off x="5521552" y="971301"/>
            <a:ext cx="660591" cy="688867"/>
            <a:chOff x="5830645" y="1267368"/>
            <a:chExt cx="530340" cy="553040"/>
          </a:xfrm>
        </p:grpSpPr>
        <p:sp>
          <p:nvSpPr>
            <p:cNvPr id="7528" name="Google Shape;7528;p146"/>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29" name="Google Shape;7529;p146"/>
            <p:cNvGrpSpPr/>
            <p:nvPr/>
          </p:nvGrpSpPr>
          <p:grpSpPr>
            <a:xfrm>
              <a:off x="5830645" y="1267368"/>
              <a:ext cx="259743" cy="269909"/>
              <a:chOff x="5830645" y="1267368"/>
              <a:chExt cx="259743" cy="269909"/>
            </a:xfrm>
          </p:grpSpPr>
          <p:sp>
            <p:nvSpPr>
              <p:cNvPr id="7530" name="Google Shape;7530;p146"/>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146"/>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2" name="Google Shape;7532;p146"/>
            <p:cNvGrpSpPr/>
            <p:nvPr/>
          </p:nvGrpSpPr>
          <p:grpSpPr>
            <a:xfrm>
              <a:off x="6101293" y="1267368"/>
              <a:ext cx="259692" cy="269909"/>
              <a:chOff x="6101293" y="1267368"/>
              <a:chExt cx="259692" cy="269909"/>
            </a:xfrm>
          </p:grpSpPr>
          <p:sp>
            <p:nvSpPr>
              <p:cNvPr id="7533" name="Google Shape;7533;p146"/>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146"/>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5" name="Google Shape;7535;p146"/>
            <p:cNvGrpSpPr/>
            <p:nvPr/>
          </p:nvGrpSpPr>
          <p:grpSpPr>
            <a:xfrm>
              <a:off x="5830645" y="1550500"/>
              <a:ext cx="259692" cy="269909"/>
              <a:chOff x="5830645" y="1550500"/>
              <a:chExt cx="259692" cy="269909"/>
            </a:xfrm>
          </p:grpSpPr>
          <p:sp>
            <p:nvSpPr>
              <p:cNvPr id="7536" name="Google Shape;7536;p146"/>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146"/>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8" name="Google Shape;7538;p146"/>
            <p:cNvGrpSpPr/>
            <p:nvPr/>
          </p:nvGrpSpPr>
          <p:grpSpPr>
            <a:xfrm>
              <a:off x="6101293" y="1550500"/>
              <a:ext cx="259692" cy="269909"/>
              <a:chOff x="6101293" y="1550500"/>
              <a:chExt cx="259692" cy="269909"/>
            </a:xfrm>
          </p:grpSpPr>
          <p:sp>
            <p:nvSpPr>
              <p:cNvPr id="7539" name="Google Shape;7539;p146"/>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146"/>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41" name="Google Shape;7541;p146"/>
          <p:cNvGrpSpPr/>
          <p:nvPr/>
        </p:nvGrpSpPr>
        <p:grpSpPr>
          <a:xfrm>
            <a:off x="723705" y="1861761"/>
            <a:ext cx="697154" cy="679574"/>
            <a:chOff x="2679875" y="2361475"/>
            <a:chExt cx="780425" cy="760575"/>
          </a:xfrm>
        </p:grpSpPr>
        <p:sp>
          <p:nvSpPr>
            <p:cNvPr id="7542" name="Google Shape;7542;p146"/>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146"/>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146"/>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146"/>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146"/>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146"/>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8" name="Google Shape;7548;p146"/>
          <p:cNvGrpSpPr/>
          <p:nvPr/>
        </p:nvGrpSpPr>
        <p:grpSpPr>
          <a:xfrm>
            <a:off x="3122864" y="971353"/>
            <a:ext cx="735829" cy="684547"/>
            <a:chOff x="3351965" y="1148808"/>
            <a:chExt cx="750770" cy="698375"/>
          </a:xfrm>
        </p:grpSpPr>
        <p:grpSp>
          <p:nvGrpSpPr>
            <p:cNvPr id="7549" name="Google Shape;7549;p146"/>
            <p:cNvGrpSpPr/>
            <p:nvPr/>
          </p:nvGrpSpPr>
          <p:grpSpPr>
            <a:xfrm>
              <a:off x="3586796" y="1148808"/>
              <a:ext cx="294857" cy="286830"/>
              <a:chOff x="3750225" y="1774000"/>
              <a:chExt cx="149575" cy="145525"/>
            </a:xfrm>
          </p:grpSpPr>
          <p:sp>
            <p:nvSpPr>
              <p:cNvPr id="7550" name="Google Shape;7550;p146"/>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146"/>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2" name="Google Shape;7552;p146"/>
            <p:cNvGrpSpPr/>
            <p:nvPr/>
          </p:nvGrpSpPr>
          <p:grpSpPr>
            <a:xfrm>
              <a:off x="3779245" y="1375768"/>
              <a:ext cx="323490" cy="286978"/>
              <a:chOff x="3847850" y="1889150"/>
              <a:chExt cx="164100" cy="145600"/>
            </a:xfrm>
          </p:grpSpPr>
          <p:sp>
            <p:nvSpPr>
              <p:cNvPr id="7553" name="Google Shape;7553;p146"/>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146"/>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5" name="Google Shape;7555;p146"/>
            <p:cNvGrpSpPr/>
            <p:nvPr/>
          </p:nvGrpSpPr>
          <p:grpSpPr>
            <a:xfrm>
              <a:off x="3351965" y="1330435"/>
              <a:ext cx="295449" cy="285401"/>
              <a:chOff x="3631100" y="1866150"/>
              <a:chExt cx="149875" cy="144800"/>
            </a:xfrm>
          </p:grpSpPr>
          <p:sp>
            <p:nvSpPr>
              <p:cNvPr id="7556" name="Google Shape;7556;p146"/>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146"/>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8" name="Google Shape;7558;p146"/>
            <p:cNvGrpSpPr/>
            <p:nvPr/>
          </p:nvGrpSpPr>
          <p:grpSpPr>
            <a:xfrm>
              <a:off x="3548208" y="1560352"/>
              <a:ext cx="294808" cy="286830"/>
              <a:chOff x="3730650" y="1982800"/>
              <a:chExt cx="149550" cy="145525"/>
            </a:xfrm>
          </p:grpSpPr>
          <p:sp>
            <p:nvSpPr>
              <p:cNvPr id="7559" name="Google Shape;7559;p146"/>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146"/>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61" name="Google Shape;7561;p146"/>
          <p:cNvGrpSpPr/>
          <p:nvPr/>
        </p:nvGrpSpPr>
        <p:grpSpPr>
          <a:xfrm>
            <a:off x="7624517" y="971307"/>
            <a:ext cx="804565" cy="677795"/>
            <a:chOff x="7636443" y="1204988"/>
            <a:chExt cx="804565" cy="677795"/>
          </a:xfrm>
        </p:grpSpPr>
        <p:grpSp>
          <p:nvGrpSpPr>
            <p:cNvPr id="7562" name="Google Shape;7562;p146"/>
            <p:cNvGrpSpPr/>
            <p:nvPr/>
          </p:nvGrpSpPr>
          <p:grpSpPr>
            <a:xfrm>
              <a:off x="7636443" y="1509705"/>
              <a:ext cx="804565" cy="373078"/>
              <a:chOff x="7636443" y="1509705"/>
              <a:chExt cx="804565" cy="373078"/>
            </a:xfrm>
          </p:grpSpPr>
          <p:sp>
            <p:nvSpPr>
              <p:cNvPr id="7563" name="Google Shape;7563;p146"/>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146"/>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5" name="Google Shape;7565;p146"/>
            <p:cNvGrpSpPr/>
            <p:nvPr/>
          </p:nvGrpSpPr>
          <p:grpSpPr>
            <a:xfrm>
              <a:off x="7636443" y="1408133"/>
              <a:ext cx="804565" cy="373078"/>
              <a:chOff x="7636443" y="1408133"/>
              <a:chExt cx="804565" cy="373078"/>
            </a:xfrm>
          </p:grpSpPr>
          <p:sp>
            <p:nvSpPr>
              <p:cNvPr id="7566" name="Google Shape;7566;p146"/>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146"/>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8" name="Google Shape;7568;p146"/>
            <p:cNvGrpSpPr/>
            <p:nvPr/>
          </p:nvGrpSpPr>
          <p:grpSpPr>
            <a:xfrm>
              <a:off x="7636443" y="1306560"/>
              <a:ext cx="804565" cy="373078"/>
              <a:chOff x="7636443" y="1306560"/>
              <a:chExt cx="804565" cy="373078"/>
            </a:xfrm>
          </p:grpSpPr>
          <p:sp>
            <p:nvSpPr>
              <p:cNvPr id="7569" name="Google Shape;7569;p146"/>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146"/>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1" name="Google Shape;7571;p146"/>
            <p:cNvGrpSpPr/>
            <p:nvPr/>
          </p:nvGrpSpPr>
          <p:grpSpPr>
            <a:xfrm>
              <a:off x="7636443" y="1204988"/>
              <a:ext cx="804565" cy="373078"/>
              <a:chOff x="7636443" y="1204988"/>
              <a:chExt cx="804565" cy="373078"/>
            </a:xfrm>
          </p:grpSpPr>
          <p:sp>
            <p:nvSpPr>
              <p:cNvPr id="7572" name="Google Shape;7572;p146"/>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146"/>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74" name="Google Shape;7574;p146"/>
          <p:cNvGrpSpPr/>
          <p:nvPr/>
        </p:nvGrpSpPr>
        <p:grpSpPr>
          <a:xfrm>
            <a:off x="4963363" y="1878721"/>
            <a:ext cx="661339" cy="661188"/>
            <a:chOff x="3990000" y="975400"/>
            <a:chExt cx="3934200" cy="3933300"/>
          </a:xfrm>
        </p:grpSpPr>
        <p:sp>
          <p:nvSpPr>
            <p:cNvPr id="7575" name="Google Shape;7575;p146"/>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146"/>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146"/>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146"/>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9" name="Google Shape;7579;p146"/>
          <p:cNvGrpSpPr/>
          <p:nvPr/>
        </p:nvGrpSpPr>
        <p:grpSpPr>
          <a:xfrm>
            <a:off x="6607011" y="1857359"/>
            <a:ext cx="868881" cy="684241"/>
            <a:chOff x="6598259" y="2078634"/>
            <a:chExt cx="868881" cy="684241"/>
          </a:xfrm>
        </p:grpSpPr>
        <p:sp>
          <p:nvSpPr>
            <p:cNvPr id="7580" name="Google Shape;7580;p146"/>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146"/>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146"/>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146"/>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146"/>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146"/>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86" name="Google Shape;7586;p146"/>
            <p:cNvGrpSpPr/>
            <p:nvPr/>
          </p:nvGrpSpPr>
          <p:grpSpPr>
            <a:xfrm>
              <a:off x="6808175" y="2078634"/>
              <a:ext cx="452229" cy="684241"/>
              <a:chOff x="6808175" y="2078634"/>
              <a:chExt cx="452229" cy="684241"/>
            </a:xfrm>
          </p:grpSpPr>
          <p:sp>
            <p:nvSpPr>
              <p:cNvPr id="7587" name="Google Shape;7587;p146"/>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146"/>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146"/>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146"/>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146"/>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146"/>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93" name="Google Shape;7593;p146"/>
              <p:cNvGrpSpPr/>
              <p:nvPr/>
            </p:nvGrpSpPr>
            <p:grpSpPr>
              <a:xfrm>
                <a:off x="6821586" y="2078634"/>
                <a:ext cx="426871" cy="684241"/>
                <a:chOff x="6821586" y="2078634"/>
                <a:chExt cx="426871" cy="684241"/>
              </a:xfrm>
            </p:grpSpPr>
            <p:grpSp>
              <p:nvGrpSpPr>
                <p:cNvPr id="7594" name="Google Shape;7594;p146"/>
                <p:cNvGrpSpPr/>
                <p:nvPr/>
              </p:nvGrpSpPr>
              <p:grpSpPr>
                <a:xfrm>
                  <a:off x="6821586" y="2078634"/>
                  <a:ext cx="426871" cy="684241"/>
                  <a:chOff x="6821586" y="2078634"/>
                  <a:chExt cx="426871" cy="684241"/>
                </a:xfrm>
              </p:grpSpPr>
              <p:sp>
                <p:nvSpPr>
                  <p:cNvPr id="7595" name="Google Shape;7595;p146"/>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146"/>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146"/>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146"/>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146"/>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146"/>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146"/>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146"/>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146"/>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146"/>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146"/>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146"/>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146"/>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146"/>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146"/>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146"/>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146"/>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146"/>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146"/>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14" name="Google Shape;7614;p146"/>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146"/>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146"/>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146"/>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146"/>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146"/>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620" name="Google Shape;7620;p146"/>
          <p:cNvGrpSpPr/>
          <p:nvPr/>
        </p:nvGrpSpPr>
        <p:grpSpPr>
          <a:xfrm>
            <a:off x="716994" y="3531369"/>
            <a:ext cx="1340789" cy="640830"/>
            <a:chOff x="238125" y="1151100"/>
            <a:chExt cx="7139450" cy="3412300"/>
          </a:xfrm>
        </p:grpSpPr>
        <p:sp>
          <p:nvSpPr>
            <p:cNvPr id="7621" name="Google Shape;7621;p146"/>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146"/>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146"/>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146"/>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146"/>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146"/>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146"/>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146"/>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146"/>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146"/>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146"/>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146"/>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3" name="Google Shape;7633;p146"/>
          <p:cNvGrpSpPr/>
          <p:nvPr/>
        </p:nvGrpSpPr>
        <p:grpSpPr>
          <a:xfrm>
            <a:off x="5584217" y="2734650"/>
            <a:ext cx="985357" cy="585764"/>
            <a:chOff x="5145061" y="2881789"/>
            <a:chExt cx="1107641" cy="658458"/>
          </a:xfrm>
        </p:grpSpPr>
        <p:grpSp>
          <p:nvGrpSpPr>
            <p:cNvPr id="7634" name="Google Shape;7634;p146"/>
            <p:cNvGrpSpPr/>
            <p:nvPr/>
          </p:nvGrpSpPr>
          <p:grpSpPr>
            <a:xfrm>
              <a:off x="5722989" y="3244587"/>
              <a:ext cx="529713" cy="295659"/>
              <a:chOff x="5722989" y="3244587"/>
              <a:chExt cx="529713" cy="295659"/>
            </a:xfrm>
          </p:grpSpPr>
          <p:sp>
            <p:nvSpPr>
              <p:cNvPr id="7635" name="Google Shape;7635;p146"/>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636" name="Google Shape;7636;p146"/>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637" name="Google Shape;7637;p146"/>
            <p:cNvGrpSpPr/>
            <p:nvPr/>
          </p:nvGrpSpPr>
          <p:grpSpPr>
            <a:xfrm>
              <a:off x="5145061" y="3244587"/>
              <a:ext cx="536807" cy="295659"/>
              <a:chOff x="5145061" y="3244587"/>
              <a:chExt cx="536807" cy="295659"/>
            </a:xfrm>
          </p:grpSpPr>
          <p:sp>
            <p:nvSpPr>
              <p:cNvPr id="7638" name="Google Shape;7638;p146"/>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639" name="Google Shape;7639;p146"/>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640" name="Google Shape;7640;p146"/>
            <p:cNvGrpSpPr/>
            <p:nvPr/>
          </p:nvGrpSpPr>
          <p:grpSpPr>
            <a:xfrm>
              <a:off x="5341327" y="2898245"/>
              <a:ext cx="532309" cy="614891"/>
              <a:chOff x="5341327" y="2898245"/>
              <a:chExt cx="532309" cy="614891"/>
            </a:xfrm>
          </p:grpSpPr>
          <p:sp>
            <p:nvSpPr>
              <p:cNvPr id="7641" name="Google Shape;7641;p146"/>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642" name="Google Shape;7642;p146"/>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643" name="Google Shape;7643;p146"/>
            <p:cNvGrpSpPr/>
            <p:nvPr/>
          </p:nvGrpSpPr>
          <p:grpSpPr>
            <a:xfrm>
              <a:off x="5532290" y="2881789"/>
              <a:ext cx="620516" cy="305456"/>
              <a:chOff x="5532290" y="2881789"/>
              <a:chExt cx="620516" cy="305456"/>
            </a:xfrm>
          </p:grpSpPr>
          <p:sp>
            <p:nvSpPr>
              <p:cNvPr id="7644" name="Google Shape;7644;p146"/>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645" name="Google Shape;7645;p146"/>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7646" name="Google Shape;7646;p146"/>
          <p:cNvGrpSpPr/>
          <p:nvPr/>
        </p:nvGrpSpPr>
        <p:grpSpPr>
          <a:xfrm>
            <a:off x="8163140" y="3526708"/>
            <a:ext cx="269068" cy="645491"/>
            <a:chOff x="7026852" y="3311869"/>
            <a:chExt cx="434331" cy="1041954"/>
          </a:xfrm>
        </p:grpSpPr>
        <p:sp>
          <p:nvSpPr>
            <p:cNvPr id="7647" name="Google Shape;7647;p146"/>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146"/>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146"/>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0" name="Google Shape;7650;p146"/>
          <p:cNvGrpSpPr/>
          <p:nvPr/>
        </p:nvGrpSpPr>
        <p:grpSpPr>
          <a:xfrm>
            <a:off x="6179721" y="3565945"/>
            <a:ext cx="293882" cy="293836"/>
            <a:chOff x="4873519" y="3311869"/>
            <a:chExt cx="499374" cy="499296"/>
          </a:xfrm>
        </p:grpSpPr>
        <p:sp>
          <p:nvSpPr>
            <p:cNvPr id="7651" name="Google Shape;7651;p146"/>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146"/>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3" name="Google Shape;7653;p146"/>
          <p:cNvGrpSpPr/>
          <p:nvPr/>
        </p:nvGrpSpPr>
        <p:grpSpPr>
          <a:xfrm>
            <a:off x="6179721" y="3878317"/>
            <a:ext cx="293882" cy="293882"/>
            <a:chOff x="4873519" y="3875839"/>
            <a:chExt cx="499374" cy="499374"/>
          </a:xfrm>
        </p:grpSpPr>
        <p:sp>
          <p:nvSpPr>
            <p:cNvPr id="7654" name="Google Shape;7654;p146"/>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146"/>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6" name="Google Shape;7656;p146"/>
          <p:cNvGrpSpPr/>
          <p:nvPr/>
        </p:nvGrpSpPr>
        <p:grpSpPr>
          <a:xfrm>
            <a:off x="2410248" y="1850269"/>
            <a:ext cx="698104" cy="698208"/>
            <a:chOff x="2565073" y="2075876"/>
            <a:chExt cx="672482" cy="672518"/>
          </a:xfrm>
        </p:grpSpPr>
        <p:sp>
          <p:nvSpPr>
            <p:cNvPr id="7657" name="Google Shape;7657;p146"/>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146"/>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146"/>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146"/>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146"/>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146"/>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3" name="Google Shape;7663;p146"/>
          <p:cNvGrpSpPr/>
          <p:nvPr/>
        </p:nvGrpSpPr>
        <p:grpSpPr>
          <a:xfrm>
            <a:off x="5633660" y="3534870"/>
            <a:ext cx="438354" cy="637329"/>
            <a:chOff x="1697726" y="3244179"/>
            <a:chExt cx="788124" cy="1146069"/>
          </a:xfrm>
        </p:grpSpPr>
        <p:sp>
          <p:nvSpPr>
            <p:cNvPr id="7664" name="Google Shape;7664;p146"/>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146"/>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66" name="Google Shape;7666;p146"/>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67" name="Google Shape;7667;p146"/>
          <p:cNvGrpSpPr/>
          <p:nvPr/>
        </p:nvGrpSpPr>
        <p:grpSpPr>
          <a:xfrm>
            <a:off x="7634874" y="1863232"/>
            <a:ext cx="799565" cy="670282"/>
            <a:chOff x="7617850" y="2063282"/>
            <a:chExt cx="799565" cy="670282"/>
          </a:xfrm>
        </p:grpSpPr>
        <p:cxnSp>
          <p:nvCxnSpPr>
            <p:cNvPr id="7668" name="Google Shape;7668;p146"/>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669" name="Google Shape;7669;p146"/>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670" name="Google Shape;7670;p146"/>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671" name="Google Shape;7671;p146"/>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672" name="Google Shape;7672;p146"/>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7673" name="Google Shape;7673;p146"/>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7674" name="Google Shape;7674;p146"/>
            <p:cNvGrpSpPr/>
            <p:nvPr/>
          </p:nvGrpSpPr>
          <p:grpSpPr>
            <a:xfrm>
              <a:off x="7734309" y="2063282"/>
              <a:ext cx="570957" cy="620095"/>
              <a:chOff x="7734309" y="2063282"/>
              <a:chExt cx="570957" cy="620095"/>
            </a:xfrm>
          </p:grpSpPr>
          <p:grpSp>
            <p:nvGrpSpPr>
              <p:cNvPr id="7675" name="Google Shape;7675;p146"/>
              <p:cNvGrpSpPr/>
              <p:nvPr/>
            </p:nvGrpSpPr>
            <p:grpSpPr>
              <a:xfrm>
                <a:off x="8031573" y="2063282"/>
                <a:ext cx="273693" cy="620095"/>
                <a:chOff x="8031573" y="2063282"/>
                <a:chExt cx="273693" cy="620095"/>
              </a:xfrm>
            </p:grpSpPr>
            <p:sp>
              <p:nvSpPr>
                <p:cNvPr id="7676" name="Google Shape;7676;p146"/>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146"/>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146"/>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146"/>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0" name="Google Shape;7680;p146"/>
              <p:cNvGrpSpPr/>
              <p:nvPr/>
            </p:nvGrpSpPr>
            <p:grpSpPr>
              <a:xfrm flipH="1">
                <a:off x="7734309" y="2063282"/>
                <a:ext cx="273693" cy="620095"/>
                <a:chOff x="8031573" y="2063282"/>
                <a:chExt cx="273693" cy="620095"/>
              </a:xfrm>
            </p:grpSpPr>
            <p:sp>
              <p:nvSpPr>
                <p:cNvPr id="7681" name="Google Shape;7681;p146"/>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146"/>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146"/>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146"/>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7685" name="Google Shape;7685;p146"/>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146"/>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87" name="Google Shape;7687;p146"/>
          <p:cNvGrpSpPr/>
          <p:nvPr/>
        </p:nvGrpSpPr>
        <p:grpSpPr>
          <a:xfrm>
            <a:off x="7821480" y="2716716"/>
            <a:ext cx="602567" cy="601884"/>
            <a:chOff x="1186975" y="238125"/>
            <a:chExt cx="5244275" cy="5238325"/>
          </a:xfrm>
        </p:grpSpPr>
        <p:sp>
          <p:nvSpPr>
            <p:cNvPr id="7688" name="Google Shape;7688;p146"/>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146"/>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146"/>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146"/>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2" name="Google Shape;7692;p146"/>
          <p:cNvGrpSpPr/>
          <p:nvPr/>
        </p:nvGrpSpPr>
        <p:grpSpPr>
          <a:xfrm>
            <a:off x="3264218" y="1856199"/>
            <a:ext cx="651848" cy="687338"/>
            <a:chOff x="3400515" y="2056248"/>
            <a:chExt cx="698134" cy="735987"/>
          </a:xfrm>
        </p:grpSpPr>
        <p:grpSp>
          <p:nvGrpSpPr>
            <p:cNvPr id="7693" name="Google Shape;7693;p146"/>
            <p:cNvGrpSpPr/>
            <p:nvPr/>
          </p:nvGrpSpPr>
          <p:grpSpPr>
            <a:xfrm>
              <a:off x="3400515" y="2283913"/>
              <a:ext cx="312919" cy="219900"/>
              <a:chOff x="3400515" y="2283913"/>
              <a:chExt cx="312919" cy="219900"/>
            </a:xfrm>
          </p:grpSpPr>
          <p:sp>
            <p:nvSpPr>
              <p:cNvPr id="7694" name="Google Shape;7694;p146"/>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695" name="Google Shape;7695;p146"/>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7696" name="Google Shape;7696;p146"/>
            <p:cNvGrpSpPr/>
            <p:nvPr/>
          </p:nvGrpSpPr>
          <p:grpSpPr>
            <a:xfrm>
              <a:off x="3547823" y="2461089"/>
              <a:ext cx="219900" cy="331146"/>
              <a:chOff x="3547823" y="2461089"/>
              <a:chExt cx="219900" cy="331146"/>
            </a:xfrm>
          </p:grpSpPr>
          <p:sp>
            <p:nvSpPr>
              <p:cNvPr id="7697" name="Google Shape;7697;p146"/>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698" name="Google Shape;7698;p146"/>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7699" name="Google Shape;7699;p146"/>
            <p:cNvGrpSpPr/>
            <p:nvPr/>
          </p:nvGrpSpPr>
          <p:grpSpPr>
            <a:xfrm>
              <a:off x="3734138" y="2461089"/>
              <a:ext cx="219900" cy="331146"/>
              <a:chOff x="3734138" y="2461089"/>
              <a:chExt cx="219900" cy="331146"/>
            </a:xfrm>
          </p:grpSpPr>
          <p:sp>
            <p:nvSpPr>
              <p:cNvPr id="7700" name="Google Shape;7700;p146"/>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701" name="Google Shape;7701;p146"/>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7702" name="Google Shape;7702;p146"/>
            <p:cNvGrpSpPr/>
            <p:nvPr/>
          </p:nvGrpSpPr>
          <p:grpSpPr>
            <a:xfrm>
              <a:off x="3787560" y="2281742"/>
              <a:ext cx="311089" cy="219900"/>
              <a:chOff x="3787560" y="2281742"/>
              <a:chExt cx="311089" cy="219900"/>
            </a:xfrm>
          </p:grpSpPr>
          <p:sp>
            <p:nvSpPr>
              <p:cNvPr id="7703" name="Google Shape;7703;p146"/>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704" name="Google Shape;7704;p146"/>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7705" name="Google Shape;7705;p146"/>
            <p:cNvGrpSpPr/>
            <p:nvPr/>
          </p:nvGrpSpPr>
          <p:grpSpPr>
            <a:xfrm>
              <a:off x="3637290" y="2056248"/>
              <a:ext cx="219900" cy="330736"/>
              <a:chOff x="3637290" y="2056248"/>
              <a:chExt cx="219900" cy="330736"/>
            </a:xfrm>
          </p:grpSpPr>
          <p:sp>
            <p:nvSpPr>
              <p:cNvPr id="7706" name="Google Shape;7706;p146"/>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7707" name="Google Shape;7707;p146"/>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7708" name="Google Shape;7708;p146"/>
          <p:cNvGrpSpPr/>
          <p:nvPr/>
        </p:nvGrpSpPr>
        <p:grpSpPr>
          <a:xfrm>
            <a:off x="2555923" y="2726206"/>
            <a:ext cx="1268144" cy="592394"/>
            <a:chOff x="238125" y="1188750"/>
            <a:chExt cx="7140450" cy="3335550"/>
          </a:xfrm>
        </p:grpSpPr>
        <p:sp>
          <p:nvSpPr>
            <p:cNvPr id="7709" name="Google Shape;7709;p146"/>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146"/>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146"/>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146"/>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146"/>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4" name="Google Shape;7714;p146"/>
          <p:cNvGrpSpPr/>
          <p:nvPr/>
        </p:nvGrpSpPr>
        <p:grpSpPr>
          <a:xfrm>
            <a:off x="6663824" y="2728360"/>
            <a:ext cx="1053944" cy="590147"/>
            <a:chOff x="238125" y="1335475"/>
            <a:chExt cx="5418735" cy="3034175"/>
          </a:xfrm>
        </p:grpSpPr>
        <p:sp>
          <p:nvSpPr>
            <p:cNvPr id="7715" name="Google Shape;7715;p146"/>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146"/>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146"/>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8" name="Google Shape;7718;p146"/>
          <p:cNvGrpSpPr/>
          <p:nvPr/>
        </p:nvGrpSpPr>
        <p:grpSpPr>
          <a:xfrm>
            <a:off x="4094633" y="3533260"/>
            <a:ext cx="1268207" cy="638939"/>
            <a:chOff x="3967651" y="3645904"/>
            <a:chExt cx="1479304" cy="745292"/>
          </a:xfrm>
        </p:grpSpPr>
        <p:grpSp>
          <p:nvGrpSpPr>
            <p:cNvPr id="7719" name="Google Shape;7719;p146"/>
            <p:cNvGrpSpPr/>
            <p:nvPr/>
          </p:nvGrpSpPr>
          <p:grpSpPr>
            <a:xfrm>
              <a:off x="3967651" y="4009026"/>
              <a:ext cx="1479304" cy="382170"/>
              <a:chOff x="3967651" y="4009026"/>
              <a:chExt cx="1479304" cy="382170"/>
            </a:xfrm>
          </p:grpSpPr>
          <p:grpSp>
            <p:nvGrpSpPr>
              <p:cNvPr id="7720" name="Google Shape;7720;p146"/>
              <p:cNvGrpSpPr/>
              <p:nvPr/>
            </p:nvGrpSpPr>
            <p:grpSpPr>
              <a:xfrm>
                <a:off x="4892216" y="4195630"/>
                <a:ext cx="554739" cy="195566"/>
                <a:chOff x="3604375" y="4892160"/>
                <a:chExt cx="1651500" cy="582215"/>
              </a:xfrm>
            </p:grpSpPr>
            <p:sp>
              <p:nvSpPr>
                <p:cNvPr id="7721" name="Google Shape;7721;p146"/>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146"/>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3" name="Google Shape;7723;p146"/>
              <p:cNvGrpSpPr/>
              <p:nvPr/>
            </p:nvGrpSpPr>
            <p:grpSpPr>
              <a:xfrm>
                <a:off x="3967651" y="4146303"/>
                <a:ext cx="579402" cy="244893"/>
                <a:chOff x="851875" y="4745310"/>
                <a:chExt cx="1724925" cy="729065"/>
              </a:xfrm>
            </p:grpSpPr>
            <p:sp>
              <p:nvSpPr>
                <p:cNvPr id="7724" name="Google Shape;7724;p146"/>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146"/>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6" name="Google Shape;7726;p146"/>
              <p:cNvGrpSpPr/>
              <p:nvPr/>
            </p:nvGrpSpPr>
            <p:grpSpPr>
              <a:xfrm>
                <a:off x="4460753" y="4009026"/>
                <a:ext cx="493110" cy="382170"/>
                <a:chOff x="2319875" y="4336625"/>
                <a:chExt cx="1468025" cy="1137750"/>
              </a:xfrm>
            </p:grpSpPr>
            <p:sp>
              <p:nvSpPr>
                <p:cNvPr id="7727" name="Google Shape;7727;p146"/>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146"/>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29" name="Google Shape;7729;p146"/>
            <p:cNvGrpSpPr/>
            <p:nvPr/>
          </p:nvGrpSpPr>
          <p:grpSpPr>
            <a:xfrm>
              <a:off x="4479443" y="3645904"/>
              <a:ext cx="455965" cy="388789"/>
              <a:chOff x="2957425" y="238100"/>
              <a:chExt cx="1910200" cy="1628775"/>
            </a:xfrm>
          </p:grpSpPr>
          <p:sp>
            <p:nvSpPr>
              <p:cNvPr id="7730" name="Google Shape;7730;p146"/>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146"/>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146"/>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146"/>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146"/>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146"/>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146"/>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146"/>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146"/>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146"/>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40" name="Google Shape;7740;p146"/>
          <p:cNvGrpSpPr/>
          <p:nvPr/>
        </p:nvGrpSpPr>
        <p:grpSpPr>
          <a:xfrm>
            <a:off x="2480746" y="3534460"/>
            <a:ext cx="1243128" cy="637739"/>
            <a:chOff x="2496310" y="3693351"/>
            <a:chExt cx="1342906" cy="688926"/>
          </a:xfrm>
        </p:grpSpPr>
        <p:grpSp>
          <p:nvGrpSpPr>
            <p:cNvPr id="7741" name="Google Shape;7741;p146"/>
            <p:cNvGrpSpPr/>
            <p:nvPr/>
          </p:nvGrpSpPr>
          <p:grpSpPr>
            <a:xfrm>
              <a:off x="2496310" y="3693351"/>
              <a:ext cx="1342906" cy="688875"/>
              <a:chOff x="2496310" y="3693351"/>
              <a:chExt cx="1342906" cy="688875"/>
            </a:xfrm>
          </p:grpSpPr>
          <p:sp>
            <p:nvSpPr>
              <p:cNvPr id="7742" name="Google Shape;7742;p146"/>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146"/>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146"/>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146"/>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146"/>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146"/>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48" name="Google Shape;7748;p146"/>
              <p:cNvCxnSpPr>
                <a:stCxn id="7746"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7749" name="Google Shape;7749;p146"/>
              <p:cNvCxnSpPr>
                <a:stCxn id="7743"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7750" name="Google Shape;7750;p146"/>
              <p:cNvCxnSpPr>
                <a:stCxn id="7744"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7751" name="Google Shape;7751;p146"/>
              <p:cNvCxnSpPr>
                <a:stCxn id="7747"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7752" name="Google Shape;7752;p146"/>
              <p:cNvCxnSpPr>
                <a:stCxn id="7745"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753" name="Google Shape;7753;p146"/>
            <p:cNvGrpSpPr/>
            <p:nvPr/>
          </p:nvGrpSpPr>
          <p:grpSpPr>
            <a:xfrm>
              <a:off x="2675275" y="3930557"/>
              <a:ext cx="1003306" cy="451719"/>
              <a:chOff x="2675275" y="4174282"/>
              <a:chExt cx="1003306" cy="451719"/>
            </a:xfrm>
          </p:grpSpPr>
          <p:sp>
            <p:nvSpPr>
              <p:cNvPr id="7754" name="Google Shape;7754;p146"/>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146"/>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146"/>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57" name="Google Shape;7757;p146"/>
          <p:cNvGrpSpPr/>
          <p:nvPr/>
        </p:nvGrpSpPr>
        <p:grpSpPr>
          <a:xfrm>
            <a:off x="1654417" y="971307"/>
            <a:ext cx="574511" cy="874709"/>
            <a:chOff x="1715404" y="1112080"/>
            <a:chExt cx="642270" cy="977984"/>
          </a:xfrm>
        </p:grpSpPr>
        <p:grpSp>
          <p:nvGrpSpPr>
            <p:cNvPr id="7758" name="Google Shape;7758;p146"/>
            <p:cNvGrpSpPr/>
            <p:nvPr/>
          </p:nvGrpSpPr>
          <p:grpSpPr>
            <a:xfrm>
              <a:off x="1715404" y="1112080"/>
              <a:ext cx="642270" cy="977984"/>
              <a:chOff x="1715404" y="1112080"/>
              <a:chExt cx="642270" cy="977984"/>
            </a:xfrm>
          </p:grpSpPr>
          <p:sp>
            <p:nvSpPr>
              <p:cNvPr id="7759" name="Google Shape;7759;p146"/>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146"/>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1" name="Google Shape;7761;p146"/>
            <p:cNvGrpSpPr/>
            <p:nvPr/>
          </p:nvGrpSpPr>
          <p:grpSpPr>
            <a:xfrm>
              <a:off x="1768927" y="1165603"/>
              <a:ext cx="535225" cy="851367"/>
              <a:chOff x="1768927" y="1165603"/>
              <a:chExt cx="535225" cy="851367"/>
            </a:xfrm>
          </p:grpSpPr>
          <p:sp>
            <p:nvSpPr>
              <p:cNvPr id="7762" name="Google Shape;7762;p146"/>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146"/>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4" name="Google Shape;7764;p146"/>
            <p:cNvGrpSpPr/>
            <p:nvPr/>
          </p:nvGrpSpPr>
          <p:grpSpPr>
            <a:xfrm>
              <a:off x="1822449" y="1219125"/>
              <a:ext cx="428180" cy="718859"/>
              <a:chOff x="1822449" y="1219125"/>
              <a:chExt cx="428180" cy="718859"/>
            </a:xfrm>
          </p:grpSpPr>
          <p:sp>
            <p:nvSpPr>
              <p:cNvPr id="7765" name="Google Shape;7765;p146"/>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146"/>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7" name="Google Shape;7767;p146"/>
            <p:cNvGrpSpPr/>
            <p:nvPr/>
          </p:nvGrpSpPr>
          <p:grpSpPr>
            <a:xfrm>
              <a:off x="1875972" y="1272648"/>
              <a:ext cx="321135" cy="586939"/>
              <a:chOff x="1875972" y="1272648"/>
              <a:chExt cx="321135" cy="586939"/>
            </a:xfrm>
          </p:grpSpPr>
          <p:sp>
            <p:nvSpPr>
              <p:cNvPr id="7768" name="Google Shape;7768;p146"/>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146"/>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70" name="Google Shape;7770;p146"/>
          <p:cNvGrpSpPr/>
          <p:nvPr/>
        </p:nvGrpSpPr>
        <p:grpSpPr>
          <a:xfrm>
            <a:off x="7761578" y="3528028"/>
            <a:ext cx="293855" cy="644170"/>
            <a:chOff x="241025" y="3151575"/>
            <a:chExt cx="293855" cy="644170"/>
          </a:xfrm>
        </p:grpSpPr>
        <p:sp>
          <p:nvSpPr>
            <p:cNvPr id="7771" name="Google Shape;7771;p146"/>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146"/>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3" name="Google Shape;7773;p146"/>
          <p:cNvGrpSpPr/>
          <p:nvPr/>
        </p:nvGrpSpPr>
        <p:grpSpPr>
          <a:xfrm>
            <a:off x="709562" y="2728028"/>
            <a:ext cx="1779649" cy="591620"/>
            <a:chOff x="246070" y="1983375"/>
            <a:chExt cx="1855347" cy="616849"/>
          </a:xfrm>
        </p:grpSpPr>
        <p:sp>
          <p:nvSpPr>
            <p:cNvPr id="7774" name="Google Shape;7774;p146"/>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146"/>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146"/>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146"/>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146"/>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146"/>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146"/>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146"/>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146"/>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3" name="Google Shape;7783;p146"/>
          <p:cNvGrpSpPr/>
          <p:nvPr/>
        </p:nvGrpSpPr>
        <p:grpSpPr>
          <a:xfrm>
            <a:off x="2320428" y="971307"/>
            <a:ext cx="711055" cy="745993"/>
            <a:chOff x="2496269" y="1171698"/>
            <a:chExt cx="761953" cy="799392"/>
          </a:xfrm>
        </p:grpSpPr>
        <p:grpSp>
          <p:nvGrpSpPr>
            <p:cNvPr id="7784" name="Google Shape;7784;p146"/>
            <p:cNvGrpSpPr/>
            <p:nvPr/>
          </p:nvGrpSpPr>
          <p:grpSpPr>
            <a:xfrm>
              <a:off x="2496269" y="1171698"/>
              <a:ext cx="761953" cy="723022"/>
              <a:chOff x="2496269" y="1171698"/>
              <a:chExt cx="761953" cy="723022"/>
            </a:xfrm>
          </p:grpSpPr>
          <p:sp>
            <p:nvSpPr>
              <p:cNvPr id="7785" name="Google Shape;7785;p146"/>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146"/>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87" name="Google Shape;7787;p146"/>
              <p:cNvGrpSpPr/>
              <p:nvPr/>
            </p:nvGrpSpPr>
            <p:grpSpPr>
              <a:xfrm>
                <a:off x="2496269" y="1171698"/>
                <a:ext cx="761953" cy="723022"/>
                <a:chOff x="2496269" y="1120652"/>
                <a:chExt cx="761953" cy="723022"/>
              </a:xfrm>
            </p:grpSpPr>
            <p:grpSp>
              <p:nvGrpSpPr>
                <p:cNvPr id="7788" name="Google Shape;7788;p146"/>
                <p:cNvGrpSpPr/>
                <p:nvPr/>
              </p:nvGrpSpPr>
              <p:grpSpPr>
                <a:xfrm>
                  <a:off x="2496269" y="1120652"/>
                  <a:ext cx="761953" cy="723022"/>
                  <a:chOff x="2496269" y="1120652"/>
                  <a:chExt cx="761953" cy="723022"/>
                </a:xfrm>
              </p:grpSpPr>
              <p:grpSp>
                <p:nvGrpSpPr>
                  <p:cNvPr id="7789" name="Google Shape;7789;p146"/>
                  <p:cNvGrpSpPr/>
                  <p:nvPr/>
                </p:nvGrpSpPr>
                <p:grpSpPr>
                  <a:xfrm>
                    <a:off x="2496269" y="1304589"/>
                    <a:ext cx="407089" cy="305057"/>
                    <a:chOff x="2496269" y="1304589"/>
                    <a:chExt cx="407089" cy="305057"/>
                  </a:xfrm>
                </p:grpSpPr>
                <p:sp>
                  <p:nvSpPr>
                    <p:cNvPr id="7790" name="Google Shape;7790;p146"/>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146"/>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2" name="Google Shape;7792;p146"/>
                  <p:cNvGrpSpPr/>
                  <p:nvPr/>
                </p:nvGrpSpPr>
                <p:grpSpPr>
                  <a:xfrm>
                    <a:off x="2586468" y="1493376"/>
                    <a:ext cx="358850" cy="349656"/>
                    <a:chOff x="2586468" y="1493376"/>
                    <a:chExt cx="358850" cy="349656"/>
                  </a:xfrm>
                </p:grpSpPr>
                <p:sp>
                  <p:nvSpPr>
                    <p:cNvPr id="7793" name="Google Shape;7793;p146"/>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146"/>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5" name="Google Shape;7795;p146"/>
                  <p:cNvGrpSpPr/>
                  <p:nvPr/>
                </p:nvGrpSpPr>
                <p:grpSpPr>
                  <a:xfrm>
                    <a:off x="2807939" y="1494024"/>
                    <a:ext cx="358857" cy="349650"/>
                    <a:chOff x="2807939" y="1494024"/>
                    <a:chExt cx="358857" cy="349650"/>
                  </a:xfrm>
                </p:grpSpPr>
                <p:sp>
                  <p:nvSpPr>
                    <p:cNvPr id="7796" name="Google Shape;7796;p146"/>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146"/>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8" name="Google Shape;7798;p146"/>
                  <p:cNvGrpSpPr/>
                  <p:nvPr/>
                </p:nvGrpSpPr>
                <p:grpSpPr>
                  <a:xfrm>
                    <a:off x="2851133" y="1305635"/>
                    <a:ext cx="407089" cy="305057"/>
                    <a:chOff x="2851133" y="1305635"/>
                    <a:chExt cx="407089" cy="305057"/>
                  </a:xfrm>
                </p:grpSpPr>
                <p:sp>
                  <p:nvSpPr>
                    <p:cNvPr id="7799" name="Google Shape;7799;p146"/>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146"/>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1" name="Google Shape;7801;p146"/>
                  <p:cNvGrpSpPr/>
                  <p:nvPr/>
                </p:nvGrpSpPr>
                <p:grpSpPr>
                  <a:xfrm>
                    <a:off x="2727495" y="1120652"/>
                    <a:ext cx="300271" cy="396358"/>
                    <a:chOff x="2727495" y="1120652"/>
                    <a:chExt cx="300271" cy="396358"/>
                  </a:xfrm>
                </p:grpSpPr>
                <p:sp>
                  <p:nvSpPr>
                    <p:cNvPr id="7802" name="Google Shape;7802;p146"/>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146"/>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04" name="Google Shape;7804;p146"/>
                <p:cNvGrpSpPr/>
                <p:nvPr/>
              </p:nvGrpSpPr>
              <p:grpSpPr>
                <a:xfrm>
                  <a:off x="2722305" y="1350460"/>
                  <a:ext cx="308357" cy="308344"/>
                  <a:chOff x="2722305" y="1350460"/>
                  <a:chExt cx="308357" cy="308344"/>
                </a:xfrm>
              </p:grpSpPr>
              <p:sp>
                <p:nvSpPr>
                  <p:cNvPr id="7805" name="Google Shape;7805;p146"/>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06" name="Google Shape;7806;p146"/>
                  <p:cNvGrpSpPr/>
                  <p:nvPr/>
                </p:nvGrpSpPr>
                <p:grpSpPr>
                  <a:xfrm>
                    <a:off x="2725064" y="1364529"/>
                    <a:ext cx="297954" cy="280182"/>
                    <a:chOff x="2725064" y="1364529"/>
                    <a:chExt cx="297954" cy="280182"/>
                  </a:xfrm>
                </p:grpSpPr>
                <p:sp>
                  <p:nvSpPr>
                    <p:cNvPr id="7807" name="Google Shape;7807;p146"/>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146"/>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146"/>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146"/>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146"/>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7812" name="Google Shape;7812;p146"/>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146"/>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146"/>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146"/>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146"/>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7" name="Google Shape;7817;p146"/>
          <p:cNvGrpSpPr/>
          <p:nvPr/>
        </p:nvGrpSpPr>
        <p:grpSpPr>
          <a:xfrm>
            <a:off x="3909129" y="2727412"/>
            <a:ext cx="1569144" cy="591015"/>
            <a:chOff x="3820100" y="3023049"/>
            <a:chExt cx="1303926" cy="491162"/>
          </a:xfrm>
        </p:grpSpPr>
        <p:grpSp>
          <p:nvGrpSpPr>
            <p:cNvPr id="7818" name="Google Shape;7818;p146"/>
            <p:cNvGrpSpPr/>
            <p:nvPr/>
          </p:nvGrpSpPr>
          <p:grpSpPr>
            <a:xfrm>
              <a:off x="3820100" y="3023072"/>
              <a:ext cx="1303926" cy="491139"/>
              <a:chOff x="3820100" y="3023072"/>
              <a:chExt cx="1303926" cy="491139"/>
            </a:xfrm>
          </p:grpSpPr>
          <p:sp>
            <p:nvSpPr>
              <p:cNvPr id="7819" name="Google Shape;7819;p146"/>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146"/>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1" name="Google Shape;7821;p146"/>
            <p:cNvGrpSpPr/>
            <p:nvPr/>
          </p:nvGrpSpPr>
          <p:grpSpPr>
            <a:xfrm>
              <a:off x="4132439" y="3023645"/>
              <a:ext cx="393633" cy="177096"/>
              <a:chOff x="4132439" y="3023645"/>
              <a:chExt cx="393633" cy="177096"/>
            </a:xfrm>
          </p:grpSpPr>
          <p:sp>
            <p:nvSpPr>
              <p:cNvPr id="7822" name="Google Shape;7822;p146"/>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146"/>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4" name="Google Shape;7824;p146"/>
            <p:cNvGrpSpPr/>
            <p:nvPr/>
          </p:nvGrpSpPr>
          <p:grpSpPr>
            <a:xfrm>
              <a:off x="3921811" y="3023049"/>
              <a:ext cx="1002397" cy="388943"/>
              <a:chOff x="3921811" y="3023049"/>
              <a:chExt cx="1002397" cy="388943"/>
            </a:xfrm>
          </p:grpSpPr>
          <p:sp>
            <p:nvSpPr>
              <p:cNvPr id="7825" name="Google Shape;7825;p146"/>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146"/>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7" name="Google Shape;7827;p146"/>
            <p:cNvGrpSpPr/>
            <p:nvPr/>
          </p:nvGrpSpPr>
          <p:grpSpPr>
            <a:xfrm>
              <a:off x="4023645" y="3023049"/>
              <a:ext cx="683032" cy="286722"/>
              <a:chOff x="4023645" y="3023049"/>
              <a:chExt cx="683032" cy="286722"/>
            </a:xfrm>
          </p:grpSpPr>
          <p:sp>
            <p:nvSpPr>
              <p:cNvPr id="7828" name="Google Shape;7828;p146"/>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146"/>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30" name="Google Shape;7830;p146"/>
          <p:cNvGrpSpPr/>
          <p:nvPr/>
        </p:nvGrpSpPr>
        <p:grpSpPr>
          <a:xfrm>
            <a:off x="1541251" y="1854258"/>
            <a:ext cx="713522" cy="688025"/>
            <a:chOff x="1706078" y="2092648"/>
            <a:chExt cx="660913" cy="637296"/>
          </a:xfrm>
        </p:grpSpPr>
        <p:sp>
          <p:nvSpPr>
            <p:cNvPr id="7831" name="Google Shape;7831;p146"/>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32" name="Google Shape;7832;p146"/>
            <p:cNvGrpSpPr/>
            <p:nvPr/>
          </p:nvGrpSpPr>
          <p:grpSpPr>
            <a:xfrm>
              <a:off x="1706078" y="2092648"/>
              <a:ext cx="660913" cy="575241"/>
              <a:chOff x="1706078" y="2092648"/>
              <a:chExt cx="660913" cy="575241"/>
            </a:xfrm>
          </p:grpSpPr>
          <p:sp>
            <p:nvSpPr>
              <p:cNvPr id="7833" name="Google Shape;7833;p146"/>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146"/>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146"/>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36" name="Google Shape;7836;p146"/>
          <p:cNvGrpSpPr/>
          <p:nvPr/>
        </p:nvGrpSpPr>
        <p:grpSpPr>
          <a:xfrm>
            <a:off x="6303109" y="971806"/>
            <a:ext cx="1317459" cy="684168"/>
            <a:chOff x="238125" y="999450"/>
            <a:chExt cx="7140700" cy="3708225"/>
          </a:xfrm>
        </p:grpSpPr>
        <p:sp>
          <p:nvSpPr>
            <p:cNvPr id="7837" name="Google Shape;7837;p146"/>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146"/>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146"/>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146"/>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146"/>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146"/>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146"/>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146"/>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146"/>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7849" name="Shape 7849"/>
        <p:cNvGrpSpPr/>
        <p:nvPr/>
      </p:nvGrpSpPr>
      <p:grpSpPr>
        <a:xfrm>
          <a:off x="0" y="0"/>
          <a:ext cx="0" cy="0"/>
          <a:chOff x="0" y="0"/>
          <a:chExt cx="0" cy="0"/>
        </a:xfrm>
      </p:grpSpPr>
      <p:grpSp>
        <p:nvGrpSpPr>
          <p:cNvPr id="7850" name="Google Shape;7850;p147"/>
          <p:cNvGrpSpPr/>
          <p:nvPr/>
        </p:nvGrpSpPr>
        <p:grpSpPr>
          <a:xfrm>
            <a:off x="717027" y="967622"/>
            <a:ext cx="1636117" cy="1526144"/>
            <a:chOff x="729238" y="1179665"/>
            <a:chExt cx="1636117" cy="1526144"/>
          </a:xfrm>
        </p:grpSpPr>
        <p:grpSp>
          <p:nvGrpSpPr>
            <p:cNvPr id="7851" name="Google Shape;7851;p147"/>
            <p:cNvGrpSpPr/>
            <p:nvPr/>
          </p:nvGrpSpPr>
          <p:grpSpPr>
            <a:xfrm>
              <a:off x="729238" y="1179665"/>
              <a:ext cx="80700" cy="1526144"/>
              <a:chOff x="729238" y="1179665"/>
              <a:chExt cx="80700" cy="1526144"/>
            </a:xfrm>
          </p:grpSpPr>
          <p:sp>
            <p:nvSpPr>
              <p:cNvPr id="7852" name="Google Shape;7852;p147"/>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147"/>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147"/>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147"/>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147"/>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147"/>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147"/>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147"/>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147"/>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147"/>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2" name="Google Shape;7862;p147"/>
            <p:cNvGrpSpPr/>
            <p:nvPr/>
          </p:nvGrpSpPr>
          <p:grpSpPr>
            <a:xfrm>
              <a:off x="903098" y="1179665"/>
              <a:ext cx="80700" cy="1526144"/>
              <a:chOff x="903098" y="1179665"/>
              <a:chExt cx="80700" cy="1526144"/>
            </a:xfrm>
          </p:grpSpPr>
          <p:sp>
            <p:nvSpPr>
              <p:cNvPr id="7863" name="Google Shape;7863;p147"/>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147"/>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147"/>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147"/>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147"/>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147"/>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147"/>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147"/>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147"/>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147"/>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3" name="Google Shape;7873;p147"/>
            <p:cNvGrpSpPr/>
            <p:nvPr/>
          </p:nvGrpSpPr>
          <p:grpSpPr>
            <a:xfrm>
              <a:off x="1076958" y="1179665"/>
              <a:ext cx="80700" cy="1526144"/>
              <a:chOff x="1076958" y="1179665"/>
              <a:chExt cx="80700" cy="1526144"/>
            </a:xfrm>
          </p:grpSpPr>
          <p:sp>
            <p:nvSpPr>
              <p:cNvPr id="7874" name="Google Shape;7874;p147"/>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147"/>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147"/>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147"/>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147"/>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147"/>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147"/>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147"/>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147"/>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147"/>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4" name="Google Shape;7884;p147"/>
            <p:cNvGrpSpPr/>
            <p:nvPr/>
          </p:nvGrpSpPr>
          <p:grpSpPr>
            <a:xfrm>
              <a:off x="1247707" y="1179665"/>
              <a:ext cx="80700" cy="1526144"/>
              <a:chOff x="1247707" y="1179665"/>
              <a:chExt cx="80700" cy="1526144"/>
            </a:xfrm>
          </p:grpSpPr>
          <p:sp>
            <p:nvSpPr>
              <p:cNvPr id="7885" name="Google Shape;7885;p147"/>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147"/>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147"/>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147"/>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147"/>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147"/>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147"/>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147"/>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147"/>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147"/>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5" name="Google Shape;7895;p147"/>
            <p:cNvGrpSpPr/>
            <p:nvPr/>
          </p:nvGrpSpPr>
          <p:grpSpPr>
            <a:xfrm>
              <a:off x="1421567" y="1179665"/>
              <a:ext cx="80700" cy="1526144"/>
              <a:chOff x="1421567" y="1179665"/>
              <a:chExt cx="80700" cy="1526144"/>
            </a:xfrm>
          </p:grpSpPr>
          <p:sp>
            <p:nvSpPr>
              <p:cNvPr id="7896" name="Google Shape;7896;p147"/>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147"/>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147"/>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147"/>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147"/>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147"/>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147"/>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147"/>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147"/>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147"/>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6" name="Google Shape;7906;p147"/>
            <p:cNvGrpSpPr/>
            <p:nvPr/>
          </p:nvGrpSpPr>
          <p:grpSpPr>
            <a:xfrm>
              <a:off x="1592327" y="1179665"/>
              <a:ext cx="80700" cy="1526144"/>
              <a:chOff x="1592327" y="1179665"/>
              <a:chExt cx="80700" cy="1526144"/>
            </a:xfrm>
          </p:grpSpPr>
          <p:sp>
            <p:nvSpPr>
              <p:cNvPr id="7907" name="Google Shape;7907;p147"/>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147"/>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147"/>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147"/>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147"/>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147"/>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147"/>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147"/>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147"/>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147"/>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7" name="Google Shape;7917;p147"/>
            <p:cNvGrpSpPr/>
            <p:nvPr/>
          </p:nvGrpSpPr>
          <p:grpSpPr>
            <a:xfrm>
              <a:off x="1766187" y="1179665"/>
              <a:ext cx="80700" cy="1526144"/>
              <a:chOff x="1766187" y="1179665"/>
              <a:chExt cx="80700" cy="1526144"/>
            </a:xfrm>
          </p:grpSpPr>
          <p:sp>
            <p:nvSpPr>
              <p:cNvPr id="7918" name="Google Shape;7918;p147"/>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147"/>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147"/>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147"/>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147"/>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147"/>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147"/>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147"/>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147"/>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147"/>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8" name="Google Shape;7928;p147"/>
            <p:cNvGrpSpPr/>
            <p:nvPr/>
          </p:nvGrpSpPr>
          <p:grpSpPr>
            <a:xfrm>
              <a:off x="1936935" y="1179665"/>
              <a:ext cx="80700" cy="1526144"/>
              <a:chOff x="1936935" y="1179665"/>
              <a:chExt cx="80700" cy="1526144"/>
            </a:xfrm>
          </p:grpSpPr>
          <p:sp>
            <p:nvSpPr>
              <p:cNvPr id="7929" name="Google Shape;7929;p147"/>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147"/>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147"/>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147"/>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147"/>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147"/>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147"/>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147"/>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147"/>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147"/>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9" name="Google Shape;7939;p147"/>
            <p:cNvGrpSpPr/>
            <p:nvPr/>
          </p:nvGrpSpPr>
          <p:grpSpPr>
            <a:xfrm>
              <a:off x="2110795" y="1179665"/>
              <a:ext cx="80700" cy="1526144"/>
              <a:chOff x="2110795" y="1179665"/>
              <a:chExt cx="80700" cy="1526144"/>
            </a:xfrm>
          </p:grpSpPr>
          <p:sp>
            <p:nvSpPr>
              <p:cNvPr id="7940" name="Google Shape;7940;p147"/>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147"/>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147"/>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147"/>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147"/>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147"/>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147"/>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147"/>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147"/>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147"/>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0" name="Google Shape;7950;p147"/>
            <p:cNvGrpSpPr/>
            <p:nvPr/>
          </p:nvGrpSpPr>
          <p:grpSpPr>
            <a:xfrm>
              <a:off x="2284655" y="1179665"/>
              <a:ext cx="80700" cy="1526144"/>
              <a:chOff x="2284655" y="1179665"/>
              <a:chExt cx="80700" cy="1526144"/>
            </a:xfrm>
          </p:grpSpPr>
          <p:sp>
            <p:nvSpPr>
              <p:cNvPr id="7951" name="Google Shape;7951;p147"/>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147"/>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147"/>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147"/>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147"/>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147"/>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147"/>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147"/>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147"/>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147"/>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61" name="Google Shape;7961;p147"/>
          <p:cNvGrpSpPr/>
          <p:nvPr/>
        </p:nvGrpSpPr>
        <p:grpSpPr>
          <a:xfrm>
            <a:off x="2611693" y="986760"/>
            <a:ext cx="1364248" cy="1102133"/>
            <a:chOff x="2623904" y="1198803"/>
            <a:chExt cx="1364248" cy="1102133"/>
          </a:xfrm>
        </p:grpSpPr>
        <p:grpSp>
          <p:nvGrpSpPr>
            <p:cNvPr id="7962" name="Google Shape;7962;p147"/>
            <p:cNvGrpSpPr/>
            <p:nvPr/>
          </p:nvGrpSpPr>
          <p:grpSpPr>
            <a:xfrm>
              <a:off x="2623907" y="1198803"/>
              <a:ext cx="1364245" cy="273000"/>
              <a:chOff x="2623907" y="1198803"/>
              <a:chExt cx="1364245" cy="273000"/>
            </a:xfrm>
          </p:grpSpPr>
          <p:sp>
            <p:nvSpPr>
              <p:cNvPr id="7963" name="Google Shape;7963;p147"/>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147"/>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147"/>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147"/>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147"/>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8" name="Google Shape;7968;p147"/>
            <p:cNvGrpSpPr/>
            <p:nvPr/>
          </p:nvGrpSpPr>
          <p:grpSpPr>
            <a:xfrm>
              <a:off x="2623904" y="1476964"/>
              <a:ext cx="1364245" cy="273000"/>
              <a:chOff x="2623904" y="1476964"/>
              <a:chExt cx="1364245" cy="273000"/>
            </a:xfrm>
          </p:grpSpPr>
          <p:sp>
            <p:nvSpPr>
              <p:cNvPr id="7969" name="Google Shape;7969;p147"/>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147"/>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147"/>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147"/>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147"/>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4" name="Google Shape;7974;p147"/>
            <p:cNvGrpSpPr/>
            <p:nvPr/>
          </p:nvGrpSpPr>
          <p:grpSpPr>
            <a:xfrm>
              <a:off x="2623907" y="1749775"/>
              <a:ext cx="1364245" cy="273000"/>
              <a:chOff x="2623907" y="1749775"/>
              <a:chExt cx="1364245" cy="273000"/>
            </a:xfrm>
          </p:grpSpPr>
          <p:sp>
            <p:nvSpPr>
              <p:cNvPr id="7975" name="Google Shape;7975;p147"/>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147"/>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147"/>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147"/>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147"/>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0" name="Google Shape;7980;p147"/>
            <p:cNvGrpSpPr/>
            <p:nvPr/>
          </p:nvGrpSpPr>
          <p:grpSpPr>
            <a:xfrm>
              <a:off x="2623904" y="2027936"/>
              <a:ext cx="1364245" cy="273000"/>
              <a:chOff x="2623904" y="2027936"/>
              <a:chExt cx="1364245" cy="273000"/>
            </a:xfrm>
          </p:grpSpPr>
          <p:sp>
            <p:nvSpPr>
              <p:cNvPr id="7981" name="Google Shape;7981;p147"/>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147"/>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147"/>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147"/>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147"/>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86" name="Google Shape;7986;p147"/>
          <p:cNvGrpSpPr/>
          <p:nvPr/>
        </p:nvGrpSpPr>
        <p:grpSpPr>
          <a:xfrm>
            <a:off x="2601154" y="2445833"/>
            <a:ext cx="1387541" cy="159124"/>
            <a:chOff x="3200660" y="2180272"/>
            <a:chExt cx="2563824" cy="378237"/>
          </a:xfrm>
        </p:grpSpPr>
        <p:sp>
          <p:nvSpPr>
            <p:cNvPr id="7987" name="Google Shape;7987;p147"/>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147"/>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147"/>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147"/>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147"/>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147"/>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147"/>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147"/>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147"/>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147"/>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147"/>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147"/>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147"/>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147"/>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147"/>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147"/>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147"/>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147"/>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5" name="Google Shape;8005;p147"/>
          <p:cNvGrpSpPr/>
          <p:nvPr/>
        </p:nvGrpSpPr>
        <p:grpSpPr>
          <a:xfrm>
            <a:off x="2597679" y="2723597"/>
            <a:ext cx="1390502" cy="159625"/>
            <a:chOff x="3530150" y="2790075"/>
            <a:chExt cx="1962600" cy="225300"/>
          </a:xfrm>
        </p:grpSpPr>
        <p:sp>
          <p:nvSpPr>
            <p:cNvPr id="8006" name="Google Shape;8006;p147"/>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147"/>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8" name="Google Shape;8008;p147"/>
          <p:cNvGrpSpPr/>
          <p:nvPr/>
        </p:nvGrpSpPr>
        <p:grpSpPr>
          <a:xfrm>
            <a:off x="2597736" y="3001862"/>
            <a:ext cx="1411629" cy="154175"/>
            <a:chOff x="3558802" y="4011244"/>
            <a:chExt cx="1866000" cy="111600"/>
          </a:xfrm>
        </p:grpSpPr>
        <p:sp>
          <p:nvSpPr>
            <p:cNvPr id="8009" name="Google Shape;8009;p147"/>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147"/>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1" name="Google Shape;8011;p147"/>
          <p:cNvGrpSpPr/>
          <p:nvPr/>
        </p:nvGrpSpPr>
        <p:grpSpPr>
          <a:xfrm>
            <a:off x="2598024" y="2207432"/>
            <a:ext cx="1383503" cy="119761"/>
            <a:chOff x="3465975" y="2270258"/>
            <a:chExt cx="1986364" cy="171947"/>
          </a:xfrm>
        </p:grpSpPr>
        <p:sp>
          <p:nvSpPr>
            <p:cNvPr id="8012" name="Google Shape;8012;p147"/>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147"/>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147"/>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147"/>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147"/>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147"/>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147"/>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147"/>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0" name="Google Shape;8020;p147"/>
          <p:cNvGrpSpPr/>
          <p:nvPr/>
        </p:nvGrpSpPr>
        <p:grpSpPr>
          <a:xfrm>
            <a:off x="2609031" y="3571205"/>
            <a:ext cx="1369531" cy="195460"/>
            <a:chOff x="723300" y="4253549"/>
            <a:chExt cx="2276482" cy="324900"/>
          </a:xfrm>
        </p:grpSpPr>
        <p:sp>
          <p:nvSpPr>
            <p:cNvPr id="8021" name="Google Shape;8021;p147"/>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147"/>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147"/>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147"/>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147"/>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6" name="Google Shape;8026;p147"/>
          <p:cNvGrpSpPr/>
          <p:nvPr/>
        </p:nvGrpSpPr>
        <p:grpSpPr>
          <a:xfrm>
            <a:off x="2598592" y="3272446"/>
            <a:ext cx="1389066" cy="180119"/>
            <a:chOff x="705948" y="3788465"/>
            <a:chExt cx="2308953" cy="299400"/>
          </a:xfrm>
        </p:grpSpPr>
        <p:sp>
          <p:nvSpPr>
            <p:cNvPr id="8027" name="Google Shape;8027;p147"/>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147"/>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147"/>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147"/>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147"/>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2" name="Google Shape;8032;p147"/>
          <p:cNvGrpSpPr/>
          <p:nvPr/>
        </p:nvGrpSpPr>
        <p:grpSpPr>
          <a:xfrm>
            <a:off x="4195583" y="1876400"/>
            <a:ext cx="1433821" cy="191501"/>
            <a:chOff x="4273350" y="2088443"/>
            <a:chExt cx="1433821" cy="191501"/>
          </a:xfrm>
        </p:grpSpPr>
        <p:grpSp>
          <p:nvGrpSpPr>
            <p:cNvPr id="8033" name="Google Shape;8033;p147"/>
            <p:cNvGrpSpPr/>
            <p:nvPr/>
          </p:nvGrpSpPr>
          <p:grpSpPr>
            <a:xfrm>
              <a:off x="4273350" y="2088443"/>
              <a:ext cx="1433821" cy="0"/>
              <a:chOff x="5224975" y="2962250"/>
              <a:chExt cx="1544400" cy="0"/>
            </a:xfrm>
          </p:grpSpPr>
          <p:cxnSp>
            <p:nvCxnSpPr>
              <p:cNvPr id="8034" name="Google Shape;8034;p147"/>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8035" name="Google Shape;8035;p147"/>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8036" name="Google Shape;8036;p147"/>
            <p:cNvGrpSpPr/>
            <p:nvPr/>
          </p:nvGrpSpPr>
          <p:grpSpPr>
            <a:xfrm>
              <a:off x="4273350" y="2279944"/>
              <a:ext cx="1433821" cy="0"/>
              <a:chOff x="5224975" y="2962250"/>
              <a:chExt cx="1544400" cy="0"/>
            </a:xfrm>
          </p:grpSpPr>
          <p:cxnSp>
            <p:nvCxnSpPr>
              <p:cNvPr id="8037" name="Google Shape;8037;p147"/>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8038" name="Google Shape;8038;p147"/>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8039" name="Google Shape;8039;p147"/>
          <p:cNvGrpSpPr/>
          <p:nvPr/>
        </p:nvGrpSpPr>
        <p:grpSpPr>
          <a:xfrm>
            <a:off x="2646529" y="3885304"/>
            <a:ext cx="1304609" cy="294074"/>
            <a:chOff x="2658741" y="4097347"/>
            <a:chExt cx="1304609" cy="294074"/>
          </a:xfrm>
        </p:grpSpPr>
        <p:grpSp>
          <p:nvGrpSpPr>
            <p:cNvPr id="8040" name="Google Shape;8040;p147"/>
            <p:cNvGrpSpPr/>
            <p:nvPr/>
          </p:nvGrpSpPr>
          <p:grpSpPr>
            <a:xfrm>
              <a:off x="2658741" y="4097347"/>
              <a:ext cx="118572" cy="294074"/>
              <a:chOff x="3343310" y="4475555"/>
              <a:chExt cx="127717" cy="316753"/>
            </a:xfrm>
          </p:grpSpPr>
          <p:sp>
            <p:nvSpPr>
              <p:cNvPr id="8041" name="Google Shape;8041;p147"/>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147"/>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3" name="Google Shape;8043;p147"/>
            <p:cNvGrpSpPr/>
            <p:nvPr/>
          </p:nvGrpSpPr>
          <p:grpSpPr>
            <a:xfrm>
              <a:off x="3815519" y="4098388"/>
              <a:ext cx="147831" cy="291991"/>
              <a:chOff x="3527539" y="4476677"/>
              <a:chExt cx="159232" cy="314510"/>
            </a:xfrm>
          </p:grpSpPr>
          <p:sp>
            <p:nvSpPr>
              <p:cNvPr id="8044" name="Google Shape;8044;p14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14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6" name="Google Shape;8046;p147"/>
            <p:cNvGrpSpPr/>
            <p:nvPr/>
          </p:nvGrpSpPr>
          <p:grpSpPr>
            <a:xfrm>
              <a:off x="3511696" y="4098388"/>
              <a:ext cx="147831" cy="291991"/>
              <a:chOff x="3527539" y="4476677"/>
              <a:chExt cx="159232" cy="314510"/>
            </a:xfrm>
          </p:grpSpPr>
          <p:sp>
            <p:nvSpPr>
              <p:cNvPr id="8047" name="Google Shape;8047;p14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14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9" name="Google Shape;8049;p147"/>
            <p:cNvGrpSpPr/>
            <p:nvPr/>
          </p:nvGrpSpPr>
          <p:grpSpPr>
            <a:xfrm>
              <a:off x="3207874" y="4098388"/>
              <a:ext cx="147831" cy="291991"/>
              <a:chOff x="3527539" y="4476677"/>
              <a:chExt cx="159232" cy="314510"/>
            </a:xfrm>
          </p:grpSpPr>
          <p:sp>
            <p:nvSpPr>
              <p:cNvPr id="8050" name="Google Shape;8050;p14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14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2" name="Google Shape;8052;p147"/>
            <p:cNvGrpSpPr/>
            <p:nvPr/>
          </p:nvGrpSpPr>
          <p:grpSpPr>
            <a:xfrm>
              <a:off x="2933305" y="4097347"/>
              <a:ext cx="118572" cy="294074"/>
              <a:chOff x="3343310" y="4475555"/>
              <a:chExt cx="127717" cy="316753"/>
            </a:xfrm>
          </p:grpSpPr>
          <p:sp>
            <p:nvSpPr>
              <p:cNvPr id="8053" name="Google Shape;8053;p147"/>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147"/>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55" name="Google Shape;8055;p147"/>
          <p:cNvGrpSpPr/>
          <p:nvPr/>
        </p:nvGrpSpPr>
        <p:grpSpPr>
          <a:xfrm>
            <a:off x="4197138" y="963998"/>
            <a:ext cx="1430711" cy="751237"/>
            <a:chOff x="5159450" y="1919950"/>
            <a:chExt cx="1541050" cy="862500"/>
          </a:xfrm>
        </p:grpSpPr>
        <p:sp>
          <p:nvSpPr>
            <p:cNvPr id="8056" name="Google Shape;8056;p147"/>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8057" name="Google Shape;8057;p147"/>
            <p:cNvGrpSpPr/>
            <p:nvPr/>
          </p:nvGrpSpPr>
          <p:grpSpPr>
            <a:xfrm>
              <a:off x="5159450" y="1919950"/>
              <a:ext cx="1541050" cy="862500"/>
              <a:chOff x="5159450" y="1919950"/>
              <a:chExt cx="1541050" cy="862500"/>
            </a:xfrm>
          </p:grpSpPr>
          <p:cxnSp>
            <p:nvCxnSpPr>
              <p:cNvPr id="8058" name="Google Shape;8058;p147"/>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8059" name="Google Shape;8059;p147"/>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8060" name="Google Shape;8060;p147"/>
          <p:cNvGrpSpPr/>
          <p:nvPr/>
        </p:nvGrpSpPr>
        <p:grpSpPr>
          <a:xfrm>
            <a:off x="4245275" y="2227768"/>
            <a:ext cx="1334436" cy="967914"/>
            <a:chOff x="4294923" y="2439811"/>
            <a:chExt cx="1334436" cy="967914"/>
          </a:xfrm>
        </p:grpSpPr>
        <p:grpSp>
          <p:nvGrpSpPr>
            <p:cNvPr id="8061" name="Google Shape;8061;p147"/>
            <p:cNvGrpSpPr/>
            <p:nvPr/>
          </p:nvGrpSpPr>
          <p:grpSpPr>
            <a:xfrm>
              <a:off x="4960455" y="2469658"/>
              <a:ext cx="668904" cy="885524"/>
              <a:chOff x="4960455" y="2469658"/>
              <a:chExt cx="668904" cy="885524"/>
            </a:xfrm>
          </p:grpSpPr>
          <p:sp>
            <p:nvSpPr>
              <p:cNvPr id="8062" name="Google Shape;8062;p147"/>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147"/>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147"/>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147"/>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147"/>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147"/>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8" name="Google Shape;8068;p147"/>
            <p:cNvGrpSpPr/>
            <p:nvPr/>
          </p:nvGrpSpPr>
          <p:grpSpPr>
            <a:xfrm>
              <a:off x="4294923" y="2469658"/>
              <a:ext cx="668951" cy="885524"/>
              <a:chOff x="4294923" y="2469658"/>
              <a:chExt cx="668951" cy="885524"/>
            </a:xfrm>
          </p:grpSpPr>
          <p:sp>
            <p:nvSpPr>
              <p:cNvPr id="8069" name="Google Shape;8069;p147"/>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147"/>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147"/>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147"/>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147"/>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147"/>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75" name="Google Shape;8075;p147"/>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6" name="Google Shape;8076;p147"/>
          <p:cNvGrpSpPr/>
          <p:nvPr/>
        </p:nvGrpSpPr>
        <p:grpSpPr>
          <a:xfrm>
            <a:off x="4231478" y="3282213"/>
            <a:ext cx="1430949" cy="897289"/>
            <a:chOff x="4351371" y="3547942"/>
            <a:chExt cx="1345130" cy="843475"/>
          </a:xfrm>
        </p:grpSpPr>
        <p:grpSp>
          <p:nvGrpSpPr>
            <p:cNvPr id="8077" name="Google Shape;8077;p147"/>
            <p:cNvGrpSpPr/>
            <p:nvPr/>
          </p:nvGrpSpPr>
          <p:grpSpPr>
            <a:xfrm>
              <a:off x="4351371" y="4209917"/>
              <a:ext cx="1345130" cy="181500"/>
              <a:chOff x="4351371" y="4209917"/>
              <a:chExt cx="1345130" cy="181500"/>
            </a:xfrm>
          </p:grpSpPr>
          <p:sp>
            <p:nvSpPr>
              <p:cNvPr id="8078" name="Google Shape;8078;p147"/>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79" name="Google Shape;8079;p147"/>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8080" name="Google Shape;8080;p147"/>
            <p:cNvGrpSpPr/>
            <p:nvPr/>
          </p:nvGrpSpPr>
          <p:grpSpPr>
            <a:xfrm>
              <a:off x="4403010" y="3985221"/>
              <a:ext cx="1109518" cy="181500"/>
              <a:chOff x="4403010" y="3985221"/>
              <a:chExt cx="1109518" cy="181500"/>
            </a:xfrm>
          </p:grpSpPr>
          <p:sp>
            <p:nvSpPr>
              <p:cNvPr id="8081" name="Google Shape;8081;p147"/>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82" name="Google Shape;8082;p147"/>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8083" name="Google Shape;8083;p147"/>
            <p:cNvGrpSpPr/>
            <p:nvPr/>
          </p:nvGrpSpPr>
          <p:grpSpPr>
            <a:xfrm>
              <a:off x="4618704" y="3766582"/>
              <a:ext cx="807858" cy="181500"/>
              <a:chOff x="4618704" y="3766582"/>
              <a:chExt cx="807858" cy="181500"/>
            </a:xfrm>
          </p:grpSpPr>
          <p:sp>
            <p:nvSpPr>
              <p:cNvPr id="8084" name="Google Shape;8084;p147"/>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85" name="Google Shape;8085;p147"/>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8086" name="Google Shape;8086;p147"/>
            <p:cNvGrpSpPr/>
            <p:nvPr/>
          </p:nvGrpSpPr>
          <p:grpSpPr>
            <a:xfrm>
              <a:off x="4735238" y="3547942"/>
              <a:ext cx="462839" cy="181500"/>
              <a:chOff x="4735238" y="3547942"/>
              <a:chExt cx="462839" cy="181500"/>
            </a:xfrm>
          </p:grpSpPr>
          <p:sp>
            <p:nvSpPr>
              <p:cNvPr id="8087" name="Google Shape;8087;p147"/>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88" name="Google Shape;8088;p147"/>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8089" name="Google Shape;8089;p147"/>
          <p:cNvGrpSpPr/>
          <p:nvPr/>
        </p:nvGrpSpPr>
        <p:grpSpPr>
          <a:xfrm>
            <a:off x="7407836" y="2217537"/>
            <a:ext cx="1020955" cy="928853"/>
            <a:chOff x="926675" y="238125"/>
            <a:chExt cx="5755100" cy="5232975"/>
          </a:xfrm>
        </p:grpSpPr>
        <p:sp>
          <p:nvSpPr>
            <p:cNvPr id="8090" name="Google Shape;8090;p147"/>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147"/>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147"/>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147"/>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4" name="Google Shape;8094;p147"/>
          <p:cNvGrpSpPr/>
          <p:nvPr/>
        </p:nvGrpSpPr>
        <p:grpSpPr>
          <a:xfrm>
            <a:off x="715210" y="2616272"/>
            <a:ext cx="1695374" cy="1560837"/>
            <a:chOff x="727421" y="2828315"/>
            <a:chExt cx="1695374" cy="1560837"/>
          </a:xfrm>
        </p:grpSpPr>
        <p:grpSp>
          <p:nvGrpSpPr>
            <p:cNvPr id="8095" name="Google Shape;8095;p147"/>
            <p:cNvGrpSpPr/>
            <p:nvPr/>
          </p:nvGrpSpPr>
          <p:grpSpPr>
            <a:xfrm>
              <a:off x="727421" y="2828315"/>
              <a:ext cx="1695374" cy="1560837"/>
              <a:chOff x="734799" y="2782450"/>
              <a:chExt cx="1571100" cy="1577400"/>
            </a:xfrm>
          </p:grpSpPr>
          <p:cxnSp>
            <p:nvCxnSpPr>
              <p:cNvPr id="8096" name="Google Shape;8096;p147"/>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8097" name="Google Shape;8097;p147"/>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8098" name="Google Shape;8098;p147"/>
            <p:cNvGrpSpPr/>
            <p:nvPr/>
          </p:nvGrpSpPr>
          <p:grpSpPr>
            <a:xfrm>
              <a:off x="819108" y="2882501"/>
              <a:ext cx="1556791" cy="1426186"/>
              <a:chOff x="819108" y="2882501"/>
              <a:chExt cx="1556791" cy="1426186"/>
            </a:xfrm>
          </p:grpSpPr>
          <p:grpSp>
            <p:nvGrpSpPr>
              <p:cNvPr id="8099" name="Google Shape;8099;p147"/>
              <p:cNvGrpSpPr/>
              <p:nvPr/>
            </p:nvGrpSpPr>
            <p:grpSpPr>
              <a:xfrm>
                <a:off x="819108" y="2882501"/>
                <a:ext cx="103104" cy="1426186"/>
                <a:chOff x="4674013" y="3100904"/>
                <a:chExt cx="122758" cy="1698043"/>
              </a:xfrm>
            </p:grpSpPr>
            <p:sp>
              <p:nvSpPr>
                <p:cNvPr id="8100" name="Google Shape;8100;p147"/>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147"/>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147"/>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147"/>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147"/>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147"/>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147"/>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7" name="Google Shape;8107;p147"/>
              <p:cNvGrpSpPr/>
              <p:nvPr/>
            </p:nvGrpSpPr>
            <p:grpSpPr>
              <a:xfrm>
                <a:off x="1062475" y="2882501"/>
                <a:ext cx="103104" cy="1426186"/>
                <a:chOff x="4940438" y="3100904"/>
                <a:chExt cx="122758" cy="1698043"/>
              </a:xfrm>
            </p:grpSpPr>
            <p:sp>
              <p:nvSpPr>
                <p:cNvPr id="8108" name="Google Shape;8108;p147"/>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147"/>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147"/>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147"/>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147"/>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147"/>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147"/>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5" name="Google Shape;8115;p147"/>
              <p:cNvGrpSpPr/>
              <p:nvPr/>
            </p:nvGrpSpPr>
            <p:grpSpPr>
              <a:xfrm>
                <a:off x="1299324" y="2882501"/>
                <a:ext cx="103104" cy="1426186"/>
                <a:chOff x="5206863" y="3100904"/>
                <a:chExt cx="122758" cy="1698043"/>
              </a:xfrm>
            </p:grpSpPr>
            <p:sp>
              <p:nvSpPr>
                <p:cNvPr id="8116" name="Google Shape;8116;p147"/>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147"/>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147"/>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147"/>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147"/>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147"/>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147"/>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3" name="Google Shape;8123;p147"/>
              <p:cNvGrpSpPr/>
              <p:nvPr/>
            </p:nvGrpSpPr>
            <p:grpSpPr>
              <a:xfrm>
                <a:off x="1786057" y="2882501"/>
                <a:ext cx="103104" cy="1426186"/>
                <a:chOff x="6006138" y="3143629"/>
                <a:chExt cx="122758" cy="1698043"/>
              </a:xfrm>
            </p:grpSpPr>
            <p:sp>
              <p:nvSpPr>
                <p:cNvPr id="8124" name="Google Shape;8124;p147"/>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147"/>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147"/>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147"/>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147"/>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147"/>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147"/>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1" name="Google Shape;8131;p147"/>
              <p:cNvGrpSpPr/>
              <p:nvPr/>
            </p:nvGrpSpPr>
            <p:grpSpPr>
              <a:xfrm>
                <a:off x="2029422" y="2882501"/>
                <a:ext cx="103104" cy="1426186"/>
                <a:chOff x="6805413" y="3100904"/>
                <a:chExt cx="122758" cy="1698043"/>
              </a:xfrm>
            </p:grpSpPr>
            <p:sp>
              <p:nvSpPr>
                <p:cNvPr id="8132" name="Google Shape;8132;p147"/>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147"/>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147"/>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147"/>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147"/>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147"/>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147"/>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9" name="Google Shape;8139;p147"/>
              <p:cNvGrpSpPr/>
              <p:nvPr/>
            </p:nvGrpSpPr>
            <p:grpSpPr>
              <a:xfrm>
                <a:off x="2272795" y="2882501"/>
                <a:ext cx="103104" cy="1426186"/>
                <a:chOff x="5206863" y="3100904"/>
                <a:chExt cx="122758" cy="1698043"/>
              </a:xfrm>
            </p:grpSpPr>
            <p:sp>
              <p:nvSpPr>
                <p:cNvPr id="8140" name="Google Shape;8140;p147"/>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147"/>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147"/>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147"/>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147"/>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147"/>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147"/>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7" name="Google Shape;8147;p147"/>
              <p:cNvGrpSpPr/>
              <p:nvPr/>
            </p:nvGrpSpPr>
            <p:grpSpPr>
              <a:xfrm>
                <a:off x="1542694" y="2882501"/>
                <a:ext cx="103104" cy="1426186"/>
                <a:chOff x="6006138" y="3143629"/>
                <a:chExt cx="122758" cy="1698043"/>
              </a:xfrm>
            </p:grpSpPr>
            <p:sp>
              <p:nvSpPr>
                <p:cNvPr id="8148" name="Google Shape;8148;p147"/>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147"/>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147"/>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147"/>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147"/>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147"/>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147"/>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155" name="Google Shape;8155;p147"/>
          <p:cNvGrpSpPr/>
          <p:nvPr/>
        </p:nvGrpSpPr>
        <p:grpSpPr>
          <a:xfrm>
            <a:off x="5671260" y="3305994"/>
            <a:ext cx="2749952" cy="870677"/>
            <a:chOff x="238125" y="1725700"/>
            <a:chExt cx="7139025" cy="2260325"/>
          </a:xfrm>
        </p:grpSpPr>
        <p:sp>
          <p:nvSpPr>
            <p:cNvPr id="8156" name="Google Shape;8156;p147"/>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147"/>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147"/>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147"/>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147"/>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147"/>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147"/>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147"/>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147"/>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147"/>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6" name="Google Shape;8166;p147"/>
          <p:cNvGrpSpPr/>
          <p:nvPr/>
        </p:nvGrpSpPr>
        <p:grpSpPr>
          <a:xfrm>
            <a:off x="5941424" y="2247740"/>
            <a:ext cx="1105452" cy="916747"/>
            <a:chOff x="5249100" y="1210600"/>
            <a:chExt cx="3502700" cy="2904775"/>
          </a:xfrm>
        </p:grpSpPr>
        <p:sp>
          <p:nvSpPr>
            <p:cNvPr id="8167" name="Google Shape;8167;p147"/>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147"/>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147"/>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147"/>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71" name="Google Shape;8171;p147"/>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8172" name="Google Shape;8172;p147"/>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8173" name="Google Shape;8173;p147"/>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8174" name="Google Shape;8174;p147"/>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8175" name="Google Shape;8175;p147"/>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6" name="Google Shape;8176;p147"/>
          <p:cNvGrpSpPr/>
          <p:nvPr/>
        </p:nvGrpSpPr>
        <p:grpSpPr>
          <a:xfrm>
            <a:off x="7123972" y="967158"/>
            <a:ext cx="1304650" cy="1124856"/>
            <a:chOff x="7287122" y="1165658"/>
            <a:chExt cx="1219413" cy="1051365"/>
          </a:xfrm>
        </p:grpSpPr>
        <p:grpSp>
          <p:nvGrpSpPr>
            <p:cNvPr id="8177" name="Google Shape;8177;p147"/>
            <p:cNvGrpSpPr/>
            <p:nvPr/>
          </p:nvGrpSpPr>
          <p:grpSpPr>
            <a:xfrm>
              <a:off x="7287122" y="1969723"/>
              <a:ext cx="1219413" cy="247300"/>
              <a:chOff x="7287122" y="1969723"/>
              <a:chExt cx="1219413" cy="247300"/>
            </a:xfrm>
          </p:grpSpPr>
          <p:sp>
            <p:nvSpPr>
              <p:cNvPr id="8178" name="Google Shape;8178;p147"/>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79" name="Google Shape;8179;p147"/>
              <p:cNvGrpSpPr/>
              <p:nvPr/>
            </p:nvGrpSpPr>
            <p:grpSpPr>
              <a:xfrm>
                <a:off x="7287122" y="2063892"/>
                <a:ext cx="1151753" cy="73428"/>
                <a:chOff x="7287122" y="2063892"/>
                <a:chExt cx="1151753" cy="73428"/>
              </a:xfrm>
            </p:grpSpPr>
            <p:sp>
              <p:nvSpPr>
                <p:cNvPr id="8180" name="Google Shape;8180;p147"/>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81" name="Google Shape;8181;p147"/>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8182" name="Google Shape;8182;p147"/>
            <p:cNvGrpSpPr/>
            <p:nvPr/>
          </p:nvGrpSpPr>
          <p:grpSpPr>
            <a:xfrm>
              <a:off x="7287122" y="1712201"/>
              <a:ext cx="1219403" cy="246767"/>
              <a:chOff x="7287122" y="1712201"/>
              <a:chExt cx="1219403" cy="246767"/>
            </a:xfrm>
          </p:grpSpPr>
          <p:sp>
            <p:nvSpPr>
              <p:cNvPr id="8183" name="Google Shape;8183;p147"/>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84" name="Google Shape;8184;p147"/>
              <p:cNvGrpSpPr/>
              <p:nvPr/>
            </p:nvGrpSpPr>
            <p:grpSpPr>
              <a:xfrm>
                <a:off x="7287122" y="1842861"/>
                <a:ext cx="1005303" cy="73419"/>
                <a:chOff x="7287122" y="1842861"/>
                <a:chExt cx="1005303" cy="73419"/>
              </a:xfrm>
            </p:grpSpPr>
            <p:sp>
              <p:nvSpPr>
                <p:cNvPr id="8185" name="Google Shape;8185;p147"/>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86" name="Google Shape;8186;p147"/>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8187" name="Google Shape;8187;p147"/>
            <p:cNvGrpSpPr/>
            <p:nvPr/>
          </p:nvGrpSpPr>
          <p:grpSpPr>
            <a:xfrm>
              <a:off x="7287122" y="1447520"/>
              <a:ext cx="1219403" cy="286667"/>
              <a:chOff x="7287122" y="1447520"/>
              <a:chExt cx="1219403" cy="286667"/>
            </a:xfrm>
          </p:grpSpPr>
          <p:sp>
            <p:nvSpPr>
              <p:cNvPr id="8188" name="Google Shape;8188;p147"/>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89" name="Google Shape;8189;p147"/>
              <p:cNvGrpSpPr/>
              <p:nvPr/>
            </p:nvGrpSpPr>
            <p:grpSpPr>
              <a:xfrm>
                <a:off x="7287122" y="1581977"/>
                <a:ext cx="852803" cy="73428"/>
                <a:chOff x="7287122" y="1581977"/>
                <a:chExt cx="852803" cy="73428"/>
              </a:xfrm>
            </p:grpSpPr>
            <p:sp>
              <p:nvSpPr>
                <p:cNvPr id="8190" name="Google Shape;8190;p147"/>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91" name="Google Shape;8191;p147"/>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8192" name="Google Shape;8192;p147"/>
            <p:cNvGrpSpPr/>
            <p:nvPr/>
          </p:nvGrpSpPr>
          <p:grpSpPr>
            <a:xfrm>
              <a:off x="7287122" y="1165658"/>
              <a:ext cx="1219403" cy="344253"/>
              <a:chOff x="7287122" y="1165658"/>
              <a:chExt cx="1219403" cy="344253"/>
            </a:xfrm>
          </p:grpSpPr>
          <p:sp>
            <p:nvSpPr>
              <p:cNvPr id="8193" name="Google Shape;8193;p147"/>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94" name="Google Shape;8194;p147"/>
              <p:cNvGrpSpPr/>
              <p:nvPr/>
            </p:nvGrpSpPr>
            <p:grpSpPr>
              <a:xfrm>
                <a:off x="7287122" y="1341025"/>
                <a:ext cx="695703" cy="73419"/>
                <a:chOff x="7287122" y="1341025"/>
                <a:chExt cx="695703" cy="73419"/>
              </a:xfrm>
            </p:grpSpPr>
            <p:sp>
              <p:nvSpPr>
                <p:cNvPr id="8195" name="Google Shape;8195;p147"/>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96" name="Google Shape;8196;p147"/>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8197" name="Google Shape;8197;p147"/>
          <p:cNvGrpSpPr/>
          <p:nvPr/>
        </p:nvGrpSpPr>
        <p:grpSpPr>
          <a:xfrm>
            <a:off x="5790464" y="973181"/>
            <a:ext cx="1397729" cy="1098540"/>
            <a:chOff x="5900602" y="1193063"/>
            <a:chExt cx="1299851" cy="1021707"/>
          </a:xfrm>
        </p:grpSpPr>
        <p:grpSp>
          <p:nvGrpSpPr>
            <p:cNvPr id="8198" name="Google Shape;8198;p147"/>
            <p:cNvGrpSpPr/>
            <p:nvPr/>
          </p:nvGrpSpPr>
          <p:grpSpPr>
            <a:xfrm>
              <a:off x="6520337" y="1193063"/>
              <a:ext cx="341815" cy="799959"/>
              <a:chOff x="6520337" y="1193063"/>
              <a:chExt cx="341815" cy="799959"/>
            </a:xfrm>
          </p:grpSpPr>
          <p:grpSp>
            <p:nvGrpSpPr>
              <p:cNvPr id="8199" name="Google Shape;8199;p147"/>
              <p:cNvGrpSpPr/>
              <p:nvPr/>
            </p:nvGrpSpPr>
            <p:grpSpPr>
              <a:xfrm>
                <a:off x="6520337" y="1589527"/>
                <a:ext cx="213950" cy="403494"/>
                <a:chOff x="6520337" y="1589527"/>
                <a:chExt cx="213950" cy="403494"/>
              </a:xfrm>
            </p:grpSpPr>
            <p:sp>
              <p:nvSpPr>
                <p:cNvPr id="8200" name="Google Shape;8200;p147"/>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147"/>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2" name="Google Shape;8202;p147"/>
              <p:cNvGrpSpPr/>
              <p:nvPr/>
            </p:nvGrpSpPr>
            <p:grpSpPr>
              <a:xfrm>
                <a:off x="6577204" y="1193063"/>
                <a:ext cx="284947" cy="464512"/>
                <a:chOff x="6577204" y="1193063"/>
                <a:chExt cx="284947" cy="464512"/>
              </a:xfrm>
            </p:grpSpPr>
            <p:sp>
              <p:nvSpPr>
                <p:cNvPr id="8203" name="Google Shape;8203;p147"/>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04" name="Google Shape;8204;p147"/>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8205" name="Google Shape;8205;p147"/>
            <p:cNvGrpSpPr/>
            <p:nvPr/>
          </p:nvGrpSpPr>
          <p:grpSpPr>
            <a:xfrm>
              <a:off x="6238903" y="1193063"/>
              <a:ext cx="300475" cy="900152"/>
              <a:chOff x="6238903" y="1193063"/>
              <a:chExt cx="300475" cy="900152"/>
            </a:xfrm>
          </p:grpSpPr>
          <p:grpSp>
            <p:nvGrpSpPr>
              <p:cNvPr id="8206" name="Google Shape;8206;p147"/>
              <p:cNvGrpSpPr/>
              <p:nvPr/>
            </p:nvGrpSpPr>
            <p:grpSpPr>
              <a:xfrm>
                <a:off x="6290865" y="1489315"/>
                <a:ext cx="248514" cy="603900"/>
                <a:chOff x="6290865" y="1489315"/>
                <a:chExt cx="248514" cy="603900"/>
              </a:xfrm>
            </p:grpSpPr>
            <p:sp>
              <p:nvSpPr>
                <p:cNvPr id="8207" name="Google Shape;8207;p147"/>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147"/>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9" name="Google Shape;8209;p147"/>
              <p:cNvGrpSpPr/>
              <p:nvPr/>
            </p:nvGrpSpPr>
            <p:grpSpPr>
              <a:xfrm>
                <a:off x="6238903" y="1193063"/>
                <a:ext cx="284947" cy="333087"/>
                <a:chOff x="6238903" y="1193063"/>
                <a:chExt cx="284947" cy="333087"/>
              </a:xfrm>
            </p:grpSpPr>
            <p:sp>
              <p:nvSpPr>
                <p:cNvPr id="8210" name="Google Shape;8210;p147"/>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11" name="Google Shape;8211;p147"/>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8212" name="Google Shape;8212;p147"/>
            <p:cNvGrpSpPr/>
            <p:nvPr/>
          </p:nvGrpSpPr>
          <p:grpSpPr>
            <a:xfrm>
              <a:off x="5900602" y="1193063"/>
              <a:ext cx="444345" cy="1021707"/>
              <a:chOff x="5900602" y="1193063"/>
              <a:chExt cx="444345" cy="1021707"/>
            </a:xfrm>
          </p:grpSpPr>
          <p:grpSp>
            <p:nvGrpSpPr>
              <p:cNvPr id="8213" name="Google Shape;8213;p147"/>
              <p:cNvGrpSpPr/>
              <p:nvPr/>
            </p:nvGrpSpPr>
            <p:grpSpPr>
              <a:xfrm>
                <a:off x="6046501" y="1367785"/>
                <a:ext cx="298446" cy="846986"/>
                <a:chOff x="6046501" y="1367785"/>
                <a:chExt cx="298446" cy="846986"/>
              </a:xfrm>
            </p:grpSpPr>
            <p:sp>
              <p:nvSpPr>
                <p:cNvPr id="8214" name="Google Shape;8214;p147"/>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147"/>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6" name="Google Shape;8216;p147"/>
              <p:cNvGrpSpPr/>
              <p:nvPr/>
            </p:nvGrpSpPr>
            <p:grpSpPr>
              <a:xfrm>
                <a:off x="5900602" y="1193063"/>
                <a:ext cx="284947" cy="182312"/>
                <a:chOff x="5900602" y="1193063"/>
                <a:chExt cx="284947" cy="182312"/>
              </a:xfrm>
            </p:grpSpPr>
            <p:sp>
              <p:nvSpPr>
                <p:cNvPr id="8217" name="Google Shape;8217;p147"/>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18" name="Google Shape;8218;p147"/>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8219" name="Google Shape;8219;p147"/>
            <p:cNvGrpSpPr/>
            <p:nvPr/>
          </p:nvGrpSpPr>
          <p:grpSpPr>
            <a:xfrm>
              <a:off x="6738300" y="1193063"/>
              <a:ext cx="462153" cy="707634"/>
              <a:chOff x="6738300" y="1193063"/>
              <a:chExt cx="462153" cy="707634"/>
            </a:xfrm>
          </p:grpSpPr>
          <p:grpSp>
            <p:nvGrpSpPr>
              <p:cNvPr id="8220" name="Google Shape;8220;p147"/>
              <p:cNvGrpSpPr/>
              <p:nvPr/>
            </p:nvGrpSpPr>
            <p:grpSpPr>
              <a:xfrm>
                <a:off x="6915505" y="1193063"/>
                <a:ext cx="284947" cy="597387"/>
                <a:chOff x="6915505" y="1193063"/>
                <a:chExt cx="284947" cy="597387"/>
              </a:xfrm>
            </p:grpSpPr>
            <p:sp>
              <p:nvSpPr>
                <p:cNvPr id="8221" name="Google Shape;8221;p147"/>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22" name="Google Shape;8222;p147"/>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8223" name="Google Shape;8223;p147"/>
              <p:cNvGrpSpPr/>
              <p:nvPr/>
            </p:nvGrpSpPr>
            <p:grpSpPr>
              <a:xfrm>
                <a:off x="6738300" y="1684725"/>
                <a:ext cx="230066" cy="215971"/>
                <a:chOff x="6738300" y="1684725"/>
                <a:chExt cx="230066" cy="215971"/>
              </a:xfrm>
            </p:grpSpPr>
            <p:sp>
              <p:nvSpPr>
                <p:cNvPr id="8224" name="Google Shape;8224;p147"/>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147"/>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8229" name="Shape 8229"/>
        <p:cNvGrpSpPr/>
        <p:nvPr/>
      </p:nvGrpSpPr>
      <p:grpSpPr>
        <a:xfrm>
          <a:off x="0" y="0"/>
          <a:ext cx="0" cy="0"/>
          <a:chOff x="0" y="0"/>
          <a:chExt cx="0" cy="0"/>
        </a:xfrm>
      </p:grpSpPr>
      <p:grpSp>
        <p:nvGrpSpPr>
          <p:cNvPr id="8230" name="Google Shape;8230;p148"/>
          <p:cNvGrpSpPr/>
          <p:nvPr/>
        </p:nvGrpSpPr>
        <p:grpSpPr>
          <a:xfrm>
            <a:off x="821785" y="2307635"/>
            <a:ext cx="339235" cy="298186"/>
            <a:chOff x="898875" y="244725"/>
            <a:chExt cx="481800" cy="423500"/>
          </a:xfrm>
        </p:grpSpPr>
        <p:sp>
          <p:nvSpPr>
            <p:cNvPr id="8231" name="Google Shape;8231;p148"/>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32" name="Google Shape;8232;p148"/>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33" name="Google Shape;8233;p148"/>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34" name="Google Shape;8234;p148"/>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35" name="Google Shape;8235;p148"/>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36" name="Google Shape;8236;p148"/>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37" name="Google Shape;8237;p148"/>
          <p:cNvGrpSpPr/>
          <p:nvPr/>
        </p:nvGrpSpPr>
        <p:grpSpPr>
          <a:xfrm>
            <a:off x="1260167" y="2287103"/>
            <a:ext cx="298169" cy="339253"/>
            <a:chOff x="1529350" y="258825"/>
            <a:chExt cx="423475" cy="481825"/>
          </a:xfrm>
        </p:grpSpPr>
        <p:sp>
          <p:nvSpPr>
            <p:cNvPr id="8238" name="Google Shape;8238;p148"/>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39" name="Google Shape;8239;p148"/>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40" name="Google Shape;8240;p148"/>
          <p:cNvGrpSpPr/>
          <p:nvPr/>
        </p:nvGrpSpPr>
        <p:grpSpPr>
          <a:xfrm>
            <a:off x="2102437" y="2287102"/>
            <a:ext cx="298169" cy="339253"/>
            <a:chOff x="2707500" y="249400"/>
            <a:chExt cx="423475" cy="481825"/>
          </a:xfrm>
        </p:grpSpPr>
        <p:sp>
          <p:nvSpPr>
            <p:cNvPr id="8241" name="Google Shape;8241;p148"/>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2" name="Google Shape;8242;p148"/>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43" name="Google Shape;8243;p148"/>
          <p:cNvGrpSpPr/>
          <p:nvPr/>
        </p:nvGrpSpPr>
        <p:grpSpPr>
          <a:xfrm>
            <a:off x="2516052" y="2287428"/>
            <a:ext cx="305386" cy="338602"/>
            <a:chOff x="3300325" y="249875"/>
            <a:chExt cx="433725" cy="480900"/>
          </a:xfrm>
        </p:grpSpPr>
        <p:sp>
          <p:nvSpPr>
            <p:cNvPr id="8244" name="Google Shape;8244;p148"/>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5" name="Google Shape;8245;p148"/>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6" name="Google Shape;8246;p148"/>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7" name="Google Shape;8247;p148"/>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8" name="Google Shape;8248;p148"/>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9" name="Google Shape;8249;p148"/>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50" name="Google Shape;8250;p148"/>
          <p:cNvGrpSpPr/>
          <p:nvPr/>
        </p:nvGrpSpPr>
        <p:grpSpPr>
          <a:xfrm>
            <a:off x="1653142" y="2367273"/>
            <a:ext cx="340890" cy="178912"/>
            <a:chOff x="2084325" y="363300"/>
            <a:chExt cx="484150" cy="254100"/>
          </a:xfrm>
        </p:grpSpPr>
        <p:sp>
          <p:nvSpPr>
            <p:cNvPr id="8251" name="Google Shape;8251;p148"/>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2" name="Google Shape;8252;p148"/>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53" name="Google Shape;8253;p148"/>
          <p:cNvGrpSpPr/>
          <p:nvPr/>
        </p:nvGrpSpPr>
        <p:grpSpPr>
          <a:xfrm>
            <a:off x="2905137" y="2287349"/>
            <a:ext cx="352349" cy="338760"/>
            <a:chOff x="3854700" y="249750"/>
            <a:chExt cx="500425" cy="481125"/>
          </a:xfrm>
        </p:grpSpPr>
        <p:sp>
          <p:nvSpPr>
            <p:cNvPr id="8254" name="Google Shape;8254;p148"/>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5" name="Google Shape;8255;p148"/>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6" name="Google Shape;8256;p148"/>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7" name="Google Shape;8257;p148"/>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8" name="Google Shape;8258;p148"/>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9" name="Google Shape;8259;p148"/>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60" name="Google Shape;8260;p148"/>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61" name="Google Shape;8261;p148"/>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62" name="Google Shape;8262;p148"/>
          <p:cNvGrpSpPr/>
          <p:nvPr/>
        </p:nvGrpSpPr>
        <p:grpSpPr>
          <a:xfrm>
            <a:off x="3323126" y="2287349"/>
            <a:ext cx="352349" cy="338760"/>
            <a:chOff x="4447550" y="249750"/>
            <a:chExt cx="500425" cy="481125"/>
          </a:xfrm>
        </p:grpSpPr>
        <p:sp>
          <p:nvSpPr>
            <p:cNvPr id="8263" name="Google Shape;8263;p148"/>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64" name="Google Shape;8264;p148"/>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65" name="Google Shape;8265;p148"/>
          <p:cNvGrpSpPr/>
          <p:nvPr/>
        </p:nvGrpSpPr>
        <p:grpSpPr>
          <a:xfrm>
            <a:off x="3752328" y="2287102"/>
            <a:ext cx="339253" cy="339253"/>
            <a:chOff x="5049725" y="249400"/>
            <a:chExt cx="481825" cy="481825"/>
          </a:xfrm>
        </p:grpSpPr>
        <p:sp>
          <p:nvSpPr>
            <p:cNvPr id="8266" name="Google Shape;8266;p148"/>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67" name="Google Shape;8267;p148"/>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68" name="Google Shape;8268;p148"/>
          <p:cNvGrpSpPr/>
          <p:nvPr/>
        </p:nvGrpSpPr>
        <p:grpSpPr>
          <a:xfrm>
            <a:off x="4166269" y="2287102"/>
            <a:ext cx="339253" cy="339253"/>
            <a:chOff x="5660400" y="238125"/>
            <a:chExt cx="481825" cy="481825"/>
          </a:xfrm>
        </p:grpSpPr>
        <p:sp>
          <p:nvSpPr>
            <p:cNvPr id="8269" name="Google Shape;8269;p148"/>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70" name="Google Shape;8270;p148"/>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71" name="Google Shape;8271;p148"/>
          <p:cNvGrpSpPr/>
          <p:nvPr/>
        </p:nvGrpSpPr>
        <p:grpSpPr>
          <a:xfrm>
            <a:off x="4582955" y="2287102"/>
            <a:ext cx="339253" cy="339253"/>
            <a:chOff x="6235400" y="249400"/>
            <a:chExt cx="481825" cy="481825"/>
          </a:xfrm>
        </p:grpSpPr>
        <p:sp>
          <p:nvSpPr>
            <p:cNvPr id="8272" name="Google Shape;8272;p148"/>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73" name="Google Shape;8273;p148"/>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74" name="Google Shape;8274;p148"/>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75" name="Google Shape;8275;p148"/>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76" name="Google Shape;8276;p148"/>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77" name="Google Shape;8277;p148"/>
          <p:cNvGrpSpPr/>
          <p:nvPr/>
        </p:nvGrpSpPr>
        <p:grpSpPr>
          <a:xfrm>
            <a:off x="821301" y="2731810"/>
            <a:ext cx="340204" cy="298116"/>
            <a:chOff x="899850" y="871450"/>
            <a:chExt cx="483175" cy="423400"/>
          </a:xfrm>
        </p:grpSpPr>
        <p:sp>
          <p:nvSpPr>
            <p:cNvPr id="8278" name="Google Shape;8278;p148"/>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79" name="Google Shape;8279;p148"/>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80" name="Google Shape;8280;p148"/>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81" name="Google Shape;8281;p148"/>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282" name="Google Shape;8282;p148"/>
          <p:cNvSpPr/>
          <p:nvPr/>
        </p:nvSpPr>
        <p:spPr>
          <a:xfrm>
            <a:off x="1258100"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283" name="Google Shape;8283;p148"/>
          <p:cNvGrpSpPr/>
          <p:nvPr/>
        </p:nvGrpSpPr>
        <p:grpSpPr>
          <a:xfrm>
            <a:off x="1653301" y="2711232"/>
            <a:ext cx="340573" cy="339271"/>
            <a:chOff x="2085450" y="842250"/>
            <a:chExt cx="483700" cy="481850"/>
          </a:xfrm>
        </p:grpSpPr>
        <p:sp>
          <p:nvSpPr>
            <p:cNvPr id="8284" name="Google Shape;8284;p148"/>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85" name="Google Shape;8285;p148"/>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86" name="Google Shape;8286;p148"/>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87" name="Google Shape;8287;p148"/>
          <p:cNvGrpSpPr/>
          <p:nvPr/>
        </p:nvGrpSpPr>
        <p:grpSpPr>
          <a:xfrm>
            <a:off x="2081868" y="2711241"/>
            <a:ext cx="339306" cy="339253"/>
            <a:chOff x="2685825" y="840375"/>
            <a:chExt cx="481900" cy="481825"/>
          </a:xfrm>
        </p:grpSpPr>
        <p:sp>
          <p:nvSpPr>
            <p:cNvPr id="8288" name="Google Shape;8288;p148"/>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89" name="Google Shape;8289;p148"/>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90" name="Google Shape;8290;p148"/>
          <p:cNvGrpSpPr/>
          <p:nvPr/>
        </p:nvGrpSpPr>
        <p:grpSpPr>
          <a:xfrm>
            <a:off x="2493529" y="2710924"/>
            <a:ext cx="350431" cy="339887"/>
            <a:chOff x="3270675" y="841800"/>
            <a:chExt cx="497700" cy="482725"/>
          </a:xfrm>
        </p:grpSpPr>
        <p:sp>
          <p:nvSpPr>
            <p:cNvPr id="8291" name="Google Shape;8291;p148"/>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92" name="Google Shape;8292;p148"/>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93" name="Google Shape;8293;p148"/>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294" name="Google Shape;8294;p148"/>
          <p:cNvSpPr/>
          <p:nvPr/>
        </p:nvSpPr>
        <p:spPr>
          <a:xfrm>
            <a:off x="2911555"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295" name="Google Shape;8295;p148"/>
          <p:cNvGrpSpPr/>
          <p:nvPr/>
        </p:nvGrpSpPr>
        <p:grpSpPr>
          <a:xfrm>
            <a:off x="3329675" y="2731783"/>
            <a:ext cx="339253" cy="298169"/>
            <a:chOff x="4467200" y="877100"/>
            <a:chExt cx="481825" cy="423475"/>
          </a:xfrm>
        </p:grpSpPr>
        <p:sp>
          <p:nvSpPr>
            <p:cNvPr id="8296" name="Google Shape;8296;p148"/>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97" name="Google Shape;8297;p148"/>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98" name="Google Shape;8298;p148"/>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99" name="Google Shape;8299;p148"/>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00" name="Google Shape;8300;p148"/>
          <p:cNvGrpSpPr/>
          <p:nvPr/>
        </p:nvGrpSpPr>
        <p:grpSpPr>
          <a:xfrm>
            <a:off x="3744565" y="2711232"/>
            <a:ext cx="354778" cy="339271"/>
            <a:chOff x="5045500" y="842250"/>
            <a:chExt cx="503875" cy="481850"/>
          </a:xfrm>
        </p:grpSpPr>
        <p:sp>
          <p:nvSpPr>
            <p:cNvPr id="8301" name="Google Shape;8301;p148"/>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02" name="Google Shape;8302;p148"/>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03" name="Google Shape;8303;p148"/>
          <p:cNvGrpSpPr/>
          <p:nvPr/>
        </p:nvGrpSpPr>
        <p:grpSpPr>
          <a:xfrm>
            <a:off x="4167413" y="2737451"/>
            <a:ext cx="336965" cy="286833"/>
            <a:chOff x="5645200" y="879425"/>
            <a:chExt cx="478575" cy="407375"/>
          </a:xfrm>
        </p:grpSpPr>
        <p:sp>
          <p:nvSpPr>
            <p:cNvPr id="8304" name="Google Shape;8304;p148"/>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05" name="Google Shape;8305;p148"/>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06" name="Google Shape;8306;p148"/>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07" name="Google Shape;8307;p148"/>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08" name="Google Shape;8308;p148"/>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09" name="Google Shape;8309;p148"/>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10" name="Google Shape;8310;p148"/>
          <p:cNvGrpSpPr/>
          <p:nvPr/>
        </p:nvGrpSpPr>
        <p:grpSpPr>
          <a:xfrm>
            <a:off x="4603488" y="2711241"/>
            <a:ext cx="298186" cy="339253"/>
            <a:chOff x="6264525" y="842250"/>
            <a:chExt cx="423500" cy="481825"/>
          </a:xfrm>
        </p:grpSpPr>
        <p:sp>
          <p:nvSpPr>
            <p:cNvPr id="8311" name="Google Shape;8311;p148"/>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12" name="Google Shape;8312;p148"/>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13" name="Google Shape;8313;p148"/>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14" name="Google Shape;8314;p148"/>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15" name="Google Shape;8315;p148"/>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16" name="Google Shape;8316;p148"/>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17" name="Google Shape;8317;p148"/>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18" name="Google Shape;8318;p148"/>
          <p:cNvGrpSpPr/>
          <p:nvPr/>
        </p:nvGrpSpPr>
        <p:grpSpPr>
          <a:xfrm>
            <a:off x="821776" y="3125895"/>
            <a:ext cx="339253" cy="339253"/>
            <a:chOff x="900750" y="1436075"/>
            <a:chExt cx="481825" cy="481825"/>
          </a:xfrm>
        </p:grpSpPr>
        <p:sp>
          <p:nvSpPr>
            <p:cNvPr id="8319" name="Google Shape;8319;p148"/>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20" name="Google Shape;8320;p148"/>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21" name="Google Shape;8321;p148"/>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22" name="Google Shape;8322;p148"/>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23" name="Google Shape;8323;p148"/>
          <p:cNvGrpSpPr/>
          <p:nvPr/>
        </p:nvGrpSpPr>
        <p:grpSpPr>
          <a:xfrm>
            <a:off x="1239624" y="3186183"/>
            <a:ext cx="339253" cy="218676"/>
            <a:chOff x="1492675" y="1520750"/>
            <a:chExt cx="481825" cy="310575"/>
          </a:xfrm>
        </p:grpSpPr>
        <p:sp>
          <p:nvSpPr>
            <p:cNvPr id="8324" name="Google Shape;8324;p148"/>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25" name="Google Shape;8325;p148"/>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26" name="Google Shape;8326;p148"/>
          <p:cNvGrpSpPr/>
          <p:nvPr/>
        </p:nvGrpSpPr>
        <p:grpSpPr>
          <a:xfrm>
            <a:off x="1647421" y="3125877"/>
            <a:ext cx="352332" cy="339288"/>
            <a:chOff x="2071000" y="1435025"/>
            <a:chExt cx="500400" cy="481875"/>
          </a:xfrm>
        </p:grpSpPr>
        <p:sp>
          <p:nvSpPr>
            <p:cNvPr id="8327" name="Google Shape;8327;p148"/>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28" name="Google Shape;8328;p148"/>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29" name="Google Shape;8329;p148"/>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30" name="Google Shape;8330;p148"/>
          <p:cNvGrpSpPr/>
          <p:nvPr/>
        </p:nvGrpSpPr>
        <p:grpSpPr>
          <a:xfrm>
            <a:off x="2075584" y="3146709"/>
            <a:ext cx="351874" cy="297623"/>
            <a:chOff x="2678350" y="1464650"/>
            <a:chExt cx="499750" cy="422700"/>
          </a:xfrm>
        </p:grpSpPr>
        <p:sp>
          <p:nvSpPr>
            <p:cNvPr id="8331" name="Google Shape;8331;p148"/>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32" name="Google Shape;8332;p148"/>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33" name="Google Shape;8333;p148"/>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34" name="Google Shape;8334;p148"/>
          <p:cNvGrpSpPr/>
          <p:nvPr/>
        </p:nvGrpSpPr>
        <p:grpSpPr>
          <a:xfrm>
            <a:off x="2499118" y="3125895"/>
            <a:ext cx="339253" cy="339253"/>
            <a:chOff x="3271200" y="1435075"/>
            <a:chExt cx="481825" cy="481825"/>
          </a:xfrm>
        </p:grpSpPr>
        <p:sp>
          <p:nvSpPr>
            <p:cNvPr id="8335" name="Google Shape;8335;p148"/>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36" name="Google Shape;8336;p148"/>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37" name="Google Shape;8337;p148"/>
          <p:cNvGrpSpPr/>
          <p:nvPr/>
        </p:nvGrpSpPr>
        <p:grpSpPr>
          <a:xfrm>
            <a:off x="2909591" y="3125877"/>
            <a:ext cx="343442" cy="339288"/>
            <a:chOff x="3858100" y="1435075"/>
            <a:chExt cx="487775" cy="481875"/>
          </a:xfrm>
        </p:grpSpPr>
        <p:sp>
          <p:nvSpPr>
            <p:cNvPr id="8338" name="Google Shape;8338;p148"/>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39" name="Google Shape;8339;p148"/>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0" name="Google Shape;8340;p148"/>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1" name="Google Shape;8341;p148"/>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2" name="Google Shape;8342;p148"/>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43" name="Google Shape;8343;p148"/>
          <p:cNvGrpSpPr/>
          <p:nvPr/>
        </p:nvGrpSpPr>
        <p:grpSpPr>
          <a:xfrm>
            <a:off x="3329674" y="3125895"/>
            <a:ext cx="339253" cy="339253"/>
            <a:chOff x="4456875" y="1435075"/>
            <a:chExt cx="481825" cy="481825"/>
          </a:xfrm>
        </p:grpSpPr>
        <p:sp>
          <p:nvSpPr>
            <p:cNvPr id="8344" name="Google Shape;8344;p148"/>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5" name="Google Shape;8345;p148"/>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6" name="Google Shape;8346;p148"/>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7" name="Google Shape;8347;p148"/>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8" name="Google Shape;8348;p148"/>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9" name="Google Shape;8349;p148"/>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0" name="Google Shape;8350;p148"/>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1" name="Google Shape;8351;p148"/>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2" name="Google Shape;8352;p148"/>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3" name="Google Shape;8353;p148"/>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4" name="Google Shape;8354;p148"/>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5" name="Google Shape;8355;p148"/>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6" name="Google Shape;8356;p148"/>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7" name="Google Shape;8357;p148"/>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8" name="Google Shape;8358;p148"/>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9" name="Google Shape;8359;p148"/>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60" name="Google Shape;8360;p148"/>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61" name="Google Shape;8361;p148"/>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62" name="Google Shape;8362;p148"/>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63" name="Google Shape;8363;p148"/>
          <p:cNvGrpSpPr/>
          <p:nvPr/>
        </p:nvGrpSpPr>
        <p:grpSpPr>
          <a:xfrm>
            <a:off x="3750665" y="3125886"/>
            <a:ext cx="342580" cy="339271"/>
            <a:chOff x="5049725" y="1435050"/>
            <a:chExt cx="486550" cy="481850"/>
          </a:xfrm>
        </p:grpSpPr>
        <p:sp>
          <p:nvSpPr>
            <p:cNvPr id="8364" name="Google Shape;8364;p148"/>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65" name="Google Shape;8365;p148"/>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66" name="Google Shape;8366;p148"/>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67" name="Google Shape;8367;p148"/>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68" name="Google Shape;8368;p148"/>
          <p:cNvGrpSpPr/>
          <p:nvPr/>
        </p:nvGrpSpPr>
        <p:grpSpPr>
          <a:xfrm>
            <a:off x="4166216" y="3125895"/>
            <a:ext cx="339359" cy="339253"/>
            <a:chOff x="5642475" y="1435075"/>
            <a:chExt cx="481975" cy="481825"/>
          </a:xfrm>
        </p:grpSpPr>
        <p:sp>
          <p:nvSpPr>
            <p:cNvPr id="8369" name="Google Shape;8369;p148"/>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70" name="Google Shape;8370;p148"/>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71" name="Google Shape;8371;p148"/>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72" name="Google Shape;8372;p148"/>
          <p:cNvGrpSpPr/>
          <p:nvPr/>
        </p:nvGrpSpPr>
        <p:grpSpPr>
          <a:xfrm>
            <a:off x="4580702" y="3125886"/>
            <a:ext cx="343759" cy="339271"/>
            <a:chOff x="6232000" y="1435050"/>
            <a:chExt cx="488225" cy="481850"/>
          </a:xfrm>
        </p:grpSpPr>
        <p:sp>
          <p:nvSpPr>
            <p:cNvPr id="8373" name="Google Shape;8373;p148"/>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74" name="Google Shape;8374;p148"/>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75" name="Google Shape;8375;p148"/>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76" name="Google Shape;8376;p148"/>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77" name="Google Shape;8377;p148"/>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78" name="Google Shape;8378;p148"/>
          <p:cNvGrpSpPr/>
          <p:nvPr/>
        </p:nvGrpSpPr>
        <p:grpSpPr>
          <a:xfrm>
            <a:off x="841438" y="3539545"/>
            <a:ext cx="299929" cy="337792"/>
            <a:chOff x="924450" y="2028975"/>
            <a:chExt cx="425975" cy="479750"/>
          </a:xfrm>
        </p:grpSpPr>
        <p:sp>
          <p:nvSpPr>
            <p:cNvPr id="8379" name="Google Shape;8379;p148"/>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80" name="Google Shape;8380;p148"/>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81" name="Google Shape;8381;p148"/>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82" name="Google Shape;8382;p148"/>
          <p:cNvGrpSpPr/>
          <p:nvPr/>
        </p:nvGrpSpPr>
        <p:grpSpPr>
          <a:xfrm>
            <a:off x="1653934" y="3559347"/>
            <a:ext cx="339306" cy="298186"/>
            <a:chOff x="2085450" y="2057100"/>
            <a:chExt cx="481900" cy="423500"/>
          </a:xfrm>
        </p:grpSpPr>
        <p:sp>
          <p:nvSpPr>
            <p:cNvPr id="8383" name="Google Shape;8383;p148"/>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84" name="Google Shape;8384;p148"/>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85" name="Google Shape;8385;p148"/>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86" name="Google Shape;8386;p148"/>
          <p:cNvGrpSpPr/>
          <p:nvPr/>
        </p:nvGrpSpPr>
        <p:grpSpPr>
          <a:xfrm>
            <a:off x="2081868" y="3582592"/>
            <a:ext cx="339306" cy="251698"/>
            <a:chOff x="2678275" y="2090100"/>
            <a:chExt cx="481900" cy="357475"/>
          </a:xfrm>
        </p:grpSpPr>
        <p:sp>
          <p:nvSpPr>
            <p:cNvPr id="8387" name="Google Shape;8387;p148"/>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88" name="Google Shape;8388;p148"/>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89" name="Google Shape;8389;p148"/>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90" name="Google Shape;8390;p148"/>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91" name="Google Shape;8391;p148"/>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92" name="Google Shape;8392;p148"/>
          <p:cNvGrpSpPr/>
          <p:nvPr/>
        </p:nvGrpSpPr>
        <p:grpSpPr>
          <a:xfrm>
            <a:off x="2559072" y="3594790"/>
            <a:ext cx="219345" cy="227301"/>
            <a:chOff x="3357325" y="2093500"/>
            <a:chExt cx="311525" cy="322825"/>
          </a:xfrm>
        </p:grpSpPr>
        <p:sp>
          <p:nvSpPr>
            <p:cNvPr id="8393" name="Google Shape;8393;p148"/>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94" name="Google Shape;8394;p148"/>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95" name="Google Shape;8395;p148"/>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396" name="Google Shape;8396;p148"/>
          <p:cNvSpPr/>
          <p:nvPr/>
        </p:nvSpPr>
        <p:spPr>
          <a:xfrm>
            <a:off x="2914345"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397" name="Google Shape;8397;p148"/>
          <p:cNvGrpSpPr/>
          <p:nvPr/>
        </p:nvGrpSpPr>
        <p:grpSpPr>
          <a:xfrm>
            <a:off x="3353262" y="3538814"/>
            <a:ext cx="292078" cy="339253"/>
            <a:chOff x="4492800" y="2027925"/>
            <a:chExt cx="414825" cy="481825"/>
          </a:xfrm>
        </p:grpSpPr>
        <p:sp>
          <p:nvSpPr>
            <p:cNvPr id="8398" name="Google Shape;8398;p148"/>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99" name="Google Shape;8399;p148"/>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00" name="Google Shape;8400;p148"/>
          <p:cNvGrpSpPr/>
          <p:nvPr/>
        </p:nvGrpSpPr>
        <p:grpSpPr>
          <a:xfrm>
            <a:off x="3752354" y="3538805"/>
            <a:ext cx="339200" cy="339271"/>
            <a:chOff x="5049725" y="2027900"/>
            <a:chExt cx="481750" cy="481850"/>
          </a:xfrm>
        </p:grpSpPr>
        <p:sp>
          <p:nvSpPr>
            <p:cNvPr id="8401" name="Google Shape;8401;p148"/>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02" name="Google Shape;8402;p148"/>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03" name="Google Shape;8403;p148"/>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04" name="Google Shape;8404;p148"/>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05" name="Google Shape;8405;p148"/>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06" name="Google Shape;8406;p148"/>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07" name="Google Shape;8407;p148"/>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08" name="Google Shape;8408;p148"/>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09" name="Google Shape;8409;p148"/>
          <p:cNvGrpSpPr/>
          <p:nvPr/>
        </p:nvGrpSpPr>
        <p:grpSpPr>
          <a:xfrm>
            <a:off x="4225950" y="3538893"/>
            <a:ext cx="219890" cy="339095"/>
            <a:chOff x="5726350" y="2028150"/>
            <a:chExt cx="312300" cy="481600"/>
          </a:xfrm>
        </p:grpSpPr>
        <p:sp>
          <p:nvSpPr>
            <p:cNvPr id="8410" name="Google Shape;8410;p148"/>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11" name="Google Shape;8411;p148"/>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12" name="Google Shape;8412;p148"/>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13" name="Google Shape;8413;p148"/>
          <p:cNvGrpSpPr/>
          <p:nvPr/>
        </p:nvGrpSpPr>
        <p:grpSpPr>
          <a:xfrm>
            <a:off x="4586141" y="3542000"/>
            <a:ext cx="332881" cy="332881"/>
            <a:chOff x="6239925" y="2032450"/>
            <a:chExt cx="472775" cy="472775"/>
          </a:xfrm>
        </p:grpSpPr>
        <p:sp>
          <p:nvSpPr>
            <p:cNvPr id="8414" name="Google Shape;8414;p148"/>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15" name="Google Shape;8415;p148"/>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16" name="Google Shape;8416;p148"/>
          <p:cNvGrpSpPr/>
          <p:nvPr/>
        </p:nvGrpSpPr>
        <p:grpSpPr>
          <a:xfrm>
            <a:off x="5035233" y="2364092"/>
            <a:ext cx="334641" cy="185425"/>
            <a:chOff x="903075" y="2730000"/>
            <a:chExt cx="475275" cy="263350"/>
          </a:xfrm>
        </p:grpSpPr>
        <p:sp>
          <p:nvSpPr>
            <p:cNvPr id="8417" name="Google Shape;8417;p148"/>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18" name="Google Shape;8418;p148"/>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19" name="Google Shape;8419;p148"/>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20" name="Google Shape;8420;p148"/>
          <p:cNvGrpSpPr/>
          <p:nvPr/>
        </p:nvGrpSpPr>
        <p:grpSpPr>
          <a:xfrm>
            <a:off x="1239624" y="3538814"/>
            <a:ext cx="339253" cy="339253"/>
            <a:chOff x="1492675" y="2027925"/>
            <a:chExt cx="481825" cy="481825"/>
          </a:xfrm>
        </p:grpSpPr>
        <p:sp>
          <p:nvSpPr>
            <p:cNvPr id="8421" name="Google Shape;8421;p148"/>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22" name="Google Shape;8422;p148"/>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23" name="Google Shape;8423;p148"/>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24" name="Google Shape;8424;p148"/>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25" name="Google Shape;8425;p148"/>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26" name="Google Shape;8426;p148"/>
          <p:cNvGrpSpPr/>
          <p:nvPr/>
        </p:nvGrpSpPr>
        <p:grpSpPr>
          <a:xfrm>
            <a:off x="5466000" y="2287178"/>
            <a:ext cx="339253" cy="339253"/>
            <a:chOff x="1492675" y="2620775"/>
            <a:chExt cx="481825" cy="481825"/>
          </a:xfrm>
        </p:grpSpPr>
        <p:sp>
          <p:nvSpPr>
            <p:cNvPr id="8427" name="Google Shape;8427;p148"/>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28" name="Google Shape;8428;p148"/>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429" name="Google Shape;8429;p148"/>
          <p:cNvSpPr/>
          <p:nvPr/>
        </p:nvSpPr>
        <p:spPr>
          <a:xfrm>
            <a:off x="5865948"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430" name="Google Shape;8430;p148"/>
          <p:cNvGrpSpPr/>
          <p:nvPr/>
        </p:nvGrpSpPr>
        <p:grpSpPr>
          <a:xfrm>
            <a:off x="6289754" y="2303161"/>
            <a:ext cx="333585" cy="307287"/>
            <a:chOff x="2682350" y="2643425"/>
            <a:chExt cx="473775" cy="436425"/>
          </a:xfrm>
        </p:grpSpPr>
        <p:sp>
          <p:nvSpPr>
            <p:cNvPr id="8431" name="Google Shape;8431;p148"/>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32" name="Google Shape;8432;p148"/>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33" name="Google Shape;8433;p148"/>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34" name="Google Shape;8434;p148"/>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35" name="Google Shape;8435;p148"/>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36" name="Google Shape;8436;p148"/>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37" name="Google Shape;8437;p148"/>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38" name="Google Shape;8438;p148"/>
          <p:cNvGrpSpPr/>
          <p:nvPr/>
        </p:nvGrpSpPr>
        <p:grpSpPr>
          <a:xfrm>
            <a:off x="6755243" y="2287178"/>
            <a:ext cx="238531" cy="339253"/>
            <a:chOff x="3342725" y="2620775"/>
            <a:chExt cx="338775" cy="481825"/>
          </a:xfrm>
        </p:grpSpPr>
        <p:sp>
          <p:nvSpPr>
            <p:cNvPr id="8439" name="Google Shape;8439;p148"/>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40" name="Google Shape;8440;p148"/>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41" name="Google Shape;8441;p148"/>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42" name="Google Shape;8442;p148"/>
          <p:cNvGrpSpPr/>
          <p:nvPr/>
        </p:nvGrpSpPr>
        <p:grpSpPr>
          <a:xfrm>
            <a:off x="7148994" y="2287178"/>
            <a:ext cx="278296" cy="339253"/>
            <a:chOff x="3907325" y="2620775"/>
            <a:chExt cx="395250" cy="481825"/>
          </a:xfrm>
        </p:grpSpPr>
        <p:sp>
          <p:nvSpPr>
            <p:cNvPr id="8443" name="Google Shape;8443;p148"/>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44" name="Google Shape;8444;p148"/>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45" name="Google Shape;8445;p148"/>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46" name="Google Shape;8446;p148"/>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47" name="Google Shape;8447;p148"/>
          <p:cNvGrpSpPr/>
          <p:nvPr/>
        </p:nvGrpSpPr>
        <p:grpSpPr>
          <a:xfrm>
            <a:off x="7542181" y="2297783"/>
            <a:ext cx="339253" cy="318042"/>
            <a:chOff x="4456875" y="2635825"/>
            <a:chExt cx="481825" cy="451700"/>
          </a:xfrm>
        </p:grpSpPr>
        <p:sp>
          <p:nvSpPr>
            <p:cNvPr id="8448" name="Google Shape;8448;p148"/>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49" name="Google Shape;8449;p148"/>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50" name="Google Shape;8450;p148"/>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51" name="Google Shape;8451;p148"/>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52" name="Google Shape;8452;p148"/>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53" name="Google Shape;8453;p148"/>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54" name="Google Shape;8454;p148"/>
          <p:cNvGrpSpPr/>
          <p:nvPr/>
        </p:nvGrpSpPr>
        <p:grpSpPr>
          <a:xfrm>
            <a:off x="7967105" y="2297783"/>
            <a:ext cx="339253" cy="318042"/>
            <a:chOff x="5049725" y="2635825"/>
            <a:chExt cx="481825" cy="451700"/>
          </a:xfrm>
        </p:grpSpPr>
        <p:sp>
          <p:nvSpPr>
            <p:cNvPr id="8455" name="Google Shape;8455;p148"/>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56" name="Google Shape;8456;p148"/>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57" name="Google Shape;8457;p148"/>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58" name="Google Shape;8458;p148"/>
          <p:cNvGrpSpPr/>
          <p:nvPr/>
        </p:nvGrpSpPr>
        <p:grpSpPr>
          <a:xfrm>
            <a:off x="2211475" y="3952243"/>
            <a:ext cx="338566" cy="338373"/>
            <a:chOff x="5643000" y="2621375"/>
            <a:chExt cx="480850" cy="480575"/>
          </a:xfrm>
        </p:grpSpPr>
        <p:sp>
          <p:nvSpPr>
            <p:cNvPr id="8459" name="Google Shape;8459;p148"/>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60" name="Google Shape;8460;p148"/>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61" name="Google Shape;8461;p148"/>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62" name="Google Shape;8462;p148"/>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63" name="Google Shape;8463;p148"/>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64" name="Google Shape;8464;p148"/>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65" name="Google Shape;8465;p148"/>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66" name="Google Shape;8466;p148"/>
          <p:cNvGrpSpPr/>
          <p:nvPr/>
        </p:nvGrpSpPr>
        <p:grpSpPr>
          <a:xfrm>
            <a:off x="4032695" y="3951803"/>
            <a:ext cx="339359" cy="339253"/>
            <a:chOff x="6235250" y="2620775"/>
            <a:chExt cx="481975" cy="481825"/>
          </a:xfrm>
        </p:grpSpPr>
        <p:sp>
          <p:nvSpPr>
            <p:cNvPr id="8467" name="Google Shape;8467;p148"/>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68" name="Google Shape;8468;p148"/>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69" name="Google Shape;8469;p148"/>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70" name="Google Shape;8470;p148"/>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71" name="Google Shape;8471;p148"/>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472" name="Google Shape;8472;p148"/>
          <p:cNvSpPr/>
          <p:nvPr/>
        </p:nvSpPr>
        <p:spPr>
          <a:xfrm>
            <a:off x="5030010"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473" name="Google Shape;8473;p148"/>
          <p:cNvGrpSpPr/>
          <p:nvPr/>
        </p:nvGrpSpPr>
        <p:grpSpPr>
          <a:xfrm>
            <a:off x="5465078" y="2711317"/>
            <a:ext cx="341101" cy="339253"/>
            <a:chOff x="1535000" y="3223325"/>
            <a:chExt cx="484450" cy="481825"/>
          </a:xfrm>
        </p:grpSpPr>
        <p:sp>
          <p:nvSpPr>
            <p:cNvPr id="8474" name="Google Shape;8474;p148"/>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75" name="Google Shape;8475;p148"/>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76" name="Google Shape;8476;p148"/>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77" name="Google Shape;8477;p148"/>
          <p:cNvGrpSpPr/>
          <p:nvPr/>
        </p:nvGrpSpPr>
        <p:grpSpPr>
          <a:xfrm>
            <a:off x="5872645" y="2746618"/>
            <a:ext cx="339253" cy="268649"/>
            <a:chOff x="2085525" y="3263750"/>
            <a:chExt cx="481825" cy="381550"/>
          </a:xfrm>
        </p:grpSpPr>
        <p:sp>
          <p:nvSpPr>
            <p:cNvPr id="8478" name="Google Shape;8478;p148"/>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79" name="Google Shape;8479;p148"/>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480" name="Google Shape;8480;p148"/>
          <p:cNvSpPr/>
          <p:nvPr/>
        </p:nvSpPr>
        <p:spPr>
          <a:xfrm>
            <a:off x="6286830"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481" name="Google Shape;8481;p148"/>
          <p:cNvGrpSpPr/>
          <p:nvPr/>
        </p:nvGrpSpPr>
        <p:grpSpPr>
          <a:xfrm>
            <a:off x="6704407" y="2711308"/>
            <a:ext cx="340204" cy="339271"/>
            <a:chOff x="3270450" y="3213625"/>
            <a:chExt cx="483175" cy="481850"/>
          </a:xfrm>
        </p:grpSpPr>
        <p:sp>
          <p:nvSpPr>
            <p:cNvPr id="8482" name="Google Shape;8482;p148"/>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83" name="Google Shape;8483;p148"/>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84" name="Google Shape;8484;p148"/>
          <p:cNvGrpSpPr/>
          <p:nvPr/>
        </p:nvGrpSpPr>
        <p:grpSpPr>
          <a:xfrm>
            <a:off x="7203676" y="2711317"/>
            <a:ext cx="168931" cy="339253"/>
            <a:chOff x="3984950" y="3213600"/>
            <a:chExt cx="239925" cy="481825"/>
          </a:xfrm>
        </p:grpSpPr>
        <p:sp>
          <p:nvSpPr>
            <p:cNvPr id="8485" name="Google Shape;8485;p148"/>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86" name="Google Shape;8486;p148"/>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487" name="Google Shape;8487;p148"/>
          <p:cNvSpPr/>
          <p:nvPr/>
        </p:nvSpPr>
        <p:spPr>
          <a:xfrm>
            <a:off x="7542004"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88" name="Google Shape;8488;p148"/>
          <p:cNvSpPr/>
          <p:nvPr/>
        </p:nvSpPr>
        <p:spPr>
          <a:xfrm>
            <a:off x="7966934"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489" name="Google Shape;8489;p148"/>
          <p:cNvGrpSpPr/>
          <p:nvPr/>
        </p:nvGrpSpPr>
        <p:grpSpPr>
          <a:xfrm>
            <a:off x="1736111" y="3981487"/>
            <a:ext cx="355218" cy="279880"/>
            <a:chOff x="5629975" y="3255775"/>
            <a:chExt cx="504500" cy="397500"/>
          </a:xfrm>
        </p:grpSpPr>
        <p:sp>
          <p:nvSpPr>
            <p:cNvPr id="8490" name="Google Shape;8490;p148"/>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91" name="Google Shape;8491;p148"/>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92" name="Google Shape;8492;p148"/>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93" name="Google Shape;8493;p148"/>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94" name="Google Shape;8494;p148"/>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95" name="Google Shape;8495;p148"/>
          <p:cNvGrpSpPr/>
          <p:nvPr/>
        </p:nvGrpSpPr>
        <p:grpSpPr>
          <a:xfrm>
            <a:off x="3572294" y="3981593"/>
            <a:ext cx="340256" cy="279669"/>
            <a:chOff x="6234950" y="3255925"/>
            <a:chExt cx="483250" cy="397200"/>
          </a:xfrm>
        </p:grpSpPr>
        <p:sp>
          <p:nvSpPr>
            <p:cNvPr id="8496" name="Google Shape;8496;p148"/>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97" name="Google Shape;8497;p148"/>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98" name="Google Shape;8498;p148"/>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99" name="Google Shape;8499;p148"/>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00" name="Google Shape;8500;p148"/>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01" name="Google Shape;8501;p148"/>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502" name="Google Shape;8502;p148"/>
          <p:cNvGrpSpPr/>
          <p:nvPr/>
        </p:nvGrpSpPr>
        <p:grpSpPr>
          <a:xfrm>
            <a:off x="5043532" y="3125970"/>
            <a:ext cx="318042" cy="339253"/>
            <a:chOff x="914900" y="3806450"/>
            <a:chExt cx="451700" cy="481825"/>
          </a:xfrm>
        </p:grpSpPr>
        <p:sp>
          <p:nvSpPr>
            <p:cNvPr id="8503" name="Google Shape;8503;p148"/>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04" name="Google Shape;8504;p148"/>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05" name="Google Shape;8505;p148"/>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06" name="Google Shape;8506;p148"/>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07" name="Google Shape;8507;p148"/>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508" name="Google Shape;8508;p148"/>
          <p:cNvGrpSpPr/>
          <p:nvPr/>
        </p:nvGrpSpPr>
        <p:grpSpPr>
          <a:xfrm>
            <a:off x="5462454" y="3125785"/>
            <a:ext cx="346347" cy="339623"/>
            <a:chOff x="1490050" y="3805975"/>
            <a:chExt cx="491900" cy="482350"/>
          </a:xfrm>
        </p:grpSpPr>
        <p:sp>
          <p:nvSpPr>
            <p:cNvPr id="8509" name="Google Shape;8509;p148"/>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10" name="Google Shape;8510;p148"/>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11" name="Google Shape;8511;p148"/>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12" name="Google Shape;8512;p148"/>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513" name="Google Shape;8513;p148"/>
          <p:cNvGrpSpPr/>
          <p:nvPr/>
        </p:nvGrpSpPr>
        <p:grpSpPr>
          <a:xfrm>
            <a:off x="5886322" y="3125970"/>
            <a:ext cx="311899" cy="339253"/>
            <a:chOff x="2104275" y="3806450"/>
            <a:chExt cx="442975" cy="481825"/>
          </a:xfrm>
        </p:grpSpPr>
        <p:sp>
          <p:nvSpPr>
            <p:cNvPr id="8514" name="Google Shape;8514;p148"/>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15" name="Google Shape;8515;p148"/>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516" name="Google Shape;8516;p148"/>
          <p:cNvGrpSpPr/>
          <p:nvPr/>
        </p:nvGrpSpPr>
        <p:grpSpPr>
          <a:xfrm>
            <a:off x="6309839" y="3125970"/>
            <a:ext cx="293416" cy="339253"/>
            <a:chOff x="2710875" y="3806450"/>
            <a:chExt cx="416725" cy="481825"/>
          </a:xfrm>
        </p:grpSpPr>
        <p:sp>
          <p:nvSpPr>
            <p:cNvPr id="8517" name="Google Shape;8517;p148"/>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18" name="Google Shape;8518;p148"/>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519" name="Google Shape;8519;p148"/>
          <p:cNvGrpSpPr/>
          <p:nvPr/>
        </p:nvGrpSpPr>
        <p:grpSpPr>
          <a:xfrm>
            <a:off x="6704883" y="3166412"/>
            <a:ext cx="339253" cy="258369"/>
            <a:chOff x="3271200" y="3863875"/>
            <a:chExt cx="481825" cy="366950"/>
          </a:xfrm>
        </p:grpSpPr>
        <p:sp>
          <p:nvSpPr>
            <p:cNvPr id="8520" name="Google Shape;8520;p148"/>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21" name="Google Shape;8521;p148"/>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522" name="Google Shape;8522;p148"/>
          <p:cNvGrpSpPr/>
          <p:nvPr/>
        </p:nvGrpSpPr>
        <p:grpSpPr>
          <a:xfrm>
            <a:off x="7140377" y="3126199"/>
            <a:ext cx="295528" cy="338795"/>
            <a:chOff x="3895050" y="3806775"/>
            <a:chExt cx="419725" cy="481175"/>
          </a:xfrm>
        </p:grpSpPr>
        <p:sp>
          <p:nvSpPr>
            <p:cNvPr id="8523" name="Google Shape;8523;p148"/>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24" name="Google Shape;8524;p148"/>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525" name="Google Shape;8525;p148"/>
          <p:cNvGrpSpPr/>
          <p:nvPr/>
        </p:nvGrpSpPr>
        <p:grpSpPr>
          <a:xfrm>
            <a:off x="7543659" y="3125979"/>
            <a:ext cx="336296" cy="339235"/>
            <a:chOff x="4464775" y="3806475"/>
            <a:chExt cx="477625" cy="481800"/>
          </a:xfrm>
        </p:grpSpPr>
        <p:sp>
          <p:nvSpPr>
            <p:cNvPr id="8526" name="Google Shape;8526;p148"/>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27" name="Google Shape;8527;p148"/>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28" name="Google Shape;8528;p148"/>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29" name="Google Shape;8529;p148"/>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30" name="Google Shape;8530;p148"/>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31" name="Google Shape;8531;p148"/>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532" name="Google Shape;8532;p148"/>
          <p:cNvGrpSpPr/>
          <p:nvPr/>
        </p:nvGrpSpPr>
        <p:grpSpPr>
          <a:xfrm>
            <a:off x="7967105" y="3125970"/>
            <a:ext cx="339253" cy="339253"/>
            <a:chOff x="5049725" y="3806450"/>
            <a:chExt cx="481825" cy="481825"/>
          </a:xfrm>
        </p:grpSpPr>
        <p:sp>
          <p:nvSpPr>
            <p:cNvPr id="8533" name="Google Shape;8533;p148"/>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34" name="Google Shape;8534;p148"/>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35" name="Google Shape;8535;p148"/>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536" name="Google Shape;8536;p148"/>
          <p:cNvGrpSpPr/>
          <p:nvPr/>
        </p:nvGrpSpPr>
        <p:grpSpPr>
          <a:xfrm>
            <a:off x="1276714" y="3951798"/>
            <a:ext cx="339253" cy="339253"/>
            <a:chOff x="5651375" y="3806450"/>
            <a:chExt cx="481825" cy="481825"/>
          </a:xfrm>
        </p:grpSpPr>
        <p:sp>
          <p:nvSpPr>
            <p:cNvPr id="8537" name="Google Shape;8537;p148"/>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38" name="Google Shape;8538;p148"/>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39" name="Google Shape;8539;p148"/>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40" name="Google Shape;8540;p148"/>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541" name="Google Shape;8541;p148"/>
          <p:cNvGrpSpPr/>
          <p:nvPr/>
        </p:nvGrpSpPr>
        <p:grpSpPr>
          <a:xfrm>
            <a:off x="3153646" y="3953787"/>
            <a:ext cx="298503" cy="335275"/>
            <a:chOff x="6264300" y="3809300"/>
            <a:chExt cx="423950" cy="476175"/>
          </a:xfrm>
        </p:grpSpPr>
        <p:sp>
          <p:nvSpPr>
            <p:cNvPr id="8542" name="Google Shape;8542;p148"/>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43" name="Google Shape;8543;p148"/>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44" name="Google Shape;8544;p148"/>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545" name="Google Shape;8545;p148"/>
          <p:cNvGrpSpPr/>
          <p:nvPr/>
        </p:nvGrpSpPr>
        <p:grpSpPr>
          <a:xfrm>
            <a:off x="5032267" y="3538881"/>
            <a:ext cx="340573" cy="339271"/>
            <a:chOff x="898875" y="4399275"/>
            <a:chExt cx="483700" cy="481850"/>
          </a:xfrm>
        </p:grpSpPr>
        <p:sp>
          <p:nvSpPr>
            <p:cNvPr id="8546" name="Google Shape;8546;p148"/>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47" name="Google Shape;8547;p148"/>
            <p:cNvSpPr/>
            <p:nvPr/>
          </p:nvSpPr>
          <p:spPr>
            <a:xfrm>
              <a:off x="1138025" y="4763350"/>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48" name="Google Shape;8548;p148"/>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49" name="Google Shape;8549;p148"/>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50" name="Google Shape;8550;p148"/>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51" name="Google Shape;8551;p148"/>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52" name="Google Shape;8552;p148"/>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53" name="Google Shape;8553;p148"/>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554" name="Google Shape;8554;p148"/>
          <p:cNvGrpSpPr/>
          <p:nvPr/>
        </p:nvGrpSpPr>
        <p:grpSpPr>
          <a:xfrm>
            <a:off x="5466000" y="3554133"/>
            <a:ext cx="339253" cy="308765"/>
            <a:chOff x="1492675" y="4420975"/>
            <a:chExt cx="481825" cy="438525"/>
          </a:xfrm>
        </p:grpSpPr>
        <p:sp>
          <p:nvSpPr>
            <p:cNvPr id="8555" name="Google Shape;8555;p148"/>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56" name="Google Shape;8556;p148"/>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57" name="Google Shape;8557;p148"/>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58" name="Google Shape;8558;p148"/>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59" name="Google Shape;8559;p148"/>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560" name="Google Shape;8560;p148"/>
          <p:cNvGrpSpPr/>
          <p:nvPr/>
        </p:nvGrpSpPr>
        <p:grpSpPr>
          <a:xfrm>
            <a:off x="5870982" y="3539558"/>
            <a:ext cx="342580" cy="337915"/>
            <a:chOff x="2084100" y="4400250"/>
            <a:chExt cx="486550" cy="479925"/>
          </a:xfrm>
        </p:grpSpPr>
        <p:sp>
          <p:nvSpPr>
            <p:cNvPr id="8561" name="Google Shape;8561;p148"/>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62" name="Google Shape;8562;p148"/>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63" name="Google Shape;8563;p148"/>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64" name="Google Shape;8564;p148"/>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65" name="Google Shape;8565;p148"/>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66" name="Google Shape;8566;p148"/>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567" name="Google Shape;8567;p148"/>
          <p:cNvGrpSpPr/>
          <p:nvPr/>
        </p:nvGrpSpPr>
        <p:grpSpPr>
          <a:xfrm>
            <a:off x="6307462" y="3538907"/>
            <a:ext cx="298169" cy="339218"/>
            <a:chOff x="2707950" y="4399325"/>
            <a:chExt cx="423475" cy="481775"/>
          </a:xfrm>
        </p:grpSpPr>
        <p:sp>
          <p:nvSpPr>
            <p:cNvPr id="8568" name="Google Shape;8568;p148"/>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69" name="Google Shape;8569;p148"/>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70" name="Google Shape;8570;p148"/>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71" name="Google Shape;8571;p148"/>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72" name="Google Shape;8572;p148"/>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73" name="Google Shape;8573;p148"/>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74" name="Google Shape;8574;p148"/>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75" name="Google Shape;8575;p148"/>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76" name="Google Shape;8576;p148"/>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77" name="Google Shape;8577;p148"/>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78" name="Google Shape;8578;p148"/>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79" name="Google Shape;8579;p148"/>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580" name="Google Shape;8580;p148"/>
          <p:cNvGrpSpPr/>
          <p:nvPr/>
        </p:nvGrpSpPr>
        <p:grpSpPr>
          <a:xfrm>
            <a:off x="6736981" y="3538881"/>
            <a:ext cx="275057" cy="339271"/>
            <a:chOff x="3330525" y="4399275"/>
            <a:chExt cx="390650" cy="481850"/>
          </a:xfrm>
        </p:grpSpPr>
        <p:sp>
          <p:nvSpPr>
            <p:cNvPr id="8581" name="Google Shape;8581;p148"/>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82" name="Google Shape;8582;p148"/>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83" name="Google Shape;8583;p148"/>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84" name="Google Shape;8584;p148"/>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85" name="Google Shape;8585;p148"/>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86" name="Google Shape;8586;p148"/>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87" name="Google Shape;8587;p148"/>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588" name="Google Shape;8588;p148"/>
          <p:cNvGrpSpPr/>
          <p:nvPr/>
        </p:nvGrpSpPr>
        <p:grpSpPr>
          <a:xfrm>
            <a:off x="7161510" y="3538890"/>
            <a:ext cx="253265" cy="339253"/>
            <a:chOff x="3938800" y="4399275"/>
            <a:chExt cx="359700" cy="481825"/>
          </a:xfrm>
        </p:grpSpPr>
        <p:sp>
          <p:nvSpPr>
            <p:cNvPr id="8589" name="Google Shape;8589;p148"/>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90" name="Google Shape;8590;p148"/>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91" name="Google Shape;8591;p148"/>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92" name="Google Shape;8592;p148"/>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93" name="Google Shape;8593;p148"/>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594" name="Google Shape;8594;p148"/>
          <p:cNvGrpSpPr/>
          <p:nvPr/>
        </p:nvGrpSpPr>
        <p:grpSpPr>
          <a:xfrm>
            <a:off x="7632288" y="3538890"/>
            <a:ext cx="159039" cy="339253"/>
            <a:chOff x="4584850" y="4399275"/>
            <a:chExt cx="225875" cy="481825"/>
          </a:xfrm>
        </p:grpSpPr>
        <p:sp>
          <p:nvSpPr>
            <p:cNvPr id="8595" name="Google Shape;8595;p148"/>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96" name="Google Shape;8596;p148"/>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597" name="Google Shape;8597;p148"/>
          <p:cNvSpPr/>
          <p:nvPr/>
        </p:nvSpPr>
        <p:spPr>
          <a:xfrm>
            <a:off x="7950424"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598" name="Google Shape;8598;p148"/>
          <p:cNvGrpSpPr/>
          <p:nvPr/>
        </p:nvGrpSpPr>
        <p:grpSpPr>
          <a:xfrm>
            <a:off x="817316" y="3951795"/>
            <a:ext cx="339253" cy="339253"/>
            <a:chOff x="5642550" y="4399275"/>
            <a:chExt cx="481825" cy="481825"/>
          </a:xfrm>
        </p:grpSpPr>
        <p:sp>
          <p:nvSpPr>
            <p:cNvPr id="8599" name="Google Shape;8599;p148"/>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00" name="Google Shape;8600;p148"/>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601" name="Google Shape;8601;p148"/>
          <p:cNvGrpSpPr/>
          <p:nvPr/>
        </p:nvGrpSpPr>
        <p:grpSpPr>
          <a:xfrm>
            <a:off x="2670186" y="3963703"/>
            <a:ext cx="363316" cy="315437"/>
            <a:chOff x="6218300" y="4416175"/>
            <a:chExt cx="516000" cy="448000"/>
          </a:xfrm>
        </p:grpSpPr>
        <p:sp>
          <p:nvSpPr>
            <p:cNvPr id="8602" name="Google Shape;8602;p148"/>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03" name="Google Shape;8603;p148"/>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04" name="Google Shape;8604;p148"/>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605" name="Google Shape;8605;p148"/>
          <p:cNvGrpSpPr/>
          <p:nvPr/>
        </p:nvGrpSpPr>
        <p:grpSpPr>
          <a:xfrm>
            <a:off x="5870391" y="3951792"/>
            <a:ext cx="339253" cy="339253"/>
            <a:chOff x="899850" y="4992125"/>
            <a:chExt cx="481825" cy="481825"/>
          </a:xfrm>
        </p:grpSpPr>
        <p:sp>
          <p:nvSpPr>
            <p:cNvPr id="8606" name="Google Shape;8606;p148"/>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07" name="Google Shape;8607;p148"/>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08" name="Google Shape;8608;p148"/>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609" name="Google Shape;8609;p148"/>
          <p:cNvGrpSpPr/>
          <p:nvPr/>
        </p:nvGrpSpPr>
        <p:grpSpPr>
          <a:xfrm>
            <a:off x="5410993" y="3951792"/>
            <a:ext cx="339253" cy="339253"/>
            <a:chOff x="1492675" y="4992125"/>
            <a:chExt cx="481825" cy="481825"/>
          </a:xfrm>
        </p:grpSpPr>
        <p:sp>
          <p:nvSpPr>
            <p:cNvPr id="8610" name="Google Shape;8610;p148"/>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11" name="Google Shape;8611;p148"/>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612" name="Google Shape;8612;p148"/>
          <p:cNvGrpSpPr/>
          <p:nvPr/>
        </p:nvGrpSpPr>
        <p:grpSpPr>
          <a:xfrm>
            <a:off x="4951595" y="3951792"/>
            <a:ext cx="339253" cy="339253"/>
            <a:chOff x="2085525" y="4992125"/>
            <a:chExt cx="481825" cy="481825"/>
          </a:xfrm>
        </p:grpSpPr>
        <p:sp>
          <p:nvSpPr>
            <p:cNvPr id="8613" name="Google Shape;8613;p148"/>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14" name="Google Shape;8614;p148"/>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615" name="Google Shape;8615;p148"/>
          <p:cNvGrpSpPr/>
          <p:nvPr/>
        </p:nvGrpSpPr>
        <p:grpSpPr>
          <a:xfrm>
            <a:off x="6789344" y="3951792"/>
            <a:ext cx="339253" cy="339253"/>
            <a:chOff x="2678350" y="4992125"/>
            <a:chExt cx="481825" cy="481825"/>
          </a:xfrm>
        </p:grpSpPr>
        <p:sp>
          <p:nvSpPr>
            <p:cNvPr id="8616" name="Google Shape;8616;p148"/>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17" name="Google Shape;8617;p148"/>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18" name="Google Shape;8618;p148"/>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619" name="Google Shape;8619;p148"/>
          <p:cNvGrpSpPr/>
          <p:nvPr/>
        </p:nvGrpSpPr>
        <p:grpSpPr>
          <a:xfrm>
            <a:off x="4492198" y="3951792"/>
            <a:ext cx="339253" cy="339253"/>
            <a:chOff x="3271200" y="4992125"/>
            <a:chExt cx="481825" cy="481825"/>
          </a:xfrm>
        </p:grpSpPr>
        <p:sp>
          <p:nvSpPr>
            <p:cNvPr id="8620" name="Google Shape;8620;p148"/>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21" name="Google Shape;8621;p148"/>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22" name="Google Shape;8622;p148"/>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623" name="Google Shape;8623;p148"/>
          <p:cNvGrpSpPr/>
          <p:nvPr/>
        </p:nvGrpSpPr>
        <p:grpSpPr>
          <a:xfrm>
            <a:off x="6329788" y="3952813"/>
            <a:ext cx="339411" cy="337211"/>
            <a:chOff x="5049575" y="4993600"/>
            <a:chExt cx="482050" cy="478925"/>
          </a:xfrm>
        </p:grpSpPr>
        <p:sp>
          <p:nvSpPr>
            <p:cNvPr id="8624" name="Google Shape;8624;p148"/>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25" name="Google Shape;8625;p148"/>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26" name="Google Shape;8626;p148"/>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27" name="Google Shape;8627;p148"/>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628" name="Google Shape;8628;p148"/>
          <p:cNvSpPr txBox="1"/>
          <p:nvPr/>
        </p:nvSpPr>
        <p:spPr>
          <a:xfrm>
            <a:off x="723400" y="1187975"/>
            <a:ext cx="76971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change the stroke and fill color</a:t>
            </a:r>
            <a:r>
              <a:rPr lang="en" sz="1100">
                <a:solidFill>
                  <a:schemeClr val="lt1"/>
                </a:solidFill>
              </a:rPr>
              <a:t>; just select the icon and click on the </a:t>
            </a:r>
            <a:r>
              <a:rPr b="1" lang="en" sz="1100">
                <a:solidFill>
                  <a:schemeClr val="dk2"/>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dk2"/>
                </a:solidFill>
                <a:uFill>
                  <a:noFill/>
                </a:uFill>
                <a:hlinkClick r:id="rId3">
                  <a:extLst>
                    <a:ext uri="{A12FA001-AC4F-418D-AE19-62706E023703}">
                      <ahyp:hlinkCl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8629" name="Google Shape;8629;p148"/>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...and our sets of editable icons</a:t>
            </a:r>
            <a:endParaRPr/>
          </a:p>
        </p:txBody>
      </p:sp>
      <p:grpSp>
        <p:nvGrpSpPr>
          <p:cNvPr id="8630" name="Google Shape;8630;p148"/>
          <p:cNvGrpSpPr/>
          <p:nvPr/>
        </p:nvGrpSpPr>
        <p:grpSpPr>
          <a:xfrm>
            <a:off x="7248742" y="3975375"/>
            <a:ext cx="195300" cy="343772"/>
            <a:chOff x="3999225" y="4364775"/>
            <a:chExt cx="195300" cy="343772"/>
          </a:xfrm>
        </p:grpSpPr>
        <p:grpSp>
          <p:nvGrpSpPr>
            <p:cNvPr id="8631" name="Google Shape;8631;p148"/>
            <p:cNvGrpSpPr/>
            <p:nvPr/>
          </p:nvGrpSpPr>
          <p:grpSpPr>
            <a:xfrm>
              <a:off x="4048568" y="4562577"/>
              <a:ext cx="97317" cy="145970"/>
              <a:chOff x="1529575" y="2222650"/>
              <a:chExt cx="203125" cy="304675"/>
            </a:xfrm>
          </p:grpSpPr>
          <p:sp>
            <p:nvSpPr>
              <p:cNvPr id="8632" name="Google Shape;8632;p148"/>
              <p:cNvSpPr/>
              <p:nvPr/>
            </p:nvSpPr>
            <p:spPr>
              <a:xfrm>
                <a:off x="1631125" y="2222650"/>
                <a:ext cx="25" cy="304675"/>
              </a:xfrm>
              <a:custGeom>
                <a:rect b="b" l="l" r="r" t="t"/>
                <a:pathLst>
                  <a:path extrusionOk="0" fill="none" h="12187" w="1">
                    <a:moveTo>
                      <a:pt x="1" y="1"/>
                    </a:moveTo>
                    <a:lnTo>
                      <a:pt x="1" y="12187"/>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148"/>
              <p:cNvSpPr/>
              <p:nvPr/>
            </p:nvSpPr>
            <p:spPr>
              <a:xfrm>
                <a:off x="1529575" y="2425750"/>
                <a:ext cx="203125" cy="25"/>
              </a:xfrm>
              <a:custGeom>
                <a:rect b="b" l="l" r="r" t="t"/>
                <a:pathLst>
                  <a:path extrusionOk="0" fill="none" h="1" w="8125">
                    <a:moveTo>
                      <a:pt x="1" y="1"/>
                    </a:moveTo>
                    <a:lnTo>
                      <a:pt x="8125"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4" name="Google Shape;8634;p148"/>
            <p:cNvGrpSpPr/>
            <p:nvPr/>
          </p:nvGrpSpPr>
          <p:grpSpPr>
            <a:xfrm>
              <a:off x="3999225" y="4364775"/>
              <a:ext cx="195300" cy="195300"/>
              <a:chOff x="3999225" y="4364775"/>
              <a:chExt cx="195300" cy="195300"/>
            </a:xfrm>
          </p:grpSpPr>
          <p:sp>
            <p:nvSpPr>
              <p:cNvPr id="8635" name="Google Shape;8635;p148"/>
              <p:cNvSpPr/>
              <p:nvPr/>
            </p:nvSpPr>
            <p:spPr>
              <a:xfrm>
                <a:off x="3999225" y="436477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148"/>
              <p:cNvSpPr/>
              <p:nvPr/>
            </p:nvSpPr>
            <p:spPr>
              <a:xfrm>
                <a:off x="4029725" y="439525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37" name="Google Shape;8637;p148"/>
          <p:cNvGrpSpPr/>
          <p:nvPr/>
        </p:nvGrpSpPr>
        <p:grpSpPr>
          <a:xfrm>
            <a:off x="7564186" y="3991627"/>
            <a:ext cx="277088" cy="259611"/>
            <a:chOff x="4335888" y="4398114"/>
            <a:chExt cx="277088" cy="259611"/>
          </a:xfrm>
        </p:grpSpPr>
        <p:grpSp>
          <p:nvGrpSpPr>
            <p:cNvPr id="8638" name="Google Shape;8638;p148"/>
            <p:cNvGrpSpPr/>
            <p:nvPr/>
          </p:nvGrpSpPr>
          <p:grpSpPr>
            <a:xfrm>
              <a:off x="4335888" y="4462425"/>
              <a:ext cx="195300" cy="195300"/>
              <a:chOff x="4335888" y="4462425"/>
              <a:chExt cx="195300" cy="195300"/>
            </a:xfrm>
          </p:grpSpPr>
          <p:sp>
            <p:nvSpPr>
              <p:cNvPr id="8639" name="Google Shape;8639;p148"/>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148"/>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1" name="Google Shape;8641;p148"/>
            <p:cNvGrpSpPr/>
            <p:nvPr/>
          </p:nvGrpSpPr>
          <p:grpSpPr>
            <a:xfrm>
              <a:off x="4509813" y="4398114"/>
              <a:ext cx="103162" cy="103198"/>
              <a:chOff x="2277975" y="2021700"/>
              <a:chExt cx="215325" cy="215400"/>
            </a:xfrm>
          </p:grpSpPr>
          <p:sp>
            <p:nvSpPr>
              <p:cNvPr id="8642" name="Google Shape;8642;p148"/>
              <p:cNvSpPr/>
              <p:nvPr/>
            </p:nvSpPr>
            <p:spPr>
              <a:xfrm>
                <a:off x="2277975" y="2026475"/>
                <a:ext cx="210650" cy="210625"/>
              </a:xfrm>
              <a:custGeom>
                <a:rect b="b" l="l" r="r" t="t"/>
                <a:pathLst>
                  <a:path extrusionOk="0" fill="none" h="8425" w="8426">
                    <a:moveTo>
                      <a:pt x="8425" y="0"/>
                    </a:moveTo>
                    <a:lnTo>
                      <a:pt x="1" y="8425"/>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148"/>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44" name="Google Shape;8644;p148"/>
          <p:cNvGrpSpPr/>
          <p:nvPr/>
        </p:nvGrpSpPr>
        <p:grpSpPr>
          <a:xfrm>
            <a:off x="7961419" y="4049613"/>
            <a:ext cx="392275" cy="195300"/>
            <a:chOff x="4752588" y="4440200"/>
            <a:chExt cx="392275" cy="195300"/>
          </a:xfrm>
        </p:grpSpPr>
        <p:grpSp>
          <p:nvGrpSpPr>
            <p:cNvPr id="8645" name="Google Shape;8645;p148"/>
            <p:cNvGrpSpPr/>
            <p:nvPr/>
          </p:nvGrpSpPr>
          <p:grpSpPr>
            <a:xfrm>
              <a:off x="4950384" y="4469728"/>
              <a:ext cx="194479" cy="136244"/>
              <a:chOff x="3163375" y="2175125"/>
              <a:chExt cx="405925" cy="284375"/>
            </a:xfrm>
          </p:grpSpPr>
          <p:sp>
            <p:nvSpPr>
              <p:cNvPr id="8646" name="Google Shape;8646;p148"/>
              <p:cNvSpPr/>
              <p:nvPr/>
            </p:nvSpPr>
            <p:spPr>
              <a:xfrm>
                <a:off x="3163375" y="2317300"/>
                <a:ext cx="389050" cy="25"/>
              </a:xfrm>
              <a:custGeom>
                <a:rect b="b" l="l" r="r" t="t"/>
                <a:pathLst>
                  <a:path extrusionOk="0" fill="none" h="1" w="15562">
                    <a:moveTo>
                      <a:pt x="15562" y="1"/>
                    </a:moveTo>
                    <a:lnTo>
                      <a:pt x="1" y="1"/>
                    </a:lnTo>
                  </a:path>
                </a:pathLst>
              </a:custGeom>
              <a:solidFill>
                <a:srgbClr val="869FB2"/>
              </a:solidFill>
              <a:ln cap="sq"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148"/>
              <p:cNvSpPr/>
              <p:nvPr/>
            </p:nvSpPr>
            <p:spPr>
              <a:xfrm>
                <a:off x="3299975" y="2175125"/>
                <a:ext cx="25" cy="284375"/>
              </a:xfrm>
              <a:custGeom>
                <a:rect b="b" l="l" r="r" t="t"/>
                <a:pathLst>
                  <a:path extrusionOk="0" fill="none" h="11375" w="1">
                    <a:moveTo>
                      <a:pt x="0" y="1"/>
                    </a:moveTo>
                    <a:lnTo>
                      <a:pt x="0" y="11374"/>
                    </a:lnTo>
                  </a:path>
                </a:pathLst>
              </a:custGeom>
              <a:solidFill>
                <a:srgbClr val="869FB2"/>
              </a:solidFill>
              <a:ln cap="rnd"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148"/>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9" name="Google Shape;8649;p148"/>
            <p:cNvGrpSpPr/>
            <p:nvPr/>
          </p:nvGrpSpPr>
          <p:grpSpPr>
            <a:xfrm>
              <a:off x="4752588" y="4440200"/>
              <a:ext cx="195300" cy="195300"/>
              <a:chOff x="4335888" y="4462425"/>
              <a:chExt cx="195300" cy="195300"/>
            </a:xfrm>
          </p:grpSpPr>
          <p:sp>
            <p:nvSpPr>
              <p:cNvPr id="8650" name="Google Shape;8650;p148"/>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148"/>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8655" name="Shape 8655"/>
        <p:cNvGrpSpPr/>
        <p:nvPr/>
      </p:nvGrpSpPr>
      <p:grpSpPr>
        <a:xfrm>
          <a:off x="0" y="0"/>
          <a:ext cx="0" cy="0"/>
          <a:chOff x="0" y="0"/>
          <a:chExt cx="0" cy="0"/>
        </a:xfrm>
      </p:grpSpPr>
      <p:grpSp>
        <p:nvGrpSpPr>
          <p:cNvPr id="8656" name="Google Shape;8656;p149"/>
          <p:cNvGrpSpPr/>
          <p:nvPr/>
        </p:nvGrpSpPr>
        <p:grpSpPr>
          <a:xfrm>
            <a:off x="856199" y="1311179"/>
            <a:ext cx="322099" cy="370529"/>
            <a:chOff x="-42971725" y="3217825"/>
            <a:chExt cx="275675" cy="317125"/>
          </a:xfrm>
        </p:grpSpPr>
        <p:sp>
          <p:nvSpPr>
            <p:cNvPr id="8657" name="Google Shape;8657;p149"/>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149"/>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149"/>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0" name="Google Shape;8660;p149"/>
          <p:cNvGrpSpPr/>
          <p:nvPr/>
        </p:nvGrpSpPr>
        <p:grpSpPr>
          <a:xfrm>
            <a:off x="828113" y="1779835"/>
            <a:ext cx="378270" cy="337551"/>
            <a:chOff x="-42996150" y="3612600"/>
            <a:chExt cx="323750" cy="288900"/>
          </a:xfrm>
        </p:grpSpPr>
        <p:sp>
          <p:nvSpPr>
            <p:cNvPr id="8661" name="Google Shape;8661;p149"/>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149"/>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149"/>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4" name="Google Shape;8664;p149"/>
          <p:cNvGrpSpPr/>
          <p:nvPr/>
        </p:nvGrpSpPr>
        <p:grpSpPr>
          <a:xfrm>
            <a:off x="830874" y="2189205"/>
            <a:ext cx="372749" cy="370909"/>
            <a:chOff x="-42994575" y="3950300"/>
            <a:chExt cx="319025" cy="317450"/>
          </a:xfrm>
        </p:grpSpPr>
        <p:sp>
          <p:nvSpPr>
            <p:cNvPr id="8665" name="Google Shape;8665;p149"/>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149"/>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149"/>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8" name="Google Shape;8668;p149"/>
          <p:cNvGrpSpPr/>
          <p:nvPr/>
        </p:nvGrpSpPr>
        <p:grpSpPr>
          <a:xfrm>
            <a:off x="2984269" y="1336037"/>
            <a:ext cx="371785" cy="370879"/>
            <a:chOff x="-41111350" y="3239100"/>
            <a:chExt cx="318200" cy="317425"/>
          </a:xfrm>
        </p:grpSpPr>
        <p:sp>
          <p:nvSpPr>
            <p:cNvPr id="8669" name="Google Shape;8669;p149"/>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149"/>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149"/>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149"/>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3" name="Google Shape;8673;p149"/>
          <p:cNvGrpSpPr/>
          <p:nvPr/>
        </p:nvGrpSpPr>
        <p:grpSpPr>
          <a:xfrm>
            <a:off x="2980588" y="1771568"/>
            <a:ext cx="379146" cy="370967"/>
            <a:chOff x="-41117650" y="3605525"/>
            <a:chExt cx="324500" cy="317500"/>
          </a:xfrm>
        </p:grpSpPr>
        <p:sp>
          <p:nvSpPr>
            <p:cNvPr id="8674" name="Google Shape;8674;p149"/>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149"/>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149"/>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77" name="Google Shape;8677;p149"/>
          <p:cNvSpPr/>
          <p:nvPr/>
        </p:nvSpPr>
        <p:spPr>
          <a:xfrm>
            <a:off x="2986719" y="2221154"/>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78" name="Google Shape;8678;p149"/>
          <p:cNvGrpSpPr/>
          <p:nvPr/>
        </p:nvGrpSpPr>
        <p:grpSpPr>
          <a:xfrm>
            <a:off x="1806843" y="2663092"/>
            <a:ext cx="216271" cy="371814"/>
            <a:chOff x="-39205300" y="3220175"/>
            <a:chExt cx="185100" cy="318225"/>
          </a:xfrm>
        </p:grpSpPr>
        <p:sp>
          <p:nvSpPr>
            <p:cNvPr id="8679" name="Google Shape;8679;p149"/>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149"/>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1" name="Google Shape;8681;p149"/>
          <p:cNvGrpSpPr/>
          <p:nvPr/>
        </p:nvGrpSpPr>
        <p:grpSpPr>
          <a:xfrm>
            <a:off x="1772370" y="3123163"/>
            <a:ext cx="300016" cy="369273"/>
            <a:chOff x="-39248625" y="3588600"/>
            <a:chExt cx="256775" cy="316050"/>
          </a:xfrm>
        </p:grpSpPr>
        <p:sp>
          <p:nvSpPr>
            <p:cNvPr id="8682" name="Google Shape;8682;p149"/>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149"/>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84" name="Google Shape;8684;p149"/>
          <p:cNvSpPr/>
          <p:nvPr/>
        </p:nvSpPr>
        <p:spPr>
          <a:xfrm>
            <a:off x="1743391" y="3578789"/>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149"/>
          <p:cNvSpPr/>
          <p:nvPr/>
        </p:nvSpPr>
        <p:spPr>
          <a:xfrm>
            <a:off x="3932939" y="2650227"/>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86" name="Google Shape;8686;p149"/>
          <p:cNvGrpSpPr/>
          <p:nvPr/>
        </p:nvGrpSpPr>
        <p:grpSpPr>
          <a:xfrm>
            <a:off x="1223084" y="1311179"/>
            <a:ext cx="429504" cy="370879"/>
            <a:chOff x="-42651700" y="3217825"/>
            <a:chExt cx="367600" cy="317425"/>
          </a:xfrm>
        </p:grpSpPr>
        <p:sp>
          <p:nvSpPr>
            <p:cNvPr id="8687" name="Google Shape;8687;p149"/>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149"/>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149"/>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149"/>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1" name="Google Shape;8691;p149"/>
          <p:cNvGrpSpPr/>
          <p:nvPr/>
        </p:nvGrpSpPr>
        <p:grpSpPr>
          <a:xfrm>
            <a:off x="1258516" y="1750829"/>
            <a:ext cx="358640" cy="363226"/>
            <a:chOff x="-42617300" y="3587775"/>
            <a:chExt cx="306950" cy="310875"/>
          </a:xfrm>
        </p:grpSpPr>
        <p:sp>
          <p:nvSpPr>
            <p:cNvPr id="8692" name="Google Shape;8692;p149"/>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149"/>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94" name="Google Shape;8694;p149"/>
          <p:cNvSpPr/>
          <p:nvPr/>
        </p:nvSpPr>
        <p:spPr>
          <a:xfrm>
            <a:off x="1254968" y="2189872"/>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95" name="Google Shape;8695;p149"/>
          <p:cNvGrpSpPr/>
          <p:nvPr/>
        </p:nvGrpSpPr>
        <p:grpSpPr>
          <a:xfrm>
            <a:off x="3430343" y="1335569"/>
            <a:ext cx="376926" cy="370324"/>
            <a:chOff x="-40748275" y="3238700"/>
            <a:chExt cx="322600" cy="316950"/>
          </a:xfrm>
        </p:grpSpPr>
        <p:sp>
          <p:nvSpPr>
            <p:cNvPr id="8696" name="Google Shape;8696;p149"/>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149"/>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149"/>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149"/>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149"/>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149"/>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2" name="Google Shape;8702;p149"/>
          <p:cNvGrpSpPr/>
          <p:nvPr/>
        </p:nvGrpSpPr>
        <p:grpSpPr>
          <a:xfrm>
            <a:off x="3432899" y="1803553"/>
            <a:ext cx="371814" cy="338690"/>
            <a:chOff x="-40745125" y="3632900"/>
            <a:chExt cx="318225" cy="289875"/>
          </a:xfrm>
        </p:grpSpPr>
        <p:sp>
          <p:nvSpPr>
            <p:cNvPr id="8703" name="Google Shape;8703;p149"/>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149"/>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149"/>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149"/>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149"/>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149"/>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149"/>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0" name="Google Shape;8710;p149"/>
          <p:cNvGrpSpPr/>
          <p:nvPr/>
        </p:nvGrpSpPr>
        <p:grpSpPr>
          <a:xfrm>
            <a:off x="3437047" y="2214764"/>
            <a:ext cx="363518" cy="370178"/>
            <a:chOff x="-40742750" y="3972175"/>
            <a:chExt cx="311125" cy="316825"/>
          </a:xfrm>
        </p:grpSpPr>
        <p:sp>
          <p:nvSpPr>
            <p:cNvPr id="8711" name="Google Shape;8711;p149"/>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149"/>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3" name="Google Shape;8713;p149"/>
          <p:cNvGrpSpPr/>
          <p:nvPr/>
        </p:nvGrpSpPr>
        <p:grpSpPr>
          <a:xfrm>
            <a:off x="2219708" y="2664932"/>
            <a:ext cx="266892" cy="369974"/>
            <a:chOff x="-38860325" y="3221750"/>
            <a:chExt cx="228425" cy="316650"/>
          </a:xfrm>
        </p:grpSpPr>
        <p:sp>
          <p:nvSpPr>
            <p:cNvPr id="8714" name="Google Shape;8714;p149"/>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149"/>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149"/>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149"/>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8" name="Google Shape;8718;p149"/>
          <p:cNvGrpSpPr/>
          <p:nvPr/>
        </p:nvGrpSpPr>
        <p:grpSpPr>
          <a:xfrm>
            <a:off x="2170515" y="3126989"/>
            <a:ext cx="380081" cy="367111"/>
            <a:chOff x="-38905225" y="3591875"/>
            <a:chExt cx="325300" cy="314200"/>
          </a:xfrm>
        </p:grpSpPr>
        <p:sp>
          <p:nvSpPr>
            <p:cNvPr id="8719" name="Google Shape;8719;p149"/>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149"/>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149"/>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22" name="Google Shape;8722;p149"/>
          <p:cNvSpPr/>
          <p:nvPr/>
        </p:nvSpPr>
        <p:spPr>
          <a:xfrm>
            <a:off x="2178329" y="3636767"/>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23" name="Google Shape;8723;p149"/>
          <p:cNvGrpSpPr/>
          <p:nvPr/>
        </p:nvGrpSpPr>
        <p:grpSpPr>
          <a:xfrm>
            <a:off x="3977265" y="3112069"/>
            <a:ext cx="290815" cy="369740"/>
            <a:chOff x="-37370925" y="3579105"/>
            <a:chExt cx="248900" cy="316450"/>
          </a:xfrm>
        </p:grpSpPr>
        <p:sp>
          <p:nvSpPr>
            <p:cNvPr id="8724" name="Google Shape;8724;p149"/>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149"/>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26" name="Google Shape;8726;p149"/>
          <p:cNvSpPr/>
          <p:nvPr/>
        </p:nvSpPr>
        <p:spPr>
          <a:xfrm>
            <a:off x="1677319" y="1311867"/>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149"/>
          <p:cNvSpPr/>
          <p:nvPr/>
        </p:nvSpPr>
        <p:spPr>
          <a:xfrm>
            <a:off x="1702161" y="1747169"/>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28" name="Google Shape;8728;p149"/>
          <p:cNvGrpSpPr/>
          <p:nvPr/>
        </p:nvGrpSpPr>
        <p:grpSpPr>
          <a:xfrm>
            <a:off x="1670640" y="2190140"/>
            <a:ext cx="371814" cy="369974"/>
            <a:chOff x="-42259725" y="3951100"/>
            <a:chExt cx="318225" cy="316650"/>
          </a:xfrm>
        </p:grpSpPr>
        <p:sp>
          <p:nvSpPr>
            <p:cNvPr id="8729" name="Google Shape;8729;p149"/>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149"/>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1" name="Google Shape;8731;p149"/>
          <p:cNvGrpSpPr/>
          <p:nvPr/>
        </p:nvGrpSpPr>
        <p:grpSpPr>
          <a:xfrm>
            <a:off x="3869002" y="1369161"/>
            <a:ext cx="370879" cy="337755"/>
            <a:chOff x="-40378075" y="3267450"/>
            <a:chExt cx="317425" cy="289075"/>
          </a:xfrm>
        </p:grpSpPr>
        <p:sp>
          <p:nvSpPr>
            <p:cNvPr id="8732" name="Google Shape;8732;p149"/>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149"/>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149"/>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149"/>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6" name="Google Shape;8736;p149"/>
          <p:cNvGrpSpPr/>
          <p:nvPr/>
        </p:nvGrpSpPr>
        <p:grpSpPr>
          <a:xfrm>
            <a:off x="3872668" y="1770429"/>
            <a:ext cx="363548" cy="369974"/>
            <a:chOff x="-40372575" y="3604550"/>
            <a:chExt cx="311150" cy="316650"/>
          </a:xfrm>
        </p:grpSpPr>
        <p:sp>
          <p:nvSpPr>
            <p:cNvPr id="8737" name="Google Shape;8737;p149"/>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149"/>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149"/>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40" name="Google Shape;8740;p149"/>
          <p:cNvSpPr/>
          <p:nvPr/>
        </p:nvSpPr>
        <p:spPr>
          <a:xfrm>
            <a:off x="3876000" y="2213706"/>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41" name="Google Shape;8741;p149"/>
          <p:cNvGrpSpPr/>
          <p:nvPr/>
        </p:nvGrpSpPr>
        <p:grpSpPr>
          <a:xfrm>
            <a:off x="2596617" y="2663092"/>
            <a:ext cx="399038" cy="372165"/>
            <a:chOff x="-38542250" y="3220175"/>
            <a:chExt cx="341525" cy="318525"/>
          </a:xfrm>
        </p:grpSpPr>
        <p:sp>
          <p:nvSpPr>
            <p:cNvPr id="8742" name="Google Shape;8742;p149"/>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149"/>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149"/>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5" name="Google Shape;8745;p149"/>
          <p:cNvGrpSpPr/>
          <p:nvPr/>
        </p:nvGrpSpPr>
        <p:grpSpPr>
          <a:xfrm>
            <a:off x="2618549" y="3122462"/>
            <a:ext cx="369974" cy="369068"/>
            <a:chOff x="-38537400" y="3588000"/>
            <a:chExt cx="316650" cy="315875"/>
          </a:xfrm>
        </p:grpSpPr>
        <p:sp>
          <p:nvSpPr>
            <p:cNvPr id="8746" name="Google Shape;8746;p149"/>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149"/>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149"/>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149"/>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0" name="Google Shape;8750;p149"/>
          <p:cNvGrpSpPr/>
          <p:nvPr/>
        </p:nvGrpSpPr>
        <p:grpSpPr>
          <a:xfrm>
            <a:off x="2617629" y="3579991"/>
            <a:ext cx="371814" cy="369974"/>
            <a:chOff x="-38538975" y="3954250"/>
            <a:chExt cx="318225" cy="316650"/>
          </a:xfrm>
        </p:grpSpPr>
        <p:sp>
          <p:nvSpPr>
            <p:cNvPr id="8751" name="Google Shape;8751;p149"/>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149"/>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3" name="Google Shape;8753;p149"/>
          <p:cNvGrpSpPr/>
          <p:nvPr/>
        </p:nvGrpSpPr>
        <p:grpSpPr>
          <a:xfrm>
            <a:off x="3934941" y="3574918"/>
            <a:ext cx="375465" cy="371814"/>
            <a:chOff x="-37385100" y="3949908"/>
            <a:chExt cx="321350" cy="318225"/>
          </a:xfrm>
        </p:grpSpPr>
        <p:sp>
          <p:nvSpPr>
            <p:cNvPr id="8754" name="Google Shape;8754;p149"/>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149"/>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6" name="Google Shape;8756;p149"/>
          <p:cNvGrpSpPr/>
          <p:nvPr/>
        </p:nvGrpSpPr>
        <p:grpSpPr>
          <a:xfrm>
            <a:off x="2110600" y="1310478"/>
            <a:ext cx="370909" cy="370675"/>
            <a:chOff x="-41895050" y="3217225"/>
            <a:chExt cx="317450" cy="317250"/>
          </a:xfrm>
        </p:grpSpPr>
        <p:sp>
          <p:nvSpPr>
            <p:cNvPr id="8757" name="Google Shape;8757;p149"/>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149"/>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149"/>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149"/>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149"/>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2" name="Google Shape;8762;p149"/>
          <p:cNvGrpSpPr/>
          <p:nvPr/>
        </p:nvGrpSpPr>
        <p:grpSpPr>
          <a:xfrm>
            <a:off x="2110148" y="1747412"/>
            <a:ext cx="371814" cy="369974"/>
            <a:chOff x="-41893475" y="3584850"/>
            <a:chExt cx="318225" cy="316650"/>
          </a:xfrm>
        </p:grpSpPr>
        <p:sp>
          <p:nvSpPr>
            <p:cNvPr id="8763" name="Google Shape;8763;p149"/>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149"/>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149"/>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149"/>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67" name="Google Shape;8767;p149"/>
          <p:cNvSpPr/>
          <p:nvPr/>
        </p:nvSpPr>
        <p:spPr>
          <a:xfrm>
            <a:off x="2113120" y="2191712"/>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149"/>
          <p:cNvSpPr/>
          <p:nvPr/>
        </p:nvSpPr>
        <p:spPr>
          <a:xfrm>
            <a:off x="824879" y="2684050"/>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69" name="Google Shape;8769;p149"/>
          <p:cNvGrpSpPr/>
          <p:nvPr/>
        </p:nvGrpSpPr>
        <p:grpSpPr>
          <a:xfrm>
            <a:off x="880176" y="3142704"/>
            <a:ext cx="337522" cy="370909"/>
            <a:chOff x="-39998250" y="3605325"/>
            <a:chExt cx="288875" cy="317450"/>
          </a:xfrm>
        </p:grpSpPr>
        <p:sp>
          <p:nvSpPr>
            <p:cNvPr id="8770" name="Google Shape;8770;p149"/>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149"/>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2" name="Google Shape;8772;p149"/>
          <p:cNvGrpSpPr/>
          <p:nvPr/>
        </p:nvGrpSpPr>
        <p:grpSpPr>
          <a:xfrm>
            <a:off x="863950" y="3601168"/>
            <a:ext cx="369974" cy="369945"/>
            <a:chOff x="-40011050" y="3972375"/>
            <a:chExt cx="316650" cy="316625"/>
          </a:xfrm>
        </p:grpSpPr>
        <p:sp>
          <p:nvSpPr>
            <p:cNvPr id="8773" name="Google Shape;8773;p149"/>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149"/>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5" name="Google Shape;8775;p149"/>
          <p:cNvGrpSpPr/>
          <p:nvPr/>
        </p:nvGrpSpPr>
        <p:grpSpPr>
          <a:xfrm>
            <a:off x="3095881" y="2665867"/>
            <a:ext cx="266921" cy="369039"/>
            <a:chOff x="-38129425" y="3222550"/>
            <a:chExt cx="228450" cy="315850"/>
          </a:xfrm>
        </p:grpSpPr>
        <p:sp>
          <p:nvSpPr>
            <p:cNvPr id="8776" name="Google Shape;8776;p149"/>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149"/>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8" name="Google Shape;8778;p149"/>
          <p:cNvGrpSpPr/>
          <p:nvPr/>
        </p:nvGrpSpPr>
        <p:grpSpPr>
          <a:xfrm>
            <a:off x="3050850" y="3122462"/>
            <a:ext cx="371785" cy="369974"/>
            <a:chOff x="-38172725" y="3588000"/>
            <a:chExt cx="318200" cy="316650"/>
          </a:xfrm>
        </p:grpSpPr>
        <p:sp>
          <p:nvSpPr>
            <p:cNvPr id="8779" name="Google Shape;8779;p149"/>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149"/>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149"/>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149"/>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149"/>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149"/>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149"/>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149"/>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7" name="Google Shape;8787;p149"/>
          <p:cNvGrpSpPr/>
          <p:nvPr/>
        </p:nvGrpSpPr>
        <p:grpSpPr>
          <a:xfrm>
            <a:off x="3126752" y="3580897"/>
            <a:ext cx="219981" cy="369974"/>
            <a:chOff x="-38109725" y="3955025"/>
            <a:chExt cx="188275" cy="316650"/>
          </a:xfrm>
        </p:grpSpPr>
        <p:sp>
          <p:nvSpPr>
            <p:cNvPr id="8788" name="Google Shape;8788;p149"/>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149"/>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90" name="Google Shape;8790;p149"/>
          <p:cNvSpPr/>
          <p:nvPr/>
        </p:nvSpPr>
        <p:spPr>
          <a:xfrm>
            <a:off x="2228355" y="4040658"/>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91" name="Google Shape;8791;p149"/>
          <p:cNvGrpSpPr/>
          <p:nvPr/>
        </p:nvGrpSpPr>
        <p:grpSpPr>
          <a:xfrm>
            <a:off x="2542151" y="1312318"/>
            <a:ext cx="373654" cy="369068"/>
            <a:chOff x="-41530375" y="3218800"/>
            <a:chExt cx="319800" cy="315875"/>
          </a:xfrm>
        </p:grpSpPr>
        <p:sp>
          <p:nvSpPr>
            <p:cNvPr id="8792" name="Google Shape;8792;p149"/>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149"/>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4" name="Google Shape;8794;p149"/>
          <p:cNvGrpSpPr/>
          <p:nvPr/>
        </p:nvGrpSpPr>
        <p:grpSpPr>
          <a:xfrm>
            <a:off x="2544444" y="1827476"/>
            <a:ext cx="369068" cy="289004"/>
            <a:chOff x="-41526450" y="3653375"/>
            <a:chExt cx="315875" cy="247350"/>
          </a:xfrm>
        </p:grpSpPr>
        <p:sp>
          <p:nvSpPr>
            <p:cNvPr id="8795" name="Google Shape;8795;p149"/>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149"/>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7" name="Google Shape;8797;p149"/>
          <p:cNvGrpSpPr/>
          <p:nvPr/>
        </p:nvGrpSpPr>
        <p:grpSpPr>
          <a:xfrm>
            <a:off x="2545831" y="2190140"/>
            <a:ext cx="366293" cy="369974"/>
            <a:chOff x="-41526450" y="3951100"/>
            <a:chExt cx="313500" cy="316650"/>
          </a:xfrm>
        </p:grpSpPr>
        <p:sp>
          <p:nvSpPr>
            <p:cNvPr id="8798" name="Google Shape;8798;p149"/>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149"/>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149"/>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1" name="Google Shape;8801;p149"/>
          <p:cNvGrpSpPr/>
          <p:nvPr/>
        </p:nvGrpSpPr>
        <p:grpSpPr>
          <a:xfrm>
            <a:off x="1311086" y="2684269"/>
            <a:ext cx="339595" cy="371814"/>
            <a:chOff x="-39625900" y="3238300"/>
            <a:chExt cx="290650" cy="318225"/>
          </a:xfrm>
        </p:grpSpPr>
        <p:sp>
          <p:nvSpPr>
            <p:cNvPr id="8802" name="Google Shape;8802;p149"/>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149"/>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04" name="Google Shape;8804;p149"/>
          <p:cNvSpPr/>
          <p:nvPr/>
        </p:nvSpPr>
        <p:spPr>
          <a:xfrm>
            <a:off x="1333259" y="3143395"/>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05" name="Google Shape;8805;p149"/>
          <p:cNvGrpSpPr/>
          <p:nvPr/>
        </p:nvGrpSpPr>
        <p:grpSpPr>
          <a:xfrm>
            <a:off x="1305137" y="3600730"/>
            <a:ext cx="366293" cy="370441"/>
            <a:chOff x="-39647175" y="3972000"/>
            <a:chExt cx="313500" cy="317050"/>
          </a:xfrm>
        </p:grpSpPr>
        <p:sp>
          <p:nvSpPr>
            <p:cNvPr id="8806" name="Google Shape;8806;p149"/>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149"/>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149"/>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9" name="Google Shape;8809;p149"/>
          <p:cNvGrpSpPr/>
          <p:nvPr/>
        </p:nvGrpSpPr>
        <p:grpSpPr>
          <a:xfrm>
            <a:off x="3474265" y="2664728"/>
            <a:ext cx="375495" cy="370879"/>
            <a:chOff x="-37808850" y="3221575"/>
            <a:chExt cx="321375" cy="317425"/>
          </a:xfrm>
        </p:grpSpPr>
        <p:sp>
          <p:nvSpPr>
            <p:cNvPr id="8810" name="Google Shape;8810;p149"/>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149"/>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2" name="Google Shape;8812;p149"/>
          <p:cNvGrpSpPr/>
          <p:nvPr/>
        </p:nvGrpSpPr>
        <p:grpSpPr>
          <a:xfrm>
            <a:off x="3483038" y="3186759"/>
            <a:ext cx="372749" cy="241158"/>
            <a:chOff x="-37806500" y="3643030"/>
            <a:chExt cx="319025" cy="206400"/>
          </a:xfrm>
        </p:grpSpPr>
        <p:sp>
          <p:nvSpPr>
            <p:cNvPr id="8813" name="Google Shape;8813;p149"/>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149"/>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5" name="Google Shape;8815;p149"/>
          <p:cNvGrpSpPr/>
          <p:nvPr/>
        </p:nvGrpSpPr>
        <p:grpSpPr>
          <a:xfrm>
            <a:off x="3485346" y="3579056"/>
            <a:ext cx="368134" cy="371814"/>
            <a:chOff x="-37804925" y="3953450"/>
            <a:chExt cx="315075" cy="318225"/>
          </a:xfrm>
        </p:grpSpPr>
        <p:sp>
          <p:nvSpPr>
            <p:cNvPr id="8816" name="Google Shape;8816;p149"/>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149"/>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149"/>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19" name="Google Shape;8819;p149"/>
          <p:cNvSpPr/>
          <p:nvPr/>
        </p:nvSpPr>
        <p:spPr>
          <a:xfrm>
            <a:off x="2734290" y="4043800"/>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20" name="Google Shape;8820;p149"/>
          <p:cNvGrpSpPr/>
          <p:nvPr/>
        </p:nvGrpSpPr>
        <p:grpSpPr>
          <a:xfrm>
            <a:off x="4840364" y="1328538"/>
            <a:ext cx="355663" cy="308725"/>
            <a:chOff x="-28462125" y="3199700"/>
            <a:chExt cx="298550" cy="259150"/>
          </a:xfrm>
        </p:grpSpPr>
        <p:sp>
          <p:nvSpPr>
            <p:cNvPr id="8821" name="Google Shape;8821;p149"/>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149"/>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149"/>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4" name="Google Shape;8824;p149"/>
          <p:cNvGrpSpPr/>
          <p:nvPr/>
        </p:nvGrpSpPr>
        <p:grpSpPr>
          <a:xfrm>
            <a:off x="4841317" y="1763228"/>
            <a:ext cx="353757" cy="352833"/>
            <a:chOff x="-28461325" y="3545475"/>
            <a:chExt cx="296950" cy="296175"/>
          </a:xfrm>
        </p:grpSpPr>
        <p:sp>
          <p:nvSpPr>
            <p:cNvPr id="8825" name="Google Shape;8825;p149"/>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149"/>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149"/>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149"/>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149"/>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149"/>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1" name="Google Shape;8831;p149"/>
          <p:cNvGrpSpPr/>
          <p:nvPr/>
        </p:nvGrpSpPr>
        <p:grpSpPr>
          <a:xfrm>
            <a:off x="4837550" y="2213272"/>
            <a:ext cx="361292" cy="352803"/>
            <a:chOff x="-28463700" y="3914875"/>
            <a:chExt cx="303275" cy="296150"/>
          </a:xfrm>
        </p:grpSpPr>
        <p:sp>
          <p:nvSpPr>
            <p:cNvPr id="8832" name="Google Shape;8832;p149"/>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149"/>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4" name="Google Shape;8834;p149"/>
          <p:cNvGrpSpPr/>
          <p:nvPr/>
        </p:nvGrpSpPr>
        <p:grpSpPr>
          <a:xfrm>
            <a:off x="7072335" y="1369355"/>
            <a:ext cx="351880" cy="227092"/>
            <a:chOff x="-26573400" y="3224125"/>
            <a:chExt cx="295375" cy="190625"/>
          </a:xfrm>
        </p:grpSpPr>
        <p:sp>
          <p:nvSpPr>
            <p:cNvPr id="8835" name="Google Shape;8835;p149"/>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149"/>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7" name="Google Shape;8837;p149"/>
          <p:cNvGrpSpPr/>
          <p:nvPr/>
        </p:nvGrpSpPr>
        <p:grpSpPr>
          <a:xfrm>
            <a:off x="7072335" y="1763690"/>
            <a:ext cx="351880" cy="351910"/>
            <a:chOff x="-26573400" y="3546250"/>
            <a:chExt cx="295375" cy="295400"/>
          </a:xfrm>
        </p:grpSpPr>
        <p:sp>
          <p:nvSpPr>
            <p:cNvPr id="8838" name="Google Shape;8838;p149"/>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149"/>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149"/>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149"/>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149"/>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3" name="Google Shape;8843;p149"/>
          <p:cNvGrpSpPr/>
          <p:nvPr/>
        </p:nvGrpSpPr>
        <p:grpSpPr>
          <a:xfrm>
            <a:off x="7060615" y="2213599"/>
            <a:ext cx="375319" cy="352148"/>
            <a:chOff x="-26583625" y="3917025"/>
            <a:chExt cx="315050" cy="295600"/>
          </a:xfrm>
        </p:grpSpPr>
        <p:sp>
          <p:nvSpPr>
            <p:cNvPr id="8844" name="Google Shape;8844;p149"/>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149"/>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149"/>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149"/>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48" name="Google Shape;8848;p149"/>
          <p:cNvSpPr/>
          <p:nvPr/>
        </p:nvSpPr>
        <p:spPr>
          <a:xfrm>
            <a:off x="5727703"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49" name="Google Shape;8849;p149"/>
          <p:cNvGrpSpPr/>
          <p:nvPr/>
        </p:nvGrpSpPr>
        <p:grpSpPr>
          <a:xfrm>
            <a:off x="5759130" y="3172629"/>
            <a:ext cx="289039" cy="352833"/>
            <a:chOff x="-24694925" y="3518700"/>
            <a:chExt cx="242625" cy="296175"/>
          </a:xfrm>
        </p:grpSpPr>
        <p:sp>
          <p:nvSpPr>
            <p:cNvPr id="8850" name="Google Shape;8850;p149"/>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149"/>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149"/>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149"/>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4" name="Google Shape;8854;p149"/>
          <p:cNvGrpSpPr/>
          <p:nvPr/>
        </p:nvGrpSpPr>
        <p:grpSpPr>
          <a:xfrm>
            <a:off x="5758668" y="3622657"/>
            <a:ext cx="289962" cy="352833"/>
            <a:chOff x="-24709100" y="3888875"/>
            <a:chExt cx="243400" cy="296175"/>
          </a:xfrm>
        </p:grpSpPr>
        <p:sp>
          <p:nvSpPr>
            <p:cNvPr id="8855" name="Google Shape;8855;p149"/>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149"/>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149"/>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8" name="Google Shape;8858;p149"/>
          <p:cNvGrpSpPr/>
          <p:nvPr/>
        </p:nvGrpSpPr>
        <p:grpSpPr>
          <a:xfrm>
            <a:off x="7958668" y="2695320"/>
            <a:ext cx="356556" cy="349557"/>
            <a:chOff x="-22863675" y="3131775"/>
            <a:chExt cx="299300" cy="293425"/>
          </a:xfrm>
        </p:grpSpPr>
        <p:sp>
          <p:nvSpPr>
            <p:cNvPr id="8859" name="Google Shape;8859;p149"/>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149"/>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149"/>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2" name="Google Shape;8862;p149"/>
          <p:cNvGrpSpPr/>
          <p:nvPr/>
        </p:nvGrpSpPr>
        <p:grpSpPr>
          <a:xfrm>
            <a:off x="5301532" y="1306499"/>
            <a:ext cx="310602" cy="352803"/>
            <a:chOff x="-28069875" y="3175300"/>
            <a:chExt cx="260725" cy="296150"/>
          </a:xfrm>
        </p:grpSpPr>
        <p:sp>
          <p:nvSpPr>
            <p:cNvPr id="8863" name="Google Shape;8863;p149"/>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149"/>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149"/>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149"/>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149"/>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149"/>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149"/>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149"/>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149"/>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72" name="Google Shape;8872;p149"/>
          <p:cNvSpPr/>
          <p:nvPr/>
        </p:nvSpPr>
        <p:spPr>
          <a:xfrm>
            <a:off x="5280965"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73" name="Google Shape;8873;p149"/>
          <p:cNvGrpSpPr/>
          <p:nvPr/>
        </p:nvGrpSpPr>
        <p:grpSpPr>
          <a:xfrm>
            <a:off x="5342810" y="2213733"/>
            <a:ext cx="228045" cy="351880"/>
            <a:chOff x="-28032075" y="3916450"/>
            <a:chExt cx="191425" cy="295375"/>
          </a:xfrm>
        </p:grpSpPr>
        <p:sp>
          <p:nvSpPr>
            <p:cNvPr id="8874" name="Google Shape;8874;p149"/>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149"/>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149"/>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7" name="Google Shape;8877;p149"/>
          <p:cNvGrpSpPr/>
          <p:nvPr/>
        </p:nvGrpSpPr>
        <p:grpSpPr>
          <a:xfrm>
            <a:off x="7508157" y="1306484"/>
            <a:ext cx="352833" cy="352833"/>
            <a:chOff x="-26201650" y="3176075"/>
            <a:chExt cx="296175" cy="296175"/>
          </a:xfrm>
        </p:grpSpPr>
        <p:sp>
          <p:nvSpPr>
            <p:cNvPr id="8878" name="Google Shape;8878;p149"/>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149"/>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0" name="Google Shape;8880;p149"/>
          <p:cNvGrpSpPr/>
          <p:nvPr/>
        </p:nvGrpSpPr>
        <p:grpSpPr>
          <a:xfrm>
            <a:off x="7507680" y="1763705"/>
            <a:ext cx="353786" cy="351880"/>
            <a:chOff x="-26204800" y="3547050"/>
            <a:chExt cx="296975" cy="295375"/>
          </a:xfrm>
        </p:grpSpPr>
        <p:sp>
          <p:nvSpPr>
            <p:cNvPr id="8881" name="Google Shape;8881;p149"/>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149"/>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83" name="Google Shape;8883;p149"/>
          <p:cNvSpPr/>
          <p:nvPr/>
        </p:nvSpPr>
        <p:spPr>
          <a:xfrm>
            <a:off x="7540567"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84" name="Google Shape;8884;p149"/>
          <p:cNvGrpSpPr/>
          <p:nvPr/>
        </p:nvGrpSpPr>
        <p:grpSpPr>
          <a:xfrm>
            <a:off x="6178935" y="2693683"/>
            <a:ext cx="345328" cy="352833"/>
            <a:chOff x="-24353875" y="3147725"/>
            <a:chExt cx="289875" cy="296175"/>
          </a:xfrm>
        </p:grpSpPr>
        <p:sp>
          <p:nvSpPr>
            <p:cNvPr id="8885" name="Google Shape;8885;p149"/>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149"/>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7" name="Google Shape;8887;p149"/>
          <p:cNvGrpSpPr/>
          <p:nvPr/>
        </p:nvGrpSpPr>
        <p:grpSpPr>
          <a:xfrm>
            <a:off x="6186917" y="3173090"/>
            <a:ext cx="329365" cy="351910"/>
            <a:chOff x="-24344425" y="3519475"/>
            <a:chExt cx="276475" cy="295400"/>
          </a:xfrm>
        </p:grpSpPr>
        <p:sp>
          <p:nvSpPr>
            <p:cNvPr id="8888" name="Google Shape;8888;p149"/>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149"/>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0" name="Google Shape;8890;p149"/>
          <p:cNvGrpSpPr/>
          <p:nvPr/>
        </p:nvGrpSpPr>
        <p:grpSpPr>
          <a:xfrm>
            <a:off x="6176597" y="3625010"/>
            <a:ext cx="350004" cy="348128"/>
            <a:chOff x="-24353075" y="3891250"/>
            <a:chExt cx="293800" cy="292225"/>
          </a:xfrm>
        </p:grpSpPr>
        <p:sp>
          <p:nvSpPr>
            <p:cNvPr id="8891" name="Google Shape;8891;p149"/>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149"/>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3" name="Google Shape;8893;p149"/>
          <p:cNvGrpSpPr/>
          <p:nvPr/>
        </p:nvGrpSpPr>
        <p:grpSpPr>
          <a:xfrm>
            <a:off x="7960068" y="3173313"/>
            <a:ext cx="353757" cy="351463"/>
            <a:chOff x="-22845575" y="3504075"/>
            <a:chExt cx="296950" cy="295025"/>
          </a:xfrm>
        </p:grpSpPr>
        <p:sp>
          <p:nvSpPr>
            <p:cNvPr id="8894" name="Google Shape;8894;p149"/>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149"/>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6" name="Google Shape;8896;p149"/>
          <p:cNvGrpSpPr/>
          <p:nvPr/>
        </p:nvGrpSpPr>
        <p:grpSpPr>
          <a:xfrm>
            <a:off x="5753249" y="1306961"/>
            <a:ext cx="299344" cy="351880"/>
            <a:chOff x="-27691025" y="3175300"/>
            <a:chExt cx="251275" cy="295375"/>
          </a:xfrm>
        </p:grpSpPr>
        <p:sp>
          <p:nvSpPr>
            <p:cNvPr id="8897" name="Google Shape;8897;p149"/>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149"/>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149"/>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149"/>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1" name="Google Shape;8901;p149"/>
          <p:cNvGrpSpPr/>
          <p:nvPr/>
        </p:nvGrpSpPr>
        <p:grpSpPr>
          <a:xfrm>
            <a:off x="5725566" y="1825637"/>
            <a:ext cx="354710" cy="228015"/>
            <a:chOff x="-27721750" y="3598250"/>
            <a:chExt cx="297750" cy="191400"/>
          </a:xfrm>
        </p:grpSpPr>
        <p:sp>
          <p:nvSpPr>
            <p:cNvPr id="8902" name="Google Shape;8902;p149"/>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149"/>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4" name="Google Shape;8904;p149"/>
          <p:cNvGrpSpPr/>
          <p:nvPr/>
        </p:nvGrpSpPr>
        <p:grpSpPr>
          <a:xfrm>
            <a:off x="5726966" y="2219183"/>
            <a:ext cx="351910" cy="340980"/>
            <a:chOff x="-27719400" y="3925600"/>
            <a:chExt cx="295400" cy="286225"/>
          </a:xfrm>
        </p:grpSpPr>
        <p:sp>
          <p:nvSpPr>
            <p:cNvPr id="8905" name="Google Shape;8905;p149"/>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149"/>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7" name="Google Shape;8907;p149"/>
          <p:cNvGrpSpPr/>
          <p:nvPr/>
        </p:nvGrpSpPr>
        <p:grpSpPr>
          <a:xfrm>
            <a:off x="7948238" y="1306023"/>
            <a:ext cx="353757" cy="353757"/>
            <a:chOff x="-25834600" y="3176875"/>
            <a:chExt cx="296950" cy="296950"/>
          </a:xfrm>
        </p:grpSpPr>
        <p:sp>
          <p:nvSpPr>
            <p:cNvPr id="8908" name="Google Shape;8908;p149"/>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149"/>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149"/>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149"/>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149"/>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3" name="Google Shape;8913;p149"/>
          <p:cNvGrpSpPr/>
          <p:nvPr/>
        </p:nvGrpSpPr>
        <p:grpSpPr>
          <a:xfrm>
            <a:off x="7948238" y="1774024"/>
            <a:ext cx="353757" cy="331241"/>
            <a:chOff x="-25834600" y="3564375"/>
            <a:chExt cx="296950" cy="278050"/>
          </a:xfrm>
        </p:grpSpPr>
        <p:sp>
          <p:nvSpPr>
            <p:cNvPr id="8914" name="Google Shape;8914;p149"/>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149"/>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149"/>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149"/>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149"/>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149"/>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149"/>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149"/>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2" name="Google Shape;8922;p149"/>
          <p:cNvGrpSpPr/>
          <p:nvPr/>
        </p:nvGrpSpPr>
        <p:grpSpPr>
          <a:xfrm>
            <a:off x="7946362" y="2213376"/>
            <a:ext cx="357509" cy="352595"/>
            <a:chOff x="-25834600" y="3915850"/>
            <a:chExt cx="300100" cy="295975"/>
          </a:xfrm>
        </p:grpSpPr>
        <p:sp>
          <p:nvSpPr>
            <p:cNvPr id="8923" name="Google Shape;8923;p149"/>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149"/>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149"/>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6" name="Google Shape;8926;p149"/>
          <p:cNvGrpSpPr/>
          <p:nvPr/>
        </p:nvGrpSpPr>
        <p:grpSpPr>
          <a:xfrm>
            <a:off x="6681790" y="2694606"/>
            <a:ext cx="228968" cy="350987"/>
            <a:chOff x="-23930925" y="3149300"/>
            <a:chExt cx="192200" cy="294625"/>
          </a:xfrm>
        </p:grpSpPr>
        <p:sp>
          <p:nvSpPr>
            <p:cNvPr id="8927" name="Google Shape;8927;p149"/>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149"/>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149"/>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149"/>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1" name="Google Shape;8931;p149"/>
          <p:cNvGrpSpPr/>
          <p:nvPr/>
        </p:nvGrpSpPr>
        <p:grpSpPr>
          <a:xfrm>
            <a:off x="6638620" y="3173090"/>
            <a:ext cx="315307" cy="351910"/>
            <a:chOff x="-23962425" y="3519475"/>
            <a:chExt cx="264675" cy="295400"/>
          </a:xfrm>
        </p:grpSpPr>
        <p:sp>
          <p:nvSpPr>
            <p:cNvPr id="8932" name="Google Shape;8932;p149"/>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149"/>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34" name="Google Shape;8934;p149"/>
          <p:cNvSpPr/>
          <p:nvPr/>
        </p:nvSpPr>
        <p:spPr>
          <a:xfrm>
            <a:off x="6609056"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35" name="Google Shape;8935;p149"/>
          <p:cNvGrpSpPr/>
          <p:nvPr/>
        </p:nvGrpSpPr>
        <p:grpSpPr>
          <a:xfrm>
            <a:off x="8017295" y="3623134"/>
            <a:ext cx="239302" cy="351880"/>
            <a:chOff x="-22788075" y="3904625"/>
            <a:chExt cx="200875" cy="295375"/>
          </a:xfrm>
        </p:grpSpPr>
        <p:sp>
          <p:nvSpPr>
            <p:cNvPr id="8936" name="Google Shape;8936;p149"/>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149"/>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149"/>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149"/>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0" name="Google Shape;8940;p149"/>
          <p:cNvGrpSpPr/>
          <p:nvPr/>
        </p:nvGrpSpPr>
        <p:grpSpPr>
          <a:xfrm>
            <a:off x="6172593" y="1306499"/>
            <a:ext cx="354710" cy="352803"/>
            <a:chOff x="-27351575" y="3175300"/>
            <a:chExt cx="297750" cy="296150"/>
          </a:xfrm>
        </p:grpSpPr>
        <p:sp>
          <p:nvSpPr>
            <p:cNvPr id="8941" name="Google Shape;8941;p149"/>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149"/>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149"/>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149"/>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5" name="Google Shape;8945;p149"/>
          <p:cNvGrpSpPr/>
          <p:nvPr/>
        </p:nvGrpSpPr>
        <p:grpSpPr>
          <a:xfrm>
            <a:off x="6218402" y="1758809"/>
            <a:ext cx="269293" cy="353072"/>
            <a:chOff x="-27313750" y="3545275"/>
            <a:chExt cx="226050" cy="296375"/>
          </a:xfrm>
        </p:grpSpPr>
        <p:sp>
          <p:nvSpPr>
            <p:cNvPr id="8946" name="Google Shape;8946;p149"/>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149"/>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149"/>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9" name="Google Shape;8949;p149"/>
          <p:cNvGrpSpPr/>
          <p:nvPr/>
        </p:nvGrpSpPr>
        <p:grpSpPr>
          <a:xfrm>
            <a:off x="6172593" y="2211380"/>
            <a:ext cx="354710" cy="356586"/>
            <a:chOff x="-27351575" y="3915650"/>
            <a:chExt cx="297750" cy="299325"/>
          </a:xfrm>
        </p:grpSpPr>
        <p:sp>
          <p:nvSpPr>
            <p:cNvPr id="8950" name="Google Shape;8950;p149"/>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149"/>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2" name="Google Shape;8952;p149"/>
          <p:cNvGrpSpPr/>
          <p:nvPr/>
        </p:nvGrpSpPr>
        <p:grpSpPr>
          <a:xfrm>
            <a:off x="4860084" y="2693579"/>
            <a:ext cx="319060" cy="353042"/>
            <a:chOff x="-25445525" y="3175900"/>
            <a:chExt cx="267825" cy="296350"/>
          </a:xfrm>
        </p:grpSpPr>
        <p:sp>
          <p:nvSpPr>
            <p:cNvPr id="8953" name="Google Shape;8953;p149"/>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149"/>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149"/>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6" name="Google Shape;8956;p149"/>
          <p:cNvGrpSpPr/>
          <p:nvPr/>
        </p:nvGrpSpPr>
        <p:grpSpPr>
          <a:xfrm>
            <a:off x="4841797" y="3183902"/>
            <a:ext cx="355633" cy="330288"/>
            <a:chOff x="-25465200" y="3565175"/>
            <a:chExt cx="298525" cy="277250"/>
          </a:xfrm>
        </p:grpSpPr>
        <p:sp>
          <p:nvSpPr>
            <p:cNvPr id="8957" name="Google Shape;8957;p149"/>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149"/>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9" name="Google Shape;8959;p149"/>
          <p:cNvGrpSpPr/>
          <p:nvPr/>
        </p:nvGrpSpPr>
        <p:grpSpPr>
          <a:xfrm>
            <a:off x="4841336" y="3623432"/>
            <a:ext cx="356556" cy="351285"/>
            <a:chOff x="-25465200" y="3916150"/>
            <a:chExt cx="299300" cy="294875"/>
          </a:xfrm>
        </p:grpSpPr>
        <p:sp>
          <p:nvSpPr>
            <p:cNvPr id="8960" name="Google Shape;8960;p149"/>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149"/>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2" name="Google Shape;8962;p149"/>
          <p:cNvGrpSpPr/>
          <p:nvPr/>
        </p:nvGrpSpPr>
        <p:grpSpPr>
          <a:xfrm>
            <a:off x="7068775" y="2693698"/>
            <a:ext cx="351880" cy="352803"/>
            <a:chOff x="-23615075" y="3148525"/>
            <a:chExt cx="295375" cy="296150"/>
          </a:xfrm>
        </p:grpSpPr>
        <p:sp>
          <p:nvSpPr>
            <p:cNvPr id="8963" name="Google Shape;8963;p149"/>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149"/>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149"/>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149"/>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67" name="Google Shape;8967;p149"/>
          <p:cNvSpPr/>
          <p:nvPr/>
        </p:nvSpPr>
        <p:spPr>
          <a:xfrm>
            <a:off x="7066872"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68" name="Google Shape;8968;p149"/>
          <p:cNvGrpSpPr/>
          <p:nvPr/>
        </p:nvGrpSpPr>
        <p:grpSpPr>
          <a:xfrm>
            <a:off x="7068299" y="3632977"/>
            <a:ext cx="352833" cy="332194"/>
            <a:chOff x="-23615075" y="3906200"/>
            <a:chExt cx="296175" cy="278850"/>
          </a:xfrm>
        </p:grpSpPr>
        <p:sp>
          <p:nvSpPr>
            <p:cNvPr id="8969" name="Google Shape;8969;p149"/>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149"/>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149"/>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72" name="Google Shape;8972;p149"/>
          <p:cNvSpPr/>
          <p:nvPr/>
        </p:nvSpPr>
        <p:spPr>
          <a:xfrm>
            <a:off x="6187131"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73" name="Google Shape;8973;p149"/>
          <p:cNvGrpSpPr/>
          <p:nvPr/>
        </p:nvGrpSpPr>
        <p:grpSpPr>
          <a:xfrm>
            <a:off x="6617268" y="1306618"/>
            <a:ext cx="353757" cy="352565"/>
            <a:chOff x="-26980600" y="3175500"/>
            <a:chExt cx="296950" cy="295950"/>
          </a:xfrm>
        </p:grpSpPr>
        <p:sp>
          <p:nvSpPr>
            <p:cNvPr id="8974" name="Google Shape;8974;p149"/>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149"/>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149"/>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77" name="Google Shape;8977;p149"/>
          <p:cNvSpPr/>
          <p:nvPr/>
        </p:nvSpPr>
        <p:spPr>
          <a:xfrm>
            <a:off x="6639835"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78" name="Google Shape;8978;p149"/>
          <p:cNvGrpSpPr/>
          <p:nvPr/>
        </p:nvGrpSpPr>
        <p:grpSpPr>
          <a:xfrm>
            <a:off x="6617744" y="2245154"/>
            <a:ext cx="352803" cy="289039"/>
            <a:chOff x="-26981375" y="3951875"/>
            <a:chExt cx="296150" cy="242625"/>
          </a:xfrm>
        </p:grpSpPr>
        <p:sp>
          <p:nvSpPr>
            <p:cNvPr id="8979" name="Google Shape;8979;p149"/>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149"/>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149"/>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2" name="Google Shape;8982;p149"/>
          <p:cNvGrpSpPr/>
          <p:nvPr/>
        </p:nvGrpSpPr>
        <p:grpSpPr>
          <a:xfrm>
            <a:off x="5282787" y="2692745"/>
            <a:ext cx="351910" cy="354710"/>
            <a:chOff x="-25094250" y="3176075"/>
            <a:chExt cx="295400" cy="297750"/>
          </a:xfrm>
        </p:grpSpPr>
        <p:sp>
          <p:nvSpPr>
            <p:cNvPr id="8983" name="Google Shape;8983;p149"/>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149"/>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149"/>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6" name="Google Shape;8986;p149"/>
          <p:cNvGrpSpPr/>
          <p:nvPr/>
        </p:nvGrpSpPr>
        <p:grpSpPr>
          <a:xfrm>
            <a:off x="5282787" y="3173106"/>
            <a:ext cx="351910" cy="351880"/>
            <a:chOff x="-25094250" y="3547050"/>
            <a:chExt cx="295400" cy="295375"/>
          </a:xfrm>
        </p:grpSpPr>
        <p:sp>
          <p:nvSpPr>
            <p:cNvPr id="8987" name="Google Shape;8987;p149"/>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149"/>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149"/>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149"/>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149"/>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92" name="Google Shape;8992;p149"/>
          <p:cNvSpPr/>
          <p:nvPr/>
        </p:nvSpPr>
        <p:spPr>
          <a:xfrm>
            <a:off x="5282803"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93" name="Google Shape;8993;p149"/>
          <p:cNvGrpSpPr/>
          <p:nvPr/>
        </p:nvGrpSpPr>
        <p:grpSpPr>
          <a:xfrm>
            <a:off x="7514864" y="2693698"/>
            <a:ext cx="352803" cy="352803"/>
            <a:chOff x="-23245675" y="3148525"/>
            <a:chExt cx="296150" cy="296150"/>
          </a:xfrm>
        </p:grpSpPr>
        <p:sp>
          <p:nvSpPr>
            <p:cNvPr id="8994" name="Google Shape;8994;p149"/>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149"/>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149"/>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97" name="Google Shape;8997;p149"/>
          <p:cNvSpPr/>
          <p:nvPr/>
        </p:nvSpPr>
        <p:spPr>
          <a:xfrm>
            <a:off x="7557046"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98" name="Google Shape;8998;p149"/>
          <p:cNvGrpSpPr/>
          <p:nvPr/>
        </p:nvGrpSpPr>
        <p:grpSpPr>
          <a:xfrm>
            <a:off x="7515325" y="3622672"/>
            <a:ext cx="351880" cy="352803"/>
            <a:chOff x="-23244900" y="3888100"/>
            <a:chExt cx="295375" cy="296150"/>
          </a:xfrm>
        </p:grpSpPr>
        <p:sp>
          <p:nvSpPr>
            <p:cNvPr id="8999" name="Google Shape;8999;p149"/>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149"/>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149"/>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149"/>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149"/>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149"/>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149"/>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149"/>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149"/>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149"/>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149"/>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10" name="Google Shape;9010;p149"/>
          <p:cNvSpPr/>
          <p:nvPr/>
        </p:nvSpPr>
        <p:spPr>
          <a:xfrm>
            <a:off x="6591589"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149"/>
          <p:cNvSpPr txBox="1"/>
          <p:nvPr/>
        </p:nvSpPr>
        <p:spPr>
          <a:xfrm>
            <a:off x="826588"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9012" name="Google Shape;9012;p149"/>
          <p:cNvSpPr txBox="1"/>
          <p:nvPr/>
        </p:nvSpPr>
        <p:spPr>
          <a:xfrm>
            <a:off x="4835313"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0" name="Shape 2740"/>
        <p:cNvGrpSpPr/>
        <p:nvPr/>
      </p:nvGrpSpPr>
      <p:grpSpPr>
        <a:xfrm>
          <a:off x="0" y="0"/>
          <a:ext cx="0" cy="0"/>
          <a:chOff x="0" y="0"/>
          <a:chExt cx="0" cy="0"/>
        </a:xfrm>
      </p:grpSpPr>
      <p:sp>
        <p:nvSpPr>
          <p:cNvPr id="2741" name="Google Shape;2741;p96"/>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AI/ML Libraries:</a:t>
            </a:r>
            <a:endParaRPr/>
          </a:p>
        </p:txBody>
      </p:sp>
      <p:sp>
        <p:nvSpPr>
          <p:cNvPr id="2742" name="Google Shape;2742;p96"/>
          <p:cNvSpPr txBox="1"/>
          <p:nvPr>
            <p:ph idx="4294967295" type="body"/>
          </p:nvPr>
        </p:nvSpPr>
        <p:spPr>
          <a:xfrm>
            <a:off x="4572000" y="1357500"/>
            <a:ext cx="3852300" cy="262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Scikitlearn - good ML/AI library for learning more about how analysis of data works.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Pytorch - good for smaller projects that focus on flexibility and quicker editing for ML/AI models.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Tensorflow - good for larger scale projects that focus on being scalable and having higher performance.</a:t>
            </a:r>
            <a:endParaRPr/>
          </a:p>
        </p:txBody>
      </p:sp>
      <p:pic>
        <p:nvPicPr>
          <p:cNvPr id="2743" name="Google Shape;2743;p96"/>
          <p:cNvPicPr preferRelativeResize="0"/>
          <p:nvPr/>
        </p:nvPicPr>
        <p:blipFill>
          <a:blip r:embed="rId3">
            <a:alphaModFix/>
          </a:blip>
          <a:stretch>
            <a:fillRect/>
          </a:stretch>
        </p:blipFill>
        <p:spPr>
          <a:xfrm>
            <a:off x="631125" y="1806000"/>
            <a:ext cx="2150200" cy="1397625"/>
          </a:xfrm>
          <a:prstGeom prst="rect">
            <a:avLst/>
          </a:prstGeom>
          <a:noFill/>
          <a:ln>
            <a:noFill/>
          </a:ln>
        </p:spPr>
      </p:pic>
      <p:sp>
        <p:nvSpPr>
          <p:cNvPr id="2744" name="Google Shape;2744;p96"/>
          <p:cNvSpPr txBox="1"/>
          <p:nvPr/>
        </p:nvSpPr>
        <p:spPr>
          <a:xfrm>
            <a:off x="214125" y="1405800"/>
            <a:ext cx="3199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Karla"/>
                <a:ea typeface="Karla"/>
                <a:cs typeface="Karla"/>
                <a:sym typeface="Karla"/>
              </a:rPr>
              <a:t>Built-in </a:t>
            </a:r>
            <a:r>
              <a:rPr lang="en">
                <a:solidFill>
                  <a:schemeClr val="dk1"/>
                </a:solidFill>
                <a:latin typeface="Karla"/>
                <a:ea typeface="Karla"/>
                <a:cs typeface="Karla"/>
                <a:sym typeface="Karla"/>
              </a:rPr>
              <a:t>environments</a:t>
            </a:r>
            <a:r>
              <a:rPr lang="en">
                <a:solidFill>
                  <a:schemeClr val="dk1"/>
                </a:solidFill>
                <a:latin typeface="Karla"/>
                <a:ea typeface="Karla"/>
                <a:cs typeface="Karla"/>
                <a:sym typeface="Karla"/>
              </a:rPr>
              <a:t> from Gym:</a:t>
            </a:r>
            <a:endParaRPr>
              <a:solidFill>
                <a:schemeClr val="dk1"/>
              </a:solidFill>
              <a:latin typeface="Karla"/>
              <a:ea typeface="Karla"/>
              <a:cs typeface="Karla"/>
              <a:sym typeface="Karla"/>
            </a:endParaRPr>
          </a:p>
        </p:txBody>
      </p:sp>
      <p:pic>
        <p:nvPicPr>
          <p:cNvPr id="2745" name="Google Shape;2745;p96"/>
          <p:cNvPicPr preferRelativeResize="0"/>
          <p:nvPr/>
        </p:nvPicPr>
        <p:blipFill>
          <a:blip r:embed="rId4">
            <a:alphaModFix/>
          </a:blip>
          <a:stretch>
            <a:fillRect/>
          </a:stretch>
        </p:blipFill>
        <p:spPr>
          <a:xfrm>
            <a:off x="1455825" y="3338775"/>
            <a:ext cx="2340949" cy="1560625"/>
          </a:xfrm>
          <a:prstGeom prst="rect">
            <a:avLst/>
          </a:prstGeom>
          <a:noFill/>
          <a:ln>
            <a:noFill/>
          </a:ln>
        </p:spPr>
      </p:pic>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9016" name="Shape 9016"/>
        <p:cNvGrpSpPr/>
        <p:nvPr/>
      </p:nvGrpSpPr>
      <p:grpSpPr>
        <a:xfrm>
          <a:off x="0" y="0"/>
          <a:ext cx="0" cy="0"/>
          <a:chOff x="0" y="0"/>
          <a:chExt cx="0" cy="0"/>
        </a:xfrm>
      </p:grpSpPr>
      <p:sp>
        <p:nvSpPr>
          <p:cNvPr id="9017" name="Google Shape;9017;p150"/>
          <p:cNvSpPr/>
          <p:nvPr/>
        </p:nvSpPr>
        <p:spPr>
          <a:xfrm>
            <a:off x="832529" y="1377078"/>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18" name="Google Shape;9018;p150"/>
          <p:cNvGrpSpPr/>
          <p:nvPr/>
        </p:nvGrpSpPr>
        <p:grpSpPr>
          <a:xfrm>
            <a:off x="832654" y="1819647"/>
            <a:ext cx="367261" cy="367261"/>
            <a:chOff x="-65145700" y="3727425"/>
            <a:chExt cx="317425" cy="317425"/>
          </a:xfrm>
        </p:grpSpPr>
        <p:sp>
          <p:nvSpPr>
            <p:cNvPr id="9019" name="Google Shape;9019;p150"/>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150"/>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1" name="Google Shape;9021;p150"/>
          <p:cNvGrpSpPr/>
          <p:nvPr/>
        </p:nvGrpSpPr>
        <p:grpSpPr>
          <a:xfrm>
            <a:off x="835851" y="2248561"/>
            <a:ext cx="360868" cy="367261"/>
            <a:chOff x="-65144125" y="4094450"/>
            <a:chExt cx="311900" cy="317425"/>
          </a:xfrm>
        </p:grpSpPr>
        <p:sp>
          <p:nvSpPr>
            <p:cNvPr id="9022" name="Google Shape;9022;p150"/>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150"/>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150"/>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25" name="Google Shape;9025;p150"/>
          <p:cNvSpPr/>
          <p:nvPr/>
        </p:nvSpPr>
        <p:spPr>
          <a:xfrm>
            <a:off x="3040079" y="1375704"/>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26" name="Google Shape;9026;p150"/>
          <p:cNvGrpSpPr/>
          <p:nvPr/>
        </p:nvGrpSpPr>
        <p:grpSpPr>
          <a:xfrm>
            <a:off x="3039420" y="1819256"/>
            <a:ext cx="370645" cy="368042"/>
            <a:chOff x="-63250675" y="3744075"/>
            <a:chExt cx="320350" cy="318100"/>
          </a:xfrm>
        </p:grpSpPr>
        <p:sp>
          <p:nvSpPr>
            <p:cNvPr id="9027" name="Google Shape;9027;p150"/>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150"/>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150"/>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0" name="Google Shape;9030;p150"/>
          <p:cNvGrpSpPr/>
          <p:nvPr/>
        </p:nvGrpSpPr>
        <p:grpSpPr>
          <a:xfrm>
            <a:off x="3041112" y="2248561"/>
            <a:ext cx="367261" cy="367261"/>
            <a:chOff x="-63250675" y="4110200"/>
            <a:chExt cx="317425" cy="317425"/>
          </a:xfrm>
        </p:grpSpPr>
        <p:sp>
          <p:nvSpPr>
            <p:cNvPr id="9031" name="Google Shape;9031;p150"/>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150"/>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150"/>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150"/>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150"/>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150"/>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150"/>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150"/>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150"/>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0" name="Google Shape;9040;p150"/>
          <p:cNvGrpSpPr/>
          <p:nvPr/>
        </p:nvGrpSpPr>
        <p:grpSpPr>
          <a:xfrm>
            <a:off x="1720159" y="2745656"/>
            <a:ext cx="359075" cy="358844"/>
            <a:chOff x="-61351725" y="3372400"/>
            <a:chExt cx="310350" cy="310150"/>
          </a:xfrm>
        </p:grpSpPr>
        <p:sp>
          <p:nvSpPr>
            <p:cNvPr id="9041" name="Google Shape;9041;p150"/>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150"/>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150"/>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4" name="Google Shape;9044;p150"/>
          <p:cNvGrpSpPr/>
          <p:nvPr/>
        </p:nvGrpSpPr>
        <p:grpSpPr>
          <a:xfrm>
            <a:off x="1716514" y="3208713"/>
            <a:ext cx="366364" cy="333534"/>
            <a:chOff x="-61354875" y="3751050"/>
            <a:chExt cx="316650" cy="288275"/>
          </a:xfrm>
        </p:grpSpPr>
        <p:sp>
          <p:nvSpPr>
            <p:cNvPr id="9045" name="Google Shape;9045;p150"/>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150"/>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150"/>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8" name="Google Shape;9048;p150"/>
          <p:cNvGrpSpPr/>
          <p:nvPr/>
        </p:nvGrpSpPr>
        <p:grpSpPr>
          <a:xfrm>
            <a:off x="1716514" y="3650352"/>
            <a:ext cx="366364" cy="367290"/>
            <a:chOff x="-61354875" y="4101525"/>
            <a:chExt cx="316650" cy="317450"/>
          </a:xfrm>
        </p:grpSpPr>
        <p:sp>
          <p:nvSpPr>
            <p:cNvPr id="9049" name="Google Shape;9049;p150"/>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150"/>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1" name="Google Shape;9051;p150"/>
          <p:cNvGrpSpPr/>
          <p:nvPr/>
        </p:nvGrpSpPr>
        <p:grpSpPr>
          <a:xfrm>
            <a:off x="3932949" y="2742228"/>
            <a:ext cx="368157" cy="365699"/>
            <a:chOff x="-59470075" y="3308975"/>
            <a:chExt cx="318200" cy="316075"/>
          </a:xfrm>
        </p:grpSpPr>
        <p:sp>
          <p:nvSpPr>
            <p:cNvPr id="9052" name="Google Shape;9052;p150"/>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150"/>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150"/>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150"/>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150"/>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150"/>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150"/>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150"/>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150"/>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1" name="Google Shape;9061;p150"/>
          <p:cNvGrpSpPr/>
          <p:nvPr/>
        </p:nvGrpSpPr>
        <p:grpSpPr>
          <a:xfrm>
            <a:off x="1278379" y="1377933"/>
            <a:ext cx="367261" cy="364686"/>
            <a:chOff x="-64781025" y="3361050"/>
            <a:chExt cx="317425" cy="315200"/>
          </a:xfrm>
        </p:grpSpPr>
        <p:sp>
          <p:nvSpPr>
            <p:cNvPr id="9062" name="Google Shape;9062;p150"/>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150"/>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150"/>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150"/>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66" name="Google Shape;9066;p150"/>
          <p:cNvSpPr/>
          <p:nvPr/>
        </p:nvSpPr>
        <p:spPr>
          <a:xfrm>
            <a:off x="1278254" y="1820539"/>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150"/>
          <p:cNvSpPr/>
          <p:nvPr/>
        </p:nvSpPr>
        <p:spPr>
          <a:xfrm>
            <a:off x="1305588" y="2248541"/>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150"/>
          <p:cNvSpPr/>
          <p:nvPr/>
        </p:nvSpPr>
        <p:spPr>
          <a:xfrm>
            <a:off x="3490873" y="1417182"/>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69" name="Google Shape;9069;p150"/>
          <p:cNvGrpSpPr/>
          <p:nvPr/>
        </p:nvGrpSpPr>
        <p:grpSpPr>
          <a:xfrm>
            <a:off x="3482779" y="1819372"/>
            <a:ext cx="382765" cy="367810"/>
            <a:chOff x="-62890750" y="3747425"/>
            <a:chExt cx="330825" cy="317900"/>
          </a:xfrm>
        </p:grpSpPr>
        <p:sp>
          <p:nvSpPr>
            <p:cNvPr id="9070" name="Google Shape;9070;p150"/>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150"/>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150"/>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150"/>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150"/>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150"/>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150"/>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150"/>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150"/>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150"/>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150"/>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150"/>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150"/>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150"/>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4" name="Google Shape;9084;p150"/>
          <p:cNvGrpSpPr/>
          <p:nvPr/>
        </p:nvGrpSpPr>
        <p:grpSpPr>
          <a:xfrm>
            <a:off x="3490531" y="2249009"/>
            <a:ext cx="367261" cy="366364"/>
            <a:chOff x="-62884425" y="4111775"/>
            <a:chExt cx="317425" cy="316650"/>
          </a:xfrm>
        </p:grpSpPr>
        <p:sp>
          <p:nvSpPr>
            <p:cNvPr id="9085" name="Google Shape;9085;p150"/>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150"/>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7" name="Google Shape;9087;p150"/>
          <p:cNvGrpSpPr/>
          <p:nvPr/>
        </p:nvGrpSpPr>
        <p:grpSpPr>
          <a:xfrm>
            <a:off x="2163165" y="2745078"/>
            <a:ext cx="365438" cy="360001"/>
            <a:chOff x="-60991775" y="3376900"/>
            <a:chExt cx="315850" cy="311150"/>
          </a:xfrm>
        </p:grpSpPr>
        <p:sp>
          <p:nvSpPr>
            <p:cNvPr id="9088" name="Google Shape;9088;p150"/>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150"/>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150"/>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1" name="Google Shape;9091;p150"/>
          <p:cNvGrpSpPr/>
          <p:nvPr/>
        </p:nvGrpSpPr>
        <p:grpSpPr>
          <a:xfrm>
            <a:off x="2162702" y="3195942"/>
            <a:ext cx="366364" cy="359075"/>
            <a:chOff x="-60988625" y="3740800"/>
            <a:chExt cx="316650" cy="310350"/>
          </a:xfrm>
        </p:grpSpPr>
        <p:sp>
          <p:nvSpPr>
            <p:cNvPr id="9092" name="Google Shape;9092;p150"/>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150"/>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150"/>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5" name="Google Shape;9095;p150"/>
          <p:cNvGrpSpPr/>
          <p:nvPr/>
        </p:nvGrpSpPr>
        <p:grpSpPr>
          <a:xfrm>
            <a:off x="2162702" y="3651393"/>
            <a:ext cx="366364" cy="365207"/>
            <a:chOff x="-60987850" y="4100950"/>
            <a:chExt cx="316650" cy="315650"/>
          </a:xfrm>
        </p:grpSpPr>
        <p:sp>
          <p:nvSpPr>
            <p:cNvPr id="9096" name="Google Shape;9096;p150"/>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150"/>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150"/>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150"/>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150"/>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1" name="Google Shape;9101;p150"/>
          <p:cNvGrpSpPr/>
          <p:nvPr/>
        </p:nvGrpSpPr>
        <p:grpSpPr>
          <a:xfrm>
            <a:off x="3932486" y="3196853"/>
            <a:ext cx="369083" cy="357253"/>
            <a:chOff x="-59447250" y="3706150"/>
            <a:chExt cx="319000" cy="308775"/>
          </a:xfrm>
        </p:grpSpPr>
        <p:sp>
          <p:nvSpPr>
            <p:cNvPr id="9102" name="Google Shape;9102;p150"/>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150"/>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150"/>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150"/>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6" name="Google Shape;9106;p150"/>
          <p:cNvGrpSpPr/>
          <p:nvPr/>
        </p:nvGrpSpPr>
        <p:grpSpPr>
          <a:xfrm>
            <a:off x="1721214" y="1378164"/>
            <a:ext cx="368186" cy="364224"/>
            <a:chOff x="-64406125" y="3362225"/>
            <a:chExt cx="318225" cy="314800"/>
          </a:xfrm>
        </p:grpSpPr>
        <p:sp>
          <p:nvSpPr>
            <p:cNvPr id="9107" name="Google Shape;9107;p150"/>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150"/>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09" name="Google Shape;9109;p150"/>
          <p:cNvSpPr/>
          <p:nvPr/>
        </p:nvSpPr>
        <p:spPr>
          <a:xfrm>
            <a:off x="1784421" y="1819628"/>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10" name="Google Shape;9110;p150"/>
          <p:cNvGrpSpPr/>
          <p:nvPr/>
        </p:nvGrpSpPr>
        <p:grpSpPr>
          <a:xfrm>
            <a:off x="1721677" y="2249009"/>
            <a:ext cx="367261" cy="366364"/>
            <a:chOff x="-64410850" y="4094450"/>
            <a:chExt cx="317425" cy="316650"/>
          </a:xfrm>
        </p:grpSpPr>
        <p:sp>
          <p:nvSpPr>
            <p:cNvPr id="9111" name="Google Shape;9111;p150"/>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150"/>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150"/>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14" name="Google Shape;9114;p150"/>
          <p:cNvSpPr/>
          <p:nvPr/>
        </p:nvSpPr>
        <p:spPr>
          <a:xfrm>
            <a:off x="3965897" y="1376528"/>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15" name="Google Shape;9115;p150"/>
          <p:cNvGrpSpPr/>
          <p:nvPr/>
        </p:nvGrpSpPr>
        <p:grpSpPr>
          <a:xfrm>
            <a:off x="3943225" y="1819083"/>
            <a:ext cx="365467" cy="368389"/>
            <a:chOff x="-62516625" y="3743175"/>
            <a:chExt cx="315875" cy="318400"/>
          </a:xfrm>
        </p:grpSpPr>
        <p:sp>
          <p:nvSpPr>
            <p:cNvPr id="9116" name="Google Shape;9116;p150"/>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150"/>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8" name="Google Shape;9118;p150"/>
          <p:cNvGrpSpPr/>
          <p:nvPr/>
        </p:nvGrpSpPr>
        <p:grpSpPr>
          <a:xfrm>
            <a:off x="3950065" y="2269054"/>
            <a:ext cx="351786" cy="326274"/>
            <a:chOff x="-62511900" y="4129100"/>
            <a:chExt cx="304050" cy="282000"/>
          </a:xfrm>
        </p:grpSpPr>
        <p:sp>
          <p:nvSpPr>
            <p:cNvPr id="9119" name="Google Shape;9119;p150"/>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150"/>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150"/>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150"/>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150"/>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4" name="Google Shape;9124;p150"/>
          <p:cNvGrpSpPr/>
          <p:nvPr/>
        </p:nvGrpSpPr>
        <p:grpSpPr>
          <a:xfrm>
            <a:off x="2628187" y="2741448"/>
            <a:ext cx="310770" cy="367261"/>
            <a:chOff x="-60597975" y="3367475"/>
            <a:chExt cx="268600" cy="317425"/>
          </a:xfrm>
        </p:grpSpPr>
        <p:sp>
          <p:nvSpPr>
            <p:cNvPr id="9125" name="Google Shape;9125;p150"/>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150"/>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150"/>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150"/>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150"/>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30" name="Google Shape;9130;p150"/>
          <p:cNvSpPr/>
          <p:nvPr/>
        </p:nvSpPr>
        <p:spPr>
          <a:xfrm>
            <a:off x="2598914" y="3192959"/>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31" name="Google Shape;9131;p150"/>
          <p:cNvGrpSpPr/>
          <p:nvPr/>
        </p:nvGrpSpPr>
        <p:grpSpPr>
          <a:xfrm>
            <a:off x="2600390" y="3702764"/>
            <a:ext cx="366364" cy="262465"/>
            <a:chOff x="-60621600" y="4145650"/>
            <a:chExt cx="316650" cy="226850"/>
          </a:xfrm>
        </p:grpSpPr>
        <p:sp>
          <p:nvSpPr>
            <p:cNvPr id="9132" name="Google Shape;9132;p150"/>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150"/>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150"/>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5" name="Google Shape;9135;p150"/>
          <p:cNvGrpSpPr/>
          <p:nvPr/>
        </p:nvGrpSpPr>
        <p:grpSpPr>
          <a:xfrm>
            <a:off x="3937042" y="3651263"/>
            <a:ext cx="359972" cy="365467"/>
            <a:chOff x="-59400775" y="4084200"/>
            <a:chExt cx="311125" cy="315875"/>
          </a:xfrm>
        </p:grpSpPr>
        <p:sp>
          <p:nvSpPr>
            <p:cNvPr id="9136" name="Google Shape;9136;p150"/>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150"/>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150"/>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150"/>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150"/>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150"/>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2" name="Google Shape;9142;p150"/>
          <p:cNvGrpSpPr/>
          <p:nvPr/>
        </p:nvGrpSpPr>
        <p:grpSpPr>
          <a:xfrm>
            <a:off x="2161136" y="1377094"/>
            <a:ext cx="365438" cy="366364"/>
            <a:chOff x="-64044600" y="3360375"/>
            <a:chExt cx="315850" cy="316650"/>
          </a:xfrm>
        </p:grpSpPr>
        <p:sp>
          <p:nvSpPr>
            <p:cNvPr id="9143" name="Google Shape;9143;p150"/>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150"/>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150"/>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6" name="Google Shape;9146;p150"/>
          <p:cNvGrpSpPr/>
          <p:nvPr/>
        </p:nvGrpSpPr>
        <p:grpSpPr>
          <a:xfrm>
            <a:off x="2187559" y="1819647"/>
            <a:ext cx="312592" cy="367261"/>
            <a:chOff x="-64022550" y="3727425"/>
            <a:chExt cx="270175" cy="317425"/>
          </a:xfrm>
        </p:grpSpPr>
        <p:sp>
          <p:nvSpPr>
            <p:cNvPr id="9147" name="Google Shape;9147;p150"/>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150"/>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150"/>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0" name="Google Shape;9150;p150"/>
          <p:cNvGrpSpPr/>
          <p:nvPr/>
        </p:nvGrpSpPr>
        <p:grpSpPr>
          <a:xfrm>
            <a:off x="2211697" y="2248547"/>
            <a:ext cx="264317" cy="367290"/>
            <a:chOff x="-64001300" y="4093650"/>
            <a:chExt cx="228450" cy="317450"/>
          </a:xfrm>
        </p:grpSpPr>
        <p:sp>
          <p:nvSpPr>
            <p:cNvPr id="9151" name="Google Shape;9151;p150"/>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150"/>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150"/>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150"/>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5" name="Google Shape;9155;p150"/>
          <p:cNvGrpSpPr/>
          <p:nvPr/>
        </p:nvGrpSpPr>
        <p:grpSpPr>
          <a:xfrm>
            <a:off x="830701" y="2741838"/>
            <a:ext cx="359972" cy="366480"/>
            <a:chOff x="-62148800" y="3377700"/>
            <a:chExt cx="311125" cy="316750"/>
          </a:xfrm>
        </p:grpSpPr>
        <p:sp>
          <p:nvSpPr>
            <p:cNvPr id="9156" name="Google Shape;9156;p150"/>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150"/>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8" name="Google Shape;9158;p150"/>
          <p:cNvGrpSpPr/>
          <p:nvPr/>
        </p:nvGrpSpPr>
        <p:grpSpPr>
          <a:xfrm>
            <a:off x="826608" y="3191835"/>
            <a:ext cx="368157" cy="367290"/>
            <a:chOff x="-62154300" y="3743950"/>
            <a:chExt cx="318200" cy="317450"/>
          </a:xfrm>
        </p:grpSpPr>
        <p:sp>
          <p:nvSpPr>
            <p:cNvPr id="9159" name="Google Shape;9159;p150"/>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150"/>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1" name="Google Shape;9161;p150"/>
          <p:cNvGrpSpPr/>
          <p:nvPr/>
        </p:nvGrpSpPr>
        <p:grpSpPr>
          <a:xfrm>
            <a:off x="826594" y="3650815"/>
            <a:ext cx="368186" cy="366364"/>
            <a:chOff x="-62151950" y="4111775"/>
            <a:chExt cx="318225" cy="316650"/>
          </a:xfrm>
        </p:grpSpPr>
        <p:sp>
          <p:nvSpPr>
            <p:cNvPr id="9162" name="Google Shape;9162;p150"/>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150"/>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150"/>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150"/>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6" name="Google Shape;9166;p150"/>
          <p:cNvGrpSpPr/>
          <p:nvPr/>
        </p:nvGrpSpPr>
        <p:grpSpPr>
          <a:xfrm>
            <a:off x="3045218" y="2741361"/>
            <a:ext cx="368157" cy="367434"/>
            <a:chOff x="-60254550" y="3367325"/>
            <a:chExt cx="318200" cy="317575"/>
          </a:xfrm>
        </p:grpSpPr>
        <p:sp>
          <p:nvSpPr>
            <p:cNvPr id="9167" name="Google Shape;9167;p150"/>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150"/>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150"/>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150"/>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1" name="Google Shape;9171;p150"/>
          <p:cNvGrpSpPr/>
          <p:nvPr/>
        </p:nvGrpSpPr>
        <p:grpSpPr>
          <a:xfrm>
            <a:off x="3046115" y="3192355"/>
            <a:ext cx="366364" cy="366248"/>
            <a:chOff x="-60255350" y="3733825"/>
            <a:chExt cx="316650" cy="316550"/>
          </a:xfrm>
        </p:grpSpPr>
        <p:sp>
          <p:nvSpPr>
            <p:cNvPr id="9172" name="Google Shape;9172;p150"/>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150"/>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150"/>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150"/>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150"/>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150"/>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150"/>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9" name="Google Shape;9179;p150"/>
          <p:cNvGrpSpPr/>
          <p:nvPr/>
        </p:nvGrpSpPr>
        <p:grpSpPr>
          <a:xfrm>
            <a:off x="3073912" y="3651263"/>
            <a:ext cx="310770" cy="365467"/>
            <a:chOff x="-60232500" y="4101525"/>
            <a:chExt cx="268600" cy="315875"/>
          </a:xfrm>
        </p:grpSpPr>
        <p:sp>
          <p:nvSpPr>
            <p:cNvPr id="9180" name="Google Shape;9180;p150"/>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150"/>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82" name="Google Shape;9182;p150"/>
          <p:cNvSpPr/>
          <p:nvPr/>
        </p:nvSpPr>
        <p:spPr>
          <a:xfrm>
            <a:off x="2161686" y="4120197"/>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83" name="Google Shape;9183;p150"/>
          <p:cNvGrpSpPr/>
          <p:nvPr/>
        </p:nvGrpSpPr>
        <p:grpSpPr>
          <a:xfrm>
            <a:off x="2606912" y="1377094"/>
            <a:ext cx="368186" cy="366364"/>
            <a:chOff x="-63679950" y="3360375"/>
            <a:chExt cx="318225" cy="316650"/>
          </a:xfrm>
        </p:grpSpPr>
        <p:sp>
          <p:nvSpPr>
            <p:cNvPr id="9184" name="Google Shape;9184;p150"/>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150"/>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150"/>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150"/>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88" name="Google Shape;9188;p150"/>
          <p:cNvSpPr/>
          <p:nvPr/>
        </p:nvSpPr>
        <p:spPr>
          <a:xfrm>
            <a:off x="2605879" y="1819397"/>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89" name="Google Shape;9189;p150"/>
          <p:cNvGrpSpPr/>
          <p:nvPr/>
        </p:nvGrpSpPr>
        <p:grpSpPr>
          <a:xfrm>
            <a:off x="2605539" y="2248431"/>
            <a:ext cx="370934" cy="367521"/>
            <a:chOff x="-63679950" y="4093450"/>
            <a:chExt cx="320600" cy="317650"/>
          </a:xfrm>
        </p:grpSpPr>
        <p:sp>
          <p:nvSpPr>
            <p:cNvPr id="9190" name="Google Shape;9190;p150"/>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150"/>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150"/>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3" name="Google Shape;9193;p150"/>
          <p:cNvGrpSpPr/>
          <p:nvPr/>
        </p:nvGrpSpPr>
        <p:grpSpPr>
          <a:xfrm>
            <a:off x="1265656" y="2741433"/>
            <a:ext cx="366364" cy="367290"/>
            <a:chOff x="-61784125" y="3377700"/>
            <a:chExt cx="316650" cy="317450"/>
          </a:xfrm>
        </p:grpSpPr>
        <p:sp>
          <p:nvSpPr>
            <p:cNvPr id="9194" name="Google Shape;9194;p150"/>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150"/>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150"/>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150"/>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150"/>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150"/>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150"/>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1" name="Google Shape;9201;p150"/>
          <p:cNvGrpSpPr/>
          <p:nvPr/>
        </p:nvGrpSpPr>
        <p:grpSpPr>
          <a:xfrm>
            <a:off x="1265656" y="3191835"/>
            <a:ext cx="366364" cy="367290"/>
            <a:chOff x="-61783350" y="3743950"/>
            <a:chExt cx="316650" cy="317450"/>
          </a:xfrm>
        </p:grpSpPr>
        <p:sp>
          <p:nvSpPr>
            <p:cNvPr id="9202" name="Google Shape;9202;p150"/>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150"/>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04" name="Google Shape;9204;p150"/>
          <p:cNvSpPr/>
          <p:nvPr/>
        </p:nvSpPr>
        <p:spPr>
          <a:xfrm>
            <a:off x="1265537" y="3650636"/>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150"/>
          <p:cNvSpPr/>
          <p:nvPr/>
        </p:nvSpPr>
        <p:spPr>
          <a:xfrm>
            <a:off x="3488339" y="2751280"/>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150"/>
          <p:cNvSpPr/>
          <p:nvPr/>
        </p:nvSpPr>
        <p:spPr>
          <a:xfrm>
            <a:off x="3487428" y="3231921"/>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07" name="Google Shape;9207;p150"/>
          <p:cNvGrpSpPr/>
          <p:nvPr/>
        </p:nvGrpSpPr>
        <p:grpSpPr>
          <a:xfrm>
            <a:off x="3487080" y="3651668"/>
            <a:ext cx="369112" cy="364657"/>
            <a:chOff x="-59869425" y="4102225"/>
            <a:chExt cx="319025" cy="315175"/>
          </a:xfrm>
        </p:grpSpPr>
        <p:sp>
          <p:nvSpPr>
            <p:cNvPr id="9208" name="Google Shape;9208;p150"/>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150"/>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150"/>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150"/>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2" name="Google Shape;9212;p150"/>
          <p:cNvGrpSpPr/>
          <p:nvPr/>
        </p:nvGrpSpPr>
        <p:grpSpPr>
          <a:xfrm>
            <a:off x="2605883" y="4120490"/>
            <a:ext cx="366364" cy="365467"/>
            <a:chOff x="-59029025" y="3711650"/>
            <a:chExt cx="316650" cy="315875"/>
          </a:xfrm>
        </p:grpSpPr>
        <p:sp>
          <p:nvSpPr>
            <p:cNvPr id="9213" name="Google Shape;9213;p150"/>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150"/>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150"/>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150"/>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150"/>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150"/>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150"/>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0" name="Google Shape;9220;p150"/>
          <p:cNvGrpSpPr/>
          <p:nvPr/>
        </p:nvGrpSpPr>
        <p:grpSpPr>
          <a:xfrm>
            <a:off x="4841373" y="1398014"/>
            <a:ext cx="351940" cy="348188"/>
            <a:chOff x="581525" y="3254850"/>
            <a:chExt cx="297750" cy="294575"/>
          </a:xfrm>
        </p:grpSpPr>
        <p:sp>
          <p:nvSpPr>
            <p:cNvPr id="9221" name="Google Shape;9221;p150"/>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150"/>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150"/>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4" name="Google Shape;9224;p150"/>
          <p:cNvGrpSpPr/>
          <p:nvPr/>
        </p:nvGrpSpPr>
        <p:grpSpPr>
          <a:xfrm>
            <a:off x="4840442" y="1836950"/>
            <a:ext cx="353802" cy="351497"/>
            <a:chOff x="580725" y="3617925"/>
            <a:chExt cx="299325" cy="297375"/>
          </a:xfrm>
        </p:grpSpPr>
        <p:sp>
          <p:nvSpPr>
            <p:cNvPr id="9225" name="Google Shape;9225;p150"/>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150"/>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150"/>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150"/>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150"/>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0" name="Google Shape;9230;p150"/>
          <p:cNvGrpSpPr/>
          <p:nvPr/>
        </p:nvGrpSpPr>
        <p:grpSpPr>
          <a:xfrm>
            <a:off x="4842304" y="2284140"/>
            <a:ext cx="350079" cy="350079"/>
            <a:chOff x="583100" y="3982600"/>
            <a:chExt cx="296175" cy="296175"/>
          </a:xfrm>
        </p:grpSpPr>
        <p:sp>
          <p:nvSpPr>
            <p:cNvPr id="9231" name="Google Shape;9231;p150"/>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150"/>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150"/>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150"/>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150"/>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150"/>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150"/>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8" name="Google Shape;9238;p150"/>
          <p:cNvGrpSpPr/>
          <p:nvPr/>
        </p:nvGrpSpPr>
        <p:grpSpPr>
          <a:xfrm>
            <a:off x="7074918" y="1397764"/>
            <a:ext cx="307231" cy="348690"/>
            <a:chOff x="2423775" y="3226875"/>
            <a:chExt cx="259925" cy="295000"/>
          </a:xfrm>
        </p:grpSpPr>
        <p:sp>
          <p:nvSpPr>
            <p:cNvPr id="9239" name="Google Shape;9239;p150"/>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150"/>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150"/>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2" name="Google Shape;9242;p150"/>
          <p:cNvGrpSpPr/>
          <p:nvPr/>
        </p:nvGrpSpPr>
        <p:grpSpPr>
          <a:xfrm>
            <a:off x="7052106" y="1839049"/>
            <a:ext cx="352857" cy="347301"/>
            <a:chOff x="2404875" y="3592725"/>
            <a:chExt cx="298525" cy="293825"/>
          </a:xfrm>
        </p:grpSpPr>
        <p:sp>
          <p:nvSpPr>
            <p:cNvPr id="9243" name="Google Shape;9243;p150"/>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150"/>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150"/>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6" name="Google Shape;9246;p150"/>
          <p:cNvGrpSpPr/>
          <p:nvPr/>
        </p:nvGrpSpPr>
        <p:grpSpPr>
          <a:xfrm>
            <a:off x="7053036" y="2284614"/>
            <a:ext cx="350995" cy="349133"/>
            <a:chOff x="2404875" y="3955825"/>
            <a:chExt cx="296950" cy="295375"/>
          </a:xfrm>
        </p:grpSpPr>
        <p:sp>
          <p:nvSpPr>
            <p:cNvPr id="9247" name="Google Shape;9247;p150"/>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150"/>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150"/>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150"/>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1" name="Google Shape;9251;p150"/>
          <p:cNvGrpSpPr/>
          <p:nvPr/>
        </p:nvGrpSpPr>
        <p:grpSpPr>
          <a:xfrm>
            <a:off x="5747016" y="2748808"/>
            <a:ext cx="349163" cy="350079"/>
            <a:chOff x="4263650" y="3235150"/>
            <a:chExt cx="295400" cy="296175"/>
          </a:xfrm>
        </p:grpSpPr>
        <p:sp>
          <p:nvSpPr>
            <p:cNvPr id="9252" name="Google Shape;9252;p150"/>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150"/>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150"/>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150"/>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150"/>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7" name="Google Shape;9257;p150"/>
          <p:cNvGrpSpPr/>
          <p:nvPr/>
        </p:nvGrpSpPr>
        <p:grpSpPr>
          <a:xfrm>
            <a:off x="5744696" y="3207969"/>
            <a:ext cx="353802" cy="327739"/>
            <a:chOff x="4266025" y="3609275"/>
            <a:chExt cx="299325" cy="277275"/>
          </a:xfrm>
        </p:grpSpPr>
        <p:sp>
          <p:nvSpPr>
            <p:cNvPr id="9258" name="Google Shape;9258;p150"/>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150"/>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0" name="Google Shape;9260;p150"/>
          <p:cNvGrpSpPr/>
          <p:nvPr/>
        </p:nvGrpSpPr>
        <p:grpSpPr>
          <a:xfrm>
            <a:off x="5745154" y="3673356"/>
            <a:ext cx="352886" cy="349133"/>
            <a:chOff x="4263650" y="3963700"/>
            <a:chExt cx="298550" cy="295375"/>
          </a:xfrm>
        </p:grpSpPr>
        <p:sp>
          <p:nvSpPr>
            <p:cNvPr id="9261" name="Google Shape;9261;p150"/>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150"/>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150"/>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150"/>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150"/>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150"/>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150"/>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8" name="Google Shape;9268;p150"/>
          <p:cNvGrpSpPr/>
          <p:nvPr/>
        </p:nvGrpSpPr>
        <p:grpSpPr>
          <a:xfrm>
            <a:off x="8023491" y="2748809"/>
            <a:ext cx="226264" cy="350079"/>
            <a:chOff x="6164975" y="3211525"/>
            <a:chExt cx="191425" cy="296175"/>
          </a:xfrm>
        </p:grpSpPr>
        <p:sp>
          <p:nvSpPr>
            <p:cNvPr id="9269" name="Google Shape;9269;p150"/>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150"/>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150"/>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150"/>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150"/>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150"/>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150"/>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6" name="Google Shape;9276;p150"/>
          <p:cNvGrpSpPr/>
          <p:nvPr/>
        </p:nvGrpSpPr>
        <p:grpSpPr>
          <a:xfrm>
            <a:off x="5285528" y="1397084"/>
            <a:ext cx="352886" cy="350049"/>
            <a:chOff x="946175" y="3253275"/>
            <a:chExt cx="298550" cy="296150"/>
          </a:xfrm>
        </p:grpSpPr>
        <p:sp>
          <p:nvSpPr>
            <p:cNvPr id="9277" name="Google Shape;9277;p150"/>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150"/>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150"/>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150"/>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150"/>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2" name="Google Shape;9282;p150"/>
          <p:cNvGrpSpPr/>
          <p:nvPr/>
        </p:nvGrpSpPr>
        <p:grpSpPr>
          <a:xfrm>
            <a:off x="5286459" y="1839048"/>
            <a:ext cx="351024" cy="347301"/>
            <a:chOff x="946175" y="3619500"/>
            <a:chExt cx="296975" cy="293825"/>
          </a:xfrm>
        </p:grpSpPr>
        <p:sp>
          <p:nvSpPr>
            <p:cNvPr id="9283" name="Google Shape;9283;p150"/>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150"/>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150"/>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150"/>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150"/>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150"/>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9" name="Google Shape;9289;p150"/>
          <p:cNvGrpSpPr/>
          <p:nvPr/>
        </p:nvGrpSpPr>
        <p:grpSpPr>
          <a:xfrm>
            <a:off x="5286001" y="2283682"/>
            <a:ext cx="351940" cy="350995"/>
            <a:chOff x="944600" y="3981825"/>
            <a:chExt cx="297750" cy="296950"/>
          </a:xfrm>
        </p:grpSpPr>
        <p:sp>
          <p:nvSpPr>
            <p:cNvPr id="9290" name="Google Shape;9290;p150"/>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150"/>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150"/>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150"/>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4" name="Google Shape;9294;p150"/>
          <p:cNvGrpSpPr/>
          <p:nvPr/>
        </p:nvGrpSpPr>
        <p:grpSpPr>
          <a:xfrm>
            <a:off x="7502937" y="1397542"/>
            <a:ext cx="350079" cy="349133"/>
            <a:chOff x="2768750" y="3227275"/>
            <a:chExt cx="296175" cy="295375"/>
          </a:xfrm>
        </p:grpSpPr>
        <p:sp>
          <p:nvSpPr>
            <p:cNvPr id="9295" name="Google Shape;9295;p150"/>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150"/>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150"/>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150"/>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150"/>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150"/>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150"/>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150"/>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3" name="Google Shape;9303;p150"/>
          <p:cNvGrpSpPr/>
          <p:nvPr/>
        </p:nvGrpSpPr>
        <p:grpSpPr>
          <a:xfrm>
            <a:off x="7523888" y="1838414"/>
            <a:ext cx="308177" cy="348572"/>
            <a:chOff x="2786075" y="3591800"/>
            <a:chExt cx="260725" cy="294900"/>
          </a:xfrm>
        </p:grpSpPr>
        <p:sp>
          <p:nvSpPr>
            <p:cNvPr id="9304" name="Google Shape;9304;p150"/>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150"/>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150"/>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150"/>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150"/>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9" name="Google Shape;9309;p150"/>
          <p:cNvGrpSpPr/>
          <p:nvPr/>
        </p:nvGrpSpPr>
        <p:grpSpPr>
          <a:xfrm>
            <a:off x="7564387" y="2284141"/>
            <a:ext cx="227180" cy="350079"/>
            <a:chOff x="2819150" y="3955025"/>
            <a:chExt cx="192200" cy="296175"/>
          </a:xfrm>
        </p:grpSpPr>
        <p:sp>
          <p:nvSpPr>
            <p:cNvPr id="9310" name="Google Shape;9310;p150"/>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150"/>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150"/>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150"/>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4" name="Google Shape;9314;p150"/>
          <p:cNvGrpSpPr/>
          <p:nvPr/>
        </p:nvGrpSpPr>
        <p:grpSpPr>
          <a:xfrm>
            <a:off x="6188160" y="2749739"/>
            <a:ext cx="349133" cy="348217"/>
            <a:chOff x="4629125" y="3235150"/>
            <a:chExt cx="295375" cy="294600"/>
          </a:xfrm>
        </p:grpSpPr>
        <p:sp>
          <p:nvSpPr>
            <p:cNvPr id="9315" name="Google Shape;9315;p150"/>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150"/>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150"/>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150"/>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150"/>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0" name="Google Shape;9320;p150"/>
          <p:cNvGrpSpPr/>
          <p:nvPr/>
        </p:nvGrpSpPr>
        <p:grpSpPr>
          <a:xfrm>
            <a:off x="6188145" y="3197272"/>
            <a:ext cx="349163" cy="349133"/>
            <a:chOff x="4628325" y="3599825"/>
            <a:chExt cx="295400" cy="295375"/>
          </a:xfrm>
        </p:grpSpPr>
        <p:sp>
          <p:nvSpPr>
            <p:cNvPr id="9321" name="Google Shape;9321;p150"/>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150"/>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150"/>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150"/>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150"/>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150"/>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150"/>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150"/>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150"/>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150"/>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150"/>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150"/>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3" name="Google Shape;9333;p150"/>
          <p:cNvGrpSpPr/>
          <p:nvPr/>
        </p:nvGrpSpPr>
        <p:grpSpPr>
          <a:xfrm>
            <a:off x="6209096" y="3672883"/>
            <a:ext cx="307261" cy="350079"/>
            <a:chOff x="4645650" y="3962900"/>
            <a:chExt cx="259950" cy="296175"/>
          </a:xfrm>
        </p:grpSpPr>
        <p:sp>
          <p:nvSpPr>
            <p:cNvPr id="9334" name="Google Shape;9334;p150"/>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150"/>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150"/>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150"/>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150"/>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150"/>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0" name="Google Shape;9340;p150"/>
          <p:cNvGrpSpPr/>
          <p:nvPr/>
        </p:nvGrpSpPr>
        <p:grpSpPr>
          <a:xfrm>
            <a:off x="7962056" y="3197745"/>
            <a:ext cx="349133" cy="348188"/>
            <a:chOff x="6143725" y="3582500"/>
            <a:chExt cx="295375" cy="294575"/>
          </a:xfrm>
        </p:grpSpPr>
        <p:sp>
          <p:nvSpPr>
            <p:cNvPr id="9341" name="Google Shape;9341;p150"/>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150"/>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150"/>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150"/>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150"/>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150"/>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150"/>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8" name="Google Shape;9348;p150"/>
          <p:cNvGrpSpPr/>
          <p:nvPr/>
        </p:nvGrpSpPr>
        <p:grpSpPr>
          <a:xfrm>
            <a:off x="5730883" y="1397084"/>
            <a:ext cx="350995" cy="350049"/>
            <a:chOff x="1310075" y="3253275"/>
            <a:chExt cx="296950" cy="296150"/>
          </a:xfrm>
        </p:grpSpPr>
        <p:sp>
          <p:nvSpPr>
            <p:cNvPr id="9349" name="Google Shape;9349;p150"/>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150"/>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150"/>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52" name="Google Shape;9352;p150"/>
          <p:cNvSpPr/>
          <p:nvPr/>
        </p:nvSpPr>
        <p:spPr>
          <a:xfrm>
            <a:off x="5732303" y="1839172"/>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53" name="Google Shape;9353;p150"/>
          <p:cNvGrpSpPr/>
          <p:nvPr/>
        </p:nvGrpSpPr>
        <p:grpSpPr>
          <a:xfrm>
            <a:off x="5730410" y="2283343"/>
            <a:ext cx="351941" cy="351675"/>
            <a:chOff x="1310075" y="3980250"/>
            <a:chExt cx="297750" cy="297525"/>
          </a:xfrm>
        </p:grpSpPr>
        <p:sp>
          <p:nvSpPr>
            <p:cNvPr id="9354" name="Google Shape;9354;p150"/>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150"/>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150"/>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150"/>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8" name="Google Shape;9358;p150"/>
          <p:cNvGrpSpPr/>
          <p:nvPr/>
        </p:nvGrpSpPr>
        <p:grpSpPr>
          <a:xfrm>
            <a:off x="7995198" y="1397542"/>
            <a:ext cx="266305" cy="349133"/>
            <a:chOff x="3167275" y="3227275"/>
            <a:chExt cx="225300" cy="295375"/>
          </a:xfrm>
        </p:grpSpPr>
        <p:sp>
          <p:nvSpPr>
            <p:cNvPr id="9359" name="Google Shape;9359;p150"/>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150"/>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150"/>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150"/>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150"/>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64" name="Google Shape;9364;p150"/>
          <p:cNvSpPr/>
          <p:nvPr/>
        </p:nvSpPr>
        <p:spPr>
          <a:xfrm>
            <a:off x="7944537" y="1837428"/>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65" name="Google Shape;9365;p150"/>
          <p:cNvGrpSpPr/>
          <p:nvPr/>
        </p:nvGrpSpPr>
        <p:grpSpPr>
          <a:xfrm>
            <a:off x="7952380" y="2284599"/>
            <a:ext cx="351940" cy="349163"/>
            <a:chOff x="3133425" y="3955025"/>
            <a:chExt cx="297750" cy="295400"/>
          </a:xfrm>
        </p:grpSpPr>
        <p:sp>
          <p:nvSpPr>
            <p:cNvPr id="9366" name="Google Shape;9366;p150"/>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150"/>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150"/>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9" name="Google Shape;9369;p150"/>
          <p:cNvGrpSpPr/>
          <p:nvPr/>
        </p:nvGrpSpPr>
        <p:grpSpPr>
          <a:xfrm>
            <a:off x="6632554" y="2748187"/>
            <a:ext cx="350079" cy="351320"/>
            <a:chOff x="4991425" y="3234750"/>
            <a:chExt cx="296175" cy="297225"/>
          </a:xfrm>
        </p:grpSpPr>
        <p:sp>
          <p:nvSpPr>
            <p:cNvPr id="9370" name="Google Shape;9370;p150"/>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150"/>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150"/>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150"/>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150"/>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150"/>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6" name="Google Shape;9376;p150"/>
          <p:cNvGrpSpPr/>
          <p:nvPr/>
        </p:nvGrpSpPr>
        <p:grpSpPr>
          <a:xfrm>
            <a:off x="6632554" y="3217750"/>
            <a:ext cx="350079" cy="308177"/>
            <a:chOff x="4991425" y="3617150"/>
            <a:chExt cx="296175" cy="260725"/>
          </a:xfrm>
        </p:grpSpPr>
        <p:sp>
          <p:nvSpPr>
            <p:cNvPr id="9377" name="Google Shape;9377;p150"/>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150"/>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150"/>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150"/>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150"/>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150"/>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150"/>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4" name="Google Shape;9384;p150"/>
          <p:cNvGrpSpPr/>
          <p:nvPr/>
        </p:nvGrpSpPr>
        <p:grpSpPr>
          <a:xfrm>
            <a:off x="6709827" y="3673341"/>
            <a:ext cx="195532" cy="349163"/>
            <a:chOff x="5056800" y="3962900"/>
            <a:chExt cx="165425" cy="295400"/>
          </a:xfrm>
        </p:grpSpPr>
        <p:sp>
          <p:nvSpPr>
            <p:cNvPr id="9385" name="Google Shape;9385;p150"/>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150"/>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150"/>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8" name="Google Shape;9388;p150"/>
          <p:cNvGrpSpPr/>
          <p:nvPr/>
        </p:nvGrpSpPr>
        <p:grpSpPr>
          <a:xfrm>
            <a:off x="7961125" y="3673357"/>
            <a:ext cx="350995" cy="349133"/>
            <a:chOff x="6168925" y="3936925"/>
            <a:chExt cx="296950" cy="295375"/>
          </a:xfrm>
        </p:grpSpPr>
        <p:sp>
          <p:nvSpPr>
            <p:cNvPr id="9389" name="Google Shape;9389;p150"/>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150"/>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150"/>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150"/>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150"/>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150"/>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5" name="Google Shape;9395;p150"/>
          <p:cNvGrpSpPr/>
          <p:nvPr/>
        </p:nvGrpSpPr>
        <p:grpSpPr>
          <a:xfrm>
            <a:off x="6174844" y="1390429"/>
            <a:ext cx="348188" cy="349133"/>
            <a:chOff x="1674750" y="3254050"/>
            <a:chExt cx="294575" cy="295375"/>
          </a:xfrm>
        </p:grpSpPr>
        <p:sp>
          <p:nvSpPr>
            <p:cNvPr id="9396" name="Google Shape;9396;p150"/>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150"/>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150"/>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9" name="Google Shape;9399;p150"/>
          <p:cNvGrpSpPr/>
          <p:nvPr/>
        </p:nvGrpSpPr>
        <p:grpSpPr>
          <a:xfrm>
            <a:off x="6189239" y="1838132"/>
            <a:ext cx="319347" cy="349133"/>
            <a:chOff x="1687350" y="3618725"/>
            <a:chExt cx="270175" cy="295375"/>
          </a:xfrm>
        </p:grpSpPr>
        <p:sp>
          <p:nvSpPr>
            <p:cNvPr id="9400" name="Google Shape;9400;p150"/>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150"/>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150"/>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3" name="Google Shape;9403;p150"/>
          <p:cNvGrpSpPr/>
          <p:nvPr/>
        </p:nvGrpSpPr>
        <p:grpSpPr>
          <a:xfrm>
            <a:off x="6172942" y="2284613"/>
            <a:ext cx="351940" cy="349133"/>
            <a:chOff x="1672375" y="3982600"/>
            <a:chExt cx="297750" cy="295375"/>
          </a:xfrm>
        </p:grpSpPr>
        <p:sp>
          <p:nvSpPr>
            <p:cNvPr id="9404" name="Google Shape;9404;p150"/>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150"/>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150"/>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7" name="Google Shape;9407;p150"/>
          <p:cNvGrpSpPr/>
          <p:nvPr/>
        </p:nvGrpSpPr>
        <p:grpSpPr>
          <a:xfrm>
            <a:off x="4864934" y="2748808"/>
            <a:ext cx="350079" cy="350079"/>
            <a:chOff x="3497300" y="3227275"/>
            <a:chExt cx="296175" cy="296175"/>
          </a:xfrm>
        </p:grpSpPr>
        <p:sp>
          <p:nvSpPr>
            <p:cNvPr id="9408" name="Google Shape;9408;p150"/>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150"/>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150"/>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150"/>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150"/>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150"/>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150"/>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150"/>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6" name="Google Shape;9416;p150"/>
          <p:cNvGrpSpPr/>
          <p:nvPr/>
        </p:nvGrpSpPr>
        <p:grpSpPr>
          <a:xfrm>
            <a:off x="4865407" y="3198203"/>
            <a:ext cx="349133" cy="347272"/>
            <a:chOff x="3497300" y="3591950"/>
            <a:chExt cx="295375" cy="293800"/>
          </a:xfrm>
        </p:grpSpPr>
        <p:sp>
          <p:nvSpPr>
            <p:cNvPr id="9417" name="Google Shape;9417;p150"/>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150"/>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150"/>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150"/>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150"/>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150"/>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150"/>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150"/>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5" name="Google Shape;9425;p150"/>
          <p:cNvGrpSpPr/>
          <p:nvPr/>
        </p:nvGrpSpPr>
        <p:grpSpPr>
          <a:xfrm>
            <a:off x="4865407" y="3673341"/>
            <a:ext cx="349133" cy="349163"/>
            <a:chOff x="3497300" y="3955025"/>
            <a:chExt cx="295375" cy="295400"/>
          </a:xfrm>
        </p:grpSpPr>
        <p:sp>
          <p:nvSpPr>
            <p:cNvPr id="9426" name="Google Shape;9426;p150"/>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150"/>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150"/>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9" name="Google Shape;9429;p150"/>
          <p:cNvGrpSpPr/>
          <p:nvPr/>
        </p:nvGrpSpPr>
        <p:grpSpPr>
          <a:xfrm>
            <a:off x="7089979" y="2749532"/>
            <a:ext cx="327739" cy="348631"/>
            <a:chOff x="5364750" y="3235150"/>
            <a:chExt cx="277275" cy="294950"/>
          </a:xfrm>
        </p:grpSpPr>
        <p:sp>
          <p:nvSpPr>
            <p:cNvPr id="9430" name="Google Shape;9430;p150"/>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150"/>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150"/>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150"/>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150"/>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150"/>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150"/>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150"/>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8" name="Google Shape;9438;p150"/>
          <p:cNvGrpSpPr/>
          <p:nvPr/>
        </p:nvGrpSpPr>
        <p:grpSpPr>
          <a:xfrm>
            <a:off x="7078337" y="3195868"/>
            <a:ext cx="351024" cy="351941"/>
            <a:chOff x="5355300" y="3598250"/>
            <a:chExt cx="296975" cy="297750"/>
          </a:xfrm>
        </p:grpSpPr>
        <p:sp>
          <p:nvSpPr>
            <p:cNvPr id="9439" name="Google Shape;9439;p150"/>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150"/>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150"/>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150"/>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150"/>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150"/>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150"/>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150"/>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7" name="Google Shape;9447;p150"/>
          <p:cNvGrpSpPr/>
          <p:nvPr/>
        </p:nvGrpSpPr>
        <p:grpSpPr>
          <a:xfrm>
            <a:off x="7082533" y="3734790"/>
            <a:ext cx="342632" cy="226264"/>
            <a:chOff x="5358450" y="4015675"/>
            <a:chExt cx="289875" cy="191425"/>
          </a:xfrm>
        </p:grpSpPr>
        <p:sp>
          <p:nvSpPr>
            <p:cNvPr id="9448" name="Google Shape;9448;p150"/>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150"/>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150"/>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150"/>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2" name="Google Shape;9452;p150"/>
          <p:cNvGrpSpPr/>
          <p:nvPr/>
        </p:nvGrpSpPr>
        <p:grpSpPr>
          <a:xfrm>
            <a:off x="6209015" y="4117322"/>
            <a:ext cx="351024" cy="325464"/>
            <a:chOff x="6543825" y="3202075"/>
            <a:chExt cx="296975" cy="275350"/>
          </a:xfrm>
        </p:grpSpPr>
        <p:sp>
          <p:nvSpPr>
            <p:cNvPr id="9453" name="Google Shape;9453;p150"/>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150"/>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150"/>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150"/>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150"/>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150"/>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150"/>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0" name="Google Shape;9460;p150"/>
          <p:cNvGrpSpPr/>
          <p:nvPr/>
        </p:nvGrpSpPr>
        <p:grpSpPr>
          <a:xfrm>
            <a:off x="6615996" y="1397069"/>
            <a:ext cx="350079" cy="350079"/>
            <a:chOff x="2037825" y="3254050"/>
            <a:chExt cx="296175" cy="296175"/>
          </a:xfrm>
        </p:grpSpPr>
        <p:sp>
          <p:nvSpPr>
            <p:cNvPr id="9461" name="Google Shape;9461;p150"/>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150"/>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150"/>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150"/>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150"/>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150"/>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7" name="Google Shape;9467;p150"/>
          <p:cNvGrpSpPr/>
          <p:nvPr/>
        </p:nvGrpSpPr>
        <p:grpSpPr>
          <a:xfrm>
            <a:off x="6614135" y="1838236"/>
            <a:ext cx="353802" cy="348926"/>
            <a:chOff x="2034675" y="3617925"/>
            <a:chExt cx="299325" cy="295200"/>
          </a:xfrm>
        </p:grpSpPr>
        <p:sp>
          <p:nvSpPr>
            <p:cNvPr id="9468" name="Google Shape;9468;p150"/>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150"/>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150"/>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150"/>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150"/>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3" name="Google Shape;9473;p150"/>
          <p:cNvGrpSpPr/>
          <p:nvPr/>
        </p:nvGrpSpPr>
        <p:grpSpPr>
          <a:xfrm>
            <a:off x="6615996" y="2284613"/>
            <a:ext cx="350079" cy="349133"/>
            <a:chOff x="2037825" y="3981825"/>
            <a:chExt cx="296175" cy="295375"/>
          </a:xfrm>
        </p:grpSpPr>
        <p:sp>
          <p:nvSpPr>
            <p:cNvPr id="9474" name="Google Shape;9474;p150"/>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150"/>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150"/>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7" name="Google Shape;9477;p150"/>
          <p:cNvGrpSpPr/>
          <p:nvPr/>
        </p:nvGrpSpPr>
        <p:grpSpPr>
          <a:xfrm>
            <a:off x="5301014" y="2780929"/>
            <a:ext cx="350079" cy="285837"/>
            <a:chOff x="3860400" y="3254050"/>
            <a:chExt cx="296175" cy="241825"/>
          </a:xfrm>
        </p:grpSpPr>
        <p:sp>
          <p:nvSpPr>
            <p:cNvPr id="9478" name="Google Shape;9478;p150"/>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150"/>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150"/>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150"/>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150"/>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150"/>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150"/>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5" name="Google Shape;9485;p150"/>
          <p:cNvGrpSpPr/>
          <p:nvPr/>
        </p:nvGrpSpPr>
        <p:grpSpPr>
          <a:xfrm>
            <a:off x="5300541" y="3196800"/>
            <a:ext cx="351024" cy="350079"/>
            <a:chOff x="3859600" y="3591950"/>
            <a:chExt cx="296975" cy="296175"/>
          </a:xfrm>
        </p:grpSpPr>
        <p:sp>
          <p:nvSpPr>
            <p:cNvPr id="9486" name="Google Shape;9486;p150"/>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150"/>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150"/>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9" name="Google Shape;9489;p150"/>
          <p:cNvGrpSpPr/>
          <p:nvPr/>
        </p:nvGrpSpPr>
        <p:grpSpPr>
          <a:xfrm>
            <a:off x="5301014" y="3672883"/>
            <a:ext cx="350079" cy="350079"/>
            <a:chOff x="3860400" y="3955025"/>
            <a:chExt cx="296175" cy="296175"/>
          </a:xfrm>
        </p:grpSpPr>
        <p:sp>
          <p:nvSpPr>
            <p:cNvPr id="9490" name="Google Shape;9490;p150"/>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150"/>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150"/>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150"/>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150"/>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5" name="Google Shape;9495;p150"/>
          <p:cNvGrpSpPr/>
          <p:nvPr/>
        </p:nvGrpSpPr>
        <p:grpSpPr>
          <a:xfrm>
            <a:off x="7516230" y="2749281"/>
            <a:ext cx="355664" cy="349133"/>
            <a:chOff x="5716825" y="3235950"/>
            <a:chExt cx="300900" cy="295375"/>
          </a:xfrm>
        </p:grpSpPr>
        <p:sp>
          <p:nvSpPr>
            <p:cNvPr id="9496" name="Google Shape;9496;p150"/>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150"/>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150"/>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150"/>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0" name="Google Shape;9500;p150"/>
          <p:cNvGrpSpPr/>
          <p:nvPr/>
        </p:nvGrpSpPr>
        <p:grpSpPr>
          <a:xfrm>
            <a:off x="7529261" y="3207969"/>
            <a:ext cx="329601" cy="327739"/>
            <a:chOff x="5727850" y="3609275"/>
            <a:chExt cx="278850" cy="277275"/>
          </a:xfrm>
        </p:grpSpPr>
        <p:sp>
          <p:nvSpPr>
            <p:cNvPr id="9501" name="Google Shape;9501;p150"/>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150"/>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150"/>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150"/>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150"/>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6" name="Google Shape;9506;p150"/>
          <p:cNvGrpSpPr/>
          <p:nvPr/>
        </p:nvGrpSpPr>
        <p:grpSpPr>
          <a:xfrm>
            <a:off x="7540446" y="3673356"/>
            <a:ext cx="307231" cy="349133"/>
            <a:chOff x="5736525" y="3963700"/>
            <a:chExt cx="259925" cy="295375"/>
          </a:xfrm>
        </p:grpSpPr>
        <p:sp>
          <p:nvSpPr>
            <p:cNvPr id="9507" name="Google Shape;9507;p150"/>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150"/>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150"/>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150"/>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150"/>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150"/>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150"/>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4" name="Google Shape;9514;p150"/>
          <p:cNvGrpSpPr/>
          <p:nvPr/>
        </p:nvGrpSpPr>
        <p:grpSpPr>
          <a:xfrm>
            <a:off x="6632026" y="4122683"/>
            <a:ext cx="351024" cy="350079"/>
            <a:chOff x="6553275" y="3604550"/>
            <a:chExt cx="296975" cy="296175"/>
          </a:xfrm>
        </p:grpSpPr>
        <p:sp>
          <p:nvSpPr>
            <p:cNvPr id="9515" name="Google Shape;9515;p150"/>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150"/>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150"/>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150"/>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150"/>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150"/>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21" name="Google Shape;9521;p150"/>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9522" name="Google Shape;9522;p150"/>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9526" name="Shape 9526"/>
        <p:cNvGrpSpPr/>
        <p:nvPr/>
      </p:nvGrpSpPr>
      <p:grpSpPr>
        <a:xfrm>
          <a:off x="0" y="0"/>
          <a:ext cx="0" cy="0"/>
          <a:chOff x="0" y="0"/>
          <a:chExt cx="0" cy="0"/>
        </a:xfrm>
      </p:grpSpPr>
      <p:grpSp>
        <p:nvGrpSpPr>
          <p:cNvPr id="9527" name="Google Shape;9527;p151"/>
          <p:cNvGrpSpPr/>
          <p:nvPr/>
        </p:nvGrpSpPr>
        <p:grpSpPr>
          <a:xfrm>
            <a:off x="859032" y="1380546"/>
            <a:ext cx="294401" cy="353645"/>
            <a:chOff x="-35814600" y="3202075"/>
            <a:chExt cx="242625" cy="291450"/>
          </a:xfrm>
        </p:grpSpPr>
        <p:sp>
          <p:nvSpPr>
            <p:cNvPr id="9528" name="Google Shape;9528;p151"/>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151"/>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151"/>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151"/>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151"/>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151"/>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151"/>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5" name="Google Shape;9535;p151"/>
          <p:cNvGrpSpPr/>
          <p:nvPr/>
        </p:nvGrpSpPr>
        <p:grpSpPr>
          <a:xfrm>
            <a:off x="829410" y="1821466"/>
            <a:ext cx="353645" cy="353888"/>
            <a:chOff x="-35839800" y="3561025"/>
            <a:chExt cx="291450" cy="291650"/>
          </a:xfrm>
        </p:grpSpPr>
        <p:sp>
          <p:nvSpPr>
            <p:cNvPr id="9536" name="Google Shape;9536;p151"/>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151"/>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151"/>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151"/>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151"/>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151"/>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151"/>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43" name="Google Shape;9543;p151"/>
          <p:cNvSpPr/>
          <p:nvPr/>
        </p:nvSpPr>
        <p:spPr>
          <a:xfrm>
            <a:off x="827834"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44" name="Google Shape;9544;p151"/>
          <p:cNvGrpSpPr/>
          <p:nvPr/>
        </p:nvGrpSpPr>
        <p:grpSpPr>
          <a:xfrm>
            <a:off x="3066955" y="1380546"/>
            <a:ext cx="353645" cy="353645"/>
            <a:chOff x="-34003850" y="3227275"/>
            <a:chExt cx="291450" cy="291450"/>
          </a:xfrm>
        </p:grpSpPr>
        <p:sp>
          <p:nvSpPr>
            <p:cNvPr id="9545" name="Google Shape;9545;p151"/>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151"/>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151"/>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151"/>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151"/>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0" name="Google Shape;9550;p151"/>
          <p:cNvGrpSpPr/>
          <p:nvPr/>
        </p:nvGrpSpPr>
        <p:grpSpPr>
          <a:xfrm>
            <a:off x="3066485" y="1821238"/>
            <a:ext cx="354586" cy="354343"/>
            <a:chOff x="-34004625" y="3585850"/>
            <a:chExt cx="292225" cy="292025"/>
          </a:xfrm>
        </p:grpSpPr>
        <p:sp>
          <p:nvSpPr>
            <p:cNvPr id="9551" name="Google Shape;9551;p151"/>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151"/>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151"/>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151"/>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151"/>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6" name="Google Shape;9556;p151"/>
          <p:cNvGrpSpPr/>
          <p:nvPr/>
        </p:nvGrpSpPr>
        <p:grpSpPr>
          <a:xfrm>
            <a:off x="3066000" y="2256439"/>
            <a:ext cx="355557" cy="354616"/>
            <a:chOff x="-34005425" y="3945575"/>
            <a:chExt cx="293025" cy="292250"/>
          </a:xfrm>
        </p:grpSpPr>
        <p:sp>
          <p:nvSpPr>
            <p:cNvPr id="9557" name="Google Shape;9557;p151"/>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151"/>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151"/>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0" name="Google Shape;9560;p151"/>
          <p:cNvGrpSpPr/>
          <p:nvPr/>
        </p:nvGrpSpPr>
        <p:grpSpPr>
          <a:xfrm>
            <a:off x="1713099" y="2729615"/>
            <a:ext cx="358408" cy="355557"/>
            <a:chOff x="-32174975" y="3192625"/>
            <a:chExt cx="295375" cy="293025"/>
          </a:xfrm>
        </p:grpSpPr>
        <p:sp>
          <p:nvSpPr>
            <p:cNvPr id="9561" name="Google Shape;9561;p151"/>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151"/>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151"/>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151"/>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65" name="Google Shape;9565;p151"/>
          <p:cNvSpPr/>
          <p:nvPr/>
        </p:nvSpPr>
        <p:spPr>
          <a:xfrm>
            <a:off x="1710145"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151"/>
          <p:cNvSpPr/>
          <p:nvPr/>
        </p:nvSpPr>
        <p:spPr>
          <a:xfrm>
            <a:off x="1714923"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67" name="Google Shape;9567;p151"/>
          <p:cNvGrpSpPr/>
          <p:nvPr/>
        </p:nvGrpSpPr>
        <p:grpSpPr>
          <a:xfrm>
            <a:off x="3952249" y="2730570"/>
            <a:ext cx="354586" cy="353645"/>
            <a:chOff x="-30345325" y="3184750"/>
            <a:chExt cx="292225" cy="291450"/>
          </a:xfrm>
        </p:grpSpPr>
        <p:sp>
          <p:nvSpPr>
            <p:cNvPr id="9568" name="Google Shape;9568;p151"/>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151"/>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151"/>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151"/>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151"/>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3" name="Google Shape;9573;p151"/>
          <p:cNvGrpSpPr/>
          <p:nvPr/>
        </p:nvGrpSpPr>
        <p:grpSpPr>
          <a:xfrm>
            <a:off x="1277001" y="1380546"/>
            <a:ext cx="353645" cy="353645"/>
            <a:chOff x="-35481425" y="3202075"/>
            <a:chExt cx="291450" cy="291450"/>
          </a:xfrm>
        </p:grpSpPr>
        <p:sp>
          <p:nvSpPr>
            <p:cNvPr id="9574" name="Google Shape;9574;p151"/>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151"/>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151"/>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151"/>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151"/>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151"/>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151"/>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1" name="Google Shape;9581;p151"/>
          <p:cNvGrpSpPr/>
          <p:nvPr/>
        </p:nvGrpSpPr>
        <p:grpSpPr>
          <a:xfrm>
            <a:off x="1276531" y="1822072"/>
            <a:ext cx="354586" cy="352675"/>
            <a:chOff x="-35482200" y="3561225"/>
            <a:chExt cx="292225" cy="290650"/>
          </a:xfrm>
        </p:grpSpPr>
        <p:sp>
          <p:nvSpPr>
            <p:cNvPr id="9582" name="Google Shape;9582;p151"/>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151"/>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151"/>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5" name="Google Shape;9585;p151"/>
          <p:cNvGrpSpPr/>
          <p:nvPr/>
        </p:nvGrpSpPr>
        <p:grpSpPr>
          <a:xfrm>
            <a:off x="1277001" y="2256940"/>
            <a:ext cx="353645" cy="353615"/>
            <a:chOff x="-35481425" y="3919600"/>
            <a:chExt cx="291450" cy="291425"/>
          </a:xfrm>
        </p:grpSpPr>
        <p:sp>
          <p:nvSpPr>
            <p:cNvPr id="9586" name="Google Shape;9586;p151"/>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151"/>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151"/>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151"/>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151"/>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151"/>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151"/>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151"/>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4" name="Google Shape;9594;p151"/>
          <p:cNvGrpSpPr/>
          <p:nvPr/>
        </p:nvGrpSpPr>
        <p:grpSpPr>
          <a:xfrm>
            <a:off x="3512636" y="1381031"/>
            <a:ext cx="357468" cy="352675"/>
            <a:chOff x="-33645475" y="3228075"/>
            <a:chExt cx="294600" cy="290650"/>
          </a:xfrm>
        </p:grpSpPr>
        <p:sp>
          <p:nvSpPr>
            <p:cNvPr id="9595" name="Google Shape;9595;p151"/>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151"/>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151"/>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151"/>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151"/>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151"/>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151"/>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2" name="Google Shape;9602;p151"/>
          <p:cNvGrpSpPr/>
          <p:nvPr/>
        </p:nvGrpSpPr>
        <p:grpSpPr>
          <a:xfrm>
            <a:off x="3513606" y="1821116"/>
            <a:ext cx="355526" cy="354586"/>
            <a:chOff x="-33646250" y="3586425"/>
            <a:chExt cx="293000" cy="292225"/>
          </a:xfrm>
        </p:grpSpPr>
        <p:sp>
          <p:nvSpPr>
            <p:cNvPr id="9603" name="Google Shape;9603;p151"/>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151"/>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5" name="Google Shape;9605;p151"/>
          <p:cNvGrpSpPr/>
          <p:nvPr/>
        </p:nvGrpSpPr>
        <p:grpSpPr>
          <a:xfrm>
            <a:off x="3514076" y="2255969"/>
            <a:ext cx="354586" cy="355557"/>
            <a:chOff x="-33645475" y="3944800"/>
            <a:chExt cx="292225" cy="293025"/>
          </a:xfrm>
        </p:grpSpPr>
        <p:sp>
          <p:nvSpPr>
            <p:cNvPr id="9606" name="Google Shape;9606;p151"/>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151"/>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151"/>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151"/>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151"/>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151"/>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151"/>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151"/>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151"/>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151"/>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6" name="Google Shape;9616;p151"/>
          <p:cNvGrpSpPr/>
          <p:nvPr/>
        </p:nvGrpSpPr>
        <p:grpSpPr>
          <a:xfrm>
            <a:off x="2167295" y="2729706"/>
            <a:ext cx="352675" cy="355375"/>
            <a:chOff x="-31809525" y="3192625"/>
            <a:chExt cx="290650" cy="292875"/>
          </a:xfrm>
        </p:grpSpPr>
        <p:sp>
          <p:nvSpPr>
            <p:cNvPr id="9617" name="Google Shape;9617;p151"/>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151"/>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151"/>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151"/>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1" name="Google Shape;9621;p151"/>
          <p:cNvGrpSpPr/>
          <p:nvPr/>
        </p:nvGrpSpPr>
        <p:grpSpPr>
          <a:xfrm>
            <a:off x="2166810" y="3200258"/>
            <a:ext cx="353645" cy="355557"/>
            <a:chOff x="-31811100" y="3550975"/>
            <a:chExt cx="291450" cy="293025"/>
          </a:xfrm>
        </p:grpSpPr>
        <p:sp>
          <p:nvSpPr>
            <p:cNvPr id="9622" name="Google Shape;9622;p151"/>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151"/>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151"/>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151"/>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151"/>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151"/>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151"/>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9" name="Google Shape;9629;p151"/>
          <p:cNvGrpSpPr/>
          <p:nvPr/>
        </p:nvGrpSpPr>
        <p:grpSpPr>
          <a:xfrm>
            <a:off x="2160606" y="3664562"/>
            <a:ext cx="366052" cy="356831"/>
            <a:chOff x="-31817400" y="3910025"/>
            <a:chExt cx="301675" cy="294075"/>
          </a:xfrm>
        </p:grpSpPr>
        <p:sp>
          <p:nvSpPr>
            <p:cNvPr id="9630" name="Google Shape;9630;p151"/>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151"/>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151"/>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3" name="Google Shape;9633;p151"/>
          <p:cNvGrpSpPr/>
          <p:nvPr/>
        </p:nvGrpSpPr>
        <p:grpSpPr>
          <a:xfrm>
            <a:off x="3952234" y="3200743"/>
            <a:ext cx="354616" cy="354586"/>
            <a:chOff x="-30354000" y="3569100"/>
            <a:chExt cx="292250" cy="292225"/>
          </a:xfrm>
        </p:grpSpPr>
        <p:sp>
          <p:nvSpPr>
            <p:cNvPr id="9634" name="Google Shape;9634;p151"/>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151"/>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151"/>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151"/>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151"/>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151"/>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0" name="Google Shape;9640;p151"/>
          <p:cNvGrpSpPr/>
          <p:nvPr/>
        </p:nvGrpSpPr>
        <p:grpSpPr>
          <a:xfrm>
            <a:off x="1730812" y="1380546"/>
            <a:ext cx="342148" cy="353645"/>
            <a:chOff x="-35118325" y="3202075"/>
            <a:chExt cx="281975" cy="291450"/>
          </a:xfrm>
        </p:grpSpPr>
        <p:sp>
          <p:nvSpPr>
            <p:cNvPr id="9641" name="Google Shape;9641;p151"/>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151"/>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151"/>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151"/>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5" name="Google Shape;9645;p151"/>
          <p:cNvGrpSpPr/>
          <p:nvPr/>
        </p:nvGrpSpPr>
        <p:grpSpPr>
          <a:xfrm>
            <a:off x="1724593" y="1821799"/>
            <a:ext cx="354586" cy="353221"/>
            <a:chOff x="-35123050" y="3561225"/>
            <a:chExt cx="292225" cy="291100"/>
          </a:xfrm>
        </p:grpSpPr>
        <p:sp>
          <p:nvSpPr>
            <p:cNvPr id="9646" name="Google Shape;9646;p151"/>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151"/>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8" name="Google Shape;9648;p151"/>
          <p:cNvGrpSpPr/>
          <p:nvPr/>
        </p:nvGrpSpPr>
        <p:grpSpPr>
          <a:xfrm>
            <a:off x="1766652" y="2256940"/>
            <a:ext cx="270467" cy="353615"/>
            <a:chOff x="-35089175" y="3919600"/>
            <a:chExt cx="222900" cy="291425"/>
          </a:xfrm>
        </p:grpSpPr>
        <p:sp>
          <p:nvSpPr>
            <p:cNvPr id="9649" name="Google Shape;9649;p151"/>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151"/>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1" name="Google Shape;9651;p151"/>
          <p:cNvGrpSpPr/>
          <p:nvPr/>
        </p:nvGrpSpPr>
        <p:grpSpPr>
          <a:xfrm>
            <a:off x="3963648" y="1380303"/>
            <a:ext cx="336445" cy="354131"/>
            <a:chOff x="-33277650" y="3226875"/>
            <a:chExt cx="277275" cy="291850"/>
          </a:xfrm>
        </p:grpSpPr>
        <p:sp>
          <p:nvSpPr>
            <p:cNvPr id="9652" name="Google Shape;9652;p151"/>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151"/>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151"/>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151"/>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151"/>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151"/>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151"/>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9" name="Google Shape;9659;p151"/>
          <p:cNvGrpSpPr/>
          <p:nvPr/>
        </p:nvGrpSpPr>
        <p:grpSpPr>
          <a:xfrm>
            <a:off x="3955048" y="1821587"/>
            <a:ext cx="353645" cy="353645"/>
            <a:chOff x="-33286325" y="3586425"/>
            <a:chExt cx="291450" cy="291450"/>
          </a:xfrm>
        </p:grpSpPr>
        <p:sp>
          <p:nvSpPr>
            <p:cNvPr id="9660" name="Google Shape;9660;p151"/>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151"/>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151"/>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151"/>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151"/>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5" name="Google Shape;9665;p151"/>
          <p:cNvGrpSpPr/>
          <p:nvPr/>
        </p:nvGrpSpPr>
        <p:grpSpPr>
          <a:xfrm>
            <a:off x="3955048" y="2255969"/>
            <a:ext cx="353645" cy="355557"/>
            <a:chOff x="-33286325" y="3944800"/>
            <a:chExt cx="291450" cy="293025"/>
          </a:xfrm>
        </p:grpSpPr>
        <p:sp>
          <p:nvSpPr>
            <p:cNvPr id="9666" name="Google Shape;9666;p151"/>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151"/>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151"/>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151"/>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0" name="Google Shape;9670;p151"/>
          <p:cNvGrpSpPr/>
          <p:nvPr/>
        </p:nvGrpSpPr>
        <p:grpSpPr>
          <a:xfrm>
            <a:off x="2613445" y="2729129"/>
            <a:ext cx="353645" cy="356527"/>
            <a:chOff x="-31452725" y="3191825"/>
            <a:chExt cx="291450" cy="293825"/>
          </a:xfrm>
        </p:grpSpPr>
        <p:sp>
          <p:nvSpPr>
            <p:cNvPr id="9671" name="Google Shape;9671;p151"/>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151"/>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151"/>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151"/>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5" name="Google Shape;9675;p151"/>
          <p:cNvGrpSpPr/>
          <p:nvPr/>
        </p:nvGrpSpPr>
        <p:grpSpPr>
          <a:xfrm>
            <a:off x="2612975" y="3200744"/>
            <a:ext cx="354586" cy="354586"/>
            <a:chOff x="-31452725" y="3551775"/>
            <a:chExt cx="292225" cy="292225"/>
          </a:xfrm>
        </p:grpSpPr>
        <p:sp>
          <p:nvSpPr>
            <p:cNvPr id="9676" name="Google Shape;9676;p151"/>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151"/>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151"/>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151"/>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0" name="Google Shape;9680;p151"/>
          <p:cNvGrpSpPr/>
          <p:nvPr/>
        </p:nvGrpSpPr>
        <p:grpSpPr>
          <a:xfrm>
            <a:off x="2611534" y="3664729"/>
            <a:ext cx="357468" cy="356497"/>
            <a:chOff x="-31455100" y="3909350"/>
            <a:chExt cx="294600" cy="293800"/>
          </a:xfrm>
        </p:grpSpPr>
        <p:sp>
          <p:nvSpPr>
            <p:cNvPr id="9681" name="Google Shape;9681;p151"/>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151"/>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3" name="Google Shape;9683;p151"/>
          <p:cNvGrpSpPr/>
          <p:nvPr/>
        </p:nvGrpSpPr>
        <p:grpSpPr>
          <a:xfrm>
            <a:off x="3952719" y="3665684"/>
            <a:ext cx="353645" cy="354586"/>
            <a:chOff x="-30345325" y="3918800"/>
            <a:chExt cx="291450" cy="292225"/>
          </a:xfrm>
        </p:grpSpPr>
        <p:sp>
          <p:nvSpPr>
            <p:cNvPr id="9684" name="Google Shape;9684;p151"/>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151"/>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151"/>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151"/>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151"/>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9" name="Google Shape;9689;p151"/>
          <p:cNvGrpSpPr/>
          <p:nvPr/>
        </p:nvGrpSpPr>
        <p:grpSpPr>
          <a:xfrm>
            <a:off x="2172184" y="1821587"/>
            <a:ext cx="353645" cy="353645"/>
            <a:chOff x="-34763900" y="3561225"/>
            <a:chExt cx="291450" cy="291450"/>
          </a:xfrm>
        </p:grpSpPr>
        <p:sp>
          <p:nvSpPr>
            <p:cNvPr id="9690" name="Google Shape;9690;p151"/>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151"/>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151"/>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93" name="Google Shape;9693;p151"/>
          <p:cNvSpPr/>
          <p:nvPr/>
        </p:nvSpPr>
        <p:spPr>
          <a:xfrm>
            <a:off x="2171583"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94" name="Google Shape;9694;p151"/>
          <p:cNvGrpSpPr/>
          <p:nvPr/>
        </p:nvGrpSpPr>
        <p:grpSpPr>
          <a:xfrm>
            <a:off x="827081" y="2730099"/>
            <a:ext cx="354586" cy="354586"/>
            <a:chOff x="-32927950" y="3227275"/>
            <a:chExt cx="292225" cy="292225"/>
          </a:xfrm>
        </p:grpSpPr>
        <p:sp>
          <p:nvSpPr>
            <p:cNvPr id="9695" name="Google Shape;9695;p151"/>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151"/>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151"/>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151"/>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151"/>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0" name="Google Shape;9700;p151"/>
          <p:cNvGrpSpPr/>
          <p:nvPr/>
        </p:nvGrpSpPr>
        <p:grpSpPr>
          <a:xfrm>
            <a:off x="826596" y="3201213"/>
            <a:ext cx="355557" cy="353645"/>
            <a:chOff x="-32927950" y="3586425"/>
            <a:chExt cx="293025" cy="291450"/>
          </a:xfrm>
        </p:grpSpPr>
        <p:sp>
          <p:nvSpPr>
            <p:cNvPr id="9701" name="Google Shape;9701;p151"/>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151"/>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151"/>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151"/>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151"/>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6" name="Google Shape;9706;p151"/>
          <p:cNvGrpSpPr/>
          <p:nvPr/>
        </p:nvGrpSpPr>
        <p:grpSpPr>
          <a:xfrm>
            <a:off x="827081" y="3665198"/>
            <a:ext cx="354586" cy="355557"/>
            <a:chOff x="-32927950" y="3944800"/>
            <a:chExt cx="292225" cy="293025"/>
          </a:xfrm>
        </p:grpSpPr>
        <p:sp>
          <p:nvSpPr>
            <p:cNvPr id="9707" name="Google Shape;9707;p151"/>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151"/>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151"/>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151"/>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151"/>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151"/>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151"/>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151"/>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151"/>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6" name="Google Shape;9716;p151"/>
          <p:cNvGrpSpPr/>
          <p:nvPr/>
        </p:nvGrpSpPr>
        <p:grpSpPr>
          <a:xfrm>
            <a:off x="3055873" y="2730449"/>
            <a:ext cx="354586" cy="353888"/>
            <a:chOff x="-31094350" y="3194000"/>
            <a:chExt cx="292225" cy="291650"/>
          </a:xfrm>
        </p:grpSpPr>
        <p:sp>
          <p:nvSpPr>
            <p:cNvPr id="9717" name="Google Shape;9717;p151"/>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151"/>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151"/>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151"/>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151"/>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151"/>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151"/>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151"/>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5" name="Google Shape;9725;p151"/>
          <p:cNvGrpSpPr/>
          <p:nvPr/>
        </p:nvGrpSpPr>
        <p:grpSpPr>
          <a:xfrm>
            <a:off x="3056343" y="3200941"/>
            <a:ext cx="353645" cy="354191"/>
            <a:chOff x="-31093575" y="3552550"/>
            <a:chExt cx="291450" cy="291900"/>
          </a:xfrm>
        </p:grpSpPr>
        <p:sp>
          <p:nvSpPr>
            <p:cNvPr id="9726" name="Google Shape;9726;p151"/>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151"/>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151"/>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151"/>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0" name="Google Shape;9730;p151"/>
          <p:cNvGrpSpPr/>
          <p:nvPr/>
        </p:nvGrpSpPr>
        <p:grpSpPr>
          <a:xfrm>
            <a:off x="2182711" y="1380546"/>
            <a:ext cx="332593" cy="353645"/>
            <a:chOff x="-34755225" y="3202075"/>
            <a:chExt cx="274100" cy="291450"/>
          </a:xfrm>
        </p:grpSpPr>
        <p:sp>
          <p:nvSpPr>
            <p:cNvPr id="9731" name="Google Shape;9731;p151"/>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151"/>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151"/>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151"/>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151"/>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151"/>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151"/>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8" name="Google Shape;9738;p151"/>
          <p:cNvGrpSpPr/>
          <p:nvPr/>
        </p:nvGrpSpPr>
        <p:grpSpPr>
          <a:xfrm>
            <a:off x="3056343" y="3666169"/>
            <a:ext cx="353645" cy="353615"/>
            <a:chOff x="-31093575" y="3911725"/>
            <a:chExt cx="291450" cy="291425"/>
          </a:xfrm>
        </p:grpSpPr>
        <p:sp>
          <p:nvSpPr>
            <p:cNvPr id="9739" name="Google Shape;9739;p151"/>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151"/>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1" name="Google Shape;9741;p151"/>
          <p:cNvGrpSpPr/>
          <p:nvPr/>
        </p:nvGrpSpPr>
        <p:grpSpPr>
          <a:xfrm>
            <a:off x="2165773" y="4123136"/>
            <a:ext cx="356497" cy="354586"/>
            <a:chOff x="-29946000" y="3183175"/>
            <a:chExt cx="293800" cy="292225"/>
          </a:xfrm>
        </p:grpSpPr>
        <p:sp>
          <p:nvSpPr>
            <p:cNvPr id="9742" name="Google Shape;9742;p151"/>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151"/>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151"/>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151"/>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151"/>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151"/>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8" name="Google Shape;9748;p151"/>
          <p:cNvGrpSpPr/>
          <p:nvPr/>
        </p:nvGrpSpPr>
        <p:grpSpPr>
          <a:xfrm>
            <a:off x="2610305" y="1380289"/>
            <a:ext cx="358408" cy="354161"/>
            <a:chOff x="-34408675" y="3202075"/>
            <a:chExt cx="295375" cy="291875"/>
          </a:xfrm>
        </p:grpSpPr>
        <p:sp>
          <p:nvSpPr>
            <p:cNvPr id="9749" name="Google Shape;9749;p151"/>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151"/>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151"/>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151"/>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3" name="Google Shape;9753;p151"/>
          <p:cNvGrpSpPr/>
          <p:nvPr/>
        </p:nvGrpSpPr>
        <p:grpSpPr>
          <a:xfrm>
            <a:off x="2612216" y="1820283"/>
            <a:ext cx="354586" cy="356254"/>
            <a:chOff x="-34405525" y="3558075"/>
            <a:chExt cx="292225" cy="293600"/>
          </a:xfrm>
        </p:grpSpPr>
        <p:sp>
          <p:nvSpPr>
            <p:cNvPr id="9754" name="Google Shape;9754;p151"/>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151"/>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151"/>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7" name="Google Shape;9757;p151"/>
          <p:cNvGrpSpPr/>
          <p:nvPr/>
        </p:nvGrpSpPr>
        <p:grpSpPr>
          <a:xfrm>
            <a:off x="2611730" y="2256940"/>
            <a:ext cx="355557" cy="353615"/>
            <a:chOff x="-34406325" y="3919600"/>
            <a:chExt cx="293025" cy="291425"/>
          </a:xfrm>
        </p:grpSpPr>
        <p:sp>
          <p:nvSpPr>
            <p:cNvPr id="9758" name="Google Shape;9758;p151"/>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151"/>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151"/>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151"/>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151"/>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151"/>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151"/>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5" name="Google Shape;9765;p151"/>
          <p:cNvGrpSpPr/>
          <p:nvPr/>
        </p:nvGrpSpPr>
        <p:grpSpPr>
          <a:xfrm>
            <a:off x="1275628" y="2736303"/>
            <a:ext cx="353645" cy="342179"/>
            <a:chOff x="-32568800" y="3232000"/>
            <a:chExt cx="291450" cy="282000"/>
          </a:xfrm>
        </p:grpSpPr>
        <p:sp>
          <p:nvSpPr>
            <p:cNvPr id="9766" name="Google Shape;9766;p151"/>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151"/>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8" name="Google Shape;9768;p151"/>
          <p:cNvGrpSpPr/>
          <p:nvPr/>
        </p:nvGrpSpPr>
        <p:grpSpPr>
          <a:xfrm>
            <a:off x="1275158" y="3201213"/>
            <a:ext cx="354586" cy="353645"/>
            <a:chOff x="-32569575" y="3586425"/>
            <a:chExt cx="292225" cy="291450"/>
          </a:xfrm>
        </p:grpSpPr>
        <p:sp>
          <p:nvSpPr>
            <p:cNvPr id="9769" name="Google Shape;9769;p151"/>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151"/>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1" name="Google Shape;9771;p151"/>
          <p:cNvGrpSpPr/>
          <p:nvPr/>
        </p:nvGrpSpPr>
        <p:grpSpPr>
          <a:xfrm>
            <a:off x="1266073" y="3665805"/>
            <a:ext cx="372756" cy="354343"/>
            <a:chOff x="-32576675" y="3944600"/>
            <a:chExt cx="307200" cy="292025"/>
          </a:xfrm>
        </p:grpSpPr>
        <p:sp>
          <p:nvSpPr>
            <p:cNvPr id="9772" name="Google Shape;9772;p151"/>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151"/>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4" name="Google Shape;9774;p151"/>
          <p:cNvGrpSpPr/>
          <p:nvPr/>
        </p:nvGrpSpPr>
        <p:grpSpPr>
          <a:xfrm>
            <a:off x="3511040" y="2730100"/>
            <a:ext cx="354586" cy="354586"/>
            <a:chOff x="-30735200" y="3192625"/>
            <a:chExt cx="292225" cy="292225"/>
          </a:xfrm>
        </p:grpSpPr>
        <p:sp>
          <p:nvSpPr>
            <p:cNvPr id="9775" name="Google Shape;9775;p151"/>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151"/>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151"/>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151"/>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151"/>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151"/>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151"/>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2" name="Google Shape;9782;p151"/>
          <p:cNvGrpSpPr/>
          <p:nvPr/>
        </p:nvGrpSpPr>
        <p:grpSpPr>
          <a:xfrm>
            <a:off x="3511040" y="3201532"/>
            <a:ext cx="354586" cy="353008"/>
            <a:chOff x="-30735200" y="3552550"/>
            <a:chExt cx="292225" cy="290925"/>
          </a:xfrm>
        </p:grpSpPr>
        <p:sp>
          <p:nvSpPr>
            <p:cNvPr id="9783" name="Google Shape;9783;p151"/>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151"/>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5" name="Google Shape;9785;p151"/>
          <p:cNvGrpSpPr/>
          <p:nvPr/>
        </p:nvGrpSpPr>
        <p:grpSpPr>
          <a:xfrm>
            <a:off x="3511040" y="3666154"/>
            <a:ext cx="354586" cy="353645"/>
            <a:chOff x="-30735200" y="3910925"/>
            <a:chExt cx="292225" cy="291450"/>
          </a:xfrm>
        </p:grpSpPr>
        <p:sp>
          <p:nvSpPr>
            <p:cNvPr id="9786" name="Google Shape;9786;p151"/>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151"/>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88" name="Google Shape;9788;p151"/>
          <p:cNvSpPr/>
          <p:nvPr/>
        </p:nvSpPr>
        <p:spPr>
          <a:xfrm>
            <a:off x="2614155"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89" name="Google Shape;9789;p151"/>
          <p:cNvGrpSpPr/>
          <p:nvPr/>
        </p:nvGrpSpPr>
        <p:grpSpPr>
          <a:xfrm>
            <a:off x="4864547" y="1375808"/>
            <a:ext cx="358971" cy="359224"/>
            <a:chOff x="-57956275" y="3197925"/>
            <a:chExt cx="319000" cy="319225"/>
          </a:xfrm>
        </p:grpSpPr>
        <p:sp>
          <p:nvSpPr>
            <p:cNvPr id="9790" name="Google Shape;9790;p151"/>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151"/>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151"/>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151"/>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151"/>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151"/>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151"/>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7" name="Google Shape;9797;p151"/>
          <p:cNvGrpSpPr/>
          <p:nvPr/>
        </p:nvGrpSpPr>
        <p:grpSpPr>
          <a:xfrm>
            <a:off x="4886701" y="1832234"/>
            <a:ext cx="314662" cy="358971"/>
            <a:chOff x="-57940525" y="3590375"/>
            <a:chExt cx="279625" cy="319000"/>
          </a:xfrm>
        </p:grpSpPr>
        <p:sp>
          <p:nvSpPr>
            <p:cNvPr id="9798" name="Google Shape;9798;p151"/>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151"/>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151"/>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151"/>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151"/>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3" name="Google Shape;9803;p151"/>
          <p:cNvGrpSpPr/>
          <p:nvPr/>
        </p:nvGrpSpPr>
        <p:grpSpPr>
          <a:xfrm>
            <a:off x="4857582" y="2273605"/>
            <a:ext cx="358099" cy="358999"/>
            <a:chOff x="-57959425" y="3982600"/>
            <a:chExt cx="318225" cy="319025"/>
          </a:xfrm>
        </p:grpSpPr>
        <p:sp>
          <p:nvSpPr>
            <p:cNvPr id="9804" name="Google Shape;9804;p151"/>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151"/>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151"/>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151"/>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8" name="Google Shape;9808;p151"/>
          <p:cNvGrpSpPr/>
          <p:nvPr/>
        </p:nvGrpSpPr>
        <p:grpSpPr>
          <a:xfrm>
            <a:off x="7057749" y="1376934"/>
            <a:ext cx="357226" cy="357226"/>
            <a:chOff x="-55987225" y="3198925"/>
            <a:chExt cx="317450" cy="317450"/>
          </a:xfrm>
        </p:grpSpPr>
        <p:sp>
          <p:nvSpPr>
            <p:cNvPr id="9809" name="Google Shape;9809;p151"/>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151"/>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151"/>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151"/>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3" name="Google Shape;9813;p151"/>
          <p:cNvGrpSpPr/>
          <p:nvPr/>
        </p:nvGrpSpPr>
        <p:grpSpPr>
          <a:xfrm>
            <a:off x="7057749" y="1832965"/>
            <a:ext cx="357226" cy="357367"/>
            <a:chOff x="-55987225" y="3591025"/>
            <a:chExt cx="317450" cy="317575"/>
          </a:xfrm>
        </p:grpSpPr>
        <p:sp>
          <p:nvSpPr>
            <p:cNvPr id="9814" name="Google Shape;9814;p151"/>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151"/>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151"/>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151"/>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151"/>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9" name="Google Shape;9819;p151"/>
          <p:cNvGrpSpPr/>
          <p:nvPr/>
        </p:nvGrpSpPr>
        <p:grpSpPr>
          <a:xfrm>
            <a:off x="7071665" y="2273605"/>
            <a:ext cx="358999" cy="358999"/>
            <a:chOff x="-55988800" y="3982600"/>
            <a:chExt cx="319025" cy="319025"/>
          </a:xfrm>
        </p:grpSpPr>
        <p:sp>
          <p:nvSpPr>
            <p:cNvPr id="9820" name="Google Shape;9820;p151"/>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151"/>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151"/>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151"/>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151"/>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5" name="Google Shape;9825;p151"/>
          <p:cNvGrpSpPr/>
          <p:nvPr/>
        </p:nvGrpSpPr>
        <p:grpSpPr>
          <a:xfrm>
            <a:off x="5730184" y="2731562"/>
            <a:ext cx="356326" cy="358971"/>
            <a:chOff x="-54026025" y="3192625"/>
            <a:chExt cx="316650" cy="319000"/>
          </a:xfrm>
        </p:grpSpPr>
        <p:sp>
          <p:nvSpPr>
            <p:cNvPr id="9826" name="Google Shape;9826;p151"/>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151"/>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151"/>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151"/>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151"/>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151"/>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151"/>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151"/>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4" name="Google Shape;9834;p151"/>
          <p:cNvGrpSpPr/>
          <p:nvPr/>
        </p:nvGrpSpPr>
        <p:grpSpPr>
          <a:xfrm>
            <a:off x="5750130" y="3202536"/>
            <a:ext cx="316434" cy="358099"/>
            <a:chOff x="-54007925" y="3584850"/>
            <a:chExt cx="281200" cy="318225"/>
          </a:xfrm>
        </p:grpSpPr>
        <p:sp>
          <p:nvSpPr>
            <p:cNvPr id="9835" name="Google Shape;9835;p151"/>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151"/>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151"/>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151"/>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151"/>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151"/>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1" name="Google Shape;9841;p151"/>
          <p:cNvGrpSpPr/>
          <p:nvPr/>
        </p:nvGrpSpPr>
        <p:grpSpPr>
          <a:xfrm>
            <a:off x="5750130" y="3664421"/>
            <a:ext cx="316434" cy="358914"/>
            <a:chOff x="-54007925" y="3975575"/>
            <a:chExt cx="281200" cy="318950"/>
          </a:xfrm>
        </p:grpSpPr>
        <p:sp>
          <p:nvSpPr>
            <p:cNvPr id="9842" name="Google Shape;9842;p151"/>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151"/>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151"/>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151"/>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6" name="Google Shape;9846;p151"/>
          <p:cNvGrpSpPr/>
          <p:nvPr/>
        </p:nvGrpSpPr>
        <p:grpSpPr>
          <a:xfrm>
            <a:off x="7984996" y="2748891"/>
            <a:ext cx="274770" cy="358492"/>
            <a:chOff x="-52005775" y="3208025"/>
            <a:chExt cx="244175" cy="318575"/>
          </a:xfrm>
        </p:grpSpPr>
        <p:sp>
          <p:nvSpPr>
            <p:cNvPr id="9847" name="Google Shape;9847;p151"/>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151"/>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151"/>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151"/>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151"/>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151"/>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151"/>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151"/>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151"/>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151"/>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151"/>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8" name="Google Shape;9858;p151"/>
          <p:cNvGrpSpPr/>
          <p:nvPr/>
        </p:nvGrpSpPr>
        <p:grpSpPr>
          <a:xfrm>
            <a:off x="5291462" y="1376934"/>
            <a:ext cx="358099" cy="358099"/>
            <a:chOff x="-57568775" y="3198925"/>
            <a:chExt cx="318225" cy="318225"/>
          </a:xfrm>
        </p:grpSpPr>
        <p:sp>
          <p:nvSpPr>
            <p:cNvPr id="9859" name="Google Shape;9859;p151"/>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151"/>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151"/>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151"/>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151"/>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151"/>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5" name="Google Shape;9865;p151"/>
          <p:cNvGrpSpPr/>
          <p:nvPr/>
        </p:nvGrpSpPr>
        <p:grpSpPr>
          <a:xfrm>
            <a:off x="5313181" y="1832234"/>
            <a:ext cx="314662" cy="358099"/>
            <a:chOff x="-57549075" y="3590375"/>
            <a:chExt cx="279625" cy="318225"/>
          </a:xfrm>
        </p:grpSpPr>
        <p:sp>
          <p:nvSpPr>
            <p:cNvPr id="9866" name="Google Shape;9866;p151"/>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151"/>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151"/>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151"/>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0" name="Google Shape;9870;p151"/>
          <p:cNvGrpSpPr/>
          <p:nvPr/>
        </p:nvGrpSpPr>
        <p:grpSpPr>
          <a:xfrm>
            <a:off x="5305378" y="2273605"/>
            <a:ext cx="359871" cy="359871"/>
            <a:chOff x="-57570350" y="3982600"/>
            <a:chExt cx="319800" cy="319800"/>
          </a:xfrm>
        </p:grpSpPr>
        <p:sp>
          <p:nvSpPr>
            <p:cNvPr id="9871" name="Google Shape;9871;p151"/>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151"/>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151"/>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151"/>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5" name="Google Shape;9875;p151"/>
          <p:cNvGrpSpPr/>
          <p:nvPr/>
        </p:nvGrpSpPr>
        <p:grpSpPr>
          <a:xfrm>
            <a:off x="7520416" y="1376033"/>
            <a:ext cx="314662" cy="358999"/>
            <a:chOff x="-55576850" y="3198125"/>
            <a:chExt cx="279625" cy="319025"/>
          </a:xfrm>
        </p:grpSpPr>
        <p:sp>
          <p:nvSpPr>
            <p:cNvPr id="9876" name="Google Shape;9876;p151"/>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151"/>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151"/>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151"/>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0" name="Google Shape;9880;p151"/>
          <p:cNvGrpSpPr/>
          <p:nvPr/>
        </p:nvGrpSpPr>
        <p:grpSpPr>
          <a:xfrm>
            <a:off x="7497812" y="1832009"/>
            <a:ext cx="359871" cy="358324"/>
            <a:chOff x="-55596550" y="3590175"/>
            <a:chExt cx="319800" cy="318425"/>
          </a:xfrm>
        </p:grpSpPr>
        <p:sp>
          <p:nvSpPr>
            <p:cNvPr id="9881" name="Google Shape;9881;p151"/>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151"/>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151"/>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151"/>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5" name="Google Shape;9885;p151"/>
          <p:cNvGrpSpPr/>
          <p:nvPr/>
        </p:nvGrpSpPr>
        <p:grpSpPr>
          <a:xfrm>
            <a:off x="7513049" y="2273351"/>
            <a:ext cx="358999" cy="359252"/>
            <a:chOff x="-55595775" y="3982375"/>
            <a:chExt cx="319025" cy="319250"/>
          </a:xfrm>
        </p:grpSpPr>
        <p:sp>
          <p:nvSpPr>
            <p:cNvPr id="9886" name="Google Shape;9886;p151"/>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151"/>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151"/>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151"/>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151"/>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151"/>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2" name="Google Shape;9892;p151"/>
          <p:cNvGrpSpPr/>
          <p:nvPr/>
        </p:nvGrpSpPr>
        <p:grpSpPr>
          <a:xfrm>
            <a:off x="6170232" y="2731562"/>
            <a:ext cx="358999" cy="358099"/>
            <a:chOff x="-53635375" y="3192625"/>
            <a:chExt cx="319025" cy="318225"/>
          </a:xfrm>
        </p:grpSpPr>
        <p:sp>
          <p:nvSpPr>
            <p:cNvPr id="9893" name="Google Shape;9893;p151"/>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151"/>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151"/>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6" name="Google Shape;9896;p151"/>
          <p:cNvGrpSpPr/>
          <p:nvPr/>
        </p:nvGrpSpPr>
        <p:grpSpPr>
          <a:xfrm>
            <a:off x="6192401" y="3202536"/>
            <a:ext cx="314662" cy="358999"/>
            <a:chOff x="-53615675" y="3584850"/>
            <a:chExt cx="279625" cy="319025"/>
          </a:xfrm>
        </p:grpSpPr>
        <p:sp>
          <p:nvSpPr>
            <p:cNvPr id="9897" name="Google Shape;9897;p151"/>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151"/>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151"/>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0" name="Google Shape;9900;p151"/>
          <p:cNvGrpSpPr/>
          <p:nvPr/>
        </p:nvGrpSpPr>
        <p:grpSpPr>
          <a:xfrm>
            <a:off x="6170246" y="3665461"/>
            <a:ext cx="358971" cy="357874"/>
            <a:chOff x="-53634575" y="3976500"/>
            <a:chExt cx="319000" cy="318025"/>
          </a:xfrm>
        </p:grpSpPr>
        <p:sp>
          <p:nvSpPr>
            <p:cNvPr id="9901" name="Google Shape;9901;p151"/>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151"/>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151"/>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151"/>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151"/>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151"/>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151"/>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151"/>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9" name="Google Shape;9909;p151"/>
          <p:cNvGrpSpPr/>
          <p:nvPr/>
        </p:nvGrpSpPr>
        <p:grpSpPr>
          <a:xfrm>
            <a:off x="7965050" y="3208415"/>
            <a:ext cx="314662" cy="358436"/>
            <a:chOff x="-52023900" y="3590075"/>
            <a:chExt cx="279625" cy="318525"/>
          </a:xfrm>
        </p:grpSpPr>
        <p:sp>
          <p:nvSpPr>
            <p:cNvPr id="9910" name="Google Shape;9910;p151"/>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151"/>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151"/>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151"/>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151"/>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151"/>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151"/>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7" name="Google Shape;9917;p151"/>
          <p:cNvGrpSpPr/>
          <p:nvPr/>
        </p:nvGrpSpPr>
        <p:grpSpPr>
          <a:xfrm>
            <a:off x="5728292" y="1376934"/>
            <a:ext cx="358971" cy="358971"/>
            <a:chOff x="-57173375" y="3198925"/>
            <a:chExt cx="319000" cy="319000"/>
          </a:xfrm>
        </p:grpSpPr>
        <p:sp>
          <p:nvSpPr>
            <p:cNvPr id="9918" name="Google Shape;9918;p151"/>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151"/>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151"/>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151"/>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2" name="Google Shape;9922;p151"/>
          <p:cNvGrpSpPr/>
          <p:nvPr/>
        </p:nvGrpSpPr>
        <p:grpSpPr>
          <a:xfrm>
            <a:off x="5729178" y="1854374"/>
            <a:ext cx="357198" cy="314690"/>
            <a:chOff x="-57176525" y="3610050"/>
            <a:chExt cx="317425" cy="279650"/>
          </a:xfrm>
        </p:grpSpPr>
        <p:sp>
          <p:nvSpPr>
            <p:cNvPr id="9923" name="Google Shape;9923;p151"/>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151"/>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151"/>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151"/>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151"/>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8" name="Google Shape;9928;p151"/>
          <p:cNvGrpSpPr/>
          <p:nvPr/>
        </p:nvGrpSpPr>
        <p:grpSpPr>
          <a:xfrm>
            <a:off x="7939633" y="1376934"/>
            <a:ext cx="358099" cy="356326"/>
            <a:chOff x="-55202750" y="3198925"/>
            <a:chExt cx="318225" cy="316650"/>
          </a:xfrm>
        </p:grpSpPr>
        <p:sp>
          <p:nvSpPr>
            <p:cNvPr id="9929" name="Google Shape;9929;p151"/>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151"/>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1" name="Google Shape;9931;p151"/>
          <p:cNvGrpSpPr/>
          <p:nvPr/>
        </p:nvGrpSpPr>
        <p:grpSpPr>
          <a:xfrm>
            <a:off x="7950267" y="1832234"/>
            <a:ext cx="336830" cy="358099"/>
            <a:chOff x="-55194875" y="3590375"/>
            <a:chExt cx="299325" cy="318225"/>
          </a:xfrm>
        </p:grpSpPr>
        <p:sp>
          <p:nvSpPr>
            <p:cNvPr id="9932" name="Google Shape;9932;p151"/>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151"/>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151"/>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151"/>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151"/>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7" name="Google Shape;9937;p151"/>
          <p:cNvGrpSpPr/>
          <p:nvPr/>
        </p:nvGrpSpPr>
        <p:grpSpPr>
          <a:xfrm>
            <a:off x="7954884" y="2274505"/>
            <a:ext cx="357198" cy="357198"/>
            <a:chOff x="-55203525" y="3983400"/>
            <a:chExt cx="317425" cy="317425"/>
          </a:xfrm>
        </p:grpSpPr>
        <p:sp>
          <p:nvSpPr>
            <p:cNvPr id="9938" name="Google Shape;9938;p151"/>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151"/>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151"/>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1" name="Google Shape;9941;p151"/>
          <p:cNvGrpSpPr/>
          <p:nvPr/>
        </p:nvGrpSpPr>
        <p:grpSpPr>
          <a:xfrm>
            <a:off x="6621365" y="2731562"/>
            <a:ext cx="335930" cy="358971"/>
            <a:chOff x="-53232900" y="3192625"/>
            <a:chExt cx="298525" cy="319000"/>
          </a:xfrm>
        </p:grpSpPr>
        <p:sp>
          <p:nvSpPr>
            <p:cNvPr id="9942" name="Google Shape;9942;p151"/>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151"/>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151"/>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151"/>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151"/>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151"/>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151"/>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151"/>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0" name="Google Shape;9950;p151"/>
          <p:cNvGrpSpPr/>
          <p:nvPr/>
        </p:nvGrpSpPr>
        <p:grpSpPr>
          <a:xfrm>
            <a:off x="6610731" y="3202536"/>
            <a:ext cx="357198" cy="356326"/>
            <a:chOff x="-53242350" y="3584850"/>
            <a:chExt cx="317425" cy="316650"/>
          </a:xfrm>
        </p:grpSpPr>
        <p:sp>
          <p:nvSpPr>
            <p:cNvPr id="9951" name="Google Shape;9951;p151"/>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151"/>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151"/>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151"/>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151"/>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6" name="Google Shape;9956;p151"/>
          <p:cNvGrpSpPr/>
          <p:nvPr/>
        </p:nvGrpSpPr>
        <p:grpSpPr>
          <a:xfrm>
            <a:off x="6631999" y="3665236"/>
            <a:ext cx="314662" cy="358999"/>
            <a:chOff x="-53224225" y="3976300"/>
            <a:chExt cx="279625" cy="319025"/>
          </a:xfrm>
        </p:grpSpPr>
        <p:sp>
          <p:nvSpPr>
            <p:cNvPr id="9957" name="Google Shape;9957;p151"/>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151"/>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151"/>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151"/>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151"/>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151"/>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151"/>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4" name="Google Shape;9964;p151"/>
          <p:cNvGrpSpPr/>
          <p:nvPr/>
        </p:nvGrpSpPr>
        <p:grpSpPr>
          <a:xfrm>
            <a:off x="7942896" y="3672917"/>
            <a:ext cx="358971" cy="358408"/>
            <a:chOff x="-52043575" y="3983125"/>
            <a:chExt cx="319000" cy="318500"/>
          </a:xfrm>
        </p:grpSpPr>
        <p:sp>
          <p:nvSpPr>
            <p:cNvPr id="9965" name="Google Shape;9965;p151"/>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151"/>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151"/>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151"/>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151"/>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151"/>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151"/>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151"/>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151"/>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4" name="Google Shape;9974;p151"/>
          <p:cNvGrpSpPr/>
          <p:nvPr/>
        </p:nvGrpSpPr>
        <p:grpSpPr>
          <a:xfrm>
            <a:off x="6196836" y="1376934"/>
            <a:ext cx="314662" cy="358971"/>
            <a:chOff x="-56766175" y="3198925"/>
            <a:chExt cx="279625" cy="319000"/>
          </a:xfrm>
        </p:grpSpPr>
        <p:sp>
          <p:nvSpPr>
            <p:cNvPr id="9975" name="Google Shape;9975;p151"/>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151"/>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151"/>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151"/>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151"/>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151"/>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151"/>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2" name="Google Shape;9982;p151"/>
          <p:cNvGrpSpPr/>
          <p:nvPr/>
        </p:nvGrpSpPr>
        <p:grpSpPr>
          <a:xfrm>
            <a:off x="6195950" y="1832234"/>
            <a:ext cx="316434" cy="358099"/>
            <a:chOff x="-56766175" y="3590375"/>
            <a:chExt cx="281200" cy="318225"/>
          </a:xfrm>
        </p:grpSpPr>
        <p:sp>
          <p:nvSpPr>
            <p:cNvPr id="9983" name="Google Shape;9983;p151"/>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151"/>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151"/>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151"/>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7" name="Google Shape;9987;p151"/>
          <p:cNvGrpSpPr/>
          <p:nvPr/>
        </p:nvGrpSpPr>
        <p:grpSpPr>
          <a:xfrm>
            <a:off x="6232906" y="2273605"/>
            <a:ext cx="272126" cy="358099"/>
            <a:chOff x="-56747275" y="3982600"/>
            <a:chExt cx="241825" cy="318225"/>
          </a:xfrm>
        </p:grpSpPr>
        <p:sp>
          <p:nvSpPr>
            <p:cNvPr id="9988" name="Google Shape;9988;p151"/>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151"/>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151"/>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151"/>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151"/>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151"/>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151"/>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5" name="Google Shape;9995;p151"/>
          <p:cNvGrpSpPr/>
          <p:nvPr/>
        </p:nvGrpSpPr>
        <p:grpSpPr>
          <a:xfrm>
            <a:off x="4840657" y="3215842"/>
            <a:ext cx="358999" cy="342991"/>
            <a:chOff x="-54812875" y="3596675"/>
            <a:chExt cx="319025" cy="304800"/>
          </a:xfrm>
        </p:grpSpPr>
        <p:sp>
          <p:nvSpPr>
            <p:cNvPr id="9996" name="Google Shape;9996;p151"/>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151"/>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151"/>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151"/>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151"/>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151"/>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151"/>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03" name="Google Shape;10003;p151"/>
          <p:cNvSpPr/>
          <p:nvPr/>
        </p:nvSpPr>
        <p:spPr>
          <a:xfrm>
            <a:off x="5015548" y="3590113"/>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151"/>
          <p:cNvSpPr/>
          <p:nvPr/>
        </p:nvSpPr>
        <p:spPr>
          <a:xfrm>
            <a:off x="5015998" y="3590985"/>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05" name="Google Shape;10005;p151"/>
          <p:cNvGrpSpPr/>
          <p:nvPr/>
        </p:nvGrpSpPr>
        <p:grpSpPr>
          <a:xfrm>
            <a:off x="4862826" y="3672326"/>
            <a:ext cx="314662" cy="358099"/>
            <a:chOff x="-54793175" y="3982600"/>
            <a:chExt cx="279625" cy="318225"/>
          </a:xfrm>
        </p:grpSpPr>
        <p:sp>
          <p:nvSpPr>
            <p:cNvPr id="10006" name="Google Shape;10006;p151"/>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151"/>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151"/>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151"/>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151"/>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151"/>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151"/>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3" name="Google Shape;10013;p151"/>
          <p:cNvGrpSpPr/>
          <p:nvPr/>
        </p:nvGrpSpPr>
        <p:grpSpPr>
          <a:xfrm>
            <a:off x="7074284" y="2731562"/>
            <a:ext cx="314662" cy="358099"/>
            <a:chOff x="-52832000" y="3192625"/>
            <a:chExt cx="279625" cy="318225"/>
          </a:xfrm>
        </p:grpSpPr>
        <p:sp>
          <p:nvSpPr>
            <p:cNvPr id="10014" name="Google Shape;10014;p151"/>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151"/>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151"/>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151"/>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151"/>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151"/>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151"/>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151"/>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2" name="Google Shape;10022;p151"/>
          <p:cNvGrpSpPr/>
          <p:nvPr/>
        </p:nvGrpSpPr>
        <p:grpSpPr>
          <a:xfrm>
            <a:off x="5760817" y="2272929"/>
            <a:ext cx="323524" cy="358774"/>
            <a:chOff x="-57162350" y="3982000"/>
            <a:chExt cx="287500" cy="318825"/>
          </a:xfrm>
        </p:grpSpPr>
        <p:sp>
          <p:nvSpPr>
            <p:cNvPr id="10023" name="Google Shape;10023;p151"/>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151"/>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151"/>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151"/>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151"/>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151"/>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151"/>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151"/>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1" name="Google Shape;10031;p151"/>
          <p:cNvGrpSpPr/>
          <p:nvPr/>
        </p:nvGrpSpPr>
        <p:grpSpPr>
          <a:xfrm>
            <a:off x="7052130" y="3203436"/>
            <a:ext cx="358971" cy="357198"/>
            <a:chOff x="-52851675" y="3585650"/>
            <a:chExt cx="319000" cy="317425"/>
          </a:xfrm>
        </p:grpSpPr>
        <p:sp>
          <p:nvSpPr>
            <p:cNvPr id="10032" name="Google Shape;10032;p151"/>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151"/>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151"/>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151"/>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151"/>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151"/>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8" name="Google Shape;10038;p151"/>
          <p:cNvGrpSpPr/>
          <p:nvPr/>
        </p:nvGrpSpPr>
        <p:grpSpPr>
          <a:xfrm>
            <a:off x="7074284" y="3665236"/>
            <a:ext cx="314662" cy="358999"/>
            <a:chOff x="-52832000" y="3976300"/>
            <a:chExt cx="279625" cy="319025"/>
          </a:xfrm>
        </p:grpSpPr>
        <p:sp>
          <p:nvSpPr>
            <p:cNvPr id="10039" name="Google Shape;10039;p151"/>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151"/>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151"/>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151"/>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151"/>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4" name="Google Shape;10044;p151"/>
          <p:cNvGrpSpPr/>
          <p:nvPr/>
        </p:nvGrpSpPr>
        <p:grpSpPr>
          <a:xfrm>
            <a:off x="6191490" y="4119884"/>
            <a:ext cx="316434" cy="358099"/>
            <a:chOff x="-51633225" y="3198925"/>
            <a:chExt cx="281200" cy="318225"/>
          </a:xfrm>
        </p:grpSpPr>
        <p:sp>
          <p:nvSpPr>
            <p:cNvPr id="10045" name="Google Shape;10045;p151"/>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151"/>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151"/>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151"/>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151"/>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151"/>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151"/>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2" name="Google Shape;10052;p151"/>
          <p:cNvGrpSpPr/>
          <p:nvPr/>
        </p:nvGrpSpPr>
        <p:grpSpPr>
          <a:xfrm>
            <a:off x="6610314" y="1377806"/>
            <a:ext cx="365188" cy="357226"/>
            <a:chOff x="-56396775" y="3199700"/>
            <a:chExt cx="324525" cy="317450"/>
          </a:xfrm>
        </p:grpSpPr>
        <p:sp>
          <p:nvSpPr>
            <p:cNvPr id="10053" name="Google Shape;10053;p151"/>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151"/>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151"/>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151"/>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151"/>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151"/>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9" name="Google Shape;10059;p151"/>
          <p:cNvGrpSpPr/>
          <p:nvPr/>
        </p:nvGrpSpPr>
        <p:grpSpPr>
          <a:xfrm>
            <a:off x="6613408" y="1843740"/>
            <a:ext cx="358999" cy="335958"/>
            <a:chOff x="-56394425" y="3600600"/>
            <a:chExt cx="319025" cy="298550"/>
          </a:xfrm>
        </p:grpSpPr>
        <p:sp>
          <p:nvSpPr>
            <p:cNvPr id="10060" name="Google Shape;10060;p151"/>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151"/>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151"/>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3" name="Google Shape;10063;p151"/>
          <p:cNvGrpSpPr/>
          <p:nvPr/>
        </p:nvGrpSpPr>
        <p:grpSpPr>
          <a:xfrm>
            <a:off x="6644175" y="2274505"/>
            <a:ext cx="327068" cy="357198"/>
            <a:chOff x="-56379450" y="3983400"/>
            <a:chExt cx="290650" cy="317425"/>
          </a:xfrm>
        </p:grpSpPr>
        <p:sp>
          <p:nvSpPr>
            <p:cNvPr id="10064" name="Google Shape;10064;p151"/>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151"/>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151"/>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151"/>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151"/>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151"/>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151"/>
            <p:cNvSpPr/>
            <p:nvPr/>
          </p:nvSpPr>
          <p:spPr>
            <a:xfrm>
              <a:off x="-56181750" y="4039300"/>
              <a:ext cx="0" cy="25"/>
            </a:xfrm>
            <a:custGeom>
              <a:rect b="b" l="l" r="r" t="t"/>
              <a:pathLst>
                <a:path extrusionOk="0" h="1" w="0">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151"/>
            <p:cNvSpPr/>
            <p:nvPr/>
          </p:nvSpPr>
          <p:spPr>
            <a:xfrm>
              <a:off x="-56332200" y="4039300"/>
              <a:ext cx="25" cy="25"/>
            </a:xfrm>
            <a:custGeom>
              <a:rect b="b" l="l" r="r" t="t"/>
              <a:pathLst>
                <a:path extrusionOk="0" h="1" w="1">
                  <a:moveTo>
                    <a:pt x="1"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2" name="Google Shape;10072;p151"/>
          <p:cNvGrpSpPr/>
          <p:nvPr/>
        </p:nvGrpSpPr>
        <p:grpSpPr>
          <a:xfrm>
            <a:off x="5307879" y="2738651"/>
            <a:ext cx="316434" cy="358971"/>
            <a:chOff x="-54401725" y="3198925"/>
            <a:chExt cx="281200" cy="319000"/>
          </a:xfrm>
        </p:grpSpPr>
        <p:sp>
          <p:nvSpPr>
            <p:cNvPr id="10073" name="Google Shape;10073;p151"/>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151"/>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151"/>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151"/>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151"/>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151"/>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151"/>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151"/>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151"/>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151"/>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151"/>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4" name="Google Shape;10084;p151"/>
          <p:cNvGrpSpPr/>
          <p:nvPr/>
        </p:nvGrpSpPr>
        <p:grpSpPr>
          <a:xfrm>
            <a:off x="5308766" y="3208753"/>
            <a:ext cx="314662" cy="358099"/>
            <a:chOff x="-54401725" y="3590375"/>
            <a:chExt cx="279625" cy="318225"/>
          </a:xfrm>
        </p:grpSpPr>
        <p:sp>
          <p:nvSpPr>
            <p:cNvPr id="10085" name="Google Shape;10085;p151"/>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151"/>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151"/>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151"/>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151"/>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151"/>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1" name="Google Shape;10091;p151"/>
          <p:cNvGrpSpPr/>
          <p:nvPr/>
        </p:nvGrpSpPr>
        <p:grpSpPr>
          <a:xfrm>
            <a:off x="5306557" y="3672326"/>
            <a:ext cx="319079" cy="358099"/>
            <a:chOff x="-54403300" y="3982600"/>
            <a:chExt cx="283550" cy="318225"/>
          </a:xfrm>
        </p:grpSpPr>
        <p:sp>
          <p:nvSpPr>
            <p:cNvPr id="10092" name="Google Shape;10092;p151"/>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151"/>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151"/>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151"/>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151"/>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7" name="Google Shape;10097;p151"/>
          <p:cNvGrpSpPr/>
          <p:nvPr/>
        </p:nvGrpSpPr>
        <p:grpSpPr>
          <a:xfrm>
            <a:off x="7493951" y="2733559"/>
            <a:ext cx="356298" cy="356973"/>
            <a:chOff x="-52458650" y="3194400"/>
            <a:chExt cx="316625" cy="317225"/>
          </a:xfrm>
        </p:grpSpPr>
        <p:sp>
          <p:nvSpPr>
            <p:cNvPr id="10098" name="Google Shape;10098;p151"/>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151"/>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151"/>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151"/>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151"/>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151"/>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151"/>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151"/>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6" name="Google Shape;10106;p151"/>
          <p:cNvGrpSpPr/>
          <p:nvPr/>
        </p:nvGrpSpPr>
        <p:grpSpPr>
          <a:xfrm>
            <a:off x="4862826" y="2738651"/>
            <a:ext cx="314662" cy="358971"/>
            <a:chOff x="-54793175" y="3198925"/>
            <a:chExt cx="279625" cy="319000"/>
          </a:xfrm>
        </p:grpSpPr>
        <p:sp>
          <p:nvSpPr>
            <p:cNvPr id="10107" name="Google Shape;10107;p151"/>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151"/>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151"/>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151"/>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151"/>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151"/>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151"/>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4" name="Google Shape;10114;p151"/>
          <p:cNvGrpSpPr/>
          <p:nvPr/>
        </p:nvGrpSpPr>
        <p:grpSpPr>
          <a:xfrm>
            <a:off x="7503249" y="3202536"/>
            <a:ext cx="337703" cy="357845"/>
            <a:chOff x="-52450000" y="3584850"/>
            <a:chExt cx="300100" cy="318000"/>
          </a:xfrm>
        </p:grpSpPr>
        <p:sp>
          <p:nvSpPr>
            <p:cNvPr id="10115" name="Google Shape;10115;p151"/>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151"/>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151"/>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151"/>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151"/>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151"/>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151"/>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2" name="Google Shape;10122;p151"/>
          <p:cNvGrpSpPr/>
          <p:nvPr/>
        </p:nvGrpSpPr>
        <p:grpSpPr>
          <a:xfrm>
            <a:off x="7514769" y="3667009"/>
            <a:ext cx="314662" cy="357226"/>
            <a:chOff x="-52440550" y="3977875"/>
            <a:chExt cx="279625" cy="317450"/>
          </a:xfrm>
        </p:grpSpPr>
        <p:sp>
          <p:nvSpPr>
            <p:cNvPr id="10123" name="Google Shape;10123;p151"/>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151"/>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151"/>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151"/>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151"/>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151"/>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151"/>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151"/>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1" name="Google Shape;10131;p151"/>
          <p:cNvGrpSpPr/>
          <p:nvPr/>
        </p:nvGrpSpPr>
        <p:grpSpPr>
          <a:xfrm>
            <a:off x="6626703" y="4123215"/>
            <a:ext cx="314662" cy="358999"/>
            <a:chOff x="-51623775" y="3584850"/>
            <a:chExt cx="279625" cy="319025"/>
          </a:xfrm>
        </p:grpSpPr>
        <p:sp>
          <p:nvSpPr>
            <p:cNvPr id="10132" name="Google Shape;10132;p151"/>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151"/>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151"/>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151"/>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151"/>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151"/>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151"/>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151"/>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151"/>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41" name="Google Shape;10141;p151"/>
          <p:cNvSpPr txBox="1"/>
          <p:nvPr/>
        </p:nvSpPr>
        <p:spPr>
          <a:xfrm>
            <a:off x="826588"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0142" name="Google Shape;10142;p151"/>
          <p:cNvSpPr txBox="1"/>
          <p:nvPr/>
        </p:nvSpPr>
        <p:spPr>
          <a:xfrm>
            <a:off x="4835313"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0146" name="Shape 10146"/>
        <p:cNvGrpSpPr/>
        <p:nvPr/>
      </p:nvGrpSpPr>
      <p:grpSpPr>
        <a:xfrm>
          <a:off x="0" y="0"/>
          <a:ext cx="0" cy="0"/>
          <a:chOff x="0" y="0"/>
          <a:chExt cx="0" cy="0"/>
        </a:xfrm>
      </p:grpSpPr>
      <p:grpSp>
        <p:nvGrpSpPr>
          <p:cNvPr id="10147" name="Google Shape;10147;p152"/>
          <p:cNvGrpSpPr/>
          <p:nvPr/>
        </p:nvGrpSpPr>
        <p:grpSpPr>
          <a:xfrm>
            <a:off x="866775" y="1386849"/>
            <a:ext cx="276003" cy="357300"/>
            <a:chOff x="-50469125" y="3183175"/>
            <a:chExt cx="233150" cy="301825"/>
          </a:xfrm>
        </p:grpSpPr>
        <p:sp>
          <p:nvSpPr>
            <p:cNvPr id="10148" name="Google Shape;10148;p152"/>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152"/>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152"/>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1" name="Google Shape;10151;p152"/>
          <p:cNvGrpSpPr/>
          <p:nvPr/>
        </p:nvGrpSpPr>
        <p:grpSpPr>
          <a:xfrm>
            <a:off x="826674" y="1822251"/>
            <a:ext cx="356205" cy="355288"/>
            <a:chOff x="-50504575" y="3550975"/>
            <a:chExt cx="300900" cy="300125"/>
          </a:xfrm>
        </p:grpSpPr>
        <p:sp>
          <p:nvSpPr>
            <p:cNvPr id="10152" name="Google Shape;10152;p152"/>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152"/>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152"/>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152"/>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6" name="Google Shape;10156;p152"/>
          <p:cNvGrpSpPr/>
          <p:nvPr/>
        </p:nvGrpSpPr>
        <p:grpSpPr>
          <a:xfrm>
            <a:off x="826674" y="2260493"/>
            <a:ext cx="356205" cy="354341"/>
            <a:chOff x="-50503000" y="3921175"/>
            <a:chExt cx="300900" cy="299325"/>
          </a:xfrm>
        </p:grpSpPr>
        <p:sp>
          <p:nvSpPr>
            <p:cNvPr id="10157" name="Google Shape;10157;p152"/>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152"/>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152"/>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152"/>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152"/>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2" name="Google Shape;10162;p152"/>
          <p:cNvGrpSpPr/>
          <p:nvPr/>
        </p:nvGrpSpPr>
        <p:grpSpPr>
          <a:xfrm>
            <a:off x="3030727" y="1406411"/>
            <a:ext cx="355258" cy="356205"/>
            <a:chOff x="-48630025" y="3199700"/>
            <a:chExt cx="300100" cy="300900"/>
          </a:xfrm>
        </p:grpSpPr>
        <p:sp>
          <p:nvSpPr>
            <p:cNvPr id="10163" name="Google Shape;10163;p152"/>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152"/>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152"/>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6" name="Google Shape;10166;p152"/>
          <p:cNvGrpSpPr/>
          <p:nvPr/>
        </p:nvGrpSpPr>
        <p:grpSpPr>
          <a:xfrm>
            <a:off x="3030727" y="1843707"/>
            <a:ext cx="355258" cy="355258"/>
            <a:chOff x="-48630025" y="3569100"/>
            <a:chExt cx="300100" cy="300100"/>
          </a:xfrm>
        </p:grpSpPr>
        <p:sp>
          <p:nvSpPr>
            <p:cNvPr id="10167" name="Google Shape;10167;p152"/>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152"/>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152"/>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152"/>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152"/>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152"/>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152"/>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152"/>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152"/>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152"/>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7" name="Google Shape;10177;p152"/>
          <p:cNvGrpSpPr/>
          <p:nvPr/>
        </p:nvGrpSpPr>
        <p:grpSpPr>
          <a:xfrm>
            <a:off x="3031201" y="2281003"/>
            <a:ext cx="354311" cy="353394"/>
            <a:chOff x="-48629225" y="3938500"/>
            <a:chExt cx="299300" cy="298525"/>
          </a:xfrm>
        </p:grpSpPr>
        <p:sp>
          <p:nvSpPr>
            <p:cNvPr id="10178" name="Google Shape;10178;p152"/>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152"/>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152"/>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152"/>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2" name="Google Shape;10182;p152"/>
          <p:cNvGrpSpPr/>
          <p:nvPr/>
        </p:nvGrpSpPr>
        <p:grpSpPr>
          <a:xfrm>
            <a:off x="1766604" y="2752344"/>
            <a:ext cx="311458" cy="354341"/>
            <a:chOff x="-46762575" y="3200500"/>
            <a:chExt cx="263100" cy="299325"/>
          </a:xfrm>
        </p:grpSpPr>
        <p:sp>
          <p:nvSpPr>
            <p:cNvPr id="10183" name="Google Shape;10183;p152"/>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152"/>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152"/>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152"/>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152"/>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8" name="Google Shape;10188;p152"/>
          <p:cNvGrpSpPr/>
          <p:nvPr/>
        </p:nvGrpSpPr>
        <p:grpSpPr>
          <a:xfrm>
            <a:off x="1744689" y="3211066"/>
            <a:ext cx="355288" cy="312375"/>
            <a:chOff x="-46779900" y="3588000"/>
            <a:chExt cx="300125" cy="263875"/>
          </a:xfrm>
        </p:grpSpPr>
        <p:sp>
          <p:nvSpPr>
            <p:cNvPr id="10189" name="Google Shape;10189;p152"/>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152"/>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152"/>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152"/>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3" name="Google Shape;10193;p152"/>
          <p:cNvGrpSpPr/>
          <p:nvPr/>
        </p:nvGrpSpPr>
        <p:grpSpPr>
          <a:xfrm>
            <a:off x="1745162" y="3625988"/>
            <a:ext cx="354341" cy="353394"/>
            <a:chOff x="-46779100" y="3938500"/>
            <a:chExt cx="299325" cy="298525"/>
          </a:xfrm>
        </p:grpSpPr>
        <p:sp>
          <p:nvSpPr>
            <p:cNvPr id="10194" name="Google Shape;10194;p152"/>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152"/>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6" name="Google Shape;10196;p152"/>
          <p:cNvGrpSpPr/>
          <p:nvPr/>
        </p:nvGrpSpPr>
        <p:grpSpPr>
          <a:xfrm>
            <a:off x="3952900" y="2758855"/>
            <a:ext cx="355258" cy="355288"/>
            <a:chOff x="-44924250" y="3206000"/>
            <a:chExt cx="300100" cy="300125"/>
          </a:xfrm>
        </p:grpSpPr>
        <p:sp>
          <p:nvSpPr>
            <p:cNvPr id="10197" name="Google Shape;10197;p152"/>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152"/>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152"/>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152"/>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152"/>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2" name="Google Shape;10202;p152"/>
          <p:cNvGrpSpPr/>
          <p:nvPr/>
        </p:nvGrpSpPr>
        <p:grpSpPr>
          <a:xfrm>
            <a:off x="1267386" y="1386849"/>
            <a:ext cx="355258" cy="355258"/>
            <a:chOff x="-50134375" y="3183175"/>
            <a:chExt cx="300100" cy="300100"/>
          </a:xfrm>
        </p:grpSpPr>
        <p:sp>
          <p:nvSpPr>
            <p:cNvPr id="10203" name="Google Shape;10203;p152"/>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152"/>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152"/>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152"/>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152"/>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152"/>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152"/>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152"/>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152"/>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152"/>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3" name="Google Shape;10213;p152"/>
          <p:cNvGrpSpPr/>
          <p:nvPr/>
        </p:nvGrpSpPr>
        <p:grpSpPr>
          <a:xfrm>
            <a:off x="1267386" y="1822251"/>
            <a:ext cx="355258" cy="355288"/>
            <a:chOff x="-50134375" y="3550975"/>
            <a:chExt cx="300100" cy="300125"/>
          </a:xfrm>
        </p:grpSpPr>
        <p:sp>
          <p:nvSpPr>
            <p:cNvPr id="10214" name="Google Shape;10214;p152"/>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152"/>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6" name="Google Shape;10216;p152"/>
          <p:cNvGrpSpPr/>
          <p:nvPr/>
        </p:nvGrpSpPr>
        <p:grpSpPr>
          <a:xfrm>
            <a:off x="1267386" y="2259783"/>
            <a:ext cx="355258" cy="355051"/>
            <a:chOff x="-50134375" y="3920575"/>
            <a:chExt cx="300100" cy="299925"/>
          </a:xfrm>
        </p:grpSpPr>
        <p:sp>
          <p:nvSpPr>
            <p:cNvPr id="10217" name="Google Shape;10217;p152"/>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152"/>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152"/>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0" name="Google Shape;10220;p152"/>
          <p:cNvGrpSpPr/>
          <p:nvPr/>
        </p:nvGrpSpPr>
        <p:grpSpPr>
          <a:xfrm>
            <a:off x="3478110" y="1407358"/>
            <a:ext cx="357123" cy="355258"/>
            <a:chOff x="-48262200" y="3200500"/>
            <a:chExt cx="301675" cy="300100"/>
          </a:xfrm>
        </p:grpSpPr>
        <p:sp>
          <p:nvSpPr>
            <p:cNvPr id="10221" name="Google Shape;10221;p152"/>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152"/>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152"/>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152"/>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152"/>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152"/>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152"/>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152"/>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152"/>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0" name="Google Shape;10230;p152"/>
          <p:cNvGrpSpPr/>
          <p:nvPr/>
        </p:nvGrpSpPr>
        <p:grpSpPr>
          <a:xfrm>
            <a:off x="3507483" y="1844447"/>
            <a:ext cx="298377" cy="354519"/>
            <a:chOff x="-48233050" y="3569725"/>
            <a:chExt cx="252050" cy="299475"/>
          </a:xfrm>
        </p:grpSpPr>
        <p:sp>
          <p:nvSpPr>
            <p:cNvPr id="10231" name="Google Shape;10231;p152"/>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152"/>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152"/>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4" name="Google Shape;10234;p152"/>
          <p:cNvGrpSpPr/>
          <p:nvPr/>
        </p:nvGrpSpPr>
        <p:grpSpPr>
          <a:xfrm>
            <a:off x="3531248" y="2278191"/>
            <a:ext cx="250847" cy="358070"/>
            <a:chOff x="-48216525" y="3936125"/>
            <a:chExt cx="211900" cy="302475"/>
          </a:xfrm>
        </p:grpSpPr>
        <p:sp>
          <p:nvSpPr>
            <p:cNvPr id="10235" name="Google Shape;10235;p152"/>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152"/>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152"/>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152"/>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9" name="Google Shape;10239;p152"/>
          <p:cNvGrpSpPr/>
          <p:nvPr/>
        </p:nvGrpSpPr>
        <p:grpSpPr>
          <a:xfrm>
            <a:off x="2186966" y="2753261"/>
            <a:ext cx="355258" cy="355288"/>
            <a:chOff x="-46410500" y="3201275"/>
            <a:chExt cx="300100" cy="300125"/>
          </a:xfrm>
        </p:grpSpPr>
        <p:sp>
          <p:nvSpPr>
            <p:cNvPr id="10240" name="Google Shape;10240;p152"/>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152"/>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152"/>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152"/>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152"/>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5" name="Google Shape;10245;p152"/>
          <p:cNvGrpSpPr/>
          <p:nvPr/>
        </p:nvGrpSpPr>
        <p:grpSpPr>
          <a:xfrm>
            <a:off x="2186966" y="3188692"/>
            <a:ext cx="355258" cy="356205"/>
            <a:chOff x="-46409700" y="3569100"/>
            <a:chExt cx="300100" cy="300900"/>
          </a:xfrm>
        </p:grpSpPr>
        <p:sp>
          <p:nvSpPr>
            <p:cNvPr id="10246" name="Google Shape;10246;p152"/>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152"/>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152"/>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152"/>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152"/>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1" name="Google Shape;10251;p152"/>
          <p:cNvGrpSpPr/>
          <p:nvPr/>
        </p:nvGrpSpPr>
        <p:grpSpPr>
          <a:xfrm>
            <a:off x="2174847" y="3624124"/>
            <a:ext cx="379497" cy="358070"/>
            <a:chOff x="-46422300" y="3936925"/>
            <a:chExt cx="320575" cy="302475"/>
          </a:xfrm>
        </p:grpSpPr>
        <p:sp>
          <p:nvSpPr>
            <p:cNvPr id="10252" name="Google Shape;10252;p152"/>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152"/>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4" name="Google Shape;10254;p152"/>
          <p:cNvGrpSpPr/>
          <p:nvPr/>
        </p:nvGrpSpPr>
        <p:grpSpPr>
          <a:xfrm>
            <a:off x="3952426" y="3178452"/>
            <a:ext cx="356205" cy="355258"/>
            <a:chOff x="-44914800" y="3560450"/>
            <a:chExt cx="300900" cy="300100"/>
          </a:xfrm>
        </p:grpSpPr>
        <p:sp>
          <p:nvSpPr>
            <p:cNvPr id="10255" name="Google Shape;10255;p152"/>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152"/>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152"/>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152"/>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152"/>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0" name="Google Shape;10260;p152"/>
          <p:cNvGrpSpPr/>
          <p:nvPr/>
        </p:nvGrpSpPr>
        <p:grpSpPr>
          <a:xfrm>
            <a:off x="1707478" y="1387086"/>
            <a:ext cx="354311" cy="354104"/>
            <a:chOff x="-49764975" y="3183375"/>
            <a:chExt cx="299300" cy="299125"/>
          </a:xfrm>
        </p:grpSpPr>
        <p:sp>
          <p:nvSpPr>
            <p:cNvPr id="10261" name="Google Shape;10261;p152"/>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152"/>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152"/>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152"/>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152"/>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152"/>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152"/>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152"/>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152"/>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0" name="Google Shape;10270;p152"/>
          <p:cNvGrpSpPr/>
          <p:nvPr/>
        </p:nvGrpSpPr>
        <p:grpSpPr>
          <a:xfrm>
            <a:off x="1707478" y="1822547"/>
            <a:ext cx="354311" cy="355909"/>
            <a:chOff x="-49764975" y="3551225"/>
            <a:chExt cx="299300" cy="300650"/>
          </a:xfrm>
        </p:grpSpPr>
        <p:sp>
          <p:nvSpPr>
            <p:cNvPr id="10271" name="Google Shape;10271;p152"/>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152"/>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152"/>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152"/>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152"/>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152"/>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152"/>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152"/>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152"/>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152"/>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152"/>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2" name="Google Shape;10282;p152"/>
          <p:cNvGrpSpPr/>
          <p:nvPr/>
        </p:nvGrpSpPr>
        <p:grpSpPr>
          <a:xfrm>
            <a:off x="1705140" y="2259310"/>
            <a:ext cx="358987" cy="355525"/>
            <a:chOff x="-49766550" y="3920175"/>
            <a:chExt cx="303250" cy="300325"/>
          </a:xfrm>
        </p:grpSpPr>
        <p:sp>
          <p:nvSpPr>
            <p:cNvPr id="10283" name="Google Shape;10283;p152"/>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152"/>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152"/>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152"/>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7" name="Google Shape;10287;p152"/>
          <p:cNvGrpSpPr/>
          <p:nvPr/>
        </p:nvGrpSpPr>
        <p:grpSpPr>
          <a:xfrm>
            <a:off x="3920671" y="1407358"/>
            <a:ext cx="357123" cy="354341"/>
            <a:chOff x="-47892800" y="3200500"/>
            <a:chExt cx="301675" cy="299325"/>
          </a:xfrm>
        </p:grpSpPr>
        <p:sp>
          <p:nvSpPr>
            <p:cNvPr id="10288" name="Google Shape;10288;p152"/>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152"/>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152"/>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152"/>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152"/>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152"/>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4" name="Google Shape;10294;p152"/>
          <p:cNvGrpSpPr/>
          <p:nvPr/>
        </p:nvGrpSpPr>
        <p:grpSpPr>
          <a:xfrm>
            <a:off x="3984537" y="1843707"/>
            <a:ext cx="229391" cy="355258"/>
            <a:chOff x="-47839250" y="3569100"/>
            <a:chExt cx="193775" cy="300100"/>
          </a:xfrm>
        </p:grpSpPr>
        <p:sp>
          <p:nvSpPr>
            <p:cNvPr id="10295" name="Google Shape;10295;p152"/>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152"/>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152"/>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152"/>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152"/>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152"/>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1" name="Google Shape;10301;p152"/>
          <p:cNvGrpSpPr/>
          <p:nvPr/>
        </p:nvGrpSpPr>
        <p:grpSpPr>
          <a:xfrm>
            <a:off x="3921603" y="2280056"/>
            <a:ext cx="355258" cy="356205"/>
            <a:chOff x="-47892800" y="3937700"/>
            <a:chExt cx="300100" cy="300900"/>
          </a:xfrm>
        </p:grpSpPr>
        <p:sp>
          <p:nvSpPr>
            <p:cNvPr id="10302" name="Google Shape;10302;p152"/>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152"/>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152"/>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152"/>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152"/>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152"/>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152"/>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152"/>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0" name="Google Shape;10310;p152"/>
          <p:cNvGrpSpPr/>
          <p:nvPr/>
        </p:nvGrpSpPr>
        <p:grpSpPr>
          <a:xfrm>
            <a:off x="2626898" y="2773770"/>
            <a:ext cx="355258" cy="311458"/>
            <a:chOff x="-46042675" y="3218600"/>
            <a:chExt cx="300100" cy="263100"/>
          </a:xfrm>
        </p:grpSpPr>
        <p:sp>
          <p:nvSpPr>
            <p:cNvPr id="10311" name="Google Shape;10311;p152"/>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152"/>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152"/>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152"/>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152"/>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152"/>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7" name="Google Shape;10317;p152"/>
          <p:cNvGrpSpPr/>
          <p:nvPr/>
        </p:nvGrpSpPr>
        <p:grpSpPr>
          <a:xfrm>
            <a:off x="2626898" y="3188219"/>
            <a:ext cx="355258" cy="323118"/>
            <a:chOff x="-46042675" y="3568700"/>
            <a:chExt cx="300100" cy="272950"/>
          </a:xfrm>
        </p:grpSpPr>
        <p:sp>
          <p:nvSpPr>
            <p:cNvPr id="10318" name="Google Shape;10318;p152"/>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152"/>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152"/>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152"/>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2" name="Google Shape;10322;p152"/>
          <p:cNvGrpSpPr/>
          <p:nvPr/>
        </p:nvGrpSpPr>
        <p:grpSpPr>
          <a:xfrm>
            <a:off x="2668849" y="3625189"/>
            <a:ext cx="271357" cy="356057"/>
            <a:chOff x="-46007225" y="3937825"/>
            <a:chExt cx="229225" cy="300775"/>
          </a:xfrm>
        </p:grpSpPr>
        <p:sp>
          <p:nvSpPr>
            <p:cNvPr id="10323" name="Google Shape;10323;p152"/>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152"/>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152"/>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152"/>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152"/>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152"/>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152"/>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152"/>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152"/>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152"/>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3" name="Google Shape;10333;p152"/>
          <p:cNvGrpSpPr/>
          <p:nvPr/>
        </p:nvGrpSpPr>
        <p:grpSpPr>
          <a:xfrm>
            <a:off x="3974341" y="3615275"/>
            <a:ext cx="312375" cy="357596"/>
            <a:chOff x="-44895900" y="3929450"/>
            <a:chExt cx="263875" cy="302075"/>
          </a:xfrm>
        </p:grpSpPr>
        <p:sp>
          <p:nvSpPr>
            <p:cNvPr id="10334" name="Google Shape;10334;p152"/>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152"/>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152"/>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152"/>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152"/>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152"/>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0" name="Google Shape;10340;p152"/>
          <p:cNvGrpSpPr/>
          <p:nvPr/>
        </p:nvGrpSpPr>
        <p:grpSpPr>
          <a:xfrm>
            <a:off x="2148160" y="1398036"/>
            <a:ext cx="356205" cy="332885"/>
            <a:chOff x="-49397175" y="3192625"/>
            <a:chExt cx="300900" cy="281200"/>
          </a:xfrm>
        </p:grpSpPr>
        <p:sp>
          <p:nvSpPr>
            <p:cNvPr id="10341" name="Google Shape;10341;p152"/>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152"/>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152"/>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152"/>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152"/>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152"/>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152"/>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8" name="Google Shape;10348;p152"/>
          <p:cNvGrpSpPr/>
          <p:nvPr/>
        </p:nvGrpSpPr>
        <p:grpSpPr>
          <a:xfrm>
            <a:off x="2174263" y="1822251"/>
            <a:ext cx="304000" cy="356205"/>
            <a:chOff x="-49375900" y="3550975"/>
            <a:chExt cx="256800" cy="300900"/>
          </a:xfrm>
        </p:grpSpPr>
        <p:sp>
          <p:nvSpPr>
            <p:cNvPr id="10349" name="Google Shape;10349;p152"/>
            <p:cNvSpPr/>
            <p:nvPr/>
          </p:nvSpPr>
          <p:spPr>
            <a:xfrm>
              <a:off x="-49231775" y="3638425"/>
              <a:ext cx="59100" cy="59075"/>
            </a:xfrm>
            <a:custGeom>
              <a:rect b="b" l="l" r="r" t="t"/>
              <a:pathLst>
                <a:path extrusionOk="0" h="2363" w="2364">
                  <a:moveTo>
                    <a:pt x="1" y="0"/>
                  </a:moveTo>
                  <a:lnTo>
                    <a:pt x="1513" y="2363"/>
                  </a:lnTo>
                  <a:lnTo>
                    <a:pt x="2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152"/>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152"/>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152"/>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152"/>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152"/>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152"/>
            <p:cNvSpPr/>
            <p:nvPr/>
          </p:nvSpPr>
          <p:spPr>
            <a:xfrm>
              <a:off x="-49323125" y="3638425"/>
              <a:ext cx="59100" cy="59075"/>
            </a:xfrm>
            <a:custGeom>
              <a:rect b="b" l="l" r="r" t="t"/>
              <a:pathLst>
                <a:path extrusionOk="0" h="2363" w="2364">
                  <a:moveTo>
                    <a:pt x="0" y="0"/>
                  </a:moveTo>
                  <a:lnTo>
                    <a:pt x="819" y="2363"/>
                  </a:ln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152"/>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152"/>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152"/>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152"/>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0" name="Google Shape;10360;p152"/>
          <p:cNvGrpSpPr/>
          <p:nvPr/>
        </p:nvGrpSpPr>
        <p:grpSpPr>
          <a:xfrm>
            <a:off x="2169616" y="2259546"/>
            <a:ext cx="313293" cy="356205"/>
            <a:chOff x="-49378250" y="3920375"/>
            <a:chExt cx="264650" cy="300900"/>
          </a:xfrm>
        </p:grpSpPr>
        <p:sp>
          <p:nvSpPr>
            <p:cNvPr id="10361" name="Google Shape;10361;p152"/>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152"/>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152"/>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152"/>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152"/>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152"/>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152"/>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8" name="Google Shape;10368;p152"/>
          <p:cNvGrpSpPr/>
          <p:nvPr/>
        </p:nvGrpSpPr>
        <p:grpSpPr>
          <a:xfrm>
            <a:off x="888604" y="2752344"/>
            <a:ext cx="312375" cy="357123"/>
            <a:chOff x="-47505300" y="3200500"/>
            <a:chExt cx="263875" cy="301675"/>
          </a:xfrm>
        </p:grpSpPr>
        <p:sp>
          <p:nvSpPr>
            <p:cNvPr id="10369" name="Google Shape;10369;p152"/>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152"/>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152"/>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152"/>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152"/>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152"/>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152"/>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152"/>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152"/>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152"/>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152"/>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152"/>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152"/>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2" name="Google Shape;10382;p152"/>
          <p:cNvGrpSpPr/>
          <p:nvPr/>
        </p:nvGrpSpPr>
        <p:grpSpPr>
          <a:xfrm>
            <a:off x="866704" y="3188692"/>
            <a:ext cx="356176" cy="355051"/>
            <a:chOff x="-47524975" y="3569100"/>
            <a:chExt cx="300875" cy="299925"/>
          </a:xfrm>
        </p:grpSpPr>
        <p:sp>
          <p:nvSpPr>
            <p:cNvPr id="10383" name="Google Shape;10383;p152"/>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152"/>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152"/>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152"/>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152"/>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8" name="Google Shape;10388;p152"/>
          <p:cNvGrpSpPr/>
          <p:nvPr/>
        </p:nvGrpSpPr>
        <p:grpSpPr>
          <a:xfrm>
            <a:off x="867162" y="3667954"/>
            <a:ext cx="355258" cy="270410"/>
            <a:chOff x="-47523400" y="3973950"/>
            <a:chExt cx="300100" cy="228425"/>
          </a:xfrm>
        </p:grpSpPr>
        <p:sp>
          <p:nvSpPr>
            <p:cNvPr id="10389" name="Google Shape;10389;p152"/>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152"/>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152"/>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152"/>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152"/>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4" name="Google Shape;10394;p152"/>
          <p:cNvGrpSpPr/>
          <p:nvPr/>
        </p:nvGrpSpPr>
        <p:grpSpPr>
          <a:xfrm>
            <a:off x="3072283" y="2750953"/>
            <a:ext cx="354341" cy="357596"/>
            <a:chOff x="-45673275" y="3199325"/>
            <a:chExt cx="299325" cy="302075"/>
          </a:xfrm>
        </p:grpSpPr>
        <p:sp>
          <p:nvSpPr>
            <p:cNvPr id="10395" name="Google Shape;10395;p152"/>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152"/>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152"/>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8" name="Google Shape;10398;p152"/>
          <p:cNvGrpSpPr/>
          <p:nvPr/>
        </p:nvGrpSpPr>
        <p:grpSpPr>
          <a:xfrm>
            <a:off x="3071351" y="3209202"/>
            <a:ext cx="356205" cy="314240"/>
            <a:chOff x="-45674075" y="3586425"/>
            <a:chExt cx="300900" cy="265450"/>
          </a:xfrm>
        </p:grpSpPr>
        <p:sp>
          <p:nvSpPr>
            <p:cNvPr id="10399" name="Google Shape;10399;p152"/>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152"/>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1" name="Google Shape;10401;p152"/>
          <p:cNvGrpSpPr/>
          <p:nvPr/>
        </p:nvGrpSpPr>
        <p:grpSpPr>
          <a:xfrm>
            <a:off x="3072283" y="3625041"/>
            <a:ext cx="354341" cy="356205"/>
            <a:chOff x="-45673275" y="3937700"/>
            <a:chExt cx="299325" cy="300900"/>
          </a:xfrm>
        </p:grpSpPr>
        <p:sp>
          <p:nvSpPr>
            <p:cNvPr id="10402" name="Google Shape;10402;p152"/>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152"/>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152"/>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152"/>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152"/>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152"/>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8" name="Google Shape;10408;p152"/>
          <p:cNvGrpSpPr/>
          <p:nvPr/>
        </p:nvGrpSpPr>
        <p:grpSpPr>
          <a:xfrm>
            <a:off x="2186449" y="4117825"/>
            <a:ext cx="356205" cy="356205"/>
            <a:chOff x="-44512325" y="3176075"/>
            <a:chExt cx="300900" cy="300900"/>
          </a:xfrm>
        </p:grpSpPr>
        <p:sp>
          <p:nvSpPr>
            <p:cNvPr id="10409" name="Google Shape;10409;p152"/>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152"/>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152"/>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2" name="Google Shape;10412;p152"/>
          <p:cNvGrpSpPr/>
          <p:nvPr/>
        </p:nvGrpSpPr>
        <p:grpSpPr>
          <a:xfrm>
            <a:off x="2589789" y="1386849"/>
            <a:ext cx="354341" cy="354341"/>
            <a:chOff x="-49027775" y="3183175"/>
            <a:chExt cx="299325" cy="299325"/>
          </a:xfrm>
        </p:grpSpPr>
        <p:sp>
          <p:nvSpPr>
            <p:cNvPr id="10413" name="Google Shape;10413;p152"/>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152"/>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152"/>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152"/>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7" name="Google Shape;10417;p152"/>
          <p:cNvGrpSpPr/>
          <p:nvPr/>
        </p:nvGrpSpPr>
        <p:grpSpPr>
          <a:xfrm>
            <a:off x="2589330" y="1822251"/>
            <a:ext cx="355258" cy="357152"/>
            <a:chOff x="-49027775" y="3550975"/>
            <a:chExt cx="300100" cy="301700"/>
          </a:xfrm>
        </p:grpSpPr>
        <p:sp>
          <p:nvSpPr>
            <p:cNvPr id="10418" name="Google Shape;10418;p152"/>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152"/>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152"/>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152"/>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152"/>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152"/>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152"/>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152"/>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152"/>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152"/>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8" name="Google Shape;10428;p152"/>
          <p:cNvGrpSpPr/>
          <p:nvPr/>
        </p:nvGrpSpPr>
        <p:grpSpPr>
          <a:xfrm>
            <a:off x="2587406" y="2259310"/>
            <a:ext cx="359106" cy="355525"/>
            <a:chOff x="-49031025" y="3920175"/>
            <a:chExt cx="303350" cy="300325"/>
          </a:xfrm>
        </p:grpSpPr>
        <p:sp>
          <p:nvSpPr>
            <p:cNvPr id="10429" name="Google Shape;10429;p152"/>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152"/>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152"/>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152"/>
            <p:cNvSpPr/>
            <p:nvPr/>
          </p:nvSpPr>
          <p:spPr>
            <a:xfrm>
              <a:off x="-48838750" y="4078700"/>
              <a:ext cx="51225" cy="66975"/>
            </a:xfrm>
            <a:custGeom>
              <a:rect b="b" l="l" r="r" t="t"/>
              <a:pathLst>
                <a:path extrusionOk="0" h="2679" w="2049">
                  <a:moveTo>
                    <a:pt x="1" y="0"/>
                  </a:moveTo>
                  <a:lnTo>
                    <a:pt x="1734" y="2678"/>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152"/>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152"/>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5" name="Google Shape;10435;p152"/>
          <p:cNvGrpSpPr/>
          <p:nvPr/>
        </p:nvGrpSpPr>
        <p:grpSpPr>
          <a:xfrm>
            <a:off x="1303511" y="2752344"/>
            <a:ext cx="356176" cy="354341"/>
            <a:chOff x="-47155575" y="3200500"/>
            <a:chExt cx="300875" cy="299325"/>
          </a:xfrm>
        </p:grpSpPr>
        <p:sp>
          <p:nvSpPr>
            <p:cNvPr id="10436" name="Google Shape;10436;p152"/>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152"/>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152"/>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152"/>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152"/>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152"/>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2" name="Google Shape;10442;p152"/>
          <p:cNvGrpSpPr/>
          <p:nvPr/>
        </p:nvGrpSpPr>
        <p:grpSpPr>
          <a:xfrm>
            <a:off x="1303970" y="3188692"/>
            <a:ext cx="355258" cy="355258"/>
            <a:chOff x="-47154800" y="3569100"/>
            <a:chExt cx="300100" cy="300100"/>
          </a:xfrm>
        </p:grpSpPr>
        <p:sp>
          <p:nvSpPr>
            <p:cNvPr id="10443" name="Google Shape;10443;p152"/>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152"/>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152"/>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152"/>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152"/>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152"/>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9" name="Google Shape;10449;p152"/>
          <p:cNvGrpSpPr/>
          <p:nvPr/>
        </p:nvGrpSpPr>
        <p:grpSpPr>
          <a:xfrm>
            <a:off x="1304443" y="3626905"/>
            <a:ext cx="354311" cy="353423"/>
            <a:chOff x="-47154000" y="3939275"/>
            <a:chExt cx="299300" cy="298550"/>
          </a:xfrm>
        </p:grpSpPr>
        <p:sp>
          <p:nvSpPr>
            <p:cNvPr id="10450" name="Google Shape;10450;p152"/>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152"/>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152"/>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152"/>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4" name="Google Shape;10454;p152"/>
          <p:cNvGrpSpPr/>
          <p:nvPr/>
        </p:nvGrpSpPr>
        <p:grpSpPr>
          <a:xfrm>
            <a:off x="3529733" y="2752344"/>
            <a:ext cx="312375" cy="354341"/>
            <a:chOff x="-45286550" y="3200500"/>
            <a:chExt cx="263875" cy="299325"/>
          </a:xfrm>
        </p:grpSpPr>
        <p:sp>
          <p:nvSpPr>
            <p:cNvPr id="10455" name="Google Shape;10455;p152"/>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152"/>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152"/>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8" name="Google Shape;10458;p152"/>
          <p:cNvGrpSpPr/>
          <p:nvPr/>
        </p:nvGrpSpPr>
        <p:grpSpPr>
          <a:xfrm>
            <a:off x="3529733" y="3189639"/>
            <a:ext cx="312375" cy="354311"/>
            <a:chOff x="-45286550" y="3569900"/>
            <a:chExt cx="263875" cy="299300"/>
          </a:xfrm>
        </p:grpSpPr>
        <p:sp>
          <p:nvSpPr>
            <p:cNvPr id="10459" name="Google Shape;10459;p152"/>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152"/>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152"/>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152"/>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152"/>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152"/>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5" name="Google Shape;10465;p152"/>
          <p:cNvGrpSpPr/>
          <p:nvPr/>
        </p:nvGrpSpPr>
        <p:grpSpPr>
          <a:xfrm>
            <a:off x="3540920" y="3625988"/>
            <a:ext cx="290001" cy="355258"/>
            <a:chOff x="-45277900" y="3938500"/>
            <a:chExt cx="244975" cy="300100"/>
          </a:xfrm>
        </p:grpSpPr>
        <p:sp>
          <p:nvSpPr>
            <p:cNvPr id="10466" name="Google Shape;10466;p152"/>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152"/>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152"/>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152"/>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0" name="Google Shape;10470;p152"/>
          <p:cNvGrpSpPr/>
          <p:nvPr/>
        </p:nvGrpSpPr>
        <p:grpSpPr>
          <a:xfrm>
            <a:off x="2626869" y="4095090"/>
            <a:ext cx="355258" cy="355258"/>
            <a:chOff x="-44502875" y="3576975"/>
            <a:chExt cx="300100" cy="300100"/>
          </a:xfrm>
        </p:grpSpPr>
        <p:sp>
          <p:nvSpPr>
            <p:cNvPr id="10471" name="Google Shape;10471;p152"/>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152"/>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152"/>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4" name="Google Shape;10474;p152"/>
          <p:cNvGrpSpPr/>
          <p:nvPr/>
        </p:nvGrpSpPr>
        <p:grpSpPr>
          <a:xfrm>
            <a:off x="4835456" y="1828361"/>
            <a:ext cx="356196" cy="354670"/>
            <a:chOff x="-13946200" y="3647075"/>
            <a:chExt cx="353650" cy="352100"/>
          </a:xfrm>
        </p:grpSpPr>
        <p:sp>
          <p:nvSpPr>
            <p:cNvPr id="10475" name="Google Shape;10475;p152"/>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152"/>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152"/>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152"/>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152"/>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152"/>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1" name="Google Shape;10481;p152"/>
          <p:cNvGrpSpPr/>
          <p:nvPr/>
        </p:nvGrpSpPr>
        <p:grpSpPr>
          <a:xfrm>
            <a:off x="6618849" y="1387844"/>
            <a:ext cx="357002" cy="354267"/>
            <a:chOff x="-12163025" y="3214275"/>
            <a:chExt cx="354450" cy="351700"/>
          </a:xfrm>
        </p:grpSpPr>
        <p:sp>
          <p:nvSpPr>
            <p:cNvPr id="10482" name="Google Shape;10482;p152"/>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152"/>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152"/>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5" name="Google Shape;10485;p152"/>
          <p:cNvGrpSpPr/>
          <p:nvPr/>
        </p:nvGrpSpPr>
        <p:grpSpPr>
          <a:xfrm>
            <a:off x="6619629" y="1827581"/>
            <a:ext cx="355441" cy="356232"/>
            <a:chOff x="-12160675" y="3647875"/>
            <a:chExt cx="352900" cy="353650"/>
          </a:xfrm>
        </p:grpSpPr>
        <p:sp>
          <p:nvSpPr>
            <p:cNvPr id="10486" name="Google Shape;10486;p152"/>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152"/>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152"/>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152"/>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152"/>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152"/>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152"/>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3" name="Google Shape;10493;p152"/>
          <p:cNvGrpSpPr/>
          <p:nvPr/>
        </p:nvGrpSpPr>
        <p:grpSpPr>
          <a:xfrm>
            <a:off x="6630345" y="2272036"/>
            <a:ext cx="354635" cy="356232"/>
            <a:chOff x="-12160675" y="4081850"/>
            <a:chExt cx="352100" cy="353650"/>
          </a:xfrm>
        </p:grpSpPr>
        <p:sp>
          <p:nvSpPr>
            <p:cNvPr id="10494" name="Google Shape;10494;p152"/>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152"/>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152"/>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152"/>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152"/>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152"/>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0" name="Google Shape;10500;p152"/>
          <p:cNvGrpSpPr/>
          <p:nvPr/>
        </p:nvGrpSpPr>
        <p:grpSpPr>
          <a:xfrm>
            <a:off x="4835311" y="2746480"/>
            <a:ext cx="355416" cy="355652"/>
            <a:chOff x="-10391650" y="3180600"/>
            <a:chExt cx="352875" cy="353075"/>
          </a:xfrm>
        </p:grpSpPr>
        <p:sp>
          <p:nvSpPr>
            <p:cNvPr id="10501" name="Google Shape;10501;p152"/>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152"/>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152"/>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152"/>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152"/>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152"/>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7" name="Google Shape;10507;p152"/>
          <p:cNvGrpSpPr/>
          <p:nvPr/>
        </p:nvGrpSpPr>
        <p:grpSpPr>
          <a:xfrm>
            <a:off x="4835310" y="3223278"/>
            <a:ext cx="354635" cy="353890"/>
            <a:chOff x="-10390875" y="3616350"/>
            <a:chExt cx="352100" cy="351325"/>
          </a:xfrm>
        </p:grpSpPr>
        <p:sp>
          <p:nvSpPr>
            <p:cNvPr id="10508" name="Google Shape;10508;p152"/>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152"/>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152"/>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1" name="Google Shape;10511;p152"/>
          <p:cNvGrpSpPr/>
          <p:nvPr/>
        </p:nvGrpSpPr>
        <p:grpSpPr>
          <a:xfrm>
            <a:off x="7502285" y="2747943"/>
            <a:ext cx="312585" cy="354670"/>
            <a:chOff x="-10370400" y="4049550"/>
            <a:chExt cx="310350" cy="352100"/>
          </a:xfrm>
        </p:grpSpPr>
        <p:sp>
          <p:nvSpPr>
            <p:cNvPr id="10512" name="Google Shape;10512;p152"/>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152"/>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152"/>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152"/>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152"/>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7" name="Google Shape;10517;p152"/>
          <p:cNvGrpSpPr/>
          <p:nvPr/>
        </p:nvGrpSpPr>
        <p:grpSpPr>
          <a:xfrm>
            <a:off x="6606541" y="2746884"/>
            <a:ext cx="379236" cy="354847"/>
            <a:chOff x="-8674650" y="3210975"/>
            <a:chExt cx="376525" cy="352275"/>
          </a:xfrm>
        </p:grpSpPr>
        <p:sp>
          <p:nvSpPr>
            <p:cNvPr id="10518" name="Google Shape;10518;p152"/>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152"/>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152"/>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152"/>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152"/>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152"/>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4" name="Google Shape;10524;p152"/>
          <p:cNvGrpSpPr/>
          <p:nvPr/>
        </p:nvGrpSpPr>
        <p:grpSpPr>
          <a:xfrm>
            <a:off x="5278038" y="1828361"/>
            <a:ext cx="356221" cy="354670"/>
            <a:chOff x="-13512225" y="3647075"/>
            <a:chExt cx="353675" cy="352100"/>
          </a:xfrm>
        </p:grpSpPr>
        <p:sp>
          <p:nvSpPr>
            <p:cNvPr id="10525" name="Google Shape;10525;p152"/>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152"/>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152"/>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152"/>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152"/>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152"/>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152"/>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152"/>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152"/>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152"/>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5" name="Google Shape;10535;p152"/>
          <p:cNvGrpSpPr/>
          <p:nvPr/>
        </p:nvGrpSpPr>
        <p:grpSpPr>
          <a:xfrm>
            <a:off x="5288351" y="2272427"/>
            <a:ext cx="356221" cy="355451"/>
            <a:chOff x="-13512225" y="4080275"/>
            <a:chExt cx="353675" cy="352875"/>
          </a:xfrm>
        </p:grpSpPr>
        <p:sp>
          <p:nvSpPr>
            <p:cNvPr id="10536" name="Google Shape;10536;p152"/>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152"/>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152"/>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152"/>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152"/>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152"/>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152"/>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152"/>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152"/>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152"/>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152"/>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7" name="Google Shape;10547;p152"/>
          <p:cNvGrpSpPr/>
          <p:nvPr/>
        </p:nvGrpSpPr>
        <p:grpSpPr>
          <a:xfrm>
            <a:off x="7061431" y="1419788"/>
            <a:ext cx="356196" cy="290379"/>
            <a:chOff x="-11728250" y="3245400"/>
            <a:chExt cx="353650" cy="288275"/>
          </a:xfrm>
        </p:grpSpPr>
        <p:sp>
          <p:nvSpPr>
            <p:cNvPr id="10548" name="Google Shape;10548;p152"/>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152"/>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152"/>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152"/>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152"/>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3" name="Google Shape;10553;p152"/>
          <p:cNvGrpSpPr/>
          <p:nvPr/>
        </p:nvGrpSpPr>
        <p:grpSpPr>
          <a:xfrm>
            <a:off x="7093939" y="2272427"/>
            <a:ext cx="311804" cy="355451"/>
            <a:chOff x="-11703850" y="4081850"/>
            <a:chExt cx="309575" cy="352875"/>
          </a:xfrm>
        </p:grpSpPr>
        <p:sp>
          <p:nvSpPr>
            <p:cNvPr id="10554" name="Google Shape;10554;p152"/>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152"/>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152"/>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152"/>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152"/>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152"/>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152"/>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152"/>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2" name="Google Shape;10562;p152"/>
          <p:cNvGrpSpPr/>
          <p:nvPr/>
        </p:nvGrpSpPr>
        <p:grpSpPr>
          <a:xfrm>
            <a:off x="5282595" y="2746580"/>
            <a:ext cx="357002" cy="355451"/>
            <a:chOff x="-9958475" y="3180025"/>
            <a:chExt cx="354450" cy="352875"/>
          </a:xfrm>
        </p:grpSpPr>
        <p:sp>
          <p:nvSpPr>
            <p:cNvPr id="10563" name="Google Shape;10563;p152"/>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152"/>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152"/>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6" name="Google Shape;10566;p152"/>
          <p:cNvGrpSpPr/>
          <p:nvPr/>
        </p:nvGrpSpPr>
        <p:grpSpPr>
          <a:xfrm>
            <a:off x="5291722" y="3222561"/>
            <a:ext cx="337966" cy="355325"/>
            <a:chOff x="-9949025" y="3615575"/>
            <a:chExt cx="335550" cy="352750"/>
          </a:xfrm>
        </p:grpSpPr>
        <p:sp>
          <p:nvSpPr>
            <p:cNvPr id="10567" name="Google Shape;10567;p152"/>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152"/>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152"/>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0" name="Google Shape;10570;p152"/>
          <p:cNvGrpSpPr/>
          <p:nvPr/>
        </p:nvGrpSpPr>
        <p:grpSpPr>
          <a:xfrm>
            <a:off x="7926568" y="2746067"/>
            <a:ext cx="360175" cy="358423"/>
            <a:chOff x="-9961625" y="4048175"/>
            <a:chExt cx="357600" cy="355825"/>
          </a:xfrm>
        </p:grpSpPr>
        <p:sp>
          <p:nvSpPr>
            <p:cNvPr id="10571" name="Google Shape;10571;p152"/>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152"/>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152"/>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152"/>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152"/>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152"/>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7" name="Google Shape;10577;p152"/>
          <p:cNvGrpSpPr/>
          <p:nvPr/>
        </p:nvGrpSpPr>
        <p:grpSpPr>
          <a:xfrm>
            <a:off x="6613289" y="3221579"/>
            <a:ext cx="364959" cy="357289"/>
            <a:chOff x="-8680950" y="3624225"/>
            <a:chExt cx="362350" cy="354700"/>
          </a:xfrm>
        </p:grpSpPr>
        <p:sp>
          <p:nvSpPr>
            <p:cNvPr id="10578" name="Google Shape;10578;p152"/>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152"/>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152"/>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152"/>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152"/>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152"/>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4" name="Google Shape;10584;p152"/>
          <p:cNvGrpSpPr/>
          <p:nvPr/>
        </p:nvGrpSpPr>
        <p:grpSpPr>
          <a:xfrm>
            <a:off x="5749533" y="1387239"/>
            <a:ext cx="313365" cy="355476"/>
            <a:chOff x="-13056975" y="3212300"/>
            <a:chExt cx="311125" cy="352900"/>
          </a:xfrm>
        </p:grpSpPr>
        <p:sp>
          <p:nvSpPr>
            <p:cNvPr id="10585" name="Google Shape;10585;p152"/>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152"/>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152"/>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152"/>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9" name="Google Shape;10589;p152"/>
          <p:cNvGrpSpPr/>
          <p:nvPr/>
        </p:nvGrpSpPr>
        <p:grpSpPr>
          <a:xfrm>
            <a:off x="5726921" y="1828034"/>
            <a:ext cx="358588" cy="355325"/>
            <a:chOff x="-13077450" y="3647075"/>
            <a:chExt cx="356025" cy="352750"/>
          </a:xfrm>
        </p:grpSpPr>
        <p:sp>
          <p:nvSpPr>
            <p:cNvPr id="10590" name="Google Shape;10590;p152"/>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152"/>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152"/>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3" name="Google Shape;10593;p152"/>
          <p:cNvGrpSpPr/>
          <p:nvPr/>
        </p:nvGrpSpPr>
        <p:grpSpPr>
          <a:xfrm>
            <a:off x="5738027" y="2271633"/>
            <a:ext cx="357002" cy="357037"/>
            <a:chOff x="-13079025" y="4079475"/>
            <a:chExt cx="354450" cy="354450"/>
          </a:xfrm>
        </p:grpSpPr>
        <p:sp>
          <p:nvSpPr>
            <p:cNvPr id="10594" name="Google Shape;10594;p152"/>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152"/>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152"/>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152"/>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8" name="Google Shape;10598;p152"/>
          <p:cNvGrpSpPr/>
          <p:nvPr/>
        </p:nvGrpSpPr>
        <p:grpSpPr>
          <a:xfrm>
            <a:off x="7511094" y="1387642"/>
            <a:ext cx="356221" cy="354670"/>
            <a:chOff x="-11292700" y="3213875"/>
            <a:chExt cx="353675" cy="352100"/>
          </a:xfrm>
        </p:grpSpPr>
        <p:sp>
          <p:nvSpPr>
            <p:cNvPr id="10599" name="Google Shape;10599;p152"/>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152"/>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152"/>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152"/>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152"/>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152"/>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152"/>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6" name="Google Shape;10606;p152"/>
          <p:cNvGrpSpPr/>
          <p:nvPr/>
        </p:nvGrpSpPr>
        <p:grpSpPr>
          <a:xfrm>
            <a:off x="7505152" y="1827581"/>
            <a:ext cx="368106" cy="356232"/>
            <a:chOff x="-11299000" y="3647875"/>
            <a:chExt cx="365475" cy="353650"/>
          </a:xfrm>
        </p:grpSpPr>
        <p:sp>
          <p:nvSpPr>
            <p:cNvPr id="10607" name="Google Shape;10607;p152"/>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152"/>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152"/>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152"/>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152"/>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152"/>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3" name="Google Shape;10613;p152"/>
          <p:cNvGrpSpPr/>
          <p:nvPr/>
        </p:nvGrpSpPr>
        <p:grpSpPr>
          <a:xfrm>
            <a:off x="7520614" y="2283532"/>
            <a:ext cx="357808" cy="333240"/>
            <a:chOff x="-11295075" y="4092875"/>
            <a:chExt cx="355250" cy="330825"/>
          </a:xfrm>
        </p:grpSpPr>
        <p:sp>
          <p:nvSpPr>
            <p:cNvPr id="10614" name="Google Shape;10614;p152"/>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152"/>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152"/>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152"/>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152"/>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9" name="Google Shape;10619;p152"/>
          <p:cNvGrpSpPr/>
          <p:nvPr/>
        </p:nvGrpSpPr>
        <p:grpSpPr>
          <a:xfrm>
            <a:off x="5746214" y="2746580"/>
            <a:ext cx="312585" cy="355451"/>
            <a:chOff x="-9500075" y="3180800"/>
            <a:chExt cx="310350" cy="352875"/>
          </a:xfrm>
        </p:grpSpPr>
        <p:sp>
          <p:nvSpPr>
            <p:cNvPr id="10620" name="Google Shape;10620;p152"/>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152"/>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152"/>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152"/>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152"/>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152"/>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152"/>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152"/>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152"/>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9" name="Google Shape;10629;p152"/>
          <p:cNvGrpSpPr/>
          <p:nvPr/>
        </p:nvGrpSpPr>
        <p:grpSpPr>
          <a:xfrm>
            <a:off x="5724005" y="3222095"/>
            <a:ext cx="356221" cy="356257"/>
            <a:chOff x="-9523700" y="3614000"/>
            <a:chExt cx="353675" cy="353675"/>
          </a:xfrm>
        </p:grpSpPr>
        <p:sp>
          <p:nvSpPr>
            <p:cNvPr id="10630" name="Google Shape;10630;p152"/>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152"/>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152"/>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152"/>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152"/>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152"/>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152"/>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152"/>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152"/>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9" name="Google Shape;10639;p152"/>
          <p:cNvGrpSpPr/>
          <p:nvPr/>
        </p:nvGrpSpPr>
        <p:grpSpPr>
          <a:xfrm>
            <a:off x="7508956" y="3244737"/>
            <a:ext cx="356221" cy="354670"/>
            <a:chOff x="-9523700" y="4049550"/>
            <a:chExt cx="353675" cy="352100"/>
          </a:xfrm>
        </p:grpSpPr>
        <p:sp>
          <p:nvSpPr>
            <p:cNvPr id="10640" name="Google Shape;10640;p152"/>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152"/>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152"/>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152"/>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152"/>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152"/>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152"/>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7" name="Google Shape;10647;p152"/>
          <p:cNvGrpSpPr/>
          <p:nvPr/>
        </p:nvGrpSpPr>
        <p:grpSpPr>
          <a:xfrm>
            <a:off x="7065071" y="3244710"/>
            <a:ext cx="357002" cy="311029"/>
            <a:chOff x="-8209150" y="3659675"/>
            <a:chExt cx="354450" cy="308775"/>
          </a:xfrm>
        </p:grpSpPr>
        <p:sp>
          <p:nvSpPr>
            <p:cNvPr id="10648" name="Google Shape;10648;p152"/>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152"/>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152"/>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152"/>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152"/>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152"/>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4" name="Google Shape;10654;p152"/>
          <p:cNvGrpSpPr/>
          <p:nvPr/>
        </p:nvGrpSpPr>
        <p:grpSpPr>
          <a:xfrm>
            <a:off x="6178632" y="2273623"/>
            <a:ext cx="356221" cy="353059"/>
            <a:chOff x="-12643475" y="4081850"/>
            <a:chExt cx="353675" cy="350500"/>
          </a:xfrm>
        </p:grpSpPr>
        <p:sp>
          <p:nvSpPr>
            <p:cNvPr id="10655" name="Google Shape;10655;p152"/>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152"/>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152"/>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152"/>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59" name="Google Shape;10659;p152"/>
          <p:cNvSpPr/>
          <p:nvPr/>
        </p:nvSpPr>
        <p:spPr>
          <a:xfrm>
            <a:off x="7991737" y="1828263"/>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60" name="Google Shape;10660;p152"/>
          <p:cNvGrpSpPr/>
          <p:nvPr/>
        </p:nvGrpSpPr>
        <p:grpSpPr>
          <a:xfrm>
            <a:off x="7961232" y="2283532"/>
            <a:ext cx="356221" cy="333240"/>
            <a:chOff x="-10858725" y="4092875"/>
            <a:chExt cx="353675" cy="330825"/>
          </a:xfrm>
        </p:grpSpPr>
        <p:sp>
          <p:nvSpPr>
            <p:cNvPr id="10661" name="Google Shape;10661;p152"/>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152"/>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152"/>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152"/>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152"/>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152"/>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7" name="Google Shape;10667;p152"/>
          <p:cNvGrpSpPr/>
          <p:nvPr/>
        </p:nvGrpSpPr>
        <p:grpSpPr>
          <a:xfrm>
            <a:off x="6219755" y="3222498"/>
            <a:ext cx="252278" cy="355451"/>
            <a:chOff x="-9039300" y="3614000"/>
            <a:chExt cx="250475" cy="352875"/>
          </a:xfrm>
        </p:grpSpPr>
        <p:sp>
          <p:nvSpPr>
            <p:cNvPr id="10668" name="Google Shape;10668;p152"/>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152"/>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0" name="Google Shape;10670;p152"/>
          <p:cNvGrpSpPr/>
          <p:nvPr/>
        </p:nvGrpSpPr>
        <p:grpSpPr>
          <a:xfrm>
            <a:off x="7951721" y="3244737"/>
            <a:ext cx="354635" cy="354670"/>
            <a:chOff x="-9088150" y="4049550"/>
            <a:chExt cx="352100" cy="352100"/>
          </a:xfrm>
        </p:grpSpPr>
        <p:sp>
          <p:nvSpPr>
            <p:cNvPr id="10671" name="Google Shape;10671;p152"/>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152"/>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152"/>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152"/>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152"/>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152"/>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7" name="Google Shape;10677;p152"/>
          <p:cNvGrpSpPr/>
          <p:nvPr/>
        </p:nvGrpSpPr>
        <p:grpSpPr>
          <a:xfrm>
            <a:off x="7086085" y="2746970"/>
            <a:ext cx="315757" cy="354670"/>
            <a:chOff x="-8191825" y="3174500"/>
            <a:chExt cx="313500" cy="352100"/>
          </a:xfrm>
        </p:grpSpPr>
        <p:sp>
          <p:nvSpPr>
            <p:cNvPr id="10678" name="Google Shape;10678;p152"/>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152"/>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152"/>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1" name="Google Shape;10681;p152"/>
          <p:cNvGrpSpPr/>
          <p:nvPr/>
        </p:nvGrpSpPr>
        <p:grpSpPr>
          <a:xfrm>
            <a:off x="4835443" y="1387491"/>
            <a:ext cx="356221" cy="354973"/>
            <a:chOff x="-13947000" y="3212800"/>
            <a:chExt cx="353675" cy="352400"/>
          </a:xfrm>
        </p:grpSpPr>
        <p:sp>
          <p:nvSpPr>
            <p:cNvPr id="10682" name="Google Shape;10682;p152"/>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152"/>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84" name="Google Shape;10684;p152"/>
          <p:cNvSpPr/>
          <p:nvPr/>
        </p:nvSpPr>
        <p:spPr>
          <a:xfrm>
            <a:off x="4878563" y="2273025"/>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85" name="Google Shape;10685;p152"/>
          <p:cNvGrpSpPr/>
          <p:nvPr/>
        </p:nvGrpSpPr>
        <p:grpSpPr>
          <a:xfrm>
            <a:off x="5278038" y="1386849"/>
            <a:ext cx="356221" cy="356257"/>
            <a:chOff x="-13512225" y="3211525"/>
            <a:chExt cx="353675" cy="353675"/>
          </a:xfrm>
        </p:grpSpPr>
        <p:sp>
          <p:nvSpPr>
            <p:cNvPr id="10686" name="Google Shape;10686;p152"/>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152"/>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152"/>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152"/>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152"/>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1" name="Google Shape;10691;p152"/>
          <p:cNvGrpSpPr/>
          <p:nvPr/>
        </p:nvGrpSpPr>
        <p:grpSpPr>
          <a:xfrm>
            <a:off x="6168320" y="1387239"/>
            <a:ext cx="356221" cy="355476"/>
            <a:chOff x="-12643475" y="3212300"/>
            <a:chExt cx="353675" cy="352900"/>
          </a:xfrm>
        </p:grpSpPr>
        <p:sp>
          <p:nvSpPr>
            <p:cNvPr id="10692" name="Google Shape;10692;p152"/>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152"/>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152"/>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152"/>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152"/>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152"/>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152"/>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152"/>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152"/>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1" name="Google Shape;10701;p152"/>
          <p:cNvGrpSpPr/>
          <p:nvPr/>
        </p:nvGrpSpPr>
        <p:grpSpPr>
          <a:xfrm>
            <a:off x="6168320" y="1839013"/>
            <a:ext cx="356221" cy="333366"/>
            <a:chOff x="-12643475" y="3657325"/>
            <a:chExt cx="353675" cy="330950"/>
          </a:xfrm>
        </p:grpSpPr>
        <p:sp>
          <p:nvSpPr>
            <p:cNvPr id="10702" name="Google Shape;10702;p152"/>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152"/>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152"/>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152"/>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152"/>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152"/>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8" name="Google Shape;10708;p152"/>
          <p:cNvGrpSpPr/>
          <p:nvPr/>
        </p:nvGrpSpPr>
        <p:grpSpPr>
          <a:xfrm>
            <a:off x="7951322" y="1387642"/>
            <a:ext cx="355416" cy="354670"/>
            <a:chOff x="-10857925" y="3213875"/>
            <a:chExt cx="352875" cy="352100"/>
          </a:xfrm>
        </p:grpSpPr>
        <p:sp>
          <p:nvSpPr>
            <p:cNvPr id="10709" name="Google Shape;10709;p152"/>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152"/>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152"/>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152"/>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152"/>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152"/>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152"/>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152"/>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152"/>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152"/>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9" name="Google Shape;10719;p152"/>
          <p:cNvGrpSpPr/>
          <p:nvPr/>
        </p:nvGrpSpPr>
        <p:grpSpPr>
          <a:xfrm>
            <a:off x="6168237" y="2747071"/>
            <a:ext cx="356096" cy="354469"/>
            <a:chOff x="-9089725" y="3180200"/>
            <a:chExt cx="353550" cy="351900"/>
          </a:xfrm>
        </p:grpSpPr>
        <p:sp>
          <p:nvSpPr>
            <p:cNvPr id="10720" name="Google Shape;10720;p152"/>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152"/>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2" name="Google Shape;10722;p152"/>
          <p:cNvGrpSpPr/>
          <p:nvPr/>
        </p:nvGrpSpPr>
        <p:grpSpPr>
          <a:xfrm>
            <a:off x="7060235" y="1826875"/>
            <a:ext cx="358588" cy="357642"/>
            <a:chOff x="7083760" y="1971660"/>
            <a:chExt cx="358588" cy="357642"/>
          </a:xfrm>
        </p:grpSpPr>
        <p:sp>
          <p:nvSpPr>
            <p:cNvPr id="10723" name="Google Shape;10723;p152"/>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152"/>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152"/>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152"/>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152"/>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152"/>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152"/>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152"/>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152"/>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152"/>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152"/>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152"/>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35" name="Google Shape;10735;p152"/>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0736" name="Google Shape;10736;p152"/>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0740" name="Shape 10740"/>
        <p:cNvGrpSpPr/>
        <p:nvPr/>
      </p:nvGrpSpPr>
      <p:grpSpPr>
        <a:xfrm>
          <a:off x="0" y="0"/>
          <a:ext cx="0" cy="0"/>
          <a:chOff x="0" y="0"/>
          <a:chExt cx="0" cy="0"/>
        </a:xfrm>
      </p:grpSpPr>
      <p:sp>
        <p:nvSpPr>
          <p:cNvPr id="10741" name="Google Shape;10741;p153"/>
          <p:cNvSpPr/>
          <p:nvPr/>
        </p:nvSpPr>
        <p:spPr>
          <a:xfrm>
            <a:off x="772696"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42" name="Google Shape;10742;p153"/>
          <p:cNvGrpSpPr/>
          <p:nvPr/>
        </p:nvGrpSpPr>
        <p:grpSpPr>
          <a:xfrm>
            <a:off x="719610" y="2243507"/>
            <a:ext cx="452798" cy="449473"/>
            <a:chOff x="-21322300" y="3693325"/>
            <a:chExt cx="306400" cy="304150"/>
          </a:xfrm>
        </p:grpSpPr>
        <p:sp>
          <p:nvSpPr>
            <p:cNvPr id="10743" name="Google Shape;10743;p153"/>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153"/>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153"/>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153"/>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7" name="Google Shape;10747;p153"/>
          <p:cNvGrpSpPr/>
          <p:nvPr/>
        </p:nvGrpSpPr>
        <p:grpSpPr>
          <a:xfrm>
            <a:off x="719019" y="2810244"/>
            <a:ext cx="453980" cy="422540"/>
            <a:chOff x="-21322300" y="4077125"/>
            <a:chExt cx="307200" cy="285925"/>
          </a:xfrm>
        </p:grpSpPr>
        <p:sp>
          <p:nvSpPr>
            <p:cNvPr id="10748" name="Google Shape;10748;p153"/>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153"/>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153"/>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153"/>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153"/>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153"/>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153"/>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153"/>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153"/>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153"/>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153"/>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153"/>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0" name="Google Shape;10760;p153"/>
          <p:cNvGrpSpPr/>
          <p:nvPr/>
        </p:nvGrpSpPr>
        <p:grpSpPr>
          <a:xfrm>
            <a:off x="3496195" y="1689128"/>
            <a:ext cx="451653" cy="450212"/>
            <a:chOff x="-19394200" y="3333800"/>
            <a:chExt cx="305625" cy="304650"/>
          </a:xfrm>
        </p:grpSpPr>
        <p:sp>
          <p:nvSpPr>
            <p:cNvPr id="10761" name="Google Shape;10761;p153"/>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153"/>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153"/>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153"/>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153"/>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153"/>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153"/>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153"/>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153"/>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0" name="Google Shape;10770;p153"/>
          <p:cNvGrpSpPr/>
          <p:nvPr/>
        </p:nvGrpSpPr>
        <p:grpSpPr>
          <a:xfrm>
            <a:off x="3495032" y="2243580"/>
            <a:ext cx="453980" cy="449325"/>
            <a:chOff x="-19396575" y="3708500"/>
            <a:chExt cx="307200" cy="304050"/>
          </a:xfrm>
        </p:grpSpPr>
        <p:sp>
          <p:nvSpPr>
            <p:cNvPr id="10771" name="Google Shape;10771;p153"/>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153"/>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153"/>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4" name="Google Shape;10774;p153"/>
          <p:cNvGrpSpPr/>
          <p:nvPr/>
        </p:nvGrpSpPr>
        <p:grpSpPr>
          <a:xfrm>
            <a:off x="3489212" y="2796461"/>
            <a:ext cx="465618" cy="450101"/>
            <a:chOff x="-19394200" y="4084200"/>
            <a:chExt cx="315075" cy="304575"/>
          </a:xfrm>
        </p:grpSpPr>
        <p:sp>
          <p:nvSpPr>
            <p:cNvPr id="10775" name="Google Shape;10775;p153"/>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153"/>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153"/>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153"/>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153"/>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153"/>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1" name="Google Shape;10781;p153"/>
          <p:cNvGrpSpPr/>
          <p:nvPr/>
        </p:nvGrpSpPr>
        <p:grpSpPr>
          <a:xfrm>
            <a:off x="6294923" y="1689001"/>
            <a:ext cx="400447" cy="450470"/>
            <a:chOff x="-17526750" y="3309200"/>
            <a:chExt cx="270975" cy="304825"/>
          </a:xfrm>
        </p:grpSpPr>
        <p:sp>
          <p:nvSpPr>
            <p:cNvPr id="10782" name="Google Shape;10782;p153"/>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153"/>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153"/>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153"/>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153"/>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7" name="Google Shape;10787;p153"/>
          <p:cNvGrpSpPr/>
          <p:nvPr/>
        </p:nvGrpSpPr>
        <p:grpSpPr>
          <a:xfrm>
            <a:off x="6271075" y="2244173"/>
            <a:ext cx="448143" cy="448143"/>
            <a:chOff x="-17542500" y="3684100"/>
            <a:chExt cx="303250" cy="303250"/>
          </a:xfrm>
        </p:grpSpPr>
        <p:sp>
          <p:nvSpPr>
            <p:cNvPr id="10788" name="Google Shape;10788;p153"/>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153"/>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153"/>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153"/>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153"/>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153"/>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153"/>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5" name="Google Shape;10795;p153"/>
          <p:cNvGrpSpPr/>
          <p:nvPr/>
        </p:nvGrpSpPr>
        <p:grpSpPr>
          <a:xfrm>
            <a:off x="6270484" y="2810817"/>
            <a:ext cx="449325" cy="421395"/>
            <a:chOff x="-17542500" y="4068450"/>
            <a:chExt cx="304050" cy="285150"/>
          </a:xfrm>
        </p:grpSpPr>
        <p:sp>
          <p:nvSpPr>
            <p:cNvPr id="10796" name="Google Shape;10796;p153"/>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153"/>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153"/>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153"/>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153"/>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153"/>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2" name="Google Shape;10802;p153"/>
          <p:cNvGrpSpPr/>
          <p:nvPr/>
        </p:nvGrpSpPr>
        <p:grpSpPr>
          <a:xfrm>
            <a:off x="3500906" y="3342211"/>
            <a:ext cx="343404" cy="449325"/>
            <a:chOff x="-15652200" y="3335975"/>
            <a:chExt cx="232375" cy="304050"/>
          </a:xfrm>
        </p:grpSpPr>
        <p:sp>
          <p:nvSpPr>
            <p:cNvPr id="10803" name="Google Shape;10803;p153"/>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153"/>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153"/>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153"/>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153"/>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153"/>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153"/>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153"/>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153"/>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2" name="Google Shape;10812;p153"/>
          <p:cNvGrpSpPr/>
          <p:nvPr/>
        </p:nvGrpSpPr>
        <p:grpSpPr>
          <a:xfrm>
            <a:off x="1274819" y="2243729"/>
            <a:ext cx="449325" cy="449030"/>
            <a:chOff x="-20945825" y="3692175"/>
            <a:chExt cx="304050" cy="303850"/>
          </a:xfrm>
        </p:grpSpPr>
        <p:sp>
          <p:nvSpPr>
            <p:cNvPr id="10813" name="Google Shape;10813;p153"/>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153"/>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153"/>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153"/>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7" name="Google Shape;10817;p153"/>
          <p:cNvGrpSpPr/>
          <p:nvPr/>
        </p:nvGrpSpPr>
        <p:grpSpPr>
          <a:xfrm>
            <a:off x="4081644" y="1689848"/>
            <a:ext cx="372516" cy="448771"/>
            <a:chOff x="-18994100" y="3334775"/>
            <a:chExt cx="252075" cy="303675"/>
          </a:xfrm>
        </p:grpSpPr>
        <p:sp>
          <p:nvSpPr>
            <p:cNvPr id="10818" name="Google Shape;10818;p153"/>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153"/>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153"/>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153"/>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2" name="Google Shape;10822;p153"/>
          <p:cNvGrpSpPr/>
          <p:nvPr/>
        </p:nvGrpSpPr>
        <p:grpSpPr>
          <a:xfrm>
            <a:off x="4096200" y="2244743"/>
            <a:ext cx="343404" cy="446998"/>
            <a:chOff x="-18983850" y="3710075"/>
            <a:chExt cx="232375" cy="302475"/>
          </a:xfrm>
        </p:grpSpPr>
        <p:sp>
          <p:nvSpPr>
            <p:cNvPr id="10823" name="Google Shape;10823;p153"/>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153"/>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153"/>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153"/>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7" name="Google Shape;10827;p153"/>
          <p:cNvGrpSpPr/>
          <p:nvPr/>
        </p:nvGrpSpPr>
        <p:grpSpPr>
          <a:xfrm>
            <a:off x="1274247" y="1689573"/>
            <a:ext cx="450470" cy="449325"/>
            <a:chOff x="-20946600" y="3317850"/>
            <a:chExt cx="304825" cy="304050"/>
          </a:xfrm>
        </p:grpSpPr>
        <p:sp>
          <p:nvSpPr>
            <p:cNvPr id="10828" name="Google Shape;10828;p153"/>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153"/>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153"/>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1" name="Google Shape;10831;p153"/>
          <p:cNvGrpSpPr/>
          <p:nvPr/>
        </p:nvGrpSpPr>
        <p:grpSpPr>
          <a:xfrm>
            <a:off x="1300422" y="2797442"/>
            <a:ext cx="398119" cy="448143"/>
            <a:chOff x="-20930075" y="4066100"/>
            <a:chExt cx="269400" cy="303250"/>
          </a:xfrm>
        </p:grpSpPr>
        <p:sp>
          <p:nvSpPr>
            <p:cNvPr id="10832" name="Google Shape;10832;p153"/>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153"/>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4" name="Google Shape;10834;p153"/>
          <p:cNvGrpSpPr/>
          <p:nvPr/>
        </p:nvGrpSpPr>
        <p:grpSpPr>
          <a:xfrm>
            <a:off x="4042667" y="2797422"/>
            <a:ext cx="450470" cy="448180"/>
            <a:chOff x="-19020075" y="4084200"/>
            <a:chExt cx="304825" cy="303275"/>
          </a:xfrm>
        </p:grpSpPr>
        <p:sp>
          <p:nvSpPr>
            <p:cNvPr id="10835" name="Google Shape;10835;p153"/>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153"/>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153"/>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153"/>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153"/>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153"/>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153"/>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153"/>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153"/>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4" name="Google Shape;10844;p153"/>
          <p:cNvGrpSpPr/>
          <p:nvPr/>
        </p:nvGrpSpPr>
        <p:grpSpPr>
          <a:xfrm>
            <a:off x="6859931" y="1689001"/>
            <a:ext cx="396937" cy="450470"/>
            <a:chOff x="-17149475" y="3309200"/>
            <a:chExt cx="268600" cy="304825"/>
          </a:xfrm>
        </p:grpSpPr>
        <p:sp>
          <p:nvSpPr>
            <p:cNvPr id="10845" name="Google Shape;10845;p153"/>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153"/>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7" name="Google Shape;10847;p153"/>
          <p:cNvGrpSpPr/>
          <p:nvPr/>
        </p:nvGrpSpPr>
        <p:grpSpPr>
          <a:xfrm>
            <a:off x="6833737" y="2258120"/>
            <a:ext cx="449325" cy="420249"/>
            <a:chOff x="-17168375" y="3692750"/>
            <a:chExt cx="304050" cy="284375"/>
          </a:xfrm>
        </p:grpSpPr>
        <p:sp>
          <p:nvSpPr>
            <p:cNvPr id="10848" name="Google Shape;10848;p153"/>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153"/>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153"/>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153"/>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153"/>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153"/>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153"/>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5" name="Google Shape;10855;p153"/>
          <p:cNvGrpSpPr/>
          <p:nvPr/>
        </p:nvGrpSpPr>
        <p:grpSpPr>
          <a:xfrm>
            <a:off x="6830246" y="2796852"/>
            <a:ext cx="456308" cy="449325"/>
            <a:chOff x="-17170750" y="4058800"/>
            <a:chExt cx="308775" cy="304050"/>
          </a:xfrm>
        </p:grpSpPr>
        <p:sp>
          <p:nvSpPr>
            <p:cNvPr id="10856" name="Google Shape;10856;p153"/>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153"/>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153"/>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153"/>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153"/>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153"/>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153"/>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153"/>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153"/>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153"/>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153"/>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153"/>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153"/>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153"/>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153"/>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153"/>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153"/>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3" name="Google Shape;10873;p153"/>
          <p:cNvGrpSpPr/>
          <p:nvPr/>
        </p:nvGrpSpPr>
        <p:grpSpPr>
          <a:xfrm>
            <a:off x="5692143" y="3343358"/>
            <a:ext cx="450470" cy="446998"/>
            <a:chOff x="-15688425" y="3707725"/>
            <a:chExt cx="304825" cy="302475"/>
          </a:xfrm>
        </p:grpSpPr>
        <p:sp>
          <p:nvSpPr>
            <p:cNvPr id="10874" name="Google Shape;10874;p153"/>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153"/>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153"/>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153"/>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153"/>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153"/>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0" name="Google Shape;10880;p153"/>
          <p:cNvGrpSpPr/>
          <p:nvPr/>
        </p:nvGrpSpPr>
        <p:grpSpPr>
          <a:xfrm>
            <a:off x="1836300" y="1690441"/>
            <a:ext cx="451653" cy="447589"/>
            <a:chOff x="-20572500" y="3319025"/>
            <a:chExt cx="305625" cy="302875"/>
          </a:xfrm>
        </p:grpSpPr>
        <p:sp>
          <p:nvSpPr>
            <p:cNvPr id="10881" name="Google Shape;10881;p153"/>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153"/>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3" name="Google Shape;10883;p153"/>
          <p:cNvGrpSpPr/>
          <p:nvPr/>
        </p:nvGrpSpPr>
        <p:grpSpPr>
          <a:xfrm>
            <a:off x="1837463" y="2305410"/>
            <a:ext cx="449325" cy="325670"/>
            <a:chOff x="-20571700" y="3722875"/>
            <a:chExt cx="304050" cy="220375"/>
          </a:xfrm>
        </p:grpSpPr>
        <p:sp>
          <p:nvSpPr>
            <p:cNvPr id="10884" name="Google Shape;10884;p153"/>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153"/>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153"/>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153"/>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153"/>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153"/>
            <p:cNvSpPr/>
            <p:nvPr/>
          </p:nvSpPr>
          <p:spPr>
            <a:xfrm>
              <a:off x="-20502400" y="3887300"/>
              <a:ext cx="1600" cy="25"/>
            </a:xfrm>
            <a:custGeom>
              <a:rect b="b" l="l" r="r" t="t"/>
              <a:pathLst>
                <a:path extrusionOk="0" h="1" w="64">
                  <a:moveTo>
                    <a:pt x="64" y="1"/>
                  </a:moveTo>
                  <a:cubicBezTo>
                    <a:pt x="1" y="1"/>
                    <a:pt x="1" y="1"/>
                    <a:pt x="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153"/>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1" name="Google Shape;10891;p153"/>
          <p:cNvGrpSpPr/>
          <p:nvPr/>
        </p:nvGrpSpPr>
        <p:grpSpPr>
          <a:xfrm>
            <a:off x="1836891" y="2796278"/>
            <a:ext cx="450470" cy="450470"/>
            <a:chOff x="-20571700" y="4066875"/>
            <a:chExt cx="304825" cy="304825"/>
          </a:xfrm>
        </p:grpSpPr>
        <p:sp>
          <p:nvSpPr>
            <p:cNvPr id="10892" name="Google Shape;10892;p153"/>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153"/>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153"/>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153"/>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153"/>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153"/>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8" name="Google Shape;10898;p153"/>
          <p:cNvGrpSpPr/>
          <p:nvPr/>
        </p:nvGrpSpPr>
        <p:grpSpPr>
          <a:xfrm>
            <a:off x="4603593" y="1688259"/>
            <a:ext cx="453980" cy="451948"/>
            <a:chOff x="-18645175" y="3334200"/>
            <a:chExt cx="307200" cy="305825"/>
          </a:xfrm>
        </p:grpSpPr>
        <p:sp>
          <p:nvSpPr>
            <p:cNvPr id="10899" name="Google Shape;10899;p153"/>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153"/>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153"/>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153"/>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153"/>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4" name="Google Shape;10904;p153"/>
          <p:cNvGrpSpPr/>
          <p:nvPr/>
        </p:nvGrpSpPr>
        <p:grpSpPr>
          <a:xfrm>
            <a:off x="4604184" y="2242989"/>
            <a:ext cx="452798" cy="450507"/>
            <a:chOff x="-18645175" y="3708500"/>
            <a:chExt cx="306400" cy="304850"/>
          </a:xfrm>
        </p:grpSpPr>
        <p:sp>
          <p:nvSpPr>
            <p:cNvPr id="10905" name="Google Shape;10905;p153"/>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153"/>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153"/>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153"/>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153"/>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153"/>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153"/>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2" name="Google Shape;10912;p153"/>
          <p:cNvGrpSpPr/>
          <p:nvPr/>
        </p:nvGrpSpPr>
        <p:grpSpPr>
          <a:xfrm>
            <a:off x="4601857" y="2795630"/>
            <a:ext cx="457453" cy="451763"/>
            <a:chOff x="-18647525" y="4082625"/>
            <a:chExt cx="309550" cy="305700"/>
          </a:xfrm>
        </p:grpSpPr>
        <p:sp>
          <p:nvSpPr>
            <p:cNvPr id="10913" name="Google Shape;10913;p153"/>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153"/>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153"/>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153"/>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7" name="Google Shape;10917;p153"/>
          <p:cNvGrpSpPr/>
          <p:nvPr/>
        </p:nvGrpSpPr>
        <p:grpSpPr>
          <a:xfrm>
            <a:off x="7412241" y="1689592"/>
            <a:ext cx="395755" cy="449288"/>
            <a:chOff x="-16775350" y="3309200"/>
            <a:chExt cx="267800" cy="304025"/>
          </a:xfrm>
        </p:grpSpPr>
        <p:sp>
          <p:nvSpPr>
            <p:cNvPr id="10918" name="Google Shape;10918;p153"/>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153"/>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153"/>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1" name="Google Shape;10921;p153"/>
          <p:cNvGrpSpPr/>
          <p:nvPr/>
        </p:nvGrpSpPr>
        <p:grpSpPr>
          <a:xfrm>
            <a:off x="7412241" y="2241827"/>
            <a:ext cx="395755" cy="452835"/>
            <a:chOff x="-16775350" y="3683300"/>
            <a:chExt cx="267800" cy="306425"/>
          </a:xfrm>
        </p:grpSpPr>
        <p:sp>
          <p:nvSpPr>
            <p:cNvPr id="10922" name="Google Shape;10922;p153"/>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153"/>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153"/>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5" name="Google Shape;10925;p153"/>
          <p:cNvGrpSpPr/>
          <p:nvPr/>
        </p:nvGrpSpPr>
        <p:grpSpPr>
          <a:xfrm>
            <a:off x="7384292" y="2796870"/>
            <a:ext cx="451653" cy="449288"/>
            <a:chOff x="-16794250" y="4058225"/>
            <a:chExt cx="305625" cy="304025"/>
          </a:xfrm>
        </p:grpSpPr>
        <p:sp>
          <p:nvSpPr>
            <p:cNvPr id="10926" name="Google Shape;10926;p153"/>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153"/>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153"/>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153"/>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153"/>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153"/>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153"/>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153"/>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153"/>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35" name="Google Shape;10935;p153"/>
          <p:cNvSpPr/>
          <p:nvPr/>
        </p:nvSpPr>
        <p:spPr>
          <a:xfrm>
            <a:off x="7962960"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36" name="Google Shape;10936;p153"/>
          <p:cNvGrpSpPr/>
          <p:nvPr/>
        </p:nvGrpSpPr>
        <p:grpSpPr>
          <a:xfrm>
            <a:off x="2385709" y="1689573"/>
            <a:ext cx="457453" cy="449325"/>
            <a:chOff x="-20199150" y="3317850"/>
            <a:chExt cx="309550" cy="304050"/>
          </a:xfrm>
        </p:grpSpPr>
        <p:sp>
          <p:nvSpPr>
            <p:cNvPr id="10937" name="Google Shape;10937;p153"/>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153"/>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153"/>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153"/>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153"/>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153"/>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153"/>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4" name="Google Shape;10944;p153"/>
          <p:cNvGrpSpPr/>
          <p:nvPr/>
        </p:nvGrpSpPr>
        <p:grpSpPr>
          <a:xfrm>
            <a:off x="2388036" y="2242861"/>
            <a:ext cx="452798" cy="450766"/>
            <a:chOff x="-20199150" y="3693150"/>
            <a:chExt cx="306400" cy="305025"/>
          </a:xfrm>
        </p:grpSpPr>
        <p:sp>
          <p:nvSpPr>
            <p:cNvPr id="10945" name="Google Shape;10945;p153"/>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153"/>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153"/>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153"/>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153"/>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153"/>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1" name="Google Shape;10951;p153"/>
          <p:cNvGrpSpPr/>
          <p:nvPr/>
        </p:nvGrpSpPr>
        <p:grpSpPr>
          <a:xfrm>
            <a:off x="2388609" y="2795687"/>
            <a:ext cx="451653" cy="451653"/>
            <a:chOff x="-20197575" y="4066875"/>
            <a:chExt cx="305625" cy="305625"/>
          </a:xfrm>
        </p:grpSpPr>
        <p:sp>
          <p:nvSpPr>
            <p:cNvPr id="10952" name="Google Shape;10952;p153"/>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153"/>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153"/>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153"/>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153"/>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153"/>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153"/>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153"/>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0" name="Google Shape;10960;p153"/>
          <p:cNvGrpSpPr/>
          <p:nvPr/>
        </p:nvGrpSpPr>
        <p:grpSpPr>
          <a:xfrm>
            <a:off x="5170827" y="1687520"/>
            <a:ext cx="449325" cy="453426"/>
            <a:chOff x="-18271050" y="3333200"/>
            <a:chExt cx="304050" cy="306825"/>
          </a:xfrm>
        </p:grpSpPr>
        <p:sp>
          <p:nvSpPr>
            <p:cNvPr id="10961" name="Google Shape;10961;p153"/>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153"/>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153"/>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153"/>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153"/>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6" name="Google Shape;10966;p153"/>
          <p:cNvGrpSpPr/>
          <p:nvPr/>
        </p:nvGrpSpPr>
        <p:grpSpPr>
          <a:xfrm>
            <a:off x="5171399" y="2244171"/>
            <a:ext cx="448180" cy="448143"/>
            <a:chOff x="-18270275" y="3710875"/>
            <a:chExt cx="303275" cy="303250"/>
          </a:xfrm>
        </p:grpSpPr>
        <p:sp>
          <p:nvSpPr>
            <p:cNvPr id="10967" name="Google Shape;10967;p153"/>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153"/>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153"/>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153"/>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153"/>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153"/>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3" name="Google Shape;10973;p153"/>
          <p:cNvGrpSpPr/>
          <p:nvPr/>
        </p:nvGrpSpPr>
        <p:grpSpPr>
          <a:xfrm>
            <a:off x="5224951" y="2797422"/>
            <a:ext cx="341076" cy="448180"/>
            <a:chOff x="-18234025" y="4084200"/>
            <a:chExt cx="230800" cy="303275"/>
          </a:xfrm>
        </p:grpSpPr>
        <p:sp>
          <p:nvSpPr>
            <p:cNvPr id="10974" name="Google Shape;10974;p153"/>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153"/>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153"/>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7" name="Google Shape;10977;p153"/>
          <p:cNvGrpSpPr/>
          <p:nvPr/>
        </p:nvGrpSpPr>
        <p:grpSpPr>
          <a:xfrm>
            <a:off x="2337506" y="3341641"/>
            <a:ext cx="449325" cy="450470"/>
            <a:chOff x="-16419350" y="3308400"/>
            <a:chExt cx="304050" cy="304825"/>
          </a:xfrm>
        </p:grpSpPr>
        <p:sp>
          <p:nvSpPr>
            <p:cNvPr id="10978" name="Google Shape;10978;p153"/>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153"/>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153"/>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153"/>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153"/>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153"/>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153"/>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5" name="Google Shape;10985;p153"/>
          <p:cNvGrpSpPr/>
          <p:nvPr/>
        </p:nvGrpSpPr>
        <p:grpSpPr>
          <a:xfrm>
            <a:off x="4609062" y="3340423"/>
            <a:ext cx="395755" cy="452872"/>
            <a:chOff x="-16401225" y="3683275"/>
            <a:chExt cx="267800" cy="306450"/>
          </a:xfrm>
        </p:grpSpPr>
        <p:sp>
          <p:nvSpPr>
            <p:cNvPr id="10986" name="Google Shape;10986;p153"/>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153"/>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153"/>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153"/>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153"/>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153"/>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153"/>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3" name="Google Shape;10993;p153"/>
          <p:cNvGrpSpPr/>
          <p:nvPr/>
        </p:nvGrpSpPr>
        <p:grpSpPr>
          <a:xfrm>
            <a:off x="7974511" y="2797062"/>
            <a:ext cx="450470" cy="448180"/>
            <a:chOff x="-16419350" y="4058200"/>
            <a:chExt cx="304825" cy="303275"/>
          </a:xfrm>
        </p:grpSpPr>
        <p:sp>
          <p:nvSpPr>
            <p:cNvPr id="10994" name="Google Shape;10994;p153"/>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153"/>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153"/>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153"/>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153"/>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153"/>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153"/>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1" name="Google Shape;11001;p153"/>
          <p:cNvGrpSpPr/>
          <p:nvPr/>
        </p:nvGrpSpPr>
        <p:grpSpPr>
          <a:xfrm>
            <a:off x="4001398" y="3343080"/>
            <a:ext cx="450507" cy="447589"/>
            <a:chOff x="-15296200" y="3326900"/>
            <a:chExt cx="304850" cy="302875"/>
          </a:xfrm>
        </p:grpSpPr>
        <p:sp>
          <p:nvSpPr>
            <p:cNvPr id="11002" name="Google Shape;11002;p153"/>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153"/>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153"/>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153"/>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153"/>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7" name="Google Shape;11007;p153"/>
          <p:cNvGrpSpPr/>
          <p:nvPr/>
        </p:nvGrpSpPr>
        <p:grpSpPr>
          <a:xfrm>
            <a:off x="2917051" y="1706881"/>
            <a:ext cx="486566" cy="414708"/>
            <a:chOff x="-19835275" y="3330250"/>
            <a:chExt cx="329250" cy="280625"/>
          </a:xfrm>
        </p:grpSpPr>
        <p:sp>
          <p:nvSpPr>
            <p:cNvPr id="11008" name="Google Shape;11008;p153"/>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153"/>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153"/>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1" name="Google Shape;11011;p153"/>
          <p:cNvGrpSpPr/>
          <p:nvPr/>
        </p:nvGrpSpPr>
        <p:grpSpPr>
          <a:xfrm>
            <a:off x="2935080" y="2243470"/>
            <a:ext cx="450507" cy="449547"/>
            <a:chOff x="-19822675" y="3692750"/>
            <a:chExt cx="304850" cy="304200"/>
          </a:xfrm>
        </p:grpSpPr>
        <p:sp>
          <p:nvSpPr>
            <p:cNvPr id="11012" name="Google Shape;11012;p153"/>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153"/>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153"/>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153"/>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153"/>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7" name="Google Shape;11017;p153"/>
          <p:cNvGrpSpPr/>
          <p:nvPr/>
        </p:nvGrpSpPr>
        <p:grpSpPr>
          <a:xfrm>
            <a:off x="2935672" y="2796278"/>
            <a:ext cx="449325" cy="450470"/>
            <a:chOff x="-19822675" y="4066875"/>
            <a:chExt cx="304050" cy="304825"/>
          </a:xfrm>
        </p:grpSpPr>
        <p:sp>
          <p:nvSpPr>
            <p:cNvPr id="11018" name="Google Shape;11018;p153"/>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153"/>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153"/>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153"/>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153"/>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153"/>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4" name="Google Shape;11024;p153"/>
          <p:cNvGrpSpPr/>
          <p:nvPr/>
        </p:nvGrpSpPr>
        <p:grpSpPr>
          <a:xfrm>
            <a:off x="5744740" y="1689571"/>
            <a:ext cx="399302" cy="449325"/>
            <a:chOff x="-17878825" y="3334400"/>
            <a:chExt cx="270200" cy="304050"/>
          </a:xfrm>
        </p:grpSpPr>
        <p:sp>
          <p:nvSpPr>
            <p:cNvPr id="11025" name="Google Shape;11025;p153"/>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153"/>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153"/>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153"/>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153"/>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153"/>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153"/>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2" name="Google Shape;11032;p153"/>
          <p:cNvGrpSpPr/>
          <p:nvPr/>
        </p:nvGrpSpPr>
        <p:grpSpPr>
          <a:xfrm>
            <a:off x="5718565" y="2242416"/>
            <a:ext cx="451653" cy="451653"/>
            <a:chOff x="-17896150" y="3709300"/>
            <a:chExt cx="305625" cy="305625"/>
          </a:xfrm>
        </p:grpSpPr>
        <p:sp>
          <p:nvSpPr>
            <p:cNvPr id="11033" name="Google Shape;11033;p153"/>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153"/>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153"/>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153"/>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7" name="Google Shape;11037;p153"/>
          <p:cNvGrpSpPr/>
          <p:nvPr/>
        </p:nvGrpSpPr>
        <p:grpSpPr>
          <a:xfrm>
            <a:off x="5746495" y="2795686"/>
            <a:ext cx="395792" cy="451653"/>
            <a:chOff x="-17878025" y="4082625"/>
            <a:chExt cx="267825" cy="305625"/>
          </a:xfrm>
        </p:grpSpPr>
        <p:sp>
          <p:nvSpPr>
            <p:cNvPr id="11038" name="Google Shape;11038;p153"/>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153"/>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153"/>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153"/>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153"/>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153"/>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153"/>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5" name="Google Shape;11045;p153"/>
          <p:cNvGrpSpPr/>
          <p:nvPr/>
        </p:nvGrpSpPr>
        <p:grpSpPr>
          <a:xfrm>
            <a:off x="2890388" y="3355015"/>
            <a:ext cx="450507" cy="423722"/>
            <a:chOff x="-16044450" y="3317850"/>
            <a:chExt cx="304850" cy="286725"/>
          </a:xfrm>
        </p:grpSpPr>
        <p:sp>
          <p:nvSpPr>
            <p:cNvPr id="11046" name="Google Shape;11046;p153"/>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153"/>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153"/>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153"/>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50" name="Google Shape;11050;p153"/>
          <p:cNvSpPr/>
          <p:nvPr/>
        </p:nvSpPr>
        <p:spPr>
          <a:xfrm>
            <a:off x="5135108"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51" name="Google Shape;11051;p153"/>
          <p:cNvGrpSpPr/>
          <p:nvPr/>
        </p:nvGrpSpPr>
        <p:grpSpPr>
          <a:xfrm>
            <a:off x="8012905" y="2243724"/>
            <a:ext cx="373662" cy="449030"/>
            <a:chOff x="-16018450" y="4058400"/>
            <a:chExt cx="252850" cy="303850"/>
          </a:xfrm>
        </p:grpSpPr>
        <p:sp>
          <p:nvSpPr>
            <p:cNvPr id="11052" name="Google Shape;11052;p153"/>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153"/>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153"/>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153"/>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56" name="Google Shape;11056;p153"/>
          <p:cNvSpPr/>
          <p:nvPr/>
        </p:nvSpPr>
        <p:spPr>
          <a:xfrm>
            <a:off x="6245621"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153"/>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1061" name="Shape 11061"/>
        <p:cNvGrpSpPr/>
        <p:nvPr/>
      </p:nvGrpSpPr>
      <p:grpSpPr>
        <a:xfrm>
          <a:off x="0" y="0"/>
          <a:ext cx="0" cy="0"/>
          <a:chOff x="0" y="0"/>
          <a:chExt cx="0" cy="0"/>
        </a:xfrm>
      </p:grpSpPr>
      <p:grpSp>
        <p:nvGrpSpPr>
          <p:cNvPr id="11062" name="Google Shape;11062;p154"/>
          <p:cNvGrpSpPr/>
          <p:nvPr/>
        </p:nvGrpSpPr>
        <p:grpSpPr>
          <a:xfrm>
            <a:off x="829817" y="1689241"/>
            <a:ext cx="442337" cy="419623"/>
            <a:chOff x="-6696925" y="3272575"/>
            <a:chExt cx="307200" cy="291425"/>
          </a:xfrm>
        </p:grpSpPr>
        <p:sp>
          <p:nvSpPr>
            <p:cNvPr id="11063" name="Google Shape;11063;p154"/>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154"/>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5" name="Google Shape;11065;p154"/>
          <p:cNvGrpSpPr/>
          <p:nvPr/>
        </p:nvGrpSpPr>
        <p:grpSpPr>
          <a:xfrm>
            <a:off x="829799" y="2204636"/>
            <a:ext cx="442373" cy="420775"/>
            <a:chOff x="-6690625" y="3631325"/>
            <a:chExt cx="307225" cy="292225"/>
          </a:xfrm>
        </p:grpSpPr>
        <p:sp>
          <p:nvSpPr>
            <p:cNvPr id="11066" name="Google Shape;11066;p154"/>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154"/>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154"/>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154"/>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154"/>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1" name="Google Shape;11071;p154"/>
          <p:cNvGrpSpPr/>
          <p:nvPr/>
        </p:nvGrpSpPr>
        <p:grpSpPr>
          <a:xfrm>
            <a:off x="851921" y="2756972"/>
            <a:ext cx="421927" cy="419371"/>
            <a:chOff x="-6689825" y="3992050"/>
            <a:chExt cx="293025" cy="291250"/>
          </a:xfrm>
        </p:grpSpPr>
        <p:sp>
          <p:nvSpPr>
            <p:cNvPr id="11072" name="Google Shape;11072;p154"/>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154"/>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154"/>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154"/>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154"/>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154"/>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154"/>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154"/>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154"/>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154"/>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154"/>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154"/>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84" name="Google Shape;11084;p154"/>
          <p:cNvSpPr/>
          <p:nvPr/>
        </p:nvSpPr>
        <p:spPr>
          <a:xfrm>
            <a:off x="3529770"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85" name="Google Shape;11085;p154"/>
          <p:cNvGrpSpPr/>
          <p:nvPr/>
        </p:nvGrpSpPr>
        <p:grpSpPr>
          <a:xfrm>
            <a:off x="3535232" y="2205192"/>
            <a:ext cx="423043" cy="419659"/>
            <a:chOff x="-4837325" y="3612425"/>
            <a:chExt cx="293800" cy="291450"/>
          </a:xfrm>
        </p:grpSpPr>
        <p:sp>
          <p:nvSpPr>
            <p:cNvPr id="11086" name="Google Shape;11086;p154"/>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154"/>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154"/>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9" name="Google Shape;11089;p154"/>
          <p:cNvGrpSpPr/>
          <p:nvPr/>
        </p:nvGrpSpPr>
        <p:grpSpPr>
          <a:xfrm>
            <a:off x="3548265" y="2756826"/>
            <a:ext cx="420775" cy="419659"/>
            <a:chOff x="-4837325" y="3971575"/>
            <a:chExt cx="292225" cy="291450"/>
          </a:xfrm>
        </p:grpSpPr>
        <p:sp>
          <p:nvSpPr>
            <p:cNvPr id="11090" name="Google Shape;11090;p154"/>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154"/>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154"/>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154"/>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154"/>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154"/>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6" name="Google Shape;11096;p154"/>
          <p:cNvGrpSpPr/>
          <p:nvPr/>
        </p:nvGrpSpPr>
        <p:grpSpPr>
          <a:xfrm>
            <a:off x="6240279" y="1714185"/>
            <a:ext cx="430998" cy="369730"/>
            <a:chOff x="-3037625" y="3254850"/>
            <a:chExt cx="299325" cy="256775"/>
          </a:xfrm>
        </p:grpSpPr>
        <p:sp>
          <p:nvSpPr>
            <p:cNvPr id="11097" name="Google Shape;11097;p154"/>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154"/>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154"/>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154"/>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1" name="Google Shape;11101;p154"/>
          <p:cNvGrpSpPr/>
          <p:nvPr/>
        </p:nvGrpSpPr>
        <p:grpSpPr>
          <a:xfrm>
            <a:off x="6244239" y="2204615"/>
            <a:ext cx="423079" cy="420811"/>
            <a:chOff x="-3031325" y="3597450"/>
            <a:chExt cx="293825" cy="292250"/>
          </a:xfrm>
        </p:grpSpPr>
        <p:sp>
          <p:nvSpPr>
            <p:cNvPr id="11102" name="Google Shape;11102;p154"/>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154"/>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154"/>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154"/>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6" name="Google Shape;11106;p154"/>
          <p:cNvGrpSpPr/>
          <p:nvPr/>
        </p:nvGrpSpPr>
        <p:grpSpPr>
          <a:xfrm>
            <a:off x="6256714" y="2781214"/>
            <a:ext cx="421927" cy="370882"/>
            <a:chOff x="-3030525" y="3973150"/>
            <a:chExt cx="293025" cy="257575"/>
          </a:xfrm>
        </p:grpSpPr>
        <p:sp>
          <p:nvSpPr>
            <p:cNvPr id="11107" name="Google Shape;11107;p154"/>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154"/>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9" name="Google Shape;11109;p154"/>
          <p:cNvGrpSpPr/>
          <p:nvPr/>
        </p:nvGrpSpPr>
        <p:grpSpPr>
          <a:xfrm>
            <a:off x="1358307" y="3369426"/>
            <a:ext cx="421927" cy="297195"/>
            <a:chOff x="-1199300" y="3279250"/>
            <a:chExt cx="293025" cy="206400"/>
          </a:xfrm>
        </p:grpSpPr>
        <p:sp>
          <p:nvSpPr>
            <p:cNvPr id="11110" name="Google Shape;11110;p154"/>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154"/>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154"/>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154"/>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4" name="Google Shape;11114;p154"/>
          <p:cNvGrpSpPr/>
          <p:nvPr/>
        </p:nvGrpSpPr>
        <p:grpSpPr>
          <a:xfrm>
            <a:off x="1365393" y="1688773"/>
            <a:ext cx="444605" cy="420559"/>
            <a:chOff x="-6338550" y="3272950"/>
            <a:chExt cx="308775" cy="292075"/>
          </a:xfrm>
        </p:grpSpPr>
        <p:sp>
          <p:nvSpPr>
            <p:cNvPr id="11115" name="Google Shape;11115;p154"/>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154"/>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154"/>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8" name="Google Shape;11118;p154"/>
          <p:cNvGrpSpPr/>
          <p:nvPr/>
        </p:nvGrpSpPr>
        <p:grpSpPr>
          <a:xfrm>
            <a:off x="1376732" y="2205194"/>
            <a:ext cx="421927" cy="419659"/>
            <a:chOff x="-6329100" y="3632100"/>
            <a:chExt cx="293025" cy="291450"/>
          </a:xfrm>
        </p:grpSpPr>
        <p:sp>
          <p:nvSpPr>
            <p:cNvPr id="11119" name="Google Shape;11119;p154"/>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154"/>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154"/>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2" name="Google Shape;11122;p154"/>
          <p:cNvGrpSpPr/>
          <p:nvPr/>
        </p:nvGrpSpPr>
        <p:grpSpPr>
          <a:xfrm>
            <a:off x="1389783" y="2756828"/>
            <a:ext cx="419623" cy="419659"/>
            <a:chOff x="-6329875" y="3992050"/>
            <a:chExt cx="291425" cy="291450"/>
          </a:xfrm>
        </p:grpSpPr>
        <p:sp>
          <p:nvSpPr>
            <p:cNvPr id="11123" name="Google Shape;11123;p154"/>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154"/>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154"/>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154"/>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7" name="Google Shape;11127;p154"/>
          <p:cNvGrpSpPr/>
          <p:nvPr/>
        </p:nvGrpSpPr>
        <p:grpSpPr>
          <a:xfrm>
            <a:off x="4075920" y="1687530"/>
            <a:ext cx="423079" cy="423043"/>
            <a:chOff x="-4478975" y="3251700"/>
            <a:chExt cx="293825" cy="293800"/>
          </a:xfrm>
        </p:grpSpPr>
        <p:sp>
          <p:nvSpPr>
            <p:cNvPr id="11128" name="Google Shape;11128;p154"/>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154"/>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154"/>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1" name="Google Shape;11131;p154"/>
          <p:cNvGrpSpPr/>
          <p:nvPr/>
        </p:nvGrpSpPr>
        <p:grpSpPr>
          <a:xfrm>
            <a:off x="4075920" y="2205192"/>
            <a:ext cx="423079" cy="419659"/>
            <a:chOff x="-4475825" y="3612425"/>
            <a:chExt cx="293825" cy="291450"/>
          </a:xfrm>
        </p:grpSpPr>
        <p:sp>
          <p:nvSpPr>
            <p:cNvPr id="11132" name="Google Shape;11132;p154"/>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154"/>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154"/>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5" name="Google Shape;11135;p154"/>
          <p:cNvGrpSpPr/>
          <p:nvPr/>
        </p:nvGrpSpPr>
        <p:grpSpPr>
          <a:xfrm>
            <a:off x="4084992" y="2756844"/>
            <a:ext cx="428730" cy="419623"/>
            <a:chOff x="-4480550" y="3970800"/>
            <a:chExt cx="297750" cy="291425"/>
          </a:xfrm>
        </p:grpSpPr>
        <p:sp>
          <p:nvSpPr>
            <p:cNvPr id="11136" name="Google Shape;11136;p154"/>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154"/>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8" name="Google Shape;11138;p154"/>
          <p:cNvGrpSpPr/>
          <p:nvPr/>
        </p:nvGrpSpPr>
        <p:grpSpPr>
          <a:xfrm>
            <a:off x="6788826" y="1689221"/>
            <a:ext cx="415123" cy="419659"/>
            <a:chOff x="-2668225" y="3239075"/>
            <a:chExt cx="288300" cy="291450"/>
          </a:xfrm>
        </p:grpSpPr>
        <p:sp>
          <p:nvSpPr>
            <p:cNvPr id="11139" name="Google Shape;11139;p154"/>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154"/>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154"/>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154"/>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154"/>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4" name="Google Shape;11144;p154"/>
          <p:cNvGrpSpPr/>
          <p:nvPr/>
        </p:nvGrpSpPr>
        <p:grpSpPr>
          <a:xfrm>
            <a:off x="6785982" y="2205191"/>
            <a:ext cx="420811" cy="419659"/>
            <a:chOff x="-2671375" y="3597450"/>
            <a:chExt cx="292250" cy="291450"/>
          </a:xfrm>
        </p:grpSpPr>
        <p:sp>
          <p:nvSpPr>
            <p:cNvPr id="11145" name="Google Shape;11145;p154"/>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154"/>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7" name="Google Shape;11147;p154"/>
          <p:cNvGrpSpPr/>
          <p:nvPr/>
        </p:nvGrpSpPr>
        <p:grpSpPr>
          <a:xfrm>
            <a:off x="6796765" y="2755691"/>
            <a:ext cx="423043" cy="421927"/>
            <a:chOff x="-2670575" y="3956600"/>
            <a:chExt cx="293800" cy="293025"/>
          </a:xfrm>
        </p:grpSpPr>
        <p:sp>
          <p:nvSpPr>
            <p:cNvPr id="11148" name="Google Shape;11148;p154"/>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154"/>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154"/>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154"/>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2" name="Google Shape;11152;p154"/>
          <p:cNvGrpSpPr/>
          <p:nvPr/>
        </p:nvGrpSpPr>
        <p:grpSpPr>
          <a:xfrm>
            <a:off x="3054285" y="3311947"/>
            <a:ext cx="426462" cy="418363"/>
            <a:chOff x="-1183550" y="3586525"/>
            <a:chExt cx="296175" cy="290550"/>
          </a:xfrm>
        </p:grpSpPr>
        <p:sp>
          <p:nvSpPr>
            <p:cNvPr id="11153" name="Google Shape;11153;p154"/>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154"/>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154"/>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154"/>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154"/>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154"/>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154"/>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154"/>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154"/>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2" name="Google Shape;11162;p154"/>
          <p:cNvGrpSpPr/>
          <p:nvPr/>
        </p:nvGrpSpPr>
        <p:grpSpPr>
          <a:xfrm>
            <a:off x="1917896" y="1689799"/>
            <a:ext cx="420811" cy="418507"/>
            <a:chOff x="-5971525" y="3273750"/>
            <a:chExt cx="292250" cy="290650"/>
          </a:xfrm>
        </p:grpSpPr>
        <p:sp>
          <p:nvSpPr>
            <p:cNvPr id="11163" name="Google Shape;11163;p154"/>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154"/>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5" name="Google Shape;11165;p154"/>
          <p:cNvGrpSpPr/>
          <p:nvPr/>
        </p:nvGrpSpPr>
        <p:grpSpPr>
          <a:xfrm>
            <a:off x="1912226" y="2203826"/>
            <a:ext cx="432150" cy="422395"/>
            <a:chOff x="-5974675" y="3632100"/>
            <a:chExt cx="300125" cy="293350"/>
          </a:xfrm>
        </p:grpSpPr>
        <p:sp>
          <p:nvSpPr>
            <p:cNvPr id="11166" name="Google Shape;11166;p154"/>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154"/>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154"/>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9" name="Google Shape;11169;p154"/>
          <p:cNvGrpSpPr/>
          <p:nvPr/>
        </p:nvGrpSpPr>
        <p:grpSpPr>
          <a:xfrm>
            <a:off x="1942267" y="2755694"/>
            <a:ext cx="395865" cy="421927"/>
            <a:chOff x="-5971525" y="3990475"/>
            <a:chExt cx="274925" cy="293025"/>
          </a:xfrm>
        </p:grpSpPr>
        <p:sp>
          <p:nvSpPr>
            <p:cNvPr id="11170" name="Google Shape;11170;p154"/>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154"/>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154"/>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154"/>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4" name="Google Shape;11174;p154"/>
          <p:cNvGrpSpPr/>
          <p:nvPr/>
        </p:nvGrpSpPr>
        <p:grpSpPr>
          <a:xfrm>
            <a:off x="4615473" y="1689798"/>
            <a:ext cx="420775" cy="418507"/>
            <a:chOff x="-4118225" y="3253275"/>
            <a:chExt cx="292225" cy="290650"/>
          </a:xfrm>
        </p:grpSpPr>
        <p:sp>
          <p:nvSpPr>
            <p:cNvPr id="11175" name="Google Shape;11175;p154"/>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154"/>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7" name="Google Shape;11177;p154"/>
          <p:cNvGrpSpPr/>
          <p:nvPr/>
        </p:nvGrpSpPr>
        <p:grpSpPr>
          <a:xfrm>
            <a:off x="4665924" y="2204922"/>
            <a:ext cx="319874" cy="420199"/>
            <a:chOff x="-4082800" y="3612425"/>
            <a:chExt cx="222150" cy="291825"/>
          </a:xfrm>
        </p:grpSpPr>
        <p:sp>
          <p:nvSpPr>
            <p:cNvPr id="11178" name="Google Shape;11178;p154"/>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154"/>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154"/>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1" name="Google Shape;11181;p154"/>
          <p:cNvGrpSpPr/>
          <p:nvPr/>
        </p:nvGrpSpPr>
        <p:grpSpPr>
          <a:xfrm>
            <a:off x="4627372" y="2769876"/>
            <a:ext cx="420775" cy="393561"/>
            <a:chOff x="-4118225" y="3990475"/>
            <a:chExt cx="292225" cy="273325"/>
          </a:xfrm>
        </p:grpSpPr>
        <p:sp>
          <p:nvSpPr>
            <p:cNvPr id="11182" name="Google Shape;11182;p154"/>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154"/>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154"/>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154"/>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6" name="Google Shape;11186;p154"/>
          <p:cNvGrpSpPr/>
          <p:nvPr/>
        </p:nvGrpSpPr>
        <p:grpSpPr>
          <a:xfrm>
            <a:off x="7338026" y="1688087"/>
            <a:ext cx="394713" cy="421927"/>
            <a:chOff x="-2312225" y="3238300"/>
            <a:chExt cx="274125" cy="293025"/>
          </a:xfrm>
        </p:grpSpPr>
        <p:sp>
          <p:nvSpPr>
            <p:cNvPr id="11187" name="Google Shape;11187;p154"/>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154"/>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9" name="Google Shape;11189;p154"/>
          <p:cNvGrpSpPr/>
          <p:nvPr/>
        </p:nvGrpSpPr>
        <p:grpSpPr>
          <a:xfrm>
            <a:off x="7335742" y="2756825"/>
            <a:ext cx="423079" cy="419659"/>
            <a:chOff x="-2310650" y="3958175"/>
            <a:chExt cx="293825" cy="291450"/>
          </a:xfrm>
        </p:grpSpPr>
        <p:sp>
          <p:nvSpPr>
            <p:cNvPr id="11190" name="Google Shape;11190;p154"/>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154"/>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2" name="Google Shape;11192;p154"/>
          <p:cNvGrpSpPr/>
          <p:nvPr/>
        </p:nvGrpSpPr>
        <p:grpSpPr>
          <a:xfrm>
            <a:off x="4702603" y="3308459"/>
            <a:ext cx="424159" cy="419659"/>
            <a:chOff x="-1182750" y="3962900"/>
            <a:chExt cx="294575" cy="291450"/>
          </a:xfrm>
        </p:grpSpPr>
        <p:sp>
          <p:nvSpPr>
            <p:cNvPr id="11193" name="Google Shape;11193;p154"/>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154"/>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154"/>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154"/>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154"/>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154"/>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154"/>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0" name="Google Shape;11200;p154"/>
          <p:cNvGrpSpPr/>
          <p:nvPr/>
        </p:nvGrpSpPr>
        <p:grpSpPr>
          <a:xfrm>
            <a:off x="2455739" y="1689223"/>
            <a:ext cx="424195" cy="419659"/>
            <a:chOff x="-5611575" y="3272950"/>
            <a:chExt cx="294600" cy="291450"/>
          </a:xfrm>
        </p:grpSpPr>
        <p:sp>
          <p:nvSpPr>
            <p:cNvPr id="11201" name="Google Shape;11201;p154"/>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154"/>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154"/>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154"/>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154"/>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6" name="Google Shape;11206;p154"/>
          <p:cNvGrpSpPr/>
          <p:nvPr/>
        </p:nvGrpSpPr>
        <p:grpSpPr>
          <a:xfrm>
            <a:off x="2455739" y="2205770"/>
            <a:ext cx="424195" cy="418507"/>
            <a:chOff x="-5613150" y="3632900"/>
            <a:chExt cx="294600" cy="290650"/>
          </a:xfrm>
        </p:grpSpPr>
        <p:sp>
          <p:nvSpPr>
            <p:cNvPr id="11207" name="Google Shape;11207;p154"/>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154"/>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9" name="Google Shape;11209;p154"/>
          <p:cNvGrpSpPr/>
          <p:nvPr/>
        </p:nvGrpSpPr>
        <p:grpSpPr>
          <a:xfrm>
            <a:off x="7324977" y="2153586"/>
            <a:ext cx="420811" cy="522864"/>
            <a:chOff x="-2310650" y="3525775"/>
            <a:chExt cx="292250" cy="363125"/>
          </a:xfrm>
        </p:grpSpPr>
        <p:sp>
          <p:nvSpPr>
            <p:cNvPr id="11210" name="Google Shape;11210;p154"/>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154"/>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154"/>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154"/>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4" name="Google Shape;11214;p154"/>
          <p:cNvGrpSpPr/>
          <p:nvPr/>
        </p:nvGrpSpPr>
        <p:grpSpPr>
          <a:xfrm>
            <a:off x="2467638" y="2756270"/>
            <a:ext cx="424195" cy="420775"/>
            <a:chOff x="-5613150" y="3991275"/>
            <a:chExt cx="294600" cy="292225"/>
          </a:xfrm>
        </p:grpSpPr>
        <p:sp>
          <p:nvSpPr>
            <p:cNvPr id="11215" name="Google Shape;11215;p154"/>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154"/>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154"/>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154"/>
            <p:cNvSpPr/>
            <p:nvPr/>
          </p:nvSpPr>
          <p:spPr>
            <a:xfrm>
              <a:off x="-5487925" y="4077125"/>
              <a:ext cx="43350" cy="54375"/>
            </a:xfrm>
            <a:custGeom>
              <a:rect b="b" l="l" r="r" t="t"/>
              <a:pathLst>
                <a:path extrusionOk="0" h="2175" w="1734">
                  <a:moveTo>
                    <a:pt x="1" y="0"/>
                  </a:moveTo>
                  <a:lnTo>
                    <a:pt x="852" y="2174"/>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154"/>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154"/>
            <p:cNvSpPr/>
            <p:nvPr/>
          </p:nvSpPr>
          <p:spPr>
            <a:xfrm>
              <a:off x="-5531225" y="4077125"/>
              <a:ext cx="41750" cy="40975"/>
            </a:xfrm>
            <a:custGeom>
              <a:rect b="b" l="l" r="r" t="t"/>
              <a:pathLst>
                <a:path extrusionOk="0" h="1639" w="1670">
                  <a:moveTo>
                    <a:pt x="0" y="0"/>
                  </a:moveTo>
                  <a:lnTo>
                    <a:pt x="1670" y="1638"/>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154"/>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154"/>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154"/>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4" name="Google Shape;11224;p154"/>
          <p:cNvGrpSpPr/>
          <p:nvPr/>
        </p:nvGrpSpPr>
        <p:grpSpPr>
          <a:xfrm>
            <a:off x="5139126" y="1689438"/>
            <a:ext cx="434634" cy="419227"/>
            <a:chOff x="-3768700" y="3253275"/>
            <a:chExt cx="301850" cy="291150"/>
          </a:xfrm>
        </p:grpSpPr>
        <p:sp>
          <p:nvSpPr>
            <p:cNvPr id="11225" name="Google Shape;11225;p154"/>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154"/>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154"/>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8" name="Google Shape;11228;p154"/>
          <p:cNvGrpSpPr/>
          <p:nvPr/>
        </p:nvGrpSpPr>
        <p:grpSpPr>
          <a:xfrm>
            <a:off x="5143209" y="2217090"/>
            <a:ext cx="426462" cy="395865"/>
            <a:chOff x="-3808700" y="3628950"/>
            <a:chExt cx="296175" cy="274925"/>
          </a:xfrm>
        </p:grpSpPr>
        <p:sp>
          <p:nvSpPr>
            <p:cNvPr id="11229" name="Google Shape;11229;p154"/>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154"/>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154"/>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2" name="Google Shape;11232;p154"/>
          <p:cNvGrpSpPr/>
          <p:nvPr/>
        </p:nvGrpSpPr>
        <p:grpSpPr>
          <a:xfrm>
            <a:off x="5208420" y="2756412"/>
            <a:ext cx="419443" cy="420487"/>
            <a:chOff x="-3771675" y="3971775"/>
            <a:chExt cx="291300" cy="292025"/>
          </a:xfrm>
        </p:grpSpPr>
        <p:sp>
          <p:nvSpPr>
            <p:cNvPr id="11233" name="Google Shape;11233;p154"/>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154"/>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154"/>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154"/>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154"/>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8" name="Google Shape;11238;p154"/>
          <p:cNvGrpSpPr/>
          <p:nvPr/>
        </p:nvGrpSpPr>
        <p:grpSpPr>
          <a:xfrm>
            <a:off x="7869864" y="1716461"/>
            <a:ext cx="420271" cy="320774"/>
            <a:chOff x="-1951475" y="3273100"/>
            <a:chExt cx="291875" cy="222775"/>
          </a:xfrm>
        </p:grpSpPr>
        <p:sp>
          <p:nvSpPr>
            <p:cNvPr id="11239" name="Google Shape;11239;p154"/>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154"/>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154"/>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2" name="Google Shape;11242;p154"/>
          <p:cNvGrpSpPr/>
          <p:nvPr/>
        </p:nvGrpSpPr>
        <p:grpSpPr>
          <a:xfrm>
            <a:off x="7867344" y="2205191"/>
            <a:ext cx="425310" cy="419659"/>
            <a:chOff x="-1951475" y="3597450"/>
            <a:chExt cx="295375" cy="291450"/>
          </a:xfrm>
        </p:grpSpPr>
        <p:sp>
          <p:nvSpPr>
            <p:cNvPr id="11243" name="Google Shape;11243;p154"/>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154"/>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154"/>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154"/>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7" name="Google Shape;11247;p154"/>
          <p:cNvGrpSpPr/>
          <p:nvPr/>
        </p:nvGrpSpPr>
        <p:grpSpPr>
          <a:xfrm>
            <a:off x="7869595" y="2756825"/>
            <a:ext cx="444605" cy="419659"/>
            <a:chOff x="-1960150" y="3956600"/>
            <a:chExt cx="308775" cy="291450"/>
          </a:xfrm>
        </p:grpSpPr>
        <p:sp>
          <p:nvSpPr>
            <p:cNvPr id="11248" name="Google Shape;11248;p154"/>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154"/>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0" name="Google Shape;11250;p154"/>
          <p:cNvGrpSpPr/>
          <p:nvPr/>
        </p:nvGrpSpPr>
        <p:grpSpPr>
          <a:xfrm>
            <a:off x="1923633" y="3307636"/>
            <a:ext cx="420775" cy="420775"/>
            <a:chOff x="-804700" y="3226500"/>
            <a:chExt cx="292225" cy="292225"/>
          </a:xfrm>
        </p:grpSpPr>
        <p:sp>
          <p:nvSpPr>
            <p:cNvPr id="11251" name="Google Shape;11251;p154"/>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154"/>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154"/>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154"/>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154"/>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154"/>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154"/>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8" name="Google Shape;11258;p154"/>
          <p:cNvGrpSpPr/>
          <p:nvPr/>
        </p:nvGrpSpPr>
        <p:grpSpPr>
          <a:xfrm>
            <a:off x="3003724" y="1688647"/>
            <a:ext cx="420775" cy="420811"/>
            <a:chOff x="-5251625" y="3272950"/>
            <a:chExt cx="292225" cy="292250"/>
          </a:xfrm>
        </p:grpSpPr>
        <p:sp>
          <p:nvSpPr>
            <p:cNvPr id="11259" name="Google Shape;11259;p154"/>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154"/>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154"/>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2" name="Google Shape;11262;p154"/>
          <p:cNvGrpSpPr/>
          <p:nvPr/>
        </p:nvGrpSpPr>
        <p:grpSpPr>
          <a:xfrm>
            <a:off x="3000322" y="2204348"/>
            <a:ext cx="427578" cy="421351"/>
            <a:chOff x="-5254775" y="3631325"/>
            <a:chExt cx="296950" cy="292625"/>
          </a:xfrm>
        </p:grpSpPr>
        <p:sp>
          <p:nvSpPr>
            <p:cNvPr id="11263" name="Google Shape;11263;p154"/>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154"/>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154"/>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154"/>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154"/>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154"/>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154"/>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0" name="Google Shape;11270;p154"/>
          <p:cNvGrpSpPr/>
          <p:nvPr/>
        </p:nvGrpSpPr>
        <p:grpSpPr>
          <a:xfrm>
            <a:off x="3016181" y="2756270"/>
            <a:ext cx="419659" cy="420775"/>
            <a:chOff x="-5251625" y="3991275"/>
            <a:chExt cx="291450" cy="292225"/>
          </a:xfrm>
        </p:grpSpPr>
        <p:sp>
          <p:nvSpPr>
            <p:cNvPr id="11271" name="Google Shape;11271;p154"/>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154"/>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154"/>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154"/>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154"/>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6" name="Google Shape;11276;p154"/>
          <p:cNvGrpSpPr/>
          <p:nvPr/>
        </p:nvGrpSpPr>
        <p:grpSpPr>
          <a:xfrm>
            <a:off x="5756763" y="1689240"/>
            <a:ext cx="319874" cy="419623"/>
            <a:chOff x="-3365275" y="3253275"/>
            <a:chExt cx="222150" cy="291425"/>
          </a:xfrm>
        </p:grpSpPr>
        <p:sp>
          <p:nvSpPr>
            <p:cNvPr id="11277" name="Google Shape;11277;p154"/>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154"/>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9" name="Google Shape;11279;p154"/>
          <p:cNvGrpSpPr/>
          <p:nvPr/>
        </p:nvGrpSpPr>
        <p:grpSpPr>
          <a:xfrm>
            <a:off x="5730701" y="2204058"/>
            <a:ext cx="371998" cy="421927"/>
            <a:chOff x="-3383375" y="3611625"/>
            <a:chExt cx="258350" cy="293025"/>
          </a:xfrm>
        </p:grpSpPr>
        <p:sp>
          <p:nvSpPr>
            <p:cNvPr id="11280" name="Google Shape;11280;p154"/>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154"/>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2" name="Google Shape;11282;p154"/>
          <p:cNvGrpSpPr/>
          <p:nvPr/>
        </p:nvGrpSpPr>
        <p:grpSpPr>
          <a:xfrm>
            <a:off x="5793050" y="2756826"/>
            <a:ext cx="271097" cy="419659"/>
            <a:chOff x="-3347950" y="3971575"/>
            <a:chExt cx="188275" cy="291450"/>
          </a:xfrm>
        </p:grpSpPr>
        <p:sp>
          <p:nvSpPr>
            <p:cNvPr id="11283" name="Google Shape;11283;p154"/>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154"/>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154"/>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6" name="Google Shape;11286;p154"/>
          <p:cNvGrpSpPr/>
          <p:nvPr/>
        </p:nvGrpSpPr>
        <p:grpSpPr>
          <a:xfrm>
            <a:off x="842909" y="3307061"/>
            <a:ext cx="371998" cy="421927"/>
            <a:chOff x="-1575775" y="3238300"/>
            <a:chExt cx="258350" cy="293025"/>
          </a:xfrm>
        </p:grpSpPr>
        <p:sp>
          <p:nvSpPr>
            <p:cNvPr id="11287" name="Google Shape;11287;p154"/>
            <p:cNvSpPr/>
            <p:nvPr/>
          </p:nvSpPr>
          <p:spPr>
            <a:xfrm>
              <a:off x="-1489150" y="3306825"/>
              <a:ext cx="85875" cy="33100"/>
            </a:xfrm>
            <a:custGeom>
              <a:rect b="b" l="l" r="r" t="t"/>
              <a:pathLst>
                <a:path extrusionOk="0" h="1324" w="3435">
                  <a:moveTo>
                    <a:pt x="1" y="0"/>
                  </a:moveTo>
                  <a:lnTo>
                    <a:pt x="1702" y="1324"/>
                  </a:ln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154"/>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154"/>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154"/>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154"/>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2" name="Google Shape;11292;p154"/>
          <p:cNvGrpSpPr/>
          <p:nvPr/>
        </p:nvGrpSpPr>
        <p:grpSpPr>
          <a:xfrm>
            <a:off x="2487807" y="3309051"/>
            <a:ext cx="423079" cy="424159"/>
            <a:chOff x="-1591550" y="3597475"/>
            <a:chExt cx="293825" cy="294575"/>
          </a:xfrm>
        </p:grpSpPr>
        <p:sp>
          <p:nvSpPr>
            <p:cNvPr id="11293" name="Google Shape;11293;p154"/>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154"/>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154"/>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6" name="Google Shape;11296;p154"/>
          <p:cNvGrpSpPr/>
          <p:nvPr/>
        </p:nvGrpSpPr>
        <p:grpSpPr>
          <a:xfrm>
            <a:off x="4137277" y="3318663"/>
            <a:ext cx="421927" cy="399248"/>
            <a:chOff x="-1592325" y="3957400"/>
            <a:chExt cx="293025" cy="277275"/>
          </a:xfrm>
        </p:grpSpPr>
        <p:sp>
          <p:nvSpPr>
            <p:cNvPr id="11297" name="Google Shape;11297;p154"/>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154"/>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154"/>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154"/>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1" name="Google Shape;11301;p154"/>
          <p:cNvGrpSpPr/>
          <p:nvPr/>
        </p:nvGrpSpPr>
        <p:grpSpPr>
          <a:xfrm>
            <a:off x="3624147" y="3310744"/>
            <a:ext cx="369730" cy="420775"/>
            <a:chOff x="-778700" y="3612425"/>
            <a:chExt cx="256775" cy="292225"/>
          </a:xfrm>
        </p:grpSpPr>
        <p:sp>
          <p:nvSpPr>
            <p:cNvPr id="11302" name="Google Shape;11302;p154"/>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154"/>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154"/>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154"/>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154"/>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154"/>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8" name="Google Shape;11308;p154"/>
          <p:cNvGrpSpPr/>
          <p:nvPr/>
        </p:nvGrpSpPr>
        <p:grpSpPr>
          <a:xfrm>
            <a:off x="6095649" y="3828305"/>
            <a:ext cx="340731" cy="387641"/>
            <a:chOff x="7728464" y="1561258"/>
            <a:chExt cx="349719" cy="397866"/>
          </a:xfrm>
        </p:grpSpPr>
        <p:sp>
          <p:nvSpPr>
            <p:cNvPr id="11309" name="Google Shape;11309;p154"/>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154"/>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1" name="Google Shape;11311;p154"/>
          <p:cNvGrpSpPr/>
          <p:nvPr/>
        </p:nvGrpSpPr>
        <p:grpSpPr>
          <a:xfrm>
            <a:off x="4018617" y="3828305"/>
            <a:ext cx="387681" cy="387641"/>
            <a:chOff x="5611350" y="1561258"/>
            <a:chExt cx="397907" cy="397866"/>
          </a:xfrm>
        </p:grpSpPr>
        <p:sp>
          <p:nvSpPr>
            <p:cNvPr id="11312" name="Google Shape;11312;p154"/>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154"/>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154"/>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154"/>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6" name="Google Shape;11316;p154"/>
          <p:cNvGrpSpPr/>
          <p:nvPr/>
        </p:nvGrpSpPr>
        <p:grpSpPr>
          <a:xfrm>
            <a:off x="4537903" y="3925571"/>
            <a:ext cx="387610" cy="193109"/>
            <a:chOff x="6140660" y="1661097"/>
            <a:chExt cx="397835" cy="198202"/>
          </a:xfrm>
        </p:grpSpPr>
        <p:sp>
          <p:nvSpPr>
            <p:cNvPr id="11317" name="Google Shape;11317;p154"/>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154"/>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154"/>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154"/>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1" name="Google Shape;11321;p154"/>
          <p:cNvGrpSpPr/>
          <p:nvPr/>
        </p:nvGrpSpPr>
        <p:grpSpPr>
          <a:xfrm>
            <a:off x="5057118" y="3828305"/>
            <a:ext cx="387681" cy="387641"/>
            <a:chOff x="6669907" y="1561258"/>
            <a:chExt cx="397907" cy="397866"/>
          </a:xfrm>
        </p:grpSpPr>
        <p:sp>
          <p:nvSpPr>
            <p:cNvPr id="11322" name="Google Shape;11322;p154"/>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154"/>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154"/>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154"/>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154"/>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7" name="Google Shape;11327;p154"/>
          <p:cNvGrpSpPr/>
          <p:nvPr/>
        </p:nvGrpSpPr>
        <p:grpSpPr>
          <a:xfrm>
            <a:off x="1942348" y="3885842"/>
            <a:ext cx="387681" cy="272572"/>
            <a:chOff x="3386036" y="1746339"/>
            <a:chExt cx="397907" cy="279762"/>
          </a:xfrm>
        </p:grpSpPr>
        <p:sp>
          <p:nvSpPr>
            <p:cNvPr id="11328" name="Google Shape;11328;p154"/>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154"/>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0" name="Google Shape;11330;p154"/>
          <p:cNvGrpSpPr/>
          <p:nvPr/>
        </p:nvGrpSpPr>
        <p:grpSpPr>
          <a:xfrm>
            <a:off x="2980045" y="3828288"/>
            <a:ext cx="387681" cy="387681"/>
            <a:chOff x="4417380" y="1687279"/>
            <a:chExt cx="397907" cy="397907"/>
          </a:xfrm>
        </p:grpSpPr>
        <p:sp>
          <p:nvSpPr>
            <p:cNvPr id="11331" name="Google Shape;11331;p154"/>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154"/>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3" name="Google Shape;11333;p154"/>
          <p:cNvGrpSpPr/>
          <p:nvPr/>
        </p:nvGrpSpPr>
        <p:grpSpPr>
          <a:xfrm>
            <a:off x="7926526" y="3308537"/>
            <a:ext cx="387661" cy="387661"/>
            <a:chOff x="2869999" y="1687279"/>
            <a:chExt cx="397887" cy="397887"/>
          </a:xfrm>
        </p:grpSpPr>
        <p:sp>
          <p:nvSpPr>
            <p:cNvPr id="11334" name="Google Shape;11334;p154"/>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154"/>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6" name="Google Shape;11336;p154"/>
          <p:cNvGrpSpPr/>
          <p:nvPr/>
        </p:nvGrpSpPr>
        <p:grpSpPr>
          <a:xfrm>
            <a:off x="2461634" y="3828664"/>
            <a:ext cx="386807" cy="386929"/>
            <a:chOff x="3902887" y="1687655"/>
            <a:chExt cx="397010" cy="397135"/>
          </a:xfrm>
        </p:grpSpPr>
        <p:sp>
          <p:nvSpPr>
            <p:cNvPr id="11337" name="Google Shape;11337;p154"/>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154"/>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9" name="Google Shape;11339;p154"/>
          <p:cNvGrpSpPr/>
          <p:nvPr/>
        </p:nvGrpSpPr>
        <p:grpSpPr>
          <a:xfrm>
            <a:off x="3499331" y="3828344"/>
            <a:ext cx="387681" cy="387681"/>
            <a:chOff x="4933458" y="1687279"/>
            <a:chExt cx="397907" cy="397907"/>
          </a:xfrm>
        </p:grpSpPr>
        <p:sp>
          <p:nvSpPr>
            <p:cNvPr id="11340" name="Google Shape;11340;p154"/>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154"/>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2" name="Google Shape;11342;p154"/>
          <p:cNvGrpSpPr/>
          <p:nvPr/>
        </p:nvGrpSpPr>
        <p:grpSpPr>
          <a:xfrm>
            <a:off x="5273586" y="3308775"/>
            <a:ext cx="387681" cy="387661"/>
            <a:chOff x="266768" y="1721375"/>
            <a:chExt cx="397907" cy="397887"/>
          </a:xfrm>
        </p:grpSpPr>
        <p:sp>
          <p:nvSpPr>
            <p:cNvPr id="11343" name="Google Shape;11343;p154"/>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154"/>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5" name="Google Shape;11345;p154"/>
          <p:cNvGrpSpPr/>
          <p:nvPr/>
        </p:nvGrpSpPr>
        <p:grpSpPr>
          <a:xfrm>
            <a:off x="7395588" y="3308924"/>
            <a:ext cx="387539" cy="386888"/>
            <a:chOff x="2408992" y="1722875"/>
            <a:chExt cx="397761" cy="397093"/>
          </a:xfrm>
        </p:grpSpPr>
        <p:sp>
          <p:nvSpPr>
            <p:cNvPr id="11346" name="Google Shape;11346;p154"/>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154"/>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8" name="Google Shape;11348;p154"/>
          <p:cNvGrpSpPr/>
          <p:nvPr/>
        </p:nvGrpSpPr>
        <p:grpSpPr>
          <a:xfrm>
            <a:off x="5576404" y="3828305"/>
            <a:ext cx="387641" cy="387641"/>
            <a:chOff x="7199196" y="1561258"/>
            <a:chExt cx="397866" cy="397866"/>
          </a:xfrm>
        </p:grpSpPr>
        <p:sp>
          <p:nvSpPr>
            <p:cNvPr id="11349" name="Google Shape;11349;p154"/>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154"/>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154"/>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2" name="Google Shape;11352;p154"/>
          <p:cNvGrpSpPr/>
          <p:nvPr/>
        </p:nvGrpSpPr>
        <p:grpSpPr>
          <a:xfrm>
            <a:off x="6332282" y="3308537"/>
            <a:ext cx="387661" cy="387661"/>
            <a:chOff x="1379798" y="1723250"/>
            <a:chExt cx="397887" cy="397887"/>
          </a:xfrm>
        </p:grpSpPr>
        <p:sp>
          <p:nvSpPr>
            <p:cNvPr id="11353" name="Google Shape;11353;p154"/>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154"/>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154"/>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154"/>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7" name="Google Shape;11357;p154"/>
          <p:cNvGrpSpPr/>
          <p:nvPr/>
        </p:nvGrpSpPr>
        <p:grpSpPr>
          <a:xfrm>
            <a:off x="5801242" y="3308537"/>
            <a:ext cx="387641" cy="387661"/>
            <a:chOff x="864491" y="1723250"/>
            <a:chExt cx="397866" cy="397887"/>
          </a:xfrm>
        </p:grpSpPr>
        <p:sp>
          <p:nvSpPr>
            <p:cNvPr id="11358" name="Google Shape;11358;p154"/>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154"/>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154"/>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61" name="Google Shape;11361;p154"/>
          <p:cNvSpPr/>
          <p:nvPr/>
        </p:nvSpPr>
        <p:spPr>
          <a:xfrm>
            <a:off x="6863342"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62" name="Google Shape;11362;p154"/>
          <p:cNvGrpSpPr/>
          <p:nvPr/>
        </p:nvGrpSpPr>
        <p:grpSpPr>
          <a:xfrm>
            <a:off x="6568070" y="3827060"/>
            <a:ext cx="388966" cy="388966"/>
            <a:chOff x="1190625" y="238125"/>
            <a:chExt cx="5235075" cy="5235075"/>
          </a:xfrm>
        </p:grpSpPr>
        <p:sp>
          <p:nvSpPr>
            <p:cNvPr id="11363" name="Google Shape;11363;p154"/>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154"/>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65" name="Google Shape;11365;p154"/>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1369" name="Shape 11369"/>
        <p:cNvGrpSpPr/>
        <p:nvPr/>
      </p:nvGrpSpPr>
      <p:grpSpPr>
        <a:xfrm>
          <a:off x="0" y="0"/>
          <a:ext cx="0" cy="0"/>
          <a:chOff x="0" y="0"/>
          <a:chExt cx="0" cy="0"/>
        </a:xfrm>
      </p:grpSpPr>
      <p:pic>
        <p:nvPicPr>
          <p:cNvPr id="11370" name="Google Shape;11370;p15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9" name="Shape 2749"/>
        <p:cNvGrpSpPr/>
        <p:nvPr/>
      </p:nvGrpSpPr>
      <p:grpSpPr>
        <a:xfrm>
          <a:off x="0" y="0"/>
          <a:ext cx="0" cy="0"/>
          <a:chOff x="0" y="0"/>
          <a:chExt cx="0" cy="0"/>
        </a:xfrm>
      </p:grpSpPr>
      <p:sp>
        <p:nvSpPr>
          <p:cNvPr id="2750" name="Google Shape;2750;p97"/>
          <p:cNvSpPr txBox="1"/>
          <p:nvPr>
            <p:ph type="title"/>
          </p:nvPr>
        </p:nvSpPr>
        <p:spPr>
          <a:xfrm>
            <a:off x="720000" y="62417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200"/>
              <a:t>Other Libraries:</a:t>
            </a:r>
            <a:endParaRPr sz="3200"/>
          </a:p>
        </p:txBody>
      </p:sp>
      <p:sp>
        <p:nvSpPr>
          <p:cNvPr id="2751" name="Google Shape;2751;p97"/>
          <p:cNvSpPr txBox="1"/>
          <p:nvPr>
            <p:ph idx="4294967295" type="body"/>
          </p:nvPr>
        </p:nvSpPr>
        <p:spPr>
          <a:xfrm>
            <a:off x="814225" y="1602475"/>
            <a:ext cx="5267700" cy="234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Flask - allows interaction </a:t>
            </a:r>
            <a:r>
              <a:rPr lang="en"/>
              <a:t>between</a:t>
            </a:r>
            <a:r>
              <a:rPr lang="en"/>
              <a:t> python and HTML, connecting backend and frontend together.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Pillow - Image processing (resizing, transforming, converting, filtering images)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Beautiful Soup - scrapes data from HTML and XML files.</a:t>
            </a:r>
            <a:endParaRPr/>
          </a:p>
        </p:txBody>
      </p:sp>
      <p:sp>
        <p:nvSpPr>
          <p:cNvPr id="2752" name="Google Shape;2752;p97"/>
          <p:cNvSpPr txBox="1"/>
          <p:nvPr/>
        </p:nvSpPr>
        <p:spPr>
          <a:xfrm>
            <a:off x="4133775" y="3424875"/>
            <a:ext cx="3299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Lobster"/>
                <a:ea typeface="Lobster"/>
                <a:cs typeface="Lobster"/>
                <a:sym typeface="Lobster"/>
              </a:rPr>
              <a:t>Webscrape responsibly!</a:t>
            </a:r>
            <a:endParaRPr>
              <a:solidFill>
                <a:schemeClr val="dk1"/>
              </a:solidFill>
              <a:latin typeface="Lobster"/>
              <a:ea typeface="Lobster"/>
              <a:cs typeface="Lobster"/>
              <a:sym typeface="Lobste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6" name="Shape 2756"/>
        <p:cNvGrpSpPr/>
        <p:nvPr/>
      </p:nvGrpSpPr>
      <p:grpSpPr>
        <a:xfrm>
          <a:off x="0" y="0"/>
          <a:ext cx="0" cy="0"/>
          <a:chOff x="0" y="0"/>
          <a:chExt cx="0" cy="0"/>
        </a:xfrm>
      </p:grpSpPr>
      <p:sp>
        <p:nvSpPr>
          <p:cNvPr id="2757" name="Google Shape;2757;p98"/>
          <p:cNvSpPr txBox="1"/>
          <p:nvPr>
            <p:ph type="title"/>
          </p:nvPr>
        </p:nvSpPr>
        <p:spPr>
          <a:xfrm>
            <a:off x="3990325" y="2571750"/>
            <a:ext cx="444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APIs</a:t>
            </a:r>
            <a:endParaRPr/>
          </a:p>
        </p:txBody>
      </p:sp>
      <p:sp>
        <p:nvSpPr>
          <p:cNvPr id="2758" name="Google Shape;2758;p98"/>
          <p:cNvSpPr txBox="1"/>
          <p:nvPr>
            <p:ph idx="2" type="title"/>
          </p:nvPr>
        </p:nvSpPr>
        <p:spPr>
          <a:xfrm>
            <a:off x="5426725" y="1152050"/>
            <a:ext cx="1567800" cy="1130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2759" name="Google Shape;2759;p98"/>
          <p:cNvSpPr/>
          <p:nvPr/>
        </p:nvSpPr>
        <p:spPr>
          <a:xfrm>
            <a:off x="-831375" y="614875"/>
            <a:ext cx="3913800" cy="3913800"/>
          </a:xfrm>
          <a:prstGeom prst="ellipse">
            <a:avLst/>
          </a:prstGeom>
          <a:solidFill>
            <a:srgbClr val="9100B1">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60" name="Google Shape;2760;p98"/>
          <p:cNvGrpSpPr/>
          <p:nvPr/>
        </p:nvGrpSpPr>
        <p:grpSpPr>
          <a:xfrm>
            <a:off x="-910195" y="1265268"/>
            <a:ext cx="4751749" cy="2613201"/>
            <a:chOff x="-445419" y="1477444"/>
            <a:chExt cx="3979689" cy="2188611"/>
          </a:xfrm>
        </p:grpSpPr>
        <p:sp>
          <p:nvSpPr>
            <p:cNvPr id="2761" name="Google Shape;2761;p98"/>
            <p:cNvSpPr/>
            <p:nvPr/>
          </p:nvSpPr>
          <p:spPr>
            <a:xfrm>
              <a:off x="451414" y="1477444"/>
              <a:ext cx="2183685" cy="2183894"/>
            </a:xfrm>
            <a:custGeom>
              <a:rect b="b" l="l" r="r" t="t"/>
              <a:pathLst>
                <a:path extrusionOk="0" h="8342" w="8342">
                  <a:moveTo>
                    <a:pt x="0" y="4175"/>
                  </a:moveTo>
                  <a:cubicBezTo>
                    <a:pt x="0" y="6477"/>
                    <a:pt x="1874" y="8341"/>
                    <a:pt x="4176" y="8341"/>
                  </a:cubicBezTo>
                  <a:lnTo>
                    <a:pt x="4176" y="8341"/>
                  </a:lnTo>
                  <a:cubicBezTo>
                    <a:pt x="6477" y="8341"/>
                    <a:pt x="8342" y="6477"/>
                    <a:pt x="8342" y="4175"/>
                  </a:cubicBezTo>
                  <a:lnTo>
                    <a:pt x="8342" y="4175"/>
                  </a:lnTo>
                  <a:cubicBezTo>
                    <a:pt x="8342" y="1865"/>
                    <a:pt x="6477" y="0"/>
                    <a:pt x="4176" y="0"/>
                  </a:cubicBezTo>
                  <a:lnTo>
                    <a:pt x="4176" y="0"/>
                  </a:lnTo>
                  <a:cubicBezTo>
                    <a:pt x="1874" y="0"/>
                    <a:pt x="0" y="1865"/>
                    <a:pt x="0" y="4175"/>
                  </a:cubicBezTo>
                  <a:close/>
                </a:path>
              </a:pathLst>
            </a:custGeom>
            <a:gradFill>
              <a:gsLst>
                <a:gs pos="0">
                  <a:schemeClr val="accent3"/>
                </a:gs>
                <a:gs pos="100000">
                  <a:schemeClr val="accent6"/>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98"/>
            <p:cNvSpPr/>
            <p:nvPr/>
          </p:nvSpPr>
          <p:spPr>
            <a:xfrm>
              <a:off x="533087" y="1591850"/>
              <a:ext cx="1971390" cy="1968960"/>
            </a:xfrm>
            <a:custGeom>
              <a:rect b="b" l="l" r="r" t="t"/>
              <a:pathLst>
                <a:path extrusionOk="0" h="7521" w="7531">
                  <a:moveTo>
                    <a:pt x="7530" y="3756"/>
                  </a:moveTo>
                  <a:cubicBezTo>
                    <a:pt x="7530" y="5835"/>
                    <a:pt x="5844" y="7521"/>
                    <a:pt x="3765" y="7521"/>
                  </a:cubicBezTo>
                  <a:cubicBezTo>
                    <a:pt x="1687" y="7521"/>
                    <a:pt x="1" y="5835"/>
                    <a:pt x="1" y="3756"/>
                  </a:cubicBezTo>
                  <a:cubicBezTo>
                    <a:pt x="1" y="1677"/>
                    <a:pt x="1687" y="0"/>
                    <a:pt x="3765" y="0"/>
                  </a:cubicBezTo>
                  <a:cubicBezTo>
                    <a:pt x="5844" y="0"/>
                    <a:pt x="7530" y="1677"/>
                    <a:pt x="7530" y="3756"/>
                  </a:cubicBezTo>
                  <a:close/>
                </a:path>
              </a:pathLst>
            </a:custGeom>
            <a:solidFill>
              <a:srgbClr val="2D0066">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98"/>
            <p:cNvSpPr/>
            <p:nvPr/>
          </p:nvSpPr>
          <p:spPr>
            <a:xfrm>
              <a:off x="689627" y="1846318"/>
              <a:ext cx="1819302" cy="1819737"/>
            </a:xfrm>
            <a:custGeom>
              <a:rect b="b" l="l" r="r" t="t"/>
              <a:pathLst>
                <a:path extrusionOk="0" h="6951" w="6950">
                  <a:moveTo>
                    <a:pt x="6950" y="3471"/>
                  </a:moveTo>
                  <a:cubicBezTo>
                    <a:pt x="6950" y="5398"/>
                    <a:pt x="5398" y="6950"/>
                    <a:pt x="3480" y="6950"/>
                  </a:cubicBezTo>
                  <a:cubicBezTo>
                    <a:pt x="1553" y="6950"/>
                    <a:pt x="0" y="5398"/>
                    <a:pt x="0" y="3471"/>
                  </a:cubicBezTo>
                  <a:cubicBezTo>
                    <a:pt x="0" y="1553"/>
                    <a:pt x="1553" y="1"/>
                    <a:pt x="3480" y="1"/>
                  </a:cubicBezTo>
                  <a:cubicBezTo>
                    <a:pt x="5398" y="1"/>
                    <a:pt x="6950" y="1553"/>
                    <a:pt x="6950" y="3471"/>
                  </a:cubicBezTo>
                  <a:close/>
                </a:path>
              </a:pathLst>
            </a:custGeom>
            <a:solidFill>
              <a:srgbClr val="2D0066">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98"/>
            <p:cNvSpPr/>
            <p:nvPr/>
          </p:nvSpPr>
          <p:spPr>
            <a:xfrm>
              <a:off x="-445419" y="1939780"/>
              <a:ext cx="3979689" cy="1291697"/>
            </a:xfrm>
            <a:custGeom>
              <a:rect b="b" l="l" r="r" t="t"/>
              <a:pathLst>
                <a:path extrusionOk="0" h="4934" w="15203">
                  <a:moveTo>
                    <a:pt x="11143" y="197"/>
                  </a:moveTo>
                  <a:cubicBezTo>
                    <a:pt x="11223" y="339"/>
                    <a:pt x="11304" y="482"/>
                    <a:pt x="11375" y="634"/>
                  </a:cubicBezTo>
                  <a:lnTo>
                    <a:pt x="11375" y="634"/>
                  </a:lnTo>
                  <a:cubicBezTo>
                    <a:pt x="12249" y="554"/>
                    <a:pt x="12811" y="607"/>
                    <a:pt x="12865" y="803"/>
                  </a:cubicBezTo>
                  <a:lnTo>
                    <a:pt x="12865" y="803"/>
                  </a:lnTo>
                  <a:cubicBezTo>
                    <a:pt x="12918" y="1009"/>
                    <a:pt x="12472" y="1312"/>
                    <a:pt x="11705" y="1669"/>
                  </a:cubicBezTo>
                  <a:lnTo>
                    <a:pt x="11705" y="1669"/>
                  </a:lnTo>
                  <a:cubicBezTo>
                    <a:pt x="10777" y="2088"/>
                    <a:pt x="9359" y="2570"/>
                    <a:pt x="7753" y="2998"/>
                  </a:cubicBezTo>
                  <a:lnTo>
                    <a:pt x="7753" y="2998"/>
                  </a:lnTo>
                  <a:cubicBezTo>
                    <a:pt x="6147" y="3417"/>
                    <a:pt x="4684" y="3694"/>
                    <a:pt x="3658" y="3783"/>
                  </a:cubicBezTo>
                  <a:lnTo>
                    <a:pt x="3658" y="3783"/>
                  </a:lnTo>
                  <a:cubicBezTo>
                    <a:pt x="2820" y="3854"/>
                    <a:pt x="2285" y="3801"/>
                    <a:pt x="2231" y="3605"/>
                  </a:cubicBezTo>
                  <a:lnTo>
                    <a:pt x="2231" y="3605"/>
                  </a:lnTo>
                  <a:cubicBezTo>
                    <a:pt x="2178" y="3399"/>
                    <a:pt x="2641" y="3078"/>
                    <a:pt x="3444" y="2721"/>
                  </a:cubicBezTo>
                  <a:lnTo>
                    <a:pt x="3444" y="2721"/>
                  </a:lnTo>
                  <a:cubicBezTo>
                    <a:pt x="3435" y="2614"/>
                    <a:pt x="3426" y="2507"/>
                    <a:pt x="3426" y="2409"/>
                  </a:cubicBezTo>
                  <a:lnTo>
                    <a:pt x="3426" y="2409"/>
                  </a:lnTo>
                  <a:cubicBezTo>
                    <a:pt x="3426" y="2347"/>
                    <a:pt x="3435" y="2284"/>
                    <a:pt x="3435" y="2222"/>
                  </a:cubicBezTo>
                  <a:lnTo>
                    <a:pt x="3435" y="2222"/>
                  </a:lnTo>
                  <a:cubicBezTo>
                    <a:pt x="1330" y="3043"/>
                    <a:pt x="1" y="3863"/>
                    <a:pt x="135" y="4372"/>
                  </a:cubicBezTo>
                  <a:lnTo>
                    <a:pt x="135" y="4372"/>
                  </a:lnTo>
                  <a:cubicBezTo>
                    <a:pt x="268" y="4871"/>
                    <a:pt x="1830" y="4934"/>
                    <a:pt x="4060" y="4613"/>
                  </a:cubicBezTo>
                  <a:lnTo>
                    <a:pt x="4060" y="4613"/>
                  </a:lnTo>
                  <a:cubicBezTo>
                    <a:pt x="5220" y="4443"/>
                    <a:pt x="6558" y="4167"/>
                    <a:pt x="7967" y="3801"/>
                  </a:cubicBezTo>
                  <a:lnTo>
                    <a:pt x="7967" y="3801"/>
                  </a:lnTo>
                  <a:cubicBezTo>
                    <a:pt x="9377" y="3426"/>
                    <a:pt x="10670" y="3007"/>
                    <a:pt x="11768" y="2588"/>
                  </a:cubicBezTo>
                  <a:lnTo>
                    <a:pt x="11768" y="2588"/>
                  </a:lnTo>
                  <a:cubicBezTo>
                    <a:pt x="13864" y="1767"/>
                    <a:pt x="15202" y="946"/>
                    <a:pt x="15068" y="438"/>
                  </a:cubicBezTo>
                  <a:lnTo>
                    <a:pt x="15068" y="438"/>
                  </a:lnTo>
                  <a:cubicBezTo>
                    <a:pt x="14988" y="143"/>
                    <a:pt x="14408" y="0"/>
                    <a:pt x="13480" y="0"/>
                  </a:cubicBezTo>
                  <a:lnTo>
                    <a:pt x="13480" y="0"/>
                  </a:lnTo>
                  <a:cubicBezTo>
                    <a:pt x="12847" y="0"/>
                    <a:pt x="12044" y="63"/>
                    <a:pt x="11143" y="197"/>
                  </a:cubicBezTo>
                </a:path>
              </a:pathLst>
            </a:custGeom>
            <a:solidFill>
              <a:srgbClr val="FFFFFF">
                <a:alpha val="373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8" name="Shape 2768"/>
        <p:cNvGrpSpPr/>
        <p:nvPr/>
      </p:nvGrpSpPr>
      <p:grpSpPr>
        <a:xfrm>
          <a:off x="0" y="0"/>
          <a:ext cx="0" cy="0"/>
          <a:chOff x="0" y="0"/>
          <a:chExt cx="0" cy="0"/>
        </a:xfrm>
      </p:grpSpPr>
      <p:sp>
        <p:nvSpPr>
          <p:cNvPr id="2769" name="Google Shape;2769;p99"/>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What is an API?</a:t>
            </a:r>
            <a:endParaRPr/>
          </a:p>
        </p:txBody>
      </p:sp>
      <p:sp>
        <p:nvSpPr>
          <p:cNvPr id="2770" name="Google Shape;2770;p99"/>
          <p:cNvSpPr txBox="1"/>
          <p:nvPr>
            <p:ph idx="4294967295" type="body"/>
          </p:nvPr>
        </p:nvSpPr>
        <p:spPr>
          <a:xfrm>
            <a:off x="814225" y="1602475"/>
            <a:ext cx="7609800" cy="288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API stands for Application Programming Interface.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Why do we use APIs?</a:t>
            </a:r>
            <a:endParaRPr/>
          </a:p>
          <a:p>
            <a:pPr indent="0" lvl="0" marL="0" rtl="0" algn="l">
              <a:spcBef>
                <a:spcPts val="0"/>
              </a:spcBef>
              <a:spcAft>
                <a:spcPts val="0"/>
              </a:spcAft>
              <a:buNone/>
            </a:pPr>
            <a:r>
              <a:rPr lang="en"/>
              <a:t>-Authorization</a:t>
            </a:r>
            <a:endParaRPr/>
          </a:p>
          <a:p>
            <a:pPr indent="0" lvl="0" marL="0" rtl="0" algn="l">
              <a:spcBef>
                <a:spcPts val="0"/>
              </a:spcBef>
              <a:spcAft>
                <a:spcPts val="0"/>
              </a:spcAft>
              <a:buNone/>
            </a:pPr>
            <a:r>
              <a:rPr lang="en"/>
              <a:t>-Services from providers</a:t>
            </a:r>
            <a:endParaRPr/>
          </a:p>
          <a:p>
            <a:pPr indent="0" lvl="0" marL="0" rtl="0" algn="l">
              <a:spcBef>
                <a:spcPts val="0"/>
              </a:spcBef>
              <a:spcAft>
                <a:spcPts val="0"/>
              </a:spcAft>
              <a:buNone/>
            </a:pPr>
            <a:r>
              <a:rPr lang="en"/>
              <a:t>-Added functionality  </a:t>
            </a:r>
            <a:endParaRPr/>
          </a:p>
        </p:txBody>
      </p:sp>
      <p:pic>
        <p:nvPicPr>
          <p:cNvPr id="2771" name="Google Shape;2771;p99"/>
          <p:cNvPicPr preferRelativeResize="0"/>
          <p:nvPr/>
        </p:nvPicPr>
        <p:blipFill>
          <a:blip r:embed="rId3">
            <a:alphaModFix/>
          </a:blip>
          <a:stretch>
            <a:fillRect/>
          </a:stretch>
        </p:blipFill>
        <p:spPr>
          <a:xfrm>
            <a:off x="4490163" y="2187775"/>
            <a:ext cx="3933825" cy="24384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Video Games Animation Workshop by Slidesgo">
  <a:themeElements>
    <a:clrScheme name="Simple Light">
      <a:dk1>
        <a:srgbClr val="FFFFFF"/>
      </a:dk1>
      <a:lt1>
        <a:srgbClr val="2D0066"/>
      </a:lt1>
      <a:dk2>
        <a:srgbClr val="1B4297"/>
      </a:dk2>
      <a:lt2>
        <a:srgbClr val="8B0948"/>
      </a:lt2>
      <a:accent1>
        <a:srgbClr val="FF0098"/>
      </a:accent1>
      <a:accent2>
        <a:srgbClr val="9100B1"/>
      </a:accent2>
      <a:accent3>
        <a:srgbClr val="D500FF"/>
      </a:accent3>
      <a:accent4>
        <a:srgbClr val="48009B"/>
      </a:accent4>
      <a:accent5>
        <a:srgbClr val="001E68"/>
      </a:accent5>
      <a:accent6>
        <a:srgbClr val="260046"/>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